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1"/>
  </p:sldMasterIdLst>
  <p:notesMasterIdLst>
    <p:notesMasterId r:id="rId44"/>
  </p:notesMasterIdLst>
  <p:sldIdLst>
    <p:sldId id="293" r:id="rId2"/>
    <p:sldId id="295" r:id="rId3"/>
    <p:sldId id="297" r:id="rId4"/>
    <p:sldId id="300" r:id="rId5"/>
    <p:sldId id="301" r:id="rId6"/>
    <p:sldId id="291" r:id="rId7"/>
    <p:sldId id="289"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304" r:id="rId25"/>
    <p:sldId id="303" r:id="rId26"/>
    <p:sldId id="309" r:id="rId27"/>
    <p:sldId id="305" r:id="rId28"/>
    <p:sldId id="306" r:id="rId29"/>
    <p:sldId id="311" r:id="rId30"/>
    <p:sldId id="307" r:id="rId31"/>
    <p:sldId id="339" r:id="rId32"/>
    <p:sldId id="312" r:id="rId33"/>
    <p:sldId id="308" r:id="rId34"/>
    <p:sldId id="340" r:id="rId35"/>
    <p:sldId id="313" r:id="rId36"/>
    <p:sldId id="314" r:id="rId37"/>
    <p:sldId id="317" r:id="rId38"/>
    <p:sldId id="318" r:id="rId39"/>
    <p:sldId id="319" r:id="rId40"/>
    <p:sldId id="320" r:id="rId41"/>
    <p:sldId id="323" r:id="rId42"/>
    <p:sldId id="32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4" d="100"/>
          <a:sy n="94" d="100"/>
        </p:scale>
        <p:origin x="653" y="35"/>
      </p:cViewPr>
      <p:guideLst>
        <p:guide orient="horz" pos="2188"/>
        <p:guide pos="39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5C42915-359D-4259-B0DA-CB6ACBBEDD88}" type="doc">
      <dgm:prSet loTypeId="urn:microsoft.com/office/officeart/2005/8/layout/list1#1" loCatId="list" qsTypeId="urn:microsoft.com/office/officeart/2005/8/quickstyle/simple1#1" qsCatId="simple" csTypeId="urn:microsoft.com/office/officeart/2005/8/colors/colorful1#1" csCatId="colorful" phldr="1"/>
      <dgm:spPr/>
      <dgm:t>
        <a:bodyPr/>
        <a:lstStyle/>
        <a:p>
          <a:endParaRPr lang="en-US"/>
        </a:p>
      </dgm:t>
    </dgm:pt>
    <dgm:pt modelId="{26377DEB-DA07-4D2B-B6EA-2FFB6FAE3224}">
      <dgm:prSet phldrT="[Text]"/>
      <dgm:spPr/>
      <dgm:t>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endParaRPr lang="en-US" dirty="0">
            <a:latin typeface="Times New Roman" panose="02020603050405020304" pitchFamily="18" charset="0"/>
            <a:cs typeface="Times New Roman" panose="02020603050405020304" pitchFamily="18" charset="0"/>
          </a:endParaRPr>
        </a:p>
      </dgm:t>
    </dgm:pt>
    <dgm:pt modelId="{17D6582B-979E-458F-A394-2256BD9DB03F}" type="parTrans" cxnId="{2EA64925-D4BC-48A5-A931-AF8D779657AC}">
      <dgm:prSet/>
      <dgm:spPr/>
      <dgm:t>
        <a:bodyPr/>
        <a:lstStyle/>
        <a:p>
          <a:endParaRPr lang="en-US"/>
        </a:p>
      </dgm:t>
    </dgm:pt>
    <dgm:pt modelId="{60AD8DCA-2ECC-4A0B-A65B-4B598256F40C}" type="sibTrans" cxnId="{2EA64925-D4BC-48A5-A931-AF8D779657AC}">
      <dgm:prSet/>
      <dgm:spPr/>
      <dgm:t>
        <a:bodyPr/>
        <a:lstStyle/>
        <a:p>
          <a:endParaRPr lang="en-US"/>
        </a:p>
      </dgm:t>
    </dgm:pt>
    <dgm:pt modelId="{02015C41-DC61-4EA0-9139-90B863769DC4}">
      <dgm:prSet phldrT="[Text]"/>
      <dgm:spPr/>
      <dgm:t>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endParaRPr lang="en-US" dirty="0">
            <a:latin typeface="Times New Roman" panose="02020603050405020304" pitchFamily="18" charset="0"/>
            <a:cs typeface="Times New Roman" panose="02020603050405020304" pitchFamily="18" charset="0"/>
          </a:endParaRPr>
        </a:p>
      </dgm:t>
    </dgm:pt>
    <dgm:pt modelId="{C0371F65-D4D9-4A9C-A5C8-46FC56DD9000}" type="parTrans" cxnId="{ABADE566-1175-41B1-B76F-C994A17735A6}">
      <dgm:prSet/>
      <dgm:spPr/>
      <dgm:t>
        <a:bodyPr/>
        <a:lstStyle/>
        <a:p>
          <a:endParaRPr lang="en-US"/>
        </a:p>
      </dgm:t>
    </dgm:pt>
    <dgm:pt modelId="{B785D764-3CCF-4D43-A8CF-BC52864D6E0F}" type="sibTrans" cxnId="{ABADE566-1175-41B1-B76F-C994A17735A6}">
      <dgm:prSet/>
      <dgm:spPr/>
      <dgm:t>
        <a:bodyPr/>
        <a:lstStyle/>
        <a:p>
          <a:endParaRPr lang="en-US"/>
        </a:p>
      </dgm:t>
    </dgm:pt>
    <dgm:pt modelId="{37FAB7BF-6757-4061-B657-21A8954C6039}">
      <dgm:prSet phldrT="[Text]"/>
      <dgm:spPr/>
      <dgm:t>
        <a:bodyPr/>
        <a:lstStyle/>
        <a:p>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minh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endParaRPr lang="en-US" dirty="0">
            <a:latin typeface="Times New Roman" panose="02020603050405020304" pitchFamily="18" charset="0"/>
            <a:cs typeface="Times New Roman" panose="02020603050405020304" pitchFamily="18" charset="0"/>
          </a:endParaRPr>
        </a:p>
      </dgm:t>
    </dgm:pt>
    <dgm:pt modelId="{409ABEA3-AD36-4F8C-AA20-DE2E83DBC1EB}" type="parTrans" cxnId="{D2627176-DA46-49F8-AB49-8740D31A6A99}">
      <dgm:prSet/>
      <dgm:spPr/>
      <dgm:t>
        <a:bodyPr/>
        <a:lstStyle/>
        <a:p>
          <a:endParaRPr lang="en-US"/>
        </a:p>
      </dgm:t>
    </dgm:pt>
    <dgm:pt modelId="{14333C3D-9088-4093-A352-E68193F01AE6}" type="sibTrans" cxnId="{D2627176-DA46-49F8-AB49-8740D31A6A99}">
      <dgm:prSet/>
      <dgm:spPr/>
      <dgm:t>
        <a:bodyPr/>
        <a:lstStyle/>
        <a:p>
          <a:endParaRPr lang="en-US"/>
        </a:p>
      </dgm:t>
    </dgm:pt>
    <dgm:pt modelId="{FF040B0F-BADB-4A05-81A3-8FF121AE0B45}">
      <dgm:prSet phldrT="[Text]"/>
      <dgm:spPr/>
      <dgm:t>
        <a:bodyPr/>
        <a:lstStyle/>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chiết</a:t>
          </a:r>
          <a:r>
            <a:rPr lang="en-US" dirty="0">
              <a:latin typeface="Times New Roman" panose="02020603050405020304" pitchFamily="18" charset="0"/>
              <a:cs typeface="Times New Roman" panose="02020603050405020304" pitchFamily="18" charset="0"/>
            </a:rPr>
            <a:t> carotenoid</a:t>
          </a:r>
        </a:p>
      </dgm:t>
    </dgm:pt>
    <dgm:pt modelId="{E72188AD-3DAC-44CA-AA6E-CB9FFC3AEC15}" type="parTrans" cxnId="{83623F1C-558D-4ADF-89A0-51D5CEB19533}">
      <dgm:prSet/>
      <dgm:spPr/>
      <dgm:t>
        <a:bodyPr/>
        <a:lstStyle/>
        <a:p>
          <a:endParaRPr lang="en-US"/>
        </a:p>
      </dgm:t>
    </dgm:pt>
    <dgm:pt modelId="{FF589F7B-8E19-4CF2-A2BC-FCF76B387070}" type="sibTrans" cxnId="{83623F1C-558D-4ADF-89A0-51D5CEB19533}">
      <dgm:prSet/>
      <dgm:spPr/>
      <dgm:t>
        <a:bodyPr/>
        <a:lstStyle/>
        <a:p>
          <a:endParaRPr lang="en-US"/>
        </a:p>
      </dgm:t>
    </dgm:pt>
    <dgm:pt modelId="{0E188CF4-918C-4B26-9D5C-8E31518628CE}">
      <dgm:prSet phldrT="[Text]"/>
      <dgm:spPr/>
      <dgm:t>
        <a:bodyPr/>
        <a:lstStyle/>
        <a:p>
          <a:r>
            <a:rPr lang="en-US" dirty="0">
              <a:latin typeface="Times New Roman" panose="02020603050405020304" pitchFamily="18" charset="0"/>
              <a:cs typeface="Times New Roman" panose="02020603050405020304" pitchFamily="18" charset="0"/>
            </a:rPr>
            <a:t>5.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endParaRPr lang="en-US" dirty="0">
            <a:latin typeface="Times New Roman" panose="02020603050405020304" pitchFamily="18" charset="0"/>
            <a:cs typeface="Times New Roman" panose="02020603050405020304" pitchFamily="18" charset="0"/>
          </a:endParaRPr>
        </a:p>
      </dgm:t>
    </dgm:pt>
    <dgm:pt modelId="{9C995FE1-1170-4D59-B2C8-94FA1F95095E}" type="parTrans" cxnId="{F82F912E-ABFB-4D4D-AE78-8F67FA9F50DE}">
      <dgm:prSet/>
      <dgm:spPr/>
      <dgm:t>
        <a:bodyPr/>
        <a:lstStyle/>
        <a:p>
          <a:endParaRPr lang="en-US"/>
        </a:p>
      </dgm:t>
    </dgm:pt>
    <dgm:pt modelId="{6D6E3B2B-96DD-46D8-8245-CC4CA4A3807B}" type="sibTrans" cxnId="{F82F912E-ABFB-4D4D-AE78-8F67FA9F50DE}">
      <dgm:prSet/>
      <dgm:spPr/>
      <dgm:t>
        <a:bodyPr/>
        <a:lstStyle/>
        <a:p>
          <a:endParaRPr lang="en-US"/>
        </a:p>
      </dgm:t>
    </dgm:pt>
    <dgm:pt modelId="{E33A178E-CE8D-4DA7-A636-13772CEFB943}" type="pres">
      <dgm:prSet presAssocID="{55C42915-359D-4259-B0DA-CB6ACBBEDD88}" presName="linear" presStyleCnt="0">
        <dgm:presLayoutVars>
          <dgm:dir/>
          <dgm:animLvl val="lvl"/>
          <dgm:resizeHandles val="exact"/>
        </dgm:presLayoutVars>
      </dgm:prSet>
      <dgm:spPr/>
    </dgm:pt>
    <dgm:pt modelId="{4CD8BF8A-7D6C-45EA-8F1C-D4E0B4271CF6}" type="pres">
      <dgm:prSet presAssocID="{26377DEB-DA07-4D2B-B6EA-2FFB6FAE3224}" presName="parentLin" presStyleCnt="0"/>
      <dgm:spPr/>
    </dgm:pt>
    <dgm:pt modelId="{503C05BF-1216-4D03-913B-1FC7E443B64A}" type="pres">
      <dgm:prSet presAssocID="{26377DEB-DA07-4D2B-B6EA-2FFB6FAE3224}" presName="parentLeftMargin" presStyleLbl="node1" presStyleIdx="0" presStyleCnt="5"/>
      <dgm:spPr/>
    </dgm:pt>
    <dgm:pt modelId="{EF3C4CC0-D75A-493F-ADFF-066D58C9A1F1}" type="pres">
      <dgm:prSet presAssocID="{26377DEB-DA07-4D2B-B6EA-2FFB6FAE3224}" presName="parentText" presStyleLbl="node1" presStyleIdx="0" presStyleCnt="5">
        <dgm:presLayoutVars>
          <dgm:chMax val="0"/>
          <dgm:bulletEnabled val="1"/>
        </dgm:presLayoutVars>
      </dgm:prSet>
      <dgm:spPr/>
    </dgm:pt>
    <dgm:pt modelId="{4DA09791-CB75-4477-B655-438A1D98A814}" type="pres">
      <dgm:prSet presAssocID="{26377DEB-DA07-4D2B-B6EA-2FFB6FAE3224}" presName="negativeSpace" presStyleCnt="0"/>
      <dgm:spPr/>
    </dgm:pt>
    <dgm:pt modelId="{4B667CEF-4960-4248-AB82-1D0F8EF83B43}" type="pres">
      <dgm:prSet presAssocID="{26377DEB-DA07-4D2B-B6EA-2FFB6FAE3224}" presName="childText" presStyleLbl="conFgAcc1" presStyleIdx="0" presStyleCnt="5">
        <dgm:presLayoutVars>
          <dgm:bulletEnabled val="1"/>
        </dgm:presLayoutVars>
      </dgm:prSet>
      <dgm:spPr/>
    </dgm:pt>
    <dgm:pt modelId="{FD164CAC-C992-4788-A23B-DF04A72971FE}" type="pres">
      <dgm:prSet presAssocID="{60AD8DCA-2ECC-4A0B-A65B-4B598256F40C}" presName="spaceBetweenRectangles" presStyleCnt="0"/>
      <dgm:spPr/>
    </dgm:pt>
    <dgm:pt modelId="{59CB048E-BE05-4A57-8F7D-89E7A8C697FC}" type="pres">
      <dgm:prSet presAssocID="{02015C41-DC61-4EA0-9139-90B863769DC4}" presName="parentLin" presStyleCnt="0"/>
      <dgm:spPr/>
    </dgm:pt>
    <dgm:pt modelId="{D34B97A5-74F1-4F7A-8C52-F0DC31364813}" type="pres">
      <dgm:prSet presAssocID="{02015C41-DC61-4EA0-9139-90B863769DC4}" presName="parentLeftMargin" presStyleLbl="node1" presStyleIdx="0" presStyleCnt="5"/>
      <dgm:spPr/>
    </dgm:pt>
    <dgm:pt modelId="{266D791D-F466-47A0-8421-D95F11645AFB}" type="pres">
      <dgm:prSet presAssocID="{02015C41-DC61-4EA0-9139-90B863769DC4}" presName="parentText" presStyleLbl="node1" presStyleIdx="1" presStyleCnt="5">
        <dgm:presLayoutVars>
          <dgm:chMax val="0"/>
          <dgm:bulletEnabled val="1"/>
        </dgm:presLayoutVars>
      </dgm:prSet>
      <dgm:spPr/>
    </dgm:pt>
    <dgm:pt modelId="{88DE2CE8-5DF9-4536-97CF-05E787D1371E}" type="pres">
      <dgm:prSet presAssocID="{02015C41-DC61-4EA0-9139-90B863769DC4}" presName="negativeSpace" presStyleCnt="0"/>
      <dgm:spPr/>
    </dgm:pt>
    <dgm:pt modelId="{30B78BE2-49C2-429C-AFDC-3BF5928A3C5D}" type="pres">
      <dgm:prSet presAssocID="{02015C41-DC61-4EA0-9139-90B863769DC4}" presName="childText" presStyleLbl="conFgAcc1" presStyleIdx="1" presStyleCnt="5">
        <dgm:presLayoutVars>
          <dgm:bulletEnabled val="1"/>
        </dgm:presLayoutVars>
      </dgm:prSet>
      <dgm:spPr/>
    </dgm:pt>
    <dgm:pt modelId="{2A1244B7-17F2-4BAD-926C-1CC854152BD4}" type="pres">
      <dgm:prSet presAssocID="{B785D764-3CCF-4D43-A8CF-BC52864D6E0F}" presName="spaceBetweenRectangles" presStyleCnt="0"/>
      <dgm:spPr/>
    </dgm:pt>
    <dgm:pt modelId="{15FA5773-E359-4876-91CC-E14FC1CDB54C}" type="pres">
      <dgm:prSet presAssocID="{FF040B0F-BADB-4A05-81A3-8FF121AE0B45}" presName="parentLin" presStyleCnt="0"/>
      <dgm:spPr/>
    </dgm:pt>
    <dgm:pt modelId="{8D651FFD-46C6-4D25-8843-48E223E94B1E}" type="pres">
      <dgm:prSet presAssocID="{FF040B0F-BADB-4A05-81A3-8FF121AE0B45}" presName="parentLeftMargin" presStyleLbl="node1" presStyleIdx="1" presStyleCnt="5"/>
      <dgm:spPr/>
    </dgm:pt>
    <dgm:pt modelId="{B799E9B2-DF45-4960-B4B7-330DA49A4F52}" type="pres">
      <dgm:prSet presAssocID="{FF040B0F-BADB-4A05-81A3-8FF121AE0B45}" presName="parentText" presStyleLbl="node1" presStyleIdx="2" presStyleCnt="5">
        <dgm:presLayoutVars>
          <dgm:chMax val="0"/>
          <dgm:bulletEnabled val="1"/>
        </dgm:presLayoutVars>
      </dgm:prSet>
      <dgm:spPr/>
    </dgm:pt>
    <dgm:pt modelId="{299AF847-32CE-4212-A677-21E78E0B0324}" type="pres">
      <dgm:prSet presAssocID="{FF040B0F-BADB-4A05-81A3-8FF121AE0B45}" presName="negativeSpace" presStyleCnt="0"/>
      <dgm:spPr/>
    </dgm:pt>
    <dgm:pt modelId="{382B8075-ED27-4821-9391-0D92447E5BE2}" type="pres">
      <dgm:prSet presAssocID="{FF040B0F-BADB-4A05-81A3-8FF121AE0B45}" presName="childText" presStyleLbl="conFgAcc1" presStyleIdx="2" presStyleCnt="5">
        <dgm:presLayoutVars>
          <dgm:bulletEnabled val="1"/>
        </dgm:presLayoutVars>
      </dgm:prSet>
      <dgm:spPr/>
    </dgm:pt>
    <dgm:pt modelId="{406772A5-290F-4BDC-A149-BB2907AB56CD}" type="pres">
      <dgm:prSet presAssocID="{FF589F7B-8E19-4CF2-A2BC-FCF76B387070}" presName="spaceBetweenRectangles" presStyleCnt="0"/>
      <dgm:spPr/>
    </dgm:pt>
    <dgm:pt modelId="{6E6847B1-0355-449F-AFC9-C4CD4C232A44}" type="pres">
      <dgm:prSet presAssocID="{37FAB7BF-6757-4061-B657-21A8954C6039}" presName="parentLin" presStyleCnt="0"/>
      <dgm:spPr/>
    </dgm:pt>
    <dgm:pt modelId="{AE983F7E-3997-405E-9BE1-FF455BD19439}" type="pres">
      <dgm:prSet presAssocID="{37FAB7BF-6757-4061-B657-21A8954C6039}" presName="parentLeftMargin" presStyleLbl="node1" presStyleIdx="2" presStyleCnt="5"/>
      <dgm:spPr/>
    </dgm:pt>
    <dgm:pt modelId="{19323BB7-11F2-4BFD-A96A-2B70378BE78B}" type="pres">
      <dgm:prSet presAssocID="{37FAB7BF-6757-4061-B657-21A8954C6039}" presName="parentText" presStyleLbl="node1" presStyleIdx="3" presStyleCnt="5">
        <dgm:presLayoutVars>
          <dgm:chMax val="0"/>
          <dgm:bulletEnabled val="1"/>
        </dgm:presLayoutVars>
      </dgm:prSet>
      <dgm:spPr/>
    </dgm:pt>
    <dgm:pt modelId="{98EB95AB-B500-4F50-9B01-6676685BB312}" type="pres">
      <dgm:prSet presAssocID="{37FAB7BF-6757-4061-B657-21A8954C6039}" presName="negativeSpace" presStyleCnt="0"/>
      <dgm:spPr/>
    </dgm:pt>
    <dgm:pt modelId="{419D4C0B-CFFA-4D01-9ADD-F64F76E55D19}" type="pres">
      <dgm:prSet presAssocID="{37FAB7BF-6757-4061-B657-21A8954C6039}" presName="childText" presStyleLbl="conFgAcc1" presStyleIdx="3" presStyleCnt="5">
        <dgm:presLayoutVars>
          <dgm:bulletEnabled val="1"/>
        </dgm:presLayoutVars>
      </dgm:prSet>
      <dgm:spPr/>
    </dgm:pt>
    <dgm:pt modelId="{AE8BED36-7810-440A-BBFD-1442F0E0E3EF}" type="pres">
      <dgm:prSet presAssocID="{14333C3D-9088-4093-A352-E68193F01AE6}" presName="spaceBetweenRectangles" presStyleCnt="0"/>
      <dgm:spPr/>
    </dgm:pt>
    <dgm:pt modelId="{8EB12FDF-B6F5-48C3-8E9E-8412E9517CC3}" type="pres">
      <dgm:prSet presAssocID="{0E188CF4-918C-4B26-9D5C-8E31518628CE}" presName="parentLin" presStyleCnt="0"/>
      <dgm:spPr/>
    </dgm:pt>
    <dgm:pt modelId="{698F9980-335E-4255-85AF-3A33FE1C478F}" type="pres">
      <dgm:prSet presAssocID="{0E188CF4-918C-4B26-9D5C-8E31518628CE}" presName="parentLeftMargin" presStyleLbl="node1" presStyleIdx="3" presStyleCnt="5"/>
      <dgm:spPr/>
    </dgm:pt>
    <dgm:pt modelId="{74820CC6-A373-4715-9D3A-2A0432CDB2EE}" type="pres">
      <dgm:prSet presAssocID="{0E188CF4-918C-4B26-9D5C-8E31518628CE}" presName="parentText" presStyleLbl="node1" presStyleIdx="4" presStyleCnt="5">
        <dgm:presLayoutVars>
          <dgm:chMax val="0"/>
          <dgm:bulletEnabled val="1"/>
        </dgm:presLayoutVars>
      </dgm:prSet>
      <dgm:spPr/>
    </dgm:pt>
    <dgm:pt modelId="{B4639C27-A6F1-4541-8F00-A1400A3BB7D6}" type="pres">
      <dgm:prSet presAssocID="{0E188CF4-918C-4B26-9D5C-8E31518628CE}" presName="negativeSpace" presStyleCnt="0"/>
      <dgm:spPr/>
    </dgm:pt>
    <dgm:pt modelId="{EADD9105-AD53-41BB-A9BD-D384C6EAC182}" type="pres">
      <dgm:prSet presAssocID="{0E188CF4-918C-4B26-9D5C-8E31518628CE}" presName="childText" presStyleLbl="conFgAcc1" presStyleIdx="4" presStyleCnt="5">
        <dgm:presLayoutVars>
          <dgm:bulletEnabled val="1"/>
        </dgm:presLayoutVars>
      </dgm:prSet>
      <dgm:spPr/>
    </dgm:pt>
  </dgm:ptLst>
  <dgm:cxnLst>
    <dgm:cxn modelId="{1156D410-77DF-49B8-A699-12651324456C}" type="presOf" srcId="{55C42915-359D-4259-B0DA-CB6ACBBEDD88}" destId="{E33A178E-CE8D-4DA7-A636-13772CEFB943}" srcOrd="0" destOrd="0" presId="urn:microsoft.com/office/officeart/2005/8/layout/list1#1"/>
    <dgm:cxn modelId="{A1F9C413-A8CA-45D7-AFF2-FB2B3EBCAAE0}" type="presOf" srcId="{26377DEB-DA07-4D2B-B6EA-2FFB6FAE3224}" destId="{503C05BF-1216-4D03-913B-1FC7E443B64A}" srcOrd="0" destOrd="0" presId="urn:microsoft.com/office/officeart/2005/8/layout/list1#1"/>
    <dgm:cxn modelId="{68274716-3808-4B3A-8121-251B5800624D}" type="presOf" srcId="{37FAB7BF-6757-4061-B657-21A8954C6039}" destId="{AE983F7E-3997-405E-9BE1-FF455BD19439}" srcOrd="0" destOrd="0" presId="urn:microsoft.com/office/officeart/2005/8/layout/list1#1"/>
    <dgm:cxn modelId="{83623F1C-558D-4ADF-89A0-51D5CEB19533}" srcId="{55C42915-359D-4259-B0DA-CB6ACBBEDD88}" destId="{FF040B0F-BADB-4A05-81A3-8FF121AE0B45}" srcOrd="2" destOrd="0" parTransId="{E72188AD-3DAC-44CA-AA6E-CB9FFC3AEC15}" sibTransId="{FF589F7B-8E19-4CF2-A2BC-FCF76B387070}"/>
    <dgm:cxn modelId="{32BC4D21-A2BF-40D9-B7AD-9CE1A1BD80AF}" type="presOf" srcId="{37FAB7BF-6757-4061-B657-21A8954C6039}" destId="{19323BB7-11F2-4BFD-A96A-2B70378BE78B}" srcOrd="1" destOrd="0" presId="urn:microsoft.com/office/officeart/2005/8/layout/list1#1"/>
    <dgm:cxn modelId="{2EA64925-D4BC-48A5-A931-AF8D779657AC}" srcId="{55C42915-359D-4259-B0DA-CB6ACBBEDD88}" destId="{26377DEB-DA07-4D2B-B6EA-2FFB6FAE3224}" srcOrd="0" destOrd="0" parTransId="{17D6582B-979E-458F-A394-2256BD9DB03F}" sibTransId="{60AD8DCA-2ECC-4A0B-A65B-4B598256F40C}"/>
    <dgm:cxn modelId="{BA4F532D-F9CE-4C70-8A47-8D4C2E9734E8}" type="presOf" srcId="{02015C41-DC61-4EA0-9139-90B863769DC4}" destId="{D34B97A5-74F1-4F7A-8C52-F0DC31364813}" srcOrd="0" destOrd="0" presId="urn:microsoft.com/office/officeart/2005/8/layout/list1#1"/>
    <dgm:cxn modelId="{F82F912E-ABFB-4D4D-AE78-8F67FA9F50DE}" srcId="{55C42915-359D-4259-B0DA-CB6ACBBEDD88}" destId="{0E188CF4-918C-4B26-9D5C-8E31518628CE}" srcOrd="4" destOrd="0" parTransId="{9C995FE1-1170-4D59-B2C8-94FA1F95095E}" sibTransId="{6D6E3B2B-96DD-46D8-8245-CC4CA4A3807B}"/>
    <dgm:cxn modelId="{F3206142-B9D5-4240-AD18-C7440259C49E}" type="presOf" srcId="{FF040B0F-BADB-4A05-81A3-8FF121AE0B45}" destId="{B799E9B2-DF45-4960-B4B7-330DA49A4F52}" srcOrd="1" destOrd="0" presId="urn:microsoft.com/office/officeart/2005/8/layout/list1#1"/>
    <dgm:cxn modelId="{144C7D65-0E06-48A7-A5B3-EC5B6B7D77F6}" type="presOf" srcId="{02015C41-DC61-4EA0-9139-90B863769DC4}" destId="{266D791D-F466-47A0-8421-D95F11645AFB}" srcOrd="1" destOrd="0" presId="urn:microsoft.com/office/officeart/2005/8/layout/list1#1"/>
    <dgm:cxn modelId="{ABADE566-1175-41B1-B76F-C994A17735A6}" srcId="{55C42915-359D-4259-B0DA-CB6ACBBEDD88}" destId="{02015C41-DC61-4EA0-9139-90B863769DC4}" srcOrd="1" destOrd="0" parTransId="{C0371F65-D4D9-4A9C-A5C8-46FC56DD9000}" sibTransId="{B785D764-3CCF-4D43-A8CF-BC52864D6E0F}"/>
    <dgm:cxn modelId="{68ABDB75-44F9-409C-85D9-565BEAD2646D}" type="presOf" srcId="{FF040B0F-BADB-4A05-81A3-8FF121AE0B45}" destId="{8D651FFD-46C6-4D25-8843-48E223E94B1E}" srcOrd="0" destOrd="0" presId="urn:microsoft.com/office/officeart/2005/8/layout/list1#1"/>
    <dgm:cxn modelId="{D2627176-DA46-49F8-AB49-8740D31A6A99}" srcId="{55C42915-359D-4259-B0DA-CB6ACBBEDD88}" destId="{37FAB7BF-6757-4061-B657-21A8954C6039}" srcOrd="3" destOrd="0" parTransId="{409ABEA3-AD36-4F8C-AA20-DE2E83DBC1EB}" sibTransId="{14333C3D-9088-4093-A352-E68193F01AE6}"/>
    <dgm:cxn modelId="{D69F977D-EF26-4F3A-BA86-1BD42068744E}" type="presOf" srcId="{26377DEB-DA07-4D2B-B6EA-2FFB6FAE3224}" destId="{EF3C4CC0-D75A-493F-ADFF-066D58C9A1F1}" srcOrd="1" destOrd="0" presId="urn:microsoft.com/office/officeart/2005/8/layout/list1#1"/>
    <dgm:cxn modelId="{7CDBEEDC-EB1B-4CF4-B525-D91EEA93F269}" type="presOf" srcId="{0E188CF4-918C-4B26-9D5C-8E31518628CE}" destId="{698F9980-335E-4255-85AF-3A33FE1C478F}" srcOrd="0" destOrd="0" presId="urn:microsoft.com/office/officeart/2005/8/layout/list1#1"/>
    <dgm:cxn modelId="{822FD4E8-0594-4EBD-97C9-23A5E9329959}" type="presOf" srcId="{0E188CF4-918C-4B26-9D5C-8E31518628CE}" destId="{74820CC6-A373-4715-9D3A-2A0432CDB2EE}" srcOrd="1" destOrd="0" presId="urn:microsoft.com/office/officeart/2005/8/layout/list1#1"/>
    <dgm:cxn modelId="{97DBB908-B5FF-43CF-805E-70984DE7D957}" type="presParOf" srcId="{E33A178E-CE8D-4DA7-A636-13772CEFB943}" destId="{4CD8BF8A-7D6C-45EA-8F1C-D4E0B4271CF6}" srcOrd="0" destOrd="0" presId="urn:microsoft.com/office/officeart/2005/8/layout/list1#1"/>
    <dgm:cxn modelId="{3D6D3734-5B55-4352-AC50-7B560259E254}" type="presParOf" srcId="{4CD8BF8A-7D6C-45EA-8F1C-D4E0B4271CF6}" destId="{503C05BF-1216-4D03-913B-1FC7E443B64A}" srcOrd="0" destOrd="0" presId="urn:microsoft.com/office/officeart/2005/8/layout/list1#1"/>
    <dgm:cxn modelId="{8293D110-1ADD-4539-9FFE-B1C4EA56F2E9}" type="presParOf" srcId="{4CD8BF8A-7D6C-45EA-8F1C-D4E0B4271CF6}" destId="{EF3C4CC0-D75A-493F-ADFF-066D58C9A1F1}" srcOrd="1" destOrd="0" presId="urn:microsoft.com/office/officeart/2005/8/layout/list1#1"/>
    <dgm:cxn modelId="{6B12F727-4552-4B3E-8B95-799F4FAE39DB}" type="presParOf" srcId="{E33A178E-CE8D-4DA7-A636-13772CEFB943}" destId="{4DA09791-CB75-4477-B655-438A1D98A814}" srcOrd="1" destOrd="0" presId="urn:microsoft.com/office/officeart/2005/8/layout/list1#1"/>
    <dgm:cxn modelId="{12B55A52-3832-4A5D-BDC9-9AC43FC17EEB}" type="presParOf" srcId="{E33A178E-CE8D-4DA7-A636-13772CEFB943}" destId="{4B667CEF-4960-4248-AB82-1D0F8EF83B43}" srcOrd="2" destOrd="0" presId="urn:microsoft.com/office/officeart/2005/8/layout/list1#1"/>
    <dgm:cxn modelId="{C096BECC-74E6-48DA-A33F-46548E1D37FD}" type="presParOf" srcId="{E33A178E-CE8D-4DA7-A636-13772CEFB943}" destId="{FD164CAC-C992-4788-A23B-DF04A72971FE}" srcOrd="3" destOrd="0" presId="urn:microsoft.com/office/officeart/2005/8/layout/list1#1"/>
    <dgm:cxn modelId="{E86C240F-754C-434F-BE50-781617F3D61D}" type="presParOf" srcId="{E33A178E-CE8D-4DA7-A636-13772CEFB943}" destId="{59CB048E-BE05-4A57-8F7D-89E7A8C697FC}" srcOrd="4" destOrd="0" presId="urn:microsoft.com/office/officeart/2005/8/layout/list1#1"/>
    <dgm:cxn modelId="{EA299891-D59C-42BA-9AE7-D0206A6CA4D1}" type="presParOf" srcId="{59CB048E-BE05-4A57-8F7D-89E7A8C697FC}" destId="{D34B97A5-74F1-4F7A-8C52-F0DC31364813}" srcOrd="0" destOrd="0" presId="urn:microsoft.com/office/officeart/2005/8/layout/list1#1"/>
    <dgm:cxn modelId="{40E86602-58BE-431A-B36E-50219FD2486D}" type="presParOf" srcId="{59CB048E-BE05-4A57-8F7D-89E7A8C697FC}" destId="{266D791D-F466-47A0-8421-D95F11645AFB}" srcOrd="1" destOrd="0" presId="urn:microsoft.com/office/officeart/2005/8/layout/list1#1"/>
    <dgm:cxn modelId="{206B4CF9-5425-47DE-978B-9EF931C5EC70}" type="presParOf" srcId="{E33A178E-CE8D-4DA7-A636-13772CEFB943}" destId="{88DE2CE8-5DF9-4536-97CF-05E787D1371E}" srcOrd="5" destOrd="0" presId="urn:microsoft.com/office/officeart/2005/8/layout/list1#1"/>
    <dgm:cxn modelId="{BCFB3AE8-42DF-4726-818C-9C302EF35C0E}" type="presParOf" srcId="{E33A178E-CE8D-4DA7-A636-13772CEFB943}" destId="{30B78BE2-49C2-429C-AFDC-3BF5928A3C5D}" srcOrd="6" destOrd="0" presId="urn:microsoft.com/office/officeart/2005/8/layout/list1#1"/>
    <dgm:cxn modelId="{6A428AEB-F1BD-4DBC-83E8-FBD06F5142A4}" type="presParOf" srcId="{E33A178E-CE8D-4DA7-A636-13772CEFB943}" destId="{2A1244B7-17F2-4BAD-926C-1CC854152BD4}" srcOrd="7" destOrd="0" presId="urn:microsoft.com/office/officeart/2005/8/layout/list1#1"/>
    <dgm:cxn modelId="{D22D13F5-BD7C-4DD6-AE8B-65F0797A44D8}" type="presParOf" srcId="{E33A178E-CE8D-4DA7-A636-13772CEFB943}" destId="{15FA5773-E359-4876-91CC-E14FC1CDB54C}" srcOrd="8" destOrd="0" presId="urn:microsoft.com/office/officeart/2005/8/layout/list1#1"/>
    <dgm:cxn modelId="{DF68F613-FB6C-47D5-90FE-8911AACC19FF}" type="presParOf" srcId="{15FA5773-E359-4876-91CC-E14FC1CDB54C}" destId="{8D651FFD-46C6-4D25-8843-48E223E94B1E}" srcOrd="0" destOrd="0" presId="urn:microsoft.com/office/officeart/2005/8/layout/list1#1"/>
    <dgm:cxn modelId="{C63ECD71-519D-4E95-84EA-6E9F7399A114}" type="presParOf" srcId="{15FA5773-E359-4876-91CC-E14FC1CDB54C}" destId="{B799E9B2-DF45-4960-B4B7-330DA49A4F52}" srcOrd="1" destOrd="0" presId="urn:microsoft.com/office/officeart/2005/8/layout/list1#1"/>
    <dgm:cxn modelId="{CA04B115-F121-4EAC-870D-B46E3A07A28A}" type="presParOf" srcId="{E33A178E-CE8D-4DA7-A636-13772CEFB943}" destId="{299AF847-32CE-4212-A677-21E78E0B0324}" srcOrd="9" destOrd="0" presId="urn:microsoft.com/office/officeart/2005/8/layout/list1#1"/>
    <dgm:cxn modelId="{B04652E2-CB90-4EB2-88B9-F471114693ED}" type="presParOf" srcId="{E33A178E-CE8D-4DA7-A636-13772CEFB943}" destId="{382B8075-ED27-4821-9391-0D92447E5BE2}" srcOrd="10" destOrd="0" presId="urn:microsoft.com/office/officeart/2005/8/layout/list1#1"/>
    <dgm:cxn modelId="{7E4AC32C-F349-455E-B62B-40864F5D754C}" type="presParOf" srcId="{E33A178E-CE8D-4DA7-A636-13772CEFB943}" destId="{406772A5-290F-4BDC-A149-BB2907AB56CD}" srcOrd="11" destOrd="0" presId="urn:microsoft.com/office/officeart/2005/8/layout/list1#1"/>
    <dgm:cxn modelId="{4107916A-35FC-4E42-BC24-D68AF402D994}" type="presParOf" srcId="{E33A178E-CE8D-4DA7-A636-13772CEFB943}" destId="{6E6847B1-0355-449F-AFC9-C4CD4C232A44}" srcOrd="12" destOrd="0" presId="urn:microsoft.com/office/officeart/2005/8/layout/list1#1"/>
    <dgm:cxn modelId="{F9AF5681-2FFF-4E6F-AA54-3DF16B12010A}" type="presParOf" srcId="{6E6847B1-0355-449F-AFC9-C4CD4C232A44}" destId="{AE983F7E-3997-405E-9BE1-FF455BD19439}" srcOrd="0" destOrd="0" presId="urn:microsoft.com/office/officeart/2005/8/layout/list1#1"/>
    <dgm:cxn modelId="{B8600530-00B7-4BDA-87B3-BCF902F07CBF}" type="presParOf" srcId="{6E6847B1-0355-449F-AFC9-C4CD4C232A44}" destId="{19323BB7-11F2-4BFD-A96A-2B70378BE78B}" srcOrd="1" destOrd="0" presId="urn:microsoft.com/office/officeart/2005/8/layout/list1#1"/>
    <dgm:cxn modelId="{F8653EB1-F700-4704-8FD7-28CA57A1471A}" type="presParOf" srcId="{E33A178E-CE8D-4DA7-A636-13772CEFB943}" destId="{98EB95AB-B500-4F50-9B01-6676685BB312}" srcOrd="13" destOrd="0" presId="urn:microsoft.com/office/officeart/2005/8/layout/list1#1"/>
    <dgm:cxn modelId="{FEE98924-A6E1-4ED9-914E-F3D04BA2F1E1}" type="presParOf" srcId="{E33A178E-CE8D-4DA7-A636-13772CEFB943}" destId="{419D4C0B-CFFA-4D01-9ADD-F64F76E55D19}" srcOrd="14" destOrd="0" presId="urn:microsoft.com/office/officeart/2005/8/layout/list1#1"/>
    <dgm:cxn modelId="{D0E9AC54-AEFA-4BA3-98A6-22F11493EBA0}" type="presParOf" srcId="{E33A178E-CE8D-4DA7-A636-13772CEFB943}" destId="{AE8BED36-7810-440A-BBFD-1442F0E0E3EF}" srcOrd="15" destOrd="0" presId="urn:microsoft.com/office/officeart/2005/8/layout/list1#1"/>
    <dgm:cxn modelId="{3586F525-5D02-4A1F-9A61-50E5C4345998}" type="presParOf" srcId="{E33A178E-CE8D-4DA7-A636-13772CEFB943}" destId="{8EB12FDF-B6F5-48C3-8E9E-8412E9517CC3}" srcOrd="16" destOrd="0" presId="urn:microsoft.com/office/officeart/2005/8/layout/list1#1"/>
    <dgm:cxn modelId="{650DC29C-05EE-4FF2-BE6D-69F2FEFD8381}" type="presParOf" srcId="{8EB12FDF-B6F5-48C3-8E9E-8412E9517CC3}" destId="{698F9980-335E-4255-85AF-3A33FE1C478F}" srcOrd="0" destOrd="0" presId="urn:microsoft.com/office/officeart/2005/8/layout/list1#1"/>
    <dgm:cxn modelId="{A146C44D-FD75-4A59-BEA2-7DF51CF705F7}" type="presParOf" srcId="{8EB12FDF-B6F5-48C3-8E9E-8412E9517CC3}" destId="{74820CC6-A373-4715-9D3A-2A0432CDB2EE}" srcOrd="1" destOrd="0" presId="urn:microsoft.com/office/officeart/2005/8/layout/list1#1"/>
    <dgm:cxn modelId="{D834C4F0-9B3A-4864-954B-D01727D452E4}" type="presParOf" srcId="{E33A178E-CE8D-4DA7-A636-13772CEFB943}" destId="{B4639C27-A6F1-4541-8F00-A1400A3BB7D6}" srcOrd="17" destOrd="0" presId="urn:microsoft.com/office/officeart/2005/8/layout/list1#1"/>
    <dgm:cxn modelId="{8F04D713-EA9A-45AA-A80B-4B414DB52E2A}" type="presParOf" srcId="{E33A178E-CE8D-4DA7-A636-13772CEFB943}" destId="{EADD9105-AD53-41BB-A9BD-D384C6EAC182}" srcOrd="18"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67CEF-4960-4248-AB82-1D0F8EF83B43}">
      <dsp:nvSpPr>
        <dsp:cNvPr id="0" name=""/>
        <dsp:cNvSpPr/>
      </dsp:nvSpPr>
      <dsp:spPr>
        <a:xfrm>
          <a:off x="0" y="474599"/>
          <a:ext cx="9829800" cy="756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3C4CC0-D75A-493F-ADFF-066D58C9A1F1}">
      <dsp:nvSpPr>
        <dsp:cNvPr id="0" name=""/>
        <dsp:cNvSpPr/>
      </dsp:nvSpPr>
      <dsp:spPr>
        <a:xfrm>
          <a:off x="491490" y="31799"/>
          <a:ext cx="6880860" cy="88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1. </a:t>
          </a:r>
          <a:r>
            <a:rPr lang="en-US" sz="3000" kern="1200" dirty="0" err="1">
              <a:latin typeface="Times New Roman" panose="02020603050405020304" pitchFamily="18" charset="0"/>
              <a:cs typeface="Times New Roman" panose="02020603050405020304" pitchFamily="18" charset="0"/>
            </a:rPr>
            <a:t>Quan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sát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lục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lạp</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trong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tế</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bào</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thực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vật</a:t>
          </a:r>
          <a:endParaRPr lang="en-US" sz="3000" kern="1200" dirty="0">
            <a:latin typeface="Times New Roman" panose="02020603050405020304" pitchFamily="18" charset="0"/>
            <a:cs typeface="Times New Roman" panose="02020603050405020304" pitchFamily="18" charset="0"/>
          </a:endParaRPr>
        </a:p>
      </dsp:txBody>
      <dsp:txXfrm>
        <a:off x="534721" y="75030"/>
        <a:ext cx="6794398" cy="799138"/>
      </dsp:txXfrm>
    </dsp:sp>
    <dsp:sp modelId="{30B78BE2-49C2-429C-AFDC-3BF5928A3C5D}">
      <dsp:nvSpPr>
        <dsp:cNvPr id="0" name=""/>
        <dsp:cNvSpPr/>
      </dsp:nvSpPr>
      <dsp:spPr>
        <a:xfrm>
          <a:off x="0" y="1835400"/>
          <a:ext cx="9829800" cy="756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6D791D-F466-47A0-8421-D95F11645AFB}">
      <dsp:nvSpPr>
        <dsp:cNvPr id="0" name=""/>
        <dsp:cNvSpPr/>
      </dsp:nvSpPr>
      <dsp:spPr>
        <a:xfrm>
          <a:off x="491490" y="1392599"/>
          <a:ext cx="6880860" cy="885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2. </a:t>
          </a:r>
          <a:r>
            <a:rPr lang="en-US" sz="3000" kern="1200" dirty="0" err="1">
              <a:latin typeface="Times New Roman" panose="02020603050405020304" pitchFamily="18" charset="0"/>
              <a:cs typeface="Times New Roman" panose="02020603050405020304" pitchFamily="18" charset="0"/>
            </a:rPr>
            <a:t>Nhận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biết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và</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tách</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chiết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diệp</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lục</a:t>
          </a:r>
          <a:endParaRPr lang="en-US" sz="3000" kern="1200" dirty="0">
            <a:latin typeface="Times New Roman" panose="02020603050405020304" pitchFamily="18" charset="0"/>
            <a:cs typeface="Times New Roman" panose="02020603050405020304" pitchFamily="18" charset="0"/>
          </a:endParaRPr>
        </a:p>
      </dsp:txBody>
      <dsp:txXfrm>
        <a:off x="534721" y="1435830"/>
        <a:ext cx="6794398" cy="799138"/>
      </dsp:txXfrm>
    </dsp:sp>
    <dsp:sp modelId="{382B8075-ED27-4821-9391-0D92447E5BE2}">
      <dsp:nvSpPr>
        <dsp:cNvPr id="0" name=""/>
        <dsp:cNvSpPr/>
      </dsp:nvSpPr>
      <dsp:spPr>
        <a:xfrm>
          <a:off x="0" y="3196200"/>
          <a:ext cx="9829800" cy="756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99E9B2-DF45-4960-B4B7-330DA49A4F52}">
      <dsp:nvSpPr>
        <dsp:cNvPr id="0" name=""/>
        <dsp:cNvSpPr/>
      </dsp:nvSpPr>
      <dsp:spPr>
        <a:xfrm>
          <a:off x="491490" y="2753400"/>
          <a:ext cx="6880860" cy="8856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3. </a:t>
          </a:r>
          <a:r>
            <a:rPr lang="en-US" sz="3000" kern="1200" dirty="0" err="1">
              <a:latin typeface="Times New Roman" panose="02020603050405020304" pitchFamily="18" charset="0"/>
              <a:cs typeface="Times New Roman" panose="02020603050405020304" pitchFamily="18" charset="0"/>
            </a:rPr>
            <a:t>Nhận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biết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và</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tách</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chiết</a:t>
          </a:r>
          <a:r>
            <a:rPr lang="en-US" sz="3000" kern="1200" dirty="0">
              <a:latin typeface="Times New Roman" panose="02020603050405020304" pitchFamily="18" charset="0"/>
              <a:cs typeface="Times New Roman" panose="02020603050405020304" pitchFamily="18" charset="0"/>
            </a:rPr>
            <a:t> carotenoid</a:t>
          </a:r>
        </a:p>
      </dsp:txBody>
      <dsp:txXfrm>
        <a:off x="534721" y="2796631"/>
        <a:ext cx="6794398" cy="799138"/>
      </dsp:txXfrm>
    </dsp:sp>
    <dsp:sp modelId="{419D4C0B-CFFA-4D01-9ADD-F64F76E55D19}">
      <dsp:nvSpPr>
        <dsp:cNvPr id="0" name=""/>
        <dsp:cNvSpPr/>
      </dsp:nvSpPr>
      <dsp:spPr>
        <a:xfrm>
          <a:off x="0" y="4557000"/>
          <a:ext cx="9829800" cy="756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323BB7-11F2-4BFD-A96A-2B70378BE78B}">
      <dsp:nvSpPr>
        <dsp:cNvPr id="0" name=""/>
        <dsp:cNvSpPr/>
      </dsp:nvSpPr>
      <dsp:spPr>
        <a:xfrm>
          <a:off x="491490" y="4114200"/>
          <a:ext cx="6880860" cy="88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4. </a:t>
          </a:r>
          <a:r>
            <a:rPr lang="en-US" sz="3000" kern="1200" dirty="0" err="1">
              <a:latin typeface="Times New Roman" panose="02020603050405020304" pitchFamily="18" charset="0"/>
              <a:cs typeface="Times New Roman" panose="02020603050405020304" pitchFamily="18" charset="0"/>
            </a:rPr>
            <a:t>Chứng</a:t>
          </a:r>
          <a:r>
            <a:rPr lang="en-US" sz="3000" kern="1200" dirty="0">
              <a:latin typeface="Times New Roman" panose="02020603050405020304" pitchFamily="18" charset="0"/>
              <a:cs typeface="Times New Roman" panose="02020603050405020304" pitchFamily="18" charset="0"/>
            </a:rPr>
            <a:t> minh </a:t>
          </a:r>
          <a:r>
            <a:rPr lang="en-US" sz="3000" kern="1200" dirty="0" err="1">
              <a:latin typeface="Times New Roman" panose="02020603050405020304" pitchFamily="18" charset="0"/>
              <a:cs typeface="Times New Roman" panose="02020603050405020304" pitchFamily="18" charset="0"/>
            </a:rPr>
            <a:t>sự</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hình</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thành</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sản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phẩm</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quang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hợp</a:t>
          </a:r>
          <a:endParaRPr lang="en-US" sz="3000" kern="1200" dirty="0">
            <a:latin typeface="Times New Roman" panose="02020603050405020304" pitchFamily="18" charset="0"/>
            <a:cs typeface="Times New Roman" panose="02020603050405020304" pitchFamily="18" charset="0"/>
          </a:endParaRPr>
        </a:p>
      </dsp:txBody>
      <dsp:txXfrm>
        <a:off x="534721" y="4157431"/>
        <a:ext cx="6794398" cy="799138"/>
      </dsp:txXfrm>
    </dsp:sp>
    <dsp:sp modelId="{EADD9105-AD53-41BB-A9BD-D384C6EAC182}">
      <dsp:nvSpPr>
        <dsp:cNvPr id="0" name=""/>
        <dsp:cNvSpPr/>
      </dsp:nvSpPr>
      <dsp:spPr>
        <a:xfrm>
          <a:off x="0" y="5917800"/>
          <a:ext cx="9829800" cy="756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820CC6-A373-4715-9D3A-2A0432CDB2EE}">
      <dsp:nvSpPr>
        <dsp:cNvPr id="0" name=""/>
        <dsp:cNvSpPr/>
      </dsp:nvSpPr>
      <dsp:spPr>
        <a:xfrm>
          <a:off x="491490" y="5475000"/>
          <a:ext cx="6880860" cy="8856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080" tIns="0" rIns="260080" bIns="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5. </a:t>
          </a:r>
          <a:r>
            <a:rPr lang="en-US" sz="3000" kern="1200" dirty="0" err="1">
              <a:latin typeface="Times New Roman" panose="02020603050405020304" pitchFamily="18" charset="0"/>
              <a:cs typeface="Times New Roman" panose="02020603050405020304" pitchFamily="18" charset="0"/>
            </a:rPr>
            <a:t>Báo</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cáo</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kết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quả</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thực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hành</a:t>
          </a:r>
          <a:endParaRPr lang="en-US" sz="3000" kern="1200" dirty="0">
            <a:latin typeface="Times New Roman" panose="02020603050405020304" pitchFamily="18" charset="0"/>
            <a:cs typeface="Times New Roman" panose="02020603050405020304" pitchFamily="18" charset="0"/>
          </a:endParaRPr>
        </a:p>
      </dsp:txBody>
      <dsp:txXfrm>
        <a:off x="534721" y="5518231"/>
        <a:ext cx="6794398"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5F501C-B0C2-4F4F-BF69-36EADAEF6903}" type="datetimeFigureOut">
              <a:rPr lang="en-US" smtClean="0"/>
              <a:t>10/5/2024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B412F-EB61-4F0F-80FF-AD08D2DEB0A1}" type="slidenum">
              <a:rPr lang="en-US" smtClean="0"/>
              <a:t>‹#›</a:t>
            </a:fld>
            <a:endParaRPr lang="en-US"/>
          </a:p>
        </p:txBody>
      </p:sp>
    </p:spTree>
    <p:extLst>
      <p:ext uri="{BB962C8B-B14F-4D97-AF65-F5344CB8AC3E}">
        <p14:creationId xmlns:p14="http://schemas.microsoft.com/office/powerpoint/2010/main" val="238038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d362d286f3_1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d362d286f3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474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8560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9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4918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66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9"/>
        <p:cNvGrpSpPr/>
        <p:nvPr/>
      </p:nvGrpSpPr>
      <p:grpSpPr>
        <a:xfrm>
          <a:off x="0" y="0"/>
          <a:ext cx="0" cy="0"/>
          <a:chOff x="0" y="0"/>
          <a:chExt cx="0" cy="0"/>
        </a:xfrm>
      </p:grpSpPr>
      <p:sp>
        <p:nvSpPr>
          <p:cNvPr id="2240" name="Google Shape;2240;gecc7082a34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1" name="Google Shape;2241;gecc7082a3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5584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9"/>
        <p:cNvGrpSpPr/>
        <p:nvPr/>
      </p:nvGrpSpPr>
      <p:grpSpPr>
        <a:xfrm>
          <a:off x="0" y="0"/>
          <a:ext cx="0" cy="0"/>
          <a:chOff x="0" y="0"/>
          <a:chExt cx="0" cy="0"/>
        </a:xfrm>
      </p:grpSpPr>
      <p:sp>
        <p:nvSpPr>
          <p:cNvPr id="2240" name="Google Shape;2240;gecc7082a34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1" name="Google Shape;2241;gecc7082a3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5987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9"/>
        <p:cNvGrpSpPr/>
        <p:nvPr/>
      </p:nvGrpSpPr>
      <p:grpSpPr>
        <a:xfrm>
          <a:off x="0" y="0"/>
          <a:ext cx="0" cy="0"/>
          <a:chOff x="0" y="0"/>
          <a:chExt cx="0" cy="0"/>
        </a:xfrm>
      </p:grpSpPr>
      <p:sp>
        <p:nvSpPr>
          <p:cNvPr id="2240" name="Google Shape;2240;gecc7082a34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1" name="Google Shape;2241;gecc7082a3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2997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0" name="Google Shape;1550;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9066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0" name="Google Shape;1550;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981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g10d865317d2_1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6" name="Google Shape;1776;g10d865317d2_1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3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8"/>
        <p:cNvGrpSpPr/>
        <p:nvPr/>
      </p:nvGrpSpPr>
      <p:grpSpPr>
        <a:xfrm>
          <a:off x="0" y="0"/>
          <a:ext cx="0" cy="0"/>
          <a:chOff x="0" y="0"/>
          <a:chExt cx="0" cy="0"/>
        </a:xfrm>
      </p:grpSpPr>
      <p:sp>
        <p:nvSpPr>
          <p:cNvPr id="3479" name="Google Shape;3479;gecc7082a3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0" name="Google Shape;3480;gecc7082a3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85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d362d286f3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0" name="Google Shape;1550;gd362d286f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214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736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1337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5005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089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d362d286f3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d362d286f3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773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F5F04A-A47D-444C-8DB0-E6067D3744D9}"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143395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5F04A-A47D-444C-8DB0-E6067D3744D9}"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294650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5F04A-A47D-444C-8DB0-E6067D3744D9}"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3825860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9"/>
        <p:cNvGrpSpPr/>
        <p:nvPr/>
      </p:nvGrpSpPr>
      <p:grpSpPr>
        <a:xfrm>
          <a:off x="0" y="0"/>
          <a:ext cx="0" cy="0"/>
          <a:chOff x="0" y="0"/>
          <a:chExt cx="0" cy="0"/>
        </a:xfrm>
      </p:grpSpPr>
      <p:sp>
        <p:nvSpPr>
          <p:cNvPr id="193" name="Google Shape;193;p4"/>
          <p:cNvSpPr txBox="1">
            <a:spLocks noGrp="1"/>
          </p:cNvSpPr>
          <p:nvPr>
            <p:ph type="title"/>
          </p:nvPr>
        </p:nvSpPr>
        <p:spPr>
          <a:xfrm>
            <a:off x="960000" y="633984"/>
            <a:ext cx="10272000" cy="6096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194" name="Google Shape;194;p4"/>
          <p:cNvSpPr txBox="1">
            <a:spLocks noGrp="1"/>
          </p:cNvSpPr>
          <p:nvPr>
            <p:ph type="body" idx="1"/>
          </p:nvPr>
        </p:nvSpPr>
        <p:spPr>
          <a:xfrm>
            <a:off x="960000" y="1582800"/>
            <a:ext cx="10272000" cy="4555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200">
                <a:latin typeface="Times New Roman" panose="02020603050405020304" pitchFamily="18" charset="0"/>
                <a:cs typeface="Times New Roman" panose="02020603050405020304" pitchFamily="18" charset="0"/>
              </a:defRPr>
            </a:lvl1pPr>
            <a:lvl2pPr marL="914400" lvl="1" indent="-304800" rtl="0">
              <a:lnSpc>
                <a:spcPct val="115000"/>
              </a:lnSpc>
              <a:spcBef>
                <a:spcPts val="0"/>
              </a:spcBef>
              <a:spcAft>
                <a:spcPts val="0"/>
              </a:spcAft>
              <a:buClr>
                <a:srgbClr val="434343"/>
              </a:buClr>
              <a:buSzPts val="1200"/>
              <a:buFont typeface="Roboto Condensed Light"/>
              <a:buAutoNum type="alphaLcPeriod"/>
              <a:defRPr/>
            </a:lvl2pPr>
            <a:lvl3pPr marL="1371600" lvl="2" indent="-304800" rtl="0">
              <a:lnSpc>
                <a:spcPct val="115000"/>
              </a:lnSpc>
              <a:spcBef>
                <a:spcPts val="0"/>
              </a:spcBef>
              <a:spcAft>
                <a:spcPts val="0"/>
              </a:spcAft>
              <a:buClr>
                <a:srgbClr val="434343"/>
              </a:buClr>
              <a:buSzPts val="1200"/>
              <a:buFont typeface="Roboto Condensed Light"/>
              <a:buAutoNum type="romanLcPeriod"/>
              <a:defRPr/>
            </a:lvl3pPr>
            <a:lvl4pPr marL="1828800" lvl="3" indent="-304800" rtl="0">
              <a:lnSpc>
                <a:spcPct val="115000"/>
              </a:lnSpc>
              <a:spcBef>
                <a:spcPts val="0"/>
              </a:spcBef>
              <a:spcAft>
                <a:spcPts val="0"/>
              </a:spcAft>
              <a:buClr>
                <a:srgbClr val="434343"/>
              </a:buClr>
              <a:buSzPts val="1200"/>
              <a:buFont typeface="Roboto Condensed Light"/>
              <a:buAutoNum type="arabicPeriod"/>
              <a:defRPr/>
            </a:lvl4pPr>
            <a:lvl5pPr marL="2286000" lvl="4" indent="-304800" rtl="0">
              <a:lnSpc>
                <a:spcPct val="115000"/>
              </a:lnSpc>
              <a:spcBef>
                <a:spcPts val="0"/>
              </a:spcBef>
              <a:spcAft>
                <a:spcPts val="0"/>
              </a:spcAft>
              <a:buClr>
                <a:srgbClr val="434343"/>
              </a:buClr>
              <a:buSzPts val="1200"/>
              <a:buFont typeface="Roboto Condensed Light"/>
              <a:buAutoNum type="alphaLcPeriod"/>
              <a:defRPr/>
            </a:lvl5pPr>
            <a:lvl6pPr marL="2743200" lvl="5" indent="-304800" rtl="0">
              <a:lnSpc>
                <a:spcPct val="115000"/>
              </a:lnSpc>
              <a:spcBef>
                <a:spcPts val="0"/>
              </a:spcBef>
              <a:spcAft>
                <a:spcPts val="0"/>
              </a:spcAft>
              <a:buClr>
                <a:srgbClr val="434343"/>
              </a:buClr>
              <a:buSzPts val="1200"/>
              <a:buFont typeface="Roboto Condensed Light"/>
              <a:buAutoNum type="romanLcPeriod"/>
              <a:defRPr/>
            </a:lvl6pPr>
            <a:lvl7pPr marL="3200400" lvl="6" indent="-304800" rtl="0">
              <a:lnSpc>
                <a:spcPct val="115000"/>
              </a:lnSpc>
              <a:spcBef>
                <a:spcPts val="0"/>
              </a:spcBef>
              <a:spcAft>
                <a:spcPts val="0"/>
              </a:spcAft>
              <a:buClr>
                <a:srgbClr val="434343"/>
              </a:buClr>
              <a:buSzPts val="1200"/>
              <a:buFont typeface="Roboto Condensed Light"/>
              <a:buAutoNum type="arabicPeriod"/>
              <a:defRPr/>
            </a:lvl7pPr>
            <a:lvl8pPr marL="3657600" lvl="7" indent="-304800" rtl="0">
              <a:lnSpc>
                <a:spcPct val="115000"/>
              </a:lnSpc>
              <a:spcBef>
                <a:spcPts val="0"/>
              </a:spcBef>
              <a:spcAft>
                <a:spcPts val="0"/>
              </a:spcAft>
              <a:buClr>
                <a:srgbClr val="434343"/>
              </a:buClr>
              <a:buSzPts val="1200"/>
              <a:buFont typeface="Roboto Condensed Light"/>
              <a:buAutoNum type="alphaLcPeriod"/>
              <a:defRPr/>
            </a:lvl8pPr>
            <a:lvl9pPr marL="4114800" lvl="8" indent="-304800" rtl="0">
              <a:lnSpc>
                <a:spcPct val="115000"/>
              </a:lnSpc>
              <a:spcBef>
                <a:spcPts val="0"/>
              </a:spcBef>
              <a:spcAft>
                <a:spcPts val="0"/>
              </a:spcAft>
              <a:buClr>
                <a:srgbClr val="434343"/>
              </a:buClr>
              <a:buSzPts val="1200"/>
              <a:buFont typeface="Roboto Condensed Light"/>
              <a:buAutoNum type="romanLcPeriod"/>
              <a:defRPr/>
            </a:lvl9pPr>
          </a:lstStyle>
          <a:p>
            <a:endParaRPr dirty="0"/>
          </a:p>
        </p:txBody>
      </p:sp>
    </p:spTree>
    <p:extLst>
      <p:ext uri="{BB962C8B-B14F-4D97-AF65-F5344CB8AC3E}">
        <p14:creationId xmlns:p14="http://schemas.microsoft.com/office/powerpoint/2010/main" val="4119918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9"/>
        <p:cNvGrpSpPr/>
        <p:nvPr/>
      </p:nvGrpSpPr>
      <p:grpSpPr>
        <a:xfrm>
          <a:off x="0" y="0"/>
          <a:ext cx="0" cy="0"/>
          <a:chOff x="0" y="0"/>
          <a:chExt cx="0" cy="0"/>
        </a:xfrm>
      </p:grpSpPr>
      <p:sp>
        <p:nvSpPr>
          <p:cNvPr id="156" name="Google Shape;156;p3"/>
          <p:cNvSpPr txBox="1">
            <a:spLocks noGrp="1"/>
          </p:cNvSpPr>
          <p:nvPr>
            <p:ph type="title"/>
          </p:nvPr>
        </p:nvSpPr>
        <p:spPr>
          <a:xfrm>
            <a:off x="3733533" y="2596000"/>
            <a:ext cx="6233600" cy="975200"/>
          </a:xfrm>
          <a:prstGeom prst="rect">
            <a:avLst/>
          </a:prstGeom>
        </p:spPr>
        <p:txBody>
          <a:bodyPr spcFirstLastPara="1" wrap="square" lIns="0" tIns="0" rIns="0" bIns="0" anchor="ctr" anchorCtr="0">
            <a:noAutofit/>
          </a:bodyPr>
          <a:lstStyle>
            <a:lvl1pPr lvl="0">
              <a:spcBef>
                <a:spcPts val="0"/>
              </a:spcBef>
              <a:spcAft>
                <a:spcPts val="0"/>
              </a:spcAft>
              <a:buSzPts val="3600"/>
              <a:buNone/>
              <a:defRPr sz="4000">
                <a:latin typeface="Times New Roman" panose="02020603050405020304" pitchFamily="18" charset="0"/>
                <a:cs typeface="Times New Roman" panose="02020603050405020304" pitchFamily="18"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57" name="Google Shape;157;p3"/>
          <p:cNvSpPr txBox="1">
            <a:spLocks noGrp="1"/>
          </p:cNvSpPr>
          <p:nvPr>
            <p:ph type="title" idx="2" hasCustomPrompt="1"/>
          </p:nvPr>
        </p:nvSpPr>
        <p:spPr>
          <a:xfrm>
            <a:off x="1559600" y="2413000"/>
            <a:ext cx="1960800" cy="18288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8000">
                <a:latin typeface="Times New Roman" panose="02020603050405020304" pitchFamily="18" charset="0"/>
                <a:cs typeface="Times New Roman" panose="02020603050405020304" pitchFamily="18"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158" name="Google Shape;158;p3"/>
          <p:cNvSpPr txBox="1">
            <a:spLocks noGrp="1"/>
          </p:cNvSpPr>
          <p:nvPr>
            <p:ph type="subTitle" idx="1"/>
          </p:nvPr>
        </p:nvSpPr>
        <p:spPr>
          <a:xfrm>
            <a:off x="3520400" y="3571200"/>
            <a:ext cx="5608400" cy="48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91887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7"/>
        <p:cNvGrpSpPr/>
        <p:nvPr/>
      </p:nvGrpSpPr>
      <p:grpSpPr>
        <a:xfrm>
          <a:off x="0" y="0"/>
          <a:ext cx="0" cy="0"/>
          <a:chOff x="0" y="0"/>
          <a:chExt cx="0" cy="0"/>
        </a:xfrm>
      </p:grpSpPr>
      <p:sp>
        <p:nvSpPr>
          <p:cNvPr id="308" name="Google Shape;308;p9"/>
          <p:cNvSpPr txBox="1">
            <a:spLocks noGrp="1"/>
          </p:cNvSpPr>
          <p:nvPr>
            <p:ph type="title"/>
          </p:nvPr>
        </p:nvSpPr>
        <p:spPr>
          <a:xfrm>
            <a:off x="2086333" y="1958067"/>
            <a:ext cx="8019200" cy="2282800"/>
          </a:xfrm>
          <a:prstGeom prst="rect">
            <a:avLst/>
          </a:prstGeom>
          <a:solidFill>
            <a:srgbClr val="FFFFFF">
              <a:alpha val="70950"/>
            </a:srgbClr>
          </a:solidFill>
          <a:ln w="28575" cap="flat" cmpd="sng">
            <a:solidFill>
              <a:srgbClr val="000000"/>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3600"/>
              <a:buNone/>
              <a:defRPr sz="10000">
                <a:latin typeface="Times New Roman" panose="02020603050405020304" pitchFamily="18" charset="0"/>
                <a:cs typeface="Times New Roman" panose="02020603050405020304" pitchFamily="18"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309" name="Google Shape;309;p9"/>
          <p:cNvSpPr txBox="1">
            <a:spLocks noGrp="1"/>
          </p:cNvSpPr>
          <p:nvPr>
            <p:ph type="subTitle" idx="1"/>
          </p:nvPr>
        </p:nvSpPr>
        <p:spPr>
          <a:xfrm>
            <a:off x="2904133" y="4342467"/>
            <a:ext cx="6383600" cy="97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2853716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99"/>
        <p:cNvGrpSpPr/>
        <p:nvPr/>
      </p:nvGrpSpPr>
      <p:grpSpPr>
        <a:xfrm>
          <a:off x="0" y="0"/>
          <a:ext cx="0" cy="0"/>
          <a:chOff x="0" y="0"/>
          <a:chExt cx="0" cy="0"/>
        </a:xfrm>
      </p:grpSpPr>
      <p:sp>
        <p:nvSpPr>
          <p:cNvPr id="534" name="Google Shape;534;p20"/>
          <p:cNvSpPr txBox="1">
            <a:spLocks noGrp="1"/>
          </p:cNvSpPr>
          <p:nvPr>
            <p:ph type="subTitle" idx="1"/>
          </p:nvPr>
        </p:nvSpPr>
        <p:spPr>
          <a:xfrm>
            <a:off x="6096000" y="2526200"/>
            <a:ext cx="3678800" cy="18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535" name="Google Shape;535;p20"/>
          <p:cNvSpPr txBox="1">
            <a:spLocks noGrp="1"/>
          </p:cNvSpPr>
          <p:nvPr>
            <p:ph type="title"/>
          </p:nvPr>
        </p:nvSpPr>
        <p:spPr>
          <a:xfrm>
            <a:off x="6096000" y="633984"/>
            <a:ext cx="5136000" cy="6096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Tree>
    <p:extLst>
      <p:ext uri="{BB962C8B-B14F-4D97-AF65-F5344CB8AC3E}">
        <p14:creationId xmlns:p14="http://schemas.microsoft.com/office/powerpoint/2010/main" val="444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9"/>
        <p:cNvGrpSpPr/>
        <p:nvPr/>
      </p:nvGrpSpPr>
      <p:grpSpPr>
        <a:xfrm>
          <a:off x="0" y="0"/>
          <a:ext cx="0" cy="0"/>
          <a:chOff x="0" y="0"/>
          <a:chExt cx="0" cy="0"/>
        </a:xfrm>
      </p:grpSpPr>
      <p:sp>
        <p:nvSpPr>
          <p:cNvPr id="303" name="Google Shape;303;p7"/>
          <p:cNvSpPr txBox="1">
            <a:spLocks noGrp="1"/>
          </p:cNvSpPr>
          <p:nvPr>
            <p:ph type="title"/>
          </p:nvPr>
        </p:nvSpPr>
        <p:spPr>
          <a:xfrm>
            <a:off x="960000" y="633984"/>
            <a:ext cx="10272000" cy="6096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4" name="Google Shape;304;p7"/>
          <p:cNvSpPr txBox="1">
            <a:spLocks noGrp="1"/>
          </p:cNvSpPr>
          <p:nvPr>
            <p:ph type="body" idx="1"/>
          </p:nvPr>
        </p:nvSpPr>
        <p:spPr>
          <a:xfrm>
            <a:off x="960000" y="2087800"/>
            <a:ext cx="6119200" cy="26824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SzPts val="800"/>
              <a:buFont typeface="Open Sans"/>
              <a:buChar char="●"/>
              <a:defRPr sz="1400">
                <a:solidFill>
                  <a:srgbClr val="434343"/>
                </a:solidFill>
                <a:latin typeface="Times New Roman" panose="02020603050405020304" pitchFamily="18" charset="0"/>
                <a:cs typeface="Times New Roman" panose="02020603050405020304" pitchFamily="18" charset="0"/>
              </a:defRPr>
            </a:lvl1pPr>
            <a:lvl2pPr marL="914400" lvl="1" indent="-279400" rtl="0">
              <a:lnSpc>
                <a:spcPct val="115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15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15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15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15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15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15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15000"/>
              </a:lnSpc>
              <a:spcBef>
                <a:spcPts val="0"/>
              </a:spcBef>
              <a:spcAft>
                <a:spcPts val="0"/>
              </a:spcAft>
              <a:buClr>
                <a:srgbClr val="999999"/>
              </a:buClr>
              <a:buSzPts val="600"/>
              <a:buFont typeface="Open Sans"/>
              <a:buChar char="■"/>
              <a:defRPr>
                <a:solidFill>
                  <a:srgbClr val="434343"/>
                </a:solidFill>
              </a:defRPr>
            </a:lvl9pPr>
          </a:lstStyle>
          <a:p>
            <a:endParaRPr dirty="0"/>
          </a:p>
        </p:txBody>
      </p:sp>
    </p:spTree>
    <p:extLst>
      <p:ext uri="{BB962C8B-B14F-4D97-AF65-F5344CB8AC3E}">
        <p14:creationId xmlns:p14="http://schemas.microsoft.com/office/powerpoint/2010/main" val="1528428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0"/>
        <p:cNvGrpSpPr/>
        <p:nvPr/>
      </p:nvGrpSpPr>
      <p:grpSpPr>
        <a:xfrm>
          <a:off x="0" y="0"/>
          <a:ext cx="0" cy="0"/>
          <a:chOff x="0" y="0"/>
          <a:chExt cx="0" cy="0"/>
        </a:xfrm>
      </p:grpSpPr>
      <p:sp>
        <p:nvSpPr>
          <p:cNvPr id="440" name="Google Shape;440;p17"/>
          <p:cNvSpPr txBox="1">
            <a:spLocks noGrp="1"/>
          </p:cNvSpPr>
          <p:nvPr>
            <p:ph type="title"/>
          </p:nvPr>
        </p:nvSpPr>
        <p:spPr>
          <a:xfrm>
            <a:off x="964667" y="2502136"/>
            <a:ext cx="2741200" cy="487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41" name="Google Shape;441;p17"/>
          <p:cNvSpPr txBox="1">
            <a:spLocks noGrp="1"/>
          </p:cNvSpPr>
          <p:nvPr>
            <p:ph type="title" idx="2" hasCustomPrompt="1"/>
          </p:nvPr>
        </p:nvSpPr>
        <p:spPr>
          <a:xfrm>
            <a:off x="964600" y="1712900"/>
            <a:ext cx="1496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442" name="Google Shape;442;p17"/>
          <p:cNvSpPr txBox="1">
            <a:spLocks noGrp="1"/>
          </p:cNvSpPr>
          <p:nvPr>
            <p:ph type="subTitle" idx="1"/>
          </p:nvPr>
        </p:nvSpPr>
        <p:spPr>
          <a:xfrm>
            <a:off x="964600" y="2991705"/>
            <a:ext cx="2741200" cy="6464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1400"/>
              <a:buNone/>
              <a:defRPr sz="1400">
                <a:latin typeface="Times New Roman" panose="02020603050405020304" pitchFamily="18" charset="0"/>
                <a:cs typeface="Times New Roman" panose="02020603050405020304"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443" name="Google Shape;443;p17"/>
          <p:cNvSpPr txBox="1">
            <a:spLocks noGrp="1"/>
          </p:cNvSpPr>
          <p:nvPr>
            <p:ph type="title" idx="3"/>
          </p:nvPr>
        </p:nvSpPr>
        <p:spPr>
          <a:xfrm>
            <a:off x="4725333" y="2504103"/>
            <a:ext cx="2741200" cy="487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44" name="Google Shape;444;p17"/>
          <p:cNvSpPr txBox="1">
            <a:spLocks noGrp="1"/>
          </p:cNvSpPr>
          <p:nvPr>
            <p:ph type="title" idx="4" hasCustomPrompt="1"/>
          </p:nvPr>
        </p:nvSpPr>
        <p:spPr>
          <a:xfrm>
            <a:off x="4725333" y="1712900"/>
            <a:ext cx="1496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445" name="Google Shape;445;p17"/>
          <p:cNvSpPr txBox="1">
            <a:spLocks noGrp="1"/>
          </p:cNvSpPr>
          <p:nvPr>
            <p:ph type="subTitle" idx="5"/>
          </p:nvPr>
        </p:nvSpPr>
        <p:spPr>
          <a:xfrm>
            <a:off x="4725333" y="2991705"/>
            <a:ext cx="2741200" cy="6464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1400"/>
              <a:buNone/>
              <a:defRPr sz="1400">
                <a:latin typeface="Times New Roman" panose="02020603050405020304" pitchFamily="18" charset="0"/>
                <a:cs typeface="Times New Roman" panose="02020603050405020304"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446" name="Google Shape;446;p17"/>
          <p:cNvSpPr txBox="1">
            <a:spLocks noGrp="1"/>
          </p:cNvSpPr>
          <p:nvPr>
            <p:ph type="title" idx="6"/>
          </p:nvPr>
        </p:nvSpPr>
        <p:spPr>
          <a:xfrm>
            <a:off x="8485984" y="2504103"/>
            <a:ext cx="2741200" cy="487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47" name="Google Shape;447;p17"/>
          <p:cNvSpPr txBox="1">
            <a:spLocks noGrp="1"/>
          </p:cNvSpPr>
          <p:nvPr>
            <p:ph type="title" idx="7" hasCustomPrompt="1"/>
          </p:nvPr>
        </p:nvSpPr>
        <p:spPr>
          <a:xfrm>
            <a:off x="8485984" y="1712900"/>
            <a:ext cx="1496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448" name="Google Shape;448;p17"/>
          <p:cNvSpPr txBox="1">
            <a:spLocks noGrp="1"/>
          </p:cNvSpPr>
          <p:nvPr>
            <p:ph type="subTitle" idx="8"/>
          </p:nvPr>
        </p:nvSpPr>
        <p:spPr>
          <a:xfrm>
            <a:off x="8485984" y="2991705"/>
            <a:ext cx="2741200" cy="6464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1400"/>
              <a:buNone/>
              <a:defRPr sz="1400">
                <a:latin typeface="Times New Roman" panose="02020603050405020304" pitchFamily="18" charset="0"/>
                <a:cs typeface="Times New Roman" panose="02020603050405020304"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449" name="Google Shape;449;p17"/>
          <p:cNvSpPr txBox="1">
            <a:spLocks noGrp="1"/>
          </p:cNvSpPr>
          <p:nvPr>
            <p:ph type="title" idx="9"/>
          </p:nvPr>
        </p:nvSpPr>
        <p:spPr>
          <a:xfrm>
            <a:off x="964600" y="5035296"/>
            <a:ext cx="2741200" cy="487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0" name="Google Shape;450;p17"/>
          <p:cNvSpPr txBox="1">
            <a:spLocks noGrp="1"/>
          </p:cNvSpPr>
          <p:nvPr>
            <p:ph type="title" idx="13" hasCustomPrompt="1"/>
          </p:nvPr>
        </p:nvSpPr>
        <p:spPr>
          <a:xfrm>
            <a:off x="964600" y="4244393"/>
            <a:ext cx="1496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451" name="Google Shape;451;p17"/>
          <p:cNvSpPr txBox="1">
            <a:spLocks noGrp="1"/>
          </p:cNvSpPr>
          <p:nvPr>
            <p:ph type="subTitle" idx="14"/>
          </p:nvPr>
        </p:nvSpPr>
        <p:spPr>
          <a:xfrm>
            <a:off x="964600" y="5522897"/>
            <a:ext cx="2741200" cy="6464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1400"/>
              <a:buNone/>
              <a:defRPr sz="1400">
                <a:latin typeface="Times New Roman" panose="02020603050405020304" pitchFamily="18" charset="0"/>
                <a:cs typeface="Times New Roman" panose="02020603050405020304"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452" name="Google Shape;452;p17"/>
          <p:cNvSpPr txBox="1">
            <a:spLocks noGrp="1"/>
          </p:cNvSpPr>
          <p:nvPr>
            <p:ph type="title" idx="15"/>
          </p:nvPr>
        </p:nvSpPr>
        <p:spPr>
          <a:xfrm>
            <a:off x="4725333" y="5035296"/>
            <a:ext cx="2741200" cy="487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3" name="Google Shape;453;p17"/>
          <p:cNvSpPr txBox="1">
            <a:spLocks noGrp="1"/>
          </p:cNvSpPr>
          <p:nvPr>
            <p:ph type="title" idx="16" hasCustomPrompt="1"/>
          </p:nvPr>
        </p:nvSpPr>
        <p:spPr>
          <a:xfrm>
            <a:off x="4725333" y="4244393"/>
            <a:ext cx="1496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454" name="Google Shape;454;p17"/>
          <p:cNvSpPr txBox="1">
            <a:spLocks noGrp="1"/>
          </p:cNvSpPr>
          <p:nvPr>
            <p:ph type="subTitle" idx="17"/>
          </p:nvPr>
        </p:nvSpPr>
        <p:spPr>
          <a:xfrm>
            <a:off x="4725333" y="5522897"/>
            <a:ext cx="2741200" cy="6464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1400"/>
              <a:buNone/>
              <a:defRPr sz="1400">
                <a:latin typeface="Times New Roman" panose="02020603050405020304" pitchFamily="18" charset="0"/>
                <a:cs typeface="Times New Roman" panose="02020603050405020304"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455" name="Google Shape;455;p17"/>
          <p:cNvSpPr txBox="1">
            <a:spLocks noGrp="1"/>
          </p:cNvSpPr>
          <p:nvPr>
            <p:ph type="title" idx="18"/>
          </p:nvPr>
        </p:nvSpPr>
        <p:spPr>
          <a:xfrm>
            <a:off x="8485984" y="5035296"/>
            <a:ext cx="2741200" cy="487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56" name="Google Shape;456;p17"/>
          <p:cNvSpPr txBox="1">
            <a:spLocks noGrp="1"/>
          </p:cNvSpPr>
          <p:nvPr>
            <p:ph type="title" idx="19" hasCustomPrompt="1"/>
          </p:nvPr>
        </p:nvSpPr>
        <p:spPr>
          <a:xfrm>
            <a:off x="8485984" y="4244393"/>
            <a:ext cx="1496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4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457" name="Google Shape;457;p17"/>
          <p:cNvSpPr txBox="1">
            <a:spLocks noGrp="1"/>
          </p:cNvSpPr>
          <p:nvPr>
            <p:ph type="subTitle" idx="20"/>
          </p:nvPr>
        </p:nvSpPr>
        <p:spPr>
          <a:xfrm>
            <a:off x="8485984" y="5522897"/>
            <a:ext cx="2741200" cy="646400"/>
          </a:xfrm>
          <a:prstGeom prst="rect">
            <a:avLst/>
          </a:prstGeom>
        </p:spPr>
        <p:txBody>
          <a:bodyPr spcFirstLastPara="1" wrap="square" lIns="0" tIns="91425" rIns="91425" bIns="91425" anchor="ctr" anchorCtr="0">
            <a:noAutofit/>
          </a:bodyPr>
          <a:lstStyle>
            <a:lvl1pPr lvl="0" rtl="0">
              <a:lnSpc>
                <a:spcPct val="100000"/>
              </a:lnSpc>
              <a:spcBef>
                <a:spcPts val="0"/>
              </a:spcBef>
              <a:spcAft>
                <a:spcPts val="0"/>
              </a:spcAft>
              <a:buSzPts val="1400"/>
              <a:buNone/>
              <a:defRPr sz="1400">
                <a:latin typeface="Times New Roman" panose="02020603050405020304" pitchFamily="18" charset="0"/>
                <a:cs typeface="Times New Roman" panose="02020603050405020304" pitchFamily="18"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dirty="0"/>
          </a:p>
        </p:txBody>
      </p:sp>
      <p:sp>
        <p:nvSpPr>
          <p:cNvPr id="458" name="Google Shape;458;p17"/>
          <p:cNvSpPr txBox="1">
            <a:spLocks noGrp="1"/>
          </p:cNvSpPr>
          <p:nvPr>
            <p:ph type="title" idx="21"/>
          </p:nvPr>
        </p:nvSpPr>
        <p:spPr>
          <a:xfrm>
            <a:off x="960000" y="637881"/>
            <a:ext cx="10272000" cy="6096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Tree>
    <p:extLst>
      <p:ext uri="{BB962C8B-B14F-4D97-AF65-F5344CB8AC3E}">
        <p14:creationId xmlns:p14="http://schemas.microsoft.com/office/powerpoint/2010/main" val="1513850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52"/>
        <p:cNvGrpSpPr/>
        <p:nvPr/>
      </p:nvGrpSpPr>
      <p:grpSpPr>
        <a:xfrm>
          <a:off x="0" y="0"/>
          <a:ext cx="0" cy="0"/>
          <a:chOff x="0" y="0"/>
          <a:chExt cx="0" cy="0"/>
        </a:xfrm>
      </p:grpSpPr>
      <p:sp>
        <p:nvSpPr>
          <p:cNvPr id="386" name="Google Shape;386;p14"/>
          <p:cNvSpPr txBox="1">
            <a:spLocks noGrp="1"/>
          </p:cNvSpPr>
          <p:nvPr>
            <p:ph type="subTitle" idx="1"/>
          </p:nvPr>
        </p:nvSpPr>
        <p:spPr>
          <a:xfrm>
            <a:off x="7696425" y="2453600"/>
            <a:ext cx="3535600" cy="60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200" b="1">
                <a:latin typeface="Times New Roman" panose="02020603050405020304" pitchFamily="18" charset="0"/>
                <a:ea typeface="Times New Roman" panose="02020603050405020304" pitchFamily="18" charset="0"/>
                <a:cs typeface="Times New Roman" panose="02020603050405020304" pitchFamily="18" charset="0"/>
                <a:sym typeface="Pompier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dirty="0"/>
          </a:p>
        </p:txBody>
      </p:sp>
      <p:sp>
        <p:nvSpPr>
          <p:cNvPr id="387" name="Google Shape;387;p14"/>
          <p:cNvSpPr txBox="1">
            <a:spLocks noGrp="1"/>
          </p:cNvSpPr>
          <p:nvPr>
            <p:ph type="subTitle" idx="2"/>
          </p:nvPr>
        </p:nvSpPr>
        <p:spPr>
          <a:xfrm>
            <a:off x="960025" y="2453600"/>
            <a:ext cx="3535600" cy="60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Bebas Neue"/>
              <a:buNone/>
              <a:defRPr sz="2200" b="1">
                <a:latin typeface="Times New Roman" panose="02020603050405020304" pitchFamily="18" charset="0"/>
                <a:ea typeface="Times New Roman" panose="02020603050405020304" pitchFamily="18" charset="0"/>
                <a:cs typeface="Times New Roman" panose="02020603050405020304" pitchFamily="18" charset="0"/>
                <a:sym typeface="Pompier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dirty="0"/>
          </a:p>
        </p:txBody>
      </p:sp>
      <p:sp>
        <p:nvSpPr>
          <p:cNvPr id="388" name="Google Shape;388;p14"/>
          <p:cNvSpPr txBox="1">
            <a:spLocks noGrp="1"/>
          </p:cNvSpPr>
          <p:nvPr>
            <p:ph type="subTitle" idx="3"/>
          </p:nvPr>
        </p:nvSpPr>
        <p:spPr>
          <a:xfrm>
            <a:off x="7696409" y="3063200"/>
            <a:ext cx="3535600" cy="13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89" name="Google Shape;389;p14"/>
          <p:cNvSpPr txBox="1">
            <a:spLocks noGrp="1"/>
          </p:cNvSpPr>
          <p:nvPr>
            <p:ph type="subTitle" idx="4"/>
          </p:nvPr>
        </p:nvSpPr>
        <p:spPr>
          <a:xfrm>
            <a:off x="960009" y="3063200"/>
            <a:ext cx="3535600" cy="134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90" name="Google Shape;390;p14"/>
          <p:cNvSpPr txBox="1">
            <a:spLocks noGrp="1"/>
          </p:cNvSpPr>
          <p:nvPr>
            <p:ph type="title"/>
          </p:nvPr>
        </p:nvSpPr>
        <p:spPr>
          <a:xfrm>
            <a:off x="960000" y="633984"/>
            <a:ext cx="10272000" cy="6096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atin typeface="Times New Roman" panose="02020603050405020304" pitchFamily="18" charset="0"/>
                <a:cs typeface="Times New Roman" panose="02020603050405020304" pitchFamily="18"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Tree>
    <p:extLst>
      <p:ext uri="{BB962C8B-B14F-4D97-AF65-F5344CB8AC3E}">
        <p14:creationId xmlns:p14="http://schemas.microsoft.com/office/powerpoint/2010/main" val="418944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5F04A-A47D-444C-8DB0-E6067D3744D9}"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50275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F5F04A-A47D-444C-8DB0-E6067D3744D9}"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130168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F5F04A-A47D-444C-8DB0-E6067D3744D9}"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203043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F5F04A-A47D-444C-8DB0-E6067D3744D9}" type="datetimeFigureOut">
              <a:rPr lang="en-US" smtClean="0"/>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176200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F5F04A-A47D-444C-8DB0-E6067D3744D9}" type="datetimeFigureOut">
              <a:rPr lang="en-US" smtClean="0"/>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196514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5F04A-A47D-444C-8DB0-E6067D3744D9}" type="datetimeFigureOut">
              <a:rPr lang="en-US" smtClean="0"/>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3443561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F5F04A-A47D-444C-8DB0-E6067D3744D9}"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258600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F5F04A-A47D-444C-8DB0-E6067D3744D9}"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31E25-7422-4CDC-AE50-84C1CB97FB69}" type="slidenum">
              <a:rPr lang="en-US" smtClean="0"/>
              <a:t>‹#›</a:t>
            </a:fld>
            <a:endParaRPr lang="en-US"/>
          </a:p>
        </p:txBody>
      </p:sp>
    </p:spTree>
    <p:extLst>
      <p:ext uri="{BB962C8B-B14F-4D97-AF65-F5344CB8AC3E}">
        <p14:creationId xmlns:p14="http://schemas.microsoft.com/office/powerpoint/2010/main" val="242264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5F04A-A47D-444C-8DB0-E6067D3744D9}" type="datetimeFigureOut">
              <a:rPr lang="en-US" smtClean="0"/>
              <a:t>10/5/2024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31E25-7422-4CDC-AE50-84C1CB97FB69}" type="slidenum">
              <a:rPr lang="en-US" smtClean="0"/>
              <a:t>‹#›</a:t>
            </a:fld>
            <a:endParaRPr lang="en-US"/>
          </a:p>
        </p:txBody>
      </p:sp>
    </p:spTree>
    <p:extLst>
      <p:ext uri="{BB962C8B-B14F-4D97-AF65-F5344CB8AC3E}">
        <p14:creationId xmlns:p14="http://schemas.microsoft.com/office/powerpoint/2010/main" val="106775148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s://www.vnteach.com/"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forms.gle/LzVNwfMpYB9qH4JU6"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1186" name="Google Shape;1186;p37"/>
          <p:cNvSpPr txBox="1">
            <a:spLocks noGrp="1"/>
          </p:cNvSpPr>
          <p:nvPr>
            <p:ph type="title"/>
          </p:nvPr>
        </p:nvSpPr>
        <p:spPr>
          <a:xfrm>
            <a:off x="1974114" y="1524000"/>
            <a:ext cx="8240057" cy="609600"/>
          </a:xfrm>
          <a:prstGeom prst="rect">
            <a:avLst/>
          </a:prstGeom>
        </p:spPr>
        <p:txBody>
          <a:bodyPr spcFirstLastPara="1" vert="horz" wrap="square" lIns="0" tIns="0" rIns="0" bIns="0" rtlCol="0" anchor="t" anchorCtr="0">
            <a:noAutofit/>
          </a:bodyPr>
          <a:lstStyle/>
          <a:p>
            <a:r>
              <a:rPr lang="vi-VN" sz="4000" dirty="0">
                <a:solidFill>
                  <a:srgbClr val="FF0000"/>
                </a:solidFill>
                <a:latin typeface="Calibri" panose="020F0502020204030204" pitchFamily="34" charset="0"/>
                <a:cs typeface="Calibri" panose="020F0502020204030204" pitchFamily="34" charset="0"/>
              </a:rPr>
              <a:t>ĐUỔI HÌNH BẮT CHỮ</a:t>
            </a:r>
            <a:endParaRPr sz="4000" dirty="0">
              <a:solidFill>
                <a:srgbClr val="FF0000"/>
              </a:solidFill>
              <a:latin typeface="Calibri" panose="020F0502020204030204" pitchFamily="34" charset="0"/>
              <a:cs typeface="Calibri" panose="020F0502020204030204" pitchFamily="34" charset="0"/>
            </a:endParaRPr>
          </a:p>
        </p:txBody>
      </p:sp>
      <p:grpSp>
        <p:nvGrpSpPr>
          <p:cNvPr id="1188" name="Google Shape;1188;p37"/>
          <p:cNvGrpSpPr/>
          <p:nvPr/>
        </p:nvGrpSpPr>
        <p:grpSpPr>
          <a:xfrm>
            <a:off x="8285628" y="338240"/>
            <a:ext cx="340079" cy="201719"/>
            <a:chOff x="3659575" y="587325"/>
            <a:chExt cx="181250" cy="79400"/>
          </a:xfrm>
        </p:grpSpPr>
        <p:sp>
          <p:nvSpPr>
            <p:cNvPr id="1189" name="Google Shape;1189;p37"/>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0" name="Google Shape;1190;p37"/>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191" name="Google Shape;1191;p37"/>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192" name="Google Shape;1192;p37"/>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193" name="Google Shape;1193;p37"/>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194" name="Google Shape;1194;p37"/>
          <p:cNvGrpSpPr/>
          <p:nvPr/>
        </p:nvGrpSpPr>
        <p:grpSpPr>
          <a:xfrm flipH="1">
            <a:off x="9772703" y="574278"/>
            <a:ext cx="662944" cy="304796"/>
            <a:chOff x="1579263" y="684775"/>
            <a:chExt cx="290650" cy="101925"/>
          </a:xfrm>
        </p:grpSpPr>
        <p:sp>
          <p:nvSpPr>
            <p:cNvPr id="1195" name="Google Shape;1195;p37"/>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6" name="Google Shape;1196;p37"/>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197" name="Google Shape;1197;p37"/>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198" name="Google Shape;1198;p37"/>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199" name="Google Shape;1199;p37"/>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00" name="Google Shape;1200;p37"/>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01" name="Google Shape;1201;p37"/>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202" name="Google Shape;1202;p37"/>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sp>
        <p:nvSpPr>
          <p:cNvPr id="1203" name="Google Shape;1203;p37"/>
          <p:cNvSpPr/>
          <p:nvPr/>
        </p:nvSpPr>
        <p:spPr>
          <a:xfrm>
            <a:off x="9802302" y="6841735"/>
            <a:ext cx="25" cy="33"/>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04" name="Google Shape;1204;p37"/>
          <p:cNvSpPr/>
          <p:nvPr/>
        </p:nvSpPr>
        <p:spPr>
          <a:xfrm>
            <a:off x="10458327" y="6845735"/>
            <a:ext cx="25" cy="33"/>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205" name="Google Shape;1205;p37"/>
          <p:cNvSpPr/>
          <p:nvPr/>
        </p:nvSpPr>
        <p:spPr>
          <a:xfrm>
            <a:off x="10458327" y="6845735"/>
            <a:ext cx="125" cy="33"/>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206" name="Google Shape;1206;p37"/>
          <p:cNvSpPr/>
          <p:nvPr/>
        </p:nvSpPr>
        <p:spPr>
          <a:xfrm>
            <a:off x="10458300" y="6845735"/>
            <a:ext cx="50" cy="33"/>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207" name="Google Shape;1207;p37"/>
          <p:cNvSpPr/>
          <p:nvPr/>
        </p:nvSpPr>
        <p:spPr>
          <a:xfrm>
            <a:off x="10458177" y="6845735"/>
            <a:ext cx="175" cy="33"/>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208" name="Google Shape;1208;p37"/>
          <p:cNvSpPr/>
          <p:nvPr/>
        </p:nvSpPr>
        <p:spPr>
          <a:xfrm>
            <a:off x="10170727" y="6846933"/>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nvGrpSpPr>
          <p:cNvPr id="1209" name="Google Shape;1209;p37"/>
          <p:cNvGrpSpPr/>
          <p:nvPr/>
        </p:nvGrpSpPr>
        <p:grpSpPr>
          <a:xfrm>
            <a:off x="9406735" y="4900598"/>
            <a:ext cx="1991645" cy="2059217"/>
            <a:chOff x="8102725" y="4377650"/>
            <a:chExt cx="987625" cy="765850"/>
          </a:xfrm>
        </p:grpSpPr>
        <p:sp>
          <p:nvSpPr>
            <p:cNvPr id="1210" name="Google Shape;1210;p37"/>
            <p:cNvSpPr/>
            <p:nvPr/>
          </p:nvSpPr>
          <p:spPr>
            <a:xfrm>
              <a:off x="8788850" y="4392075"/>
              <a:ext cx="575" cy="225"/>
            </a:xfrm>
            <a:custGeom>
              <a:avLst/>
              <a:gdLst/>
              <a:ahLst/>
              <a:cxnLst/>
              <a:rect l="l" t="t" r="r" b="b"/>
              <a:pathLst>
                <a:path w="23" h="9" extrusionOk="0">
                  <a:moveTo>
                    <a:pt x="23" y="0"/>
                  </a:moveTo>
                  <a:cubicBezTo>
                    <a:pt x="16" y="2"/>
                    <a:pt x="10" y="5"/>
                    <a:pt x="3" y="7"/>
                  </a:cubicBezTo>
                  <a:lnTo>
                    <a:pt x="3" y="7"/>
                  </a:lnTo>
                  <a:cubicBezTo>
                    <a:pt x="6" y="7"/>
                    <a:pt x="9" y="6"/>
                    <a:pt x="12" y="5"/>
                  </a:cubicBezTo>
                  <a:cubicBezTo>
                    <a:pt x="15" y="3"/>
                    <a:pt x="20" y="1"/>
                    <a:pt x="23" y="0"/>
                  </a:cubicBezTo>
                  <a:close/>
                  <a:moveTo>
                    <a:pt x="3" y="7"/>
                  </a:moveTo>
                  <a:cubicBezTo>
                    <a:pt x="2" y="8"/>
                    <a:pt x="1" y="8"/>
                    <a:pt x="0" y="8"/>
                  </a:cubicBezTo>
                  <a:cubicBezTo>
                    <a:pt x="1" y="8"/>
                    <a:pt x="2" y="8"/>
                    <a:pt x="3" y="7"/>
                  </a:cubicBez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1211" name="Google Shape;1211;p37"/>
            <p:cNvSpPr/>
            <p:nvPr/>
          </p:nvSpPr>
          <p:spPr>
            <a:xfrm>
              <a:off x="8325900" y="4383375"/>
              <a:ext cx="516450" cy="546075"/>
            </a:xfrm>
            <a:custGeom>
              <a:avLst/>
              <a:gdLst/>
              <a:ahLst/>
              <a:cxnLst/>
              <a:rect l="l" t="t" r="r" b="b"/>
              <a:pathLst>
                <a:path w="20658" h="21843" extrusionOk="0">
                  <a:moveTo>
                    <a:pt x="8682" y="5438"/>
                  </a:moveTo>
                  <a:cubicBezTo>
                    <a:pt x="8683" y="5440"/>
                    <a:pt x="8683" y="5441"/>
                    <a:pt x="8684" y="5443"/>
                  </a:cubicBezTo>
                  <a:lnTo>
                    <a:pt x="8684" y="5443"/>
                  </a:lnTo>
                  <a:cubicBezTo>
                    <a:pt x="8684" y="5441"/>
                    <a:pt x="8683" y="5440"/>
                    <a:pt x="8682" y="5438"/>
                  </a:cubicBezTo>
                  <a:close/>
                  <a:moveTo>
                    <a:pt x="8712" y="5517"/>
                  </a:moveTo>
                  <a:cubicBezTo>
                    <a:pt x="8713" y="5519"/>
                    <a:pt x="8713" y="5521"/>
                    <a:pt x="8714" y="5523"/>
                  </a:cubicBezTo>
                  <a:cubicBezTo>
                    <a:pt x="8714" y="5521"/>
                    <a:pt x="8713" y="5518"/>
                    <a:pt x="8712" y="5517"/>
                  </a:cubicBezTo>
                  <a:close/>
                  <a:moveTo>
                    <a:pt x="13323" y="11435"/>
                  </a:moveTo>
                  <a:cubicBezTo>
                    <a:pt x="13350" y="11441"/>
                    <a:pt x="13377" y="11446"/>
                    <a:pt x="13403" y="11449"/>
                  </a:cubicBezTo>
                  <a:cubicBezTo>
                    <a:pt x="13392" y="11457"/>
                    <a:pt x="13379" y="11464"/>
                    <a:pt x="13367" y="11470"/>
                  </a:cubicBezTo>
                  <a:cubicBezTo>
                    <a:pt x="13338" y="11482"/>
                    <a:pt x="13310" y="11489"/>
                    <a:pt x="13280" y="11497"/>
                  </a:cubicBezTo>
                  <a:cubicBezTo>
                    <a:pt x="13274" y="11498"/>
                    <a:pt x="13267" y="11500"/>
                    <a:pt x="13260" y="11500"/>
                  </a:cubicBezTo>
                  <a:cubicBezTo>
                    <a:pt x="13259" y="11500"/>
                    <a:pt x="13258" y="11500"/>
                    <a:pt x="13256" y="11500"/>
                  </a:cubicBezTo>
                  <a:cubicBezTo>
                    <a:pt x="13234" y="11500"/>
                    <a:pt x="13214" y="11491"/>
                    <a:pt x="13197" y="11476"/>
                  </a:cubicBezTo>
                  <a:lnTo>
                    <a:pt x="13213" y="11476"/>
                  </a:lnTo>
                  <a:cubicBezTo>
                    <a:pt x="13234" y="11474"/>
                    <a:pt x="13256" y="11471"/>
                    <a:pt x="13276" y="11461"/>
                  </a:cubicBezTo>
                  <a:cubicBezTo>
                    <a:pt x="13290" y="11455"/>
                    <a:pt x="13303" y="11448"/>
                    <a:pt x="13315" y="11440"/>
                  </a:cubicBezTo>
                  <a:cubicBezTo>
                    <a:pt x="13318" y="11439"/>
                    <a:pt x="13321" y="11438"/>
                    <a:pt x="13323" y="11435"/>
                  </a:cubicBezTo>
                  <a:close/>
                  <a:moveTo>
                    <a:pt x="19966" y="0"/>
                  </a:moveTo>
                  <a:cubicBezTo>
                    <a:pt x="19870" y="0"/>
                    <a:pt x="19774" y="9"/>
                    <a:pt x="19679" y="26"/>
                  </a:cubicBezTo>
                  <a:cubicBezTo>
                    <a:pt x="19481" y="60"/>
                    <a:pt x="19290" y="122"/>
                    <a:pt x="19097" y="178"/>
                  </a:cubicBezTo>
                  <a:cubicBezTo>
                    <a:pt x="18907" y="233"/>
                    <a:pt x="18716" y="287"/>
                    <a:pt x="18530" y="353"/>
                  </a:cubicBezTo>
                  <a:cubicBezTo>
                    <a:pt x="18432" y="387"/>
                    <a:pt x="18336" y="423"/>
                    <a:pt x="18240" y="458"/>
                  </a:cubicBezTo>
                  <a:cubicBezTo>
                    <a:pt x="18202" y="471"/>
                    <a:pt x="18166" y="484"/>
                    <a:pt x="18128" y="498"/>
                  </a:cubicBezTo>
                  <a:cubicBezTo>
                    <a:pt x="18049" y="526"/>
                    <a:pt x="17970" y="554"/>
                    <a:pt x="17893" y="585"/>
                  </a:cubicBezTo>
                  <a:cubicBezTo>
                    <a:pt x="17713" y="655"/>
                    <a:pt x="17532" y="725"/>
                    <a:pt x="17357" y="807"/>
                  </a:cubicBezTo>
                  <a:cubicBezTo>
                    <a:pt x="17179" y="889"/>
                    <a:pt x="17001" y="970"/>
                    <a:pt x="16822" y="1049"/>
                  </a:cubicBezTo>
                  <a:cubicBezTo>
                    <a:pt x="16627" y="1135"/>
                    <a:pt x="16437" y="1228"/>
                    <a:pt x="16248" y="1327"/>
                  </a:cubicBezTo>
                  <a:cubicBezTo>
                    <a:pt x="16076" y="1417"/>
                    <a:pt x="15902" y="1509"/>
                    <a:pt x="15734" y="1610"/>
                  </a:cubicBezTo>
                  <a:cubicBezTo>
                    <a:pt x="15560" y="1711"/>
                    <a:pt x="15390" y="1818"/>
                    <a:pt x="15228" y="1937"/>
                  </a:cubicBezTo>
                  <a:cubicBezTo>
                    <a:pt x="15074" y="2051"/>
                    <a:pt x="14931" y="2184"/>
                    <a:pt x="14795" y="2319"/>
                  </a:cubicBezTo>
                  <a:cubicBezTo>
                    <a:pt x="14510" y="2604"/>
                    <a:pt x="14231" y="2898"/>
                    <a:pt x="13988" y="3222"/>
                  </a:cubicBezTo>
                  <a:cubicBezTo>
                    <a:pt x="13935" y="3293"/>
                    <a:pt x="13887" y="3368"/>
                    <a:pt x="13836" y="3441"/>
                  </a:cubicBezTo>
                  <a:cubicBezTo>
                    <a:pt x="13780" y="3524"/>
                    <a:pt x="13721" y="3605"/>
                    <a:pt x="13665" y="3688"/>
                  </a:cubicBezTo>
                  <a:cubicBezTo>
                    <a:pt x="13607" y="3775"/>
                    <a:pt x="13549" y="3865"/>
                    <a:pt x="13491" y="3954"/>
                  </a:cubicBezTo>
                  <a:cubicBezTo>
                    <a:pt x="13440" y="4033"/>
                    <a:pt x="13391" y="4113"/>
                    <a:pt x="13351" y="4197"/>
                  </a:cubicBezTo>
                  <a:cubicBezTo>
                    <a:pt x="13276" y="4353"/>
                    <a:pt x="13222" y="4516"/>
                    <a:pt x="13152" y="4674"/>
                  </a:cubicBezTo>
                  <a:cubicBezTo>
                    <a:pt x="13117" y="4750"/>
                    <a:pt x="13077" y="4825"/>
                    <a:pt x="13051" y="4904"/>
                  </a:cubicBezTo>
                  <a:cubicBezTo>
                    <a:pt x="13015" y="5008"/>
                    <a:pt x="12981" y="5112"/>
                    <a:pt x="12948" y="5216"/>
                  </a:cubicBezTo>
                  <a:cubicBezTo>
                    <a:pt x="12939" y="5249"/>
                    <a:pt x="12939" y="5282"/>
                    <a:pt x="12949" y="5313"/>
                  </a:cubicBezTo>
                  <a:cubicBezTo>
                    <a:pt x="12917" y="5391"/>
                    <a:pt x="12886" y="5469"/>
                    <a:pt x="12858" y="5547"/>
                  </a:cubicBezTo>
                  <a:cubicBezTo>
                    <a:pt x="12822" y="5641"/>
                    <a:pt x="12795" y="5740"/>
                    <a:pt x="12765" y="5837"/>
                  </a:cubicBezTo>
                  <a:cubicBezTo>
                    <a:pt x="12739" y="5923"/>
                    <a:pt x="12714" y="6010"/>
                    <a:pt x="12690" y="6098"/>
                  </a:cubicBezTo>
                  <a:cubicBezTo>
                    <a:pt x="12639" y="6285"/>
                    <a:pt x="12596" y="6475"/>
                    <a:pt x="12559" y="6666"/>
                  </a:cubicBezTo>
                  <a:cubicBezTo>
                    <a:pt x="12540" y="6766"/>
                    <a:pt x="12519" y="6866"/>
                    <a:pt x="12507" y="6967"/>
                  </a:cubicBezTo>
                  <a:cubicBezTo>
                    <a:pt x="12494" y="7066"/>
                    <a:pt x="12484" y="7167"/>
                    <a:pt x="12476" y="7266"/>
                  </a:cubicBezTo>
                  <a:cubicBezTo>
                    <a:pt x="12461" y="7465"/>
                    <a:pt x="12438" y="7664"/>
                    <a:pt x="12438" y="7863"/>
                  </a:cubicBezTo>
                  <a:cubicBezTo>
                    <a:pt x="12439" y="8061"/>
                    <a:pt x="12442" y="8258"/>
                    <a:pt x="12442" y="8454"/>
                  </a:cubicBezTo>
                  <a:cubicBezTo>
                    <a:pt x="12442" y="8656"/>
                    <a:pt x="12450" y="8856"/>
                    <a:pt x="12461" y="9056"/>
                  </a:cubicBezTo>
                  <a:cubicBezTo>
                    <a:pt x="12486" y="9449"/>
                    <a:pt x="12562" y="9839"/>
                    <a:pt x="12657" y="10221"/>
                  </a:cubicBezTo>
                  <a:cubicBezTo>
                    <a:pt x="12706" y="10427"/>
                    <a:pt x="12762" y="10629"/>
                    <a:pt x="12814" y="10834"/>
                  </a:cubicBezTo>
                  <a:cubicBezTo>
                    <a:pt x="12821" y="10861"/>
                    <a:pt x="12828" y="10891"/>
                    <a:pt x="12835" y="10919"/>
                  </a:cubicBezTo>
                  <a:cubicBezTo>
                    <a:pt x="12834" y="10917"/>
                    <a:pt x="12832" y="10916"/>
                    <a:pt x="12830" y="10914"/>
                  </a:cubicBezTo>
                  <a:cubicBezTo>
                    <a:pt x="12795" y="10881"/>
                    <a:pt x="12749" y="10865"/>
                    <a:pt x="12704" y="10865"/>
                  </a:cubicBezTo>
                  <a:cubicBezTo>
                    <a:pt x="12690" y="10865"/>
                    <a:pt x="12677" y="10867"/>
                    <a:pt x="12663" y="10869"/>
                  </a:cubicBezTo>
                  <a:cubicBezTo>
                    <a:pt x="12533" y="11031"/>
                    <a:pt x="12404" y="11192"/>
                    <a:pt x="12272" y="11352"/>
                  </a:cubicBezTo>
                  <a:cubicBezTo>
                    <a:pt x="12255" y="11375"/>
                    <a:pt x="12229" y="11389"/>
                    <a:pt x="12200" y="11389"/>
                  </a:cubicBezTo>
                  <a:cubicBezTo>
                    <a:pt x="12195" y="11389"/>
                    <a:pt x="12188" y="11389"/>
                    <a:pt x="12182" y="11387"/>
                  </a:cubicBezTo>
                  <a:cubicBezTo>
                    <a:pt x="12178" y="11397"/>
                    <a:pt x="12174" y="11407"/>
                    <a:pt x="12172" y="11417"/>
                  </a:cubicBezTo>
                  <a:cubicBezTo>
                    <a:pt x="12155" y="11463"/>
                    <a:pt x="12137" y="11509"/>
                    <a:pt x="12121" y="11554"/>
                  </a:cubicBezTo>
                  <a:cubicBezTo>
                    <a:pt x="12088" y="11645"/>
                    <a:pt x="12055" y="11735"/>
                    <a:pt x="12027" y="11827"/>
                  </a:cubicBezTo>
                  <a:cubicBezTo>
                    <a:pt x="11971" y="12000"/>
                    <a:pt x="11916" y="12173"/>
                    <a:pt x="11863" y="12348"/>
                  </a:cubicBezTo>
                  <a:cubicBezTo>
                    <a:pt x="11848" y="12355"/>
                    <a:pt x="11833" y="12363"/>
                    <a:pt x="11820" y="12374"/>
                  </a:cubicBezTo>
                  <a:cubicBezTo>
                    <a:pt x="11780" y="12407"/>
                    <a:pt x="11751" y="12442"/>
                    <a:pt x="11729" y="12490"/>
                  </a:cubicBezTo>
                  <a:cubicBezTo>
                    <a:pt x="11706" y="12539"/>
                    <a:pt x="11686" y="12590"/>
                    <a:pt x="11668" y="12642"/>
                  </a:cubicBezTo>
                  <a:cubicBezTo>
                    <a:pt x="11645" y="12706"/>
                    <a:pt x="11625" y="12770"/>
                    <a:pt x="11606" y="12834"/>
                  </a:cubicBezTo>
                  <a:cubicBezTo>
                    <a:pt x="11567" y="12957"/>
                    <a:pt x="11533" y="13083"/>
                    <a:pt x="11515" y="13211"/>
                  </a:cubicBezTo>
                  <a:cubicBezTo>
                    <a:pt x="11511" y="13250"/>
                    <a:pt x="11520" y="13288"/>
                    <a:pt x="11538" y="13321"/>
                  </a:cubicBezTo>
                  <a:cubicBezTo>
                    <a:pt x="11537" y="13321"/>
                    <a:pt x="11537" y="13322"/>
                    <a:pt x="11536" y="13322"/>
                  </a:cubicBezTo>
                  <a:cubicBezTo>
                    <a:pt x="11453" y="13192"/>
                    <a:pt x="11366" y="13063"/>
                    <a:pt x="11278" y="12935"/>
                  </a:cubicBezTo>
                  <a:cubicBezTo>
                    <a:pt x="11135" y="12714"/>
                    <a:pt x="10994" y="12491"/>
                    <a:pt x="10848" y="12273"/>
                  </a:cubicBezTo>
                  <a:cubicBezTo>
                    <a:pt x="10822" y="12220"/>
                    <a:pt x="10795" y="12170"/>
                    <a:pt x="10766" y="12119"/>
                  </a:cubicBezTo>
                  <a:cubicBezTo>
                    <a:pt x="10721" y="12037"/>
                    <a:pt x="10672" y="11953"/>
                    <a:pt x="10620" y="11876"/>
                  </a:cubicBezTo>
                  <a:cubicBezTo>
                    <a:pt x="10553" y="11776"/>
                    <a:pt x="10486" y="11677"/>
                    <a:pt x="10421" y="11577"/>
                  </a:cubicBezTo>
                  <a:cubicBezTo>
                    <a:pt x="10293" y="11385"/>
                    <a:pt x="10159" y="11195"/>
                    <a:pt x="10024" y="11007"/>
                  </a:cubicBezTo>
                  <a:cubicBezTo>
                    <a:pt x="9985" y="10953"/>
                    <a:pt x="9927" y="10919"/>
                    <a:pt x="9866" y="10919"/>
                  </a:cubicBezTo>
                  <a:cubicBezTo>
                    <a:pt x="9861" y="10919"/>
                    <a:pt x="9856" y="10919"/>
                    <a:pt x="9852" y="10920"/>
                  </a:cubicBezTo>
                  <a:cubicBezTo>
                    <a:pt x="9824" y="10888"/>
                    <a:pt x="9796" y="10856"/>
                    <a:pt x="9767" y="10825"/>
                  </a:cubicBezTo>
                  <a:cubicBezTo>
                    <a:pt x="9736" y="10792"/>
                    <a:pt x="9704" y="10761"/>
                    <a:pt x="9672" y="10729"/>
                  </a:cubicBezTo>
                  <a:cubicBezTo>
                    <a:pt x="9644" y="10701"/>
                    <a:pt x="9615" y="10675"/>
                    <a:pt x="9580" y="10657"/>
                  </a:cubicBezTo>
                  <a:cubicBezTo>
                    <a:pt x="9544" y="10637"/>
                    <a:pt x="9506" y="10628"/>
                    <a:pt x="9468" y="10628"/>
                  </a:cubicBezTo>
                  <a:cubicBezTo>
                    <a:pt x="9459" y="10628"/>
                    <a:pt x="9450" y="10628"/>
                    <a:pt x="9441" y="10629"/>
                  </a:cubicBezTo>
                  <a:cubicBezTo>
                    <a:pt x="9440" y="10628"/>
                    <a:pt x="9438" y="10626"/>
                    <a:pt x="9435" y="10625"/>
                  </a:cubicBezTo>
                  <a:cubicBezTo>
                    <a:pt x="9441" y="10612"/>
                    <a:pt x="9446" y="10600"/>
                    <a:pt x="9448" y="10586"/>
                  </a:cubicBezTo>
                  <a:cubicBezTo>
                    <a:pt x="9450" y="10570"/>
                    <a:pt x="9453" y="10556"/>
                    <a:pt x="9455" y="10541"/>
                  </a:cubicBezTo>
                  <a:cubicBezTo>
                    <a:pt x="9498" y="10457"/>
                    <a:pt x="9525" y="10364"/>
                    <a:pt x="9550" y="10271"/>
                  </a:cubicBezTo>
                  <a:cubicBezTo>
                    <a:pt x="9585" y="10134"/>
                    <a:pt x="9596" y="9996"/>
                    <a:pt x="9600" y="9854"/>
                  </a:cubicBezTo>
                  <a:cubicBezTo>
                    <a:pt x="9602" y="9765"/>
                    <a:pt x="9598" y="9675"/>
                    <a:pt x="9589" y="9586"/>
                  </a:cubicBezTo>
                  <a:cubicBezTo>
                    <a:pt x="9578" y="9501"/>
                    <a:pt x="9572" y="9413"/>
                    <a:pt x="9553" y="9327"/>
                  </a:cubicBezTo>
                  <a:cubicBezTo>
                    <a:pt x="9540" y="9270"/>
                    <a:pt x="9506" y="9221"/>
                    <a:pt x="9456" y="9195"/>
                  </a:cubicBezTo>
                  <a:cubicBezTo>
                    <a:pt x="9433" y="8938"/>
                    <a:pt x="9411" y="8681"/>
                    <a:pt x="9411" y="8424"/>
                  </a:cubicBezTo>
                  <a:cubicBezTo>
                    <a:pt x="9415" y="8330"/>
                    <a:pt x="9434" y="8237"/>
                    <a:pt x="9433" y="8143"/>
                  </a:cubicBezTo>
                  <a:cubicBezTo>
                    <a:pt x="9432" y="8043"/>
                    <a:pt x="9416" y="7944"/>
                    <a:pt x="9398" y="7846"/>
                  </a:cubicBezTo>
                  <a:cubicBezTo>
                    <a:pt x="9379" y="7747"/>
                    <a:pt x="9361" y="7647"/>
                    <a:pt x="9349" y="7547"/>
                  </a:cubicBezTo>
                  <a:cubicBezTo>
                    <a:pt x="9345" y="7500"/>
                    <a:pt x="9333" y="7452"/>
                    <a:pt x="9325" y="7405"/>
                  </a:cubicBezTo>
                  <a:cubicBezTo>
                    <a:pt x="9315" y="7349"/>
                    <a:pt x="9305" y="7293"/>
                    <a:pt x="9296" y="7235"/>
                  </a:cubicBezTo>
                  <a:cubicBezTo>
                    <a:pt x="9278" y="7134"/>
                    <a:pt x="9251" y="7033"/>
                    <a:pt x="9223" y="6934"/>
                  </a:cubicBezTo>
                  <a:cubicBezTo>
                    <a:pt x="9194" y="6838"/>
                    <a:pt x="9167" y="6742"/>
                    <a:pt x="9131" y="6648"/>
                  </a:cubicBezTo>
                  <a:cubicBezTo>
                    <a:pt x="9095" y="6552"/>
                    <a:pt x="9057" y="6455"/>
                    <a:pt x="9019" y="6358"/>
                  </a:cubicBezTo>
                  <a:lnTo>
                    <a:pt x="9019" y="6360"/>
                  </a:lnTo>
                  <a:cubicBezTo>
                    <a:pt x="9018" y="6357"/>
                    <a:pt x="9018" y="6356"/>
                    <a:pt x="9018" y="6355"/>
                  </a:cubicBezTo>
                  <a:cubicBezTo>
                    <a:pt x="9017" y="6352"/>
                    <a:pt x="9016" y="6349"/>
                    <a:pt x="9015" y="6347"/>
                  </a:cubicBezTo>
                  <a:lnTo>
                    <a:pt x="9015" y="6348"/>
                  </a:lnTo>
                  <a:cubicBezTo>
                    <a:pt x="8912" y="6071"/>
                    <a:pt x="8818" y="5791"/>
                    <a:pt x="8712" y="5517"/>
                  </a:cubicBezTo>
                  <a:lnTo>
                    <a:pt x="8712" y="5517"/>
                  </a:lnTo>
                  <a:cubicBezTo>
                    <a:pt x="8712" y="5517"/>
                    <a:pt x="8712" y="5517"/>
                    <a:pt x="8712" y="5517"/>
                  </a:cubicBezTo>
                  <a:lnTo>
                    <a:pt x="8712" y="5517"/>
                  </a:lnTo>
                  <a:cubicBezTo>
                    <a:pt x="8705" y="5497"/>
                    <a:pt x="8698" y="5479"/>
                    <a:pt x="8690" y="5460"/>
                  </a:cubicBezTo>
                  <a:lnTo>
                    <a:pt x="8691" y="5460"/>
                  </a:lnTo>
                  <a:cubicBezTo>
                    <a:pt x="8690" y="5457"/>
                    <a:pt x="8689" y="5457"/>
                    <a:pt x="8689" y="5455"/>
                  </a:cubicBezTo>
                  <a:cubicBezTo>
                    <a:pt x="8687" y="5451"/>
                    <a:pt x="8686" y="5447"/>
                    <a:pt x="8684" y="5443"/>
                  </a:cubicBezTo>
                  <a:lnTo>
                    <a:pt x="8684" y="5443"/>
                  </a:lnTo>
                  <a:cubicBezTo>
                    <a:pt x="8684" y="5444"/>
                    <a:pt x="8684" y="5444"/>
                    <a:pt x="8684" y="5445"/>
                  </a:cubicBezTo>
                  <a:cubicBezTo>
                    <a:pt x="8645" y="5341"/>
                    <a:pt x="8606" y="5239"/>
                    <a:pt x="8556" y="5141"/>
                  </a:cubicBezTo>
                  <a:cubicBezTo>
                    <a:pt x="8509" y="5049"/>
                    <a:pt x="8448" y="4966"/>
                    <a:pt x="8397" y="4875"/>
                  </a:cubicBezTo>
                  <a:cubicBezTo>
                    <a:pt x="8367" y="4823"/>
                    <a:pt x="8338" y="4768"/>
                    <a:pt x="8307" y="4715"/>
                  </a:cubicBezTo>
                  <a:cubicBezTo>
                    <a:pt x="8315" y="4708"/>
                    <a:pt x="8323" y="4703"/>
                    <a:pt x="8331" y="4695"/>
                  </a:cubicBezTo>
                  <a:cubicBezTo>
                    <a:pt x="8403" y="4617"/>
                    <a:pt x="8391" y="4506"/>
                    <a:pt x="8323" y="4433"/>
                  </a:cubicBezTo>
                  <a:cubicBezTo>
                    <a:pt x="8319" y="4428"/>
                    <a:pt x="8315" y="4424"/>
                    <a:pt x="8311" y="4420"/>
                  </a:cubicBezTo>
                  <a:cubicBezTo>
                    <a:pt x="8286" y="4392"/>
                    <a:pt x="8262" y="4363"/>
                    <a:pt x="8239" y="4333"/>
                  </a:cubicBezTo>
                  <a:cubicBezTo>
                    <a:pt x="8106" y="4144"/>
                    <a:pt x="7964" y="3959"/>
                    <a:pt x="7828" y="3772"/>
                  </a:cubicBezTo>
                  <a:cubicBezTo>
                    <a:pt x="7726" y="3622"/>
                    <a:pt x="7638" y="3465"/>
                    <a:pt x="7527" y="3323"/>
                  </a:cubicBezTo>
                  <a:cubicBezTo>
                    <a:pt x="7466" y="3242"/>
                    <a:pt x="7397" y="3169"/>
                    <a:pt x="7327" y="3098"/>
                  </a:cubicBezTo>
                  <a:cubicBezTo>
                    <a:pt x="7265" y="3034"/>
                    <a:pt x="7194" y="2978"/>
                    <a:pt x="7131" y="2914"/>
                  </a:cubicBezTo>
                  <a:cubicBezTo>
                    <a:pt x="6995" y="2777"/>
                    <a:pt x="6866" y="2632"/>
                    <a:pt x="6721" y="2505"/>
                  </a:cubicBezTo>
                  <a:cubicBezTo>
                    <a:pt x="6647" y="2440"/>
                    <a:pt x="6572" y="2376"/>
                    <a:pt x="6501" y="2308"/>
                  </a:cubicBezTo>
                  <a:cubicBezTo>
                    <a:pt x="6430" y="2240"/>
                    <a:pt x="6360" y="2171"/>
                    <a:pt x="6287" y="2104"/>
                  </a:cubicBezTo>
                  <a:cubicBezTo>
                    <a:pt x="6141" y="1969"/>
                    <a:pt x="5988" y="1844"/>
                    <a:pt x="5824" y="1731"/>
                  </a:cubicBezTo>
                  <a:cubicBezTo>
                    <a:pt x="5660" y="1616"/>
                    <a:pt x="5495" y="1500"/>
                    <a:pt x="5317" y="1406"/>
                  </a:cubicBezTo>
                  <a:cubicBezTo>
                    <a:pt x="5131" y="1311"/>
                    <a:pt x="4944" y="1223"/>
                    <a:pt x="4756" y="1134"/>
                  </a:cubicBezTo>
                  <a:cubicBezTo>
                    <a:pt x="4580" y="1049"/>
                    <a:pt x="4400" y="980"/>
                    <a:pt x="4218" y="910"/>
                  </a:cubicBezTo>
                  <a:cubicBezTo>
                    <a:pt x="4119" y="872"/>
                    <a:pt x="4022" y="834"/>
                    <a:pt x="3925" y="797"/>
                  </a:cubicBezTo>
                  <a:cubicBezTo>
                    <a:pt x="3844" y="766"/>
                    <a:pt x="3760" y="745"/>
                    <a:pt x="3677" y="719"/>
                  </a:cubicBezTo>
                  <a:cubicBezTo>
                    <a:pt x="3581" y="689"/>
                    <a:pt x="3486" y="665"/>
                    <a:pt x="3386" y="651"/>
                  </a:cubicBezTo>
                  <a:cubicBezTo>
                    <a:pt x="3316" y="643"/>
                    <a:pt x="3245" y="639"/>
                    <a:pt x="3175" y="631"/>
                  </a:cubicBezTo>
                  <a:cubicBezTo>
                    <a:pt x="3051" y="610"/>
                    <a:pt x="2929" y="578"/>
                    <a:pt x="2804" y="562"/>
                  </a:cubicBezTo>
                  <a:cubicBezTo>
                    <a:pt x="2683" y="546"/>
                    <a:pt x="2561" y="532"/>
                    <a:pt x="2440" y="516"/>
                  </a:cubicBezTo>
                  <a:cubicBezTo>
                    <a:pt x="2365" y="503"/>
                    <a:pt x="2291" y="487"/>
                    <a:pt x="2217" y="468"/>
                  </a:cubicBezTo>
                  <a:cubicBezTo>
                    <a:pt x="2114" y="433"/>
                    <a:pt x="2011" y="394"/>
                    <a:pt x="1906" y="362"/>
                  </a:cubicBezTo>
                  <a:cubicBezTo>
                    <a:pt x="1779" y="325"/>
                    <a:pt x="1646" y="316"/>
                    <a:pt x="1515" y="305"/>
                  </a:cubicBezTo>
                  <a:cubicBezTo>
                    <a:pt x="1428" y="298"/>
                    <a:pt x="1339" y="287"/>
                    <a:pt x="1252" y="287"/>
                  </a:cubicBezTo>
                  <a:cubicBezTo>
                    <a:pt x="1240" y="287"/>
                    <a:pt x="1229" y="287"/>
                    <a:pt x="1217" y="288"/>
                  </a:cubicBezTo>
                  <a:cubicBezTo>
                    <a:pt x="1118" y="290"/>
                    <a:pt x="1021" y="306"/>
                    <a:pt x="923" y="320"/>
                  </a:cubicBezTo>
                  <a:cubicBezTo>
                    <a:pt x="878" y="325"/>
                    <a:pt x="834" y="329"/>
                    <a:pt x="789" y="329"/>
                  </a:cubicBezTo>
                  <a:cubicBezTo>
                    <a:pt x="694" y="323"/>
                    <a:pt x="600" y="306"/>
                    <a:pt x="506" y="306"/>
                  </a:cubicBezTo>
                  <a:cubicBezTo>
                    <a:pt x="463" y="306"/>
                    <a:pt x="420" y="309"/>
                    <a:pt x="377" y="320"/>
                  </a:cubicBezTo>
                  <a:cubicBezTo>
                    <a:pt x="373" y="308"/>
                    <a:pt x="369" y="297"/>
                    <a:pt x="364" y="285"/>
                  </a:cubicBezTo>
                  <a:cubicBezTo>
                    <a:pt x="335" y="220"/>
                    <a:pt x="268" y="178"/>
                    <a:pt x="195" y="178"/>
                  </a:cubicBezTo>
                  <a:cubicBezTo>
                    <a:pt x="193" y="178"/>
                    <a:pt x="190" y="178"/>
                    <a:pt x="187" y="178"/>
                  </a:cubicBezTo>
                  <a:cubicBezTo>
                    <a:pt x="116" y="181"/>
                    <a:pt x="43" y="229"/>
                    <a:pt x="21" y="299"/>
                  </a:cubicBezTo>
                  <a:cubicBezTo>
                    <a:pt x="1" y="369"/>
                    <a:pt x="8" y="439"/>
                    <a:pt x="10" y="510"/>
                  </a:cubicBezTo>
                  <a:cubicBezTo>
                    <a:pt x="12" y="555"/>
                    <a:pt x="13" y="600"/>
                    <a:pt x="14" y="646"/>
                  </a:cubicBezTo>
                  <a:cubicBezTo>
                    <a:pt x="16" y="730"/>
                    <a:pt x="19" y="816"/>
                    <a:pt x="21" y="902"/>
                  </a:cubicBezTo>
                  <a:cubicBezTo>
                    <a:pt x="33" y="1311"/>
                    <a:pt x="35" y="1723"/>
                    <a:pt x="64" y="2131"/>
                  </a:cubicBezTo>
                  <a:cubicBezTo>
                    <a:pt x="92" y="2538"/>
                    <a:pt x="123" y="2944"/>
                    <a:pt x="169" y="3349"/>
                  </a:cubicBezTo>
                  <a:cubicBezTo>
                    <a:pt x="192" y="3541"/>
                    <a:pt x="214" y="3734"/>
                    <a:pt x="256" y="3924"/>
                  </a:cubicBezTo>
                  <a:cubicBezTo>
                    <a:pt x="297" y="4113"/>
                    <a:pt x="357" y="4296"/>
                    <a:pt x="413" y="4481"/>
                  </a:cubicBezTo>
                  <a:cubicBezTo>
                    <a:pt x="437" y="4567"/>
                    <a:pt x="463" y="4652"/>
                    <a:pt x="491" y="4736"/>
                  </a:cubicBezTo>
                  <a:cubicBezTo>
                    <a:pt x="522" y="4828"/>
                    <a:pt x="561" y="4919"/>
                    <a:pt x="599" y="5009"/>
                  </a:cubicBezTo>
                  <a:cubicBezTo>
                    <a:pt x="674" y="5186"/>
                    <a:pt x="754" y="5361"/>
                    <a:pt x="825" y="5540"/>
                  </a:cubicBezTo>
                  <a:cubicBezTo>
                    <a:pt x="857" y="5627"/>
                    <a:pt x="887" y="5712"/>
                    <a:pt x="913" y="5802"/>
                  </a:cubicBezTo>
                  <a:cubicBezTo>
                    <a:pt x="944" y="5911"/>
                    <a:pt x="984" y="6017"/>
                    <a:pt x="1045" y="6114"/>
                  </a:cubicBezTo>
                  <a:cubicBezTo>
                    <a:pt x="1074" y="6162"/>
                    <a:pt x="1125" y="6192"/>
                    <a:pt x="1177" y="6198"/>
                  </a:cubicBezTo>
                  <a:cubicBezTo>
                    <a:pt x="1183" y="6212"/>
                    <a:pt x="1189" y="6226"/>
                    <a:pt x="1194" y="6238"/>
                  </a:cubicBezTo>
                  <a:cubicBezTo>
                    <a:pt x="1268" y="6406"/>
                    <a:pt x="1347" y="6573"/>
                    <a:pt x="1431" y="6737"/>
                  </a:cubicBezTo>
                  <a:cubicBezTo>
                    <a:pt x="1529" y="6927"/>
                    <a:pt x="1628" y="7118"/>
                    <a:pt x="1739" y="7301"/>
                  </a:cubicBezTo>
                  <a:cubicBezTo>
                    <a:pt x="1789" y="7385"/>
                    <a:pt x="1845" y="7466"/>
                    <a:pt x="1899" y="7550"/>
                  </a:cubicBezTo>
                  <a:cubicBezTo>
                    <a:pt x="1950" y="7631"/>
                    <a:pt x="2004" y="7711"/>
                    <a:pt x="2063" y="7788"/>
                  </a:cubicBezTo>
                  <a:cubicBezTo>
                    <a:pt x="2180" y="7942"/>
                    <a:pt x="2294" y="8097"/>
                    <a:pt x="2409" y="8252"/>
                  </a:cubicBezTo>
                  <a:cubicBezTo>
                    <a:pt x="2527" y="8424"/>
                    <a:pt x="2632" y="8603"/>
                    <a:pt x="2771" y="8756"/>
                  </a:cubicBezTo>
                  <a:cubicBezTo>
                    <a:pt x="2889" y="8884"/>
                    <a:pt x="3024" y="8995"/>
                    <a:pt x="3156" y="9110"/>
                  </a:cubicBezTo>
                  <a:cubicBezTo>
                    <a:pt x="3225" y="9170"/>
                    <a:pt x="3294" y="9233"/>
                    <a:pt x="3364" y="9295"/>
                  </a:cubicBezTo>
                  <a:cubicBezTo>
                    <a:pt x="3448" y="9368"/>
                    <a:pt x="3539" y="9434"/>
                    <a:pt x="3628" y="9500"/>
                  </a:cubicBezTo>
                  <a:cubicBezTo>
                    <a:pt x="3784" y="9615"/>
                    <a:pt x="3951" y="9716"/>
                    <a:pt x="4115" y="9819"/>
                  </a:cubicBezTo>
                  <a:cubicBezTo>
                    <a:pt x="4280" y="9923"/>
                    <a:pt x="4451" y="10014"/>
                    <a:pt x="4623" y="10104"/>
                  </a:cubicBezTo>
                  <a:cubicBezTo>
                    <a:pt x="4798" y="10196"/>
                    <a:pt x="4972" y="10294"/>
                    <a:pt x="5153" y="10374"/>
                  </a:cubicBezTo>
                  <a:cubicBezTo>
                    <a:pt x="5519" y="10538"/>
                    <a:pt x="5894" y="10687"/>
                    <a:pt x="6282" y="10794"/>
                  </a:cubicBezTo>
                  <a:cubicBezTo>
                    <a:pt x="6465" y="10844"/>
                    <a:pt x="6651" y="10888"/>
                    <a:pt x="6840" y="10921"/>
                  </a:cubicBezTo>
                  <a:cubicBezTo>
                    <a:pt x="6944" y="10938"/>
                    <a:pt x="7048" y="10955"/>
                    <a:pt x="7152" y="10962"/>
                  </a:cubicBezTo>
                  <a:cubicBezTo>
                    <a:pt x="7247" y="10967"/>
                    <a:pt x="7341" y="10967"/>
                    <a:pt x="7434" y="10968"/>
                  </a:cubicBezTo>
                  <a:cubicBezTo>
                    <a:pt x="7434" y="10967"/>
                    <a:pt x="7434" y="10967"/>
                    <a:pt x="7434" y="10967"/>
                  </a:cubicBezTo>
                  <a:lnTo>
                    <a:pt x="7434" y="10967"/>
                  </a:lnTo>
                  <a:cubicBezTo>
                    <a:pt x="7436" y="10967"/>
                    <a:pt x="7437" y="10967"/>
                    <a:pt x="7439" y="10967"/>
                  </a:cubicBezTo>
                  <a:cubicBezTo>
                    <a:pt x="7440" y="10967"/>
                    <a:pt x="7440" y="10967"/>
                    <a:pt x="7441" y="10967"/>
                  </a:cubicBezTo>
                  <a:lnTo>
                    <a:pt x="7444" y="10967"/>
                  </a:lnTo>
                  <a:cubicBezTo>
                    <a:pt x="7777" y="10976"/>
                    <a:pt x="8111" y="10999"/>
                    <a:pt x="8445" y="10999"/>
                  </a:cubicBezTo>
                  <a:cubicBezTo>
                    <a:pt x="8461" y="10999"/>
                    <a:pt x="8476" y="10999"/>
                    <a:pt x="8492" y="10999"/>
                  </a:cubicBezTo>
                  <a:cubicBezTo>
                    <a:pt x="8657" y="10998"/>
                    <a:pt x="8821" y="10991"/>
                    <a:pt x="8986" y="10988"/>
                  </a:cubicBezTo>
                  <a:cubicBezTo>
                    <a:pt x="9040" y="10988"/>
                    <a:pt x="9092" y="10988"/>
                    <a:pt x="9146" y="10987"/>
                  </a:cubicBezTo>
                  <a:cubicBezTo>
                    <a:pt x="9158" y="10986"/>
                    <a:pt x="9167" y="10986"/>
                    <a:pt x="9178" y="10986"/>
                  </a:cubicBezTo>
                  <a:cubicBezTo>
                    <a:pt x="9142" y="11039"/>
                    <a:pt x="9135" y="11107"/>
                    <a:pt x="9161" y="11168"/>
                  </a:cubicBezTo>
                  <a:cubicBezTo>
                    <a:pt x="9210" y="11281"/>
                    <a:pt x="9285" y="11383"/>
                    <a:pt x="9352" y="11488"/>
                  </a:cubicBezTo>
                  <a:cubicBezTo>
                    <a:pt x="9385" y="11538"/>
                    <a:pt x="9417" y="11589"/>
                    <a:pt x="9450" y="11639"/>
                  </a:cubicBezTo>
                  <a:cubicBezTo>
                    <a:pt x="9537" y="11769"/>
                    <a:pt x="9625" y="11901"/>
                    <a:pt x="9714" y="12029"/>
                  </a:cubicBezTo>
                  <a:cubicBezTo>
                    <a:pt x="9799" y="12152"/>
                    <a:pt x="9887" y="12274"/>
                    <a:pt x="9975" y="12395"/>
                  </a:cubicBezTo>
                  <a:cubicBezTo>
                    <a:pt x="10014" y="12447"/>
                    <a:pt x="10055" y="12499"/>
                    <a:pt x="10096" y="12552"/>
                  </a:cubicBezTo>
                  <a:cubicBezTo>
                    <a:pt x="10122" y="12582"/>
                    <a:pt x="10147" y="12616"/>
                    <a:pt x="10173" y="12646"/>
                  </a:cubicBezTo>
                  <a:cubicBezTo>
                    <a:pt x="10219" y="12701"/>
                    <a:pt x="10268" y="12747"/>
                    <a:pt x="10323" y="12791"/>
                  </a:cubicBezTo>
                  <a:cubicBezTo>
                    <a:pt x="10345" y="12808"/>
                    <a:pt x="10370" y="12818"/>
                    <a:pt x="10397" y="12824"/>
                  </a:cubicBezTo>
                  <a:cubicBezTo>
                    <a:pt x="10401" y="12828"/>
                    <a:pt x="10403" y="12832"/>
                    <a:pt x="10406" y="12836"/>
                  </a:cubicBezTo>
                  <a:cubicBezTo>
                    <a:pt x="10423" y="12861"/>
                    <a:pt x="10442" y="12888"/>
                    <a:pt x="10457" y="12914"/>
                  </a:cubicBezTo>
                  <a:cubicBezTo>
                    <a:pt x="10466" y="12929"/>
                    <a:pt x="10475" y="12944"/>
                    <a:pt x="10484" y="12960"/>
                  </a:cubicBezTo>
                  <a:cubicBezTo>
                    <a:pt x="10467" y="13005"/>
                    <a:pt x="10469" y="13056"/>
                    <a:pt x="10489" y="13103"/>
                  </a:cubicBezTo>
                  <a:cubicBezTo>
                    <a:pt x="10495" y="13122"/>
                    <a:pt x="10503" y="13142"/>
                    <a:pt x="10510" y="13160"/>
                  </a:cubicBezTo>
                  <a:cubicBezTo>
                    <a:pt x="10507" y="13163"/>
                    <a:pt x="10505" y="13166"/>
                    <a:pt x="10501" y="13168"/>
                  </a:cubicBezTo>
                  <a:cubicBezTo>
                    <a:pt x="10438" y="13220"/>
                    <a:pt x="10413" y="13313"/>
                    <a:pt x="10450" y="13389"/>
                  </a:cubicBezTo>
                  <a:cubicBezTo>
                    <a:pt x="10534" y="13562"/>
                    <a:pt x="10626" y="13737"/>
                    <a:pt x="10732" y="13901"/>
                  </a:cubicBezTo>
                  <a:cubicBezTo>
                    <a:pt x="10728" y="13916"/>
                    <a:pt x="10726" y="13931"/>
                    <a:pt x="10726" y="13945"/>
                  </a:cubicBezTo>
                  <a:cubicBezTo>
                    <a:pt x="10723" y="14056"/>
                    <a:pt x="10713" y="14168"/>
                    <a:pt x="10717" y="14279"/>
                  </a:cubicBezTo>
                  <a:cubicBezTo>
                    <a:pt x="10736" y="14681"/>
                    <a:pt x="10755" y="15082"/>
                    <a:pt x="10777" y="15485"/>
                  </a:cubicBezTo>
                  <a:cubicBezTo>
                    <a:pt x="10788" y="15687"/>
                    <a:pt x="10798" y="15890"/>
                    <a:pt x="10811" y="16094"/>
                  </a:cubicBezTo>
                  <a:cubicBezTo>
                    <a:pt x="10811" y="16099"/>
                    <a:pt x="10811" y="16104"/>
                    <a:pt x="10811" y="16110"/>
                  </a:cubicBezTo>
                  <a:cubicBezTo>
                    <a:pt x="10792" y="16396"/>
                    <a:pt x="10776" y="16683"/>
                    <a:pt x="10764" y="16970"/>
                  </a:cubicBezTo>
                  <a:cubicBezTo>
                    <a:pt x="10763" y="17012"/>
                    <a:pt x="10761" y="17055"/>
                    <a:pt x="10760" y="17096"/>
                  </a:cubicBezTo>
                  <a:cubicBezTo>
                    <a:pt x="10753" y="17098"/>
                    <a:pt x="10747" y="17100"/>
                    <a:pt x="10740" y="17104"/>
                  </a:cubicBezTo>
                  <a:cubicBezTo>
                    <a:pt x="10681" y="17130"/>
                    <a:pt x="10642" y="17186"/>
                    <a:pt x="10633" y="17251"/>
                  </a:cubicBezTo>
                  <a:cubicBezTo>
                    <a:pt x="10608" y="17428"/>
                    <a:pt x="10600" y="17610"/>
                    <a:pt x="10587" y="17790"/>
                  </a:cubicBezTo>
                  <a:cubicBezTo>
                    <a:pt x="10578" y="17939"/>
                    <a:pt x="10573" y="18087"/>
                    <a:pt x="10568" y="18237"/>
                  </a:cubicBezTo>
                  <a:lnTo>
                    <a:pt x="10568" y="18237"/>
                  </a:lnTo>
                  <a:cubicBezTo>
                    <a:pt x="10568" y="18236"/>
                    <a:pt x="10568" y="18235"/>
                    <a:pt x="10568" y="18234"/>
                  </a:cubicBezTo>
                  <a:lnTo>
                    <a:pt x="10568" y="18234"/>
                  </a:lnTo>
                  <a:cubicBezTo>
                    <a:pt x="10568" y="18238"/>
                    <a:pt x="10568" y="18242"/>
                    <a:pt x="10568" y="18247"/>
                  </a:cubicBezTo>
                  <a:lnTo>
                    <a:pt x="10568" y="18247"/>
                  </a:lnTo>
                  <a:cubicBezTo>
                    <a:pt x="10568" y="18244"/>
                    <a:pt x="10568" y="18240"/>
                    <a:pt x="10568" y="18237"/>
                  </a:cubicBezTo>
                  <a:lnTo>
                    <a:pt x="10568" y="18237"/>
                  </a:lnTo>
                  <a:cubicBezTo>
                    <a:pt x="10568" y="18240"/>
                    <a:pt x="10568" y="18244"/>
                    <a:pt x="10568" y="18247"/>
                  </a:cubicBezTo>
                  <a:lnTo>
                    <a:pt x="10568" y="18247"/>
                  </a:lnTo>
                  <a:cubicBezTo>
                    <a:pt x="10568" y="18247"/>
                    <a:pt x="10568" y="18247"/>
                    <a:pt x="10568" y="18247"/>
                  </a:cubicBezTo>
                  <a:lnTo>
                    <a:pt x="10568" y="18247"/>
                  </a:lnTo>
                  <a:cubicBezTo>
                    <a:pt x="10568" y="18247"/>
                    <a:pt x="10568" y="18247"/>
                    <a:pt x="10568" y="18247"/>
                  </a:cubicBezTo>
                  <a:cubicBezTo>
                    <a:pt x="10568" y="18247"/>
                    <a:pt x="10568" y="18247"/>
                    <a:pt x="10568" y="18247"/>
                  </a:cubicBezTo>
                  <a:lnTo>
                    <a:pt x="10568" y="18247"/>
                  </a:lnTo>
                  <a:cubicBezTo>
                    <a:pt x="10561" y="18406"/>
                    <a:pt x="10560" y="18567"/>
                    <a:pt x="10557" y="18726"/>
                  </a:cubicBezTo>
                  <a:cubicBezTo>
                    <a:pt x="10554" y="18859"/>
                    <a:pt x="10554" y="18992"/>
                    <a:pt x="10551" y="19125"/>
                  </a:cubicBezTo>
                  <a:cubicBezTo>
                    <a:pt x="10549" y="19395"/>
                    <a:pt x="10551" y="19664"/>
                    <a:pt x="10546" y="19934"/>
                  </a:cubicBezTo>
                  <a:cubicBezTo>
                    <a:pt x="10532" y="20080"/>
                    <a:pt x="10508" y="20230"/>
                    <a:pt x="10515" y="20376"/>
                  </a:cubicBezTo>
                  <a:cubicBezTo>
                    <a:pt x="10517" y="20424"/>
                    <a:pt x="10538" y="20469"/>
                    <a:pt x="10569" y="20501"/>
                  </a:cubicBezTo>
                  <a:cubicBezTo>
                    <a:pt x="10569" y="20504"/>
                    <a:pt x="10569" y="20507"/>
                    <a:pt x="10569" y="20509"/>
                  </a:cubicBezTo>
                  <a:cubicBezTo>
                    <a:pt x="10561" y="20536"/>
                    <a:pt x="10553" y="20565"/>
                    <a:pt x="10546" y="20592"/>
                  </a:cubicBezTo>
                  <a:cubicBezTo>
                    <a:pt x="10529" y="20669"/>
                    <a:pt x="10508" y="20743"/>
                    <a:pt x="10493" y="20819"/>
                  </a:cubicBezTo>
                  <a:cubicBezTo>
                    <a:pt x="10468" y="20949"/>
                    <a:pt x="10443" y="21078"/>
                    <a:pt x="10420" y="21208"/>
                  </a:cubicBezTo>
                  <a:lnTo>
                    <a:pt x="10420" y="21209"/>
                  </a:lnTo>
                  <a:cubicBezTo>
                    <a:pt x="10419" y="21212"/>
                    <a:pt x="10419" y="21216"/>
                    <a:pt x="10418" y="21218"/>
                  </a:cubicBezTo>
                  <a:cubicBezTo>
                    <a:pt x="10410" y="21256"/>
                    <a:pt x="10403" y="21293"/>
                    <a:pt x="10398" y="21332"/>
                  </a:cubicBezTo>
                  <a:cubicBezTo>
                    <a:pt x="10391" y="21365"/>
                    <a:pt x="10385" y="21400"/>
                    <a:pt x="10387" y="21433"/>
                  </a:cubicBezTo>
                  <a:cubicBezTo>
                    <a:pt x="10373" y="21503"/>
                    <a:pt x="10361" y="21574"/>
                    <a:pt x="10359" y="21644"/>
                  </a:cubicBezTo>
                  <a:cubicBezTo>
                    <a:pt x="10358" y="21749"/>
                    <a:pt x="10451" y="21825"/>
                    <a:pt x="10547" y="21825"/>
                  </a:cubicBezTo>
                  <a:cubicBezTo>
                    <a:pt x="10572" y="21825"/>
                    <a:pt x="10598" y="21820"/>
                    <a:pt x="10621" y="21809"/>
                  </a:cubicBezTo>
                  <a:cubicBezTo>
                    <a:pt x="10653" y="21794"/>
                    <a:pt x="10688" y="21777"/>
                    <a:pt x="10713" y="21750"/>
                  </a:cubicBezTo>
                  <a:cubicBezTo>
                    <a:pt x="10737" y="21724"/>
                    <a:pt x="10756" y="21699"/>
                    <a:pt x="10774" y="21671"/>
                  </a:cubicBezTo>
                  <a:cubicBezTo>
                    <a:pt x="10795" y="21682"/>
                    <a:pt x="10818" y="21691"/>
                    <a:pt x="10841" y="21695"/>
                  </a:cubicBezTo>
                  <a:cubicBezTo>
                    <a:pt x="10945" y="21793"/>
                    <a:pt x="11086" y="21842"/>
                    <a:pt x="11227" y="21842"/>
                  </a:cubicBezTo>
                  <a:cubicBezTo>
                    <a:pt x="11232" y="21842"/>
                    <a:pt x="11236" y="21842"/>
                    <a:pt x="11241" y="21842"/>
                  </a:cubicBezTo>
                  <a:cubicBezTo>
                    <a:pt x="11318" y="21840"/>
                    <a:pt x="11394" y="21823"/>
                    <a:pt x="11464" y="21791"/>
                  </a:cubicBezTo>
                  <a:cubicBezTo>
                    <a:pt x="11676" y="21692"/>
                    <a:pt x="11737" y="21445"/>
                    <a:pt x="11710" y="21232"/>
                  </a:cubicBezTo>
                  <a:cubicBezTo>
                    <a:pt x="11717" y="21201"/>
                    <a:pt x="11722" y="21170"/>
                    <a:pt x="11728" y="21138"/>
                  </a:cubicBezTo>
                  <a:cubicBezTo>
                    <a:pt x="11762" y="20966"/>
                    <a:pt x="11791" y="20793"/>
                    <a:pt x="11809" y="20619"/>
                  </a:cubicBezTo>
                  <a:cubicBezTo>
                    <a:pt x="11825" y="20464"/>
                    <a:pt x="11841" y="20309"/>
                    <a:pt x="11856" y="20154"/>
                  </a:cubicBezTo>
                  <a:cubicBezTo>
                    <a:pt x="11871" y="20018"/>
                    <a:pt x="11874" y="19881"/>
                    <a:pt x="11881" y="19744"/>
                  </a:cubicBezTo>
                  <a:cubicBezTo>
                    <a:pt x="11888" y="19620"/>
                    <a:pt x="11889" y="19497"/>
                    <a:pt x="11893" y="19373"/>
                  </a:cubicBezTo>
                  <a:cubicBezTo>
                    <a:pt x="11895" y="19322"/>
                    <a:pt x="11899" y="19272"/>
                    <a:pt x="11893" y="19221"/>
                  </a:cubicBezTo>
                  <a:cubicBezTo>
                    <a:pt x="11888" y="19173"/>
                    <a:pt x="11877" y="19130"/>
                    <a:pt x="11862" y="19084"/>
                  </a:cubicBezTo>
                  <a:cubicBezTo>
                    <a:pt x="11849" y="19049"/>
                    <a:pt x="11829" y="19020"/>
                    <a:pt x="11804" y="18998"/>
                  </a:cubicBezTo>
                  <a:cubicBezTo>
                    <a:pt x="11807" y="18960"/>
                    <a:pt x="11810" y="18920"/>
                    <a:pt x="11813" y="18881"/>
                  </a:cubicBezTo>
                  <a:cubicBezTo>
                    <a:pt x="11820" y="18777"/>
                    <a:pt x="11826" y="18673"/>
                    <a:pt x="11833" y="18567"/>
                  </a:cubicBezTo>
                  <a:cubicBezTo>
                    <a:pt x="11844" y="18408"/>
                    <a:pt x="11854" y="18249"/>
                    <a:pt x="11863" y="18089"/>
                  </a:cubicBezTo>
                  <a:cubicBezTo>
                    <a:pt x="11888" y="17642"/>
                    <a:pt x="11915" y="17195"/>
                    <a:pt x="11941" y="16748"/>
                  </a:cubicBezTo>
                  <a:cubicBezTo>
                    <a:pt x="11952" y="16556"/>
                    <a:pt x="11964" y="16365"/>
                    <a:pt x="11975" y="16173"/>
                  </a:cubicBezTo>
                  <a:cubicBezTo>
                    <a:pt x="11979" y="16125"/>
                    <a:pt x="11982" y="16076"/>
                    <a:pt x="11983" y="16027"/>
                  </a:cubicBezTo>
                  <a:cubicBezTo>
                    <a:pt x="11992" y="16013"/>
                    <a:pt x="11998" y="15998"/>
                    <a:pt x="12003" y="15982"/>
                  </a:cubicBezTo>
                  <a:cubicBezTo>
                    <a:pt x="12022" y="15909"/>
                    <a:pt x="12046" y="15837"/>
                    <a:pt x="12062" y="15765"/>
                  </a:cubicBezTo>
                  <a:cubicBezTo>
                    <a:pt x="12076" y="15701"/>
                    <a:pt x="12087" y="15637"/>
                    <a:pt x="12096" y="15573"/>
                  </a:cubicBezTo>
                  <a:cubicBezTo>
                    <a:pt x="12111" y="15466"/>
                    <a:pt x="12125" y="15361"/>
                    <a:pt x="12135" y="15255"/>
                  </a:cubicBezTo>
                  <a:cubicBezTo>
                    <a:pt x="12143" y="15155"/>
                    <a:pt x="12151" y="15057"/>
                    <a:pt x="12160" y="14957"/>
                  </a:cubicBezTo>
                  <a:cubicBezTo>
                    <a:pt x="12171" y="14884"/>
                    <a:pt x="12181" y="14811"/>
                    <a:pt x="12190" y="14738"/>
                  </a:cubicBezTo>
                  <a:cubicBezTo>
                    <a:pt x="12210" y="14563"/>
                    <a:pt x="12232" y="14389"/>
                    <a:pt x="12248" y="14214"/>
                  </a:cubicBezTo>
                  <a:cubicBezTo>
                    <a:pt x="12268" y="14022"/>
                    <a:pt x="12286" y="13830"/>
                    <a:pt x="12302" y="13638"/>
                  </a:cubicBezTo>
                  <a:cubicBezTo>
                    <a:pt x="12309" y="13558"/>
                    <a:pt x="12316" y="13477"/>
                    <a:pt x="12322" y="13397"/>
                  </a:cubicBezTo>
                  <a:cubicBezTo>
                    <a:pt x="12327" y="13314"/>
                    <a:pt x="12336" y="13233"/>
                    <a:pt x="12341" y="13150"/>
                  </a:cubicBezTo>
                  <a:cubicBezTo>
                    <a:pt x="12391" y="13108"/>
                    <a:pt x="12434" y="13062"/>
                    <a:pt x="12471" y="13008"/>
                  </a:cubicBezTo>
                  <a:cubicBezTo>
                    <a:pt x="12492" y="12978"/>
                    <a:pt x="12513" y="12947"/>
                    <a:pt x="12534" y="12917"/>
                  </a:cubicBezTo>
                  <a:cubicBezTo>
                    <a:pt x="12570" y="12868"/>
                    <a:pt x="12605" y="12818"/>
                    <a:pt x="12642" y="12768"/>
                  </a:cubicBezTo>
                  <a:cubicBezTo>
                    <a:pt x="12698" y="12688"/>
                    <a:pt x="12755" y="12608"/>
                    <a:pt x="12812" y="12528"/>
                  </a:cubicBezTo>
                  <a:cubicBezTo>
                    <a:pt x="12867" y="12450"/>
                    <a:pt x="12923" y="12372"/>
                    <a:pt x="12979" y="12295"/>
                  </a:cubicBezTo>
                  <a:cubicBezTo>
                    <a:pt x="13050" y="12195"/>
                    <a:pt x="13132" y="12096"/>
                    <a:pt x="13188" y="11985"/>
                  </a:cubicBezTo>
                  <a:cubicBezTo>
                    <a:pt x="13215" y="11935"/>
                    <a:pt x="13216" y="11873"/>
                    <a:pt x="13195" y="11821"/>
                  </a:cubicBezTo>
                  <a:cubicBezTo>
                    <a:pt x="13222" y="11782"/>
                    <a:pt x="13248" y="11742"/>
                    <a:pt x="13275" y="11702"/>
                  </a:cubicBezTo>
                  <a:cubicBezTo>
                    <a:pt x="13306" y="11657"/>
                    <a:pt x="13336" y="11610"/>
                    <a:pt x="13367" y="11567"/>
                  </a:cubicBezTo>
                  <a:cubicBezTo>
                    <a:pt x="13393" y="11530"/>
                    <a:pt x="13425" y="11493"/>
                    <a:pt x="13454" y="11454"/>
                  </a:cubicBezTo>
                  <a:cubicBezTo>
                    <a:pt x="13480" y="11455"/>
                    <a:pt x="13508" y="11457"/>
                    <a:pt x="13535" y="11457"/>
                  </a:cubicBezTo>
                  <a:cubicBezTo>
                    <a:pt x="13545" y="11457"/>
                    <a:pt x="13556" y="11456"/>
                    <a:pt x="13566" y="11456"/>
                  </a:cubicBezTo>
                  <a:cubicBezTo>
                    <a:pt x="13649" y="11454"/>
                    <a:pt x="13734" y="11441"/>
                    <a:pt x="13816" y="11422"/>
                  </a:cubicBezTo>
                  <a:cubicBezTo>
                    <a:pt x="13946" y="11391"/>
                    <a:pt x="14073" y="11344"/>
                    <a:pt x="14201" y="11302"/>
                  </a:cubicBezTo>
                  <a:cubicBezTo>
                    <a:pt x="14221" y="11295"/>
                    <a:pt x="14243" y="11289"/>
                    <a:pt x="14262" y="11282"/>
                  </a:cubicBezTo>
                  <a:cubicBezTo>
                    <a:pt x="14336" y="11278"/>
                    <a:pt x="14410" y="11250"/>
                    <a:pt x="14479" y="11227"/>
                  </a:cubicBezTo>
                  <a:cubicBezTo>
                    <a:pt x="14862" y="11102"/>
                    <a:pt x="15215" y="10900"/>
                    <a:pt x="15593" y="10762"/>
                  </a:cubicBezTo>
                  <a:cubicBezTo>
                    <a:pt x="15770" y="10697"/>
                    <a:pt x="15945" y="10630"/>
                    <a:pt x="16116" y="10549"/>
                  </a:cubicBezTo>
                  <a:cubicBezTo>
                    <a:pt x="16296" y="10462"/>
                    <a:pt x="16470" y="10365"/>
                    <a:pt x="16647" y="10271"/>
                  </a:cubicBezTo>
                  <a:cubicBezTo>
                    <a:pt x="16723" y="10234"/>
                    <a:pt x="16799" y="10199"/>
                    <a:pt x="16875" y="10162"/>
                  </a:cubicBezTo>
                  <a:cubicBezTo>
                    <a:pt x="16956" y="10120"/>
                    <a:pt x="17036" y="10077"/>
                    <a:pt x="17116" y="10034"/>
                  </a:cubicBezTo>
                  <a:cubicBezTo>
                    <a:pt x="17276" y="9946"/>
                    <a:pt x="17439" y="9853"/>
                    <a:pt x="17587" y="9744"/>
                  </a:cubicBezTo>
                  <a:cubicBezTo>
                    <a:pt x="17657" y="9693"/>
                    <a:pt x="17726" y="9638"/>
                    <a:pt x="17792" y="9581"/>
                  </a:cubicBezTo>
                  <a:cubicBezTo>
                    <a:pt x="17858" y="9524"/>
                    <a:pt x="17929" y="9469"/>
                    <a:pt x="17992" y="9407"/>
                  </a:cubicBezTo>
                  <a:cubicBezTo>
                    <a:pt x="18117" y="9283"/>
                    <a:pt x="18225" y="9147"/>
                    <a:pt x="18336" y="9012"/>
                  </a:cubicBezTo>
                  <a:cubicBezTo>
                    <a:pt x="18399" y="8942"/>
                    <a:pt x="18462" y="8873"/>
                    <a:pt x="18524" y="8801"/>
                  </a:cubicBezTo>
                  <a:cubicBezTo>
                    <a:pt x="18595" y="8721"/>
                    <a:pt x="18654" y="8632"/>
                    <a:pt x="18723" y="8549"/>
                  </a:cubicBezTo>
                  <a:cubicBezTo>
                    <a:pt x="18851" y="8394"/>
                    <a:pt x="18979" y="8238"/>
                    <a:pt x="19109" y="8084"/>
                  </a:cubicBezTo>
                  <a:cubicBezTo>
                    <a:pt x="19174" y="8005"/>
                    <a:pt x="19238" y="7926"/>
                    <a:pt x="19294" y="7839"/>
                  </a:cubicBezTo>
                  <a:cubicBezTo>
                    <a:pt x="19346" y="7757"/>
                    <a:pt x="19393" y="7672"/>
                    <a:pt x="19439" y="7587"/>
                  </a:cubicBezTo>
                  <a:cubicBezTo>
                    <a:pt x="19530" y="7412"/>
                    <a:pt x="19624" y="7239"/>
                    <a:pt x="19726" y="7070"/>
                  </a:cubicBezTo>
                  <a:cubicBezTo>
                    <a:pt x="19775" y="6987"/>
                    <a:pt x="19823" y="6904"/>
                    <a:pt x="19866" y="6817"/>
                  </a:cubicBezTo>
                  <a:cubicBezTo>
                    <a:pt x="19913" y="6727"/>
                    <a:pt x="19951" y="6632"/>
                    <a:pt x="19984" y="6535"/>
                  </a:cubicBezTo>
                  <a:cubicBezTo>
                    <a:pt x="20017" y="6442"/>
                    <a:pt x="20043" y="6344"/>
                    <a:pt x="20064" y="6248"/>
                  </a:cubicBezTo>
                  <a:cubicBezTo>
                    <a:pt x="20071" y="6216"/>
                    <a:pt x="20078" y="6184"/>
                    <a:pt x="20085" y="6153"/>
                  </a:cubicBezTo>
                  <a:cubicBezTo>
                    <a:pt x="20122" y="6141"/>
                    <a:pt x="20157" y="6118"/>
                    <a:pt x="20178" y="6087"/>
                  </a:cubicBezTo>
                  <a:cubicBezTo>
                    <a:pt x="20225" y="6020"/>
                    <a:pt x="20250" y="5940"/>
                    <a:pt x="20277" y="5864"/>
                  </a:cubicBezTo>
                  <a:cubicBezTo>
                    <a:pt x="20343" y="5671"/>
                    <a:pt x="20401" y="5475"/>
                    <a:pt x="20447" y="5276"/>
                  </a:cubicBezTo>
                  <a:cubicBezTo>
                    <a:pt x="20492" y="5079"/>
                    <a:pt x="20526" y="4881"/>
                    <a:pt x="20555" y="4683"/>
                  </a:cubicBezTo>
                  <a:cubicBezTo>
                    <a:pt x="20583" y="4484"/>
                    <a:pt x="20611" y="4284"/>
                    <a:pt x="20617" y="4083"/>
                  </a:cubicBezTo>
                  <a:cubicBezTo>
                    <a:pt x="20625" y="3893"/>
                    <a:pt x="20624" y="3703"/>
                    <a:pt x="20630" y="3513"/>
                  </a:cubicBezTo>
                  <a:cubicBezTo>
                    <a:pt x="20637" y="3430"/>
                    <a:pt x="20643" y="3348"/>
                    <a:pt x="20649" y="3264"/>
                  </a:cubicBezTo>
                  <a:cubicBezTo>
                    <a:pt x="20654" y="3215"/>
                    <a:pt x="20658" y="3165"/>
                    <a:pt x="20658" y="3116"/>
                  </a:cubicBezTo>
                  <a:cubicBezTo>
                    <a:pt x="20656" y="3045"/>
                    <a:pt x="20648" y="2976"/>
                    <a:pt x="20640" y="2905"/>
                  </a:cubicBezTo>
                  <a:cubicBezTo>
                    <a:pt x="20624" y="2763"/>
                    <a:pt x="20603" y="2624"/>
                    <a:pt x="20589" y="2481"/>
                  </a:cubicBezTo>
                  <a:cubicBezTo>
                    <a:pt x="20587" y="2421"/>
                    <a:pt x="20587" y="2362"/>
                    <a:pt x="20589" y="2303"/>
                  </a:cubicBezTo>
                  <a:cubicBezTo>
                    <a:pt x="20590" y="2292"/>
                    <a:pt x="20590" y="2282"/>
                    <a:pt x="20591" y="2271"/>
                  </a:cubicBezTo>
                  <a:cubicBezTo>
                    <a:pt x="20595" y="2213"/>
                    <a:pt x="20575" y="2158"/>
                    <a:pt x="20539" y="2120"/>
                  </a:cubicBezTo>
                  <a:cubicBezTo>
                    <a:pt x="20532" y="1964"/>
                    <a:pt x="20521" y="1809"/>
                    <a:pt x="20508" y="1654"/>
                  </a:cubicBezTo>
                  <a:cubicBezTo>
                    <a:pt x="20489" y="1458"/>
                    <a:pt x="20467" y="1262"/>
                    <a:pt x="20436" y="1068"/>
                  </a:cubicBezTo>
                  <a:cubicBezTo>
                    <a:pt x="20422" y="977"/>
                    <a:pt x="20407" y="886"/>
                    <a:pt x="20392" y="797"/>
                  </a:cubicBezTo>
                  <a:cubicBezTo>
                    <a:pt x="20378" y="717"/>
                    <a:pt x="20368" y="635"/>
                    <a:pt x="20342" y="559"/>
                  </a:cubicBezTo>
                  <a:cubicBezTo>
                    <a:pt x="20332" y="524"/>
                    <a:pt x="20320" y="491"/>
                    <a:pt x="20306" y="459"/>
                  </a:cubicBezTo>
                  <a:cubicBezTo>
                    <a:pt x="20329" y="450"/>
                    <a:pt x="20353" y="442"/>
                    <a:pt x="20375" y="428"/>
                  </a:cubicBezTo>
                  <a:cubicBezTo>
                    <a:pt x="20422" y="400"/>
                    <a:pt x="20451" y="361"/>
                    <a:pt x="20467" y="309"/>
                  </a:cubicBezTo>
                  <a:cubicBezTo>
                    <a:pt x="20481" y="260"/>
                    <a:pt x="20471" y="197"/>
                    <a:pt x="20445" y="155"/>
                  </a:cubicBezTo>
                  <a:cubicBezTo>
                    <a:pt x="20399" y="76"/>
                    <a:pt x="20301" y="38"/>
                    <a:pt x="20215" y="22"/>
                  </a:cubicBezTo>
                  <a:cubicBezTo>
                    <a:pt x="20132" y="7"/>
                    <a:pt x="20049" y="0"/>
                    <a:pt x="1996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2" name="Google Shape;1212;p37"/>
            <p:cNvSpPr/>
            <p:nvPr/>
          </p:nvSpPr>
          <p:spPr>
            <a:xfrm>
              <a:off x="8625950" y="4664375"/>
              <a:ext cx="30425" cy="30325"/>
            </a:xfrm>
            <a:custGeom>
              <a:avLst/>
              <a:gdLst/>
              <a:ahLst/>
              <a:cxnLst/>
              <a:rect l="l" t="t" r="r" b="b"/>
              <a:pathLst>
                <a:path w="1217" h="1213" extrusionOk="0">
                  <a:moveTo>
                    <a:pt x="693" y="0"/>
                  </a:moveTo>
                  <a:cubicBezTo>
                    <a:pt x="677" y="0"/>
                    <a:pt x="661" y="2"/>
                    <a:pt x="645" y="5"/>
                  </a:cubicBezTo>
                  <a:cubicBezTo>
                    <a:pt x="608" y="13"/>
                    <a:pt x="563" y="35"/>
                    <a:pt x="536" y="62"/>
                  </a:cubicBezTo>
                  <a:cubicBezTo>
                    <a:pt x="467" y="127"/>
                    <a:pt x="418" y="205"/>
                    <a:pt x="379" y="292"/>
                  </a:cubicBezTo>
                  <a:cubicBezTo>
                    <a:pt x="376" y="300"/>
                    <a:pt x="371" y="308"/>
                    <a:pt x="368" y="314"/>
                  </a:cubicBezTo>
                  <a:cubicBezTo>
                    <a:pt x="354" y="310"/>
                    <a:pt x="339" y="308"/>
                    <a:pt x="324" y="308"/>
                  </a:cubicBezTo>
                  <a:cubicBezTo>
                    <a:pt x="293" y="308"/>
                    <a:pt x="262" y="317"/>
                    <a:pt x="236" y="335"/>
                  </a:cubicBezTo>
                  <a:cubicBezTo>
                    <a:pt x="217" y="348"/>
                    <a:pt x="203" y="366"/>
                    <a:pt x="192" y="385"/>
                  </a:cubicBezTo>
                  <a:cubicBezTo>
                    <a:pt x="162" y="389"/>
                    <a:pt x="133" y="397"/>
                    <a:pt x="109" y="414"/>
                  </a:cubicBezTo>
                  <a:cubicBezTo>
                    <a:pt x="2" y="487"/>
                    <a:pt x="1" y="646"/>
                    <a:pt x="108" y="720"/>
                  </a:cubicBezTo>
                  <a:cubicBezTo>
                    <a:pt x="110" y="721"/>
                    <a:pt x="113" y="723"/>
                    <a:pt x="115" y="725"/>
                  </a:cubicBezTo>
                  <a:cubicBezTo>
                    <a:pt x="168" y="767"/>
                    <a:pt x="216" y="815"/>
                    <a:pt x="265" y="861"/>
                  </a:cubicBezTo>
                  <a:cubicBezTo>
                    <a:pt x="328" y="918"/>
                    <a:pt x="402" y="958"/>
                    <a:pt x="471" y="1008"/>
                  </a:cubicBezTo>
                  <a:cubicBezTo>
                    <a:pt x="469" y="1007"/>
                    <a:pt x="468" y="1006"/>
                    <a:pt x="467" y="1005"/>
                  </a:cubicBezTo>
                  <a:lnTo>
                    <a:pt x="467" y="1005"/>
                  </a:lnTo>
                  <a:cubicBezTo>
                    <a:pt x="469" y="1007"/>
                    <a:pt x="472" y="1009"/>
                    <a:pt x="475" y="1011"/>
                  </a:cubicBezTo>
                  <a:cubicBezTo>
                    <a:pt x="478" y="1013"/>
                    <a:pt x="480" y="1015"/>
                    <a:pt x="482" y="1017"/>
                  </a:cubicBezTo>
                  <a:lnTo>
                    <a:pt x="482" y="1017"/>
                  </a:lnTo>
                  <a:cubicBezTo>
                    <a:pt x="482" y="1016"/>
                    <a:pt x="481" y="1016"/>
                    <a:pt x="480" y="1015"/>
                  </a:cubicBezTo>
                  <a:lnTo>
                    <a:pt x="480" y="1015"/>
                  </a:lnTo>
                  <a:cubicBezTo>
                    <a:pt x="503" y="1033"/>
                    <a:pt x="524" y="1050"/>
                    <a:pt x="545" y="1069"/>
                  </a:cubicBezTo>
                  <a:cubicBezTo>
                    <a:pt x="563" y="1087"/>
                    <a:pt x="583" y="1106"/>
                    <a:pt x="601" y="1125"/>
                  </a:cubicBezTo>
                  <a:cubicBezTo>
                    <a:pt x="615" y="1139"/>
                    <a:pt x="627" y="1153"/>
                    <a:pt x="641" y="1166"/>
                  </a:cubicBezTo>
                  <a:cubicBezTo>
                    <a:pt x="674" y="1197"/>
                    <a:pt x="718" y="1212"/>
                    <a:pt x="761" y="1212"/>
                  </a:cubicBezTo>
                  <a:cubicBezTo>
                    <a:pt x="762" y="1212"/>
                    <a:pt x="764" y="1212"/>
                    <a:pt x="766" y="1212"/>
                  </a:cubicBezTo>
                  <a:cubicBezTo>
                    <a:pt x="817" y="1211"/>
                    <a:pt x="867" y="1188"/>
                    <a:pt x="902" y="1149"/>
                  </a:cubicBezTo>
                  <a:cubicBezTo>
                    <a:pt x="945" y="1101"/>
                    <a:pt x="953" y="1039"/>
                    <a:pt x="938" y="983"/>
                  </a:cubicBezTo>
                  <a:cubicBezTo>
                    <a:pt x="945" y="962"/>
                    <a:pt x="950" y="939"/>
                    <a:pt x="947" y="915"/>
                  </a:cubicBezTo>
                  <a:cubicBezTo>
                    <a:pt x="946" y="899"/>
                    <a:pt x="942" y="885"/>
                    <a:pt x="937" y="870"/>
                  </a:cubicBezTo>
                  <a:cubicBezTo>
                    <a:pt x="992" y="843"/>
                    <a:pt x="1031" y="788"/>
                    <a:pt x="1039" y="724"/>
                  </a:cubicBezTo>
                  <a:cubicBezTo>
                    <a:pt x="1072" y="693"/>
                    <a:pt x="1104" y="660"/>
                    <a:pt x="1130" y="623"/>
                  </a:cubicBezTo>
                  <a:cubicBezTo>
                    <a:pt x="1151" y="596"/>
                    <a:pt x="1169" y="569"/>
                    <a:pt x="1184" y="539"/>
                  </a:cubicBezTo>
                  <a:cubicBezTo>
                    <a:pt x="1200" y="507"/>
                    <a:pt x="1202" y="474"/>
                    <a:pt x="1206" y="440"/>
                  </a:cubicBezTo>
                  <a:cubicBezTo>
                    <a:pt x="1216" y="330"/>
                    <a:pt x="1122" y="245"/>
                    <a:pt x="1019" y="244"/>
                  </a:cubicBezTo>
                  <a:cubicBezTo>
                    <a:pt x="993" y="190"/>
                    <a:pt x="943" y="150"/>
                    <a:pt x="883" y="139"/>
                  </a:cubicBezTo>
                  <a:cubicBezTo>
                    <a:pt x="867" y="81"/>
                    <a:pt x="818" y="31"/>
                    <a:pt x="761" y="10"/>
                  </a:cubicBezTo>
                  <a:cubicBezTo>
                    <a:pt x="740" y="3"/>
                    <a:pt x="716" y="0"/>
                    <a:pt x="6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13" name="Google Shape;1213;p37"/>
            <p:cNvSpPr/>
            <p:nvPr/>
          </p:nvSpPr>
          <p:spPr>
            <a:xfrm>
              <a:off x="8555250" y="4654325"/>
              <a:ext cx="28350" cy="28250"/>
            </a:xfrm>
            <a:custGeom>
              <a:avLst/>
              <a:gdLst/>
              <a:ahLst/>
              <a:cxnLst/>
              <a:rect l="l" t="t" r="r" b="b"/>
              <a:pathLst>
                <a:path w="1134" h="1130" extrusionOk="0">
                  <a:moveTo>
                    <a:pt x="546" y="1"/>
                  </a:moveTo>
                  <a:cubicBezTo>
                    <a:pt x="525" y="1"/>
                    <a:pt x="505" y="4"/>
                    <a:pt x="486" y="13"/>
                  </a:cubicBezTo>
                  <a:cubicBezTo>
                    <a:pt x="447" y="30"/>
                    <a:pt x="411" y="49"/>
                    <a:pt x="378" y="76"/>
                  </a:cubicBezTo>
                  <a:cubicBezTo>
                    <a:pt x="324" y="123"/>
                    <a:pt x="275" y="174"/>
                    <a:pt x="226" y="225"/>
                  </a:cubicBezTo>
                  <a:cubicBezTo>
                    <a:pt x="195" y="257"/>
                    <a:pt x="167" y="288"/>
                    <a:pt x="137" y="318"/>
                  </a:cubicBezTo>
                  <a:cubicBezTo>
                    <a:pt x="107" y="352"/>
                    <a:pt x="74" y="383"/>
                    <a:pt x="51" y="420"/>
                  </a:cubicBezTo>
                  <a:cubicBezTo>
                    <a:pt x="1" y="505"/>
                    <a:pt x="20" y="623"/>
                    <a:pt x="108" y="675"/>
                  </a:cubicBezTo>
                  <a:cubicBezTo>
                    <a:pt x="145" y="698"/>
                    <a:pt x="183" y="707"/>
                    <a:pt x="222" y="707"/>
                  </a:cubicBezTo>
                  <a:cubicBezTo>
                    <a:pt x="224" y="707"/>
                    <a:pt x="226" y="707"/>
                    <a:pt x="228" y="707"/>
                  </a:cubicBezTo>
                  <a:lnTo>
                    <a:pt x="228" y="707"/>
                  </a:lnTo>
                  <a:cubicBezTo>
                    <a:pt x="216" y="736"/>
                    <a:pt x="210" y="766"/>
                    <a:pt x="216" y="799"/>
                  </a:cubicBezTo>
                  <a:cubicBezTo>
                    <a:pt x="225" y="862"/>
                    <a:pt x="259" y="917"/>
                    <a:pt x="317" y="946"/>
                  </a:cubicBezTo>
                  <a:cubicBezTo>
                    <a:pt x="317" y="951"/>
                    <a:pt x="317" y="957"/>
                    <a:pt x="317" y="962"/>
                  </a:cubicBezTo>
                  <a:cubicBezTo>
                    <a:pt x="321" y="1023"/>
                    <a:pt x="368" y="1088"/>
                    <a:pt x="425" y="1111"/>
                  </a:cubicBezTo>
                  <a:cubicBezTo>
                    <a:pt x="454" y="1123"/>
                    <a:pt x="484" y="1129"/>
                    <a:pt x="514" y="1129"/>
                  </a:cubicBezTo>
                  <a:cubicBezTo>
                    <a:pt x="516" y="1129"/>
                    <a:pt x="519" y="1129"/>
                    <a:pt x="521" y="1129"/>
                  </a:cubicBezTo>
                  <a:cubicBezTo>
                    <a:pt x="556" y="1128"/>
                    <a:pt x="592" y="1119"/>
                    <a:pt x="625" y="1099"/>
                  </a:cubicBezTo>
                  <a:cubicBezTo>
                    <a:pt x="667" y="1077"/>
                    <a:pt x="705" y="1048"/>
                    <a:pt x="742" y="1017"/>
                  </a:cubicBezTo>
                  <a:cubicBezTo>
                    <a:pt x="775" y="1011"/>
                    <a:pt x="807" y="995"/>
                    <a:pt x="832" y="971"/>
                  </a:cubicBezTo>
                  <a:cubicBezTo>
                    <a:pt x="881" y="925"/>
                    <a:pt x="932" y="876"/>
                    <a:pt x="982" y="830"/>
                  </a:cubicBezTo>
                  <a:cubicBezTo>
                    <a:pt x="1025" y="788"/>
                    <a:pt x="1073" y="747"/>
                    <a:pt x="1101" y="692"/>
                  </a:cubicBezTo>
                  <a:cubicBezTo>
                    <a:pt x="1134" y="630"/>
                    <a:pt x="1119" y="551"/>
                    <a:pt x="1076" y="497"/>
                  </a:cubicBezTo>
                  <a:cubicBezTo>
                    <a:pt x="1073" y="455"/>
                    <a:pt x="1057" y="415"/>
                    <a:pt x="1026" y="381"/>
                  </a:cubicBezTo>
                  <a:cubicBezTo>
                    <a:pt x="1009" y="363"/>
                    <a:pt x="989" y="348"/>
                    <a:pt x="965" y="338"/>
                  </a:cubicBezTo>
                  <a:cubicBezTo>
                    <a:pt x="957" y="329"/>
                    <a:pt x="948" y="321"/>
                    <a:pt x="938" y="313"/>
                  </a:cubicBezTo>
                  <a:cubicBezTo>
                    <a:pt x="921" y="270"/>
                    <a:pt x="888" y="235"/>
                    <a:pt x="848" y="214"/>
                  </a:cubicBezTo>
                  <a:cubicBezTo>
                    <a:pt x="842" y="190"/>
                    <a:pt x="833" y="168"/>
                    <a:pt x="818" y="147"/>
                  </a:cubicBezTo>
                  <a:cubicBezTo>
                    <a:pt x="790" y="107"/>
                    <a:pt x="751" y="84"/>
                    <a:pt x="709" y="75"/>
                  </a:cubicBezTo>
                  <a:cubicBezTo>
                    <a:pt x="686" y="45"/>
                    <a:pt x="654" y="21"/>
                    <a:pt x="616" y="11"/>
                  </a:cubicBezTo>
                  <a:cubicBezTo>
                    <a:pt x="593" y="5"/>
                    <a:pt x="569" y="1"/>
                    <a:pt x="54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14" name="Google Shape;1214;p37"/>
            <p:cNvSpPr/>
            <p:nvPr/>
          </p:nvSpPr>
          <p:spPr>
            <a:xfrm>
              <a:off x="8580225" y="4887800"/>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215" name="Google Shape;1215;p37"/>
            <p:cNvSpPr/>
            <p:nvPr/>
          </p:nvSpPr>
          <p:spPr>
            <a:xfrm>
              <a:off x="8599425" y="4872675"/>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216" name="Google Shape;1216;p37"/>
            <p:cNvSpPr/>
            <p:nvPr/>
          </p:nvSpPr>
          <p:spPr>
            <a:xfrm>
              <a:off x="8599075" y="4858950"/>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217" name="Google Shape;1217;p37"/>
            <p:cNvSpPr/>
            <p:nvPr/>
          </p:nvSpPr>
          <p:spPr>
            <a:xfrm>
              <a:off x="8609125" y="4743575"/>
              <a:ext cx="9250" cy="9250"/>
            </a:xfrm>
            <a:custGeom>
              <a:avLst/>
              <a:gdLst/>
              <a:ahLst/>
              <a:cxnLst/>
              <a:rect l="l" t="t" r="r" b="b"/>
              <a:pathLst>
                <a:path w="370" h="370" extrusionOk="0">
                  <a:moveTo>
                    <a:pt x="191" y="0"/>
                  </a:moveTo>
                  <a:cubicBezTo>
                    <a:pt x="189" y="0"/>
                    <a:pt x="187" y="0"/>
                    <a:pt x="185" y="1"/>
                  </a:cubicBezTo>
                  <a:cubicBezTo>
                    <a:pt x="85" y="3"/>
                    <a:pt x="0" y="82"/>
                    <a:pt x="0" y="185"/>
                  </a:cubicBezTo>
                  <a:cubicBezTo>
                    <a:pt x="0" y="281"/>
                    <a:pt x="80" y="370"/>
                    <a:pt x="179" y="370"/>
                  </a:cubicBezTo>
                  <a:cubicBezTo>
                    <a:pt x="180" y="370"/>
                    <a:pt x="182" y="370"/>
                    <a:pt x="184" y="370"/>
                  </a:cubicBezTo>
                  <a:cubicBezTo>
                    <a:pt x="285" y="368"/>
                    <a:pt x="369" y="289"/>
                    <a:pt x="369" y="186"/>
                  </a:cubicBezTo>
                  <a:cubicBezTo>
                    <a:pt x="369" y="89"/>
                    <a:pt x="289"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18" name="Google Shape;1218;p37"/>
            <p:cNvSpPr/>
            <p:nvPr/>
          </p:nvSpPr>
          <p:spPr>
            <a:xfrm>
              <a:off x="8323400" y="4384775"/>
              <a:ext cx="112225" cy="121250"/>
            </a:xfrm>
            <a:custGeom>
              <a:avLst/>
              <a:gdLst/>
              <a:ahLst/>
              <a:cxnLst/>
              <a:rect l="l" t="t" r="r" b="b"/>
              <a:pathLst>
                <a:path w="4489" h="4850" extrusionOk="0">
                  <a:moveTo>
                    <a:pt x="2039" y="1834"/>
                  </a:moveTo>
                  <a:lnTo>
                    <a:pt x="2039" y="1834"/>
                  </a:lnTo>
                  <a:cubicBezTo>
                    <a:pt x="2040" y="1835"/>
                    <a:pt x="2041" y="1836"/>
                    <a:pt x="2041" y="1837"/>
                  </a:cubicBezTo>
                  <a:lnTo>
                    <a:pt x="2041" y="1837"/>
                  </a:lnTo>
                  <a:cubicBezTo>
                    <a:pt x="2041" y="1835"/>
                    <a:pt x="2040" y="1835"/>
                    <a:pt x="2039" y="1834"/>
                  </a:cubicBezTo>
                  <a:close/>
                  <a:moveTo>
                    <a:pt x="2052" y="1848"/>
                  </a:moveTo>
                  <a:cubicBezTo>
                    <a:pt x="2052" y="1849"/>
                    <a:pt x="2053" y="1850"/>
                    <a:pt x="2054" y="1851"/>
                  </a:cubicBezTo>
                  <a:lnTo>
                    <a:pt x="2054" y="1851"/>
                  </a:lnTo>
                  <a:cubicBezTo>
                    <a:pt x="2053" y="1850"/>
                    <a:pt x="2053" y="1849"/>
                    <a:pt x="2052" y="1848"/>
                  </a:cubicBezTo>
                  <a:close/>
                  <a:moveTo>
                    <a:pt x="2888" y="2804"/>
                  </a:moveTo>
                  <a:lnTo>
                    <a:pt x="2888" y="2804"/>
                  </a:lnTo>
                  <a:cubicBezTo>
                    <a:pt x="2889" y="2805"/>
                    <a:pt x="2891" y="2807"/>
                    <a:pt x="2892" y="2808"/>
                  </a:cubicBezTo>
                  <a:cubicBezTo>
                    <a:pt x="2891" y="2806"/>
                    <a:pt x="2890" y="2805"/>
                    <a:pt x="2888" y="2804"/>
                  </a:cubicBezTo>
                  <a:close/>
                  <a:moveTo>
                    <a:pt x="1786" y="2972"/>
                  </a:moveTo>
                  <a:lnTo>
                    <a:pt x="1786" y="2972"/>
                  </a:lnTo>
                  <a:cubicBezTo>
                    <a:pt x="1787" y="2972"/>
                    <a:pt x="1788" y="2973"/>
                    <a:pt x="1789" y="2973"/>
                  </a:cubicBezTo>
                  <a:lnTo>
                    <a:pt x="1789" y="2973"/>
                  </a:lnTo>
                  <a:cubicBezTo>
                    <a:pt x="1788" y="2972"/>
                    <a:pt x="1787" y="2972"/>
                    <a:pt x="1786" y="2972"/>
                  </a:cubicBezTo>
                  <a:close/>
                  <a:moveTo>
                    <a:pt x="203" y="0"/>
                  </a:moveTo>
                  <a:cubicBezTo>
                    <a:pt x="194" y="0"/>
                    <a:pt x="186" y="1"/>
                    <a:pt x="177" y="2"/>
                  </a:cubicBezTo>
                  <a:cubicBezTo>
                    <a:pt x="81" y="14"/>
                    <a:pt x="0" y="111"/>
                    <a:pt x="18" y="210"/>
                  </a:cubicBezTo>
                  <a:cubicBezTo>
                    <a:pt x="25" y="244"/>
                    <a:pt x="37" y="275"/>
                    <a:pt x="57" y="304"/>
                  </a:cubicBezTo>
                  <a:cubicBezTo>
                    <a:pt x="79" y="334"/>
                    <a:pt x="111" y="355"/>
                    <a:pt x="138" y="379"/>
                  </a:cubicBezTo>
                  <a:cubicBezTo>
                    <a:pt x="244" y="479"/>
                    <a:pt x="350" y="577"/>
                    <a:pt x="454" y="678"/>
                  </a:cubicBezTo>
                  <a:cubicBezTo>
                    <a:pt x="563" y="782"/>
                    <a:pt x="666" y="892"/>
                    <a:pt x="771" y="999"/>
                  </a:cubicBezTo>
                  <a:cubicBezTo>
                    <a:pt x="875" y="1108"/>
                    <a:pt x="985" y="1213"/>
                    <a:pt x="1095" y="1317"/>
                  </a:cubicBezTo>
                  <a:cubicBezTo>
                    <a:pt x="1203" y="1418"/>
                    <a:pt x="1306" y="1525"/>
                    <a:pt x="1403" y="1636"/>
                  </a:cubicBezTo>
                  <a:cubicBezTo>
                    <a:pt x="1535" y="1793"/>
                    <a:pt x="1655" y="1956"/>
                    <a:pt x="1788" y="2109"/>
                  </a:cubicBezTo>
                  <a:cubicBezTo>
                    <a:pt x="1854" y="2184"/>
                    <a:pt x="1920" y="2257"/>
                    <a:pt x="1994" y="2323"/>
                  </a:cubicBezTo>
                  <a:cubicBezTo>
                    <a:pt x="2066" y="2388"/>
                    <a:pt x="2134" y="2457"/>
                    <a:pt x="2199" y="2530"/>
                  </a:cubicBezTo>
                  <a:cubicBezTo>
                    <a:pt x="2241" y="2580"/>
                    <a:pt x="2280" y="2632"/>
                    <a:pt x="2320" y="2683"/>
                  </a:cubicBezTo>
                  <a:cubicBezTo>
                    <a:pt x="2192" y="2656"/>
                    <a:pt x="2059" y="2643"/>
                    <a:pt x="1931" y="2623"/>
                  </a:cubicBezTo>
                  <a:lnTo>
                    <a:pt x="1931" y="2623"/>
                  </a:lnTo>
                  <a:cubicBezTo>
                    <a:pt x="1932" y="2623"/>
                    <a:pt x="1932" y="2623"/>
                    <a:pt x="1932" y="2623"/>
                  </a:cubicBezTo>
                  <a:lnTo>
                    <a:pt x="1932" y="2623"/>
                  </a:lnTo>
                  <a:cubicBezTo>
                    <a:pt x="1842" y="2607"/>
                    <a:pt x="1754" y="2592"/>
                    <a:pt x="1663" y="2578"/>
                  </a:cubicBezTo>
                  <a:cubicBezTo>
                    <a:pt x="1565" y="2563"/>
                    <a:pt x="1468" y="2552"/>
                    <a:pt x="1371" y="2536"/>
                  </a:cubicBezTo>
                  <a:cubicBezTo>
                    <a:pt x="1278" y="2519"/>
                    <a:pt x="1186" y="2503"/>
                    <a:pt x="1092" y="2495"/>
                  </a:cubicBezTo>
                  <a:cubicBezTo>
                    <a:pt x="995" y="2486"/>
                    <a:pt x="898" y="2474"/>
                    <a:pt x="800" y="2460"/>
                  </a:cubicBezTo>
                  <a:cubicBezTo>
                    <a:pt x="715" y="2449"/>
                    <a:pt x="630" y="2432"/>
                    <a:pt x="545" y="2418"/>
                  </a:cubicBezTo>
                  <a:cubicBezTo>
                    <a:pt x="499" y="2410"/>
                    <a:pt x="452" y="2403"/>
                    <a:pt x="406" y="2397"/>
                  </a:cubicBezTo>
                  <a:cubicBezTo>
                    <a:pt x="383" y="2395"/>
                    <a:pt x="358" y="2393"/>
                    <a:pt x="333" y="2393"/>
                  </a:cubicBezTo>
                  <a:cubicBezTo>
                    <a:pt x="284" y="2393"/>
                    <a:pt x="233" y="2401"/>
                    <a:pt x="192" y="2425"/>
                  </a:cubicBezTo>
                  <a:cubicBezTo>
                    <a:pt x="121" y="2467"/>
                    <a:pt x="87" y="2554"/>
                    <a:pt x="110" y="2634"/>
                  </a:cubicBezTo>
                  <a:cubicBezTo>
                    <a:pt x="130" y="2709"/>
                    <a:pt x="193" y="2757"/>
                    <a:pt x="268" y="2768"/>
                  </a:cubicBezTo>
                  <a:cubicBezTo>
                    <a:pt x="275" y="2769"/>
                    <a:pt x="282" y="2770"/>
                    <a:pt x="289" y="2770"/>
                  </a:cubicBezTo>
                  <a:cubicBezTo>
                    <a:pt x="303" y="2770"/>
                    <a:pt x="318" y="2767"/>
                    <a:pt x="333" y="2763"/>
                  </a:cubicBezTo>
                  <a:lnTo>
                    <a:pt x="341" y="2763"/>
                  </a:lnTo>
                  <a:cubicBezTo>
                    <a:pt x="480" y="2774"/>
                    <a:pt x="618" y="2809"/>
                    <a:pt x="756" y="2827"/>
                  </a:cubicBezTo>
                  <a:cubicBezTo>
                    <a:pt x="893" y="2846"/>
                    <a:pt x="1031" y="2858"/>
                    <a:pt x="1168" y="2875"/>
                  </a:cubicBezTo>
                  <a:lnTo>
                    <a:pt x="1168" y="2875"/>
                  </a:lnTo>
                  <a:cubicBezTo>
                    <a:pt x="1166" y="2875"/>
                    <a:pt x="1165" y="2875"/>
                    <a:pt x="1164" y="2874"/>
                  </a:cubicBezTo>
                  <a:lnTo>
                    <a:pt x="1164" y="2874"/>
                  </a:lnTo>
                  <a:cubicBezTo>
                    <a:pt x="1167" y="2875"/>
                    <a:pt x="1169" y="2875"/>
                    <a:pt x="1171" y="2876"/>
                  </a:cubicBezTo>
                  <a:lnTo>
                    <a:pt x="1171" y="2876"/>
                  </a:lnTo>
                  <a:cubicBezTo>
                    <a:pt x="1170" y="2875"/>
                    <a:pt x="1169" y="2875"/>
                    <a:pt x="1168" y="2875"/>
                  </a:cubicBezTo>
                  <a:lnTo>
                    <a:pt x="1168" y="2875"/>
                  </a:lnTo>
                  <a:cubicBezTo>
                    <a:pt x="1170" y="2876"/>
                    <a:pt x="1173" y="2876"/>
                    <a:pt x="1176" y="2876"/>
                  </a:cubicBezTo>
                  <a:lnTo>
                    <a:pt x="1176" y="2876"/>
                  </a:lnTo>
                  <a:cubicBezTo>
                    <a:pt x="1175" y="2876"/>
                    <a:pt x="1173" y="2876"/>
                    <a:pt x="1171" y="2876"/>
                  </a:cubicBezTo>
                  <a:lnTo>
                    <a:pt x="1171" y="2876"/>
                  </a:lnTo>
                  <a:cubicBezTo>
                    <a:pt x="1174" y="2876"/>
                    <a:pt x="1176" y="2876"/>
                    <a:pt x="1179" y="2877"/>
                  </a:cubicBezTo>
                  <a:cubicBezTo>
                    <a:pt x="1178" y="2877"/>
                    <a:pt x="1177" y="2877"/>
                    <a:pt x="1176" y="2876"/>
                  </a:cubicBezTo>
                  <a:lnTo>
                    <a:pt x="1176" y="2876"/>
                  </a:lnTo>
                  <a:cubicBezTo>
                    <a:pt x="1281" y="2895"/>
                    <a:pt x="1385" y="2914"/>
                    <a:pt x="1491" y="2927"/>
                  </a:cubicBezTo>
                  <a:cubicBezTo>
                    <a:pt x="1588" y="2940"/>
                    <a:pt x="1686" y="2955"/>
                    <a:pt x="1783" y="2972"/>
                  </a:cubicBezTo>
                  <a:lnTo>
                    <a:pt x="1783" y="2972"/>
                  </a:lnTo>
                  <a:cubicBezTo>
                    <a:pt x="1783" y="2972"/>
                    <a:pt x="1783" y="2972"/>
                    <a:pt x="1783" y="2972"/>
                  </a:cubicBezTo>
                  <a:lnTo>
                    <a:pt x="1783" y="2972"/>
                  </a:lnTo>
                  <a:cubicBezTo>
                    <a:pt x="1784" y="2972"/>
                    <a:pt x="1785" y="2972"/>
                    <a:pt x="1786" y="2972"/>
                  </a:cubicBezTo>
                  <a:lnTo>
                    <a:pt x="1786" y="2972"/>
                  </a:lnTo>
                  <a:cubicBezTo>
                    <a:pt x="1786" y="2972"/>
                    <a:pt x="1786" y="2972"/>
                    <a:pt x="1786" y="2972"/>
                  </a:cubicBezTo>
                  <a:lnTo>
                    <a:pt x="1786" y="2972"/>
                  </a:lnTo>
                  <a:cubicBezTo>
                    <a:pt x="1787" y="2972"/>
                    <a:pt x="1788" y="2972"/>
                    <a:pt x="1790" y="2973"/>
                  </a:cubicBezTo>
                  <a:cubicBezTo>
                    <a:pt x="1789" y="2973"/>
                    <a:pt x="1789" y="2973"/>
                    <a:pt x="1789" y="2973"/>
                  </a:cubicBezTo>
                  <a:lnTo>
                    <a:pt x="1789" y="2973"/>
                  </a:lnTo>
                  <a:cubicBezTo>
                    <a:pt x="1906" y="2993"/>
                    <a:pt x="2024" y="3008"/>
                    <a:pt x="2142" y="3026"/>
                  </a:cubicBezTo>
                  <a:cubicBezTo>
                    <a:pt x="2201" y="3037"/>
                    <a:pt x="2261" y="3047"/>
                    <a:pt x="2319" y="3062"/>
                  </a:cubicBezTo>
                  <a:cubicBezTo>
                    <a:pt x="2343" y="3070"/>
                    <a:pt x="2366" y="3079"/>
                    <a:pt x="2389" y="3089"/>
                  </a:cubicBezTo>
                  <a:cubicBezTo>
                    <a:pt x="2436" y="3112"/>
                    <a:pt x="2481" y="3140"/>
                    <a:pt x="2526" y="3167"/>
                  </a:cubicBezTo>
                  <a:cubicBezTo>
                    <a:pt x="2539" y="3176"/>
                    <a:pt x="2550" y="3184"/>
                    <a:pt x="2561" y="3194"/>
                  </a:cubicBezTo>
                  <a:cubicBezTo>
                    <a:pt x="2587" y="3218"/>
                    <a:pt x="2611" y="3243"/>
                    <a:pt x="2635" y="3268"/>
                  </a:cubicBezTo>
                  <a:cubicBezTo>
                    <a:pt x="2634" y="3267"/>
                    <a:pt x="2634" y="3267"/>
                    <a:pt x="2634" y="3267"/>
                  </a:cubicBezTo>
                  <a:lnTo>
                    <a:pt x="2634" y="3267"/>
                  </a:lnTo>
                  <a:cubicBezTo>
                    <a:pt x="2635" y="3268"/>
                    <a:pt x="2636" y="3269"/>
                    <a:pt x="2637" y="3270"/>
                  </a:cubicBezTo>
                  <a:cubicBezTo>
                    <a:pt x="2640" y="3273"/>
                    <a:pt x="2644" y="3277"/>
                    <a:pt x="2647" y="3280"/>
                  </a:cubicBezTo>
                  <a:cubicBezTo>
                    <a:pt x="2645" y="3278"/>
                    <a:pt x="2643" y="3276"/>
                    <a:pt x="2639" y="3273"/>
                  </a:cubicBezTo>
                  <a:lnTo>
                    <a:pt x="2639" y="3273"/>
                  </a:lnTo>
                  <a:cubicBezTo>
                    <a:pt x="2676" y="3313"/>
                    <a:pt x="2712" y="3355"/>
                    <a:pt x="2749" y="3396"/>
                  </a:cubicBezTo>
                  <a:cubicBezTo>
                    <a:pt x="2787" y="3438"/>
                    <a:pt x="2841" y="3463"/>
                    <a:pt x="2895" y="3463"/>
                  </a:cubicBezTo>
                  <a:cubicBezTo>
                    <a:pt x="2897" y="3463"/>
                    <a:pt x="2900" y="3463"/>
                    <a:pt x="2902" y="3463"/>
                  </a:cubicBezTo>
                  <a:cubicBezTo>
                    <a:pt x="2918" y="3463"/>
                    <a:pt x="2933" y="3460"/>
                    <a:pt x="2949" y="3455"/>
                  </a:cubicBezTo>
                  <a:cubicBezTo>
                    <a:pt x="2966" y="3478"/>
                    <a:pt x="2986" y="3500"/>
                    <a:pt x="3003" y="3524"/>
                  </a:cubicBezTo>
                  <a:cubicBezTo>
                    <a:pt x="3067" y="3616"/>
                    <a:pt x="3142" y="3701"/>
                    <a:pt x="3207" y="3794"/>
                  </a:cubicBezTo>
                  <a:cubicBezTo>
                    <a:pt x="3242" y="3845"/>
                    <a:pt x="3276" y="3897"/>
                    <a:pt x="3315" y="3946"/>
                  </a:cubicBezTo>
                  <a:cubicBezTo>
                    <a:pt x="3352" y="3992"/>
                    <a:pt x="3408" y="4018"/>
                    <a:pt x="3462" y="4018"/>
                  </a:cubicBezTo>
                  <a:cubicBezTo>
                    <a:pt x="3465" y="4018"/>
                    <a:pt x="3467" y="4018"/>
                    <a:pt x="3469" y="4018"/>
                  </a:cubicBezTo>
                  <a:cubicBezTo>
                    <a:pt x="3506" y="4017"/>
                    <a:pt x="3543" y="4005"/>
                    <a:pt x="3575" y="3981"/>
                  </a:cubicBezTo>
                  <a:cubicBezTo>
                    <a:pt x="3612" y="3951"/>
                    <a:pt x="3636" y="3908"/>
                    <a:pt x="3644" y="3862"/>
                  </a:cubicBezTo>
                  <a:cubicBezTo>
                    <a:pt x="3655" y="3950"/>
                    <a:pt x="3669" y="4038"/>
                    <a:pt x="3690" y="4125"/>
                  </a:cubicBezTo>
                  <a:cubicBezTo>
                    <a:pt x="3709" y="4211"/>
                    <a:pt x="3730" y="4297"/>
                    <a:pt x="3760" y="4378"/>
                  </a:cubicBezTo>
                  <a:cubicBezTo>
                    <a:pt x="3770" y="4408"/>
                    <a:pt x="3782" y="4437"/>
                    <a:pt x="3798" y="4464"/>
                  </a:cubicBezTo>
                  <a:cubicBezTo>
                    <a:pt x="3811" y="4484"/>
                    <a:pt x="3826" y="4505"/>
                    <a:pt x="3839" y="4525"/>
                  </a:cubicBezTo>
                  <a:cubicBezTo>
                    <a:pt x="3839" y="4525"/>
                    <a:pt x="3839" y="4525"/>
                    <a:pt x="3839" y="4525"/>
                  </a:cubicBezTo>
                  <a:lnTo>
                    <a:pt x="3839" y="4525"/>
                  </a:lnTo>
                  <a:cubicBezTo>
                    <a:pt x="3876" y="4584"/>
                    <a:pt x="3915" y="4641"/>
                    <a:pt x="3959" y="4696"/>
                  </a:cubicBezTo>
                  <a:cubicBezTo>
                    <a:pt x="3979" y="4721"/>
                    <a:pt x="3996" y="4748"/>
                    <a:pt x="4015" y="4776"/>
                  </a:cubicBezTo>
                  <a:cubicBezTo>
                    <a:pt x="4049" y="4825"/>
                    <a:pt x="4107" y="4849"/>
                    <a:pt x="4165" y="4849"/>
                  </a:cubicBezTo>
                  <a:cubicBezTo>
                    <a:pt x="4166" y="4849"/>
                    <a:pt x="4168" y="4849"/>
                    <a:pt x="4169" y="4849"/>
                  </a:cubicBezTo>
                  <a:cubicBezTo>
                    <a:pt x="4207" y="4848"/>
                    <a:pt x="4243" y="4835"/>
                    <a:pt x="4274" y="4813"/>
                  </a:cubicBezTo>
                  <a:cubicBezTo>
                    <a:pt x="4357" y="4751"/>
                    <a:pt x="4369" y="4636"/>
                    <a:pt x="4312" y="4554"/>
                  </a:cubicBezTo>
                  <a:cubicBezTo>
                    <a:pt x="4285" y="4515"/>
                    <a:pt x="4258" y="4479"/>
                    <a:pt x="4229" y="4443"/>
                  </a:cubicBezTo>
                  <a:cubicBezTo>
                    <a:pt x="4200" y="4407"/>
                    <a:pt x="4175" y="4367"/>
                    <a:pt x="4150" y="4328"/>
                  </a:cubicBezTo>
                  <a:lnTo>
                    <a:pt x="4150" y="4328"/>
                  </a:lnTo>
                  <a:cubicBezTo>
                    <a:pt x="4154" y="4333"/>
                    <a:pt x="4159" y="4340"/>
                    <a:pt x="4163" y="4347"/>
                  </a:cubicBezTo>
                  <a:cubicBezTo>
                    <a:pt x="4149" y="4324"/>
                    <a:pt x="4134" y="4301"/>
                    <a:pt x="4118" y="4279"/>
                  </a:cubicBezTo>
                  <a:cubicBezTo>
                    <a:pt x="4118" y="4277"/>
                    <a:pt x="4117" y="4276"/>
                    <a:pt x="4117" y="4275"/>
                  </a:cubicBezTo>
                  <a:cubicBezTo>
                    <a:pt x="4107" y="4256"/>
                    <a:pt x="4101" y="4235"/>
                    <a:pt x="4094" y="4214"/>
                  </a:cubicBezTo>
                  <a:cubicBezTo>
                    <a:pt x="4064" y="4115"/>
                    <a:pt x="4042" y="4013"/>
                    <a:pt x="4023" y="3910"/>
                  </a:cubicBezTo>
                  <a:cubicBezTo>
                    <a:pt x="4015" y="3859"/>
                    <a:pt x="4009" y="3807"/>
                    <a:pt x="4007" y="3756"/>
                  </a:cubicBezTo>
                  <a:cubicBezTo>
                    <a:pt x="4002" y="3584"/>
                    <a:pt x="4016" y="3412"/>
                    <a:pt x="4031" y="3240"/>
                  </a:cubicBezTo>
                  <a:cubicBezTo>
                    <a:pt x="4031" y="3240"/>
                    <a:pt x="4031" y="3240"/>
                    <a:pt x="4031" y="3239"/>
                  </a:cubicBezTo>
                  <a:cubicBezTo>
                    <a:pt x="4031" y="3232"/>
                    <a:pt x="4032" y="3224"/>
                    <a:pt x="4032" y="3216"/>
                  </a:cubicBezTo>
                  <a:cubicBezTo>
                    <a:pt x="4032" y="3221"/>
                    <a:pt x="4032" y="3224"/>
                    <a:pt x="4032" y="3228"/>
                  </a:cubicBezTo>
                  <a:cubicBezTo>
                    <a:pt x="4042" y="3122"/>
                    <a:pt x="4056" y="3017"/>
                    <a:pt x="4073" y="2912"/>
                  </a:cubicBezTo>
                  <a:cubicBezTo>
                    <a:pt x="4089" y="2815"/>
                    <a:pt x="4103" y="2715"/>
                    <a:pt x="4123" y="2619"/>
                  </a:cubicBezTo>
                  <a:cubicBezTo>
                    <a:pt x="4168" y="2413"/>
                    <a:pt x="4205" y="2207"/>
                    <a:pt x="4249" y="2001"/>
                  </a:cubicBezTo>
                  <a:lnTo>
                    <a:pt x="4249" y="2001"/>
                  </a:lnTo>
                  <a:cubicBezTo>
                    <a:pt x="4247" y="2009"/>
                    <a:pt x="4245" y="2017"/>
                    <a:pt x="4242" y="2025"/>
                  </a:cubicBezTo>
                  <a:cubicBezTo>
                    <a:pt x="4278" y="1874"/>
                    <a:pt x="4313" y="1724"/>
                    <a:pt x="4345" y="1574"/>
                  </a:cubicBezTo>
                  <a:cubicBezTo>
                    <a:pt x="4378" y="1424"/>
                    <a:pt x="4405" y="1275"/>
                    <a:pt x="4432" y="1123"/>
                  </a:cubicBezTo>
                  <a:cubicBezTo>
                    <a:pt x="4447" y="1037"/>
                    <a:pt x="4460" y="952"/>
                    <a:pt x="4468" y="866"/>
                  </a:cubicBezTo>
                  <a:cubicBezTo>
                    <a:pt x="4469" y="848"/>
                    <a:pt x="4470" y="830"/>
                    <a:pt x="4470" y="811"/>
                  </a:cubicBezTo>
                  <a:cubicBezTo>
                    <a:pt x="4472" y="801"/>
                    <a:pt x="4473" y="791"/>
                    <a:pt x="4474" y="781"/>
                  </a:cubicBezTo>
                  <a:cubicBezTo>
                    <a:pt x="4488" y="680"/>
                    <a:pt x="4423" y="585"/>
                    <a:pt x="4321" y="569"/>
                  </a:cubicBezTo>
                  <a:cubicBezTo>
                    <a:pt x="4312" y="568"/>
                    <a:pt x="4302" y="567"/>
                    <a:pt x="4293" y="567"/>
                  </a:cubicBezTo>
                  <a:cubicBezTo>
                    <a:pt x="4205" y="567"/>
                    <a:pt x="4121" y="632"/>
                    <a:pt x="4110" y="722"/>
                  </a:cubicBezTo>
                  <a:cubicBezTo>
                    <a:pt x="4107" y="737"/>
                    <a:pt x="4106" y="751"/>
                    <a:pt x="4105" y="766"/>
                  </a:cubicBezTo>
                  <a:lnTo>
                    <a:pt x="4104" y="768"/>
                  </a:lnTo>
                  <a:cubicBezTo>
                    <a:pt x="4103" y="777"/>
                    <a:pt x="4102" y="785"/>
                    <a:pt x="4102" y="794"/>
                  </a:cubicBezTo>
                  <a:cubicBezTo>
                    <a:pt x="4101" y="816"/>
                    <a:pt x="4098" y="839"/>
                    <a:pt x="4096" y="862"/>
                  </a:cubicBezTo>
                  <a:cubicBezTo>
                    <a:pt x="4080" y="1005"/>
                    <a:pt x="4054" y="1148"/>
                    <a:pt x="4026" y="1288"/>
                  </a:cubicBezTo>
                  <a:cubicBezTo>
                    <a:pt x="3999" y="1431"/>
                    <a:pt x="3967" y="1572"/>
                    <a:pt x="3936" y="1714"/>
                  </a:cubicBezTo>
                  <a:lnTo>
                    <a:pt x="3936" y="1710"/>
                  </a:lnTo>
                  <a:cubicBezTo>
                    <a:pt x="3908" y="1833"/>
                    <a:pt x="3880" y="1953"/>
                    <a:pt x="3855" y="2075"/>
                  </a:cubicBezTo>
                  <a:cubicBezTo>
                    <a:pt x="3831" y="2189"/>
                    <a:pt x="3811" y="2304"/>
                    <a:pt x="3788" y="2419"/>
                  </a:cubicBezTo>
                  <a:cubicBezTo>
                    <a:pt x="3709" y="2792"/>
                    <a:pt x="3655" y="3168"/>
                    <a:pt x="3640" y="3550"/>
                  </a:cubicBezTo>
                  <a:cubicBezTo>
                    <a:pt x="3636" y="3626"/>
                    <a:pt x="3635" y="3703"/>
                    <a:pt x="3639" y="3780"/>
                  </a:cubicBezTo>
                  <a:cubicBezTo>
                    <a:pt x="3633" y="3759"/>
                    <a:pt x="3624" y="3739"/>
                    <a:pt x="3610" y="3722"/>
                  </a:cubicBezTo>
                  <a:cubicBezTo>
                    <a:pt x="3586" y="3692"/>
                    <a:pt x="3563" y="3661"/>
                    <a:pt x="3541" y="3629"/>
                  </a:cubicBezTo>
                  <a:lnTo>
                    <a:pt x="3541" y="3629"/>
                  </a:lnTo>
                  <a:cubicBezTo>
                    <a:pt x="3542" y="3630"/>
                    <a:pt x="3543" y="3631"/>
                    <a:pt x="3544" y="3632"/>
                  </a:cubicBezTo>
                  <a:lnTo>
                    <a:pt x="3544" y="3632"/>
                  </a:lnTo>
                  <a:cubicBezTo>
                    <a:pt x="3509" y="3581"/>
                    <a:pt x="3473" y="3532"/>
                    <a:pt x="3435" y="3483"/>
                  </a:cubicBezTo>
                  <a:cubicBezTo>
                    <a:pt x="3372" y="3400"/>
                    <a:pt x="3310" y="3317"/>
                    <a:pt x="3250" y="3232"/>
                  </a:cubicBezTo>
                  <a:cubicBezTo>
                    <a:pt x="3147" y="3084"/>
                    <a:pt x="3021" y="2954"/>
                    <a:pt x="2902" y="2820"/>
                  </a:cubicBezTo>
                  <a:lnTo>
                    <a:pt x="2902" y="2820"/>
                  </a:lnTo>
                  <a:cubicBezTo>
                    <a:pt x="2902" y="2820"/>
                    <a:pt x="2902" y="2820"/>
                    <a:pt x="2902" y="2821"/>
                  </a:cubicBezTo>
                  <a:cubicBezTo>
                    <a:pt x="2901" y="2819"/>
                    <a:pt x="2899" y="2817"/>
                    <a:pt x="2898" y="2815"/>
                  </a:cubicBezTo>
                  <a:lnTo>
                    <a:pt x="2898" y="2815"/>
                  </a:lnTo>
                  <a:cubicBezTo>
                    <a:pt x="2899" y="2817"/>
                    <a:pt x="2901" y="2819"/>
                    <a:pt x="2902" y="2820"/>
                  </a:cubicBezTo>
                  <a:lnTo>
                    <a:pt x="2902" y="2820"/>
                  </a:lnTo>
                  <a:cubicBezTo>
                    <a:pt x="2900" y="2817"/>
                    <a:pt x="2898" y="2814"/>
                    <a:pt x="2895" y="2812"/>
                  </a:cubicBezTo>
                  <a:lnTo>
                    <a:pt x="2895" y="2812"/>
                  </a:lnTo>
                  <a:cubicBezTo>
                    <a:pt x="2896" y="2813"/>
                    <a:pt x="2897" y="2814"/>
                    <a:pt x="2898" y="2815"/>
                  </a:cubicBezTo>
                  <a:lnTo>
                    <a:pt x="2898" y="2815"/>
                  </a:lnTo>
                  <a:cubicBezTo>
                    <a:pt x="2897" y="2814"/>
                    <a:pt x="2895" y="2813"/>
                    <a:pt x="2894" y="2811"/>
                  </a:cubicBezTo>
                  <a:lnTo>
                    <a:pt x="2894" y="2811"/>
                  </a:lnTo>
                  <a:cubicBezTo>
                    <a:pt x="2895" y="2812"/>
                    <a:pt x="2895" y="2812"/>
                    <a:pt x="2895" y="2812"/>
                  </a:cubicBezTo>
                  <a:lnTo>
                    <a:pt x="2895" y="2812"/>
                  </a:lnTo>
                  <a:cubicBezTo>
                    <a:pt x="2895" y="2811"/>
                    <a:pt x="2894" y="2810"/>
                    <a:pt x="2893" y="2809"/>
                  </a:cubicBezTo>
                  <a:cubicBezTo>
                    <a:pt x="2891" y="2807"/>
                    <a:pt x="2888" y="2805"/>
                    <a:pt x="2886" y="2802"/>
                  </a:cubicBezTo>
                  <a:lnTo>
                    <a:pt x="2886" y="2802"/>
                  </a:lnTo>
                  <a:cubicBezTo>
                    <a:pt x="2887" y="2803"/>
                    <a:pt x="2888" y="2803"/>
                    <a:pt x="2888" y="2804"/>
                  </a:cubicBezTo>
                  <a:lnTo>
                    <a:pt x="2888" y="2804"/>
                  </a:lnTo>
                  <a:cubicBezTo>
                    <a:pt x="2750" y="2639"/>
                    <a:pt x="2626" y="2463"/>
                    <a:pt x="2487" y="2299"/>
                  </a:cubicBezTo>
                  <a:cubicBezTo>
                    <a:pt x="2451" y="2255"/>
                    <a:pt x="2412" y="2212"/>
                    <a:pt x="2372" y="2170"/>
                  </a:cubicBezTo>
                  <a:cubicBezTo>
                    <a:pt x="2333" y="2130"/>
                    <a:pt x="2290" y="2094"/>
                    <a:pt x="2250" y="2056"/>
                  </a:cubicBezTo>
                  <a:cubicBezTo>
                    <a:pt x="2181" y="1992"/>
                    <a:pt x="2117" y="1922"/>
                    <a:pt x="2054" y="1851"/>
                  </a:cubicBezTo>
                  <a:lnTo>
                    <a:pt x="2054" y="1851"/>
                  </a:lnTo>
                  <a:cubicBezTo>
                    <a:pt x="2054" y="1851"/>
                    <a:pt x="2055" y="1852"/>
                    <a:pt x="2055" y="1852"/>
                  </a:cubicBezTo>
                  <a:cubicBezTo>
                    <a:pt x="2053" y="1850"/>
                    <a:pt x="2051" y="1848"/>
                    <a:pt x="2050" y="1846"/>
                  </a:cubicBezTo>
                  <a:lnTo>
                    <a:pt x="2050" y="1846"/>
                  </a:lnTo>
                  <a:cubicBezTo>
                    <a:pt x="2050" y="1847"/>
                    <a:pt x="2051" y="1848"/>
                    <a:pt x="2052" y="1848"/>
                  </a:cubicBezTo>
                  <a:lnTo>
                    <a:pt x="2052" y="1848"/>
                  </a:lnTo>
                  <a:cubicBezTo>
                    <a:pt x="2050" y="1846"/>
                    <a:pt x="2048" y="1845"/>
                    <a:pt x="2047" y="1843"/>
                  </a:cubicBezTo>
                  <a:lnTo>
                    <a:pt x="2047" y="1843"/>
                  </a:lnTo>
                  <a:cubicBezTo>
                    <a:pt x="2047" y="1843"/>
                    <a:pt x="2047" y="1843"/>
                    <a:pt x="2047" y="1844"/>
                  </a:cubicBezTo>
                  <a:lnTo>
                    <a:pt x="2047" y="1844"/>
                  </a:lnTo>
                  <a:cubicBezTo>
                    <a:pt x="2046" y="1843"/>
                    <a:pt x="2045" y="1842"/>
                    <a:pt x="2045" y="1841"/>
                  </a:cubicBezTo>
                  <a:cubicBezTo>
                    <a:pt x="2043" y="1839"/>
                    <a:pt x="2042" y="1838"/>
                    <a:pt x="2041" y="1837"/>
                  </a:cubicBezTo>
                  <a:lnTo>
                    <a:pt x="2041" y="1837"/>
                  </a:lnTo>
                  <a:cubicBezTo>
                    <a:pt x="2042" y="1837"/>
                    <a:pt x="2042" y="1838"/>
                    <a:pt x="2042" y="1838"/>
                  </a:cubicBezTo>
                  <a:cubicBezTo>
                    <a:pt x="1979" y="1763"/>
                    <a:pt x="1920" y="1686"/>
                    <a:pt x="1858" y="1610"/>
                  </a:cubicBezTo>
                  <a:cubicBezTo>
                    <a:pt x="1806" y="1543"/>
                    <a:pt x="1753" y="1477"/>
                    <a:pt x="1698" y="1412"/>
                  </a:cubicBezTo>
                  <a:cubicBezTo>
                    <a:pt x="1635" y="1337"/>
                    <a:pt x="1568" y="1267"/>
                    <a:pt x="1500" y="1195"/>
                  </a:cubicBezTo>
                  <a:cubicBezTo>
                    <a:pt x="1441" y="1131"/>
                    <a:pt x="1374" y="1071"/>
                    <a:pt x="1310" y="1010"/>
                  </a:cubicBezTo>
                  <a:cubicBezTo>
                    <a:pt x="1242" y="946"/>
                    <a:pt x="1174" y="880"/>
                    <a:pt x="1108" y="814"/>
                  </a:cubicBezTo>
                  <a:cubicBezTo>
                    <a:pt x="980" y="687"/>
                    <a:pt x="859" y="553"/>
                    <a:pt x="728" y="427"/>
                  </a:cubicBezTo>
                  <a:cubicBezTo>
                    <a:pt x="662" y="364"/>
                    <a:pt x="594" y="303"/>
                    <a:pt x="527" y="240"/>
                  </a:cubicBezTo>
                  <a:cubicBezTo>
                    <a:pt x="467" y="183"/>
                    <a:pt x="408" y="123"/>
                    <a:pt x="344" y="69"/>
                  </a:cubicBezTo>
                  <a:cubicBezTo>
                    <a:pt x="310" y="27"/>
                    <a:pt x="260"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19" name="Google Shape;1219;p37"/>
            <p:cNvSpPr/>
            <p:nvPr/>
          </p:nvSpPr>
          <p:spPr>
            <a:xfrm>
              <a:off x="8352600" y="4536400"/>
              <a:ext cx="122250" cy="21025"/>
            </a:xfrm>
            <a:custGeom>
              <a:avLst/>
              <a:gdLst/>
              <a:ahLst/>
              <a:cxnLst/>
              <a:rect l="l" t="t" r="r" b="b"/>
              <a:pathLst>
                <a:path w="4890" h="841" extrusionOk="0">
                  <a:moveTo>
                    <a:pt x="2128" y="74"/>
                  </a:moveTo>
                  <a:cubicBezTo>
                    <a:pt x="2125" y="74"/>
                    <a:pt x="2122" y="74"/>
                    <a:pt x="2119" y="75"/>
                  </a:cubicBezTo>
                  <a:lnTo>
                    <a:pt x="2119" y="75"/>
                  </a:lnTo>
                  <a:cubicBezTo>
                    <a:pt x="2122" y="75"/>
                    <a:pt x="2125" y="74"/>
                    <a:pt x="2128" y="74"/>
                  </a:cubicBezTo>
                  <a:close/>
                  <a:moveTo>
                    <a:pt x="11" y="402"/>
                  </a:moveTo>
                  <a:cubicBezTo>
                    <a:pt x="11" y="402"/>
                    <a:pt x="11" y="402"/>
                    <a:pt x="11" y="402"/>
                  </a:cubicBezTo>
                  <a:lnTo>
                    <a:pt x="11" y="402"/>
                  </a:lnTo>
                  <a:cubicBezTo>
                    <a:pt x="11" y="402"/>
                    <a:pt x="11" y="402"/>
                    <a:pt x="11" y="402"/>
                  </a:cubicBezTo>
                  <a:close/>
                  <a:moveTo>
                    <a:pt x="3675" y="1"/>
                  </a:moveTo>
                  <a:cubicBezTo>
                    <a:pt x="3585" y="1"/>
                    <a:pt x="3494" y="5"/>
                    <a:pt x="3404" y="9"/>
                  </a:cubicBezTo>
                  <a:cubicBezTo>
                    <a:pt x="3351" y="11"/>
                    <a:pt x="3300" y="13"/>
                    <a:pt x="3247" y="14"/>
                  </a:cubicBezTo>
                  <a:cubicBezTo>
                    <a:pt x="3241" y="15"/>
                    <a:pt x="3234" y="15"/>
                    <a:pt x="3228" y="15"/>
                  </a:cubicBezTo>
                  <a:cubicBezTo>
                    <a:pt x="3095" y="15"/>
                    <a:pt x="2962" y="6"/>
                    <a:pt x="2829" y="6"/>
                  </a:cubicBezTo>
                  <a:cubicBezTo>
                    <a:pt x="2783" y="6"/>
                    <a:pt x="2738" y="7"/>
                    <a:pt x="2692" y="10"/>
                  </a:cubicBezTo>
                  <a:cubicBezTo>
                    <a:pt x="2498" y="21"/>
                    <a:pt x="2306" y="46"/>
                    <a:pt x="2114" y="76"/>
                  </a:cubicBezTo>
                  <a:cubicBezTo>
                    <a:pt x="2115" y="76"/>
                    <a:pt x="2117" y="75"/>
                    <a:pt x="2119" y="75"/>
                  </a:cubicBezTo>
                  <a:lnTo>
                    <a:pt x="2119" y="75"/>
                  </a:lnTo>
                  <a:cubicBezTo>
                    <a:pt x="2040" y="85"/>
                    <a:pt x="1961" y="94"/>
                    <a:pt x="1883" y="104"/>
                  </a:cubicBezTo>
                  <a:cubicBezTo>
                    <a:pt x="1796" y="115"/>
                    <a:pt x="1709" y="131"/>
                    <a:pt x="1623" y="147"/>
                  </a:cubicBezTo>
                  <a:cubicBezTo>
                    <a:pt x="1548" y="157"/>
                    <a:pt x="1471" y="163"/>
                    <a:pt x="1395" y="165"/>
                  </a:cubicBezTo>
                  <a:lnTo>
                    <a:pt x="1411" y="165"/>
                  </a:lnTo>
                  <a:cubicBezTo>
                    <a:pt x="1328" y="167"/>
                    <a:pt x="1244" y="168"/>
                    <a:pt x="1161" y="176"/>
                  </a:cubicBezTo>
                  <a:cubicBezTo>
                    <a:pt x="1086" y="183"/>
                    <a:pt x="1012" y="189"/>
                    <a:pt x="937" y="194"/>
                  </a:cubicBezTo>
                  <a:cubicBezTo>
                    <a:pt x="898" y="195"/>
                    <a:pt x="858" y="196"/>
                    <a:pt x="819" y="197"/>
                  </a:cubicBezTo>
                  <a:cubicBezTo>
                    <a:pt x="786" y="199"/>
                    <a:pt x="753" y="200"/>
                    <a:pt x="721" y="201"/>
                  </a:cubicBezTo>
                  <a:cubicBezTo>
                    <a:pt x="652" y="205"/>
                    <a:pt x="584" y="211"/>
                    <a:pt x="516" y="215"/>
                  </a:cubicBezTo>
                  <a:cubicBezTo>
                    <a:pt x="459" y="215"/>
                    <a:pt x="402" y="212"/>
                    <a:pt x="344" y="208"/>
                  </a:cubicBezTo>
                  <a:cubicBezTo>
                    <a:pt x="321" y="204"/>
                    <a:pt x="297" y="201"/>
                    <a:pt x="273" y="196"/>
                  </a:cubicBezTo>
                  <a:cubicBezTo>
                    <a:pt x="247" y="184"/>
                    <a:pt x="219" y="177"/>
                    <a:pt x="190" y="177"/>
                  </a:cubicBezTo>
                  <a:cubicBezTo>
                    <a:pt x="170" y="177"/>
                    <a:pt x="150" y="180"/>
                    <a:pt x="130" y="187"/>
                  </a:cubicBezTo>
                  <a:cubicBezTo>
                    <a:pt x="50" y="216"/>
                    <a:pt x="1" y="298"/>
                    <a:pt x="8" y="380"/>
                  </a:cubicBezTo>
                  <a:cubicBezTo>
                    <a:pt x="8" y="379"/>
                    <a:pt x="8" y="379"/>
                    <a:pt x="8" y="378"/>
                  </a:cubicBezTo>
                  <a:cubicBezTo>
                    <a:pt x="8" y="380"/>
                    <a:pt x="8" y="384"/>
                    <a:pt x="9" y="386"/>
                  </a:cubicBezTo>
                  <a:cubicBezTo>
                    <a:pt x="9" y="391"/>
                    <a:pt x="10" y="396"/>
                    <a:pt x="11" y="401"/>
                  </a:cubicBezTo>
                  <a:cubicBezTo>
                    <a:pt x="11" y="401"/>
                    <a:pt x="11" y="400"/>
                    <a:pt x="11" y="399"/>
                  </a:cubicBezTo>
                  <a:cubicBezTo>
                    <a:pt x="11" y="401"/>
                    <a:pt x="11" y="402"/>
                    <a:pt x="12" y="403"/>
                  </a:cubicBezTo>
                  <a:cubicBezTo>
                    <a:pt x="11" y="403"/>
                    <a:pt x="11" y="403"/>
                    <a:pt x="11" y="402"/>
                  </a:cubicBezTo>
                  <a:lnTo>
                    <a:pt x="11" y="402"/>
                  </a:lnTo>
                  <a:cubicBezTo>
                    <a:pt x="12" y="409"/>
                    <a:pt x="14" y="415"/>
                    <a:pt x="17" y="422"/>
                  </a:cubicBezTo>
                  <a:cubicBezTo>
                    <a:pt x="27" y="456"/>
                    <a:pt x="46" y="487"/>
                    <a:pt x="75" y="512"/>
                  </a:cubicBezTo>
                  <a:cubicBezTo>
                    <a:pt x="125" y="554"/>
                    <a:pt x="195" y="560"/>
                    <a:pt x="258" y="569"/>
                  </a:cubicBezTo>
                  <a:cubicBezTo>
                    <a:pt x="327" y="580"/>
                    <a:pt x="397" y="585"/>
                    <a:pt x="468" y="585"/>
                  </a:cubicBezTo>
                  <a:cubicBezTo>
                    <a:pt x="520" y="585"/>
                    <a:pt x="573" y="582"/>
                    <a:pt x="625" y="578"/>
                  </a:cubicBezTo>
                  <a:cubicBezTo>
                    <a:pt x="743" y="570"/>
                    <a:pt x="861" y="569"/>
                    <a:pt x="978" y="562"/>
                  </a:cubicBezTo>
                  <a:cubicBezTo>
                    <a:pt x="1092" y="555"/>
                    <a:pt x="1204" y="540"/>
                    <a:pt x="1316" y="536"/>
                  </a:cubicBezTo>
                  <a:cubicBezTo>
                    <a:pt x="1423" y="535"/>
                    <a:pt x="1529" y="532"/>
                    <a:pt x="1636" y="518"/>
                  </a:cubicBezTo>
                  <a:cubicBezTo>
                    <a:pt x="1730" y="505"/>
                    <a:pt x="1822" y="487"/>
                    <a:pt x="1915" y="473"/>
                  </a:cubicBezTo>
                  <a:lnTo>
                    <a:pt x="1914" y="473"/>
                  </a:lnTo>
                  <a:cubicBezTo>
                    <a:pt x="2062" y="455"/>
                    <a:pt x="2210" y="435"/>
                    <a:pt x="2359" y="412"/>
                  </a:cubicBezTo>
                  <a:cubicBezTo>
                    <a:pt x="2511" y="395"/>
                    <a:pt x="2662" y="380"/>
                    <a:pt x="2814" y="376"/>
                  </a:cubicBezTo>
                  <a:cubicBezTo>
                    <a:pt x="2937" y="377"/>
                    <a:pt x="3061" y="385"/>
                    <a:pt x="3184" y="385"/>
                  </a:cubicBezTo>
                  <a:cubicBezTo>
                    <a:pt x="3312" y="385"/>
                    <a:pt x="3440" y="375"/>
                    <a:pt x="3568" y="371"/>
                  </a:cubicBezTo>
                  <a:cubicBezTo>
                    <a:pt x="3589" y="371"/>
                    <a:pt x="3610" y="371"/>
                    <a:pt x="3631" y="371"/>
                  </a:cubicBezTo>
                  <a:cubicBezTo>
                    <a:pt x="3718" y="371"/>
                    <a:pt x="3804" y="375"/>
                    <a:pt x="3891" y="384"/>
                  </a:cubicBezTo>
                  <a:cubicBezTo>
                    <a:pt x="3926" y="388"/>
                    <a:pt x="3961" y="394"/>
                    <a:pt x="3996" y="401"/>
                  </a:cubicBezTo>
                  <a:cubicBezTo>
                    <a:pt x="4030" y="410"/>
                    <a:pt x="4065" y="420"/>
                    <a:pt x="4099" y="433"/>
                  </a:cubicBezTo>
                  <a:cubicBezTo>
                    <a:pt x="4113" y="439"/>
                    <a:pt x="4127" y="446"/>
                    <a:pt x="4141" y="454"/>
                  </a:cubicBezTo>
                  <a:cubicBezTo>
                    <a:pt x="4205" y="490"/>
                    <a:pt x="4267" y="534"/>
                    <a:pt x="4328" y="576"/>
                  </a:cubicBezTo>
                  <a:cubicBezTo>
                    <a:pt x="4363" y="602"/>
                    <a:pt x="4397" y="629"/>
                    <a:pt x="4430" y="658"/>
                  </a:cubicBezTo>
                  <a:cubicBezTo>
                    <a:pt x="4471" y="698"/>
                    <a:pt x="4507" y="741"/>
                    <a:pt x="4546" y="782"/>
                  </a:cubicBezTo>
                  <a:cubicBezTo>
                    <a:pt x="4583" y="820"/>
                    <a:pt x="4632" y="840"/>
                    <a:pt x="4682" y="840"/>
                  </a:cubicBezTo>
                  <a:cubicBezTo>
                    <a:pt x="4685" y="840"/>
                    <a:pt x="4687" y="840"/>
                    <a:pt x="4690" y="840"/>
                  </a:cubicBezTo>
                  <a:cubicBezTo>
                    <a:pt x="4732" y="839"/>
                    <a:pt x="4774" y="824"/>
                    <a:pt x="4808" y="793"/>
                  </a:cubicBezTo>
                  <a:cubicBezTo>
                    <a:pt x="4880" y="727"/>
                    <a:pt x="4889" y="603"/>
                    <a:pt x="4819" y="531"/>
                  </a:cubicBezTo>
                  <a:cubicBezTo>
                    <a:pt x="4806" y="518"/>
                    <a:pt x="4793" y="504"/>
                    <a:pt x="4779" y="490"/>
                  </a:cubicBezTo>
                  <a:cubicBezTo>
                    <a:pt x="4727" y="432"/>
                    <a:pt x="4674" y="375"/>
                    <a:pt x="4612" y="328"/>
                  </a:cubicBezTo>
                  <a:cubicBezTo>
                    <a:pt x="4575" y="299"/>
                    <a:pt x="4537" y="271"/>
                    <a:pt x="4498" y="244"/>
                  </a:cubicBezTo>
                  <a:cubicBezTo>
                    <a:pt x="4443" y="209"/>
                    <a:pt x="4390" y="168"/>
                    <a:pt x="4333" y="137"/>
                  </a:cubicBezTo>
                  <a:cubicBezTo>
                    <a:pt x="4128" y="26"/>
                    <a:pt x="3903" y="1"/>
                    <a:pt x="367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0" name="Google Shape;1220;p37"/>
            <p:cNvSpPr/>
            <p:nvPr/>
          </p:nvSpPr>
          <p:spPr>
            <a:xfrm>
              <a:off x="8483225" y="4455325"/>
              <a:ext cx="32200" cy="132925"/>
            </a:xfrm>
            <a:custGeom>
              <a:avLst/>
              <a:gdLst/>
              <a:ahLst/>
              <a:cxnLst/>
              <a:rect l="l" t="t" r="r" b="b"/>
              <a:pathLst>
                <a:path w="1288" h="5317" extrusionOk="0">
                  <a:moveTo>
                    <a:pt x="615" y="1345"/>
                  </a:moveTo>
                  <a:lnTo>
                    <a:pt x="615" y="1345"/>
                  </a:lnTo>
                  <a:cubicBezTo>
                    <a:pt x="614" y="1351"/>
                    <a:pt x="612" y="1357"/>
                    <a:pt x="611" y="1364"/>
                  </a:cubicBezTo>
                  <a:cubicBezTo>
                    <a:pt x="612" y="1358"/>
                    <a:pt x="614" y="1351"/>
                    <a:pt x="615" y="1345"/>
                  </a:cubicBezTo>
                  <a:close/>
                  <a:moveTo>
                    <a:pt x="912" y="1676"/>
                  </a:moveTo>
                  <a:cubicBezTo>
                    <a:pt x="910" y="1682"/>
                    <a:pt x="909" y="1688"/>
                    <a:pt x="907" y="1694"/>
                  </a:cubicBezTo>
                  <a:lnTo>
                    <a:pt x="907" y="1694"/>
                  </a:lnTo>
                  <a:cubicBezTo>
                    <a:pt x="909" y="1689"/>
                    <a:pt x="911" y="1682"/>
                    <a:pt x="912" y="1676"/>
                  </a:cubicBezTo>
                  <a:close/>
                  <a:moveTo>
                    <a:pt x="241" y="2892"/>
                  </a:moveTo>
                  <a:cubicBezTo>
                    <a:pt x="240" y="2896"/>
                    <a:pt x="239" y="2900"/>
                    <a:pt x="238" y="2904"/>
                  </a:cubicBezTo>
                  <a:lnTo>
                    <a:pt x="238" y="2904"/>
                  </a:lnTo>
                  <a:cubicBezTo>
                    <a:pt x="239" y="2900"/>
                    <a:pt x="240" y="2896"/>
                    <a:pt x="241" y="2892"/>
                  </a:cubicBezTo>
                  <a:close/>
                  <a:moveTo>
                    <a:pt x="168" y="3190"/>
                  </a:moveTo>
                  <a:cubicBezTo>
                    <a:pt x="168" y="3191"/>
                    <a:pt x="168" y="3192"/>
                    <a:pt x="168" y="3193"/>
                  </a:cubicBezTo>
                  <a:lnTo>
                    <a:pt x="168" y="3193"/>
                  </a:lnTo>
                  <a:cubicBezTo>
                    <a:pt x="168" y="3192"/>
                    <a:pt x="168" y="3191"/>
                    <a:pt x="168" y="3190"/>
                  </a:cubicBezTo>
                  <a:close/>
                  <a:moveTo>
                    <a:pt x="168" y="3193"/>
                  </a:moveTo>
                  <a:cubicBezTo>
                    <a:pt x="168" y="3193"/>
                    <a:pt x="167" y="3194"/>
                    <a:pt x="167" y="3194"/>
                  </a:cubicBezTo>
                  <a:lnTo>
                    <a:pt x="167" y="3194"/>
                  </a:lnTo>
                  <a:cubicBezTo>
                    <a:pt x="167" y="3194"/>
                    <a:pt x="168" y="3193"/>
                    <a:pt x="168" y="3193"/>
                  </a:cubicBezTo>
                  <a:close/>
                  <a:moveTo>
                    <a:pt x="1095" y="1"/>
                  </a:moveTo>
                  <a:cubicBezTo>
                    <a:pt x="998" y="1"/>
                    <a:pt x="919" y="78"/>
                    <a:pt x="912" y="174"/>
                  </a:cubicBezTo>
                  <a:cubicBezTo>
                    <a:pt x="912" y="176"/>
                    <a:pt x="912" y="178"/>
                    <a:pt x="910" y="179"/>
                  </a:cubicBezTo>
                  <a:cubicBezTo>
                    <a:pt x="900" y="220"/>
                    <a:pt x="884" y="259"/>
                    <a:pt x="872" y="299"/>
                  </a:cubicBezTo>
                  <a:cubicBezTo>
                    <a:pt x="860" y="336"/>
                    <a:pt x="857" y="374"/>
                    <a:pt x="852" y="413"/>
                  </a:cubicBezTo>
                  <a:cubicBezTo>
                    <a:pt x="845" y="466"/>
                    <a:pt x="840" y="520"/>
                    <a:pt x="829" y="574"/>
                  </a:cubicBezTo>
                  <a:cubicBezTo>
                    <a:pt x="795" y="702"/>
                    <a:pt x="753" y="826"/>
                    <a:pt x="716" y="953"/>
                  </a:cubicBezTo>
                  <a:cubicBezTo>
                    <a:pt x="679" y="1083"/>
                    <a:pt x="647" y="1214"/>
                    <a:pt x="615" y="1345"/>
                  </a:cubicBezTo>
                  <a:lnTo>
                    <a:pt x="615" y="1345"/>
                  </a:lnTo>
                  <a:cubicBezTo>
                    <a:pt x="616" y="1344"/>
                    <a:pt x="616" y="1342"/>
                    <a:pt x="617" y="1341"/>
                  </a:cubicBezTo>
                  <a:lnTo>
                    <a:pt x="617" y="1341"/>
                  </a:lnTo>
                  <a:cubicBezTo>
                    <a:pt x="585" y="1475"/>
                    <a:pt x="548" y="1605"/>
                    <a:pt x="519" y="1739"/>
                  </a:cubicBezTo>
                  <a:cubicBezTo>
                    <a:pt x="492" y="1865"/>
                    <a:pt x="463" y="1992"/>
                    <a:pt x="434" y="2116"/>
                  </a:cubicBezTo>
                  <a:cubicBezTo>
                    <a:pt x="400" y="2254"/>
                    <a:pt x="367" y="2392"/>
                    <a:pt x="330" y="2527"/>
                  </a:cubicBezTo>
                  <a:cubicBezTo>
                    <a:pt x="310" y="2595"/>
                    <a:pt x="291" y="2664"/>
                    <a:pt x="275" y="2734"/>
                  </a:cubicBezTo>
                  <a:cubicBezTo>
                    <a:pt x="261" y="2794"/>
                    <a:pt x="249" y="2855"/>
                    <a:pt x="236" y="2916"/>
                  </a:cubicBezTo>
                  <a:cubicBezTo>
                    <a:pt x="236" y="2916"/>
                    <a:pt x="236" y="2915"/>
                    <a:pt x="236" y="2915"/>
                  </a:cubicBezTo>
                  <a:lnTo>
                    <a:pt x="236" y="2915"/>
                  </a:lnTo>
                  <a:cubicBezTo>
                    <a:pt x="213" y="3009"/>
                    <a:pt x="189" y="3102"/>
                    <a:pt x="167" y="3196"/>
                  </a:cubicBezTo>
                  <a:cubicBezTo>
                    <a:pt x="167" y="3195"/>
                    <a:pt x="167" y="3195"/>
                    <a:pt x="167" y="3194"/>
                  </a:cubicBezTo>
                  <a:lnTo>
                    <a:pt x="167" y="3194"/>
                  </a:lnTo>
                  <a:cubicBezTo>
                    <a:pt x="131" y="3346"/>
                    <a:pt x="93" y="3497"/>
                    <a:pt x="69" y="3651"/>
                  </a:cubicBezTo>
                  <a:cubicBezTo>
                    <a:pt x="41" y="3820"/>
                    <a:pt x="0" y="3992"/>
                    <a:pt x="0" y="4164"/>
                  </a:cubicBezTo>
                  <a:cubicBezTo>
                    <a:pt x="0" y="4343"/>
                    <a:pt x="15" y="4520"/>
                    <a:pt x="65" y="4693"/>
                  </a:cubicBezTo>
                  <a:cubicBezTo>
                    <a:pt x="92" y="4781"/>
                    <a:pt x="131" y="4863"/>
                    <a:pt x="180" y="4941"/>
                  </a:cubicBezTo>
                  <a:cubicBezTo>
                    <a:pt x="223" y="5009"/>
                    <a:pt x="276" y="5071"/>
                    <a:pt x="322" y="5138"/>
                  </a:cubicBezTo>
                  <a:cubicBezTo>
                    <a:pt x="344" y="5180"/>
                    <a:pt x="366" y="5221"/>
                    <a:pt x="397" y="5257"/>
                  </a:cubicBezTo>
                  <a:cubicBezTo>
                    <a:pt x="431" y="5297"/>
                    <a:pt x="482" y="5317"/>
                    <a:pt x="533" y="5317"/>
                  </a:cubicBezTo>
                  <a:cubicBezTo>
                    <a:pt x="535" y="5317"/>
                    <a:pt x="536" y="5317"/>
                    <a:pt x="538" y="5317"/>
                  </a:cubicBezTo>
                  <a:cubicBezTo>
                    <a:pt x="581" y="5315"/>
                    <a:pt x="626" y="5299"/>
                    <a:pt x="659" y="5269"/>
                  </a:cubicBezTo>
                  <a:cubicBezTo>
                    <a:pt x="731" y="5202"/>
                    <a:pt x="735" y="5095"/>
                    <a:pt x="680" y="5020"/>
                  </a:cubicBezTo>
                  <a:lnTo>
                    <a:pt x="680" y="5020"/>
                  </a:lnTo>
                  <a:cubicBezTo>
                    <a:pt x="680" y="5020"/>
                    <a:pt x="680" y="5020"/>
                    <a:pt x="681" y="5020"/>
                  </a:cubicBezTo>
                  <a:cubicBezTo>
                    <a:pt x="678" y="5017"/>
                    <a:pt x="677" y="5015"/>
                    <a:pt x="675" y="5013"/>
                  </a:cubicBezTo>
                  <a:cubicBezTo>
                    <a:pt x="646" y="4962"/>
                    <a:pt x="618" y="4913"/>
                    <a:pt x="583" y="4867"/>
                  </a:cubicBezTo>
                  <a:cubicBezTo>
                    <a:pt x="548" y="4822"/>
                    <a:pt x="514" y="4775"/>
                    <a:pt x="482" y="4726"/>
                  </a:cubicBezTo>
                  <a:cubicBezTo>
                    <a:pt x="469" y="4703"/>
                    <a:pt x="456" y="4680"/>
                    <a:pt x="445" y="4655"/>
                  </a:cubicBezTo>
                  <a:cubicBezTo>
                    <a:pt x="434" y="4625"/>
                    <a:pt x="423" y="4594"/>
                    <a:pt x="414" y="4562"/>
                  </a:cubicBezTo>
                  <a:cubicBezTo>
                    <a:pt x="404" y="4523"/>
                    <a:pt x="395" y="4483"/>
                    <a:pt x="388" y="4444"/>
                  </a:cubicBezTo>
                  <a:cubicBezTo>
                    <a:pt x="380" y="4370"/>
                    <a:pt x="374" y="4296"/>
                    <a:pt x="371" y="4223"/>
                  </a:cubicBezTo>
                  <a:cubicBezTo>
                    <a:pt x="371" y="4173"/>
                    <a:pt x="372" y="4125"/>
                    <a:pt x="376" y="4077"/>
                  </a:cubicBezTo>
                  <a:cubicBezTo>
                    <a:pt x="390" y="3962"/>
                    <a:pt x="412" y="3850"/>
                    <a:pt x="430" y="3734"/>
                  </a:cubicBezTo>
                  <a:cubicBezTo>
                    <a:pt x="447" y="3626"/>
                    <a:pt x="470" y="3519"/>
                    <a:pt x="495" y="3412"/>
                  </a:cubicBezTo>
                  <a:lnTo>
                    <a:pt x="495" y="3412"/>
                  </a:lnTo>
                  <a:cubicBezTo>
                    <a:pt x="495" y="3414"/>
                    <a:pt x="494" y="3416"/>
                    <a:pt x="494" y="3418"/>
                  </a:cubicBezTo>
                  <a:lnTo>
                    <a:pt x="494" y="3418"/>
                  </a:lnTo>
                  <a:cubicBezTo>
                    <a:pt x="516" y="3323"/>
                    <a:pt x="539" y="3229"/>
                    <a:pt x="562" y="3134"/>
                  </a:cubicBezTo>
                  <a:cubicBezTo>
                    <a:pt x="577" y="3076"/>
                    <a:pt x="593" y="3018"/>
                    <a:pt x="605" y="2960"/>
                  </a:cubicBezTo>
                  <a:cubicBezTo>
                    <a:pt x="619" y="2897"/>
                    <a:pt x="630" y="2833"/>
                    <a:pt x="645" y="2771"/>
                  </a:cubicBezTo>
                  <a:cubicBezTo>
                    <a:pt x="669" y="2681"/>
                    <a:pt x="695" y="2591"/>
                    <a:pt x="717" y="2500"/>
                  </a:cubicBezTo>
                  <a:cubicBezTo>
                    <a:pt x="743" y="2402"/>
                    <a:pt x="769" y="2305"/>
                    <a:pt x="793" y="2205"/>
                  </a:cubicBezTo>
                  <a:cubicBezTo>
                    <a:pt x="833" y="2035"/>
                    <a:pt x="868" y="1864"/>
                    <a:pt x="907" y="1694"/>
                  </a:cubicBezTo>
                  <a:lnTo>
                    <a:pt x="907" y="1694"/>
                  </a:lnTo>
                  <a:cubicBezTo>
                    <a:pt x="907" y="1696"/>
                    <a:pt x="906" y="1697"/>
                    <a:pt x="906" y="1699"/>
                  </a:cubicBezTo>
                  <a:cubicBezTo>
                    <a:pt x="938" y="1569"/>
                    <a:pt x="971" y="1440"/>
                    <a:pt x="1003" y="1308"/>
                  </a:cubicBezTo>
                  <a:lnTo>
                    <a:pt x="1003" y="1308"/>
                  </a:lnTo>
                  <a:cubicBezTo>
                    <a:pt x="1003" y="1310"/>
                    <a:pt x="1003" y="1311"/>
                    <a:pt x="1003" y="1312"/>
                  </a:cubicBezTo>
                  <a:cubicBezTo>
                    <a:pt x="1038" y="1160"/>
                    <a:pt x="1085" y="1012"/>
                    <a:pt x="1129" y="862"/>
                  </a:cubicBezTo>
                  <a:cubicBezTo>
                    <a:pt x="1153" y="780"/>
                    <a:pt x="1186" y="695"/>
                    <a:pt x="1200" y="609"/>
                  </a:cubicBezTo>
                  <a:cubicBezTo>
                    <a:pt x="1209" y="546"/>
                    <a:pt x="1211" y="480"/>
                    <a:pt x="1223" y="417"/>
                  </a:cubicBezTo>
                  <a:cubicBezTo>
                    <a:pt x="1245" y="343"/>
                    <a:pt x="1276" y="272"/>
                    <a:pt x="1281" y="193"/>
                  </a:cubicBezTo>
                  <a:cubicBezTo>
                    <a:pt x="1288" y="93"/>
                    <a:pt x="1203" y="4"/>
                    <a:pt x="1104" y="1"/>
                  </a:cubicBezTo>
                  <a:cubicBezTo>
                    <a:pt x="1101" y="1"/>
                    <a:pt x="1098" y="1"/>
                    <a:pt x="10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1" name="Google Shape;1221;p37"/>
            <p:cNvSpPr/>
            <p:nvPr/>
          </p:nvSpPr>
          <p:spPr>
            <a:xfrm>
              <a:off x="8407525" y="4595900"/>
              <a:ext cx="112525" cy="27475"/>
            </a:xfrm>
            <a:custGeom>
              <a:avLst/>
              <a:gdLst/>
              <a:ahLst/>
              <a:cxnLst/>
              <a:rect l="l" t="t" r="r" b="b"/>
              <a:pathLst>
                <a:path w="4501" h="1099" extrusionOk="0">
                  <a:moveTo>
                    <a:pt x="3801" y="1"/>
                  </a:moveTo>
                  <a:cubicBezTo>
                    <a:pt x="3792" y="1"/>
                    <a:pt x="3782" y="1"/>
                    <a:pt x="3773" y="1"/>
                  </a:cubicBezTo>
                  <a:cubicBezTo>
                    <a:pt x="3683" y="3"/>
                    <a:pt x="3598" y="16"/>
                    <a:pt x="3511" y="31"/>
                  </a:cubicBezTo>
                  <a:cubicBezTo>
                    <a:pt x="3422" y="46"/>
                    <a:pt x="3332" y="60"/>
                    <a:pt x="3243" y="77"/>
                  </a:cubicBezTo>
                  <a:cubicBezTo>
                    <a:pt x="3153" y="93"/>
                    <a:pt x="3061" y="118"/>
                    <a:pt x="2971" y="141"/>
                  </a:cubicBezTo>
                  <a:cubicBezTo>
                    <a:pt x="2875" y="165"/>
                    <a:pt x="2779" y="187"/>
                    <a:pt x="2682" y="211"/>
                  </a:cubicBezTo>
                  <a:cubicBezTo>
                    <a:pt x="2586" y="235"/>
                    <a:pt x="2490" y="262"/>
                    <a:pt x="2396" y="291"/>
                  </a:cubicBezTo>
                  <a:cubicBezTo>
                    <a:pt x="2311" y="317"/>
                    <a:pt x="2228" y="349"/>
                    <a:pt x="2142" y="374"/>
                  </a:cubicBezTo>
                  <a:cubicBezTo>
                    <a:pt x="2147" y="373"/>
                    <a:pt x="2151" y="372"/>
                    <a:pt x="2156" y="371"/>
                  </a:cubicBezTo>
                  <a:lnTo>
                    <a:pt x="2156" y="371"/>
                  </a:lnTo>
                  <a:cubicBezTo>
                    <a:pt x="2129" y="378"/>
                    <a:pt x="2104" y="386"/>
                    <a:pt x="2079" y="393"/>
                  </a:cubicBezTo>
                  <a:lnTo>
                    <a:pt x="2087" y="390"/>
                  </a:lnTo>
                  <a:lnTo>
                    <a:pt x="2087" y="390"/>
                  </a:lnTo>
                  <a:cubicBezTo>
                    <a:pt x="1904" y="439"/>
                    <a:pt x="1718" y="486"/>
                    <a:pt x="1530" y="518"/>
                  </a:cubicBezTo>
                  <a:cubicBezTo>
                    <a:pt x="1448" y="530"/>
                    <a:pt x="1366" y="540"/>
                    <a:pt x="1284" y="554"/>
                  </a:cubicBezTo>
                  <a:cubicBezTo>
                    <a:pt x="1204" y="566"/>
                    <a:pt x="1125" y="581"/>
                    <a:pt x="1045" y="595"/>
                  </a:cubicBezTo>
                  <a:cubicBezTo>
                    <a:pt x="964" y="608"/>
                    <a:pt x="884" y="629"/>
                    <a:pt x="804" y="650"/>
                  </a:cubicBezTo>
                  <a:cubicBezTo>
                    <a:pt x="724" y="669"/>
                    <a:pt x="644" y="689"/>
                    <a:pt x="563" y="705"/>
                  </a:cubicBezTo>
                  <a:cubicBezTo>
                    <a:pt x="505" y="712"/>
                    <a:pt x="446" y="716"/>
                    <a:pt x="388" y="717"/>
                  </a:cubicBezTo>
                  <a:cubicBezTo>
                    <a:pt x="353" y="717"/>
                    <a:pt x="316" y="714"/>
                    <a:pt x="279" y="714"/>
                  </a:cubicBezTo>
                  <a:cubicBezTo>
                    <a:pt x="245" y="714"/>
                    <a:pt x="211" y="716"/>
                    <a:pt x="179" y="724"/>
                  </a:cubicBezTo>
                  <a:cubicBezTo>
                    <a:pt x="121" y="737"/>
                    <a:pt x="62" y="780"/>
                    <a:pt x="39" y="837"/>
                  </a:cubicBezTo>
                  <a:cubicBezTo>
                    <a:pt x="0" y="930"/>
                    <a:pt x="35" y="1039"/>
                    <a:pt x="129" y="1082"/>
                  </a:cubicBezTo>
                  <a:cubicBezTo>
                    <a:pt x="153" y="1093"/>
                    <a:pt x="178" y="1098"/>
                    <a:pt x="204" y="1098"/>
                  </a:cubicBezTo>
                  <a:cubicBezTo>
                    <a:pt x="206" y="1098"/>
                    <a:pt x="208" y="1098"/>
                    <a:pt x="211" y="1098"/>
                  </a:cubicBezTo>
                  <a:cubicBezTo>
                    <a:pt x="231" y="1097"/>
                    <a:pt x="253" y="1093"/>
                    <a:pt x="272" y="1085"/>
                  </a:cubicBezTo>
                  <a:cubicBezTo>
                    <a:pt x="316" y="1087"/>
                    <a:pt x="361" y="1088"/>
                    <a:pt x="405" y="1088"/>
                  </a:cubicBezTo>
                  <a:cubicBezTo>
                    <a:pt x="453" y="1088"/>
                    <a:pt x="501" y="1086"/>
                    <a:pt x="548" y="1080"/>
                  </a:cubicBezTo>
                  <a:cubicBezTo>
                    <a:pt x="646" y="1066"/>
                    <a:pt x="742" y="1047"/>
                    <a:pt x="838" y="1023"/>
                  </a:cubicBezTo>
                  <a:cubicBezTo>
                    <a:pt x="929" y="1000"/>
                    <a:pt x="1017" y="973"/>
                    <a:pt x="1108" y="959"/>
                  </a:cubicBezTo>
                  <a:cubicBezTo>
                    <a:pt x="1192" y="945"/>
                    <a:pt x="1276" y="930"/>
                    <a:pt x="1360" y="915"/>
                  </a:cubicBezTo>
                  <a:lnTo>
                    <a:pt x="1360" y="915"/>
                  </a:lnTo>
                  <a:cubicBezTo>
                    <a:pt x="1361" y="914"/>
                    <a:pt x="1363" y="914"/>
                    <a:pt x="1365" y="914"/>
                  </a:cubicBezTo>
                  <a:lnTo>
                    <a:pt x="1365" y="914"/>
                  </a:lnTo>
                  <a:cubicBezTo>
                    <a:pt x="1365" y="914"/>
                    <a:pt x="1364" y="914"/>
                    <a:pt x="1364" y="914"/>
                  </a:cubicBezTo>
                  <a:lnTo>
                    <a:pt x="1364" y="914"/>
                  </a:lnTo>
                  <a:cubicBezTo>
                    <a:pt x="1366" y="914"/>
                    <a:pt x="1368" y="913"/>
                    <a:pt x="1369" y="913"/>
                  </a:cubicBezTo>
                  <a:lnTo>
                    <a:pt x="1369" y="913"/>
                  </a:lnTo>
                  <a:cubicBezTo>
                    <a:pt x="1368" y="913"/>
                    <a:pt x="1366" y="914"/>
                    <a:pt x="1365" y="914"/>
                  </a:cubicBezTo>
                  <a:lnTo>
                    <a:pt x="1365" y="914"/>
                  </a:lnTo>
                  <a:cubicBezTo>
                    <a:pt x="1367" y="914"/>
                    <a:pt x="1368" y="913"/>
                    <a:pt x="1370" y="913"/>
                  </a:cubicBezTo>
                  <a:lnTo>
                    <a:pt x="1370" y="913"/>
                  </a:lnTo>
                  <a:cubicBezTo>
                    <a:pt x="1370" y="913"/>
                    <a:pt x="1370" y="913"/>
                    <a:pt x="1369" y="913"/>
                  </a:cubicBezTo>
                  <a:lnTo>
                    <a:pt x="1369" y="913"/>
                  </a:lnTo>
                  <a:cubicBezTo>
                    <a:pt x="1372" y="913"/>
                    <a:pt x="1374" y="912"/>
                    <a:pt x="1376" y="912"/>
                  </a:cubicBezTo>
                  <a:lnTo>
                    <a:pt x="1378" y="912"/>
                  </a:lnTo>
                  <a:cubicBezTo>
                    <a:pt x="1514" y="892"/>
                    <a:pt x="1649" y="874"/>
                    <a:pt x="1783" y="844"/>
                  </a:cubicBezTo>
                  <a:cubicBezTo>
                    <a:pt x="1920" y="813"/>
                    <a:pt x="2055" y="781"/>
                    <a:pt x="2190" y="744"/>
                  </a:cubicBezTo>
                  <a:cubicBezTo>
                    <a:pt x="2327" y="705"/>
                    <a:pt x="2461" y="658"/>
                    <a:pt x="2597" y="616"/>
                  </a:cubicBezTo>
                  <a:cubicBezTo>
                    <a:pt x="2777" y="566"/>
                    <a:pt x="2956" y="525"/>
                    <a:pt x="3136" y="481"/>
                  </a:cubicBezTo>
                  <a:cubicBezTo>
                    <a:pt x="3309" y="438"/>
                    <a:pt x="3486" y="410"/>
                    <a:pt x="3662" y="381"/>
                  </a:cubicBezTo>
                  <a:cubicBezTo>
                    <a:pt x="3703" y="375"/>
                    <a:pt x="3745" y="371"/>
                    <a:pt x="3787" y="370"/>
                  </a:cubicBezTo>
                  <a:lnTo>
                    <a:pt x="3800" y="370"/>
                  </a:lnTo>
                  <a:cubicBezTo>
                    <a:pt x="3856" y="386"/>
                    <a:pt x="3911" y="406"/>
                    <a:pt x="3965" y="427"/>
                  </a:cubicBezTo>
                  <a:cubicBezTo>
                    <a:pt x="3985" y="435"/>
                    <a:pt x="4005" y="444"/>
                    <a:pt x="4024" y="454"/>
                  </a:cubicBezTo>
                  <a:cubicBezTo>
                    <a:pt x="4081" y="489"/>
                    <a:pt x="4135" y="530"/>
                    <a:pt x="4191" y="566"/>
                  </a:cubicBezTo>
                  <a:cubicBezTo>
                    <a:pt x="4221" y="586"/>
                    <a:pt x="4254" y="595"/>
                    <a:pt x="4288" y="595"/>
                  </a:cubicBezTo>
                  <a:cubicBezTo>
                    <a:pt x="4350" y="595"/>
                    <a:pt x="4412" y="563"/>
                    <a:pt x="4446" y="508"/>
                  </a:cubicBezTo>
                  <a:cubicBezTo>
                    <a:pt x="4501" y="422"/>
                    <a:pt x="4472" y="309"/>
                    <a:pt x="4388" y="254"/>
                  </a:cubicBezTo>
                  <a:cubicBezTo>
                    <a:pt x="4301" y="197"/>
                    <a:pt x="4221" y="135"/>
                    <a:pt x="4125" y="94"/>
                  </a:cubicBezTo>
                  <a:cubicBezTo>
                    <a:pt x="4077" y="72"/>
                    <a:pt x="4024" y="55"/>
                    <a:pt x="3973" y="38"/>
                  </a:cubicBezTo>
                  <a:cubicBezTo>
                    <a:pt x="3937" y="25"/>
                    <a:pt x="3903" y="12"/>
                    <a:pt x="3866" y="6"/>
                  </a:cubicBezTo>
                  <a:cubicBezTo>
                    <a:pt x="3844" y="2"/>
                    <a:pt x="3823" y="1"/>
                    <a:pt x="38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2" name="Google Shape;1222;p37"/>
            <p:cNvSpPr/>
            <p:nvPr/>
          </p:nvSpPr>
          <p:spPr>
            <a:xfrm>
              <a:off x="8470325" y="4582525"/>
              <a:ext cx="10000" cy="9625"/>
            </a:xfrm>
            <a:custGeom>
              <a:avLst/>
              <a:gdLst/>
              <a:ahLst/>
              <a:cxnLst/>
              <a:rect l="l" t="t" r="r" b="b"/>
              <a:pathLst>
                <a:path w="400" h="385" extrusionOk="0">
                  <a:moveTo>
                    <a:pt x="198" y="0"/>
                  </a:moveTo>
                  <a:cubicBezTo>
                    <a:pt x="169" y="0"/>
                    <a:pt x="140" y="7"/>
                    <a:pt x="115" y="20"/>
                  </a:cubicBezTo>
                  <a:cubicBezTo>
                    <a:pt x="65" y="46"/>
                    <a:pt x="34" y="89"/>
                    <a:pt x="21" y="139"/>
                  </a:cubicBezTo>
                  <a:cubicBezTo>
                    <a:pt x="0" y="201"/>
                    <a:pt x="12" y="273"/>
                    <a:pt x="59" y="325"/>
                  </a:cubicBezTo>
                  <a:cubicBezTo>
                    <a:pt x="95" y="365"/>
                    <a:pt x="146" y="384"/>
                    <a:pt x="197" y="384"/>
                  </a:cubicBezTo>
                  <a:cubicBezTo>
                    <a:pt x="199" y="384"/>
                    <a:pt x="200" y="384"/>
                    <a:pt x="202" y="384"/>
                  </a:cubicBezTo>
                  <a:cubicBezTo>
                    <a:pt x="244" y="383"/>
                    <a:pt x="288" y="367"/>
                    <a:pt x="321" y="336"/>
                  </a:cubicBezTo>
                  <a:cubicBezTo>
                    <a:pt x="388" y="275"/>
                    <a:pt x="400" y="182"/>
                    <a:pt x="364" y="100"/>
                  </a:cubicBezTo>
                  <a:cubicBezTo>
                    <a:pt x="336" y="35"/>
                    <a:pt x="26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3" name="Google Shape;1223;p37"/>
            <p:cNvSpPr/>
            <p:nvPr/>
          </p:nvSpPr>
          <p:spPr>
            <a:xfrm>
              <a:off x="8461425" y="4573100"/>
              <a:ext cx="9650" cy="9275"/>
            </a:xfrm>
            <a:custGeom>
              <a:avLst/>
              <a:gdLst/>
              <a:ahLst/>
              <a:cxnLst/>
              <a:rect l="l" t="t" r="r" b="b"/>
              <a:pathLst>
                <a:path w="386" h="371" extrusionOk="0">
                  <a:moveTo>
                    <a:pt x="184" y="1"/>
                  </a:moveTo>
                  <a:cubicBezTo>
                    <a:pt x="182" y="1"/>
                    <a:pt x="179" y="1"/>
                    <a:pt x="177" y="1"/>
                  </a:cubicBezTo>
                  <a:cubicBezTo>
                    <a:pt x="76" y="4"/>
                    <a:pt x="1" y="105"/>
                    <a:pt x="9" y="201"/>
                  </a:cubicBezTo>
                  <a:cubicBezTo>
                    <a:pt x="17" y="304"/>
                    <a:pt x="104" y="370"/>
                    <a:pt x="202" y="370"/>
                  </a:cubicBezTo>
                  <a:cubicBezTo>
                    <a:pt x="204" y="370"/>
                    <a:pt x="207" y="370"/>
                    <a:pt x="209" y="370"/>
                  </a:cubicBezTo>
                  <a:cubicBezTo>
                    <a:pt x="310" y="367"/>
                    <a:pt x="385" y="266"/>
                    <a:pt x="377" y="170"/>
                  </a:cubicBezTo>
                  <a:cubicBezTo>
                    <a:pt x="369" y="69"/>
                    <a:pt x="282" y="1"/>
                    <a:pt x="18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4" name="Google Shape;1224;p37"/>
            <p:cNvSpPr/>
            <p:nvPr/>
          </p:nvSpPr>
          <p:spPr>
            <a:xfrm>
              <a:off x="8400250" y="4441750"/>
              <a:ext cx="10300" cy="9325"/>
            </a:xfrm>
            <a:custGeom>
              <a:avLst/>
              <a:gdLst/>
              <a:ahLst/>
              <a:cxnLst/>
              <a:rect l="l" t="t" r="r" b="b"/>
              <a:pathLst>
                <a:path w="412" h="373" extrusionOk="0">
                  <a:moveTo>
                    <a:pt x="205" y="1"/>
                  </a:moveTo>
                  <a:cubicBezTo>
                    <a:pt x="153" y="1"/>
                    <a:pt x="104" y="25"/>
                    <a:pt x="68" y="62"/>
                  </a:cubicBezTo>
                  <a:cubicBezTo>
                    <a:pt x="2" y="131"/>
                    <a:pt x="1" y="244"/>
                    <a:pt x="65" y="313"/>
                  </a:cubicBezTo>
                  <a:cubicBezTo>
                    <a:pt x="102" y="353"/>
                    <a:pt x="151" y="372"/>
                    <a:pt x="200" y="372"/>
                  </a:cubicBezTo>
                  <a:cubicBezTo>
                    <a:pt x="202" y="372"/>
                    <a:pt x="203" y="372"/>
                    <a:pt x="204" y="372"/>
                  </a:cubicBezTo>
                  <a:cubicBezTo>
                    <a:pt x="248" y="371"/>
                    <a:pt x="291" y="355"/>
                    <a:pt x="326" y="324"/>
                  </a:cubicBezTo>
                  <a:cubicBezTo>
                    <a:pt x="352" y="303"/>
                    <a:pt x="368" y="272"/>
                    <a:pt x="379" y="240"/>
                  </a:cubicBezTo>
                  <a:cubicBezTo>
                    <a:pt x="411" y="145"/>
                    <a:pt x="351" y="37"/>
                    <a:pt x="257" y="9"/>
                  </a:cubicBezTo>
                  <a:cubicBezTo>
                    <a:pt x="240" y="3"/>
                    <a:pt x="222" y="1"/>
                    <a:pt x="205"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225" name="Google Shape;1225;p37"/>
            <p:cNvSpPr/>
            <p:nvPr/>
          </p:nvSpPr>
          <p:spPr>
            <a:xfrm>
              <a:off x="8401625" y="4443025"/>
              <a:ext cx="550" cy="625"/>
            </a:xfrm>
            <a:custGeom>
              <a:avLst/>
              <a:gdLst/>
              <a:ahLst/>
              <a:cxnLst/>
              <a:rect l="l" t="t" r="r" b="b"/>
              <a:pathLst>
                <a:path w="22" h="25" extrusionOk="0">
                  <a:moveTo>
                    <a:pt x="21" y="0"/>
                  </a:moveTo>
                  <a:lnTo>
                    <a:pt x="21" y="0"/>
                  </a:lnTo>
                  <a:cubicBezTo>
                    <a:pt x="21" y="1"/>
                    <a:pt x="20" y="1"/>
                    <a:pt x="20" y="2"/>
                  </a:cubicBezTo>
                  <a:lnTo>
                    <a:pt x="20" y="2"/>
                  </a:lnTo>
                  <a:cubicBezTo>
                    <a:pt x="20" y="1"/>
                    <a:pt x="21" y="1"/>
                    <a:pt x="21" y="0"/>
                  </a:cubicBezTo>
                  <a:close/>
                  <a:moveTo>
                    <a:pt x="20" y="2"/>
                  </a:moveTo>
                  <a:lnTo>
                    <a:pt x="20" y="2"/>
                  </a:lnTo>
                  <a:cubicBezTo>
                    <a:pt x="14" y="8"/>
                    <a:pt x="9" y="13"/>
                    <a:pt x="4" y="18"/>
                  </a:cubicBezTo>
                  <a:cubicBezTo>
                    <a:pt x="3" y="20"/>
                    <a:pt x="3" y="22"/>
                    <a:pt x="2" y="23"/>
                  </a:cubicBezTo>
                  <a:lnTo>
                    <a:pt x="2" y="23"/>
                  </a:lnTo>
                  <a:cubicBezTo>
                    <a:pt x="5" y="19"/>
                    <a:pt x="9" y="16"/>
                    <a:pt x="13" y="11"/>
                  </a:cubicBezTo>
                  <a:cubicBezTo>
                    <a:pt x="16" y="9"/>
                    <a:pt x="17" y="5"/>
                    <a:pt x="20" y="2"/>
                  </a:cubicBezTo>
                  <a:close/>
                  <a:moveTo>
                    <a:pt x="2" y="23"/>
                  </a:moveTo>
                  <a:cubicBezTo>
                    <a:pt x="1" y="23"/>
                    <a:pt x="1" y="24"/>
                    <a:pt x="1" y="24"/>
                  </a:cubicBezTo>
                  <a:cubicBezTo>
                    <a:pt x="1" y="24"/>
                    <a:pt x="1" y="23"/>
                    <a:pt x="2" y="23"/>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6" name="Google Shape;1226;p37"/>
            <p:cNvSpPr/>
            <p:nvPr/>
          </p:nvSpPr>
          <p:spPr>
            <a:xfrm>
              <a:off x="8474500" y="4501975"/>
              <a:ext cx="9650" cy="9275"/>
            </a:xfrm>
            <a:custGeom>
              <a:avLst/>
              <a:gdLst/>
              <a:ahLst/>
              <a:cxnLst/>
              <a:rect l="l" t="t" r="r" b="b"/>
              <a:pathLst>
                <a:path w="386" h="371" extrusionOk="0">
                  <a:moveTo>
                    <a:pt x="185" y="1"/>
                  </a:moveTo>
                  <a:cubicBezTo>
                    <a:pt x="183" y="1"/>
                    <a:pt x="180" y="1"/>
                    <a:pt x="178" y="1"/>
                  </a:cubicBezTo>
                  <a:cubicBezTo>
                    <a:pt x="76" y="3"/>
                    <a:pt x="0" y="105"/>
                    <a:pt x="8" y="201"/>
                  </a:cubicBezTo>
                  <a:cubicBezTo>
                    <a:pt x="17" y="303"/>
                    <a:pt x="105" y="370"/>
                    <a:pt x="204" y="370"/>
                  </a:cubicBezTo>
                  <a:cubicBezTo>
                    <a:pt x="205" y="370"/>
                    <a:pt x="207" y="370"/>
                    <a:pt x="209" y="370"/>
                  </a:cubicBezTo>
                  <a:cubicBezTo>
                    <a:pt x="309" y="367"/>
                    <a:pt x="386" y="265"/>
                    <a:pt x="378" y="170"/>
                  </a:cubicBezTo>
                  <a:cubicBezTo>
                    <a:pt x="369" y="68"/>
                    <a:pt x="282" y="1"/>
                    <a:pt x="18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7" name="Google Shape;1227;p37"/>
            <p:cNvSpPr/>
            <p:nvPr/>
          </p:nvSpPr>
          <p:spPr>
            <a:xfrm>
              <a:off x="8476525" y="4489275"/>
              <a:ext cx="9625" cy="9250"/>
            </a:xfrm>
            <a:custGeom>
              <a:avLst/>
              <a:gdLst/>
              <a:ahLst/>
              <a:cxnLst/>
              <a:rect l="l" t="t" r="r" b="b"/>
              <a:pathLst>
                <a:path w="385" h="370" extrusionOk="0">
                  <a:moveTo>
                    <a:pt x="182" y="0"/>
                  </a:moveTo>
                  <a:cubicBezTo>
                    <a:pt x="180" y="0"/>
                    <a:pt x="178" y="0"/>
                    <a:pt x="177" y="0"/>
                  </a:cubicBezTo>
                  <a:cubicBezTo>
                    <a:pt x="76" y="4"/>
                    <a:pt x="1" y="105"/>
                    <a:pt x="7" y="200"/>
                  </a:cubicBezTo>
                  <a:cubicBezTo>
                    <a:pt x="16" y="303"/>
                    <a:pt x="104" y="370"/>
                    <a:pt x="200" y="370"/>
                  </a:cubicBezTo>
                  <a:cubicBezTo>
                    <a:pt x="203" y="370"/>
                    <a:pt x="205" y="370"/>
                    <a:pt x="208" y="370"/>
                  </a:cubicBezTo>
                  <a:cubicBezTo>
                    <a:pt x="309" y="367"/>
                    <a:pt x="385" y="265"/>
                    <a:pt x="377" y="169"/>
                  </a:cubicBezTo>
                  <a:cubicBezTo>
                    <a:pt x="369" y="67"/>
                    <a:pt x="280"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8" name="Google Shape;1228;p37"/>
            <p:cNvSpPr/>
            <p:nvPr/>
          </p:nvSpPr>
          <p:spPr>
            <a:xfrm>
              <a:off x="8464875" y="4494050"/>
              <a:ext cx="9250" cy="9275"/>
            </a:xfrm>
            <a:custGeom>
              <a:avLst/>
              <a:gdLst/>
              <a:ahLst/>
              <a:cxnLst/>
              <a:rect l="l" t="t" r="r" b="b"/>
              <a:pathLst>
                <a:path w="370" h="371" extrusionOk="0">
                  <a:moveTo>
                    <a:pt x="191" y="0"/>
                  </a:moveTo>
                  <a:cubicBezTo>
                    <a:pt x="189" y="0"/>
                    <a:pt x="187" y="0"/>
                    <a:pt x="185" y="0"/>
                  </a:cubicBezTo>
                  <a:cubicBezTo>
                    <a:pt x="84" y="4"/>
                    <a:pt x="0" y="82"/>
                    <a:pt x="0" y="184"/>
                  </a:cubicBezTo>
                  <a:cubicBezTo>
                    <a:pt x="0" y="282"/>
                    <a:pt x="81" y="371"/>
                    <a:pt x="180" y="371"/>
                  </a:cubicBezTo>
                  <a:cubicBezTo>
                    <a:pt x="182" y="371"/>
                    <a:pt x="183" y="371"/>
                    <a:pt x="184" y="371"/>
                  </a:cubicBezTo>
                  <a:cubicBezTo>
                    <a:pt x="286" y="367"/>
                    <a:pt x="369" y="288"/>
                    <a:pt x="369" y="185"/>
                  </a:cubicBezTo>
                  <a:cubicBezTo>
                    <a:pt x="369" y="89"/>
                    <a:pt x="289"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29" name="Google Shape;1229;p37"/>
            <p:cNvSpPr/>
            <p:nvPr/>
          </p:nvSpPr>
          <p:spPr>
            <a:xfrm>
              <a:off x="8838025" y="4477925"/>
              <a:ext cx="150" cy="25"/>
            </a:xfrm>
            <a:custGeom>
              <a:avLst/>
              <a:gdLst/>
              <a:ahLst/>
              <a:cxnLst/>
              <a:rect l="l" t="t" r="r" b="b"/>
              <a:pathLst>
                <a:path w="6" h="1" extrusionOk="0">
                  <a:moveTo>
                    <a:pt x="1" y="0"/>
                  </a:moveTo>
                  <a:lnTo>
                    <a:pt x="2" y="0"/>
                  </a:lnTo>
                  <a:lnTo>
                    <a:pt x="6" y="0"/>
                  </a:lnTo>
                  <a:cubicBezTo>
                    <a:pt x="4" y="0"/>
                    <a:pt x="3" y="0"/>
                    <a:pt x="1"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230" name="Google Shape;1230;p37"/>
            <p:cNvSpPr/>
            <p:nvPr/>
          </p:nvSpPr>
          <p:spPr>
            <a:xfrm>
              <a:off x="8752350" y="4384975"/>
              <a:ext cx="92000" cy="115550"/>
            </a:xfrm>
            <a:custGeom>
              <a:avLst/>
              <a:gdLst/>
              <a:ahLst/>
              <a:cxnLst/>
              <a:rect l="l" t="t" r="r" b="b"/>
              <a:pathLst>
                <a:path w="3680" h="4622" extrusionOk="0">
                  <a:moveTo>
                    <a:pt x="795" y="796"/>
                  </a:moveTo>
                  <a:cubicBezTo>
                    <a:pt x="795" y="797"/>
                    <a:pt x="796" y="798"/>
                    <a:pt x="796" y="799"/>
                  </a:cubicBezTo>
                  <a:cubicBezTo>
                    <a:pt x="795" y="798"/>
                    <a:pt x="795" y="797"/>
                    <a:pt x="795" y="796"/>
                  </a:cubicBezTo>
                  <a:close/>
                  <a:moveTo>
                    <a:pt x="913" y="2748"/>
                  </a:moveTo>
                  <a:cubicBezTo>
                    <a:pt x="912" y="2749"/>
                    <a:pt x="912" y="2751"/>
                    <a:pt x="911" y="2752"/>
                  </a:cubicBezTo>
                  <a:cubicBezTo>
                    <a:pt x="912" y="2751"/>
                    <a:pt x="912" y="2749"/>
                    <a:pt x="913" y="2748"/>
                  </a:cubicBezTo>
                  <a:close/>
                  <a:moveTo>
                    <a:pt x="975" y="3572"/>
                  </a:moveTo>
                  <a:lnTo>
                    <a:pt x="975" y="3572"/>
                  </a:lnTo>
                  <a:cubicBezTo>
                    <a:pt x="974" y="3574"/>
                    <a:pt x="972" y="3577"/>
                    <a:pt x="971" y="3579"/>
                  </a:cubicBezTo>
                  <a:lnTo>
                    <a:pt x="971" y="3579"/>
                  </a:lnTo>
                  <a:cubicBezTo>
                    <a:pt x="973" y="3577"/>
                    <a:pt x="974" y="3574"/>
                    <a:pt x="975" y="3572"/>
                  </a:cubicBezTo>
                  <a:close/>
                  <a:moveTo>
                    <a:pt x="3425" y="3719"/>
                  </a:moveTo>
                  <a:cubicBezTo>
                    <a:pt x="3421" y="3720"/>
                    <a:pt x="3416" y="3721"/>
                    <a:pt x="3412" y="3721"/>
                  </a:cubicBezTo>
                  <a:lnTo>
                    <a:pt x="3412" y="3721"/>
                  </a:lnTo>
                  <a:cubicBezTo>
                    <a:pt x="3416" y="3720"/>
                    <a:pt x="3421" y="3720"/>
                    <a:pt x="3425" y="3719"/>
                  </a:cubicBezTo>
                  <a:close/>
                  <a:moveTo>
                    <a:pt x="3156" y="1"/>
                  </a:moveTo>
                  <a:cubicBezTo>
                    <a:pt x="3148" y="1"/>
                    <a:pt x="3141" y="1"/>
                    <a:pt x="3133" y="2"/>
                  </a:cubicBezTo>
                  <a:cubicBezTo>
                    <a:pt x="3083" y="9"/>
                    <a:pt x="3043" y="35"/>
                    <a:pt x="3011" y="74"/>
                  </a:cubicBezTo>
                  <a:cubicBezTo>
                    <a:pt x="2990" y="98"/>
                    <a:pt x="2977" y="128"/>
                    <a:pt x="2965" y="156"/>
                  </a:cubicBezTo>
                  <a:cubicBezTo>
                    <a:pt x="2931" y="223"/>
                    <a:pt x="2888" y="284"/>
                    <a:pt x="2849" y="347"/>
                  </a:cubicBezTo>
                  <a:cubicBezTo>
                    <a:pt x="2803" y="423"/>
                    <a:pt x="2753" y="496"/>
                    <a:pt x="2706" y="571"/>
                  </a:cubicBezTo>
                  <a:cubicBezTo>
                    <a:pt x="2661" y="646"/>
                    <a:pt x="2609" y="717"/>
                    <a:pt x="2567" y="794"/>
                  </a:cubicBezTo>
                  <a:cubicBezTo>
                    <a:pt x="2528" y="865"/>
                    <a:pt x="2488" y="935"/>
                    <a:pt x="2443" y="1004"/>
                  </a:cubicBezTo>
                  <a:cubicBezTo>
                    <a:pt x="2446" y="1001"/>
                    <a:pt x="2447" y="998"/>
                    <a:pt x="2449" y="996"/>
                  </a:cubicBezTo>
                  <a:lnTo>
                    <a:pt x="2449" y="996"/>
                  </a:lnTo>
                  <a:cubicBezTo>
                    <a:pt x="2447" y="1000"/>
                    <a:pt x="2445" y="1002"/>
                    <a:pt x="2442" y="1006"/>
                  </a:cubicBezTo>
                  <a:cubicBezTo>
                    <a:pt x="2442" y="1007"/>
                    <a:pt x="2441" y="1008"/>
                    <a:pt x="2441" y="1008"/>
                  </a:cubicBezTo>
                  <a:cubicBezTo>
                    <a:pt x="2441" y="1008"/>
                    <a:pt x="2441" y="1009"/>
                    <a:pt x="2440" y="1009"/>
                  </a:cubicBezTo>
                  <a:cubicBezTo>
                    <a:pt x="2439" y="1010"/>
                    <a:pt x="2438" y="1013"/>
                    <a:pt x="2437" y="1014"/>
                  </a:cubicBezTo>
                  <a:cubicBezTo>
                    <a:pt x="2397" y="1073"/>
                    <a:pt x="2355" y="1129"/>
                    <a:pt x="2315" y="1188"/>
                  </a:cubicBezTo>
                  <a:cubicBezTo>
                    <a:pt x="2272" y="1249"/>
                    <a:pt x="2231" y="1316"/>
                    <a:pt x="2190" y="1380"/>
                  </a:cubicBezTo>
                  <a:cubicBezTo>
                    <a:pt x="2142" y="1451"/>
                    <a:pt x="2094" y="1522"/>
                    <a:pt x="2043" y="1589"/>
                  </a:cubicBezTo>
                  <a:cubicBezTo>
                    <a:pt x="1997" y="1651"/>
                    <a:pt x="1946" y="1709"/>
                    <a:pt x="1901" y="1771"/>
                  </a:cubicBezTo>
                  <a:cubicBezTo>
                    <a:pt x="1805" y="1902"/>
                    <a:pt x="1715" y="2037"/>
                    <a:pt x="1620" y="2170"/>
                  </a:cubicBezTo>
                  <a:cubicBezTo>
                    <a:pt x="1573" y="2236"/>
                    <a:pt x="1520" y="2299"/>
                    <a:pt x="1473" y="2367"/>
                  </a:cubicBezTo>
                  <a:cubicBezTo>
                    <a:pt x="1427" y="2432"/>
                    <a:pt x="1382" y="2498"/>
                    <a:pt x="1337" y="2563"/>
                  </a:cubicBezTo>
                  <a:cubicBezTo>
                    <a:pt x="1324" y="2582"/>
                    <a:pt x="1310" y="2599"/>
                    <a:pt x="1298" y="2617"/>
                  </a:cubicBezTo>
                  <a:cubicBezTo>
                    <a:pt x="1299" y="2570"/>
                    <a:pt x="1297" y="2522"/>
                    <a:pt x="1290" y="2474"/>
                  </a:cubicBezTo>
                  <a:cubicBezTo>
                    <a:pt x="1267" y="2305"/>
                    <a:pt x="1231" y="2138"/>
                    <a:pt x="1179" y="1976"/>
                  </a:cubicBezTo>
                  <a:cubicBezTo>
                    <a:pt x="1151" y="1894"/>
                    <a:pt x="1123" y="1814"/>
                    <a:pt x="1098" y="1734"/>
                  </a:cubicBezTo>
                  <a:cubicBezTo>
                    <a:pt x="1072" y="1655"/>
                    <a:pt x="1050" y="1575"/>
                    <a:pt x="1023" y="1498"/>
                  </a:cubicBezTo>
                  <a:cubicBezTo>
                    <a:pt x="972" y="1343"/>
                    <a:pt x="909" y="1193"/>
                    <a:pt x="861" y="1038"/>
                  </a:cubicBezTo>
                  <a:lnTo>
                    <a:pt x="861" y="1038"/>
                  </a:lnTo>
                  <a:cubicBezTo>
                    <a:pt x="863" y="1046"/>
                    <a:pt x="865" y="1053"/>
                    <a:pt x="867" y="1061"/>
                  </a:cubicBezTo>
                  <a:cubicBezTo>
                    <a:pt x="844" y="972"/>
                    <a:pt x="821" y="882"/>
                    <a:pt x="795" y="794"/>
                  </a:cubicBezTo>
                  <a:lnTo>
                    <a:pt x="795" y="794"/>
                  </a:lnTo>
                  <a:cubicBezTo>
                    <a:pt x="795" y="795"/>
                    <a:pt x="795" y="795"/>
                    <a:pt x="795" y="795"/>
                  </a:cubicBezTo>
                  <a:lnTo>
                    <a:pt x="795" y="795"/>
                  </a:lnTo>
                  <a:cubicBezTo>
                    <a:pt x="794" y="794"/>
                    <a:pt x="794" y="792"/>
                    <a:pt x="793" y="791"/>
                  </a:cubicBezTo>
                  <a:cubicBezTo>
                    <a:pt x="793" y="788"/>
                    <a:pt x="792" y="785"/>
                    <a:pt x="791" y="782"/>
                  </a:cubicBezTo>
                  <a:lnTo>
                    <a:pt x="791" y="782"/>
                  </a:lnTo>
                  <a:cubicBezTo>
                    <a:pt x="792" y="783"/>
                    <a:pt x="792" y="784"/>
                    <a:pt x="792" y="785"/>
                  </a:cubicBezTo>
                  <a:cubicBezTo>
                    <a:pt x="781" y="744"/>
                    <a:pt x="772" y="703"/>
                    <a:pt x="766" y="662"/>
                  </a:cubicBezTo>
                  <a:cubicBezTo>
                    <a:pt x="757" y="606"/>
                    <a:pt x="747" y="539"/>
                    <a:pt x="704" y="498"/>
                  </a:cubicBezTo>
                  <a:cubicBezTo>
                    <a:pt x="672" y="465"/>
                    <a:pt x="639" y="446"/>
                    <a:pt x="593" y="435"/>
                  </a:cubicBezTo>
                  <a:cubicBezTo>
                    <a:pt x="583" y="433"/>
                    <a:pt x="572" y="432"/>
                    <a:pt x="561" y="432"/>
                  </a:cubicBezTo>
                  <a:cubicBezTo>
                    <a:pt x="508" y="432"/>
                    <a:pt x="456" y="460"/>
                    <a:pt x="420" y="498"/>
                  </a:cubicBezTo>
                  <a:cubicBezTo>
                    <a:pt x="367" y="554"/>
                    <a:pt x="363" y="641"/>
                    <a:pt x="399" y="706"/>
                  </a:cubicBezTo>
                  <a:cubicBezTo>
                    <a:pt x="407" y="747"/>
                    <a:pt x="412" y="789"/>
                    <a:pt x="422" y="830"/>
                  </a:cubicBezTo>
                  <a:cubicBezTo>
                    <a:pt x="437" y="884"/>
                    <a:pt x="452" y="936"/>
                    <a:pt x="466" y="990"/>
                  </a:cubicBezTo>
                  <a:cubicBezTo>
                    <a:pt x="493" y="1087"/>
                    <a:pt x="517" y="1184"/>
                    <a:pt x="550" y="1278"/>
                  </a:cubicBezTo>
                  <a:cubicBezTo>
                    <a:pt x="588" y="1380"/>
                    <a:pt x="624" y="1480"/>
                    <a:pt x="661" y="1582"/>
                  </a:cubicBezTo>
                  <a:cubicBezTo>
                    <a:pt x="696" y="1677"/>
                    <a:pt x="720" y="1774"/>
                    <a:pt x="752" y="1870"/>
                  </a:cubicBezTo>
                  <a:cubicBezTo>
                    <a:pt x="787" y="1970"/>
                    <a:pt x="821" y="2068"/>
                    <a:pt x="851" y="2168"/>
                  </a:cubicBezTo>
                  <a:cubicBezTo>
                    <a:pt x="877" y="2269"/>
                    <a:pt x="901" y="2371"/>
                    <a:pt x="917" y="2474"/>
                  </a:cubicBezTo>
                  <a:cubicBezTo>
                    <a:pt x="924" y="2520"/>
                    <a:pt x="929" y="2564"/>
                    <a:pt x="931" y="2610"/>
                  </a:cubicBezTo>
                  <a:cubicBezTo>
                    <a:pt x="929" y="2624"/>
                    <a:pt x="929" y="2639"/>
                    <a:pt x="928" y="2652"/>
                  </a:cubicBezTo>
                  <a:cubicBezTo>
                    <a:pt x="925" y="2680"/>
                    <a:pt x="923" y="2707"/>
                    <a:pt x="917" y="2736"/>
                  </a:cubicBezTo>
                  <a:cubicBezTo>
                    <a:pt x="915" y="2739"/>
                    <a:pt x="914" y="2743"/>
                    <a:pt x="913" y="2748"/>
                  </a:cubicBezTo>
                  <a:lnTo>
                    <a:pt x="913" y="2748"/>
                  </a:lnTo>
                  <a:cubicBezTo>
                    <a:pt x="914" y="2746"/>
                    <a:pt x="914" y="2744"/>
                    <a:pt x="916" y="2743"/>
                  </a:cubicBezTo>
                  <a:lnTo>
                    <a:pt x="916" y="2743"/>
                  </a:lnTo>
                  <a:cubicBezTo>
                    <a:pt x="899" y="2786"/>
                    <a:pt x="888" y="2830"/>
                    <a:pt x="877" y="2877"/>
                  </a:cubicBezTo>
                  <a:cubicBezTo>
                    <a:pt x="878" y="2871"/>
                    <a:pt x="879" y="2865"/>
                    <a:pt x="880" y="2859"/>
                  </a:cubicBezTo>
                  <a:lnTo>
                    <a:pt x="880" y="2859"/>
                  </a:lnTo>
                  <a:cubicBezTo>
                    <a:pt x="868" y="2907"/>
                    <a:pt x="853" y="2958"/>
                    <a:pt x="836" y="3006"/>
                  </a:cubicBezTo>
                  <a:cubicBezTo>
                    <a:pt x="812" y="3065"/>
                    <a:pt x="782" y="3121"/>
                    <a:pt x="757" y="3180"/>
                  </a:cubicBezTo>
                  <a:cubicBezTo>
                    <a:pt x="729" y="3239"/>
                    <a:pt x="704" y="3297"/>
                    <a:pt x="675" y="3356"/>
                  </a:cubicBezTo>
                  <a:cubicBezTo>
                    <a:pt x="679" y="3349"/>
                    <a:pt x="683" y="3341"/>
                    <a:pt x="687" y="3334"/>
                  </a:cubicBezTo>
                  <a:lnTo>
                    <a:pt x="687" y="3334"/>
                  </a:lnTo>
                  <a:cubicBezTo>
                    <a:pt x="670" y="3365"/>
                    <a:pt x="652" y="3396"/>
                    <a:pt x="634" y="3428"/>
                  </a:cubicBezTo>
                  <a:cubicBezTo>
                    <a:pt x="636" y="3427"/>
                    <a:pt x="636" y="3425"/>
                    <a:pt x="637" y="3424"/>
                  </a:cubicBezTo>
                  <a:lnTo>
                    <a:pt x="637" y="3424"/>
                  </a:lnTo>
                  <a:cubicBezTo>
                    <a:pt x="613" y="3467"/>
                    <a:pt x="584" y="3508"/>
                    <a:pt x="560" y="3551"/>
                  </a:cubicBezTo>
                  <a:cubicBezTo>
                    <a:pt x="536" y="3594"/>
                    <a:pt x="512" y="3637"/>
                    <a:pt x="488" y="3682"/>
                  </a:cubicBezTo>
                  <a:cubicBezTo>
                    <a:pt x="473" y="3708"/>
                    <a:pt x="455" y="3733"/>
                    <a:pt x="437" y="3758"/>
                  </a:cubicBezTo>
                  <a:cubicBezTo>
                    <a:pt x="400" y="3811"/>
                    <a:pt x="402" y="3877"/>
                    <a:pt x="429" y="3933"/>
                  </a:cubicBezTo>
                  <a:cubicBezTo>
                    <a:pt x="386" y="3963"/>
                    <a:pt x="346" y="3996"/>
                    <a:pt x="310" y="4036"/>
                  </a:cubicBezTo>
                  <a:cubicBezTo>
                    <a:pt x="279" y="4069"/>
                    <a:pt x="249" y="4104"/>
                    <a:pt x="221" y="4138"/>
                  </a:cubicBezTo>
                  <a:lnTo>
                    <a:pt x="67" y="4319"/>
                  </a:lnTo>
                  <a:cubicBezTo>
                    <a:pt x="1" y="4394"/>
                    <a:pt x="11" y="4514"/>
                    <a:pt x="88" y="4578"/>
                  </a:cubicBezTo>
                  <a:cubicBezTo>
                    <a:pt x="121" y="4607"/>
                    <a:pt x="162" y="4622"/>
                    <a:pt x="204" y="4622"/>
                  </a:cubicBezTo>
                  <a:cubicBezTo>
                    <a:pt x="207" y="4622"/>
                    <a:pt x="210" y="4622"/>
                    <a:pt x="213" y="4622"/>
                  </a:cubicBezTo>
                  <a:cubicBezTo>
                    <a:pt x="264" y="4620"/>
                    <a:pt x="313" y="4599"/>
                    <a:pt x="349" y="4558"/>
                  </a:cubicBezTo>
                  <a:cubicBezTo>
                    <a:pt x="433" y="4458"/>
                    <a:pt x="516" y="4355"/>
                    <a:pt x="607" y="4260"/>
                  </a:cubicBezTo>
                  <a:cubicBezTo>
                    <a:pt x="615" y="4252"/>
                    <a:pt x="624" y="4244"/>
                    <a:pt x="633" y="4236"/>
                  </a:cubicBezTo>
                  <a:cubicBezTo>
                    <a:pt x="640" y="4232"/>
                    <a:pt x="647" y="4227"/>
                    <a:pt x="654" y="4222"/>
                  </a:cubicBezTo>
                  <a:cubicBezTo>
                    <a:pt x="678" y="4210"/>
                    <a:pt x="702" y="4197"/>
                    <a:pt x="727" y="4186"/>
                  </a:cubicBezTo>
                  <a:cubicBezTo>
                    <a:pt x="753" y="4177"/>
                    <a:pt x="780" y="4166"/>
                    <a:pt x="807" y="4158"/>
                  </a:cubicBezTo>
                  <a:cubicBezTo>
                    <a:pt x="871" y="4142"/>
                    <a:pt x="935" y="4131"/>
                    <a:pt x="1000" y="4120"/>
                  </a:cubicBezTo>
                  <a:cubicBezTo>
                    <a:pt x="1156" y="4101"/>
                    <a:pt x="1311" y="4091"/>
                    <a:pt x="1467" y="4077"/>
                  </a:cubicBezTo>
                  <a:cubicBezTo>
                    <a:pt x="1625" y="4064"/>
                    <a:pt x="1783" y="4057"/>
                    <a:pt x="1941" y="4054"/>
                  </a:cubicBezTo>
                  <a:cubicBezTo>
                    <a:pt x="1970" y="4054"/>
                    <a:pt x="1998" y="4054"/>
                    <a:pt x="2026" y="4054"/>
                  </a:cubicBezTo>
                  <a:cubicBezTo>
                    <a:pt x="2194" y="4054"/>
                    <a:pt x="2362" y="4057"/>
                    <a:pt x="2529" y="4057"/>
                  </a:cubicBezTo>
                  <a:cubicBezTo>
                    <a:pt x="2621" y="4058"/>
                    <a:pt x="2712" y="4062"/>
                    <a:pt x="2804" y="4066"/>
                  </a:cubicBezTo>
                  <a:cubicBezTo>
                    <a:pt x="2843" y="4067"/>
                    <a:pt x="2882" y="4067"/>
                    <a:pt x="2921" y="4067"/>
                  </a:cubicBezTo>
                  <a:cubicBezTo>
                    <a:pt x="2973" y="4067"/>
                    <a:pt x="3024" y="4067"/>
                    <a:pt x="3076" y="4066"/>
                  </a:cubicBezTo>
                  <a:lnTo>
                    <a:pt x="3076" y="4066"/>
                  </a:lnTo>
                  <a:cubicBezTo>
                    <a:pt x="3123" y="4066"/>
                    <a:pt x="3170" y="4068"/>
                    <a:pt x="3216" y="4072"/>
                  </a:cubicBezTo>
                  <a:cubicBezTo>
                    <a:pt x="3266" y="4077"/>
                    <a:pt x="3315" y="4083"/>
                    <a:pt x="3363" y="4091"/>
                  </a:cubicBezTo>
                  <a:cubicBezTo>
                    <a:pt x="3376" y="4093"/>
                    <a:pt x="3388" y="4094"/>
                    <a:pt x="3401" y="4094"/>
                  </a:cubicBezTo>
                  <a:cubicBezTo>
                    <a:pt x="3431" y="4094"/>
                    <a:pt x="3461" y="4089"/>
                    <a:pt x="3491" y="4084"/>
                  </a:cubicBezTo>
                  <a:lnTo>
                    <a:pt x="3493" y="4084"/>
                  </a:lnTo>
                  <a:cubicBezTo>
                    <a:pt x="3588" y="4081"/>
                    <a:pt x="3670" y="4005"/>
                    <a:pt x="3675" y="3908"/>
                  </a:cubicBezTo>
                  <a:cubicBezTo>
                    <a:pt x="3680" y="3806"/>
                    <a:pt x="3600" y="3716"/>
                    <a:pt x="3499" y="3712"/>
                  </a:cubicBezTo>
                  <a:cubicBezTo>
                    <a:pt x="3496" y="3712"/>
                    <a:pt x="3492" y="3712"/>
                    <a:pt x="3489" y="3712"/>
                  </a:cubicBezTo>
                  <a:cubicBezTo>
                    <a:pt x="3469" y="3712"/>
                    <a:pt x="3449" y="3715"/>
                    <a:pt x="3429" y="3718"/>
                  </a:cubicBezTo>
                  <a:cubicBezTo>
                    <a:pt x="3429" y="3718"/>
                    <a:pt x="3428" y="3719"/>
                    <a:pt x="3428" y="3719"/>
                  </a:cubicBezTo>
                  <a:cubicBezTo>
                    <a:pt x="3427" y="3719"/>
                    <a:pt x="3426" y="3719"/>
                    <a:pt x="3425" y="3719"/>
                  </a:cubicBezTo>
                  <a:lnTo>
                    <a:pt x="3425" y="3719"/>
                  </a:lnTo>
                  <a:cubicBezTo>
                    <a:pt x="3425" y="3719"/>
                    <a:pt x="3425" y="3719"/>
                    <a:pt x="3426" y="3719"/>
                  </a:cubicBezTo>
                  <a:cubicBezTo>
                    <a:pt x="3421" y="3719"/>
                    <a:pt x="3416" y="3720"/>
                    <a:pt x="3411" y="3721"/>
                  </a:cubicBezTo>
                  <a:lnTo>
                    <a:pt x="3411" y="3721"/>
                  </a:lnTo>
                  <a:cubicBezTo>
                    <a:pt x="3412" y="3721"/>
                    <a:pt x="3412" y="3721"/>
                    <a:pt x="3412" y="3721"/>
                  </a:cubicBezTo>
                  <a:lnTo>
                    <a:pt x="3412" y="3721"/>
                  </a:lnTo>
                  <a:cubicBezTo>
                    <a:pt x="3411" y="3721"/>
                    <a:pt x="3411" y="3721"/>
                    <a:pt x="3410" y="3722"/>
                  </a:cubicBezTo>
                  <a:cubicBezTo>
                    <a:pt x="3410" y="3721"/>
                    <a:pt x="3411" y="3721"/>
                    <a:pt x="3411" y="3721"/>
                  </a:cubicBezTo>
                  <a:lnTo>
                    <a:pt x="3411" y="3721"/>
                  </a:lnTo>
                  <a:cubicBezTo>
                    <a:pt x="3409" y="3721"/>
                    <a:pt x="3406" y="3722"/>
                    <a:pt x="3403" y="3722"/>
                  </a:cubicBezTo>
                  <a:cubicBezTo>
                    <a:pt x="3347" y="3714"/>
                    <a:pt x="3291" y="3704"/>
                    <a:pt x="3235" y="3701"/>
                  </a:cubicBezTo>
                  <a:cubicBezTo>
                    <a:pt x="3183" y="3697"/>
                    <a:pt x="3132" y="3696"/>
                    <a:pt x="3080" y="3696"/>
                  </a:cubicBezTo>
                  <a:cubicBezTo>
                    <a:pt x="3057" y="3696"/>
                    <a:pt x="3034" y="3696"/>
                    <a:pt x="3011" y="3696"/>
                  </a:cubicBezTo>
                  <a:lnTo>
                    <a:pt x="3017" y="3696"/>
                  </a:lnTo>
                  <a:cubicBezTo>
                    <a:pt x="3001" y="3697"/>
                    <a:pt x="2985" y="3697"/>
                    <a:pt x="2969" y="3697"/>
                  </a:cubicBezTo>
                  <a:cubicBezTo>
                    <a:pt x="2868" y="3697"/>
                    <a:pt x="2768" y="3692"/>
                    <a:pt x="2668" y="3690"/>
                  </a:cubicBezTo>
                  <a:cubicBezTo>
                    <a:pt x="2617" y="3688"/>
                    <a:pt x="2566" y="3688"/>
                    <a:pt x="2514" y="3688"/>
                  </a:cubicBezTo>
                  <a:cubicBezTo>
                    <a:pt x="2473" y="3688"/>
                    <a:pt x="2431" y="3688"/>
                    <a:pt x="2390" y="3688"/>
                  </a:cubicBezTo>
                  <a:cubicBezTo>
                    <a:pt x="2351" y="3688"/>
                    <a:pt x="2311" y="3688"/>
                    <a:pt x="2272" y="3687"/>
                  </a:cubicBezTo>
                  <a:cubicBezTo>
                    <a:pt x="2186" y="3686"/>
                    <a:pt x="2099" y="3685"/>
                    <a:pt x="2013" y="3685"/>
                  </a:cubicBezTo>
                  <a:cubicBezTo>
                    <a:pt x="1898" y="3685"/>
                    <a:pt x="1783" y="3687"/>
                    <a:pt x="1667" y="3692"/>
                  </a:cubicBezTo>
                  <a:cubicBezTo>
                    <a:pt x="1474" y="3700"/>
                    <a:pt x="1281" y="3722"/>
                    <a:pt x="1087" y="3739"/>
                  </a:cubicBezTo>
                  <a:cubicBezTo>
                    <a:pt x="1013" y="3745"/>
                    <a:pt x="936" y="3755"/>
                    <a:pt x="861" y="3767"/>
                  </a:cubicBezTo>
                  <a:cubicBezTo>
                    <a:pt x="898" y="3705"/>
                    <a:pt x="936" y="3643"/>
                    <a:pt x="971" y="3579"/>
                  </a:cubicBezTo>
                  <a:lnTo>
                    <a:pt x="971" y="3579"/>
                  </a:lnTo>
                  <a:cubicBezTo>
                    <a:pt x="971" y="3580"/>
                    <a:pt x="971" y="3580"/>
                    <a:pt x="971" y="3580"/>
                  </a:cubicBezTo>
                  <a:cubicBezTo>
                    <a:pt x="984" y="3556"/>
                    <a:pt x="996" y="3531"/>
                    <a:pt x="1010" y="3506"/>
                  </a:cubicBezTo>
                  <a:cubicBezTo>
                    <a:pt x="1037" y="3494"/>
                    <a:pt x="1062" y="3477"/>
                    <a:pt x="1082" y="3452"/>
                  </a:cubicBezTo>
                  <a:cubicBezTo>
                    <a:pt x="1083" y="3451"/>
                    <a:pt x="1084" y="3448"/>
                    <a:pt x="1086" y="3446"/>
                  </a:cubicBezTo>
                  <a:cubicBezTo>
                    <a:pt x="1087" y="3445"/>
                    <a:pt x="1088" y="3443"/>
                    <a:pt x="1090" y="3441"/>
                  </a:cubicBezTo>
                  <a:cubicBezTo>
                    <a:pt x="1090" y="3440"/>
                    <a:pt x="1091" y="3440"/>
                    <a:pt x="1091" y="3440"/>
                  </a:cubicBezTo>
                  <a:cubicBezTo>
                    <a:pt x="1091" y="3439"/>
                    <a:pt x="1091" y="3438"/>
                    <a:pt x="1092" y="3438"/>
                  </a:cubicBezTo>
                  <a:cubicBezTo>
                    <a:pt x="1163" y="3372"/>
                    <a:pt x="1226" y="3300"/>
                    <a:pt x="1286" y="3224"/>
                  </a:cubicBezTo>
                  <a:cubicBezTo>
                    <a:pt x="1347" y="3150"/>
                    <a:pt x="1402" y="3070"/>
                    <a:pt x="1461" y="2994"/>
                  </a:cubicBezTo>
                  <a:cubicBezTo>
                    <a:pt x="1518" y="2922"/>
                    <a:pt x="1574" y="2851"/>
                    <a:pt x="1628" y="2776"/>
                  </a:cubicBezTo>
                  <a:cubicBezTo>
                    <a:pt x="1681" y="2703"/>
                    <a:pt x="1731" y="2628"/>
                    <a:pt x="1785" y="2555"/>
                  </a:cubicBezTo>
                  <a:cubicBezTo>
                    <a:pt x="1841" y="2481"/>
                    <a:pt x="1901" y="2411"/>
                    <a:pt x="1954" y="2333"/>
                  </a:cubicBezTo>
                  <a:cubicBezTo>
                    <a:pt x="2056" y="2186"/>
                    <a:pt x="2159" y="2038"/>
                    <a:pt x="2271" y="1898"/>
                  </a:cubicBezTo>
                  <a:cubicBezTo>
                    <a:pt x="2386" y="1753"/>
                    <a:pt x="2487" y="1597"/>
                    <a:pt x="2588" y="1443"/>
                  </a:cubicBezTo>
                  <a:lnTo>
                    <a:pt x="2588" y="1443"/>
                  </a:lnTo>
                  <a:cubicBezTo>
                    <a:pt x="2587" y="1443"/>
                    <a:pt x="2587" y="1443"/>
                    <a:pt x="2587" y="1443"/>
                  </a:cubicBezTo>
                  <a:lnTo>
                    <a:pt x="2587" y="1443"/>
                  </a:lnTo>
                  <a:cubicBezTo>
                    <a:pt x="2587" y="1443"/>
                    <a:pt x="2588" y="1442"/>
                    <a:pt x="2588" y="1442"/>
                  </a:cubicBezTo>
                  <a:cubicBezTo>
                    <a:pt x="2590" y="1437"/>
                    <a:pt x="2593" y="1434"/>
                    <a:pt x="2596" y="1430"/>
                  </a:cubicBezTo>
                  <a:lnTo>
                    <a:pt x="2596" y="1430"/>
                  </a:lnTo>
                  <a:cubicBezTo>
                    <a:pt x="2594" y="1433"/>
                    <a:pt x="2592" y="1436"/>
                    <a:pt x="2591" y="1438"/>
                  </a:cubicBezTo>
                  <a:cubicBezTo>
                    <a:pt x="2664" y="1332"/>
                    <a:pt x="2741" y="1227"/>
                    <a:pt x="2809" y="1117"/>
                  </a:cubicBezTo>
                  <a:cubicBezTo>
                    <a:pt x="2839" y="1069"/>
                    <a:pt x="2863" y="1020"/>
                    <a:pt x="2891" y="973"/>
                  </a:cubicBezTo>
                  <a:cubicBezTo>
                    <a:pt x="2921" y="919"/>
                    <a:pt x="2956" y="869"/>
                    <a:pt x="2989" y="817"/>
                  </a:cubicBezTo>
                  <a:cubicBezTo>
                    <a:pt x="3055" y="713"/>
                    <a:pt x="3122" y="608"/>
                    <a:pt x="3188" y="503"/>
                  </a:cubicBezTo>
                  <a:cubicBezTo>
                    <a:pt x="3218" y="454"/>
                    <a:pt x="3250" y="406"/>
                    <a:pt x="3278" y="356"/>
                  </a:cubicBezTo>
                  <a:cubicBezTo>
                    <a:pt x="3290" y="335"/>
                    <a:pt x="3300" y="313"/>
                    <a:pt x="3310" y="291"/>
                  </a:cubicBezTo>
                  <a:cubicBezTo>
                    <a:pt x="3370" y="215"/>
                    <a:pt x="3345" y="95"/>
                    <a:pt x="3269" y="37"/>
                  </a:cubicBezTo>
                  <a:cubicBezTo>
                    <a:pt x="3236" y="13"/>
                    <a:pt x="3197" y="1"/>
                    <a:pt x="315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1" name="Google Shape;1231;p37"/>
            <p:cNvSpPr/>
            <p:nvPr/>
          </p:nvSpPr>
          <p:spPr>
            <a:xfrm>
              <a:off x="8682650" y="4443550"/>
              <a:ext cx="49400" cy="108525"/>
            </a:xfrm>
            <a:custGeom>
              <a:avLst/>
              <a:gdLst/>
              <a:ahLst/>
              <a:cxnLst/>
              <a:rect l="l" t="t" r="r" b="b"/>
              <a:pathLst>
                <a:path w="1976" h="4341" extrusionOk="0">
                  <a:moveTo>
                    <a:pt x="112" y="481"/>
                  </a:moveTo>
                  <a:lnTo>
                    <a:pt x="112" y="481"/>
                  </a:lnTo>
                  <a:cubicBezTo>
                    <a:pt x="113" y="485"/>
                    <a:pt x="114" y="489"/>
                    <a:pt x="116" y="494"/>
                  </a:cubicBezTo>
                  <a:cubicBezTo>
                    <a:pt x="114" y="489"/>
                    <a:pt x="113" y="485"/>
                    <a:pt x="112" y="481"/>
                  </a:cubicBezTo>
                  <a:close/>
                  <a:moveTo>
                    <a:pt x="1530" y="3884"/>
                  </a:moveTo>
                  <a:cubicBezTo>
                    <a:pt x="1530" y="3885"/>
                    <a:pt x="1530" y="3885"/>
                    <a:pt x="1530" y="3885"/>
                  </a:cubicBezTo>
                  <a:cubicBezTo>
                    <a:pt x="1530" y="3885"/>
                    <a:pt x="1530" y="3885"/>
                    <a:pt x="1530" y="3884"/>
                  </a:cubicBezTo>
                  <a:close/>
                  <a:moveTo>
                    <a:pt x="204" y="0"/>
                  </a:moveTo>
                  <a:cubicBezTo>
                    <a:pt x="176" y="0"/>
                    <a:pt x="148" y="6"/>
                    <a:pt x="122" y="19"/>
                  </a:cubicBezTo>
                  <a:cubicBezTo>
                    <a:pt x="30" y="67"/>
                    <a:pt x="0" y="176"/>
                    <a:pt x="40" y="268"/>
                  </a:cubicBezTo>
                  <a:lnTo>
                    <a:pt x="57" y="305"/>
                  </a:lnTo>
                  <a:cubicBezTo>
                    <a:pt x="78" y="363"/>
                    <a:pt x="95" y="422"/>
                    <a:pt x="112" y="481"/>
                  </a:cubicBezTo>
                  <a:lnTo>
                    <a:pt x="112" y="481"/>
                  </a:lnTo>
                  <a:cubicBezTo>
                    <a:pt x="111" y="478"/>
                    <a:pt x="110" y="474"/>
                    <a:pt x="110" y="471"/>
                  </a:cubicBezTo>
                  <a:lnTo>
                    <a:pt x="110" y="471"/>
                  </a:lnTo>
                  <a:cubicBezTo>
                    <a:pt x="135" y="567"/>
                    <a:pt x="158" y="662"/>
                    <a:pt x="192" y="755"/>
                  </a:cubicBezTo>
                  <a:cubicBezTo>
                    <a:pt x="222" y="839"/>
                    <a:pt x="260" y="918"/>
                    <a:pt x="294" y="999"/>
                  </a:cubicBezTo>
                  <a:cubicBezTo>
                    <a:pt x="365" y="1168"/>
                    <a:pt x="431" y="1339"/>
                    <a:pt x="507" y="1506"/>
                  </a:cubicBezTo>
                  <a:cubicBezTo>
                    <a:pt x="546" y="1590"/>
                    <a:pt x="596" y="1671"/>
                    <a:pt x="638" y="1754"/>
                  </a:cubicBezTo>
                  <a:cubicBezTo>
                    <a:pt x="684" y="1839"/>
                    <a:pt x="730" y="1926"/>
                    <a:pt x="774" y="2012"/>
                  </a:cubicBezTo>
                  <a:cubicBezTo>
                    <a:pt x="863" y="2184"/>
                    <a:pt x="957" y="2353"/>
                    <a:pt x="1041" y="2528"/>
                  </a:cubicBezTo>
                  <a:cubicBezTo>
                    <a:pt x="1082" y="2616"/>
                    <a:pt x="1121" y="2707"/>
                    <a:pt x="1164" y="2795"/>
                  </a:cubicBezTo>
                  <a:cubicBezTo>
                    <a:pt x="1206" y="2885"/>
                    <a:pt x="1251" y="2971"/>
                    <a:pt x="1296" y="3058"/>
                  </a:cubicBezTo>
                  <a:cubicBezTo>
                    <a:pt x="1340" y="3145"/>
                    <a:pt x="1384" y="3232"/>
                    <a:pt x="1429" y="3318"/>
                  </a:cubicBezTo>
                  <a:cubicBezTo>
                    <a:pt x="1475" y="3400"/>
                    <a:pt x="1521" y="3485"/>
                    <a:pt x="1561" y="3571"/>
                  </a:cubicBezTo>
                  <a:cubicBezTo>
                    <a:pt x="1568" y="3590"/>
                    <a:pt x="1575" y="3610"/>
                    <a:pt x="1581" y="3630"/>
                  </a:cubicBezTo>
                  <a:cubicBezTo>
                    <a:pt x="1583" y="3639"/>
                    <a:pt x="1585" y="3647"/>
                    <a:pt x="1586" y="3656"/>
                  </a:cubicBezTo>
                  <a:cubicBezTo>
                    <a:pt x="1586" y="3659"/>
                    <a:pt x="1587" y="3661"/>
                    <a:pt x="1587" y="3662"/>
                  </a:cubicBezTo>
                  <a:cubicBezTo>
                    <a:pt x="1587" y="3668"/>
                    <a:pt x="1587" y="3674"/>
                    <a:pt x="1586" y="3679"/>
                  </a:cubicBezTo>
                  <a:cubicBezTo>
                    <a:pt x="1583" y="3695"/>
                    <a:pt x="1580" y="3710"/>
                    <a:pt x="1577" y="3726"/>
                  </a:cubicBezTo>
                  <a:cubicBezTo>
                    <a:pt x="1570" y="3755"/>
                    <a:pt x="1562" y="3782"/>
                    <a:pt x="1555" y="3811"/>
                  </a:cubicBezTo>
                  <a:cubicBezTo>
                    <a:pt x="1551" y="3829"/>
                    <a:pt x="1544" y="3845"/>
                    <a:pt x="1538" y="3862"/>
                  </a:cubicBezTo>
                  <a:lnTo>
                    <a:pt x="1539" y="3862"/>
                  </a:lnTo>
                  <a:cubicBezTo>
                    <a:pt x="1539" y="3862"/>
                    <a:pt x="1538" y="3863"/>
                    <a:pt x="1538" y="3863"/>
                  </a:cubicBezTo>
                  <a:cubicBezTo>
                    <a:pt x="1538" y="3865"/>
                    <a:pt x="1538" y="3866"/>
                    <a:pt x="1538" y="3866"/>
                  </a:cubicBezTo>
                  <a:cubicBezTo>
                    <a:pt x="1537" y="3868"/>
                    <a:pt x="1535" y="3870"/>
                    <a:pt x="1535" y="3874"/>
                  </a:cubicBezTo>
                  <a:cubicBezTo>
                    <a:pt x="1533" y="3876"/>
                    <a:pt x="1532" y="3880"/>
                    <a:pt x="1531" y="3882"/>
                  </a:cubicBezTo>
                  <a:lnTo>
                    <a:pt x="1531" y="3882"/>
                  </a:lnTo>
                  <a:cubicBezTo>
                    <a:pt x="1521" y="3908"/>
                    <a:pt x="1512" y="3936"/>
                    <a:pt x="1499" y="3961"/>
                  </a:cubicBezTo>
                  <a:cubicBezTo>
                    <a:pt x="1479" y="3995"/>
                    <a:pt x="1456" y="4027"/>
                    <a:pt x="1435" y="4062"/>
                  </a:cubicBezTo>
                  <a:cubicBezTo>
                    <a:pt x="1381" y="4148"/>
                    <a:pt x="1404" y="4262"/>
                    <a:pt x="1491" y="4317"/>
                  </a:cubicBezTo>
                  <a:cubicBezTo>
                    <a:pt x="1507" y="4329"/>
                    <a:pt x="1525" y="4336"/>
                    <a:pt x="1544" y="4340"/>
                  </a:cubicBezTo>
                  <a:cubicBezTo>
                    <a:pt x="1554" y="4320"/>
                    <a:pt x="1569" y="4302"/>
                    <a:pt x="1583" y="4284"/>
                  </a:cubicBezTo>
                  <a:cubicBezTo>
                    <a:pt x="1597" y="4266"/>
                    <a:pt x="1614" y="4248"/>
                    <a:pt x="1628" y="4228"/>
                  </a:cubicBezTo>
                  <a:cubicBezTo>
                    <a:pt x="1657" y="4194"/>
                    <a:pt x="1686" y="4158"/>
                    <a:pt x="1715" y="4124"/>
                  </a:cubicBezTo>
                  <a:cubicBezTo>
                    <a:pt x="1751" y="4082"/>
                    <a:pt x="1787" y="4041"/>
                    <a:pt x="1825" y="3999"/>
                  </a:cubicBezTo>
                  <a:cubicBezTo>
                    <a:pt x="1852" y="3969"/>
                    <a:pt x="1881" y="3938"/>
                    <a:pt x="1910" y="3909"/>
                  </a:cubicBezTo>
                  <a:cubicBezTo>
                    <a:pt x="1914" y="3897"/>
                    <a:pt x="1918" y="3884"/>
                    <a:pt x="1920" y="3870"/>
                  </a:cubicBezTo>
                  <a:cubicBezTo>
                    <a:pt x="1931" y="3826"/>
                    <a:pt x="1944" y="3780"/>
                    <a:pt x="1952" y="3734"/>
                  </a:cubicBezTo>
                  <a:cubicBezTo>
                    <a:pt x="1976" y="3594"/>
                    <a:pt x="1920" y="3452"/>
                    <a:pt x="1856" y="3329"/>
                  </a:cubicBezTo>
                  <a:cubicBezTo>
                    <a:pt x="1767" y="3159"/>
                    <a:pt x="1676" y="2991"/>
                    <a:pt x="1588" y="2819"/>
                  </a:cubicBezTo>
                  <a:cubicBezTo>
                    <a:pt x="1500" y="2647"/>
                    <a:pt x="1425" y="2468"/>
                    <a:pt x="1339" y="2296"/>
                  </a:cubicBezTo>
                  <a:cubicBezTo>
                    <a:pt x="1250" y="2116"/>
                    <a:pt x="1155" y="1941"/>
                    <a:pt x="1062" y="1765"/>
                  </a:cubicBezTo>
                  <a:cubicBezTo>
                    <a:pt x="975" y="1599"/>
                    <a:pt x="882" y="1436"/>
                    <a:pt x="805" y="1267"/>
                  </a:cubicBezTo>
                  <a:cubicBezTo>
                    <a:pt x="727" y="1079"/>
                    <a:pt x="650" y="890"/>
                    <a:pt x="570" y="704"/>
                  </a:cubicBezTo>
                  <a:cubicBezTo>
                    <a:pt x="543" y="639"/>
                    <a:pt x="520" y="575"/>
                    <a:pt x="500" y="507"/>
                  </a:cubicBezTo>
                  <a:cubicBezTo>
                    <a:pt x="464" y="370"/>
                    <a:pt x="429" y="232"/>
                    <a:pt x="371" y="101"/>
                  </a:cubicBezTo>
                  <a:cubicBezTo>
                    <a:pt x="342" y="36"/>
                    <a:pt x="273" y="0"/>
                    <a:pt x="2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2" name="Google Shape;1232;p37"/>
            <p:cNvSpPr/>
            <p:nvPr/>
          </p:nvSpPr>
          <p:spPr>
            <a:xfrm>
              <a:off x="8699075" y="4555000"/>
              <a:ext cx="126175" cy="25375"/>
            </a:xfrm>
            <a:custGeom>
              <a:avLst/>
              <a:gdLst/>
              <a:ahLst/>
              <a:cxnLst/>
              <a:rect l="l" t="t" r="r" b="b"/>
              <a:pathLst>
                <a:path w="5047" h="1015" extrusionOk="0">
                  <a:moveTo>
                    <a:pt x="4775" y="45"/>
                  </a:moveTo>
                  <a:cubicBezTo>
                    <a:pt x="4772" y="46"/>
                    <a:pt x="4770" y="46"/>
                    <a:pt x="4768" y="46"/>
                  </a:cubicBezTo>
                  <a:cubicBezTo>
                    <a:pt x="4770" y="46"/>
                    <a:pt x="4772" y="46"/>
                    <a:pt x="4773" y="45"/>
                  </a:cubicBezTo>
                  <a:close/>
                  <a:moveTo>
                    <a:pt x="3312" y="0"/>
                  </a:moveTo>
                  <a:cubicBezTo>
                    <a:pt x="3291" y="0"/>
                    <a:pt x="3270" y="0"/>
                    <a:pt x="3249" y="0"/>
                  </a:cubicBezTo>
                  <a:cubicBezTo>
                    <a:pt x="3212" y="0"/>
                    <a:pt x="3174" y="0"/>
                    <a:pt x="3137" y="0"/>
                  </a:cubicBezTo>
                  <a:cubicBezTo>
                    <a:pt x="3103" y="0"/>
                    <a:pt x="3068" y="0"/>
                    <a:pt x="3034" y="1"/>
                  </a:cubicBezTo>
                  <a:cubicBezTo>
                    <a:pt x="2953" y="3"/>
                    <a:pt x="2872" y="9"/>
                    <a:pt x="2792" y="13"/>
                  </a:cubicBezTo>
                  <a:cubicBezTo>
                    <a:pt x="2753" y="14"/>
                    <a:pt x="2715" y="14"/>
                    <a:pt x="2676" y="15"/>
                  </a:cubicBezTo>
                  <a:cubicBezTo>
                    <a:pt x="2639" y="16"/>
                    <a:pt x="2601" y="17"/>
                    <a:pt x="2563" y="19"/>
                  </a:cubicBezTo>
                  <a:cubicBezTo>
                    <a:pt x="2492" y="23"/>
                    <a:pt x="2421" y="27"/>
                    <a:pt x="2350" y="29"/>
                  </a:cubicBezTo>
                  <a:cubicBezTo>
                    <a:pt x="2290" y="30"/>
                    <a:pt x="2230" y="30"/>
                    <a:pt x="2170" y="31"/>
                  </a:cubicBezTo>
                  <a:cubicBezTo>
                    <a:pt x="2005" y="34"/>
                    <a:pt x="1842" y="49"/>
                    <a:pt x="1677" y="61"/>
                  </a:cubicBezTo>
                  <a:cubicBezTo>
                    <a:pt x="1580" y="69"/>
                    <a:pt x="1483" y="89"/>
                    <a:pt x="1386" y="110"/>
                  </a:cubicBezTo>
                  <a:cubicBezTo>
                    <a:pt x="1295" y="129"/>
                    <a:pt x="1202" y="148"/>
                    <a:pt x="1110" y="162"/>
                  </a:cubicBezTo>
                  <a:cubicBezTo>
                    <a:pt x="1017" y="177"/>
                    <a:pt x="924" y="190"/>
                    <a:pt x="833" y="208"/>
                  </a:cubicBezTo>
                  <a:cubicBezTo>
                    <a:pt x="734" y="229"/>
                    <a:pt x="637" y="255"/>
                    <a:pt x="543" y="293"/>
                  </a:cubicBezTo>
                  <a:cubicBezTo>
                    <a:pt x="336" y="374"/>
                    <a:pt x="209" y="549"/>
                    <a:pt x="67" y="709"/>
                  </a:cubicBezTo>
                  <a:cubicBezTo>
                    <a:pt x="1" y="786"/>
                    <a:pt x="12" y="906"/>
                    <a:pt x="89" y="971"/>
                  </a:cubicBezTo>
                  <a:cubicBezTo>
                    <a:pt x="123" y="999"/>
                    <a:pt x="164" y="1014"/>
                    <a:pt x="207" y="1014"/>
                  </a:cubicBezTo>
                  <a:cubicBezTo>
                    <a:pt x="209" y="1014"/>
                    <a:pt x="211" y="1014"/>
                    <a:pt x="212" y="1014"/>
                  </a:cubicBezTo>
                  <a:cubicBezTo>
                    <a:pt x="262" y="1012"/>
                    <a:pt x="313" y="990"/>
                    <a:pt x="348" y="949"/>
                  </a:cubicBezTo>
                  <a:cubicBezTo>
                    <a:pt x="409" y="880"/>
                    <a:pt x="466" y="811"/>
                    <a:pt x="528" y="743"/>
                  </a:cubicBezTo>
                  <a:cubicBezTo>
                    <a:pt x="548" y="725"/>
                    <a:pt x="568" y="707"/>
                    <a:pt x="589" y="688"/>
                  </a:cubicBezTo>
                  <a:cubicBezTo>
                    <a:pt x="601" y="679"/>
                    <a:pt x="615" y="671"/>
                    <a:pt x="626" y="662"/>
                  </a:cubicBezTo>
                  <a:cubicBezTo>
                    <a:pt x="643" y="654"/>
                    <a:pt x="659" y="646"/>
                    <a:pt x="676" y="638"/>
                  </a:cubicBezTo>
                  <a:cubicBezTo>
                    <a:pt x="713" y="624"/>
                    <a:pt x="750" y="611"/>
                    <a:pt x="786" y="599"/>
                  </a:cubicBezTo>
                  <a:cubicBezTo>
                    <a:pt x="928" y="563"/>
                    <a:pt x="1073" y="542"/>
                    <a:pt x="1217" y="519"/>
                  </a:cubicBezTo>
                  <a:cubicBezTo>
                    <a:pt x="1353" y="497"/>
                    <a:pt x="1487" y="464"/>
                    <a:pt x="1623" y="440"/>
                  </a:cubicBezTo>
                  <a:cubicBezTo>
                    <a:pt x="1731" y="428"/>
                    <a:pt x="1838" y="421"/>
                    <a:pt x="1947" y="414"/>
                  </a:cubicBezTo>
                  <a:cubicBezTo>
                    <a:pt x="2034" y="408"/>
                    <a:pt x="2119" y="401"/>
                    <a:pt x="2206" y="400"/>
                  </a:cubicBezTo>
                  <a:lnTo>
                    <a:pt x="2190" y="400"/>
                  </a:lnTo>
                  <a:cubicBezTo>
                    <a:pt x="2267" y="399"/>
                    <a:pt x="2346" y="400"/>
                    <a:pt x="2422" y="397"/>
                  </a:cubicBezTo>
                  <a:cubicBezTo>
                    <a:pt x="2498" y="393"/>
                    <a:pt x="2572" y="389"/>
                    <a:pt x="2647" y="387"/>
                  </a:cubicBezTo>
                  <a:cubicBezTo>
                    <a:pt x="2801" y="382"/>
                    <a:pt x="2954" y="373"/>
                    <a:pt x="3107" y="369"/>
                  </a:cubicBezTo>
                  <a:cubicBezTo>
                    <a:pt x="3146" y="369"/>
                    <a:pt x="3185" y="369"/>
                    <a:pt x="3224" y="369"/>
                  </a:cubicBezTo>
                  <a:cubicBezTo>
                    <a:pt x="3363" y="369"/>
                    <a:pt x="3501" y="372"/>
                    <a:pt x="3640" y="375"/>
                  </a:cubicBezTo>
                  <a:cubicBezTo>
                    <a:pt x="3732" y="376"/>
                    <a:pt x="3823" y="377"/>
                    <a:pt x="3915" y="381"/>
                  </a:cubicBezTo>
                  <a:cubicBezTo>
                    <a:pt x="3996" y="383"/>
                    <a:pt x="4077" y="391"/>
                    <a:pt x="4159" y="397"/>
                  </a:cubicBezTo>
                  <a:cubicBezTo>
                    <a:pt x="4298" y="406"/>
                    <a:pt x="4436" y="403"/>
                    <a:pt x="4574" y="408"/>
                  </a:cubicBezTo>
                  <a:cubicBezTo>
                    <a:pt x="4626" y="411"/>
                    <a:pt x="4677" y="414"/>
                    <a:pt x="4728" y="414"/>
                  </a:cubicBezTo>
                  <a:cubicBezTo>
                    <a:pt x="4767" y="414"/>
                    <a:pt x="4805" y="412"/>
                    <a:pt x="4843" y="407"/>
                  </a:cubicBezTo>
                  <a:lnTo>
                    <a:pt x="4843" y="407"/>
                  </a:lnTo>
                  <a:cubicBezTo>
                    <a:pt x="4843" y="407"/>
                    <a:pt x="4842" y="407"/>
                    <a:pt x="4842" y="407"/>
                  </a:cubicBezTo>
                  <a:cubicBezTo>
                    <a:pt x="4851" y="406"/>
                    <a:pt x="4860" y="405"/>
                    <a:pt x="4869" y="405"/>
                  </a:cubicBezTo>
                  <a:cubicBezTo>
                    <a:pt x="4970" y="396"/>
                    <a:pt x="5047" y="306"/>
                    <a:pt x="5039" y="205"/>
                  </a:cubicBezTo>
                  <a:cubicBezTo>
                    <a:pt x="5031" y="110"/>
                    <a:pt x="4948" y="35"/>
                    <a:pt x="4854" y="35"/>
                  </a:cubicBezTo>
                  <a:cubicBezTo>
                    <a:pt x="4849" y="35"/>
                    <a:pt x="4844" y="35"/>
                    <a:pt x="4840" y="35"/>
                  </a:cubicBezTo>
                  <a:cubicBezTo>
                    <a:pt x="4820" y="37"/>
                    <a:pt x="4801" y="41"/>
                    <a:pt x="4781" y="43"/>
                  </a:cubicBezTo>
                  <a:cubicBezTo>
                    <a:pt x="4776" y="45"/>
                    <a:pt x="4771" y="45"/>
                    <a:pt x="4767" y="45"/>
                  </a:cubicBezTo>
                  <a:cubicBezTo>
                    <a:pt x="4703" y="45"/>
                    <a:pt x="4640" y="41"/>
                    <a:pt x="4576" y="38"/>
                  </a:cubicBezTo>
                  <a:cubicBezTo>
                    <a:pt x="4494" y="35"/>
                    <a:pt x="4414" y="35"/>
                    <a:pt x="4333" y="34"/>
                  </a:cubicBezTo>
                  <a:cubicBezTo>
                    <a:pt x="4173" y="32"/>
                    <a:pt x="4015" y="11"/>
                    <a:pt x="3855" y="9"/>
                  </a:cubicBezTo>
                  <a:cubicBezTo>
                    <a:pt x="3673" y="7"/>
                    <a:pt x="3493" y="0"/>
                    <a:pt x="331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3" name="Google Shape;1233;p37"/>
            <p:cNvSpPr/>
            <p:nvPr/>
          </p:nvSpPr>
          <p:spPr>
            <a:xfrm>
              <a:off x="8635525" y="4553275"/>
              <a:ext cx="40975" cy="77725"/>
            </a:xfrm>
            <a:custGeom>
              <a:avLst/>
              <a:gdLst/>
              <a:ahLst/>
              <a:cxnLst/>
              <a:rect l="l" t="t" r="r" b="b"/>
              <a:pathLst>
                <a:path w="1639" h="3109" extrusionOk="0">
                  <a:moveTo>
                    <a:pt x="1243" y="2809"/>
                  </a:moveTo>
                  <a:lnTo>
                    <a:pt x="1239" y="2819"/>
                  </a:lnTo>
                  <a:cubicBezTo>
                    <a:pt x="1240" y="2816"/>
                    <a:pt x="1241" y="2813"/>
                    <a:pt x="1243" y="2809"/>
                  </a:cubicBezTo>
                  <a:close/>
                  <a:moveTo>
                    <a:pt x="205" y="1"/>
                  </a:moveTo>
                  <a:cubicBezTo>
                    <a:pt x="191" y="1"/>
                    <a:pt x="178" y="2"/>
                    <a:pt x="164" y="5"/>
                  </a:cubicBezTo>
                  <a:cubicBezTo>
                    <a:pt x="67" y="28"/>
                    <a:pt x="1" y="125"/>
                    <a:pt x="21" y="225"/>
                  </a:cubicBezTo>
                  <a:cubicBezTo>
                    <a:pt x="33" y="275"/>
                    <a:pt x="65" y="317"/>
                    <a:pt x="106" y="343"/>
                  </a:cubicBezTo>
                  <a:cubicBezTo>
                    <a:pt x="155" y="439"/>
                    <a:pt x="198" y="538"/>
                    <a:pt x="246" y="634"/>
                  </a:cubicBezTo>
                  <a:cubicBezTo>
                    <a:pt x="274" y="685"/>
                    <a:pt x="300" y="737"/>
                    <a:pt x="325" y="789"/>
                  </a:cubicBezTo>
                  <a:cubicBezTo>
                    <a:pt x="351" y="847"/>
                    <a:pt x="375" y="905"/>
                    <a:pt x="402" y="960"/>
                  </a:cubicBezTo>
                  <a:cubicBezTo>
                    <a:pt x="458" y="1072"/>
                    <a:pt x="527" y="1175"/>
                    <a:pt x="592" y="1280"/>
                  </a:cubicBezTo>
                  <a:cubicBezTo>
                    <a:pt x="654" y="1381"/>
                    <a:pt x="716" y="1481"/>
                    <a:pt x="777" y="1583"/>
                  </a:cubicBezTo>
                  <a:cubicBezTo>
                    <a:pt x="833" y="1685"/>
                    <a:pt x="887" y="1789"/>
                    <a:pt x="944" y="1892"/>
                  </a:cubicBezTo>
                  <a:cubicBezTo>
                    <a:pt x="998" y="1990"/>
                    <a:pt x="1053" y="2085"/>
                    <a:pt x="1098" y="2188"/>
                  </a:cubicBezTo>
                  <a:cubicBezTo>
                    <a:pt x="1160" y="2335"/>
                    <a:pt x="1222" y="2483"/>
                    <a:pt x="1266" y="2636"/>
                  </a:cubicBezTo>
                  <a:cubicBezTo>
                    <a:pt x="1266" y="2636"/>
                    <a:pt x="1266" y="2636"/>
                    <a:pt x="1268" y="2637"/>
                  </a:cubicBezTo>
                  <a:cubicBezTo>
                    <a:pt x="1268" y="2666"/>
                    <a:pt x="1266" y="2694"/>
                    <a:pt x="1264" y="2723"/>
                  </a:cubicBezTo>
                  <a:cubicBezTo>
                    <a:pt x="1263" y="2736"/>
                    <a:pt x="1261" y="2747"/>
                    <a:pt x="1258" y="2760"/>
                  </a:cubicBezTo>
                  <a:cubicBezTo>
                    <a:pt x="1254" y="2774"/>
                    <a:pt x="1249" y="2788"/>
                    <a:pt x="1245" y="2803"/>
                  </a:cubicBezTo>
                  <a:cubicBezTo>
                    <a:pt x="1246" y="2801"/>
                    <a:pt x="1247" y="2799"/>
                    <a:pt x="1248" y="2796"/>
                  </a:cubicBezTo>
                  <a:lnTo>
                    <a:pt x="1248" y="2796"/>
                  </a:lnTo>
                  <a:cubicBezTo>
                    <a:pt x="1247" y="2799"/>
                    <a:pt x="1246" y="2802"/>
                    <a:pt x="1245" y="2804"/>
                  </a:cubicBezTo>
                  <a:lnTo>
                    <a:pt x="1243" y="2809"/>
                  </a:lnTo>
                  <a:lnTo>
                    <a:pt x="1243" y="2809"/>
                  </a:lnTo>
                  <a:cubicBezTo>
                    <a:pt x="1237" y="2821"/>
                    <a:pt x="1230" y="2833"/>
                    <a:pt x="1225" y="2845"/>
                  </a:cubicBezTo>
                  <a:cubicBezTo>
                    <a:pt x="1184" y="2937"/>
                    <a:pt x="1223" y="3048"/>
                    <a:pt x="1314" y="3091"/>
                  </a:cubicBezTo>
                  <a:cubicBezTo>
                    <a:pt x="1341" y="3104"/>
                    <a:pt x="1369" y="3108"/>
                    <a:pt x="1398" y="3108"/>
                  </a:cubicBezTo>
                  <a:cubicBezTo>
                    <a:pt x="1465" y="3106"/>
                    <a:pt x="1532" y="3067"/>
                    <a:pt x="1561" y="3002"/>
                  </a:cubicBezTo>
                  <a:cubicBezTo>
                    <a:pt x="1599" y="2919"/>
                    <a:pt x="1625" y="2837"/>
                    <a:pt x="1634" y="2746"/>
                  </a:cubicBezTo>
                  <a:cubicBezTo>
                    <a:pt x="1637" y="2713"/>
                    <a:pt x="1638" y="2680"/>
                    <a:pt x="1637" y="2645"/>
                  </a:cubicBezTo>
                  <a:cubicBezTo>
                    <a:pt x="1637" y="2578"/>
                    <a:pt x="1620" y="2517"/>
                    <a:pt x="1598" y="2453"/>
                  </a:cubicBezTo>
                  <a:cubicBezTo>
                    <a:pt x="1569" y="2370"/>
                    <a:pt x="1539" y="2288"/>
                    <a:pt x="1505" y="2207"/>
                  </a:cubicBezTo>
                  <a:cubicBezTo>
                    <a:pt x="1470" y="2118"/>
                    <a:pt x="1436" y="2027"/>
                    <a:pt x="1392" y="1940"/>
                  </a:cubicBezTo>
                  <a:cubicBezTo>
                    <a:pt x="1346" y="1849"/>
                    <a:pt x="1295" y="1763"/>
                    <a:pt x="1245" y="1673"/>
                  </a:cubicBezTo>
                  <a:cubicBezTo>
                    <a:pt x="1198" y="1588"/>
                    <a:pt x="1154" y="1501"/>
                    <a:pt x="1108" y="1415"/>
                  </a:cubicBezTo>
                  <a:cubicBezTo>
                    <a:pt x="1010" y="1242"/>
                    <a:pt x="899" y="1075"/>
                    <a:pt x="794" y="907"/>
                  </a:cubicBezTo>
                  <a:cubicBezTo>
                    <a:pt x="748" y="825"/>
                    <a:pt x="710" y="741"/>
                    <a:pt x="671" y="656"/>
                  </a:cubicBezTo>
                  <a:cubicBezTo>
                    <a:pt x="630" y="569"/>
                    <a:pt x="584" y="484"/>
                    <a:pt x="543" y="397"/>
                  </a:cubicBezTo>
                  <a:cubicBezTo>
                    <a:pt x="499" y="309"/>
                    <a:pt x="463" y="215"/>
                    <a:pt x="411" y="131"/>
                  </a:cubicBezTo>
                  <a:cubicBezTo>
                    <a:pt x="378" y="76"/>
                    <a:pt x="333" y="30"/>
                    <a:pt x="270" y="11"/>
                  </a:cubicBezTo>
                  <a:cubicBezTo>
                    <a:pt x="250" y="4"/>
                    <a:pt x="228"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4" name="Google Shape;1234;p37"/>
            <p:cNvSpPr/>
            <p:nvPr/>
          </p:nvSpPr>
          <p:spPr>
            <a:xfrm>
              <a:off x="8673175" y="4580350"/>
              <a:ext cx="10125" cy="10075"/>
            </a:xfrm>
            <a:custGeom>
              <a:avLst/>
              <a:gdLst/>
              <a:ahLst/>
              <a:cxnLst/>
              <a:rect l="l" t="t" r="r" b="b"/>
              <a:pathLst>
                <a:path w="405" h="403" extrusionOk="0">
                  <a:moveTo>
                    <a:pt x="20" y="246"/>
                  </a:moveTo>
                  <a:cubicBezTo>
                    <a:pt x="20" y="247"/>
                    <a:pt x="20" y="247"/>
                    <a:pt x="20" y="247"/>
                  </a:cubicBezTo>
                  <a:lnTo>
                    <a:pt x="20" y="247"/>
                  </a:lnTo>
                  <a:cubicBezTo>
                    <a:pt x="20" y="247"/>
                    <a:pt x="20" y="246"/>
                    <a:pt x="20" y="246"/>
                  </a:cubicBezTo>
                  <a:close/>
                  <a:moveTo>
                    <a:pt x="20" y="247"/>
                  </a:moveTo>
                  <a:lnTo>
                    <a:pt x="20" y="247"/>
                  </a:lnTo>
                  <a:cubicBezTo>
                    <a:pt x="21" y="248"/>
                    <a:pt x="21" y="249"/>
                    <a:pt x="21" y="249"/>
                  </a:cubicBezTo>
                  <a:lnTo>
                    <a:pt x="21" y="249"/>
                  </a:lnTo>
                  <a:cubicBezTo>
                    <a:pt x="21" y="249"/>
                    <a:pt x="21" y="249"/>
                    <a:pt x="21" y="248"/>
                  </a:cubicBezTo>
                  <a:cubicBezTo>
                    <a:pt x="21" y="248"/>
                    <a:pt x="21" y="247"/>
                    <a:pt x="20" y="247"/>
                  </a:cubicBezTo>
                  <a:close/>
                  <a:moveTo>
                    <a:pt x="199" y="1"/>
                  </a:moveTo>
                  <a:cubicBezTo>
                    <a:pt x="148" y="1"/>
                    <a:pt x="95" y="21"/>
                    <a:pt x="59" y="59"/>
                  </a:cubicBezTo>
                  <a:cubicBezTo>
                    <a:pt x="13" y="108"/>
                    <a:pt x="1" y="172"/>
                    <a:pt x="17" y="230"/>
                  </a:cubicBezTo>
                  <a:cubicBezTo>
                    <a:pt x="23" y="253"/>
                    <a:pt x="33" y="276"/>
                    <a:pt x="47" y="295"/>
                  </a:cubicBezTo>
                  <a:cubicBezTo>
                    <a:pt x="44" y="292"/>
                    <a:pt x="41" y="288"/>
                    <a:pt x="38" y="284"/>
                  </a:cubicBezTo>
                  <a:cubicBezTo>
                    <a:pt x="35" y="278"/>
                    <a:pt x="31" y="271"/>
                    <a:pt x="28" y="266"/>
                  </a:cubicBezTo>
                  <a:cubicBezTo>
                    <a:pt x="28" y="266"/>
                    <a:pt x="27" y="264"/>
                    <a:pt x="27" y="264"/>
                  </a:cubicBezTo>
                  <a:cubicBezTo>
                    <a:pt x="25" y="259"/>
                    <a:pt x="23" y="254"/>
                    <a:pt x="21" y="249"/>
                  </a:cubicBezTo>
                  <a:lnTo>
                    <a:pt x="21" y="249"/>
                  </a:lnTo>
                  <a:cubicBezTo>
                    <a:pt x="22" y="257"/>
                    <a:pt x="25" y="266"/>
                    <a:pt x="27" y="274"/>
                  </a:cubicBezTo>
                  <a:cubicBezTo>
                    <a:pt x="46" y="353"/>
                    <a:pt x="126" y="403"/>
                    <a:pt x="203" y="403"/>
                  </a:cubicBezTo>
                  <a:cubicBezTo>
                    <a:pt x="206" y="403"/>
                    <a:pt x="208" y="403"/>
                    <a:pt x="211" y="403"/>
                  </a:cubicBezTo>
                  <a:cubicBezTo>
                    <a:pt x="227" y="403"/>
                    <a:pt x="243" y="400"/>
                    <a:pt x="258" y="396"/>
                  </a:cubicBezTo>
                  <a:cubicBezTo>
                    <a:pt x="358" y="365"/>
                    <a:pt x="404" y="262"/>
                    <a:pt x="380" y="165"/>
                  </a:cubicBezTo>
                  <a:cubicBezTo>
                    <a:pt x="380" y="164"/>
                    <a:pt x="380" y="164"/>
                    <a:pt x="380" y="164"/>
                  </a:cubicBezTo>
                  <a:cubicBezTo>
                    <a:pt x="369" y="120"/>
                    <a:pt x="354" y="86"/>
                    <a:pt x="321" y="51"/>
                  </a:cubicBezTo>
                  <a:cubicBezTo>
                    <a:pt x="289" y="16"/>
                    <a:pt x="244" y="1"/>
                    <a:pt x="1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5" name="Google Shape;1235;p37"/>
            <p:cNvSpPr/>
            <p:nvPr/>
          </p:nvSpPr>
          <p:spPr>
            <a:xfrm>
              <a:off x="8680675" y="4568300"/>
              <a:ext cx="9425" cy="9275"/>
            </a:xfrm>
            <a:custGeom>
              <a:avLst/>
              <a:gdLst/>
              <a:ahLst/>
              <a:cxnLst/>
              <a:rect l="l" t="t" r="r" b="b"/>
              <a:pathLst>
                <a:path w="377" h="371" extrusionOk="0">
                  <a:moveTo>
                    <a:pt x="189" y="1"/>
                  </a:moveTo>
                  <a:cubicBezTo>
                    <a:pt x="187" y="1"/>
                    <a:pt x="185" y="1"/>
                    <a:pt x="183" y="1"/>
                  </a:cubicBezTo>
                  <a:cubicBezTo>
                    <a:pt x="81" y="3"/>
                    <a:pt x="0" y="90"/>
                    <a:pt x="4" y="191"/>
                  </a:cubicBezTo>
                  <a:cubicBezTo>
                    <a:pt x="7" y="290"/>
                    <a:pt x="89" y="370"/>
                    <a:pt x="187" y="370"/>
                  </a:cubicBezTo>
                  <a:cubicBezTo>
                    <a:pt x="189" y="370"/>
                    <a:pt x="191" y="370"/>
                    <a:pt x="193" y="370"/>
                  </a:cubicBezTo>
                  <a:cubicBezTo>
                    <a:pt x="295" y="368"/>
                    <a:pt x="376" y="281"/>
                    <a:pt x="373" y="180"/>
                  </a:cubicBezTo>
                  <a:cubicBezTo>
                    <a:pt x="371" y="81"/>
                    <a:pt x="287" y="1"/>
                    <a:pt x="18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6" name="Google Shape;1236;p37"/>
            <p:cNvSpPr/>
            <p:nvPr/>
          </p:nvSpPr>
          <p:spPr>
            <a:xfrm>
              <a:off x="8750000" y="4455600"/>
              <a:ext cx="9425" cy="9275"/>
            </a:xfrm>
            <a:custGeom>
              <a:avLst/>
              <a:gdLst/>
              <a:ahLst/>
              <a:cxnLst/>
              <a:rect l="l" t="t" r="r" b="b"/>
              <a:pathLst>
                <a:path w="377" h="371" extrusionOk="0">
                  <a:moveTo>
                    <a:pt x="187" y="0"/>
                  </a:moveTo>
                  <a:cubicBezTo>
                    <a:pt x="186" y="0"/>
                    <a:pt x="184" y="0"/>
                    <a:pt x="183" y="0"/>
                  </a:cubicBezTo>
                  <a:cubicBezTo>
                    <a:pt x="81" y="4"/>
                    <a:pt x="0" y="89"/>
                    <a:pt x="4" y="191"/>
                  </a:cubicBezTo>
                  <a:cubicBezTo>
                    <a:pt x="6" y="290"/>
                    <a:pt x="90" y="371"/>
                    <a:pt x="189" y="371"/>
                  </a:cubicBezTo>
                  <a:cubicBezTo>
                    <a:pt x="191" y="371"/>
                    <a:pt x="192" y="371"/>
                    <a:pt x="193" y="371"/>
                  </a:cubicBezTo>
                  <a:cubicBezTo>
                    <a:pt x="295" y="367"/>
                    <a:pt x="376" y="281"/>
                    <a:pt x="373" y="180"/>
                  </a:cubicBezTo>
                  <a:cubicBezTo>
                    <a:pt x="371" y="80"/>
                    <a:pt x="286"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7" name="Google Shape;1237;p37"/>
            <p:cNvSpPr/>
            <p:nvPr/>
          </p:nvSpPr>
          <p:spPr>
            <a:xfrm>
              <a:off x="8746800" y="4574400"/>
              <a:ext cx="9400" cy="9275"/>
            </a:xfrm>
            <a:custGeom>
              <a:avLst/>
              <a:gdLst/>
              <a:ahLst/>
              <a:cxnLst/>
              <a:rect l="l" t="t" r="r" b="b"/>
              <a:pathLst>
                <a:path w="376" h="371" extrusionOk="0">
                  <a:moveTo>
                    <a:pt x="186" y="0"/>
                  </a:moveTo>
                  <a:cubicBezTo>
                    <a:pt x="185" y="0"/>
                    <a:pt x="183" y="0"/>
                    <a:pt x="182" y="0"/>
                  </a:cubicBezTo>
                  <a:cubicBezTo>
                    <a:pt x="81" y="4"/>
                    <a:pt x="0" y="90"/>
                    <a:pt x="2" y="191"/>
                  </a:cubicBezTo>
                  <a:cubicBezTo>
                    <a:pt x="6" y="291"/>
                    <a:pt x="89" y="371"/>
                    <a:pt x="189" y="371"/>
                  </a:cubicBezTo>
                  <a:cubicBezTo>
                    <a:pt x="190" y="371"/>
                    <a:pt x="192" y="371"/>
                    <a:pt x="193" y="371"/>
                  </a:cubicBezTo>
                  <a:cubicBezTo>
                    <a:pt x="294" y="367"/>
                    <a:pt x="375" y="282"/>
                    <a:pt x="373" y="180"/>
                  </a:cubicBezTo>
                  <a:cubicBezTo>
                    <a:pt x="369" y="81"/>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8" name="Google Shape;1238;p37"/>
            <p:cNvSpPr/>
            <p:nvPr/>
          </p:nvSpPr>
          <p:spPr>
            <a:xfrm>
              <a:off x="8789375" y="4490800"/>
              <a:ext cx="9400" cy="9275"/>
            </a:xfrm>
            <a:custGeom>
              <a:avLst/>
              <a:gdLst/>
              <a:ahLst/>
              <a:cxnLst/>
              <a:rect l="l" t="t" r="r" b="b"/>
              <a:pathLst>
                <a:path w="376" h="371" extrusionOk="0">
                  <a:moveTo>
                    <a:pt x="187" y="1"/>
                  </a:moveTo>
                  <a:cubicBezTo>
                    <a:pt x="185" y="1"/>
                    <a:pt x="184" y="1"/>
                    <a:pt x="183" y="1"/>
                  </a:cubicBezTo>
                  <a:cubicBezTo>
                    <a:pt x="82" y="4"/>
                    <a:pt x="1" y="90"/>
                    <a:pt x="3" y="191"/>
                  </a:cubicBezTo>
                  <a:cubicBezTo>
                    <a:pt x="6" y="290"/>
                    <a:pt x="89" y="370"/>
                    <a:pt x="188" y="370"/>
                  </a:cubicBezTo>
                  <a:cubicBezTo>
                    <a:pt x="190" y="370"/>
                    <a:pt x="192" y="370"/>
                    <a:pt x="194" y="370"/>
                  </a:cubicBezTo>
                  <a:cubicBezTo>
                    <a:pt x="295" y="368"/>
                    <a:pt x="376" y="281"/>
                    <a:pt x="374" y="180"/>
                  </a:cubicBezTo>
                  <a:cubicBezTo>
                    <a:pt x="370" y="81"/>
                    <a:pt x="287" y="1"/>
                    <a:pt x="18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39" name="Google Shape;1239;p37"/>
            <p:cNvSpPr/>
            <p:nvPr/>
          </p:nvSpPr>
          <p:spPr>
            <a:xfrm>
              <a:off x="8801325" y="4491600"/>
              <a:ext cx="9425" cy="9275"/>
            </a:xfrm>
            <a:custGeom>
              <a:avLst/>
              <a:gdLst/>
              <a:ahLst/>
              <a:cxnLst/>
              <a:rect l="l" t="t" r="r" b="b"/>
              <a:pathLst>
                <a:path w="377" h="371" extrusionOk="0">
                  <a:moveTo>
                    <a:pt x="190" y="1"/>
                  </a:moveTo>
                  <a:cubicBezTo>
                    <a:pt x="188" y="1"/>
                    <a:pt x="186" y="1"/>
                    <a:pt x="184" y="1"/>
                  </a:cubicBezTo>
                  <a:cubicBezTo>
                    <a:pt x="82" y="4"/>
                    <a:pt x="1" y="90"/>
                    <a:pt x="4" y="191"/>
                  </a:cubicBezTo>
                  <a:cubicBezTo>
                    <a:pt x="6" y="290"/>
                    <a:pt x="90" y="370"/>
                    <a:pt x="188" y="370"/>
                  </a:cubicBezTo>
                  <a:cubicBezTo>
                    <a:pt x="190" y="370"/>
                    <a:pt x="192" y="370"/>
                    <a:pt x="194" y="370"/>
                  </a:cubicBezTo>
                  <a:cubicBezTo>
                    <a:pt x="296" y="368"/>
                    <a:pt x="377" y="281"/>
                    <a:pt x="374" y="180"/>
                  </a:cubicBezTo>
                  <a:cubicBezTo>
                    <a:pt x="371" y="81"/>
                    <a:pt x="288" y="1"/>
                    <a:pt x="19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40" name="Google Shape;1240;p37"/>
            <p:cNvSpPr/>
            <p:nvPr/>
          </p:nvSpPr>
          <p:spPr>
            <a:xfrm>
              <a:off x="8793750" y="4503275"/>
              <a:ext cx="9400" cy="9300"/>
            </a:xfrm>
            <a:custGeom>
              <a:avLst/>
              <a:gdLst/>
              <a:ahLst/>
              <a:cxnLst/>
              <a:rect l="l" t="t" r="r" b="b"/>
              <a:pathLst>
                <a:path w="376" h="372" extrusionOk="0">
                  <a:moveTo>
                    <a:pt x="187" y="0"/>
                  </a:moveTo>
                  <a:cubicBezTo>
                    <a:pt x="185" y="0"/>
                    <a:pt x="184" y="0"/>
                    <a:pt x="183" y="0"/>
                  </a:cubicBezTo>
                  <a:cubicBezTo>
                    <a:pt x="82" y="4"/>
                    <a:pt x="1" y="90"/>
                    <a:pt x="3" y="191"/>
                  </a:cubicBezTo>
                  <a:cubicBezTo>
                    <a:pt x="6" y="290"/>
                    <a:pt x="89" y="371"/>
                    <a:pt x="188" y="371"/>
                  </a:cubicBezTo>
                  <a:cubicBezTo>
                    <a:pt x="190" y="371"/>
                    <a:pt x="192" y="371"/>
                    <a:pt x="194" y="371"/>
                  </a:cubicBezTo>
                  <a:cubicBezTo>
                    <a:pt x="295" y="368"/>
                    <a:pt x="376" y="282"/>
                    <a:pt x="374" y="180"/>
                  </a:cubicBezTo>
                  <a:cubicBezTo>
                    <a:pt x="370" y="81"/>
                    <a:pt x="287"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41" name="Google Shape;1241;p37"/>
            <p:cNvSpPr/>
            <p:nvPr/>
          </p:nvSpPr>
          <p:spPr>
            <a:xfrm>
              <a:off x="8326325" y="4387050"/>
              <a:ext cx="236725" cy="272725"/>
            </a:xfrm>
            <a:custGeom>
              <a:avLst/>
              <a:gdLst/>
              <a:ahLst/>
              <a:cxnLst/>
              <a:rect l="l" t="t" r="r" b="b"/>
              <a:pathLst>
                <a:path w="9469" h="10909" extrusionOk="0">
                  <a:moveTo>
                    <a:pt x="2507" y="380"/>
                  </a:moveTo>
                  <a:lnTo>
                    <a:pt x="2507" y="380"/>
                  </a:lnTo>
                  <a:cubicBezTo>
                    <a:pt x="2508" y="380"/>
                    <a:pt x="2508" y="380"/>
                    <a:pt x="2508" y="380"/>
                  </a:cubicBezTo>
                  <a:lnTo>
                    <a:pt x="2508" y="380"/>
                  </a:lnTo>
                  <a:cubicBezTo>
                    <a:pt x="2508" y="380"/>
                    <a:pt x="2508" y="380"/>
                    <a:pt x="2507" y="380"/>
                  </a:cubicBezTo>
                  <a:close/>
                  <a:moveTo>
                    <a:pt x="2429" y="741"/>
                  </a:moveTo>
                  <a:cubicBezTo>
                    <a:pt x="2430" y="741"/>
                    <a:pt x="2431" y="741"/>
                    <a:pt x="2432" y="741"/>
                  </a:cubicBezTo>
                  <a:cubicBezTo>
                    <a:pt x="2431" y="741"/>
                    <a:pt x="2430" y="741"/>
                    <a:pt x="2429" y="741"/>
                  </a:cubicBezTo>
                  <a:close/>
                  <a:moveTo>
                    <a:pt x="2474" y="749"/>
                  </a:moveTo>
                  <a:cubicBezTo>
                    <a:pt x="2475" y="749"/>
                    <a:pt x="2476" y="749"/>
                    <a:pt x="2476" y="749"/>
                  </a:cubicBezTo>
                  <a:cubicBezTo>
                    <a:pt x="2476" y="749"/>
                    <a:pt x="2475" y="749"/>
                    <a:pt x="2474" y="749"/>
                  </a:cubicBezTo>
                  <a:close/>
                  <a:moveTo>
                    <a:pt x="3025" y="856"/>
                  </a:moveTo>
                  <a:lnTo>
                    <a:pt x="3025" y="856"/>
                  </a:lnTo>
                  <a:cubicBezTo>
                    <a:pt x="3027" y="856"/>
                    <a:pt x="3029" y="857"/>
                    <a:pt x="3031" y="857"/>
                  </a:cubicBezTo>
                  <a:lnTo>
                    <a:pt x="3031" y="857"/>
                  </a:lnTo>
                  <a:cubicBezTo>
                    <a:pt x="3029" y="857"/>
                    <a:pt x="3027" y="856"/>
                    <a:pt x="3025" y="856"/>
                  </a:cubicBezTo>
                  <a:close/>
                  <a:moveTo>
                    <a:pt x="5361" y="1835"/>
                  </a:moveTo>
                  <a:cubicBezTo>
                    <a:pt x="5362" y="1836"/>
                    <a:pt x="5363" y="1837"/>
                    <a:pt x="5364" y="1837"/>
                  </a:cubicBezTo>
                  <a:lnTo>
                    <a:pt x="5364" y="1837"/>
                  </a:lnTo>
                  <a:cubicBezTo>
                    <a:pt x="5363" y="1837"/>
                    <a:pt x="5362" y="1836"/>
                    <a:pt x="5361" y="1835"/>
                  </a:cubicBezTo>
                  <a:close/>
                  <a:moveTo>
                    <a:pt x="6556" y="2915"/>
                  </a:moveTo>
                  <a:cubicBezTo>
                    <a:pt x="6561" y="2920"/>
                    <a:pt x="6564" y="2924"/>
                    <a:pt x="6569" y="2929"/>
                  </a:cubicBezTo>
                  <a:lnTo>
                    <a:pt x="6569" y="2929"/>
                  </a:lnTo>
                  <a:cubicBezTo>
                    <a:pt x="6564" y="2924"/>
                    <a:pt x="6560" y="2919"/>
                    <a:pt x="6556" y="2915"/>
                  </a:cubicBezTo>
                  <a:close/>
                  <a:moveTo>
                    <a:pt x="7767" y="4648"/>
                  </a:moveTo>
                  <a:cubicBezTo>
                    <a:pt x="7768" y="4649"/>
                    <a:pt x="7768" y="4649"/>
                    <a:pt x="7768" y="4649"/>
                  </a:cubicBezTo>
                  <a:cubicBezTo>
                    <a:pt x="7768" y="4649"/>
                    <a:pt x="7768" y="4648"/>
                    <a:pt x="7767" y="4648"/>
                  </a:cubicBezTo>
                  <a:close/>
                  <a:moveTo>
                    <a:pt x="5640" y="9969"/>
                  </a:moveTo>
                  <a:lnTo>
                    <a:pt x="5640" y="9969"/>
                  </a:lnTo>
                  <a:cubicBezTo>
                    <a:pt x="5641" y="9969"/>
                    <a:pt x="5642" y="9969"/>
                    <a:pt x="5642" y="9970"/>
                  </a:cubicBezTo>
                  <a:lnTo>
                    <a:pt x="5642" y="9970"/>
                  </a:lnTo>
                  <a:cubicBezTo>
                    <a:pt x="5642" y="9969"/>
                    <a:pt x="5641" y="9969"/>
                    <a:pt x="5640" y="9969"/>
                  </a:cubicBezTo>
                  <a:close/>
                  <a:moveTo>
                    <a:pt x="9000" y="10453"/>
                  </a:moveTo>
                  <a:cubicBezTo>
                    <a:pt x="8999" y="10453"/>
                    <a:pt x="8998" y="10453"/>
                    <a:pt x="8997" y="10453"/>
                  </a:cubicBezTo>
                  <a:lnTo>
                    <a:pt x="8997" y="10453"/>
                  </a:lnTo>
                  <a:cubicBezTo>
                    <a:pt x="8998" y="10453"/>
                    <a:pt x="8999" y="10453"/>
                    <a:pt x="9000" y="10453"/>
                  </a:cubicBezTo>
                  <a:close/>
                  <a:moveTo>
                    <a:pt x="1292" y="608"/>
                  </a:moveTo>
                  <a:cubicBezTo>
                    <a:pt x="1374" y="608"/>
                    <a:pt x="1456" y="609"/>
                    <a:pt x="1539" y="613"/>
                  </a:cubicBezTo>
                  <a:cubicBezTo>
                    <a:pt x="1671" y="623"/>
                    <a:pt x="1802" y="640"/>
                    <a:pt x="1932" y="663"/>
                  </a:cubicBezTo>
                  <a:cubicBezTo>
                    <a:pt x="2018" y="679"/>
                    <a:pt x="2104" y="695"/>
                    <a:pt x="2189" y="706"/>
                  </a:cubicBezTo>
                  <a:cubicBezTo>
                    <a:pt x="2270" y="715"/>
                    <a:pt x="2350" y="727"/>
                    <a:pt x="2429" y="741"/>
                  </a:cubicBezTo>
                  <a:lnTo>
                    <a:pt x="2429" y="741"/>
                  </a:lnTo>
                  <a:cubicBezTo>
                    <a:pt x="2429" y="740"/>
                    <a:pt x="2429" y="740"/>
                    <a:pt x="2428" y="740"/>
                  </a:cubicBezTo>
                  <a:lnTo>
                    <a:pt x="2428" y="740"/>
                  </a:lnTo>
                  <a:cubicBezTo>
                    <a:pt x="2438" y="742"/>
                    <a:pt x="2448" y="743"/>
                    <a:pt x="2457" y="746"/>
                  </a:cubicBezTo>
                  <a:lnTo>
                    <a:pt x="2456" y="746"/>
                  </a:lnTo>
                  <a:cubicBezTo>
                    <a:pt x="2462" y="747"/>
                    <a:pt x="2468" y="748"/>
                    <a:pt x="2474" y="749"/>
                  </a:cubicBezTo>
                  <a:lnTo>
                    <a:pt x="2474" y="749"/>
                  </a:lnTo>
                  <a:cubicBezTo>
                    <a:pt x="2474" y="748"/>
                    <a:pt x="2473" y="748"/>
                    <a:pt x="2473" y="748"/>
                  </a:cubicBezTo>
                  <a:lnTo>
                    <a:pt x="2473" y="748"/>
                  </a:lnTo>
                  <a:lnTo>
                    <a:pt x="2489" y="751"/>
                  </a:lnTo>
                  <a:cubicBezTo>
                    <a:pt x="2491" y="752"/>
                    <a:pt x="2494" y="752"/>
                    <a:pt x="2497" y="752"/>
                  </a:cubicBezTo>
                  <a:lnTo>
                    <a:pt x="2495" y="752"/>
                  </a:lnTo>
                  <a:cubicBezTo>
                    <a:pt x="2623" y="777"/>
                    <a:pt x="2751" y="806"/>
                    <a:pt x="2881" y="830"/>
                  </a:cubicBezTo>
                  <a:cubicBezTo>
                    <a:pt x="2890" y="831"/>
                    <a:pt x="2900" y="833"/>
                    <a:pt x="2909" y="835"/>
                  </a:cubicBezTo>
                  <a:cubicBezTo>
                    <a:pt x="2946" y="844"/>
                    <a:pt x="2985" y="849"/>
                    <a:pt x="3023" y="856"/>
                  </a:cubicBezTo>
                  <a:lnTo>
                    <a:pt x="3023" y="856"/>
                  </a:lnTo>
                  <a:cubicBezTo>
                    <a:pt x="3024" y="856"/>
                    <a:pt x="3024" y="856"/>
                    <a:pt x="3025" y="856"/>
                  </a:cubicBezTo>
                  <a:lnTo>
                    <a:pt x="3025" y="856"/>
                  </a:lnTo>
                  <a:cubicBezTo>
                    <a:pt x="3025" y="856"/>
                    <a:pt x="3024" y="856"/>
                    <a:pt x="3024" y="856"/>
                  </a:cubicBezTo>
                  <a:lnTo>
                    <a:pt x="3024" y="856"/>
                  </a:lnTo>
                  <a:cubicBezTo>
                    <a:pt x="3027" y="856"/>
                    <a:pt x="3031" y="857"/>
                    <a:pt x="3034" y="858"/>
                  </a:cubicBezTo>
                  <a:cubicBezTo>
                    <a:pt x="3033" y="858"/>
                    <a:pt x="3032" y="857"/>
                    <a:pt x="3031" y="857"/>
                  </a:cubicBezTo>
                  <a:lnTo>
                    <a:pt x="3031" y="857"/>
                  </a:lnTo>
                  <a:cubicBezTo>
                    <a:pt x="3178" y="886"/>
                    <a:pt x="3323" y="925"/>
                    <a:pt x="3467" y="970"/>
                  </a:cubicBezTo>
                  <a:cubicBezTo>
                    <a:pt x="3606" y="1012"/>
                    <a:pt x="3746" y="1053"/>
                    <a:pt x="3884" y="1094"/>
                  </a:cubicBezTo>
                  <a:cubicBezTo>
                    <a:pt x="4060" y="1152"/>
                    <a:pt x="4233" y="1222"/>
                    <a:pt x="4400" y="1299"/>
                  </a:cubicBezTo>
                  <a:cubicBezTo>
                    <a:pt x="4536" y="1365"/>
                    <a:pt x="4671" y="1437"/>
                    <a:pt x="4806" y="1508"/>
                  </a:cubicBezTo>
                  <a:cubicBezTo>
                    <a:pt x="4947" y="1583"/>
                    <a:pt x="5085" y="1662"/>
                    <a:pt x="5220" y="1745"/>
                  </a:cubicBezTo>
                  <a:lnTo>
                    <a:pt x="5220" y="1745"/>
                  </a:lnTo>
                  <a:cubicBezTo>
                    <a:pt x="5215" y="1742"/>
                    <a:pt x="5211" y="1739"/>
                    <a:pt x="5206" y="1736"/>
                  </a:cubicBezTo>
                  <a:lnTo>
                    <a:pt x="5206" y="1736"/>
                  </a:lnTo>
                  <a:cubicBezTo>
                    <a:pt x="5211" y="1739"/>
                    <a:pt x="5216" y="1742"/>
                    <a:pt x="5220" y="1745"/>
                  </a:cubicBezTo>
                  <a:lnTo>
                    <a:pt x="5220" y="1745"/>
                  </a:lnTo>
                  <a:cubicBezTo>
                    <a:pt x="5220" y="1745"/>
                    <a:pt x="5220" y="1745"/>
                    <a:pt x="5220" y="1745"/>
                  </a:cubicBezTo>
                  <a:lnTo>
                    <a:pt x="5220" y="1745"/>
                  </a:lnTo>
                  <a:cubicBezTo>
                    <a:pt x="5220" y="1745"/>
                    <a:pt x="5220" y="1745"/>
                    <a:pt x="5221" y="1746"/>
                  </a:cubicBezTo>
                  <a:lnTo>
                    <a:pt x="5221" y="1746"/>
                  </a:lnTo>
                  <a:cubicBezTo>
                    <a:pt x="5221" y="1746"/>
                    <a:pt x="5220" y="1745"/>
                    <a:pt x="5220" y="1745"/>
                  </a:cubicBezTo>
                  <a:lnTo>
                    <a:pt x="5220" y="1745"/>
                  </a:lnTo>
                  <a:cubicBezTo>
                    <a:pt x="5222" y="1746"/>
                    <a:pt x="5224" y="1747"/>
                    <a:pt x="5225" y="1748"/>
                  </a:cubicBezTo>
                  <a:cubicBezTo>
                    <a:pt x="5224" y="1748"/>
                    <a:pt x="5222" y="1747"/>
                    <a:pt x="5221" y="1746"/>
                  </a:cubicBezTo>
                  <a:lnTo>
                    <a:pt x="5221" y="1746"/>
                  </a:lnTo>
                  <a:cubicBezTo>
                    <a:pt x="5263" y="1773"/>
                    <a:pt x="5305" y="1800"/>
                    <a:pt x="5347" y="1826"/>
                  </a:cubicBezTo>
                  <a:cubicBezTo>
                    <a:pt x="5347" y="1826"/>
                    <a:pt x="5346" y="1825"/>
                    <a:pt x="5345" y="1825"/>
                  </a:cubicBezTo>
                  <a:lnTo>
                    <a:pt x="5345" y="1825"/>
                  </a:lnTo>
                  <a:cubicBezTo>
                    <a:pt x="5348" y="1827"/>
                    <a:pt x="5351" y="1829"/>
                    <a:pt x="5353" y="1831"/>
                  </a:cubicBezTo>
                  <a:cubicBezTo>
                    <a:pt x="5358" y="1833"/>
                    <a:pt x="5361" y="1835"/>
                    <a:pt x="5366" y="1838"/>
                  </a:cubicBezTo>
                  <a:cubicBezTo>
                    <a:pt x="5366" y="1838"/>
                    <a:pt x="5365" y="1838"/>
                    <a:pt x="5364" y="1837"/>
                  </a:cubicBezTo>
                  <a:lnTo>
                    <a:pt x="5364" y="1837"/>
                  </a:lnTo>
                  <a:cubicBezTo>
                    <a:pt x="5403" y="1862"/>
                    <a:pt x="5441" y="1887"/>
                    <a:pt x="5480" y="1912"/>
                  </a:cubicBezTo>
                  <a:cubicBezTo>
                    <a:pt x="5616" y="2014"/>
                    <a:pt x="5752" y="2117"/>
                    <a:pt x="5885" y="2224"/>
                  </a:cubicBezTo>
                  <a:cubicBezTo>
                    <a:pt x="5950" y="2280"/>
                    <a:pt x="6014" y="2337"/>
                    <a:pt x="6076" y="2396"/>
                  </a:cubicBezTo>
                  <a:cubicBezTo>
                    <a:pt x="6131" y="2448"/>
                    <a:pt x="6182" y="2504"/>
                    <a:pt x="6234" y="2560"/>
                  </a:cubicBezTo>
                  <a:cubicBezTo>
                    <a:pt x="6346" y="2685"/>
                    <a:pt x="6460" y="2810"/>
                    <a:pt x="6574" y="2933"/>
                  </a:cubicBezTo>
                  <a:cubicBezTo>
                    <a:pt x="6572" y="2932"/>
                    <a:pt x="6570" y="2930"/>
                    <a:pt x="6569" y="2929"/>
                  </a:cubicBezTo>
                  <a:lnTo>
                    <a:pt x="6569" y="2929"/>
                  </a:lnTo>
                  <a:cubicBezTo>
                    <a:pt x="6705" y="3083"/>
                    <a:pt x="6835" y="3242"/>
                    <a:pt x="6962" y="3403"/>
                  </a:cubicBezTo>
                  <a:cubicBezTo>
                    <a:pt x="7085" y="3557"/>
                    <a:pt x="7208" y="3708"/>
                    <a:pt x="7322" y="3868"/>
                  </a:cubicBezTo>
                  <a:cubicBezTo>
                    <a:pt x="7472" y="4094"/>
                    <a:pt x="7605" y="4329"/>
                    <a:pt x="7728" y="4570"/>
                  </a:cubicBezTo>
                  <a:lnTo>
                    <a:pt x="7728" y="4570"/>
                  </a:lnTo>
                  <a:cubicBezTo>
                    <a:pt x="7729" y="4571"/>
                    <a:pt x="7729" y="4572"/>
                    <a:pt x="7729" y="4573"/>
                  </a:cubicBezTo>
                  <a:lnTo>
                    <a:pt x="7729" y="4573"/>
                  </a:lnTo>
                  <a:cubicBezTo>
                    <a:pt x="7730" y="4574"/>
                    <a:pt x="7731" y="4576"/>
                    <a:pt x="7732" y="4577"/>
                  </a:cubicBezTo>
                  <a:cubicBezTo>
                    <a:pt x="7732" y="4577"/>
                    <a:pt x="7731" y="4576"/>
                    <a:pt x="7731" y="4576"/>
                  </a:cubicBezTo>
                  <a:lnTo>
                    <a:pt x="7731" y="4576"/>
                  </a:lnTo>
                  <a:cubicBezTo>
                    <a:pt x="7732" y="4577"/>
                    <a:pt x="7733" y="4579"/>
                    <a:pt x="7734" y="4580"/>
                  </a:cubicBezTo>
                  <a:lnTo>
                    <a:pt x="7734" y="4580"/>
                  </a:lnTo>
                  <a:cubicBezTo>
                    <a:pt x="7734" y="4581"/>
                    <a:pt x="7734" y="4581"/>
                    <a:pt x="7734" y="4581"/>
                  </a:cubicBezTo>
                  <a:lnTo>
                    <a:pt x="7734" y="4581"/>
                  </a:lnTo>
                  <a:cubicBezTo>
                    <a:pt x="7734" y="4582"/>
                    <a:pt x="7734" y="4583"/>
                    <a:pt x="7735" y="4583"/>
                  </a:cubicBezTo>
                  <a:lnTo>
                    <a:pt x="7735" y="4583"/>
                  </a:lnTo>
                  <a:cubicBezTo>
                    <a:pt x="7737" y="4587"/>
                    <a:pt x="7739" y="4591"/>
                    <a:pt x="7741" y="4596"/>
                  </a:cubicBezTo>
                  <a:lnTo>
                    <a:pt x="7742" y="4599"/>
                  </a:lnTo>
                  <a:cubicBezTo>
                    <a:pt x="7742" y="4598"/>
                    <a:pt x="7742" y="4597"/>
                    <a:pt x="7742" y="4597"/>
                  </a:cubicBezTo>
                  <a:cubicBezTo>
                    <a:pt x="7748" y="4611"/>
                    <a:pt x="7755" y="4623"/>
                    <a:pt x="7762" y="4637"/>
                  </a:cubicBezTo>
                  <a:cubicBezTo>
                    <a:pt x="7764" y="4641"/>
                    <a:pt x="7765" y="4645"/>
                    <a:pt x="7767" y="4648"/>
                  </a:cubicBezTo>
                  <a:lnTo>
                    <a:pt x="7767" y="4648"/>
                  </a:lnTo>
                  <a:cubicBezTo>
                    <a:pt x="7767" y="4648"/>
                    <a:pt x="7767" y="4647"/>
                    <a:pt x="7767" y="4647"/>
                  </a:cubicBezTo>
                  <a:lnTo>
                    <a:pt x="7767" y="4647"/>
                  </a:lnTo>
                  <a:cubicBezTo>
                    <a:pt x="7771" y="4653"/>
                    <a:pt x="7774" y="4660"/>
                    <a:pt x="7776" y="4667"/>
                  </a:cubicBezTo>
                  <a:cubicBezTo>
                    <a:pt x="7778" y="4667"/>
                    <a:pt x="7778" y="4668"/>
                    <a:pt x="7778" y="4669"/>
                  </a:cubicBezTo>
                  <a:cubicBezTo>
                    <a:pt x="7778" y="4668"/>
                    <a:pt x="7778" y="4668"/>
                    <a:pt x="7778" y="4668"/>
                  </a:cubicBezTo>
                  <a:cubicBezTo>
                    <a:pt x="7829" y="4770"/>
                    <a:pt x="7880" y="4871"/>
                    <a:pt x="7937" y="4971"/>
                  </a:cubicBezTo>
                  <a:cubicBezTo>
                    <a:pt x="7995" y="5075"/>
                    <a:pt x="8052" y="5177"/>
                    <a:pt x="8106" y="5282"/>
                  </a:cubicBezTo>
                  <a:cubicBezTo>
                    <a:pt x="8178" y="5442"/>
                    <a:pt x="8244" y="5603"/>
                    <a:pt x="8304" y="5767"/>
                  </a:cubicBezTo>
                  <a:cubicBezTo>
                    <a:pt x="8419" y="6113"/>
                    <a:pt x="8520" y="6463"/>
                    <a:pt x="8623" y="6813"/>
                  </a:cubicBezTo>
                  <a:cubicBezTo>
                    <a:pt x="8674" y="6987"/>
                    <a:pt x="8719" y="7164"/>
                    <a:pt x="8769" y="7338"/>
                  </a:cubicBezTo>
                  <a:cubicBezTo>
                    <a:pt x="8816" y="7504"/>
                    <a:pt x="8862" y="7669"/>
                    <a:pt x="8898" y="7837"/>
                  </a:cubicBezTo>
                  <a:cubicBezTo>
                    <a:pt x="8924" y="7968"/>
                    <a:pt x="8950" y="8098"/>
                    <a:pt x="8970" y="8229"/>
                  </a:cubicBezTo>
                  <a:cubicBezTo>
                    <a:pt x="8990" y="8359"/>
                    <a:pt x="9000" y="8490"/>
                    <a:pt x="9010" y="8622"/>
                  </a:cubicBezTo>
                  <a:cubicBezTo>
                    <a:pt x="9031" y="8919"/>
                    <a:pt x="9035" y="9218"/>
                    <a:pt x="9050" y="9516"/>
                  </a:cubicBezTo>
                  <a:cubicBezTo>
                    <a:pt x="9059" y="9676"/>
                    <a:pt x="9064" y="9836"/>
                    <a:pt x="9065" y="9998"/>
                  </a:cubicBezTo>
                  <a:cubicBezTo>
                    <a:pt x="9066" y="10049"/>
                    <a:pt x="9066" y="10102"/>
                    <a:pt x="9067" y="10153"/>
                  </a:cubicBezTo>
                  <a:cubicBezTo>
                    <a:pt x="9063" y="10202"/>
                    <a:pt x="9057" y="10251"/>
                    <a:pt x="9050" y="10301"/>
                  </a:cubicBezTo>
                  <a:cubicBezTo>
                    <a:pt x="9042" y="10350"/>
                    <a:pt x="9037" y="10399"/>
                    <a:pt x="9031" y="10448"/>
                  </a:cubicBezTo>
                  <a:cubicBezTo>
                    <a:pt x="9018" y="10449"/>
                    <a:pt x="9007" y="10451"/>
                    <a:pt x="8995" y="10454"/>
                  </a:cubicBezTo>
                  <a:cubicBezTo>
                    <a:pt x="8996" y="10453"/>
                    <a:pt x="8996" y="10453"/>
                    <a:pt x="8997" y="10453"/>
                  </a:cubicBezTo>
                  <a:lnTo>
                    <a:pt x="8997" y="10453"/>
                  </a:lnTo>
                  <a:cubicBezTo>
                    <a:pt x="8946" y="10458"/>
                    <a:pt x="8895" y="10461"/>
                    <a:pt x="8843" y="10461"/>
                  </a:cubicBezTo>
                  <a:cubicBezTo>
                    <a:pt x="8611" y="10457"/>
                    <a:pt x="8379" y="10447"/>
                    <a:pt x="8148" y="10447"/>
                  </a:cubicBezTo>
                  <a:cubicBezTo>
                    <a:pt x="8107" y="10447"/>
                    <a:pt x="8066" y="10447"/>
                    <a:pt x="8026" y="10448"/>
                  </a:cubicBezTo>
                  <a:lnTo>
                    <a:pt x="8014" y="10448"/>
                  </a:lnTo>
                  <a:cubicBezTo>
                    <a:pt x="7851" y="10446"/>
                    <a:pt x="7687" y="10439"/>
                    <a:pt x="7525" y="10417"/>
                  </a:cubicBezTo>
                  <a:cubicBezTo>
                    <a:pt x="7364" y="10397"/>
                    <a:pt x="7202" y="10381"/>
                    <a:pt x="7041" y="10363"/>
                  </a:cubicBezTo>
                  <a:cubicBezTo>
                    <a:pt x="6776" y="10325"/>
                    <a:pt x="6515" y="10259"/>
                    <a:pt x="6257" y="10193"/>
                  </a:cubicBezTo>
                  <a:cubicBezTo>
                    <a:pt x="6046" y="10135"/>
                    <a:pt x="5845" y="10051"/>
                    <a:pt x="5642" y="9970"/>
                  </a:cubicBezTo>
                  <a:lnTo>
                    <a:pt x="5642" y="9970"/>
                  </a:lnTo>
                  <a:cubicBezTo>
                    <a:pt x="5643" y="9970"/>
                    <a:pt x="5643" y="9970"/>
                    <a:pt x="5643" y="9970"/>
                  </a:cubicBezTo>
                  <a:cubicBezTo>
                    <a:pt x="5519" y="9920"/>
                    <a:pt x="5396" y="9865"/>
                    <a:pt x="5276" y="9803"/>
                  </a:cubicBezTo>
                  <a:cubicBezTo>
                    <a:pt x="5164" y="9746"/>
                    <a:pt x="5053" y="9685"/>
                    <a:pt x="4942" y="9624"/>
                  </a:cubicBezTo>
                  <a:lnTo>
                    <a:pt x="4942" y="9624"/>
                  </a:lnTo>
                  <a:cubicBezTo>
                    <a:pt x="4943" y="9625"/>
                    <a:pt x="4945" y="9626"/>
                    <a:pt x="4946" y="9627"/>
                  </a:cubicBezTo>
                  <a:cubicBezTo>
                    <a:pt x="4942" y="9624"/>
                    <a:pt x="4937" y="9621"/>
                    <a:pt x="4933" y="9619"/>
                  </a:cubicBezTo>
                  <a:cubicBezTo>
                    <a:pt x="4931" y="9618"/>
                    <a:pt x="4928" y="9617"/>
                    <a:pt x="4926" y="9615"/>
                  </a:cubicBezTo>
                  <a:lnTo>
                    <a:pt x="4926" y="9615"/>
                  </a:lnTo>
                  <a:cubicBezTo>
                    <a:pt x="4927" y="9616"/>
                    <a:pt x="4928" y="9616"/>
                    <a:pt x="4929" y="9617"/>
                  </a:cubicBezTo>
                  <a:cubicBezTo>
                    <a:pt x="4928" y="9616"/>
                    <a:pt x="4927" y="9616"/>
                    <a:pt x="4926" y="9614"/>
                  </a:cubicBezTo>
                  <a:lnTo>
                    <a:pt x="4926" y="9614"/>
                  </a:lnTo>
                  <a:cubicBezTo>
                    <a:pt x="4926" y="9615"/>
                    <a:pt x="4926" y="9615"/>
                    <a:pt x="4926" y="9615"/>
                  </a:cubicBezTo>
                  <a:lnTo>
                    <a:pt x="4926" y="9615"/>
                  </a:lnTo>
                  <a:cubicBezTo>
                    <a:pt x="4918" y="9610"/>
                    <a:pt x="4910" y="9606"/>
                    <a:pt x="4902" y="9602"/>
                  </a:cubicBezTo>
                  <a:cubicBezTo>
                    <a:pt x="4898" y="9598"/>
                    <a:pt x="4895" y="9596"/>
                    <a:pt x="4890" y="9594"/>
                  </a:cubicBezTo>
                  <a:cubicBezTo>
                    <a:pt x="4834" y="9562"/>
                    <a:pt x="4777" y="9530"/>
                    <a:pt x="4721" y="9496"/>
                  </a:cubicBezTo>
                  <a:cubicBezTo>
                    <a:pt x="4604" y="9425"/>
                    <a:pt x="4491" y="9351"/>
                    <a:pt x="4373" y="9281"/>
                  </a:cubicBezTo>
                  <a:cubicBezTo>
                    <a:pt x="4271" y="9219"/>
                    <a:pt x="4169" y="9155"/>
                    <a:pt x="4070" y="9085"/>
                  </a:cubicBezTo>
                  <a:cubicBezTo>
                    <a:pt x="3944" y="8989"/>
                    <a:pt x="3823" y="8885"/>
                    <a:pt x="3707" y="8776"/>
                  </a:cubicBezTo>
                  <a:cubicBezTo>
                    <a:pt x="3589" y="8657"/>
                    <a:pt x="3479" y="8532"/>
                    <a:pt x="3361" y="8412"/>
                  </a:cubicBezTo>
                  <a:cubicBezTo>
                    <a:pt x="3240" y="8288"/>
                    <a:pt x="3118" y="8167"/>
                    <a:pt x="3009" y="8032"/>
                  </a:cubicBezTo>
                  <a:cubicBezTo>
                    <a:pt x="2920" y="7915"/>
                    <a:pt x="2830" y="7800"/>
                    <a:pt x="2739" y="7684"/>
                  </a:cubicBezTo>
                  <a:cubicBezTo>
                    <a:pt x="2645" y="7566"/>
                    <a:pt x="2546" y="7452"/>
                    <a:pt x="2452" y="7335"/>
                  </a:cubicBezTo>
                  <a:cubicBezTo>
                    <a:pt x="2329" y="7173"/>
                    <a:pt x="2216" y="7003"/>
                    <a:pt x="2104" y="6834"/>
                  </a:cubicBezTo>
                  <a:cubicBezTo>
                    <a:pt x="1990" y="6664"/>
                    <a:pt x="1881" y="6495"/>
                    <a:pt x="1777" y="6320"/>
                  </a:cubicBezTo>
                  <a:cubicBezTo>
                    <a:pt x="1714" y="6208"/>
                    <a:pt x="1660" y="6093"/>
                    <a:pt x="1606" y="5975"/>
                  </a:cubicBezTo>
                  <a:cubicBezTo>
                    <a:pt x="1554" y="5860"/>
                    <a:pt x="1495" y="5747"/>
                    <a:pt x="1445" y="5631"/>
                  </a:cubicBezTo>
                  <a:cubicBezTo>
                    <a:pt x="1391" y="5507"/>
                    <a:pt x="1336" y="5382"/>
                    <a:pt x="1284" y="5258"/>
                  </a:cubicBezTo>
                  <a:cubicBezTo>
                    <a:pt x="1236" y="5143"/>
                    <a:pt x="1181" y="5033"/>
                    <a:pt x="1131" y="4919"/>
                  </a:cubicBezTo>
                  <a:cubicBezTo>
                    <a:pt x="1103" y="4846"/>
                    <a:pt x="1079" y="4773"/>
                    <a:pt x="1057" y="4699"/>
                  </a:cubicBezTo>
                  <a:cubicBezTo>
                    <a:pt x="1032" y="4603"/>
                    <a:pt x="1009" y="4507"/>
                    <a:pt x="989" y="4409"/>
                  </a:cubicBezTo>
                  <a:cubicBezTo>
                    <a:pt x="969" y="4314"/>
                    <a:pt x="952" y="4217"/>
                    <a:pt x="929" y="4122"/>
                  </a:cubicBezTo>
                  <a:cubicBezTo>
                    <a:pt x="881" y="3926"/>
                    <a:pt x="825" y="3732"/>
                    <a:pt x="772" y="3537"/>
                  </a:cubicBezTo>
                  <a:cubicBezTo>
                    <a:pt x="720" y="3324"/>
                    <a:pt x="687" y="3106"/>
                    <a:pt x="654" y="2889"/>
                  </a:cubicBezTo>
                  <a:cubicBezTo>
                    <a:pt x="619" y="2672"/>
                    <a:pt x="565" y="2461"/>
                    <a:pt x="534" y="2245"/>
                  </a:cubicBezTo>
                  <a:cubicBezTo>
                    <a:pt x="526" y="2156"/>
                    <a:pt x="520" y="2069"/>
                    <a:pt x="518" y="1979"/>
                  </a:cubicBezTo>
                  <a:cubicBezTo>
                    <a:pt x="518" y="1961"/>
                    <a:pt x="518" y="1943"/>
                    <a:pt x="518" y="1926"/>
                  </a:cubicBezTo>
                  <a:cubicBezTo>
                    <a:pt x="518" y="1922"/>
                    <a:pt x="518" y="1920"/>
                    <a:pt x="518" y="1917"/>
                  </a:cubicBezTo>
                  <a:lnTo>
                    <a:pt x="518" y="1907"/>
                  </a:lnTo>
                  <a:cubicBezTo>
                    <a:pt x="519" y="1786"/>
                    <a:pt x="526" y="1665"/>
                    <a:pt x="527" y="1543"/>
                  </a:cubicBezTo>
                  <a:cubicBezTo>
                    <a:pt x="529" y="1419"/>
                    <a:pt x="525" y="1295"/>
                    <a:pt x="520" y="1171"/>
                  </a:cubicBezTo>
                  <a:cubicBezTo>
                    <a:pt x="522" y="1104"/>
                    <a:pt x="529" y="1036"/>
                    <a:pt x="537" y="969"/>
                  </a:cubicBezTo>
                  <a:cubicBezTo>
                    <a:pt x="555" y="855"/>
                    <a:pt x="575" y="743"/>
                    <a:pt x="591" y="630"/>
                  </a:cubicBezTo>
                  <a:cubicBezTo>
                    <a:pt x="632" y="626"/>
                    <a:pt x="673" y="622"/>
                    <a:pt x="713" y="619"/>
                  </a:cubicBezTo>
                  <a:cubicBezTo>
                    <a:pt x="850" y="611"/>
                    <a:pt x="989" y="610"/>
                    <a:pt x="1127" y="608"/>
                  </a:cubicBezTo>
                  <a:cubicBezTo>
                    <a:pt x="1182" y="608"/>
                    <a:pt x="1237" y="608"/>
                    <a:pt x="1292" y="608"/>
                  </a:cubicBezTo>
                  <a:close/>
                  <a:moveTo>
                    <a:pt x="395" y="0"/>
                  </a:moveTo>
                  <a:cubicBezTo>
                    <a:pt x="337" y="0"/>
                    <a:pt x="280" y="27"/>
                    <a:pt x="239" y="78"/>
                  </a:cubicBezTo>
                  <a:cubicBezTo>
                    <a:pt x="238" y="79"/>
                    <a:pt x="236" y="81"/>
                    <a:pt x="235" y="84"/>
                  </a:cubicBezTo>
                  <a:cubicBezTo>
                    <a:pt x="231" y="83"/>
                    <a:pt x="227" y="83"/>
                    <a:pt x="223" y="83"/>
                  </a:cubicBezTo>
                  <a:cubicBezTo>
                    <a:pt x="213" y="83"/>
                    <a:pt x="203" y="84"/>
                    <a:pt x="192" y="86"/>
                  </a:cubicBezTo>
                  <a:lnTo>
                    <a:pt x="188" y="86"/>
                  </a:lnTo>
                  <a:cubicBezTo>
                    <a:pt x="124" y="94"/>
                    <a:pt x="68" y="149"/>
                    <a:pt x="48" y="209"/>
                  </a:cubicBezTo>
                  <a:cubicBezTo>
                    <a:pt x="34" y="255"/>
                    <a:pt x="33" y="302"/>
                    <a:pt x="33" y="349"/>
                  </a:cubicBezTo>
                  <a:lnTo>
                    <a:pt x="33" y="363"/>
                  </a:lnTo>
                  <a:lnTo>
                    <a:pt x="33" y="371"/>
                  </a:lnTo>
                  <a:cubicBezTo>
                    <a:pt x="33" y="402"/>
                    <a:pt x="33" y="433"/>
                    <a:pt x="33" y="464"/>
                  </a:cubicBezTo>
                  <a:cubicBezTo>
                    <a:pt x="32" y="469"/>
                    <a:pt x="29" y="472"/>
                    <a:pt x="28" y="477"/>
                  </a:cubicBezTo>
                  <a:cubicBezTo>
                    <a:pt x="26" y="498"/>
                    <a:pt x="28" y="517"/>
                    <a:pt x="33" y="536"/>
                  </a:cubicBezTo>
                  <a:cubicBezTo>
                    <a:pt x="32" y="552"/>
                    <a:pt x="32" y="570"/>
                    <a:pt x="32" y="586"/>
                  </a:cubicBezTo>
                  <a:cubicBezTo>
                    <a:pt x="32" y="590"/>
                    <a:pt x="32" y="595"/>
                    <a:pt x="32" y="598"/>
                  </a:cubicBezTo>
                  <a:cubicBezTo>
                    <a:pt x="32" y="597"/>
                    <a:pt x="32" y="596"/>
                    <a:pt x="33" y="595"/>
                  </a:cubicBezTo>
                  <a:lnTo>
                    <a:pt x="33" y="595"/>
                  </a:lnTo>
                  <a:cubicBezTo>
                    <a:pt x="33" y="597"/>
                    <a:pt x="32" y="600"/>
                    <a:pt x="32" y="603"/>
                  </a:cubicBezTo>
                  <a:cubicBezTo>
                    <a:pt x="32" y="608"/>
                    <a:pt x="32" y="613"/>
                    <a:pt x="33" y="619"/>
                  </a:cubicBezTo>
                  <a:cubicBezTo>
                    <a:pt x="32" y="615"/>
                    <a:pt x="32" y="612"/>
                    <a:pt x="32" y="608"/>
                  </a:cubicBezTo>
                  <a:cubicBezTo>
                    <a:pt x="26" y="930"/>
                    <a:pt x="15" y="1252"/>
                    <a:pt x="8" y="1574"/>
                  </a:cubicBezTo>
                  <a:cubicBezTo>
                    <a:pt x="5" y="1738"/>
                    <a:pt x="1" y="1902"/>
                    <a:pt x="2" y="2066"/>
                  </a:cubicBezTo>
                  <a:cubicBezTo>
                    <a:pt x="3" y="2228"/>
                    <a:pt x="2" y="2391"/>
                    <a:pt x="20" y="2552"/>
                  </a:cubicBezTo>
                  <a:cubicBezTo>
                    <a:pt x="43" y="2764"/>
                    <a:pt x="83" y="2971"/>
                    <a:pt x="125" y="3179"/>
                  </a:cubicBezTo>
                  <a:cubicBezTo>
                    <a:pt x="165" y="3373"/>
                    <a:pt x="214" y="3567"/>
                    <a:pt x="275" y="3755"/>
                  </a:cubicBezTo>
                  <a:cubicBezTo>
                    <a:pt x="338" y="3947"/>
                    <a:pt x="409" y="4136"/>
                    <a:pt x="475" y="4326"/>
                  </a:cubicBezTo>
                  <a:cubicBezTo>
                    <a:pt x="537" y="4503"/>
                    <a:pt x="594" y="4681"/>
                    <a:pt x="645" y="4862"/>
                  </a:cubicBezTo>
                  <a:cubicBezTo>
                    <a:pt x="696" y="5052"/>
                    <a:pt x="746" y="5242"/>
                    <a:pt x="813" y="5426"/>
                  </a:cubicBezTo>
                  <a:cubicBezTo>
                    <a:pt x="880" y="5617"/>
                    <a:pt x="951" y="5807"/>
                    <a:pt x="1035" y="5991"/>
                  </a:cubicBezTo>
                  <a:cubicBezTo>
                    <a:pt x="1201" y="6359"/>
                    <a:pt x="1398" y="6711"/>
                    <a:pt x="1614" y="7053"/>
                  </a:cubicBezTo>
                  <a:cubicBezTo>
                    <a:pt x="1666" y="7135"/>
                    <a:pt x="1716" y="7219"/>
                    <a:pt x="1771" y="7300"/>
                  </a:cubicBezTo>
                  <a:cubicBezTo>
                    <a:pt x="1829" y="7388"/>
                    <a:pt x="1891" y="7474"/>
                    <a:pt x="1953" y="7560"/>
                  </a:cubicBezTo>
                  <a:cubicBezTo>
                    <a:pt x="2073" y="7722"/>
                    <a:pt x="2210" y="7872"/>
                    <a:pt x="2345" y="8023"/>
                  </a:cubicBezTo>
                  <a:cubicBezTo>
                    <a:pt x="2474" y="8167"/>
                    <a:pt x="2600" y="8314"/>
                    <a:pt x="2737" y="8452"/>
                  </a:cubicBezTo>
                  <a:cubicBezTo>
                    <a:pt x="2879" y="8591"/>
                    <a:pt x="3025" y="8725"/>
                    <a:pt x="3167" y="8864"/>
                  </a:cubicBezTo>
                  <a:cubicBezTo>
                    <a:pt x="3161" y="8859"/>
                    <a:pt x="3157" y="8853"/>
                    <a:pt x="3150" y="8846"/>
                  </a:cubicBezTo>
                  <a:lnTo>
                    <a:pt x="3150" y="8846"/>
                  </a:lnTo>
                  <a:cubicBezTo>
                    <a:pt x="3286" y="8981"/>
                    <a:pt x="3422" y="9111"/>
                    <a:pt x="3568" y="9235"/>
                  </a:cubicBezTo>
                  <a:cubicBezTo>
                    <a:pt x="3706" y="9350"/>
                    <a:pt x="3849" y="9459"/>
                    <a:pt x="3997" y="9557"/>
                  </a:cubicBezTo>
                  <a:cubicBezTo>
                    <a:pt x="4008" y="9564"/>
                    <a:pt x="4018" y="9571"/>
                    <a:pt x="4027" y="9578"/>
                  </a:cubicBezTo>
                  <a:cubicBezTo>
                    <a:pt x="4034" y="9606"/>
                    <a:pt x="4048" y="9635"/>
                    <a:pt x="4069" y="9658"/>
                  </a:cubicBezTo>
                  <a:cubicBezTo>
                    <a:pt x="4110" y="9701"/>
                    <a:pt x="4171" y="9730"/>
                    <a:pt x="4223" y="9761"/>
                  </a:cubicBezTo>
                  <a:cubicBezTo>
                    <a:pt x="4264" y="9785"/>
                    <a:pt x="4305" y="9809"/>
                    <a:pt x="4346" y="9833"/>
                  </a:cubicBezTo>
                  <a:cubicBezTo>
                    <a:pt x="4432" y="9883"/>
                    <a:pt x="4518" y="9932"/>
                    <a:pt x="4607" y="9977"/>
                  </a:cubicBezTo>
                  <a:cubicBezTo>
                    <a:pt x="4792" y="10070"/>
                    <a:pt x="4982" y="10153"/>
                    <a:pt x="5167" y="10246"/>
                  </a:cubicBezTo>
                  <a:cubicBezTo>
                    <a:pt x="5192" y="10258"/>
                    <a:pt x="5219" y="10264"/>
                    <a:pt x="5246" y="10264"/>
                  </a:cubicBezTo>
                  <a:cubicBezTo>
                    <a:pt x="5257" y="10264"/>
                    <a:pt x="5268" y="10263"/>
                    <a:pt x="5279" y="10261"/>
                  </a:cubicBezTo>
                  <a:cubicBezTo>
                    <a:pt x="5359" y="10288"/>
                    <a:pt x="5440" y="10314"/>
                    <a:pt x="5519" y="10344"/>
                  </a:cubicBezTo>
                  <a:cubicBezTo>
                    <a:pt x="5707" y="10415"/>
                    <a:pt x="5892" y="10490"/>
                    <a:pt x="6084" y="10550"/>
                  </a:cubicBezTo>
                  <a:cubicBezTo>
                    <a:pt x="6180" y="10580"/>
                    <a:pt x="6280" y="10601"/>
                    <a:pt x="6377" y="10624"/>
                  </a:cubicBezTo>
                  <a:cubicBezTo>
                    <a:pt x="6469" y="10645"/>
                    <a:pt x="6563" y="10668"/>
                    <a:pt x="6656" y="10687"/>
                  </a:cubicBezTo>
                  <a:cubicBezTo>
                    <a:pt x="6743" y="10706"/>
                    <a:pt x="6830" y="10719"/>
                    <a:pt x="6917" y="10734"/>
                  </a:cubicBezTo>
                  <a:cubicBezTo>
                    <a:pt x="7014" y="10750"/>
                    <a:pt x="7111" y="10768"/>
                    <a:pt x="7208" y="10784"/>
                  </a:cubicBezTo>
                  <a:cubicBezTo>
                    <a:pt x="7419" y="10819"/>
                    <a:pt x="7630" y="10843"/>
                    <a:pt x="7842" y="10864"/>
                  </a:cubicBezTo>
                  <a:cubicBezTo>
                    <a:pt x="7850" y="10865"/>
                    <a:pt x="7856" y="10865"/>
                    <a:pt x="7863" y="10865"/>
                  </a:cubicBezTo>
                  <a:cubicBezTo>
                    <a:pt x="7908" y="10864"/>
                    <a:pt x="7948" y="10845"/>
                    <a:pt x="7980" y="10815"/>
                  </a:cubicBezTo>
                  <a:cubicBezTo>
                    <a:pt x="8061" y="10815"/>
                    <a:pt x="8142" y="10815"/>
                    <a:pt x="8224" y="10814"/>
                  </a:cubicBezTo>
                  <a:lnTo>
                    <a:pt x="8234" y="10814"/>
                  </a:lnTo>
                  <a:cubicBezTo>
                    <a:pt x="8417" y="10817"/>
                    <a:pt x="8601" y="10827"/>
                    <a:pt x="8785" y="10830"/>
                  </a:cubicBezTo>
                  <a:cubicBezTo>
                    <a:pt x="8797" y="10830"/>
                    <a:pt x="8810" y="10830"/>
                    <a:pt x="8822" y="10830"/>
                  </a:cubicBezTo>
                  <a:cubicBezTo>
                    <a:pt x="8889" y="10830"/>
                    <a:pt x="8955" y="10828"/>
                    <a:pt x="9022" y="10821"/>
                  </a:cubicBezTo>
                  <a:cubicBezTo>
                    <a:pt x="9045" y="10860"/>
                    <a:pt x="9083" y="10892"/>
                    <a:pt x="9133" y="10903"/>
                  </a:cubicBezTo>
                  <a:cubicBezTo>
                    <a:pt x="9149" y="10908"/>
                    <a:pt x="9165" y="10909"/>
                    <a:pt x="9181" y="10909"/>
                  </a:cubicBezTo>
                  <a:cubicBezTo>
                    <a:pt x="9261" y="10907"/>
                    <a:pt x="9341" y="10851"/>
                    <a:pt x="9357" y="10768"/>
                  </a:cubicBezTo>
                  <a:cubicBezTo>
                    <a:pt x="9367" y="10718"/>
                    <a:pt x="9372" y="10668"/>
                    <a:pt x="9378" y="10617"/>
                  </a:cubicBezTo>
                  <a:cubicBezTo>
                    <a:pt x="9407" y="10589"/>
                    <a:pt x="9426" y="10553"/>
                    <a:pt x="9430" y="10511"/>
                  </a:cubicBezTo>
                  <a:cubicBezTo>
                    <a:pt x="9438" y="10401"/>
                    <a:pt x="9437" y="10290"/>
                    <a:pt x="9437" y="10178"/>
                  </a:cubicBezTo>
                  <a:lnTo>
                    <a:pt x="9437" y="10172"/>
                  </a:lnTo>
                  <a:cubicBezTo>
                    <a:pt x="9450" y="10042"/>
                    <a:pt x="9460" y="9911"/>
                    <a:pt x="9463" y="9779"/>
                  </a:cubicBezTo>
                  <a:cubicBezTo>
                    <a:pt x="9469" y="9592"/>
                    <a:pt x="9462" y="9403"/>
                    <a:pt x="9464" y="9217"/>
                  </a:cubicBezTo>
                  <a:cubicBezTo>
                    <a:pt x="9465" y="9118"/>
                    <a:pt x="9468" y="9020"/>
                    <a:pt x="9468" y="8923"/>
                  </a:cubicBezTo>
                  <a:cubicBezTo>
                    <a:pt x="9468" y="8828"/>
                    <a:pt x="9463" y="8734"/>
                    <a:pt x="9461" y="8641"/>
                  </a:cubicBezTo>
                  <a:cubicBezTo>
                    <a:pt x="9457" y="8444"/>
                    <a:pt x="9463" y="8245"/>
                    <a:pt x="9442" y="8048"/>
                  </a:cubicBezTo>
                  <a:cubicBezTo>
                    <a:pt x="9423" y="7852"/>
                    <a:pt x="9388" y="7659"/>
                    <a:pt x="9351" y="7467"/>
                  </a:cubicBezTo>
                  <a:cubicBezTo>
                    <a:pt x="9314" y="7270"/>
                    <a:pt x="9263" y="7078"/>
                    <a:pt x="9217" y="6884"/>
                  </a:cubicBezTo>
                  <a:cubicBezTo>
                    <a:pt x="9175" y="6703"/>
                    <a:pt x="9128" y="6525"/>
                    <a:pt x="9077" y="6346"/>
                  </a:cubicBezTo>
                  <a:cubicBezTo>
                    <a:pt x="9024" y="6160"/>
                    <a:pt x="8971" y="5974"/>
                    <a:pt x="8903" y="5792"/>
                  </a:cubicBezTo>
                  <a:cubicBezTo>
                    <a:pt x="8834" y="5612"/>
                    <a:pt x="8762" y="5433"/>
                    <a:pt x="8687" y="5254"/>
                  </a:cubicBezTo>
                  <a:cubicBezTo>
                    <a:pt x="8540" y="4902"/>
                    <a:pt x="8355" y="4567"/>
                    <a:pt x="8147" y="4247"/>
                  </a:cubicBezTo>
                  <a:cubicBezTo>
                    <a:pt x="8118" y="4202"/>
                    <a:pt x="8093" y="4157"/>
                    <a:pt x="8067" y="4111"/>
                  </a:cubicBezTo>
                  <a:cubicBezTo>
                    <a:pt x="8141" y="4049"/>
                    <a:pt x="8156" y="3933"/>
                    <a:pt x="8094" y="3856"/>
                  </a:cubicBezTo>
                  <a:cubicBezTo>
                    <a:pt x="8074" y="3831"/>
                    <a:pt x="8057" y="3804"/>
                    <a:pt x="8038" y="3778"/>
                  </a:cubicBezTo>
                  <a:lnTo>
                    <a:pt x="8038" y="3778"/>
                  </a:lnTo>
                  <a:cubicBezTo>
                    <a:pt x="8041" y="3782"/>
                    <a:pt x="8043" y="3785"/>
                    <a:pt x="8045" y="3788"/>
                  </a:cubicBezTo>
                  <a:cubicBezTo>
                    <a:pt x="7969" y="3675"/>
                    <a:pt x="7897" y="3559"/>
                    <a:pt x="7820" y="3447"/>
                  </a:cubicBezTo>
                  <a:cubicBezTo>
                    <a:pt x="7740" y="3330"/>
                    <a:pt x="7655" y="3216"/>
                    <a:pt x="7568" y="3103"/>
                  </a:cubicBezTo>
                  <a:cubicBezTo>
                    <a:pt x="7398" y="2886"/>
                    <a:pt x="7223" y="2671"/>
                    <a:pt x="7038" y="2464"/>
                  </a:cubicBezTo>
                  <a:cubicBezTo>
                    <a:pt x="6902" y="2314"/>
                    <a:pt x="6756" y="2174"/>
                    <a:pt x="6609" y="2034"/>
                  </a:cubicBezTo>
                  <a:cubicBezTo>
                    <a:pt x="6465" y="1898"/>
                    <a:pt x="6312" y="1769"/>
                    <a:pt x="6147" y="1656"/>
                  </a:cubicBezTo>
                  <a:cubicBezTo>
                    <a:pt x="5977" y="1539"/>
                    <a:pt x="5803" y="1428"/>
                    <a:pt x="5630" y="1315"/>
                  </a:cubicBezTo>
                  <a:cubicBezTo>
                    <a:pt x="5472" y="1212"/>
                    <a:pt x="5312" y="1107"/>
                    <a:pt x="5148" y="1015"/>
                  </a:cubicBezTo>
                  <a:cubicBezTo>
                    <a:pt x="4971" y="917"/>
                    <a:pt x="4791" y="826"/>
                    <a:pt x="4602" y="754"/>
                  </a:cubicBezTo>
                  <a:cubicBezTo>
                    <a:pt x="4409" y="680"/>
                    <a:pt x="4215" y="607"/>
                    <a:pt x="4018" y="543"/>
                  </a:cubicBezTo>
                  <a:cubicBezTo>
                    <a:pt x="3812" y="477"/>
                    <a:pt x="3606" y="414"/>
                    <a:pt x="3399" y="357"/>
                  </a:cubicBezTo>
                  <a:cubicBezTo>
                    <a:pt x="3311" y="332"/>
                    <a:pt x="3222" y="311"/>
                    <a:pt x="3133" y="291"/>
                  </a:cubicBezTo>
                  <a:cubicBezTo>
                    <a:pt x="3077" y="279"/>
                    <a:pt x="3022" y="267"/>
                    <a:pt x="2966" y="256"/>
                  </a:cubicBezTo>
                  <a:cubicBezTo>
                    <a:pt x="2924" y="249"/>
                    <a:pt x="2879" y="238"/>
                    <a:pt x="2836" y="238"/>
                  </a:cubicBezTo>
                  <a:cubicBezTo>
                    <a:pt x="2809" y="238"/>
                    <a:pt x="2781" y="242"/>
                    <a:pt x="2755" y="254"/>
                  </a:cubicBezTo>
                  <a:cubicBezTo>
                    <a:pt x="2694" y="283"/>
                    <a:pt x="2653" y="340"/>
                    <a:pt x="2646" y="407"/>
                  </a:cubicBezTo>
                  <a:cubicBezTo>
                    <a:pt x="2611" y="400"/>
                    <a:pt x="2578" y="392"/>
                    <a:pt x="2544" y="387"/>
                  </a:cubicBezTo>
                  <a:lnTo>
                    <a:pt x="2546" y="387"/>
                  </a:lnTo>
                  <a:cubicBezTo>
                    <a:pt x="2534" y="384"/>
                    <a:pt x="2521" y="382"/>
                    <a:pt x="2508" y="380"/>
                  </a:cubicBezTo>
                  <a:lnTo>
                    <a:pt x="2508" y="380"/>
                  </a:lnTo>
                  <a:cubicBezTo>
                    <a:pt x="2509" y="380"/>
                    <a:pt x="2510" y="380"/>
                    <a:pt x="2511" y="381"/>
                  </a:cubicBezTo>
                  <a:lnTo>
                    <a:pt x="2511" y="381"/>
                  </a:lnTo>
                  <a:cubicBezTo>
                    <a:pt x="2368" y="356"/>
                    <a:pt x="2226" y="340"/>
                    <a:pt x="2083" y="316"/>
                  </a:cubicBezTo>
                  <a:lnTo>
                    <a:pt x="2083" y="316"/>
                  </a:lnTo>
                  <a:cubicBezTo>
                    <a:pt x="2085" y="317"/>
                    <a:pt x="2088" y="317"/>
                    <a:pt x="2091" y="318"/>
                  </a:cubicBezTo>
                  <a:cubicBezTo>
                    <a:pt x="1912" y="285"/>
                    <a:pt x="1732" y="253"/>
                    <a:pt x="1549" y="244"/>
                  </a:cubicBezTo>
                  <a:cubicBezTo>
                    <a:pt x="1458" y="239"/>
                    <a:pt x="1366" y="237"/>
                    <a:pt x="1275" y="237"/>
                  </a:cubicBezTo>
                  <a:cubicBezTo>
                    <a:pt x="1194" y="237"/>
                    <a:pt x="1112" y="239"/>
                    <a:pt x="1031" y="239"/>
                  </a:cubicBezTo>
                  <a:cubicBezTo>
                    <a:pt x="894" y="240"/>
                    <a:pt x="757" y="247"/>
                    <a:pt x="619" y="259"/>
                  </a:cubicBezTo>
                  <a:cubicBezTo>
                    <a:pt x="617" y="232"/>
                    <a:pt x="614" y="206"/>
                    <a:pt x="606" y="180"/>
                  </a:cubicBezTo>
                  <a:cubicBezTo>
                    <a:pt x="591" y="133"/>
                    <a:pt x="563" y="81"/>
                    <a:pt x="525" y="49"/>
                  </a:cubicBezTo>
                  <a:cubicBezTo>
                    <a:pt x="486" y="17"/>
                    <a:pt x="440" y="0"/>
                    <a:pt x="395"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242" name="Google Shape;1242;p37"/>
            <p:cNvSpPr/>
            <p:nvPr/>
          </p:nvSpPr>
          <p:spPr>
            <a:xfrm>
              <a:off x="8398325" y="4407800"/>
              <a:ext cx="100" cy="25"/>
            </a:xfrm>
            <a:custGeom>
              <a:avLst/>
              <a:gdLst/>
              <a:ahLst/>
              <a:cxnLst/>
              <a:rect l="l" t="t" r="r" b="b"/>
              <a:pathLst>
                <a:path w="4" h="1" extrusionOk="0">
                  <a:moveTo>
                    <a:pt x="4" y="0"/>
                  </a:moveTo>
                  <a:cubicBezTo>
                    <a:pt x="2" y="0"/>
                    <a:pt x="1" y="0"/>
                    <a:pt x="0" y="0"/>
                  </a:cubicBezTo>
                  <a:lnTo>
                    <a:pt x="0" y="0"/>
                  </a:lnTo>
                  <a:cubicBezTo>
                    <a:pt x="1" y="0"/>
                    <a:pt x="2" y="0"/>
                    <a:pt x="4" y="0"/>
                  </a:cubicBezTo>
                  <a:close/>
                </a:path>
              </a:pathLst>
            </a:custGeom>
            <a:solidFill>
              <a:srgbClr val="B8DDA4"/>
            </a:solidFill>
            <a:ln>
              <a:noFill/>
            </a:ln>
          </p:spPr>
          <p:txBody>
            <a:bodyPr spcFirstLastPara="1" wrap="square" lIns="91425" tIns="91425" rIns="91425" bIns="91425" anchor="ctr" anchorCtr="0">
              <a:noAutofit/>
            </a:bodyPr>
            <a:lstStyle/>
            <a:p>
              <a:endParaRPr/>
            </a:p>
          </p:txBody>
        </p:sp>
        <p:sp>
          <p:nvSpPr>
            <p:cNvPr id="1243" name="Google Shape;1243;p37"/>
            <p:cNvSpPr/>
            <p:nvPr/>
          </p:nvSpPr>
          <p:spPr>
            <a:xfrm>
              <a:off x="8784625" y="4610425"/>
              <a:ext cx="75" cy="50"/>
            </a:xfrm>
            <a:custGeom>
              <a:avLst/>
              <a:gdLst/>
              <a:ahLst/>
              <a:cxnLst/>
              <a:rect l="l" t="t" r="r" b="b"/>
              <a:pathLst>
                <a:path w="3" h="2" extrusionOk="0">
                  <a:moveTo>
                    <a:pt x="2" y="0"/>
                  </a:moveTo>
                  <a:lnTo>
                    <a:pt x="2" y="0"/>
                  </a:lnTo>
                  <a:cubicBezTo>
                    <a:pt x="1" y="0"/>
                    <a:pt x="1" y="1"/>
                    <a:pt x="1" y="1"/>
                  </a:cubicBezTo>
                  <a:lnTo>
                    <a:pt x="2" y="0"/>
                  </a:lnTo>
                  <a:close/>
                </a:path>
              </a:pathLst>
            </a:custGeom>
            <a:solidFill>
              <a:srgbClr val="B8DDA4"/>
            </a:solidFill>
            <a:ln>
              <a:noFill/>
            </a:ln>
          </p:spPr>
          <p:txBody>
            <a:bodyPr spcFirstLastPara="1" wrap="square" lIns="91425" tIns="91425" rIns="91425" bIns="91425" anchor="ctr" anchorCtr="0">
              <a:noAutofit/>
            </a:bodyPr>
            <a:lstStyle/>
            <a:p>
              <a:endParaRPr/>
            </a:p>
          </p:txBody>
        </p:sp>
        <p:sp>
          <p:nvSpPr>
            <p:cNvPr id="1244" name="Google Shape;1244;p37"/>
            <p:cNvSpPr/>
            <p:nvPr/>
          </p:nvSpPr>
          <p:spPr>
            <a:xfrm>
              <a:off x="8638725" y="4382375"/>
              <a:ext cx="207000" cy="287225"/>
            </a:xfrm>
            <a:custGeom>
              <a:avLst/>
              <a:gdLst/>
              <a:ahLst/>
              <a:cxnLst/>
              <a:rect l="l" t="t" r="r" b="b"/>
              <a:pathLst>
                <a:path w="8280" h="11489" extrusionOk="0">
                  <a:moveTo>
                    <a:pt x="4406" y="1475"/>
                  </a:moveTo>
                  <a:cubicBezTo>
                    <a:pt x="4405" y="1475"/>
                    <a:pt x="4404" y="1475"/>
                    <a:pt x="4403" y="1476"/>
                  </a:cubicBezTo>
                  <a:lnTo>
                    <a:pt x="4403" y="1476"/>
                  </a:lnTo>
                  <a:cubicBezTo>
                    <a:pt x="4404" y="1475"/>
                    <a:pt x="4405" y="1475"/>
                    <a:pt x="4406" y="1475"/>
                  </a:cubicBezTo>
                  <a:close/>
                  <a:moveTo>
                    <a:pt x="7458" y="5083"/>
                  </a:moveTo>
                  <a:cubicBezTo>
                    <a:pt x="7457" y="5088"/>
                    <a:pt x="7456" y="5093"/>
                    <a:pt x="7455" y="5098"/>
                  </a:cubicBezTo>
                  <a:cubicBezTo>
                    <a:pt x="7456" y="5093"/>
                    <a:pt x="7457" y="5088"/>
                    <a:pt x="7458" y="5083"/>
                  </a:cubicBezTo>
                  <a:close/>
                  <a:moveTo>
                    <a:pt x="5447" y="9006"/>
                  </a:moveTo>
                  <a:cubicBezTo>
                    <a:pt x="5444" y="9008"/>
                    <a:pt x="5442" y="9010"/>
                    <a:pt x="5440" y="9013"/>
                  </a:cubicBezTo>
                  <a:lnTo>
                    <a:pt x="5440" y="9013"/>
                  </a:lnTo>
                  <a:cubicBezTo>
                    <a:pt x="5443" y="9010"/>
                    <a:pt x="5445" y="9008"/>
                    <a:pt x="5447" y="9006"/>
                  </a:cubicBezTo>
                  <a:close/>
                  <a:moveTo>
                    <a:pt x="625" y="10435"/>
                  </a:moveTo>
                  <a:cubicBezTo>
                    <a:pt x="625" y="10436"/>
                    <a:pt x="625" y="10437"/>
                    <a:pt x="626" y="10438"/>
                  </a:cubicBezTo>
                  <a:lnTo>
                    <a:pt x="626" y="10438"/>
                  </a:lnTo>
                  <a:cubicBezTo>
                    <a:pt x="625" y="10437"/>
                    <a:pt x="625" y="10436"/>
                    <a:pt x="625" y="10435"/>
                  </a:cubicBezTo>
                  <a:close/>
                  <a:moveTo>
                    <a:pt x="2961" y="10477"/>
                  </a:moveTo>
                  <a:cubicBezTo>
                    <a:pt x="2957" y="10479"/>
                    <a:pt x="2952" y="10480"/>
                    <a:pt x="2948" y="10482"/>
                  </a:cubicBezTo>
                  <a:lnTo>
                    <a:pt x="2948" y="10482"/>
                  </a:lnTo>
                  <a:cubicBezTo>
                    <a:pt x="2952" y="10480"/>
                    <a:pt x="2957" y="10479"/>
                    <a:pt x="2961" y="10477"/>
                  </a:cubicBezTo>
                  <a:close/>
                  <a:moveTo>
                    <a:pt x="643" y="10510"/>
                  </a:moveTo>
                  <a:lnTo>
                    <a:pt x="643" y="10510"/>
                  </a:lnTo>
                  <a:cubicBezTo>
                    <a:pt x="643" y="10511"/>
                    <a:pt x="643" y="10512"/>
                    <a:pt x="643" y="10513"/>
                  </a:cubicBezTo>
                  <a:cubicBezTo>
                    <a:pt x="643" y="10512"/>
                    <a:pt x="643" y="10511"/>
                    <a:pt x="643" y="10510"/>
                  </a:cubicBezTo>
                  <a:close/>
                  <a:moveTo>
                    <a:pt x="7391" y="632"/>
                  </a:moveTo>
                  <a:cubicBezTo>
                    <a:pt x="7455" y="867"/>
                    <a:pt x="7513" y="1105"/>
                    <a:pt x="7562" y="1345"/>
                  </a:cubicBezTo>
                  <a:cubicBezTo>
                    <a:pt x="7586" y="1465"/>
                    <a:pt x="7609" y="1587"/>
                    <a:pt x="7625" y="1708"/>
                  </a:cubicBezTo>
                  <a:cubicBezTo>
                    <a:pt x="7644" y="1838"/>
                    <a:pt x="7653" y="1971"/>
                    <a:pt x="7663" y="2102"/>
                  </a:cubicBezTo>
                  <a:cubicBezTo>
                    <a:pt x="7662" y="2094"/>
                    <a:pt x="7662" y="2086"/>
                    <a:pt x="7661" y="2078"/>
                  </a:cubicBezTo>
                  <a:lnTo>
                    <a:pt x="7661" y="2078"/>
                  </a:lnTo>
                  <a:cubicBezTo>
                    <a:pt x="7671" y="2216"/>
                    <a:pt x="7678" y="2353"/>
                    <a:pt x="7679" y="2490"/>
                  </a:cubicBezTo>
                  <a:cubicBezTo>
                    <a:pt x="7681" y="2623"/>
                    <a:pt x="7677" y="2756"/>
                    <a:pt x="7677" y="2889"/>
                  </a:cubicBezTo>
                  <a:cubicBezTo>
                    <a:pt x="7678" y="3021"/>
                    <a:pt x="7675" y="3151"/>
                    <a:pt x="7667" y="3281"/>
                  </a:cubicBezTo>
                  <a:cubicBezTo>
                    <a:pt x="7660" y="3405"/>
                    <a:pt x="7657" y="3528"/>
                    <a:pt x="7652" y="3651"/>
                  </a:cubicBezTo>
                  <a:cubicBezTo>
                    <a:pt x="7652" y="3656"/>
                    <a:pt x="7652" y="3661"/>
                    <a:pt x="7651" y="3667"/>
                  </a:cubicBezTo>
                  <a:cubicBezTo>
                    <a:pt x="7651" y="3678"/>
                    <a:pt x="7649" y="3691"/>
                    <a:pt x="7648" y="3703"/>
                  </a:cubicBezTo>
                  <a:cubicBezTo>
                    <a:pt x="7637" y="3883"/>
                    <a:pt x="7613" y="4060"/>
                    <a:pt x="7593" y="4238"/>
                  </a:cubicBezTo>
                  <a:cubicBezTo>
                    <a:pt x="7573" y="4431"/>
                    <a:pt x="7548" y="4620"/>
                    <a:pt x="7511" y="4809"/>
                  </a:cubicBezTo>
                  <a:cubicBezTo>
                    <a:pt x="7513" y="4801"/>
                    <a:pt x="7514" y="4793"/>
                    <a:pt x="7517" y="4785"/>
                  </a:cubicBezTo>
                  <a:lnTo>
                    <a:pt x="7517" y="4785"/>
                  </a:lnTo>
                  <a:cubicBezTo>
                    <a:pt x="7496" y="4882"/>
                    <a:pt x="7478" y="4979"/>
                    <a:pt x="7459" y="5077"/>
                  </a:cubicBezTo>
                  <a:lnTo>
                    <a:pt x="7459" y="5077"/>
                  </a:lnTo>
                  <a:cubicBezTo>
                    <a:pt x="7459" y="5076"/>
                    <a:pt x="7459" y="5075"/>
                    <a:pt x="7460" y="5074"/>
                  </a:cubicBezTo>
                  <a:lnTo>
                    <a:pt x="7460" y="5074"/>
                  </a:lnTo>
                  <a:cubicBezTo>
                    <a:pt x="7428" y="5226"/>
                    <a:pt x="7388" y="5378"/>
                    <a:pt x="7349" y="5531"/>
                  </a:cubicBezTo>
                  <a:cubicBezTo>
                    <a:pt x="7313" y="5668"/>
                    <a:pt x="7273" y="5804"/>
                    <a:pt x="7229" y="5939"/>
                  </a:cubicBezTo>
                  <a:cubicBezTo>
                    <a:pt x="7142" y="6179"/>
                    <a:pt x="7040" y="6414"/>
                    <a:pt x="6947" y="6652"/>
                  </a:cubicBezTo>
                  <a:cubicBezTo>
                    <a:pt x="6855" y="6887"/>
                    <a:pt x="6753" y="7118"/>
                    <a:pt x="6644" y="7344"/>
                  </a:cubicBezTo>
                  <a:cubicBezTo>
                    <a:pt x="6587" y="7457"/>
                    <a:pt x="6525" y="7568"/>
                    <a:pt x="6466" y="7679"/>
                  </a:cubicBezTo>
                  <a:cubicBezTo>
                    <a:pt x="6403" y="7797"/>
                    <a:pt x="6340" y="7916"/>
                    <a:pt x="6269" y="8029"/>
                  </a:cubicBezTo>
                  <a:cubicBezTo>
                    <a:pt x="6186" y="8143"/>
                    <a:pt x="6093" y="8253"/>
                    <a:pt x="6004" y="8363"/>
                  </a:cubicBezTo>
                  <a:cubicBezTo>
                    <a:pt x="5917" y="8469"/>
                    <a:pt x="5831" y="8576"/>
                    <a:pt x="5741" y="8679"/>
                  </a:cubicBezTo>
                  <a:cubicBezTo>
                    <a:pt x="5639" y="8791"/>
                    <a:pt x="5539" y="8902"/>
                    <a:pt x="5439" y="9015"/>
                  </a:cubicBezTo>
                  <a:cubicBezTo>
                    <a:pt x="5439" y="9014"/>
                    <a:pt x="5440" y="9013"/>
                    <a:pt x="5440" y="9013"/>
                  </a:cubicBezTo>
                  <a:lnTo>
                    <a:pt x="5440" y="9013"/>
                  </a:lnTo>
                  <a:cubicBezTo>
                    <a:pt x="5382" y="9076"/>
                    <a:pt x="5322" y="9136"/>
                    <a:pt x="5258" y="9194"/>
                  </a:cubicBezTo>
                  <a:cubicBezTo>
                    <a:pt x="5112" y="9314"/>
                    <a:pt x="4955" y="9421"/>
                    <a:pt x="4798" y="9527"/>
                  </a:cubicBezTo>
                  <a:cubicBezTo>
                    <a:pt x="4698" y="9591"/>
                    <a:pt x="4596" y="9654"/>
                    <a:pt x="4496" y="9717"/>
                  </a:cubicBezTo>
                  <a:cubicBezTo>
                    <a:pt x="4392" y="9781"/>
                    <a:pt x="4289" y="9847"/>
                    <a:pt x="4181" y="9905"/>
                  </a:cubicBezTo>
                  <a:cubicBezTo>
                    <a:pt x="3973" y="10015"/>
                    <a:pt x="3764" y="10124"/>
                    <a:pt x="3555" y="10231"/>
                  </a:cubicBezTo>
                  <a:cubicBezTo>
                    <a:pt x="3354" y="10327"/>
                    <a:pt x="3150" y="10412"/>
                    <a:pt x="2939" y="10485"/>
                  </a:cubicBezTo>
                  <a:cubicBezTo>
                    <a:pt x="2942" y="10484"/>
                    <a:pt x="2945" y="10483"/>
                    <a:pt x="2948" y="10482"/>
                  </a:cubicBezTo>
                  <a:lnTo>
                    <a:pt x="2948" y="10482"/>
                  </a:lnTo>
                  <a:cubicBezTo>
                    <a:pt x="2826" y="10522"/>
                    <a:pt x="2704" y="10563"/>
                    <a:pt x="2579" y="10596"/>
                  </a:cubicBezTo>
                  <a:cubicBezTo>
                    <a:pt x="2444" y="10633"/>
                    <a:pt x="2308" y="10667"/>
                    <a:pt x="2173" y="10705"/>
                  </a:cubicBezTo>
                  <a:cubicBezTo>
                    <a:pt x="1931" y="10771"/>
                    <a:pt x="1688" y="10829"/>
                    <a:pt x="1441" y="10880"/>
                  </a:cubicBezTo>
                  <a:cubicBezTo>
                    <a:pt x="1269" y="10915"/>
                    <a:pt x="1096" y="10947"/>
                    <a:pt x="921" y="10969"/>
                  </a:cubicBezTo>
                  <a:cubicBezTo>
                    <a:pt x="874" y="10975"/>
                    <a:pt x="827" y="10982"/>
                    <a:pt x="781" y="10987"/>
                  </a:cubicBezTo>
                  <a:cubicBezTo>
                    <a:pt x="729" y="10830"/>
                    <a:pt x="681" y="10672"/>
                    <a:pt x="643" y="10510"/>
                  </a:cubicBezTo>
                  <a:lnTo>
                    <a:pt x="643" y="10510"/>
                  </a:lnTo>
                  <a:cubicBezTo>
                    <a:pt x="643" y="10510"/>
                    <a:pt x="643" y="10510"/>
                    <a:pt x="643" y="10510"/>
                  </a:cubicBezTo>
                  <a:lnTo>
                    <a:pt x="643" y="10510"/>
                  </a:lnTo>
                  <a:cubicBezTo>
                    <a:pt x="640" y="10497"/>
                    <a:pt x="636" y="10483"/>
                    <a:pt x="633" y="10472"/>
                  </a:cubicBezTo>
                  <a:cubicBezTo>
                    <a:pt x="631" y="10461"/>
                    <a:pt x="628" y="10451"/>
                    <a:pt x="626" y="10440"/>
                  </a:cubicBezTo>
                  <a:lnTo>
                    <a:pt x="626" y="10440"/>
                  </a:lnTo>
                  <a:cubicBezTo>
                    <a:pt x="626" y="10440"/>
                    <a:pt x="626" y="10440"/>
                    <a:pt x="626" y="10441"/>
                  </a:cubicBezTo>
                  <a:cubicBezTo>
                    <a:pt x="626" y="10439"/>
                    <a:pt x="626" y="10438"/>
                    <a:pt x="626" y="10438"/>
                  </a:cubicBezTo>
                  <a:lnTo>
                    <a:pt x="626" y="10438"/>
                  </a:lnTo>
                  <a:cubicBezTo>
                    <a:pt x="626" y="10438"/>
                    <a:pt x="626" y="10439"/>
                    <a:pt x="626" y="10440"/>
                  </a:cubicBezTo>
                  <a:lnTo>
                    <a:pt x="626" y="10440"/>
                  </a:lnTo>
                  <a:cubicBezTo>
                    <a:pt x="619" y="10412"/>
                    <a:pt x="614" y="10383"/>
                    <a:pt x="607" y="10355"/>
                  </a:cubicBezTo>
                  <a:cubicBezTo>
                    <a:pt x="602" y="10338"/>
                    <a:pt x="599" y="10321"/>
                    <a:pt x="594" y="10305"/>
                  </a:cubicBezTo>
                  <a:cubicBezTo>
                    <a:pt x="593" y="10297"/>
                    <a:pt x="592" y="10287"/>
                    <a:pt x="590" y="10279"/>
                  </a:cubicBezTo>
                  <a:cubicBezTo>
                    <a:pt x="587" y="10270"/>
                    <a:pt x="585" y="10260"/>
                    <a:pt x="583" y="10251"/>
                  </a:cubicBezTo>
                  <a:cubicBezTo>
                    <a:pt x="575" y="10221"/>
                    <a:pt x="568" y="10192"/>
                    <a:pt x="561" y="10163"/>
                  </a:cubicBezTo>
                  <a:lnTo>
                    <a:pt x="561" y="10163"/>
                  </a:lnTo>
                  <a:cubicBezTo>
                    <a:pt x="562" y="10163"/>
                    <a:pt x="562" y="10164"/>
                    <a:pt x="562" y="10164"/>
                  </a:cubicBezTo>
                  <a:cubicBezTo>
                    <a:pt x="529" y="10026"/>
                    <a:pt x="503" y="9886"/>
                    <a:pt x="482" y="9744"/>
                  </a:cubicBezTo>
                  <a:cubicBezTo>
                    <a:pt x="462" y="9608"/>
                    <a:pt x="437" y="9472"/>
                    <a:pt x="421" y="9334"/>
                  </a:cubicBezTo>
                  <a:cubicBezTo>
                    <a:pt x="412" y="9230"/>
                    <a:pt x="409" y="9126"/>
                    <a:pt x="405" y="9020"/>
                  </a:cubicBezTo>
                  <a:cubicBezTo>
                    <a:pt x="401" y="8918"/>
                    <a:pt x="393" y="8813"/>
                    <a:pt x="385" y="8709"/>
                  </a:cubicBezTo>
                  <a:cubicBezTo>
                    <a:pt x="371" y="8508"/>
                    <a:pt x="370" y="8305"/>
                    <a:pt x="375" y="8102"/>
                  </a:cubicBezTo>
                  <a:cubicBezTo>
                    <a:pt x="381" y="7917"/>
                    <a:pt x="401" y="7732"/>
                    <a:pt x="416" y="7548"/>
                  </a:cubicBezTo>
                  <a:cubicBezTo>
                    <a:pt x="431" y="7357"/>
                    <a:pt x="451" y="7168"/>
                    <a:pt x="479" y="6979"/>
                  </a:cubicBezTo>
                  <a:cubicBezTo>
                    <a:pt x="520" y="6732"/>
                    <a:pt x="568" y="6487"/>
                    <a:pt x="635" y="6245"/>
                  </a:cubicBezTo>
                  <a:cubicBezTo>
                    <a:pt x="722" y="5955"/>
                    <a:pt x="809" y="5664"/>
                    <a:pt x="906" y="5376"/>
                  </a:cubicBezTo>
                  <a:cubicBezTo>
                    <a:pt x="957" y="5228"/>
                    <a:pt x="1000" y="5077"/>
                    <a:pt x="1056" y="4929"/>
                  </a:cubicBezTo>
                  <a:cubicBezTo>
                    <a:pt x="1108" y="4790"/>
                    <a:pt x="1164" y="4654"/>
                    <a:pt x="1224" y="4517"/>
                  </a:cubicBezTo>
                  <a:cubicBezTo>
                    <a:pt x="1337" y="4269"/>
                    <a:pt x="1468" y="4030"/>
                    <a:pt x="1610" y="3799"/>
                  </a:cubicBezTo>
                  <a:cubicBezTo>
                    <a:pt x="1659" y="3725"/>
                    <a:pt x="1710" y="3652"/>
                    <a:pt x="1764" y="3581"/>
                  </a:cubicBezTo>
                  <a:cubicBezTo>
                    <a:pt x="1814" y="3516"/>
                    <a:pt x="1867" y="3454"/>
                    <a:pt x="1918" y="3389"/>
                  </a:cubicBezTo>
                  <a:cubicBezTo>
                    <a:pt x="2020" y="3257"/>
                    <a:pt x="2125" y="3129"/>
                    <a:pt x="2229" y="3001"/>
                  </a:cubicBezTo>
                  <a:cubicBezTo>
                    <a:pt x="2360" y="2847"/>
                    <a:pt x="2496" y="2695"/>
                    <a:pt x="2640" y="2554"/>
                  </a:cubicBezTo>
                  <a:cubicBezTo>
                    <a:pt x="2785" y="2425"/>
                    <a:pt x="2945" y="2313"/>
                    <a:pt x="3104" y="2201"/>
                  </a:cubicBezTo>
                  <a:cubicBezTo>
                    <a:pt x="3170" y="2155"/>
                    <a:pt x="3240" y="2115"/>
                    <a:pt x="3310" y="2075"/>
                  </a:cubicBezTo>
                  <a:cubicBezTo>
                    <a:pt x="3375" y="2038"/>
                    <a:pt x="3437" y="1996"/>
                    <a:pt x="3497" y="1953"/>
                  </a:cubicBezTo>
                  <a:lnTo>
                    <a:pt x="3497" y="1953"/>
                  </a:lnTo>
                  <a:cubicBezTo>
                    <a:pt x="3492" y="1957"/>
                    <a:pt x="3485" y="1962"/>
                    <a:pt x="3479" y="1966"/>
                  </a:cubicBezTo>
                  <a:cubicBezTo>
                    <a:pt x="3632" y="1858"/>
                    <a:pt x="3797" y="1765"/>
                    <a:pt x="3964" y="1676"/>
                  </a:cubicBezTo>
                  <a:cubicBezTo>
                    <a:pt x="4107" y="1604"/>
                    <a:pt x="4253" y="1536"/>
                    <a:pt x="4403" y="1476"/>
                  </a:cubicBezTo>
                  <a:lnTo>
                    <a:pt x="4403" y="1476"/>
                  </a:lnTo>
                  <a:cubicBezTo>
                    <a:pt x="4403" y="1476"/>
                    <a:pt x="4403" y="1476"/>
                    <a:pt x="4403" y="1476"/>
                  </a:cubicBezTo>
                  <a:cubicBezTo>
                    <a:pt x="4403" y="1476"/>
                    <a:pt x="4403" y="1476"/>
                    <a:pt x="4403" y="1476"/>
                  </a:cubicBezTo>
                  <a:lnTo>
                    <a:pt x="4403" y="1476"/>
                  </a:lnTo>
                  <a:cubicBezTo>
                    <a:pt x="4403" y="1476"/>
                    <a:pt x="4403" y="1476"/>
                    <a:pt x="4403" y="1476"/>
                  </a:cubicBezTo>
                  <a:lnTo>
                    <a:pt x="4403" y="1476"/>
                  </a:lnTo>
                  <a:cubicBezTo>
                    <a:pt x="4405" y="1475"/>
                    <a:pt x="4407" y="1474"/>
                    <a:pt x="4408" y="1474"/>
                  </a:cubicBezTo>
                  <a:lnTo>
                    <a:pt x="4408" y="1474"/>
                  </a:lnTo>
                  <a:cubicBezTo>
                    <a:pt x="4408" y="1474"/>
                    <a:pt x="4407" y="1474"/>
                    <a:pt x="4406" y="1475"/>
                  </a:cubicBezTo>
                  <a:lnTo>
                    <a:pt x="4406" y="1475"/>
                  </a:lnTo>
                  <a:cubicBezTo>
                    <a:pt x="4407" y="1474"/>
                    <a:pt x="4407" y="1474"/>
                    <a:pt x="4408" y="1474"/>
                  </a:cubicBezTo>
                  <a:lnTo>
                    <a:pt x="4408" y="1474"/>
                  </a:lnTo>
                  <a:cubicBezTo>
                    <a:pt x="4408" y="1474"/>
                    <a:pt x="4408" y="1474"/>
                    <a:pt x="4408" y="1474"/>
                  </a:cubicBezTo>
                  <a:lnTo>
                    <a:pt x="4408" y="1474"/>
                  </a:lnTo>
                  <a:cubicBezTo>
                    <a:pt x="4409" y="1474"/>
                    <a:pt x="4409" y="1474"/>
                    <a:pt x="4409" y="1474"/>
                  </a:cubicBezTo>
                  <a:lnTo>
                    <a:pt x="4409" y="1474"/>
                  </a:lnTo>
                  <a:cubicBezTo>
                    <a:pt x="4409" y="1474"/>
                    <a:pt x="4409" y="1474"/>
                    <a:pt x="4408" y="1474"/>
                  </a:cubicBezTo>
                  <a:lnTo>
                    <a:pt x="4408" y="1474"/>
                  </a:lnTo>
                  <a:cubicBezTo>
                    <a:pt x="4409" y="1474"/>
                    <a:pt x="4409" y="1474"/>
                    <a:pt x="4410" y="1474"/>
                  </a:cubicBezTo>
                  <a:cubicBezTo>
                    <a:pt x="4411" y="1473"/>
                    <a:pt x="4413" y="1472"/>
                    <a:pt x="4415" y="1471"/>
                  </a:cubicBezTo>
                  <a:lnTo>
                    <a:pt x="4415" y="1471"/>
                  </a:lnTo>
                  <a:cubicBezTo>
                    <a:pt x="4413" y="1472"/>
                    <a:pt x="4412" y="1472"/>
                    <a:pt x="4411" y="1472"/>
                  </a:cubicBezTo>
                  <a:cubicBezTo>
                    <a:pt x="4413" y="1472"/>
                    <a:pt x="4415" y="1471"/>
                    <a:pt x="4418" y="1470"/>
                  </a:cubicBezTo>
                  <a:lnTo>
                    <a:pt x="4418" y="1470"/>
                  </a:lnTo>
                  <a:cubicBezTo>
                    <a:pt x="4417" y="1470"/>
                    <a:pt x="4416" y="1471"/>
                    <a:pt x="4415" y="1471"/>
                  </a:cubicBezTo>
                  <a:lnTo>
                    <a:pt x="4415" y="1471"/>
                  </a:lnTo>
                  <a:cubicBezTo>
                    <a:pt x="4417" y="1471"/>
                    <a:pt x="4420" y="1469"/>
                    <a:pt x="4422" y="1468"/>
                  </a:cubicBezTo>
                  <a:lnTo>
                    <a:pt x="4422" y="1468"/>
                  </a:lnTo>
                  <a:cubicBezTo>
                    <a:pt x="4421" y="1469"/>
                    <a:pt x="4419" y="1469"/>
                    <a:pt x="4418" y="1470"/>
                  </a:cubicBezTo>
                  <a:lnTo>
                    <a:pt x="4418" y="1470"/>
                  </a:lnTo>
                  <a:cubicBezTo>
                    <a:pt x="4420" y="1469"/>
                    <a:pt x="4423" y="1468"/>
                    <a:pt x="4426" y="1467"/>
                  </a:cubicBezTo>
                  <a:lnTo>
                    <a:pt x="4426" y="1467"/>
                  </a:lnTo>
                  <a:cubicBezTo>
                    <a:pt x="4425" y="1467"/>
                    <a:pt x="4424" y="1468"/>
                    <a:pt x="4422" y="1468"/>
                  </a:cubicBezTo>
                  <a:lnTo>
                    <a:pt x="4422" y="1468"/>
                  </a:lnTo>
                  <a:cubicBezTo>
                    <a:pt x="4575" y="1414"/>
                    <a:pt x="4729" y="1364"/>
                    <a:pt x="4881" y="1308"/>
                  </a:cubicBezTo>
                  <a:cubicBezTo>
                    <a:pt x="5029" y="1254"/>
                    <a:pt x="5176" y="1201"/>
                    <a:pt x="5324" y="1149"/>
                  </a:cubicBezTo>
                  <a:cubicBezTo>
                    <a:pt x="5638" y="1039"/>
                    <a:pt x="5951" y="929"/>
                    <a:pt x="6275" y="849"/>
                  </a:cubicBezTo>
                  <a:cubicBezTo>
                    <a:pt x="6517" y="797"/>
                    <a:pt x="6760" y="744"/>
                    <a:pt x="7004" y="703"/>
                  </a:cubicBezTo>
                  <a:cubicBezTo>
                    <a:pt x="7126" y="683"/>
                    <a:pt x="7246" y="662"/>
                    <a:pt x="7366" y="638"/>
                  </a:cubicBezTo>
                  <a:cubicBezTo>
                    <a:pt x="7374" y="635"/>
                    <a:pt x="7382" y="634"/>
                    <a:pt x="7391" y="632"/>
                  </a:cubicBezTo>
                  <a:close/>
                  <a:moveTo>
                    <a:pt x="7446" y="1"/>
                  </a:moveTo>
                  <a:cubicBezTo>
                    <a:pt x="7351" y="1"/>
                    <a:pt x="7278" y="67"/>
                    <a:pt x="7259" y="162"/>
                  </a:cubicBezTo>
                  <a:cubicBezTo>
                    <a:pt x="7233" y="164"/>
                    <a:pt x="7207" y="167"/>
                    <a:pt x="7179" y="169"/>
                  </a:cubicBezTo>
                  <a:cubicBezTo>
                    <a:pt x="6988" y="191"/>
                    <a:pt x="6795" y="210"/>
                    <a:pt x="6608" y="251"/>
                  </a:cubicBezTo>
                  <a:cubicBezTo>
                    <a:pt x="6408" y="296"/>
                    <a:pt x="6209" y="346"/>
                    <a:pt x="6008" y="394"/>
                  </a:cubicBezTo>
                  <a:cubicBezTo>
                    <a:pt x="5916" y="417"/>
                    <a:pt x="5823" y="438"/>
                    <a:pt x="5732" y="465"/>
                  </a:cubicBezTo>
                  <a:cubicBezTo>
                    <a:pt x="5637" y="491"/>
                    <a:pt x="5542" y="521"/>
                    <a:pt x="5455" y="566"/>
                  </a:cubicBezTo>
                  <a:cubicBezTo>
                    <a:pt x="5388" y="601"/>
                    <a:pt x="5322" y="639"/>
                    <a:pt x="5258" y="679"/>
                  </a:cubicBezTo>
                  <a:cubicBezTo>
                    <a:pt x="5209" y="709"/>
                    <a:pt x="5179" y="759"/>
                    <a:pt x="5173" y="811"/>
                  </a:cubicBezTo>
                  <a:cubicBezTo>
                    <a:pt x="5047" y="856"/>
                    <a:pt x="4922" y="899"/>
                    <a:pt x="4799" y="945"/>
                  </a:cubicBezTo>
                  <a:cubicBezTo>
                    <a:pt x="4617" y="1012"/>
                    <a:pt x="4431" y="1068"/>
                    <a:pt x="4251" y="1138"/>
                  </a:cubicBezTo>
                  <a:cubicBezTo>
                    <a:pt x="3894" y="1280"/>
                    <a:pt x="3551" y="1464"/>
                    <a:pt x="3237" y="1685"/>
                  </a:cubicBezTo>
                  <a:lnTo>
                    <a:pt x="3237" y="1685"/>
                  </a:lnTo>
                  <a:cubicBezTo>
                    <a:pt x="3241" y="1683"/>
                    <a:pt x="3245" y="1679"/>
                    <a:pt x="3249" y="1676"/>
                  </a:cubicBezTo>
                  <a:lnTo>
                    <a:pt x="3249" y="1676"/>
                  </a:lnTo>
                  <a:cubicBezTo>
                    <a:pt x="3177" y="1726"/>
                    <a:pt x="3102" y="1769"/>
                    <a:pt x="3025" y="1812"/>
                  </a:cubicBezTo>
                  <a:cubicBezTo>
                    <a:pt x="2933" y="1866"/>
                    <a:pt x="2847" y="1931"/>
                    <a:pt x="2759" y="1994"/>
                  </a:cubicBezTo>
                  <a:cubicBezTo>
                    <a:pt x="2671" y="2058"/>
                    <a:pt x="2580" y="2120"/>
                    <a:pt x="2497" y="2189"/>
                  </a:cubicBezTo>
                  <a:cubicBezTo>
                    <a:pt x="2401" y="2268"/>
                    <a:pt x="2314" y="2354"/>
                    <a:pt x="2230" y="2444"/>
                  </a:cubicBezTo>
                  <a:cubicBezTo>
                    <a:pt x="2098" y="2587"/>
                    <a:pt x="1970" y="2732"/>
                    <a:pt x="1849" y="2885"/>
                  </a:cubicBezTo>
                  <a:cubicBezTo>
                    <a:pt x="1727" y="3034"/>
                    <a:pt x="1606" y="3185"/>
                    <a:pt x="1485" y="3336"/>
                  </a:cubicBezTo>
                  <a:cubicBezTo>
                    <a:pt x="1364" y="3488"/>
                    <a:pt x="1263" y="3654"/>
                    <a:pt x="1167" y="3823"/>
                  </a:cubicBezTo>
                  <a:cubicBezTo>
                    <a:pt x="1073" y="3988"/>
                    <a:pt x="983" y="4154"/>
                    <a:pt x="905" y="4326"/>
                  </a:cubicBezTo>
                  <a:cubicBezTo>
                    <a:pt x="825" y="4504"/>
                    <a:pt x="747" y="4683"/>
                    <a:pt x="684" y="4867"/>
                  </a:cubicBezTo>
                  <a:cubicBezTo>
                    <a:pt x="624" y="5043"/>
                    <a:pt x="568" y="5221"/>
                    <a:pt x="511" y="5397"/>
                  </a:cubicBezTo>
                  <a:cubicBezTo>
                    <a:pt x="454" y="5575"/>
                    <a:pt x="396" y="5754"/>
                    <a:pt x="343" y="5932"/>
                  </a:cubicBezTo>
                  <a:cubicBezTo>
                    <a:pt x="315" y="6027"/>
                    <a:pt x="283" y="6122"/>
                    <a:pt x="259" y="6219"/>
                  </a:cubicBezTo>
                  <a:cubicBezTo>
                    <a:pt x="235" y="6313"/>
                    <a:pt x="215" y="6409"/>
                    <a:pt x="193" y="6503"/>
                  </a:cubicBezTo>
                  <a:cubicBezTo>
                    <a:pt x="150" y="6688"/>
                    <a:pt x="118" y="6876"/>
                    <a:pt x="93" y="7065"/>
                  </a:cubicBezTo>
                  <a:cubicBezTo>
                    <a:pt x="68" y="7248"/>
                    <a:pt x="54" y="7432"/>
                    <a:pt x="38" y="7617"/>
                  </a:cubicBezTo>
                  <a:cubicBezTo>
                    <a:pt x="22" y="7807"/>
                    <a:pt x="5" y="7996"/>
                    <a:pt x="3" y="8187"/>
                  </a:cubicBezTo>
                  <a:cubicBezTo>
                    <a:pt x="1" y="8365"/>
                    <a:pt x="3" y="8546"/>
                    <a:pt x="16" y="8724"/>
                  </a:cubicBezTo>
                  <a:cubicBezTo>
                    <a:pt x="21" y="8815"/>
                    <a:pt x="30" y="8904"/>
                    <a:pt x="34" y="8994"/>
                  </a:cubicBezTo>
                  <a:cubicBezTo>
                    <a:pt x="37" y="9090"/>
                    <a:pt x="41" y="9185"/>
                    <a:pt x="46" y="9280"/>
                  </a:cubicBezTo>
                  <a:cubicBezTo>
                    <a:pt x="57" y="9465"/>
                    <a:pt x="93" y="9648"/>
                    <a:pt x="121" y="9831"/>
                  </a:cubicBezTo>
                  <a:cubicBezTo>
                    <a:pt x="134" y="9922"/>
                    <a:pt x="148" y="10012"/>
                    <a:pt x="168" y="10100"/>
                  </a:cubicBezTo>
                  <a:cubicBezTo>
                    <a:pt x="179" y="10152"/>
                    <a:pt x="192" y="10204"/>
                    <a:pt x="204" y="10255"/>
                  </a:cubicBezTo>
                  <a:cubicBezTo>
                    <a:pt x="213" y="10298"/>
                    <a:pt x="220" y="10345"/>
                    <a:pt x="234" y="10386"/>
                  </a:cubicBezTo>
                  <a:cubicBezTo>
                    <a:pt x="235" y="10390"/>
                    <a:pt x="236" y="10394"/>
                    <a:pt x="237" y="10397"/>
                  </a:cubicBezTo>
                  <a:lnTo>
                    <a:pt x="237" y="10397"/>
                  </a:lnTo>
                  <a:cubicBezTo>
                    <a:pt x="237" y="10397"/>
                    <a:pt x="237" y="10396"/>
                    <a:pt x="236" y="10396"/>
                  </a:cubicBezTo>
                  <a:lnTo>
                    <a:pt x="236" y="10396"/>
                  </a:lnTo>
                  <a:cubicBezTo>
                    <a:pt x="244" y="10426"/>
                    <a:pt x="251" y="10454"/>
                    <a:pt x="257" y="10484"/>
                  </a:cubicBezTo>
                  <a:cubicBezTo>
                    <a:pt x="263" y="10505"/>
                    <a:pt x="266" y="10526"/>
                    <a:pt x="272" y="10547"/>
                  </a:cubicBezTo>
                  <a:cubicBezTo>
                    <a:pt x="273" y="10552"/>
                    <a:pt x="274" y="10557"/>
                    <a:pt x="275" y="10563"/>
                  </a:cubicBezTo>
                  <a:lnTo>
                    <a:pt x="275" y="10563"/>
                  </a:lnTo>
                  <a:cubicBezTo>
                    <a:pt x="275" y="10563"/>
                    <a:pt x="275" y="10563"/>
                    <a:pt x="275" y="10563"/>
                  </a:cubicBezTo>
                  <a:lnTo>
                    <a:pt x="275" y="10563"/>
                  </a:lnTo>
                  <a:cubicBezTo>
                    <a:pt x="275" y="10563"/>
                    <a:pt x="275" y="10563"/>
                    <a:pt x="275" y="10563"/>
                  </a:cubicBezTo>
                  <a:lnTo>
                    <a:pt x="275" y="10563"/>
                  </a:lnTo>
                  <a:cubicBezTo>
                    <a:pt x="276" y="10565"/>
                    <a:pt x="276" y="10567"/>
                    <a:pt x="276" y="10569"/>
                  </a:cubicBezTo>
                  <a:cubicBezTo>
                    <a:pt x="276" y="10568"/>
                    <a:pt x="276" y="10567"/>
                    <a:pt x="276" y="10566"/>
                  </a:cubicBezTo>
                  <a:lnTo>
                    <a:pt x="276" y="10566"/>
                  </a:lnTo>
                  <a:cubicBezTo>
                    <a:pt x="277" y="10567"/>
                    <a:pt x="277" y="10569"/>
                    <a:pt x="277" y="10570"/>
                  </a:cubicBezTo>
                  <a:cubicBezTo>
                    <a:pt x="277" y="10572"/>
                    <a:pt x="279" y="10573"/>
                    <a:pt x="279" y="10574"/>
                  </a:cubicBezTo>
                  <a:cubicBezTo>
                    <a:pt x="279" y="10577"/>
                    <a:pt x="280" y="10580"/>
                    <a:pt x="281" y="10583"/>
                  </a:cubicBezTo>
                  <a:lnTo>
                    <a:pt x="281" y="10583"/>
                  </a:lnTo>
                  <a:cubicBezTo>
                    <a:pt x="280" y="10582"/>
                    <a:pt x="280" y="10580"/>
                    <a:pt x="280" y="10579"/>
                  </a:cubicBezTo>
                  <a:lnTo>
                    <a:pt x="280" y="10579"/>
                  </a:lnTo>
                  <a:cubicBezTo>
                    <a:pt x="280" y="10581"/>
                    <a:pt x="281" y="10584"/>
                    <a:pt x="281" y="10586"/>
                  </a:cubicBezTo>
                  <a:cubicBezTo>
                    <a:pt x="281" y="10585"/>
                    <a:pt x="281" y="10584"/>
                    <a:pt x="281" y="10583"/>
                  </a:cubicBezTo>
                  <a:lnTo>
                    <a:pt x="281" y="10583"/>
                  </a:lnTo>
                  <a:cubicBezTo>
                    <a:pt x="319" y="10748"/>
                    <a:pt x="364" y="10911"/>
                    <a:pt x="417" y="11071"/>
                  </a:cubicBezTo>
                  <a:cubicBezTo>
                    <a:pt x="375" y="11098"/>
                    <a:pt x="340" y="11136"/>
                    <a:pt x="329" y="11188"/>
                  </a:cubicBezTo>
                  <a:cubicBezTo>
                    <a:pt x="314" y="11250"/>
                    <a:pt x="322" y="11311"/>
                    <a:pt x="353" y="11366"/>
                  </a:cubicBezTo>
                  <a:cubicBezTo>
                    <a:pt x="417" y="11486"/>
                    <a:pt x="574" y="11488"/>
                    <a:pt x="696" y="11488"/>
                  </a:cubicBezTo>
                  <a:cubicBezTo>
                    <a:pt x="701" y="11488"/>
                    <a:pt x="705" y="11488"/>
                    <a:pt x="710" y="11488"/>
                  </a:cubicBezTo>
                  <a:lnTo>
                    <a:pt x="782" y="11488"/>
                  </a:lnTo>
                  <a:cubicBezTo>
                    <a:pt x="793" y="11487"/>
                    <a:pt x="803" y="11487"/>
                    <a:pt x="815" y="11486"/>
                  </a:cubicBezTo>
                  <a:cubicBezTo>
                    <a:pt x="867" y="11483"/>
                    <a:pt x="917" y="11471"/>
                    <a:pt x="967" y="11456"/>
                  </a:cubicBezTo>
                  <a:cubicBezTo>
                    <a:pt x="1025" y="11438"/>
                    <a:pt x="1084" y="11415"/>
                    <a:pt x="1142" y="11394"/>
                  </a:cubicBezTo>
                  <a:cubicBezTo>
                    <a:pt x="1189" y="11377"/>
                    <a:pt x="1223" y="11341"/>
                    <a:pt x="1241" y="11296"/>
                  </a:cubicBezTo>
                  <a:cubicBezTo>
                    <a:pt x="1396" y="11269"/>
                    <a:pt x="1549" y="11237"/>
                    <a:pt x="1702" y="11203"/>
                  </a:cubicBezTo>
                  <a:cubicBezTo>
                    <a:pt x="1885" y="11166"/>
                    <a:pt x="2067" y="11119"/>
                    <a:pt x="2245" y="11068"/>
                  </a:cubicBezTo>
                  <a:cubicBezTo>
                    <a:pt x="2439" y="11015"/>
                    <a:pt x="2635" y="10972"/>
                    <a:pt x="2825" y="10911"/>
                  </a:cubicBezTo>
                  <a:cubicBezTo>
                    <a:pt x="3013" y="10851"/>
                    <a:pt x="3200" y="10792"/>
                    <a:pt x="3381" y="10716"/>
                  </a:cubicBezTo>
                  <a:cubicBezTo>
                    <a:pt x="3569" y="10636"/>
                    <a:pt x="3751" y="10548"/>
                    <a:pt x="3932" y="10452"/>
                  </a:cubicBezTo>
                  <a:cubicBezTo>
                    <a:pt x="4105" y="10362"/>
                    <a:pt x="4278" y="10276"/>
                    <a:pt x="4447" y="10180"/>
                  </a:cubicBezTo>
                  <a:cubicBezTo>
                    <a:pt x="4529" y="10134"/>
                    <a:pt x="4607" y="10083"/>
                    <a:pt x="4687" y="10034"/>
                  </a:cubicBezTo>
                  <a:cubicBezTo>
                    <a:pt x="4768" y="9982"/>
                    <a:pt x="4851" y="9934"/>
                    <a:pt x="4932" y="9881"/>
                  </a:cubicBezTo>
                  <a:cubicBezTo>
                    <a:pt x="5098" y="9774"/>
                    <a:pt x="5261" y="9662"/>
                    <a:pt x="5417" y="9542"/>
                  </a:cubicBezTo>
                  <a:cubicBezTo>
                    <a:pt x="5575" y="9421"/>
                    <a:pt x="5705" y="9271"/>
                    <a:pt x="5837" y="9123"/>
                  </a:cubicBezTo>
                  <a:cubicBezTo>
                    <a:pt x="5863" y="9094"/>
                    <a:pt x="5890" y="9065"/>
                    <a:pt x="5916" y="9035"/>
                  </a:cubicBezTo>
                  <a:cubicBezTo>
                    <a:pt x="5980" y="8966"/>
                    <a:pt x="6045" y="8895"/>
                    <a:pt x="6107" y="8821"/>
                  </a:cubicBezTo>
                  <a:cubicBezTo>
                    <a:pt x="6167" y="8749"/>
                    <a:pt x="6225" y="8676"/>
                    <a:pt x="6284" y="8605"/>
                  </a:cubicBezTo>
                  <a:cubicBezTo>
                    <a:pt x="6406" y="8456"/>
                    <a:pt x="6538" y="8309"/>
                    <a:pt x="6635" y="8141"/>
                  </a:cubicBezTo>
                  <a:cubicBezTo>
                    <a:pt x="6732" y="7973"/>
                    <a:pt x="6824" y="7799"/>
                    <a:pt x="6914" y="7628"/>
                  </a:cubicBezTo>
                  <a:cubicBezTo>
                    <a:pt x="7002" y="7460"/>
                    <a:pt x="7079" y="7286"/>
                    <a:pt x="7157" y="7113"/>
                  </a:cubicBezTo>
                  <a:cubicBezTo>
                    <a:pt x="7232" y="6944"/>
                    <a:pt x="7296" y="6769"/>
                    <a:pt x="7366" y="6597"/>
                  </a:cubicBezTo>
                  <a:cubicBezTo>
                    <a:pt x="7438" y="6418"/>
                    <a:pt x="7518" y="6241"/>
                    <a:pt x="7580" y="6055"/>
                  </a:cubicBezTo>
                  <a:cubicBezTo>
                    <a:pt x="7640" y="5874"/>
                    <a:pt x="7691" y="5688"/>
                    <a:pt x="7736" y="5503"/>
                  </a:cubicBezTo>
                  <a:cubicBezTo>
                    <a:pt x="7759" y="5414"/>
                    <a:pt x="7783" y="5327"/>
                    <a:pt x="7803" y="5237"/>
                  </a:cubicBezTo>
                  <a:cubicBezTo>
                    <a:pt x="7820" y="5162"/>
                    <a:pt x="7833" y="5088"/>
                    <a:pt x="7847" y="5013"/>
                  </a:cubicBezTo>
                  <a:cubicBezTo>
                    <a:pt x="7854" y="5016"/>
                    <a:pt x="7860" y="5021"/>
                    <a:pt x="7867" y="5023"/>
                  </a:cubicBezTo>
                  <a:cubicBezTo>
                    <a:pt x="7881" y="5027"/>
                    <a:pt x="7896" y="5029"/>
                    <a:pt x="7910" y="5029"/>
                  </a:cubicBezTo>
                  <a:cubicBezTo>
                    <a:pt x="7913" y="5029"/>
                    <a:pt x="7916" y="5029"/>
                    <a:pt x="7919" y="5029"/>
                  </a:cubicBezTo>
                  <a:cubicBezTo>
                    <a:pt x="7998" y="5026"/>
                    <a:pt x="8072" y="4971"/>
                    <a:pt x="8093" y="4891"/>
                  </a:cubicBezTo>
                  <a:cubicBezTo>
                    <a:pt x="8119" y="4787"/>
                    <a:pt x="8146" y="4683"/>
                    <a:pt x="8172" y="4579"/>
                  </a:cubicBezTo>
                  <a:cubicBezTo>
                    <a:pt x="8181" y="4543"/>
                    <a:pt x="8188" y="4506"/>
                    <a:pt x="8196" y="4469"/>
                  </a:cubicBezTo>
                  <a:cubicBezTo>
                    <a:pt x="8205" y="4423"/>
                    <a:pt x="8219" y="4376"/>
                    <a:pt x="8225" y="4329"/>
                  </a:cubicBezTo>
                  <a:cubicBezTo>
                    <a:pt x="8247" y="4156"/>
                    <a:pt x="8268" y="3985"/>
                    <a:pt x="8273" y="3811"/>
                  </a:cubicBezTo>
                  <a:cubicBezTo>
                    <a:pt x="8279" y="3449"/>
                    <a:pt x="8265" y="3088"/>
                    <a:pt x="8250" y="2727"/>
                  </a:cubicBezTo>
                  <a:cubicBezTo>
                    <a:pt x="8242" y="2521"/>
                    <a:pt x="8234" y="2315"/>
                    <a:pt x="8219" y="2110"/>
                  </a:cubicBezTo>
                  <a:cubicBezTo>
                    <a:pt x="8210" y="1997"/>
                    <a:pt x="8202" y="1885"/>
                    <a:pt x="8193" y="1772"/>
                  </a:cubicBezTo>
                  <a:cubicBezTo>
                    <a:pt x="8186" y="1670"/>
                    <a:pt x="8170" y="1568"/>
                    <a:pt x="8159" y="1468"/>
                  </a:cubicBezTo>
                  <a:cubicBezTo>
                    <a:pt x="8136" y="1269"/>
                    <a:pt x="8096" y="1071"/>
                    <a:pt x="8060" y="874"/>
                  </a:cubicBezTo>
                  <a:cubicBezTo>
                    <a:pt x="8042" y="782"/>
                    <a:pt x="8022" y="689"/>
                    <a:pt x="8003" y="598"/>
                  </a:cubicBezTo>
                  <a:cubicBezTo>
                    <a:pt x="7981" y="496"/>
                    <a:pt x="7962" y="393"/>
                    <a:pt x="7931" y="295"/>
                  </a:cubicBezTo>
                  <a:cubicBezTo>
                    <a:pt x="7907" y="213"/>
                    <a:pt x="7835" y="157"/>
                    <a:pt x="7753" y="157"/>
                  </a:cubicBezTo>
                  <a:cubicBezTo>
                    <a:pt x="7737" y="157"/>
                    <a:pt x="7721" y="159"/>
                    <a:pt x="7704" y="163"/>
                  </a:cubicBezTo>
                  <a:cubicBezTo>
                    <a:pt x="7687" y="169"/>
                    <a:pt x="7671" y="177"/>
                    <a:pt x="7656" y="187"/>
                  </a:cubicBezTo>
                  <a:cubicBezTo>
                    <a:pt x="7653" y="185"/>
                    <a:pt x="7648" y="184"/>
                    <a:pt x="7645" y="181"/>
                  </a:cubicBezTo>
                  <a:cubicBezTo>
                    <a:pt x="7644" y="178"/>
                    <a:pt x="7643" y="173"/>
                    <a:pt x="7641" y="169"/>
                  </a:cubicBezTo>
                  <a:cubicBezTo>
                    <a:pt x="7611" y="89"/>
                    <a:pt x="7561" y="10"/>
                    <a:pt x="7466" y="2"/>
                  </a:cubicBezTo>
                  <a:cubicBezTo>
                    <a:pt x="7459" y="1"/>
                    <a:pt x="7453" y="1"/>
                    <a:pt x="7446"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245" name="Google Shape;1245;p37"/>
            <p:cNvSpPr/>
            <p:nvPr/>
          </p:nvSpPr>
          <p:spPr>
            <a:xfrm>
              <a:off x="8593825" y="4840200"/>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246" name="Google Shape;1246;p37"/>
            <p:cNvSpPr/>
            <p:nvPr/>
          </p:nvSpPr>
          <p:spPr>
            <a:xfrm>
              <a:off x="8319750" y="4377650"/>
              <a:ext cx="528000" cy="557025"/>
            </a:xfrm>
            <a:custGeom>
              <a:avLst/>
              <a:gdLst/>
              <a:ahLst/>
              <a:cxnLst/>
              <a:rect l="l" t="t" r="r" b="b"/>
              <a:pathLst>
                <a:path w="21120" h="22281" extrusionOk="0">
                  <a:moveTo>
                    <a:pt x="20519" y="666"/>
                  </a:moveTo>
                  <a:lnTo>
                    <a:pt x="20519" y="666"/>
                  </a:lnTo>
                  <a:cubicBezTo>
                    <a:pt x="20519" y="667"/>
                    <a:pt x="20519" y="669"/>
                    <a:pt x="20519" y="670"/>
                  </a:cubicBezTo>
                  <a:lnTo>
                    <a:pt x="20519" y="670"/>
                  </a:lnTo>
                  <a:cubicBezTo>
                    <a:pt x="20519" y="669"/>
                    <a:pt x="20519" y="667"/>
                    <a:pt x="20519" y="666"/>
                  </a:cubicBezTo>
                  <a:close/>
                  <a:moveTo>
                    <a:pt x="4935" y="1396"/>
                  </a:moveTo>
                  <a:cubicBezTo>
                    <a:pt x="4935" y="1397"/>
                    <a:pt x="4936" y="1397"/>
                    <a:pt x="4936" y="1397"/>
                  </a:cubicBezTo>
                  <a:cubicBezTo>
                    <a:pt x="4936" y="1397"/>
                    <a:pt x="4935" y="1397"/>
                    <a:pt x="4935" y="1396"/>
                  </a:cubicBezTo>
                  <a:close/>
                  <a:moveTo>
                    <a:pt x="524" y="3237"/>
                  </a:moveTo>
                  <a:cubicBezTo>
                    <a:pt x="524" y="3238"/>
                    <a:pt x="524" y="3238"/>
                    <a:pt x="525" y="3238"/>
                  </a:cubicBezTo>
                  <a:cubicBezTo>
                    <a:pt x="525" y="3238"/>
                    <a:pt x="525" y="3237"/>
                    <a:pt x="524" y="3237"/>
                  </a:cubicBezTo>
                  <a:close/>
                  <a:moveTo>
                    <a:pt x="157" y="3279"/>
                  </a:moveTo>
                  <a:cubicBezTo>
                    <a:pt x="157" y="3280"/>
                    <a:pt x="157" y="3281"/>
                    <a:pt x="158" y="3282"/>
                  </a:cubicBezTo>
                  <a:lnTo>
                    <a:pt x="158" y="3282"/>
                  </a:lnTo>
                  <a:cubicBezTo>
                    <a:pt x="158" y="3281"/>
                    <a:pt x="158" y="3280"/>
                    <a:pt x="157" y="3279"/>
                  </a:cubicBezTo>
                  <a:close/>
                  <a:moveTo>
                    <a:pt x="190" y="3519"/>
                  </a:moveTo>
                  <a:lnTo>
                    <a:pt x="190" y="3519"/>
                  </a:lnTo>
                  <a:cubicBezTo>
                    <a:pt x="191" y="3520"/>
                    <a:pt x="191" y="3520"/>
                    <a:pt x="191" y="3521"/>
                  </a:cubicBezTo>
                  <a:cubicBezTo>
                    <a:pt x="191" y="3520"/>
                    <a:pt x="191" y="3520"/>
                    <a:pt x="190" y="3519"/>
                  </a:cubicBezTo>
                  <a:close/>
                  <a:moveTo>
                    <a:pt x="18468" y="3561"/>
                  </a:moveTo>
                  <a:cubicBezTo>
                    <a:pt x="18468" y="3561"/>
                    <a:pt x="18467" y="3561"/>
                    <a:pt x="18467" y="3562"/>
                  </a:cubicBezTo>
                  <a:lnTo>
                    <a:pt x="18467" y="3562"/>
                  </a:lnTo>
                  <a:cubicBezTo>
                    <a:pt x="18467" y="3562"/>
                    <a:pt x="18468" y="3561"/>
                    <a:pt x="18468" y="3561"/>
                  </a:cubicBezTo>
                  <a:close/>
                  <a:moveTo>
                    <a:pt x="13272" y="5538"/>
                  </a:moveTo>
                  <a:cubicBezTo>
                    <a:pt x="13271" y="5541"/>
                    <a:pt x="13270" y="5543"/>
                    <a:pt x="13270" y="5546"/>
                  </a:cubicBezTo>
                  <a:cubicBezTo>
                    <a:pt x="13271" y="5543"/>
                    <a:pt x="13271" y="5541"/>
                    <a:pt x="13272" y="5538"/>
                  </a:cubicBezTo>
                  <a:close/>
                  <a:moveTo>
                    <a:pt x="869" y="635"/>
                  </a:moveTo>
                  <a:cubicBezTo>
                    <a:pt x="899" y="635"/>
                    <a:pt x="929" y="635"/>
                    <a:pt x="959" y="636"/>
                  </a:cubicBezTo>
                  <a:cubicBezTo>
                    <a:pt x="1266" y="646"/>
                    <a:pt x="1573" y="654"/>
                    <a:pt x="1880" y="660"/>
                  </a:cubicBezTo>
                  <a:cubicBezTo>
                    <a:pt x="1964" y="663"/>
                    <a:pt x="2048" y="667"/>
                    <a:pt x="2132" y="672"/>
                  </a:cubicBezTo>
                  <a:cubicBezTo>
                    <a:pt x="2213" y="679"/>
                    <a:pt x="2295" y="689"/>
                    <a:pt x="2375" y="699"/>
                  </a:cubicBezTo>
                  <a:cubicBezTo>
                    <a:pt x="2623" y="740"/>
                    <a:pt x="2870" y="790"/>
                    <a:pt x="3117" y="832"/>
                  </a:cubicBezTo>
                  <a:cubicBezTo>
                    <a:pt x="3387" y="880"/>
                    <a:pt x="3662" y="911"/>
                    <a:pt x="3928" y="984"/>
                  </a:cubicBezTo>
                  <a:cubicBezTo>
                    <a:pt x="4131" y="1046"/>
                    <a:pt x="4325" y="1133"/>
                    <a:pt x="4520" y="1218"/>
                  </a:cubicBezTo>
                  <a:cubicBezTo>
                    <a:pt x="4651" y="1276"/>
                    <a:pt x="4784" y="1333"/>
                    <a:pt x="4917" y="1389"/>
                  </a:cubicBezTo>
                  <a:cubicBezTo>
                    <a:pt x="4919" y="1389"/>
                    <a:pt x="4920" y="1390"/>
                    <a:pt x="4922" y="1390"/>
                  </a:cubicBezTo>
                  <a:cubicBezTo>
                    <a:pt x="4926" y="1392"/>
                    <a:pt x="4931" y="1394"/>
                    <a:pt x="4935" y="1396"/>
                  </a:cubicBezTo>
                  <a:lnTo>
                    <a:pt x="4935" y="1396"/>
                  </a:lnTo>
                  <a:cubicBezTo>
                    <a:pt x="4934" y="1396"/>
                    <a:pt x="4933" y="1395"/>
                    <a:pt x="4931" y="1395"/>
                  </a:cubicBezTo>
                  <a:lnTo>
                    <a:pt x="4931" y="1395"/>
                  </a:lnTo>
                  <a:cubicBezTo>
                    <a:pt x="4932" y="1396"/>
                    <a:pt x="4934" y="1396"/>
                    <a:pt x="4935" y="1396"/>
                  </a:cubicBezTo>
                  <a:lnTo>
                    <a:pt x="4935" y="1396"/>
                  </a:lnTo>
                  <a:cubicBezTo>
                    <a:pt x="4935" y="1396"/>
                    <a:pt x="4935" y="1396"/>
                    <a:pt x="4935" y="1396"/>
                  </a:cubicBezTo>
                  <a:lnTo>
                    <a:pt x="4935" y="1396"/>
                  </a:lnTo>
                  <a:cubicBezTo>
                    <a:pt x="5056" y="1451"/>
                    <a:pt x="5178" y="1502"/>
                    <a:pt x="5296" y="1563"/>
                  </a:cubicBezTo>
                  <a:cubicBezTo>
                    <a:pt x="5415" y="1625"/>
                    <a:pt x="5533" y="1689"/>
                    <a:pt x="5650" y="1755"/>
                  </a:cubicBezTo>
                  <a:cubicBezTo>
                    <a:pt x="5786" y="1840"/>
                    <a:pt x="5921" y="1926"/>
                    <a:pt x="6054" y="2015"/>
                  </a:cubicBezTo>
                  <a:cubicBezTo>
                    <a:pt x="6187" y="2106"/>
                    <a:pt x="6316" y="2201"/>
                    <a:pt x="6443" y="2301"/>
                  </a:cubicBezTo>
                  <a:cubicBezTo>
                    <a:pt x="6575" y="2411"/>
                    <a:pt x="6703" y="2526"/>
                    <a:pt x="6826" y="2645"/>
                  </a:cubicBezTo>
                  <a:cubicBezTo>
                    <a:pt x="6939" y="2754"/>
                    <a:pt x="7047" y="2868"/>
                    <a:pt x="7154" y="2983"/>
                  </a:cubicBezTo>
                  <a:lnTo>
                    <a:pt x="7154" y="2983"/>
                  </a:lnTo>
                  <a:cubicBezTo>
                    <a:pt x="7154" y="2983"/>
                    <a:pt x="7154" y="2983"/>
                    <a:pt x="7154" y="2983"/>
                  </a:cubicBezTo>
                  <a:cubicBezTo>
                    <a:pt x="7154" y="2983"/>
                    <a:pt x="7154" y="2983"/>
                    <a:pt x="7155" y="2983"/>
                  </a:cubicBezTo>
                  <a:lnTo>
                    <a:pt x="7155" y="2983"/>
                  </a:lnTo>
                  <a:cubicBezTo>
                    <a:pt x="7155" y="2984"/>
                    <a:pt x="7155" y="2984"/>
                    <a:pt x="7156" y="2984"/>
                  </a:cubicBezTo>
                  <a:cubicBezTo>
                    <a:pt x="7156" y="2984"/>
                    <a:pt x="7156" y="2984"/>
                    <a:pt x="7156" y="2984"/>
                  </a:cubicBezTo>
                  <a:lnTo>
                    <a:pt x="7156" y="2984"/>
                  </a:lnTo>
                  <a:cubicBezTo>
                    <a:pt x="7157" y="2985"/>
                    <a:pt x="7158" y="2987"/>
                    <a:pt x="7159" y="2988"/>
                  </a:cubicBezTo>
                  <a:cubicBezTo>
                    <a:pt x="7164" y="2992"/>
                    <a:pt x="7167" y="2997"/>
                    <a:pt x="7172" y="3000"/>
                  </a:cubicBezTo>
                  <a:lnTo>
                    <a:pt x="7169" y="2999"/>
                  </a:lnTo>
                  <a:lnTo>
                    <a:pt x="7169" y="2999"/>
                  </a:lnTo>
                  <a:cubicBezTo>
                    <a:pt x="7276" y="3114"/>
                    <a:pt x="7381" y="3229"/>
                    <a:pt x="7481" y="3348"/>
                  </a:cubicBezTo>
                  <a:cubicBezTo>
                    <a:pt x="7583" y="3468"/>
                    <a:pt x="7677" y="3594"/>
                    <a:pt x="7770" y="3720"/>
                  </a:cubicBezTo>
                  <a:cubicBezTo>
                    <a:pt x="7887" y="3891"/>
                    <a:pt x="8002" y="4065"/>
                    <a:pt x="8115" y="4239"/>
                  </a:cubicBezTo>
                  <a:cubicBezTo>
                    <a:pt x="8218" y="4397"/>
                    <a:pt x="8309" y="4560"/>
                    <a:pt x="8400" y="4725"/>
                  </a:cubicBezTo>
                  <a:cubicBezTo>
                    <a:pt x="8497" y="4908"/>
                    <a:pt x="8588" y="5091"/>
                    <a:pt x="8675" y="5277"/>
                  </a:cubicBezTo>
                  <a:cubicBezTo>
                    <a:pt x="8760" y="5454"/>
                    <a:pt x="8826" y="5642"/>
                    <a:pt x="8896" y="5825"/>
                  </a:cubicBezTo>
                  <a:cubicBezTo>
                    <a:pt x="8896" y="5825"/>
                    <a:pt x="8896" y="5825"/>
                    <a:pt x="8896" y="5825"/>
                  </a:cubicBezTo>
                  <a:lnTo>
                    <a:pt x="8896" y="5825"/>
                  </a:lnTo>
                  <a:cubicBezTo>
                    <a:pt x="9012" y="6140"/>
                    <a:pt x="9125" y="6456"/>
                    <a:pt x="9228" y="6777"/>
                  </a:cubicBezTo>
                  <a:cubicBezTo>
                    <a:pt x="9328" y="7093"/>
                    <a:pt x="9414" y="7413"/>
                    <a:pt x="9488" y="7737"/>
                  </a:cubicBezTo>
                  <a:cubicBezTo>
                    <a:pt x="9528" y="7917"/>
                    <a:pt x="9564" y="8099"/>
                    <a:pt x="9592" y="8282"/>
                  </a:cubicBezTo>
                  <a:cubicBezTo>
                    <a:pt x="9622" y="8465"/>
                    <a:pt x="9640" y="8648"/>
                    <a:pt x="9660" y="8832"/>
                  </a:cubicBezTo>
                  <a:cubicBezTo>
                    <a:pt x="9660" y="8829"/>
                    <a:pt x="9660" y="8828"/>
                    <a:pt x="9660" y="8824"/>
                  </a:cubicBezTo>
                  <a:cubicBezTo>
                    <a:pt x="9661" y="8830"/>
                    <a:pt x="9661" y="8834"/>
                    <a:pt x="9661" y="8840"/>
                  </a:cubicBezTo>
                  <a:cubicBezTo>
                    <a:pt x="9661" y="8842"/>
                    <a:pt x="9662" y="8846"/>
                    <a:pt x="9662" y="8848"/>
                  </a:cubicBezTo>
                  <a:cubicBezTo>
                    <a:pt x="9662" y="8846"/>
                    <a:pt x="9662" y="8845"/>
                    <a:pt x="9662" y="8844"/>
                  </a:cubicBezTo>
                  <a:cubicBezTo>
                    <a:pt x="9670" y="8948"/>
                    <a:pt x="9680" y="9052"/>
                    <a:pt x="9683" y="9156"/>
                  </a:cubicBezTo>
                  <a:cubicBezTo>
                    <a:pt x="9686" y="9255"/>
                    <a:pt x="9680" y="9354"/>
                    <a:pt x="9681" y="9454"/>
                  </a:cubicBezTo>
                  <a:cubicBezTo>
                    <a:pt x="9683" y="9657"/>
                    <a:pt x="9693" y="9860"/>
                    <a:pt x="9687" y="10062"/>
                  </a:cubicBezTo>
                  <a:cubicBezTo>
                    <a:pt x="9683" y="10193"/>
                    <a:pt x="9672" y="10323"/>
                    <a:pt x="9661" y="10452"/>
                  </a:cubicBezTo>
                  <a:cubicBezTo>
                    <a:pt x="9649" y="10578"/>
                    <a:pt x="9640" y="10707"/>
                    <a:pt x="9623" y="10832"/>
                  </a:cubicBezTo>
                  <a:cubicBezTo>
                    <a:pt x="9616" y="10872"/>
                    <a:pt x="9605" y="10911"/>
                    <a:pt x="9595" y="10950"/>
                  </a:cubicBezTo>
                  <a:cubicBezTo>
                    <a:pt x="9569" y="10918"/>
                    <a:pt x="9543" y="10886"/>
                    <a:pt x="9518" y="10854"/>
                  </a:cubicBezTo>
                  <a:lnTo>
                    <a:pt x="9518" y="10854"/>
                  </a:lnTo>
                  <a:cubicBezTo>
                    <a:pt x="9518" y="10855"/>
                    <a:pt x="9519" y="10856"/>
                    <a:pt x="9520" y="10858"/>
                  </a:cubicBezTo>
                  <a:cubicBezTo>
                    <a:pt x="9477" y="10799"/>
                    <a:pt x="9432" y="10739"/>
                    <a:pt x="9384" y="10683"/>
                  </a:cubicBezTo>
                  <a:cubicBezTo>
                    <a:pt x="9333" y="10624"/>
                    <a:pt x="9274" y="10569"/>
                    <a:pt x="9216" y="10515"/>
                  </a:cubicBezTo>
                  <a:cubicBezTo>
                    <a:pt x="9130" y="10427"/>
                    <a:pt x="9054" y="10333"/>
                    <a:pt x="8973" y="10243"/>
                  </a:cubicBezTo>
                  <a:cubicBezTo>
                    <a:pt x="8888" y="10149"/>
                    <a:pt x="8810" y="10049"/>
                    <a:pt x="8731" y="9950"/>
                  </a:cubicBezTo>
                  <a:cubicBezTo>
                    <a:pt x="8626" y="9813"/>
                    <a:pt x="8521" y="9674"/>
                    <a:pt x="8413" y="9535"/>
                  </a:cubicBezTo>
                  <a:cubicBezTo>
                    <a:pt x="8306" y="9398"/>
                    <a:pt x="8182" y="9273"/>
                    <a:pt x="8062" y="9145"/>
                  </a:cubicBezTo>
                  <a:cubicBezTo>
                    <a:pt x="7941" y="9016"/>
                    <a:pt x="7830" y="8879"/>
                    <a:pt x="7715" y="8745"/>
                  </a:cubicBezTo>
                  <a:cubicBezTo>
                    <a:pt x="7601" y="8615"/>
                    <a:pt x="7487" y="8486"/>
                    <a:pt x="7376" y="8353"/>
                  </a:cubicBezTo>
                  <a:cubicBezTo>
                    <a:pt x="7121" y="8045"/>
                    <a:pt x="6864" y="7737"/>
                    <a:pt x="6615" y="7424"/>
                  </a:cubicBezTo>
                  <a:cubicBezTo>
                    <a:pt x="6496" y="7276"/>
                    <a:pt x="6379" y="7126"/>
                    <a:pt x="6256" y="6981"/>
                  </a:cubicBezTo>
                  <a:cubicBezTo>
                    <a:pt x="6126" y="6829"/>
                    <a:pt x="5996" y="6679"/>
                    <a:pt x="5874" y="6523"/>
                  </a:cubicBezTo>
                  <a:cubicBezTo>
                    <a:pt x="5806" y="6431"/>
                    <a:pt x="5740" y="6336"/>
                    <a:pt x="5666" y="6248"/>
                  </a:cubicBezTo>
                  <a:cubicBezTo>
                    <a:pt x="5592" y="6160"/>
                    <a:pt x="5517" y="6073"/>
                    <a:pt x="5440" y="5986"/>
                  </a:cubicBezTo>
                  <a:cubicBezTo>
                    <a:pt x="5285" y="5809"/>
                    <a:pt x="5129" y="5632"/>
                    <a:pt x="4971" y="5457"/>
                  </a:cubicBezTo>
                  <a:cubicBezTo>
                    <a:pt x="4843" y="5314"/>
                    <a:pt x="4723" y="5164"/>
                    <a:pt x="4599" y="5017"/>
                  </a:cubicBezTo>
                  <a:cubicBezTo>
                    <a:pt x="4466" y="4863"/>
                    <a:pt x="4333" y="4709"/>
                    <a:pt x="4194" y="4560"/>
                  </a:cubicBezTo>
                  <a:cubicBezTo>
                    <a:pt x="4054" y="4410"/>
                    <a:pt x="3917" y="4259"/>
                    <a:pt x="3785" y="4105"/>
                  </a:cubicBezTo>
                  <a:cubicBezTo>
                    <a:pt x="3722" y="4029"/>
                    <a:pt x="3658" y="3954"/>
                    <a:pt x="3595" y="3879"/>
                  </a:cubicBezTo>
                  <a:cubicBezTo>
                    <a:pt x="3539" y="3812"/>
                    <a:pt x="3479" y="3748"/>
                    <a:pt x="3422" y="3683"/>
                  </a:cubicBezTo>
                  <a:cubicBezTo>
                    <a:pt x="3288" y="3529"/>
                    <a:pt x="3163" y="3367"/>
                    <a:pt x="3031" y="3211"/>
                  </a:cubicBezTo>
                  <a:cubicBezTo>
                    <a:pt x="2968" y="3138"/>
                    <a:pt x="2905" y="3064"/>
                    <a:pt x="2841" y="2990"/>
                  </a:cubicBezTo>
                  <a:cubicBezTo>
                    <a:pt x="2817" y="2968"/>
                    <a:pt x="2793" y="2945"/>
                    <a:pt x="2769" y="2921"/>
                  </a:cubicBezTo>
                  <a:cubicBezTo>
                    <a:pt x="2654" y="2812"/>
                    <a:pt x="2539" y="2701"/>
                    <a:pt x="2424" y="2590"/>
                  </a:cubicBezTo>
                  <a:cubicBezTo>
                    <a:pt x="2344" y="2521"/>
                    <a:pt x="2263" y="2455"/>
                    <a:pt x="2185" y="2385"/>
                  </a:cubicBezTo>
                  <a:cubicBezTo>
                    <a:pt x="2141" y="2346"/>
                    <a:pt x="2098" y="2306"/>
                    <a:pt x="2055" y="2266"/>
                  </a:cubicBezTo>
                  <a:cubicBezTo>
                    <a:pt x="2013" y="2229"/>
                    <a:pt x="1971" y="2192"/>
                    <a:pt x="1926" y="2155"/>
                  </a:cubicBezTo>
                  <a:lnTo>
                    <a:pt x="1926" y="2155"/>
                  </a:lnTo>
                  <a:cubicBezTo>
                    <a:pt x="1928" y="2156"/>
                    <a:pt x="1928" y="2158"/>
                    <a:pt x="1929" y="2159"/>
                  </a:cubicBezTo>
                  <a:cubicBezTo>
                    <a:pt x="1802" y="2064"/>
                    <a:pt x="1673" y="1971"/>
                    <a:pt x="1541" y="1883"/>
                  </a:cubicBezTo>
                  <a:cubicBezTo>
                    <a:pt x="1530" y="1896"/>
                    <a:pt x="1520" y="1909"/>
                    <a:pt x="1514" y="1924"/>
                  </a:cubicBezTo>
                  <a:cubicBezTo>
                    <a:pt x="1514" y="1926"/>
                    <a:pt x="1515" y="1927"/>
                    <a:pt x="1515" y="1928"/>
                  </a:cubicBezTo>
                  <a:cubicBezTo>
                    <a:pt x="1515" y="1929"/>
                    <a:pt x="1516" y="1929"/>
                    <a:pt x="1516" y="1930"/>
                  </a:cubicBezTo>
                  <a:cubicBezTo>
                    <a:pt x="1522" y="1938"/>
                    <a:pt x="1529" y="1945"/>
                    <a:pt x="1534" y="1953"/>
                  </a:cubicBezTo>
                  <a:cubicBezTo>
                    <a:pt x="1628" y="2068"/>
                    <a:pt x="1721" y="2185"/>
                    <a:pt x="1811" y="2304"/>
                  </a:cubicBezTo>
                  <a:cubicBezTo>
                    <a:pt x="1893" y="2414"/>
                    <a:pt x="1966" y="2529"/>
                    <a:pt x="2043" y="2641"/>
                  </a:cubicBezTo>
                  <a:cubicBezTo>
                    <a:pt x="2050" y="2653"/>
                    <a:pt x="2058" y="2664"/>
                    <a:pt x="2065" y="2674"/>
                  </a:cubicBezTo>
                  <a:cubicBezTo>
                    <a:pt x="2141" y="2756"/>
                    <a:pt x="2219" y="2836"/>
                    <a:pt x="2291" y="2919"/>
                  </a:cubicBezTo>
                  <a:cubicBezTo>
                    <a:pt x="2424" y="3075"/>
                    <a:pt x="2556" y="3229"/>
                    <a:pt x="2690" y="3382"/>
                  </a:cubicBezTo>
                  <a:cubicBezTo>
                    <a:pt x="2814" y="3524"/>
                    <a:pt x="2924" y="3674"/>
                    <a:pt x="3046" y="3816"/>
                  </a:cubicBezTo>
                  <a:cubicBezTo>
                    <a:pt x="3176" y="3963"/>
                    <a:pt x="3308" y="4108"/>
                    <a:pt x="3432" y="4259"/>
                  </a:cubicBezTo>
                  <a:cubicBezTo>
                    <a:pt x="3559" y="4413"/>
                    <a:pt x="3690" y="4561"/>
                    <a:pt x="3825" y="4706"/>
                  </a:cubicBezTo>
                  <a:cubicBezTo>
                    <a:pt x="3966" y="4857"/>
                    <a:pt x="4105" y="5012"/>
                    <a:pt x="4241" y="5168"/>
                  </a:cubicBezTo>
                  <a:cubicBezTo>
                    <a:pt x="4371" y="5319"/>
                    <a:pt x="4497" y="5475"/>
                    <a:pt x="4627" y="5626"/>
                  </a:cubicBezTo>
                  <a:cubicBezTo>
                    <a:pt x="4753" y="5771"/>
                    <a:pt x="4885" y="5912"/>
                    <a:pt x="5010" y="6057"/>
                  </a:cubicBezTo>
                  <a:cubicBezTo>
                    <a:pt x="5141" y="6207"/>
                    <a:pt x="5272" y="6353"/>
                    <a:pt x="5398" y="6504"/>
                  </a:cubicBezTo>
                  <a:cubicBezTo>
                    <a:pt x="5496" y="6635"/>
                    <a:pt x="5590" y="6770"/>
                    <a:pt x="5695" y="6895"/>
                  </a:cubicBezTo>
                  <a:cubicBezTo>
                    <a:pt x="5798" y="7017"/>
                    <a:pt x="5906" y="7137"/>
                    <a:pt x="6009" y="7261"/>
                  </a:cubicBezTo>
                  <a:cubicBezTo>
                    <a:pt x="6219" y="7518"/>
                    <a:pt x="6424" y="7780"/>
                    <a:pt x="6634" y="8037"/>
                  </a:cubicBezTo>
                  <a:cubicBezTo>
                    <a:pt x="6886" y="8346"/>
                    <a:pt x="7143" y="8649"/>
                    <a:pt x="7403" y="8950"/>
                  </a:cubicBezTo>
                  <a:cubicBezTo>
                    <a:pt x="7529" y="9097"/>
                    <a:pt x="7652" y="9249"/>
                    <a:pt x="7786" y="9391"/>
                  </a:cubicBezTo>
                  <a:cubicBezTo>
                    <a:pt x="7855" y="9466"/>
                    <a:pt x="7926" y="9539"/>
                    <a:pt x="7995" y="9614"/>
                  </a:cubicBezTo>
                  <a:cubicBezTo>
                    <a:pt x="8055" y="9679"/>
                    <a:pt x="8110" y="9748"/>
                    <a:pt x="8165" y="9819"/>
                  </a:cubicBezTo>
                  <a:cubicBezTo>
                    <a:pt x="8165" y="9817"/>
                    <a:pt x="8163" y="9815"/>
                    <a:pt x="8163" y="9814"/>
                  </a:cubicBezTo>
                  <a:lnTo>
                    <a:pt x="8163" y="9814"/>
                  </a:lnTo>
                  <a:cubicBezTo>
                    <a:pt x="8304" y="10002"/>
                    <a:pt x="8445" y="10187"/>
                    <a:pt x="8595" y="10369"/>
                  </a:cubicBezTo>
                  <a:cubicBezTo>
                    <a:pt x="8668" y="10458"/>
                    <a:pt x="8745" y="10543"/>
                    <a:pt x="8822" y="10630"/>
                  </a:cubicBezTo>
                  <a:cubicBezTo>
                    <a:pt x="8894" y="10715"/>
                    <a:pt x="8974" y="10792"/>
                    <a:pt x="9054" y="10870"/>
                  </a:cubicBezTo>
                  <a:cubicBezTo>
                    <a:pt x="9085" y="10904"/>
                    <a:pt x="9115" y="10938"/>
                    <a:pt x="9145" y="10974"/>
                  </a:cubicBezTo>
                  <a:cubicBezTo>
                    <a:pt x="9143" y="10972"/>
                    <a:pt x="9141" y="10968"/>
                    <a:pt x="9138" y="10966"/>
                  </a:cubicBezTo>
                  <a:lnTo>
                    <a:pt x="9138" y="10966"/>
                  </a:lnTo>
                  <a:cubicBezTo>
                    <a:pt x="9186" y="11026"/>
                    <a:pt x="9233" y="11088"/>
                    <a:pt x="9281" y="11150"/>
                  </a:cubicBezTo>
                  <a:lnTo>
                    <a:pt x="9274" y="11150"/>
                  </a:lnTo>
                  <a:cubicBezTo>
                    <a:pt x="9255" y="11151"/>
                    <a:pt x="9234" y="11152"/>
                    <a:pt x="9214" y="11152"/>
                  </a:cubicBezTo>
                  <a:lnTo>
                    <a:pt x="9213" y="11152"/>
                  </a:lnTo>
                  <a:cubicBezTo>
                    <a:pt x="9211" y="11153"/>
                    <a:pt x="9210" y="11154"/>
                    <a:pt x="9208" y="11157"/>
                  </a:cubicBezTo>
                  <a:cubicBezTo>
                    <a:pt x="9165" y="11158"/>
                    <a:pt x="9121" y="11159"/>
                    <a:pt x="9077" y="11160"/>
                  </a:cubicBezTo>
                  <a:cubicBezTo>
                    <a:pt x="8913" y="11165"/>
                    <a:pt x="8750" y="11174"/>
                    <a:pt x="8586" y="11179"/>
                  </a:cubicBezTo>
                  <a:cubicBezTo>
                    <a:pt x="8548" y="11179"/>
                    <a:pt x="8510" y="11179"/>
                    <a:pt x="8472" y="11179"/>
                  </a:cubicBezTo>
                  <a:cubicBezTo>
                    <a:pt x="8349" y="11179"/>
                    <a:pt x="8226" y="11177"/>
                    <a:pt x="8103" y="11174"/>
                  </a:cubicBezTo>
                  <a:cubicBezTo>
                    <a:pt x="8011" y="11172"/>
                    <a:pt x="7919" y="11168"/>
                    <a:pt x="7827" y="11161"/>
                  </a:cubicBezTo>
                  <a:cubicBezTo>
                    <a:pt x="7746" y="11157"/>
                    <a:pt x="7664" y="11146"/>
                    <a:pt x="7583" y="11137"/>
                  </a:cubicBezTo>
                  <a:cubicBezTo>
                    <a:pt x="7425" y="11114"/>
                    <a:pt x="7268" y="11094"/>
                    <a:pt x="7112" y="11063"/>
                  </a:cubicBezTo>
                  <a:cubicBezTo>
                    <a:pt x="6958" y="11032"/>
                    <a:pt x="6804" y="10998"/>
                    <a:pt x="6651" y="10959"/>
                  </a:cubicBezTo>
                  <a:cubicBezTo>
                    <a:pt x="6463" y="10909"/>
                    <a:pt x="6274" y="10854"/>
                    <a:pt x="6089" y="10789"/>
                  </a:cubicBezTo>
                  <a:cubicBezTo>
                    <a:pt x="5905" y="10726"/>
                    <a:pt x="5722" y="10658"/>
                    <a:pt x="5539" y="10587"/>
                  </a:cubicBezTo>
                  <a:cubicBezTo>
                    <a:pt x="5367" y="10516"/>
                    <a:pt x="5198" y="10441"/>
                    <a:pt x="5030" y="10362"/>
                  </a:cubicBezTo>
                  <a:cubicBezTo>
                    <a:pt x="4865" y="10284"/>
                    <a:pt x="4706" y="10199"/>
                    <a:pt x="4547" y="10109"/>
                  </a:cubicBezTo>
                  <a:cubicBezTo>
                    <a:pt x="4464" y="10057"/>
                    <a:pt x="4380" y="10006"/>
                    <a:pt x="4299" y="9949"/>
                  </a:cubicBezTo>
                  <a:cubicBezTo>
                    <a:pt x="4219" y="9894"/>
                    <a:pt x="4141" y="9837"/>
                    <a:pt x="4065" y="9778"/>
                  </a:cubicBezTo>
                  <a:cubicBezTo>
                    <a:pt x="3985" y="9713"/>
                    <a:pt x="3905" y="9646"/>
                    <a:pt x="3827" y="9578"/>
                  </a:cubicBezTo>
                  <a:cubicBezTo>
                    <a:pt x="3755" y="9512"/>
                    <a:pt x="3686" y="9446"/>
                    <a:pt x="3618" y="9378"/>
                  </a:cubicBezTo>
                  <a:cubicBezTo>
                    <a:pt x="3525" y="9278"/>
                    <a:pt x="3435" y="9179"/>
                    <a:pt x="3343" y="9077"/>
                  </a:cubicBezTo>
                  <a:cubicBezTo>
                    <a:pt x="3246" y="8969"/>
                    <a:pt x="3148" y="8865"/>
                    <a:pt x="3052" y="8757"/>
                  </a:cubicBezTo>
                  <a:cubicBezTo>
                    <a:pt x="2954" y="8647"/>
                    <a:pt x="2857" y="8538"/>
                    <a:pt x="2768" y="8423"/>
                  </a:cubicBezTo>
                  <a:cubicBezTo>
                    <a:pt x="2682" y="8313"/>
                    <a:pt x="2595" y="8203"/>
                    <a:pt x="2510" y="8095"/>
                  </a:cubicBezTo>
                  <a:cubicBezTo>
                    <a:pt x="2438" y="7999"/>
                    <a:pt x="2364" y="7902"/>
                    <a:pt x="2296" y="7805"/>
                  </a:cubicBezTo>
                  <a:cubicBezTo>
                    <a:pt x="2224" y="7702"/>
                    <a:pt x="2153" y="7601"/>
                    <a:pt x="2083" y="7498"/>
                  </a:cubicBezTo>
                  <a:cubicBezTo>
                    <a:pt x="2022" y="7411"/>
                    <a:pt x="1963" y="7324"/>
                    <a:pt x="1905" y="7237"/>
                  </a:cubicBezTo>
                  <a:cubicBezTo>
                    <a:pt x="1837" y="7134"/>
                    <a:pt x="1773" y="7031"/>
                    <a:pt x="1711" y="6927"/>
                  </a:cubicBezTo>
                  <a:cubicBezTo>
                    <a:pt x="1653" y="6822"/>
                    <a:pt x="1596" y="6717"/>
                    <a:pt x="1542" y="6607"/>
                  </a:cubicBezTo>
                  <a:cubicBezTo>
                    <a:pt x="1517" y="6553"/>
                    <a:pt x="1488" y="6501"/>
                    <a:pt x="1464" y="6446"/>
                  </a:cubicBezTo>
                  <a:cubicBezTo>
                    <a:pt x="1438" y="6381"/>
                    <a:pt x="1412" y="6318"/>
                    <a:pt x="1384" y="6254"/>
                  </a:cubicBezTo>
                  <a:lnTo>
                    <a:pt x="1384" y="6254"/>
                  </a:lnTo>
                  <a:cubicBezTo>
                    <a:pt x="1388" y="6262"/>
                    <a:pt x="1391" y="6268"/>
                    <a:pt x="1395" y="6275"/>
                  </a:cubicBezTo>
                  <a:cubicBezTo>
                    <a:pt x="1346" y="6141"/>
                    <a:pt x="1298" y="6008"/>
                    <a:pt x="1248" y="5874"/>
                  </a:cubicBezTo>
                  <a:cubicBezTo>
                    <a:pt x="1203" y="5745"/>
                    <a:pt x="1148" y="5620"/>
                    <a:pt x="1096" y="5494"/>
                  </a:cubicBezTo>
                  <a:cubicBezTo>
                    <a:pt x="1044" y="5364"/>
                    <a:pt x="993" y="5235"/>
                    <a:pt x="948" y="5103"/>
                  </a:cubicBezTo>
                  <a:cubicBezTo>
                    <a:pt x="904" y="4981"/>
                    <a:pt x="869" y="4857"/>
                    <a:pt x="833" y="4733"/>
                  </a:cubicBezTo>
                  <a:cubicBezTo>
                    <a:pt x="780" y="4526"/>
                    <a:pt x="730" y="4317"/>
                    <a:pt x="686" y="4107"/>
                  </a:cubicBezTo>
                  <a:cubicBezTo>
                    <a:pt x="638" y="3890"/>
                    <a:pt x="585" y="3672"/>
                    <a:pt x="554" y="3452"/>
                  </a:cubicBezTo>
                  <a:cubicBezTo>
                    <a:pt x="545" y="3381"/>
                    <a:pt x="535" y="3311"/>
                    <a:pt x="525" y="3242"/>
                  </a:cubicBezTo>
                  <a:cubicBezTo>
                    <a:pt x="525" y="3240"/>
                    <a:pt x="525" y="3238"/>
                    <a:pt x="523" y="3237"/>
                  </a:cubicBezTo>
                  <a:cubicBezTo>
                    <a:pt x="524" y="3237"/>
                    <a:pt x="524" y="3237"/>
                    <a:pt x="524" y="3237"/>
                  </a:cubicBezTo>
                  <a:lnTo>
                    <a:pt x="524" y="3237"/>
                  </a:lnTo>
                  <a:cubicBezTo>
                    <a:pt x="503" y="3048"/>
                    <a:pt x="480" y="2858"/>
                    <a:pt x="457" y="2670"/>
                  </a:cubicBezTo>
                  <a:cubicBezTo>
                    <a:pt x="436" y="2492"/>
                    <a:pt x="424" y="2313"/>
                    <a:pt x="417" y="2135"/>
                  </a:cubicBezTo>
                  <a:cubicBezTo>
                    <a:pt x="416" y="1855"/>
                    <a:pt x="422" y="1572"/>
                    <a:pt x="420" y="1293"/>
                  </a:cubicBezTo>
                  <a:cubicBezTo>
                    <a:pt x="419" y="1142"/>
                    <a:pt x="411" y="992"/>
                    <a:pt x="401" y="843"/>
                  </a:cubicBezTo>
                  <a:cubicBezTo>
                    <a:pt x="398" y="784"/>
                    <a:pt x="392" y="725"/>
                    <a:pt x="386" y="667"/>
                  </a:cubicBezTo>
                  <a:cubicBezTo>
                    <a:pt x="426" y="660"/>
                    <a:pt x="465" y="653"/>
                    <a:pt x="504" y="647"/>
                  </a:cubicBezTo>
                  <a:cubicBezTo>
                    <a:pt x="627" y="639"/>
                    <a:pt x="747" y="635"/>
                    <a:pt x="869" y="635"/>
                  </a:cubicBezTo>
                  <a:close/>
                  <a:moveTo>
                    <a:pt x="15189" y="11213"/>
                  </a:moveTo>
                  <a:cubicBezTo>
                    <a:pt x="15188" y="11214"/>
                    <a:pt x="15188" y="11214"/>
                    <a:pt x="15187" y="11214"/>
                  </a:cubicBezTo>
                  <a:cubicBezTo>
                    <a:pt x="15188" y="11214"/>
                    <a:pt x="15188" y="11214"/>
                    <a:pt x="15189" y="11213"/>
                  </a:cubicBezTo>
                  <a:close/>
                  <a:moveTo>
                    <a:pt x="15178" y="11218"/>
                  </a:moveTo>
                  <a:cubicBezTo>
                    <a:pt x="15176" y="11219"/>
                    <a:pt x="15174" y="11219"/>
                    <a:pt x="15172" y="11220"/>
                  </a:cubicBezTo>
                  <a:cubicBezTo>
                    <a:pt x="15174" y="11219"/>
                    <a:pt x="15176" y="11219"/>
                    <a:pt x="15178" y="11218"/>
                  </a:cubicBezTo>
                  <a:close/>
                  <a:moveTo>
                    <a:pt x="14932" y="11295"/>
                  </a:moveTo>
                  <a:cubicBezTo>
                    <a:pt x="14932" y="11295"/>
                    <a:pt x="14931" y="11295"/>
                    <a:pt x="14931" y="11295"/>
                  </a:cubicBezTo>
                  <a:lnTo>
                    <a:pt x="14931" y="11295"/>
                  </a:lnTo>
                  <a:cubicBezTo>
                    <a:pt x="14931" y="11295"/>
                    <a:pt x="14932" y="11295"/>
                    <a:pt x="14932" y="11295"/>
                  </a:cubicBezTo>
                  <a:close/>
                  <a:moveTo>
                    <a:pt x="15702" y="11403"/>
                  </a:moveTo>
                  <a:lnTo>
                    <a:pt x="15702" y="11403"/>
                  </a:lnTo>
                  <a:cubicBezTo>
                    <a:pt x="15700" y="11404"/>
                    <a:pt x="15698" y="11404"/>
                    <a:pt x="15696" y="11405"/>
                  </a:cubicBezTo>
                  <a:cubicBezTo>
                    <a:pt x="15698" y="11404"/>
                    <a:pt x="15700" y="11404"/>
                    <a:pt x="15702" y="11403"/>
                  </a:cubicBezTo>
                  <a:close/>
                  <a:moveTo>
                    <a:pt x="10171" y="11421"/>
                  </a:moveTo>
                  <a:lnTo>
                    <a:pt x="10171" y="11421"/>
                  </a:lnTo>
                  <a:cubicBezTo>
                    <a:pt x="10172" y="11422"/>
                    <a:pt x="10173" y="11423"/>
                    <a:pt x="10174" y="11424"/>
                  </a:cubicBezTo>
                  <a:lnTo>
                    <a:pt x="10174" y="11424"/>
                  </a:lnTo>
                  <a:cubicBezTo>
                    <a:pt x="10173" y="11423"/>
                    <a:pt x="10172" y="11422"/>
                    <a:pt x="10171" y="11421"/>
                  </a:cubicBezTo>
                  <a:close/>
                  <a:moveTo>
                    <a:pt x="20445" y="390"/>
                  </a:moveTo>
                  <a:cubicBezTo>
                    <a:pt x="20450" y="409"/>
                    <a:pt x="20453" y="430"/>
                    <a:pt x="20459" y="449"/>
                  </a:cubicBezTo>
                  <a:cubicBezTo>
                    <a:pt x="20478" y="518"/>
                    <a:pt x="20496" y="586"/>
                    <a:pt x="20515" y="655"/>
                  </a:cubicBezTo>
                  <a:lnTo>
                    <a:pt x="20515" y="655"/>
                  </a:lnTo>
                  <a:lnTo>
                    <a:pt x="20517" y="662"/>
                  </a:lnTo>
                  <a:cubicBezTo>
                    <a:pt x="20518" y="663"/>
                    <a:pt x="20518" y="665"/>
                    <a:pt x="20519" y="666"/>
                  </a:cubicBezTo>
                  <a:lnTo>
                    <a:pt x="20519" y="666"/>
                  </a:lnTo>
                  <a:cubicBezTo>
                    <a:pt x="20518" y="665"/>
                    <a:pt x="20518" y="664"/>
                    <a:pt x="20518" y="663"/>
                  </a:cubicBezTo>
                  <a:lnTo>
                    <a:pt x="20518" y="663"/>
                  </a:lnTo>
                  <a:cubicBezTo>
                    <a:pt x="20535" y="740"/>
                    <a:pt x="20555" y="815"/>
                    <a:pt x="20567" y="894"/>
                  </a:cubicBezTo>
                  <a:cubicBezTo>
                    <a:pt x="20582" y="982"/>
                    <a:pt x="20595" y="1071"/>
                    <a:pt x="20610" y="1161"/>
                  </a:cubicBezTo>
                  <a:cubicBezTo>
                    <a:pt x="20638" y="1346"/>
                    <a:pt x="20675" y="1529"/>
                    <a:pt x="20703" y="1715"/>
                  </a:cubicBezTo>
                  <a:cubicBezTo>
                    <a:pt x="20713" y="1817"/>
                    <a:pt x="20722" y="1917"/>
                    <a:pt x="20724" y="2020"/>
                  </a:cubicBezTo>
                  <a:cubicBezTo>
                    <a:pt x="20726" y="2129"/>
                    <a:pt x="20729" y="2238"/>
                    <a:pt x="20732" y="2346"/>
                  </a:cubicBezTo>
                  <a:cubicBezTo>
                    <a:pt x="20735" y="2455"/>
                    <a:pt x="20741" y="2562"/>
                    <a:pt x="20745" y="2671"/>
                  </a:cubicBezTo>
                  <a:cubicBezTo>
                    <a:pt x="20747" y="2767"/>
                    <a:pt x="20747" y="2863"/>
                    <a:pt x="20747" y="2960"/>
                  </a:cubicBezTo>
                  <a:cubicBezTo>
                    <a:pt x="20742" y="3218"/>
                    <a:pt x="20746" y="3474"/>
                    <a:pt x="20747" y="3731"/>
                  </a:cubicBezTo>
                  <a:cubicBezTo>
                    <a:pt x="20740" y="3946"/>
                    <a:pt x="20727" y="4161"/>
                    <a:pt x="20715" y="4376"/>
                  </a:cubicBezTo>
                  <a:cubicBezTo>
                    <a:pt x="20703" y="4590"/>
                    <a:pt x="20689" y="4801"/>
                    <a:pt x="20665" y="5014"/>
                  </a:cubicBezTo>
                  <a:cubicBezTo>
                    <a:pt x="20642" y="5159"/>
                    <a:pt x="20614" y="5301"/>
                    <a:pt x="20581" y="5444"/>
                  </a:cubicBezTo>
                  <a:cubicBezTo>
                    <a:pt x="20551" y="5577"/>
                    <a:pt x="20516" y="5708"/>
                    <a:pt x="20483" y="5840"/>
                  </a:cubicBezTo>
                  <a:cubicBezTo>
                    <a:pt x="20431" y="6019"/>
                    <a:pt x="20376" y="6196"/>
                    <a:pt x="20313" y="6371"/>
                  </a:cubicBezTo>
                  <a:cubicBezTo>
                    <a:pt x="20252" y="6541"/>
                    <a:pt x="20181" y="6706"/>
                    <a:pt x="20113" y="6873"/>
                  </a:cubicBezTo>
                  <a:lnTo>
                    <a:pt x="20113" y="6873"/>
                  </a:lnTo>
                  <a:cubicBezTo>
                    <a:pt x="20113" y="6873"/>
                    <a:pt x="20113" y="6873"/>
                    <a:pt x="20113" y="6873"/>
                  </a:cubicBezTo>
                  <a:lnTo>
                    <a:pt x="20113" y="6873"/>
                  </a:lnTo>
                  <a:cubicBezTo>
                    <a:pt x="20113" y="6873"/>
                    <a:pt x="20113" y="6874"/>
                    <a:pt x="20113" y="6874"/>
                  </a:cubicBezTo>
                  <a:lnTo>
                    <a:pt x="20113" y="6874"/>
                  </a:lnTo>
                  <a:cubicBezTo>
                    <a:pt x="20113" y="6874"/>
                    <a:pt x="20113" y="6873"/>
                    <a:pt x="20113" y="6873"/>
                  </a:cubicBezTo>
                  <a:lnTo>
                    <a:pt x="20113" y="6873"/>
                  </a:lnTo>
                  <a:cubicBezTo>
                    <a:pt x="20112" y="6873"/>
                    <a:pt x="20112" y="6874"/>
                    <a:pt x="20112" y="6875"/>
                  </a:cubicBezTo>
                  <a:lnTo>
                    <a:pt x="20112" y="6875"/>
                  </a:lnTo>
                  <a:cubicBezTo>
                    <a:pt x="20112" y="6874"/>
                    <a:pt x="20113" y="6874"/>
                    <a:pt x="20113" y="6874"/>
                  </a:cubicBezTo>
                  <a:lnTo>
                    <a:pt x="20113" y="6874"/>
                  </a:lnTo>
                  <a:cubicBezTo>
                    <a:pt x="20113" y="6874"/>
                    <a:pt x="20112" y="6875"/>
                    <a:pt x="20112" y="6876"/>
                  </a:cubicBezTo>
                  <a:cubicBezTo>
                    <a:pt x="20112" y="6875"/>
                    <a:pt x="20112" y="6875"/>
                    <a:pt x="20112" y="6875"/>
                  </a:cubicBezTo>
                  <a:lnTo>
                    <a:pt x="20112" y="6875"/>
                  </a:lnTo>
                  <a:cubicBezTo>
                    <a:pt x="20112" y="6876"/>
                    <a:pt x="20111" y="6878"/>
                    <a:pt x="20111" y="6879"/>
                  </a:cubicBezTo>
                  <a:cubicBezTo>
                    <a:pt x="20109" y="6885"/>
                    <a:pt x="20107" y="6889"/>
                    <a:pt x="20104" y="6895"/>
                  </a:cubicBezTo>
                  <a:cubicBezTo>
                    <a:pt x="20104" y="6894"/>
                    <a:pt x="20105" y="6893"/>
                    <a:pt x="20105" y="6890"/>
                  </a:cubicBezTo>
                  <a:lnTo>
                    <a:pt x="20105" y="6890"/>
                  </a:lnTo>
                  <a:cubicBezTo>
                    <a:pt x="19975" y="7192"/>
                    <a:pt x="19815" y="7482"/>
                    <a:pt x="19653" y="7766"/>
                  </a:cubicBezTo>
                  <a:cubicBezTo>
                    <a:pt x="19554" y="7930"/>
                    <a:pt x="19456" y="8093"/>
                    <a:pt x="19353" y="8255"/>
                  </a:cubicBezTo>
                  <a:cubicBezTo>
                    <a:pt x="19251" y="8414"/>
                    <a:pt x="19141" y="8563"/>
                    <a:pt x="19026" y="8712"/>
                  </a:cubicBezTo>
                  <a:cubicBezTo>
                    <a:pt x="18838" y="8940"/>
                    <a:pt x="18639" y="9155"/>
                    <a:pt x="18430" y="9360"/>
                  </a:cubicBezTo>
                  <a:cubicBezTo>
                    <a:pt x="18267" y="9511"/>
                    <a:pt x="18101" y="9661"/>
                    <a:pt x="17925" y="9799"/>
                  </a:cubicBezTo>
                  <a:cubicBezTo>
                    <a:pt x="17749" y="9926"/>
                    <a:pt x="17571" y="10051"/>
                    <a:pt x="17388" y="10167"/>
                  </a:cubicBezTo>
                  <a:cubicBezTo>
                    <a:pt x="17202" y="10283"/>
                    <a:pt x="17015" y="10396"/>
                    <a:pt x="16824" y="10504"/>
                  </a:cubicBezTo>
                  <a:cubicBezTo>
                    <a:pt x="16551" y="10648"/>
                    <a:pt x="16274" y="10785"/>
                    <a:pt x="15990" y="10906"/>
                  </a:cubicBezTo>
                  <a:cubicBezTo>
                    <a:pt x="15856" y="10958"/>
                    <a:pt x="15720" y="11004"/>
                    <a:pt x="15585" y="11052"/>
                  </a:cubicBezTo>
                  <a:cubicBezTo>
                    <a:pt x="15451" y="11101"/>
                    <a:pt x="15321" y="11160"/>
                    <a:pt x="15189" y="11213"/>
                  </a:cubicBezTo>
                  <a:lnTo>
                    <a:pt x="15189" y="11213"/>
                  </a:lnTo>
                  <a:cubicBezTo>
                    <a:pt x="15191" y="11213"/>
                    <a:pt x="15193" y="11213"/>
                    <a:pt x="15195" y="11212"/>
                  </a:cubicBezTo>
                  <a:lnTo>
                    <a:pt x="15195" y="11212"/>
                  </a:lnTo>
                  <a:cubicBezTo>
                    <a:pt x="15192" y="11213"/>
                    <a:pt x="15188" y="11214"/>
                    <a:pt x="15186" y="11215"/>
                  </a:cubicBezTo>
                  <a:cubicBezTo>
                    <a:pt x="15184" y="11216"/>
                    <a:pt x="15182" y="11216"/>
                    <a:pt x="15179" y="11217"/>
                  </a:cubicBezTo>
                  <a:lnTo>
                    <a:pt x="15179" y="11217"/>
                  </a:lnTo>
                  <a:cubicBezTo>
                    <a:pt x="15181" y="11217"/>
                    <a:pt x="15183" y="11216"/>
                    <a:pt x="15184" y="11215"/>
                  </a:cubicBezTo>
                  <a:lnTo>
                    <a:pt x="15184" y="11215"/>
                  </a:lnTo>
                  <a:cubicBezTo>
                    <a:pt x="15104" y="11245"/>
                    <a:pt x="15023" y="11271"/>
                    <a:pt x="14940" y="11293"/>
                  </a:cubicBezTo>
                  <a:cubicBezTo>
                    <a:pt x="14945" y="11292"/>
                    <a:pt x="14949" y="11291"/>
                    <a:pt x="14954" y="11291"/>
                  </a:cubicBezTo>
                  <a:cubicBezTo>
                    <a:pt x="14947" y="11292"/>
                    <a:pt x="14940" y="11293"/>
                    <a:pt x="14933" y="11295"/>
                  </a:cubicBezTo>
                  <a:cubicBezTo>
                    <a:pt x="14932" y="11295"/>
                    <a:pt x="14931" y="11295"/>
                    <a:pt x="14930" y="11296"/>
                  </a:cubicBezTo>
                  <a:cubicBezTo>
                    <a:pt x="14930" y="11296"/>
                    <a:pt x="14931" y="11296"/>
                    <a:pt x="14931" y="11295"/>
                  </a:cubicBezTo>
                  <a:lnTo>
                    <a:pt x="14931" y="11295"/>
                  </a:lnTo>
                  <a:cubicBezTo>
                    <a:pt x="14719" y="11347"/>
                    <a:pt x="14505" y="11391"/>
                    <a:pt x="14291" y="11429"/>
                  </a:cubicBezTo>
                  <a:cubicBezTo>
                    <a:pt x="14187" y="11447"/>
                    <a:pt x="14082" y="11460"/>
                    <a:pt x="13977" y="11475"/>
                  </a:cubicBezTo>
                  <a:cubicBezTo>
                    <a:pt x="13870" y="11491"/>
                    <a:pt x="13761" y="11506"/>
                    <a:pt x="13653" y="11520"/>
                  </a:cubicBezTo>
                  <a:cubicBezTo>
                    <a:pt x="13574" y="11528"/>
                    <a:pt x="13496" y="11534"/>
                    <a:pt x="13418" y="11541"/>
                  </a:cubicBezTo>
                  <a:cubicBezTo>
                    <a:pt x="13470" y="11437"/>
                    <a:pt x="13520" y="11333"/>
                    <a:pt x="13569" y="11228"/>
                  </a:cubicBezTo>
                  <a:cubicBezTo>
                    <a:pt x="13636" y="11089"/>
                    <a:pt x="13697" y="10950"/>
                    <a:pt x="13767" y="10813"/>
                  </a:cubicBezTo>
                  <a:cubicBezTo>
                    <a:pt x="13835" y="10680"/>
                    <a:pt x="13907" y="10552"/>
                    <a:pt x="13982" y="10424"/>
                  </a:cubicBezTo>
                  <a:cubicBezTo>
                    <a:pt x="14118" y="10197"/>
                    <a:pt x="14265" y="9977"/>
                    <a:pt x="14404" y="9753"/>
                  </a:cubicBezTo>
                  <a:cubicBezTo>
                    <a:pt x="14513" y="9578"/>
                    <a:pt x="14618" y="9400"/>
                    <a:pt x="14724" y="9224"/>
                  </a:cubicBezTo>
                  <a:cubicBezTo>
                    <a:pt x="14821" y="9062"/>
                    <a:pt x="14925" y="8902"/>
                    <a:pt x="15024" y="8741"/>
                  </a:cubicBezTo>
                  <a:cubicBezTo>
                    <a:pt x="15129" y="8573"/>
                    <a:pt x="15233" y="8403"/>
                    <a:pt x="15344" y="8240"/>
                  </a:cubicBezTo>
                  <a:cubicBezTo>
                    <a:pt x="15455" y="8076"/>
                    <a:pt x="15569" y="7915"/>
                    <a:pt x="15676" y="7750"/>
                  </a:cubicBezTo>
                  <a:cubicBezTo>
                    <a:pt x="15788" y="7578"/>
                    <a:pt x="15896" y="7402"/>
                    <a:pt x="16006" y="7228"/>
                  </a:cubicBezTo>
                  <a:cubicBezTo>
                    <a:pt x="16112" y="7061"/>
                    <a:pt x="16223" y="6896"/>
                    <a:pt x="16333" y="6732"/>
                  </a:cubicBezTo>
                  <a:cubicBezTo>
                    <a:pt x="16546" y="6409"/>
                    <a:pt x="16761" y="6087"/>
                    <a:pt x="16981" y="5769"/>
                  </a:cubicBezTo>
                  <a:cubicBezTo>
                    <a:pt x="17306" y="5300"/>
                    <a:pt x="17629" y="4830"/>
                    <a:pt x="17958" y="4365"/>
                  </a:cubicBezTo>
                  <a:cubicBezTo>
                    <a:pt x="18030" y="4256"/>
                    <a:pt x="18102" y="4147"/>
                    <a:pt x="18174" y="4039"/>
                  </a:cubicBezTo>
                  <a:cubicBezTo>
                    <a:pt x="18180" y="4031"/>
                    <a:pt x="18184" y="4023"/>
                    <a:pt x="18189" y="4015"/>
                  </a:cubicBezTo>
                  <a:cubicBezTo>
                    <a:pt x="18271" y="3879"/>
                    <a:pt x="18355" y="3744"/>
                    <a:pt x="18439" y="3606"/>
                  </a:cubicBezTo>
                  <a:cubicBezTo>
                    <a:pt x="18448" y="3592"/>
                    <a:pt x="18457" y="3576"/>
                    <a:pt x="18467" y="3562"/>
                  </a:cubicBezTo>
                  <a:lnTo>
                    <a:pt x="18467" y="3562"/>
                  </a:lnTo>
                  <a:cubicBezTo>
                    <a:pt x="18467" y="3562"/>
                    <a:pt x="18467" y="3562"/>
                    <a:pt x="18467" y="3562"/>
                  </a:cubicBezTo>
                  <a:cubicBezTo>
                    <a:pt x="18498" y="3510"/>
                    <a:pt x="18530" y="3459"/>
                    <a:pt x="18561" y="3407"/>
                  </a:cubicBezTo>
                  <a:cubicBezTo>
                    <a:pt x="18609" y="3321"/>
                    <a:pt x="18658" y="3231"/>
                    <a:pt x="18706" y="3143"/>
                  </a:cubicBezTo>
                  <a:cubicBezTo>
                    <a:pt x="18792" y="2988"/>
                    <a:pt x="18878" y="2831"/>
                    <a:pt x="18965" y="2676"/>
                  </a:cubicBezTo>
                  <a:cubicBezTo>
                    <a:pt x="18966" y="2673"/>
                    <a:pt x="18968" y="2672"/>
                    <a:pt x="18969" y="2670"/>
                  </a:cubicBezTo>
                  <a:lnTo>
                    <a:pt x="18969" y="2670"/>
                  </a:lnTo>
                  <a:cubicBezTo>
                    <a:pt x="18968" y="2672"/>
                    <a:pt x="18966" y="2674"/>
                    <a:pt x="18965" y="2677"/>
                  </a:cubicBezTo>
                  <a:cubicBezTo>
                    <a:pt x="19146" y="2346"/>
                    <a:pt x="19331" y="2015"/>
                    <a:pt x="19497" y="1675"/>
                  </a:cubicBezTo>
                  <a:lnTo>
                    <a:pt x="19497" y="1675"/>
                  </a:lnTo>
                  <a:cubicBezTo>
                    <a:pt x="19468" y="1689"/>
                    <a:pt x="19443" y="1709"/>
                    <a:pt x="19423" y="1737"/>
                  </a:cubicBezTo>
                  <a:cubicBezTo>
                    <a:pt x="19200" y="2048"/>
                    <a:pt x="18969" y="2353"/>
                    <a:pt x="18747" y="2664"/>
                  </a:cubicBezTo>
                  <a:cubicBezTo>
                    <a:pt x="18631" y="2828"/>
                    <a:pt x="18515" y="2990"/>
                    <a:pt x="18395" y="3151"/>
                  </a:cubicBezTo>
                  <a:cubicBezTo>
                    <a:pt x="18283" y="3301"/>
                    <a:pt x="18167" y="3449"/>
                    <a:pt x="18056" y="3600"/>
                  </a:cubicBezTo>
                  <a:cubicBezTo>
                    <a:pt x="17583" y="4241"/>
                    <a:pt x="17135" y="4900"/>
                    <a:pt x="16681" y="5554"/>
                  </a:cubicBezTo>
                  <a:cubicBezTo>
                    <a:pt x="16461" y="5870"/>
                    <a:pt x="16246" y="6191"/>
                    <a:pt x="16035" y="6512"/>
                  </a:cubicBezTo>
                  <a:cubicBezTo>
                    <a:pt x="15924" y="6680"/>
                    <a:pt x="15809" y="6846"/>
                    <a:pt x="15702" y="7017"/>
                  </a:cubicBezTo>
                  <a:cubicBezTo>
                    <a:pt x="15593" y="7189"/>
                    <a:pt x="15487" y="7363"/>
                    <a:pt x="15376" y="7533"/>
                  </a:cubicBezTo>
                  <a:cubicBezTo>
                    <a:pt x="15270" y="7698"/>
                    <a:pt x="15156" y="7858"/>
                    <a:pt x="15045" y="8020"/>
                  </a:cubicBezTo>
                  <a:cubicBezTo>
                    <a:pt x="14935" y="8185"/>
                    <a:pt x="14831" y="8352"/>
                    <a:pt x="14725" y="8521"/>
                  </a:cubicBezTo>
                  <a:cubicBezTo>
                    <a:pt x="14626" y="8685"/>
                    <a:pt x="14521" y="8845"/>
                    <a:pt x="14422" y="9009"/>
                  </a:cubicBezTo>
                  <a:cubicBezTo>
                    <a:pt x="14318" y="9183"/>
                    <a:pt x="14214" y="9358"/>
                    <a:pt x="14108" y="9530"/>
                  </a:cubicBezTo>
                  <a:cubicBezTo>
                    <a:pt x="13905" y="9857"/>
                    <a:pt x="13684" y="10172"/>
                    <a:pt x="13505" y="10513"/>
                  </a:cubicBezTo>
                  <a:cubicBezTo>
                    <a:pt x="13413" y="10691"/>
                    <a:pt x="13326" y="10871"/>
                    <a:pt x="13242" y="11054"/>
                  </a:cubicBezTo>
                  <a:cubicBezTo>
                    <a:pt x="13226" y="11089"/>
                    <a:pt x="13209" y="11124"/>
                    <a:pt x="13193" y="11158"/>
                  </a:cubicBezTo>
                  <a:cubicBezTo>
                    <a:pt x="13142" y="10952"/>
                    <a:pt x="13099" y="10744"/>
                    <a:pt x="13047" y="10538"/>
                  </a:cubicBezTo>
                  <a:cubicBezTo>
                    <a:pt x="13015" y="10415"/>
                    <a:pt x="12982" y="10290"/>
                    <a:pt x="12956" y="10165"/>
                  </a:cubicBezTo>
                  <a:cubicBezTo>
                    <a:pt x="12932" y="10049"/>
                    <a:pt x="12913" y="9933"/>
                    <a:pt x="12897" y="9817"/>
                  </a:cubicBezTo>
                  <a:cubicBezTo>
                    <a:pt x="12880" y="9625"/>
                    <a:pt x="12861" y="9430"/>
                    <a:pt x="12858" y="9237"/>
                  </a:cubicBezTo>
                  <a:cubicBezTo>
                    <a:pt x="12855" y="9047"/>
                    <a:pt x="12855" y="8858"/>
                    <a:pt x="12855" y="8669"/>
                  </a:cubicBezTo>
                  <a:lnTo>
                    <a:pt x="12855" y="8658"/>
                  </a:lnTo>
                  <a:lnTo>
                    <a:pt x="12855" y="8649"/>
                  </a:lnTo>
                  <a:cubicBezTo>
                    <a:pt x="12856" y="8595"/>
                    <a:pt x="12856" y="8541"/>
                    <a:pt x="12856" y="8487"/>
                  </a:cubicBezTo>
                  <a:lnTo>
                    <a:pt x="12856" y="8491"/>
                  </a:lnTo>
                  <a:cubicBezTo>
                    <a:pt x="12857" y="8259"/>
                    <a:pt x="12860" y="8027"/>
                    <a:pt x="12879" y="7796"/>
                  </a:cubicBezTo>
                  <a:cubicBezTo>
                    <a:pt x="12898" y="7558"/>
                    <a:pt x="12927" y="7322"/>
                    <a:pt x="12956" y="7086"/>
                  </a:cubicBezTo>
                  <a:cubicBezTo>
                    <a:pt x="12995" y="6821"/>
                    <a:pt x="13043" y="6557"/>
                    <a:pt x="13096" y="6295"/>
                  </a:cubicBezTo>
                  <a:cubicBezTo>
                    <a:pt x="13148" y="6036"/>
                    <a:pt x="13206" y="5781"/>
                    <a:pt x="13274" y="5527"/>
                  </a:cubicBezTo>
                  <a:lnTo>
                    <a:pt x="13274" y="5527"/>
                  </a:lnTo>
                  <a:cubicBezTo>
                    <a:pt x="13274" y="5531"/>
                    <a:pt x="13273" y="5535"/>
                    <a:pt x="13272" y="5538"/>
                  </a:cubicBezTo>
                  <a:lnTo>
                    <a:pt x="13272" y="5538"/>
                  </a:lnTo>
                  <a:cubicBezTo>
                    <a:pt x="13300" y="5444"/>
                    <a:pt x="13330" y="5351"/>
                    <a:pt x="13362" y="5259"/>
                  </a:cubicBezTo>
                  <a:cubicBezTo>
                    <a:pt x="13394" y="5168"/>
                    <a:pt x="13431" y="5080"/>
                    <a:pt x="13468" y="4992"/>
                  </a:cubicBezTo>
                  <a:lnTo>
                    <a:pt x="13468" y="4992"/>
                  </a:lnTo>
                  <a:cubicBezTo>
                    <a:pt x="13465" y="4999"/>
                    <a:pt x="13462" y="5005"/>
                    <a:pt x="13459" y="5012"/>
                  </a:cubicBezTo>
                  <a:lnTo>
                    <a:pt x="13459" y="5012"/>
                  </a:lnTo>
                  <a:cubicBezTo>
                    <a:pt x="13526" y="4858"/>
                    <a:pt x="13593" y="4708"/>
                    <a:pt x="13669" y="4559"/>
                  </a:cubicBezTo>
                  <a:cubicBezTo>
                    <a:pt x="13742" y="4414"/>
                    <a:pt x="13821" y="4274"/>
                    <a:pt x="13902" y="4134"/>
                  </a:cubicBezTo>
                  <a:cubicBezTo>
                    <a:pt x="14058" y="3876"/>
                    <a:pt x="14220" y="3625"/>
                    <a:pt x="14399" y="3383"/>
                  </a:cubicBezTo>
                  <a:cubicBezTo>
                    <a:pt x="14589" y="3162"/>
                    <a:pt x="14789" y="2949"/>
                    <a:pt x="14997" y="2744"/>
                  </a:cubicBezTo>
                  <a:cubicBezTo>
                    <a:pt x="15223" y="2544"/>
                    <a:pt x="15452" y="2349"/>
                    <a:pt x="15694" y="2165"/>
                  </a:cubicBezTo>
                  <a:lnTo>
                    <a:pt x="15694" y="2165"/>
                  </a:lnTo>
                  <a:cubicBezTo>
                    <a:pt x="15694" y="2165"/>
                    <a:pt x="15694" y="2165"/>
                    <a:pt x="15694" y="2166"/>
                  </a:cubicBezTo>
                  <a:cubicBezTo>
                    <a:pt x="15770" y="2112"/>
                    <a:pt x="15846" y="2058"/>
                    <a:pt x="15926" y="2009"/>
                  </a:cubicBezTo>
                  <a:cubicBezTo>
                    <a:pt x="16006" y="1959"/>
                    <a:pt x="16089" y="1911"/>
                    <a:pt x="16172" y="1863"/>
                  </a:cubicBezTo>
                  <a:cubicBezTo>
                    <a:pt x="16302" y="1793"/>
                    <a:pt x="16435" y="1723"/>
                    <a:pt x="16565" y="1652"/>
                  </a:cubicBezTo>
                  <a:cubicBezTo>
                    <a:pt x="16698" y="1579"/>
                    <a:pt x="16829" y="1507"/>
                    <a:pt x="16963" y="1437"/>
                  </a:cubicBezTo>
                  <a:cubicBezTo>
                    <a:pt x="17092" y="1371"/>
                    <a:pt x="17230" y="1317"/>
                    <a:pt x="17362" y="1257"/>
                  </a:cubicBezTo>
                  <a:cubicBezTo>
                    <a:pt x="17490" y="1198"/>
                    <a:pt x="17618" y="1140"/>
                    <a:pt x="17746" y="1084"/>
                  </a:cubicBezTo>
                  <a:cubicBezTo>
                    <a:pt x="18115" y="941"/>
                    <a:pt x="18487" y="816"/>
                    <a:pt x="18867" y="709"/>
                  </a:cubicBezTo>
                  <a:cubicBezTo>
                    <a:pt x="19146" y="643"/>
                    <a:pt x="19428" y="584"/>
                    <a:pt x="19709" y="520"/>
                  </a:cubicBezTo>
                  <a:cubicBezTo>
                    <a:pt x="19951" y="465"/>
                    <a:pt x="20198" y="424"/>
                    <a:pt x="20445" y="390"/>
                  </a:cubicBezTo>
                  <a:close/>
                  <a:moveTo>
                    <a:pt x="11007" y="17389"/>
                  </a:moveTo>
                  <a:lnTo>
                    <a:pt x="11007" y="17389"/>
                  </a:lnTo>
                  <a:cubicBezTo>
                    <a:pt x="11007" y="17391"/>
                    <a:pt x="11006" y="17394"/>
                    <a:pt x="11006" y="17396"/>
                  </a:cubicBezTo>
                  <a:lnTo>
                    <a:pt x="11006" y="17396"/>
                  </a:lnTo>
                  <a:cubicBezTo>
                    <a:pt x="11007" y="17394"/>
                    <a:pt x="11007" y="17391"/>
                    <a:pt x="11007" y="17389"/>
                  </a:cubicBezTo>
                  <a:close/>
                  <a:moveTo>
                    <a:pt x="9931" y="11132"/>
                  </a:moveTo>
                  <a:cubicBezTo>
                    <a:pt x="10010" y="11235"/>
                    <a:pt x="10090" y="11333"/>
                    <a:pt x="10177" y="11428"/>
                  </a:cubicBezTo>
                  <a:cubicBezTo>
                    <a:pt x="10177" y="11428"/>
                    <a:pt x="10176" y="11428"/>
                    <a:pt x="10176" y="11427"/>
                  </a:cubicBezTo>
                  <a:lnTo>
                    <a:pt x="10176" y="11427"/>
                  </a:lnTo>
                  <a:cubicBezTo>
                    <a:pt x="10179" y="11430"/>
                    <a:pt x="10181" y="11433"/>
                    <a:pt x="10183" y="11436"/>
                  </a:cubicBezTo>
                  <a:cubicBezTo>
                    <a:pt x="10183" y="11436"/>
                    <a:pt x="10185" y="11437"/>
                    <a:pt x="10185" y="11437"/>
                  </a:cubicBezTo>
                  <a:cubicBezTo>
                    <a:pt x="10244" y="11504"/>
                    <a:pt x="10301" y="11574"/>
                    <a:pt x="10361" y="11642"/>
                  </a:cubicBezTo>
                  <a:cubicBezTo>
                    <a:pt x="10425" y="11714"/>
                    <a:pt x="10491" y="11781"/>
                    <a:pt x="10556" y="11851"/>
                  </a:cubicBezTo>
                  <a:cubicBezTo>
                    <a:pt x="10649" y="11953"/>
                    <a:pt x="10740" y="12056"/>
                    <a:pt x="10820" y="12168"/>
                  </a:cubicBezTo>
                  <a:cubicBezTo>
                    <a:pt x="10904" y="12289"/>
                    <a:pt x="10994" y="12405"/>
                    <a:pt x="11080" y="12526"/>
                  </a:cubicBezTo>
                  <a:cubicBezTo>
                    <a:pt x="11153" y="12631"/>
                    <a:pt x="11223" y="12736"/>
                    <a:pt x="11283" y="12849"/>
                  </a:cubicBezTo>
                  <a:cubicBezTo>
                    <a:pt x="11281" y="12845"/>
                    <a:pt x="11279" y="12840"/>
                    <a:pt x="11277" y="12834"/>
                  </a:cubicBezTo>
                  <a:lnTo>
                    <a:pt x="11277" y="12834"/>
                  </a:lnTo>
                  <a:cubicBezTo>
                    <a:pt x="11282" y="12846"/>
                    <a:pt x="11287" y="12856"/>
                    <a:pt x="11293" y="12867"/>
                  </a:cubicBezTo>
                  <a:cubicBezTo>
                    <a:pt x="11296" y="12871"/>
                    <a:pt x="11301" y="12875"/>
                    <a:pt x="11304" y="12880"/>
                  </a:cubicBezTo>
                  <a:cubicBezTo>
                    <a:pt x="11378" y="12965"/>
                    <a:pt x="11437" y="13058"/>
                    <a:pt x="11488" y="13158"/>
                  </a:cubicBezTo>
                  <a:cubicBezTo>
                    <a:pt x="11517" y="13214"/>
                    <a:pt x="11540" y="13271"/>
                    <a:pt x="11565" y="13328"/>
                  </a:cubicBezTo>
                  <a:cubicBezTo>
                    <a:pt x="11568" y="13339"/>
                    <a:pt x="11573" y="13348"/>
                    <a:pt x="11576" y="13357"/>
                  </a:cubicBezTo>
                  <a:cubicBezTo>
                    <a:pt x="11583" y="13369"/>
                    <a:pt x="11588" y="13383"/>
                    <a:pt x="11592" y="13396"/>
                  </a:cubicBezTo>
                  <a:cubicBezTo>
                    <a:pt x="11593" y="13398"/>
                    <a:pt x="11594" y="13400"/>
                    <a:pt x="11596" y="13403"/>
                  </a:cubicBezTo>
                  <a:cubicBezTo>
                    <a:pt x="11664" y="13521"/>
                    <a:pt x="11726" y="13643"/>
                    <a:pt x="11785" y="13766"/>
                  </a:cubicBezTo>
                  <a:cubicBezTo>
                    <a:pt x="11841" y="13885"/>
                    <a:pt x="11884" y="14010"/>
                    <a:pt x="11931" y="14133"/>
                  </a:cubicBezTo>
                  <a:cubicBezTo>
                    <a:pt x="11946" y="14105"/>
                    <a:pt x="11954" y="14074"/>
                    <a:pt x="11952" y="14041"/>
                  </a:cubicBezTo>
                  <a:cubicBezTo>
                    <a:pt x="11948" y="13878"/>
                    <a:pt x="11924" y="13718"/>
                    <a:pt x="11894" y="13558"/>
                  </a:cubicBezTo>
                  <a:cubicBezTo>
                    <a:pt x="11903" y="13541"/>
                    <a:pt x="11909" y="13521"/>
                    <a:pt x="11911" y="13501"/>
                  </a:cubicBezTo>
                  <a:cubicBezTo>
                    <a:pt x="11915" y="13473"/>
                    <a:pt x="11911" y="13448"/>
                    <a:pt x="11903" y="13424"/>
                  </a:cubicBezTo>
                  <a:cubicBezTo>
                    <a:pt x="11910" y="13324"/>
                    <a:pt x="11923" y="13224"/>
                    <a:pt x="11939" y="13125"/>
                  </a:cubicBezTo>
                  <a:cubicBezTo>
                    <a:pt x="11949" y="13072"/>
                    <a:pt x="11962" y="13020"/>
                    <a:pt x="11978" y="12968"/>
                  </a:cubicBezTo>
                  <a:cubicBezTo>
                    <a:pt x="12003" y="12894"/>
                    <a:pt x="12034" y="12822"/>
                    <a:pt x="12067" y="12750"/>
                  </a:cubicBezTo>
                  <a:cubicBezTo>
                    <a:pt x="12106" y="12671"/>
                    <a:pt x="12150" y="12595"/>
                    <a:pt x="12195" y="12519"/>
                  </a:cubicBezTo>
                  <a:cubicBezTo>
                    <a:pt x="12237" y="12444"/>
                    <a:pt x="12278" y="12369"/>
                    <a:pt x="12323" y="12296"/>
                  </a:cubicBezTo>
                  <a:cubicBezTo>
                    <a:pt x="12437" y="12126"/>
                    <a:pt x="12574" y="11972"/>
                    <a:pt x="12706" y="11815"/>
                  </a:cubicBezTo>
                  <a:cubicBezTo>
                    <a:pt x="12777" y="11735"/>
                    <a:pt x="12850" y="11656"/>
                    <a:pt x="12925" y="11580"/>
                  </a:cubicBezTo>
                  <a:cubicBezTo>
                    <a:pt x="12932" y="11603"/>
                    <a:pt x="12939" y="11624"/>
                    <a:pt x="12946" y="11646"/>
                  </a:cubicBezTo>
                  <a:cubicBezTo>
                    <a:pt x="12947" y="11650"/>
                    <a:pt x="12950" y="11653"/>
                    <a:pt x="12951" y="11656"/>
                  </a:cubicBezTo>
                  <a:cubicBezTo>
                    <a:pt x="12945" y="11702"/>
                    <a:pt x="12955" y="11747"/>
                    <a:pt x="12983" y="11786"/>
                  </a:cubicBezTo>
                  <a:cubicBezTo>
                    <a:pt x="13003" y="11871"/>
                    <a:pt x="13080" y="11929"/>
                    <a:pt x="13169" y="11929"/>
                  </a:cubicBezTo>
                  <a:lnTo>
                    <a:pt x="13207" y="11929"/>
                  </a:lnTo>
                  <a:cubicBezTo>
                    <a:pt x="13257" y="11927"/>
                    <a:pt x="13306" y="11923"/>
                    <a:pt x="13357" y="11916"/>
                  </a:cubicBezTo>
                  <a:lnTo>
                    <a:pt x="13357" y="11916"/>
                  </a:lnTo>
                  <a:cubicBezTo>
                    <a:pt x="13349" y="11917"/>
                    <a:pt x="13341" y="11918"/>
                    <a:pt x="13334" y="11919"/>
                  </a:cubicBezTo>
                  <a:cubicBezTo>
                    <a:pt x="13350" y="11917"/>
                    <a:pt x="13366" y="11916"/>
                    <a:pt x="13381" y="11915"/>
                  </a:cubicBezTo>
                  <a:lnTo>
                    <a:pt x="13381" y="11915"/>
                  </a:lnTo>
                  <a:cubicBezTo>
                    <a:pt x="13355" y="11949"/>
                    <a:pt x="13330" y="11984"/>
                    <a:pt x="13305" y="12019"/>
                  </a:cubicBezTo>
                  <a:cubicBezTo>
                    <a:pt x="13254" y="12089"/>
                    <a:pt x="13203" y="12161"/>
                    <a:pt x="13150" y="12228"/>
                  </a:cubicBezTo>
                  <a:cubicBezTo>
                    <a:pt x="13098" y="12293"/>
                    <a:pt x="13041" y="12354"/>
                    <a:pt x="12994" y="12423"/>
                  </a:cubicBezTo>
                  <a:cubicBezTo>
                    <a:pt x="12994" y="12423"/>
                    <a:pt x="12994" y="12424"/>
                    <a:pt x="12994" y="12424"/>
                  </a:cubicBezTo>
                  <a:cubicBezTo>
                    <a:pt x="12988" y="12429"/>
                    <a:pt x="12985" y="12436"/>
                    <a:pt x="12980" y="12442"/>
                  </a:cubicBezTo>
                  <a:cubicBezTo>
                    <a:pt x="12976" y="12450"/>
                    <a:pt x="12971" y="12457"/>
                    <a:pt x="12966" y="12465"/>
                  </a:cubicBezTo>
                  <a:cubicBezTo>
                    <a:pt x="12946" y="12490"/>
                    <a:pt x="12930" y="12520"/>
                    <a:pt x="12913" y="12546"/>
                  </a:cubicBezTo>
                  <a:cubicBezTo>
                    <a:pt x="12889" y="12584"/>
                    <a:pt x="12866" y="12622"/>
                    <a:pt x="12845" y="12660"/>
                  </a:cubicBezTo>
                  <a:cubicBezTo>
                    <a:pt x="12804" y="12737"/>
                    <a:pt x="12772" y="12817"/>
                    <a:pt x="12736" y="12895"/>
                  </a:cubicBezTo>
                  <a:cubicBezTo>
                    <a:pt x="12699" y="12965"/>
                    <a:pt x="12660" y="13033"/>
                    <a:pt x="12626" y="13104"/>
                  </a:cubicBezTo>
                  <a:cubicBezTo>
                    <a:pt x="12585" y="13189"/>
                    <a:pt x="12556" y="13281"/>
                    <a:pt x="12538" y="13374"/>
                  </a:cubicBezTo>
                  <a:cubicBezTo>
                    <a:pt x="12518" y="13472"/>
                    <a:pt x="12500" y="13571"/>
                    <a:pt x="12486" y="13669"/>
                  </a:cubicBezTo>
                  <a:cubicBezTo>
                    <a:pt x="12473" y="13768"/>
                    <a:pt x="12461" y="13867"/>
                    <a:pt x="12445" y="13965"/>
                  </a:cubicBezTo>
                  <a:cubicBezTo>
                    <a:pt x="12432" y="14061"/>
                    <a:pt x="12413" y="14155"/>
                    <a:pt x="12397" y="14250"/>
                  </a:cubicBezTo>
                  <a:cubicBezTo>
                    <a:pt x="12365" y="14433"/>
                    <a:pt x="12349" y="14618"/>
                    <a:pt x="12321" y="14801"/>
                  </a:cubicBezTo>
                  <a:cubicBezTo>
                    <a:pt x="12290" y="14989"/>
                    <a:pt x="12281" y="15180"/>
                    <a:pt x="12259" y="15368"/>
                  </a:cubicBezTo>
                  <a:cubicBezTo>
                    <a:pt x="12236" y="15566"/>
                    <a:pt x="12209" y="15762"/>
                    <a:pt x="12187" y="15959"/>
                  </a:cubicBezTo>
                  <a:cubicBezTo>
                    <a:pt x="12166" y="16154"/>
                    <a:pt x="12151" y="16349"/>
                    <a:pt x="12131" y="16544"/>
                  </a:cubicBezTo>
                  <a:cubicBezTo>
                    <a:pt x="12088" y="16935"/>
                    <a:pt x="12074" y="17328"/>
                    <a:pt x="12052" y="17719"/>
                  </a:cubicBezTo>
                  <a:cubicBezTo>
                    <a:pt x="12047" y="17819"/>
                    <a:pt x="12040" y="17917"/>
                    <a:pt x="12037" y="18015"/>
                  </a:cubicBezTo>
                  <a:cubicBezTo>
                    <a:pt x="12035" y="18114"/>
                    <a:pt x="12034" y="18213"/>
                    <a:pt x="12029" y="18312"/>
                  </a:cubicBezTo>
                  <a:cubicBezTo>
                    <a:pt x="12019" y="18513"/>
                    <a:pt x="12005" y="18713"/>
                    <a:pt x="11998" y="18914"/>
                  </a:cubicBezTo>
                  <a:cubicBezTo>
                    <a:pt x="11984" y="19303"/>
                    <a:pt x="11962" y="19693"/>
                    <a:pt x="11948" y="20083"/>
                  </a:cubicBezTo>
                  <a:cubicBezTo>
                    <a:pt x="11941" y="20284"/>
                    <a:pt x="11928" y="20485"/>
                    <a:pt x="11922" y="20687"/>
                  </a:cubicBezTo>
                  <a:cubicBezTo>
                    <a:pt x="11916" y="20881"/>
                    <a:pt x="11919" y="21075"/>
                    <a:pt x="11914" y="21270"/>
                  </a:cubicBezTo>
                  <a:cubicBezTo>
                    <a:pt x="11908" y="21465"/>
                    <a:pt x="11904" y="21661"/>
                    <a:pt x="11902" y="21857"/>
                  </a:cubicBezTo>
                  <a:cubicBezTo>
                    <a:pt x="11902" y="21864"/>
                    <a:pt x="11902" y="21871"/>
                    <a:pt x="11902" y="21879"/>
                  </a:cubicBezTo>
                  <a:cubicBezTo>
                    <a:pt x="11819" y="21875"/>
                    <a:pt x="11736" y="21873"/>
                    <a:pt x="11653" y="21873"/>
                  </a:cubicBezTo>
                  <a:cubicBezTo>
                    <a:pt x="11606" y="21873"/>
                    <a:pt x="11560" y="21873"/>
                    <a:pt x="11513" y="21875"/>
                  </a:cubicBezTo>
                  <a:cubicBezTo>
                    <a:pt x="11444" y="21877"/>
                    <a:pt x="11374" y="21881"/>
                    <a:pt x="11304" y="21884"/>
                  </a:cubicBezTo>
                  <a:cubicBezTo>
                    <a:pt x="11235" y="21884"/>
                    <a:pt x="11166" y="21881"/>
                    <a:pt x="11097" y="21880"/>
                  </a:cubicBezTo>
                  <a:cubicBezTo>
                    <a:pt x="11023" y="21880"/>
                    <a:pt x="10947" y="21880"/>
                    <a:pt x="10872" y="21885"/>
                  </a:cubicBezTo>
                  <a:cubicBezTo>
                    <a:pt x="10825" y="21887"/>
                    <a:pt x="10777" y="21892"/>
                    <a:pt x="10730" y="21896"/>
                  </a:cubicBezTo>
                  <a:cubicBezTo>
                    <a:pt x="10738" y="21739"/>
                    <a:pt x="10751" y="21582"/>
                    <a:pt x="10764" y="21424"/>
                  </a:cubicBezTo>
                  <a:cubicBezTo>
                    <a:pt x="10779" y="21242"/>
                    <a:pt x="10792" y="21058"/>
                    <a:pt x="10803" y="20874"/>
                  </a:cubicBezTo>
                  <a:cubicBezTo>
                    <a:pt x="10815" y="20675"/>
                    <a:pt x="10828" y="20475"/>
                    <a:pt x="10843" y="20276"/>
                  </a:cubicBezTo>
                  <a:cubicBezTo>
                    <a:pt x="10858" y="20087"/>
                    <a:pt x="10881" y="19902"/>
                    <a:pt x="10894" y="19715"/>
                  </a:cubicBezTo>
                  <a:cubicBezTo>
                    <a:pt x="10908" y="19505"/>
                    <a:pt x="10919" y="19295"/>
                    <a:pt x="10932" y="19086"/>
                  </a:cubicBezTo>
                  <a:cubicBezTo>
                    <a:pt x="10943" y="18900"/>
                    <a:pt x="10955" y="18714"/>
                    <a:pt x="10963" y="18528"/>
                  </a:cubicBezTo>
                  <a:cubicBezTo>
                    <a:pt x="10964" y="18520"/>
                    <a:pt x="10964" y="18512"/>
                    <a:pt x="10965" y="18504"/>
                  </a:cubicBezTo>
                  <a:lnTo>
                    <a:pt x="10965" y="18504"/>
                  </a:lnTo>
                  <a:cubicBezTo>
                    <a:pt x="10965" y="18499"/>
                    <a:pt x="10965" y="18495"/>
                    <a:pt x="10965" y="18490"/>
                  </a:cubicBezTo>
                  <a:lnTo>
                    <a:pt x="10965" y="18490"/>
                  </a:lnTo>
                  <a:cubicBezTo>
                    <a:pt x="10966" y="18490"/>
                    <a:pt x="10966" y="18489"/>
                    <a:pt x="10966" y="18489"/>
                  </a:cubicBezTo>
                  <a:lnTo>
                    <a:pt x="10966" y="18489"/>
                  </a:lnTo>
                  <a:cubicBezTo>
                    <a:pt x="10966" y="18489"/>
                    <a:pt x="10966" y="18489"/>
                    <a:pt x="10965" y="18489"/>
                  </a:cubicBezTo>
                  <a:lnTo>
                    <a:pt x="10965" y="18489"/>
                  </a:lnTo>
                  <a:cubicBezTo>
                    <a:pt x="10966" y="18485"/>
                    <a:pt x="10966" y="18481"/>
                    <a:pt x="10966" y="18476"/>
                  </a:cubicBezTo>
                  <a:cubicBezTo>
                    <a:pt x="10966" y="18476"/>
                    <a:pt x="10966" y="18475"/>
                    <a:pt x="10966" y="18475"/>
                  </a:cubicBezTo>
                  <a:cubicBezTo>
                    <a:pt x="10967" y="18466"/>
                    <a:pt x="10967" y="18458"/>
                    <a:pt x="10967" y="18449"/>
                  </a:cubicBezTo>
                  <a:cubicBezTo>
                    <a:pt x="10968" y="18436"/>
                    <a:pt x="10968" y="18423"/>
                    <a:pt x="10969" y="18410"/>
                  </a:cubicBezTo>
                  <a:lnTo>
                    <a:pt x="10969" y="18410"/>
                  </a:lnTo>
                  <a:cubicBezTo>
                    <a:pt x="10969" y="18413"/>
                    <a:pt x="10968" y="18417"/>
                    <a:pt x="10968" y="18420"/>
                  </a:cubicBezTo>
                  <a:cubicBezTo>
                    <a:pt x="10968" y="18413"/>
                    <a:pt x="10969" y="18405"/>
                    <a:pt x="10969" y="18397"/>
                  </a:cubicBezTo>
                  <a:lnTo>
                    <a:pt x="10969" y="18397"/>
                  </a:lnTo>
                  <a:cubicBezTo>
                    <a:pt x="10969" y="18401"/>
                    <a:pt x="10969" y="18406"/>
                    <a:pt x="10969" y="18410"/>
                  </a:cubicBezTo>
                  <a:lnTo>
                    <a:pt x="10969" y="18410"/>
                  </a:lnTo>
                  <a:cubicBezTo>
                    <a:pt x="10969" y="18406"/>
                    <a:pt x="10969" y="18402"/>
                    <a:pt x="10969" y="18397"/>
                  </a:cubicBezTo>
                  <a:lnTo>
                    <a:pt x="10969" y="18397"/>
                  </a:lnTo>
                  <a:cubicBezTo>
                    <a:pt x="10969" y="18397"/>
                    <a:pt x="10969" y="18397"/>
                    <a:pt x="10969" y="18397"/>
                  </a:cubicBezTo>
                  <a:lnTo>
                    <a:pt x="10969" y="18397"/>
                  </a:lnTo>
                  <a:cubicBezTo>
                    <a:pt x="10969" y="18397"/>
                    <a:pt x="10969" y="18397"/>
                    <a:pt x="10969" y="18396"/>
                  </a:cubicBezTo>
                  <a:lnTo>
                    <a:pt x="10969" y="18396"/>
                  </a:lnTo>
                  <a:cubicBezTo>
                    <a:pt x="10969" y="18397"/>
                    <a:pt x="10969" y="18397"/>
                    <a:pt x="10969" y="18397"/>
                  </a:cubicBezTo>
                  <a:lnTo>
                    <a:pt x="10969" y="18397"/>
                  </a:lnTo>
                  <a:cubicBezTo>
                    <a:pt x="10970" y="18377"/>
                    <a:pt x="10972" y="18355"/>
                    <a:pt x="10972" y="18334"/>
                  </a:cubicBezTo>
                  <a:lnTo>
                    <a:pt x="10972" y="18334"/>
                  </a:lnTo>
                  <a:cubicBezTo>
                    <a:pt x="10971" y="18344"/>
                    <a:pt x="10971" y="18350"/>
                    <a:pt x="10970" y="18360"/>
                  </a:cubicBezTo>
                  <a:cubicBezTo>
                    <a:pt x="10985" y="18038"/>
                    <a:pt x="10993" y="17717"/>
                    <a:pt x="11006" y="17396"/>
                  </a:cubicBezTo>
                  <a:lnTo>
                    <a:pt x="11006" y="17396"/>
                  </a:lnTo>
                  <a:cubicBezTo>
                    <a:pt x="11006" y="17396"/>
                    <a:pt x="11006" y="17396"/>
                    <a:pt x="11006" y="17396"/>
                  </a:cubicBezTo>
                  <a:lnTo>
                    <a:pt x="11006" y="17396"/>
                  </a:lnTo>
                  <a:cubicBezTo>
                    <a:pt x="11006" y="17396"/>
                    <a:pt x="11006" y="17396"/>
                    <a:pt x="11006" y="17396"/>
                  </a:cubicBezTo>
                  <a:lnTo>
                    <a:pt x="11006" y="17396"/>
                  </a:lnTo>
                  <a:cubicBezTo>
                    <a:pt x="11006" y="17393"/>
                    <a:pt x="11007" y="17390"/>
                    <a:pt x="11007" y="17386"/>
                  </a:cubicBezTo>
                  <a:lnTo>
                    <a:pt x="11007" y="17386"/>
                  </a:lnTo>
                  <a:cubicBezTo>
                    <a:pt x="11007" y="17387"/>
                    <a:pt x="11007" y="17388"/>
                    <a:pt x="11007" y="17389"/>
                  </a:cubicBezTo>
                  <a:lnTo>
                    <a:pt x="11007" y="17389"/>
                  </a:lnTo>
                  <a:cubicBezTo>
                    <a:pt x="11020" y="17126"/>
                    <a:pt x="11040" y="16864"/>
                    <a:pt x="11051" y="16600"/>
                  </a:cubicBezTo>
                  <a:cubicBezTo>
                    <a:pt x="11064" y="16330"/>
                    <a:pt x="11070" y="16059"/>
                    <a:pt x="11078" y="15789"/>
                  </a:cubicBezTo>
                  <a:cubicBezTo>
                    <a:pt x="11090" y="15395"/>
                    <a:pt x="11105" y="15001"/>
                    <a:pt x="11094" y="14607"/>
                  </a:cubicBezTo>
                  <a:cubicBezTo>
                    <a:pt x="11088" y="14407"/>
                    <a:pt x="11074" y="14206"/>
                    <a:pt x="11044" y="14009"/>
                  </a:cubicBezTo>
                  <a:cubicBezTo>
                    <a:pt x="11015" y="13818"/>
                    <a:pt x="10944" y="13642"/>
                    <a:pt x="10875" y="13463"/>
                  </a:cubicBezTo>
                  <a:lnTo>
                    <a:pt x="10875" y="13463"/>
                  </a:lnTo>
                  <a:lnTo>
                    <a:pt x="10878" y="13468"/>
                  </a:lnTo>
                  <a:cubicBezTo>
                    <a:pt x="10848" y="13389"/>
                    <a:pt x="10822" y="13311"/>
                    <a:pt x="10800" y="13230"/>
                  </a:cubicBezTo>
                  <a:cubicBezTo>
                    <a:pt x="10788" y="13188"/>
                    <a:pt x="10776" y="13145"/>
                    <a:pt x="10756" y="13106"/>
                  </a:cubicBezTo>
                  <a:cubicBezTo>
                    <a:pt x="10738" y="13068"/>
                    <a:pt x="10715" y="13030"/>
                    <a:pt x="10692" y="12993"/>
                  </a:cubicBezTo>
                  <a:cubicBezTo>
                    <a:pt x="10605" y="12852"/>
                    <a:pt x="10502" y="12722"/>
                    <a:pt x="10406" y="12588"/>
                  </a:cubicBezTo>
                  <a:lnTo>
                    <a:pt x="10406" y="12588"/>
                  </a:lnTo>
                  <a:cubicBezTo>
                    <a:pt x="10407" y="12589"/>
                    <a:pt x="10408" y="12590"/>
                    <a:pt x="10409" y="12592"/>
                  </a:cubicBezTo>
                  <a:cubicBezTo>
                    <a:pt x="10406" y="12589"/>
                    <a:pt x="10404" y="12585"/>
                    <a:pt x="10402" y="12582"/>
                  </a:cubicBezTo>
                  <a:lnTo>
                    <a:pt x="10402" y="12582"/>
                  </a:lnTo>
                  <a:cubicBezTo>
                    <a:pt x="10403" y="12584"/>
                    <a:pt x="10405" y="12586"/>
                    <a:pt x="10406" y="12588"/>
                  </a:cubicBezTo>
                  <a:lnTo>
                    <a:pt x="10406" y="12588"/>
                  </a:lnTo>
                  <a:cubicBezTo>
                    <a:pt x="10403" y="12583"/>
                    <a:pt x="10400" y="12579"/>
                    <a:pt x="10397" y="12575"/>
                  </a:cubicBezTo>
                  <a:lnTo>
                    <a:pt x="10397" y="12575"/>
                  </a:lnTo>
                  <a:cubicBezTo>
                    <a:pt x="10398" y="12577"/>
                    <a:pt x="10400" y="12580"/>
                    <a:pt x="10402" y="12582"/>
                  </a:cubicBezTo>
                  <a:lnTo>
                    <a:pt x="10402" y="12582"/>
                  </a:lnTo>
                  <a:cubicBezTo>
                    <a:pt x="10400" y="12579"/>
                    <a:pt x="10397" y="12576"/>
                    <a:pt x="10395" y="12572"/>
                  </a:cubicBezTo>
                  <a:lnTo>
                    <a:pt x="10395" y="12572"/>
                  </a:lnTo>
                  <a:cubicBezTo>
                    <a:pt x="10396" y="12573"/>
                    <a:pt x="10396" y="12574"/>
                    <a:pt x="10397" y="12575"/>
                  </a:cubicBezTo>
                  <a:lnTo>
                    <a:pt x="10397" y="12575"/>
                  </a:lnTo>
                  <a:cubicBezTo>
                    <a:pt x="10277" y="12403"/>
                    <a:pt x="10160" y="12231"/>
                    <a:pt x="10038" y="12061"/>
                  </a:cubicBezTo>
                  <a:cubicBezTo>
                    <a:pt x="9973" y="11971"/>
                    <a:pt x="9910" y="11877"/>
                    <a:pt x="9838" y="11793"/>
                  </a:cubicBezTo>
                  <a:cubicBezTo>
                    <a:pt x="9770" y="11713"/>
                    <a:pt x="9696" y="11636"/>
                    <a:pt x="9625" y="11558"/>
                  </a:cubicBezTo>
                  <a:cubicBezTo>
                    <a:pt x="9600" y="11528"/>
                    <a:pt x="9577" y="11496"/>
                    <a:pt x="9553" y="11466"/>
                  </a:cubicBezTo>
                  <a:cubicBezTo>
                    <a:pt x="9560" y="11466"/>
                    <a:pt x="9567" y="11464"/>
                    <a:pt x="9575" y="11463"/>
                  </a:cubicBezTo>
                  <a:lnTo>
                    <a:pt x="9576" y="11463"/>
                  </a:lnTo>
                  <a:cubicBezTo>
                    <a:pt x="9629" y="11459"/>
                    <a:pt x="9681" y="11453"/>
                    <a:pt x="9735" y="11448"/>
                  </a:cubicBezTo>
                  <a:cubicBezTo>
                    <a:pt x="9767" y="11446"/>
                    <a:pt x="9800" y="11444"/>
                    <a:pt x="9832" y="11439"/>
                  </a:cubicBezTo>
                  <a:cubicBezTo>
                    <a:pt x="9838" y="11435"/>
                    <a:pt x="9843" y="11431"/>
                    <a:pt x="9850" y="11428"/>
                  </a:cubicBezTo>
                  <a:cubicBezTo>
                    <a:pt x="9856" y="11414"/>
                    <a:pt x="9861" y="11399"/>
                    <a:pt x="9866" y="11384"/>
                  </a:cubicBezTo>
                  <a:cubicBezTo>
                    <a:pt x="9878" y="11325"/>
                    <a:pt x="9893" y="11265"/>
                    <a:pt x="9908" y="11206"/>
                  </a:cubicBezTo>
                  <a:cubicBezTo>
                    <a:pt x="9916" y="11182"/>
                    <a:pt x="9923" y="11157"/>
                    <a:pt x="9931" y="11132"/>
                  </a:cubicBezTo>
                  <a:close/>
                  <a:moveTo>
                    <a:pt x="20576" y="1"/>
                  </a:moveTo>
                  <a:cubicBezTo>
                    <a:pt x="20571" y="1"/>
                    <a:pt x="20567" y="1"/>
                    <a:pt x="20563" y="1"/>
                  </a:cubicBezTo>
                  <a:cubicBezTo>
                    <a:pt x="20399" y="14"/>
                    <a:pt x="20237" y="44"/>
                    <a:pt x="20076" y="72"/>
                  </a:cubicBezTo>
                  <a:cubicBezTo>
                    <a:pt x="19856" y="109"/>
                    <a:pt x="19639" y="157"/>
                    <a:pt x="19422" y="207"/>
                  </a:cubicBezTo>
                  <a:cubicBezTo>
                    <a:pt x="19234" y="249"/>
                    <a:pt x="19045" y="286"/>
                    <a:pt x="18858" y="330"/>
                  </a:cubicBezTo>
                  <a:cubicBezTo>
                    <a:pt x="18655" y="380"/>
                    <a:pt x="18458" y="442"/>
                    <a:pt x="18260" y="505"/>
                  </a:cubicBezTo>
                  <a:cubicBezTo>
                    <a:pt x="18076" y="566"/>
                    <a:pt x="17893" y="630"/>
                    <a:pt x="17712" y="700"/>
                  </a:cubicBezTo>
                  <a:cubicBezTo>
                    <a:pt x="17522" y="773"/>
                    <a:pt x="17339" y="860"/>
                    <a:pt x="17155" y="944"/>
                  </a:cubicBezTo>
                  <a:cubicBezTo>
                    <a:pt x="16986" y="1022"/>
                    <a:pt x="16812" y="1092"/>
                    <a:pt x="16649" y="1183"/>
                  </a:cubicBezTo>
                  <a:cubicBezTo>
                    <a:pt x="16481" y="1277"/>
                    <a:pt x="16311" y="1367"/>
                    <a:pt x="16142" y="1459"/>
                  </a:cubicBezTo>
                  <a:cubicBezTo>
                    <a:pt x="15960" y="1556"/>
                    <a:pt x="15778" y="1656"/>
                    <a:pt x="15609" y="1773"/>
                  </a:cubicBezTo>
                  <a:cubicBezTo>
                    <a:pt x="15434" y="1895"/>
                    <a:pt x="15268" y="2025"/>
                    <a:pt x="15105" y="2161"/>
                  </a:cubicBezTo>
                  <a:cubicBezTo>
                    <a:pt x="14949" y="2291"/>
                    <a:pt x="14795" y="2426"/>
                    <a:pt x="14650" y="2569"/>
                  </a:cubicBezTo>
                  <a:cubicBezTo>
                    <a:pt x="14506" y="2710"/>
                    <a:pt x="14370" y="2861"/>
                    <a:pt x="14232" y="3010"/>
                  </a:cubicBezTo>
                  <a:cubicBezTo>
                    <a:pt x="14101" y="3152"/>
                    <a:pt x="13989" y="3313"/>
                    <a:pt x="13881" y="3475"/>
                  </a:cubicBezTo>
                  <a:cubicBezTo>
                    <a:pt x="13768" y="3645"/>
                    <a:pt x="13658" y="3817"/>
                    <a:pt x="13556" y="3995"/>
                  </a:cubicBezTo>
                  <a:cubicBezTo>
                    <a:pt x="13455" y="4170"/>
                    <a:pt x="13358" y="4346"/>
                    <a:pt x="13272" y="4529"/>
                  </a:cubicBezTo>
                  <a:cubicBezTo>
                    <a:pt x="13185" y="4712"/>
                    <a:pt x="13099" y="4899"/>
                    <a:pt x="13031" y="5089"/>
                  </a:cubicBezTo>
                  <a:cubicBezTo>
                    <a:pt x="12963" y="5279"/>
                    <a:pt x="12901" y="5474"/>
                    <a:pt x="12855" y="5672"/>
                  </a:cubicBezTo>
                  <a:cubicBezTo>
                    <a:pt x="12809" y="5865"/>
                    <a:pt x="12768" y="6059"/>
                    <a:pt x="12728" y="6255"/>
                  </a:cubicBezTo>
                  <a:cubicBezTo>
                    <a:pt x="12688" y="6459"/>
                    <a:pt x="12650" y="6664"/>
                    <a:pt x="12616" y="6870"/>
                  </a:cubicBezTo>
                  <a:cubicBezTo>
                    <a:pt x="12582" y="7069"/>
                    <a:pt x="12562" y="7270"/>
                    <a:pt x="12539" y="7470"/>
                  </a:cubicBezTo>
                  <a:cubicBezTo>
                    <a:pt x="12517" y="7658"/>
                    <a:pt x="12501" y="7846"/>
                    <a:pt x="12494" y="8035"/>
                  </a:cubicBezTo>
                  <a:cubicBezTo>
                    <a:pt x="12486" y="8245"/>
                    <a:pt x="12488" y="8455"/>
                    <a:pt x="12486" y="8665"/>
                  </a:cubicBezTo>
                  <a:cubicBezTo>
                    <a:pt x="12486" y="8657"/>
                    <a:pt x="12486" y="8648"/>
                    <a:pt x="12486" y="8640"/>
                  </a:cubicBezTo>
                  <a:lnTo>
                    <a:pt x="12486" y="8640"/>
                  </a:lnTo>
                  <a:cubicBezTo>
                    <a:pt x="12485" y="8917"/>
                    <a:pt x="12482" y="9193"/>
                    <a:pt x="12499" y="9470"/>
                  </a:cubicBezTo>
                  <a:cubicBezTo>
                    <a:pt x="12513" y="9677"/>
                    <a:pt x="12528" y="9882"/>
                    <a:pt x="12563" y="10085"/>
                  </a:cubicBezTo>
                  <a:cubicBezTo>
                    <a:pt x="12595" y="10271"/>
                    <a:pt x="12645" y="10451"/>
                    <a:pt x="12690" y="10634"/>
                  </a:cubicBezTo>
                  <a:cubicBezTo>
                    <a:pt x="12732" y="10811"/>
                    <a:pt x="12769" y="10991"/>
                    <a:pt x="12812" y="11168"/>
                  </a:cubicBezTo>
                  <a:cubicBezTo>
                    <a:pt x="12803" y="11176"/>
                    <a:pt x="12793" y="11182"/>
                    <a:pt x="12785" y="11192"/>
                  </a:cubicBezTo>
                  <a:cubicBezTo>
                    <a:pt x="12780" y="11196"/>
                    <a:pt x="12777" y="11201"/>
                    <a:pt x="12772" y="11206"/>
                  </a:cubicBezTo>
                  <a:cubicBezTo>
                    <a:pt x="12716" y="11270"/>
                    <a:pt x="12653" y="11328"/>
                    <a:pt x="12595" y="11389"/>
                  </a:cubicBezTo>
                  <a:cubicBezTo>
                    <a:pt x="12515" y="11471"/>
                    <a:pt x="12441" y="11556"/>
                    <a:pt x="12369" y="11644"/>
                  </a:cubicBezTo>
                  <a:cubicBezTo>
                    <a:pt x="12243" y="11796"/>
                    <a:pt x="12104" y="11942"/>
                    <a:pt x="12002" y="12112"/>
                  </a:cubicBezTo>
                  <a:cubicBezTo>
                    <a:pt x="11951" y="12195"/>
                    <a:pt x="11904" y="12282"/>
                    <a:pt x="11856" y="12367"/>
                  </a:cubicBezTo>
                  <a:cubicBezTo>
                    <a:pt x="11807" y="12450"/>
                    <a:pt x="11759" y="12534"/>
                    <a:pt x="11719" y="12620"/>
                  </a:cubicBezTo>
                  <a:cubicBezTo>
                    <a:pt x="11695" y="12670"/>
                    <a:pt x="11675" y="12721"/>
                    <a:pt x="11655" y="12773"/>
                  </a:cubicBezTo>
                  <a:cubicBezTo>
                    <a:pt x="11632" y="12722"/>
                    <a:pt x="11609" y="12673"/>
                    <a:pt x="11583" y="12625"/>
                  </a:cubicBezTo>
                  <a:cubicBezTo>
                    <a:pt x="11464" y="12406"/>
                    <a:pt x="11305" y="12213"/>
                    <a:pt x="11161" y="12011"/>
                  </a:cubicBezTo>
                  <a:lnTo>
                    <a:pt x="11161" y="12011"/>
                  </a:lnTo>
                  <a:cubicBezTo>
                    <a:pt x="11161" y="12012"/>
                    <a:pt x="11162" y="12012"/>
                    <a:pt x="11162" y="12013"/>
                  </a:cubicBezTo>
                  <a:cubicBezTo>
                    <a:pt x="11161" y="12012"/>
                    <a:pt x="11160" y="12010"/>
                    <a:pt x="11159" y="12009"/>
                  </a:cubicBezTo>
                  <a:lnTo>
                    <a:pt x="11159" y="12009"/>
                  </a:lnTo>
                  <a:cubicBezTo>
                    <a:pt x="11160" y="12010"/>
                    <a:pt x="11160" y="12010"/>
                    <a:pt x="11161" y="12011"/>
                  </a:cubicBezTo>
                  <a:lnTo>
                    <a:pt x="11161" y="12011"/>
                  </a:lnTo>
                  <a:cubicBezTo>
                    <a:pt x="11158" y="12006"/>
                    <a:pt x="11155" y="12002"/>
                    <a:pt x="11152" y="11998"/>
                  </a:cubicBezTo>
                  <a:lnTo>
                    <a:pt x="11152" y="11998"/>
                  </a:lnTo>
                  <a:cubicBezTo>
                    <a:pt x="11154" y="12002"/>
                    <a:pt x="11157" y="12005"/>
                    <a:pt x="11159" y="12009"/>
                  </a:cubicBezTo>
                  <a:lnTo>
                    <a:pt x="11159" y="12009"/>
                  </a:lnTo>
                  <a:cubicBezTo>
                    <a:pt x="11156" y="12004"/>
                    <a:pt x="11152" y="11999"/>
                    <a:pt x="11149" y="11994"/>
                  </a:cubicBezTo>
                  <a:lnTo>
                    <a:pt x="11149" y="11994"/>
                  </a:lnTo>
                  <a:cubicBezTo>
                    <a:pt x="11150" y="11995"/>
                    <a:pt x="11151" y="11997"/>
                    <a:pt x="11152" y="11998"/>
                  </a:cubicBezTo>
                  <a:lnTo>
                    <a:pt x="11152" y="11998"/>
                  </a:lnTo>
                  <a:cubicBezTo>
                    <a:pt x="11078" y="11892"/>
                    <a:pt x="10998" y="11791"/>
                    <a:pt x="10913" y="11694"/>
                  </a:cubicBezTo>
                  <a:cubicBezTo>
                    <a:pt x="10830" y="11602"/>
                    <a:pt x="10744" y="11514"/>
                    <a:pt x="10660" y="11421"/>
                  </a:cubicBezTo>
                  <a:cubicBezTo>
                    <a:pt x="10576" y="11326"/>
                    <a:pt x="10494" y="11229"/>
                    <a:pt x="10409" y="11135"/>
                  </a:cubicBezTo>
                  <a:cubicBezTo>
                    <a:pt x="10348" y="11066"/>
                    <a:pt x="10292" y="10994"/>
                    <a:pt x="10235" y="10922"/>
                  </a:cubicBezTo>
                  <a:cubicBezTo>
                    <a:pt x="10198" y="10873"/>
                    <a:pt x="10159" y="10826"/>
                    <a:pt x="10123" y="10776"/>
                  </a:cubicBezTo>
                  <a:cubicBezTo>
                    <a:pt x="10102" y="10729"/>
                    <a:pt x="10062" y="10693"/>
                    <a:pt x="10014" y="10675"/>
                  </a:cubicBezTo>
                  <a:cubicBezTo>
                    <a:pt x="10017" y="10639"/>
                    <a:pt x="10020" y="10602"/>
                    <a:pt x="10023" y="10566"/>
                  </a:cubicBezTo>
                  <a:cubicBezTo>
                    <a:pt x="10044" y="10336"/>
                    <a:pt x="10063" y="10107"/>
                    <a:pt x="10060" y="9876"/>
                  </a:cubicBezTo>
                  <a:cubicBezTo>
                    <a:pt x="10057" y="9692"/>
                    <a:pt x="10050" y="9509"/>
                    <a:pt x="10054" y="9325"/>
                  </a:cubicBezTo>
                  <a:cubicBezTo>
                    <a:pt x="10059" y="9142"/>
                    <a:pt x="10045" y="8959"/>
                    <a:pt x="10027" y="8776"/>
                  </a:cubicBezTo>
                  <a:cubicBezTo>
                    <a:pt x="10007" y="8586"/>
                    <a:pt x="9987" y="8395"/>
                    <a:pt x="9956" y="8207"/>
                  </a:cubicBezTo>
                  <a:cubicBezTo>
                    <a:pt x="9925" y="8015"/>
                    <a:pt x="9888" y="7825"/>
                    <a:pt x="9844" y="7636"/>
                  </a:cubicBezTo>
                  <a:cubicBezTo>
                    <a:pt x="9755" y="7247"/>
                    <a:pt x="9651" y="6862"/>
                    <a:pt x="9520" y="6485"/>
                  </a:cubicBezTo>
                  <a:cubicBezTo>
                    <a:pt x="9388" y="6098"/>
                    <a:pt x="9253" y="5713"/>
                    <a:pt x="9103" y="5332"/>
                  </a:cubicBezTo>
                  <a:cubicBezTo>
                    <a:pt x="9030" y="5148"/>
                    <a:pt x="8943" y="4971"/>
                    <a:pt x="8854" y="4796"/>
                  </a:cubicBezTo>
                  <a:cubicBezTo>
                    <a:pt x="8762" y="4615"/>
                    <a:pt x="8666" y="4438"/>
                    <a:pt x="8565" y="4263"/>
                  </a:cubicBezTo>
                  <a:cubicBezTo>
                    <a:pt x="8469" y="4098"/>
                    <a:pt x="8363" y="3939"/>
                    <a:pt x="8258" y="3781"/>
                  </a:cubicBezTo>
                  <a:cubicBezTo>
                    <a:pt x="8146" y="3613"/>
                    <a:pt x="8033" y="3445"/>
                    <a:pt x="7909" y="3287"/>
                  </a:cubicBezTo>
                  <a:cubicBezTo>
                    <a:pt x="7786" y="3128"/>
                    <a:pt x="7653" y="2977"/>
                    <a:pt x="7517" y="2831"/>
                  </a:cubicBezTo>
                  <a:cubicBezTo>
                    <a:pt x="7383" y="2686"/>
                    <a:pt x="7249" y="2541"/>
                    <a:pt x="7108" y="2402"/>
                  </a:cubicBezTo>
                  <a:cubicBezTo>
                    <a:pt x="6962" y="2262"/>
                    <a:pt x="6815" y="2120"/>
                    <a:pt x="6656" y="1995"/>
                  </a:cubicBezTo>
                  <a:cubicBezTo>
                    <a:pt x="6500" y="1874"/>
                    <a:pt x="6341" y="1759"/>
                    <a:pt x="6177" y="1650"/>
                  </a:cubicBezTo>
                  <a:cubicBezTo>
                    <a:pt x="6002" y="1538"/>
                    <a:pt x="5828" y="1421"/>
                    <a:pt x="5645" y="1326"/>
                  </a:cubicBezTo>
                  <a:cubicBezTo>
                    <a:pt x="5552" y="1278"/>
                    <a:pt x="5461" y="1231"/>
                    <a:pt x="5367" y="1187"/>
                  </a:cubicBezTo>
                  <a:cubicBezTo>
                    <a:pt x="5275" y="1143"/>
                    <a:pt x="5182" y="1102"/>
                    <a:pt x="5088" y="1060"/>
                  </a:cubicBezTo>
                  <a:cubicBezTo>
                    <a:pt x="4896" y="974"/>
                    <a:pt x="4702" y="894"/>
                    <a:pt x="4508" y="809"/>
                  </a:cubicBezTo>
                  <a:cubicBezTo>
                    <a:pt x="4410" y="766"/>
                    <a:pt x="4308" y="723"/>
                    <a:pt x="4207" y="686"/>
                  </a:cubicBezTo>
                  <a:cubicBezTo>
                    <a:pt x="4093" y="646"/>
                    <a:pt x="3979" y="608"/>
                    <a:pt x="3861" y="585"/>
                  </a:cubicBezTo>
                  <a:cubicBezTo>
                    <a:pt x="3805" y="575"/>
                    <a:pt x="3749" y="564"/>
                    <a:pt x="3693" y="553"/>
                  </a:cubicBezTo>
                  <a:cubicBezTo>
                    <a:pt x="3495" y="514"/>
                    <a:pt x="3294" y="488"/>
                    <a:pt x="3095" y="454"/>
                  </a:cubicBezTo>
                  <a:cubicBezTo>
                    <a:pt x="2902" y="420"/>
                    <a:pt x="2710" y="378"/>
                    <a:pt x="2516" y="346"/>
                  </a:cubicBezTo>
                  <a:cubicBezTo>
                    <a:pt x="2422" y="331"/>
                    <a:pt x="2326" y="315"/>
                    <a:pt x="2231" y="309"/>
                  </a:cubicBezTo>
                  <a:cubicBezTo>
                    <a:pt x="2122" y="301"/>
                    <a:pt x="2013" y="295"/>
                    <a:pt x="1905" y="290"/>
                  </a:cubicBezTo>
                  <a:cubicBezTo>
                    <a:pt x="1706" y="282"/>
                    <a:pt x="1508" y="282"/>
                    <a:pt x="1310" y="278"/>
                  </a:cubicBezTo>
                  <a:cubicBezTo>
                    <a:pt x="1144" y="272"/>
                    <a:pt x="978" y="263"/>
                    <a:pt x="812" y="263"/>
                  </a:cubicBezTo>
                  <a:cubicBezTo>
                    <a:pt x="781" y="263"/>
                    <a:pt x="749" y="263"/>
                    <a:pt x="718" y="264"/>
                  </a:cubicBezTo>
                  <a:cubicBezTo>
                    <a:pt x="611" y="267"/>
                    <a:pt x="507" y="274"/>
                    <a:pt x="402" y="287"/>
                  </a:cubicBezTo>
                  <a:cubicBezTo>
                    <a:pt x="355" y="291"/>
                    <a:pt x="310" y="302"/>
                    <a:pt x="263" y="311"/>
                  </a:cubicBezTo>
                  <a:cubicBezTo>
                    <a:pt x="250" y="313"/>
                    <a:pt x="238" y="317"/>
                    <a:pt x="225" y="319"/>
                  </a:cubicBezTo>
                  <a:cubicBezTo>
                    <a:pt x="211" y="316"/>
                    <a:pt x="197" y="313"/>
                    <a:pt x="183" y="313"/>
                  </a:cubicBezTo>
                  <a:cubicBezTo>
                    <a:pt x="180" y="313"/>
                    <a:pt x="178" y="313"/>
                    <a:pt x="176" y="313"/>
                  </a:cubicBezTo>
                  <a:cubicBezTo>
                    <a:pt x="74" y="321"/>
                    <a:pt x="1" y="410"/>
                    <a:pt x="5" y="511"/>
                  </a:cubicBezTo>
                  <a:cubicBezTo>
                    <a:pt x="11" y="631"/>
                    <a:pt x="25" y="750"/>
                    <a:pt x="33" y="869"/>
                  </a:cubicBezTo>
                  <a:cubicBezTo>
                    <a:pt x="41" y="1012"/>
                    <a:pt x="48" y="1153"/>
                    <a:pt x="51" y="1295"/>
                  </a:cubicBezTo>
                  <a:cubicBezTo>
                    <a:pt x="51" y="1294"/>
                    <a:pt x="52" y="1294"/>
                    <a:pt x="52" y="1292"/>
                  </a:cubicBezTo>
                  <a:lnTo>
                    <a:pt x="52" y="1292"/>
                  </a:lnTo>
                  <a:cubicBezTo>
                    <a:pt x="53" y="1632"/>
                    <a:pt x="42" y="1971"/>
                    <a:pt x="53" y="2310"/>
                  </a:cubicBezTo>
                  <a:cubicBezTo>
                    <a:pt x="59" y="2477"/>
                    <a:pt x="82" y="2644"/>
                    <a:pt x="103" y="2809"/>
                  </a:cubicBezTo>
                  <a:cubicBezTo>
                    <a:pt x="122" y="2967"/>
                    <a:pt x="138" y="3126"/>
                    <a:pt x="159" y="3284"/>
                  </a:cubicBezTo>
                  <a:cubicBezTo>
                    <a:pt x="158" y="3284"/>
                    <a:pt x="158" y="3283"/>
                    <a:pt x="158" y="3282"/>
                  </a:cubicBezTo>
                  <a:lnTo>
                    <a:pt x="158" y="3282"/>
                  </a:lnTo>
                  <a:cubicBezTo>
                    <a:pt x="159" y="3294"/>
                    <a:pt x="161" y="3305"/>
                    <a:pt x="162" y="3316"/>
                  </a:cubicBezTo>
                  <a:cubicBezTo>
                    <a:pt x="162" y="3313"/>
                    <a:pt x="162" y="3309"/>
                    <a:pt x="162" y="3306"/>
                  </a:cubicBezTo>
                  <a:lnTo>
                    <a:pt x="162" y="3306"/>
                  </a:lnTo>
                  <a:cubicBezTo>
                    <a:pt x="171" y="3377"/>
                    <a:pt x="181" y="3448"/>
                    <a:pt x="190" y="3519"/>
                  </a:cubicBezTo>
                  <a:lnTo>
                    <a:pt x="190" y="3519"/>
                  </a:lnTo>
                  <a:cubicBezTo>
                    <a:pt x="190" y="3512"/>
                    <a:pt x="189" y="3505"/>
                    <a:pt x="188" y="3498"/>
                  </a:cubicBezTo>
                  <a:lnTo>
                    <a:pt x="188" y="3498"/>
                  </a:lnTo>
                  <a:cubicBezTo>
                    <a:pt x="227" y="3782"/>
                    <a:pt x="296" y="4062"/>
                    <a:pt x="359" y="4341"/>
                  </a:cubicBezTo>
                  <a:cubicBezTo>
                    <a:pt x="422" y="4621"/>
                    <a:pt x="494" y="4896"/>
                    <a:pt x="579" y="5170"/>
                  </a:cubicBezTo>
                  <a:cubicBezTo>
                    <a:pt x="640" y="5363"/>
                    <a:pt x="721" y="5550"/>
                    <a:pt x="799" y="5738"/>
                  </a:cubicBezTo>
                  <a:cubicBezTo>
                    <a:pt x="870" y="5912"/>
                    <a:pt x="933" y="6087"/>
                    <a:pt x="997" y="6263"/>
                  </a:cubicBezTo>
                  <a:cubicBezTo>
                    <a:pt x="1137" y="6649"/>
                    <a:pt x="1322" y="7023"/>
                    <a:pt x="1548" y="7367"/>
                  </a:cubicBezTo>
                  <a:cubicBezTo>
                    <a:pt x="1665" y="7543"/>
                    <a:pt x="1786" y="7717"/>
                    <a:pt x="1906" y="7892"/>
                  </a:cubicBezTo>
                  <a:cubicBezTo>
                    <a:pt x="2013" y="8049"/>
                    <a:pt x="2127" y="8203"/>
                    <a:pt x="2244" y="8354"/>
                  </a:cubicBezTo>
                  <a:cubicBezTo>
                    <a:pt x="2314" y="8443"/>
                    <a:pt x="2384" y="8531"/>
                    <a:pt x="2454" y="8621"/>
                  </a:cubicBezTo>
                  <a:cubicBezTo>
                    <a:pt x="2511" y="8693"/>
                    <a:pt x="2567" y="8767"/>
                    <a:pt x="2629" y="8836"/>
                  </a:cubicBezTo>
                  <a:cubicBezTo>
                    <a:pt x="2767" y="8992"/>
                    <a:pt x="2908" y="9145"/>
                    <a:pt x="3048" y="9301"/>
                  </a:cubicBezTo>
                  <a:cubicBezTo>
                    <a:pt x="3181" y="9447"/>
                    <a:pt x="3312" y="9595"/>
                    <a:pt x="3453" y="9733"/>
                  </a:cubicBezTo>
                  <a:cubicBezTo>
                    <a:pt x="3594" y="9869"/>
                    <a:pt x="3742" y="9998"/>
                    <a:pt x="3900" y="10116"/>
                  </a:cubicBezTo>
                  <a:cubicBezTo>
                    <a:pt x="4060" y="10236"/>
                    <a:pt x="4225" y="10351"/>
                    <a:pt x="4399" y="10448"/>
                  </a:cubicBezTo>
                  <a:cubicBezTo>
                    <a:pt x="4582" y="10551"/>
                    <a:pt x="4767" y="10646"/>
                    <a:pt x="4957" y="10734"/>
                  </a:cubicBezTo>
                  <a:cubicBezTo>
                    <a:pt x="5143" y="10822"/>
                    <a:pt x="5332" y="10903"/>
                    <a:pt x="5524" y="10976"/>
                  </a:cubicBezTo>
                  <a:cubicBezTo>
                    <a:pt x="5700" y="11042"/>
                    <a:pt x="5877" y="11110"/>
                    <a:pt x="6056" y="11166"/>
                  </a:cubicBezTo>
                  <a:cubicBezTo>
                    <a:pt x="6440" y="11287"/>
                    <a:pt x="6831" y="11391"/>
                    <a:pt x="7230" y="11452"/>
                  </a:cubicBezTo>
                  <a:cubicBezTo>
                    <a:pt x="7439" y="11484"/>
                    <a:pt x="7648" y="11511"/>
                    <a:pt x="7859" y="11524"/>
                  </a:cubicBezTo>
                  <a:cubicBezTo>
                    <a:pt x="7948" y="11530"/>
                    <a:pt x="8036" y="11531"/>
                    <a:pt x="8125" y="11532"/>
                  </a:cubicBezTo>
                  <a:cubicBezTo>
                    <a:pt x="8212" y="11533"/>
                    <a:pt x="8299" y="11534"/>
                    <a:pt x="8386" y="11534"/>
                  </a:cubicBezTo>
                  <a:cubicBezTo>
                    <a:pt x="8407" y="11534"/>
                    <a:pt x="8427" y="11534"/>
                    <a:pt x="8448" y="11534"/>
                  </a:cubicBezTo>
                  <a:cubicBezTo>
                    <a:pt x="8505" y="11533"/>
                    <a:pt x="8563" y="11532"/>
                    <a:pt x="8620" y="11530"/>
                  </a:cubicBezTo>
                  <a:cubicBezTo>
                    <a:pt x="8660" y="11528"/>
                    <a:pt x="8702" y="11527"/>
                    <a:pt x="8742" y="11526"/>
                  </a:cubicBezTo>
                  <a:cubicBezTo>
                    <a:pt x="8830" y="11522"/>
                    <a:pt x="8918" y="11512"/>
                    <a:pt x="9007" y="11506"/>
                  </a:cubicBezTo>
                  <a:cubicBezTo>
                    <a:pt x="9039" y="11503"/>
                    <a:pt x="9071" y="11501"/>
                    <a:pt x="9103" y="11499"/>
                  </a:cubicBezTo>
                  <a:cubicBezTo>
                    <a:pt x="9118" y="11526"/>
                    <a:pt x="9138" y="11550"/>
                    <a:pt x="9165" y="11566"/>
                  </a:cubicBezTo>
                  <a:cubicBezTo>
                    <a:pt x="9210" y="11626"/>
                    <a:pt x="9253" y="11688"/>
                    <a:pt x="9301" y="11746"/>
                  </a:cubicBezTo>
                  <a:cubicBezTo>
                    <a:pt x="9361" y="11818"/>
                    <a:pt x="9426" y="11885"/>
                    <a:pt x="9491" y="11954"/>
                  </a:cubicBezTo>
                  <a:cubicBezTo>
                    <a:pt x="9629" y="12116"/>
                    <a:pt x="9750" y="12291"/>
                    <a:pt x="9874" y="12466"/>
                  </a:cubicBezTo>
                  <a:cubicBezTo>
                    <a:pt x="9947" y="12571"/>
                    <a:pt x="10019" y="12678"/>
                    <a:pt x="10093" y="12784"/>
                  </a:cubicBezTo>
                  <a:cubicBezTo>
                    <a:pt x="10166" y="12888"/>
                    <a:pt x="10244" y="12990"/>
                    <a:pt x="10317" y="13094"/>
                  </a:cubicBezTo>
                  <a:cubicBezTo>
                    <a:pt x="10353" y="13146"/>
                    <a:pt x="10387" y="13200"/>
                    <a:pt x="10418" y="13255"/>
                  </a:cubicBezTo>
                  <a:cubicBezTo>
                    <a:pt x="10421" y="13263"/>
                    <a:pt x="10425" y="13270"/>
                    <a:pt x="10428" y="13277"/>
                  </a:cubicBezTo>
                  <a:cubicBezTo>
                    <a:pt x="10454" y="13358"/>
                    <a:pt x="10474" y="13440"/>
                    <a:pt x="10502" y="13519"/>
                  </a:cubicBezTo>
                  <a:cubicBezTo>
                    <a:pt x="10533" y="13604"/>
                    <a:pt x="10567" y="13687"/>
                    <a:pt x="10599" y="13772"/>
                  </a:cubicBezTo>
                  <a:cubicBezTo>
                    <a:pt x="10599" y="13771"/>
                    <a:pt x="10597" y="13768"/>
                    <a:pt x="10597" y="13767"/>
                  </a:cubicBezTo>
                  <a:lnTo>
                    <a:pt x="10597" y="13767"/>
                  </a:lnTo>
                  <a:cubicBezTo>
                    <a:pt x="10621" y="13835"/>
                    <a:pt x="10642" y="13903"/>
                    <a:pt x="10660" y="13973"/>
                  </a:cubicBezTo>
                  <a:cubicBezTo>
                    <a:pt x="10677" y="14059"/>
                    <a:pt x="10690" y="14145"/>
                    <a:pt x="10700" y="14233"/>
                  </a:cubicBezTo>
                  <a:cubicBezTo>
                    <a:pt x="10731" y="14594"/>
                    <a:pt x="10733" y="14958"/>
                    <a:pt x="10724" y="15321"/>
                  </a:cubicBezTo>
                  <a:cubicBezTo>
                    <a:pt x="10720" y="15502"/>
                    <a:pt x="10712" y="15682"/>
                    <a:pt x="10707" y="15862"/>
                  </a:cubicBezTo>
                  <a:cubicBezTo>
                    <a:pt x="10701" y="16049"/>
                    <a:pt x="10697" y="16235"/>
                    <a:pt x="10690" y="16421"/>
                  </a:cubicBezTo>
                  <a:cubicBezTo>
                    <a:pt x="10691" y="16413"/>
                    <a:pt x="10691" y="16404"/>
                    <a:pt x="10692" y="16396"/>
                  </a:cubicBezTo>
                  <a:lnTo>
                    <a:pt x="10692" y="16396"/>
                  </a:lnTo>
                  <a:cubicBezTo>
                    <a:pt x="10676" y="16721"/>
                    <a:pt x="10653" y="17046"/>
                    <a:pt x="10637" y="17370"/>
                  </a:cubicBezTo>
                  <a:cubicBezTo>
                    <a:pt x="10623" y="17692"/>
                    <a:pt x="10617" y="18013"/>
                    <a:pt x="10603" y="18334"/>
                  </a:cubicBezTo>
                  <a:lnTo>
                    <a:pt x="10603" y="18331"/>
                  </a:lnTo>
                  <a:cubicBezTo>
                    <a:pt x="10602" y="18347"/>
                    <a:pt x="10602" y="18363"/>
                    <a:pt x="10601" y="18379"/>
                  </a:cubicBezTo>
                  <a:cubicBezTo>
                    <a:pt x="10599" y="18404"/>
                    <a:pt x="10596" y="18430"/>
                    <a:pt x="10597" y="18457"/>
                  </a:cubicBezTo>
                  <a:cubicBezTo>
                    <a:pt x="10597" y="18472"/>
                    <a:pt x="10596" y="18486"/>
                    <a:pt x="10596" y="18502"/>
                  </a:cubicBezTo>
                  <a:cubicBezTo>
                    <a:pt x="10596" y="18497"/>
                    <a:pt x="10596" y="18492"/>
                    <a:pt x="10596" y="18486"/>
                  </a:cubicBezTo>
                  <a:cubicBezTo>
                    <a:pt x="10596" y="18491"/>
                    <a:pt x="10596" y="18496"/>
                    <a:pt x="10595" y="18500"/>
                  </a:cubicBezTo>
                  <a:lnTo>
                    <a:pt x="10595" y="18496"/>
                  </a:lnTo>
                  <a:cubicBezTo>
                    <a:pt x="10575" y="18889"/>
                    <a:pt x="10554" y="19281"/>
                    <a:pt x="10526" y="19673"/>
                  </a:cubicBezTo>
                  <a:cubicBezTo>
                    <a:pt x="10514" y="19861"/>
                    <a:pt x="10491" y="20047"/>
                    <a:pt x="10476" y="20234"/>
                  </a:cubicBezTo>
                  <a:cubicBezTo>
                    <a:pt x="10460" y="20434"/>
                    <a:pt x="10448" y="20634"/>
                    <a:pt x="10436" y="20834"/>
                  </a:cubicBezTo>
                  <a:cubicBezTo>
                    <a:pt x="10424" y="21036"/>
                    <a:pt x="10410" y="21239"/>
                    <a:pt x="10392" y="21441"/>
                  </a:cubicBezTo>
                  <a:cubicBezTo>
                    <a:pt x="10382" y="21537"/>
                    <a:pt x="10374" y="21633"/>
                    <a:pt x="10369" y="21728"/>
                  </a:cubicBezTo>
                  <a:cubicBezTo>
                    <a:pt x="10363" y="21817"/>
                    <a:pt x="10353" y="21909"/>
                    <a:pt x="10357" y="21998"/>
                  </a:cubicBezTo>
                  <a:cubicBezTo>
                    <a:pt x="10360" y="22052"/>
                    <a:pt x="10386" y="22100"/>
                    <a:pt x="10425" y="22133"/>
                  </a:cubicBezTo>
                  <a:cubicBezTo>
                    <a:pt x="10435" y="22176"/>
                    <a:pt x="10461" y="22215"/>
                    <a:pt x="10498" y="22243"/>
                  </a:cubicBezTo>
                  <a:cubicBezTo>
                    <a:pt x="10531" y="22268"/>
                    <a:pt x="10571" y="22281"/>
                    <a:pt x="10612" y="22281"/>
                  </a:cubicBezTo>
                  <a:cubicBezTo>
                    <a:pt x="10613" y="22281"/>
                    <a:pt x="10615" y="22281"/>
                    <a:pt x="10617" y="22281"/>
                  </a:cubicBezTo>
                  <a:cubicBezTo>
                    <a:pt x="10635" y="22279"/>
                    <a:pt x="10653" y="22276"/>
                    <a:pt x="10672" y="22271"/>
                  </a:cubicBezTo>
                  <a:cubicBezTo>
                    <a:pt x="10713" y="22270"/>
                    <a:pt x="10754" y="22265"/>
                    <a:pt x="10794" y="22261"/>
                  </a:cubicBezTo>
                  <a:cubicBezTo>
                    <a:pt x="10840" y="22257"/>
                    <a:pt x="10883" y="22253"/>
                    <a:pt x="10928" y="22251"/>
                  </a:cubicBezTo>
                  <a:cubicBezTo>
                    <a:pt x="10957" y="22250"/>
                    <a:pt x="10986" y="22250"/>
                    <a:pt x="11015" y="22250"/>
                  </a:cubicBezTo>
                  <a:cubicBezTo>
                    <a:pt x="11094" y="22250"/>
                    <a:pt x="11173" y="22252"/>
                    <a:pt x="11251" y="22252"/>
                  </a:cubicBezTo>
                  <a:cubicBezTo>
                    <a:pt x="11312" y="22252"/>
                    <a:pt x="11372" y="22251"/>
                    <a:pt x="11432" y="22247"/>
                  </a:cubicBezTo>
                  <a:cubicBezTo>
                    <a:pt x="11511" y="22244"/>
                    <a:pt x="11591" y="22242"/>
                    <a:pt x="11670" y="22242"/>
                  </a:cubicBezTo>
                  <a:cubicBezTo>
                    <a:pt x="11718" y="22242"/>
                    <a:pt x="11766" y="22243"/>
                    <a:pt x="11814" y="22244"/>
                  </a:cubicBezTo>
                  <a:cubicBezTo>
                    <a:pt x="11823" y="22240"/>
                    <a:pt x="11833" y="22239"/>
                    <a:pt x="11845" y="22238"/>
                  </a:cubicBezTo>
                  <a:cubicBezTo>
                    <a:pt x="11876" y="22236"/>
                    <a:pt x="11906" y="22236"/>
                    <a:pt x="11938" y="22236"/>
                  </a:cubicBezTo>
                  <a:cubicBezTo>
                    <a:pt x="11945" y="22236"/>
                    <a:pt x="11953" y="22235"/>
                    <a:pt x="11961" y="22235"/>
                  </a:cubicBezTo>
                  <a:cubicBezTo>
                    <a:pt x="11965" y="22235"/>
                    <a:pt x="11969" y="22236"/>
                    <a:pt x="11973" y="22236"/>
                  </a:cubicBezTo>
                  <a:cubicBezTo>
                    <a:pt x="11998" y="22234"/>
                    <a:pt x="12023" y="22231"/>
                    <a:pt x="12048" y="22230"/>
                  </a:cubicBezTo>
                  <a:cubicBezTo>
                    <a:pt x="12098" y="22228"/>
                    <a:pt x="12148" y="22227"/>
                    <a:pt x="12198" y="22226"/>
                  </a:cubicBezTo>
                  <a:lnTo>
                    <a:pt x="12199" y="22226"/>
                  </a:lnTo>
                  <a:cubicBezTo>
                    <a:pt x="12219" y="22224"/>
                    <a:pt x="12238" y="22224"/>
                    <a:pt x="12258" y="22224"/>
                  </a:cubicBezTo>
                  <a:cubicBezTo>
                    <a:pt x="12257" y="22208"/>
                    <a:pt x="12258" y="22194"/>
                    <a:pt x="12259" y="22179"/>
                  </a:cubicBezTo>
                  <a:cubicBezTo>
                    <a:pt x="12260" y="22151"/>
                    <a:pt x="12261" y="22125"/>
                    <a:pt x="12262" y="22098"/>
                  </a:cubicBezTo>
                  <a:cubicBezTo>
                    <a:pt x="12262" y="22087"/>
                    <a:pt x="12263" y="22075"/>
                    <a:pt x="12263" y="22062"/>
                  </a:cubicBezTo>
                  <a:cubicBezTo>
                    <a:pt x="12265" y="22058"/>
                    <a:pt x="12265" y="22053"/>
                    <a:pt x="12265" y="22047"/>
                  </a:cubicBezTo>
                  <a:cubicBezTo>
                    <a:pt x="12266" y="22039"/>
                    <a:pt x="12267" y="22032"/>
                    <a:pt x="12268" y="22024"/>
                  </a:cubicBezTo>
                  <a:cubicBezTo>
                    <a:pt x="12270" y="22007"/>
                    <a:pt x="12274" y="21990"/>
                    <a:pt x="12281" y="21976"/>
                  </a:cubicBezTo>
                  <a:cubicBezTo>
                    <a:pt x="12278" y="21973"/>
                    <a:pt x="12275" y="21971"/>
                    <a:pt x="12273" y="21967"/>
                  </a:cubicBezTo>
                  <a:cubicBezTo>
                    <a:pt x="12271" y="21857"/>
                    <a:pt x="12275" y="21747"/>
                    <a:pt x="12277" y="21637"/>
                  </a:cubicBezTo>
                  <a:cubicBezTo>
                    <a:pt x="12282" y="21438"/>
                    <a:pt x="12287" y="21239"/>
                    <a:pt x="12290" y="21040"/>
                  </a:cubicBezTo>
                  <a:cubicBezTo>
                    <a:pt x="12293" y="20845"/>
                    <a:pt x="12293" y="20652"/>
                    <a:pt x="12303" y="20459"/>
                  </a:cubicBezTo>
                  <a:cubicBezTo>
                    <a:pt x="12324" y="20066"/>
                    <a:pt x="12337" y="19672"/>
                    <a:pt x="12355" y="19279"/>
                  </a:cubicBezTo>
                  <a:cubicBezTo>
                    <a:pt x="12364" y="19076"/>
                    <a:pt x="12370" y="18874"/>
                    <a:pt x="12380" y="18672"/>
                  </a:cubicBezTo>
                  <a:cubicBezTo>
                    <a:pt x="12389" y="18485"/>
                    <a:pt x="12401" y="18300"/>
                    <a:pt x="12406" y="18114"/>
                  </a:cubicBezTo>
                  <a:cubicBezTo>
                    <a:pt x="12418" y="17716"/>
                    <a:pt x="12445" y="17317"/>
                    <a:pt x="12469" y="16919"/>
                  </a:cubicBezTo>
                  <a:lnTo>
                    <a:pt x="12469" y="16919"/>
                  </a:lnTo>
                  <a:cubicBezTo>
                    <a:pt x="12469" y="16927"/>
                    <a:pt x="12468" y="16935"/>
                    <a:pt x="12468" y="16943"/>
                  </a:cubicBezTo>
                  <a:cubicBezTo>
                    <a:pt x="12482" y="16745"/>
                    <a:pt x="12506" y="16549"/>
                    <a:pt x="12522" y="16352"/>
                  </a:cubicBezTo>
                  <a:cubicBezTo>
                    <a:pt x="12539" y="16153"/>
                    <a:pt x="12561" y="15955"/>
                    <a:pt x="12587" y="15756"/>
                  </a:cubicBezTo>
                  <a:cubicBezTo>
                    <a:pt x="12611" y="15565"/>
                    <a:pt x="12633" y="15374"/>
                    <a:pt x="12649" y="15183"/>
                  </a:cubicBezTo>
                  <a:cubicBezTo>
                    <a:pt x="12657" y="15087"/>
                    <a:pt x="12665" y="14991"/>
                    <a:pt x="12681" y="14896"/>
                  </a:cubicBezTo>
                  <a:cubicBezTo>
                    <a:pt x="12696" y="14802"/>
                    <a:pt x="12713" y="14708"/>
                    <a:pt x="12722" y="14614"/>
                  </a:cubicBezTo>
                  <a:cubicBezTo>
                    <a:pt x="12740" y="14425"/>
                    <a:pt x="12776" y="14241"/>
                    <a:pt x="12808" y="14054"/>
                  </a:cubicBezTo>
                  <a:cubicBezTo>
                    <a:pt x="12824" y="13959"/>
                    <a:pt x="12834" y="13865"/>
                    <a:pt x="12847" y="13770"/>
                  </a:cubicBezTo>
                  <a:cubicBezTo>
                    <a:pt x="12860" y="13674"/>
                    <a:pt x="12877" y="13576"/>
                    <a:pt x="12895" y="13481"/>
                  </a:cubicBezTo>
                  <a:lnTo>
                    <a:pt x="12893" y="13481"/>
                  </a:lnTo>
                  <a:cubicBezTo>
                    <a:pt x="12905" y="13428"/>
                    <a:pt x="12919" y="13377"/>
                    <a:pt x="12935" y="13325"/>
                  </a:cubicBezTo>
                  <a:cubicBezTo>
                    <a:pt x="12943" y="13302"/>
                    <a:pt x="12953" y="13281"/>
                    <a:pt x="12962" y="13260"/>
                  </a:cubicBezTo>
                  <a:cubicBezTo>
                    <a:pt x="12994" y="13197"/>
                    <a:pt x="13028" y="13135"/>
                    <a:pt x="13060" y="13072"/>
                  </a:cubicBezTo>
                  <a:cubicBezTo>
                    <a:pt x="13092" y="13012"/>
                    <a:pt x="13116" y="12947"/>
                    <a:pt x="13146" y="12885"/>
                  </a:cubicBezTo>
                  <a:cubicBezTo>
                    <a:pt x="13182" y="12815"/>
                    <a:pt x="13223" y="12749"/>
                    <a:pt x="13265" y="12682"/>
                  </a:cubicBezTo>
                  <a:cubicBezTo>
                    <a:pt x="13275" y="12668"/>
                    <a:pt x="13285" y="12654"/>
                    <a:pt x="13294" y="12639"/>
                  </a:cubicBezTo>
                  <a:cubicBezTo>
                    <a:pt x="13301" y="12628"/>
                    <a:pt x="13309" y="12618"/>
                    <a:pt x="13317" y="12609"/>
                  </a:cubicBezTo>
                  <a:cubicBezTo>
                    <a:pt x="13358" y="12558"/>
                    <a:pt x="13401" y="12507"/>
                    <a:pt x="13442" y="12456"/>
                  </a:cubicBezTo>
                  <a:cubicBezTo>
                    <a:pt x="13528" y="12347"/>
                    <a:pt x="13608" y="12234"/>
                    <a:pt x="13689" y="12122"/>
                  </a:cubicBezTo>
                  <a:cubicBezTo>
                    <a:pt x="13732" y="12064"/>
                    <a:pt x="13773" y="12005"/>
                    <a:pt x="13814" y="11947"/>
                  </a:cubicBezTo>
                  <a:cubicBezTo>
                    <a:pt x="13836" y="11918"/>
                    <a:pt x="13859" y="11890"/>
                    <a:pt x="13881" y="11861"/>
                  </a:cubicBezTo>
                  <a:cubicBezTo>
                    <a:pt x="13934" y="11854"/>
                    <a:pt x="13987" y="11846"/>
                    <a:pt x="14039" y="11839"/>
                  </a:cubicBezTo>
                  <a:cubicBezTo>
                    <a:pt x="14220" y="11814"/>
                    <a:pt x="14398" y="11787"/>
                    <a:pt x="14577" y="11750"/>
                  </a:cubicBezTo>
                  <a:cubicBezTo>
                    <a:pt x="14675" y="11731"/>
                    <a:pt x="14776" y="11711"/>
                    <a:pt x="14875" y="11690"/>
                  </a:cubicBezTo>
                  <a:cubicBezTo>
                    <a:pt x="14969" y="11668"/>
                    <a:pt x="15065" y="11647"/>
                    <a:pt x="15156" y="11618"/>
                  </a:cubicBezTo>
                  <a:cubicBezTo>
                    <a:pt x="15337" y="11557"/>
                    <a:pt x="15510" y="11479"/>
                    <a:pt x="15688" y="11408"/>
                  </a:cubicBezTo>
                  <a:lnTo>
                    <a:pt x="15688" y="11408"/>
                  </a:lnTo>
                  <a:cubicBezTo>
                    <a:pt x="15687" y="11408"/>
                    <a:pt x="15687" y="11408"/>
                    <a:pt x="15686" y="11408"/>
                  </a:cubicBezTo>
                  <a:cubicBezTo>
                    <a:pt x="15687" y="11408"/>
                    <a:pt x="15688" y="11408"/>
                    <a:pt x="15688" y="11408"/>
                  </a:cubicBezTo>
                  <a:lnTo>
                    <a:pt x="15688" y="11408"/>
                  </a:lnTo>
                  <a:cubicBezTo>
                    <a:pt x="15688" y="11408"/>
                    <a:pt x="15688" y="11408"/>
                    <a:pt x="15688" y="11408"/>
                  </a:cubicBezTo>
                  <a:lnTo>
                    <a:pt x="15688" y="11408"/>
                  </a:lnTo>
                  <a:cubicBezTo>
                    <a:pt x="15689" y="11408"/>
                    <a:pt x="15689" y="11408"/>
                    <a:pt x="15690" y="11408"/>
                  </a:cubicBezTo>
                  <a:lnTo>
                    <a:pt x="15690" y="11408"/>
                  </a:lnTo>
                  <a:cubicBezTo>
                    <a:pt x="15689" y="11408"/>
                    <a:pt x="15689" y="11408"/>
                    <a:pt x="15688" y="11408"/>
                  </a:cubicBezTo>
                  <a:lnTo>
                    <a:pt x="15688" y="11408"/>
                  </a:lnTo>
                  <a:cubicBezTo>
                    <a:pt x="15689" y="11408"/>
                    <a:pt x="15690" y="11407"/>
                    <a:pt x="15690" y="11407"/>
                  </a:cubicBezTo>
                  <a:lnTo>
                    <a:pt x="15690" y="11407"/>
                  </a:lnTo>
                  <a:cubicBezTo>
                    <a:pt x="15690" y="11407"/>
                    <a:pt x="15690" y="11407"/>
                    <a:pt x="15690" y="11408"/>
                  </a:cubicBezTo>
                  <a:lnTo>
                    <a:pt x="15690" y="11408"/>
                  </a:lnTo>
                  <a:cubicBezTo>
                    <a:pt x="15691" y="11407"/>
                    <a:pt x="15692" y="11407"/>
                    <a:pt x="15693" y="11407"/>
                  </a:cubicBezTo>
                  <a:lnTo>
                    <a:pt x="15708" y="11401"/>
                  </a:lnTo>
                  <a:lnTo>
                    <a:pt x="15708" y="11401"/>
                  </a:lnTo>
                  <a:cubicBezTo>
                    <a:pt x="15882" y="11338"/>
                    <a:pt x="16057" y="11281"/>
                    <a:pt x="16227" y="11208"/>
                  </a:cubicBezTo>
                  <a:cubicBezTo>
                    <a:pt x="16397" y="11134"/>
                    <a:pt x="16564" y="11050"/>
                    <a:pt x="16730" y="10968"/>
                  </a:cubicBezTo>
                  <a:cubicBezTo>
                    <a:pt x="16910" y="10878"/>
                    <a:pt x="17089" y="10783"/>
                    <a:pt x="17262" y="10679"/>
                  </a:cubicBezTo>
                  <a:cubicBezTo>
                    <a:pt x="17434" y="10575"/>
                    <a:pt x="17608" y="10472"/>
                    <a:pt x="17774" y="10357"/>
                  </a:cubicBezTo>
                  <a:cubicBezTo>
                    <a:pt x="17856" y="10301"/>
                    <a:pt x="17938" y="10245"/>
                    <a:pt x="18020" y="10187"/>
                  </a:cubicBezTo>
                  <a:cubicBezTo>
                    <a:pt x="18099" y="10131"/>
                    <a:pt x="18179" y="10075"/>
                    <a:pt x="18253" y="10012"/>
                  </a:cubicBezTo>
                  <a:cubicBezTo>
                    <a:pt x="18407" y="9883"/>
                    <a:pt x="18559" y="9750"/>
                    <a:pt x="18703" y="9610"/>
                  </a:cubicBezTo>
                  <a:cubicBezTo>
                    <a:pt x="18853" y="9464"/>
                    <a:pt x="18996" y="9315"/>
                    <a:pt x="19135" y="9159"/>
                  </a:cubicBezTo>
                  <a:cubicBezTo>
                    <a:pt x="19200" y="9085"/>
                    <a:pt x="19264" y="9008"/>
                    <a:pt x="19324" y="8930"/>
                  </a:cubicBezTo>
                  <a:cubicBezTo>
                    <a:pt x="19385" y="8854"/>
                    <a:pt x="19446" y="8777"/>
                    <a:pt x="19502" y="8698"/>
                  </a:cubicBezTo>
                  <a:cubicBezTo>
                    <a:pt x="19559" y="8617"/>
                    <a:pt x="19615" y="8537"/>
                    <a:pt x="19666" y="8452"/>
                  </a:cubicBezTo>
                  <a:cubicBezTo>
                    <a:pt x="19721" y="8362"/>
                    <a:pt x="19777" y="8272"/>
                    <a:pt x="19832" y="8183"/>
                  </a:cubicBezTo>
                  <a:cubicBezTo>
                    <a:pt x="19935" y="8018"/>
                    <a:pt x="20031" y="7849"/>
                    <a:pt x="20125" y="7678"/>
                  </a:cubicBezTo>
                  <a:cubicBezTo>
                    <a:pt x="20221" y="7503"/>
                    <a:pt x="20313" y="7326"/>
                    <a:pt x="20399" y="7144"/>
                  </a:cubicBezTo>
                  <a:cubicBezTo>
                    <a:pt x="20439" y="7060"/>
                    <a:pt x="20472" y="6971"/>
                    <a:pt x="20509" y="6884"/>
                  </a:cubicBezTo>
                  <a:cubicBezTo>
                    <a:pt x="20548" y="6791"/>
                    <a:pt x="20590" y="6698"/>
                    <a:pt x="20623" y="6602"/>
                  </a:cubicBezTo>
                  <a:cubicBezTo>
                    <a:pt x="20690" y="6421"/>
                    <a:pt x="20755" y="6236"/>
                    <a:pt x="20807" y="6050"/>
                  </a:cubicBezTo>
                  <a:cubicBezTo>
                    <a:pt x="20862" y="5860"/>
                    <a:pt x="20910" y="5668"/>
                    <a:pt x="20955" y="5476"/>
                  </a:cubicBezTo>
                  <a:cubicBezTo>
                    <a:pt x="21000" y="5283"/>
                    <a:pt x="21033" y="5088"/>
                    <a:pt x="21051" y="4891"/>
                  </a:cubicBezTo>
                  <a:cubicBezTo>
                    <a:pt x="21069" y="4685"/>
                    <a:pt x="21081" y="4477"/>
                    <a:pt x="21093" y="4270"/>
                  </a:cubicBezTo>
                  <a:cubicBezTo>
                    <a:pt x="21104" y="4081"/>
                    <a:pt x="21120" y="3892"/>
                    <a:pt x="21117" y="3704"/>
                  </a:cubicBezTo>
                  <a:cubicBezTo>
                    <a:pt x="21115" y="3503"/>
                    <a:pt x="21112" y="3303"/>
                    <a:pt x="21114" y="3102"/>
                  </a:cubicBezTo>
                  <a:lnTo>
                    <a:pt x="21114" y="3102"/>
                  </a:lnTo>
                  <a:cubicBezTo>
                    <a:pt x="21113" y="3110"/>
                    <a:pt x="21114" y="3118"/>
                    <a:pt x="21113" y="3126"/>
                  </a:cubicBezTo>
                  <a:cubicBezTo>
                    <a:pt x="21116" y="2961"/>
                    <a:pt x="21118" y="2797"/>
                    <a:pt x="21113" y="2632"/>
                  </a:cubicBezTo>
                  <a:cubicBezTo>
                    <a:pt x="21107" y="2425"/>
                    <a:pt x="21098" y="2217"/>
                    <a:pt x="21094" y="2010"/>
                  </a:cubicBezTo>
                  <a:cubicBezTo>
                    <a:pt x="21090" y="1815"/>
                    <a:pt x="21068" y="1619"/>
                    <a:pt x="21032" y="1428"/>
                  </a:cubicBezTo>
                  <a:cubicBezTo>
                    <a:pt x="20994" y="1228"/>
                    <a:pt x="20965" y="1028"/>
                    <a:pt x="20932" y="827"/>
                  </a:cubicBezTo>
                  <a:cubicBezTo>
                    <a:pt x="20901" y="639"/>
                    <a:pt x="20843" y="458"/>
                    <a:pt x="20796" y="274"/>
                  </a:cubicBezTo>
                  <a:cubicBezTo>
                    <a:pt x="20783" y="218"/>
                    <a:pt x="20774" y="158"/>
                    <a:pt x="20741" y="111"/>
                  </a:cubicBezTo>
                  <a:cubicBezTo>
                    <a:pt x="20712" y="46"/>
                    <a:pt x="20648" y="1"/>
                    <a:pt x="20576" y="1"/>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1247" name="Google Shape;1247;p37"/>
            <p:cNvSpPr/>
            <p:nvPr/>
          </p:nvSpPr>
          <p:spPr>
            <a:xfrm>
              <a:off x="8110325" y="4777525"/>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8" name="Google Shape;1248;p37"/>
            <p:cNvSpPr/>
            <p:nvPr/>
          </p:nvSpPr>
          <p:spPr>
            <a:xfrm>
              <a:off x="8110125" y="5094650"/>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49" name="Google Shape;1249;p37"/>
            <p:cNvSpPr/>
            <p:nvPr/>
          </p:nvSpPr>
          <p:spPr>
            <a:xfrm>
              <a:off x="8265325" y="5007900"/>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0" name="Google Shape;1250;p37"/>
            <p:cNvSpPr/>
            <p:nvPr/>
          </p:nvSpPr>
          <p:spPr>
            <a:xfrm>
              <a:off x="8279400" y="5008525"/>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1" name="Google Shape;1251;p37"/>
            <p:cNvSpPr/>
            <p:nvPr/>
          </p:nvSpPr>
          <p:spPr>
            <a:xfrm>
              <a:off x="8273600" y="4995550"/>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2" name="Google Shape;1252;p37"/>
            <p:cNvSpPr/>
            <p:nvPr/>
          </p:nvSpPr>
          <p:spPr>
            <a:xfrm>
              <a:off x="8451200" y="5004225"/>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3" name="Google Shape;1253;p37"/>
            <p:cNvSpPr/>
            <p:nvPr/>
          </p:nvSpPr>
          <p:spPr>
            <a:xfrm>
              <a:off x="8465900" y="5003575"/>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4" name="Google Shape;1254;p37"/>
            <p:cNvSpPr/>
            <p:nvPr/>
          </p:nvSpPr>
          <p:spPr>
            <a:xfrm>
              <a:off x="8603225" y="5000175"/>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5" name="Google Shape;1255;p37"/>
            <p:cNvSpPr/>
            <p:nvPr/>
          </p:nvSpPr>
          <p:spPr>
            <a:xfrm>
              <a:off x="8744700" y="5004500"/>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6" name="Google Shape;1256;p37"/>
            <p:cNvSpPr/>
            <p:nvPr/>
          </p:nvSpPr>
          <p:spPr>
            <a:xfrm>
              <a:off x="8759050" y="5005500"/>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7" name="Google Shape;1257;p37"/>
            <p:cNvSpPr/>
            <p:nvPr/>
          </p:nvSpPr>
          <p:spPr>
            <a:xfrm>
              <a:off x="8752350" y="4992400"/>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8" name="Google Shape;1258;p37"/>
            <p:cNvSpPr/>
            <p:nvPr/>
          </p:nvSpPr>
          <p:spPr>
            <a:xfrm>
              <a:off x="8680175" y="4834825"/>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59" name="Google Shape;1259;p37"/>
            <p:cNvSpPr/>
            <p:nvPr/>
          </p:nvSpPr>
          <p:spPr>
            <a:xfrm>
              <a:off x="8694325" y="4837950"/>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60" name="Google Shape;1260;p37"/>
            <p:cNvSpPr/>
            <p:nvPr/>
          </p:nvSpPr>
          <p:spPr>
            <a:xfrm>
              <a:off x="8417150" y="4854375"/>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61" name="Google Shape;1261;p37"/>
            <p:cNvSpPr/>
            <p:nvPr/>
          </p:nvSpPr>
          <p:spPr>
            <a:xfrm>
              <a:off x="8430300" y="4849100"/>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62" name="Google Shape;1262;p37"/>
            <p:cNvSpPr/>
            <p:nvPr/>
          </p:nvSpPr>
          <p:spPr>
            <a:xfrm>
              <a:off x="8684350" y="4848850"/>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63" name="Google Shape;1263;p37"/>
            <p:cNvSpPr/>
            <p:nvPr/>
          </p:nvSpPr>
          <p:spPr>
            <a:xfrm>
              <a:off x="8889350" y="4933050"/>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264" name="Google Shape;1264;p37"/>
            <p:cNvSpPr/>
            <p:nvPr/>
          </p:nvSpPr>
          <p:spPr>
            <a:xfrm>
              <a:off x="8213550" y="4951050"/>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1265" name="Google Shape;1265;p37"/>
            <p:cNvSpPr/>
            <p:nvPr/>
          </p:nvSpPr>
          <p:spPr>
            <a:xfrm>
              <a:off x="8204550" y="4960375"/>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1266" name="Google Shape;1266;p37"/>
            <p:cNvSpPr/>
            <p:nvPr/>
          </p:nvSpPr>
          <p:spPr>
            <a:xfrm>
              <a:off x="8111525" y="4777450"/>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267" name="Google Shape;1267;p37"/>
            <p:cNvSpPr/>
            <p:nvPr/>
          </p:nvSpPr>
          <p:spPr>
            <a:xfrm>
              <a:off x="9026125" y="5061350"/>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1268" name="Google Shape;1268;p37"/>
            <p:cNvSpPr/>
            <p:nvPr/>
          </p:nvSpPr>
          <p:spPr>
            <a:xfrm>
              <a:off x="8102725" y="4771200"/>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1269" name="Google Shape;1269;p37"/>
            <p:cNvSpPr/>
            <p:nvPr/>
          </p:nvSpPr>
          <p:spPr>
            <a:xfrm>
              <a:off x="8527950" y="4787350"/>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pic>
        <p:nvPicPr>
          <p:cNvPr id="7" name="Hình ảnh 6"/>
          <p:cNvPicPr>
            <a:picLocks noChangeAspect="1"/>
          </p:cNvPicPr>
          <p:nvPr/>
        </p:nvPicPr>
        <p:blipFill>
          <a:blip r:embed="rId3"/>
          <a:stretch>
            <a:fillRect/>
          </a:stretch>
        </p:blipFill>
        <p:spPr>
          <a:xfrm>
            <a:off x="4464050" y="2511664"/>
            <a:ext cx="2857500" cy="3810000"/>
          </a:xfrm>
          <a:prstGeom prst="rect">
            <a:avLst/>
          </a:prstGeom>
        </p:spPr>
      </p:pic>
      <p:sp>
        <p:nvSpPr>
          <p:cNvPr id="4" name="Rectangle 3"/>
          <p:cNvSpPr/>
          <p:nvPr/>
        </p:nvSpPr>
        <p:spPr>
          <a:xfrm>
            <a:off x="2362200" y="501978"/>
            <a:ext cx="4572000" cy="1138773"/>
          </a:xfrm>
          <a:prstGeom prst="rect">
            <a:avLst/>
          </a:prstGeom>
        </p:spPr>
        <p:txBody>
          <a:bodyPr>
            <a:spAutoFit/>
          </a:bodyPr>
          <a:lstStyle/>
          <a:p>
            <a:r>
              <a:rPr lang="vi-VN" sz="3200" b="1" dirty="0">
                <a:solidFill>
                  <a:srgbClr val="00B050"/>
                </a:solidFill>
                <a:latin typeface="Calibri" panose="020F0502020204030204" pitchFamily="34" charset="0"/>
                <a:cs typeface="Calibri" panose="020F0502020204030204" pitchFamily="34" charset="0"/>
              </a:rPr>
              <a:t>Hoạt động 1: Khởi động</a:t>
            </a:r>
          </a:p>
          <a:p>
            <a:br>
              <a:rPr lang="vi-VN" dirty="0"/>
            </a:br>
            <a:endParaRPr lang="en-US"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6"/>
                                        </p:tgtEl>
                                        <p:attrNameLst>
                                          <p:attrName>style.visibility</p:attrName>
                                        </p:attrNameLst>
                                      </p:cBhvr>
                                      <p:to>
                                        <p:strVal val="visible"/>
                                      </p:to>
                                    </p:set>
                                    <p:anim calcmode="lin" valueType="num">
                                      <p:cBhvr additive="base">
                                        <p:cTn id="7" dur="500" fill="hold"/>
                                        <p:tgtEl>
                                          <p:spTgt spid="1186"/>
                                        </p:tgtEl>
                                        <p:attrNameLst>
                                          <p:attrName>ppt_x</p:attrName>
                                        </p:attrNameLst>
                                      </p:cBhvr>
                                      <p:tavLst>
                                        <p:tav tm="0">
                                          <p:val>
                                            <p:strVal val="#ppt_x"/>
                                          </p:val>
                                        </p:tav>
                                        <p:tav tm="100000">
                                          <p:val>
                                            <p:strVal val="#ppt_x"/>
                                          </p:val>
                                        </p:tav>
                                      </p:tavLst>
                                    </p:anim>
                                    <p:anim calcmode="lin" valueType="num">
                                      <p:cBhvr additive="base">
                                        <p:cTn id="8" dur="500" fill="hold"/>
                                        <p:tgtEl>
                                          <p:spTgt spid="11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mph" presetSubtype="0" fill="hold" grpId="1" nodeType="clickEffect">
                                  <p:stCondLst>
                                    <p:cond delay="0"/>
                                  </p:stCondLst>
                                  <p:childTnLst>
                                    <p:animClr clrSpc="hsl" dir="cw">
                                      <p:cBhvr override="childStyle">
                                        <p:cTn id="12" dur="500" fill="hold"/>
                                        <p:tgtEl>
                                          <p:spTgt spid="1186"/>
                                        </p:tgtEl>
                                        <p:attrNameLst>
                                          <p:attrName>style.color</p:attrName>
                                        </p:attrNameLst>
                                      </p:cBhvr>
                                      <p:by>
                                        <p:hsl h="0" s="-70588" l="0"/>
                                      </p:by>
                                    </p:animClr>
                                    <p:animClr clrSpc="hsl" dir="cw">
                                      <p:cBhvr>
                                        <p:cTn id="13" dur="500" fill="hold"/>
                                        <p:tgtEl>
                                          <p:spTgt spid="1186"/>
                                        </p:tgtEl>
                                        <p:attrNameLst>
                                          <p:attrName>fillcolor</p:attrName>
                                        </p:attrNameLst>
                                      </p:cBhvr>
                                      <p:by>
                                        <p:hsl h="0" s="-70588" l="0"/>
                                      </p:by>
                                    </p:animClr>
                                    <p:animClr clrSpc="hsl" dir="cw">
                                      <p:cBhvr>
                                        <p:cTn id="14" dur="500" fill="hold"/>
                                        <p:tgtEl>
                                          <p:spTgt spid="1186"/>
                                        </p:tgtEl>
                                        <p:attrNameLst>
                                          <p:attrName>stroke.color</p:attrName>
                                        </p:attrNameLst>
                                      </p:cBhvr>
                                      <p:by>
                                        <p:hsl h="0" s="-70588" l="0"/>
                                      </p:by>
                                    </p:animClr>
                                    <p:set>
                                      <p:cBhvr>
                                        <p:cTn id="15" dur="500" fill="hold"/>
                                        <p:tgtEl>
                                          <p:spTgt spid="1186"/>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2" nodeType="clickEffect">
                                  <p:stCondLst>
                                    <p:cond delay="0"/>
                                  </p:stCondLst>
                                  <p:childTnLst>
                                    <p:animRot by="120000">
                                      <p:cBhvr>
                                        <p:cTn id="19" dur="100" fill="hold">
                                          <p:stCondLst>
                                            <p:cond delay="0"/>
                                          </p:stCondLst>
                                        </p:cTn>
                                        <p:tgtEl>
                                          <p:spTgt spid="1186"/>
                                        </p:tgtEl>
                                        <p:attrNameLst>
                                          <p:attrName>r</p:attrName>
                                        </p:attrNameLst>
                                      </p:cBhvr>
                                    </p:animRot>
                                    <p:animRot by="-240000">
                                      <p:cBhvr>
                                        <p:cTn id="20" dur="200" fill="hold">
                                          <p:stCondLst>
                                            <p:cond delay="200"/>
                                          </p:stCondLst>
                                        </p:cTn>
                                        <p:tgtEl>
                                          <p:spTgt spid="1186"/>
                                        </p:tgtEl>
                                        <p:attrNameLst>
                                          <p:attrName>r</p:attrName>
                                        </p:attrNameLst>
                                      </p:cBhvr>
                                    </p:animRot>
                                    <p:animRot by="240000">
                                      <p:cBhvr>
                                        <p:cTn id="21" dur="200" fill="hold">
                                          <p:stCondLst>
                                            <p:cond delay="400"/>
                                          </p:stCondLst>
                                        </p:cTn>
                                        <p:tgtEl>
                                          <p:spTgt spid="1186"/>
                                        </p:tgtEl>
                                        <p:attrNameLst>
                                          <p:attrName>r</p:attrName>
                                        </p:attrNameLst>
                                      </p:cBhvr>
                                    </p:animRot>
                                    <p:animRot by="-240000">
                                      <p:cBhvr>
                                        <p:cTn id="22" dur="200" fill="hold">
                                          <p:stCondLst>
                                            <p:cond delay="600"/>
                                          </p:stCondLst>
                                        </p:cTn>
                                        <p:tgtEl>
                                          <p:spTgt spid="1186"/>
                                        </p:tgtEl>
                                        <p:attrNameLst>
                                          <p:attrName>r</p:attrName>
                                        </p:attrNameLst>
                                      </p:cBhvr>
                                    </p:animRot>
                                    <p:animRot by="120000">
                                      <p:cBhvr>
                                        <p:cTn id="23" dur="200" fill="hold">
                                          <p:stCondLst>
                                            <p:cond delay="800"/>
                                          </p:stCondLst>
                                        </p:cTn>
                                        <p:tgtEl>
                                          <p:spTgt spid="1186"/>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 grpId="0"/>
      <p:bldP spid="1186" grpId="1"/>
      <p:bldP spid="1186"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sp>
        <p:nvSpPr>
          <p:cNvPr id="1552" name="Google Shape;1552;p40"/>
          <p:cNvSpPr txBox="1">
            <a:spLocks noGrp="1"/>
          </p:cNvSpPr>
          <p:nvPr>
            <p:ph type="title"/>
          </p:nvPr>
        </p:nvSpPr>
        <p:spPr>
          <a:xfrm>
            <a:off x="4324150" y="2596000"/>
            <a:ext cx="4675200" cy="975200"/>
          </a:xfrm>
          <a:prstGeom prst="rect">
            <a:avLst/>
          </a:prstGeom>
        </p:spPr>
        <p:txBody>
          <a:bodyPr spcFirstLastPara="1" vert="horz" wrap="square" lIns="91425" tIns="0" rIns="0" bIns="91425" rtlCol="0" anchor="ctr" anchorCtr="0">
            <a:noAutofit/>
          </a:bodyPr>
          <a:lstStyle/>
          <a:p>
            <a:pPr algn="l"/>
            <a:r>
              <a:rPr lang="en-US" altLang="vi-VN" b="1" dirty="0" err="1">
                <a:solidFill>
                  <a:srgbClr val="FF0000"/>
                </a:solidFill>
                <a:latin typeface="Calibri" panose="020F0502020204030204" pitchFamily="34" charset="0"/>
                <a:cs typeface="Calibri" panose="020F0502020204030204" pitchFamily="34" charset="0"/>
              </a:rPr>
              <a:t>I. </a:t>
            </a:r>
            <a:r>
              <a:rPr lang="vi-VN" b="1" dirty="0" err="1">
                <a:solidFill>
                  <a:srgbClr val="FF0000"/>
                </a:solidFill>
                <a:latin typeface="Calibri" panose="020F0502020204030204" pitchFamily="34" charset="0"/>
                <a:cs typeface="Calibri" panose="020F0502020204030204" pitchFamily="34" charset="0"/>
              </a:rPr>
              <a:t>C</a:t>
            </a:r>
            <a:r>
              <a:rPr lang="en-US" altLang="vi-VN" b="1" dirty="0" err="1">
                <a:solidFill>
                  <a:srgbClr val="FF0000"/>
                </a:solidFill>
                <a:latin typeface="Calibri" panose="020F0502020204030204" pitchFamily="34" charset="0"/>
                <a:cs typeface="Calibri" panose="020F0502020204030204" pitchFamily="34" charset="0"/>
              </a:rPr>
              <a:t>HUẨN BỊ</a:t>
            </a:r>
            <a:endParaRPr lang="en-US" altLang="vi-VN" b="1" dirty="0">
              <a:solidFill>
                <a:srgbClr val="FF0000"/>
              </a:solidFill>
            </a:endParaRPr>
          </a:p>
        </p:txBody>
      </p:sp>
      <p:grpSp>
        <p:nvGrpSpPr>
          <p:cNvPr id="1555" name="Google Shape;1555;p40"/>
          <p:cNvGrpSpPr/>
          <p:nvPr/>
        </p:nvGrpSpPr>
        <p:grpSpPr>
          <a:xfrm>
            <a:off x="4030978" y="885077"/>
            <a:ext cx="587129" cy="809648"/>
            <a:chOff x="1647851" y="5294120"/>
            <a:chExt cx="587129" cy="607236"/>
          </a:xfrm>
        </p:grpSpPr>
        <p:sp>
          <p:nvSpPr>
            <p:cNvPr id="1556" name="Google Shape;1556;p40"/>
            <p:cNvSpPr/>
            <p:nvPr/>
          </p:nvSpPr>
          <p:spPr>
            <a:xfrm>
              <a:off x="1677305" y="5322707"/>
              <a:ext cx="526808" cy="546346"/>
            </a:xfrm>
            <a:custGeom>
              <a:avLst/>
              <a:gdLst/>
              <a:ahLst/>
              <a:cxnLst/>
              <a:rect l="l" t="t" r="r" b="b"/>
              <a:pathLst>
                <a:path w="12323" h="12786" extrusionOk="0">
                  <a:moveTo>
                    <a:pt x="5297" y="0"/>
                  </a:moveTo>
                  <a:cubicBezTo>
                    <a:pt x="5290" y="34"/>
                    <a:pt x="5285" y="62"/>
                    <a:pt x="5287" y="85"/>
                  </a:cubicBezTo>
                  <a:cubicBezTo>
                    <a:pt x="5127" y="1404"/>
                    <a:pt x="5031" y="2716"/>
                    <a:pt x="4878" y="4034"/>
                  </a:cubicBezTo>
                  <a:cubicBezTo>
                    <a:pt x="4868" y="4192"/>
                    <a:pt x="4858" y="4353"/>
                    <a:pt x="4843" y="4511"/>
                  </a:cubicBezTo>
                  <a:cubicBezTo>
                    <a:pt x="4843" y="4514"/>
                    <a:pt x="4842" y="4517"/>
                    <a:pt x="4842" y="4519"/>
                  </a:cubicBezTo>
                  <a:cubicBezTo>
                    <a:pt x="4842" y="4524"/>
                    <a:pt x="4842" y="4529"/>
                    <a:pt x="4841" y="4533"/>
                  </a:cubicBezTo>
                  <a:cubicBezTo>
                    <a:pt x="4833" y="4590"/>
                    <a:pt x="4825" y="4648"/>
                    <a:pt x="4818" y="4705"/>
                  </a:cubicBezTo>
                  <a:cubicBezTo>
                    <a:pt x="4818" y="4709"/>
                    <a:pt x="4817" y="4714"/>
                    <a:pt x="4816" y="4717"/>
                  </a:cubicBezTo>
                  <a:cubicBezTo>
                    <a:pt x="4775" y="4685"/>
                    <a:pt x="4732" y="4653"/>
                    <a:pt x="4689" y="4622"/>
                  </a:cubicBezTo>
                  <a:cubicBezTo>
                    <a:pt x="4675" y="4612"/>
                    <a:pt x="4662" y="4603"/>
                    <a:pt x="4648" y="4594"/>
                  </a:cubicBezTo>
                  <a:cubicBezTo>
                    <a:pt x="4633" y="4584"/>
                    <a:pt x="4619" y="4573"/>
                    <a:pt x="4604" y="4564"/>
                  </a:cubicBezTo>
                  <a:cubicBezTo>
                    <a:pt x="3505" y="3698"/>
                    <a:pt x="2386" y="2851"/>
                    <a:pt x="1335" y="1933"/>
                  </a:cubicBezTo>
                  <a:lnTo>
                    <a:pt x="1335" y="1933"/>
                  </a:lnTo>
                  <a:cubicBezTo>
                    <a:pt x="1376" y="2026"/>
                    <a:pt x="1414" y="2108"/>
                    <a:pt x="1443" y="2144"/>
                  </a:cubicBezTo>
                  <a:cubicBezTo>
                    <a:pt x="1969" y="3159"/>
                    <a:pt x="2604" y="4138"/>
                    <a:pt x="3202" y="5104"/>
                  </a:cubicBezTo>
                  <a:cubicBezTo>
                    <a:pt x="3262" y="5196"/>
                    <a:pt x="3323" y="5289"/>
                    <a:pt x="3384" y="5382"/>
                  </a:cubicBezTo>
                  <a:cubicBezTo>
                    <a:pt x="3404" y="5418"/>
                    <a:pt x="3429" y="5455"/>
                    <a:pt x="3451" y="5489"/>
                  </a:cubicBezTo>
                  <a:cubicBezTo>
                    <a:pt x="3467" y="5514"/>
                    <a:pt x="3483" y="5538"/>
                    <a:pt x="3500" y="5561"/>
                  </a:cubicBezTo>
                  <a:cubicBezTo>
                    <a:pt x="3512" y="5578"/>
                    <a:pt x="3525" y="5597"/>
                    <a:pt x="3537" y="5614"/>
                  </a:cubicBezTo>
                  <a:cubicBezTo>
                    <a:pt x="3539" y="5617"/>
                    <a:pt x="3541" y="5621"/>
                    <a:pt x="3543" y="5624"/>
                  </a:cubicBezTo>
                  <a:lnTo>
                    <a:pt x="3544" y="5624"/>
                  </a:lnTo>
                  <a:cubicBezTo>
                    <a:pt x="3568" y="5660"/>
                    <a:pt x="3594" y="5696"/>
                    <a:pt x="3619" y="5732"/>
                  </a:cubicBezTo>
                  <a:cubicBezTo>
                    <a:pt x="3618" y="5732"/>
                    <a:pt x="3616" y="5732"/>
                    <a:pt x="3615" y="5733"/>
                  </a:cubicBezTo>
                  <a:cubicBezTo>
                    <a:pt x="3616" y="5733"/>
                    <a:pt x="3616" y="5734"/>
                    <a:pt x="3616" y="5735"/>
                  </a:cubicBezTo>
                  <a:cubicBezTo>
                    <a:pt x="3587" y="5740"/>
                    <a:pt x="3558" y="5744"/>
                    <a:pt x="3528" y="5750"/>
                  </a:cubicBezTo>
                  <a:cubicBezTo>
                    <a:pt x="3491" y="5757"/>
                    <a:pt x="3454" y="5764"/>
                    <a:pt x="3416" y="5772"/>
                  </a:cubicBezTo>
                  <a:cubicBezTo>
                    <a:pt x="3396" y="5776"/>
                    <a:pt x="3375" y="5780"/>
                    <a:pt x="3356" y="5785"/>
                  </a:cubicBezTo>
                  <a:cubicBezTo>
                    <a:pt x="2321" y="6000"/>
                    <a:pt x="1301" y="6271"/>
                    <a:pt x="275" y="6518"/>
                  </a:cubicBezTo>
                  <a:cubicBezTo>
                    <a:pt x="184" y="6539"/>
                    <a:pt x="92" y="6559"/>
                    <a:pt x="1" y="6582"/>
                  </a:cubicBezTo>
                  <a:cubicBezTo>
                    <a:pt x="518" y="6716"/>
                    <a:pt x="1038" y="6859"/>
                    <a:pt x="1564" y="6948"/>
                  </a:cubicBezTo>
                  <a:cubicBezTo>
                    <a:pt x="2120" y="7108"/>
                    <a:pt x="2666" y="7280"/>
                    <a:pt x="3229" y="7406"/>
                  </a:cubicBezTo>
                  <a:cubicBezTo>
                    <a:pt x="3231" y="7406"/>
                    <a:pt x="3234" y="7407"/>
                    <a:pt x="3237" y="7407"/>
                  </a:cubicBezTo>
                  <a:cubicBezTo>
                    <a:pt x="3238" y="7408"/>
                    <a:pt x="3239" y="7408"/>
                    <a:pt x="3241" y="7408"/>
                  </a:cubicBezTo>
                  <a:cubicBezTo>
                    <a:pt x="3271" y="7415"/>
                    <a:pt x="3302" y="7422"/>
                    <a:pt x="3332" y="7427"/>
                  </a:cubicBezTo>
                  <a:cubicBezTo>
                    <a:pt x="3333" y="7426"/>
                    <a:pt x="3333" y="7426"/>
                    <a:pt x="3333" y="7425"/>
                  </a:cubicBezTo>
                  <a:cubicBezTo>
                    <a:pt x="3367" y="7433"/>
                    <a:pt x="3400" y="7440"/>
                    <a:pt x="3435" y="7448"/>
                  </a:cubicBezTo>
                  <a:cubicBezTo>
                    <a:pt x="3436" y="7448"/>
                    <a:pt x="3437" y="7449"/>
                    <a:pt x="3438" y="7449"/>
                  </a:cubicBezTo>
                  <a:cubicBezTo>
                    <a:pt x="3446" y="7451"/>
                    <a:pt x="3453" y="7452"/>
                    <a:pt x="3461" y="7455"/>
                  </a:cubicBezTo>
                  <a:cubicBezTo>
                    <a:pt x="3480" y="7461"/>
                    <a:pt x="3501" y="7465"/>
                    <a:pt x="3520" y="7470"/>
                  </a:cubicBezTo>
                  <a:lnTo>
                    <a:pt x="3521" y="7470"/>
                  </a:lnTo>
                  <a:cubicBezTo>
                    <a:pt x="3515" y="7480"/>
                    <a:pt x="3508" y="7490"/>
                    <a:pt x="3501" y="7501"/>
                  </a:cubicBezTo>
                  <a:cubicBezTo>
                    <a:pt x="3479" y="7534"/>
                    <a:pt x="3456" y="7566"/>
                    <a:pt x="3435" y="7599"/>
                  </a:cubicBezTo>
                  <a:cubicBezTo>
                    <a:pt x="3428" y="7610"/>
                    <a:pt x="3421" y="7621"/>
                    <a:pt x="3414" y="7631"/>
                  </a:cubicBezTo>
                  <a:cubicBezTo>
                    <a:pt x="3398" y="7656"/>
                    <a:pt x="3382" y="7681"/>
                    <a:pt x="3367" y="7707"/>
                  </a:cubicBezTo>
                  <a:cubicBezTo>
                    <a:pt x="3357" y="7727"/>
                    <a:pt x="3347" y="7748"/>
                    <a:pt x="3335" y="7768"/>
                  </a:cubicBezTo>
                  <a:cubicBezTo>
                    <a:pt x="3333" y="7772"/>
                    <a:pt x="3331" y="7777"/>
                    <a:pt x="3327" y="7782"/>
                  </a:cubicBezTo>
                  <a:cubicBezTo>
                    <a:pt x="3325" y="7784"/>
                    <a:pt x="3324" y="7788"/>
                    <a:pt x="3323" y="7790"/>
                  </a:cubicBezTo>
                  <a:cubicBezTo>
                    <a:pt x="2727" y="8755"/>
                    <a:pt x="2097" y="9691"/>
                    <a:pt x="1451" y="10623"/>
                  </a:cubicBezTo>
                  <a:cubicBezTo>
                    <a:pt x="1414" y="10679"/>
                    <a:pt x="1374" y="10733"/>
                    <a:pt x="1334" y="10787"/>
                  </a:cubicBezTo>
                  <a:cubicBezTo>
                    <a:pt x="1726" y="10558"/>
                    <a:pt x="2107" y="10310"/>
                    <a:pt x="2509" y="10100"/>
                  </a:cubicBezTo>
                  <a:cubicBezTo>
                    <a:pt x="3181" y="9751"/>
                    <a:pt x="3881" y="9458"/>
                    <a:pt x="4563" y="9131"/>
                  </a:cubicBezTo>
                  <a:cubicBezTo>
                    <a:pt x="4673" y="9080"/>
                    <a:pt x="4785" y="9035"/>
                    <a:pt x="4897" y="8990"/>
                  </a:cubicBezTo>
                  <a:cubicBezTo>
                    <a:pt x="4914" y="8987"/>
                    <a:pt x="4930" y="8981"/>
                    <a:pt x="4947" y="8974"/>
                  </a:cubicBezTo>
                  <a:lnTo>
                    <a:pt x="4947" y="8973"/>
                  </a:lnTo>
                  <a:cubicBezTo>
                    <a:pt x="4955" y="8971"/>
                    <a:pt x="4963" y="8968"/>
                    <a:pt x="4973" y="8964"/>
                  </a:cubicBezTo>
                  <a:cubicBezTo>
                    <a:pt x="4998" y="8954"/>
                    <a:pt x="5023" y="8944"/>
                    <a:pt x="5047" y="8933"/>
                  </a:cubicBezTo>
                  <a:cubicBezTo>
                    <a:pt x="5071" y="8922"/>
                    <a:pt x="5095" y="8910"/>
                    <a:pt x="5119" y="8899"/>
                  </a:cubicBezTo>
                  <a:lnTo>
                    <a:pt x="5121" y="8899"/>
                  </a:lnTo>
                  <a:cubicBezTo>
                    <a:pt x="5121" y="8899"/>
                    <a:pt x="5121" y="8899"/>
                    <a:pt x="5121" y="8900"/>
                  </a:cubicBezTo>
                  <a:cubicBezTo>
                    <a:pt x="5125" y="8908"/>
                    <a:pt x="5127" y="8916"/>
                    <a:pt x="5129" y="8924"/>
                  </a:cubicBezTo>
                  <a:cubicBezTo>
                    <a:pt x="5134" y="8938"/>
                    <a:pt x="5138" y="8954"/>
                    <a:pt x="5143" y="8968"/>
                  </a:cubicBezTo>
                  <a:cubicBezTo>
                    <a:pt x="5154" y="9001"/>
                    <a:pt x="5166" y="9033"/>
                    <a:pt x="5176" y="9066"/>
                  </a:cubicBezTo>
                  <a:cubicBezTo>
                    <a:pt x="5177" y="9069"/>
                    <a:pt x="5178" y="9073"/>
                    <a:pt x="5180" y="9075"/>
                  </a:cubicBezTo>
                  <a:cubicBezTo>
                    <a:pt x="5178" y="9075"/>
                    <a:pt x="5178" y="9076"/>
                    <a:pt x="5177" y="9076"/>
                  </a:cubicBezTo>
                  <a:cubicBezTo>
                    <a:pt x="5252" y="9319"/>
                    <a:pt x="5317" y="9564"/>
                    <a:pt x="5384" y="9805"/>
                  </a:cubicBezTo>
                  <a:cubicBezTo>
                    <a:pt x="5746" y="10803"/>
                    <a:pt x="6047" y="11825"/>
                    <a:pt x="6504" y="12786"/>
                  </a:cubicBezTo>
                  <a:cubicBezTo>
                    <a:pt x="6445" y="12025"/>
                    <a:pt x="6508" y="11260"/>
                    <a:pt x="6520" y="10499"/>
                  </a:cubicBezTo>
                  <a:cubicBezTo>
                    <a:pt x="6486" y="9783"/>
                    <a:pt x="6480" y="9065"/>
                    <a:pt x="6493" y="8348"/>
                  </a:cubicBezTo>
                  <a:cubicBezTo>
                    <a:pt x="6494" y="8339"/>
                    <a:pt x="6496" y="8330"/>
                    <a:pt x="6497" y="8320"/>
                  </a:cubicBezTo>
                  <a:cubicBezTo>
                    <a:pt x="6499" y="8296"/>
                    <a:pt x="6501" y="8272"/>
                    <a:pt x="6504" y="8249"/>
                  </a:cubicBezTo>
                  <a:cubicBezTo>
                    <a:pt x="6508" y="8213"/>
                    <a:pt x="6511" y="8177"/>
                    <a:pt x="6514" y="8141"/>
                  </a:cubicBezTo>
                  <a:cubicBezTo>
                    <a:pt x="6515" y="8139"/>
                    <a:pt x="6514" y="8136"/>
                    <a:pt x="6514" y="8134"/>
                  </a:cubicBezTo>
                  <a:cubicBezTo>
                    <a:pt x="6517" y="8099"/>
                    <a:pt x="6520" y="8064"/>
                    <a:pt x="6522" y="8030"/>
                  </a:cubicBezTo>
                  <a:cubicBezTo>
                    <a:pt x="6560" y="8064"/>
                    <a:pt x="6600" y="8097"/>
                    <a:pt x="6637" y="8131"/>
                  </a:cubicBezTo>
                  <a:cubicBezTo>
                    <a:pt x="6652" y="8142"/>
                    <a:pt x="6667" y="8155"/>
                    <a:pt x="6682" y="8167"/>
                  </a:cubicBezTo>
                  <a:cubicBezTo>
                    <a:pt x="6704" y="8185"/>
                    <a:pt x="6727" y="8205"/>
                    <a:pt x="6749" y="8223"/>
                  </a:cubicBezTo>
                  <a:cubicBezTo>
                    <a:pt x="7053" y="8510"/>
                    <a:pt x="7342" y="8818"/>
                    <a:pt x="7639" y="9096"/>
                  </a:cubicBezTo>
                  <a:cubicBezTo>
                    <a:pt x="8402" y="9815"/>
                    <a:pt x="9160" y="10548"/>
                    <a:pt x="9931" y="11253"/>
                  </a:cubicBezTo>
                  <a:cubicBezTo>
                    <a:pt x="9395" y="10117"/>
                    <a:pt x="8823" y="9000"/>
                    <a:pt x="8374" y="7824"/>
                  </a:cubicBezTo>
                  <a:cubicBezTo>
                    <a:pt x="8283" y="7618"/>
                    <a:pt x="8188" y="7416"/>
                    <a:pt x="8090" y="7215"/>
                  </a:cubicBezTo>
                  <a:cubicBezTo>
                    <a:pt x="8088" y="7216"/>
                    <a:pt x="8088" y="7216"/>
                    <a:pt x="8088" y="7216"/>
                  </a:cubicBezTo>
                  <a:cubicBezTo>
                    <a:pt x="8080" y="7200"/>
                    <a:pt x="8072" y="7185"/>
                    <a:pt x="8066" y="7169"/>
                  </a:cubicBezTo>
                  <a:cubicBezTo>
                    <a:pt x="8064" y="7167"/>
                    <a:pt x="8063" y="7164"/>
                    <a:pt x="8062" y="7162"/>
                  </a:cubicBezTo>
                  <a:cubicBezTo>
                    <a:pt x="8052" y="7138"/>
                    <a:pt x="8040" y="7115"/>
                    <a:pt x="8030" y="7091"/>
                  </a:cubicBezTo>
                  <a:cubicBezTo>
                    <a:pt x="8022" y="7073"/>
                    <a:pt x="8014" y="7056"/>
                    <a:pt x="8006" y="7039"/>
                  </a:cubicBezTo>
                  <a:cubicBezTo>
                    <a:pt x="8006" y="7037"/>
                    <a:pt x="8006" y="7036"/>
                    <a:pt x="8005" y="7035"/>
                  </a:cubicBezTo>
                  <a:lnTo>
                    <a:pt x="8006" y="7035"/>
                  </a:lnTo>
                  <a:cubicBezTo>
                    <a:pt x="8023" y="7032"/>
                    <a:pt x="8040" y="7027"/>
                    <a:pt x="8056" y="7023"/>
                  </a:cubicBezTo>
                  <a:cubicBezTo>
                    <a:pt x="8076" y="7018"/>
                    <a:pt x="8095" y="7013"/>
                    <a:pt x="8114" y="7008"/>
                  </a:cubicBezTo>
                  <a:cubicBezTo>
                    <a:pt x="8127" y="7004"/>
                    <a:pt x="8140" y="7001"/>
                    <a:pt x="8154" y="6996"/>
                  </a:cubicBezTo>
                  <a:cubicBezTo>
                    <a:pt x="8165" y="6993"/>
                    <a:pt x="8177" y="6989"/>
                    <a:pt x="8188" y="6985"/>
                  </a:cubicBezTo>
                  <a:cubicBezTo>
                    <a:pt x="8197" y="6981"/>
                    <a:pt x="8206" y="6978"/>
                    <a:pt x="8214" y="6976"/>
                  </a:cubicBezTo>
                  <a:cubicBezTo>
                    <a:pt x="9577" y="6570"/>
                    <a:pt x="10970" y="6262"/>
                    <a:pt x="12323" y="5831"/>
                  </a:cubicBezTo>
                  <a:cubicBezTo>
                    <a:pt x="10906" y="5724"/>
                    <a:pt x="9484" y="5730"/>
                    <a:pt x="8066" y="5661"/>
                  </a:cubicBezTo>
                  <a:cubicBezTo>
                    <a:pt x="8064" y="5662"/>
                    <a:pt x="8064" y="5662"/>
                    <a:pt x="8064" y="5663"/>
                  </a:cubicBezTo>
                  <a:cubicBezTo>
                    <a:pt x="8004" y="5660"/>
                    <a:pt x="7942" y="5655"/>
                    <a:pt x="7882" y="5653"/>
                  </a:cubicBezTo>
                  <a:lnTo>
                    <a:pt x="7879" y="5653"/>
                  </a:lnTo>
                  <a:cubicBezTo>
                    <a:pt x="7877" y="5652"/>
                    <a:pt x="7876" y="5652"/>
                    <a:pt x="7872" y="5652"/>
                  </a:cubicBezTo>
                  <a:lnTo>
                    <a:pt x="7872" y="5653"/>
                  </a:lnTo>
                  <a:cubicBezTo>
                    <a:pt x="7863" y="5652"/>
                    <a:pt x="7855" y="5650"/>
                    <a:pt x="7846" y="5650"/>
                  </a:cubicBezTo>
                  <a:cubicBezTo>
                    <a:pt x="7868" y="5590"/>
                    <a:pt x="7890" y="5527"/>
                    <a:pt x="7910" y="5466"/>
                  </a:cubicBezTo>
                  <a:cubicBezTo>
                    <a:pt x="7912" y="5455"/>
                    <a:pt x="7917" y="5445"/>
                    <a:pt x="7920" y="5433"/>
                  </a:cubicBezTo>
                  <a:cubicBezTo>
                    <a:pt x="7932" y="5398"/>
                    <a:pt x="7942" y="5361"/>
                    <a:pt x="7952" y="5324"/>
                  </a:cubicBezTo>
                  <a:cubicBezTo>
                    <a:pt x="7960" y="5294"/>
                    <a:pt x="7971" y="5264"/>
                    <a:pt x="7978" y="5232"/>
                  </a:cubicBezTo>
                  <a:cubicBezTo>
                    <a:pt x="8437" y="3863"/>
                    <a:pt x="8991" y="2585"/>
                    <a:pt x="9636" y="1258"/>
                  </a:cubicBezTo>
                  <a:lnTo>
                    <a:pt x="9636" y="1258"/>
                  </a:lnTo>
                  <a:cubicBezTo>
                    <a:pt x="8986" y="2085"/>
                    <a:pt x="8223" y="2809"/>
                    <a:pt x="7485" y="3554"/>
                  </a:cubicBezTo>
                  <a:cubicBezTo>
                    <a:pt x="7241" y="3849"/>
                    <a:pt x="6970" y="4118"/>
                    <a:pt x="6700" y="4388"/>
                  </a:cubicBezTo>
                  <a:cubicBezTo>
                    <a:pt x="6690" y="4396"/>
                    <a:pt x="6681" y="4405"/>
                    <a:pt x="6672" y="4413"/>
                  </a:cubicBezTo>
                  <a:cubicBezTo>
                    <a:pt x="6641" y="4443"/>
                    <a:pt x="6611" y="4473"/>
                    <a:pt x="6581" y="4502"/>
                  </a:cubicBezTo>
                  <a:cubicBezTo>
                    <a:pt x="6563" y="4521"/>
                    <a:pt x="6546" y="4538"/>
                    <a:pt x="6529" y="4556"/>
                  </a:cubicBezTo>
                  <a:cubicBezTo>
                    <a:pt x="6517" y="4506"/>
                    <a:pt x="6505" y="4457"/>
                    <a:pt x="6492" y="4409"/>
                  </a:cubicBezTo>
                  <a:cubicBezTo>
                    <a:pt x="6480" y="4359"/>
                    <a:pt x="6466" y="4311"/>
                    <a:pt x="6452" y="4262"/>
                  </a:cubicBezTo>
                  <a:cubicBezTo>
                    <a:pt x="6145" y="2821"/>
                    <a:pt x="5648" y="1424"/>
                    <a:pt x="52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7" name="Google Shape;1557;p40"/>
            <p:cNvSpPr/>
            <p:nvPr/>
          </p:nvSpPr>
          <p:spPr>
            <a:xfrm>
              <a:off x="1727195" y="5559132"/>
              <a:ext cx="345078" cy="222367"/>
            </a:xfrm>
            <a:custGeom>
              <a:avLst/>
              <a:gdLst/>
              <a:ahLst/>
              <a:cxnLst/>
              <a:rect l="l" t="t" r="r" b="b"/>
              <a:pathLst>
                <a:path w="8072" h="5204" extrusionOk="0">
                  <a:moveTo>
                    <a:pt x="2303" y="1"/>
                  </a:moveTo>
                  <a:cubicBezTo>
                    <a:pt x="2279" y="1"/>
                    <a:pt x="2254" y="11"/>
                    <a:pt x="2229" y="40"/>
                  </a:cubicBezTo>
                  <a:cubicBezTo>
                    <a:pt x="2197" y="84"/>
                    <a:pt x="2214" y="141"/>
                    <a:pt x="2253" y="175"/>
                  </a:cubicBezTo>
                  <a:cubicBezTo>
                    <a:pt x="1731" y="337"/>
                    <a:pt x="1195" y="454"/>
                    <a:pt x="663" y="577"/>
                  </a:cubicBezTo>
                  <a:cubicBezTo>
                    <a:pt x="572" y="622"/>
                    <a:pt x="301" y="625"/>
                    <a:pt x="190" y="702"/>
                  </a:cubicBezTo>
                  <a:cubicBezTo>
                    <a:pt x="176" y="665"/>
                    <a:pt x="140" y="642"/>
                    <a:pt x="102" y="642"/>
                  </a:cubicBezTo>
                  <a:cubicBezTo>
                    <a:pt x="94" y="642"/>
                    <a:pt x="87" y="643"/>
                    <a:pt x="79" y="645"/>
                  </a:cubicBezTo>
                  <a:cubicBezTo>
                    <a:pt x="31" y="658"/>
                    <a:pt x="0" y="711"/>
                    <a:pt x="13" y="759"/>
                  </a:cubicBezTo>
                  <a:cubicBezTo>
                    <a:pt x="50" y="994"/>
                    <a:pt x="69" y="1238"/>
                    <a:pt x="165" y="1462"/>
                  </a:cubicBezTo>
                  <a:cubicBezTo>
                    <a:pt x="184" y="1495"/>
                    <a:pt x="212" y="1509"/>
                    <a:pt x="240" y="1509"/>
                  </a:cubicBezTo>
                  <a:cubicBezTo>
                    <a:pt x="276" y="1509"/>
                    <a:pt x="312" y="1488"/>
                    <a:pt x="329" y="1456"/>
                  </a:cubicBezTo>
                  <a:cubicBezTo>
                    <a:pt x="621" y="1604"/>
                    <a:pt x="986" y="1656"/>
                    <a:pt x="1302" y="1725"/>
                  </a:cubicBezTo>
                  <a:cubicBezTo>
                    <a:pt x="1632" y="1761"/>
                    <a:pt x="1930" y="1929"/>
                    <a:pt x="2253" y="1998"/>
                  </a:cubicBezTo>
                  <a:cubicBezTo>
                    <a:pt x="1893" y="2445"/>
                    <a:pt x="1603" y="2941"/>
                    <a:pt x="1294" y="3421"/>
                  </a:cubicBezTo>
                  <a:cubicBezTo>
                    <a:pt x="1275" y="3453"/>
                    <a:pt x="1240" y="3493"/>
                    <a:pt x="1209" y="3538"/>
                  </a:cubicBezTo>
                  <a:cubicBezTo>
                    <a:pt x="1195" y="3532"/>
                    <a:pt x="1181" y="3529"/>
                    <a:pt x="1168" y="3529"/>
                  </a:cubicBezTo>
                  <a:cubicBezTo>
                    <a:pt x="1117" y="3529"/>
                    <a:pt x="1073" y="3571"/>
                    <a:pt x="1090" y="3658"/>
                  </a:cubicBezTo>
                  <a:cubicBezTo>
                    <a:pt x="1149" y="3794"/>
                    <a:pt x="1234" y="3914"/>
                    <a:pt x="1341" y="4022"/>
                  </a:cubicBezTo>
                  <a:cubicBezTo>
                    <a:pt x="1474" y="4193"/>
                    <a:pt x="1667" y="4312"/>
                    <a:pt x="1857" y="4412"/>
                  </a:cubicBezTo>
                  <a:cubicBezTo>
                    <a:pt x="1876" y="4421"/>
                    <a:pt x="1893" y="4424"/>
                    <a:pt x="1908" y="4424"/>
                  </a:cubicBezTo>
                  <a:cubicBezTo>
                    <a:pt x="1984" y="4424"/>
                    <a:pt x="2017" y="4336"/>
                    <a:pt x="1977" y="4274"/>
                  </a:cubicBezTo>
                  <a:cubicBezTo>
                    <a:pt x="2017" y="4256"/>
                    <a:pt x="2056" y="4235"/>
                    <a:pt x="2088" y="4228"/>
                  </a:cubicBezTo>
                  <a:cubicBezTo>
                    <a:pt x="2670" y="3951"/>
                    <a:pt x="3285" y="3744"/>
                    <a:pt x="3854" y="3439"/>
                  </a:cubicBezTo>
                  <a:cubicBezTo>
                    <a:pt x="3859" y="3462"/>
                    <a:pt x="3879" y="3477"/>
                    <a:pt x="3895" y="3492"/>
                  </a:cubicBezTo>
                  <a:cubicBezTo>
                    <a:pt x="4081" y="3794"/>
                    <a:pt x="4062" y="4186"/>
                    <a:pt x="4206" y="4512"/>
                  </a:cubicBezTo>
                  <a:cubicBezTo>
                    <a:pt x="4262" y="4651"/>
                    <a:pt x="4304" y="4853"/>
                    <a:pt x="4406" y="4986"/>
                  </a:cubicBezTo>
                  <a:cubicBezTo>
                    <a:pt x="4358" y="5010"/>
                    <a:pt x="4327" y="5073"/>
                    <a:pt x="4369" y="5126"/>
                  </a:cubicBezTo>
                  <a:cubicBezTo>
                    <a:pt x="4448" y="5204"/>
                    <a:pt x="4575" y="5176"/>
                    <a:pt x="4677" y="5190"/>
                  </a:cubicBezTo>
                  <a:cubicBezTo>
                    <a:pt x="4737" y="5196"/>
                    <a:pt x="4802" y="5204"/>
                    <a:pt x="4866" y="5204"/>
                  </a:cubicBezTo>
                  <a:cubicBezTo>
                    <a:pt x="4885" y="5204"/>
                    <a:pt x="4904" y="5203"/>
                    <a:pt x="4923" y="5201"/>
                  </a:cubicBezTo>
                  <a:cubicBezTo>
                    <a:pt x="4956" y="5194"/>
                    <a:pt x="5010" y="5193"/>
                    <a:pt x="5068" y="5193"/>
                  </a:cubicBezTo>
                  <a:cubicBezTo>
                    <a:pt x="5105" y="5193"/>
                    <a:pt x="5142" y="5192"/>
                    <a:pt x="5180" y="5190"/>
                  </a:cubicBezTo>
                  <a:cubicBezTo>
                    <a:pt x="5311" y="5182"/>
                    <a:pt x="5435" y="5156"/>
                    <a:pt x="5418" y="5047"/>
                  </a:cubicBezTo>
                  <a:cubicBezTo>
                    <a:pt x="5417" y="5042"/>
                    <a:pt x="5414" y="5037"/>
                    <a:pt x="5412" y="5032"/>
                  </a:cubicBezTo>
                  <a:cubicBezTo>
                    <a:pt x="5461" y="4952"/>
                    <a:pt x="5424" y="4803"/>
                    <a:pt x="5435" y="4718"/>
                  </a:cubicBezTo>
                  <a:cubicBezTo>
                    <a:pt x="5408" y="4006"/>
                    <a:pt x="5378" y="3297"/>
                    <a:pt x="5371" y="2582"/>
                  </a:cubicBezTo>
                  <a:lnTo>
                    <a:pt x="5371" y="2582"/>
                  </a:lnTo>
                  <a:cubicBezTo>
                    <a:pt x="5735" y="2961"/>
                    <a:pt x="6187" y="3225"/>
                    <a:pt x="6520" y="3642"/>
                  </a:cubicBezTo>
                  <a:cubicBezTo>
                    <a:pt x="6680" y="3815"/>
                    <a:pt x="6825" y="4005"/>
                    <a:pt x="6979" y="4186"/>
                  </a:cubicBezTo>
                  <a:cubicBezTo>
                    <a:pt x="7021" y="4249"/>
                    <a:pt x="7078" y="4292"/>
                    <a:pt x="7141" y="4307"/>
                  </a:cubicBezTo>
                  <a:cubicBezTo>
                    <a:pt x="7135" y="4331"/>
                    <a:pt x="7146" y="4361"/>
                    <a:pt x="7178" y="4394"/>
                  </a:cubicBezTo>
                  <a:cubicBezTo>
                    <a:pt x="7200" y="4397"/>
                    <a:pt x="7223" y="4398"/>
                    <a:pt x="7246" y="4398"/>
                  </a:cubicBezTo>
                  <a:cubicBezTo>
                    <a:pt x="7511" y="4398"/>
                    <a:pt x="7790" y="4209"/>
                    <a:pt x="8016" y="4085"/>
                  </a:cubicBezTo>
                  <a:cubicBezTo>
                    <a:pt x="8050" y="4069"/>
                    <a:pt x="8072" y="4023"/>
                    <a:pt x="8060" y="3980"/>
                  </a:cubicBezTo>
                  <a:cubicBezTo>
                    <a:pt x="8040" y="3933"/>
                    <a:pt x="8007" y="3915"/>
                    <a:pt x="7970" y="3915"/>
                  </a:cubicBezTo>
                  <a:cubicBezTo>
                    <a:pt x="7968" y="3915"/>
                    <a:pt x="7966" y="3915"/>
                    <a:pt x="7963" y="3915"/>
                  </a:cubicBezTo>
                  <a:cubicBezTo>
                    <a:pt x="7962" y="3911"/>
                    <a:pt x="7962" y="3908"/>
                    <a:pt x="7960" y="3903"/>
                  </a:cubicBezTo>
                  <a:cubicBezTo>
                    <a:pt x="7917" y="3594"/>
                    <a:pt x="7803" y="3301"/>
                    <a:pt x="7617" y="3045"/>
                  </a:cubicBezTo>
                  <a:cubicBezTo>
                    <a:pt x="7385" y="2647"/>
                    <a:pt x="7186" y="2232"/>
                    <a:pt x="7027" y="1796"/>
                  </a:cubicBezTo>
                  <a:cubicBezTo>
                    <a:pt x="7054" y="1737"/>
                    <a:pt x="7035" y="1692"/>
                    <a:pt x="6998" y="1665"/>
                  </a:cubicBezTo>
                  <a:cubicBezTo>
                    <a:pt x="7019" y="1660"/>
                    <a:pt x="7039" y="1655"/>
                    <a:pt x="7060" y="1651"/>
                  </a:cubicBezTo>
                  <a:cubicBezTo>
                    <a:pt x="7109" y="1646"/>
                    <a:pt x="7148" y="1604"/>
                    <a:pt x="7147" y="1555"/>
                  </a:cubicBezTo>
                  <a:cubicBezTo>
                    <a:pt x="7145" y="1491"/>
                    <a:pt x="7094" y="1465"/>
                    <a:pt x="7040" y="1465"/>
                  </a:cubicBezTo>
                  <a:cubicBezTo>
                    <a:pt x="7020" y="1465"/>
                    <a:pt x="6999" y="1469"/>
                    <a:pt x="6980" y="1476"/>
                  </a:cubicBezTo>
                  <a:cubicBezTo>
                    <a:pt x="6558" y="1571"/>
                    <a:pt x="6123" y="1653"/>
                    <a:pt x="5690" y="1653"/>
                  </a:cubicBezTo>
                  <a:cubicBezTo>
                    <a:pt x="5439" y="1653"/>
                    <a:pt x="5188" y="1625"/>
                    <a:pt x="4942" y="1557"/>
                  </a:cubicBezTo>
                  <a:cubicBezTo>
                    <a:pt x="4131" y="1339"/>
                    <a:pt x="3357" y="954"/>
                    <a:pt x="2732" y="391"/>
                  </a:cubicBezTo>
                  <a:cubicBezTo>
                    <a:pt x="2719" y="383"/>
                    <a:pt x="2708" y="374"/>
                    <a:pt x="2696" y="364"/>
                  </a:cubicBezTo>
                  <a:cubicBezTo>
                    <a:pt x="2693" y="361"/>
                    <a:pt x="2690" y="359"/>
                    <a:pt x="2686" y="355"/>
                  </a:cubicBezTo>
                  <a:cubicBezTo>
                    <a:pt x="2640" y="321"/>
                    <a:pt x="2597" y="287"/>
                    <a:pt x="2555" y="248"/>
                  </a:cubicBezTo>
                  <a:cubicBezTo>
                    <a:pt x="2497" y="197"/>
                    <a:pt x="2444" y="143"/>
                    <a:pt x="2390" y="89"/>
                  </a:cubicBezTo>
                  <a:cubicBezTo>
                    <a:pt x="2375" y="72"/>
                    <a:pt x="2359" y="56"/>
                    <a:pt x="2344" y="38"/>
                  </a:cubicBezTo>
                  <a:cubicBezTo>
                    <a:pt x="2343" y="37"/>
                    <a:pt x="2341" y="36"/>
                    <a:pt x="2340" y="34"/>
                  </a:cubicBezTo>
                  <a:cubicBezTo>
                    <a:pt x="2328" y="24"/>
                    <a:pt x="2318" y="12"/>
                    <a:pt x="2306" y="1"/>
                  </a:cubicBezTo>
                  <a:cubicBezTo>
                    <a:pt x="2305" y="1"/>
                    <a:pt x="2304" y="1"/>
                    <a:pt x="23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58" name="Google Shape;1558;p40"/>
            <p:cNvSpPr/>
            <p:nvPr/>
          </p:nvSpPr>
          <p:spPr>
            <a:xfrm>
              <a:off x="1856257" y="5559644"/>
              <a:ext cx="8379" cy="7991"/>
            </a:xfrm>
            <a:custGeom>
              <a:avLst/>
              <a:gdLst/>
              <a:ahLst/>
              <a:cxnLst/>
              <a:rect l="l" t="t" r="r" b="b"/>
              <a:pathLst>
                <a:path w="196" h="187" extrusionOk="0">
                  <a:moveTo>
                    <a:pt x="94" y="0"/>
                  </a:moveTo>
                  <a:cubicBezTo>
                    <a:pt x="92" y="0"/>
                    <a:pt x="91" y="0"/>
                    <a:pt x="89" y="0"/>
                  </a:cubicBezTo>
                  <a:cubicBezTo>
                    <a:pt x="39" y="4"/>
                    <a:pt x="1" y="53"/>
                    <a:pt x="4" y="103"/>
                  </a:cubicBezTo>
                  <a:cubicBezTo>
                    <a:pt x="10" y="152"/>
                    <a:pt x="52" y="187"/>
                    <a:pt x="100" y="187"/>
                  </a:cubicBezTo>
                  <a:cubicBezTo>
                    <a:pt x="103" y="187"/>
                    <a:pt x="105" y="187"/>
                    <a:pt x="107" y="187"/>
                  </a:cubicBezTo>
                  <a:cubicBezTo>
                    <a:pt x="158" y="184"/>
                    <a:pt x="195" y="134"/>
                    <a:pt x="192" y="85"/>
                  </a:cubicBezTo>
                  <a:cubicBezTo>
                    <a:pt x="186" y="34"/>
                    <a:pt x="143"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59" name="Google Shape;1559;p40"/>
            <p:cNvSpPr/>
            <p:nvPr/>
          </p:nvSpPr>
          <p:spPr>
            <a:xfrm>
              <a:off x="1867158" y="5569600"/>
              <a:ext cx="8422" cy="8033"/>
            </a:xfrm>
            <a:custGeom>
              <a:avLst/>
              <a:gdLst/>
              <a:ahLst/>
              <a:cxnLst/>
              <a:rect l="l" t="t" r="r" b="b"/>
              <a:pathLst>
                <a:path w="197" h="188" extrusionOk="0">
                  <a:moveTo>
                    <a:pt x="96" y="0"/>
                  </a:moveTo>
                  <a:cubicBezTo>
                    <a:pt x="94" y="0"/>
                    <a:pt x="91" y="0"/>
                    <a:pt x="89" y="0"/>
                  </a:cubicBezTo>
                  <a:cubicBezTo>
                    <a:pt x="39" y="4"/>
                    <a:pt x="1" y="53"/>
                    <a:pt x="6" y="103"/>
                  </a:cubicBezTo>
                  <a:cubicBezTo>
                    <a:pt x="10" y="153"/>
                    <a:pt x="53" y="187"/>
                    <a:pt x="101" y="187"/>
                  </a:cubicBezTo>
                  <a:cubicBezTo>
                    <a:pt x="103" y="187"/>
                    <a:pt x="105" y="187"/>
                    <a:pt x="107" y="187"/>
                  </a:cubicBezTo>
                  <a:cubicBezTo>
                    <a:pt x="158" y="183"/>
                    <a:pt x="196" y="134"/>
                    <a:pt x="192" y="85"/>
                  </a:cubicBezTo>
                  <a:cubicBezTo>
                    <a:pt x="186" y="35"/>
                    <a:pt x="144"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0" name="Google Shape;1560;p40"/>
            <p:cNvSpPr/>
            <p:nvPr/>
          </p:nvSpPr>
          <p:spPr>
            <a:xfrm>
              <a:off x="1869894" y="5556995"/>
              <a:ext cx="8080" cy="8076"/>
            </a:xfrm>
            <a:custGeom>
              <a:avLst/>
              <a:gdLst/>
              <a:ahLst/>
              <a:cxnLst/>
              <a:rect l="l" t="t" r="r" b="b"/>
              <a:pathLst>
                <a:path w="189" h="189" extrusionOk="0">
                  <a:moveTo>
                    <a:pt x="100" y="0"/>
                  </a:moveTo>
                  <a:cubicBezTo>
                    <a:pt x="98" y="0"/>
                    <a:pt x="97" y="0"/>
                    <a:pt x="95" y="0"/>
                  </a:cubicBezTo>
                  <a:cubicBezTo>
                    <a:pt x="44" y="3"/>
                    <a:pt x="1" y="39"/>
                    <a:pt x="1" y="93"/>
                  </a:cubicBezTo>
                  <a:cubicBezTo>
                    <a:pt x="1" y="141"/>
                    <a:pt x="41" y="188"/>
                    <a:pt x="90" y="188"/>
                  </a:cubicBezTo>
                  <a:cubicBezTo>
                    <a:pt x="91" y="188"/>
                    <a:pt x="92" y="188"/>
                    <a:pt x="94" y="188"/>
                  </a:cubicBezTo>
                  <a:cubicBezTo>
                    <a:pt x="145" y="185"/>
                    <a:pt x="187" y="148"/>
                    <a:pt x="189" y="94"/>
                  </a:cubicBezTo>
                  <a:cubicBezTo>
                    <a:pt x="189" y="47"/>
                    <a:pt x="149"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1" name="Google Shape;1561;p40"/>
            <p:cNvSpPr/>
            <p:nvPr/>
          </p:nvSpPr>
          <p:spPr>
            <a:xfrm>
              <a:off x="1997289" y="5602246"/>
              <a:ext cx="8080" cy="8033"/>
            </a:xfrm>
            <a:custGeom>
              <a:avLst/>
              <a:gdLst/>
              <a:ahLst/>
              <a:cxnLst/>
              <a:rect l="l" t="t" r="r" b="b"/>
              <a:pathLst>
                <a:path w="189" h="188" extrusionOk="0">
                  <a:moveTo>
                    <a:pt x="100" y="0"/>
                  </a:moveTo>
                  <a:cubicBezTo>
                    <a:pt x="98" y="0"/>
                    <a:pt x="96" y="0"/>
                    <a:pt x="95" y="0"/>
                  </a:cubicBezTo>
                  <a:cubicBezTo>
                    <a:pt x="44" y="4"/>
                    <a:pt x="2" y="40"/>
                    <a:pt x="1" y="94"/>
                  </a:cubicBezTo>
                  <a:cubicBezTo>
                    <a:pt x="1" y="142"/>
                    <a:pt x="40" y="188"/>
                    <a:pt x="89" y="188"/>
                  </a:cubicBezTo>
                  <a:cubicBezTo>
                    <a:pt x="91" y="188"/>
                    <a:pt x="93" y="188"/>
                    <a:pt x="95" y="188"/>
                  </a:cubicBezTo>
                  <a:cubicBezTo>
                    <a:pt x="145" y="184"/>
                    <a:pt x="188" y="148"/>
                    <a:pt x="188" y="94"/>
                  </a:cubicBezTo>
                  <a:cubicBezTo>
                    <a:pt x="188" y="48"/>
                    <a:pt x="149"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2" name="Google Shape;1562;p40"/>
            <p:cNvSpPr/>
            <p:nvPr/>
          </p:nvSpPr>
          <p:spPr>
            <a:xfrm>
              <a:off x="2008661" y="5599511"/>
              <a:ext cx="8037" cy="8033"/>
            </a:xfrm>
            <a:custGeom>
              <a:avLst/>
              <a:gdLst/>
              <a:ahLst/>
              <a:cxnLst/>
              <a:rect l="l" t="t" r="r" b="b"/>
              <a:pathLst>
                <a:path w="188" h="188" extrusionOk="0">
                  <a:moveTo>
                    <a:pt x="99" y="0"/>
                  </a:moveTo>
                  <a:cubicBezTo>
                    <a:pt x="97" y="0"/>
                    <a:pt x="96" y="0"/>
                    <a:pt x="94" y="0"/>
                  </a:cubicBezTo>
                  <a:cubicBezTo>
                    <a:pt x="42" y="3"/>
                    <a:pt x="0" y="39"/>
                    <a:pt x="0" y="93"/>
                  </a:cubicBezTo>
                  <a:cubicBezTo>
                    <a:pt x="0" y="141"/>
                    <a:pt x="41" y="188"/>
                    <a:pt x="89" y="188"/>
                  </a:cubicBezTo>
                  <a:cubicBezTo>
                    <a:pt x="90" y="188"/>
                    <a:pt x="92" y="188"/>
                    <a:pt x="93" y="188"/>
                  </a:cubicBezTo>
                  <a:cubicBezTo>
                    <a:pt x="144" y="184"/>
                    <a:pt x="187" y="148"/>
                    <a:pt x="188" y="94"/>
                  </a:cubicBezTo>
                  <a:cubicBezTo>
                    <a:pt x="188" y="47"/>
                    <a:pt x="148"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3" name="Google Shape;1563;p40"/>
            <p:cNvSpPr/>
            <p:nvPr/>
          </p:nvSpPr>
          <p:spPr>
            <a:xfrm>
              <a:off x="1913713" y="5482816"/>
              <a:ext cx="8294" cy="8033"/>
            </a:xfrm>
            <a:custGeom>
              <a:avLst/>
              <a:gdLst/>
              <a:ahLst/>
              <a:cxnLst/>
              <a:rect l="l" t="t" r="r" b="b"/>
              <a:pathLst>
                <a:path w="194" h="188" extrusionOk="0">
                  <a:moveTo>
                    <a:pt x="97" y="0"/>
                  </a:moveTo>
                  <a:cubicBezTo>
                    <a:pt x="95" y="0"/>
                    <a:pt x="93" y="0"/>
                    <a:pt x="91" y="1"/>
                  </a:cubicBezTo>
                  <a:cubicBezTo>
                    <a:pt x="39" y="4"/>
                    <a:pt x="1" y="51"/>
                    <a:pt x="4" y="101"/>
                  </a:cubicBezTo>
                  <a:cubicBezTo>
                    <a:pt x="7" y="151"/>
                    <a:pt x="49" y="187"/>
                    <a:pt x="98" y="187"/>
                  </a:cubicBezTo>
                  <a:cubicBezTo>
                    <a:pt x="100" y="187"/>
                    <a:pt x="102" y="187"/>
                    <a:pt x="105" y="187"/>
                  </a:cubicBezTo>
                  <a:cubicBezTo>
                    <a:pt x="155" y="185"/>
                    <a:pt x="194" y="137"/>
                    <a:pt x="190" y="88"/>
                  </a:cubicBezTo>
                  <a:cubicBezTo>
                    <a:pt x="187" y="37"/>
                    <a:pt x="145" y="0"/>
                    <a:pt x="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4" name="Google Shape;1564;p40"/>
            <p:cNvSpPr/>
            <p:nvPr/>
          </p:nvSpPr>
          <p:spPr>
            <a:xfrm>
              <a:off x="1886524" y="5318775"/>
              <a:ext cx="56729" cy="125712"/>
            </a:xfrm>
            <a:custGeom>
              <a:avLst/>
              <a:gdLst/>
              <a:ahLst/>
              <a:cxnLst/>
              <a:rect l="l" t="t" r="r" b="b"/>
              <a:pathLst>
                <a:path w="1327" h="2942" extrusionOk="0">
                  <a:moveTo>
                    <a:pt x="411" y="0"/>
                  </a:moveTo>
                  <a:cubicBezTo>
                    <a:pt x="376" y="0"/>
                    <a:pt x="342" y="23"/>
                    <a:pt x="323" y="76"/>
                  </a:cubicBezTo>
                  <a:cubicBezTo>
                    <a:pt x="312" y="123"/>
                    <a:pt x="316" y="176"/>
                    <a:pt x="319" y="224"/>
                  </a:cubicBezTo>
                  <a:cubicBezTo>
                    <a:pt x="235" y="303"/>
                    <a:pt x="332" y="419"/>
                    <a:pt x="312" y="514"/>
                  </a:cubicBezTo>
                  <a:cubicBezTo>
                    <a:pt x="218" y="692"/>
                    <a:pt x="250" y="915"/>
                    <a:pt x="252" y="1110"/>
                  </a:cubicBezTo>
                  <a:cubicBezTo>
                    <a:pt x="136" y="1191"/>
                    <a:pt x="189" y="1375"/>
                    <a:pt x="164" y="1500"/>
                  </a:cubicBezTo>
                  <a:cubicBezTo>
                    <a:pt x="170" y="1675"/>
                    <a:pt x="114" y="1874"/>
                    <a:pt x="186" y="2036"/>
                  </a:cubicBezTo>
                  <a:cubicBezTo>
                    <a:pt x="23" y="2065"/>
                    <a:pt x="33" y="2137"/>
                    <a:pt x="129" y="2223"/>
                  </a:cubicBezTo>
                  <a:cubicBezTo>
                    <a:pt x="119" y="2241"/>
                    <a:pt x="114" y="2258"/>
                    <a:pt x="114" y="2274"/>
                  </a:cubicBezTo>
                  <a:cubicBezTo>
                    <a:pt x="39" y="2290"/>
                    <a:pt x="1" y="2407"/>
                    <a:pt x="89" y="2449"/>
                  </a:cubicBezTo>
                  <a:cubicBezTo>
                    <a:pt x="455" y="2612"/>
                    <a:pt x="812" y="2798"/>
                    <a:pt x="1184" y="2939"/>
                  </a:cubicBezTo>
                  <a:cubicBezTo>
                    <a:pt x="1192" y="2940"/>
                    <a:pt x="1200" y="2941"/>
                    <a:pt x="1207" y="2941"/>
                  </a:cubicBezTo>
                  <a:cubicBezTo>
                    <a:pt x="1300" y="2941"/>
                    <a:pt x="1326" y="2796"/>
                    <a:pt x="1237" y="2761"/>
                  </a:cubicBezTo>
                  <a:cubicBezTo>
                    <a:pt x="1243" y="2718"/>
                    <a:pt x="1222" y="2671"/>
                    <a:pt x="1166" y="2661"/>
                  </a:cubicBezTo>
                  <a:cubicBezTo>
                    <a:pt x="1159" y="2657"/>
                    <a:pt x="1152" y="2655"/>
                    <a:pt x="1145" y="2652"/>
                  </a:cubicBezTo>
                  <a:cubicBezTo>
                    <a:pt x="1321" y="2576"/>
                    <a:pt x="1167" y="2408"/>
                    <a:pt x="1047" y="2326"/>
                  </a:cubicBezTo>
                  <a:cubicBezTo>
                    <a:pt x="1058" y="2304"/>
                    <a:pt x="1062" y="2278"/>
                    <a:pt x="1053" y="2254"/>
                  </a:cubicBezTo>
                  <a:cubicBezTo>
                    <a:pt x="1042" y="2226"/>
                    <a:pt x="1024" y="2202"/>
                    <a:pt x="1004" y="2179"/>
                  </a:cubicBezTo>
                  <a:cubicBezTo>
                    <a:pt x="985" y="1946"/>
                    <a:pt x="850" y="1723"/>
                    <a:pt x="805" y="1490"/>
                  </a:cubicBezTo>
                  <a:cubicBezTo>
                    <a:pt x="735" y="1038"/>
                    <a:pt x="547" y="606"/>
                    <a:pt x="515" y="152"/>
                  </a:cubicBezTo>
                  <a:cubicBezTo>
                    <a:pt x="530" y="67"/>
                    <a:pt x="470" y="0"/>
                    <a:pt x="41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565" name="Google Shape;1565;p40"/>
            <p:cNvSpPr/>
            <p:nvPr/>
          </p:nvSpPr>
          <p:spPr>
            <a:xfrm>
              <a:off x="1996776" y="5372701"/>
              <a:ext cx="96829" cy="114046"/>
            </a:xfrm>
            <a:custGeom>
              <a:avLst/>
              <a:gdLst/>
              <a:ahLst/>
              <a:cxnLst/>
              <a:rect l="l" t="t" r="r" b="b"/>
              <a:pathLst>
                <a:path w="2265" h="2669" extrusionOk="0">
                  <a:moveTo>
                    <a:pt x="2149" y="1"/>
                  </a:moveTo>
                  <a:cubicBezTo>
                    <a:pt x="2116" y="1"/>
                    <a:pt x="2084" y="17"/>
                    <a:pt x="2068" y="55"/>
                  </a:cubicBezTo>
                  <a:cubicBezTo>
                    <a:pt x="2039" y="59"/>
                    <a:pt x="2012" y="73"/>
                    <a:pt x="1997" y="108"/>
                  </a:cubicBezTo>
                  <a:cubicBezTo>
                    <a:pt x="1957" y="124"/>
                    <a:pt x="1942" y="164"/>
                    <a:pt x="1930" y="201"/>
                  </a:cubicBezTo>
                  <a:cubicBezTo>
                    <a:pt x="1839" y="242"/>
                    <a:pt x="1814" y="360"/>
                    <a:pt x="1781" y="446"/>
                  </a:cubicBezTo>
                  <a:cubicBezTo>
                    <a:pt x="1688" y="477"/>
                    <a:pt x="1643" y="581"/>
                    <a:pt x="1599" y="662"/>
                  </a:cubicBezTo>
                  <a:cubicBezTo>
                    <a:pt x="1533" y="671"/>
                    <a:pt x="1493" y="732"/>
                    <a:pt x="1473" y="790"/>
                  </a:cubicBezTo>
                  <a:cubicBezTo>
                    <a:pt x="1441" y="802"/>
                    <a:pt x="1412" y="828"/>
                    <a:pt x="1402" y="859"/>
                  </a:cubicBezTo>
                  <a:cubicBezTo>
                    <a:pt x="1399" y="867"/>
                    <a:pt x="1398" y="875"/>
                    <a:pt x="1396" y="883"/>
                  </a:cubicBezTo>
                  <a:cubicBezTo>
                    <a:pt x="1335" y="893"/>
                    <a:pt x="1292" y="956"/>
                    <a:pt x="1290" y="1016"/>
                  </a:cubicBezTo>
                  <a:cubicBezTo>
                    <a:pt x="1267" y="1045"/>
                    <a:pt x="1258" y="1077"/>
                    <a:pt x="1254" y="1111"/>
                  </a:cubicBezTo>
                  <a:cubicBezTo>
                    <a:pt x="1248" y="1110"/>
                    <a:pt x="1242" y="1109"/>
                    <a:pt x="1237" y="1109"/>
                  </a:cubicBezTo>
                  <a:cubicBezTo>
                    <a:pt x="1195" y="1109"/>
                    <a:pt x="1157" y="1133"/>
                    <a:pt x="1131" y="1193"/>
                  </a:cubicBezTo>
                  <a:cubicBezTo>
                    <a:pt x="1058" y="1196"/>
                    <a:pt x="947" y="1302"/>
                    <a:pt x="976" y="1395"/>
                  </a:cubicBezTo>
                  <a:cubicBezTo>
                    <a:pt x="962" y="1416"/>
                    <a:pt x="948" y="1436"/>
                    <a:pt x="935" y="1456"/>
                  </a:cubicBezTo>
                  <a:cubicBezTo>
                    <a:pt x="928" y="1463"/>
                    <a:pt x="922" y="1470"/>
                    <a:pt x="916" y="1478"/>
                  </a:cubicBezTo>
                  <a:cubicBezTo>
                    <a:pt x="890" y="1486"/>
                    <a:pt x="867" y="1503"/>
                    <a:pt x="849" y="1522"/>
                  </a:cubicBezTo>
                  <a:cubicBezTo>
                    <a:pt x="765" y="1655"/>
                    <a:pt x="610" y="1730"/>
                    <a:pt x="518" y="1861"/>
                  </a:cubicBezTo>
                  <a:cubicBezTo>
                    <a:pt x="477" y="1863"/>
                    <a:pt x="436" y="1864"/>
                    <a:pt x="395" y="1865"/>
                  </a:cubicBezTo>
                  <a:cubicBezTo>
                    <a:pt x="348" y="1866"/>
                    <a:pt x="312" y="1905"/>
                    <a:pt x="307" y="1948"/>
                  </a:cubicBezTo>
                  <a:cubicBezTo>
                    <a:pt x="295" y="1957"/>
                    <a:pt x="286" y="1967"/>
                    <a:pt x="280" y="1981"/>
                  </a:cubicBezTo>
                  <a:cubicBezTo>
                    <a:pt x="264" y="2013"/>
                    <a:pt x="269" y="2052"/>
                    <a:pt x="291" y="2080"/>
                  </a:cubicBezTo>
                  <a:cubicBezTo>
                    <a:pt x="239" y="2104"/>
                    <a:pt x="184" y="2137"/>
                    <a:pt x="174" y="2189"/>
                  </a:cubicBezTo>
                  <a:cubicBezTo>
                    <a:pt x="154" y="2178"/>
                    <a:pt x="130" y="2172"/>
                    <a:pt x="107" y="2172"/>
                  </a:cubicBezTo>
                  <a:cubicBezTo>
                    <a:pt x="62" y="2172"/>
                    <a:pt x="20" y="2195"/>
                    <a:pt x="11" y="2246"/>
                  </a:cubicBezTo>
                  <a:cubicBezTo>
                    <a:pt x="0" y="2295"/>
                    <a:pt x="35" y="2346"/>
                    <a:pt x="84" y="2356"/>
                  </a:cubicBezTo>
                  <a:cubicBezTo>
                    <a:pt x="393" y="2462"/>
                    <a:pt x="698" y="2599"/>
                    <a:pt x="1018" y="2660"/>
                  </a:cubicBezTo>
                  <a:cubicBezTo>
                    <a:pt x="1030" y="2666"/>
                    <a:pt x="1043" y="2668"/>
                    <a:pt x="1054" y="2668"/>
                  </a:cubicBezTo>
                  <a:cubicBezTo>
                    <a:pt x="1123" y="2668"/>
                    <a:pt x="1176" y="2584"/>
                    <a:pt x="1132" y="2522"/>
                  </a:cubicBezTo>
                  <a:cubicBezTo>
                    <a:pt x="1143" y="2504"/>
                    <a:pt x="1147" y="2484"/>
                    <a:pt x="1145" y="2464"/>
                  </a:cubicBezTo>
                  <a:cubicBezTo>
                    <a:pt x="1161" y="2455"/>
                    <a:pt x="1175" y="2442"/>
                    <a:pt x="1183" y="2424"/>
                  </a:cubicBezTo>
                  <a:cubicBezTo>
                    <a:pt x="1202" y="2386"/>
                    <a:pt x="1191" y="2338"/>
                    <a:pt x="1158" y="2310"/>
                  </a:cubicBezTo>
                  <a:cubicBezTo>
                    <a:pt x="1160" y="2304"/>
                    <a:pt x="1163" y="2299"/>
                    <a:pt x="1164" y="2293"/>
                  </a:cubicBezTo>
                  <a:cubicBezTo>
                    <a:pt x="1167" y="2287"/>
                    <a:pt x="1168" y="2280"/>
                    <a:pt x="1169" y="2275"/>
                  </a:cubicBezTo>
                  <a:cubicBezTo>
                    <a:pt x="1281" y="2248"/>
                    <a:pt x="1311" y="2131"/>
                    <a:pt x="1300" y="2028"/>
                  </a:cubicBezTo>
                  <a:cubicBezTo>
                    <a:pt x="1366" y="1986"/>
                    <a:pt x="1390" y="1905"/>
                    <a:pt x="1380" y="1831"/>
                  </a:cubicBezTo>
                  <a:cubicBezTo>
                    <a:pt x="1393" y="1818"/>
                    <a:pt x="1403" y="1802"/>
                    <a:pt x="1411" y="1787"/>
                  </a:cubicBezTo>
                  <a:cubicBezTo>
                    <a:pt x="1419" y="1769"/>
                    <a:pt x="1424" y="1749"/>
                    <a:pt x="1425" y="1728"/>
                  </a:cubicBezTo>
                  <a:cubicBezTo>
                    <a:pt x="1441" y="1721"/>
                    <a:pt x="1454" y="1710"/>
                    <a:pt x="1466" y="1698"/>
                  </a:cubicBezTo>
                  <a:cubicBezTo>
                    <a:pt x="1473" y="1693"/>
                    <a:pt x="1480" y="1685"/>
                    <a:pt x="1486" y="1677"/>
                  </a:cubicBezTo>
                  <a:cubicBezTo>
                    <a:pt x="1566" y="1651"/>
                    <a:pt x="1579" y="1569"/>
                    <a:pt x="1557" y="1475"/>
                  </a:cubicBezTo>
                  <a:cubicBezTo>
                    <a:pt x="1698" y="1468"/>
                    <a:pt x="1701" y="1272"/>
                    <a:pt x="1698" y="1160"/>
                  </a:cubicBezTo>
                  <a:cubicBezTo>
                    <a:pt x="1863" y="1051"/>
                    <a:pt x="1832" y="820"/>
                    <a:pt x="1896" y="658"/>
                  </a:cubicBezTo>
                  <a:cubicBezTo>
                    <a:pt x="2013" y="596"/>
                    <a:pt x="2030" y="442"/>
                    <a:pt x="2081" y="332"/>
                  </a:cubicBezTo>
                  <a:cubicBezTo>
                    <a:pt x="2109" y="311"/>
                    <a:pt x="2124" y="284"/>
                    <a:pt x="2136" y="254"/>
                  </a:cubicBezTo>
                  <a:cubicBezTo>
                    <a:pt x="2137" y="254"/>
                    <a:pt x="2138" y="254"/>
                    <a:pt x="2139" y="254"/>
                  </a:cubicBezTo>
                  <a:cubicBezTo>
                    <a:pt x="2204" y="254"/>
                    <a:pt x="2257" y="182"/>
                    <a:pt x="2242" y="120"/>
                  </a:cubicBezTo>
                  <a:cubicBezTo>
                    <a:pt x="2265" y="49"/>
                    <a:pt x="2206" y="1"/>
                    <a:pt x="2149"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566" name="Google Shape;1566;p40"/>
            <p:cNvSpPr/>
            <p:nvPr/>
          </p:nvSpPr>
          <p:spPr>
            <a:xfrm>
              <a:off x="2100872" y="5811880"/>
              <a:ext cx="342" cy="299"/>
            </a:xfrm>
            <a:custGeom>
              <a:avLst/>
              <a:gdLst/>
              <a:ahLst/>
              <a:cxnLst/>
              <a:rect l="l" t="t" r="r" b="b"/>
              <a:pathLst>
                <a:path w="8" h="7" extrusionOk="0">
                  <a:moveTo>
                    <a:pt x="1" y="1"/>
                  </a:moveTo>
                  <a:lnTo>
                    <a:pt x="1" y="1"/>
                  </a:lnTo>
                  <a:cubicBezTo>
                    <a:pt x="3" y="3"/>
                    <a:pt x="5" y="6"/>
                    <a:pt x="8" y="7"/>
                  </a:cubicBezTo>
                  <a:cubicBezTo>
                    <a:pt x="8" y="6"/>
                    <a:pt x="5" y="6"/>
                    <a:pt x="5" y="3"/>
                  </a:cubicBezTo>
                  <a:cubicBezTo>
                    <a:pt x="3" y="3"/>
                    <a:pt x="3" y="2"/>
                    <a:pt x="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7" name="Google Shape;1567;p40"/>
            <p:cNvSpPr/>
            <p:nvPr/>
          </p:nvSpPr>
          <p:spPr>
            <a:xfrm>
              <a:off x="1647851" y="5294120"/>
              <a:ext cx="587129" cy="607236"/>
            </a:xfrm>
            <a:custGeom>
              <a:avLst/>
              <a:gdLst/>
              <a:ahLst/>
              <a:cxnLst/>
              <a:rect l="l" t="t" r="r" b="b"/>
              <a:pathLst>
                <a:path w="13734" h="14211" extrusionOk="0">
                  <a:moveTo>
                    <a:pt x="1561" y="2095"/>
                  </a:moveTo>
                  <a:cubicBezTo>
                    <a:pt x="1562" y="2097"/>
                    <a:pt x="1562" y="2099"/>
                    <a:pt x="1563" y="2100"/>
                  </a:cubicBezTo>
                  <a:cubicBezTo>
                    <a:pt x="1563" y="2098"/>
                    <a:pt x="1562" y="2097"/>
                    <a:pt x="1561" y="2095"/>
                  </a:cubicBezTo>
                  <a:close/>
                  <a:moveTo>
                    <a:pt x="10914" y="12362"/>
                  </a:moveTo>
                  <a:lnTo>
                    <a:pt x="10914" y="12362"/>
                  </a:lnTo>
                  <a:cubicBezTo>
                    <a:pt x="10915" y="12362"/>
                    <a:pt x="10915" y="12362"/>
                    <a:pt x="10916" y="12363"/>
                  </a:cubicBezTo>
                  <a:lnTo>
                    <a:pt x="10915" y="12363"/>
                  </a:lnTo>
                  <a:cubicBezTo>
                    <a:pt x="10915" y="12362"/>
                    <a:pt x="10915" y="12362"/>
                    <a:pt x="10914" y="12362"/>
                  </a:cubicBezTo>
                  <a:close/>
                  <a:moveTo>
                    <a:pt x="10916" y="12363"/>
                  </a:moveTo>
                  <a:lnTo>
                    <a:pt x="10916" y="12363"/>
                  </a:lnTo>
                  <a:cubicBezTo>
                    <a:pt x="10917" y="12364"/>
                    <a:pt x="10917" y="12364"/>
                    <a:pt x="10918" y="12365"/>
                  </a:cubicBezTo>
                  <a:cubicBezTo>
                    <a:pt x="10917" y="12364"/>
                    <a:pt x="10917" y="12364"/>
                    <a:pt x="10916" y="12363"/>
                  </a:cubicBezTo>
                  <a:close/>
                  <a:moveTo>
                    <a:pt x="5987" y="667"/>
                  </a:moveTo>
                  <a:cubicBezTo>
                    <a:pt x="6340" y="2093"/>
                    <a:pt x="6834" y="3492"/>
                    <a:pt x="7141" y="4932"/>
                  </a:cubicBezTo>
                  <a:cubicBezTo>
                    <a:pt x="7169" y="5030"/>
                    <a:pt x="7195" y="5127"/>
                    <a:pt x="7218" y="5225"/>
                  </a:cubicBezTo>
                  <a:cubicBezTo>
                    <a:pt x="7218" y="5226"/>
                    <a:pt x="7218" y="5226"/>
                    <a:pt x="7218" y="5226"/>
                  </a:cubicBezTo>
                  <a:cubicBezTo>
                    <a:pt x="7235" y="5208"/>
                    <a:pt x="7253" y="5190"/>
                    <a:pt x="7270" y="5172"/>
                  </a:cubicBezTo>
                  <a:cubicBezTo>
                    <a:pt x="7309" y="5134"/>
                    <a:pt x="7348" y="5094"/>
                    <a:pt x="7389" y="5058"/>
                  </a:cubicBezTo>
                  <a:cubicBezTo>
                    <a:pt x="7659" y="4788"/>
                    <a:pt x="7930" y="4520"/>
                    <a:pt x="8174" y="4223"/>
                  </a:cubicBezTo>
                  <a:cubicBezTo>
                    <a:pt x="8914" y="3479"/>
                    <a:pt x="9675" y="2754"/>
                    <a:pt x="10325" y="1927"/>
                  </a:cubicBezTo>
                  <a:lnTo>
                    <a:pt x="10325" y="1927"/>
                  </a:lnTo>
                  <a:cubicBezTo>
                    <a:pt x="9680" y="3255"/>
                    <a:pt x="9126" y="4533"/>
                    <a:pt x="8667" y="5902"/>
                  </a:cubicBezTo>
                  <a:cubicBezTo>
                    <a:pt x="8661" y="5934"/>
                    <a:pt x="8649" y="5964"/>
                    <a:pt x="8641" y="5995"/>
                  </a:cubicBezTo>
                  <a:cubicBezTo>
                    <a:pt x="8631" y="6031"/>
                    <a:pt x="8621" y="6067"/>
                    <a:pt x="8609" y="6103"/>
                  </a:cubicBezTo>
                  <a:cubicBezTo>
                    <a:pt x="8585" y="6175"/>
                    <a:pt x="8560" y="6248"/>
                    <a:pt x="8535" y="6319"/>
                  </a:cubicBezTo>
                  <a:cubicBezTo>
                    <a:pt x="8535" y="6321"/>
                    <a:pt x="8535" y="6321"/>
                    <a:pt x="8535" y="6321"/>
                  </a:cubicBezTo>
                  <a:cubicBezTo>
                    <a:pt x="8541" y="6321"/>
                    <a:pt x="8547" y="6321"/>
                    <a:pt x="8552" y="6322"/>
                  </a:cubicBezTo>
                  <a:lnTo>
                    <a:pt x="8566" y="6322"/>
                  </a:lnTo>
                  <a:cubicBezTo>
                    <a:pt x="8566" y="6322"/>
                    <a:pt x="8568" y="6322"/>
                    <a:pt x="8569" y="6323"/>
                  </a:cubicBezTo>
                  <a:cubicBezTo>
                    <a:pt x="8631" y="6325"/>
                    <a:pt x="8692" y="6330"/>
                    <a:pt x="8753" y="6333"/>
                  </a:cubicBezTo>
                  <a:cubicBezTo>
                    <a:pt x="8753" y="6332"/>
                    <a:pt x="8755" y="6332"/>
                    <a:pt x="8755" y="6331"/>
                  </a:cubicBezTo>
                  <a:cubicBezTo>
                    <a:pt x="10173" y="6399"/>
                    <a:pt x="11595" y="6394"/>
                    <a:pt x="13012" y="6501"/>
                  </a:cubicBezTo>
                  <a:cubicBezTo>
                    <a:pt x="11659" y="6930"/>
                    <a:pt x="10266" y="7239"/>
                    <a:pt x="8903" y="7645"/>
                  </a:cubicBezTo>
                  <a:cubicBezTo>
                    <a:pt x="8870" y="7656"/>
                    <a:pt x="8836" y="7669"/>
                    <a:pt x="8802" y="7677"/>
                  </a:cubicBezTo>
                  <a:cubicBezTo>
                    <a:pt x="8794" y="7679"/>
                    <a:pt x="8786" y="7681"/>
                    <a:pt x="8777" y="7684"/>
                  </a:cubicBezTo>
                  <a:cubicBezTo>
                    <a:pt x="8750" y="7690"/>
                    <a:pt x="8723" y="7697"/>
                    <a:pt x="8695" y="7704"/>
                  </a:cubicBezTo>
                  <a:lnTo>
                    <a:pt x="8694" y="7704"/>
                  </a:lnTo>
                  <a:cubicBezTo>
                    <a:pt x="8695" y="7705"/>
                    <a:pt x="8695" y="7706"/>
                    <a:pt x="8695" y="7708"/>
                  </a:cubicBezTo>
                  <a:cubicBezTo>
                    <a:pt x="8703" y="7725"/>
                    <a:pt x="8711" y="7742"/>
                    <a:pt x="8719" y="7760"/>
                  </a:cubicBezTo>
                  <a:cubicBezTo>
                    <a:pt x="8729" y="7783"/>
                    <a:pt x="8741" y="7807"/>
                    <a:pt x="8751" y="7831"/>
                  </a:cubicBezTo>
                  <a:cubicBezTo>
                    <a:pt x="8752" y="7833"/>
                    <a:pt x="8753" y="7836"/>
                    <a:pt x="8755" y="7838"/>
                  </a:cubicBezTo>
                  <a:cubicBezTo>
                    <a:pt x="8761" y="7854"/>
                    <a:pt x="8769" y="7869"/>
                    <a:pt x="8777" y="7884"/>
                  </a:cubicBezTo>
                  <a:cubicBezTo>
                    <a:pt x="8875" y="8085"/>
                    <a:pt x="8972" y="8287"/>
                    <a:pt x="9063" y="8493"/>
                  </a:cubicBezTo>
                  <a:cubicBezTo>
                    <a:pt x="9512" y="9669"/>
                    <a:pt x="10086" y="10786"/>
                    <a:pt x="10620" y="11922"/>
                  </a:cubicBezTo>
                  <a:cubicBezTo>
                    <a:pt x="9850" y="11217"/>
                    <a:pt x="9091" y="10484"/>
                    <a:pt x="8329" y="9764"/>
                  </a:cubicBezTo>
                  <a:cubicBezTo>
                    <a:pt x="8031" y="9486"/>
                    <a:pt x="7742" y="9179"/>
                    <a:pt x="7438" y="8892"/>
                  </a:cubicBezTo>
                  <a:cubicBezTo>
                    <a:pt x="7410" y="8868"/>
                    <a:pt x="7381" y="8845"/>
                    <a:pt x="7353" y="8821"/>
                  </a:cubicBezTo>
                  <a:cubicBezTo>
                    <a:pt x="7345" y="8814"/>
                    <a:pt x="7336" y="8806"/>
                    <a:pt x="7328" y="8800"/>
                  </a:cubicBezTo>
                  <a:cubicBezTo>
                    <a:pt x="7289" y="8766"/>
                    <a:pt x="7250" y="8733"/>
                    <a:pt x="7211" y="8699"/>
                  </a:cubicBezTo>
                  <a:cubicBezTo>
                    <a:pt x="7209" y="8737"/>
                    <a:pt x="7206" y="8773"/>
                    <a:pt x="7203" y="8811"/>
                  </a:cubicBezTo>
                  <a:cubicBezTo>
                    <a:pt x="7203" y="8816"/>
                    <a:pt x="7202" y="8821"/>
                    <a:pt x="7202" y="8827"/>
                  </a:cubicBezTo>
                  <a:cubicBezTo>
                    <a:pt x="7197" y="8882"/>
                    <a:pt x="7192" y="8936"/>
                    <a:pt x="7186" y="8989"/>
                  </a:cubicBezTo>
                  <a:cubicBezTo>
                    <a:pt x="7185" y="8999"/>
                    <a:pt x="7183" y="9008"/>
                    <a:pt x="7182" y="9017"/>
                  </a:cubicBezTo>
                  <a:cubicBezTo>
                    <a:pt x="7169" y="9734"/>
                    <a:pt x="7175" y="10453"/>
                    <a:pt x="7209" y="11169"/>
                  </a:cubicBezTo>
                  <a:cubicBezTo>
                    <a:pt x="7197" y="11930"/>
                    <a:pt x="7134" y="12694"/>
                    <a:pt x="7193" y="13456"/>
                  </a:cubicBezTo>
                  <a:cubicBezTo>
                    <a:pt x="6736" y="12495"/>
                    <a:pt x="6435" y="11472"/>
                    <a:pt x="6073" y="10474"/>
                  </a:cubicBezTo>
                  <a:cubicBezTo>
                    <a:pt x="6006" y="10235"/>
                    <a:pt x="5939" y="9989"/>
                    <a:pt x="5865" y="9746"/>
                  </a:cubicBezTo>
                  <a:cubicBezTo>
                    <a:pt x="5866" y="9746"/>
                    <a:pt x="5867" y="9745"/>
                    <a:pt x="5869" y="9745"/>
                  </a:cubicBezTo>
                  <a:cubicBezTo>
                    <a:pt x="5867" y="9742"/>
                    <a:pt x="5866" y="9738"/>
                    <a:pt x="5865" y="9735"/>
                  </a:cubicBezTo>
                  <a:cubicBezTo>
                    <a:pt x="5850" y="9689"/>
                    <a:pt x="5834" y="9643"/>
                    <a:pt x="5819" y="9597"/>
                  </a:cubicBezTo>
                  <a:cubicBezTo>
                    <a:pt x="5819" y="9595"/>
                    <a:pt x="5818" y="9594"/>
                    <a:pt x="5818" y="9593"/>
                  </a:cubicBezTo>
                  <a:cubicBezTo>
                    <a:pt x="5816" y="9586"/>
                    <a:pt x="5814" y="9578"/>
                    <a:pt x="5811" y="9571"/>
                  </a:cubicBezTo>
                  <a:cubicBezTo>
                    <a:pt x="5811" y="9570"/>
                    <a:pt x="5810" y="9569"/>
                    <a:pt x="5810" y="9568"/>
                  </a:cubicBezTo>
                  <a:lnTo>
                    <a:pt x="5809" y="9568"/>
                  </a:lnTo>
                  <a:cubicBezTo>
                    <a:pt x="5761" y="9592"/>
                    <a:pt x="5712" y="9615"/>
                    <a:pt x="5662" y="9633"/>
                  </a:cubicBezTo>
                  <a:cubicBezTo>
                    <a:pt x="5655" y="9637"/>
                    <a:pt x="5648" y="9639"/>
                    <a:pt x="5640" y="9641"/>
                  </a:cubicBezTo>
                  <a:cubicBezTo>
                    <a:pt x="5623" y="9648"/>
                    <a:pt x="5604" y="9656"/>
                    <a:pt x="5586" y="9659"/>
                  </a:cubicBezTo>
                  <a:cubicBezTo>
                    <a:pt x="5474" y="9704"/>
                    <a:pt x="5362" y="9750"/>
                    <a:pt x="5252" y="9800"/>
                  </a:cubicBezTo>
                  <a:cubicBezTo>
                    <a:pt x="4570" y="10127"/>
                    <a:pt x="3870" y="10421"/>
                    <a:pt x="3198" y="10770"/>
                  </a:cubicBezTo>
                  <a:cubicBezTo>
                    <a:pt x="2796" y="10979"/>
                    <a:pt x="2415" y="11226"/>
                    <a:pt x="2023" y="11455"/>
                  </a:cubicBezTo>
                  <a:cubicBezTo>
                    <a:pt x="2063" y="11401"/>
                    <a:pt x="2103" y="11348"/>
                    <a:pt x="2140" y="11293"/>
                  </a:cubicBezTo>
                  <a:cubicBezTo>
                    <a:pt x="2786" y="10360"/>
                    <a:pt x="3416" y="9424"/>
                    <a:pt x="4012" y="8460"/>
                  </a:cubicBezTo>
                  <a:cubicBezTo>
                    <a:pt x="4013" y="8457"/>
                    <a:pt x="4014" y="8454"/>
                    <a:pt x="4016" y="8451"/>
                  </a:cubicBezTo>
                  <a:cubicBezTo>
                    <a:pt x="4018" y="8446"/>
                    <a:pt x="4021" y="8442"/>
                    <a:pt x="4024" y="8437"/>
                  </a:cubicBezTo>
                  <a:cubicBezTo>
                    <a:pt x="4036" y="8417"/>
                    <a:pt x="4045" y="8396"/>
                    <a:pt x="4055" y="8376"/>
                  </a:cubicBezTo>
                  <a:cubicBezTo>
                    <a:pt x="4074" y="8342"/>
                    <a:pt x="4096" y="8311"/>
                    <a:pt x="4117" y="8279"/>
                  </a:cubicBezTo>
                  <a:cubicBezTo>
                    <a:pt x="4119" y="8276"/>
                    <a:pt x="4121" y="8272"/>
                    <a:pt x="4124" y="8269"/>
                  </a:cubicBezTo>
                  <a:cubicBezTo>
                    <a:pt x="4152" y="8226"/>
                    <a:pt x="4181" y="8182"/>
                    <a:pt x="4210" y="8140"/>
                  </a:cubicBezTo>
                  <a:cubicBezTo>
                    <a:pt x="4209" y="8140"/>
                    <a:pt x="4209" y="8139"/>
                    <a:pt x="4208" y="8139"/>
                  </a:cubicBezTo>
                  <a:cubicBezTo>
                    <a:pt x="4189" y="8134"/>
                    <a:pt x="4170" y="8130"/>
                    <a:pt x="4151" y="8124"/>
                  </a:cubicBezTo>
                  <a:cubicBezTo>
                    <a:pt x="4144" y="8123"/>
                    <a:pt x="4138" y="8121"/>
                    <a:pt x="4133" y="8119"/>
                  </a:cubicBezTo>
                  <a:cubicBezTo>
                    <a:pt x="4130" y="8119"/>
                    <a:pt x="4128" y="8119"/>
                    <a:pt x="4127" y="8118"/>
                  </a:cubicBezTo>
                  <a:cubicBezTo>
                    <a:pt x="4124" y="8118"/>
                    <a:pt x="4121" y="8117"/>
                    <a:pt x="4119" y="8117"/>
                  </a:cubicBezTo>
                  <a:cubicBezTo>
                    <a:pt x="4086" y="8109"/>
                    <a:pt x="4054" y="8102"/>
                    <a:pt x="4022" y="8095"/>
                  </a:cubicBezTo>
                  <a:cubicBezTo>
                    <a:pt x="4021" y="8095"/>
                    <a:pt x="4021" y="8095"/>
                    <a:pt x="4021" y="8096"/>
                  </a:cubicBezTo>
                  <a:cubicBezTo>
                    <a:pt x="3991" y="8091"/>
                    <a:pt x="3960" y="8084"/>
                    <a:pt x="3930" y="8078"/>
                  </a:cubicBezTo>
                  <a:cubicBezTo>
                    <a:pt x="3928" y="8077"/>
                    <a:pt x="3927" y="8077"/>
                    <a:pt x="3926" y="8077"/>
                  </a:cubicBezTo>
                  <a:cubicBezTo>
                    <a:pt x="3923" y="8076"/>
                    <a:pt x="3920" y="8076"/>
                    <a:pt x="3918" y="8075"/>
                  </a:cubicBezTo>
                  <a:cubicBezTo>
                    <a:pt x="3355" y="7950"/>
                    <a:pt x="2809" y="7778"/>
                    <a:pt x="2253" y="7618"/>
                  </a:cubicBezTo>
                  <a:cubicBezTo>
                    <a:pt x="1730" y="7529"/>
                    <a:pt x="1211" y="7387"/>
                    <a:pt x="698" y="7255"/>
                  </a:cubicBezTo>
                  <a:cubicBezTo>
                    <a:pt x="787" y="7233"/>
                    <a:pt x="875" y="7207"/>
                    <a:pt x="964" y="7187"/>
                  </a:cubicBezTo>
                  <a:cubicBezTo>
                    <a:pt x="1990" y="6941"/>
                    <a:pt x="3009" y="6670"/>
                    <a:pt x="4045" y="6454"/>
                  </a:cubicBezTo>
                  <a:cubicBezTo>
                    <a:pt x="4077" y="6447"/>
                    <a:pt x="4110" y="6441"/>
                    <a:pt x="4144" y="6435"/>
                  </a:cubicBezTo>
                  <a:cubicBezTo>
                    <a:pt x="4198" y="6423"/>
                    <a:pt x="4252" y="6413"/>
                    <a:pt x="4307" y="6404"/>
                  </a:cubicBezTo>
                  <a:cubicBezTo>
                    <a:pt x="4305" y="6404"/>
                    <a:pt x="4305" y="6403"/>
                    <a:pt x="4304" y="6402"/>
                  </a:cubicBezTo>
                  <a:lnTo>
                    <a:pt x="4308" y="6402"/>
                  </a:lnTo>
                  <a:cubicBezTo>
                    <a:pt x="4280" y="6363"/>
                    <a:pt x="4253" y="6323"/>
                    <a:pt x="4227" y="6284"/>
                  </a:cubicBezTo>
                  <a:lnTo>
                    <a:pt x="4227" y="6284"/>
                  </a:lnTo>
                  <a:cubicBezTo>
                    <a:pt x="4229" y="6288"/>
                    <a:pt x="4231" y="6290"/>
                    <a:pt x="4233" y="6293"/>
                  </a:cubicBezTo>
                  <a:cubicBezTo>
                    <a:pt x="4226" y="6283"/>
                    <a:pt x="4218" y="6272"/>
                    <a:pt x="4212" y="6262"/>
                  </a:cubicBezTo>
                  <a:cubicBezTo>
                    <a:pt x="4188" y="6228"/>
                    <a:pt x="4164" y="6195"/>
                    <a:pt x="4141" y="6159"/>
                  </a:cubicBezTo>
                  <a:cubicBezTo>
                    <a:pt x="4118" y="6124"/>
                    <a:pt x="4093" y="6088"/>
                    <a:pt x="4073" y="6052"/>
                  </a:cubicBezTo>
                  <a:cubicBezTo>
                    <a:pt x="4012" y="5959"/>
                    <a:pt x="3951" y="5865"/>
                    <a:pt x="3891" y="5774"/>
                  </a:cubicBezTo>
                  <a:cubicBezTo>
                    <a:pt x="3293" y="4807"/>
                    <a:pt x="2659" y="3829"/>
                    <a:pt x="2132" y="2815"/>
                  </a:cubicBezTo>
                  <a:cubicBezTo>
                    <a:pt x="2102" y="2777"/>
                    <a:pt x="2063" y="2689"/>
                    <a:pt x="2020" y="2594"/>
                  </a:cubicBezTo>
                  <a:lnTo>
                    <a:pt x="2020" y="2594"/>
                  </a:lnTo>
                  <a:cubicBezTo>
                    <a:pt x="3072" y="3513"/>
                    <a:pt x="4192" y="4366"/>
                    <a:pt x="5293" y="5233"/>
                  </a:cubicBezTo>
                  <a:cubicBezTo>
                    <a:pt x="5317" y="5250"/>
                    <a:pt x="5341" y="5266"/>
                    <a:pt x="5365" y="5283"/>
                  </a:cubicBezTo>
                  <a:cubicBezTo>
                    <a:pt x="5370" y="5287"/>
                    <a:pt x="5373" y="5289"/>
                    <a:pt x="5378" y="5293"/>
                  </a:cubicBezTo>
                  <a:cubicBezTo>
                    <a:pt x="5421" y="5323"/>
                    <a:pt x="5464" y="5355"/>
                    <a:pt x="5505" y="5387"/>
                  </a:cubicBezTo>
                  <a:cubicBezTo>
                    <a:pt x="5506" y="5383"/>
                    <a:pt x="5506" y="5378"/>
                    <a:pt x="5507" y="5374"/>
                  </a:cubicBezTo>
                  <a:cubicBezTo>
                    <a:pt x="5514" y="5318"/>
                    <a:pt x="5522" y="5259"/>
                    <a:pt x="5530" y="5203"/>
                  </a:cubicBezTo>
                  <a:cubicBezTo>
                    <a:pt x="5530" y="5201"/>
                    <a:pt x="5530" y="5199"/>
                    <a:pt x="5530" y="5198"/>
                  </a:cubicBezTo>
                  <a:cubicBezTo>
                    <a:pt x="5531" y="5192"/>
                    <a:pt x="5532" y="5186"/>
                    <a:pt x="5532" y="5180"/>
                  </a:cubicBezTo>
                  <a:cubicBezTo>
                    <a:pt x="5546" y="5022"/>
                    <a:pt x="5557" y="4863"/>
                    <a:pt x="5567" y="4703"/>
                  </a:cubicBezTo>
                  <a:cubicBezTo>
                    <a:pt x="5720" y="3386"/>
                    <a:pt x="5816" y="2074"/>
                    <a:pt x="5975" y="755"/>
                  </a:cubicBezTo>
                  <a:cubicBezTo>
                    <a:pt x="5974" y="731"/>
                    <a:pt x="5981" y="700"/>
                    <a:pt x="5987" y="667"/>
                  </a:cubicBezTo>
                  <a:close/>
                  <a:moveTo>
                    <a:pt x="7240" y="13965"/>
                  </a:moveTo>
                  <a:cubicBezTo>
                    <a:pt x="7240" y="13965"/>
                    <a:pt x="7240" y="13966"/>
                    <a:pt x="7240" y="13966"/>
                  </a:cubicBezTo>
                  <a:lnTo>
                    <a:pt x="7240" y="13966"/>
                  </a:lnTo>
                  <a:cubicBezTo>
                    <a:pt x="7240" y="13965"/>
                    <a:pt x="7240" y="13965"/>
                    <a:pt x="7240" y="13965"/>
                  </a:cubicBezTo>
                  <a:close/>
                  <a:moveTo>
                    <a:pt x="5982" y="1"/>
                  </a:moveTo>
                  <a:cubicBezTo>
                    <a:pt x="5979" y="10"/>
                    <a:pt x="5977" y="19"/>
                    <a:pt x="5975" y="29"/>
                  </a:cubicBezTo>
                  <a:cubicBezTo>
                    <a:pt x="5976" y="25"/>
                    <a:pt x="5977" y="20"/>
                    <a:pt x="5978" y="17"/>
                  </a:cubicBezTo>
                  <a:lnTo>
                    <a:pt x="5978" y="17"/>
                  </a:lnTo>
                  <a:cubicBezTo>
                    <a:pt x="5959" y="105"/>
                    <a:pt x="5938" y="193"/>
                    <a:pt x="5918" y="281"/>
                  </a:cubicBezTo>
                  <a:cubicBezTo>
                    <a:pt x="5918" y="283"/>
                    <a:pt x="5917" y="284"/>
                    <a:pt x="5917" y="286"/>
                  </a:cubicBezTo>
                  <a:lnTo>
                    <a:pt x="5917" y="285"/>
                  </a:lnTo>
                  <a:cubicBezTo>
                    <a:pt x="5917" y="286"/>
                    <a:pt x="5917" y="288"/>
                    <a:pt x="5915" y="288"/>
                  </a:cubicBezTo>
                  <a:cubicBezTo>
                    <a:pt x="5915" y="292"/>
                    <a:pt x="5914" y="296"/>
                    <a:pt x="5913" y="298"/>
                  </a:cubicBezTo>
                  <a:cubicBezTo>
                    <a:pt x="5913" y="298"/>
                    <a:pt x="5913" y="298"/>
                    <a:pt x="5913" y="299"/>
                  </a:cubicBezTo>
                  <a:cubicBezTo>
                    <a:pt x="5914" y="298"/>
                    <a:pt x="5914" y="297"/>
                    <a:pt x="5914" y="297"/>
                  </a:cubicBezTo>
                  <a:lnTo>
                    <a:pt x="5914" y="297"/>
                  </a:lnTo>
                  <a:cubicBezTo>
                    <a:pt x="5914" y="298"/>
                    <a:pt x="5913" y="300"/>
                    <a:pt x="5913" y="302"/>
                  </a:cubicBezTo>
                  <a:cubicBezTo>
                    <a:pt x="5912" y="309"/>
                    <a:pt x="5910" y="316"/>
                    <a:pt x="5909" y="323"/>
                  </a:cubicBezTo>
                  <a:cubicBezTo>
                    <a:pt x="5907" y="326"/>
                    <a:pt x="5907" y="329"/>
                    <a:pt x="5906" y="332"/>
                  </a:cubicBezTo>
                  <a:lnTo>
                    <a:pt x="5902" y="354"/>
                  </a:lnTo>
                  <a:cubicBezTo>
                    <a:pt x="5895" y="389"/>
                    <a:pt x="5887" y="425"/>
                    <a:pt x="5880" y="459"/>
                  </a:cubicBezTo>
                  <a:lnTo>
                    <a:pt x="5880" y="458"/>
                  </a:lnTo>
                  <a:cubicBezTo>
                    <a:pt x="5861" y="563"/>
                    <a:pt x="5835" y="666"/>
                    <a:pt x="5811" y="769"/>
                  </a:cubicBezTo>
                  <a:lnTo>
                    <a:pt x="5811" y="769"/>
                  </a:lnTo>
                  <a:cubicBezTo>
                    <a:pt x="5811" y="769"/>
                    <a:pt x="5811" y="768"/>
                    <a:pt x="5811" y="768"/>
                  </a:cubicBezTo>
                  <a:lnTo>
                    <a:pt x="5811" y="768"/>
                  </a:lnTo>
                  <a:cubicBezTo>
                    <a:pt x="5795" y="842"/>
                    <a:pt x="5782" y="918"/>
                    <a:pt x="5766" y="992"/>
                  </a:cubicBezTo>
                  <a:cubicBezTo>
                    <a:pt x="5760" y="1022"/>
                    <a:pt x="5753" y="1050"/>
                    <a:pt x="5747" y="1079"/>
                  </a:cubicBezTo>
                  <a:cubicBezTo>
                    <a:pt x="5739" y="1153"/>
                    <a:pt x="5731" y="1226"/>
                    <a:pt x="5724" y="1301"/>
                  </a:cubicBezTo>
                  <a:cubicBezTo>
                    <a:pt x="5606" y="2542"/>
                    <a:pt x="5465" y="3796"/>
                    <a:pt x="5357" y="5044"/>
                  </a:cubicBezTo>
                  <a:cubicBezTo>
                    <a:pt x="4248" y="4191"/>
                    <a:pt x="3150" y="3317"/>
                    <a:pt x="2086" y="2414"/>
                  </a:cubicBezTo>
                  <a:cubicBezTo>
                    <a:pt x="2056" y="2394"/>
                    <a:pt x="2029" y="2373"/>
                    <a:pt x="2000" y="2353"/>
                  </a:cubicBezTo>
                  <a:cubicBezTo>
                    <a:pt x="1959" y="2322"/>
                    <a:pt x="1920" y="2292"/>
                    <a:pt x="1880" y="2261"/>
                  </a:cubicBezTo>
                  <a:cubicBezTo>
                    <a:pt x="1814" y="2210"/>
                    <a:pt x="1746" y="2158"/>
                    <a:pt x="1679" y="2108"/>
                  </a:cubicBezTo>
                  <a:lnTo>
                    <a:pt x="1679" y="2108"/>
                  </a:lnTo>
                  <a:cubicBezTo>
                    <a:pt x="1682" y="2111"/>
                    <a:pt x="1686" y="2113"/>
                    <a:pt x="1688" y="2116"/>
                  </a:cubicBezTo>
                  <a:cubicBezTo>
                    <a:pt x="1625" y="2069"/>
                    <a:pt x="1563" y="2023"/>
                    <a:pt x="1499" y="1978"/>
                  </a:cubicBezTo>
                  <a:lnTo>
                    <a:pt x="1499" y="1978"/>
                  </a:lnTo>
                  <a:cubicBezTo>
                    <a:pt x="1502" y="1984"/>
                    <a:pt x="1505" y="1990"/>
                    <a:pt x="1509" y="1996"/>
                  </a:cubicBezTo>
                  <a:lnTo>
                    <a:pt x="1509" y="1996"/>
                  </a:lnTo>
                  <a:cubicBezTo>
                    <a:pt x="1527" y="2029"/>
                    <a:pt x="1544" y="2062"/>
                    <a:pt x="1561" y="2095"/>
                  </a:cubicBezTo>
                  <a:lnTo>
                    <a:pt x="1561" y="2095"/>
                  </a:lnTo>
                  <a:cubicBezTo>
                    <a:pt x="1560" y="2094"/>
                    <a:pt x="1560" y="2093"/>
                    <a:pt x="1560" y="2092"/>
                  </a:cubicBezTo>
                  <a:lnTo>
                    <a:pt x="1560" y="2092"/>
                  </a:lnTo>
                  <a:cubicBezTo>
                    <a:pt x="1597" y="2162"/>
                    <a:pt x="1634" y="2233"/>
                    <a:pt x="1670" y="2302"/>
                  </a:cubicBezTo>
                  <a:cubicBezTo>
                    <a:pt x="1671" y="2305"/>
                    <a:pt x="1672" y="2307"/>
                    <a:pt x="1673" y="2309"/>
                  </a:cubicBezTo>
                  <a:cubicBezTo>
                    <a:pt x="1677" y="2316"/>
                    <a:pt x="1680" y="2323"/>
                    <a:pt x="1683" y="2330"/>
                  </a:cubicBezTo>
                  <a:cubicBezTo>
                    <a:pt x="1687" y="2336"/>
                    <a:pt x="1689" y="2341"/>
                    <a:pt x="1691" y="2347"/>
                  </a:cubicBezTo>
                  <a:cubicBezTo>
                    <a:pt x="1693" y="2349"/>
                    <a:pt x="1694" y="2350"/>
                    <a:pt x="1694" y="2353"/>
                  </a:cubicBezTo>
                  <a:cubicBezTo>
                    <a:pt x="1694" y="2352"/>
                    <a:pt x="1694" y="2352"/>
                    <a:pt x="1694" y="2352"/>
                  </a:cubicBezTo>
                  <a:cubicBezTo>
                    <a:pt x="1693" y="2348"/>
                    <a:pt x="1691" y="2346"/>
                    <a:pt x="1690" y="2342"/>
                  </a:cubicBezTo>
                  <a:lnTo>
                    <a:pt x="1690" y="2342"/>
                  </a:lnTo>
                  <a:cubicBezTo>
                    <a:pt x="1699" y="2362"/>
                    <a:pt x="1709" y="2381"/>
                    <a:pt x="1718" y="2402"/>
                  </a:cubicBezTo>
                  <a:cubicBezTo>
                    <a:pt x="1726" y="2417"/>
                    <a:pt x="1733" y="2432"/>
                    <a:pt x="1739" y="2446"/>
                  </a:cubicBezTo>
                  <a:cubicBezTo>
                    <a:pt x="1778" y="2518"/>
                    <a:pt x="1816" y="2592"/>
                    <a:pt x="1851" y="2665"/>
                  </a:cubicBezTo>
                  <a:cubicBezTo>
                    <a:pt x="1850" y="2661"/>
                    <a:pt x="1848" y="2658"/>
                    <a:pt x="1847" y="2653"/>
                  </a:cubicBezTo>
                  <a:lnTo>
                    <a:pt x="1847" y="2653"/>
                  </a:lnTo>
                  <a:cubicBezTo>
                    <a:pt x="1871" y="2703"/>
                    <a:pt x="1894" y="2751"/>
                    <a:pt x="1914" y="2800"/>
                  </a:cubicBezTo>
                  <a:cubicBezTo>
                    <a:pt x="2063" y="3081"/>
                    <a:pt x="2208" y="3365"/>
                    <a:pt x="2368" y="3639"/>
                  </a:cubicBezTo>
                  <a:cubicBezTo>
                    <a:pt x="2891" y="4531"/>
                    <a:pt x="3436" y="5406"/>
                    <a:pt x="3998" y="6271"/>
                  </a:cubicBezTo>
                  <a:cubicBezTo>
                    <a:pt x="3570" y="6363"/>
                    <a:pt x="3149" y="6471"/>
                    <a:pt x="2717" y="6565"/>
                  </a:cubicBezTo>
                  <a:cubicBezTo>
                    <a:pt x="1927" y="6757"/>
                    <a:pt x="1133" y="6945"/>
                    <a:pt x="348" y="7153"/>
                  </a:cubicBezTo>
                  <a:cubicBezTo>
                    <a:pt x="341" y="7154"/>
                    <a:pt x="336" y="7159"/>
                    <a:pt x="332" y="7162"/>
                  </a:cubicBezTo>
                  <a:cubicBezTo>
                    <a:pt x="327" y="7161"/>
                    <a:pt x="324" y="7160"/>
                    <a:pt x="320" y="7159"/>
                  </a:cubicBezTo>
                  <a:cubicBezTo>
                    <a:pt x="318" y="7160"/>
                    <a:pt x="316" y="7161"/>
                    <a:pt x="314" y="7161"/>
                  </a:cubicBezTo>
                  <a:cubicBezTo>
                    <a:pt x="259" y="7179"/>
                    <a:pt x="204" y="7198"/>
                    <a:pt x="149" y="7217"/>
                  </a:cubicBezTo>
                  <a:cubicBezTo>
                    <a:pt x="100" y="7235"/>
                    <a:pt x="51" y="7252"/>
                    <a:pt x="0" y="7270"/>
                  </a:cubicBezTo>
                  <a:cubicBezTo>
                    <a:pt x="697" y="7446"/>
                    <a:pt x="1383" y="7649"/>
                    <a:pt x="2093" y="7773"/>
                  </a:cubicBezTo>
                  <a:cubicBezTo>
                    <a:pt x="2469" y="7848"/>
                    <a:pt x="2827" y="7993"/>
                    <a:pt x="3198" y="8096"/>
                  </a:cubicBezTo>
                  <a:cubicBezTo>
                    <a:pt x="3436" y="8163"/>
                    <a:pt x="3679" y="8207"/>
                    <a:pt x="3920" y="8260"/>
                  </a:cubicBezTo>
                  <a:cubicBezTo>
                    <a:pt x="3809" y="8438"/>
                    <a:pt x="3695" y="8615"/>
                    <a:pt x="3585" y="8795"/>
                  </a:cubicBezTo>
                  <a:cubicBezTo>
                    <a:pt x="3013" y="9653"/>
                    <a:pt x="2460" y="10537"/>
                    <a:pt x="1853" y="11375"/>
                  </a:cubicBezTo>
                  <a:cubicBezTo>
                    <a:pt x="1835" y="11404"/>
                    <a:pt x="1818" y="11433"/>
                    <a:pt x="1801" y="11462"/>
                  </a:cubicBezTo>
                  <a:cubicBezTo>
                    <a:pt x="1800" y="11464"/>
                    <a:pt x="1800" y="11464"/>
                    <a:pt x="1798" y="11466"/>
                  </a:cubicBezTo>
                  <a:cubicBezTo>
                    <a:pt x="1797" y="11468"/>
                    <a:pt x="1794" y="11472"/>
                    <a:pt x="1793" y="11474"/>
                  </a:cubicBezTo>
                  <a:cubicBezTo>
                    <a:pt x="1792" y="11475"/>
                    <a:pt x="1791" y="11478"/>
                    <a:pt x="1790" y="11480"/>
                  </a:cubicBezTo>
                  <a:cubicBezTo>
                    <a:pt x="1789" y="11482"/>
                    <a:pt x="1789" y="11482"/>
                    <a:pt x="1787" y="11484"/>
                  </a:cubicBezTo>
                  <a:lnTo>
                    <a:pt x="1786" y="11484"/>
                  </a:lnTo>
                  <a:cubicBezTo>
                    <a:pt x="1786" y="11486"/>
                    <a:pt x="1786" y="11486"/>
                    <a:pt x="1786" y="11486"/>
                  </a:cubicBezTo>
                  <a:cubicBezTo>
                    <a:pt x="1785" y="11487"/>
                    <a:pt x="1785" y="11488"/>
                    <a:pt x="1784" y="11489"/>
                  </a:cubicBezTo>
                  <a:cubicBezTo>
                    <a:pt x="1785" y="11488"/>
                    <a:pt x="1785" y="11488"/>
                    <a:pt x="1785" y="11488"/>
                  </a:cubicBezTo>
                  <a:lnTo>
                    <a:pt x="1785" y="11488"/>
                  </a:lnTo>
                  <a:cubicBezTo>
                    <a:pt x="1762" y="11527"/>
                    <a:pt x="1737" y="11567"/>
                    <a:pt x="1711" y="11606"/>
                  </a:cubicBezTo>
                  <a:cubicBezTo>
                    <a:pt x="1703" y="11618"/>
                    <a:pt x="1695" y="11631"/>
                    <a:pt x="1687" y="11643"/>
                  </a:cubicBezTo>
                  <a:cubicBezTo>
                    <a:pt x="1654" y="11695"/>
                    <a:pt x="1621" y="11745"/>
                    <a:pt x="1587" y="11798"/>
                  </a:cubicBezTo>
                  <a:lnTo>
                    <a:pt x="1587" y="11797"/>
                  </a:lnTo>
                  <a:cubicBezTo>
                    <a:pt x="1563" y="11834"/>
                    <a:pt x="1542" y="11872"/>
                    <a:pt x="1516" y="11909"/>
                  </a:cubicBezTo>
                  <a:cubicBezTo>
                    <a:pt x="1503" y="11929"/>
                    <a:pt x="1489" y="11951"/>
                    <a:pt x="1474" y="11973"/>
                  </a:cubicBezTo>
                  <a:cubicBezTo>
                    <a:pt x="1989" y="11695"/>
                    <a:pt x="2491" y="11395"/>
                    <a:pt x="2993" y="11096"/>
                  </a:cubicBezTo>
                  <a:cubicBezTo>
                    <a:pt x="3865" y="10618"/>
                    <a:pt x="4779" y="10220"/>
                    <a:pt x="5690" y="9823"/>
                  </a:cubicBezTo>
                  <a:cubicBezTo>
                    <a:pt x="5775" y="10100"/>
                    <a:pt x="5851" y="10379"/>
                    <a:pt x="5937" y="10661"/>
                  </a:cubicBezTo>
                  <a:cubicBezTo>
                    <a:pt x="6205" y="11396"/>
                    <a:pt x="6454" y="12137"/>
                    <a:pt x="6723" y="12871"/>
                  </a:cubicBezTo>
                  <a:cubicBezTo>
                    <a:pt x="6838" y="13141"/>
                    <a:pt x="6972" y="13403"/>
                    <a:pt x="7082" y="13675"/>
                  </a:cubicBezTo>
                  <a:cubicBezTo>
                    <a:pt x="7087" y="13685"/>
                    <a:pt x="7093" y="13695"/>
                    <a:pt x="7099" y="13705"/>
                  </a:cubicBezTo>
                  <a:cubicBezTo>
                    <a:pt x="7149" y="13790"/>
                    <a:pt x="7194" y="13877"/>
                    <a:pt x="7240" y="13965"/>
                  </a:cubicBezTo>
                  <a:lnTo>
                    <a:pt x="7240" y="13965"/>
                  </a:lnTo>
                  <a:cubicBezTo>
                    <a:pt x="7240" y="13965"/>
                    <a:pt x="7240" y="13965"/>
                    <a:pt x="7240" y="13965"/>
                  </a:cubicBezTo>
                  <a:lnTo>
                    <a:pt x="7240" y="13965"/>
                  </a:lnTo>
                  <a:cubicBezTo>
                    <a:pt x="7240" y="13965"/>
                    <a:pt x="7240" y="13965"/>
                    <a:pt x="7240" y="13966"/>
                  </a:cubicBezTo>
                  <a:lnTo>
                    <a:pt x="7240" y="13966"/>
                  </a:lnTo>
                  <a:cubicBezTo>
                    <a:pt x="7240" y="13966"/>
                    <a:pt x="7240" y="13966"/>
                    <a:pt x="7240" y="13966"/>
                  </a:cubicBezTo>
                  <a:lnTo>
                    <a:pt x="7240" y="13966"/>
                  </a:lnTo>
                  <a:cubicBezTo>
                    <a:pt x="7240" y="13966"/>
                    <a:pt x="7240" y="13967"/>
                    <a:pt x="7241" y="13967"/>
                  </a:cubicBezTo>
                  <a:cubicBezTo>
                    <a:pt x="7241" y="13967"/>
                    <a:pt x="7241" y="13967"/>
                    <a:pt x="7241" y="13967"/>
                  </a:cubicBezTo>
                  <a:lnTo>
                    <a:pt x="7241" y="13967"/>
                  </a:lnTo>
                  <a:cubicBezTo>
                    <a:pt x="7242" y="13969"/>
                    <a:pt x="7243" y="13971"/>
                    <a:pt x="7244" y="13973"/>
                  </a:cubicBezTo>
                  <a:cubicBezTo>
                    <a:pt x="7285" y="14052"/>
                    <a:pt x="7329" y="14130"/>
                    <a:pt x="7365" y="14211"/>
                  </a:cubicBezTo>
                  <a:cubicBezTo>
                    <a:pt x="7366" y="14191"/>
                    <a:pt x="7368" y="14170"/>
                    <a:pt x="7368" y="14150"/>
                  </a:cubicBezTo>
                  <a:cubicBezTo>
                    <a:pt x="7368" y="14148"/>
                    <a:pt x="7368" y="14145"/>
                    <a:pt x="7368" y="14143"/>
                  </a:cubicBezTo>
                  <a:cubicBezTo>
                    <a:pt x="7368" y="14136"/>
                    <a:pt x="7368" y="14129"/>
                    <a:pt x="7368" y="14122"/>
                  </a:cubicBezTo>
                  <a:cubicBezTo>
                    <a:pt x="7369" y="13999"/>
                    <a:pt x="7368" y="13875"/>
                    <a:pt x="7363" y="13752"/>
                  </a:cubicBezTo>
                  <a:cubicBezTo>
                    <a:pt x="7356" y="13611"/>
                    <a:pt x="7362" y="13472"/>
                    <a:pt x="7368" y="13331"/>
                  </a:cubicBezTo>
                  <a:cubicBezTo>
                    <a:pt x="7368" y="13336"/>
                    <a:pt x="7368" y="13339"/>
                    <a:pt x="7368" y="13344"/>
                  </a:cubicBezTo>
                  <a:cubicBezTo>
                    <a:pt x="7369" y="13292"/>
                    <a:pt x="7369" y="13241"/>
                    <a:pt x="7370" y="13189"/>
                  </a:cubicBezTo>
                  <a:cubicBezTo>
                    <a:pt x="7345" y="12622"/>
                    <a:pt x="7357" y="12053"/>
                    <a:pt x="7393" y="11483"/>
                  </a:cubicBezTo>
                  <a:cubicBezTo>
                    <a:pt x="7387" y="10684"/>
                    <a:pt x="7357" y="9886"/>
                    <a:pt x="7369" y="9088"/>
                  </a:cubicBezTo>
                  <a:lnTo>
                    <a:pt x="7369" y="9088"/>
                  </a:lnTo>
                  <a:cubicBezTo>
                    <a:pt x="7537" y="9251"/>
                    <a:pt x="7704" y="9419"/>
                    <a:pt x="7874" y="9582"/>
                  </a:cubicBezTo>
                  <a:cubicBezTo>
                    <a:pt x="8495" y="10166"/>
                    <a:pt x="9090" y="10773"/>
                    <a:pt x="9728" y="11340"/>
                  </a:cubicBezTo>
                  <a:cubicBezTo>
                    <a:pt x="9884" y="11472"/>
                    <a:pt x="10033" y="11625"/>
                    <a:pt x="10184" y="11776"/>
                  </a:cubicBezTo>
                  <a:cubicBezTo>
                    <a:pt x="10225" y="11809"/>
                    <a:pt x="10266" y="11842"/>
                    <a:pt x="10307" y="11876"/>
                  </a:cubicBezTo>
                  <a:cubicBezTo>
                    <a:pt x="10355" y="11916"/>
                    <a:pt x="10402" y="11957"/>
                    <a:pt x="10450" y="11996"/>
                  </a:cubicBezTo>
                  <a:cubicBezTo>
                    <a:pt x="10498" y="12034"/>
                    <a:pt x="10548" y="12076"/>
                    <a:pt x="10596" y="12116"/>
                  </a:cubicBezTo>
                  <a:cubicBezTo>
                    <a:pt x="10597" y="12116"/>
                    <a:pt x="10597" y="12116"/>
                    <a:pt x="10597" y="12117"/>
                  </a:cubicBezTo>
                  <a:cubicBezTo>
                    <a:pt x="10598" y="12118"/>
                    <a:pt x="10600" y="12119"/>
                    <a:pt x="10602" y="12120"/>
                  </a:cubicBezTo>
                  <a:cubicBezTo>
                    <a:pt x="10606" y="12124"/>
                    <a:pt x="10609" y="12126"/>
                    <a:pt x="10612" y="12128"/>
                  </a:cubicBezTo>
                  <a:cubicBezTo>
                    <a:pt x="10613" y="12128"/>
                    <a:pt x="10613" y="12128"/>
                    <a:pt x="10614" y="12129"/>
                  </a:cubicBezTo>
                  <a:cubicBezTo>
                    <a:pt x="10615" y="12131"/>
                    <a:pt x="10616" y="12131"/>
                    <a:pt x="10616" y="12132"/>
                  </a:cubicBezTo>
                  <a:cubicBezTo>
                    <a:pt x="10688" y="12188"/>
                    <a:pt x="10758" y="12244"/>
                    <a:pt x="10829" y="12297"/>
                  </a:cubicBezTo>
                  <a:cubicBezTo>
                    <a:pt x="10829" y="12297"/>
                    <a:pt x="10829" y="12296"/>
                    <a:pt x="10830" y="12296"/>
                  </a:cubicBezTo>
                  <a:cubicBezTo>
                    <a:pt x="10856" y="12317"/>
                    <a:pt x="10883" y="12338"/>
                    <a:pt x="10909" y="12358"/>
                  </a:cubicBezTo>
                  <a:lnTo>
                    <a:pt x="10909" y="12358"/>
                  </a:lnTo>
                  <a:cubicBezTo>
                    <a:pt x="10909" y="12358"/>
                    <a:pt x="10909" y="12358"/>
                    <a:pt x="10909" y="12358"/>
                  </a:cubicBezTo>
                  <a:lnTo>
                    <a:pt x="10909" y="12358"/>
                  </a:lnTo>
                  <a:cubicBezTo>
                    <a:pt x="10909" y="12358"/>
                    <a:pt x="10909" y="12358"/>
                    <a:pt x="10910" y="12359"/>
                  </a:cubicBezTo>
                  <a:lnTo>
                    <a:pt x="10910" y="12359"/>
                  </a:lnTo>
                  <a:cubicBezTo>
                    <a:pt x="10912" y="12360"/>
                    <a:pt x="10913" y="12361"/>
                    <a:pt x="10915" y="12363"/>
                  </a:cubicBezTo>
                  <a:lnTo>
                    <a:pt x="10915" y="12363"/>
                  </a:lnTo>
                  <a:cubicBezTo>
                    <a:pt x="10915" y="12363"/>
                    <a:pt x="10915" y="12363"/>
                    <a:pt x="10915" y="12363"/>
                  </a:cubicBezTo>
                  <a:lnTo>
                    <a:pt x="10915" y="12363"/>
                  </a:lnTo>
                  <a:cubicBezTo>
                    <a:pt x="10915" y="12363"/>
                    <a:pt x="10916" y="12363"/>
                    <a:pt x="10916" y="12363"/>
                  </a:cubicBezTo>
                  <a:lnTo>
                    <a:pt x="10916" y="12363"/>
                  </a:lnTo>
                  <a:cubicBezTo>
                    <a:pt x="10916" y="12363"/>
                    <a:pt x="10915" y="12363"/>
                    <a:pt x="10915" y="12363"/>
                  </a:cubicBezTo>
                  <a:lnTo>
                    <a:pt x="10915" y="12363"/>
                  </a:lnTo>
                  <a:cubicBezTo>
                    <a:pt x="10916" y="12363"/>
                    <a:pt x="10917" y="12363"/>
                    <a:pt x="10917" y="12364"/>
                  </a:cubicBezTo>
                  <a:cubicBezTo>
                    <a:pt x="10919" y="12365"/>
                    <a:pt x="10922" y="12366"/>
                    <a:pt x="10923" y="12367"/>
                  </a:cubicBezTo>
                  <a:cubicBezTo>
                    <a:pt x="10924" y="12368"/>
                    <a:pt x="10925" y="12370"/>
                    <a:pt x="10925" y="12370"/>
                  </a:cubicBezTo>
                  <a:cubicBezTo>
                    <a:pt x="10963" y="12398"/>
                    <a:pt x="11002" y="12427"/>
                    <a:pt x="11040" y="12455"/>
                  </a:cubicBezTo>
                  <a:cubicBezTo>
                    <a:pt x="11038" y="12452"/>
                    <a:pt x="11035" y="12448"/>
                    <a:pt x="11032" y="12444"/>
                  </a:cubicBezTo>
                  <a:cubicBezTo>
                    <a:pt x="11024" y="12435"/>
                    <a:pt x="11021" y="12422"/>
                    <a:pt x="11016" y="12411"/>
                  </a:cubicBezTo>
                  <a:cubicBezTo>
                    <a:pt x="11007" y="12392"/>
                    <a:pt x="11000" y="12373"/>
                    <a:pt x="10991" y="12355"/>
                  </a:cubicBezTo>
                  <a:cubicBezTo>
                    <a:pt x="10991" y="12352"/>
                    <a:pt x="10990" y="12351"/>
                    <a:pt x="10990" y="12349"/>
                  </a:cubicBezTo>
                  <a:cubicBezTo>
                    <a:pt x="10975" y="12323"/>
                    <a:pt x="10962" y="12294"/>
                    <a:pt x="10950" y="12265"/>
                  </a:cubicBezTo>
                  <a:cubicBezTo>
                    <a:pt x="10936" y="12228"/>
                    <a:pt x="10924" y="12190"/>
                    <a:pt x="10910" y="12153"/>
                  </a:cubicBezTo>
                  <a:cubicBezTo>
                    <a:pt x="10909" y="12152"/>
                    <a:pt x="10908" y="12150"/>
                    <a:pt x="10908" y="12149"/>
                  </a:cubicBezTo>
                  <a:cubicBezTo>
                    <a:pt x="10908" y="12148"/>
                    <a:pt x="10908" y="12148"/>
                    <a:pt x="10908" y="12148"/>
                  </a:cubicBezTo>
                  <a:cubicBezTo>
                    <a:pt x="10899" y="12124"/>
                    <a:pt x="10889" y="12101"/>
                    <a:pt x="10880" y="12077"/>
                  </a:cubicBezTo>
                  <a:cubicBezTo>
                    <a:pt x="10880" y="12077"/>
                    <a:pt x="10879" y="12077"/>
                    <a:pt x="10878" y="12076"/>
                  </a:cubicBezTo>
                  <a:cubicBezTo>
                    <a:pt x="10877" y="12072"/>
                    <a:pt x="10877" y="12069"/>
                    <a:pt x="10876" y="12064"/>
                  </a:cubicBezTo>
                  <a:cubicBezTo>
                    <a:pt x="10865" y="12036"/>
                    <a:pt x="10855" y="12007"/>
                    <a:pt x="10844" y="11980"/>
                  </a:cubicBezTo>
                  <a:lnTo>
                    <a:pt x="10844" y="11980"/>
                  </a:lnTo>
                  <a:cubicBezTo>
                    <a:pt x="10846" y="11983"/>
                    <a:pt x="10847" y="11988"/>
                    <a:pt x="10849" y="11991"/>
                  </a:cubicBezTo>
                  <a:cubicBezTo>
                    <a:pt x="10829" y="11942"/>
                    <a:pt x="10808" y="11894"/>
                    <a:pt x="10788" y="11845"/>
                  </a:cubicBezTo>
                  <a:cubicBezTo>
                    <a:pt x="10759" y="11784"/>
                    <a:pt x="10731" y="11723"/>
                    <a:pt x="10703" y="11663"/>
                  </a:cubicBezTo>
                  <a:cubicBezTo>
                    <a:pt x="10673" y="11597"/>
                    <a:pt x="10646" y="11530"/>
                    <a:pt x="10617" y="11462"/>
                  </a:cubicBezTo>
                  <a:cubicBezTo>
                    <a:pt x="10616" y="11460"/>
                    <a:pt x="10615" y="11458"/>
                    <a:pt x="10614" y="11456"/>
                  </a:cubicBezTo>
                  <a:cubicBezTo>
                    <a:pt x="10586" y="11394"/>
                    <a:pt x="10559" y="11332"/>
                    <a:pt x="10532" y="11271"/>
                  </a:cubicBezTo>
                  <a:cubicBezTo>
                    <a:pt x="10310" y="10836"/>
                    <a:pt x="10066" y="10405"/>
                    <a:pt x="10043" y="10291"/>
                  </a:cubicBezTo>
                  <a:cubicBezTo>
                    <a:pt x="9659" y="9479"/>
                    <a:pt x="9341" y="8638"/>
                    <a:pt x="8958" y="7828"/>
                  </a:cubicBezTo>
                  <a:cubicBezTo>
                    <a:pt x="9380" y="7693"/>
                    <a:pt x="9805" y="7571"/>
                    <a:pt x="10237" y="7469"/>
                  </a:cubicBezTo>
                  <a:cubicBezTo>
                    <a:pt x="10908" y="7307"/>
                    <a:pt x="11555" y="7065"/>
                    <a:pt x="12238" y="6944"/>
                  </a:cubicBezTo>
                  <a:cubicBezTo>
                    <a:pt x="12498" y="6873"/>
                    <a:pt x="12753" y="6782"/>
                    <a:pt x="13011" y="6702"/>
                  </a:cubicBezTo>
                  <a:cubicBezTo>
                    <a:pt x="13064" y="6682"/>
                    <a:pt x="13118" y="6660"/>
                    <a:pt x="13171" y="6638"/>
                  </a:cubicBezTo>
                  <a:cubicBezTo>
                    <a:pt x="13240" y="6610"/>
                    <a:pt x="13311" y="6581"/>
                    <a:pt x="13381" y="6554"/>
                  </a:cubicBezTo>
                  <a:cubicBezTo>
                    <a:pt x="13382" y="6553"/>
                    <a:pt x="13385" y="6553"/>
                    <a:pt x="13386" y="6553"/>
                  </a:cubicBezTo>
                  <a:cubicBezTo>
                    <a:pt x="13386" y="6553"/>
                    <a:pt x="13386" y="6552"/>
                    <a:pt x="13387" y="6552"/>
                  </a:cubicBezTo>
                  <a:lnTo>
                    <a:pt x="13389" y="6552"/>
                  </a:lnTo>
                  <a:cubicBezTo>
                    <a:pt x="13389" y="6550"/>
                    <a:pt x="13390" y="6550"/>
                    <a:pt x="13390" y="6550"/>
                  </a:cubicBezTo>
                  <a:cubicBezTo>
                    <a:pt x="13391" y="6550"/>
                    <a:pt x="13391" y="6549"/>
                    <a:pt x="13391" y="6549"/>
                  </a:cubicBezTo>
                  <a:lnTo>
                    <a:pt x="13393" y="6549"/>
                  </a:lnTo>
                  <a:cubicBezTo>
                    <a:pt x="13394" y="6549"/>
                    <a:pt x="13395" y="6549"/>
                    <a:pt x="13396" y="6548"/>
                  </a:cubicBezTo>
                  <a:cubicBezTo>
                    <a:pt x="13469" y="6518"/>
                    <a:pt x="13541" y="6490"/>
                    <a:pt x="13616" y="6462"/>
                  </a:cubicBezTo>
                  <a:cubicBezTo>
                    <a:pt x="13654" y="6449"/>
                    <a:pt x="13694" y="6435"/>
                    <a:pt x="13733" y="6421"/>
                  </a:cubicBezTo>
                  <a:cubicBezTo>
                    <a:pt x="13732" y="6421"/>
                    <a:pt x="13732" y="6420"/>
                    <a:pt x="13732" y="6420"/>
                  </a:cubicBezTo>
                  <a:cubicBezTo>
                    <a:pt x="13709" y="6417"/>
                    <a:pt x="13688" y="6414"/>
                    <a:pt x="13666" y="6412"/>
                  </a:cubicBezTo>
                  <a:cubicBezTo>
                    <a:pt x="13608" y="6405"/>
                    <a:pt x="13551" y="6401"/>
                    <a:pt x="13495" y="6390"/>
                  </a:cubicBezTo>
                  <a:cubicBezTo>
                    <a:pt x="13426" y="6378"/>
                    <a:pt x="13357" y="6366"/>
                    <a:pt x="13287" y="6357"/>
                  </a:cubicBezTo>
                  <a:cubicBezTo>
                    <a:pt x="13292" y="6357"/>
                    <a:pt x="13295" y="6358"/>
                    <a:pt x="13300" y="6358"/>
                  </a:cubicBezTo>
                  <a:cubicBezTo>
                    <a:pt x="13240" y="6350"/>
                    <a:pt x="13181" y="6342"/>
                    <a:pt x="13122" y="6333"/>
                  </a:cubicBezTo>
                  <a:cubicBezTo>
                    <a:pt x="13071" y="6325"/>
                    <a:pt x="13021" y="6316"/>
                    <a:pt x="12971" y="6308"/>
                  </a:cubicBezTo>
                  <a:cubicBezTo>
                    <a:pt x="12957" y="6307"/>
                    <a:pt x="12943" y="6306"/>
                    <a:pt x="12929" y="6305"/>
                  </a:cubicBezTo>
                  <a:cubicBezTo>
                    <a:pt x="11554" y="6214"/>
                    <a:pt x="10175" y="6208"/>
                    <a:pt x="8799" y="6143"/>
                  </a:cubicBezTo>
                  <a:cubicBezTo>
                    <a:pt x="8845" y="5944"/>
                    <a:pt x="8880" y="5763"/>
                    <a:pt x="8916" y="5689"/>
                  </a:cubicBezTo>
                  <a:cubicBezTo>
                    <a:pt x="9149" y="4988"/>
                    <a:pt x="9476" y="4313"/>
                    <a:pt x="9747" y="3624"/>
                  </a:cubicBezTo>
                  <a:cubicBezTo>
                    <a:pt x="9944" y="3171"/>
                    <a:pt x="10157" y="2724"/>
                    <a:pt x="10369" y="2277"/>
                  </a:cubicBezTo>
                  <a:cubicBezTo>
                    <a:pt x="10383" y="2241"/>
                    <a:pt x="10398" y="2205"/>
                    <a:pt x="10409" y="2167"/>
                  </a:cubicBezTo>
                  <a:cubicBezTo>
                    <a:pt x="10424" y="2124"/>
                    <a:pt x="10438" y="2078"/>
                    <a:pt x="10453" y="2034"/>
                  </a:cubicBezTo>
                  <a:cubicBezTo>
                    <a:pt x="10479" y="1955"/>
                    <a:pt x="10509" y="1877"/>
                    <a:pt x="10534" y="1798"/>
                  </a:cubicBezTo>
                  <a:lnTo>
                    <a:pt x="10534" y="1798"/>
                  </a:lnTo>
                  <a:cubicBezTo>
                    <a:pt x="10533" y="1802"/>
                    <a:pt x="10532" y="1805"/>
                    <a:pt x="10530" y="1808"/>
                  </a:cubicBezTo>
                  <a:cubicBezTo>
                    <a:pt x="10553" y="1735"/>
                    <a:pt x="10581" y="1664"/>
                    <a:pt x="10606" y="1591"/>
                  </a:cubicBezTo>
                  <a:cubicBezTo>
                    <a:pt x="10617" y="1557"/>
                    <a:pt x="10625" y="1521"/>
                    <a:pt x="10633" y="1486"/>
                  </a:cubicBezTo>
                  <a:cubicBezTo>
                    <a:pt x="10644" y="1444"/>
                    <a:pt x="10655" y="1402"/>
                    <a:pt x="10667" y="1361"/>
                  </a:cubicBezTo>
                  <a:lnTo>
                    <a:pt x="10665" y="1361"/>
                  </a:lnTo>
                  <a:cubicBezTo>
                    <a:pt x="10665" y="1361"/>
                    <a:pt x="10667" y="1360"/>
                    <a:pt x="10667" y="1359"/>
                  </a:cubicBezTo>
                  <a:cubicBezTo>
                    <a:pt x="10667" y="1359"/>
                    <a:pt x="10667" y="1358"/>
                    <a:pt x="10668" y="1357"/>
                  </a:cubicBezTo>
                  <a:cubicBezTo>
                    <a:pt x="10668" y="1354"/>
                    <a:pt x="10668" y="1352"/>
                    <a:pt x="10669" y="1350"/>
                  </a:cubicBezTo>
                  <a:cubicBezTo>
                    <a:pt x="10670" y="1346"/>
                    <a:pt x="10671" y="1342"/>
                    <a:pt x="10672" y="1337"/>
                  </a:cubicBezTo>
                  <a:cubicBezTo>
                    <a:pt x="10672" y="1337"/>
                    <a:pt x="10673" y="1337"/>
                    <a:pt x="10672" y="1336"/>
                  </a:cubicBezTo>
                  <a:cubicBezTo>
                    <a:pt x="10673" y="1333"/>
                    <a:pt x="10673" y="1330"/>
                    <a:pt x="10676" y="1328"/>
                  </a:cubicBezTo>
                  <a:lnTo>
                    <a:pt x="10676" y="1327"/>
                  </a:lnTo>
                  <a:cubicBezTo>
                    <a:pt x="10683" y="1300"/>
                    <a:pt x="10691" y="1272"/>
                    <a:pt x="10697" y="1243"/>
                  </a:cubicBezTo>
                  <a:lnTo>
                    <a:pt x="10696" y="1243"/>
                  </a:lnTo>
                  <a:cubicBezTo>
                    <a:pt x="10672" y="1270"/>
                    <a:pt x="10648" y="1296"/>
                    <a:pt x="10626" y="1322"/>
                  </a:cubicBezTo>
                  <a:cubicBezTo>
                    <a:pt x="10535" y="1431"/>
                    <a:pt x="10442" y="1540"/>
                    <a:pt x="10343" y="1643"/>
                  </a:cubicBezTo>
                  <a:cubicBezTo>
                    <a:pt x="10345" y="1640"/>
                    <a:pt x="10346" y="1639"/>
                    <a:pt x="10349" y="1637"/>
                  </a:cubicBezTo>
                  <a:lnTo>
                    <a:pt x="10349" y="1637"/>
                  </a:lnTo>
                  <a:cubicBezTo>
                    <a:pt x="10315" y="1672"/>
                    <a:pt x="10283" y="1708"/>
                    <a:pt x="10251" y="1743"/>
                  </a:cubicBezTo>
                  <a:cubicBezTo>
                    <a:pt x="10176" y="1831"/>
                    <a:pt x="10099" y="1917"/>
                    <a:pt x="10020" y="2002"/>
                  </a:cubicBezTo>
                  <a:cubicBezTo>
                    <a:pt x="9821" y="2245"/>
                    <a:pt x="9618" y="2485"/>
                    <a:pt x="9400" y="2720"/>
                  </a:cubicBezTo>
                  <a:cubicBezTo>
                    <a:pt x="8689" y="3422"/>
                    <a:pt x="8008" y="4151"/>
                    <a:pt x="7313" y="4866"/>
                  </a:cubicBezTo>
                  <a:cubicBezTo>
                    <a:pt x="6985" y="3345"/>
                    <a:pt x="6478" y="1871"/>
                    <a:pt x="6095" y="364"/>
                  </a:cubicBezTo>
                  <a:cubicBezTo>
                    <a:pt x="6093" y="360"/>
                    <a:pt x="6091" y="356"/>
                    <a:pt x="6090" y="353"/>
                  </a:cubicBezTo>
                  <a:cubicBezTo>
                    <a:pt x="6087" y="344"/>
                    <a:pt x="6085" y="334"/>
                    <a:pt x="6081" y="326"/>
                  </a:cubicBezTo>
                  <a:cubicBezTo>
                    <a:pt x="6059" y="265"/>
                    <a:pt x="6040" y="204"/>
                    <a:pt x="6022" y="141"/>
                  </a:cubicBezTo>
                  <a:cubicBezTo>
                    <a:pt x="6011" y="105"/>
                    <a:pt x="6001" y="67"/>
                    <a:pt x="5991" y="29"/>
                  </a:cubicBezTo>
                  <a:cubicBezTo>
                    <a:pt x="5990" y="26"/>
                    <a:pt x="5989" y="21"/>
                    <a:pt x="5987" y="17"/>
                  </a:cubicBezTo>
                  <a:cubicBezTo>
                    <a:pt x="5985" y="12"/>
                    <a:pt x="5983" y="6"/>
                    <a:pt x="5982"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568" name="Google Shape;1568;p40"/>
            <p:cNvSpPr/>
            <p:nvPr/>
          </p:nvSpPr>
          <p:spPr>
            <a:xfrm>
              <a:off x="2013833" y="5564174"/>
              <a:ext cx="385" cy="85"/>
            </a:xfrm>
            <a:custGeom>
              <a:avLst/>
              <a:gdLst/>
              <a:ahLst/>
              <a:cxnLst/>
              <a:rect l="l" t="t" r="r" b="b"/>
              <a:pathLst>
                <a:path w="9" h="2" extrusionOk="0">
                  <a:moveTo>
                    <a:pt x="5" y="1"/>
                  </a:moveTo>
                  <a:cubicBezTo>
                    <a:pt x="4" y="1"/>
                    <a:pt x="2" y="1"/>
                    <a:pt x="0" y="2"/>
                  </a:cubicBezTo>
                  <a:cubicBezTo>
                    <a:pt x="2" y="1"/>
                    <a:pt x="4" y="1"/>
                    <a:pt x="5" y="1"/>
                  </a:cubicBezTo>
                  <a:cubicBezTo>
                    <a:pt x="6" y="1"/>
                    <a:pt x="7" y="1"/>
                    <a:pt x="8" y="2"/>
                  </a:cubicBezTo>
                  <a:cubicBezTo>
                    <a:pt x="6" y="1"/>
                    <a:pt x="6" y="1"/>
                    <a:pt x="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grpSp>
        <p:nvGrpSpPr>
          <p:cNvPr id="1569" name="Google Shape;1569;p40"/>
          <p:cNvGrpSpPr/>
          <p:nvPr/>
        </p:nvGrpSpPr>
        <p:grpSpPr>
          <a:xfrm>
            <a:off x="2461732" y="157598"/>
            <a:ext cx="1767840" cy="2438411"/>
            <a:chOff x="1646611" y="3615301"/>
            <a:chExt cx="1971716" cy="2035401"/>
          </a:xfrm>
        </p:grpSpPr>
        <p:sp>
          <p:nvSpPr>
            <p:cNvPr id="1570" name="Google Shape;1570;p40"/>
            <p:cNvSpPr/>
            <p:nvPr/>
          </p:nvSpPr>
          <p:spPr>
            <a:xfrm>
              <a:off x="2102069" y="5350609"/>
              <a:ext cx="85" cy="43"/>
            </a:xfrm>
            <a:custGeom>
              <a:avLst/>
              <a:gdLst/>
              <a:ahLst/>
              <a:cxnLst/>
              <a:rect l="l" t="t" r="r" b="b"/>
              <a:pathLst>
                <a:path w="2" h="1" extrusionOk="0">
                  <a:moveTo>
                    <a:pt x="0" y="0"/>
                  </a:moveTo>
                  <a:cubicBezTo>
                    <a:pt x="1" y="0"/>
                    <a:pt x="1" y="0"/>
                    <a:pt x="1" y="0"/>
                  </a:cubicBez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71" name="Google Shape;1571;p40"/>
            <p:cNvSpPr/>
            <p:nvPr/>
          </p:nvSpPr>
          <p:spPr>
            <a:xfrm>
              <a:off x="1719243" y="5392613"/>
              <a:ext cx="214" cy="299"/>
            </a:xfrm>
            <a:custGeom>
              <a:avLst/>
              <a:gdLst/>
              <a:ahLst/>
              <a:cxnLst/>
              <a:rect l="l" t="t" r="r" b="b"/>
              <a:pathLst>
                <a:path w="5" h="7" extrusionOk="0">
                  <a:moveTo>
                    <a:pt x="1" y="1"/>
                  </a:moveTo>
                  <a:lnTo>
                    <a:pt x="3" y="5"/>
                  </a:lnTo>
                  <a:lnTo>
                    <a:pt x="3" y="5"/>
                  </a:lnTo>
                  <a:cubicBezTo>
                    <a:pt x="3" y="4"/>
                    <a:pt x="3" y="4"/>
                    <a:pt x="3" y="4"/>
                  </a:cubicBezTo>
                  <a:cubicBezTo>
                    <a:pt x="3" y="3"/>
                    <a:pt x="2" y="2"/>
                    <a:pt x="1" y="1"/>
                  </a:cubicBezTo>
                  <a:close/>
                  <a:moveTo>
                    <a:pt x="3" y="5"/>
                  </a:moveTo>
                  <a:lnTo>
                    <a:pt x="3" y="5"/>
                  </a:lnTo>
                  <a:cubicBezTo>
                    <a:pt x="3" y="5"/>
                    <a:pt x="3" y="5"/>
                    <a:pt x="4" y="6"/>
                  </a:cubicBezTo>
                  <a:lnTo>
                    <a:pt x="3" y="5"/>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72" name="Google Shape;1572;p40"/>
            <p:cNvSpPr/>
            <p:nvPr/>
          </p:nvSpPr>
          <p:spPr>
            <a:xfrm>
              <a:off x="2129729" y="3701274"/>
              <a:ext cx="397233" cy="545790"/>
            </a:xfrm>
            <a:custGeom>
              <a:avLst/>
              <a:gdLst/>
              <a:ahLst/>
              <a:cxnLst/>
              <a:rect l="l" t="t" r="r" b="b"/>
              <a:pathLst>
                <a:path w="9292" h="12773" extrusionOk="0">
                  <a:moveTo>
                    <a:pt x="3569" y="0"/>
                  </a:moveTo>
                  <a:cubicBezTo>
                    <a:pt x="3163" y="0"/>
                    <a:pt x="2754" y="74"/>
                    <a:pt x="2355" y="237"/>
                  </a:cubicBezTo>
                  <a:cubicBezTo>
                    <a:pt x="1160" y="635"/>
                    <a:pt x="294" y="1274"/>
                    <a:pt x="50" y="2568"/>
                  </a:cubicBezTo>
                  <a:cubicBezTo>
                    <a:pt x="1" y="3213"/>
                    <a:pt x="185" y="3864"/>
                    <a:pt x="342" y="4483"/>
                  </a:cubicBezTo>
                  <a:cubicBezTo>
                    <a:pt x="836" y="6134"/>
                    <a:pt x="1711" y="7637"/>
                    <a:pt x="2584" y="9111"/>
                  </a:cubicBezTo>
                  <a:cubicBezTo>
                    <a:pt x="3099" y="9956"/>
                    <a:pt x="3565" y="10832"/>
                    <a:pt x="4181" y="11604"/>
                  </a:cubicBezTo>
                  <a:cubicBezTo>
                    <a:pt x="4335" y="11779"/>
                    <a:pt x="4491" y="11951"/>
                    <a:pt x="4648" y="12123"/>
                  </a:cubicBezTo>
                  <a:cubicBezTo>
                    <a:pt x="4811" y="12325"/>
                    <a:pt x="4951" y="12548"/>
                    <a:pt x="5151" y="12716"/>
                  </a:cubicBezTo>
                  <a:cubicBezTo>
                    <a:pt x="5161" y="12731"/>
                    <a:pt x="5168" y="12747"/>
                    <a:pt x="5169" y="12763"/>
                  </a:cubicBezTo>
                  <a:cubicBezTo>
                    <a:pt x="5174" y="12766"/>
                    <a:pt x="5177" y="12771"/>
                    <a:pt x="5180" y="12773"/>
                  </a:cubicBezTo>
                  <a:cubicBezTo>
                    <a:pt x="6158" y="12050"/>
                    <a:pt x="7236" y="11470"/>
                    <a:pt x="8397" y="11094"/>
                  </a:cubicBezTo>
                  <a:cubicBezTo>
                    <a:pt x="8691" y="11002"/>
                    <a:pt x="8991" y="10922"/>
                    <a:pt x="9291" y="10855"/>
                  </a:cubicBezTo>
                  <a:cubicBezTo>
                    <a:pt x="9100" y="9738"/>
                    <a:pt x="9013" y="8607"/>
                    <a:pt x="8938" y="7476"/>
                  </a:cubicBezTo>
                  <a:cubicBezTo>
                    <a:pt x="8872" y="7206"/>
                    <a:pt x="8809" y="6915"/>
                    <a:pt x="8760" y="6647"/>
                  </a:cubicBezTo>
                  <a:cubicBezTo>
                    <a:pt x="8506" y="5305"/>
                    <a:pt x="8210" y="4021"/>
                    <a:pt x="7571" y="2804"/>
                  </a:cubicBezTo>
                  <a:cubicBezTo>
                    <a:pt x="7448" y="2563"/>
                    <a:pt x="7306" y="2309"/>
                    <a:pt x="7155" y="2090"/>
                  </a:cubicBezTo>
                  <a:cubicBezTo>
                    <a:pt x="6368" y="907"/>
                    <a:pt x="4988" y="0"/>
                    <a:pt x="356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3" name="Google Shape;1573;p40"/>
            <p:cNvSpPr/>
            <p:nvPr/>
          </p:nvSpPr>
          <p:spPr>
            <a:xfrm>
              <a:off x="2510888" y="3623933"/>
              <a:ext cx="321694" cy="543825"/>
            </a:xfrm>
            <a:custGeom>
              <a:avLst/>
              <a:gdLst/>
              <a:ahLst/>
              <a:cxnLst/>
              <a:rect l="l" t="t" r="r" b="b"/>
              <a:pathLst>
                <a:path w="7525" h="12727" extrusionOk="0">
                  <a:moveTo>
                    <a:pt x="3182" y="0"/>
                  </a:moveTo>
                  <a:cubicBezTo>
                    <a:pt x="3079" y="0"/>
                    <a:pt x="2975" y="4"/>
                    <a:pt x="2870" y="10"/>
                  </a:cubicBezTo>
                  <a:cubicBezTo>
                    <a:pt x="2280" y="64"/>
                    <a:pt x="1848" y="492"/>
                    <a:pt x="1402" y="831"/>
                  </a:cubicBezTo>
                  <a:cubicBezTo>
                    <a:pt x="1144" y="1036"/>
                    <a:pt x="885" y="1252"/>
                    <a:pt x="763" y="1561"/>
                  </a:cubicBezTo>
                  <a:cubicBezTo>
                    <a:pt x="35" y="3265"/>
                    <a:pt x="0" y="5180"/>
                    <a:pt x="94" y="7005"/>
                  </a:cubicBezTo>
                  <a:cubicBezTo>
                    <a:pt x="110" y="7753"/>
                    <a:pt x="148" y="8502"/>
                    <a:pt x="200" y="9250"/>
                  </a:cubicBezTo>
                  <a:cubicBezTo>
                    <a:pt x="205" y="9262"/>
                    <a:pt x="208" y="9276"/>
                    <a:pt x="213" y="9289"/>
                  </a:cubicBezTo>
                  <a:cubicBezTo>
                    <a:pt x="224" y="9317"/>
                    <a:pt x="221" y="9342"/>
                    <a:pt x="209" y="9364"/>
                  </a:cubicBezTo>
                  <a:cubicBezTo>
                    <a:pt x="278" y="10301"/>
                    <a:pt x="370" y="11235"/>
                    <a:pt x="475" y="12164"/>
                  </a:cubicBezTo>
                  <a:cubicBezTo>
                    <a:pt x="501" y="12316"/>
                    <a:pt x="540" y="12471"/>
                    <a:pt x="564" y="12625"/>
                  </a:cubicBezTo>
                  <a:cubicBezTo>
                    <a:pt x="1228" y="12488"/>
                    <a:pt x="1906" y="12414"/>
                    <a:pt x="2583" y="12414"/>
                  </a:cubicBezTo>
                  <a:cubicBezTo>
                    <a:pt x="3114" y="12414"/>
                    <a:pt x="3644" y="12459"/>
                    <a:pt x="4168" y="12555"/>
                  </a:cubicBezTo>
                  <a:cubicBezTo>
                    <a:pt x="4618" y="12611"/>
                    <a:pt x="5076" y="12648"/>
                    <a:pt x="5523" y="12727"/>
                  </a:cubicBezTo>
                  <a:cubicBezTo>
                    <a:pt x="5527" y="12719"/>
                    <a:pt x="5529" y="12711"/>
                    <a:pt x="5530" y="12703"/>
                  </a:cubicBezTo>
                  <a:cubicBezTo>
                    <a:pt x="5684" y="11952"/>
                    <a:pt x="5905" y="11219"/>
                    <a:pt x="6166" y="10499"/>
                  </a:cubicBezTo>
                  <a:cubicBezTo>
                    <a:pt x="6166" y="10499"/>
                    <a:pt x="6166" y="10497"/>
                    <a:pt x="6167" y="10496"/>
                  </a:cubicBezTo>
                  <a:cubicBezTo>
                    <a:pt x="6322" y="9931"/>
                    <a:pt x="6531" y="9385"/>
                    <a:pt x="6714" y="8830"/>
                  </a:cubicBezTo>
                  <a:cubicBezTo>
                    <a:pt x="6874" y="8225"/>
                    <a:pt x="6991" y="7610"/>
                    <a:pt x="7153" y="7006"/>
                  </a:cubicBezTo>
                  <a:cubicBezTo>
                    <a:pt x="7260" y="6595"/>
                    <a:pt x="7314" y="6174"/>
                    <a:pt x="7354" y="5751"/>
                  </a:cubicBezTo>
                  <a:cubicBezTo>
                    <a:pt x="7441" y="4938"/>
                    <a:pt x="7524" y="4099"/>
                    <a:pt x="7323" y="3297"/>
                  </a:cubicBezTo>
                  <a:cubicBezTo>
                    <a:pt x="6885" y="1265"/>
                    <a:pt x="5195" y="0"/>
                    <a:pt x="31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4" name="Google Shape;1574;p40"/>
            <p:cNvSpPr/>
            <p:nvPr/>
          </p:nvSpPr>
          <p:spPr>
            <a:xfrm>
              <a:off x="2756572" y="3752764"/>
              <a:ext cx="439983" cy="534510"/>
            </a:xfrm>
            <a:custGeom>
              <a:avLst/>
              <a:gdLst/>
              <a:ahLst/>
              <a:cxnLst/>
              <a:rect l="l" t="t" r="r" b="b"/>
              <a:pathLst>
                <a:path w="10292" h="12509" extrusionOk="0">
                  <a:moveTo>
                    <a:pt x="6482" y="0"/>
                  </a:moveTo>
                  <a:cubicBezTo>
                    <a:pt x="5524" y="0"/>
                    <a:pt x="4554" y="430"/>
                    <a:pt x="3881" y="1095"/>
                  </a:cubicBezTo>
                  <a:cubicBezTo>
                    <a:pt x="3028" y="2148"/>
                    <a:pt x="2360" y="3345"/>
                    <a:pt x="1869" y="4605"/>
                  </a:cubicBezTo>
                  <a:cubicBezTo>
                    <a:pt x="1386" y="5560"/>
                    <a:pt x="971" y="6553"/>
                    <a:pt x="596" y="7557"/>
                  </a:cubicBezTo>
                  <a:cubicBezTo>
                    <a:pt x="390" y="8240"/>
                    <a:pt x="203" y="8930"/>
                    <a:pt x="29" y="9623"/>
                  </a:cubicBezTo>
                  <a:cubicBezTo>
                    <a:pt x="62" y="9669"/>
                    <a:pt x="39" y="9725"/>
                    <a:pt x="0" y="9755"/>
                  </a:cubicBezTo>
                  <a:cubicBezTo>
                    <a:pt x="261" y="9813"/>
                    <a:pt x="517" y="9887"/>
                    <a:pt x="765" y="9993"/>
                  </a:cubicBezTo>
                  <a:cubicBezTo>
                    <a:pt x="1359" y="10246"/>
                    <a:pt x="1963" y="10503"/>
                    <a:pt x="2501" y="10853"/>
                  </a:cubicBezTo>
                  <a:cubicBezTo>
                    <a:pt x="3363" y="11281"/>
                    <a:pt x="4157" y="11851"/>
                    <a:pt x="4875" y="12509"/>
                  </a:cubicBezTo>
                  <a:cubicBezTo>
                    <a:pt x="5011" y="12352"/>
                    <a:pt x="5156" y="12204"/>
                    <a:pt x="5305" y="12058"/>
                  </a:cubicBezTo>
                  <a:cubicBezTo>
                    <a:pt x="5530" y="11791"/>
                    <a:pt x="5759" y="11524"/>
                    <a:pt x="5978" y="11251"/>
                  </a:cubicBezTo>
                  <a:cubicBezTo>
                    <a:pt x="6374" y="10750"/>
                    <a:pt x="6881" y="10352"/>
                    <a:pt x="7280" y="9855"/>
                  </a:cubicBezTo>
                  <a:cubicBezTo>
                    <a:pt x="7794" y="9217"/>
                    <a:pt x="8196" y="8501"/>
                    <a:pt x="8679" y="7841"/>
                  </a:cubicBezTo>
                  <a:lnTo>
                    <a:pt x="8679" y="7841"/>
                  </a:lnTo>
                  <a:cubicBezTo>
                    <a:pt x="8678" y="7846"/>
                    <a:pt x="8676" y="7848"/>
                    <a:pt x="8674" y="7852"/>
                  </a:cubicBezTo>
                  <a:cubicBezTo>
                    <a:pt x="9408" y="6872"/>
                    <a:pt x="9863" y="5729"/>
                    <a:pt x="10136" y="4543"/>
                  </a:cubicBezTo>
                  <a:cubicBezTo>
                    <a:pt x="10292" y="3631"/>
                    <a:pt x="10031" y="2685"/>
                    <a:pt x="9631" y="1868"/>
                  </a:cubicBezTo>
                  <a:cubicBezTo>
                    <a:pt x="9431" y="1503"/>
                    <a:pt x="9185" y="1146"/>
                    <a:pt x="8883" y="861"/>
                  </a:cubicBezTo>
                  <a:cubicBezTo>
                    <a:pt x="8305" y="432"/>
                    <a:pt x="7584" y="213"/>
                    <a:pt x="6898" y="28"/>
                  </a:cubicBezTo>
                  <a:cubicBezTo>
                    <a:pt x="6760" y="9"/>
                    <a:pt x="6621" y="0"/>
                    <a:pt x="64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5" name="Google Shape;1575;p40"/>
            <p:cNvSpPr/>
            <p:nvPr/>
          </p:nvSpPr>
          <p:spPr>
            <a:xfrm>
              <a:off x="2972160" y="4037559"/>
              <a:ext cx="507058" cy="463450"/>
            </a:xfrm>
            <a:custGeom>
              <a:avLst/>
              <a:gdLst/>
              <a:ahLst/>
              <a:cxnLst/>
              <a:rect l="l" t="t" r="r" b="b"/>
              <a:pathLst>
                <a:path w="11861" h="10846" extrusionOk="0">
                  <a:moveTo>
                    <a:pt x="8404" y="1"/>
                  </a:moveTo>
                  <a:cubicBezTo>
                    <a:pt x="7065" y="1"/>
                    <a:pt x="5710" y="1053"/>
                    <a:pt x="4630" y="1734"/>
                  </a:cubicBezTo>
                  <a:cubicBezTo>
                    <a:pt x="2998" y="2815"/>
                    <a:pt x="1645" y="4256"/>
                    <a:pt x="286" y="5654"/>
                  </a:cubicBezTo>
                  <a:cubicBezTo>
                    <a:pt x="199" y="5756"/>
                    <a:pt x="113" y="5859"/>
                    <a:pt x="29" y="5962"/>
                  </a:cubicBezTo>
                  <a:cubicBezTo>
                    <a:pt x="23" y="5978"/>
                    <a:pt x="13" y="5991"/>
                    <a:pt x="0" y="6002"/>
                  </a:cubicBezTo>
                  <a:cubicBezTo>
                    <a:pt x="626" y="6597"/>
                    <a:pt x="1190" y="7257"/>
                    <a:pt x="1689" y="7944"/>
                  </a:cubicBezTo>
                  <a:cubicBezTo>
                    <a:pt x="2334" y="8830"/>
                    <a:pt x="2847" y="9811"/>
                    <a:pt x="3210" y="10845"/>
                  </a:cubicBezTo>
                  <a:cubicBezTo>
                    <a:pt x="3214" y="10843"/>
                    <a:pt x="3218" y="10842"/>
                    <a:pt x="3222" y="10841"/>
                  </a:cubicBezTo>
                  <a:cubicBezTo>
                    <a:pt x="3883" y="10578"/>
                    <a:pt x="4565" y="10360"/>
                    <a:pt x="5257" y="10182"/>
                  </a:cubicBezTo>
                  <a:cubicBezTo>
                    <a:pt x="5765" y="9997"/>
                    <a:pt x="6248" y="9756"/>
                    <a:pt x="6717" y="9477"/>
                  </a:cubicBezTo>
                  <a:cubicBezTo>
                    <a:pt x="7184" y="9241"/>
                    <a:pt x="7682" y="9014"/>
                    <a:pt x="8104" y="8713"/>
                  </a:cubicBezTo>
                  <a:cubicBezTo>
                    <a:pt x="8648" y="8346"/>
                    <a:pt x="9105" y="7875"/>
                    <a:pt x="9557" y="7405"/>
                  </a:cubicBezTo>
                  <a:cubicBezTo>
                    <a:pt x="10215" y="6715"/>
                    <a:pt x="10858" y="5972"/>
                    <a:pt x="11173" y="5059"/>
                  </a:cubicBezTo>
                  <a:cubicBezTo>
                    <a:pt x="11860" y="3319"/>
                    <a:pt x="11196" y="1312"/>
                    <a:pt x="9605" y="329"/>
                  </a:cubicBezTo>
                  <a:cubicBezTo>
                    <a:pt x="9212" y="97"/>
                    <a:pt x="8809" y="1"/>
                    <a:pt x="840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6" name="Google Shape;1576;p40"/>
            <p:cNvSpPr/>
            <p:nvPr/>
          </p:nvSpPr>
          <p:spPr>
            <a:xfrm>
              <a:off x="3112209" y="4450074"/>
              <a:ext cx="496926" cy="348591"/>
            </a:xfrm>
            <a:custGeom>
              <a:avLst/>
              <a:gdLst/>
              <a:ahLst/>
              <a:cxnLst/>
              <a:rect l="l" t="t" r="r" b="b"/>
              <a:pathLst>
                <a:path w="11624" h="8158" extrusionOk="0">
                  <a:moveTo>
                    <a:pt x="7856" y="0"/>
                  </a:moveTo>
                  <a:cubicBezTo>
                    <a:pt x="7561" y="0"/>
                    <a:pt x="7266" y="9"/>
                    <a:pt x="6975" y="13"/>
                  </a:cubicBezTo>
                  <a:cubicBezTo>
                    <a:pt x="5500" y="45"/>
                    <a:pt x="4055" y="266"/>
                    <a:pt x="2615" y="563"/>
                  </a:cubicBezTo>
                  <a:cubicBezTo>
                    <a:pt x="2409" y="613"/>
                    <a:pt x="2205" y="663"/>
                    <a:pt x="2000" y="718"/>
                  </a:cubicBezTo>
                  <a:cubicBezTo>
                    <a:pt x="1670" y="826"/>
                    <a:pt x="1333" y="917"/>
                    <a:pt x="1010" y="1043"/>
                  </a:cubicBezTo>
                  <a:cubicBezTo>
                    <a:pt x="678" y="1169"/>
                    <a:pt x="343" y="1290"/>
                    <a:pt x="0" y="1382"/>
                  </a:cubicBezTo>
                  <a:cubicBezTo>
                    <a:pt x="611" y="3218"/>
                    <a:pt x="754" y="5206"/>
                    <a:pt x="344" y="7103"/>
                  </a:cubicBezTo>
                  <a:cubicBezTo>
                    <a:pt x="316" y="7243"/>
                    <a:pt x="292" y="7385"/>
                    <a:pt x="269" y="7525"/>
                  </a:cubicBezTo>
                  <a:cubicBezTo>
                    <a:pt x="470" y="7533"/>
                    <a:pt x="775" y="7647"/>
                    <a:pt x="887" y="7647"/>
                  </a:cubicBezTo>
                  <a:cubicBezTo>
                    <a:pt x="889" y="7647"/>
                    <a:pt x="892" y="7647"/>
                    <a:pt x="894" y="7646"/>
                  </a:cubicBezTo>
                  <a:cubicBezTo>
                    <a:pt x="977" y="7661"/>
                    <a:pt x="1060" y="7677"/>
                    <a:pt x="1142" y="7693"/>
                  </a:cubicBezTo>
                  <a:cubicBezTo>
                    <a:pt x="2331" y="7870"/>
                    <a:pt x="3511" y="8157"/>
                    <a:pt x="4713" y="8157"/>
                  </a:cubicBezTo>
                  <a:cubicBezTo>
                    <a:pt x="4846" y="8157"/>
                    <a:pt x="4978" y="8154"/>
                    <a:pt x="5111" y="8146"/>
                  </a:cubicBezTo>
                  <a:cubicBezTo>
                    <a:pt x="6270" y="8092"/>
                    <a:pt x="7423" y="7916"/>
                    <a:pt x="8518" y="7541"/>
                  </a:cubicBezTo>
                  <a:cubicBezTo>
                    <a:pt x="9710" y="7014"/>
                    <a:pt x="10864" y="6200"/>
                    <a:pt x="11366" y="4952"/>
                  </a:cubicBezTo>
                  <a:cubicBezTo>
                    <a:pt x="11605" y="4456"/>
                    <a:pt x="11613" y="3904"/>
                    <a:pt x="11617" y="3365"/>
                  </a:cubicBezTo>
                  <a:cubicBezTo>
                    <a:pt x="11623" y="2984"/>
                    <a:pt x="11611" y="2597"/>
                    <a:pt x="11526" y="2225"/>
                  </a:cubicBezTo>
                  <a:cubicBezTo>
                    <a:pt x="11451" y="1820"/>
                    <a:pt x="11205" y="1490"/>
                    <a:pt x="10926" y="1198"/>
                  </a:cubicBezTo>
                  <a:cubicBezTo>
                    <a:pt x="10642" y="812"/>
                    <a:pt x="10266" y="504"/>
                    <a:pt x="9829" y="310"/>
                  </a:cubicBezTo>
                  <a:cubicBezTo>
                    <a:pt x="9203" y="47"/>
                    <a:pt x="8529" y="0"/>
                    <a:pt x="78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7" name="Google Shape;1577;p40"/>
            <p:cNvSpPr/>
            <p:nvPr/>
          </p:nvSpPr>
          <p:spPr>
            <a:xfrm>
              <a:off x="3014354" y="4782514"/>
              <a:ext cx="528989" cy="414481"/>
            </a:xfrm>
            <a:custGeom>
              <a:avLst/>
              <a:gdLst/>
              <a:ahLst/>
              <a:cxnLst/>
              <a:rect l="l" t="t" r="r" b="b"/>
              <a:pathLst>
                <a:path w="12374" h="9700" extrusionOk="0">
                  <a:moveTo>
                    <a:pt x="2586" y="0"/>
                  </a:moveTo>
                  <a:cubicBezTo>
                    <a:pt x="2575" y="0"/>
                    <a:pt x="2563" y="0"/>
                    <a:pt x="2552" y="1"/>
                  </a:cubicBezTo>
                  <a:cubicBezTo>
                    <a:pt x="2547" y="2"/>
                    <a:pt x="2542" y="2"/>
                    <a:pt x="2537" y="2"/>
                  </a:cubicBezTo>
                  <a:cubicBezTo>
                    <a:pt x="2531" y="2"/>
                    <a:pt x="2526" y="2"/>
                    <a:pt x="2521" y="1"/>
                  </a:cubicBezTo>
                  <a:cubicBezTo>
                    <a:pt x="2459" y="427"/>
                    <a:pt x="2403" y="854"/>
                    <a:pt x="2281" y="1268"/>
                  </a:cubicBezTo>
                  <a:cubicBezTo>
                    <a:pt x="2004" y="2150"/>
                    <a:pt x="1565" y="2973"/>
                    <a:pt x="1096" y="3767"/>
                  </a:cubicBezTo>
                  <a:cubicBezTo>
                    <a:pt x="759" y="4335"/>
                    <a:pt x="399" y="4890"/>
                    <a:pt x="1" y="5412"/>
                  </a:cubicBezTo>
                  <a:cubicBezTo>
                    <a:pt x="892" y="5830"/>
                    <a:pt x="1650" y="6465"/>
                    <a:pt x="2421" y="7076"/>
                  </a:cubicBezTo>
                  <a:cubicBezTo>
                    <a:pt x="2881" y="7418"/>
                    <a:pt x="3343" y="7777"/>
                    <a:pt x="3787" y="8159"/>
                  </a:cubicBezTo>
                  <a:cubicBezTo>
                    <a:pt x="3788" y="8159"/>
                    <a:pt x="3789" y="8160"/>
                    <a:pt x="3789" y="8161"/>
                  </a:cubicBezTo>
                  <a:cubicBezTo>
                    <a:pt x="3813" y="8175"/>
                    <a:pt x="3836" y="8195"/>
                    <a:pt x="3859" y="8209"/>
                  </a:cubicBezTo>
                  <a:cubicBezTo>
                    <a:pt x="5006" y="9092"/>
                    <a:pt x="6411" y="9699"/>
                    <a:pt x="7868" y="9699"/>
                  </a:cubicBezTo>
                  <a:cubicBezTo>
                    <a:pt x="8017" y="9699"/>
                    <a:pt x="8166" y="9693"/>
                    <a:pt x="8316" y="9680"/>
                  </a:cubicBezTo>
                  <a:cubicBezTo>
                    <a:pt x="9708" y="9522"/>
                    <a:pt x="11061" y="8797"/>
                    <a:pt x="11768" y="7563"/>
                  </a:cubicBezTo>
                  <a:cubicBezTo>
                    <a:pt x="12063" y="7045"/>
                    <a:pt x="12259" y="6447"/>
                    <a:pt x="12350" y="5861"/>
                  </a:cubicBezTo>
                  <a:cubicBezTo>
                    <a:pt x="12373" y="5336"/>
                    <a:pt x="12260" y="4794"/>
                    <a:pt x="12038" y="4321"/>
                  </a:cubicBezTo>
                  <a:cubicBezTo>
                    <a:pt x="11611" y="3475"/>
                    <a:pt x="10785" y="2950"/>
                    <a:pt x="10004" y="2466"/>
                  </a:cubicBezTo>
                  <a:cubicBezTo>
                    <a:pt x="9095" y="1911"/>
                    <a:pt x="8128" y="1466"/>
                    <a:pt x="7143" y="1065"/>
                  </a:cubicBezTo>
                  <a:cubicBezTo>
                    <a:pt x="6121" y="750"/>
                    <a:pt x="5065" y="508"/>
                    <a:pt x="4035" y="227"/>
                  </a:cubicBezTo>
                  <a:cubicBezTo>
                    <a:pt x="3826" y="192"/>
                    <a:pt x="3615" y="145"/>
                    <a:pt x="3406" y="100"/>
                  </a:cubicBezTo>
                  <a:cubicBezTo>
                    <a:pt x="3229" y="75"/>
                    <a:pt x="3052" y="53"/>
                    <a:pt x="2873" y="34"/>
                  </a:cubicBezTo>
                  <a:cubicBezTo>
                    <a:pt x="2772" y="26"/>
                    <a:pt x="2678" y="0"/>
                    <a:pt x="25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8" name="Google Shape;1578;p40"/>
            <p:cNvSpPr/>
            <p:nvPr/>
          </p:nvSpPr>
          <p:spPr>
            <a:xfrm>
              <a:off x="2846176" y="5020691"/>
              <a:ext cx="463624" cy="453280"/>
            </a:xfrm>
            <a:custGeom>
              <a:avLst/>
              <a:gdLst/>
              <a:ahLst/>
              <a:cxnLst/>
              <a:rect l="l" t="t" r="r" b="b"/>
              <a:pathLst>
                <a:path w="10845" h="10608" extrusionOk="0">
                  <a:moveTo>
                    <a:pt x="3809" y="1"/>
                  </a:moveTo>
                  <a:cubicBezTo>
                    <a:pt x="3330" y="611"/>
                    <a:pt x="2797" y="1176"/>
                    <a:pt x="2187" y="1669"/>
                  </a:cubicBezTo>
                  <a:cubicBezTo>
                    <a:pt x="1603" y="2198"/>
                    <a:pt x="989" y="2697"/>
                    <a:pt x="280" y="3050"/>
                  </a:cubicBezTo>
                  <a:cubicBezTo>
                    <a:pt x="188" y="3102"/>
                    <a:pt x="94" y="3151"/>
                    <a:pt x="0" y="3199"/>
                  </a:cubicBezTo>
                  <a:cubicBezTo>
                    <a:pt x="235" y="3446"/>
                    <a:pt x="551" y="4100"/>
                    <a:pt x="652" y="4212"/>
                  </a:cubicBezTo>
                  <a:cubicBezTo>
                    <a:pt x="996" y="4854"/>
                    <a:pt x="1232" y="5546"/>
                    <a:pt x="1553" y="6198"/>
                  </a:cubicBezTo>
                  <a:cubicBezTo>
                    <a:pt x="1562" y="6220"/>
                    <a:pt x="1570" y="6241"/>
                    <a:pt x="1578" y="6261"/>
                  </a:cubicBezTo>
                  <a:cubicBezTo>
                    <a:pt x="1756" y="6596"/>
                    <a:pt x="1938" y="6927"/>
                    <a:pt x="2132" y="7251"/>
                  </a:cubicBezTo>
                  <a:cubicBezTo>
                    <a:pt x="2636" y="8024"/>
                    <a:pt x="3265" y="8706"/>
                    <a:pt x="3972" y="9299"/>
                  </a:cubicBezTo>
                  <a:cubicBezTo>
                    <a:pt x="4986" y="10146"/>
                    <a:pt x="6335" y="10607"/>
                    <a:pt x="7656" y="10607"/>
                  </a:cubicBezTo>
                  <a:cubicBezTo>
                    <a:pt x="7775" y="10607"/>
                    <a:pt x="7894" y="10604"/>
                    <a:pt x="8013" y="10596"/>
                  </a:cubicBezTo>
                  <a:cubicBezTo>
                    <a:pt x="9225" y="10387"/>
                    <a:pt x="10233" y="9379"/>
                    <a:pt x="10550" y="8210"/>
                  </a:cubicBezTo>
                  <a:cubicBezTo>
                    <a:pt x="10845" y="6833"/>
                    <a:pt x="10257" y="5741"/>
                    <a:pt x="9457" y="4676"/>
                  </a:cubicBezTo>
                  <a:cubicBezTo>
                    <a:pt x="8269" y="3049"/>
                    <a:pt x="6566" y="1918"/>
                    <a:pt x="5004" y="688"/>
                  </a:cubicBezTo>
                  <a:cubicBezTo>
                    <a:pt x="4651" y="444"/>
                    <a:pt x="4300" y="189"/>
                    <a:pt x="3892" y="52"/>
                  </a:cubicBezTo>
                  <a:cubicBezTo>
                    <a:pt x="3864" y="36"/>
                    <a:pt x="3837" y="19"/>
                    <a:pt x="38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9" name="Google Shape;1579;p40"/>
            <p:cNvSpPr/>
            <p:nvPr/>
          </p:nvSpPr>
          <p:spPr>
            <a:xfrm>
              <a:off x="2632169" y="5162426"/>
              <a:ext cx="321437" cy="480841"/>
            </a:xfrm>
            <a:custGeom>
              <a:avLst/>
              <a:gdLst/>
              <a:ahLst/>
              <a:cxnLst/>
              <a:rect l="l" t="t" r="r" b="b"/>
              <a:pathLst>
                <a:path w="7519" h="11253" extrusionOk="0">
                  <a:moveTo>
                    <a:pt x="4759" y="1"/>
                  </a:moveTo>
                  <a:cubicBezTo>
                    <a:pt x="3275" y="695"/>
                    <a:pt x="1624" y="993"/>
                    <a:pt x="0" y="1100"/>
                  </a:cubicBezTo>
                  <a:cubicBezTo>
                    <a:pt x="7" y="1151"/>
                    <a:pt x="7" y="1205"/>
                    <a:pt x="8" y="1244"/>
                  </a:cubicBezTo>
                  <a:cubicBezTo>
                    <a:pt x="94" y="1874"/>
                    <a:pt x="96" y="2509"/>
                    <a:pt x="58" y="3142"/>
                  </a:cubicBezTo>
                  <a:cubicBezTo>
                    <a:pt x="79" y="4131"/>
                    <a:pt x="119" y="5119"/>
                    <a:pt x="327" y="6092"/>
                  </a:cubicBezTo>
                  <a:cubicBezTo>
                    <a:pt x="566" y="7176"/>
                    <a:pt x="819" y="8277"/>
                    <a:pt x="1457" y="9200"/>
                  </a:cubicBezTo>
                  <a:cubicBezTo>
                    <a:pt x="2215" y="10311"/>
                    <a:pt x="3513" y="11253"/>
                    <a:pt x="4781" y="11253"/>
                  </a:cubicBezTo>
                  <a:cubicBezTo>
                    <a:pt x="5438" y="11253"/>
                    <a:pt x="6086" y="11000"/>
                    <a:pt x="6647" y="10387"/>
                  </a:cubicBezTo>
                  <a:cubicBezTo>
                    <a:pt x="7101" y="9892"/>
                    <a:pt x="7306" y="9232"/>
                    <a:pt x="7445" y="8591"/>
                  </a:cubicBezTo>
                  <a:cubicBezTo>
                    <a:pt x="7519" y="8181"/>
                    <a:pt x="7432" y="7768"/>
                    <a:pt x="7409" y="7357"/>
                  </a:cubicBezTo>
                  <a:cubicBezTo>
                    <a:pt x="7306" y="5990"/>
                    <a:pt x="6927" y="4673"/>
                    <a:pt x="6533" y="3370"/>
                  </a:cubicBezTo>
                  <a:cubicBezTo>
                    <a:pt x="6503" y="3271"/>
                    <a:pt x="6470" y="3175"/>
                    <a:pt x="6433" y="3079"/>
                  </a:cubicBezTo>
                  <a:cubicBezTo>
                    <a:pt x="6340" y="2897"/>
                    <a:pt x="6250" y="2713"/>
                    <a:pt x="6166" y="2527"/>
                  </a:cubicBezTo>
                  <a:cubicBezTo>
                    <a:pt x="5843" y="1908"/>
                    <a:pt x="5525" y="1287"/>
                    <a:pt x="5216" y="663"/>
                  </a:cubicBezTo>
                  <a:cubicBezTo>
                    <a:pt x="5114" y="433"/>
                    <a:pt x="4994" y="194"/>
                    <a:pt x="4788" y="49"/>
                  </a:cubicBezTo>
                  <a:cubicBezTo>
                    <a:pt x="4773" y="35"/>
                    <a:pt x="4763" y="18"/>
                    <a:pt x="475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0" name="Google Shape;1580;p40"/>
            <p:cNvSpPr/>
            <p:nvPr/>
          </p:nvSpPr>
          <p:spPr>
            <a:xfrm>
              <a:off x="2314409" y="5156615"/>
              <a:ext cx="312203" cy="447212"/>
            </a:xfrm>
            <a:custGeom>
              <a:avLst/>
              <a:gdLst/>
              <a:ahLst/>
              <a:cxnLst/>
              <a:rect l="l" t="t" r="r" b="b"/>
              <a:pathLst>
                <a:path w="7303" h="10466" extrusionOk="0">
                  <a:moveTo>
                    <a:pt x="2492" y="1"/>
                  </a:moveTo>
                  <a:cubicBezTo>
                    <a:pt x="2474" y="42"/>
                    <a:pt x="2453" y="81"/>
                    <a:pt x="2444" y="112"/>
                  </a:cubicBezTo>
                  <a:cubicBezTo>
                    <a:pt x="2159" y="890"/>
                    <a:pt x="1698" y="1596"/>
                    <a:pt x="1276" y="2305"/>
                  </a:cubicBezTo>
                  <a:cubicBezTo>
                    <a:pt x="1215" y="2406"/>
                    <a:pt x="1156" y="2506"/>
                    <a:pt x="1097" y="2608"/>
                  </a:cubicBezTo>
                  <a:cubicBezTo>
                    <a:pt x="658" y="3435"/>
                    <a:pt x="282" y="4284"/>
                    <a:pt x="168" y="5233"/>
                  </a:cubicBezTo>
                  <a:cubicBezTo>
                    <a:pt x="1" y="6155"/>
                    <a:pt x="102" y="7091"/>
                    <a:pt x="400" y="7977"/>
                  </a:cubicBezTo>
                  <a:cubicBezTo>
                    <a:pt x="713" y="9009"/>
                    <a:pt x="1393" y="10000"/>
                    <a:pt x="2491" y="10265"/>
                  </a:cubicBezTo>
                  <a:cubicBezTo>
                    <a:pt x="2859" y="10401"/>
                    <a:pt x="3209" y="10465"/>
                    <a:pt x="3540" y="10465"/>
                  </a:cubicBezTo>
                  <a:cubicBezTo>
                    <a:pt x="4487" y="10465"/>
                    <a:pt x="5279" y="9938"/>
                    <a:pt x="5887" y="9043"/>
                  </a:cubicBezTo>
                  <a:cubicBezTo>
                    <a:pt x="6474" y="7986"/>
                    <a:pt x="6786" y="6787"/>
                    <a:pt x="7049" y="5614"/>
                  </a:cubicBezTo>
                  <a:cubicBezTo>
                    <a:pt x="7167" y="4823"/>
                    <a:pt x="7263" y="4029"/>
                    <a:pt x="7303" y="3235"/>
                  </a:cubicBezTo>
                  <a:cubicBezTo>
                    <a:pt x="7287" y="2596"/>
                    <a:pt x="7279" y="1958"/>
                    <a:pt x="7240" y="1324"/>
                  </a:cubicBezTo>
                  <a:cubicBezTo>
                    <a:pt x="7240" y="1309"/>
                    <a:pt x="7240" y="1292"/>
                    <a:pt x="7241" y="1275"/>
                  </a:cubicBezTo>
                  <a:cubicBezTo>
                    <a:pt x="7239" y="1265"/>
                    <a:pt x="7238" y="1256"/>
                    <a:pt x="7236" y="1247"/>
                  </a:cubicBezTo>
                  <a:cubicBezTo>
                    <a:pt x="7202" y="1247"/>
                    <a:pt x="7166" y="1245"/>
                    <a:pt x="7131" y="1243"/>
                  </a:cubicBezTo>
                  <a:cubicBezTo>
                    <a:pt x="7096" y="1240"/>
                    <a:pt x="7062" y="1238"/>
                    <a:pt x="7031" y="1238"/>
                  </a:cubicBezTo>
                  <a:cubicBezTo>
                    <a:pt x="7007" y="1238"/>
                    <a:pt x="6984" y="1239"/>
                    <a:pt x="6967" y="1244"/>
                  </a:cubicBezTo>
                  <a:cubicBezTo>
                    <a:pt x="6890" y="1240"/>
                    <a:pt x="6812" y="1236"/>
                    <a:pt x="6736" y="1231"/>
                  </a:cubicBezTo>
                  <a:cubicBezTo>
                    <a:pt x="6650" y="1231"/>
                    <a:pt x="6565" y="1231"/>
                    <a:pt x="6480" y="1232"/>
                  </a:cubicBezTo>
                  <a:cubicBezTo>
                    <a:pt x="6434" y="1228"/>
                    <a:pt x="6375" y="1221"/>
                    <a:pt x="6338" y="1196"/>
                  </a:cubicBezTo>
                  <a:lnTo>
                    <a:pt x="6338" y="1195"/>
                  </a:lnTo>
                  <a:cubicBezTo>
                    <a:pt x="4991" y="1048"/>
                    <a:pt x="3693" y="625"/>
                    <a:pt x="249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1" name="Google Shape;1581;p40"/>
            <p:cNvSpPr/>
            <p:nvPr/>
          </p:nvSpPr>
          <p:spPr>
            <a:xfrm>
              <a:off x="1980189" y="5021930"/>
              <a:ext cx="432117" cy="447340"/>
            </a:xfrm>
            <a:custGeom>
              <a:avLst/>
              <a:gdLst/>
              <a:ahLst/>
              <a:cxnLst/>
              <a:rect l="l" t="t" r="r" b="b"/>
              <a:pathLst>
                <a:path w="10108" h="10469" extrusionOk="0">
                  <a:moveTo>
                    <a:pt x="6372" y="0"/>
                  </a:moveTo>
                  <a:cubicBezTo>
                    <a:pt x="6342" y="9"/>
                    <a:pt x="6310" y="19"/>
                    <a:pt x="6281" y="30"/>
                  </a:cubicBezTo>
                  <a:cubicBezTo>
                    <a:pt x="5426" y="367"/>
                    <a:pt x="4589" y="743"/>
                    <a:pt x="3776" y="1175"/>
                  </a:cubicBezTo>
                  <a:cubicBezTo>
                    <a:pt x="2620" y="1874"/>
                    <a:pt x="1570" y="2765"/>
                    <a:pt x="809" y="3890"/>
                  </a:cubicBezTo>
                  <a:cubicBezTo>
                    <a:pt x="109" y="5004"/>
                    <a:pt x="1" y="6381"/>
                    <a:pt x="259" y="7648"/>
                  </a:cubicBezTo>
                  <a:cubicBezTo>
                    <a:pt x="456" y="8253"/>
                    <a:pt x="849" y="8775"/>
                    <a:pt x="1236" y="9268"/>
                  </a:cubicBezTo>
                  <a:cubicBezTo>
                    <a:pt x="1456" y="9540"/>
                    <a:pt x="1749" y="9741"/>
                    <a:pt x="2050" y="9915"/>
                  </a:cubicBezTo>
                  <a:cubicBezTo>
                    <a:pt x="2486" y="10182"/>
                    <a:pt x="2931" y="10469"/>
                    <a:pt x="3456" y="10469"/>
                  </a:cubicBezTo>
                  <a:cubicBezTo>
                    <a:pt x="3462" y="10469"/>
                    <a:pt x="3468" y="10469"/>
                    <a:pt x="3475" y="10469"/>
                  </a:cubicBezTo>
                  <a:cubicBezTo>
                    <a:pt x="3894" y="10450"/>
                    <a:pt x="4301" y="10324"/>
                    <a:pt x="4683" y="10166"/>
                  </a:cubicBezTo>
                  <a:cubicBezTo>
                    <a:pt x="5201" y="9930"/>
                    <a:pt x="5758" y="9725"/>
                    <a:pt x="6150" y="9296"/>
                  </a:cubicBezTo>
                  <a:cubicBezTo>
                    <a:pt x="6770" y="8704"/>
                    <a:pt x="7211" y="7976"/>
                    <a:pt x="7701" y="7285"/>
                  </a:cubicBezTo>
                  <a:cubicBezTo>
                    <a:pt x="8076" y="6834"/>
                    <a:pt x="8367" y="6327"/>
                    <a:pt x="8660" y="5825"/>
                  </a:cubicBezTo>
                  <a:cubicBezTo>
                    <a:pt x="9126" y="4921"/>
                    <a:pt x="9692" y="4063"/>
                    <a:pt x="10091" y="3125"/>
                  </a:cubicBezTo>
                  <a:cubicBezTo>
                    <a:pt x="10100" y="3100"/>
                    <a:pt x="10102" y="3072"/>
                    <a:pt x="10108" y="3044"/>
                  </a:cubicBezTo>
                  <a:cubicBezTo>
                    <a:pt x="8832" y="2350"/>
                    <a:pt x="7672" y="1428"/>
                    <a:pt x="6690" y="372"/>
                  </a:cubicBezTo>
                  <a:cubicBezTo>
                    <a:pt x="6580" y="252"/>
                    <a:pt x="6475" y="127"/>
                    <a:pt x="637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2" name="Google Shape;1582;p40"/>
            <p:cNvSpPr/>
            <p:nvPr/>
          </p:nvSpPr>
          <p:spPr>
            <a:xfrm>
              <a:off x="1739122" y="4770379"/>
              <a:ext cx="506160" cy="328295"/>
            </a:xfrm>
            <a:custGeom>
              <a:avLst/>
              <a:gdLst/>
              <a:ahLst/>
              <a:cxnLst/>
              <a:rect l="l" t="t" r="r" b="b"/>
              <a:pathLst>
                <a:path w="11840" h="7683" extrusionOk="0">
                  <a:moveTo>
                    <a:pt x="8929" y="1"/>
                  </a:moveTo>
                  <a:cubicBezTo>
                    <a:pt x="8566" y="21"/>
                    <a:pt x="8195" y="29"/>
                    <a:pt x="7833" y="59"/>
                  </a:cubicBezTo>
                  <a:cubicBezTo>
                    <a:pt x="7186" y="204"/>
                    <a:pt x="6528" y="166"/>
                    <a:pt x="5875" y="266"/>
                  </a:cubicBezTo>
                  <a:cubicBezTo>
                    <a:pt x="3972" y="650"/>
                    <a:pt x="1938" y="1221"/>
                    <a:pt x="722" y="2850"/>
                  </a:cubicBezTo>
                  <a:cubicBezTo>
                    <a:pt x="63" y="3673"/>
                    <a:pt x="0" y="4585"/>
                    <a:pt x="205" y="5582"/>
                  </a:cubicBezTo>
                  <a:cubicBezTo>
                    <a:pt x="469" y="6999"/>
                    <a:pt x="1788" y="7682"/>
                    <a:pt x="3121" y="7682"/>
                  </a:cubicBezTo>
                  <a:cubicBezTo>
                    <a:pt x="3243" y="7682"/>
                    <a:pt x="3365" y="7677"/>
                    <a:pt x="3487" y="7665"/>
                  </a:cubicBezTo>
                  <a:cubicBezTo>
                    <a:pt x="5114" y="7545"/>
                    <a:pt x="6732" y="7311"/>
                    <a:pt x="8306" y="6868"/>
                  </a:cubicBezTo>
                  <a:cubicBezTo>
                    <a:pt x="9511" y="6538"/>
                    <a:pt x="10636" y="5991"/>
                    <a:pt x="11840" y="5668"/>
                  </a:cubicBezTo>
                  <a:cubicBezTo>
                    <a:pt x="11491" y="5206"/>
                    <a:pt x="11179" y="4714"/>
                    <a:pt x="10864" y="4228"/>
                  </a:cubicBezTo>
                  <a:cubicBezTo>
                    <a:pt x="10342" y="3437"/>
                    <a:pt x="9879" y="2601"/>
                    <a:pt x="9587" y="1695"/>
                  </a:cubicBezTo>
                  <a:cubicBezTo>
                    <a:pt x="9397" y="1145"/>
                    <a:pt x="9268" y="585"/>
                    <a:pt x="9189" y="18"/>
                  </a:cubicBezTo>
                  <a:cubicBezTo>
                    <a:pt x="9152" y="18"/>
                    <a:pt x="9117" y="14"/>
                    <a:pt x="9082" y="10"/>
                  </a:cubicBezTo>
                  <a:cubicBezTo>
                    <a:pt x="9031" y="6"/>
                    <a:pt x="8980" y="3"/>
                    <a:pt x="89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3" name="Google Shape;1583;p40"/>
            <p:cNvSpPr/>
            <p:nvPr/>
          </p:nvSpPr>
          <p:spPr>
            <a:xfrm>
              <a:off x="1664352" y="4364871"/>
              <a:ext cx="520054" cy="397474"/>
            </a:xfrm>
            <a:custGeom>
              <a:avLst/>
              <a:gdLst/>
              <a:ahLst/>
              <a:cxnLst/>
              <a:rect l="l" t="t" r="r" b="b"/>
              <a:pathLst>
                <a:path w="12165" h="9302" extrusionOk="0">
                  <a:moveTo>
                    <a:pt x="5534" y="1"/>
                  </a:moveTo>
                  <a:cubicBezTo>
                    <a:pt x="3925" y="1"/>
                    <a:pt x="2329" y="437"/>
                    <a:pt x="1223" y="1659"/>
                  </a:cubicBezTo>
                  <a:cubicBezTo>
                    <a:pt x="825" y="2146"/>
                    <a:pt x="558" y="2726"/>
                    <a:pt x="351" y="3316"/>
                  </a:cubicBezTo>
                  <a:cubicBezTo>
                    <a:pt x="225" y="3644"/>
                    <a:pt x="60" y="3933"/>
                    <a:pt x="24" y="4281"/>
                  </a:cubicBezTo>
                  <a:cubicBezTo>
                    <a:pt x="1" y="4758"/>
                    <a:pt x="26" y="5276"/>
                    <a:pt x="263" y="5695"/>
                  </a:cubicBezTo>
                  <a:cubicBezTo>
                    <a:pt x="1121" y="7198"/>
                    <a:pt x="2859" y="7781"/>
                    <a:pt x="4436" y="8219"/>
                  </a:cubicBezTo>
                  <a:cubicBezTo>
                    <a:pt x="6142" y="8687"/>
                    <a:pt x="7885" y="8990"/>
                    <a:pt x="9631" y="9232"/>
                  </a:cubicBezTo>
                  <a:cubicBezTo>
                    <a:pt x="10012" y="9252"/>
                    <a:pt x="10395" y="9270"/>
                    <a:pt x="10774" y="9302"/>
                  </a:cubicBezTo>
                  <a:lnTo>
                    <a:pt x="10883" y="9302"/>
                  </a:lnTo>
                  <a:cubicBezTo>
                    <a:pt x="10893" y="9296"/>
                    <a:pt x="10901" y="9293"/>
                    <a:pt x="10911" y="9292"/>
                  </a:cubicBezTo>
                  <a:cubicBezTo>
                    <a:pt x="10738" y="7804"/>
                    <a:pt x="10903" y="6281"/>
                    <a:pt x="11210" y="4812"/>
                  </a:cubicBezTo>
                  <a:cubicBezTo>
                    <a:pt x="11414" y="3788"/>
                    <a:pt x="11721" y="2780"/>
                    <a:pt x="12165" y="1837"/>
                  </a:cubicBezTo>
                  <a:cubicBezTo>
                    <a:pt x="12003" y="1770"/>
                    <a:pt x="11841" y="1698"/>
                    <a:pt x="11682" y="1621"/>
                  </a:cubicBezTo>
                  <a:cubicBezTo>
                    <a:pt x="10396" y="1100"/>
                    <a:pt x="9128" y="543"/>
                    <a:pt x="7765" y="255"/>
                  </a:cubicBezTo>
                  <a:cubicBezTo>
                    <a:pt x="7052" y="97"/>
                    <a:pt x="6292" y="1"/>
                    <a:pt x="553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4" name="Google Shape;1584;p40"/>
            <p:cNvSpPr/>
            <p:nvPr/>
          </p:nvSpPr>
          <p:spPr>
            <a:xfrm>
              <a:off x="1820133" y="3982181"/>
              <a:ext cx="524628" cy="453194"/>
            </a:xfrm>
            <a:custGeom>
              <a:avLst/>
              <a:gdLst/>
              <a:ahLst/>
              <a:cxnLst/>
              <a:rect l="l" t="t" r="r" b="b"/>
              <a:pathLst>
                <a:path w="12272" h="10606" extrusionOk="0">
                  <a:moveTo>
                    <a:pt x="3982" y="0"/>
                  </a:moveTo>
                  <a:cubicBezTo>
                    <a:pt x="3687" y="0"/>
                    <a:pt x="3391" y="27"/>
                    <a:pt x="3095" y="84"/>
                  </a:cubicBezTo>
                  <a:cubicBezTo>
                    <a:pt x="1323" y="421"/>
                    <a:pt x="1" y="2241"/>
                    <a:pt x="464" y="4030"/>
                  </a:cubicBezTo>
                  <a:cubicBezTo>
                    <a:pt x="630" y="4520"/>
                    <a:pt x="795" y="5019"/>
                    <a:pt x="1123" y="5421"/>
                  </a:cubicBezTo>
                  <a:cubicBezTo>
                    <a:pt x="1505" y="5873"/>
                    <a:pt x="1956" y="6235"/>
                    <a:pt x="2393" y="6629"/>
                  </a:cubicBezTo>
                  <a:cubicBezTo>
                    <a:pt x="3147" y="7217"/>
                    <a:pt x="3873" y="7857"/>
                    <a:pt x="4705" y="8331"/>
                  </a:cubicBezTo>
                  <a:cubicBezTo>
                    <a:pt x="5327" y="8718"/>
                    <a:pt x="5896" y="9183"/>
                    <a:pt x="6529" y="9550"/>
                  </a:cubicBezTo>
                  <a:cubicBezTo>
                    <a:pt x="7036" y="9817"/>
                    <a:pt x="7524" y="10116"/>
                    <a:pt x="8035" y="10370"/>
                  </a:cubicBezTo>
                  <a:cubicBezTo>
                    <a:pt x="8228" y="10448"/>
                    <a:pt x="8418" y="10526"/>
                    <a:pt x="8611" y="10606"/>
                  </a:cubicBezTo>
                  <a:cubicBezTo>
                    <a:pt x="8865" y="10094"/>
                    <a:pt x="9160" y="9602"/>
                    <a:pt x="9503" y="9139"/>
                  </a:cubicBezTo>
                  <a:cubicBezTo>
                    <a:pt x="10288" y="8082"/>
                    <a:pt x="11220" y="7115"/>
                    <a:pt x="12272" y="6313"/>
                  </a:cubicBezTo>
                  <a:cubicBezTo>
                    <a:pt x="11987" y="6044"/>
                    <a:pt x="11757" y="5714"/>
                    <a:pt x="11510" y="5409"/>
                  </a:cubicBezTo>
                  <a:cubicBezTo>
                    <a:pt x="11509" y="5406"/>
                    <a:pt x="11508" y="5405"/>
                    <a:pt x="11507" y="5403"/>
                  </a:cubicBezTo>
                  <a:cubicBezTo>
                    <a:pt x="11062" y="4894"/>
                    <a:pt x="10600" y="4401"/>
                    <a:pt x="10179" y="3870"/>
                  </a:cubicBezTo>
                  <a:cubicBezTo>
                    <a:pt x="9806" y="3397"/>
                    <a:pt x="9464" y="2914"/>
                    <a:pt x="9063" y="2467"/>
                  </a:cubicBezTo>
                  <a:cubicBezTo>
                    <a:pt x="7747" y="1130"/>
                    <a:pt x="5900" y="0"/>
                    <a:pt x="39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5" name="Google Shape;1585;p40"/>
            <p:cNvSpPr/>
            <p:nvPr/>
          </p:nvSpPr>
          <p:spPr>
            <a:xfrm>
              <a:off x="2067827" y="4093578"/>
              <a:ext cx="1130738" cy="1176784"/>
            </a:xfrm>
            <a:custGeom>
              <a:avLst/>
              <a:gdLst/>
              <a:ahLst/>
              <a:cxnLst/>
              <a:rect l="l" t="t" r="r" b="b"/>
              <a:pathLst>
                <a:path w="26450" h="27540" extrusionOk="0">
                  <a:moveTo>
                    <a:pt x="13130" y="1492"/>
                  </a:moveTo>
                  <a:cubicBezTo>
                    <a:pt x="13755" y="1546"/>
                    <a:pt x="14392" y="1662"/>
                    <a:pt x="15015" y="1735"/>
                  </a:cubicBezTo>
                  <a:cubicBezTo>
                    <a:pt x="15018" y="1735"/>
                    <a:pt x="15022" y="1736"/>
                    <a:pt x="15026" y="1736"/>
                  </a:cubicBezTo>
                  <a:cubicBezTo>
                    <a:pt x="15058" y="1736"/>
                    <a:pt x="15087" y="1718"/>
                    <a:pt x="15104" y="1691"/>
                  </a:cubicBezTo>
                  <a:cubicBezTo>
                    <a:pt x="15442" y="1735"/>
                    <a:pt x="15781" y="1817"/>
                    <a:pt x="16123" y="1818"/>
                  </a:cubicBezTo>
                  <a:cubicBezTo>
                    <a:pt x="17228" y="2259"/>
                    <a:pt x="18326" y="2718"/>
                    <a:pt x="19296" y="3424"/>
                  </a:cubicBezTo>
                  <a:cubicBezTo>
                    <a:pt x="20079" y="3946"/>
                    <a:pt x="20933" y="4396"/>
                    <a:pt x="21550" y="5125"/>
                  </a:cubicBezTo>
                  <a:cubicBezTo>
                    <a:pt x="21562" y="5150"/>
                    <a:pt x="21584" y="5166"/>
                    <a:pt x="21608" y="5174"/>
                  </a:cubicBezTo>
                  <a:lnTo>
                    <a:pt x="21609" y="5174"/>
                  </a:lnTo>
                  <a:cubicBezTo>
                    <a:pt x="23347" y="7071"/>
                    <a:pt x="23773" y="7989"/>
                    <a:pt x="24602" y="10526"/>
                  </a:cubicBezTo>
                  <a:cubicBezTo>
                    <a:pt x="24616" y="10537"/>
                    <a:pt x="24628" y="10546"/>
                    <a:pt x="24640" y="10553"/>
                  </a:cubicBezTo>
                  <a:cubicBezTo>
                    <a:pt x="24740" y="10931"/>
                    <a:pt x="24834" y="11309"/>
                    <a:pt x="24882" y="11697"/>
                  </a:cubicBezTo>
                  <a:cubicBezTo>
                    <a:pt x="25024" y="12599"/>
                    <a:pt x="24981" y="13508"/>
                    <a:pt x="24884" y="14414"/>
                  </a:cubicBezTo>
                  <a:cubicBezTo>
                    <a:pt x="24866" y="14794"/>
                    <a:pt x="24753" y="15159"/>
                    <a:pt x="24691" y="15533"/>
                  </a:cubicBezTo>
                  <a:cubicBezTo>
                    <a:pt x="24643" y="15866"/>
                    <a:pt x="24644" y="16206"/>
                    <a:pt x="24551" y="16531"/>
                  </a:cubicBezTo>
                  <a:cubicBezTo>
                    <a:pt x="24541" y="16569"/>
                    <a:pt x="24559" y="16608"/>
                    <a:pt x="24590" y="16631"/>
                  </a:cubicBezTo>
                  <a:cubicBezTo>
                    <a:pt x="24453" y="17359"/>
                    <a:pt x="24198" y="18061"/>
                    <a:pt x="23886" y="18737"/>
                  </a:cubicBezTo>
                  <a:cubicBezTo>
                    <a:pt x="23715" y="19126"/>
                    <a:pt x="23466" y="19462"/>
                    <a:pt x="23249" y="19828"/>
                  </a:cubicBezTo>
                  <a:cubicBezTo>
                    <a:pt x="23024" y="20224"/>
                    <a:pt x="22822" y="20634"/>
                    <a:pt x="22526" y="20985"/>
                  </a:cubicBezTo>
                  <a:cubicBezTo>
                    <a:pt x="22488" y="21058"/>
                    <a:pt x="22331" y="21223"/>
                    <a:pt x="22245" y="21368"/>
                  </a:cubicBezTo>
                  <a:cubicBezTo>
                    <a:pt x="22221" y="21368"/>
                    <a:pt x="22195" y="21377"/>
                    <a:pt x="22166" y="21396"/>
                  </a:cubicBezTo>
                  <a:cubicBezTo>
                    <a:pt x="21958" y="21571"/>
                    <a:pt x="21824" y="21817"/>
                    <a:pt x="21637" y="22016"/>
                  </a:cubicBezTo>
                  <a:cubicBezTo>
                    <a:pt x="20853" y="22915"/>
                    <a:pt x="19896" y="23652"/>
                    <a:pt x="18970" y="24399"/>
                  </a:cubicBezTo>
                  <a:cubicBezTo>
                    <a:pt x="18078" y="25018"/>
                    <a:pt x="17054" y="25432"/>
                    <a:pt x="15997" y="25678"/>
                  </a:cubicBezTo>
                  <a:cubicBezTo>
                    <a:pt x="15454" y="25733"/>
                    <a:pt x="14916" y="25892"/>
                    <a:pt x="14370" y="25948"/>
                  </a:cubicBezTo>
                  <a:cubicBezTo>
                    <a:pt x="14283" y="25962"/>
                    <a:pt x="14195" y="25967"/>
                    <a:pt x="14110" y="25990"/>
                  </a:cubicBezTo>
                  <a:cubicBezTo>
                    <a:pt x="14108" y="25991"/>
                    <a:pt x="14107" y="25991"/>
                    <a:pt x="14106" y="25993"/>
                  </a:cubicBezTo>
                  <a:cubicBezTo>
                    <a:pt x="13835" y="26017"/>
                    <a:pt x="13563" y="26028"/>
                    <a:pt x="13293" y="26028"/>
                  </a:cubicBezTo>
                  <a:cubicBezTo>
                    <a:pt x="11606" y="26028"/>
                    <a:pt x="9937" y="25577"/>
                    <a:pt x="8403" y="24872"/>
                  </a:cubicBezTo>
                  <a:cubicBezTo>
                    <a:pt x="7648" y="24520"/>
                    <a:pt x="7030" y="23985"/>
                    <a:pt x="6333" y="23584"/>
                  </a:cubicBezTo>
                  <a:cubicBezTo>
                    <a:pt x="5981" y="23297"/>
                    <a:pt x="5652" y="22973"/>
                    <a:pt x="5316" y="22660"/>
                  </a:cubicBezTo>
                  <a:cubicBezTo>
                    <a:pt x="5238" y="22606"/>
                    <a:pt x="5122" y="22419"/>
                    <a:pt x="5021" y="22419"/>
                  </a:cubicBezTo>
                  <a:cubicBezTo>
                    <a:pt x="5017" y="22419"/>
                    <a:pt x="5012" y="22419"/>
                    <a:pt x="5007" y="22420"/>
                  </a:cubicBezTo>
                  <a:cubicBezTo>
                    <a:pt x="4691" y="22061"/>
                    <a:pt x="4362" y="21714"/>
                    <a:pt x="4048" y="21355"/>
                  </a:cubicBezTo>
                  <a:cubicBezTo>
                    <a:pt x="4085" y="21280"/>
                    <a:pt x="4016" y="21207"/>
                    <a:pt x="3982" y="21143"/>
                  </a:cubicBezTo>
                  <a:cubicBezTo>
                    <a:pt x="3515" y="20315"/>
                    <a:pt x="2927" y="19575"/>
                    <a:pt x="2434" y="18758"/>
                  </a:cubicBezTo>
                  <a:cubicBezTo>
                    <a:pt x="2105" y="18101"/>
                    <a:pt x="1903" y="17381"/>
                    <a:pt x="1724" y="16671"/>
                  </a:cubicBezTo>
                  <a:cubicBezTo>
                    <a:pt x="1593" y="16089"/>
                    <a:pt x="1422" y="15515"/>
                    <a:pt x="1436" y="14912"/>
                  </a:cubicBezTo>
                  <a:cubicBezTo>
                    <a:pt x="1431" y="13232"/>
                    <a:pt x="1718" y="11529"/>
                    <a:pt x="2133" y="9922"/>
                  </a:cubicBezTo>
                  <a:cubicBezTo>
                    <a:pt x="2359" y="9307"/>
                    <a:pt x="2530" y="8673"/>
                    <a:pt x="2817" y="8083"/>
                  </a:cubicBezTo>
                  <a:cubicBezTo>
                    <a:pt x="2829" y="8057"/>
                    <a:pt x="2825" y="8026"/>
                    <a:pt x="2810" y="8002"/>
                  </a:cubicBezTo>
                  <a:cubicBezTo>
                    <a:pt x="2854" y="7916"/>
                    <a:pt x="2892" y="7830"/>
                    <a:pt x="2947" y="7751"/>
                  </a:cubicBezTo>
                  <a:cubicBezTo>
                    <a:pt x="3099" y="7667"/>
                    <a:pt x="3135" y="7444"/>
                    <a:pt x="3238" y="7308"/>
                  </a:cubicBezTo>
                  <a:cubicBezTo>
                    <a:pt x="3510" y="7028"/>
                    <a:pt x="3675" y="6648"/>
                    <a:pt x="3912" y="6337"/>
                  </a:cubicBezTo>
                  <a:cubicBezTo>
                    <a:pt x="4116" y="6051"/>
                    <a:pt x="4406" y="5811"/>
                    <a:pt x="4573" y="5507"/>
                  </a:cubicBezTo>
                  <a:cubicBezTo>
                    <a:pt x="4970" y="5116"/>
                    <a:pt x="5310" y="4661"/>
                    <a:pt x="5741" y="4312"/>
                  </a:cubicBezTo>
                  <a:cubicBezTo>
                    <a:pt x="5759" y="4330"/>
                    <a:pt x="5784" y="4340"/>
                    <a:pt x="5809" y="4340"/>
                  </a:cubicBezTo>
                  <a:cubicBezTo>
                    <a:pt x="5826" y="4340"/>
                    <a:pt x="5842" y="4336"/>
                    <a:pt x="5857" y="4326"/>
                  </a:cubicBezTo>
                  <a:cubicBezTo>
                    <a:pt x="6058" y="4185"/>
                    <a:pt x="6249" y="4028"/>
                    <a:pt x="6443" y="3875"/>
                  </a:cubicBezTo>
                  <a:cubicBezTo>
                    <a:pt x="6638" y="3718"/>
                    <a:pt x="6832" y="3560"/>
                    <a:pt x="7028" y="3402"/>
                  </a:cubicBezTo>
                  <a:cubicBezTo>
                    <a:pt x="7062" y="3377"/>
                    <a:pt x="7070" y="3331"/>
                    <a:pt x="7056" y="3295"/>
                  </a:cubicBezTo>
                  <a:cubicBezTo>
                    <a:pt x="7193" y="3217"/>
                    <a:pt x="7326" y="3122"/>
                    <a:pt x="7466" y="3048"/>
                  </a:cubicBezTo>
                  <a:cubicBezTo>
                    <a:pt x="7723" y="2909"/>
                    <a:pt x="7984" y="2777"/>
                    <a:pt x="8250" y="2658"/>
                  </a:cubicBezTo>
                  <a:cubicBezTo>
                    <a:pt x="8280" y="2645"/>
                    <a:pt x="8298" y="2618"/>
                    <a:pt x="8303" y="2588"/>
                  </a:cubicBezTo>
                  <a:cubicBezTo>
                    <a:pt x="8651" y="2379"/>
                    <a:pt x="9062" y="2275"/>
                    <a:pt x="9413" y="2088"/>
                  </a:cubicBezTo>
                  <a:cubicBezTo>
                    <a:pt x="10605" y="1697"/>
                    <a:pt x="11878" y="1531"/>
                    <a:pt x="13130" y="1492"/>
                  </a:cubicBezTo>
                  <a:close/>
                  <a:moveTo>
                    <a:pt x="13006" y="0"/>
                  </a:moveTo>
                  <a:cubicBezTo>
                    <a:pt x="12330" y="0"/>
                    <a:pt x="11655" y="52"/>
                    <a:pt x="10990" y="159"/>
                  </a:cubicBezTo>
                  <a:cubicBezTo>
                    <a:pt x="10302" y="312"/>
                    <a:pt x="9636" y="558"/>
                    <a:pt x="8978" y="812"/>
                  </a:cubicBezTo>
                  <a:cubicBezTo>
                    <a:pt x="8811" y="867"/>
                    <a:pt x="8643" y="921"/>
                    <a:pt x="8475" y="973"/>
                  </a:cubicBezTo>
                  <a:cubicBezTo>
                    <a:pt x="6293" y="1717"/>
                    <a:pt x="4447" y="3241"/>
                    <a:pt x="2973" y="4982"/>
                  </a:cubicBezTo>
                  <a:cubicBezTo>
                    <a:pt x="2012" y="6346"/>
                    <a:pt x="1188" y="7834"/>
                    <a:pt x="614" y="9403"/>
                  </a:cubicBezTo>
                  <a:cubicBezTo>
                    <a:pt x="170" y="10840"/>
                    <a:pt x="1" y="12357"/>
                    <a:pt x="33" y="13857"/>
                  </a:cubicBezTo>
                  <a:cubicBezTo>
                    <a:pt x="84" y="14271"/>
                    <a:pt x="81" y="14702"/>
                    <a:pt x="105" y="15126"/>
                  </a:cubicBezTo>
                  <a:cubicBezTo>
                    <a:pt x="104" y="15127"/>
                    <a:pt x="103" y="15127"/>
                    <a:pt x="102" y="15127"/>
                  </a:cubicBezTo>
                  <a:cubicBezTo>
                    <a:pt x="104" y="15157"/>
                    <a:pt x="106" y="15186"/>
                    <a:pt x="108" y="15214"/>
                  </a:cubicBezTo>
                  <a:cubicBezTo>
                    <a:pt x="111" y="15246"/>
                    <a:pt x="114" y="15277"/>
                    <a:pt x="118" y="15309"/>
                  </a:cubicBezTo>
                  <a:cubicBezTo>
                    <a:pt x="119" y="15325"/>
                    <a:pt x="121" y="15341"/>
                    <a:pt x="122" y="15356"/>
                  </a:cubicBezTo>
                  <a:cubicBezTo>
                    <a:pt x="127" y="15399"/>
                    <a:pt x="130" y="15442"/>
                    <a:pt x="135" y="15485"/>
                  </a:cubicBezTo>
                  <a:lnTo>
                    <a:pt x="135" y="15486"/>
                  </a:lnTo>
                  <a:cubicBezTo>
                    <a:pt x="140" y="15546"/>
                    <a:pt x="147" y="15605"/>
                    <a:pt x="151" y="15665"/>
                  </a:cubicBezTo>
                  <a:cubicBezTo>
                    <a:pt x="155" y="15718"/>
                    <a:pt x="161" y="15772"/>
                    <a:pt x="163" y="15826"/>
                  </a:cubicBezTo>
                  <a:cubicBezTo>
                    <a:pt x="164" y="15859"/>
                    <a:pt x="166" y="15891"/>
                    <a:pt x="168" y="15924"/>
                  </a:cubicBezTo>
                  <a:cubicBezTo>
                    <a:pt x="168" y="15936"/>
                    <a:pt x="169" y="15947"/>
                    <a:pt x="168" y="15959"/>
                  </a:cubicBezTo>
                  <a:cubicBezTo>
                    <a:pt x="169" y="15983"/>
                    <a:pt x="169" y="16005"/>
                    <a:pt x="168" y="16029"/>
                  </a:cubicBezTo>
                  <a:cubicBezTo>
                    <a:pt x="168" y="16036"/>
                    <a:pt x="167" y="16043"/>
                    <a:pt x="164" y="16049"/>
                  </a:cubicBezTo>
                  <a:cubicBezTo>
                    <a:pt x="940" y="20328"/>
                    <a:pt x="3829" y="24198"/>
                    <a:pt x="7732" y="26123"/>
                  </a:cubicBezTo>
                  <a:cubicBezTo>
                    <a:pt x="7747" y="26131"/>
                    <a:pt x="7762" y="26134"/>
                    <a:pt x="7778" y="26134"/>
                  </a:cubicBezTo>
                  <a:cubicBezTo>
                    <a:pt x="7787" y="26134"/>
                    <a:pt x="7796" y="26133"/>
                    <a:pt x="7804" y="26131"/>
                  </a:cubicBezTo>
                  <a:cubicBezTo>
                    <a:pt x="9469" y="26984"/>
                    <a:pt x="11312" y="27469"/>
                    <a:pt x="13191" y="27532"/>
                  </a:cubicBezTo>
                  <a:cubicBezTo>
                    <a:pt x="13344" y="27537"/>
                    <a:pt x="13495" y="27540"/>
                    <a:pt x="13646" y="27540"/>
                  </a:cubicBezTo>
                  <a:cubicBezTo>
                    <a:pt x="18408" y="27540"/>
                    <a:pt x="22304" y="24883"/>
                    <a:pt x="24535" y="20688"/>
                  </a:cubicBezTo>
                  <a:cubicBezTo>
                    <a:pt x="24750" y="20296"/>
                    <a:pt x="24945" y="19892"/>
                    <a:pt x="25117" y="19479"/>
                  </a:cubicBezTo>
                  <a:cubicBezTo>
                    <a:pt x="25133" y="19454"/>
                    <a:pt x="25147" y="19429"/>
                    <a:pt x="25162" y="19404"/>
                  </a:cubicBezTo>
                  <a:cubicBezTo>
                    <a:pt x="25401" y="18978"/>
                    <a:pt x="25504" y="18496"/>
                    <a:pt x="25643" y="18034"/>
                  </a:cubicBezTo>
                  <a:cubicBezTo>
                    <a:pt x="25963" y="16884"/>
                    <a:pt x="26398" y="15738"/>
                    <a:pt x="26437" y="14534"/>
                  </a:cubicBezTo>
                  <a:cubicBezTo>
                    <a:pt x="26435" y="13318"/>
                    <a:pt x="26449" y="12095"/>
                    <a:pt x="26236" y="10894"/>
                  </a:cubicBezTo>
                  <a:cubicBezTo>
                    <a:pt x="25887" y="9108"/>
                    <a:pt x="25152" y="7382"/>
                    <a:pt x="24070" y="5918"/>
                  </a:cubicBezTo>
                  <a:cubicBezTo>
                    <a:pt x="23561" y="5238"/>
                    <a:pt x="22972" y="4626"/>
                    <a:pt x="22380" y="4018"/>
                  </a:cubicBezTo>
                  <a:cubicBezTo>
                    <a:pt x="22263" y="3897"/>
                    <a:pt x="22144" y="3776"/>
                    <a:pt x="22026" y="3655"/>
                  </a:cubicBezTo>
                  <a:cubicBezTo>
                    <a:pt x="21976" y="3606"/>
                    <a:pt x="21918" y="3499"/>
                    <a:pt x="21845" y="3497"/>
                  </a:cubicBezTo>
                  <a:cubicBezTo>
                    <a:pt x="20567" y="2283"/>
                    <a:pt x="19101" y="1263"/>
                    <a:pt x="17419" y="697"/>
                  </a:cubicBezTo>
                  <a:cubicBezTo>
                    <a:pt x="16000" y="251"/>
                    <a:pt x="14501" y="0"/>
                    <a:pt x="1300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6" name="Google Shape;1586;p40"/>
            <p:cNvSpPr/>
            <p:nvPr/>
          </p:nvSpPr>
          <p:spPr>
            <a:xfrm>
              <a:off x="2327063" y="4144982"/>
              <a:ext cx="8122" cy="8033"/>
            </a:xfrm>
            <a:custGeom>
              <a:avLst/>
              <a:gdLst/>
              <a:ahLst/>
              <a:cxnLst/>
              <a:rect l="l" t="t" r="r" b="b"/>
              <a:pathLst>
                <a:path w="190" h="188" extrusionOk="0">
                  <a:moveTo>
                    <a:pt x="93" y="0"/>
                  </a:moveTo>
                  <a:cubicBezTo>
                    <a:pt x="43" y="0"/>
                    <a:pt x="1" y="44"/>
                    <a:pt x="1" y="95"/>
                  </a:cubicBezTo>
                  <a:cubicBezTo>
                    <a:pt x="2" y="146"/>
                    <a:pt x="45" y="188"/>
                    <a:pt x="96" y="188"/>
                  </a:cubicBezTo>
                  <a:cubicBezTo>
                    <a:pt x="147" y="188"/>
                    <a:pt x="189" y="143"/>
                    <a:pt x="188" y="92"/>
                  </a:cubicBezTo>
                  <a:cubicBezTo>
                    <a:pt x="187"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7" name="Google Shape;1587;p40"/>
            <p:cNvSpPr/>
            <p:nvPr/>
          </p:nvSpPr>
          <p:spPr>
            <a:xfrm>
              <a:off x="2340315" y="4139256"/>
              <a:ext cx="8122" cy="8033"/>
            </a:xfrm>
            <a:custGeom>
              <a:avLst/>
              <a:gdLst/>
              <a:ahLst/>
              <a:cxnLst/>
              <a:rect l="l" t="t" r="r" b="b"/>
              <a:pathLst>
                <a:path w="190" h="188" extrusionOk="0">
                  <a:moveTo>
                    <a:pt x="93" y="0"/>
                  </a:moveTo>
                  <a:cubicBezTo>
                    <a:pt x="43" y="0"/>
                    <a:pt x="1" y="44"/>
                    <a:pt x="2" y="95"/>
                  </a:cubicBezTo>
                  <a:cubicBezTo>
                    <a:pt x="2" y="147"/>
                    <a:pt x="45" y="188"/>
                    <a:pt x="97" y="188"/>
                  </a:cubicBezTo>
                  <a:cubicBezTo>
                    <a:pt x="147" y="188"/>
                    <a:pt x="189" y="143"/>
                    <a:pt x="189" y="93"/>
                  </a:cubicBezTo>
                  <a:cubicBezTo>
                    <a:pt x="188"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8" name="Google Shape;1588;p40"/>
            <p:cNvSpPr/>
            <p:nvPr/>
          </p:nvSpPr>
          <p:spPr>
            <a:xfrm>
              <a:off x="2436032" y="3897960"/>
              <a:ext cx="8122" cy="8033"/>
            </a:xfrm>
            <a:custGeom>
              <a:avLst/>
              <a:gdLst/>
              <a:ahLst/>
              <a:cxnLst/>
              <a:rect l="l" t="t" r="r" b="b"/>
              <a:pathLst>
                <a:path w="190" h="188" extrusionOk="0">
                  <a:moveTo>
                    <a:pt x="93" y="1"/>
                  </a:moveTo>
                  <a:cubicBezTo>
                    <a:pt x="43" y="1"/>
                    <a:pt x="1" y="44"/>
                    <a:pt x="2" y="96"/>
                  </a:cubicBezTo>
                  <a:cubicBezTo>
                    <a:pt x="2" y="147"/>
                    <a:pt x="45" y="187"/>
                    <a:pt x="97" y="187"/>
                  </a:cubicBezTo>
                  <a:cubicBezTo>
                    <a:pt x="147" y="187"/>
                    <a:pt x="189" y="144"/>
                    <a:pt x="189" y="92"/>
                  </a:cubicBezTo>
                  <a:cubicBezTo>
                    <a:pt x="188" y="42"/>
                    <a:pt x="145"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9" name="Google Shape;1589;p40"/>
            <p:cNvSpPr/>
            <p:nvPr/>
          </p:nvSpPr>
          <p:spPr>
            <a:xfrm>
              <a:off x="2442402" y="3910565"/>
              <a:ext cx="8080" cy="8076"/>
            </a:xfrm>
            <a:custGeom>
              <a:avLst/>
              <a:gdLst/>
              <a:ahLst/>
              <a:cxnLst/>
              <a:rect l="l" t="t" r="r" b="b"/>
              <a:pathLst>
                <a:path w="189" h="189" extrusionOk="0">
                  <a:moveTo>
                    <a:pt x="93" y="1"/>
                  </a:moveTo>
                  <a:cubicBezTo>
                    <a:pt x="43" y="1"/>
                    <a:pt x="0" y="44"/>
                    <a:pt x="0" y="96"/>
                  </a:cubicBezTo>
                  <a:cubicBezTo>
                    <a:pt x="1" y="147"/>
                    <a:pt x="45" y="188"/>
                    <a:pt x="95" y="188"/>
                  </a:cubicBezTo>
                  <a:cubicBezTo>
                    <a:pt x="147" y="188"/>
                    <a:pt x="189" y="144"/>
                    <a:pt x="188" y="93"/>
                  </a:cubicBezTo>
                  <a:cubicBezTo>
                    <a:pt x="187" y="42"/>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0" name="Google Shape;1590;p40"/>
            <p:cNvSpPr/>
            <p:nvPr/>
          </p:nvSpPr>
          <p:spPr>
            <a:xfrm>
              <a:off x="2426756" y="3910565"/>
              <a:ext cx="8080" cy="8076"/>
            </a:xfrm>
            <a:custGeom>
              <a:avLst/>
              <a:gdLst/>
              <a:ahLst/>
              <a:cxnLst/>
              <a:rect l="l" t="t" r="r" b="b"/>
              <a:pathLst>
                <a:path w="189" h="189" extrusionOk="0">
                  <a:moveTo>
                    <a:pt x="93" y="1"/>
                  </a:moveTo>
                  <a:cubicBezTo>
                    <a:pt x="43" y="1"/>
                    <a:pt x="0" y="44"/>
                    <a:pt x="1" y="96"/>
                  </a:cubicBezTo>
                  <a:cubicBezTo>
                    <a:pt x="1" y="147"/>
                    <a:pt x="45" y="188"/>
                    <a:pt x="96" y="188"/>
                  </a:cubicBezTo>
                  <a:cubicBezTo>
                    <a:pt x="147" y="188"/>
                    <a:pt x="189" y="144"/>
                    <a:pt x="188" y="93"/>
                  </a:cubicBezTo>
                  <a:cubicBezTo>
                    <a:pt x="188" y="42"/>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1" name="Google Shape;1591;p40"/>
            <p:cNvSpPr/>
            <p:nvPr/>
          </p:nvSpPr>
          <p:spPr>
            <a:xfrm>
              <a:off x="2238527" y="3954022"/>
              <a:ext cx="8122" cy="8033"/>
            </a:xfrm>
            <a:custGeom>
              <a:avLst/>
              <a:gdLst/>
              <a:ahLst/>
              <a:cxnLst/>
              <a:rect l="l" t="t" r="r" b="b"/>
              <a:pathLst>
                <a:path w="190" h="188" extrusionOk="0">
                  <a:moveTo>
                    <a:pt x="95" y="0"/>
                  </a:moveTo>
                  <a:cubicBezTo>
                    <a:pt x="43" y="0"/>
                    <a:pt x="1" y="44"/>
                    <a:pt x="2" y="95"/>
                  </a:cubicBezTo>
                  <a:cubicBezTo>
                    <a:pt x="3" y="147"/>
                    <a:pt x="46" y="188"/>
                    <a:pt x="97" y="188"/>
                  </a:cubicBezTo>
                  <a:cubicBezTo>
                    <a:pt x="147" y="188"/>
                    <a:pt x="190" y="143"/>
                    <a:pt x="190" y="93"/>
                  </a:cubicBezTo>
                  <a:cubicBezTo>
                    <a:pt x="188" y="42"/>
                    <a:pt x="145" y="0"/>
                    <a:pt x="9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2" name="Google Shape;1592;p40"/>
            <p:cNvSpPr/>
            <p:nvPr/>
          </p:nvSpPr>
          <p:spPr>
            <a:xfrm>
              <a:off x="2563043" y="4048156"/>
              <a:ext cx="8294" cy="8033"/>
            </a:xfrm>
            <a:custGeom>
              <a:avLst/>
              <a:gdLst/>
              <a:ahLst/>
              <a:cxnLst/>
              <a:rect l="l" t="t" r="r" b="b"/>
              <a:pathLst>
                <a:path w="194" h="188" extrusionOk="0">
                  <a:moveTo>
                    <a:pt x="103" y="1"/>
                  </a:moveTo>
                  <a:cubicBezTo>
                    <a:pt x="53" y="1"/>
                    <a:pt x="7" y="35"/>
                    <a:pt x="4" y="88"/>
                  </a:cubicBezTo>
                  <a:cubicBezTo>
                    <a:pt x="0" y="137"/>
                    <a:pt x="40" y="187"/>
                    <a:pt x="91" y="187"/>
                  </a:cubicBezTo>
                  <a:cubicBezTo>
                    <a:pt x="142" y="187"/>
                    <a:pt x="187" y="153"/>
                    <a:pt x="190"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3" name="Google Shape;1593;p40"/>
            <p:cNvSpPr/>
            <p:nvPr/>
          </p:nvSpPr>
          <p:spPr>
            <a:xfrm>
              <a:off x="2764010" y="3951330"/>
              <a:ext cx="8294" cy="7991"/>
            </a:xfrm>
            <a:custGeom>
              <a:avLst/>
              <a:gdLst/>
              <a:ahLst/>
              <a:cxnLst/>
              <a:rect l="l" t="t" r="r" b="b"/>
              <a:pathLst>
                <a:path w="194" h="187" extrusionOk="0">
                  <a:moveTo>
                    <a:pt x="103" y="1"/>
                  </a:moveTo>
                  <a:cubicBezTo>
                    <a:pt x="52" y="1"/>
                    <a:pt x="7" y="35"/>
                    <a:pt x="4" y="87"/>
                  </a:cubicBezTo>
                  <a:cubicBezTo>
                    <a:pt x="0" y="137"/>
                    <a:pt x="40" y="187"/>
                    <a:pt x="90" y="187"/>
                  </a:cubicBezTo>
                  <a:cubicBezTo>
                    <a:pt x="142" y="187"/>
                    <a:pt x="187" y="153"/>
                    <a:pt x="190" y="100"/>
                  </a:cubicBezTo>
                  <a:cubicBezTo>
                    <a:pt x="193" y="51"/>
                    <a:pt x="153"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4" name="Google Shape;1594;p40"/>
            <p:cNvSpPr/>
            <p:nvPr/>
          </p:nvSpPr>
          <p:spPr>
            <a:xfrm>
              <a:off x="2768414" y="3938425"/>
              <a:ext cx="8294" cy="8033"/>
            </a:xfrm>
            <a:custGeom>
              <a:avLst/>
              <a:gdLst/>
              <a:ahLst/>
              <a:cxnLst/>
              <a:rect l="l" t="t" r="r" b="b"/>
              <a:pathLst>
                <a:path w="194" h="188" extrusionOk="0">
                  <a:moveTo>
                    <a:pt x="103" y="1"/>
                  </a:moveTo>
                  <a:cubicBezTo>
                    <a:pt x="53" y="1"/>
                    <a:pt x="7" y="35"/>
                    <a:pt x="3" y="88"/>
                  </a:cubicBezTo>
                  <a:cubicBezTo>
                    <a:pt x="0" y="137"/>
                    <a:pt x="40" y="187"/>
                    <a:pt x="92" y="187"/>
                  </a:cubicBezTo>
                  <a:cubicBezTo>
                    <a:pt x="142" y="187"/>
                    <a:pt x="188" y="153"/>
                    <a:pt x="191" y="100"/>
                  </a:cubicBezTo>
                  <a:cubicBezTo>
                    <a:pt x="193"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5" name="Google Shape;1595;p40"/>
            <p:cNvSpPr/>
            <p:nvPr/>
          </p:nvSpPr>
          <p:spPr>
            <a:xfrm>
              <a:off x="2753665" y="3944237"/>
              <a:ext cx="8336" cy="8033"/>
            </a:xfrm>
            <a:custGeom>
              <a:avLst/>
              <a:gdLst/>
              <a:ahLst/>
              <a:cxnLst/>
              <a:rect l="l" t="t" r="r" b="b"/>
              <a:pathLst>
                <a:path w="195" h="188" extrusionOk="0">
                  <a:moveTo>
                    <a:pt x="103" y="1"/>
                  </a:moveTo>
                  <a:cubicBezTo>
                    <a:pt x="52" y="1"/>
                    <a:pt x="8" y="35"/>
                    <a:pt x="3" y="88"/>
                  </a:cubicBezTo>
                  <a:cubicBezTo>
                    <a:pt x="1" y="137"/>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6" name="Google Shape;1596;p40"/>
            <p:cNvSpPr/>
            <p:nvPr/>
          </p:nvSpPr>
          <p:spPr>
            <a:xfrm>
              <a:off x="2575910" y="3799638"/>
              <a:ext cx="8294" cy="7991"/>
            </a:xfrm>
            <a:custGeom>
              <a:avLst/>
              <a:gdLst/>
              <a:ahLst/>
              <a:cxnLst/>
              <a:rect l="l" t="t" r="r" b="b"/>
              <a:pathLst>
                <a:path w="194" h="187" extrusionOk="0">
                  <a:moveTo>
                    <a:pt x="103" y="0"/>
                  </a:moveTo>
                  <a:cubicBezTo>
                    <a:pt x="53" y="0"/>
                    <a:pt x="7" y="34"/>
                    <a:pt x="3" y="87"/>
                  </a:cubicBezTo>
                  <a:cubicBezTo>
                    <a:pt x="0" y="135"/>
                    <a:pt x="40" y="186"/>
                    <a:pt x="92" y="186"/>
                  </a:cubicBezTo>
                  <a:cubicBezTo>
                    <a:pt x="142" y="186"/>
                    <a:pt x="186" y="152"/>
                    <a:pt x="190" y="100"/>
                  </a:cubicBezTo>
                  <a:cubicBezTo>
                    <a:pt x="193" y="50"/>
                    <a:pt x="154"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7" name="Google Shape;1597;p40"/>
            <p:cNvSpPr/>
            <p:nvPr/>
          </p:nvSpPr>
          <p:spPr>
            <a:xfrm>
              <a:off x="2591600" y="3799980"/>
              <a:ext cx="8251" cy="7991"/>
            </a:xfrm>
            <a:custGeom>
              <a:avLst/>
              <a:gdLst/>
              <a:ahLst/>
              <a:cxnLst/>
              <a:rect l="l" t="t" r="r" b="b"/>
              <a:pathLst>
                <a:path w="193" h="187" extrusionOk="0">
                  <a:moveTo>
                    <a:pt x="102" y="0"/>
                  </a:moveTo>
                  <a:cubicBezTo>
                    <a:pt x="52" y="0"/>
                    <a:pt x="6" y="34"/>
                    <a:pt x="2" y="87"/>
                  </a:cubicBezTo>
                  <a:cubicBezTo>
                    <a:pt x="0" y="136"/>
                    <a:pt x="39" y="186"/>
                    <a:pt x="90" y="186"/>
                  </a:cubicBezTo>
                  <a:cubicBezTo>
                    <a:pt x="141" y="186"/>
                    <a:pt x="186" y="152"/>
                    <a:pt x="190" y="100"/>
                  </a:cubicBezTo>
                  <a:cubicBezTo>
                    <a:pt x="192" y="50"/>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8" name="Google Shape;1598;p40"/>
            <p:cNvSpPr/>
            <p:nvPr/>
          </p:nvSpPr>
          <p:spPr>
            <a:xfrm>
              <a:off x="2873579" y="4118319"/>
              <a:ext cx="8336" cy="8033"/>
            </a:xfrm>
            <a:custGeom>
              <a:avLst/>
              <a:gdLst/>
              <a:ahLst/>
              <a:cxnLst/>
              <a:rect l="l" t="t" r="r" b="b"/>
              <a:pathLst>
                <a:path w="195" h="188" extrusionOk="0">
                  <a:moveTo>
                    <a:pt x="103" y="1"/>
                  </a:moveTo>
                  <a:cubicBezTo>
                    <a:pt x="52" y="1"/>
                    <a:pt x="8" y="35"/>
                    <a:pt x="3" y="88"/>
                  </a:cubicBezTo>
                  <a:cubicBezTo>
                    <a:pt x="1" y="136"/>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9" name="Google Shape;1599;p40"/>
            <p:cNvSpPr/>
            <p:nvPr/>
          </p:nvSpPr>
          <p:spPr>
            <a:xfrm>
              <a:off x="2884865" y="4126437"/>
              <a:ext cx="8336" cy="8033"/>
            </a:xfrm>
            <a:custGeom>
              <a:avLst/>
              <a:gdLst/>
              <a:ahLst/>
              <a:cxnLst/>
              <a:rect l="l" t="t" r="r" b="b"/>
              <a:pathLst>
                <a:path w="195" h="188" extrusionOk="0">
                  <a:moveTo>
                    <a:pt x="104" y="1"/>
                  </a:moveTo>
                  <a:cubicBezTo>
                    <a:pt x="54" y="1"/>
                    <a:pt x="8" y="35"/>
                    <a:pt x="4" y="88"/>
                  </a:cubicBezTo>
                  <a:cubicBezTo>
                    <a:pt x="1" y="136"/>
                    <a:pt x="41" y="187"/>
                    <a:pt x="92" y="187"/>
                  </a:cubicBezTo>
                  <a:cubicBezTo>
                    <a:pt x="143" y="187"/>
                    <a:pt x="188" y="153"/>
                    <a:pt x="192" y="99"/>
                  </a:cubicBezTo>
                  <a:cubicBezTo>
                    <a:pt x="194" y="51"/>
                    <a:pt x="155" y="1"/>
                    <a:pt x="10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0" name="Google Shape;1600;p40"/>
            <p:cNvSpPr/>
            <p:nvPr/>
          </p:nvSpPr>
          <p:spPr>
            <a:xfrm>
              <a:off x="2884480" y="4110969"/>
              <a:ext cx="8336" cy="8033"/>
            </a:xfrm>
            <a:custGeom>
              <a:avLst/>
              <a:gdLst/>
              <a:ahLst/>
              <a:cxnLst/>
              <a:rect l="l" t="t" r="r" b="b"/>
              <a:pathLst>
                <a:path w="195" h="188" extrusionOk="0">
                  <a:moveTo>
                    <a:pt x="104" y="0"/>
                  </a:moveTo>
                  <a:cubicBezTo>
                    <a:pt x="53" y="0"/>
                    <a:pt x="8" y="35"/>
                    <a:pt x="4" y="88"/>
                  </a:cubicBezTo>
                  <a:cubicBezTo>
                    <a:pt x="1" y="136"/>
                    <a:pt x="41" y="188"/>
                    <a:pt x="92" y="188"/>
                  </a:cubicBezTo>
                  <a:cubicBezTo>
                    <a:pt x="143" y="188"/>
                    <a:pt x="188" y="153"/>
                    <a:pt x="192" y="100"/>
                  </a:cubicBezTo>
                  <a:cubicBezTo>
                    <a:pt x="194" y="52"/>
                    <a:pt x="155" y="0"/>
                    <a:pt x="1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1" name="Google Shape;1601;p40"/>
            <p:cNvSpPr/>
            <p:nvPr/>
          </p:nvSpPr>
          <p:spPr>
            <a:xfrm>
              <a:off x="3060653" y="4113789"/>
              <a:ext cx="8336" cy="7991"/>
            </a:xfrm>
            <a:custGeom>
              <a:avLst/>
              <a:gdLst/>
              <a:ahLst/>
              <a:cxnLst/>
              <a:rect l="l" t="t" r="r" b="b"/>
              <a:pathLst>
                <a:path w="195" h="187" extrusionOk="0">
                  <a:moveTo>
                    <a:pt x="103" y="1"/>
                  </a:moveTo>
                  <a:cubicBezTo>
                    <a:pt x="52" y="1"/>
                    <a:pt x="8" y="35"/>
                    <a:pt x="3" y="87"/>
                  </a:cubicBezTo>
                  <a:cubicBezTo>
                    <a:pt x="1" y="137"/>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2" name="Google Shape;1602;p40"/>
            <p:cNvSpPr/>
            <p:nvPr/>
          </p:nvSpPr>
          <p:spPr>
            <a:xfrm>
              <a:off x="3070357" y="4100458"/>
              <a:ext cx="8294" cy="8033"/>
            </a:xfrm>
            <a:custGeom>
              <a:avLst/>
              <a:gdLst/>
              <a:ahLst/>
              <a:cxnLst/>
              <a:rect l="l" t="t" r="r" b="b"/>
              <a:pathLst>
                <a:path w="194" h="188" extrusionOk="0">
                  <a:moveTo>
                    <a:pt x="103" y="0"/>
                  </a:moveTo>
                  <a:cubicBezTo>
                    <a:pt x="53" y="0"/>
                    <a:pt x="7" y="35"/>
                    <a:pt x="4" y="88"/>
                  </a:cubicBezTo>
                  <a:cubicBezTo>
                    <a:pt x="0" y="136"/>
                    <a:pt x="40" y="188"/>
                    <a:pt x="91" y="188"/>
                  </a:cubicBezTo>
                  <a:cubicBezTo>
                    <a:pt x="142" y="188"/>
                    <a:pt x="187" y="154"/>
                    <a:pt x="190" y="100"/>
                  </a:cubicBezTo>
                  <a:cubicBezTo>
                    <a:pt x="194" y="52"/>
                    <a:pt x="153"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3" name="Google Shape;1603;p40"/>
            <p:cNvSpPr/>
            <p:nvPr/>
          </p:nvSpPr>
          <p:spPr>
            <a:xfrm>
              <a:off x="2928726" y="3949706"/>
              <a:ext cx="8294" cy="8076"/>
            </a:xfrm>
            <a:custGeom>
              <a:avLst/>
              <a:gdLst/>
              <a:ahLst/>
              <a:cxnLst/>
              <a:rect l="l" t="t" r="r" b="b"/>
              <a:pathLst>
                <a:path w="194" h="189" extrusionOk="0">
                  <a:moveTo>
                    <a:pt x="104" y="1"/>
                  </a:moveTo>
                  <a:cubicBezTo>
                    <a:pt x="52" y="1"/>
                    <a:pt x="7" y="35"/>
                    <a:pt x="4" y="89"/>
                  </a:cubicBezTo>
                  <a:cubicBezTo>
                    <a:pt x="1" y="137"/>
                    <a:pt x="41" y="188"/>
                    <a:pt x="91" y="188"/>
                  </a:cubicBezTo>
                  <a:cubicBezTo>
                    <a:pt x="141" y="188"/>
                    <a:pt x="187" y="154"/>
                    <a:pt x="190" y="100"/>
                  </a:cubicBezTo>
                  <a:cubicBezTo>
                    <a:pt x="194" y="52"/>
                    <a:pt x="154" y="1"/>
                    <a:pt x="10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4" name="Google Shape;1604;p40"/>
            <p:cNvSpPr/>
            <p:nvPr/>
          </p:nvSpPr>
          <p:spPr>
            <a:xfrm>
              <a:off x="3098315" y="4305690"/>
              <a:ext cx="8037" cy="7991"/>
            </a:xfrm>
            <a:custGeom>
              <a:avLst/>
              <a:gdLst/>
              <a:ahLst/>
              <a:cxnLst/>
              <a:rect l="l" t="t" r="r" b="b"/>
              <a:pathLst>
                <a:path w="188" h="187" extrusionOk="0">
                  <a:moveTo>
                    <a:pt x="94" y="0"/>
                  </a:moveTo>
                  <a:cubicBezTo>
                    <a:pt x="43" y="0"/>
                    <a:pt x="0" y="42"/>
                    <a:pt x="0" y="94"/>
                  </a:cubicBezTo>
                  <a:cubicBezTo>
                    <a:pt x="0" y="144"/>
                    <a:pt x="44" y="186"/>
                    <a:pt x="94" y="186"/>
                  </a:cubicBezTo>
                  <a:cubicBezTo>
                    <a:pt x="146" y="186"/>
                    <a:pt x="188" y="144"/>
                    <a:pt x="188" y="94"/>
                  </a:cubicBezTo>
                  <a:cubicBezTo>
                    <a:pt x="188" y="42"/>
                    <a:pt x="144"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5" name="Google Shape;1605;p40"/>
            <p:cNvSpPr/>
            <p:nvPr/>
          </p:nvSpPr>
          <p:spPr>
            <a:xfrm>
              <a:off x="3108319" y="4316800"/>
              <a:ext cx="8080" cy="8076"/>
            </a:xfrm>
            <a:custGeom>
              <a:avLst/>
              <a:gdLst/>
              <a:ahLst/>
              <a:cxnLst/>
              <a:rect l="l" t="t" r="r" b="b"/>
              <a:pathLst>
                <a:path w="189" h="189" extrusionOk="0">
                  <a:moveTo>
                    <a:pt x="95" y="1"/>
                  </a:moveTo>
                  <a:cubicBezTo>
                    <a:pt x="43" y="1"/>
                    <a:pt x="1" y="44"/>
                    <a:pt x="1" y="94"/>
                  </a:cubicBezTo>
                  <a:cubicBezTo>
                    <a:pt x="1" y="146"/>
                    <a:pt x="44" y="188"/>
                    <a:pt x="95" y="188"/>
                  </a:cubicBezTo>
                  <a:cubicBezTo>
                    <a:pt x="146" y="188"/>
                    <a:pt x="188" y="145"/>
                    <a:pt x="188" y="94"/>
                  </a:cubicBezTo>
                  <a:cubicBezTo>
                    <a:pt x="188" y="43"/>
                    <a:pt x="145" y="1"/>
                    <a:pt x="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6" name="Google Shape;1606;p40"/>
            <p:cNvSpPr/>
            <p:nvPr/>
          </p:nvSpPr>
          <p:spPr>
            <a:xfrm>
              <a:off x="3291973" y="4367734"/>
              <a:ext cx="8080" cy="8033"/>
            </a:xfrm>
            <a:custGeom>
              <a:avLst/>
              <a:gdLst/>
              <a:ahLst/>
              <a:cxnLst/>
              <a:rect l="l" t="t" r="r" b="b"/>
              <a:pathLst>
                <a:path w="189" h="188" extrusionOk="0">
                  <a:moveTo>
                    <a:pt x="95" y="0"/>
                  </a:moveTo>
                  <a:cubicBezTo>
                    <a:pt x="43" y="0"/>
                    <a:pt x="1" y="44"/>
                    <a:pt x="1" y="94"/>
                  </a:cubicBezTo>
                  <a:cubicBezTo>
                    <a:pt x="1" y="145"/>
                    <a:pt x="44" y="188"/>
                    <a:pt x="95" y="188"/>
                  </a:cubicBezTo>
                  <a:cubicBezTo>
                    <a:pt x="146" y="188"/>
                    <a:pt x="188" y="144"/>
                    <a:pt x="188" y="94"/>
                  </a:cubicBezTo>
                  <a:cubicBezTo>
                    <a:pt x="188" y="43"/>
                    <a:pt x="145" y="0"/>
                    <a:pt x="9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7" name="Google Shape;1607;p40"/>
            <p:cNvSpPr/>
            <p:nvPr/>
          </p:nvSpPr>
          <p:spPr>
            <a:xfrm>
              <a:off x="3303173" y="4359914"/>
              <a:ext cx="8080" cy="8033"/>
            </a:xfrm>
            <a:custGeom>
              <a:avLst/>
              <a:gdLst/>
              <a:ahLst/>
              <a:cxnLst/>
              <a:rect l="l" t="t" r="r" b="b"/>
              <a:pathLst>
                <a:path w="189" h="188" extrusionOk="0">
                  <a:moveTo>
                    <a:pt x="94" y="0"/>
                  </a:moveTo>
                  <a:cubicBezTo>
                    <a:pt x="44" y="0"/>
                    <a:pt x="1" y="44"/>
                    <a:pt x="1" y="94"/>
                  </a:cubicBezTo>
                  <a:cubicBezTo>
                    <a:pt x="1" y="145"/>
                    <a:pt x="44" y="188"/>
                    <a:pt x="94" y="188"/>
                  </a:cubicBezTo>
                  <a:cubicBezTo>
                    <a:pt x="146" y="188"/>
                    <a:pt x="188" y="144"/>
                    <a:pt x="188" y="94"/>
                  </a:cubicBezTo>
                  <a:cubicBezTo>
                    <a:pt x="188" y="44"/>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8" name="Google Shape;1608;p40"/>
            <p:cNvSpPr/>
            <p:nvPr/>
          </p:nvSpPr>
          <p:spPr>
            <a:xfrm>
              <a:off x="3290220" y="4353590"/>
              <a:ext cx="8080" cy="8076"/>
            </a:xfrm>
            <a:custGeom>
              <a:avLst/>
              <a:gdLst/>
              <a:ahLst/>
              <a:cxnLst/>
              <a:rect l="l" t="t" r="r" b="b"/>
              <a:pathLst>
                <a:path w="189" h="189" extrusionOk="0">
                  <a:moveTo>
                    <a:pt x="94" y="1"/>
                  </a:moveTo>
                  <a:cubicBezTo>
                    <a:pt x="43" y="1"/>
                    <a:pt x="1" y="44"/>
                    <a:pt x="1" y="95"/>
                  </a:cubicBezTo>
                  <a:cubicBezTo>
                    <a:pt x="1" y="146"/>
                    <a:pt x="44" y="188"/>
                    <a:pt x="94" y="188"/>
                  </a:cubicBezTo>
                  <a:cubicBezTo>
                    <a:pt x="145" y="188"/>
                    <a:pt x="188" y="145"/>
                    <a:pt x="188" y="95"/>
                  </a:cubicBezTo>
                  <a:cubicBezTo>
                    <a:pt x="188" y="43"/>
                    <a:pt x="145"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9" name="Google Shape;1609;p40"/>
            <p:cNvSpPr/>
            <p:nvPr/>
          </p:nvSpPr>
          <p:spPr>
            <a:xfrm>
              <a:off x="3220025" y="4163143"/>
              <a:ext cx="7994" cy="8076"/>
            </a:xfrm>
            <a:custGeom>
              <a:avLst/>
              <a:gdLst/>
              <a:ahLst/>
              <a:cxnLst/>
              <a:rect l="l" t="t" r="r" b="b"/>
              <a:pathLst>
                <a:path w="187" h="189" extrusionOk="0">
                  <a:moveTo>
                    <a:pt x="94" y="0"/>
                  </a:moveTo>
                  <a:cubicBezTo>
                    <a:pt x="42" y="0"/>
                    <a:pt x="1" y="43"/>
                    <a:pt x="1" y="94"/>
                  </a:cubicBezTo>
                  <a:cubicBezTo>
                    <a:pt x="1" y="146"/>
                    <a:pt x="42" y="188"/>
                    <a:pt x="94" y="188"/>
                  </a:cubicBezTo>
                  <a:cubicBezTo>
                    <a:pt x="146" y="188"/>
                    <a:pt x="187" y="146"/>
                    <a:pt x="187" y="94"/>
                  </a:cubicBezTo>
                  <a:cubicBezTo>
                    <a:pt x="187" y="43"/>
                    <a:pt x="146"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0" name="Google Shape;1610;p40"/>
            <p:cNvSpPr/>
            <p:nvPr/>
          </p:nvSpPr>
          <p:spPr>
            <a:xfrm>
              <a:off x="3207713" y="4511392"/>
              <a:ext cx="8294" cy="7991"/>
            </a:xfrm>
            <a:custGeom>
              <a:avLst/>
              <a:gdLst/>
              <a:ahLst/>
              <a:cxnLst/>
              <a:rect l="l" t="t" r="r" b="b"/>
              <a:pathLst>
                <a:path w="194" h="187" extrusionOk="0">
                  <a:moveTo>
                    <a:pt x="92" y="0"/>
                  </a:moveTo>
                  <a:cubicBezTo>
                    <a:pt x="42" y="0"/>
                    <a:pt x="0" y="49"/>
                    <a:pt x="4" y="98"/>
                  </a:cubicBezTo>
                  <a:cubicBezTo>
                    <a:pt x="6" y="152"/>
                    <a:pt x="51" y="186"/>
                    <a:pt x="102" y="186"/>
                  </a:cubicBezTo>
                  <a:cubicBezTo>
                    <a:pt x="154" y="186"/>
                    <a:pt x="194" y="137"/>
                    <a:pt x="191" y="88"/>
                  </a:cubicBezTo>
                  <a:cubicBezTo>
                    <a:pt x="188" y="34"/>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1" name="Google Shape;1611;p40"/>
            <p:cNvSpPr/>
            <p:nvPr/>
          </p:nvSpPr>
          <p:spPr>
            <a:xfrm>
              <a:off x="3225582" y="4721666"/>
              <a:ext cx="8336" cy="8076"/>
            </a:xfrm>
            <a:custGeom>
              <a:avLst/>
              <a:gdLst/>
              <a:ahLst/>
              <a:cxnLst/>
              <a:rect l="l" t="t" r="r" b="b"/>
              <a:pathLst>
                <a:path w="195" h="189" extrusionOk="0">
                  <a:moveTo>
                    <a:pt x="92" y="1"/>
                  </a:moveTo>
                  <a:cubicBezTo>
                    <a:pt x="42" y="1"/>
                    <a:pt x="1" y="50"/>
                    <a:pt x="4" y="99"/>
                  </a:cubicBezTo>
                  <a:cubicBezTo>
                    <a:pt x="7" y="153"/>
                    <a:pt x="52" y="188"/>
                    <a:pt x="103" y="188"/>
                  </a:cubicBezTo>
                  <a:cubicBezTo>
                    <a:pt x="154" y="188"/>
                    <a:pt x="194" y="138"/>
                    <a:pt x="192" y="89"/>
                  </a:cubicBezTo>
                  <a:cubicBezTo>
                    <a:pt x="188" y="36"/>
                    <a:pt x="144"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2" name="Google Shape;1612;p40"/>
            <p:cNvSpPr/>
            <p:nvPr/>
          </p:nvSpPr>
          <p:spPr>
            <a:xfrm>
              <a:off x="3222974" y="4734998"/>
              <a:ext cx="8294" cy="8033"/>
            </a:xfrm>
            <a:custGeom>
              <a:avLst/>
              <a:gdLst/>
              <a:ahLst/>
              <a:cxnLst/>
              <a:rect l="l" t="t" r="r" b="b"/>
              <a:pathLst>
                <a:path w="194" h="188" extrusionOk="0">
                  <a:moveTo>
                    <a:pt x="92" y="1"/>
                  </a:moveTo>
                  <a:cubicBezTo>
                    <a:pt x="40" y="1"/>
                    <a:pt x="0" y="50"/>
                    <a:pt x="2" y="99"/>
                  </a:cubicBezTo>
                  <a:cubicBezTo>
                    <a:pt x="6" y="153"/>
                    <a:pt x="50" y="187"/>
                    <a:pt x="102" y="187"/>
                  </a:cubicBezTo>
                  <a:cubicBezTo>
                    <a:pt x="152" y="187"/>
                    <a:pt x="193" y="138"/>
                    <a:pt x="190" y="89"/>
                  </a:cubicBezTo>
                  <a:cubicBezTo>
                    <a:pt x="188" y="35"/>
                    <a:pt x="143"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3" name="Google Shape;1613;p40"/>
            <p:cNvSpPr/>
            <p:nvPr/>
          </p:nvSpPr>
          <p:spPr>
            <a:xfrm>
              <a:off x="3234987" y="4730084"/>
              <a:ext cx="8294" cy="7991"/>
            </a:xfrm>
            <a:custGeom>
              <a:avLst/>
              <a:gdLst/>
              <a:ahLst/>
              <a:cxnLst/>
              <a:rect l="l" t="t" r="r" b="b"/>
              <a:pathLst>
                <a:path w="194" h="187" extrusionOk="0">
                  <a:moveTo>
                    <a:pt x="92" y="0"/>
                  </a:moveTo>
                  <a:cubicBezTo>
                    <a:pt x="40" y="0"/>
                    <a:pt x="0" y="49"/>
                    <a:pt x="4" y="99"/>
                  </a:cubicBezTo>
                  <a:cubicBezTo>
                    <a:pt x="6" y="152"/>
                    <a:pt x="51" y="187"/>
                    <a:pt x="102" y="187"/>
                  </a:cubicBezTo>
                  <a:cubicBezTo>
                    <a:pt x="154" y="187"/>
                    <a:pt x="194" y="137"/>
                    <a:pt x="190" y="88"/>
                  </a:cubicBezTo>
                  <a:cubicBezTo>
                    <a:pt x="188" y="35"/>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4" name="Google Shape;1614;p40"/>
            <p:cNvSpPr/>
            <p:nvPr/>
          </p:nvSpPr>
          <p:spPr>
            <a:xfrm>
              <a:off x="3399788" y="4562198"/>
              <a:ext cx="8293" cy="7991"/>
            </a:xfrm>
            <a:custGeom>
              <a:avLst/>
              <a:gdLst/>
              <a:ahLst/>
              <a:cxnLst/>
              <a:rect l="l" t="t" r="r" b="b"/>
              <a:pathLst>
                <a:path w="194" h="187" extrusionOk="0">
                  <a:moveTo>
                    <a:pt x="92" y="0"/>
                  </a:moveTo>
                  <a:cubicBezTo>
                    <a:pt x="41" y="0"/>
                    <a:pt x="0" y="49"/>
                    <a:pt x="4" y="99"/>
                  </a:cubicBezTo>
                  <a:cubicBezTo>
                    <a:pt x="6" y="152"/>
                    <a:pt x="50" y="187"/>
                    <a:pt x="102" y="187"/>
                  </a:cubicBezTo>
                  <a:cubicBezTo>
                    <a:pt x="153" y="187"/>
                    <a:pt x="193" y="137"/>
                    <a:pt x="191" y="88"/>
                  </a:cubicBezTo>
                  <a:cubicBezTo>
                    <a:pt x="188" y="35"/>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5" name="Google Shape;1615;p40"/>
            <p:cNvSpPr/>
            <p:nvPr/>
          </p:nvSpPr>
          <p:spPr>
            <a:xfrm>
              <a:off x="3405560" y="4575316"/>
              <a:ext cx="8293" cy="8033"/>
            </a:xfrm>
            <a:custGeom>
              <a:avLst/>
              <a:gdLst/>
              <a:ahLst/>
              <a:cxnLst/>
              <a:rect l="l" t="t" r="r" b="b"/>
              <a:pathLst>
                <a:path w="194" h="188" extrusionOk="0">
                  <a:moveTo>
                    <a:pt x="92" y="1"/>
                  </a:moveTo>
                  <a:cubicBezTo>
                    <a:pt x="41" y="1"/>
                    <a:pt x="0" y="50"/>
                    <a:pt x="3" y="99"/>
                  </a:cubicBezTo>
                  <a:cubicBezTo>
                    <a:pt x="6" y="153"/>
                    <a:pt x="52" y="187"/>
                    <a:pt x="102" y="187"/>
                  </a:cubicBezTo>
                  <a:cubicBezTo>
                    <a:pt x="153" y="187"/>
                    <a:pt x="193" y="138"/>
                    <a:pt x="191" y="89"/>
                  </a:cubicBezTo>
                  <a:cubicBezTo>
                    <a:pt x="188" y="35"/>
                    <a:pt x="143"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6" name="Google Shape;1616;p40"/>
            <p:cNvSpPr/>
            <p:nvPr/>
          </p:nvSpPr>
          <p:spPr>
            <a:xfrm>
              <a:off x="3222290" y="4855369"/>
              <a:ext cx="8122" cy="8033"/>
            </a:xfrm>
            <a:custGeom>
              <a:avLst/>
              <a:gdLst/>
              <a:ahLst/>
              <a:cxnLst/>
              <a:rect l="l" t="t" r="r" b="b"/>
              <a:pathLst>
                <a:path w="190" h="188" extrusionOk="0">
                  <a:moveTo>
                    <a:pt x="93" y="0"/>
                  </a:moveTo>
                  <a:cubicBezTo>
                    <a:pt x="41" y="0"/>
                    <a:pt x="0" y="47"/>
                    <a:pt x="1" y="96"/>
                  </a:cubicBezTo>
                  <a:cubicBezTo>
                    <a:pt x="4" y="149"/>
                    <a:pt x="47" y="188"/>
                    <a:pt x="99" y="188"/>
                  </a:cubicBezTo>
                  <a:cubicBezTo>
                    <a:pt x="149" y="188"/>
                    <a:pt x="190" y="141"/>
                    <a:pt x="189" y="90"/>
                  </a:cubicBezTo>
                  <a:cubicBezTo>
                    <a:pt x="187" y="38"/>
                    <a:pt x="143"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7" name="Google Shape;1617;p40"/>
            <p:cNvSpPr/>
            <p:nvPr/>
          </p:nvSpPr>
          <p:spPr>
            <a:xfrm>
              <a:off x="3268161" y="5128456"/>
              <a:ext cx="8208" cy="8033"/>
            </a:xfrm>
            <a:custGeom>
              <a:avLst/>
              <a:gdLst/>
              <a:ahLst/>
              <a:cxnLst/>
              <a:rect l="l" t="t" r="r" b="b"/>
              <a:pathLst>
                <a:path w="192" h="188" extrusionOk="0">
                  <a:moveTo>
                    <a:pt x="94" y="0"/>
                  </a:moveTo>
                  <a:cubicBezTo>
                    <a:pt x="42" y="0"/>
                    <a:pt x="1" y="47"/>
                    <a:pt x="3" y="96"/>
                  </a:cubicBezTo>
                  <a:cubicBezTo>
                    <a:pt x="5" y="149"/>
                    <a:pt x="49" y="188"/>
                    <a:pt x="99" y="188"/>
                  </a:cubicBezTo>
                  <a:cubicBezTo>
                    <a:pt x="151" y="188"/>
                    <a:pt x="192" y="141"/>
                    <a:pt x="191" y="90"/>
                  </a:cubicBezTo>
                  <a:cubicBezTo>
                    <a:pt x="188" y="38"/>
                    <a:pt x="144"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8" name="Google Shape;1618;p40"/>
            <p:cNvSpPr/>
            <p:nvPr/>
          </p:nvSpPr>
          <p:spPr>
            <a:xfrm>
              <a:off x="3255336" y="5123457"/>
              <a:ext cx="8122" cy="8033"/>
            </a:xfrm>
            <a:custGeom>
              <a:avLst/>
              <a:gdLst/>
              <a:ahLst/>
              <a:cxnLst/>
              <a:rect l="l" t="t" r="r" b="b"/>
              <a:pathLst>
                <a:path w="190" h="188" extrusionOk="0">
                  <a:moveTo>
                    <a:pt x="92" y="0"/>
                  </a:moveTo>
                  <a:cubicBezTo>
                    <a:pt x="41" y="0"/>
                    <a:pt x="0" y="47"/>
                    <a:pt x="1" y="96"/>
                  </a:cubicBezTo>
                  <a:cubicBezTo>
                    <a:pt x="4" y="149"/>
                    <a:pt x="47" y="188"/>
                    <a:pt x="98" y="188"/>
                  </a:cubicBezTo>
                  <a:cubicBezTo>
                    <a:pt x="149" y="188"/>
                    <a:pt x="190" y="141"/>
                    <a:pt x="189" y="91"/>
                  </a:cubicBezTo>
                  <a:cubicBezTo>
                    <a:pt x="187" y="38"/>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9" name="Google Shape;1619;p40"/>
            <p:cNvSpPr/>
            <p:nvPr/>
          </p:nvSpPr>
          <p:spPr>
            <a:xfrm>
              <a:off x="3266024" y="5114056"/>
              <a:ext cx="8165" cy="8033"/>
            </a:xfrm>
            <a:custGeom>
              <a:avLst/>
              <a:gdLst/>
              <a:ahLst/>
              <a:cxnLst/>
              <a:rect l="l" t="t" r="r" b="b"/>
              <a:pathLst>
                <a:path w="191" h="188" extrusionOk="0">
                  <a:moveTo>
                    <a:pt x="93" y="1"/>
                  </a:moveTo>
                  <a:cubicBezTo>
                    <a:pt x="42" y="1"/>
                    <a:pt x="1" y="48"/>
                    <a:pt x="2" y="97"/>
                  </a:cubicBezTo>
                  <a:cubicBezTo>
                    <a:pt x="4" y="149"/>
                    <a:pt x="49" y="187"/>
                    <a:pt x="99" y="187"/>
                  </a:cubicBezTo>
                  <a:cubicBezTo>
                    <a:pt x="149" y="187"/>
                    <a:pt x="190" y="140"/>
                    <a:pt x="189" y="91"/>
                  </a:cubicBezTo>
                  <a:cubicBezTo>
                    <a:pt x="187" y="39"/>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0" name="Google Shape;1620;p40"/>
            <p:cNvSpPr/>
            <p:nvPr/>
          </p:nvSpPr>
          <p:spPr>
            <a:xfrm>
              <a:off x="3367982" y="4924377"/>
              <a:ext cx="8208" cy="8076"/>
            </a:xfrm>
            <a:custGeom>
              <a:avLst/>
              <a:gdLst/>
              <a:ahLst/>
              <a:cxnLst/>
              <a:rect l="l" t="t" r="r" b="b"/>
              <a:pathLst>
                <a:path w="192" h="189" extrusionOk="0">
                  <a:moveTo>
                    <a:pt x="93" y="1"/>
                  </a:moveTo>
                  <a:cubicBezTo>
                    <a:pt x="42" y="1"/>
                    <a:pt x="1" y="48"/>
                    <a:pt x="3" y="98"/>
                  </a:cubicBezTo>
                  <a:cubicBezTo>
                    <a:pt x="5" y="151"/>
                    <a:pt x="49" y="188"/>
                    <a:pt x="99" y="188"/>
                  </a:cubicBezTo>
                  <a:cubicBezTo>
                    <a:pt x="151" y="188"/>
                    <a:pt x="192" y="141"/>
                    <a:pt x="190" y="92"/>
                  </a:cubicBezTo>
                  <a:cubicBezTo>
                    <a:pt x="187" y="40"/>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1" name="Google Shape;1621;p40"/>
            <p:cNvSpPr/>
            <p:nvPr/>
          </p:nvSpPr>
          <p:spPr>
            <a:xfrm>
              <a:off x="3139313" y="5025733"/>
              <a:ext cx="8165" cy="8033"/>
            </a:xfrm>
            <a:custGeom>
              <a:avLst/>
              <a:gdLst/>
              <a:ahLst/>
              <a:cxnLst/>
              <a:rect l="l" t="t" r="r" b="b"/>
              <a:pathLst>
                <a:path w="191" h="188" extrusionOk="0">
                  <a:moveTo>
                    <a:pt x="92" y="0"/>
                  </a:moveTo>
                  <a:cubicBezTo>
                    <a:pt x="42" y="0"/>
                    <a:pt x="1" y="47"/>
                    <a:pt x="2" y="96"/>
                  </a:cubicBezTo>
                  <a:cubicBezTo>
                    <a:pt x="4" y="149"/>
                    <a:pt x="48" y="188"/>
                    <a:pt x="98" y="188"/>
                  </a:cubicBezTo>
                  <a:cubicBezTo>
                    <a:pt x="149" y="188"/>
                    <a:pt x="191" y="141"/>
                    <a:pt x="189" y="91"/>
                  </a:cubicBezTo>
                  <a:cubicBezTo>
                    <a:pt x="187" y="38"/>
                    <a:pt x="144"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2" name="Google Shape;1622;p40"/>
            <p:cNvSpPr/>
            <p:nvPr/>
          </p:nvSpPr>
          <p:spPr>
            <a:xfrm>
              <a:off x="3060824" y="5097690"/>
              <a:ext cx="8165" cy="8076"/>
            </a:xfrm>
            <a:custGeom>
              <a:avLst/>
              <a:gdLst/>
              <a:ahLst/>
              <a:cxnLst/>
              <a:rect l="l" t="t" r="r" b="b"/>
              <a:pathLst>
                <a:path w="191" h="189" extrusionOk="0">
                  <a:moveTo>
                    <a:pt x="97" y="1"/>
                  </a:moveTo>
                  <a:cubicBezTo>
                    <a:pt x="47" y="1"/>
                    <a:pt x="3" y="40"/>
                    <a:pt x="1" y="92"/>
                  </a:cubicBezTo>
                  <a:cubicBezTo>
                    <a:pt x="0" y="141"/>
                    <a:pt x="40" y="188"/>
                    <a:pt x="92" y="188"/>
                  </a:cubicBezTo>
                  <a:cubicBezTo>
                    <a:pt x="143" y="188"/>
                    <a:pt x="187" y="149"/>
                    <a:pt x="189" y="98"/>
                  </a:cubicBezTo>
                  <a:cubicBezTo>
                    <a:pt x="190" y="48"/>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3" name="Google Shape;1623;p40"/>
            <p:cNvSpPr/>
            <p:nvPr/>
          </p:nvSpPr>
          <p:spPr>
            <a:xfrm>
              <a:off x="3049922" y="5106835"/>
              <a:ext cx="8165" cy="7991"/>
            </a:xfrm>
            <a:custGeom>
              <a:avLst/>
              <a:gdLst/>
              <a:ahLst/>
              <a:cxnLst/>
              <a:rect l="l" t="t" r="r" b="b"/>
              <a:pathLst>
                <a:path w="191" h="187" extrusionOk="0">
                  <a:moveTo>
                    <a:pt x="99" y="1"/>
                  </a:moveTo>
                  <a:cubicBezTo>
                    <a:pt x="47" y="1"/>
                    <a:pt x="3" y="38"/>
                    <a:pt x="1" y="91"/>
                  </a:cubicBezTo>
                  <a:cubicBezTo>
                    <a:pt x="0" y="140"/>
                    <a:pt x="41" y="187"/>
                    <a:pt x="92" y="187"/>
                  </a:cubicBezTo>
                  <a:cubicBezTo>
                    <a:pt x="143" y="187"/>
                    <a:pt x="188" y="148"/>
                    <a:pt x="189" y="97"/>
                  </a:cubicBezTo>
                  <a:cubicBezTo>
                    <a:pt x="190" y="47"/>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4" name="Google Shape;1624;p40"/>
            <p:cNvSpPr/>
            <p:nvPr/>
          </p:nvSpPr>
          <p:spPr>
            <a:xfrm>
              <a:off x="3012089" y="5350310"/>
              <a:ext cx="8165" cy="8076"/>
            </a:xfrm>
            <a:custGeom>
              <a:avLst/>
              <a:gdLst/>
              <a:ahLst/>
              <a:cxnLst/>
              <a:rect l="l" t="t" r="r" b="b"/>
              <a:pathLst>
                <a:path w="191" h="189" extrusionOk="0">
                  <a:moveTo>
                    <a:pt x="97" y="1"/>
                  </a:moveTo>
                  <a:cubicBezTo>
                    <a:pt x="46" y="1"/>
                    <a:pt x="3" y="39"/>
                    <a:pt x="1" y="91"/>
                  </a:cubicBezTo>
                  <a:cubicBezTo>
                    <a:pt x="0" y="141"/>
                    <a:pt x="40" y="188"/>
                    <a:pt x="92" y="188"/>
                  </a:cubicBezTo>
                  <a:cubicBezTo>
                    <a:pt x="143" y="188"/>
                    <a:pt x="187" y="149"/>
                    <a:pt x="188" y="97"/>
                  </a:cubicBezTo>
                  <a:cubicBezTo>
                    <a:pt x="190" y="47"/>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5" name="Google Shape;1625;p40"/>
            <p:cNvSpPr/>
            <p:nvPr/>
          </p:nvSpPr>
          <p:spPr>
            <a:xfrm>
              <a:off x="2998622" y="5345396"/>
              <a:ext cx="8165" cy="8033"/>
            </a:xfrm>
            <a:custGeom>
              <a:avLst/>
              <a:gdLst/>
              <a:ahLst/>
              <a:cxnLst/>
              <a:rect l="l" t="t" r="r" b="b"/>
              <a:pathLst>
                <a:path w="191" h="188" extrusionOk="0">
                  <a:moveTo>
                    <a:pt x="98" y="0"/>
                  </a:moveTo>
                  <a:cubicBezTo>
                    <a:pt x="47" y="0"/>
                    <a:pt x="3" y="39"/>
                    <a:pt x="2" y="90"/>
                  </a:cubicBezTo>
                  <a:cubicBezTo>
                    <a:pt x="1" y="141"/>
                    <a:pt x="41" y="188"/>
                    <a:pt x="92" y="188"/>
                  </a:cubicBezTo>
                  <a:cubicBezTo>
                    <a:pt x="144" y="188"/>
                    <a:pt x="187" y="149"/>
                    <a:pt x="188"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6" name="Google Shape;1626;p40"/>
            <p:cNvSpPr/>
            <p:nvPr/>
          </p:nvSpPr>
          <p:spPr>
            <a:xfrm>
              <a:off x="3010250" y="5334628"/>
              <a:ext cx="8165" cy="8033"/>
            </a:xfrm>
            <a:custGeom>
              <a:avLst/>
              <a:gdLst/>
              <a:ahLst/>
              <a:cxnLst/>
              <a:rect l="l" t="t" r="r" b="b"/>
              <a:pathLst>
                <a:path w="191" h="188" extrusionOk="0">
                  <a:moveTo>
                    <a:pt x="99" y="0"/>
                  </a:moveTo>
                  <a:cubicBezTo>
                    <a:pt x="48" y="0"/>
                    <a:pt x="4" y="39"/>
                    <a:pt x="2" y="91"/>
                  </a:cubicBezTo>
                  <a:cubicBezTo>
                    <a:pt x="1" y="141"/>
                    <a:pt x="42" y="188"/>
                    <a:pt x="94" y="188"/>
                  </a:cubicBezTo>
                  <a:cubicBezTo>
                    <a:pt x="144" y="188"/>
                    <a:pt x="188" y="149"/>
                    <a:pt x="190" y="97"/>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7" name="Google Shape;1627;p40"/>
            <p:cNvSpPr/>
            <p:nvPr/>
          </p:nvSpPr>
          <p:spPr>
            <a:xfrm>
              <a:off x="3182447" y="5238657"/>
              <a:ext cx="8165" cy="8033"/>
            </a:xfrm>
            <a:custGeom>
              <a:avLst/>
              <a:gdLst/>
              <a:ahLst/>
              <a:cxnLst/>
              <a:rect l="l" t="t" r="r" b="b"/>
              <a:pathLst>
                <a:path w="191" h="188" extrusionOk="0">
                  <a:moveTo>
                    <a:pt x="97" y="1"/>
                  </a:moveTo>
                  <a:cubicBezTo>
                    <a:pt x="46" y="1"/>
                    <a:pt x="3" y="38"/>
                    <a:pt x="1" y="91"/>
                  </a:cubicBezTo>
                  <a:cubicBezTo>
                    <a:pt x="0" y="140"/>
                    <a:pt x="40" y="187"/>
                    <a:pt x="92" y="187"/>
                  </a:cubicBezTo>
                  <a:cubicBezTo>
                    <a:pt x="143" y="187"/>
                    <a:pt x="187" y="148"/>
                    <a:pt x="188" y="97"/>
                  </a:cubicBezTo>
                  <a:cubicBezTo>
                    <a:pt x="190" y="48"/>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8" name="Google Shape;1628;p40"/>
            <p:cNvSpPr/>
            <p:nvPr/>
          </p:nvSpPr>
          <p:spPr>
            <a:xfrm>
              <a:off x="2834676" y="5262885"/>
              <a:ext cx="8208" cy="8076"/>
            </a:xfrm>
            <a:custGeom>
              <a:avLst/>
              <a:gdLst/>
              <a:ahLst/>
              <a:cxnLst/>
              <a:rect l="l" t="t" r="r" b="b"/>
              <a:pathLst>
                <a:path w="192" h="189" extrusionOk="0">
                  <a:moveTo>
                    <a:pt x="99" y="1"/>
                  </a:moveTo>
                  <a:cubicBezTo>
                    <a:pt x="47" y="1"/>
                    <a:pt x="4" y="40"/>
                    <a:pt x="3" y="92"/>
                  </a:cubicBezTo>
                  <a:cubicBezTo>
                    <a:pt x="1" y="143"/>
                    <a:pt x="43" y="188"/>
                    <a:pt x="93" y="188"/>
                  </a:cubicBezTo>
                  <a:cubicBezTo>
                    <a:pt x="145" y="188"/>
                    <a:pt x="188" y="150"/>
                    <a:pt x="189" y="98"/>
                  </a:cubicBezTo>
                  <a:cubicBezTo>
                    <a:pt x="192" y="48"/>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9" name="Google Shape;1629;p40"/>
            <p:cNvSpPr/>
            <p:nvPr/>
          </p:nvSpPr>
          <p:spPr>
            <a:xfrm>
              <a:off x="2817491" y="5267841"/>
              <a:ext cx="8122" cy="8033"/>
            </a:xfrm>
            <a:custGeom>
              <a:avLst/>
              <a:gdLst/>
              <a:ahLst/>
              <a:cxnLst/>
              <a:rect l="l" t="t" r="r" b="b"/>
              <a:pathLst>
                <a:path w="190" h="188" extrusionOk="0">
                  <a:moveTo>
                    <a:pt x="98" y="0"/>
                  </a:moveTo>
                  <a:cubicBezTo>
                    <a:pt x="47" y="0"/>
                    <a:pt x="4" y="39"/>
                    <a:pt x="1" y="91"/>
                  </a:cubicBezTo>
                  <a:cubicBezTo>
                    <a:pt x="0" y="142"/>
                    <a:pt x="41" y="188"/>
                    <a:pt x="93" y="188"/>
                  </a:cubicBezTo>
                  <a:cubicBezTo>
                    <a:pt x="143" y="188"/>
                    <a:pt x="188" y="149"/>
                    <a:pt x="189" y="98"/>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0" name="Google Shape;1630;p40"/>
            <p:cNvSpPr/>
            <p:nvPr/>
          </p:nvSpPr>
          <p:spPr>
            <a:xfrm>
              <a:off x="2828648" y="5277370"/>
              <a:ext cx="8165" cy="7991"/>
            </a:xfrm>
            <a:custGeom>
              <a:avLst/>
              <a:gdLst/>
              <a:ahLst/>
              <a:cxnLst/>
              <a:rect l="l" t="t" r="r" b="b"/>
              <a:pathLst>
                <a:path w="191" h="187" extrusionOk="0">
                  <a:moveTo>
                    <a:pt x="99" y="0"/>
                  </a:moveTo>
                  <a:cubicBezTo>
                    <a:pt x="48" y="0"/>
                    <a:pt x="3" y="39"/>
                    <a:pt x="2" y="91"/>
                  </a:cubicBezTo>
                  <a:cubicBezTo>
                    <a:pt x="1" y="141"/>
                    <a:pt x="42" y="187"/>
                    <a:pt x="92" y="187"/>
                  </a:cubicBezTo>
                  <a:cubicBezTo>
                    <a:pt x="144" y="187"/>
                    <a:pt x="188" y="149"/>
                    <a:pt x="190" y="96"/>
                  </a:cubicBezTo>
                  <a:cubicBezTo>
                    <a:pt x="191" y="46"/>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1" name="Google Shape;1631;p40"/>
            <p:cNvSpPr/>
            <p:nvPr/>
          </p:nvSpPr>
          <p:spPr>
            <a:xfrm>
              <a:off x="2880632" y="5467519"/>
              <a:ext cx="8165" cy="8076"/>
            </a:xfrm>
            <a:custGeom>
              <a:avLst/>
              <a:gdLst/>
              <a:ahLst/>
              <a:cxnLst/>
              <a:rect l="l" t="t" r="r" b="b"/>
              <a:pathLst>
                <a:path w="191" h="189" extrusionOk="0">
                  <a:moveTo>
                    <a:pt x="99" y="1"/>
                  </a:moveTo>
                  <a:cubicBezTo>
                    <a:pt x="47" y="1"/>
                    <a:pt x="3" y="40"/>
                    <a:pt x="2" y="91"/>
                  </a:cubicBezTo>
                  <a:cubicBezTo>
                    <a:pt x="0" y="143"/>
                    <a:pt x="42" y="188"/>
                    <a:pt x="92" y="188"/>
                  </a:cubicBezTo>
                  <a:cubicBezTo>
                    <a:pt x="143" y="188"/>
                    <a:pt x="188" y="149"/>
                    <a:pt x="189" y="98"/>
                  </a:cubicBezTo>
                  <a:cubicBezTo>
                    <a:pt x="190" y="46"/>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2" name="Google Shape;1632;p40"/>
            <p:cNvSpPr/>
            <p:nvPr/>
          </p:nvSpPr>
          <p:spPr>
            <a:xfrm>
              <a:off x="2674107" y="5394536"/>
              <a:ext cx="8165" cy="8033"/>
            </a:xfrm>
            <a:custGeom>
              <a:avLst/>
              <a:gdLst/>
              <a:ahLst/>
              <a:cxnLst/>
              <a:rect l="l" t="t" r="r" b="b"/>
              <a:pathLst>
                <a:path w="191" h="188" extrusionOk="0">
                  <a:moveTo>
                    <a:pt x="99" y="0"/>
                  </a:moveTo>
                  <a:cubicBezTo>
                    <a:pt x="47" y="0"/>
                    <a:pt x="4" y="39"/>
                    <a:pt x="1" y="91"/>
                  </a:cubicBezTo>
                  <a:cubicBezTo>
                    <a:pt x="0" y="141"/>
                    <a:pt x="41" y="188"/>
                    <a:pt x="93" y="188"/>
                  </a:cubicBezTo>
                  <a:cubicBezTo>
                    <a:pt x="143" y="188"/>
                    <a:pt x="188" y="149"/>
                    <a:pt x="189" y="96"/>
                  </a:cubicBezTo>
                  <a:cubicBezTo>
                    <a:pt x="190" y="46"/>
                    <a:pt x="149"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3" name="Google Shape;1633;p40"/>
            <p:cNvSpPr/>
            <p:nvPr/>
          </p:nvSpPr>
          <p:spPr>
            <a:xfrm>
              <a:off x="2673808" y="5380307"/>
              <a:ext cx="8208" cy="8076"/>
            </a:xfrm>
            <a:custGeom>
              <a:avLst/>
              <a:gdLst/>
              <a:ahLst/>
              <a:cxnLst/>
              <a:rect l="l" t="t" r="r" b="b"/>
              <a:pathLst>
                <a:path w="192" h="189" extrusionOk="0">
                  <a:moveTo>
                    <a:pt x="99" y="1"/>
                  </a:moveTo>
                  <a:cubicBezTo>
                    <a:pt x="47" y="1"/>
                    <a:pt x="4" y="39"/>
                    <a:pt x="3" y="91"/>
                  </a:cubicBezTo>
                  <a:cubicBezTo>
                    <a:pt x="0" y="142"/>
                    <a:pt x="43" y="188"/>
                    <a:pt x="93" y="188"/>
                  </a:cubicBezTo>
                  <a:cubicBezTo>
                    <a:pt x="144" y="188"/>
                    <a:pt x="188" y="149"/>
                    <a:pt x="189" y="98"/>
                  </a:cubicBezTo>
                  <a:cubicBezTo>
                    <a:pt x="191" y="46"/>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4" name="Google Shape;1634;p40"/>
            <p:cNvSpPr/>
            <p:nvPr/>
          </p:nvSpPr>
          <p:spPr>
            <a:xfrm>
              <a:off x="2567189" y="5301555"/>
              <a:ext cx="8080" cy="8033"/>
            </a:xfrm>
            <a:custGeom>
              <a:avLst/>
              <a:gdLst/>
              <a:ahLst/>
              <a:cxnLst/>
              <a:rect l="l" t="t" r="r" b="b"/>
              <a:pathLst>
                <a:path w="189" h="188" extrusionOk="0">
                  <a:moveTo>
                    <a:pt x="94" y="0"/>
                  </a:moveTo>
                  <a:cubicBezTo>
                    <a:pt x="43" y="0"/>
                    <a:pt x="0" y="44"/>
                    <a:pt x="0" y="94"/>
                  </a:cubicBezTo>
                  <a:cubicBezTo>
                    <a:pt x="0" y="146"/>
                    <a:pt x="44" y="188"/>
                    <a:pt x="94" y="188"/>
                  </a:cubicBezTo>
                  <a:cubicBezTo>
                    <a:pt x="146" y="188"/>
                    <a:pt x="188" y="144"/>
                    <a:pt x="188" y="94"/>
                  </a:cubicBezTo>
                  <a:cubicBezTo>
                    <a:pt x="188" y="43"/>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5" name="Google Shape;1635;p40"/>
            <p:cNvSpPr/>
            <p:nvPr/>
          </p:nvSpPr>
          <p:spPr>
            <a:xfrm>
              <a:off x="2362075" y="5359583"/>
              <a:ext cx="8037" cy="8076"/>
            </a:xfrm>
            <a:custGeom>
              <a:avLst/>
              <a:gdLst/>
              <a:ahLst/>
              <a:cxnLst/>
              <a:rect l="l" t="t" r="r" b="b"/>
              <a:pathLst>
                <a:path w="188" h="189" extrusionOk="0">
                  <a:moveTo>
                    <a:pt x="94" y="1"/>
                  </a:moveTo>
                  <a:cubicBezTo>
                    <a:pt x="43" y="1"/>
                    <a:pt x="0" y="43"/>
                    <a:pt x="0" y="95"/>
                  </a:cubicBezTo>
                  <a:cubicBezTo>
                    <a:pt x="0" y="146"/>
                    <a:pt x="43" y="188"/>
                    <a:pt x="94" y="188"/>
                  </a:cubicBezTo>
                  <a:cubicBezTo>
                    <a:pt x="146" y="188"/>
                    <a:pt x="188" y="146"/>
                    <a:pt x="188" y="95"/>
                  </a:cubicBezTo>
                  <a:cubicBezTo>
                    <a:pt x="188" y="43"/>
                    <a:pt x="146"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6" name="Google Shape;1636;p40"/>
            <p:cNvSpPr/>
            <p:nvPr/>
          </p:nvSpPr>
          <p:spPr>
            <a:xfrm>
              <a:off x="2364041" y="5348045"/>
              <a:ext cx="8037" cy="8076"/>
            </a:xfrm>
            <a:custGeom>
              <a:avLst/>
              <a:gdLst/>
              <a:ahLst/>
              <a:cxnLst/>
              <a:rect l="l" t="t" r="r" b="b"/>
              <a:pathLst>
                <a:path w="188" h="189" extrusionOk="0">
                  <a:moveTo>
                    <a:pt x="94" y="1"/>
                  </a:moveTo>
                  <a:cubicBezTo>
                    <a:pt x="44" y="1"/>
                    <a:pt x="0" y="44"/>
                    <a:pt x="0" y="95"/>
                  </a:cubicBezTo>
                  <a:cubicBezTo>
                    <a:pt x="0" y="146"/>
                    <a:pt x="44" y="188"/>
                    <a:pt x="94" y="188"/>
                  </a:cubicBezTo>
                  <a:cubicBezTo>
                    <a:pt x="145" y="188"/>
                    <a:pt x="188" y="145"/>
                    <a:pt x="188" y="95"/>
                  </a:cubicBezTo>
                  <a:cubicBezTo>
                    <a:pt x="188" y="43"/>
                    <a:pt x="144"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7" name="Google Shape;1637;p40"/>
            <p:cNvSpPr/>
            <p:nvPr/>
          </p:nvSpPr>
          <p:spPr>
            <a:xfrm>
              <a:off x="2374088" y="5354754"/>
              <a:ext cx="8037" cy="8076"/>
            </a:xfrm>
            <a:custGeom>
              <a:avLst/>
              <a:gdLst/>
              <a:ahLst/>
              <a:cxnLst/>
              <a:rect l="l" t="t" r="r" b="b"/>
              <a:pathLst>
                <a:path w="188" h="189" extrusionOk="0">
                  <a:moveTo>
                    <a:pt x="95" y="1"/>
                  </a:moveTo>
                  <a:cubicBezTo>
                    <a:pt x="43" y="1"/>
                    <a:pt x="1" y="44"/>
                    <a:pt x="1" y="94"/>
                  </a:cubicBezTo>
                  <a:cubicBezTo>
                    <a:pt x="1" y="146"/>
                    <a:pt x="43" y="188"/>
                    <a:pt x="95" y="188"/>
                  </a:cubicBezTo>
                  <a:cubicBezTo>
                    <a:pt x="145" y="188"/>
                    <a:pt x="187" y="145"/>
                    <a:pt x="187" y="94"/>
                  </a:cubicBezTo>
                  <a:cubicBezTo>
                    <a:pt x="187" y="43"/>
                    <a:pt x="145" y="1"/>
                    <a:pt x="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8" name="Google Shape;1638;p40"/>
            <p:cNvSpPr/>
            <p:nvPr/>
          </p:nvSpPr>
          <p:spPr>
            <a:xfrm>
              <a:off x="2547781" y="5464442"/>
              <a:ext cx="8080" cy="8076"/>
            </a:xfrm>
            <a:custGeom>
              <a:avLst/>
              <a:gdLst/>
              <a:ahLst/>
              <a:cxnLst/>
              <a:rect l="l" t="t" r="r" b="b"/>
              <a:pathLst>
                <a:path w="189" h="189" extrusionOk="0">
                  <a:moveTo>
                    <a:pt x="94" y="1"/>
                  </a:moveTo>
                  <a:cubicBezTo>
                    <a:pt x="43" y="1"/>
                    <a:pt x="1" y="43"/>
                    <a:pt x="1" y="94"/>
                  </a:cubicBezTo>
                  <a:cubicBezTo>
                    <a:pt x="1" y="146"/>
                    <a:pt x="43" y="188"/>
                    <a:pt x="94" y="188"/>
                  </a:cubicBezTo>
                  <a:cubicBezTo>
                    <a:pt x="146" y="188"/>
                    <a:pt x="188" y="146"/>
                    <a:pt x="188" y="94"/>
                  </a:cubicBezTo>
                  <a:cubicBezTo>
                    <a:pt x="188" y="43"/>
                    <a:pt x="146"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9" name="Google Shape;1639;p40"/>
            <p:cNvSpPr/>
            <p:nvPr/>
          </p:nvSpPr>
          <p:spPr>
            <a:xfrm>
              <a:off x="2324925" y="5200242"/>
              <a:ext cx="8122" cy="8076"/>
            </a:xfrm>
            <a:custGeom>
              <a:avLst/>
              <a:gdLst/>
              <a:ahLst/>
              <a:cxnLst/>
              <a:rect l="l" t="t" r="r" b="b"/>
              <a:pathLst>
                <a:path w="190" h="189" extrusionOk="0">
                  <a:moveTo>
                    <a:pt x="96" y="1"/>
                  </a:moveTo>
                  <a:cubicBezTo>
                    <a:pt x="45" y="1"/>
                    <a:pt x="2" y="40"/>
                    <a:pt x="0" y="92"/>
                  </a:cubicBezTo>
                  <a:cubicBezTo>
                    <a:pt x="0" y="143"/>
                    <a:pt x="40" y="188"/>
                    <a:pt x="92" y="188"/>
                  </a:cubicBezTo>
                  <a:cubicBezTo>
                    <a:pt x="143" y="188"/>
                    <a:pt x="187" y="148"/>
                    <a:pt x="188" y="97"/>
                  </a:cubicBezTo>
                  <a:cubicBezTo>
                    <a:pt x="189" y="47"/>
                    <a:pt x="148"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0" name="Google Shape;1640;p40"/>
            <p:cNvSpPr/>
            <p:nvPr/>
          </p:nvSpPr>
          <p:spPr>
            <a:xfrm>
              <a:off x="2313340" y="5191184"/>
              <a:ext cx="8122" cy="7991"/>
            </a:xfrm>
            <a:custGeom>
              <a:avLst/>
              <a:gdLst/>
              <a:ahLst/>
              <a:cxnLst/>
              <a:rect l="l" t="t" r="r" b="b"/>
              <a:pathLst>
                <a:path w="190" h="187" extrusionOk="0">
                  <a:moveTo>
                    <a:pt x="96" y="0"/>
                  </a:moveTo>
                  <a:cubicBezTo>
                    <a:pt x="46" y="0"/>
                    <a:pt x="2" y="39"/>
                    <a:pt x="2" y="92"/>
                  </a:cubicBezTo>
                  <a:cubicBezTo>
                    <a:pt x="0" y="142"/>
                    <a:pt x="42" y="187"/>
                    <a:pt x="92" y="187"/>
                  </a:cubicBezTo>
                  <a:cubicBezTo>
                    <a:pt x="143" y="187"/>
                    <a:pt x="187" y="148"/>
                    <a:pt x="188" y="95"/>
                  </a:cubicBezTo>
                  <a:cubicBezTo>
                    <a:pt x="189" y="45"/>
                    <a:pt x="148"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1" name="Google Shape;1641;p40"/>
            <p:cNvSpPr/>
            <p:nvPr/>
          </p:nvSpPr>
          <p:spPr>
            <a:xfrm>
              <a:off x="2311630" y="5204900"/>
              <a:ext cx="8122" cy="8076"/>
            </a:xfrm>
            <a:custGeom>
              <a:avLst/>
              <a:gdLst/>
              <a:ahLst/>
              <a:cxnLst/>
              <a:rect l="l" t="t" r="r" b="b"/>
              <a:pathLst>
                <a:path w="190" h="189" extrusionOk="0">
                  <a:moveTo>
                    <a:pt x="96" y="1"/>
                  </a:moveTo>
                  <a:cubicBezTo>
                    <a:pt x="45" y="1"/>
                    <a:pt x="2" y="41"/>
                    <a:pt x="0" y="92"/>
                  </a:cubicBezTo>
                  <a:cubicBezTo>
                    <a:pt x="0" y="142"/>
                    <a:pt x="40" y="188"/>
                    <a:pt x="92" y="188"/>
                  </a:cubicBezTo>
                  <a:cubicBezTo>
                    <a:pt x="143" y="188"/>
                    <a:pt x="187" y="149"/>
                    <a:pt x="188" y="97"/>
                  </a:cubicBezTo>
                  <a:cubicBezTo>
                    <a:pt x="189" y="46"/>
                    <a:pt x="148"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2" name="Google Shape;1642;p40"/>
            <p:cNvSpPr/>
            <p:nvPr/>
          </p:nvSpPr>
          <p:spPr>
            <a:xfrm>
              <a:off x="2211509" y="5354498"/>
              <a:ext cx="8122" cy="8033"/>
            </a:xfrm>
            <a:custGeom>
              <a:avLst/>
              <a:gdLst/>
              <a:ahLst/>
              <a:cxnLst/>
              <a:rect l="l" t="t" r="r" b="b"/>
              <a:pathLst>
                <a:path w="190" h="188" extrusionOk="0">
                  <a:moveTo>
                    <a:pt x="97" y="1"/>
                  </a:moveTo>
                  <a:cubicBezTo>
                    <a:pt x="45" y="1"/>
                    <a:pt x="2" y="40"/>
                    <a:pt x="1" y="92"/>
                  </a:cubicBezTo>
                  <a:cubicBezTo>
                    <a:pt x="1" y="143"/>
                    <a:pt x="41" y="187"/>
                    <a:pt x="92" y="187"/>
                  </a:cubicBezTo>
                  <a:cubicBezTo>
                    <a:pt x="144" y="187"/>
                    <a:pt x="187" y="148"/>
                    <a:pt x="188" y="96"/>
                  </a:cubicBezTo>
                  <a:cubicBezTo>
                    <a:pt x="189" y="45"/>
                    <a:pt x="148"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3" name="Google Shape;1643;p40"/>
            <p:cNvSpPr/>
            <p:nvPr/>
          </p:nvSpPr>
          <p:spPr>
            <a:xfrm>
              <a:off x="2126993" y="5124952"/>
              <a:ext cx="8122" cy="8033"/>
            </a:xfrm>
            <a:custGeom>
              <a:avLst/>
              <a:gdLst/>
              <a:ahLst/>
              <a:cxnLst/>
              <a:rect l="l" t="t" r="r" b="b"/>
              <a:pathLst>
                <a:path w="190" h="188" extrusionOk="0">
                  <a:moveTo>
                    <a:pt x="97" y="1"/>
                  </a:moveTo>
                  <a:cubicBezTo>
                    <a:pt x="46" y="1"/>
                    <a:pt x="2" y="40"/>
                    <a:pt x="2" y="92"/>
                  </a:cubicBezTo>
                  <a:cubicBezTo>
                    <a:pt x="1" y="143"/>
                    <a:pt x="42" y="187"/>
                    <a:pt x="92" y="187"/>
                  </a:cubicBezTo>
                  <a:cubicBezTo>
                    <a:pt x="143" y="187"/>
                    <a:pt x="188" y="148"/>
                    <a:pt x="188" y="96"/>
                  </a:cubicBezTo>
                  <a:cubicBezTo>
                    <a:pt x="189" y="45"/>
                    <a:pt x="148"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4" name="Google Shape;1644;p40"/>
            <p:cNvSpPr/>
            <p:nvPr/>
          </p:nvSpPr>
          <p:spPr>
            <a:xfrm>
              <a:off x="2114980" y="5131233"/>
              <a:ext cx="8037" cy="8033"/>
            </a:xfrm>
            <a:custGeom>
              <a:avLst/>
              <a:gdLst/>
              <a:ahLst/>
              <a:cxnLst/>
              <a:rect l="l" t="t" r="r" b="b"/>
              <a:pathLst>
                <a:path w="188" h="188" extrusionOk="0">
                  <a:moveTo>
                    <a:pt x="96" y="0"/>
                  </a:moveTo>
                  <a:cubicBezTo>
                    <a:pt x="45" y="0"/>
                    <a:pt x="1" y="40"/>
                    <a:pt x="0" y="92"/>
                  </a:cubicBezTo>
                  <a:cubicBezTo>
                    <a:pt x="0" y="142"/>
                    <a:pt x="40" y="188"/>
                    <a:pt x="92" y="188"/>
                  </a:cubicBezTo>
                  <a:cubicBezTo>
                    <a:pt x="143" y="188"/>
                    <a:pt x="187" y="149"/>
                    <a:pt x="188" y="96"/>
                  </a:cubicBezTo>
                  <a:cubicBezTo>
                    <a:pt x="188" y="46"/>
                    <a:pt x="148"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5" name="Google Shape;1645;p40"/>
            <p:cNvSpPr/>
            <p:nvPr/>
          </p:nvSpPr>
          <p:spPr>
            <a:xfrm>
              <a:off x="2121863" y="5008641"/>
              <a:ext cx="8037" cy="8033"/>
            </a:xfrm>
            <a:custGeom>
              <a:avLst/>
              <a:gdLst/>
              <a:ahLst/>
              <a:cxnLst/>
              <a:rect l="l" t="t" r="r" b="b"/>
              <a:pathLst>
                <a:path w="188" h="188" extrusionOk="0">
                  <a:moveTo>
                    <a:pt x="94" y="0"/>
                  </a:moveTo>
                  <a:cubicBezTo>
                    <a:pt x="43" y="0"/>
                    <a:pt x="0" y="44"/>
                    <a:pt x="0" y="95"/>
                  </a:cubicBezTo>
                  <a:cubicBezTo>
                    <a:pt x="0" y="147"/>
                    <a:pt x="44" y="188"/>
                    <a:pt x="95" y="188"/>
                  </a:cubicBezTo>
                  <a:cubicBezTo>
                    <a:pt x="147" y="188"/>
                    <a:pt x="188" y="144"/>
                    <a:pt x="188" y="94"/>
                  </a:cubicBezTo>
                  <a:cubicBezTo>
                    <a:pt x="188" y="43"/>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6" name="Google Shape;1646;p40"/>
            <p:cNvSpPr/>
            <p:nvPr/>
          </p:nvSpPr>
          <p:spPr>
            <a:xfrm>
              <a:off x="1875238" y="4842891"/>
              <a:ext cx="8080" cy="8076"/>
            </a:xfrm>
            <a:custGeom>
              <a:avLst/>
              <a:gdLst/>
              <a:ahLst/>
              <a:cxnLst/>
              <a:rect l="l" t="t" r="r" b="b"/>
              <a:pathLst>
                <a:path w="189" h="189" extrusionOk="0">
                  <a:moveTo>
                    <a:pt x="93" y="1"/>
                  </a:moveTo>
                  <a:cubicBezTo>
                    <a:pt x="43" y="1"/>
                    <a:pt x="1" y="44"/>
                    <a:pt x="1" y="94"/>
                  </a:cubicBezTo>
                  <a:cubicBezTo>
                    <a:pt x="1" y="146"/>
                    <a:pt x="44" y="188"/>
                    <a:pt x="96" y="188"/>
                  </a:cubicBezTo>
                  <a:cubicBezTo>
                    <a:pt x="146" y="188"/>
                    <a:pt x="188" y="145"/>
                    <a:pt x="188" y="93"/>
                  </a:cubicBezTo>
                  <a:cubicBezTo>
                    <a:pt x="188" y="42"/>
                    <a:pt x="145"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7" name="Google Shape;1647;p40"/>
            <p:cNvSpPr/>
            <p:nvPr/>
          </p:nvSpPr>
          <p:spPr>
            <a:xfrm>
              <a:off x="1888020" y="4837037"/>
              <a:ext cx="7994" cy="8033"/>
            </a:xfrm>
            <a:custGeom>
              <a:avLst/>
              <a:gdLst/>
              <a:ahLst/>
              <a:cxnLst/>
              <a:rect l="l" t="t" r="r" b="b"/>
              <a:pathLst>
                <a:path w="187" h="188" extrusionOk="0">
                  <a:moveTo>
                    <a:pt x="93" y="0"/>
                  </a:moveTo>
                  <a:cubicBezTo>
                    <a:pt x="41" y="0"/>
                    <a:pt x="0" y="44"/>
                    <a:pt x="0" y="95"/>
                  </a:cubicBezTo>
                  <a:cubicBezTo>
                    <a:pt x="0" y="146"/>
                    <a:pt x="42" y="188"/>
                    <a:pt x="94" y="188"/>
                  </a:cubicBezTo>
                  <a:cubicBezTo>
                    <a:pt x="145" y="188"/>
                    <a:pt x="186" y="144"/>
                    <a:pt x="186" y="93"/>
                  </a:cubicBezTo>
                  <a:cubicBezTo>
                    <a:pt x="186" y="43"/>
                    <a:pt x="144"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8" name="Google Shape;1648;p40"/>
            <p:cNvSpPr/>
            <p:nvPr/>
          </p:nvSpPr>
          <p:spPr>
            <a:xfrm>
              <a:off x="1888448" y="4849942"/>
              <a:ext cx="8037" cy="7991"/>
            </a:xfrm>
            <a:custGeom>
              <a:avLst/>
              <a:gdLst/>
              <a:ahLst/>
              <a:cxnLst/>
              <a:rect l="l" t="t" r="r" b="b"/>
              <a:pathLst>
                <a:path w="188" h="187" extrusionOk="0">
                  <a:moveTo>
                    <a:pt x="93" y="0"/>
                  </a:moveTo>
                  <a:cubicBezTo>
                    <a:pt x="43" y="0"/>
                    <a:pt x="0" y="42"/>
                    <a:pt x="0" y="94"/>
                  </a:cubicBezTo>
                  <a:cubicBezTo>
                    <a:pt x="0" y="145"/>
                    <a:pt x="44" y="187"/>
                    <a:pt x="95" y="187"/>
                  </a:cubicBezTo>
                  <a:cubicBezTo>
                    <a:pt x="146" y="187"/>
                    <a:pt x="188" y="144"/>
                    <a:pt x="188" y="93"/>
                  </a:cubicBezTo>
                  <a:cubicBezTo>
                    <a:pt x="188" y="41"/>
                    <a:pt x="144"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9" name="Google Shape;1649;p40"/>
            <p:cNvSpPr/>
            <p:nvPr/>
          </p:nvSpPr>
          <p:spPr>
            <a:xfrm>
              <a:off x="1945391" y="5025904"/>
              <a:ext cx="8080" cy="8076"/>
            </a:xfrm>
            <a:custGeom>
              <a:avLst/>
              <a:gdLst/>
              <a:ahLst/>
              <a:cxnLst/>
              <a:rect l="l" t="t" r="r" b="b"/>
              <a:pathLst>
                <a:path w="189" h="189" extrusionOk="0">
                  <a:moveTo>
                    <a:pt x="94" y="1"/>
                  </a:moveTo>
                  <a:cubicBezTo>
                    <a:pt x="43" y="1"/>
                    <a:pt x="1" y="44"/>
                    <a:pt x="1" y="96"/>
                  </a:cubicBezTo>
                  <a:cubicBezTo>
                    <a:pt x="1" y="146"/>
                    <a:pt x="44" y="189"/>
                    <a:pt x="95" y="189"/>
                  </a:cubicBezTo>
                  <a:cubicBezTo>
                    <a:pt x="147" y="189"/>
                    <a:pt x="188" y="145"/>
                    <a:pt x="188" y="94"/>
                  </a:cubicBezTo>
                  <a:cubicBezTo>
                    <a:pt x="188" y="43"/>
                    <a:pt x="145"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0" name="Google Shape;1650;p40"/>
            <p:cNvSpPr/>
            <p:nvPr/>
          </p:nvSpPr>
          <p:spPr>
            <a:xfrm>
              <a:off x="2048546" y="4834516"/>
              <a:ext cx="8037" cy="8076"/>
            </a:xfrm>
            <a:custGeom>
              <a:avLst/>
              <a:gdLst/>
              <a:ahLst/>
              <a:cxnLst/>
              <a:rect l="l" t="t" r="r" b="b"/>
              <a:pathLst>
                <a:path w="188" h="189" extrusionOk="0">
                  <a:moveTo>
                    <a:pt x="93" y="1"/>
                  </a:moveTo>
                  <a:cubicBezTo>
                    <a:pt x="43" y="1"/>
                    <a:pt x="0" y="44"/>
                    <a:pt x="0" y="96"/>
                  </a:cubicBezTo>
                  <a:cubicBezTo>
                    <a:pt x="0" y="146"/>
                    <a:pt x="44" y="189"/>
                    <a:pt x="95" y="189"/>
                  </a:cubicBezTo>
                  <a:cubicBezTo>
                    <a:pt x="145" y="189"/>
                    <a:pt x="188" y="145"/>
                    <a:pt x="188" y="94"/>
                  </a:cubicBezTo>
                  <a:cubicBezTo>
                    <a:pt x="188" y="43"/>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1" name="Google Shape;1651;p40"/>
            <p:cNvSpPr/>
            <p:nvPr/>
          </p:nvSpPr>
          <p:spPr>
            <a:xfrm>
              <a:off x="2043587" y="4820287"/>
              <a:ext cx="8080" cy="7991"/>
            </a:xfrm>
            <a:custGeom>
              <a:avLst/>
              <a:gdLst/>
              <a:ahLst/>
              <a:cxnLst/>
              <a:rect l="l" t="t" r="r" b="b"/>
              <a:pathLst>
                <a:path w="189" h="187" extrusionOk="0">
                  <a:moveTo>
                    <a:pt x="93" y="0"/>
                  </a:moveTo>
                  <a:cubicBezTo>
                    <a:pt x="43" y="0"/>
                    <a:pt x="1" y="42"/>
                    <a:pt x="1" y="94"/>
                  </a:cubicBezTo>
                  <a:cubicBezTo>
                    <a:pt x="1" y="145"/>
                    <a:pt x="44" y="186"/>
                    <a:pt x="96" y="186"/>
                  </a:cubicBezTo>
                  <a:cubicBezTo>
                    <a:pt x="146" y="186"/>
                    <a:pt x="188" y="144"/>
                    <a:pt x="188" y="93"/>
                  </a:cubicBezTo>
                  <a:cubicBezTo>
                    <a:pt x="188"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2" name="Google Shape;1652;p40"/>
            <p:cNvSpPr/>
            <p:nvPr/>
          </p:nvSpPr>
          <p:spPr>
            <a:xfrm>
              <a:off x="2022768" y="4662485"/>
              <a:ext cx="8122" cy="8076"/>
            </a:xfrm>
            <a:custGeom>
              <a:avLst/>
              <a:gdLst/>
              <a:ahLst/>
              <a:cxnLst/>
              <a:rect l="l" t="t" r="r" b="b"/>
              <a:pathLst>
                <a:path w="190" h="189" extrusionOk="0">
                  <a:moveTo>
                    <a:pt x="96" y="1"/>
                  </a:moveTo>
                  <a:cubicBezTo>
                    <a:pt x="44" y="1"/>
                    <a:pt x="2" y="43"/>
                    <a:pt x="2" y="95"/>
                  </a:cubicBezTo>
                  <a:cubicBezTo>
                    <a:pt x="1" y="145"/>
                    <a:pt x="43" y="188"/>
                    <a:pt x="94" y="188"/>
                  </a:cubicBezTo>
                  <a:cubicBezTo>
                    <a:pt x="146" y="188"/>
                    <a:pt x="188" y="147"/>
                    <a:pt x="188" y="96"/>
                  </a:cubicBezTo>
                  <a:cubicBezTo>
                    <a:pt x="189" y="45"/>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3" name="Google Shape;1653;p40"/>
            <p:cNvSpPr/>
            <p:nvPr/>
          </p:nvSpPr>
          <p:spPr>
            <a:xfrm>
              <a:off x="2022469" y="4647872"/>
              <a:ext cx="8122" cy="8076"/>
            </a:xfrm>
            <a:custGeom>
              <a:avLst/>
              <a:gdLst/>
              <a:ahLst/>
              <a:cxnLst/>
              <a:rect l="l" t="t" r="r" b="b"/>
              <a:pathLst>
                <a:path w="190" h="189" extrusionOk="0">
                  <a:moveTo>
                    <a:pt x="96" y="1"/>
                  </a:moveTo>
                  <a:cubicBezTo>
                    <a:pt x="44" y="1"/>
                    <a:pt x="2" y="43"/>
                    <a:pt x="2" y="95"/>
                  </a:cubicBezTo>
                  <a:cubicBezTo>
                    <a:pt x="1" y="145"/>
                    <a:pt x="43" y="188"/>
                    <a:pt x="95" y="188"/>
                  </a:cubicBezTo>
                  <a:cubicBezTo>
                    <a:pt x="146" y="188"/>
                    <a:pt x="188" y="147"/>
                    <a:pt x="188" y="96"/>
                  </a:cubicBezTo>
                  <a:cubicBezTo>
                    <a:pt x="189" y="46"/>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4" name="Google Shape;1654;p40"/>
            <p:cNvSpPr/>
            <p:nvPr/>
          </p:nvSpPr>
          <p:spPr>
            <a:xfrm>
              <a:off x="2011568" y="4654922"/>
              <a:ext cx="8122" cy="7991"/>
            </a:xfrm>
            <a:custGeom>
              <a:avLst/>
              <a:gdLst/>
              <a:ahLst/>
              <a:cxnLst/>
              <a:rect l="l" t="t" r="r" b="b"/>
              <a:pathLst>
                <a:path w="190" h="187" extrusionOk="0">
                  <a:moveTo>
                    <a:pt x="96" y="1"/>
                  </a:moveTo>
                  <a:cubicBezTo>
                    <a:pt x="45" y="1"/>
                    <a:pt x="3" y="42"/>
                    <a:pt x="2" y="93"/>
                  </a:cubicBezTo>
                  <a:cubicBezTo>
                    <a:pt x="1" y="144"/>
                    <a:pt x="43" y="187"/>
                    <a:pt x="95" y="187"/>
                  </a:cubicBezTo>
                  <a:cubicBezTo>
                    <a:pt x="146" y="187"/>
                    <a:pt x="188" y="146"/>
                    <a:pt x="189" y="94"/>
                  </a:cubicBezTo>
                  <a:cubicBezTo>
                    <a:pt x="189" y="44"/>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5" name="Google Shape;1655;p40"/>
            <p:cNvSpPr/>
            <p:nvPr/>
          </p:nvSpPr>
          <p:spPr>
            <a:xfrm>
              <a:off x="1801836" y="4640693"/>
              <a:ext cx="8208" cy="8076"/>
            </a:xfrm>
            <a:custGeom>
              <a:avLst/>
              <a:gdLst/>
              <a:ahLst/>
              <a:cxnLst/>
              <a:rect l="l" t="t" r="r" b="b"/>
              <a:pathLst>
                <a:path w="192" h="189" extrusionOk="0">
                  <a:moveTo>
                    <a:pt x="100" y="1"/>
                  </a:moveTo>
                  <a:cubicBezTo>
                    <a:pt x="48" y="1"/>
                    <a:pt x="5" y="37"/>
                    <a:pt x="2" y="90"/>
                  </a:cubicBezTo>
                  <a:cubicBezTo>
                    <a:pt x="0" y="139"/>
                    <a:pt x="40" y="188"/>
                    <a:pt x="92" y="188"/>
                  </a:cubicBezTo>
                  <a:cubicBezTo>
                    <a:pt x="142" y="188"/>
                    <a:pt x="187" y="152"/>
                    <a:pt x="189" y="99"/>
                  </a:cubicBezTo>
                  <a:cubicBezTo>
                    <a:pt x="191" y="50"/>
                    <a:pt x="151"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6" name="Google Shape;1656;p40"/>
            <p:cNvSpPr/>
            <p:nvPr/>
          </p:nvSpPr>
          <p:spPr>
            <a:xfrm>
              <a:off x="1815345" y="4644966"/>
              <a:ext cx="8251" cy="8033"/>
            </a:xfrm>
            <a:custGeom>
              <a:avLst/>
              <a:gdLst/>
              <a:ahLst/>
              <a:cxnLst/>
              <a:rect l="l" t="t" r="r" b="b"/>
              <a:pathLst>
                <a:path w="193" h="188" extrusionOk="0">
                  <a:moveTo>
                    <a:pt x="102" y="0"/>
                  </a:moveTo>
                  <a:cubicBezTo>
                    <a:pt x="50" y="0"/>
                    <a:pt x="7" y="37"/>
                    <a:pt x="3" y="89"/>
                  </a:cubicBezTo>
                  <a:cubicBezTo>
                    <a:pt x="1" y="139"/>
                    <a:pt x="41" y="188"/>
                    <a:pt x="92" y="188"/>
                  </a:cubicBezTo>
                  <a:cubicBezTo>
                    <a:pt x="144" y="188"/>
                    <a:pt x="187" y="151"/>
                    <a:pt x="191" y="99"/>
                  </a:cubicBezTo>
                  <a:cubicBezTo>
                    <a:pt x="193" y="49"/>
                    <a:pt x="152"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7" name="Google Shape;1657;p40"/>
            <p:cNvSpPr/>
            <p:nvPr/>
          </p:nvSpPr>
          <p:spPr>
            <a:xfrm>
              <a:off x="1931839" y="4416745"/>
              <a:ext cx="8208" cy="7991"/>
            </a:xfrm>
            <a:custGeom>
              <a:avLst/>
              <a:gdLst/>
              <a:ahLst/>
              <a:cxnLst/>
              <a:rect l="l" t="t" r="r" b="b"/>
              <a:pathLst>
                <a:path w="192" h="187" extrusionOk="0">
                  <a:moveTo>
                    <a:pt x="100" y="0"/>
                  </a:moveTo>
                  <a:cubicBezTo>
                    <a:pt x="50" y="0"/>
                    <a:pt x="5" y="37"/>
                    <a:pt x="3" y="89"/>
                  </a:cubicBezTo>
                  <a:cubicBezTo>
                    <a:pt x="1" y="138"/>
                    <a:pt x="41" y="187"/>
                    <a:pt x="92" y="187"/>
                  </a:cubicBezTo>
                  <a:cubicBezTo>
                    <a:pt x="144" y="187"/>
                    <a:pt x="187" y="150"/>
                    <a:pt x="191" y="97"/>
                  </a:cubicBezTo>
                  <a:cubicBezTo>
                    <a:pt x="192" y="49"/>
                    <a:pt x="152"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8" name="Google Shape;1658;p40"/>
            <p:cNvSpPr/>
            <p:nvPr/>
          </p:nvSpPr>
          <p:spPr>
            <a:xfrm>
              <a:off x="2153198" y="4308980"/>
              <a:ext cx="8208" cy="8076"/>
            </a:xfrm>
            <a:custGeom>
              <a:avLst/>
              <a:gdLst/>
              <a:ahLst/>
              <a:cxnLst/>
              <a:rect l="l" t="t" r="r" b="b"/>
              <a:pathLst>
                <a:path w="192" h="189" extrusionOk="0">
                  <a:moveTo>
                    <a:pt x="100" y="1"/>
                  </a:moveTo>
                  <a:cubicBezTo>
                    <a:pt x="48" y="1"/>
                    <a:pt x="5" y="37"/>
                    <a:pt x="3" y="90"/>
                  </a:cubicBezTo>
                  <a:cubicBezTo>
                    <a:pt x="0" y="139"/>
                    <a:pt x="40" y="188"/>
                    <a:pt x="92" y="188"/>
                  </a:cubicBezTo>
                  <a:cubicBezTo>
                    <a:pt x="142" y="188"/>
                    <a:pt x="187" y="152"/>
                    <a:pt x="189" y="99"/>
                  </a:cubicBezTo>
                  <a:cubicBezTo>
                    <a:pt x="191" y="50"/>
                    <a:pt x="151"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9" name="Google Shape;1659;p40"/>
            <p:cNvSpPr/>
            <p:nvPr/>
          </p:nvSpPr>
          <p:spPr>
            <a:xfrm>
              <a:off x="2159782" y="4298383"/>
              <a:ext cx="8251" cy="8076"/>
            </a:xfrm>
            <a:custGeom>
              <a:avLst/>
              <a:gdLst/>
              <a:ahLst/>
              <a:cxnLst/>
              <a:rect l="l" t="t" r="r" b="b"/>
              <a:pathLst>
                <a:path w="193" h="189" extrusionOk="0">
                  <a:moveTo>
                    <a:pt x="101" y="1"/>
                  </a:moveTo>
                  <a:cubicBezTo>
                    <a:pt x="50" y="1"/>
                    <a:pt x="7" y="37"/>
                    <a:pt x="4" y="90"/>
                  </a:cubicBezTo>
                  <a:cubicBezTo>
                    <a:pt x="1" y="139"/>
                    <a:pt x="42" y="188"/>
                    <a:pt x="92" y="188"/>
                  </a:cubicBezTo>
                  <a:cubicBezTo>
                    <a:pt x="144" y="188"/>
                    <a:pt x="188" y="152"/>
                    <a:pt x="191" y="99"/>
                  </a:cubicBezTo>
                  <a:cubicBezTo>
                    <a:pt x="193" y="50"/>
                    <a:pt x="153" y="1"/>
                    <a:pt x="1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0" name="Google Shape;1660;p40"/>
            <p:cNvSpPr/>
            <p:nvPr/>
          </p:nvSpPr>
          <p:spPr>
            <a:xfrm>
              <a:off x="2146401" y="4299067"/>
              <a:ext cx="8251" cy="8033"/>
            </a:xfrm>
            <a:custGeom>
              <a:avLst/>
              <a:gdLst/>
              <a:ahLst/>
              <a:cxnLst/>
              <a:rect l="l" t="t" r="r" b="b"/>
              <a:pathLst>
                <a:path w="193" h="188" extrusionOk="0">
                  <a:moveTo>
                    <a:pt x="101" y="1"/>
                  </a:moveTo>
                  <a:cubicBezTo>
                    <a:pt x="50" y="1"/>
                    <a:pt x="6" y="37"/>
                    <a:pt x="3" y="90"/>
                  </a:cubicBezTo>
                  <a:cubicBezTo>
                    <a:pt x="0" y="139"/>
                    <a:pt x="42" y="187"/>
                    <a:pt x="92" y="187"/>
                  </a:cubicBezTo>
                  <a:cubicBezTo>
                    <a:pt x="143" y="187"/>
                    <a:pt x="188" y="150"/>
                    <a:pt x="190" y="98"/>
                  </a:cubicBezTo>
                  <a:cubicBezTo>
                    <a:pt x="193" y="50"/>
                    <a:pt x="153" y="1"/>
                    <a:pt x="1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1" name="Google Shape;1661;p40"/>
            <p:cNvSpPr/>
            <p:nvPr/>
          </p:nvSpPr>
          <p:spPr>
            <a:xfrm>
              <a:off x="2002077" y="4268942"/>
              <a:ext cx="8294" cy="8033"/>
            </a:xfrm>
            <a:custGeom>
              <a:avLst/>
              <a:gdLst/>
              <a:ahLst/>
              <a:cxnLst/>
              <a:rect l="l" t="t" r="r" b="b"/>
              <a:pathLst>
                <a:path w="194" h="188" extrusionOk="0">
                  <a:moveTo>
                    <a:pt x="102" y="0"/>
                  </a:moveTo>
                  <a:cubicBezTo>
                    <a:pt x="50" y="0"/>
                    <a:pt x="7" y="37"/>
                    <a:pt x="3" y="89"/>
                  </a:cubicBezTo>
                  <a:cubicBezTo>
                    <a:pt x="1" y="138"/>
                    <a:pt x="41" y="188"/>
                    <a:pt x="92" y="188"/>
                  </a:cubicBezTo>
                  <a:cubicBezTo>
                    <a:pt x="144" y="188"/>
                    <a:pt x="187" y="151"/>
                    <a:pt x="191" y="98"/>
                  </a:cubicBezTo>
                  <a:cubicBezTo>
                    <a:pt x="193" y="49"/>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2" name="Google Shape;1662;p40"/>
            <p:cNvSpPr/>
            <p:nvPr/>
          </p:nvSpPr>
          <p:spPr>
            <a:xfrm>
              <a:off x="1992843" y="4259285"/>
              <a:ext cx="8208" cy="8076"/>
            </a:xfrm>
            <a:custGeom>
              <a:avLst/>
              <a:gdLst/>
              <a:ahLst/>
              <a:cxnLst/>
              <a:rect l="l" t="t" r="r" b="b"/>
              <a:pathLst>
                <a:path w="192" h="189" extrusionOk="0">
                  <a:moveTo>
                    <a:pt x="100" y="1"/>
                  </a:moveTo>
                  <a:cubicBezTo>
                    <a:pt x="50" y="1"/>
                    <a:pt x="5" y="37"/>
                    <a:pt x="3" y="90"/>
                  </a:cubicBezTo>
                  <a:cubicBezTo>
                    <a:pt x="1" y="139"/>
                    <a:pt x="41" y="188"/>
                    <a:pt x="92" y="188"/>
                  </a:cubicBezTo>
                  <a:cubicBezTo>
                    <a:pt x="143" y="188"/>
                    <a:pt x="187" y="152"/>
                    <a:pt x="190" y="99"/>
                  </a:cubicBezTo>
                  <a:cubicBezTo>
                    <a:pt x="192" y="50"/>
                    <a:pt x="152"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3" name="Google Shape;1663;p40"/>
            <p:cNvSpPr/>
            <p:nvPr/>
          </p:nvSpPr>
          <p:spPr>
            <a:xfrm>
              <a:off x="2166579" y="4125412"/>
              <a:ext cx="8208" cy="8076"/>
            </a:xfrm>
            <a:custGeom>
              <a:avLst/>
              <a:gdLst/>
              <a:ahLst/>
              <a:cxnLst/>
              <a:rect l="l" t="t" r="r" b="b"/>
              <a:pathLst>
                <a:path w="192" h="189" extrusionOk="0">
                  <a:moveTo>
                    <a:pt x="100" y="1"/>
                  </a:moveTo>
                  <a:cubicBezTo>
                    <a:pt x="50" y="1"/>
                    <a:pt x="5" y="37"/>
                    <a:pt x="3" y="90"/>
                  </a:cubicBezTo>
                  <a:cubicBezTo>
                    <a:pt x="1" y="139"/>
                    <a:pt x="41" y="188"/>
                    <a:pt x="92" y="188"/>
                  </a:cubicBezTo>
                  <a:cubicBezTo>
                    <a:pt x="144" y="188"/>
                    <a:pt x="187" y="152"/>
                    <a:pt x="189" y="99"/>
                  </a:cubicBezTo>
                  <a:cubicBezTo>
                    <a:pt x="192" y="50"/>
                    <a:pt x="152"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4" name="Google Shape;1664;p40"/>
            <p:cNvSpPr/>
            <p:nvPr/>
          </p:nvSpPr>
          <p:spPr>
            <a:xfrm>
              <a:off x="2008105" y="4096655"/>
              <a:ext cx="8251" cy="7991"/>
            </a:xfrm>
            <a:custGeom>
              <a:avLst/>
              <a:gdLst/>
              <a:ahLst/>
              <a:cxnLst/>
              <a:rect l="l" t="t" r="r" b="b"/>
              <a:pathLst>
                <a:path w="193" h="187" extrusionOk="0">
                  <a:moveTo>
                    <a:pt x="101" y="0"/>
                  </a:moveTo>
                  <a:cubicBezTo>
                    <a:pt x="50" y="0"/>
                    <a:pt x="6" y="37"/>
                    <a:pt x="3" y="89"/>
                  </a:cubicBezTo>
                  <a:cubicBezTo>
                    <a:pt x="1" y="139"/>
                    <a:pt x="41" y="187"/>
                    <a:pt x="92" y="187"/>
                  </a:cubicBezTo>
                  <a:cubicBezTo>
                    <a:pt x="144" y="187"/>
                    <a:pt x="187" y="150"/>
                    <a:pt x="190" y="97"/>
                  </a:cubicBezTo>
                  <a:cubicBezTo>
                    <a:pt x="193" y="49"/>
                    <a:pt x="153" y="0"/>
                    <a:pt x="1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5" name="Google Shape;1665;p40"/>
            <p:cNvSpPr/>
            <p:nvPr/>
          </p:nvSpPr>
          <p:spPr>
            <a:xfrm>
              <a:off x="3416247" y="4444648"/>
              <a:ext cx="199044" cy="326628"/>
            </a:xfrm>
            <a:custGeom>
              <a:avLst/>
              <a:gdLst/>
              <a:ahLst/>
              <a:cxnLst/>
              <a:rect l="l" t="t" r="r" b="b"/>
              <a:pathLst>
                <a:path w="4656" h="7644" extrusionOk="0">
                  <a:moveTo>
                    <a:pt x="948" y="1"/>
                  </a:moveTo>
                  <a:cubicBezTo>
                    <a:pt x="908" y="1"/>
                    <a:pt x="868" y="26"/>
                    <a:pt x="860" y="87"/>
                  </a:cubicBezTo>
                  <a:cubicBezTo>
                    <a:pt x="456" y="519"/>
                    <a:pt x="402" y="1174"/>
                    <a:pt x="244" y="1726"/>
                  </a:cubicBezTo>
                  <a:cubicBezTo>
                    <a:pt x="0" y="2940"/>
                    <a:pt x="48" y="4198"/>
                    <a:pt x="493" y="5358"/>
                  </a:cubicBezTo>
                  <a:cubicBezTo>
                    <a:pt x="607" y="5777"/>
                    <a:pt x="788" y="6173"/>
                    <a:pt x="966" y="6568"/>
                  </a:cubicBezTo>
                  <a:cubicBezTo>
                    <a:pt x="1143" y="6950"/>
                    <a:pt x="1351" y="7388"/>
                    <a:pt x="1686" y="7643"/>
                  </a:cubicBezTo>
                  <a:cubicBezTo>
                    <a:pt x="1915" y="7620"/>
                    <a:pt x="2093" y="7417"/>
                    <a:pt x="2290" y="7308"/>
                  </a:cubicBezTo>
                  <a:cubicBezTo>
                    <a:pt x="3007" y="6922"/>
                    <a:pt x="3554" y="6287"/>
                    <a:pt x="3979" y="5600"/>
                  </a:cubicBezTo>
                  <a:cubicBezTo>
                    <a:pt x="4274" y="5075"/>
                    <a:pt x="4452" y="4466"/>
                    <a:pt x="4479" y="3857"/>
                  </a:cubicBezTo>
                  <a:cubicBezTo>
                    <a:pt x="4656" y="3799"/>
                    <a:pt x="4561" y="3066"/>
                    <a:pt x="4562" y="2931"/>
                  </a:cubicBezTo>
                  <a:cubicBezTo>
                    <a:pt x="4547" y="1188"/>
                    <a:pt x="2738" y="63"/>
                    <a:pt x="1130" y="63"/>
                  </a:cubicBezTo>
                  <a:cubicBezTo>
                    <a:pt x="1112" y="63"/>
                    <a:pt x="1094" y="63"/>
                    <a:pt x="1076" y="63"/>
                  </a:cubicBezTo>
                  <a:cubicBezTo>
                    <a:pt x="1065" y="64"/>
                    <a:pt x="1056" y="66"/>
                    <a:pt x="1048" y="72"/>
                  </a:cubicBezTo>
                  <a:cubicBezTo>
                    <a:pt x="1034" y="28"/>
                    <a:pt x="990" y="1"/>
                    <a:pt x="94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6" name="Google Shape;1666;p40"/>
            <p:cNvSpPr/>
            <p:nvPr/>
          </p:nvSpPr>
          <p:spPr>
            <a:xfrm>
              <a:off x="3220666" y="4035893"/>
              <a:ext cx="245428" cy="270951"/>
            </a:xfrm>
            <a:custGeom>
              <a:avLst/>
              <a:gdLst/>
              <a:ahLst/>
              <a:cxnLst/>
              <a:rect l="l" t="t" r="r" b="b"/>
              <a:pathLst>
                <a:path w="5741" h="6341" extrusionOk="0">
                  <a:moveTo>
                    <a:pt x="2598" y="1"/>
                  </a:moveTo>
                  <a:cubicBezTo>
                    <a:pt x="1740" y="1"/>
                    <a:pt x="924" y="527"/>
                    <a:pt x="163" y="866"/>
                  </a:cubicBezTo>
                  <a:cubicBezTo>
                    <a:pt x="150" y="862"/>
                    <a:pt x="139" y="859"/>
                    <a:pt x="128" y="859"/>
                  </a:cubicBezTo>
                  <a:cubicBezTo>
                    <a:pt x="27" y="859"/>
                    <a:pt x="0" y="1061"/>
                    <a:pt x="19" y="1155"/>
                  </a:cubicBezTo>
                  <a:cubicBezTo>
                    <a:pt x="369" y="3586"/>
                    <a:pt x="2359" y="5622"/>
                    <a:pt x="4667" y="6331"/>
                  </a:cubicBezTo>
                  <a:cubicBezTo>
                    <a:pt x="4690" y="6337"/>
                    <a:pt x="4713" y="6340"/>
                    <a:pt x="4736" y="6340"/>
                  </a:cubicBezTo>
                  <a:cubicBezTo>
                    <a:pt x="4776" y="6340"/>
                    <a:pt x="4816" y="6333"/>
                    <a:pt x="4854" y="6323"/>
                  </a:cubicBezTo>
                  <a:cubicBezTo>
                    <a:pt x="4919" y="6311"/>
                    <a:pt x="4936" y="6250"/>
                    <a:pt x="4921" y="6202"/>
                  </a:cubicBezTo>
                  <a:cubicBezTo>
                    <a:pt x="4960" y="6175"/>
                    <a:pt x="4993" y="6131"/>
                    <a:pt x="5013" y="6092"/>
                  </a:cubicBezTo>
                  <a:cubicBezTo>
                    <a:pt x="5148" y="5837"/>
                    <a:pt x="5290" y="5602"/>
                    <a:pt x="5408" y="5334"/>
                  </a:cubicBezTo>
                  <a:cubicBezTo>
                    <a:pt x="5505" y="5005"/>
                    <a:pt x="5638" y="4682"/>
                    <a:pt x="5689" y="4342"/>
                  </a:cubicBezTo>
                  <a:cubicBezTo>
                    <a:pt x="5741" y="3904"/>
                    <a:pt x="5669" y="3462"/>
                    <a:pt x="5584" y="3033"/>
                  </a:cubicBezTo>
                  <a:cubicBezTo>
                    <a:pt x="5298" y="1692"/>
                    <a:pt x="4346" y="369"/>
                    <a:pt x="2963" y="34"/>
                  </a:cubicBezTo>
                  <a:cubicBezTo>
                    <a:pt x="2841" y="11"/>
                    <a:pt x="2719" y="1"/>
                    <a:pt x="259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7" name="Google Shape;1667;p40"/>
            <p:cNvSpPr/>
            <p:nvPr/>
          </p:nvSpPr>
          <p:spPr>
            <a:xfrm>
              <a:off x="2892474" y="3749559"/>
              <a:ext cx="309125" cy="229930"/>
            </a:xfrm>
            <a:custGeom>
              <a:avLst/>
              <a:gdLst/>
              <a:ahLst/>
              <a:cxnLst/>
              <a:rect l="l" t="t" r="r" b="b"/>
              <a:pathLst>
                <a:path w="7231" h="5381" extrusionOk="0">
                  <a:moveTo>
                    <a:pt x="3465" y="1"/>
                  </a:moveTo>
                  <a:cubicBezTo>
                    <a:pt x="2754" y="1"/>
                    <a:pt x="2042" y="224"/>
                    <a:pt x="1434" y="590"/>
                  </a:cubicBezTo>
                  <a:cubicBezTo>
                    <a:pt x="948" y="920"/>
                    <a:pt x="328" y="1270"/>
                    <a:pt x="133" y="1851"/>
                  </a:cubicBezTo>
                  <a:cubicBezTo>
                    <a:pt x="121" y="1847"/>
                    <a:pt x="109" y="1844"/>
                    <a:pt x="96" y="1844"/>
                  </a:cubicBezTo>
                  <a:cubicBezTo>
                    <a:pt x="48" y="1844"/>
                    <a:pt x="0" y="1877"/>
                    <a:pt x="1" y="1939"/>
                  </a:cubicBezTo>
                  <a:cubicBezTo>
                    <a:pt x="45" y="2765"/>
                    <a:pt x="687" y="3403"/>
                    <a:pt x="1191" y="4004"/>
                  </a:cubicBezTo>
                  <a:cubicBezTo>
                    <a:pt x="1699" y="4594"/>
                    <a:pt x="2417" y="4923"/>
                    <a:pt x="3164" y="5095"/>
                  </a:cubicBezTo>
                  <a:cubicBezTo>
                    <a:pt x="3652" y="5274"/>
                    <a:pt x="4168" y="5367"/>
                    <a:pt x="4691" y="5373"/>
                  </a:cubicBezTo>
                  <a:cubicBezTo>
                    <a:pt x="4756" y="5378"/>
                    <a:pt x="4821" y="5381"/>
                    <a:pt x="4885" y="5381"/>
                  </a:cubicBezTo>
                  <a:cubicBezTo>
                    <a:pt x="5464" y="5381"/>
                    <a:pt x="6023" y="5190"/>
                    <a:pt x="6573" y="5026"/>
                  </a:cubicBezTo>
                  <a:cubicBezTo>
                    <a:pt x="6776" y="4949"/>
                    <a:pt x="6887" y="4800"/>
                    <a:pt x="7046" y="4676"/>
                  </a:cubicBezTo>
                  <a:cubicBezTo>
                    <a:pt x="7127" y="4625"/>
                    <a:pt x="7083" y="4517"/>
                    <a:pt x="7012" y="4503"/>
                  </a:cubicBezTo>
                  <a:cubicBezTo>
                    <a:pt x="7020" y="4466"/>
                    <a:pt x="7026" y="4430"/>
                    <a:pt x="7031" y="4403"/>
                  </a:cubicBezTo>
                  <a:cubicBezTo>
                    <a:pt x="7230" y="3865"/>
                    <a:pt x="6911" y="3331"/>
                    <a:pt x="6811" y="2803"/>
                  </a:cubicBezTo>
                  <a:cubicBezTo>
                    <a:pt x="6536" y="1897"/>
                    <a:pt x="6103" y="912"/>
                    <a:pt x="5173" y="519"/>
                  </a:cubicBezTo>
                  <a:cubicBezTo>
                    <a:pt x="4710" y="330"/>
                    <a:pt x="4254" y="58"/>
                    <a:pt x="3747" y="13"/>
                  </a:cubicBezTo>
                  <a:cubicBezTo>
                    <a:pt x="3653" y="5"/>
                    <a:pt x="3559" y="1"/>
                    <a:pt x="346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8" name="Google Shape;1668;p40"/>
            <p:cNvSpPr/>
            <p:nvPr/>
          </p:nvSpPr>
          <p:spPr>
            <a:xfrm>
              <a:off x="2522131" y="3622993"/>
              <a:ext cx="302456" cy="165707"/>
            </a:xfrm>
            <a:custGeom>
              <a:avLst/>
              <a:gdLst/>
              <a:ahLst/>
              <a:cxnLst/>
              <a:rect l="l" t="t" r="r" b="b"/>
              <a:pathLst>
                <a:path w="7075" h="3878" extrusionOk="0">
                  <a:moveTo>
                    <a:pt x="3108" y="0"/>
                  </a:moveTo>
                  <a:cubicBezTo>
                    <a:pt x="2740" y="0"/>
                    <a:pt x="2373" y="71"/>
                    <a:pt x="2021" y="236"/>
                  </a:cubicBezTo>
                  <a:cubicBezTo>
                    <a:pt x="1495" y="526"/>
                    <a:pt x="861" y="784"/>
                    <a:pt x="594" y="1361"/>
                  </a:cubicBezTo>
                  <a:cubicBezTo>
                    <a:pt x="336" y="1762"/>
                    <a:pt x="213" y="2216"/>
                    <a:pt x="70" y="2664"/>
                  </a:cubicBezTo>
                  <a:cubicBezTo>
                    <a:pt x="54" y="2700"/>
                    <a:pt x="70" y="2742"/>
                    <a:pt x="100" y="2766"/>
                  </a:cubicBezTo>
                  <a:cubicBezTo>
                    <a:pt x="11" y="2780"/>
                    <a:pt x="0" y="2920"/>
                    <a:pt x="88" y="2947"/>
                  </a:cubicBezTo>
                  <a:cubicBezTo>
                    <a:pt x="217" y="2991"/>
                    <a:pt x="340" y="3066"/>
                    <a:pt x="468" y="3138"/>
                  </a:cubicBezTo>
                  <a:cubicBezTo>
                    <a:pt x="1416" y="3667"/>
                    <a:pt x="2526" y="3857"/>
                    <a:pt x="3606" y="3877"/>
                  </a:cubicBezTo>
                  <a:cubicBezTo>
                    <a:pt x="3645" y="3877"/>
                    <a:pt x="3684" y="3877"/>
                    <a:pt x="3723" y="3877"/>
                  </a:cubicBezTo>
                  <a:cubicBezTo>
                    <a:pt x="4824" y="3877"/>
                    <a:pt x="6012" y="3733"/>
                    <a:pt x="6951" y="3133"/>
                  </a:cubicBezTo>
                  <a:cubicBezTo>
                    <a:pt x="7002" y="3075"/>
                    <a:pt x="7075" y="3021"/>
                    <a:pt x="7054" y="2935"/>
                  </a:cubicBezTo>
                  <a:cubicBezTo>
                    <a:pt x="7004" y="2665"/>
                    <a:pt x="6846" y="2427"/>
                    <a:pt x="6702" y="2198"/>
                  </a:cubicBezTo>
                  <a:cubicBezTo>
                    <a:pt x="6351" y="1730"/>
                    <a:pt x="6008" y="1233"/>
                    <a:pt x="5549" y="868"/>
                  </a:cubicBezTo>
                  <a:cubicBezTo>
                    <a:pt x="4840" y="389"/>
                    <a:pt x="3970" y="0"/>
                    <a:pt x="3108"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9" name="Google Shape;1669;p40"/>
            <p:cNvSpPr/>
            <p:nvPr/>
          </p:nvSpPr>
          <p:spPr>
            <a:xfrm>
              <a:off x="2127762" y="3699522"/>
              <a:ext cx="269026" cy="219974"/>
            </a:xfrm>
            <a:custGeom>
              <a:avLst/>
              <a:gdLst/>
              <a:ahLst/>
              <a:cxnLst/>
              <a:rect l="l" t="t" r="r" b="b"/>
              <a:pathLst>
                <a:path w="6293" h="5148" extrusionOk="0">
                  <a:moveTo>
                    <a:pt x="3636" y="0"/>
                  </a:moveTo>
                  <a:cubicBezTo>
                    <a:pt x="3240" y="0"/>
                    <a:pt x="2845" y="59"/>
                    <a:pt x="2459" y="186"/>
                  </a:cubicBezTo>
                  <a:cubicBezTo>
                    <a:pt x="1964" y="268"/>
                    <a:pt x="1558" y="564"/>
                    <a:pt x="1135" y="808"/>
                  </a:cubicBezTo>
                  <a:cubicBezTo>
                    <a:pt x="792" y="1043"/>
                    <a:pt x="536" y="1399"/>
                    <a:pt x="332" y="1755"/>
                  </a:cubicBezTo>
                  <a:cubicBezTo>
                    <a:pt x="167" y="2103"/>
                    <a:pt x="2" y="2467"/>
                    <a:pt x="1" y="2859"/>
                  </a:cubicBezTo>
                  <a:cubicBezTo>
                    <a:pt x="63" y="3537"/>
                    <a:pt x="192" y="4215"/>
                    <a:pt x="433" y="4853"/>
                  </a:cubicBezTo>
                  <a:cubicBezTo>
                    <a:pt x="444" y="4888"/>
                    <a:pt x="477" y="4911"/>
                    <a:pt x="510" y="4917"/>
                  </a:cubicBezTo>
                  <a:cubicBezTo>
                    <a:pt x="499" y="4928"/>
                    <a:pt x="493" y="4942"/>
                    <a:pt x="488" y="4958"/>
                  </a:cubicBezTo>
                  <a:cubicBezTo>
                    <a:pt x="479" y="5148"/>
                    <a:pt x="912" y="5114"/>
                    <a:pt x="1054" y="5135"/>
                  </a:cubicBezTo>
                  <a:cubicBezTo>
                    <a:pt x="1149" y="5136"/>
                    <a:pt x="1245" y="5137"/>
                    <a:pt x="1341" y="5137"/>
                  </a:cubicBezTo>
                  <a:cubicBezTo>
                    <a:pt x="1940" y="5137"/>
                    <a:pt x="2545" y="5105"/>
                    <a:pt x="3087" y="4828"/>
                  </a:cubicBezTo>
                  <a:cubicBezTo>
                    <a:pt x="4574" y="4170"/>
                    <a:pt x="5865" y="2888"/>
                    <a:pt x="6260" y="1282"/>
                  </a:cubicBezTo>
                  <a:cubicBezTo>
                    <a:pt x="6276" y="1211"/>
                    <a:pt x="6292" y="1137"/>
                    <a:pt x="6286" y="1063"/>
                  </a:cubicBezTo>
                  <a:cubicBezTo>
                    <a:pt x="6283" y="1015"/>
                    <a:pt x="6242" y="974"/>
                    <a:pt x="6192" y="974"/>
                  </a:cubicBezTo>
                  <a:cubicBezTo>
                    <a:pt x="6191" y="974"/>
                    <a:pt x="6190" y="974"/>
                    <a:pt x="6188" y="974"/>
                  </a:cubicBezTo>
                  <a:cubicBezTo>
                    <a:pt x="6182" y="974"/>
                    <a:pt x="6179" y="975"/>
                    <a:pt x="6174" y="977"/>
                  </a:cubicBezTo>
                  <a:cubicBezTo>
                    <a:pt x="6157" y="862"/>
                    <a:pt x="6014" y="796"/>
                    <a:pt x="5922" y="742"/>
                  </a:cubicBezTo>
                  <a:cubicBezTo>
                    <a:pt x="5749" y="627"/>
                    <a:pt x="5595" y="460"/>
                    <a:pt x="5397" y="382"/>
                  </a:cubicBezTo>
                  <a:cubicBezTo>
                    <a:pt x="4836" y="137"/>
                    <a:pt x="4236" y="0"/>
                    <a:pt x="363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0" name="Google Shape;1670;p40"/>
            <p:cNvSpPr/>
            <p:nvPr/>
          </p:nvSpPr>
          <p:spPr>
            <a:xfrm>
              <a:off x="1819364" y="3976327"/>
              <a:ext cx="208876" cy="249116"/>
            </a:xfrm>
            <a:custGeom>
              <a:avLst/>
              <a:gdLst/>
              <a:ahLst/>
              <a:cxnLst/>
              <a:rect l="l" t="t" r="r" b="b"/>
              <a:pathLst>
                <a:path w="4886" h="5830" extrusionOk="0">
                  <a:moveTo>
                    <a:pt x="4461" y="1"/>
                  </a:moveTo>
                  <a:cubicBezTo>
                    <a:pt x="4428" y="1"/>
                    <a:pt x="4393" y="14"/>
                    <a:pt x="4368" y="35"/>
                  </a:cubicBezTo>
                  <a:cubicBezTo>
                    <a:pt x="4342" y="48"/>
                    <a:pt x="4316" y="58"/>
                    <a:pt x="4289" y="58"/>
                  </a:cubicBezTo>
                  <a:cubicBezTo>
                    <a:pt x="4281" y="58"/>
                    <a:pt x="4274" y="58"/>
                    <a:pt x="4266" y="56"/>
                  </a:cubicBezTo>
                  <a:cubicBezTo>
                    <a:pt x="4249" y="56"/>
                    <a:pt x="4232" y="56"/>
                    <a:pt x="4215" y="56"/>
                  </a:cubicBezTo>
                  <a:cubicBezTo>
                    <a:pt x="3644" y="56"/>
                    <a:pt x="3076" y="131"/>
                    <a:pt x="2546" y="353"/>
                  </a:cubicBezTo>
                  <a:cubicBezTo>
                    <a:pt x="2519" y="332"/>
                    <a:pt x="2490" y="323"/>
                    <a:pt x="2460" y="323"/>
                  </a:cubicBezTo>
                  <a:cubicBezTo>
                    <a:pt x="2327" y="323"/>
                    <a:pt x="2169" y="495"/>
                    <a:pt x="2054" y="543"/>
                  </a:cubicBezTo>
                  <a:cubicBezTo>
                    <a:pt x="1683" y="774"/>
                    <a:pt x="1314" y="1003"/>
                    <a:pt x="1090" y="1393"/>
                  </a:cubicBezTo>
                  <a:cubicBezTo>
                    <a:pt x="1" y="2585"/>
                    <a:pt x="212" y="4453"/>
                    <a:pt x="1127" y="5682"/>
                  </a:cubicBezTo>
                  <a:cubicBezTo>
                    <a:pt x="1154" y="5729"/>
                    <a:pt x="1191" y="5758"/>
                    <a:pt x="1230" y="5771"/>
                  </a:cubicBezTo>
                  <a:cubicBezTo>
                    <a:pt x="1240" y="5800"/>
                    <a:pt x="1264" y="5824"/>
                    <a:pt x="1295" y="5829"/>
                  </a:cubicBezTo>
                  <a:cubicBezTo>
                    <a:pt x="1301" y="5829"/>
                    <a:pt x="1307" y="5829"/>
                    <a:pt x="1312" y="5829"/>
                  </a:cubicBezTo>
                  <a:cubicBezTo>
                    <a:pt x="1933" y="5829"/>
                    <a:pt x="2359" y="5285"/>
                    <a:pt x="2826" y="4945"/>
                  </a:cubicBezTo>
                  <a:cubicBezTo>
                    <a:pt x="3638" y="4298"/>
                    <a:pt x="4158" y="3372"/>
                    <a:pt x="4449" y="2387"/>
                  </a:cubicBezTo>
                  <a:cubicBezTo>
                    <a:pt x="4660" y="1642"/>
                    <a:pt x="4886" y="847"/>
                    <a:pt x="4706" y="74"/>
                  </a:cubicBezTo>
                  <a:cubicBezTo>
                    <a:pt x="4697" y="34"/>
                    <a:pt x="4656" y="8"/>
                    <a:pt x="4616" y="8"/>
                  </a:cubicBezTo>
                  <a:cubicBezTo>
                    <a:pt x="4607" y="8"/>
                    <a:pt x="4599" y="9"/>
                    <a:pt x="4591" y="11"/>
                  </a:cubicBezTo>
                  <a:cubicBezTo>
                    <a:pt x="4569" y="20"/>
                    <a:pt x="4554" y="32"/>
                    <a:pt x="4544" y="46"/>
                  </a:cubicBezTo>
                  <a:cubicBezTo>
                    <a:pt x="4525" y="14"/>
                    <a:pt x="4494" y="1"/>
                    <a:pt x="446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1" name="Google Shape;1671;p40"/>
            <p:cNvSpPr/>
            <p:nvPr/>
          </p:nvSpPr>
          <p:spPr>
            <a:xfrm>
              <a:off x="1659607" y="4364358"/>
              <a:ext cx="213365" cy="313681"/>
            </a:xfrm>
            <a:custGeom>
              <a:avLst/>
              <a:gdLst/>
              <a:ahLst/>
              <a:cxnLst/>
              <a:rect l="l" t="t" r="r" b="b"/>
              <a:pathLst>
                <a:path w="4991" h="7341" extrusionOk="0">
                  <a:moveTo>
                    <a:pt x="4431" y="0"/>
                  </a:moveTo>
                  <a:cubicBezTo>
                    <a:pt x="4428" y="0"/>
                    <a:pt x="4425" y="0"/>
                    <a:pt x="4423" y="0"/>
                  </a:cubicBezTo>
                  <a:cubicBezTo>
                    <a:pt x="4393" y="14"/>
                    <a:pt x="4372" y="31"/>
                    <a:pt x="4362" y="52"/>
                  </a:cubicBezTo>
                  <a:cubicBezTo>
                    <a:pt x="4356" y="48"/>
                    <a:pt x="4351" y="46"/>
                    <a:pt x="4344" y="44"/>
                  </a:cubicBezTo>
                  <a:cubicBezTo>
                    <a:pt x="4311" y="25"/>
                    <a:pt x="4277" y="14"/>
                    <a:pt x="4242" y="14"/>
                  </a:cubicBezTo>
                  <a:cubicBezTo>
                    <a:pt x="4215" y="14"/>
                    <a:pt x="4187" y="21"/>
                    <a:pt x="4160" y="35"/>
                  </a:cubicBezTo>
                  <a:cubicBezTo>
                    <a:pt x="3886" y="152"/>
                    <a:pt x="3595" y="210"/>
                    <a:pt x="3323" y="329"/>
                  </a:cubicBezTo>
                  <a:cubicBezTo>
                    <a:pt x="2969" y="511"/>
                    <a:pt x="2620" y="680"/>
                    <a:pt x="2249" y="837"/>
                  </a:cubicBezTo>
                  <a:cubicBezTo>
                    <a:pt x="2092" y="854"/>
                    <a:pt x="1958" y="1055"/>
                    <a:pt x="1820" y="1146"/>
                  </a:cubicBezTo>
                  <a:cubicBezTo>
                    <a:pt x="1816" y="1145"/>
                    <a:pt x="1811" y="1145"/>
                    <a:pt x="1807" y="1145"/>
                  </a:cubicBezTo>
                  <a:cubicBezTo>
                    <a:pt x="1763" y="1145"/>
                    <a:pt x="1729" y="1181"/>
                    <a:pt x="1701" y="1212"/>
                  </a:cubicBezTo>
                  <a:cubicBezTo>
                    <a:pt x="1482" y="1432"/>
                    <a:pt x="1264" y="1655"/>
                    <a:pt x="1077" y="1903"/>
                  </a:cubicBezTo>
                  <a:cubicBezTo>
                    <a:pt x="720" y="2382"/>
                    <a:pt x="487" y="2968"/>
                    <a:pt x="334" y="3546"/>
                  </a:cubicBezTo>
                  <a:cubicBezTo>
                    <a:pt x="228" y="3642"/>
                    <a:pt x="210" y="3804"/>
                    <a:pt x="167" y="3934"/>
                  </a:cubicBezTo>
                  <a:cubicBezTo>
                    <a:pt x="103" y="4206"/>
                    <a:pt x="1" y="4502"/>
                    <a:pt x="100" y="4778"/>
                  </a:cubicBezTo>
                  <a:cubicBezTo>
                    <a:pt x="44" y="5194"/>
                    <a:pt x="234" y="5601"/>
                    <a:pt x="428" y="5959"/>
                  </a:cubicBezTo>
                  <a:cubicBezTo>
                    <a:pt x="488" y="6034"/>
                    <a:pt x="582" y="6293"/>
                    <a:pt x="686" y="6293"/>
                  </a:cubicBezTo>
                  <a:cubicBezTo>
                    <a:pt x="715" y="6293"/>
                    <a:pt x="744" y="6274"/>
                    <a:pt x="773" y="6227"/>
                  </a:cubicBezTo>
                  <a:cubicBezTo>
                    <a:pt x="1077" y="6591"/>
                    <a:pt x="1371" y="7005"/>
                    <a:pt x="1798" y="7232"/>
                  </a:cubicBezTo>
                  <a:cubicBezTo>
                    <a:pt x="1819" y="7244"/>
                    <a:pt x="1838" y="7249"/>
                    <a:pt x="1854" y="7249"/>
                  </a:cubicBezTo>
                  <a:cubicBezTo>
                    <a:pt x="1872" y="7249"/>
                    <a:pt x="1887" y="7243"/>
                    <a:pt x="1900" y="7234"/>
                  </a:cubicBezTo>
                  <a:cubicBezTo>
                    <a:pt x="1910" y="7248"/>
                    <a:pt x="1922" y="7259"/>
                    <a:pt x="1937" y="7267"/>
                  </a:cubicBezTo>
                  <a:cubicBezTo>
                    <a:pt x="1937" y="7269"/>
                    <a:pt x="1937" y="7272"/>
                    <a:pt x="1937" y="7274"/>
                  </a:cubicBezTo>
                  <a:cubicBezTo>
                    <a:pt x="1958" y="7321"/>
                    <a:pt x="1996" y="7340"/>
                    <a:pt x="2045" y="7340"/>
                  </a:cubicBezTo>
                  <a:cubicBezTo>
                    <a:pt x="2237" y="7340"/>
                    <a:pt x="2595" y="7043"/>
                    <a:pt x="2705" y="6965"/>
                  </a:cubicBezTo>
                  <a:cubicBezTo>
                    <a:pt x="3605" y="6136"/>
                    <a:pt x="4269" y="5075"/>
                    <a:pt x="4543" y="3876"/>
                  </a:cubicBezTo>
                  <a:cubicBezTo>
                    <a:pt x="4825" y="2722"/>
                    <a:pt x="4991" y="1480"/>
                    <a:pt x="4620" y="326"/>
                  </a:cubicBezTo>
                  <a:cubicBezTo>
                    <a:pt x="4562" y="228"/>
                    <a:pt x="4574" y="0"/>
                    <a:pt x="443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2" name="Google Shape;1672;p40"/>
            <p:cNvSpPr/>
            <p:nvPr/>
          </p:nvSpPr>
          <p:spPr>
            <a:xfrm>
              <a:off x="2718182" y="5496105"/>
              <a:ext cx="238887" cy="147418"/>
            </a:xfrm>
            <a:custGeom>
              <a:avLst/>
              <a:gdLst/>
              <a:ahLst/>
              <a:cxnLst/>
              <a:rect l="l" t="t" r="r" b="b"/>
              <a:pathLst>
                <a:path w="5588" h="3450" extrusionOk="0">
                  <a:moveTo>
                    <a:pt x="3823" y="1"/>
                  </a:moveTo>
                  <a:cubicBezTo>
                    <a:pt x="2720" y="1"/>
                    <a:pt x="1460" y="420"/>
                    <a:pt x="874" y="985"/>
                  </a:cubicBezTo>
                  <a:cubicBezTo>
                    <a:pt x="524" y="1254"/>
                    <a:pt x="248" y="1612"/>
                    <a:pt x="66" y="2013"/>
                  </a:cubicBezTo>
                  <a:cubicBezTo>
                    <a:pt x="41" y="2074"/>
                    <a:pt x="1" y="2153"/>
                    <a:pt x="59" y="2200"/>
                  </a:cubicBezTo>
                  <a:cubicBezTo>
                    <a:pt x="72" y="2233"/>
                    <a:pt x="98" y="2262"/>
                    <a:pt x="130" y="2280"/>
                  </a:cubicBezTo>
                  <a:cubicBezTo>
                    <a:pt x="888" y="2864"/>
                    <a:pt x="1733" y="3433"/>
                    <a:pt x="2727" y="3449"/>
                  </a:cubicBezTo>
                  <a:cubicBezTo>
                    <a:pt x="2737" y="3450"/>
                    <a:pt x="2747" y="3450"/>
                    <a:pt x="2758" y="3450"/>
                  </a:cubicBezTo>
                  <a:cubicBezTo>
                    <a:pt x="3624" y="3450"/>
                    <a:pt x="4408" y="2927"/>
                    <a:pt x="4929" y="2253"/>
                  </a:cubicBezTo>
                  <a:cubicBezTo>
                    <a:pt x="4971" y="2249"/>
                    <a:pt x="5011" y="2214"/>
                    <a:pt x="5014" y="2170"/>
                  </a:cubicBezTo>
                  <a:cubicBezTo>
                    <a:pt x="5015" y="2157"/>
                    <a:pt x="5015" y="2146"/>
                    <a:pt x="5017" y="2136"/>
                  </a:cubicBezTo>
                  <a:cubicBezTo>
                    <a:pt x="5046" y="2096"/>
                    <a:pt x="5072" y="2057"/>
                    <a:pt x="5098" y="2015"/>
                  </a:cubicBezTo>
                  <a:cubicBezTo>
                    <a:pt x="5135" y="1957"/>
                    <a:pt x="5117" y="1907"/>
                    <a:pt x="5080" y="1878"/>
                  </a:cubicBezTo>
                  <a:cubicBezTo>
                    <a:pt x="5199" y="1526"/>
                    <a:pt x="5428" y="1200"/>
                    <a:pt x="5448" y="815"/>
                  </a:cubicBezTo>
                  <a:cubicBezTo>
                    <a:pt x="5463" y="785"/>
                    <a:pt x="5462" y="758"/>
                    <a:pt x="5450" y="735"/>
                  </a:cubicBezTo>
                  <a:lnTo>
                    <a:pt x="5450" y="735"/>
                  </a:lnTo>
                  <a:cubicBezTo>
                    <a:pt x="5459" y="738"/>
                    <a:pt x="5468" y="739"/>
                    <a:pt x="5477" y="739"/>
                  </a:cubicBezTo>
                  <a:cubicBezTo>
                    <a:pt x="5482" y="739"/>
                    <a:pt x="5487" y="739"/>
                    <a:pt x="5493" y="738"/>
                  </a:cubicBezTo>
                  <a:cubicBezTo>
                    <a:pt x="5559" y="727"/>
                    <a:pt x="5588" y="651"/>
                    <a:pt x="5556" y="595"/>
                  </a:cubicBezTo>
                  <a:cubicBezTo>
                    <a:pt x="5512" y="547"/>
                    <a:pt x="5461" y="513"/>
                    <a:pt x="5405" y="461"/>
                  </a:cubicBezTo>
                  <a:cubicBezTo>
                    <a:pt x="5031" y="137"/>
                    <a:pt x="4453" y="1"/>
                    <a:pt x="3823"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3" name="Google Shape;1673;p40"/>
            <p:cNvSpPr/>
            <p:nvPr/>
          </p:nvSpPr>
          <p:spPr>
            <a:xfrm>
              <a:off x="2322446" y="5453033"/>
              <a:ext cx="259236" cy="151221"/>
            </a:xfrm>
            <a:custGeom>
              <a:avLst/>
              <a:gdLst/>
              <a:ahLst/>
              <a:cxnLst/>
              <a:rect l="l" t="t" r="r" b="b"/>
              <a:pathLst>
                <a:path w="6064" h="3539" extrusionOk="0">
                  <a:moveTo>
                    <a:pt x="2254" y="1"/>
                  </a:moveTo>
                  <a:cubicBezTo>
                    <a:pt x="1330" y="1"/>
                    <a:pt x="485" y="201"/>
                    <a:pt x="47" y="630"/>
                  </a:cubicBezTo>
                  <a:cubicBezTo>
                    <a:pt x="6" y="661"/>
                    <a:pt x="0" y="722"/>
                    <a:pt x="30" y="762"/>
                  </a:cubicBezTo>
                  <a:cubicBezTo>
                    <a:pt x="55" y="784"/>
                    <a:pt x="81" y="793"/>
                    <a:pt x="106" y="793"/>
                  </a:cubicBezTo>
                  <a:cubicBezTo>
                    <a:pt x="116" y="793"/>
                    <a:pt x="125" y="792"/>
                    <a:pt x="135" y="789"/>
                  </a:cubicBezTo>
                  <a:lnTo>
                    <a:pt x="135" y="789"/>
                  </a:lnTo>
                  <a:cubicBezTo>
                    <a:pt x="129" y="805"/>
                    <a:pt x="129" y="822"/>
                    <a:pt x="134" y="839"/>
                  </a:cubicBezTo>
                  <a:cubicBezTo>
                    <a:pt x="263" y="1652"/>
                    <a:pt x="701" y="2431"/>
                    <a:pt x="1348" y="2943"/>
                  </a:cubicBezTo>
                  <a:cubicBezTo>
                    <a:pt x="1848" y="3213"/>
                    <a:pt x="2388" y="3493"/>
                    <a:pt x="2964" y="3524"/>
                  </a:cubicBezTo>
                  <a:cubicBezTo>
                    <a:pt x="3038" y="3534"/>
                    <a:pt x="3115" y="3538"/>
                    <a:pt x="3195" y="3538"/>
                  </a:cubicBezTo>
                  <a:cubicBezTo>
                    <a:pt x="4243" y="3538"/>
                    <a:pt x="5798" y="2750"/>
                    <a:pt x="5920" y="1703"/>
                  </a:cubicBezTo>
                  <a:cubicBezTo>
                    <a:pt x="5931" y="1707"/>
                    <a:pt x="5943" y="1709"/>
                    <a:pt x="5955" y="1709"/>
                  </a:cubicBezTo>
                  <a:cubicBezTo>
                    <a:pt x="6008" y="1709"/>
                    <a:pt x="6064" y="1668"/>
                    <a:pt x="6053" y="1600"/>
                  </a:cubicBezTo>
                  <a:cubicBezTo>
                    <a:pt x="5639" y="583"/>
                    <a:pt x="3831" y="1"/>
                    <a:pt x="2254"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4" name="Google Shape;1674;p40"/>
            <p:cNvSpPr/>
            <p:nvPr/>
          </p:nvSpPr>
          <p:spPr>
            <a:xfrm>
              <a:off x="1979163" y="5188577"/>
              <a:ext cx="245000" cy="281847"/>
            </a:xfrm>
            <a:custGeom>
              <a:avLst/>
              <a:gdLst/>
              <a:ahLst/>
              <a:cxnLst/>
              <a:rect l="l" t="t" r="r" b="b"/>
              <a:pathLst>
                <a:path w="5731" h="6596" extrusionOk="0">
                  <a:moveTo>
                    <a:pt x="728" y="1"/>
                  </a:moveTo>
                  <a:cubicBezTo>
                    <a:pt x="649" y="1"/>
                    <a:pt x="599" y="68"/>
                    <a:pt x="666" y="161"/>
                  </a:cubicBezTo>
                  <a:cubicBezTo>
                    <a:pt x="667" y="162"/>
                    <a:pt x="670" y="163"/>
                    <a:pt x="671" y="164"/>
                  </a:cubicBezTo>
                  <a:cubicBezTo>
                    <a:pt x="417" y="767"/>
                    <a:pt x="144" y="1371"/>
                    <a:pt x="116" y="2036"/>
                  </a:cubicBezTo>
                  <a:cubicBezTo>
                    <a:pt x="60" y="2512"/>
                    <a:pt x="1" y="2997"/>
                    <a:pt x="149" y="3464"/>
                  </a:cubicBezTo>
                  <a:cubicBezTo>
                    <a:pt x="386" y="4261"/>
                    <a:pt x="840" y="5044"/>
                    <a:pt x="1437" y="5635"/>
                  </a:cubicBezTo>
                  <a:cubicBezTo>
                    <a:pt x="1431" y="5672"/>
                    <a:pt x="1447" y="5711"/>
                    <a:pt x="1488" y="5729"/>
                  </a:cubicBezTo>
                  <a:cubicBezTo>
                    <a:pt x="1971" y="6046"/>
                    <a:pt x="2465" y="6409"/>
                    <a:pt x="3047" y="6516"/>
                  </a:cubicBezTo>
                  <a:cubicBezTo>
                    <a:pt x="3249" y="6571"/>
                    <a:pt x="3454" y="6596"/>
                    <a:pt x="3658" y="6596"/>
                  </a:cubicBezTo>
                  <a:cubicBezTo>
                    <a:pt x="4207" y="6596"/>
                    <a:pt x="4750" y="6413"/>
                    <a:pt x="5226" y="6131"/>
                  </a:cubicBezTo>
                  <a:cubicBezTo>
                    <a:pt x="5279" y="6102"/>
                    <a:pt x="5398" y="6063"/>
                    <a:pt x="5462" y="6006"/>
                  </a:cubicBezTo>
                  <a:cubicBezTo>
                    <a:pt x="5468" y="6007"/>
                    <a:pt x="5473" y="6007"/>
                    <a:pt x="5479" y="6007"/>
                  </a:cubicBezTo>
                  <a:cubicBezTo>
                    <a:pt x="5730" y="6007"/>
                    <a:pt x="5462" y="5261"/>
                    <a:pt x="5449" y="5095"/>
                  </a:cubicBezTo>
                  <a:cubicBezTo>
                    <a:pt x="4832" y="2974"/>
                    <a:pt x="2982" y="724"/>
                    <a:pt x="842" y="43"/>
                  </a:cubicBezTo>
                  <a:cubicBezTo>
                    <a:pt x="803" y="14"/>
                    <a:pt x="763" y="1"/>
                    <a:pt x="72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5" name="Google Shape;1675;p40"/>
            <p:cNvSpPr/>
            <p:nvPr/>
          </p:nvSpPr>
          <p:spPr>
            <a:xfrm>
              <a:off x="1736728" y="4835969"/>
              <a:ext cx="161296" cy="267874"/>
            </a:xfrm>
            <a:custGeom>
              <a:avLst/>
              <a:gdLst/>
              <a:ahLst/>
              <a:cxnLst/>
              <a:rect l="l" t="t" r="r" b="b"/>
              <a:pathLst>
                <a:path w="3773" h="6269" extrusionOk="0">
                  <a:moveTo>
                    <a:pt x="2024" y="1"/>
                  </a:moveTo>
                  <a:cubicBezTo>
                    <a:pt x="2009" y="1"/>
                    <a:pt x="1994" y="4"/>
                    <a:pt x="1981" y="12"/>
                  </a:cubicBezTo>
                  <a:cubicBezTo>
                    <a:pt x="1936" y="29"/>
                    <a:pt x="1921" y="73"/>
                    <a:pt x="1928" y="115"/>
                  </a:cubicBezTo>
                  <a:cubicBezTo>
                    <a:pt x="1892" y="131"/>
                    <a:pt x="1859" y="158"/>
                    <a:pt x="1828" y="181"/>
                  </a:cubicBezTo>
                  <a:cubicBezTo>
                    <a:pt x="1270" y="565"/>
                    <a:pt x="666" y="988"/>
                    <a:pt x="398" y="1636"/>
                  </a:cubicBezTo>
                  <a:cubicBezTo>
                    <a:pt x="0" y="2492"/>
                    <a:pt x="8" y="3529"/>
                    <a:pt x="306" y="4416"/>
                  </a:cubicBezTo>
                  <a:cubicBezTo>
                    <a:pt x="676" y="5571"/>
                    <a:pt x="1979" y="6107"/>
                    <a:pt x="3094" y="6223"/>
                  </a:cubicBezTo>
                  <a:cubicBezTo>
                    <a:pt x="3097" y="6223"/>
                    <a:pt x="3100" y="6223"/>
                    <a:pt x="3103" y="6223"/>
                  </a:cubicBezTo>
                  <a:cubicBezTo>
                    <a:pt x="3125" y="6223"/>
                    <a:pt x="3147" y="6215"/>
                    <a:pt x="3163" y="6201"/>
                  </a:cubicBezTo>
                  <a:cubicBezTo>
                    <a:pt x="3177" y="6216"/>
                    <a:pt x="3194" y="6226"/>
                    <a:pt x="3218" y="6233"/>
                  </a:cubicBezTo>
                  <a:cubicBezTo>
                    <a:pt x="3222" y="6240"/>
                    <a:pt x="3229" y="6247"/>
                    <a:pt x="3237" y="6254"/>
                  </a:cubicBezTo>
                  <a:cubicBezTo>
                    <a:pt x="3252" y="6264"/>
                    <a:pt x="3267" y="6268"/>
                    <a:pt x="3282" y="6268"/>
                  </a:cubicBezTo>
                  <a:cubicBezTo>
                    <a:pt x="3530" y="6268"/>
                    <a:pt x="3675" y="4930"/>
                    <a:pt x="3673" y="4735"/>
                  </a:cubicBezTo>
                  <a:cubicBezTo>
                    <a:pt x="3772" y="3362"/>
                    <a:pt x="3519" y="1928"/>
                    <a:pt x="2739" y="774"/>
                  </a:cubicBezTo>
                  <a:cubicBezTo>
                    <a:pt x="2551" y="496"/>
                    <a:pt x="2356" y="205"/>
                    <a:pt x="2075" y="14"/>
                  </a:cubicBezTo>
                  <a:cubicBezTo>
                    <a:pt x="2060" y="5"/>
                    <a:pt x="2042" y="1"/>
                    <a:pt x="2024"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6" name="Google Shape;1676;p40"/>
            <p:cNvSpPr/>
            <p:nvPr/>
          </p:nvSpPr>
          <p:spPr>
            <a:xfrm>
              <a:off x="3037055" y="5271217"/>
              <a:ext cx="268897" cy="204890"/>
            </a:xfrm>
            <a:custGeom>
              <a:avLst/>
              <a:gdLst/>
              <a:ahLst/>
              <a:cxnLst/>
              <a:rect l="l" t="t" r="r" b="b"/>
              <a:pathLst>
                <a:path w="6290" h="4795" extrusionOk="0">
                  <a:moveTo>
                    <a:pt x="5066" y="1"/>
                  </a:moveTo>
                  <a:cubicBezTo>
                    <a:pt x="2787" y="1"/>
                    <a:pt x="323" y="1513"/>
                    <a:pt x="42" y="3873"/>
                  </a:cubicBezTo>
                  <a:cubicBezTo>
                    <a:pt x="15" y="3894"/>
                    <a:pt x="1" y="3928"/>
                    <a:pt x="6" y="3964"/>
                  </a:cubicBezTo>
                  <a:cubicBezTo>
                    <a:pt x="14" y="4008"/>
                    <a:pt x="55" y="4042"/>
                    <a:pt x="99" y="4042"/>
                  </a:cubicBezTo>
                  <a:cubicBezTo>
                    <a:pt x="104" y="4042"/>
                    <a:pt x="110" y="4041"/>
                    <a:pt x="115" y="4040"/>
                  </a:cubicBezTo>
                  <a:cubicBezTo>
                    <a:pt x="163" y="4036"/>
                    <a:pt x="193" y="4007"/>
                    <a:pt x="210" y="3969"/>
                  </a:cubicBezTo>
                  <a:cubicBezTo>
                    <a:pt x="934" y="4592"/>
                    <a:pt x="1995" y="4700"/>
                    <a:pt x="2922" y="4775"/>
                  </a:cubicBezTo>
                  <a:cubicBezTo>
                    <a:pt x="3024" y="4788"/>
                    <a:pt x="3124" y="4794"/>
                    <a:pt x="3221" y="4794"/>
                  </a:cubicBezTo>
                  <a:cubicBezTo>
                    <a:pt x="4094" y="4794"/>
                    <a:pt x="4772" y="4295"/>
                    <a:pt x="5357" y="3643"/>
                  </a:cubicBezTo>
                  <a:cubicBezTo>
                    <a:pt x="5829" y="3256"/>
                    <a:pt x="5958" y="2645"/>
                    <a:pt x="6139" y="2091"/>
                  </a:cubicBezTo>
                  <a:cubicBezTo>
                    <a:pt x="6290" y="1664"/>
                    <a:pt x="6134" y="1224"/>
                    <a:pt x="6092" y="788"/>
                  </a:cubicBezTo>
                  <a:cubicBezTo>
                    <a:pt x="6055" y="627"/>
                    <a:pt x="6118" y="435"/>
                    <a:pt x="6008" y="295"/>
                  </a:cubicBezTo>
                  <a:cubicBezTo>
                    <a:pt x="5989" y="247"/>
                    <a:pt x="5956" y="220"/>
                    <a:pt x="5921" y="209"/>
                  </a:cubicBezTo>
                  <a:cubicBezTo>
                    <a:pt x="5927" y="200"/>
                    <a:pt x="5932" y="190"/>
                    <a:pt x="5935" y="177"/>
                  </a:cubicBezTo>
                  <a:cubicBezTo>
                    <a:pt x="5947" y="128"/>
                    <a:pt x="5916" y="76"/>
                    <a:pt x="5865" y="65"/>
                  </a:cubicBezTo>
                  <a:cubicBezTo>
                    <a:pt x="5604" y="22"/>
                    <a:pt x="5337" y="1"/>
                    <a:pt x="5066"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7" name="Google Shape;1677;p40"/>
            <p:cNvSpPr/>
            <p:nvPr/>
          </p:nvSpPr>
          <p:spPr>
            <a:xfrm>
              <a:off x="3302233" y="4920532"/>
              <a:ext cx="243846" cy="278685"/>
            </a:xfrm>
            <a:custGeom>
              <a:avLst/>
              <a:gdLst/>
              <a:ahLst/>
              <a:cxnLst/>
              <a:rect l="l" t="t" r="r" b="b"/>
              <a:pathLst>
                <a:path w="5704" h="6522" extrusionOk="0">
                  <a:moveTo>
                    <a:pt x="4610" y="0"/>
                  </a:moveTo>
                  <a:cubicBezTo>
                    <a:pt x="4596" y="0"/>
                    <a:pt x="4582" y="3"/>
                    <a:pt x="4568" y="11"/>
                  </a:cubicBezTo>
                  <a:cubicBezTo>
                    <a:pt x="4503" y="43"/>
                    <a:pt x="4449" y="46"/>
                    <a:pt x="4378" y="76"/>
                  </a:cubicBezTo>
                  <a:cubicBezTo>
                    <a:pt x="2709" y="959"/>
                    <a:pt x="1362" y="1936"/>
                    <a:pt x="573" y="3710"/>
                  </a:cubicBezTo>
                  <a:cubicBezTo>
                    <a:pt x="162" y="4445"/>
                    <a:pt x="1" y="5322"/>
                    <a:pt x="91" y="6157"/>
                  </a:cubicBezTo>
                  <a:cubicBezTo>
                    <a:pt x="129" y="6271"/>
                    <a:pt x="106" y="6490"/>
                    <a:pt x="250" y="6521"/>
                  </a:cubicBezTo>
                  <a:cubicBezTo>
                    <a:pt x="253" y="6521"/>
                    <a:pt x="256" y="6521"/>
                    <a:pt x="259" y="6521"/>
                  </a:cubicBezTo>
                  <a:cubicBezTo>
                    <a:pt x="296" y="6521"/>
                    <a:pt x="327" y="6496"/>
                    <a:pt x="341" y="6465"/>
                  </a:cubicBezTo>
                  <a:cubicBezTo>
                    <a:pt x="370" y="6476"/>
                    <a:pt x="402" y="6481"/>
                    <a:pt x="434" y="6481"/>
                  </a:cubicBezTo>
                  <a:cubicBezTo>
                    <a:pt x="533" y="6471"/>
                    <a:pt x="631" y="6468"/>
                    <a:pt x="729" y="6468"/>
                  </a:cubicBezTo>
                  <a:cubicBezTo>
                    <a:pt x="1049" y="6468"/>
                    <a:pt x="1367" y="6505"/>
                    <a:pt x="1686" y="6507"/>
                  </a:cubicBezTo>
                  <a:cubicBezTo>
                    <a:pt x="1728" y="6509"/>
                    <a:pt x="1769" y="6510"/>
                    <a:pt x="1810" y="6510"/>
                  </a:cubicBezTo>
                  <a:cubicBezTo>
                    <a:pt x="2448" y="6510"/>
                    <a:pt x="3042" y="6278"/>
                    <a:pt x="3533" y="5868"/>
                  </a:cubicBezTo>
                  <a:cubicBezTo>
                    <a:pt x="3997" y="5525"/>
                    <a:pt x="4494" y="5210"/>
                    <a:pt x="4850" y="4748"/>
                  </a:cubicBezTo>
                  <a:cubicBezTo>
                    <a:pt x="5375" y="4044"/>
                    <a:pt x="5591" y="3127"/>
                    <a:pt x="5691" y="2267"/>
                  </a:cubicBezTo>
                  <a:cubicBezTo>
                    <a:pt x="5703" y="1827"/>
                    <a:pt x="5478" y="1426"/>
                    <a:pt x="5296" y="1038"/>
                  </a:cubicBezTo>
                  <a:cubicBezTo>
                    <a:pt x="5179" y="695"/>
                    <a:pt x="4898" y="466"/>
                    <a:pt x="4659" y="212"/>
                  </a:cubicBezTo>
                  <a:cubicBezTo>
                    <a:pt x="4645" y="202"/>
                    <a:pt x="4628" y="198"/>
                    <a:pt x="4612" y="198"/>
                  </a:cubicBezTo>
                  <a:cubicBezTo>
                    <a:pt x="4608" y="198"/>
                    <a:pt x="4604" y="198"/>
                    <a:pt x="4600" y="198"/>
                  </a:cubicBezTo>
                  <a:cubicBezTo>
                    <a:pt x="4599" y="197"/>
                    <a:pt x="4598" y="197"/>
                    <a:pt x="4598" y="197"/>
                  </a:cubicBezTo>
                  <a:cubicBezTo>
                    <a:pt x="4616" y="190"/>
                    <a:pt x="4635" y="185"/>
                    <a:pt x="4654" y="178"/>
                  </a:cubicBezTo>
                  <a:cubicBezTo>
                    <a:pt x="4749" y="130"/>
                    <a:pt x="4694" y="0"/>
                    <a:pt x="4610"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8" name="Google Shape;1678;p40"/>
            <p:cNvSpPr/>
            <p:nvPr/>
          </p:nvSpPr>
          <p:spPr>
            <a:xfrm>
              <a:off x="2325695" y="4562625"/>
              <a:ext cx="177797" cy="177800"/>
            </a:xfrm>
            <a:custGeom>
              <a:avLst/>
              <a:gdLst/>
              <a:ahLst/>
              <a:cxnLst/>
              <a:rect l="l" t="t" r="r" b="b"/>
              <a:pathLst>
                <a:path w="4159" h="4161" extrusionOk="0">
                  <a:moveTo>
                    <a:pt x="2333" y="1"/>
                  </a:moveTo>
                  <a:cubicBezTo>
                    <a:pt x="2192" y="425"/>
                    <a:pt x="2066" y="863"/>
                    <a:pt x="1783" y="1211"/>
                  </a:cubicBezTo>
                  <a:cubicBezTo>
                    <a:pt x="1754" y="1174"/>
                    <a:pt x="1721" y="1139"/>
                    <a:pt x="1685" y="1107"/>
                  </a:cubicBezTo>
                  <a:cubicBezTo>
                    <a:pt x="1635" y="1065"/>
                    <a:pt x="1579" y="1022"/>
                    <a:pt x="1517" y="998"/>
                  </a:cubicBezTo>
                  <a:cubicBezTo>
                    <a:pt x="1484" y="985"/>
                    <a:pt x="1451" y="973"/>
                    <a:pt x="1415" y="968"/>
                  </a:cubicBezTo>
                  <a:cubicBezTo>
                    <a:pt x="1387" y="965"/>
                    <a:pt x="1359" y="962"/>
                    <a:pt x="1331" y="962"/>
                  </a:cubicBezTo>
                  <a:cubicBezTo>
                    <a:pt x="1322" y="962"/>
                    <a:pt x="1313" y="962"/>
                    <a:pt x="1303" y="963"/>
                  </a:cubicBezTo>
                  <a:cubicBezTo>
                    <a:pt x="1261" y="966"/>
                    <a:pt x="1217" y="970"/>
                    <a:pt x="1177" y="981"/>
                  </a:cubicBezTo>
                  <a:cubicBezTo>
                    <a:pt x="1144" y="989"/>
                    <a:pt x="1113" y="999"/>
                    <a:pt x="1082" y="1011"/>
                  </a:cubicBezTo>
                  <a:cubicBezTo>
                    <a:pt x="1046" y="1026"/>
                    <a:pt x="1008" y="1048"/>
                    <a:pt x="977" y="1072"/>
                  </a:cubicBezTo>
                  <a:cubicBezTo>
                    <a:pt x="937" y="1101"/>
                    <a:pt x="898" y="1133"/>
                    <a:pt x="864" y="1169"/>
                  </a:cubicBezTo>
                  <a:cubicBezTo>
                    <a:pt x="813" y="1224"/>
                    <a:pt x="761" y="1285"/>
                    <a:pt x="730" y="1354"/>
                  </a:cubicBezTo>
                  <a:cubicBezTo>
                    <a:pt x="698" y="1426"/>
                    <a:pt x="673" y="1507"/>
                    <a:pt x="675" y="1585"/>
                  </a:cubicBezTo>
                  <a:cubicBezTo>
                    <a:pt x="678" y="1654"/>
                    <a:pt x="687" y="1725"/>
                    <a:pt x="717" y="1789"/>
                  </a:cubicBezTo>
                  <a:cubicBezTo>
                    <a:pt x="731" y="1822"/>
                    <a:pt x="747" y="1854"/>
                    <a:pt x="768" y="1884"/>
                  </a:cubicBezTo>
                  <a:cubicBezTo>
                    <a:pt x="792" y="1918"/>
                    <a:pt x="818" y="1948"/>
                    <a:pt x="848" y="1976"/>
                  </a:cubicBezTo>
                  <a:cubicBezTo>
                    <a:pt x="881" y="2010"/>
                    <a:pt x="926" y="2038"/>
                    <a:pt x="972" y="2055"/>
                  </a:cubicBezTo>
                  <a:cubicBezTo>
                    <a:pt x="693" y="2264"/>
                    <a:pt x="379" y="2412"/>
                    <a:pt x="53" y="2412"/>
                  </a:cubicBezTo>
                  <a:cubicBezTo>
                    <a:pt x="45" y="2412"/>
                    <a:pt x="38" y="2412"/>
                    <a:pt x="30" y="2412"/>
                  </a:cubicBezTo>
                  <a:cubicBezTo>
                    <a:pt x="21" y="2411"/>
                    <a:pt x="11" y="2411"/>
                    <a:pt x="1" y="2409"/>
                  </a:cubicBezTo>
                  <a:lnTo>
                    <a:pt x="1" y="2409"/>
                  </a:lnTo>
                  <a:cubicBezTo>
                    <a:pt x="161" y="3363"/>
                    <a:pt x="664" y="4160"/>
                    <a:pt x="1733" y="4160"/>
                  </a:cubicBezTo>
                  <a:cubicBezTo>
                    <a:pt x="1754" y="4160"/>
                    <a:pt x="1775" y="4160"/>
                    <a:pt x="1796" y="4159"/>
                  </a:cubicBezTo>
                  <a:cubicBezTo>
                    <a:pt x="3102" y="4082"/>
                    <a:pt x="3511" y="2551"/>
                    <a:pt x="3926" y="1540"/>
                  </a:cubicBezTo>
                  <a:cubicBezTo>
                    <a:pt x="4003" y="1294"/>
                    <a:pt x="4082" y="1049"/>
                    <a:pt x="4158" y="804"/>
                  </a:cubicBezTo>
                  <a:cubicBezTo>
                    <a:pt x="3589" y="466"/>
                    <a:pt x="2973" y="185"/>
                    <a:pt x="233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79" name="Google Shape;1679;p40"/>
            <p:cNvSpPr/>
            <p:nvPr/>
          </p:nvSpPr>
          <p:spPr>
            <a:xfrm>
              <a:off x="2759393" y="4690174"/>
              <a:ext cx="200284" cy="180748"/>
            </a:xfrm>
            <a:custGeom>
              <a:avLst/>
              <a:gdLst/>
              <a:ahLst/>
              <a:cxnLst/>
              <a:rect l="l" t="t" r="r" b="b"/>
              <a:pathLst>
                <a:path w="4685" h="4230" extrusionOk="0">
                  <a:moveTo>
                    <a:pt x="2618" y="0"/>
                  </a:moveTo>
                  <a:cubicBezTo>
                    <a:pt x="2492" y="399"/>
                    <a:pt x="2278" y="808"/>
                    <a:pt x="1997" y="1158"/>
                  </a:cubicBezTo>
                  <a:cubicBezTo>
                    <a:pt x="1949" y="1099"/>
                    <a:pt x="1892" y="1046"/>
                    <a:pt x="1824" y="1011"/>
                  </a:cubicBezTo>
                  <a:cubicBezTo>
                    <a:pt x="1754" y="972"/>
                    <a:pt x="1675" y="945"/>
                    <a:pt x="1591" y="943"/>
                  </a:cubicBezTo>
                  <a:cubicBezTo>
                    <a:pt x="1582" y="943"/>
                    <a:pt x="1574" y="943"/>
                    <a:pt x="1565" y="943"/>
                  </a:cubicBezTo>
                  <a:cubicBezTo>
                    <a:pt x="1531" y="943"/>
                    <a:pt x="1498" y="945"/>
                    <a:pt x="1464" y="951"/>
                  </a:cubicBezTo>
                  <a:cubicBezTo>
                    <a:pt x="1423" y="959"/>
                    <a:pt x="1384" y="972"/>
                    <a:pt x="1344" y="988"/>
                  </a:cubicBezTo>
                  <a:cubicBezTo>
                    <a:pt x="1268" y="1020"/>
                    <a:pt x="1196" y="1071"/>
                    <a:pt x="1133" y="1127"/>
                  </a:cubicBezTo>
                  <a:cubicBezTo>
                    <a:pt x="1063" y="1189"/>
                    <a:pt x="998" y="1256"/>
                    <a:pt x="951" y="1338"/>
                  </a:cubicBezTo>
                  <a:cubicBezTo>
                    <a:pt x="913" y="1403"/>
                    <a:pt x="898" y="1479"/>
                    <a:pt x="899" y="1554"/>
                  </a:cubicBezTo>
                  <a:cubicBezTo>
                    <a:pt x="902" y="1634"/>
                    <a:pt x="931" y="1719"/>
                    <a:pt x="978" y="1784"/>
                  </a:cubicBezTo>
                  <a:cubicBezTo>
                    <a:pt x="1008" y="1825"/>
                    <a:pt x="1046" y="1866"/>
                    <a:pt x="1088" y="1896"/>
                  </a:cubicBezTo>
                  <a:cubicBezTo>
                    <a:pt x="845" y="2011"/>
                    <a:pt x="581" y="2076"/>
                    <a:pt x="303" y="2076"/>
                  </a:cubicBezTo>
                  <a:cubicBezTo>
                    <a:pt x="287" y="2076"/>
                    <a:pt x="271" y="2076"/>
                    <a:pt x="254" y="2075"/>
                  </a:cubicBezTo>
                  <a:cubicBezTo>
                    <a:pt x="178" y="2051"/>
                    <a:pt x="82" y="2045"/>
                    <a:pt x="1" y="2015"/>
                  </a:cubicBezTo>
                  <a:lnTo>
                    <a:pt x="1" y="2015"/>
                  </a:lnTo>
                  <a:cubicBezTo>
                    <a:pt x="53" y="3167"/>
                    <a:pt x="676" y="4166"/>
                    <a:pt x="2073" y="4230"/>
                  </a:cubicBezTo>
                  <a:cubicBezTo>
                    <a:pt x="3270" y="4063"/>
                    <a:pt x="3904" y="2947"/>
                    <a:pt x="4417" y="1920"/>
                  </a:cubicBezTo>
                  <a:cubicBezTo>
                    <a:pt x="4435" y="1856"/>
                    <a:pt x="4485" y="1786"/>
                    <a:pt x="4499" y="1732"/>
                  </a:cubicBezTo>
                  <a:cubicBezTo>
                    <a:pt x="4571" y="1581"/>
                    <a:pt x="4625" y="1423"/>
                    <a:pt x="4684" y="1267"/>
                  </a:cubicBezTo>
                  <a:cubicBezTo>
                    <a:pt x="4683" y="1266"/>
                    <a:pt x="4682" y="1266"/>
                    <a:pt x="4681" y="1266"/>
                  </a:cubicBezTo>
                  <a:cubicBezTo>
                    <a:pt x="4059" y="752"/>
                    <a:pt x="3362" y="319"/>
                    <a:pt x="261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80" name="Google Shape;1680;p40"/>
            <p:cNvSpPr/>
            <p:nvPr/>
          </p:nvSpPr>
          <p:spPr>
            <a:xfrm>
              <a:off x="2398412" y="4561386"/>
              <a:ext cx="107815" cy="51789"/>
            </a:xfrm>
            <a:custGeom>
              <a:avLst/>
              <a:gdLst/>
              <a:ahLst/>
              <a:cxnLst/>
              <a:rect l="l" t="t" r="r" b="b"/>
              <a:pathLst>
                <a:path w="2522" h="1212" extrusionOk="0">
                  <a:moveTo>
                    <a:pt x="678" y="1"/>
                  </a:moveTo>
                  <a:cubicBezTo>
                    <a:pt x="648" y="1"/>
                    <a:pt x="618" y="3"/>
                    <a:pt x="588" y="7"/>
                  </a:cubicBezTo>
                  <a:cubicBezTo>
                    <a:pt x="585" y="7"/>
                    <a:pt x="583" y="7"/>
                    <a:pt x="581" y="7"/>
                  </a:cubicBezTo>
                  <a:cubicBezTo>
                    <a:pt x="478" y="7"/>
                    <a:pt x="425" y="105"/>
                    <a:pt x="478" y="171"/>
                  </a:cubicBezTo>
                  <a:cubicBezTo>
                    <a:pt x="443" y="162"/>
                    <a:pt x="408" y="150"/>
                    <a:pt x="373" y="140"/>
                  </a:cubicBezTo>
                  <a:cubicBezTo>
                    <a:pt x="348" y="95"/>
                    <a:pt x="316" y="78"/>
                    <a:pt x="286" y="78"/>
                  </a:cubicBezTo>
                  <a:cubicBezTo>
                    <a:pt x="239" y="78"/>
                    <a:pt x="196" y="120"/>
                    <a:pt x="185" y="167"/>
                  </a:cubicBezTo>
                  <a:cubicBezTo>
                    <a:pt x="159" y="168"/>
                    <a:pt x="133" y="168"/>
                    <a:pt x="108" y="174"/>
                  </a:cubicBezTo>
                  <a:cubicBezTo>
                    <a:pt x="0" y="218"/>
                    <a:pt x="52" y="365"/>
                    <a:pt x="142" y="365"/>
                  </a:cubicBezTo>
                  <a:cubicBezTo>
                    <a:pt x="158" y="365"/>
                    <a:pt x="174" y="361"/>
                    <a:pt x="191" y="351"/>
                  </a:cubicBezTo>
                  <a:cubicBezTo>
                    <a:pt x="411" y="369"/>
                    <a:pt x="627" y="411"/>
                    <a:pt x="839" y="468"/>
                  </a:cubicBezTo>
                  <a:cubicBezTo>
                    <a:pt x="1353" y="655"/>
                    <a:pt x="1842" y="902"/>
                    <a:pt x="2303" y="1199"/>
                  </a:cubicBezTo>
                  <a:cubicBezTo>
                    <a:pt x="2317" y="1207"/>
                    <a:pt x="2333" y="1211"/>
                    <a:pt x="2348" y="1211"/>
                  </a:cubicBezTo>
                  <a:cubicBezTo>
                    <a:pt x="2381" y="1211"/>
                    <a:pt x="2414" y="1194"/>
                    <a:pt x="2431" y="1165"/>
                  </a:cubicBezTo>
                  <a:cubicBezTo>
                    <a:pt x="2440" y="1148"/>
                    <a:pt x="2443" y="1130"/>
                    <a:pt x="2441" y="1111"/>
                  </a:cubicBezTo>
                  <a:cubicBezTo>
                    <a:pt x="2508" y="1067"/>
                    <a:pt x="2521" y="941"/>
                    <a:pt x="2519" y="862"/>
                  </a:cubicBezTo>
                  <a:cubicBezTo>
                    <a:pt x="2517" y="788"/>
                    <a:pt x="2445" y="749"/>
                    <a:pt x="2384" y="721"/>
                  </a:cubicBezTo>
                  <a:cubicBezTo>
                    <a:pt x="1967" y="520"/>
                    <a:pt x="1552" y="311"/>
                    <a:pt x="1124" y="122"/>
                  </a:cubicBezTo>
                  <a:cubicBezTo>
                    <a:pt x="985" y="52"/>
                    <a:pt x="833" y="1"/>
                    <a:pt x="67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1" name="Google Shape;1681;p40"/>
            <p:cNvSpPr/>
            <p:nvPr/>
          </p:nvSpPr>
          <p:spPr>
            <a:xfrm>
              <a:off x="2851947" y="4686927"/>
              <a:ext cx="109611" cy="71274"/>
            </a:xfrm>
            <a:custGeom>
              <a:avLst/>
              <a:gdLst/>
              <a:ahLst/>
              <a:cxnLst/>
              <a:rect l="l" t="t" r="r" b="b"/>
              <a:pathLst>
                <a:path w="2564" h="1668" extrusionOk="0">
                  <a:moveTo>
                    <a:pt x="393" y="0"/>
                  </a:moveTo>
                  <a:cubicBezTo>
                    <a:pt x="353" y="0"/>
                    <a:pt x="320" y="20"/>
                    <a:pt x="298" y="73"/>
                  </a:cubicBezTo>
                  <a:cubicBezTo>
                    <a:pt x="275" y="74"/>
                    <a:pt x="254" y="85"/>
                    <a:pt x="237" y="100"/>
                  </a:cubicBezTo>
                  <a:cubicBezTo>
                    <a:pt x="221" y="115"/>
                    <a:pt x="212" y="135"/>
                    <a:pt x="211" y="156"/>
                  </a:cubicBezTo>
                  <a:cubicBezTo>
                    <a:pt x="178" y="131"/>
                    <a:pt x="137" y="110"/>
                    <a:pt x="98" y="110"/>
                  </a:cubicBezTo>
                  <a:cubicBezTo>
                    <a:pt x="70" y="110"/>
                    <a:pt x="43" y="122"/>
                    <a:pt x="23" y="155"/>
                  </a:cubicBezTo>
                  <a:cubicBezTo>
                    <a:pt x="0" y="196"/>
                    <a:pt x="13" y="242"/>
                    <a:pt x="46" y="272"/>
                  </a:cubicBezTo>
                  <a:cubicBezTo>
                    <a:pt x="43" y="299"/>
                    <a:pt x="49" y="329"/>
                    <a:pt x="70" y="349"/>
                  </a:cubicBezTo>
                  <a:cubicBezTo>
                    <a:pt x="922" y="608"/>
                    <a:pt x="1678" y="1152"/>
                    <a:pt x="2412" y="1655"/>
                  </a:cubicBezTo>
                  <a:cubicBezTo>
                    <a:pt x="2425" y="1664"/>
                    <a:pt x="2441" y="1668"/>
                    <a:pt x="2457" y="1668"/>
                  </a:cubicBezTo>
                  <a:cubicBezTo>
                    <a:pt x="2490" y="1668"/>
                    <a:pt x="2523" y="1650"/>
                    <a:pt x="2540" y="1621"/>
                  </a:cubicBezTo>
                  <a:cubicBezTo>
                    <a:pt x="2558" y="1588"/>
                    <a:pt x="2556" y="1560"/>
                    <a:pt x="2542" y="1536"/>
                  </a:cubicBezTo>
                  <a:cubicBezTo>
                    <a:pt x="2564" y="1472"/>
                    <a:pt x="2554" y="1386"/>
                    <a:pt x="2531" y="1332"/>
                  </a:cubicBezTo>
                  <a:cubicBezTo>
                    <a:pt x="2304" y="1077"/>
                    <a:pt x="1919" y="922"/>
                    <a:pt x="1641" y="706"/>
                  </a:cubicBezTo>
                  <a:cubicBezTo>
                    <a:pt x="1337" y="508"/>
                    <a:pt x="1005" y="360"/>
                    <a:pt x="707" y="156"/>
                  </a:cubicBezTo>
                  <a:cubicBezTo>
                    <a:pt x="627" y="121"/>
                    <a:pt x="492" y="0"/>
                    <a:pt x="3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2" name="Google Shape;1682;p40"/>
            <p:cNvSpPr/>
            <p:nvPr/>
          </p:nvSpPr>
          <p:spPr>
            <a:xfrm>
              <a:off x="2541839" y="4703976"/>
              <a:ext cx="128678" cy="120199"/>
            </a:xfrm>
            <a:custGeom>
              <a:avLst/>
              <a:gdLst/>
              <a:ahLst/>
              <a:cxnLst/>
              <a:rect l="l" t="t" r="r" b="b"/>
              <a:pathLst>
                <a:path w="3010" h="2813" extrusionOk="0">
                  <a:moveTo>
                    <a:pt x="1554" y="1"/>
                  </a:moveTo>
                  <a:cubicBezTo>
                    <a:pt x="1533" y="1"/>
                    <a:pt x="1513" y="2"/>
                    <a:pt x="1491" y="3"/>
                  </a:cubicBezTo>
                  <a:lnTo>
                    <a:pt x="1448" y="3"/>
                  </a:lnTo>
                  <a:cubicBezTo>
                    <a:pt x="1130" y="3"/>
                    <a:pt x="805" y="102"/>
                    <a:pt x="572" y="317"/>
                  </a:cubicBezTo>
                  <a:cubicBezTo>
                    <a:pt x="269" y="636"/>
                    <a:pt x="0" y="1065"/>
                    <a:pt x="73" y="1521"/>
                  </a:cubicBezTo>
                  <a:cubicBezTo>
                    <a:pt x="147" y="2195"/>
                    <a:pt x="718" y="2813"/>
                    <a:pt x="1412" y="2813"/>
                  </a:cubicBezTo>
                  <a:cubicBezTo>
                    <a:pt x="1417" y="2813"/>
                    <a:pt x="1422" y="2812"/>
                    <a:pt x="1427" y="2812"/>
                  </a:cubicBezTo>
                  <a:cubicBezTo>
                    <a:pt x="1910" y="2802"/>
                    <a:pt x="2278" y="2411"/>
                    <a:pt x="2590" y="2089"/>
                  </a:cubicBezTo>
                  <a:cubicBezTo>
                    <a:pt x="3010" y="1507"/>
                    <a:pt x="2877" y="730"/>
                    <a:pt x="2338" y="277"/>
                  </a:cubicBezTo>
                  <a:cubicBezTo>
                    <a:pt x="2318" y="257"/>
                    <a:pt x="2295" y="240"/>
                    <a:pt x="2272" y="222"/>
                  </a:cubicBezTo>
                  <a:cubicBezTo>
                    <a:pt x="2266" y="218"/>
                    <a:pt x="2260" y="212"/>
                    <a:pt x="2254" y="208"/>
                  </a:cubicBezTo>
                  <a:lnTo>
                    <a:pt x="2254" y="209"/>
                  </a:lnTo>
                  <a:lnTo>
                    <a:pt x="2253" y="208"/>
                  </a:lnTo>
                  <a:lnTo>
                    <a:pt x="2252" y="206"/>
                  </a:lnTo>
                  <a:cubicBezTo>
                    <a:pt x="2250" y="205"/>
                    <a:pt x="2249" y="205"/>
                    <a:pt x="2249" y="204"/>
                  </a:cubicBezTo>
                  <a:cubicBezTo>
                    <a:pt x="2248" y="204"/>
                    <a:pt x="2248" y="203"/>
                    <a:pt x="2248" y="203"/>
                  </a:cubicBezTo>
                  <a:cubicBezTo>
                    <a:pt x="2229" y="188"/>
                    <a:pt x="2210" y="173"/>
                    <a:pt x="2190" y="160"/>
                  </a:cubicBezTo>
                  <a:cubicBezTo>
                    <a:pt x="2166" y="145"/>
                    <a:pt x="2141" y="132"/>
                    <a:pt x="2114" y="122"/>
                  </a:cubicBezTo>
                  <a:cubicBezTo>
                    <a:pt x="2059" y="99"/>
                    <a:pt x="2007" y="70"/>
                    <a:pt x="1949" y="56"/>
                  </a:cubicBezTo>
                  <a:cubicBezTo>
                    <a:pt x="1924" y="49"/>
                    <a:pt x="1900" y="44"/>
                    <a:pt x="1876" y="40"/>
                  </a:cubicBezTo>
                  <a:cubicBezTo>
                    <a:pt x="1846" y="31"/>
                    <a:pt x="1816" y="23"/>
                    <a:pt x="1785" y="19"/>
                  </a:cubicBezTo>
                  <a:cubicBezTo>
                    <a:pt x="1759" y="14"/>
                    <a:pt x="1732" y="13"/>
                    <a:pt x="1705" y="13"/>
                  </a:cubicBezTo>
                  <a:cubicBezTo>
                    <a:pt x="1704" y="12"/>
                    <a:pt x="1703" y="12"/>
                    <a:pt x="1702" y="12"/>
                  </a:cubicBezTo>
                  <a:cubicBezTo>
                    <a:pt x="1672" y="7"/>
                    <a:pt x="1644" y="3"/>
                    <a:pt x="1616" y="2"/>
                  </a:cubicBezTo>
                  <a:cubicBezTo>
                    <a:pt x="1595" y="1"/>
                    <a:pt x="1575" y="1"/>
                    <a:pt x="155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3" name="Google Shape;1683;p40"/>
            <p:cNvSpPr/>
            <p:nvPr/>
          </p:nvSpPr>
          <p:spPr>
            <a:xfrm>
              <a:off x="2539530" y="4745424"/>
              <a:ext cx="118717" cy="81059"/>
            </a:xfrm>
            <a:custGeom>
              <a:avLst/>
              <a:gdLst/>
              <a:ahLst/>
              <a:cxnLst/>
              <a:rect l="l" t="t" r="r" b="b"/>
              <a:pathLst>
                <a:path w="2777" h="1897" extrusionOk="0">
                  <a:moveTo>
                    <a:pt x="110" y="0"/>
                  </a:moveTo>
                  <a:cubicBezTo>
                    <a:pt x="97" y="0"/>
                    <a:pt x="84" y="3"/>
                    <a:pt x="71" y="9"/>
                  </a:cubicBezTo>
                  <a:cubicBezTo>
                    <a:pt x="0" y="47"/>
                    <a:pt x="16" y="115"/>
                    <a:pt x="43" y="179"/>
                  </a:cubicBezTo>
                  <a:cubicBezTo>
                    <a:pt x="20" y="224"/>
                    <a:pt x="15" y="290"/>
                    <a:pt x="16" y="336"/>
                  </a:cubicBezTo>
                  <a:cubicBezTo>
                    <a:pt x="59" y="840"/>
                    <a:pt x="352" y="1344"/>
                    <a:pt x="765" y="1635"/>
                  </a:cubicBezTo>
                  <a:cubicBezTo>
                    <a:pt x="771" y="1661"/>
                    <a:pt x="788" y="1683"/>
                    <a:pt x="812" y="1696"/>
                  </a:cubicBezTo>
                  <a:cubicBezTo>
                    <a:pt x="1049" y="1797"/>
                    <a:pt x="1303" y="1886"/>
                    <a:pt x="1561" y="1896"/>
                  </a:cubicBezTo>
                  <a:cubicBezTo>
                    <a:pt x="1570" y="1897"/>
                    <a:pt x="1579" y="1897"/>
                    <a:pt x="1587" y="1897"/>
                  </a:cubicBezTo>
                  <a:cubicBezTo>
                    <a:pt x="1785" y="1897"/>
                    <a:pt x="1962" y="1786"/>
                    <a:pt x="2097" y="1649"/>
                  </a:cubicBezTo>
                  <a:cubicBezTo>
                    <a:pt x="2225" y="1583"/>
                    <a:pt x="2382" y="1537"/>
                    <a:pt x="2474" y="1422"/>
                  </a:cubicBezTo>
                  <a:cubicBezTo>
                    <a:pt x="2486" y="1400"/>
                    <a:pt x="2486" y="1377"/>
                    <a:pt x="2480" y="1356"/>
                  </a:cubicBezTo>
                  <a:cubicBezTo>
                    <a:pt x="2650" y="1310"/>
                    <a:pt x="2777" y="1243"/>
                    <a:pt x="2754" y="1159"/>
                  </a:cubicBezTo>
                  <a:cubicBezTo>
                    <a:pt x="2741" y="1120"/>
                    <a:pt x="2703" y="1095"/>
                    <a:pt x="2664" y="1095"/>
                  </a:cubicBezTo>
                  <a:cubicBezTo>
                    <a:pt x="2655" y="1095"/>
                    <a:pt x="2645" y="1096"/>
                    <a:pt x="2636" y="1099"/>
                  </a:cubicBezTo>
                  <a:cubicBezTo>
                    <a:pt x="2403" y="1201"/>
                    <a:pt x="2154" y="1251"/>
                    <a:pt x="1905" y="1251"/>
                  </a:cubicBezTo>
                  <a:cubicBezTo>
                    <a:pt x="1348" y="1251"/>
                    <a:pt x="796" y="1003"/>
                    <a:pt x="454" y="540"/>
                  </a:cubicBezTo>
                  <a:cubicBezTo>
                    <a:pt x="351" y="396"/>
                    <a:pt x="260" y="246"/>
                    <a:pt x="204" y="72"/>
                  </a:cubicBezTo>
                  <a:cubicBezTo>
                    <a:pt x="196" y="31"/>
                    <a:pt x="153" y="0"/>
                    <a:pt x="11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4" name="Google Shape;1684;p40"/>
            <p:cNvSpPr/>
            <p:nvPr/>
          </p:nvSpPr>
          <p:spPr>
            <a:xfrm>
              <a:off x="2641660" y="4777215"/>
              <a:ext cx="8251" cy="8076"/>
            </a:xfrm>
            <a:custGeom>
              <a:avLst/>
              <a:gdLst/>
              <a:ahLst/>
              <a:cxnLst/>
              <a:rect l="l" t="t" r="r" b="b"/>
              <a:pathLst>
                <a:path w="193" h="189" extrusionOk="0">
                  <a:moveTo>
                    <a:pt x="102" y="1"/>
                  </a:moveTo>
                  <a:cubicBezTo>
                    <a:pt x="51" y="1"/>
                    <a:pt x="6" y="35"/>
                    <a:pt x="2" y="89"/>
                  </a:cubicBezTo>
                  <a:cubicBezTo>
                    <a:pt x="0" y="137"/>
                    <a:pt x="39" y="188"/>
                    <a:pt x="90" y="188"/>
                  </a:cubicBezTo>
                  <a:cubicBezTo>
                    <a:pt x="141" y="188"/>
                    <a:pt x="186" y="154"/>
                    <a:pt x="190" y="100"/>
                  </a:cubicBezTo>
                  <a:cubicBezTo>
                    <a:pt x="192" y="52"/>
                    <a:pt x="153" y="1"/>
                    <a:pt x="1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5" name="Google Shape;1685;p40"/>
            <p:cNvSpPr/>
            <p:nvPr/>
          </p:nvSpPr>
          <p:spPr>
            <a:xfrm>
              <a:off x="2629562" y="4778711"/>
              <a:ext cx="8294" cy="8033"/>
            </a:xfrm>
            <a:custGeom>
              <a:avLst/>
              <a:gdLst/>
              <a:ahLst/>
              <a:cxnLst/>
              <a:rect l="l" t="t" r="r" b="b"/>
              <a:pathLst>
                <a:path w="194" h="188" extrusionOk="0">
                  <a:moveTo>
                    <a:pt x="103" y="0"/>
                  </a:moveTo>
                  <a:cubicBezTo>
                    <a:pt x="53" y="0"/>
                    <a:pt x="7" y="34"/>
                    <a:pt x="4" y="88"/>
                  </a:cubicBezTo>
                  <a:cubicBezTo>
                    <a:pt x="1" y="136"/>
                    <a:pt x="41" y="188"/>
                    <a:pt x="92" y="188"/>
                  </a:cubicBezTo>
                  <a:cubicBezTo>
                    <a:pt x="142" y="188"/>
                    <a:pt x="187" y="153"/>
                    <a:pt x="192" y="99"/>
                  </a:cubicBezTo>
                  <a:cubicBezTo>
                    <a:pt x="194" y="51"/>
                    <a:pt x="155"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6" name="Google Shape;1686;p40"/>
            <p:cNvSpPr/>
            <p:nvPr/>
          </p:nvSpPr>
          <p:spPr>
            <a:xfrm>
              <a:off x="2634179" y="4768883"/>
              <a:ext cx="8251" cy="8033"/>
            </a:xfrm>
            <a:custGeom>
              <a:avLst/>
              <a:gdLst/>
              <a:ahLst/>
              <a:cxnLst/>
              <a:rect l="l" t="t" r="r" b="b"/>
              <a:pathLst>
                <a:path w="193" h="188" extrusionOk="0">
                  <a:moveTo>
                    <a:pt x="102" y="0"/>
                  </a:moveTo>
                  <a:cubicBezTo>
                    <a:pt x="52" y="0"/>
                    <a:pt x="6" y="34"/>
                    <a:pt x="2" y="88"/>
                  </a:cubicBezTo>
                  <a:cubicBezTo>
                    <a:pt x="0" y="136"/>
                    <a:pt x="39" y="188"/>
                    <a:pt x="90" y="188"/>
                  </a:cubicBezTo>
                  <a:cubicBezTo>
                    <a:pt x="141" y="188"/>
                    <a:pt x="186" y="153"/>
                    <a:pt x="190" y="100"/>
                  </a:cubicBezTo>
                  <a:cubicBezTo>
                    <a:pt x="192" y="52"/>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7" name="Google Shape;1687;p40"/>
            <p:cNvSpPr/>
            <p:nvPr/>
          </p:nvSpPr>
          <p:spPr>
            <a:xfrm>
              <a:off x="2563427" y="4749612"/>
              <a:ext cx="8294" cy="8033"/>
            </a:xfrm>
            <a:custGeom>
              <a:avLst/>
              <a:gdLst/>
              <a:ahLst/>
              <a:cxnLst/>
              <a:rect l="l" t="t" r="r" b="b"/>
              <a:pathLst>
                <a:path w="194" h="188" extrusionOk="0">
                  <a:moveTo>
                    <a:pt x="103" y="1"/>
                  </a:moveTo>
                  <a:cubicBezTo>
                    <a:pt x="52" y="1"/>
                    <a:pt x="7" y="35"/>
                    <a:pt x="4" y="88"/>
                  </a:cubicBezTo>
                  <a:cubicBezTo>
                    <a:pt x="0" y="137"/>
                    <a:pt x="40" y="187"/>
                    <a:pt x="91" y="187"/>
                  </a:cubicBezTo>
                  <a:cubicBezTo>
                    <a:pt x="141" y="187"/>
                    <a:pt x="187" y="153"/>
                    <a:pt x="190"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8" name="Google Shape;1688;p40"/>
            <p:cNvSpPr/>
            <p:nvPr/>
          </p:nvSpPr>
          <p:spPr>
            <a:xfrm>
              <a:off x="2583520" y="4701968"/>
              <a:ext cx="86868" cy="46875"/>
            </a:xfrm>
            <a:custGeom>
              <a:avLst/>
              <a:gdLst/>
              <a:ahLst/>
              <a:cxnLst/>
              <a:rect l="l" t="t" r="r" b="b"/>
              <a:pathLst>
                <a:path w="2032" h="1097" extrusionOk="0">
                  <a:moveTo>
                    <a:pt x="90" y="1"/>
                  </a:moveTo>
                  <a:cubicBezTo>
                    <a:pt x="46" y="1"/>
                    <a:pt x="4" y="26"/>
                    <a:pt x="0" y="83"/>
                  </a:cubicBezTo>
                  <a:cubicBezTo>
                    <a:pt x="18" y="609"/>
                    <a:pt x="514" y="986"/>
                    <a:pt x="999" y="1078"/>
                  </a:cubicBezTo>
                  <a:cubicBezTo>
                    <a:pt x="1026" y="1091"/>
                    <a:pt x="1079" y="1097"/>
                    <a:pt x="1148" y="1097"/>
                  </a:cubicBezTo>
                  <a:cubicBezTo>
                    <a:pt x="1449" y="1097"/>
                    <a:pt x="2031" y="977"/>
                    <a:pt x="1815" y="769"/>
                  </a:cubicBezTo>
                  <a:cubicBezTo>
                    <a:pt x="1814" y="768"/>
                    <a:pt x="1813" y="768"/>
                    <a:pt x="1811" y="768"/>
                  </a:cubicBezTo>
                  <a:cubicBezTo>
                    <a:pt x="1810" y="768"/>
                    <a:pt x="1808" y="768"/>
                    <a:pt x="1807" y="768"/>
                  </a:cubicBezTo>
                  <a:cubicBezTo>
                    <a:pt x="1806" y="768"/>
                    <a:pt x="1805" y="768"/>
                    <a:pt x="1804" y="768"/>
                  </a:cubicBezTo>
                  <a:cubicBezTo>
                    <a:pt x="1821" y="731"/>
                    <a:pt x="1815" y="686"/>
                    <a:pt x="1787" y="658"/>
                  </a:cubicBezTo>
                  <a:cubicBezTo>
                    <a:pt x="1622" y="526"/>
                    <a:pt x="1470" y="371"/>
                    <a:pt x="1293" y="248"/>
                  </a:cubicBezTo>
                  <a:cubicBezTo>
                    <a:pt x="1042" y="106"/>
                    <a:pt x="746" y="13"/>
                    <a:pt x="454" y="13"/>
                  </a:cubicBezTo>
                  <a:cubicBezTo>
                    <a:pt x="388" y="13"/>
                    <a:pt x="323" y="17"/>
                    <a:pt x="259" y="27"/>
                  </a:cubicBezTo>
                  <a:cubicBezTo>
                    <a:pt x="228" y="44"/>
                    <a:pt x="205" y="64"/>
                    <a:pt x="187" y="84"/>
                  </a:cubicBezTo>
                  <a:cubicBezTo>
                    <a:pt x="184" y="31"/>
                    <a:pt x="136" y="1"/>
                    <a:pt x="90"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89" name="Google Shape;1689;p40"/>
            <p:cNvSpPr/>
            <p:nvPr/>
          </p:nvSpPr>
          <p:spPr>
            <a:xfrm>
              <a:off x="2126779" y="4162331"/>
              <a:ext cx="1025402" cy="1039493"/>
            </a:xfrm>
            <a:custGeom>
              <a:avLst/>
              <a:gdLst/>
              <a:ahLst/>
              <a:cxnLst/>
              <a:rect l="l" t="t" r="r" b="b"/>
              <a:pathLst>
                <a:path w="23986" h="24327" extrusionOk="0">
                  <a:moveTo>
                    <a:pt x="10918" y="4035"/>
                  </a:moveTo>
                  <a:lnTo>
                    <a:pt x="10918" y="4035"/>
                  </a:lnTo>
                  <a:cubicBezTo>
                    <a:pt x="10918" y="4036"/>
                    <a:pt x="10919" y="4036"/>
                    <a:pt x="10919" y="4037"/>
                  </a:cubicBezTo>
                  <a:lnTo>
                    <a:pt x="10919" y="4037"/>
                  </a:lnTo>
                  <a:cubicBezTo>
                    <a:pt x="10919" y="4036"/>
                    <a:pt x="10918" y="4036"/>
                    <a:pt x="10918" y="4035"/>
                  </a:cubicBezTo>
                  <a:close/>
                  <a:moveTo>
                    <a:pt x="9005" y="2986"/>
                  </a:moveTo>
                  <a:cubicBezTo>
                    <a:pt x="9780" y="2986"/>
                    <a:pt x="10533" y="3268"/>
                    <a:pt x="10974" y="3944"/>
                  </a:cubicBezTo>
                  <a:cubicBezTo>
                    <a:pt x="11106" y="4113"/>
                    <a:pt x="11216" y="4297"/>
                    <a:pt x="11316" y="4487"/>
                  </a:cubicBezTo>
                  <a:cubicBezTo>
                    <a:pt x="11254" y="4410"/>
                    <a:pt x="11189" y="4335"/>
                    <a:pt x="11119" y="4265"/>
                  </a:cubicBezTo>
                  <a:cubicBezTo>
                    <a:pt x="11096" y="4242"/>
                    <a:pt x="11074" y="4219"/>
                    <a:pt x="11053" y="4197"/>
                  </a:cubicBezTo>
                  <a:cubicBezTo>
                    <a:pt x="11025" y="4159"/>
                    <a:pt x="10995" y="4121"/>
                    <a:pt x="10965" y="4086"/>
                  </a:cubicBezTo>
                  <a:cubicBezTo>
                    <a:pt x="10962" y="4085"/>
                    <a:pt x="10961" y="4082"/>
                    <a:pt x="10960" y="4081"/>
                  </a:cubicBezTo>
                  <a:lnTo>
                    <a:pt x="10957" y="4078"/>
                  </a:lnTo>
                  <a:cubicBezTo>
                    <a:pt x="10944" y="4066"/>
                    <a:pt x="10933" y="4053"/>
                    <a:pt x="10922" y="4040"/>
                  </a:cubicBezTo>
                  <a:lnTo>
                    <a:pt x="10922" y="4040"/>
                  </a:lnTo>
                  <a:cubicBezTo>
                    <a:pt x="10923" y="4041"/>
                    <a:pt x="10923" y="4041"/>
                    <a:pt x="10923" y="4041"/>
                  </a:cubicBezTo>
                  <a:cubicBezTo>
                    <a:pt x="10918" y="4035"/>
                    <a:pt x="10912" y="4030"/>
                    <a:pt x="10907" y="4024"/>
                  </a:cubicBezTo>
                  <a:cubicBezTo>
                    <a:pt x="10906" y="4023"/>
                    <a:pt x="10904" y="4022"/>
                    <a:pt x="10903" y="4019"/>
                  </a:cubicBezTo>
                  <a:cubicBezTo>
                    <a:pt x="10902" y="4017"/>
                    <a:pt x="10899" y="4016"/>
                    <a:pt x="10898" y="4015"/>
                  </a:cubicBezTo>
                  <a:cubicBezTo>
                    <a:pt x="10850" y="3962"/>
                    <a:pt x="10802" y="3912"/>
                    <a:pt x="10750" y="3865"/>
                  </a:cubicBezTo>
                  <a:cubicBezTo>
                    <a:pt x="10702" y="3820"/>
                    <a:pt x="10652" y="3777"/>
                    <a:pt x="10603" y="3735"/>
                  </a:cubicBezTo>
                  <a:cubicBezTo>
                    <a:pt x="10560" y="3698"/>
                    <a:pt x="10516" y="3661"/>
                    <a:pt x="10469" y="3632"/>
                  </a:cubicBezTo>
                  <a:cubicBezTo>
                    <a:pt x="10429" y="3604"/>
                    <a:pt x="10388" y="3579"/>
                    <a:pt x="10347" y="3553"/>
                  </a:cubicBezTo>
                  <a:cubicBezTo>
                    <a:pt x="10302" y="3525"/>
                    <a:pt x="10259" y="3496"/>
                    <a:pt x="10212" y="3472"/>
                  </a:cubicBezTo>
                  <a:cubicBezTo>
                    <a:pt x="10187" y="3457"/>
                    <a:pt x="10162" y="3444"/>
                    <a:pt x="10134" y="3433"/>
                  </a:cubicBezTo>
                  <a:cubicBezTo>
                    <a:pt x="9817" y="3259"/>
                    <a:pt x="9456" y="3177"/>
                    <a:pt x="9052" y="3177"/>
                  </a:cubicBezTo>
                  <a:cubicBezTo>
                    <a:pt x="8941" y="3177"/>
                    <a:pt x="8827" y="3183"/>
                    <a:pt x="8710" y="3195"/>
                  </a:cubicBezTo>
                  <a:cubicBezTo>
                    <a:pt x="8697" y="3195"/>
                    <a:pt x="8686" y="3195"/>
                    <a:pt x="8674" y="3196"/>
                  </a:cubicBezTo>
                  <a:cubicBezTo>
                    <a:pt x="8674" y="3196"/>
                    <a:pt x="8673" y="3196"/>
                    <a:pt x="8673" y="3196"/>
                  </a:cubicBezTo>
                  <a:cubicBezTo>
                    <a:pt x="8672" y="3196"/>
                    <a:pt x="8672" y="3196"/>
                    <a:pt x="8671" y="3196"/>
                  </a:cubicBezTo>
                  <a:lnTo>
                    <a:pt x="8670" y="3196"/>
                  </a:lnTo>
                  <a:cubicBezTo>
                    <a:pt x="8593" y="3199"/>
                    <a:pt x="8516" y="3203"/>
                    <a:pt x="8439" y="3207"/>
                  </a:cubicBezTo>
                  <a:cubicBezTo>
                    <a:pt x="8364" y="3213"/>
                    <a:pt x="8291" y="3221"/>
                    <a:pt x="8218" y="3229"/>
                  </a:cubicBezTo>
                  <a:cubicBezTo>
                    <a:pt x="8223" y="3229"/>
                    <a:pt x="8226" y="3228"/>
                    <a:pt x="8231" y="3228"/>
                  </a:cubicBezTo>
                  <a:cubicBezTo>
                    <a:pt x="8160" y="3236"/>
                    <a:pt x="8089" y="3238"/>
                    <a:pt x="8018" y="3250"/>
                  </a:cubicBezTo>
                  <a:cubicBezTo>
                    <a:pt x="7953" y="3259"/>
                    <a:pt x="7889" y="3272"/>
                    <a:pt x="7823" y="3284"/>
                  </a:cubicBezTo>
                  <a:cubicBezTo>
                    <a:pt x="7819" y="3284"/>
                    <a:pt x="7814" y="3285"/>
                    <a:pt x="7811" y="3285"/>
                  </a:cubicBezTo>
                  <a:cubicBezTo>
                    <a:pt x="7727" y="3300"/>
                    <a:pt x="7644" y="3313"/>
                    <a:pt x="7563" y="3328"/>
                  </a:cubicBezTo>
                  <a:cubicBezTo>
                    <a:pt x="7533" y="3333"/>
                    <a:pt x="7503" y="3339"/>
                    <a:pt x="7474" y="3346"/>
                  </a:cubicBezTo>
                  <a:cubicBezTo>
                    <a:pt x="7933" y="3118"/>
                    <a:pt x="8474" y="2986"/>
                    <a:pt x="9005" y="2986"/>
                  </a:cubicBezTo>
                  <a:close/>
                  <a:moveTo>
                    <a:pt x="18706" y="6276"/>
                  </a:moveTo>
                  <a:cubicBezTo>
                    <a:pt x="19757" y="6276"/>
                    <a:pt x="20764" y="6902"/>
                    <a:pt x="21097" y="7977"/>
                  </a:cubicBezTo>
                  <a:cubicBezTo>
                    <a:pt x="21081" y="7951"/>
                    <a:pt x="21064" y="7923"/>
                    <a:pt x="21045" y="7897"/>
                  </a:cubicBezTo>
                  <a:cubicBezTo>
                    <a:pt x="21013" y="7850"/>
                    <a:pt x="20980" y="7805"/>
                    <a:pt x="20947" y="7760"/>
                  </a:cubicBezTo>
                  <a:cubicBezTo>
                    <a:pt x="20947" y="7760"/>
                    <a:pt x="20946" y="7759"/>
                    <a:pt x="20946" y="7757"/>
                  </a:cubicBezTo>
                  <a:cubicBezTo>
                    <a:pt x="20906" y="7703"/>
                    <a:pt x="20867" y="7646"/>
                    <a:pt x="20822" y="7595"/>
                  </a:cubicBezTo>
                  <a:cubicBezTo>
                    <a:pt x="20733" y="7493"/>
                    <a:pt x="20644" y="7391"/>
                    <a:pt x="20550" y="7294"/>
                  </a:cubicBezTo>
                  <a:cubicBezTo>
                    <a:pt x="20500" y="7241"/>
                    <a:pt x="20447" y="7189"/>
                    <a:pt x="20392" y="7139"/>
                  </a:cubicBezTo>
                  <a:cubicBezTo>
                    <a:pt x="20344" y="7095"/>
                    <a:pt x="20293" y="7056"/>
                    <a:pt x="20243" y="7014"/>
                  </a:cubicBezTo>
                  <a:cubicBezTo>
                    <a:pt x="20210" y="6986"/>
                    <a:pt x="20175" y="6949"/>
                    <a:pt x="20134" y="6931"/>
                  </a:cubicBezTo>
                  <a:cubicBezTo>
                    <a:pt x="19892" y="6744"/>
                    <a:pt x="19612" y="6609"/>
                    <a:pt x="19305" y="6535"/>
                  </a:cubicBezTo>
                  <a:cubicBezTo>
                    <a:pt x="19299" y="6532"/>
                    <a:pt x="19294" y="6529"/>
                    <a:pt x="19287" y="6527"/>
                  </a:cubicBezTo>
                  <a:cubicBezTo>
                    <a:pt x="19203" y="6493"/>
                    <a:pt x="19113" y="6474"/>
                    <a:pt x="19025" y="6453"/>
                  </a:cubicBezTo>
                  <a:cubicBezTo>
                    <a:pt x="18929" y="6429"/>
                    <a:pt x="18831" y="6409"/>
                    <a:pt x="18733" y="6396"/>
                  </a:cubicBezTo>
                  <a:cubicBezTo>
                    <a:pt x="18636" y="6382"/>
                    <a:pt x="18539" y="6374"/>
                    <a:pt x="18442" y="6367"/>
                  </a:cubicBezTo>
                  <a:cubicBezTo>
                    <a:pt x="18360" y="6361"/>
                    <a:pt x="18278" y="6358"/>
                    <a:pt x="18197" y="6358"/>
                  </a:cubicBezTo>
                  <a:cubicBezTo>
                    <a:pt x="18144" y="6358"/>
                    <a:pt x="18092" y="6359"/>
                    <a:pt x="18039" y="6361"/>
                  </a:cubicBezTo>
                  <a:cubicBezTo>
                    <a:pt x="18259" y="6304"/>
                    <a:pt x="18484" y="6276"/>
                    <a:pt x="18706" y="6276"/>
                  </a:cubicBezTo>
                  <a:close/>
                  <a:moveTo>
                    <a:pt x="7736" y="6162"/>
                  </a:moveTo>
                  <a:cubicBezTo>
                    <a:pt x="7615" y="6162"/>
                    <a:pt x="7494" y="6175"/>
                    <a:pt x="7372" y="6202"/>
                  </a:cubicBezTo>
                  <a:cubicBezTo>
                    <a:pt x="6938" y="6263"/>
                    <a:pt x="6632" y="6594"/>
                    <a:pt x="6316" y="6863"/>
                  </a:cubicBezTo>
                  <a:cubicBezTo>
                    <a:pt x="5675" y="7403"/>
                    <a:pt x="5343" y="8184"/>
                    <a:pt x="5029" y="8947"/>
                  </a:cubicBezTo>
                  <a:cubicBezTo>
                    <a:pt x="5141" y="8939"/>
                    <a:pt x="5254" y="8934"/>
                    <a:pt x="5366" y="8934"/>
                  </a:cubicBezTo>
                  <a:cubicBezTo>
                    <a:pt x="6180" y="8934"/>
                    <a:pt x="6980" y="9148"/>
                    <a:pt x="7743" y="9423"/>
                  </a:cubicBezTo>
                  <a:cubicBezTo>
                    <a:pt x="8137" y="9574"/>
                    <a:pt x="8503" y="9785"/>
                    <a:pt x="8869" y="9991"/>
                  </a:cubicBezTo>
                  <a:cubicBezTo>
                    <a:pt x="9022" y="9494"/>
                    <a:pt x="9165" y="8996"/>
                    <a:pt x="9264" y="8485"/>
                  </a:cubicBezTo>
                  <a:cubicBezTo>
                    <a:pt x="9400" y="7995"/>
                    <a:pt x="9463" y="7444"/>
                    <a:pt x="9213" y="6984"/>
                  </a:cubicBezTo>
                  <a:cubicBezTo>
                    <a:pt x="8877" y="6478"/>
                    <a:pt x="8326" y="6162"/>
                    <a:pt x="7736" y="6162"/>
                  </a:cubicBezTo>
                  <a:close/>
                  <a:moveTo>
                    <a:pt x="18291" y="8868"/>
                  </a:moveTo>
                  <a:cubicBezTo>
                    <a:pt x="17793" y="8868"/>
                    <a:pt x="17294" y="9052"/>
                    <a:pt x="16920" y="9379"/>
                  </a:cubicBezTo>
                  <a:cubicBezTo>
                    <a:pt x="16250" y="9996"/>
                    <a:pt x="15777" y="10776"/>
                    <a:pt x="15436" y="11614"/>
                  </a:cubicBezTo>
                  <a:cubicBezTo>
                    <a:pt x="16590" y="11748"/>
                    <a:pt x="17688" y="12204"/>
                    <a:pt x="18681" y="12804"/>
                  </a:cubicBezTo>
                  <a:cubicBezTo>
                    <a:pt x="18999" y="12980"/>
                    <a:pt x="19271" y="13221"/>
                    <a:pt x="19552" y="13442"/>
                  </a:cubicBezTo>
                  <a:cubicBezTo>
                    <a:pt x="19644" y="13179"/>
                    <a:pt x="19748" y="12920"/>
                    <a:pt x="19839" y="12659"/>
                  </a:cubicBezTo>
                  <a:cubicBezTo>
                    <a:pt x="20069" y="11905"/>
                    <a:pt x="20253" y="11138"/>
                    <a:pt x="20134" y="10346"/>
                  </a:cubicBezTo>
                  <a:cubicBezTo>
                    <a:pt x="19911" y="9833"/>
                    <a:pt x="19539" y="9330"/>
                    <a:pt x="19065" y="9031"/>
                  </a:cubicBezTo>
                  <a:cubicBezTo>
                    <a:pt x="18820" y="8920"/>
                    <a:pt x="18556" y="8868"/>
                    <a:pt x="18291" y="8868"/>
                  </a:cubicBezTo>
                  <a:close/>
                  <a:moveTo>
                    <a:pt x="7796" y="5981"/>
                  </a:moveTo>
                  <a:cubicBezTo>
                    <a:pt x="8112" y="5981"/>
                    <a:pt x="8424" y="6044"/>
                    <a:pt x="8686" y="6233"/>
                  </a:cubicBezTo>
                  <a:cubicBezTo>
                    <a:pt x="9047" y="6479"/>
                    <a:pt x="9424" y="6793"/>
                    <a:pt x="9512" y="7243"/>
                  </a:cubicBezTo>
                  <a:cubicBezTo>
                    <a:pt x="9645" y="7732"/>
                    <a:pt x="9525" y="8253"/>
                    <a:pt x="9400" y="8726"/>
                  </a:cubicBezTo>
                  <a:cubicBezTo>
                    <a:pt x="9308" y="9088"/>
                    <a:pt x="9255" y="9465"/>
                    <a:pt x="9134" y="9816"/>
                  </a:cubicBezTo>
                  <a:cubicBezTo>
                    <a:pt x="8585" y="11200"/>
                    <a:pt x="8186" y="13714"/>
                    <a:pt x="6350" y="13715"/>
                  </a:cubicBezTo>
                  <a:cubicBezTo>
                    <a:pt x="6253" y="13715"/>
                    <a:pt x="6154" y="13707"/>
                    <a:pt x="6050" y="13693"/>
                  </a:cubicBezTo>
                  <a:cubicBezTo>
                    <a:pt x="4606" y="13478"/>
                    <a:pt x="4347" y="11752"/>
                    <a:pt x="4415" y="10545"/>
                  </a:cubicBezTo>
                  <a:cubicBezTo>
                    <a:pt x="4491" y="9633"/>
                    <a:pt x="4861" y="8787"/>
                    <a:pt x="5259" y="7975"/>
                  </a:cubicBezTo>
                  <a:cubicBezTo>
                    <a:pt x="5533" y="7410"/>
                    <a:pt x="5914" y="6910"/>
                    <a:pt x="6416" y="6529"/>
                  </a:cubicBezTo>
                  <a:cubicBezTo>
                    <a:pt x="6681" y="6288"/>
                    <a:pt x="6982" y="6063"/>
                    <a:pt x="7348" y="6017"/>
                  </a:cubicBezTo>
                  <a:cubicBezTo>
                    <a:pt x="7494" y="5996"/>
                    <a:pt x="7646" y="5981"/>
                    <a:pt x="7796" y="5981"/>
                  </a:cubicBezTo>
                  <a:close/>
                  <a:moveTo>
                    <a:pt x="11145" y="12483"/>
                  </a:moveTo>
                  <a:cubicBezTo>
                    <a:pt x="11200" y="12483"/>
                    <a:pt x="11256" y="12487"/>
                    <a:pt x="11312" y="12494"/>
                  </a:cubicBezTo>
                  <a:cubicBezTo>
                    <a:pt x="12134" y="12494"/>
                    <a:pt x="12753" y="13282"/>
                    <a:pt x="12753" y="14065"/>
                  </a:cubicBezTo>
                  <a:cubicBezTo>
                    <a:pt x="12690" y="14435"/>
                    <a:pt x="12559" y="14825"/>
                    <a:pt x="12262" y="15072"/>
                  </a:cubicBezTo>
                  <a:cubicBezTo>
                    <a:pt x="11954" y="15368"/>
                    <a:pt x="11585" y="15675"/>
                    <a:pt x="11141" y="15675"/>
                  </a:cubicBezTo>
                  <a:cubicBezTo>
                    <a:pt x="11113" y="15675"/>
                    <a:pt x="11086" y="15675"/>
                    <a:pt x="11059" y="15673"/>
                  </a:cubicBezTo>
                  <a:cubicBezTo>
                    <a:pt x="10242" y="15644"/>
                    <a:pt x="9610" y="14872"/>
                    <a:pt x="9584" y="14082"/>
                  </a:cubicBezTo>
                  <a:cubicBezTo>
                    <a:pt x="9579" y="13245"/>
                    <a:pt x="10309" y="12483"/>
                    <a:pt x="11145" y="12483"/>
                  </a:cubicBezTo>
                  <a:close/>
                  <a:moveTo>
                    <a:pt x="18288" y="8681"/>
                  </a:moveTo>
                  <a:cubicBezTo>
                    <a:pt x="18569" y="8681"/>
                    <a:pt x="18849" y="8734"/>
                    <a:pt x="19107" y="8845"/>
                  </a:cubicBezTo>
                  <a:cubicBezTo>
                    <a:pt x="19661" y="9158"/>
                    <a:pt x="20132" y="9774"/>
                    <a:pt x="20333" y="10373"/>
                  </a:cubicBezTo>
                  <a:cubicBezTo>
                    <a:pt x="20410" y="11089"/>
                    <a:pt x="20287" y="11795"/>
                    <a:pt x="20085" y="12479"/>
                  </a:cubicBezTo>
                  <a:cubicBezTo>
                    <a:pt x="20075" y="12504"/>
                    <a:pt x="20067" y="12530"/>
                    <a:pt x="20057" y="12555"/>
                  </a:cubicBezTo>
                  <a:lnTo>
                    <a:pt x="20057" y="12557"/>
                  </a:lnTo>
                  <a:cubicBezTo>
                    <a:pt x="20056" y="12563"/>
                    <a:pt x="20054" y="12571"/>
                    <a:pt x="20051" y="12579"/>
                  </a:cubicBezTo>
                  <a:cubicBezTo>
                    <a:pt x="20041" y="12609"/>
                    <a:pt x="20033" y="12640"/>
                    <a:pt x="20023" y="12670"/>
                  </a:cubicBezTo>
                  <a:lnTo>
                    <a:pt x="20023" y="12671"/>
                  </a:lnTo>
                  <a:cubicBezTo>
                    <a:pt x="20009" y="12716"/>
                    <a:pt x="19993" y="12759"/>
                    <a:pt x="19979" y="12804"/>
                  </a:cubicBezTo>
                  <a:cubicBezTo>
                    <a:pt x="19969" y="12831"/>
                    <a:pt x="19961" y="12857"/>
                    <a:pt x="19953" y="12884"/>
                  </a:cubicBezTo>
                  <a:cubicBezTo>
                    <a:pt x="19945" y="12897"/>
                    <a:pt x="19939" y="12911"/>
                    <a:pt x="19933" y="12926"/>
                  </a:cubicBezTo>
                  <a:cubicBezTo>
                    <a:pt x="19928" y="12933"/>
                    <a:pt x="19926" y="12941"/>
                    <a:pt x="19924" y="12948"/>
                  </a:cubicBezTo>
                  <a:cubicBezTo>
                    <a:pt x="19920" y="12954"/>
                    <a:pt x="19918" y="12962"/>
                    <a:pt x="19916" y="12969"/>
                  </a:cubicBezTo>
                  <a:cubicBezTo>
                    <a:pt x="19901" y="13004"/>
                    <a:pt x="19887" y="13040"/>
                    <a:pt x="19872" y="13075"/>
                  </a:cubicBezTo>
                  <a:cubicBezTo>
                    <a:pt x="19857" y="13112"/>
                    <a:pt x="19842" y="13150"/>
                    <a:pt x="19828" y="13187"/>
                  </a:cubicBezTo>
                  <a:cubicBezTo>
                    <a:pt x="19820" y="13207"/>
                    <a:pt x="19813" y="13228"/>
                    <a:pt x="19805" y="13248"/>
                  </a:cubicBezTo>
                  <a:cubicBezTo>
                    <a:pt x="19802" y="13258"/>
                    <a:pt x="19799" y="13266"/>
                    <a:pt x="19797" y="13274"/>
                  </a:cubicBezTo>
                  <a:cubicBezTo>
                    <a:pt x="19793" y="13284"/>
                    <a:pt x="19791" y="13294"/>
                    <a:pt x="19786" y="13303"/>
                  </a:cubicBezTo>
                  <a:lnTo>
                    <a:pt x="19786" y="13304"/>
                  </a:lnTo>
                  <a:cubicBezTo>
                    <a:pt x="19778" y="13324"/>
                    <a:pt x="19772" y="13344"/>
                    <a:pt x="19764" y="13364"/>
                  </a:cubicBezTo>
                  <a:cubicBezTo>
                    <a:pt x="19745" y="13413"/>
                    <a:pt x="19727" y="13461"/>
                    <a:pt x="19711" y="13511"/>
                  </a:cubicBezTo>
                  <a:lnTo>
                    <a:pt x="19711" y="13509"/>
                  </a:lnTo>
                  <a:cubicBezTo>
                    <a:pt x="19710" y="13510"/>
                    <a:pt x="19710" y="13510"/>
                    <a:pt x="19710" y="13510"/>
                  </a:cubicBezTo>
                  <a:cubicBezTo>
                    <a:pt x="19700" y="13543"/>
                    <a:pt x="19689" y="13575"/>
                    <a:pt x="19677" y="13607"/>
                  </a:cubicBezTo>
                  <a:cubicBezTo>
                    <a:pt x="19654" y="13665"/>
                    <a:pt x="19634" y="13723"/>
                    <a:pt x="19614" y="13780"/>
                  </a:cubicBezTo>
                  <a:lnTo>
                    <a:pt x="19614" y="13781"/>
                  </a:lnTo>
                  <a:cubicBezTo>
                    <a:pt x="19607" y="13801"/>
                    <a:pt x="19600" y="13820"/>
                    <a:pt x="19593" y="13840"/>
                  </a:cubicBezTo>
                  <a:cubicBezTo>
                    <a:pt x="19577" y="13880"/>
                    <a:pt x="19562" y="13918"/>
                    <a:pt x="19549" y="13958"/>
                  </a:cubicBezTo>
                  <a:cubicBezTo>
                    <a:pt x="19546" y="13963"/>
                    <a:pt x="19543" y="13968"/>
                    <a:pt x="19541" y="13972"/>
                  </a:cubicBezTo>
                  <a:cubicBezTo>
                    <a:pt x="19539" y="13977"/>
                    <a:pt x="19537" y="13981"/>
                    <a:pt x="19535" y="13987"/>
                  </a:cubicBezTo>
                  <a:cubicBezTo>
                    <a:pt x="19534" y="13990"/>
                    <a:pt x="19533" y="13994"/>
                    <a:pt x="19530" y="13997"/>
                  </a:cubicBezTo>
                  <a:cubicBezTo>
                    <a:pt x="19512" y="14037"/>
                    <a:pt x="19495" y="14077"/>
                    <a:pt x="19479" y="14119"/>
                  </a:cubicBezTo>
                  <a:cubicBezTo>
                    <a:pt x="19475" y="14125"/>
                    <a:pt x="19472" y="14133"/>
                    <a:pt x="19470" y="14141"/>
                  </a:cubicBezTo>
                  <a:cubicBezTo>
                    <a:pt x="19467" y="14148"/>
                    <a:pt x="19464" y="14156"/>
                    <a:pt x="19462" y="14164"/>
                  </a:cubicBezTo>
                  <a:cubicBezTo>
                    <a:pt x="19462" y="14165"/>
                    <a:pt x="19462" y="14165"/>
                    <a:pt x="19461" y="14167"/>
                  </a:cubicBezTo>
                  <a:cubicBezTo>
                    <a:pt x="19459" y="14168"/>
                    <a:pt x="19459" y="14170"/>
                    <a:pt x="19458" y="14171"/>
                  </a:cubicBezTo>
                  <a:cubicBezTo>
                    <a:pt x="19439" y="14212"/>
                    <a:pt x="19417" y="14255"/>
                    <a:pt x="19402" y="14297"/>
                  </a:cubicBezTo>
                  <a:cubicBezTo>
                    <a:pt x="19395" y="14312"/>
                    <a:pt x="19387" y="14326"/>
                    <a:pt x="19381" y="14340"/>
                  </a:cubicBezTo>
                  <a:cubicBezTo>
                    <a:pt x="19378" y="14346"/>
                    <a:pt x="19377" y="14351"/>
                    <a:pt x="19375" y="14356"/>
                  </a:cubicBezTo>
                  <a:cubicBezTo>
                    <a:pt x="19373" y="14361"/>
                    <a:pt x="19371" y="14367"/>
                    <a:pt x="19370" y="14372"/>
                  </a:cubicBezTo>
                  <a:lnTo>
                    <a:pt x="19369" y="14374"/>
                  </a:lnTo>
                  <a:cubicBezTo>
                    <a:pt x="19369" y="14376"/>
                    <a:pt x="19369" y="14378"/>
                    <a:pt x="19368" y="14380"/>
                  </a:cubicBezTo>
                  <a:cubicBezTo>
                    <a:pt x="19365" y="14387"/>
                    <a:pt x="19362" y="14395"/>
                    <a:pt x="19360" y="14403"/>
                  </a:cubicBezTo>
                  <a:cubicBezTo>
                    <a:pt x="18819" y="15454"/>
                    <a:pt x="18069" y="16749"/>
                    <a:pt x="16751" y="16769"/>
                  </a:cubicBezTo>
                  <a:cubicBezTo>
                    <a:pt x="14695" y="16567"/>
                    <a:pt x="14278" y="14532"/>
                    <a:pt x="14836" y="12840"/>
                  </a:cubicBezTo>
                  <a:cubicBezTo>
                    <a:pt x="15187" y="11492"/>
                    <a:pt x="15781" y="10140"/>
                    <a:pt x="16842" y="9203"/>
                  </a:cubicBezTo>
                  <a:cubicBezTo>
                    <a:pt x="17238" y="8864"/>
                    <a:pt x="17765" y="8681"/>
                    <a:pt x="18288" y="8681"/>
                  </a:cubicBezTo>
                  <a:close/>
                  <a:moveTo>
                    <a:pt x="7608" y="15342"/>
                  </a:moveTo>
                  <a:lnTo>
                    <a:pt x="7608" y="15342"/>
                  </a:lnTo>
                  <a:cubicBezTo>
                    <a:pt x="7618" y="15358"/>
                    <a:pt x="7626" y="15374"/>
                    <a:pt x="7635" y="15390"/>
                  </a:cubicBezTo>
                  <a:cubicBezTo>
                    <a:pt x="7673" y="15459"/>
                    <a:pt x="7717" y="15524"/>
                    <a:pt x="7755" y="15591"/>
                  </a:cubicBezTo>
                  <a:cubicBezTo>
                    <a:pt x="7755" y="15592"/>
                    <a:pt x="7755" y="15592"/>
                    <a:pt x="7756" y="15594"/>
                  </a:cubicBezTo>
                  <a:cubicBezTo>
                    <a:pt x="7778" y="15633"/>
                    <a:pt x="7798" y="15671"/>
                    <a:pt x="7821" y="15710"/>
                  </a:cubicBezTo>
                  <a:cubicBezTo>
                    <a:pt x="7842" y="15745"/>
                    <a:pt x="7863" y="15777"/>
                    <a:pt x="7885" y="15809"/>
                  </a:cubicBezTo>
                  <a:cubicBezTo>
                    <a:pt x="7885" y="15810"/>
                    <a:pt x="7886" y="15812"/>
                    <a:pt x="7887" y="15813"/>
                  </a:cubicBezTo>
                  <a:cubicBezTo>
                    <a:pt x="7914" y="15855"/>
                    <a:pt x="7938" y="15899"/>
                    <a:pt x="7964" y="15940"/>
                  </a:cubicBezTo>
                  <a:cubicBezTo>
                    <a:pt x="7995" y="15990"/>
                    <a:pt x="8027" y="16038"/>
                    <a:pt x="8062" y="16085"/>
                  </a:cubicBezTo>
                  <a:cubicBezTo>
                    <a:pt x="8131" y="16177"/>
                    <a:pt x="8207" y="16263"/>
                    <a:pt x="8283" y="16347"/>
                  </a:cubicBezTo>
                  <a:cubicBezTo>
                    <a:pt x="8313" y="16379"/>
                    <a:pt x="8344" y="16411"/>
                    <a:pt x="8377" y="16440"/>
                  </a:cubicBezTo>
                  <a:cubicBezTo>
                    <a:pt x="8433" y="16510"/>
                    <a:pt x="8492" y="16576"/>
                    <a:pt x="8556" y="16638"/>
                  </a:cubicBezTo>
                  <a:cubicBezTo>
                    <a:pt x="8859" y="17024"/>
                    <a:pt x="9230" y="17385"/>
                    <a:pt x="9685" y="17582"/>
                  </a:cubicBezTo>
                  <a:cubicBezTo>
                    <a:pt x="10056" y="17745"/>
                    <a:pt x="10456" y="17823"/>
                    <a:pt x="10856" y="17823"/>
                  </a:cubicBezTo>
                  <a:cubicBezTo>
                    <a:pt x="11283" y="17823"/>
                    <a:pt x="11710" y="17733"/>
                    <a:pt x="12100" y="17562"/>
                  </a:cubicBezTo>
                  <a:cubicBezTo>
                    <a:pt x="12130" y="17551"/>
                    <a:pt x="12158" y="17542"/>
                    <a:pt x="12187" y="17531"/>
                  </a:cubicBezTo>
                  <a:cubicBezTo>
                    <a:pt x="12246" y="17507"/>
                    <a:pt x="12301" y="17479"/>
                    <a:pt x="12357" y="17448"/>
                  </a:cubicBezTo>
                  <a:cubicBezTo>
                    <a:pt x="12404" y="17423"/>
                    <a:pt x="12451" y="17398"/>
                    <a:pt x="12498" y="17373"/>
                  </a:cubicBezTo>
                  <a:cubicBezTo>
                    <a:pt x="12499" y="17373"/>
                    <a:pt x="12500" y="17372"/>
                    <a:pt x="12503" y="17372"/>
                  </a:cubicBezTo>
                  <a:cubicBezTo>
                    <a:pt x="12503" y="17371"/>
                    <a:pt x="12504" y="17371"/>
                    <a:pt x="12504" y="17369"/>
                  </a:cubicBezTo>
                  <a:cubicBezTo>
                    <a:pt x="12506" y="17369"/>
                    <a:pt x="12507" y="17368"/>
                    <a:pt x="12508" y="17367"/>
                  </a:cubicBezTo>
                  <a:cubicBezTo>
                    <a:pt x="12520" y="17361"/>
                    <a:pt x="12530" y="17356"/>
                    <a:pt x="12540" y="17351"/>
                  </a:cubicBezTo>
                  <a:cubicBezTo>
                    <a:pt x="12544" y="17349"/>
                    <a:pt x="12547" y="17347"/>
                    <a:pt x="12551" y="17345"/>
                  </a:cubicBezTo>
                  <a:cubicBezTo>
                    <a:pt x="12602" y="17317"/>
                    <a:pt x="12650" y="17287"/>
                    <a:pt x="12699" y="17254"/>
                  </a:cubicBezTo>
                  <a:cubicBezTo>
                    <a:pt x="12750" y="17220"/>
                    <a:pt x="12796" y="17181"/>
                    <a:pt x="12846" y="17144"/>
                  </a:cubicBezTo>
                  <a:cubicBezTo>
                    <a:pt x="12889" y="17114"/>
                    <a:pt x="12932" y="17084"/>
                    <a:pt x="12977" y="17054"/>
                  </a:cubicBezTo>
                  <a:cubicBezTo>
                    <a:pt x="13025" y="17021"/>
                    <a:pt x="13073" y="16986"/>
                    <a:pt x="13121" y="16952"/>
                  </a:cubicBezTo>
                  <a:cubicBezTo>
                    <a:pt x="13146" y="16934"/>
                    <a:pt x="13171" y="16915"/>
                    <a:pt x="13198" y="16897"/>
                  </a:cubicBezTo>
                  <a:cubicBezTo>
                    <a:pt x="13200" y="16895"/>
                    <a:pt x="13202" y="16893"/>
                    <a:pt x="13203" y="16891"/>
                  </a:cubicBezTo>
                  <a:lnTo>
                    <a:pt x="13205" y="16891"/>
                  </a:lnTo>
                  <a:lnTo>
                    <a:pt x="13207" y="16889"/>
                  </a:lnTo>
                  <a:lnTo>
                    <a:pt x="13208" y="16889"/>
                  </a:lnTo>
                  <a:cubicBezTo>
                    <a:pt x="13226" y="16874"/>
                    <a:pt x="13245" y="16858"/>
                    <a:pt x="13263" y="16845"/>
                  </a:cubicBezTo>
                  <a:cubicBezTo>
                    <a:pt x="13265" y="16843"/>
                    <a:pt x="13265" y="16842"/>
                    <a:pt x="13266" y="16842"/>
                  </a:cubicBezTo>
                  <a:cubicBezTo>
                    <a:pt x="13269" y="16841"/>
                    <a:pt x="13271" y="16839"/>
                    <a:pt x="13273" y="16837"/>
                  </a:cubicBezTo>
                  <a:cubicBezTo>
                    <a:pt x="13302" y="16814"/>
                    <a:pt x="13329" y="16790"/>
                    <a:pt x="13357" y="16767"/>
                  </a:cubicBezTo>
                  <a:cubicBezTo>
                    <a:pt x="13460" y="16679"/>
                    <a:pt x="13560" y="16585"/>
                    <a:pt x="13654" y="16488"/>
                  </a:cubicBezTo>
                  <a:cubicBezTo>
                    <a:pt x="13661" y="16480"/>
                    <a:pt x="13668" y="16472"/>
                    <a:pt x="13676" y="16465"/>
                  </a:cubicBezTo>
                  <a:lnTo>
                    <a:pt x="13676" y="16465"/>
                  </a:lnTo>
                  <a:cubicBezTo>
                    <a:pt x="13581" y="16607"/>
                    <a:pt x="13486" y="16749"/>
                    <a:pt x="13351" y="16856"/>
                  </a:cubicBezTo>
                  <a:cubicBezTo>
                    <a:pt x="12740" y="17538"/>
                    <a:pt x="11877" y="18008"/>
                    <a:pt x="10950" y="18008"/>
                  </a:cubicBezTo>
                  <a:cubicBezTo>
                    <a:pt x="10922" y="18008"/>
                    <a:pt x="10893" y="18007"/>
                    <a:pt x="10865" y="18006"/>
                  </a:cubicBezTo>
                  <a:cubicBezTo>
                    <a:pt x="10831" y="18008"/>
                    <a:pt x="10795" y="18008"/>
                    <a:pt x="10761" y="18008"/>
                  </a:cubicBezTo>
                  <a:cubicBezTo>
                    <a:pt x="9291" y="18008"/>
                    <a:pt x="8123" y="16767"/>
                    <a:pt x="7640" y="15460"/>
                  </a:cubicBezTo>
                  <a:cubicBezTo>
                    <a:pt x="7628" y="15421"/>
                    <a:pt x="7618" y="15381"/>
                    <a:pt x="7608" y="15342"/>
                  </a:cubicBezTo>
                  <a:close/>
                  <a:moveTo>
                    <a:pt x="11556" y="0"/>
                  </a:moveTo>
                  <a:cubicBezTo>
                    <a:pt x="10880" y="0"/>
                    <a:pt x="10206" y="76"/>
                    <a:pt x="9547" y="215"/>
                  </a:cubicBezTo>
                  <a:cubicBezTo>
                    <a:pt x="9546" y="218"/>
                    <a:pt x="9543" y="221"/>
                    <a:pt x="9541" y="224"/>
                  </a:cubicBezTo>
                  <a:cubicBezTo>
                    <a:pt x="9519" y="228"/>
                    <a:pt x="9497" y="231"/>
                    <a:pt x="9477" y="236"/>
                  </a:cubicBezTo>
                  <a:cubicBezTo>
                    <a:pt x="9461" y="238"/>
                    <a:pt x="9445" y="241"/>
                    <a:pt x="9430" y="246"/>
                  </a:cubicBezTo>
                  <a:cubicBezTo>
                    <a:pt x="9429" y="245"/>
                    <a:pt x="9427" y="244"/>
                    <a:pt x="9424" y="242"/>
                  </a:cubicBezTo>
                  <a:cubicBezTo>
                    <a:pt x="9044" y="327"/>
                    <a:pt x="8668" y="433"/>
                    <a:pt x="8299" y="558"/>
                  </a:cubicBezTo>
                  <a:cubicBezTo>
                    <a:pt x="7231" y="933"/>
                    <a:pt x="6235" y="1483"/>
                    <a:pt x="5328" y="2157"/>
                  </a:cubicBezTo>
                  <a:cubicBezTo>
                    <a:pt x="5315" y="2181"/>
                    <a:pt x="5292" y="2200"/>
                    <a:pt x="5265" y="2205"/>
                  </a:cubicBezTo>
                  <a:cubicBezTo>
                    <a:pt x="4129" y="3059"/>
                    <a:pt x="3134" y="4112"/>
                    <a:pt x="2316" y="5266"/>
                  </a:cubicBezTo>
                  <a:cubicBezTo>
                    <a:pt x="1405" y="6574"/>
                    <a:pt x="870" y="8092"/>
                    <a:pt x="565" y="9648"/>
                  </a:cubicBezTo>
                  <a:cubicBezTo>
                    <a:pt x="140" y="11697"/>
                    <a:pt x="1" y="13858"/>
                    <a:pt x="695" y="15861"/>
                  </a:cubicBezTo>
                  <a:cubicBezTo>
                    <a:pt x="999" y="16821"/>
                    <a:pt x="1509" y="17690"/>
                    <a:pt x="2059" y="18522"/>
                  </a:cubicBezTo>
                  <a:cubicBezTo>
                    <a:pt x="3316" y="20617"/>
                    <a:pt x="5215" y="22315"/>
                    <a:pt x="7436" y="23325"/>
                  </a:cubicBezTo>
                  <a:cubicBezTo>
                    <a:pt x="8416" y="23768"/>
                    <a:pt x="9448" y="24137"/>
                    <a:pt x="10523" y="24252"/>
                  </a:cubicBezTo>
                  <a:cubicBezTo>
                    <a:pt x="10748" y="24269"/>
                    <a:pt x="10975" y="24301"/>
                    <a:pt x="11202" y="24317"/>
                  </a:cubicBezTo>
                  <a:cubicBezTo>
                    <a:pt x="11237" y="24319"/>
                    <a:pt x="11271" y="24322"/>
                    <a:pt x="11306" y="24323"/>
                  </a:cubicBezTo>
                  <a:cubicBezTo>
                    <a:pt x="11341" y="24323"/>
                    <a:pt x="11375" y="24325"/>
                    <a:pt x="11409" y="24325"/>
                  </a:cubicBezTo>
                  <a:cubicBezTo>
                    <a:pt x="11431" y="24325"/>
                    <a:pt x="11452" y="24326"/>
                    <a:pt x="11472" y="24326"/>
                  </a:cubicBezTo>
                  <a:cubicBezTo>
                    <a:pt x="11556" y="24325"/>
                    <a:pt x="11639" y="24321"/>
                    <a:pt x="11723" y="24310"/>
                  </a:cubicBezTo>
                  <a:cubicBezTo>
                    <a:pt x="11726" y="24310"/>
                    <a:pt x="11729" y="24310"/>
                    <a:pt x="11732" y="24310"/>
                  </a:cubicBezTo>
                  <a:cubicBezTo>
                    <a:pt x="11747" y="24310"/>
                    <a:pt x="11761" y="24314"/>
                    <a:pt x="11774" y="24321"/>
                  </a:cubicBezTo>
                  <a:cubicBezTo>
                    <a:pt x="12543" y="24289"/>
                    <a:pt x="13266" y="24127"/>
                    <a:pt x="14057" y="24045"/>
                  </a:cubicBezTo>
                  <a:cubicBezTo>
                    <a:pt x="15184" y="23774"/>
                    <a:pt x="16300" y="23416"/>
                    <a:pt x="17298" y="22820"/>
                  </a:cubicBezTo>
                  <a:cubicBezTo>
                    <a:pt x="18019" y="22430"/>
                    <a:pt x="18612" y="21856"/>
                    <a:pt x="19223" y="21321"/>
                  </a:cubicBezTo>
                  <a:cubicBezTo>
                    <a:pt x="19701" y="20917"/>
                    <a:pt x="20119" y="20458"/>
                    <a:pt x="20500" y="19966"/>
                  </a:cubicBezTo>
                  <a:lnTo>
                    <a:pt x="20508" y="19958"/>
                  </a:lnTo>
                  <a:cubicBezTo>
                    <a:pt x="20510" y="19955"/>
                    <a:pt x="20515" y="19951"/>
                    <a:pt x="20517" y="19948"/>
                  </a:cubicBezTo>
                  <a:cubicBezTo>
                    <a:pt x="20526" y="19939"/>
                    <a:pt x="20537" y="19929"/>
                    <a:pt x="20545" y="19919"/>
                  </a:cubicBezTo>
                  <a:cubicBezTo>
                    <a:pt x="20561" y="19901"/>
                    <a:pt x="20582" y="19879"/>
                    <a:pt x="20595" y="19857"/>
                  </a:cubicBezTo>
                  <a:cubicBezTo>
                    <a:pt x="20599" y="19850"/>
                    <a:pt x="20604" y="19843"/>
                    <a:pt x="20605" y="19836"/>
                  </a:cubicBezTo>
                  <a:cubicBezTo>
                    <a:pt x="20607" y="19831"/>
                    <a:pt x="20609" y="19828"/>
                    <a:pt x="20610" y="19823"/>
                  </a:cubicBezTo>
                  <a:cubicBezTo>
                    <a:pt x="21044" y="19246"/>
                    <a:pt x="21430" y="18630"/>
                    <a:pt x="21800" y="18011"/>
                  </a:cubicBezTo>
                  <a:cubicBezTo>
                    <a:pt x="22436" y="16926"/>
                    <a:pt x="22992" y="15762"/>
                    <a:pt x="23095" y="14494"/>
                  </a:cubicBezTo>
                  <a:cubicBezTo>
                    <a:pt x="23985" y="10737"/>
                    <a:pt x="23093" y="7039"/>
                    <a:pt x="20531" y="4141"/>
                  </a:cubicBezTo>
                  <a:cubicBezTo>
                    <a:pt x="19846" y="3362"/>
                    <a:pt x="19083" y="2644"/>
                    <a:pt x="18227" y="2065"/>
                  </a:cubicBezTo>
                  <a:cubicBezTo>
                    <a:pt x="18194" y="2042"/>
                    <a:pt x="18160" y="2021"/>
                    <a:pt x="18126" y="1998"/>
                  </a:cubicBezTo>
                  <a:cubicBezTo>
                    <a:pt x="18104" y="1983"/>
                    <a:pt x="18083" y="1969"/>
                    <a:pt x="18062" y="1955"/>
                  </a:cubicBezTo>
                  <a:lnTo>
                    <a:pt x="18061" y="1955"/>
                  </a:lnTo>
                  <a:cubicBezTo>
                    <a:pt x="18026" y="1931"/>
                    <a:pt x="17990" y="1909"/>
                    <a:pt x="17955" y="1884"/>
                  </a:cubicBezTo>
                  <a:cubicBezTo>
                    <a:pt x="17833" y="1803"/>
                    <a:pt x="17713" y="1724"/>
                    <a:pt x="17586" y="1651"/>
                  </a:cubicBezTo>
                  <a:cubicBezTo>
                    <a:pt x="17584" y="1650"/>
                    <a:pt x="17583" y="1650"/>
                    <a:pt x="17582" y="1649"/>
                  </a:cubicBezTo>
                  <a:lnTo>
                    <a:pt x="17581" y="1649"/>
                  </a:lnTo>
                  <a:lnTo>
                    <a:pt x="17581" y="1648"/>
                  </a:lnTo>
                  <a:cubicBezTo>
                    <a:pt x="17570" y="1642"/>
                    <a:pt x="17560" y="1636"/>
                    <a:pt x="17550" y="1631"/>
                  </a:cubicBezTo>
                  <a:cubicBezTo>
                    <a:pt x="17512" y="1610"/>
                    <a:pt x="17473" y="1589"/>
                    <a:pt x="17434" y="1569"/>
                  </a:cubicBezTo>
                  <a:cubicBezTo>
                    <a:pt x="17434" y="1568"/>
                    <a:pt x="17433" y="1568"/>
                    <a:pt x="17433" y="1568"/>
                  </a:cubicBezTo>
                  <a:cubicBezTo>
                    <a:pt x="17431" y="1567"/>
                    <a:pt x="17430" y="1565"/>
                    <a:pt x="17429" y="1565"/>
                  </a:cubicBezTo>
                  <a:cubicBezTo>
                    <a:pt x="17427" y="1564"/>
                    <a:pt x="17426" y="1564"/>
                    <a:pt x="17426" y="1564"/>
                  </a:cubicBezTo>
                  <a:cubicBezTo>
                    <a:pt x="17426" y="1564"/>
                    <a:pt x="17425" y="1564"/>
                    <a:pt x="17424" y="1563"/>
                  </a:cubicBezTo>
                  <a:cubicBezTo>
                    <a:pt x="17397" y="1548"/>
                    <a:pt x="17370" y="1533"/>
                    <a:pt x="17342" y="1521"/>
                  </a:cubicBezTo>
                  <a:cubicBezTo>
                    <a:pt x="17281" y="1484"/>
                    <a:pt x="17218" y="1449"/>
                    <a:pt x="17155" y="1416"/>
                  </a:cubicBezTo>
                  <a:cubicBezTo>
                    <a:pt x="17106" y="1383"/>
                    <a:pt x="17057" y="1353"/>
                    <a:pt x="17006" y="1324"/>
                  </a:cubicBezTo>
                  <a:cubicBezTo>
                    <a:pt x="16960" y="1299"/>
                    <a:pt x="16916" y="1275"/>
                    <a:pt x="16872" y="1251"/>
                  </a:cubicBezTo>
                  <a:lnTo>
                    <a:pt x="16871" y="1251"/>
                  </a:lnTo>
                  <a:cubicBezTo>
                    <a:pt x="16871" y="1251"/>
                    <a:pt x="16869" y="1251"/>
                    <a:pt x="16869" y="1250"/>
                  </a:cubicBezTo>
                  <a:cubicBezTo>
                    <a:pt x="16823" y="1225"/>
                    <a:pt x="16778" y="1201"/>
                    <a:pt x="16732" y="1176"/>
                  </a:cubicBezTo>
                  <a:cubicBezTo>
                    <a:pt x="16695" y="1154"/>
                    <a:pt x="16656" y="1133"/>
                    <a:pt x="16618" y="1113"/>
                  </a:cubicBezTo>
                  <a:cubicBezTo>
                    <a:pt x="16609" y="1109"/>
                    <a:pt x="16601" y="1105"/>
                    <a:pt x="16593" y="1101"/>
                  </a:cubicBezTo>
                  <a:cubicBezTo>
                    <a:pt x="16494" y="1050"/>
                    <a:pt x="16395" y="1003"/>
                    <a:pt x="16293" y="957"/>
                  </a:cubicBezTo>
                  <a:lnTo>
                    <a:pt x="16292" y="956"/>
                  </a:lnTo>
                  <a:cubicBezTo>
                    <a:pt x="16290" y="955"/>
                    <a:pt x="16285" y="954"/>
                    <a:pt x="16282" y="951"/>
                  </a:cubicBezTo>
                  <a:cubicBezTo>
                    <a:pt x="16202" y="915"/>
                    <a:pt x="16122" y="879"/>
                    <a:pt x="16040" y="847"/>
                  </a:cubicBezTo>
                  <a:cubicBezTo>
                    <a:pt x="16006" y="834"/>
                    <a:pt x="15974" y="820"/>
                    <a:pt x="15941" y="804"/>
                  </a:cubicBezTo>
                  <a:cubicBezTo>
                    <a:pt x="15908" y="790"/>
                    <a:pt x="15876" y="773"/>
                    <a:pt x="15843" y="758"/>
                  </a:cubicBezTo>
                  <a:cubicBezTo>
                    <a:pt x="15776" y="730"/>
                    <a:pt x="15708" y="704"/>
                    <a:pt x="15640" y="679"/>
                  </a:cubicBezTo>
                  <a:cubicBezTo>
                    <a:pt x="15628" y="675"/>
                    <a:pt x="15615" y="669"/>
                    <a:pt x="15602" y="663"/>
                  </a:cubicBezTo>
                  <a:lnTo>
                    <a:pt x="15601" y="663"/>
                  </a:lnTo>
                  <a:cubicBezTo>
                    <a:pt x="15600" y="663"/>
                    <a:pt x="15600" y="663"/>
                    <a:pt x="15600" y="662"/>
                  </a:cubicBezTo>
                  <a:cubicBezTo>
                    <a:pt x="15592" y="659"/>
                    <a:pt x="15584" y="656"/>
                    <a:pt x="15576" y="655"/>
                  </a:cubicBezTo>
                  <a:cubicBezTo>
                    <a:pt x="15567" y="653"/>
                    <a:pt x="15558" y="650"/>
                    <a:pt x="15549" y="647"/>
                  </a:cubicBezTo>
                  <a:lnTo>
                    <a:pt x="15549" y="647"/>
                  </a:lnTo>
                  <a:cubicBezTo>
                    <a:pt x="15574" y="653"/>
                    <a:pt x="15598" y="659"/>
                    <a:pt x="15622" y="666"/>
                  </a:cubicBezTo>
                  <a:cubicBezTo>
                    <a:pt x="15375" y="567"/>
                    <a:pt x="15127" y="477"/>
                    <a:pt x="14880" y="395"/>
                  </a:cubicBezTo>
                  <a:cubicBezTo>
                    <a:pt x="14772" y="375"/>
                    <a:pt x="14663" y="356"/>
                    <a:pt x="14555" y="336"/>
                  </a:cubicBezTo>
                  <a:cubicBezTo>
                    <a:pt x="13620" y="175"/>
                    <a:pt x="12685" y="50"/>
                    <a:pt x="11739" y="2"/>
                  </a:cubicBezTo>
                  <a:cubicBezTo>
                    <a:pt x="11678" y="1"/>
                    <a:pt x="11617" y="0"/>
                    <a:pt x="1155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690" name="Google Shape;1690;p40"/>
            <p:cNvSpPr/>
            <p:nvPr/>
          </p:nvSpPr>
          <p:spPr>
            <a:xfrm>
              <a:off x="2511871" y="4966082"/>
              <a:ext cx="44759" cy="32988"/>
            </a:xfrm>
            <a:custGeom>
              <a:avLst/>
              <a:gdLst/>
              <a:ahLst/>
              <a:cxnLst/>
              <a:rect l="l" t="t" r="r" b="b"/>
              <a:pathLst>
                <a:path w="1047" h="772" extrusionOk="0">
                  <a:moveTo>
                    <a:pt x="527" y="0"/>
                  </a:moveTo>
                  <a:cubicBezTo>
                    <a:pt x="111" y="0"/>
                    <a:pt x="1" y="607"/>
                    <a:pt x="435" y="753"/>
                  </a:cubicBezTo>
                  <a:cubicBezTo>
                    <a:pt x="480" y="765"/>
                    <a:pt x="523" y="771"/>
                    <a:pt x="563" y="771"/>
                  </a:cubicBezTo>
                  <a:cubicBezTo>
                    <a:pt x="977" y="771"/>
                    <a:pt x="1047" y="131"/>
                    <a:pt x="605" y="7"/>
                  </a:cubicBezTo>
                  <a:cubicBezTo>
                    <a:pt x="578" y="2"/>
                    <a:pt x="552" y="0"/>
                    <a:pt x="52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1" name="Google Shape;1691;p40"/>
            <p:cNvSpPr/>
            <p:nvPr/>
          </p:nvSpPr>
          <p:spPr>
            <a:xfrm>
              <a:off x="2522772" y="4749056"/>
              <a:ext cx="134021" cy="99988"/>
            </a:xfrm>
            <a:custGeom>
              <a:avLst/>
              <a:gdLst/>
              <a:ahLst/>
              <a:cxnLst/>
              <a:rect l="l" t="t" r="r" b="b"/>
              <a:pathLst>
                <a:path w="3135" h="2340" extrusionOk="0">
                  <a:moveTo>
                    <a:pt x="428" y="0"/>
                  </a:moveTo>
                  <a:cubicBezTo>
                    <a:pt x="393" y="0"/>
                    <a:pt x="358" y="19"/>
                    <a:pt x="344" y="63"/>
                  </a:cubicBezTo>
                  <a:cubicBezTo>
                    <a:pt x="0" y="970"/>
                    <a:pt x="491" y="2121"/>
                    <a:pt x="1483" y="2319"/>
                  </a:cubicBezTo>
                  <a:cubicBezTo>
                    <a:pt x="1564" y="2333"/>
                    <a:pt x="1644" y="2340"/>
                    <a:pt x="1722" y="2340"/>
                  </a:cubicBezTo>
                  <a:cubicBezTo>
                    <a:pt x="2381" y="2340"/>
                    <a:pt x="2915" y="1851"/>
                    <a:pt x="3114" y="1217"/>
                  </a:cubicBezTo>
                  <a:cubicBezTo>
                    <a:pt x="3135" y="1128"/>
                    <a:pt x="3090" y="1083"/>
                    <a:pt x="3038" y="1083"/>
                  </a:cubicBezTo>
                  <a:cubicBezTo>
                    <a:pt x="2988" y="1083"/>
                    <a:pt x="2930" y="1124"/>
                    <a:pt x="2914" y="1206"/>
                  </a:cubicBezTo>
                  <a:cubicBezTo>
                    <a:pt x="2869" y="1329"/>
                    <a:pt x="2816" y="1436"/>
                    <a:pt x="2758" y="1532"/>
                  </a:cubicBezTo>
                  <a:cubicBezTo>
                    <a:pt x="2758" y="1532"/>
                    <a:pt x="2758" y="1531"/>
                    <a:pt x="2757" y="1531"/>
                  </a:cubicBezTo>
                  <a:cubicBezTo>
                    <a:pt x="2741" y="1522"/>
                    <a:pt x="2725" y="1519"/>
                    <a:pt x="2710" y="1519"/>
                  </a:cubicBezTo>
                  <a:cubicBezTo>
                    <a:pt x="2618" y="1519"/>
                    <a:pt x="2540" y="1651"/>
                    <a:pt x="2465" y="1696"/>
                  </a:cubicBezTo>
                  <a:cubicBezTo>
                    <a:pt x="2411" y="1697"/>
                    <a:pt x="2366" y="1738"/>
                    <a:pt x="2321" y="1767"/>
                  </a:cubicBezTo>
                  <a:cubicBezTo>
                    <a:pt x="2305" y="1763"/>
                    <a:pt x="2289" y="1761"/>
                    <a:pt x="2273" y="1761"/>
                  </a:cubicBezTo>
                  <a:cubicBezTo>
                    <a:pt x="2166" y="1761"/>
                    <a:pt x="2061" y="1840"/>
                    <a:pt x="1992" y="1915"/>
                  </a:cubicBezTo>
                  <a:cubicBezTo>
                    <a:pt x="1985" y="1916"/>
                    <a:pt x="1978" y="1916"/>
                    <a:pt x="1971" y="1916"/>
                  </a:cubicBezTo>
                  <a:cubicBezTo>
                    <a:pt x="1901" y="1916"/>
                    <a:pt x="1834" y="1879"/>
                    <a:pt x="1764" y="1867"/>
                  </a:cubicBezTo>
                  <a:cubicBezTo>
                    <a:pt x="1732" y="1863"/>
                    <a:pt x="1699" y="1862"/>
                    <a:pt x="1667" y="1862"/>
                  </a:cubicBezTo>
                  <a:cubicBezTo>
                    <a:pt x="1620" y="1862"/>
                    <a:pt x="1573" y="1864"/>
                    <a:pt x="1525" y="1864"/>
                  </a:cubicBezTo>
                  <a:cubicBezTo>
                    <a:pt x="1494" y="1864"/>
                    <a:pt x="1462" y="1863"/>
                    <a:pt x="1431" y="1859"/>
                  </a:cubicBezTo>
                  <a:cubicBezTo>
                    <a:pt x="1341" y="1767"/>
                    <a:pt x="1219" y="1642"/>
                    <a:pt x="1084" y="1642"/>
                  </a:cubicBezTo>
                  <a:cubicBezTo>
                    <a:pt x="1055" y="1642"/>
                    <a:pt x="1024" y="1648"/>
                    <a:pt x="994" y="1661"/>
                  </a:cubicBezTo>
                  <a:cubicBezTo>
                    <a:pt x="886" y="1494"/>
                    <a:pt x="804" y="1215"/>
                    <a:pt x="626" y="1127"/>
                  </a:cubicBezTo>
                  <a:cubicBezTo>
                    <a:pt x="624" y="1125"/>
                    <a:pt x="624" y="1123"/>
                    <a:pt x="623" y="1121"/>
                  </a:cubicBezTo>
                  <a:cubicBezTo>
                    <a:pt x="611" y="1100"/>
                    <a:pt x="599" y="1078"/>
                    <a:pt x="588" y="1058"/>
                  </a:cubicBezTo>
                  <a:cubicBezTo>
                    <a:pt x="598" y="1012"/>
                    <a:pt x="570" y="970"/>
                    <a:pt x="530" y="947"/>
                  </a:cubicBezTo>
                  <a:cubicBezTo>
                    <a:pt x="507" y="901"/>
                    <a:pt x="489" y="838"/>
                    <a:pt x="435" y="824"/>
                  </a:cubicBezTo>
                  <a:cubicBezTo>
                    <a:pt x="433" y="824"/>
                    <a:pt x="432" y="824"/>
                    <a:pt x="431" y="824"/>
                  </a:cubicBezTo>
                  <a:cubicBezTo>
                    <a:pt x="430" y="824"/>
                    <a:pt x="428" y="824"/>
                    <a:pt x="427" y="823"/>
                  </a:cubicBezTo>
                  <a:cubicBezTo>
                    <a:pt x="415" y="665"/>
                    <a:pt x="424" y="497"/>
                    <a:pt x="463" y="321"/>
                  </a:cubicBezTo>
                  <a:cubicBezTo>
                    <a:pt x="479" y="257"/>
                    <a:pt x="497" y="191"/>
                    <a:pt x="522" y="121"/>
                  </a:cubicBezTo>
                  <a:cubicBezTo>
                    <a:pt x="546" y="50"/>
                    <a:pt x="486" y="0"/>
                    <a:pt x="42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2" name="Google Shape;1692;p40"/>
            <p:cNvSpPr/>
            <p:nvPr/>
          </p:nvSpPr>
          <p:spPr>
            <a:xfrm>
              <a:off x="2445352" y="4295734"/>
              <a:ext cx="166768" cy="61446"/>
            </a:xfrm>
            <a:custGeom>
              <a:avLst/>
              <a:gdLst/>
              <a:ahLst/>
              <a:cxnLst/>
              <a:rect l="l" t="t" r="r" b="b"/>
              <a:pathLst>
                <a:path w="3901" h="1438" extrusionOk="0">
                  <a:moveTo>
                    <a:pt x="973" y="0"/>
                  </a:moveTo>
                  <a:cubicBezTo>
                    <a:pt x="918" y="0"/>
                    <a:pt x="866" y="9"/>
                    <a:pt x="833" y="53"/>
                  </a:cubicBezTo>
                  <a:cubicBezTo>
                    <a:pt x="807" y="65"/>
                    <a:pt x="795" y="87"/>
                    <a:pt x="788" y="111"/>
                  </a:cubicBezTo>
                  <a:cubicBezTo>
                    <a:pt x="663" y="97"/>
                    <a:pt x="538" y="84"/>
                    <a:pt x="413" y="75"/>
                  </a:cubicBezTo>
                  <a:cubicBezTo>
                    <a:pt x="386" y="85"/>
                    <a:pt x="361" y="96"/>
                    <a:pt x="335" y="105"/>
                  </a:cubicBezTo>
                  <a:cubicBezTo>
                    <a:pt x="318" y="111"/>
                    <a:pt x="302" y="116"/>
                    <a:pt x="283" y="122"/>
                  </a:cubicBezTo>
                  <a:cubicBezTo>
                    <a:pt x="279" y="124"/>
                    <a:pt x="273" y="127"/>
                    <a:pt x="267" y="129"/>
                  </a:cubicBezTo>
                  <a:cubicBezTo>
                    <a:pt x="221" y="146"/>
                    <a:pt x="172" y="164"/>
                    <a:pt x="126" y="180"/>
                  </a:cubicBezTo>
                  <a:cubicBezTo>
                    <a:pt x="113" y="184"/>
                    <a:pt x="103" y="187"/>
                    <a:pt x="91" y="191"/>
                  </a:cubicBezTo>
                  <a:cubicBezTo>
                    <a:pt x="60" y="204"/>
                    <a:pt x="31" y="218"/>
                    <a:pt x="1" y="232"/>
                  </a:cubicBezTo>
                  <a:cubicBezTo>
                    <a:pt x="1381" y="289"/>
                    <a:pt x="2757" y="638"/>
                    <a:pt x="3900" y="1437"/>
                  </a:cubicBezTo>
                  <a:cubicBezTo>
                    <a:pt x="3891" y="1423"/>
                    <a:pt x="3883" y="1409"/>
                    <a:pt x="3874" y="1394"/>
                  </a:cubicBezTo>
                  <a:cubicBezTo>
                    <a:pt x="3819" y="1295"/>
                    <a:pt x="3765" y="1196"/>
                    <a:pt x="3713" y="1095"/>
                  </a:cubicBezTo>
                  <a:cubicBezTo>
                    <a:pt x="3657" y="1062"/>
                    <a:pt x="3601" y="1030"/>
                    <a:pt x="3545" y="998"/>
                  </a:cubicBezTo>
                  <a:cubicBezTo>
                    <a:pt x="3538" y="983"/>
                    <a:pt x="3526" y="971"/>
                    <a:pt x="3509" y="960"/>
                  </a:cubicBezTo>
                  <a:cubicBezTo>
                    <a:pt x="3491" y="853"/>
                    <a:pt x="3304" y="788"/>
                    <a:pt x="3237" y="690"/>
                  </a:cubicBezTo>
                  <a:cubicBezTo>
                    <a:pt x="2880" y="311"/>
                    <a:pt x="2359" y="136"/>
                    <a:pt x="1852" y="65"/>
                  </a:cubicBezTo>
                  <a:cubicBezTo>
                    <a:pt x="1612" y="29"/>
                    <a:pt x="1371" y="26"/>
                    <a:pt x="1131" y="3"/>
                  </a:cubicBezTo>
                  <a:cubicBezTo>
                    <a:pt x="1119" y="5"/>
                    <a:pt x="1107" y="5"/>
                    <a:pt x="1095" y="5"/>
                  </a:cubicBezTo>
                  <a:cubicBezTo>
                    <a:pt x="1056" y="5"/>
                    <a:pt x="1014" y="0"/>
                    <a:pt x="97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3" name="Google Shape;1693;p40"/>
            <p:cNvSpPr/>
            <p:nvPr/>
          </p:nvSpPr>
          <p:spPr>
            <a:xfrm>
              <a:off x="2900041" y="4430846"/>
              <a:ext cx="129062" cy="72641"/>
            </a:xfrm>
            <a:custGeom>
              <a:avLst/>
              <a:gdLst/>
              <a:ahLst/>
              <a:cxnLst/>
              <a:rect l="l" t="t" r="r" b="b"/>
              <a:pathLst>
                <a:path w="3019" h="1700" extrusionOk="0">
                  <a:moveTo>
                    <a:pt x="475" y="0"/>
                  </a:moveTo>
                  <a:cubicBezTo>
                    <a:pt x="433" y="0"/>
                    <a:pt x="394" y="10"/>
                    <a:pt x="363" y="39"/>
                  </a:cubicBezTo>
                  <a:cubicBezTo>
                    <a:pt x="361" y="43"/>
                    <a:pt x="361" y="44"/>
                    <a:pt x="359" y="47"/>
                  </a:cubicBezTo>
                  <a:cubicBezTo>
                    <a:pt x="335" y="36"/>
                    <a:pt x="313" y="23"/>
                    <a:pt x="289" y="12"/>
                  </a:cubicBezTo>
                  <a:cubicBezTo>
                    <a:pt x="285" y="12"/>
                    <a:pt x="281" y="13"/>
                    <a:pt x="276" y="13"/>
                  </a:cubicBezTo>
                  <a:cubicBezTo>
                    <a:pt x="270" y="14"/>
                    <a:pt x="266" y="14"/>
                    <a:pt x="260" y="14"/>
                  </a:cubicBezTo>
                  <a:cubicBezTo>
                    <a:pt x="249" y="25"/>
                    <a:pt x="234" y="30"/>
                    <a:pt x="218" y="33"/>
                  </a:cubicBezTo>
                  <a:cubicBezTo>
                    <a:pt x="198" y="35"/>
                    <a:pt x="179" y="41"/>
                    <a:pt x="159" y="44"/>
                  </a:cubicBezTo>
                  <a:cubicBezTo>
                    <a:pt x="133" y="50"/>
                    <a:pt x="107" y="54"/>
                    <a:pt x="80" y="59"/>
                  </a:cubicBezTo>
                  <a:cubicBezTo>
                    <a:pt x="54" y="65"/>
                    <a:pt x="27" y="69"/>
                    <a:pt x="0" y="73"/>
                  </a:cubicBezTo>
                  <a:cubicBezTo>
                    <a:pt x="1023" y="589"/>
                    <a:pt x="2066" y="1066"/>
                    <a:pt x="3018" y="1700"/>
                  </a:cubicBezTo>
                  <a:cubicBezTo>
                    <a:pt x="3007" y="1676"/>
                    <a:pt x="2994" y="1653"/>
                    <a:pt x="2983" y="1629"/>
                  </a:cubicBezTo>
                  <a:cubicBezTo>
                    <a:pt x="2952" y="1567"/>
                    <a:pt x="2923" y="1504"/>
                    <a:pt x="2898" y="1440"/>
                  </a:cubicBezTo>
                  <a:cubicBezTo>
                    <a:pt x="2890" y="1422"/>
                    <a:pt x="2882" y="1402"/>
                    <a:pt x="2875" y="1382"/>
                  </a:cubicBezTo>
                  <a:cubicBezTo>
                    <a:pt x="2814" y="1342"/>
                    <a:pt x="2754" y="1304"/>
                    <a:pt x="2692" y="1266"/>
                  </a:cubicBezTo>
                  <a:cubicBezTo>
                    <a:pt x="2715" y="1177"/>
                    <a:pt x="2603" y="1131"/>
                    <a:pt x="2550" y="1075"/>
                  </a:cubicBezTo>
                  <a:cubicBezTo>
                    <a:pt x="2573" y="1037"/>
                    <a:pt x="2564" y="987"/>
                    <a:pt x="2530" y="957"/>
                  </a:cubicBezTo>
                  <a:cubicBezTo>
                    <a:pt x="2422" y="867"/>
                    <a:pt x="2315" y="776"/>
                    <a:pt x="2206" y="688"/>
                  </a:cubicBezTo>
                  <a:cubicBezTo>
                    <a:pt x="2067" y="576"/>
                    <a:pt x="1917" y="474"/>
                    <a:pt x="1761" y="385"/>
                  </a:cubicBezTo>
                  <a:cubicBezTo>
                    <a:pt x="1745" y="376"/>
                    <a:pt x="1727" y="371"/>
                    <a:pt x="1709" y="371"/>
                  </a:cubicBezTo>
                  <a:cubicBezTo>
                    <a:pt x="1680" y="371"/>
                    <a:pt x="1652" y="384"/>
                    <a:pt x="1634" y="410"/>
                  </a:cubicBezTo>
                  <a:cubicBezTo>
                    <a:pt x="1307" y="278"/>
                    <a:pt x="979" y="145"/>
                    <a:pt x="645" y="33"/>
                  </a:cubicBezTo>
                  <a:cubicBezTo>
                    <a:pt x="594" y="19"/>
                    <a:pt x="532" y="0"/>
                    <a:pt x="47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4" name="Google Shape;1694;p40"/>
            <p:cNvSpPr/>
            <p:nvPr/>
          </p:nvSpPr>
          <p:spPr>
            <a:xfrm>
              <a:off x="2785043" y="4537885"/>
              <a:ext cx="164160" cy="152162"/>
            </a:xfrm>
            <a:custGeom>
              <a:avLst/>
              <a:gdLst/>
              <a:ahLst/>
              <a:cxnLst/>
              <a:rect l="l" t="t" r="r" b="b"/>
              <a:pathLst>
                <a:path w="3840" h="3561" extrusionOk="0">
                  <a:moveTo>
                    <a:pt x="2905" y="0"/>
                  </a:moveTo>
                  <a:cubicBezTo>
                    <a:pt x="2343" y="0"/>
                    <a:pt x="1760" y="243"/>
                    <a:pt x="1418" y="658"/>
                  </a:cubicBezTo>
                  <a:cubicBezTo>
                    <a:pt x="1007" y="985"/>
                    <a:pt x="713" y="1430"/>
                    <a:pt x="425" y="1863"/>
                  </a:cubicBezTo>
                  <a:cubicBezTo>
                    <a:pt x="272" y="2185"/>
                    <a:pt x="12" y="2493"/>
                    <a:pt x="1" y="2862"/>
                  </a:cubicBezTo>
                  <a:cubicBezTo>
                    <a:pt x="18" y="3039"/>
                    <a:pt x="227" y="2961"/>
                    <a:pt x="390" y="3012"/>
                  </a:cubicBezTo>
                  <a:cubicBezTo>
                    <a:pt x="702" y="3100"/>
                    <a:pt x="1023" y="3131"/>
                    <a:pt x="1332" y="3224"/>
                  </a:cubicBezTo>
                  <a:cubicBezTo>
                    <a:pt x="1517" y="3330"/>
                    <a:pt x="1682" y="3487"/>
                    <a:pt x="1892" y="3551"/>
                  </a:cubicBezTo>
                  <a:cubicBezTo>
                    <a:pt x="1909" y="3557"/>
                    <a:pt x="1924" y="3560"/>
                    <a:pt x="1937" y="3560"/>
                  </a:cubicBezTo>
                  <a:cubicBezTo>
                    <a:pt x="2028" y="3560"/>
                    <a:pt x="2038" y="3431"/>
                    <a:pt x="2049" y="3351"/>
                  </a:cubicBezTo>
                  <a:cubicBezTo>
                    <a:pt x="2328" y="2343"/>
                    <a:pt x="2732" y="1270"/>
                    <a:pt x="3470" y="506"/>
                  </a:cubicBezTo>
                  <a:cubicBezTo>
                    <a:pt x="3564" y="434"/>
                    <a:pt x="3652" y="357"/>
                    <a:pt x="3760" y="310"/>
                  </a:cubicBezTo>
                  <a:cubicBezTo>
                    <a:pt x="3804" y="303"/>
                    <a:pt x="3837" y="264"/>
                    <a:pt x="3840" y="217"/>
                  </a:cubicBezTo>
                  <a:cubicBezTo>
                    <a:pt x="3836" y="150"/>
                    <a:pt x="3794" y="123"/>
                    <a:pt x="3745" y="123"/>
                  </a:cubicBezTo>
                  <a:cubicBezTo>
                    <a:pt x="3710" y="123"/>
                    <a:pt x="3670" y="137"/>
                    <a:pt x="3638" y="160"/>
                  </a:cubicBezTo>
                  <a:cubicBezTo>
                    <a:pt x="3415" y="51"/>
                    <a:pt x="3162" y="0"/>
                    <a:pt x="2905"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95" name="Google Shape;1695;p40"/>
            <p:cNvSpPr/>
            <p:nvPr/>
          </p:nvSpPr>
          <p:spPr>
            <a:xfrm>
              <a:off x="2336639" y="4422001"/>
              <a:ext cx="156807" cy="136992"/>
            </a:xfrm>
            <a:custGeom>
              <a:avLst/>
              <a:gdLst/>
              <a:ahLst/>
              <a:cxnLst/>
              <a:rect l="l" t="t" r="r" b="b"/>
              <a:pathLst>
                <a:path w="3668" h="3206" extrusionOk="0">
                  <a:moveTo>
                    <a:pt x="2901" y="1"/>
                  </a:moveTo>
                  <a:cubicBezTo>
                    <a:pt x="1917" y="1"/>
                    <a:pt x="1079" y="856"/>
                    <a:pt x="598" y="1676"/>
                  </a:cubicBezTo>
                  <a:cubicBezTo>
                    <a:pt x="379" y="2053"/>
                    <a:pt x="160" y="2428"/>
                    <a:pt x="29" y="2848"/>
                  </a:cubicBezTo>
                  <a:cubicBezTo>
                    <a:pt x="17" y="2895"/>
                    <a:pt x="1" y="2947"/>
                    <a:pt x="32" y="2990"/>
                  </a:cubicBezTo>
                  <a:cubicBezTo>
                    <a:pt x="51" y="3019"/>
                    <a:pt x="83" y="3032"/>
                    <a:pt x="116" y="3032"/>
                  </a:cubicBezTo>
                  <a:cubicBezTo>
                    <a:pt x="127" y="3032"/>
                    <a:pt x="139" y="3030"/>
                    <a:pt x="150" y="3027"/>
                  </a:cubicBezTo>
                  <a:cubicBezTo>
                    <a:pt x="288" y="2991"/>
                    <a:pt x="430" y="2979"/>
                    <a:pt x="573" y="2970"/>
                  </a:cubicBezTo>
                  <a:cubicBezTo>
                    <a:pt x="634" y="2965"/>
                    <a:pt x="695" y="2963"/>
                    <a:pt x="756" y="2963"/>
                  </a:cubicBezTo>
                  <a:cubicBezTo>
                    <a:pt x="1152" y="2963"/>
                    <a:pt x="1553" y="3059"/>
                    <a:pt x="1930" y="3177"/>
                  </a:cubicBezTo>
                  <a:cubicBezTo>
                    <a:pt x="1940" y="3183"/>
                    <a:pt x="1950" y="3186"/>
                    <a:pt x="1961" y="3189"/>
                  </a:cubicBezTo>
                  <a:cubicBezTo>
                    <a:pt x="1973" y="3197"/>
                    <a:pt x="1991" y="3204"/>
                    <a:pt x="2011" y="3206"/>
                  </a:cubicBezTo>
                  <a:cubicBezTo>
                    <a:pt x="2013" y="3206"/>
                    <a:pt x="2014" y="3206"/>
                    <a:pt x="2016" y="3206"/>
                  </a:cubicBezTo>
                  <a:cubicBezTo>
                    <a:pt x="2089" y="3206"/>
                    <a:pt x="2110" y="3133"/>
                    <a:pt x="2115" y="3072"/>
                  </a:cubicBezTo>
                  <a:cubicBezTo>
                    <a:pt x="2399" y="2110"/>
                    <a:pt x="2606" y="806"/>
                    <a:pt x="3555" y="278"/>
                  </a:cubicBezTo>
                  <a:cubicBezTo>
                    <a:pt x="3623" y="278"/>
                    <a:pt x="3668" y="197"/>
                    <a:pt x="3636" y="140"/>
                  </a:cubicBezTo>
                  <a:cubicBezTo>
                    <a:pt x="3621" y="105"/>
                    <a:pt x="3593" y="90"/>
                    <a:pt x="3557" y="90"/>
                  </a:cubicBezTo>
                  <a:cubicBezTo>
                    <a:pt x="3533" y="90"/>
                    <a:pt x="3505" y="97"/>
                    <a:pt x="3474" y="109"/>
                  </a:cubicBezTo>
                  <a:cubicBezTo>
                    <a:pt x="3460" y="80"/>
                    <a:pt x="3432" y="59"/>
                    <a:pt x="3397" y="59"/>
                  </a:cubicBezTo>
                  <a:cubicBezTo>
                    <a:pt x="3386" y="59"/>
                    <a:pt x="3375" y="60"/>
                    <a:pt x="3364" y="65"/>
                  </a:cubicBezTo>
                  <a:cubicBezTo>
                    <a:pt x="3206" y="21"/>
                    <a:pt x="3052" y="1"/>
                    <a:pt x="290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96" name="Google Shape;1696;p40"/>
            <p:cNvSpPr/>
            <p:nvPr/>
          </p:nvSpPr>
          <p:spPr>
            <a:xfrm>
              <a:off x="2608315" y="4495326"/>
              <a:ext cx="8122" cy="8033"/>
            </a:xfrm>
            <a:custGeom>
              <a:avLst/>
              <a:gdLst/>
              <a:ahLst/>
              <a:cxnLst/>
              <a:rect l="l" t="t" r="r" b="b"/>
              <a:pathLst>
                <a:path w="190" h="188" extrusionOk="0">
                  <a:moveTo>
                    <a:pt x="96" y="1"/>
                  </a:moveTo>
                  <a:cubicBezTo>
                    <a:pt x="47" y="1"/>
                    <a:pt x="4" y="39"/>
                    <a:pt x="1" y="91"/>
                  </a:cubicBezTo>
                  <a:cubicBezTo>
                    <a:pt x="0" y="140"/>
                    <a:pt x="41" y="187"/>
                    <a:pt x="93" y="187"/>
                  </a:cubicBezTo>
                  <a:cubicBezTo>
                    <a:pt x="143" y="187"/>
                    <a:pt x="188" y="150"/>
                    <a:pt x="189" y="97"/>
                  </a:cubicBezTo>
                  <a:cubicBezTo>
                    <a:pt x="190" y="47"/>
                    <a:pt x="150" y="1"/>
                    <a:pt x="98" y="1"/>
                  </a:cubicBezTo>
                  <a:cubicBezTo>
                    <a:pt x="98" y="1"/>
                    <a:pt x="9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7" name="Google Shape;1697;p40"/>
            <p:cNvSpPr/>
            <p:nvPr/>
          </p:nvSpPr>
          <p:spPr>
            <a:xfrm>
              <a:off x="2605622" y="4509683"/>
              <a:ext cx="8165" cy="7991"/>
            </a:xfrm>
            <a:custGeom>
              <a:avLst/>
              <a:gdLst/>
              <a:ahLst/>
              <a:cxnLst/>
              <a:rect l="l" t="t" r="r" b="b"/>
              <a:pathLst>
                <a:path w="191" h="187" extrusionOk="0">
                  <a:moveTo>
                    <a:pt x="99" y="0"/>
                  </a:moveTo>
                  <a:cubicBezTo>
                    <a:pt x="48" y="0"/>
                    <a:pt x="4" y="38"/>
                    <a:pt x="3" y="90"/>
                  </a:cubicBezTo>
                  <a:cubicBezTo>
                    <a:pt x="0" y="141"/>
                    <a:pt x="41" y="186"/>
                    <a:pt x="93" y="186"/>
                  </a:cubicBezTo>
                  <a:cubicBezTo>
                    <a:pt x="143" y="186"/>
                    <a:pt x="188" y="149"/>
                    <a:pt x="189" y="96"/>
                  </a:cubicBezTo>
                  <a:cubicBezTo>
                    <a:pt x="190"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8" name="Google Shape;1698;p40"/>
            <p:cNvSpPr/>
            <p:nvPr/>
          </p:nvSpPr>
          <p:spPr>
            <a:xfrm>
              <a:off x="2619644" y="4507333"/>
              <a:ext cx="8165" cy="8033"/>
            </a:xfrm>
            <a:custGeom>
              <a:avLst/>
              <a:gdLst/>
              <a:ahLst/>
              <a:cxnLst/>
              <a:rect l="l" t="t" r="r" b="b"/>
              <a:pathLst>
                <a:path w="191" h="188" extrusionOk="0">
                  <a:moveTo>
                    <a:pt x="98" y="0"/>
                  </a:moveTo>
                  <a:cubicBezTo>
                    <a:pt x="47" y="0"/>
                    <a:pt x="3" y="39"/>
                    <a:pt x="2" y="92"/>
                  </a:cubicBezTo>
                  <a:cubicBezTo>
                    <a:pt x="0" y="141"/>
                    <a:pt x="42" y="188"/>
                    <a:pt x="92" y="188"/>
                  </a:cubicBezTo>
                  <a:cubicBezTo>
                    <a:pt x="142" y="188"/>
                    <a:pt x="187" y="150"/>
                    <a:pt x="189" y="97"/>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9" name="Google Shape;1699;p40"/>
            <p:cNvSpPr/>
            <p:nvPr/>
          </p:nvSpPr>
          <p:spPr>
            <a:xfrm>
              <a:off x="2842457" y="4476311"/>
              <a:ext cx="8165" cy="7991"/>
            </a:xfrm>
            <a:custGeom>
              <a:avLst/>
              <a:gdLst/>
              <a:ahLst/>
              <a:cxnLst/>
              <a:rect l="l" t="t" r="r" b="b"/>
              <a:pathLst>
                <a:path w="191" h="187" extrusionOk="0">
                  <a:moveTo>
                    <a:pt x="98" y="0"/>
                  </a:moveTo>
                  <a:cubicBezTo>
                    <a:pt x="47" y="0"/>
                    <a:pt x="3" y="38"/>
                    <a:pt x="2" y="90"/>
                  </a:cubicBezTo>
                  <a:cubicBezTo>
                    <a:pt x="0" y="140"/>
                    <a:pt x="40" y="186"/>
                    <a:pt x="92" y="186"/>
                  </a:cubicBezTo>
                  <a:cubicBezTo>
                    <a:pt x="142" y="186"/>
                    <a:pt x="187" y="149"/>
                    <a:pt x="189" y="96"/>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0" name="Google Shape;1700;p40"/>
            <p:cNvSpPr/>
            <p:nvPr/>
          </p:nvSpPr>
          <p:spPr>
            <a:xfrm>
              <a:off x="2560991" y="4260396"/>
              <a:ext cx="8208" cy="7991"/>
            </a:xfrm>
            <a:custGeom>
              <a:avLst/>
              <a:gdLst/>
              <a:ahLst/>
              <a:cxnLst/>
              <a:rect l="l" t="t" r="r" b="b"/>
              <a:pathLst>
                <a:path w="192" h="187" extrusionOk="0">
                  <a:moveTo>
                    <a:pt x="99" y="0"/>
                  </a:moveTo>
                  <a:cubicBezTo>
                    <a:pt x="48" y="0"/>
                    <a:pt x="4" y="38"/>
                    <a:pt x="3" y="90"/>
                  </a:cubicBezTo>
                  <a:cubicBezTo>
                    <a:pt x="0" y="140"/>
                    <a:pt x="41" y="186"/>
                    <a:pt x="93" y="186"/>
                  </a:cubicBezTo>
                  <a:cubicBezTo>
                    <a:pt x="143" y="186"/>
                    <a:pt x="188" y="149"/>
                    <a:pt x="189" y="96"/>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1" name="Google Shape;1701;p40"/>
            <p:cNvSpPr/>
            <p:nvPr/>
          </p:nvSpPr>
          <p:spPr>
            <a:xfrm>
              <a:off x="2571080" y="4266207"/>
              <a:ext cx="8165" cy="7991"/>
            </a:xfrm>
            <a:custGeom>
              <a:avLst/>
              <a:gdLst/>
              <a:ahLst/>
              <a:cxnLst/>
              <a:rect l="l" t="t" r="r" b="b"/>
              <a:pathLst>
                <a:path w="191" h="187" extrusionOk="0">
                  <a:moveTo>
                    <a:pt x="99" y="0"/>
                  </a:moveTo>
                  <a:cubicBezTo>
                    <a:pt x="48" y="0"/>
                    <a:pt x="4" y="38"/>
                    <a:pt x="2" y="90"/>
                  </a:cubicBezTo>
                  <a:cubicBezTo>
                    <a:pt x="1" y="140"/>
                    <a:pt x="42" y="186"/>
                    <a:pt x="94" y="186"/>
                  </a:cubicBezTo>
                  <a:cubicBezTo>
                    <a:pt x="144" y="186"/>
                    <a:pt x="189" y="149"/>
                    <a:pt x="190" y="96"/>
                  </a:cubicBezTo>
                  <a:cubicBezTo>
                    <a:pt x="191" y="46"/>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2" name="Google Shape;1702;p40"/>
            <p:cNvSpPr/>
            <p:nvPr/>
          </p:nvSpPr>
          <p:spPr>
            <a:xfrm>
              <a:off x="2340657" y="4383074"/>
              <a:ext cx="8208" cy="8033"/>
            </a:xfrm>
            <a:custGeom>
              <a:avLst/>
              <a:gdLst/>
              <a:ahLst/>
              <a:cxnLst/>
              <a:rect l="l" t="t" r="r" b="b"/>
              <a:pathLst>
                <a:path w="192" h="188" extrusionOk="0">
                  <a:moveTo>
                    <a:pt x="99" y="0"/>
                  </a:moveTo>
                  <a:cubicBezTo>
                    <a:pt x="49" y="0"/>
                    <a:pt x="4" y="39"/>
                    <a:pt x="3" y="92"/>
                  </a:cubicBezTo>
                  <a:cubicBezTo>
                    <a:pt x="1" y="141"/>
                    <a:pt x="42" y="188"/>
                    <a:pt x="93" y="188"/>
                  </a:cubicBezTo>
                  <a:cubicBezTo>
                    <a:pt x="144" y="188"/>
                    <a:pt x="188" y="150"/>
                    <a:pt x="190" y="97"/>
                  </a:cubicBezTo>
                  <a:cubicBezTo>
                    <a:pt x="192"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3" name="Google Shape;1703;p40"/>
            <p:cNvSpPr/>
            <p:nvPr/>
          </p:nvSpPr>
          <p:spPr>
            <a:xfrm>
              <a:off x="2235535" y="4617149"/>
              <a:ext cx="8165" cy="8076"/>
            </a:xfrm>
            <a:custGeom>
              <a:avLst/>
              <a:gdLst/>
              <a:ahLst/>
              <a:cxnLst/>
              <a:rect l="l" t="t" r="r" b="b"/>
              <a:pathLst>
                <a:path w="191" h="189" extrusionOk="0">
                  <a:moveTo>
                    <a:pt x="98" y="1"/>
                  </a:moveTo>
                  <a:cubicBezTo>
                    <a:pt x="48" y="1"/>
                    <a:pt x="3" y="38"/>
                    <a:pt x="2" y="91"/>
                  </a:cubicBezTo>
                  <a:cubicBezTo>
                    <a:pt x="0" y="141"/>
                    <a:pt x="41" y="188"/>
                    <a:pt x="93" y="188"/>
                  </a:cubicBezTo>
                  <a:cubicBezTo>
                    <a:pt x="143" y="188"/>
                    <a:pt x="188" y="149"/>
                    <a:pt x="189" y="97"/>
                  </a:cubicBezTo>
                  <a:cubicBezTo>
                    <a:pt x="191" y="48"/>
                    <a:pt x="150"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4" name="Google Shape;1704;p40"/>
            <p:cNvSpPr/>
            <p:nvPr/>
          </p:nvSpPr>
          <p:spPr>
            <a:xfrm>
              <a:off x="2233483" y="4631848"/>
              <a:ext cx="8122" cy="8033"/>
            </a:xfrm>
            <a:custGeom>
              <a:avLst/>
              <a:gdLst/>
              <a:ahLst/>
              <a:cxnLst/>
              <a:rect l="l" t="t" r="r" b="b"/>
              <a:pathLst>
                <a:path w="190" h="188" extrusionOk="0">
                  <a:moveTo>
                    <a:pt x="98" y="1"/>
                  </a:moveTo>
                  <a:cubicBezTo>
                    <a:pt x="47" y="1"/>
                    <a:pt x="3" y="39"/>
                    <a:pt x="1" y="91"/>
                  </a:cubicBezTo>
                  <a:cubicBezTo>
                    <a:pt x="0" y="140"/>
                    <a:pt x="41" y="187"/>
                    <a:pt x="93" y="187"/>
                  </a:cubicBezTo>
                  <a:cubicBezTo>
                    <a:pt x="143" y="187"/>
                    <a:pt x="188" y="150"/>
                    <a:pt x="189" y="97"/>
                  </a:cubicBezTo>
                  <a:cubicBezTo>
                    <a:pt x="190" y="48"/>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5" name="Google Shape;1705;p40"/>
            <p:cNvSpPr/>
            <p:nvPr/>
          </p:nvSpPr>
          <p:spPr>
            <a:xfrm>
              <a:off x="2714164" y="4719231"/>
              <a:ext cx="8165" cy="7991"/>
            </a:xfrm>
            <a:custGeom>
              <a:avLst/>
              <a:gdLst/>
              <a:ahLst/>
              <a:cxnLst/>
              <a:rect l="l" t="t" r="r" b="b"/>
              <a:pathLst>
                <a:path w="191" h="187" extrusionOk="0">
                  <a:moveTo>
                    <a:pt x="99" y="0"/>
                  </a:moveTo>
                  <a:cubicBezTo>
                    <a:pt x="48" y="0"/>
                    <a:pt x="4" y="38"/>
                    <a:pt x="2" y="91"/>
                  </a:cubicBezTo>
                  <a:cubicBezTo>
                    <a:pt x="1" y="140"/>
                    <a:pt x="42" y="187"/>
                    <a:pt x="94" y="187"/>
                  </a:cubicBezTo>
                  <a:cubicBezTo>
                    <a:pt x="144" y="187"/>
                    <a:pt x="188" y="149"/>
                    <a:pt x="190" y="96"/>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6" name="Google Shape;1706;p40"/>
            <p:cNvSpPr/>
            <p:nvPr/>
          </p:nvSpPr>
          <p:spPr>
            <a:xfrm>
              <a:off x="2382467" y="5020947"/>
              <a:ext cx="8165" cy="8033"/>
            </a:xfrm>
            <a:custGeom>
              <a:avLst/>
              <a:gdLst/>
              <a:ahLst/>
              <a:cxnLst/>
              <a:rect l="l" t="t" r="r" b="b"/>
              <a:pathLst>
                <a:path w="191" h="188" extrusionOk="0">
                  <a:moveTo>
                    <a:pt x="99" y="0"/>
                  </a:moveTo>
                  <a:cubicBezTo>
                    <a:pt x="48" y="0"/>
                    <a:pt x="4" y="38"/>
                    <a:pt x="1" y="91"/>
                  </a:cubicBezTo>
                  <a:cubicBezTo>
                    <a:pt x="0" y="141"/>
                    <a:pt x="41" y="188"/>
                    <a:pt x="93" y="188"/>
                  </a:cubicBezTo>
                  <a:cubicBezTo>
                    <a:pt x="143" y="188"/>
                    <a:pt x="188" y="149"/>
                    <a:pt x="189" y="96"/>
                  </a:cubicBezTo>
                  <a:cubicBezTo>
                    <a:pt x="190"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7" name="Google Shape;1707;p40"/>
            <p:cNvSpPr/>
            <p:nvPr/>
          </p:nvSpPr>
          <p:spPr>
            <a:xfrm>
              <a:off x="2395933" y="5028938"/>
              <a:ext cx="8208" cy="8033"/>
            </a:xfrm>
            <a:custGeom>
              <a:avLst/>
              <a:gdLst/>
              <a:ahLst/>
              <a:cxnLst/>
              <a:rect l="l" t="t" r="r" b="b"/>
              <a:pathLst>
                <a:path w="192" h="188" extrusionOk="0">
                  <a:moveTo>
                    <a:pt x="99" y="1"/>
                  </a:moveTo>
                  <a:cubicBezTo>
                    <a:pt x="49" y="1"/>
                    <a:pt x="4" y="39"/>
                    <a:pt x="3" y="91"/>
                  </a:cubicBezTo>
                  <a:cubicBezTo>
                    <a:pt x="1" y="140"/>
                    <a:pt x="42" y="187"/>
                    <a:pt x="94" y="187"/>
                  </a:cubicBezTo>
                  <a:cubicBezTo>
                    <a:pt x="144" y="187"/>
                    <a:pt x="188" y="150"/>
                    <a:pt x="190" y="97"/>
                  </a:cubicBezTo>
                  <a:cubicBezTo>
                    <a:pt x="192" y="47"/>
                    <a:pt x="151"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8" name="Google Shape;1708;p40"/>
            <p:cNvSpPr/>
            <p:nvPr/>
          </p:nvSpPr>
          <p:spPr>
            <a:xfrm>
              <a:off x="2395505" y="5014281"/>
              <a:ext cx="8165" cy="8033"/>
            </a:xfrm>
            <a:custGeom>
              <a:avLst/>
              <a:gdLst/>
              <a:ahLst/>
              <a:cxnLst/>
              <a:rect l="l" t="t" r="r" b="b"/>
              <a:pathLst>
                <a:path w="191" h="188" extrusionOk="0">
                  <a:moveTo>
                    <a:pt x="98" y="1"/>
                  </a:moveTo>
                  <a:cubicBezTo>
                    <a:pt x="47" y="1"/>
                    <a:pt x="3" y="39"/>
                    <a:pt x="2" y="91"/>
                  </a:cubicBezTo>
                  <a:cubicBezTo>
                    <a:pt x="1" y="141"/>
                    <a:pt x="41" y="187"/>
                    <a:pt x="92" y="187"/>
                  </a:cubicBezTo>
                  <a:cubicBezTo>
                    <a:pt x="142" y="187"/>
                    <a:pt x="187" y="149"/>
                    <a:pt x="189" y="97"/>
                  </a:cubicBezTo>
                  <a:cubicBezTo>
                    <a:pt x="190" y="48"/>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9" name="Google Shape;1709;p40"/>
            <p:cNvSpPr/>
            <p:nvPr/>
          </p:nvSpPr>
          <p:spPr>
            <a:xfrm>
              <a:off x="2685179" y="5102006"/>
              <a:ext cx="8165" cy="7991"/>
            </a:xfrm>
            <a:custGeom>
              <a:avLst/>
              <a:gdLst/>
              <a:ahLst/>
              <a:cxnLst/>
              <a:rect l="l" t="t" r="r" b="b"/>
              <a:pathLst>
                <a:path w="191" h="187" extrusionOk="0">
                  <a:moveTo>
                    <a:pt x="98" y="0"/>
                  </a:moveTo>
                  <a:cubicBezTo>
                    <a:pt x="48" y="0"/>
                    <a:pt x="3" y="38"/>
                    <a:pt x="2" y="91"/>
                  </a:cubicBezTo>
                  <a:cubicBezTo>
                    <a:pt x="1" y="141"/>
                    <a:pt x="41" y="187"/>
                    <a:pt x="92" y="187"/>
                  </a:cubicBezTo>
                  <a:cubicBezTo>
                    <a:pt x="143" y="187"/>
                    <a:pt x="187" y="149"/>
                    <a:pt x="190"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0" name="Google Shape;1710;p40"/>
            <p:cNvSpPr/>
            <p:nvPr/>
          </p:nvSpPr>
          <p:spPr>
            <a:xfrm>
              <a:off x="2697107" y="5100553"/>
              <a:ext cx="8165" cy="7991"/>
            </a:xfrm>
            <a:custGeom>
              <a:avLst/>
              <a:gdLst/>
              <a:ahLst/>
              <a:cxnLst/>
              <a:rect l="l" t="t" r="r" b="b"/>
              <a:pathLst>
                <a:path w="191" h="187" extrusionOk="0">
                  <a:moveTo>
                    <a:pt x="98" y="0"/>
                  </a:moveTo>
                  <a:cubicBezTo>
                    <a:pt x="48" y="0"/>
                    <a:pt x="3" y="38"/>
                    <a:pt x="2" y="90"/>
                  </a:cubicBezTo>
                  <a:cubicBezTo>
                    <a:pt x="1" y="140"/>
                    <a:pt x="41" y="186"/>
                    <a:pt x="92" y="186"/>
                  </a:cubicBezTo>
                  <a:cubicBezTo>
                    <a:pt x="143" y="186"/>
                    <a:pt x="187" y="149"/>
                    <a:pt x="188"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1" name="Google Shape;1711;p40"/>
            <p:cNvSpPr/>
            <p:nvPr/>
          </p:nvSpPr>
          <p:spPr>
            <a:xfrm>
              <a:off x="2990756" y="4811869"/>
              <a:ext cx="8165" cy="8033"/>
            </a:xfrm>
            <a:custGeom>
              <a:avLst/>
              <a:gdLst/>
              <a:ahLst/>
              <a:cxnLst/>
              <a:rect l="l" t="t" r="r" b="b"/>
              <a:pathLst>
                <a:path w="191" h="188" extrusionOk="0">
                  <a:moveTo>
                    <a:pt x="98" y="0"/>
                  </a:moveTo>
                  <a:cubicBezTo>
                    <a:pt x="48" y="0"/>
                    <a:pt x="3" y="38"/>
                    <a:pt x="2" y="91"/>
                  </a:cubicBezTo>
                  <a:cubicBezTo>
                    <a:pt x="1" y="141"/>
                    <a:pt x="42" y="188"/>
                    <a:pt x="92" y="188"/>
                  </a:cubicBezTo>
                  <a:cubicBezTo>
                    <a:pt x="142" y="188"/>
                    <a:pt x="187" y="149"/>
                    <a:pt x="189"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2" name="Google Shape;1712;p40"/>
            <p:cNvSpPr/>
            <p:nvPr/>
          </p:nvSpPr>
          <p:spPr>
            <a:xfrm>
              <a:off x="2984258" y="4826227"/>
              <a:ext cx="8165" cy="7991"/>
            </a:xfrm>
            <a:custGeom>
              <a:avLst/>
              <a:gdLst/>
              <a:ahLst/>
              <a:cxnLst/>
              <a:rect l="l" t="t" r="r" b="b"/>
              <a:pathLst>
                <a:path w="191" h="187" extrusionOk="0">
                  <a:moveTo>
                    <a:pt x="98" y="1"/>
                  </a:moveTo>
                  <a:cubicBezTo>
                    <a:pt x="47" y="1"/>
                    <a:pt x="3" y="38"/>
                    <a:pt x="2" y="91"/>
                  </a:cubicBezTo>
                  <a:cubicBezTo>
                    <a:pt x="1" y="141"/>
                    <a:pt x="41" y="187"/>
                    <a:pt x="92" y="187"/>
                  </a:cubicBezTo>
                  <a:cubicBezTo>
                    <a:pt x="142" y="187"/>
                    <a:pt x="187" y="149"/>
                    <a:pt x="188" y="97"/>
                  </a:cubicBezTo>
                  <a:cubicBezTo>
                    <a:pt x="190" y="47"/>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3" name="Google Shape;1713;p40"/>
            <p:cNvSpPr/>
            <p:nvPr/>
          </p:nvSpPr>
          <p:spPr>
            <a:xfrm>
              <a:off x="2715104" y="4907371"/>
              <a:ext cx="204944" cy="159810"/>
            </a:xfrm>
            <a:custGeom>
              <a:avLst/>
              <a:gdLst/>
              <a:ahLst/>
              <a:cxnLst/>
              <a:rect l="l" t="t" r="r" b="b"/>
              <a:pathLst>
                <a:path w="4794" h="3740" extrusionOk="0">
                  <a:moveTo>
                    <a:pt x="2679" y="0"/>
                  </a:moveTo>
                  <a:cubicBezTo>
                    <a:pt x="2274" y="0"/>
                    <a:pt x="1850" y="142"/>
                    <a:pt x="1481" y="409"/>
                  </a:cubicBezTo>
                  <a:cubicBezTo>
                    <a:pt x="1" y="1516"/>
                    <a:pt x="689" y="3686"/>
                    <a:pt x="2532" y="3739"/>
                  </a:cubicBezTo>
                  <a:cubicBezTo>
                    <a:pt x="2542" y="3739"/>
                    <a:pt x="2551" y="3739"/>
                    <a:pt x="2561" y="3739"/>
                  </a:cubicBezTo>
                  <a:cubicBezTo>
                    <a:pt x="3877" y="3739"/>
                    <a:pt x="4794" y="2021"/>
                    <a:pt x="4097" y="912"/>
                  </a:cubicBezTo>
                  <a:cubicBezTo>
                    <a:pt x="3797" y="287"/>
                    <a:pt x="3256" y="0"/>
                    <a:pt x="267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4" name="Google Shape;1714;p40"/>
            <p:cNvSpPr/>
            <p:nvPr/>
          </p:nvSpPr>
          <p:spPr>
            <a:xfrm>
              <a:off x="2184192" y="4717650"/>
              <a:ext cx="155524" cy="140325"/>
            </a:xfrm>
            <a:custGeom>
              <a:avLst/>
              <a:gdLst/>
              <a:ahLst/>
              <a:cxnLst/>
              <a:rect l="l" t="t" r="r" b="b"/>
              <a:pathLst>
                <a:path w="3638" h="3284" extrusionOk="0">
                  <a:moveTo>
                    <a:pt x="2142" y="1"/>
                  </a:moveTo>
                  <a:cubicBezTo>
                    <a:pt x="1597" y="1"/>
                    <a:pt x="1016" y="296"/>
                    <a:pt x="716" y="719"/>
                  </a:cubicBezTo>
                  <a:cubicBezTo>
                    <a:pt x="0" y="1685"/>
                    <a:pt x="699" y="3151"/>
                    <a:pt x="1876" y="3277"/>
                  </a:cubicBezTo>
                  <a:cubicBezTo>
                    <a:pt x="1927" y="3281"/>
                    <a:pt x="1977" y="3283"/>
                    <a:pt x="2026" y="3283"/>
                  </a:cubicBezTo>
                  <a:cubicBezTo>
                    <a:pt x="2756" y="3283"/>
                    <a:pt x="3267" y="2819"/>
                    <a:pt x="3503" y="2121"/>
                  </a:cubicBezTo>
                  <a:cubicBezTo>
                    <a:pt x="3638" y="1482"/>
                    <a:pt x="3494" y="702"/>
                    <a:pt x="2952" y="291"/>
                  </a:cubicBezTo>
                  <a:cubicBezTo>
                    <a:pt x="2727" y="89"/>
                    <a:pt x="2440" y="1"/>
                    <a:pt x="2142"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5" name="Google Shape;1715;p40"/>
            <p:cNvSpPr/>
            <p:nvPr/>
          </p:nvSpPr>
          <p:spPr>
            <a:xfrm>
              <a:off x="2600919" y="4158015"/>
              <a:ext cx="463496" cy="242664"/>
            </a:xfrm>
            <a:custGeom>
              <a:avLst/>
              <a:gdLst/>
              <a:ahLst/>
              <a:cxnLst/>
              <a:rect l="l" t="t" r="r" b="b"/>
              <a:pathLst>
                <a:path w="10842" h="5679" extrusionOk="0">
                  <a:moveTo>
                    <a:pt x="117" y="0"/>
                  </a:moveTo>
                  <a:cubicBezTo>
                    <a:pt x="27" y="0"/>
                    <a:pt x="1" y="125"/>
                    <a:pt x="74" y="185"/>
                  </a:cubicBezTo>
                  <a:cubicBezTo>
                    <a:pt x="115" y="318"/>
                    <a:pt x="190" y="462"/>
                    <a:pt x="244" y="601"/>
                  </a:cubicBezTo>
                  <a:cubicBezTo>
                    <a:pt x="497" y="1259"/>
                    <a:pt x="921" y="1825"/>
                    <a:pt x="1412" y="2324"/>
                  </a:cubicBezTo>
                  <a:cubicBezTo>
                    <a:pt x="2275" y="3169"/>
                    <a:pt x="3266" y="3875"/>
                    <a:pt x="4329" y="4446"/>
                  </a:cubicBezTo>
                  <a:cubicBezTo>
                    <a:pt x="5694" y="5169"/>
                    <a:pt x="7201" y="5566"/>
                    <a:pt x="8740" y="5669"/>
                  </a:cubicBezTo>
                  <a:cubicBezTo>
                    <a:pt x="8766" y="5675"/>
                    <a:pt x="8862" y="5679"/>
                    <a:pt x="8998" y="5679"/>
                  </a:cubicBezTo>
                  <a:cubicBezTo>
                    <a:pt x="9571" y="5679"/>
                    <a:pt x="10842" y="5610"/>
                    <a:pt x="10422" y="5359"/>
                  </a:cubicBezTo>
                  <a:cubicBezTo>
                    <a:pt x="10430" y="5302"/>
                    <a:pt x="10404" y="5233"/>
                    <a:pt x="10336" y="5202"/>
                  </a:cubicBezTo>
                  <a:cubicBezTo>
                    <a:pt x="10310" y="5175"/>
                    <a:pt x="10280" y="5139"/>
                    <a:pt x="10253" y="5107"/>
                  </a:cubicBezTo>
                  <a:cubicBezTo>
                    <a:pt x="10254" y="5005"/>
                    <a:pt x="10151" y="4935"/>
                    <a:pt x="10097" y="4856"/>
                  </a:cubicBezTo>
                  <a:cubicBezTo>
                    <a:pt x="9956" y="4709"/>
                    <a:pt x="9842" y="4511"/>
                    <a:pt x="9672" y="4403"/>
                  </a:cubicBezTo>
                  <a:cubicBezTo>
                    <a:pt x="9144" y="3781"/>
                    <a:pt x="8580" y="3206"/>
                    <a:pt x="7945" y="2696"/>
                  </a:cubicBezTo>
                  <a:cubicBezTo>
                    <a:pt x="7887" y="2652"/>
                    <a:pt x="7824" y="2549"/>
                    <a:pt x="7752" y="2533"/>
                  </a:cubicBezTo>
                  <a:cubicBezTo>
                    <a:pt x="7461" y="2250"/>
                    <a:pt x="7143" y="1994"/>
                    <a:pt x="6793" y="1787"/>
                  </a:cubicBezTo>
                  <a:cubicBezTo>
                    <a:pt x="6725" y="1755"/>
                    <a:pt x="6638" y="1650"/>
                    <a:pt x="6549" y="1650"/>
                  </a:cubicBezTo>
                  <a:cubicBezTo>
                    <a:pt x="6535" y="1650"/>
                    <a:pt x="6521" y="1653"/>
                    <a:pt x="6507" y="1658"/>
                  </a:cubicBezTo>
                  <a:cubicBezTo>
                    <a:pt x="5568" y="1144"/>
                    <a:pt x="4605" y="649"/>
                    <a:pt x="3568" y="362"/>
                  </a:cubicBezTo>
                  <a:cubicBezTo>
                    <a:pt x="3018" y="211"/>
                    <a:pt x="2454" y="185"/>
                    <a:pt x="1890" y="109"/>
                  </a:cubicBezTo>
                  <a:cubicBezTo>
                    <a:pt x="1716" y="56"/>
                    <a:pt x="1503" y="23"/>
                    <a:pt x="1293" y="23"/>
                  </a:cubicBezTo>
                  <a:cubicBezTo>
                    <a:pt x="1131" y="23"/>
                    <a:pt x="971" y="43"/>
                    <a:pt x="834" y="90"/>
                  </a:cubicBezTo>
                  <a:cubicBezTo>
                    <a:pt x="793" y="66"/>
                    <a:pt x="740" y="59"/>
                    <a:pt x="693" y="47"/>
                  </a:cubicBezTo>
                  <a:cubicBezTo>
                    <a:pt x="603" y="38"/>
                    <a:pt x="506" y="21"/>
                    <a:pt x="411" y="21"/>
                  </a:cubicBezTo>
                  <a:cubicBezTo>
                    <a:pt x="349" y="21"/>
                    <a:pt x="289" y="29"/>
                    <a:pt x="233" y="51"/>
                  </a:cubicBezTo>
                  <a:cubicBezTo>
                    <a:pt x="227" y="54"/>
                    <a:pt x="222" y="58"/>
                    <a:pt x="218" y="62"/>
                  </a:cubicBezTo>
                  <a:cubicBezTo>
                    <a:pt x="203" y="39"/>
                    <a:pt x="182" y="20"/>
                    <a:pt x="159" y="8"/>
                  </a:cubicBezTo>
                  <a:cubicBezTo>
                    <a:pt x="144" y="3"/>
                    <a:pt x="130" y="0"/>
                    <a:pt x="1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6" name="Google Shape;1716;p40"/>
            <p:cNvSpPr/>
            <p:nvPr/>
          </p:nvSpPr>
          <p:spPr>
            <a:xfrm>
              <a:off x="2312656" y="4417942"/>
              <a:ext cx="226447" cy="330431"/>
            </a:xfrm>
            <a:custGeom>
              <a:avLst/>
              <a:gdLst/>
              <a:ahLst/>
              <a:cxnLst/>
              <a:rect l="l" t="t" r="r" b="b"/>
              <a:pathLst>
                <a:path w="5297" h="7733" extrusionOk="0">
                  <a:moveTo>
                    <a:pt x="3387" y="180"/>
                  </a:moveTo>
                  <a:cubicBezTo>
                    <a:pt x="3978" y="180"/>
                    <a:pt x="4529" y="497"/>
                    <a:pt x="4865" y="1002"/>
                  </a:cubicBezTo>
                  <a:cubicBezTo>
                    <a:pt x="5116" y="1462"/>
                    <a:pt x="5053" y="2013"/>
                    <a:pt x="4916" y="2504"/>
                  </a:cubicBezTo>
                  <a:cubicBezTo>
                    <a:pt x="4818" y="3014"/>
                    <a:pt x="4674" y="3512"/>
                    <a:pt x="4521" y="4009"/>
                  </a:cubicBezTo>
                  <a:cubicBezTo>
                    <a:pt x="4155" y="3803"/>
                    <a:pt x="3789" y="3592"/>
                    <a:pt x="3395" y="3441"/>
                  </a:cubicBezTo>
                  <a:cubicBezTo>
                    <a:pt x="2632" y="3166"/>
                    <a:pt x="1832" y="2952"/>
                    <a:pt x="1018" y="2952"/>
                  </a:cubicBezTo>
                  <a:cubicBezTo>
                    <a:pt x="906" y="2952"/>
                    <a:pt x="794" y="2957"/>
                    <a:pt x="681" y="2965"/>
                  </a:cubicBezTo>
                  <a:cubicBezTo>
                    <a:pt x="995" y="2202"/>
                    <a:pt x="1327" y="1421"/>
                    <a:pt x="1968" y="881"/>
                  </a:cubicBezTo>
                  <a:cubicBezTo>
                    <a:pt x="2285" y="612"/>
                    <a:pt x="2590" y="281"/>
                    <a:pt x="3024" y="220"/>
                  </a:cubicBezTo>
                  <a:cubicBezTo>
                    <a:pt x="3146" y="193"/>
                    <a:pt x="3267" y="180"/>
                    <a:pt x="3387" y="180"/>
                  </a:cubicBezTo>
                  <a:close/>
                  <a:moveTo>
                    <a:pt x="2638" y="3387"/>
                  </a:moveTo>
                  <a:cubicBezTo>
                    <a:pt x="3279" y="3571"/>
                    <a:pt x="3894" y="3852"/>
                    <a:pt x="4463" y="4190"/>
                  </a:cubicBezTo>
                  <a:cubicBezTo>
                    <a:pt x="4387" y="4435"/>
                    <a:pt x="4308" y="4680"/>
                    <a:pt x="4231" y="4926"/>
                  </a:cubicBezTo>
                  <a:cubicBezTo>
                    <a:pt x="3816" y="5937"/>
                    <a:pt x="3407" y="7469"/>
                    <a:pt x="2102" y="7545"/>
                  </a:cubicBezTo>
                  <a:cubicBezTo>
                    <a:pt x="2081" y="7546"/>
                    <a:pt x="2060" y="7546"/>
                    <a:pt x="2039" y="7546"/>
                  </a:cubicBezTo>
                  <a:cubicBezTo>
                    <a:pt x="969" y="7546"/>
                    <a:pt x="466" y="6750"/>
                    <a:pt x="307" y="5795"/>
                  </a:cubicBezTo>
                  <a:lnTo>
                    <a:pt x="307" y="5795"/>
                  </a:lnTo>
                  <a:cubicBezTo>
                    <a:pt x="316" y="5797"/>
                    <a:pt x="326" y="5797"/>
                    <a:pt x="335" y="5798"/>
                  </a:cubicBezTo>
                  <a:cubicBezTo>
                    <a:pt x="343" y="5798"/>
                    <a:pt x="350" y="5798"/>
                    <a:pt x="358" y="5798"/>
                  </a:cubicBezTo>
                  <a:cubicBezTo>
                    <a:pt x="684" y="5798"/>
                    <a:pt x="998" y="5650"/>
                    <a:pt x="1277" y="5441"/>
                  </a:cubicBezTo>
                  <a:cubicBezTo>
                    <a:pt x="1231" y="5423"/>
                    <a:pt x="1186" y="5396"/>
                    <a:pt x="1153" y="5362"/>
                  </a:cubicBezTo>
                  <a:cubicBezTo>
                    <a:pt x="1124" y="5335"/>
                    <a:pt x="1098" y="5304"/>
                    <a:pt x="1073" y="5270"/>
                  </a:cubicBezTo>
                  <a:cubicBezTo>
                    <a:pt x="1052" y="5240"/>
                    <a:pt x="1036" y="5208"/>
                    <a:pt x="1022" y="5175"/>
                  </a:cubicBezTo>
                  <a:cubicBezTo>
                    <a:pt x="992" y="5111"/>
                    <a:pt x="983" y="5040"/>
                    <a:pt x="980" y="4971"/>
                  </a:cubicBezTo>
                  <a:cubicBezTo>
                    <a:pt x="978" y="4893"/>
                    <a:pt x="1003" y="4812"/>
                    <a:pt x="1035" y="4740"/>
                  </a:cubicBezTo>
                  <a:cubicBezTo>
                    <a:pt x="1067" y="4671"/>
                    <a:pt x="1118" y="4610"/>
                    <a:pt x="1169" y="4555"/>
                  </a:cubicBezTo>
                  <a:cubicBezTo>
                    <a:pt x="1203" y="4519"/>
                    <a:pt x="1242" y="4487"/>
                    <a:pt x="1282" y="4458"/>
                  </a:cubicBezTo>
                  <a:cubicBezTo>
                    <a:pt x="1314" y="4433"/>
                    <a:pt x="1351" y="4412"/>
                    <a:pt x="1387" y="4397"/>
                  </a:cubicBezTo>
                  <a:cubicBezTo>
                    <a:pt x="1418" y="4385"/>
                    <a:pt x="1449" y="4375"/>
                    <a:pt x="1482" y="4367"/>
                  </a:cubicBezTo>
                  <a:cubicBezTo>
                    <a:pt x="1524" y="4356"/>
                    <a:pt x="1566" y="4353"/>
                    <a:pt x="1609" y="4349"/>
                  </a:cubicBezTo>
                  <a:cubicBezTo>
                    <a:pt x="1618" y="4348"/>
                    <a:pt x="1628" y="4348"/>
                    <a:pt x="1637" y="4348"/>
                  </a:cubicBezTo>
                  <a:cubicBezTo>
                    <a:pt x="1665" y="4348"/>
                    <a:pt x="1693" y="4351"/>
                    <a:pt x="1720" y="4354"/>
                  </a:cubicBezTo>
                  <a:cubicBezTo>
                    <a:pt x="1756" y="4359"/>
                    <a:pt x="1790" y="4371"/>
                    <a:pt x="1822" y="4384"/>
                  </a:cubicBezTo>
                  <a:cubicBezTo>
                    <a:pt x="1885" y="4408"/>
                    <a:pt x="1940" y="4451"/>
                    <a:pt x="1990" y="4493"/>
                  </a:cubicBezTo>
                  <a:cubicBezTo>
                    <a:pt x="2027" y="4525"/>
                    <a:pt x="2059" y="4560"/>
                    <a:pt x="2088" y="4597"/>
                  </a:cubicBezTo>
                  <a:cubicBezTo>
                    <a:pt x="2371" y="4249"/>
                    <a:pt x="2497" y="3811"/>
                    <a:pt x="2638" y="3387"/>
                  </a:cubicBezTo>
                  <a:close/>
                  <a:moveTo>
                    <a:pt x="3446" y="0"/>
                  </a:moveTo>
                  <a:cubicBezTo>
                    <a:pt x="3296" y="0"/>
                    <a:pt x="3146" y="14"/>
                    <a:pt x="3000" y="35"/>
                  </a:cubicBezTo>
                  <a:cubicBezTo>
                    <a:pt x="2634" y="81"/>
                    <a:pt x="2333" y="306"/>
                    <a:pt x="2068" y="547"/>
                  </a:cubicBezTo>
                  <a:cubicBezTo>
                    <a:pt x="1566" y="929"/>
                    <a:pt x="1185" y="1428"/>
                    <a:pt x="911" y="1993"/>
                  </a:cubicBezTo>
                  <a:cubicBezTo>
                    <a:pt x="514" y="2805"/>
                    <a:pt x="143" y="3651"/>
                    <a:pt x="67" y="4563"/>
                  </a:cubicBezTo>
                  <a:cubicBezTo>
                    <a:pt x="0" y="5770"/>
                    <a:pt x="258" y="7496"/>
                    <a:pt x="1702" y="7711"/>
                  </a:cubicBezTo>
                  <a:cubicBezTo>
                    <a:pt x="1806" y="7726"/>
                    <a:pt x="1905" y="7733"/>
                    <a:pt x="2002" y="7733"/>
                  </a:cubicBezTo>
                  <a:cubicBezTo>
                    <a:pt x="3838" y="7733"/>
                    <a:pt x="4236" y="5218"/>
                    <a:pt x="4787" y="3834"/>
                  </a:cubicBezTo>
                  <a:cubicBezTo>
                    <a:pt x="4907" y="3483"/>
                    <a:pt x="4960" y="3106"/>
                    <a:pt x="5052" y="2744"/>
                  </a:cubicBezTo>
                  <a:cubicBezTo>
                    <a:pt x="5177" y="2271"/>
                    <a:pt x="5297" y="1750"/>
                    <a:pt x="5164" y="1262"/>
                  </a:cubicBezTo>
                  <a:cubicBezTo>
                    <a:pt x="5076" y="811"/>
                    <a:pt x="4700" y="497"/>
                    <a:pt x="4338" y="251"/>
                  </a:cubicBezTo>
                  <a:cubicBezTo>
                    <a:pt x="4076" y="62"/>
                    <a:pt x="3762" y="0"/>
                    <a:pt x="344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7" name="Google Shape;1717;p40"/>
            <p:cNvSpPr/>
            <p:nvPr/>
          </p:nvSpPr>
          <p:spPr>
            <a:xfrm>
              <a:off x="2737163" y="4533227"/>
              <a:ext cx="262100" cy="345686"/>
            </a:xfrm>
            <a:custGeom>
              <a:avLst/>
              <a:gdLst/>
              <a:ahLst/>
              <a:cxnLst/>
              <a:rect l="l" t="t" r="r" b="b"/>
              <a:pathLst>
                <a:path w="6131" h="8090" extrusionOk="0">
                  <a:moveTo>
                    <a:pt x="4013" y="188"/>
                  </a:moveTo>
                  <a:cubicBezTo>
                    <a:pt x="4278" y="188"/>
                    <a:pt x="4542" y="240"/>
                    <a:pt x="4787" y="351"/>
                  </a:cubicBezTo>
                  <a:cubicBezTo>
                    <a:pt x="5261" y="650"/>
                    <a:pt x="5633" y="1153"/>
                    <a:pt x="5856" y="1666"/>
                  </a:cubicBezTo>
                  <a:cubicBezTo>
                    <a:pt x="5975" y="2458"/>
                    <a:pt x="5791" y="3225"/>
                    <a:pt x="5561" y="3979"/>
                  </a:cubicBezTo>
                  <a:cubicBezTo>
                    <a:pt x="5470" y="4240"/>
                    <a:pt x="5366" y="4499"/>
                    <a:pt x="5274" y="4762"/>
                  </a:cubicBezTo>
                  <a:cubicBezTo>
                    <a:pt x="4993" y="4541"/>
                    <a:pt x="4721" y="4299"/>
                    <a:pt x="4403" y="4124"/>
                  </a:cubicBezTo>
                  <a:cubicBezTo>
                    <a:pt x="3410" y="3524"/>
                    <a:pt x="2312" y="3067"/>
                    <a:pt x="1158" y="2933"/>
                  </a:cubicBezTo>
                  <a:cubicBezTo>
                    <a:pt x="1499" y="2096"/>
                    <a:pt x="1972" y="1316"/>
                    <a:pt x="2642" y="699"/>
                  </a:cubicBezTo>
                  <a:cubicBezTo>
                    <a:pt x="3016" y="372"/>
                    <a:pt x="3515" y="188"/>
                    <a:pt x="4013" y="188"/>
                  </a:cubicBezTo>
                  <a:close/>
                  <a:moveTo>
                    <a:pt x="3138" y="3673"/>
                  </a:moveTo>
                  <a:cubicBezTo>
                    <a:pt x="3882" y="3992"/>
                    <a:pt x="4579" y="4425"/>
                    <a:pt x="5202" y="4938"/>
                  </a:cubicBezTo>
                  <a:cubicBezTo>
                    <a:pt x="5202" y="4939"/>
                    <a:pt x="5203" y="4939"/>
                    <a:pt x="5204" y="4940"/>
                  </a:cubicBezTo>
                  <a:cubicBezTo>
                    <a:pt x="5145" y="5096"/>
                    <a:pt x="5091" y="5254"/>
                    <a:pt x="5020" y="5405"/>
                  </a:cubicBezTo>
                  <a:cubicBezTo>
                    <a:pt x="5005" y="5459"/>
                    <a:pt x="4956" y="5529"/>
                    <a:pt x="4937" y="5593"/>
                  </a:cubicBezTo>
                  <a:cubicBezTo>
                    <a:pt x="4424" y="6620"/>
                    <a:pt x="3790" y="7736"/>
                    <a:pt x="2593" y="7903"/>
                  </a:cubicBezTo>
                  <a:cubicBezTo>
                    <a:pt x="1196" y="7839"/>
                    <a:pt x="573" y="6840"/>
                    <a:pt x="522" y="5688"/>
                  </a:cubicBezTo>
                  <a:lnTo>
                    <a:pt x="522" y="5688"/>
                  </a:lnTo>
                  <a:cubicBezTo>
                    <a:pt x="602" y="5718"/>
                    <a:pt x="698" y="5724"/>
                    <a:pt x="774" y="5748"/>
                  </a:cubicBezTo>
                  <a:cubicBezTo>
                    <a:pt x="791" y="5749"/>
                    <a:pt x="807" y="5749"/>
                    <a:pt x="823" y="5749"/>
                  </a:cubicBezTo>
                  <a:cubicBezTo>
                    <a:pt x="1101" y="5749"/>
                    <a:pt x="1365" y="5684"/>
                    <a:pt x="1608" y="5570"/>
                  </a:cubicBezTo>
                  <a:cubicBezTo>
                    <a:pt x="1566" y="5539"/>
                    <a:pt x="1529" y="5498"/>
                    <a:pt x="1498" y="5457"/>
                  </a:cubicBezTo>
                  <a:cubicBezTo>
                    <a:pt x="1451" y="5392"/>
                    <a:pt x="1422" y="5307"/>
                    <a:pt x="1421" y="5226"/>
                  </a:cubicBezTo>
                  <a:cubicBezTo>
                    <a:pt x="1418" y="5152"/>
                    <a:pt x="1433" y="5076"/>
                    <a:pt x="1472" y="5011"/>
                  </a:cubicBezTo>
                  <a:cubicBezTo>
                    <a:pt x="1518" y="4929"/>
                    <a:pt x="1583" y="4861"/>
                    <a:pt x="1653" y="4800"/>
                  </a:cubicBezTo>
                  <a:cubicBezTo>
                    <a:pt x="1716" y="4744"/>
                    <a:pt x="1788" y="4693"/>
                    <a:pt x="1865" y="4661"/>
                  </a:cubicBezTo>
                  <a:cubicBezTo>
                    <a:pt x="1904" y="4645"/>
                    <a:pt x="1943" y="4632"/>
                    <a:pt x="1985" y="4624"/>
                  </a:cubicBezTo>
                  <a:cubicBezTo>
                    <a:pt x="2019" y="4618"/>
                    <a:pt x="2053" y="4616"/>
                    <a:pt x="2086" y="4616"/>
                  </a:cubicBezTo>
                  <a:cubicBezTo>
                    <a:pt x="2095" y="4616"/>
                    <a:pt x="2104" y="4616"/>
                    <a:pt x="2112" y="4616"/>
                  </a:cubicBezTo>
                  <a:cubicBezTo>
                    <a:pt x="2195" y="4618"/>
                    <a:pt x="2274" y="4645"/>
                    <a:pt x="2346" y="4684"/>
                  </a:cubicBezTo>
                  <a:cubicBezTo>
                    <a:pt x="2413" y="4719"/>
                    <a:pt x="2470" y="4772"/>
                    <a:pt x="2517" y="4831"/>
                  </a:cubicBezTo>
                  <a:cubicBezTo>
                    <a:pt x="2800" y="4483"/>
                    <a:pt x="3012" y="4072"/>
                    <a:pt x="3138" y="3673"/>
                  </a:cubicBezTo>
                  <a:close/>
                  <a:moveTo>
                    <a:pt x="4010" y="1"/>
                  </a:moveTo>
                  <a:cubicBezTo>
                    <a:pt x="3487" y="1"/>
                    <a:pt x="2960" y="184"/>
                    <a:pt x="2564" y="522"/>
                  </a:cubicBezTo>
                  <a:cubicBezTo>
                    <a:pt x="1503" y="1460"/>
                    <a:pt x="909" y="2812"/>
                    <a:pt x="558" y="4160"/>
                  </a:cubicBezTo>
                  <a:cubicBezTo>
                    <a:pt x="0" y="5852"/>
                    <a:pt x="417" y="7887"/>
                    <a:pt x="2473" y="8089"/>
                  </a:cubicBezTo>
                  <a:cubicBezTo>
                    <a:pt x="3791" y="8069"/>
                    <a:pt x="4541" y="6774"/>
                    <a:pt x="5082" y="5723"/>
                  </a:cubicBezTo>
                  <a:cubicBezTo>
                    <a:pt x="5084" y="5715"/>
                    <a:pt x="5088" y="5707"/>
                    <a:pt x="5090" y="5699"/>
                  </a:cubicBezTo>
                  <a:cubicBezTo>
                    <a:pt x="5091" y="5697"/>
                    <a:pt x="5091" y="5696"/>
                    <a:pt x="5091" y="5694"/>
                  </a:cubicBezTo>
                  <a:lnTo>
                    <a:pt x="5092" y="5692"/>
                  </a:lnTo>
                  <a:cubicBezTo>
                    <a:pt x="5093" y="5687"/>
                    <a:pt x="5095" y="5681"/>
                    <a:pt x="5097" y="5675"/>
                  </a:cubicBezTo>
                  <a:cubicBezTo>
                    <a:pt x="5099" y="5671"/>
                    <a:pt x="5101" y="5665"/>
                    <a:pt x="5104" y="5660"/>
                  </a:cubicBezTo>
                  <a:cubicBezTo>
                    <a:pt x="5109" y="5646"/>
                    <a:pt x="5117" y="5632"/>
                    <a:pt x="5124" y="5617"/>
                  </a:cubicBezTo>
                  <a:cubicBezTo>
                    <a:pt x="5139" y="5573"/>
                    <a:pt x="5161" y="5532"/>
                    <a:pt x="5180" y="5491"/>
                  </a:cubicBezTo>
                  <a:cubicBezTo>
                    <a:pt x="5181" y="5489"/>
                    <a:pt x="5183" y="5488"/>
                    <a:pt x="5183" y="5487"/>
                  </a:cubicBezTo>
                  <a:cubicBezTo>
                    <a:pt x="5184" y="5485"/>
                    <a:pt x="5184" y="5484"/>
                    <a:pt x="5184" y="5484"/>
                  </a:cubicBezTo>
                  <a:cubicBezTo>
                    <a:pt x="5186" y="5476"/>
                    <a:pt x="5189" y="5468"/>
                    <a:pt x="5192" y="5460"/>
                  </a:cubicBezTo>
                  <a:cubicBezTo>
                    <a:pt x="5194" y="5452"/>
                    <a:pt x="5199" y="5445"/>
                    <a:pt x="5201" y="5437"/>
                  </a:cubicBezTo>
                  <a:cubicBezTo>
                    <a:pt x="5217" y="5397"/>
                    <a:pt x="5235" y="5356"/>
                    <a:pt x="5253" y="5317"/>
                  </a:cubicBezTo>
                  <a:cubicBezTo>
                    <a:pt x="5255" y="5314"/>
                    <a:pt x="5256" y="5310"/>
                    <a:pt x="5257" y="5307"/>
                  </a:cubicBezTo>
                  <a:lnTo>
                    <a:pt x="5257" y="5306"/>
                  </a:lnTo>
                  <a:cubicBezTo>
                    <a:pt x="5259" y="5301"/>
                    <a:pt x="5261" y="5296"/>
                    <a:pt x="5264" y="5291"/>
                  </a:cubicBezTo>
                  <a:cubicBezTo>
                    <a:pt x="5265" y="5288"/>
                    <a:pt x="5268" y="5283"/>
                    <a:pt x="5271" y="5278"/>
                  </a:cubicBezTo>
                  <a:cubicBezTo>
                    <a:pt x="5284" y="5238"/>
                    <a:pt x="5300" y="5198"/>
                    <a:pt x="5315" y="5160"/>
                  </a:cubicBezTo>
                  <a:cubicBezTo>
                    <a:pt x="5322" y="5139"/>
                    <a:pt x="5329" y="5121"/>
                    <a:pt x="5336" y="5101"/>
                  </a:cubicBezTo>
                  <a:lnTo>
                    <a:pt x="5336" y="5100"/>
                  </a:lnTo>
                  <a:cubicBezTo>
                    <a:pt x="5356" y="5042"/>
                    <a:pt x="5376" y="4985"/>
                    <a:pt x="5399" y="4927"/>
                  </a:cubicBezTo>
                  <a:cubicBezTo>
                    <a:pt x="5411" y="4895"/>
                    <a:pt x="5422" y="4863"/>
                    <a:pt x="5432" y="4830"/>
                  </a:cubicBezTo>
                  <a:cubicBezTo>
                    <a:pt x="5432" y="4829"/>
                    <a:pt x="5432" y="4829"/>
                    <a:pt x="5433" y="4829"/>
                  </a:cubicBezTo>
                  <a:lnTo>
                    <a:pt x="5433" y="4831"/>
                  </a:lnTo>
                  <a:cubicBezTo>
                    <a:pt x="5449" y="4780"/>
                    <a:pt x="5467" y="4732"/>
                    <a:pt x="5486" y="4683"/>
                  </a:cubicBezTo>
                  <a:cubicBezTo>
                    <a:pt x="5494" y="4663"/>
                    <a:pt x="5500" y="4643"/>
                    <a:pt x="5508" y="4623"/>
                  </a:cubicBezTo>
                  <a:lnTo>
                    <a:pt x="5508" y="4622"/>
                  </a:lnTo>
                  <a:cubicBezTo>
                    <a:pt x="5512" y="4613"/>
                    <a:pt x="5515" y="4603"/>
                    <a:pt x="5519" y="4594"/>
                  </a:cubicBezTo>
                  <a:cubicBezTo>
                    <a:pt x="5521" y="4584"/>
                    <a:pt x="5524" y="4576"/>
                    <a:pt x="5527" y="4567"/>
                  </a:cubicBezTo>
                  <a:cubicBezTo>
                    <a:pt x="5535" y="4548"/>
                    <a:pt x="5542" y="4527"/>
                    <a:pt x="5550" y="4507"/>
                  </a:cubicBezTo>
                  <a:cubicBezTo>
                    <a:pt x="5564" y="4469"/>
                    <a:pt x="5579" y="4431"/>
                    <a:pt x="5594" y="4395"/>
                  </a:cubicBezTo>
                  <a:cubicBezTo>
                    <a:pt x="5609" y="4359"/>
                    <a:pt x="5623" y="4324"/>
                    <a:pt x="5638" y="4288"/>
                  </a:cubicBezTo>
                  <a:cubicBezTo>
                    <a:pt x="5640" y="4281"/>
                    <a:pt x="5642" y="4274"/>
                    <a:pt x="5646" y="4268"/>
                  </a:cubicBezTo>
                  <a:cubicBezTo>
                    <a:pt x="5648" y="4260"/>
                    <a:pt x="5650" y="4253"/>
                    <a:pt x="5654" y="4245"/>
                  </a:cubicBezTo>
                  <a:cubicBezTo>
                    <a:pt x="5661" y="4231"/>
                    <a:pt x="5667" y="4216"/>
                    <a:pt x="5675" y="4204"/>
                  </a:cubicBezTo>
                  <a:cubicBezTo>
                    <a:pt x="5683" y="4176"/>
                    <a:pt x="5691" y="4150"/>
                    <a:pt x="5701" y="4122"/>
                  </a:cubicBezTo>
                  <a:cubicBezTo>
                    <a:pt x="5714" y="4078"/>
                    <a:pt x="5731" y="4034"/>
                    <a:pt x="5745" y="3990"/>
                  </a:cubicBezTo>
                  <a:lnTo>
                    <a:pt x="5745" y="3989"/>
                  </a:lnTo>
                  <a:cubicBezTo>
                    <a:pt x="5755" y="3959"/>
                    <a:pt x="5763" y="3928"/>
                    <a:pt x="5773" y="3898"/>
                  </a:cubicBezTo>
                  <a:cubicBezTo>
                    <a:pt x="5776" y="3891"/>
                    <a:pt x="5777" y="3883"/>
                    <a:pt x="5779" y="3875"/>
                  </a:cubicBezTo>
                  <a:cubicBezTo>
                    <a:pt x="5789" y="3849"/>
                    <a:pt x="5797" y="3823"/>
                    <a:pt x="5807" y="3798"/>
                  </a:cubicBezTo>
                  <a:cubicBezTo>
                    <a:pt x="6009" y="3114"/>
                    <a:pt x="6131" y="2408"/>
                    <a:pt x="6054" y="1691"/>
                  </a:cubicBezTo>
                  <a:cubicBezTo>
                    <a:pt x="5854" y="1094"/>
                    <a:pt x="5383" y="477"/>
                    <a:pt x="4830" y="165"/>
                  </a:cubicBezTo>
                  <a:cubicBezTo>
                    <a:pt x="4572" y="54"/>
                    <a:pt x="4291" y="1"/>
                    <a:pt x="4010"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8" name="Google Shape;1718;p40"/>
            <p:cNvSpPr/>
            <p:nvPr/>
          </p:nvSpPr>
          <p:spPr>
            <a:xfrm>
              <a:off x="2536281" y="4695729"/>
              <a:ext cx="135688" cy="136437"/>
            </a:xfrm>
            <a:custGeom>
              <a:avLst/>
              <a:gdLst/>
              <a:ahLst/>
              <a:cxnLst/>
              <a:rect l="l" t="t" r="r" b="b"/>
              <a:pathLst>
                <a:path w="3174" h="3193" extrusionOk="0">
                  <a:moveTo>
                    <a:pt x="2402" y="415"/>
                  </a:moveTo>
                  <a:cubicBezTo>
                    <a:pt x="2403" y="416"/>
                    <a:pt x="2404" y="417"/>
                    <a:pt x="2404" y="417"/>
                  </a:cubicBezTo>
                  <a:lnTo>
                    <a:pt x="2404" y="417"/>
                  </a:lnTo>
                  <a:cubicBezTo>
                    <a:pt x="2404" y="417"/>
                    <a:pt x="2403" y="416"/>
                    <a:pt x="2402" y="415"/>
                  </a:cubicBezTo>
                  <a:close/>
                  <a:moveTo>
                    <a:pt x="1684" y="194"/>
                  </a:moveTo>
                  <a:cubicBezTo>
                    <a:pt x="1705" y="194"/>
                    <a:pt x="1725" y="194"/>
                    <a:pt x="1746" y="195"/>
                  </a:cubicBezTo>
                  <a:cubicBezTo>
                    <a:pt x="1774" y="196"/>
                    <a:pt x="1802" y="199"/>
                    <a:pt x="1832" y="205"/>
                  </a:cubicBezTo>
                  <a:lnTo>
                    <a:pt x="1835" y="205"/>
                  </a:lnTo>
                  <a:cubicBezTo>
                    <a:pt x="1861" y="206"/>
                    <a:pt x="1888" y="207"/>
                    <a:pt x="1915" y="212"/>
                  </a:cubicBezTo>
                  <a:cubicBezTo>
                    <a:pt x="1945" y="216"/>
                    <a:pt x="1976" y="224"/>
                    <a:pt x="2006" y="231"/>
                  </a:cubicBezTo>
                  <a:cubicBezTo>
                    <a:pt x="2030" y="237"/>
                    <a:pt x="2054" y="242"/>
                    <a:pt x="2079" y="247"/>
                  </a:cubicBezTo>
                  <a:cubicBezTo>
                    <a:pt x="2136" y="263"/>
                    <a:pt x="2189" y="292"/>
                    <a:pt x="2244" y="315"/>
                  </a:cubicBezTo>
                  <a:cubicBezTo>
                    <a:pt x="2269" y="325"/>
                    <a:pt x="2296" y="337"/>
                    <a:pt x="2320" y="353"/>
                  </a:cubicBezTo>
                  <a:cubicBezTo>
                    <a:pt x="2340" y="365"/>
                    <a:pt x="2359" y="381"/>
                    <a:pt x="2377" y="396"/>
                  </a:cubicBezTo>
                  <a:cubicBezTo>
                    <a:pt x="2378" y="396"/>
                    <a:pt x="2378" y="397"/>
                    <a:pt x="2379" y="397"/>
                  </a:cubicBezTo>
                  <a:cubicBezTo>
                    <a:pt x="2379" y="398"/>
                    <a:pt x="2380" y="398"/>
                    <a:pt x="2382" y="399"/>
                  </a:cubicBezTo>
                  <a:lnTo>
                    <a:pt x="2383" y="401"/>
                  </a:lnTo>
                  <a:cubicBezTo>
                    <a:pt x="2390" y="406"/>
                    <a:pt x="2398" y="412"/>
                    <a:pt x="2406" y="418"/>
                  </a:cubicBezTo>
                  <a:lnTo>
                    <a:pt x="2406" y="418"/>
                  </a:lnTo>
                  <a:cubicBezTo>
                    <a:pt x="2405" y="418"/>
                    <a:pt x="2405" y="418"/>
                    <a:pt x="2404" y="417"/>
                  </a:cubicBezTo>
                  <a:lnTo>
                    <a:pt x="2404" y="417"/>
                  </a:lnTo>
                  <a:cubicBezTo>
                    <a:pt x="2427" y="434"/>
                    <a:pt x="2449" y="450"/>
                    <a:pt x="2470" y="470"/>
                  </a:cubicBezTo>
                  <a:cubicBezTo>
                    <a:pt x="3007" y="923"/>
                    <a:pt x="3141" y="1700"/>
                    <a:pt x="2720" y="2282"/>
                  </a:cubicBezTo>
                  <a:cubicBezTo>
                    <a:pt x="2407" y="2604"/>
                    <a:pt x="2040" y="2994"/>
                    <a:pt x="1557" y="3005"/>
                  </a:cubicBezTo>
                  <a:cubicBezTo>
                    <a:pt x="1552" y="3005"/>
                    <a:pt x="1547" y="3006"/>
                    <a:pt x="1542" y="3006"/>
                  </a:cubicBezTo>
                  <a:cubicBezTo>
                    <a:pt x="848" y="3006"/>
                    <a:pt x="277" y="2388"/>
                    <a:pt x="203" y="1714"/>
                  </a:cubicBezTo>
                  <a:cubicBezTo>
                    <a:pt x="130" y="1258"/>
                    <a:pt x="399" y="829"/>
                    <a:pt x="702" y="509"/>
                  </a:cubicBezTo>
                  <a:cubicBezTo>
                    <a:pt x="936" y="294"/>
                    <a:pt x="1260" y="196"/>
                    <a:pt x="1579" y="196"/>
                  </a:cubicBezTo>
                  <a:lnTo>
                    <a:pt x="1621" y="196"/>
                  </a:lnTo>
                  <a:cubicBezTo>
                    <a:pt x="1643" y="195"/>
                    <a:pt x="1663" y="194"/>
                    <a:pt x="1684" y="194"/>
                  </a:cubicBezTo>
                  <a:close/>
                  <a:moveTo>
                    <a:pt x="1566" y="0"/>
                  </a:moveTo>
                  <a:cubicBezTo>
                    <a:pt x="729" y="0"/>
                    <a:pt x="0" y="762"/>
                    <a:pt x="5" y="1599"/>
                  </a:cubicBezTo>
                  <a:cubicBezTo>
                    <a:pt x="31" y="2389"/>
                    <a:pt x="663" y="3161"/>
                    <a:pt x="1480" y="3190"/>
                  </a:cubicBezTo>
                  <a:cubicBezTo>
                    <a:pt x="1507" y="3192"/>
                    <a:pt x="1534" y="3193"/>
                    <a:pt x="1561" y="3193"/>
                  </a:cubicBezTo>
                  <a:cubicBezTo>
                    <a:pt x="2006" y="3193"/>
                    <a:pt x="2375" y="2887"/>
                    <a:pt x="2682" y="2589"/>
                  </a:cubicBezTo>
                  <a:cubicBezTo>
                    <a:pt x="2978" y="2342"/>
                    <a:pt x="3111" y="1951"/>
                    <a:pt x="3174" y="1582"/>
                  </a:cubicBezTo>
                  <a:cubicBezTo>
                    <a:pt x="3174" y="797"/>
                    <a:pt x="2554" y="11"/>
                    <a:pt x="1733" y="11"/>
                  </a:cubicBezTo>
                  <a:cubicBezTo>
                    <a:pt x="1677" y="4"/>
                    <a:pt x="1621" y="0"/>
                    <a:pt x="1566"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719" name="Google Shape;1719;p40"/>
            <p:cNvSpPr/>
            <p:nvPr/>
          </p:nvSpPr>
          <p:spPr>
            <a:xfrm>
              <a:off x="2637727" y="4712565"/>
              <a:ext cx="256" cy="171"/>
            </a:xfrm>
            <a:custGeom>
              <a:avLst/>
              <a:gdLst/>
              <a:ahLst/>
              <a:cxnLst/>
              <a:rect l="l" t="t" r="r" b="b"/>
              <a:pathLst>
                <a:path w="6" h="4" extrusionOk="0">
                  <a:moveTo>
                    <a:pt x="1" y="0"/>
                  </a:moveTo>
                  <a:lnTo>
                    <a:pt x="1" y="0"/>
                  </a:lnTo>
                  <a:cubicBezTo>
                    <a:pt x="2" y="1"/>
                    <a:pt x="3" y="2"/>
                    <a:pt x="5" y="3"/>
                  </a:cubicBezTo>
                  <a:lnTo>
                    <a:pt x="4" y="2"/>
                  </a:lnTo>
                  <a:cubicBezTo>
                    <a:pt x="3" y="2"/>
                    <a:pt x="2" y="1"/>
                    <a:pt x="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0" name="Google Shape;1720;p40"/>
            <p:cNvSpPr/>
            <p:nvPr/>
          </p:nvSpPr>
          <p:spPr>
            <a:xfrm>
              <a:off x="2452021" y="4817894"/>
              <a:ext cx="259407" cy="113961"/>
            </a:xfrm>
            <a:custGeom>
              <a:avLst/>
              <a:gdLst/>
              <a:ahLst/>
              <a:cxnLst/>
              <a:rect l="l" t="t" r="r" b="b"/>
              <a:pathLst>
                <a:path w="6068" h="2667" extrusionOk="0">
                  <a:moveTo>
                    <a:pt x="0" y="0"/>
                  </a:moveTo>
                  <a:lnTo>
                    <a:pt x="0" y="0"/>
                  </a:lnTo>
                  <a:cubicBezTo>
                    <a:pt x="10" y="40"/>
                    <a:pt x="20" y="79"/>
                    <a:pt x="32" y="118"/>
                  </a:cubicBezTo>
                  <a:cubicBezTo>
                    <a:pt x="515" y="1425"/>
                    <a:pt x="1683" y="2667"/>
                    <a:pt x="3153" y="2667"/>
                  </a:cubicBezTo>
                  <a:cubicBezTo>
                    <a:pt x="3187" y="2667"/>
                    <a:pt x="3223" y="2666"/>
                    <a:pt x="3257" y="2664"/>
                  </a:cubicBezTo>
                  <a:cubicBezTo>
                    <a:pt x="3286" y="2665"/>
                    <a:pt x="3314" y="2666"/>
                    <a:pt x="3342" y="2666"/>
                  </a:cubicBezTo>
                  <a:cubicBezTo>
                    <a:pt x="4269" y="2666"/>
                    <a:pt x="5132" y="2198"/>
                    <a:pt x="5743" y="1514"/>
                  </a:cubicBezTo>
                  <a:cubicBezTo>
                    <a:pt x="5878" y="1407"/>
                    <a:pt x="5973" y="1265"/>
                    <a:pt x="6068" y="1123"/>
                  </a:cubicBezTo>
                  <a:lnTo>
                    <a:pt x="6068" y="1123"/>
                  </a:lnTo>
                  <a:cubicBezTo>
                    <a:pt x="6060" y="1130"/>
                    <a:pt x="6053" y="1138"/>
                    <a:pt x="6046" y="1146"/>
                  </a:cubicBezTo>
                  <a:cubicBezTo>
                    <a:pt x="5955" y="1241"/>
                    <a:pt x="5856" y="1331"/>
                    <a:pt x="5757" y="1417"/>
                  </a:cubicBezTo>
                  <a:cubicBezTo>
                    <a:pt x="5726" y="1443"/>
                    <a:pt x="5695" y="1471"/>
                    <a:pt x="5664" y="1496"/>
                  </a:cubicBezTo>
                  <a:lnTo>
                    <a:pt x="5665" y="1495"/>
                  </a:lnTo>
                  <a:lnTo>
                    <a:pt x="5665" y="1495"/>
                  </a:lnTo>
                  <a:cubicBezTo>
                    <a:pt x="5663" y="1497"/>
                    <a:pt x="5661" y="1498"/>
                    <a:pt x="5658" y="1500"/>
                  </a:cubicBezTo>
                  <a:cubicBezTo>
                    <a:pt x="5657" y="1501"/>
                    <a:pt x="5656" y="1501"/>
                    <a:pt x="5655" y="1503"/>
                  </a:cubicBezTo>
                  <a:lnTo>
                    <a:pt x="5656" y="1503"/>
                  </a:lnTo>
                  <a:cubicBezTo>
                    <a:pt x="5637" y="1517"/>
                    <a:pt x="5617" y="1532"/>
                    <a:pt x="5599" y="1547"/>
                  </a:cubicBezTo>
                  <a:cubicBezTo>
                    <a:pt x="5598" y="1548"/>
                    <a:pt x="5598" y="1548"/>
                    <a:pt x="5597" y="1548"/>
                  </a:cubicBezTo>
                  <a:cubicBezTo>
                    <a:pt x="5595" y="1550"/>
                    <a:pt x="5594" y="1551"/>
                    <a:pt x="5592" y="1553"/>
                  </a:cubicBezTo>
                  <a:lnTo>
                    <a:pt x="5592" y="1553"/>
                  </a:lnTo>
                  <a:cubicBezTo>
                    <a:pt x="5591" y="1553"/>
                    <a:pt x="5590" y="1554"/>
                    <a:pt x="5590" y="1554"/>
                  </a:cubicBezTo>
                  <a:lnTo>
                    <a:pt x="5590" y="1554"/>
                  </a:lnTo>
                  <a:cubicBezTo>
                    <a:pt x="5591" y="1554"/>
                    <a:pt x="5591" y="1553"/>
                    <a:pt x="5592" y="1553"/>
                  </a:cubicBezTo>
                  <a:lnTo>
                    <a:pt x="5592" y="1553"/>
                  </a:lnTo>
                  <a:cubicBezTo>
                    <a:pt x="5591" y="1554"/>
                    <a:pt x="5591" y="1554"/>
                    <a:pt x="5590" y="1555"/>
                  </a:cubicBezTo>
                  <a:cubicBezTo>
                    <a:pt x="5590" y="1555"/>
                    <a:pt x="5590" y="1555"/>
                    <a:pt x="5590" y="1554"/>
                  </a:cubicBezTo>
                  <a:lnTo>
                    <a:pt x="5590" y="1554"/>
                  </a:lnTo>
                  <a:cubicBezTo>
                    <a:pt x="5564" y="1573"/>
                    <a:pt x="5539" y="1592"/>
                    <a:pt x="5512" y="1610"/>
                  </a:cubicBezTo>
                  <a:cubicBezTo>
                    <a:pt x="5517" y="1608"/>
                    <a:pt x="5520" y="1606"/>
                    <a:pt x="5523" y="1603"/>
                  </a:cubicBezTo>
                  <a:lnTo>
                    <a:pt x="5523" y="1603"/>
                  </a:lnTo>
                  <a:cubicBezTo>
                    <a:pt x="5472" y="1640"/>
                    <a:pt x="5421" y="1678"/>
                    <a:pt x="5369" y="1712"/>
                  </a:cubicBezTo>
                  <a:cubicBezTo>
                    <a:pt x="5326" y="1743"/>
                    <a:pt x="5280" y="1772"/>
                    <a:pt x="5238" y="1803"/>
                  </a:cubicBezTo>
                  <a:cubicBezTo>
                    <a:pt x="5238" y="1803"/>
                    <a:pt x="5238" y="1802"/>
                    <a:pt x="5238" y="1802"/>
                  </a:cubicBezTo>
                  <a:cubicBezTo>
                    <a:pt x="5188" y="1839"/>
                    <a:pt x="5142" y="1878"/>
                    <a:pt x="5091" y="1912"/>
                  </a:cubicBezTo>
                  <a:cubicBezTo>
                    <a:pt x="5039" y="1947"/>
                    <a:pt x="4986" y="1979"/>
                    <a:pt x="4932" y="2009"/>
                  </a:cubicBezTo>
                  <a:cubicBezTo>
                    <a:pt x="4922" y="2015"/>
                    <a:pt x="4911" y="2019"/>
                    <a:pt x="4900" y="2026"/>
                  </a:cubicBezTo>
                  <a:cubicBezTo>
                    <a:pt x="4900" y="2025"/>
                    <a:pt x="4900" y="2025"/>
                    <a:pt x="4900" y="2025"/>
                  </a:cubicBezTo>
                  <a:cubicBezTo>
                    <a:pt x="4899" y="2026"/>
                    <a:pt x="4898" y="2027"/>
                    <a:pt x="4897" y="2027"/>
                  </a:cubicBezTo>
                  <a:cubicBezTo>
                    <a:pt x="4896" y="2029"/>
                    <a:pt x="4895" y="2029"/>
                    <a:pt x="4895" y="2029"/>
                  </a:cubicBezTo>
                  <a:cubicBezTo>
                    <a:pt x="4893" y="2029"/>
                    <a:pt x="4891" y="2031"/>
                    <a:pt x="4890" y="2031"/>
                  </a:cubicBezTo>
                  <a:cubicBezTo>
                    <a:pt x="4843" y="2056"/>
                    <a:pt x="4796" y="2081"/>
                    <a:pt x="4749" y="2106"/>
                  </a:cubicBezTo>
                  <a:cubicBezTo>
                    <a:pt x="4693" y="2137"/>
                    <a:pt x="4638" y="2165"/>
                    <a:pt x="4579" y="2189"/>
                  </a:cubicBezTo>
                  <a:cubicBezTo>
                    <a:pt x="4550" y="2200"/>
                    <a:pt x="4522" y="2210"/>
                    <a:pt x="4493" y="2220"/>
                  </a:cubicBezTo>
                  <a:cubicBezTo>
                    <a:pt x="4102" y="2392"/>
                    <a:pt x="3676" y="2481"/>
                    <a:pt x="3250" y="2481"/>
                  </a:cubicBezTo>
                  <a:cubicBezTo>
                    <a:pt x="2850" y="2481"/>
                    <a:pt x="2449" y="2403"/>
                    <a:pt x="2077" y="2240"/>
                  </a:cubicBezTo>
                  <a:cubicBezTo>
                    <a:pt x="1622" y="2043"/>
                    <a:pt x="1251" y="1682"/>
                    <a:pt x="948" y="1296"/>
                  </a:cubicBezTo>
                  <a:cubicBezTo>
                    <a:pt x="884" y="1234"/>
                    <a:pt x="825" y="1168"/>
                    <a:pt x="769" y="1099"/>
                  </a:cubicBezTo>
                  <a:cubicBezTo>
                    <a:pt x="737" y="1069"/>
                    <a:pt x="705" y="1038"/>
                    <a:pt x="675" y="1005"/>
                  </a:cubicBezTo>
                  <a:cubicBezTo>
                    <a:pt x="599" y="921"/>
                    <a:pt x="523" y="835"/>
                    <a:pt x="454" y="743"/>
                  </a:cubicBezTo>
                  <a:cubicBezTo>
                    <a:pt x="420" y="696"/>
                    <a:pt x="387" y="648"/>
                    <a:pt x="357" y="598"/>
                  </a:cubicBezTo>
                  <a:cubicBezTo>
                    <a:pt x="331" y="557"/>
                    <a:pt x="306" y="513"/>
                    <a:pt x="279" y="471"/>
                  </a:cubicBezTo>
                  <a:cubicBezTo>
                    <a:pt x="278" y="470"/>
                    <a:pt x="278" y="468"/>
                    <a:pt x="277" y="467"/>
                  </a:cubicBezTo>
                  <a:cubicBezTo>
                    <a:pt x="255" y="435"/>
                    <a:pt x="234" y="403"/>
                    <a:pt x="213" y="368"/>
                  </a:cubicBezTo>
                  <a:cubicBezTo>
                    <a:pt x="190" y="331"/>
                    <a:pt x="170" y="291"/>
                    <a:pt x="148" y="252"/>
                  </a:cubicBezTo>
                  <a:cubicBezTo>
                    <a:pt x="109" y="183"/>
                    <a:pt x="65" y="118"/>
                    <a:pt x="27" y="48"/>
                  </a:cubicBezTo>
                  <a:cubicBezTo>
                    <a:pt x="18" y="32"/>
                    <a:pt x="10" y="16"/>
                    <a:pt x="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1" name="Google Shape;1721;p40"/>
            <p:cNvSpPr/>
            <p:nvPr/>
          </p:nvSpPr>
          <p:spPr>
            <a:xfrm>
              <a:off x="2446250" y="4289880"/>
              <a:ext cx="164288" cy="64223"/>
            </a:xfrm>
            <a:custGeom>
              <a:avLst/>
              <a:gdLst/>
              <a:ahLst/>
              <a:cxnLst/>
              <a:rect l="l" t="t" r="r" b="b"/>
              <a:pathLst>
                <a:path w="3843" h="1503" extrusionOk="0">
                  <a:moveTo>
                    <a:pt x="1203" y="211"/>
                  </a:moveTo>
                  <a:lnTo>
                    <a:pt x="1203" y="211"/>
                  </a:lnTo>
                  <a:cubicBezTo>
                    <a:pt x="1202" y="211"/>
                    <a:pt x="1202" y="211"/>
                    <a:pt x="1201" y="211"/>
                  </a:cubicBezTo>
                  <a:cubicBezTo>
                    <a:pt x="1202" y="211"/>
                    <a:pt x="1202" y="211"/>
                    <a:pt x="1203" y="211"/>
                  </a:cubicBezTo>
                  <a:close/>
                  <a:moveTo>
                    <a:pt x="350" y="298"/>
                  </a:moveTo>
                  <a:cubicBezTo>
                    <a:pt x="346" y="299"/>
                    <a:pt x="341" y="299"/>
                    <a:pt x="337" y="300"/>
                  </a:cubicBezTo>
                  <a:lnTo>
                    <a:pt x="337" y="300"/>
                  </a:lnTo>
                  <a:cubicBezTo>
                    <a:pt x="341" y="300"/>
                    <a:pt x="346" y="299"/>
                    <a:pt x="350" y="298"/>
                  </a:cubicBezTo>
                  <a:close/>
                  <a:moveTo>
                    <a:pt x="3482" y="1092"/>
                  </a:moveTo>
                  <a:cubicBezTo>
                    <a:pt x="3482" y="1093"/>
                    <a:pt x="3484" y="1093"/>
                    <a:pt x="3484" y="1093"/>
                  </a:cubicBezTo>
                  <a:cubicBezTo>
                    <a:pt x="3483" y="1092"/>
                    <a:pt x="3483" y="1092"/>
                    <a:pt x="3482" y="1092"/>
                  </a:cubicBezTo>
                  <a:close/>
                  <a:moveTo>
                    <a:pt x="1532" y="0"/>
                  </a:moveTo>
                  <a:cubicBezTo>
                    <a:pt x="1002" y="0"/>
                    <a:pt x="460" y="132"/>
                    <a:pt x="1" y="361"/>
                  </a:cubicBezTo>
                  <a:cubicBezTo>
                    <a:pt x="30" y="353"/>
                    <a:pt x="60" y="347"/>
                    <a:pt x="89" y="341"/>
                  </a:cubicBezTo>
                  <a:cubicBezTo>
                    <a:pt x="171" y="327"/>
                    <a:pt x="253" y="314"/>
                    <a:pt x="337" y="300"/>
                  </a:cubicBezTo>
                  <a:lnTo>
                    <a:pt x="337" y="300"/>
                  </a:lnTo>
                  <a:cubicBezTo>
                    <a:pt x="337" y="300"/>
                    <a:pt x="337" y="300"/>
                    <a:pt x="337" y="300"/>
                  </a:cubicBezTo>
                  <a:cubicBezTo>
                    <a:pt x="406" y="288"/>
                    <a:pt x="475" y="275"/>
                    <a:pt x="545" y="264"/>
                  </a:cubicBezTo>
                  <a:cubicBezTo>
                    <a:pt x="615" y="253"/>
                    <a:pt x="687" y="250"/>
                    <a:pt x="758" y="243"/>
                  </a:cubicBezTo>
                  <a:lnTo>
                    <a:pt x="745" y="243"/>
                  </a:lnTo>
                  <a:cubicBezTo>
                    <a:pt x="818" y="235"/>
                    <a:pt x="891" y="227"/>
                    <a:pt x="966" y="222"/>
                  </a:cubicBezTo>
                  <a:cubicBezTo>
                    <a:pt x="1043" y="217"/>
                    <a:pt x="1120" y="213"/>
                    <a:pt x="1197" y="211"/>
                  </a:cubicBezTo>
                  <a:cubicBezTo>
                    <a:pt x="1201" y="210"/>
                    <a:pt x="1203" y="210"/>
                    <a:pt x="1207" y="210"/>
                  </a:cubicBezTo>
                  <a:cubicBezTo>
                    <a:pt x="1206" y="210"/>
                    <a:pt x="1204" y="211"/>
                    <a:pt x="1203" y="211"/>
                  </a:cubicBezTo>
                  <a:lnTo>
                    <a:pt x="1203" y="211"/>
                  </a:lnTo>
                  <a:cubicBezTo>
                    <a:pt x="1214" y="210"/>
                    <a:pt x="1225" y="209"/>
                    <a:pt x="1235" y="209"/>
                  </a:cubicBezTo>
                  <a:cubicBezTo>
                    <a:pt x="1352" y="197"/>
                    <a:pt x="1466" y="191"/>
                    <a:pt x="1576" y="191"/>
                  </a:cubicBezTo>
                  <a:cubicBezTo>
                    <a:pt x="1982" y="191"/>
                    <a:pt x="2343" y="273"/>
                    <a:pt x="2661" y="448"/>
                  </a:cubicBezTo>
                  <a:cubicBezTo>
                    <a:pt x="2689" y="459"/>
                    <a:pt x="2714" y="472"/>
                    <a:pt x="2739" y="485"/>
                  </a:cubicBezTo>
                  <a:cubicBezTo>
                    <a:pt x="2786" y="511"/>
                    <a:pt x="2829" y="540"/>
                    <a:pt x="2874" y="568"/>
                  </a:cubicBezTo>
                  <a:cubicBezTo>
                    <a:pt x="2915" y="593"/>
                    <a:pt x="2956" y="619"/>
                    <a:pt x="2996" y="646"/>
                  </a:cubicBezTo>
                  <a:cubicBezTo>
                    <a:pt x="3044" y="678"/>
                    <a:pt x="3087" y="713"/>
                    <a:pt x="3130" y="750"/>
                  </a:cubicBezTo>
                  <a:cubicBezTo>
                    <a:pt x="3179" y="792"/>
                    <a:pt x="3229" y="834"/>
                    <a:pt x="3277" y="879"/>
                  </a:cubicBezTo>
                  <a:cubicBezTo>
                    <a:pt x="3330" y="928"/>
                    <a:pt x="3381" y="981"/>
                    <a:pt x="3430" y="1034"/>
                  </a:cubicBezTo>
                  <a:cubicBezTo>
                    <a:pt x="3431" y="1036"/>
                    <a:pt x="3432" y="1037"/>
                    <a:pt x="3434" y="1038"/>
                  </a:cubicBezTo>
                  <a:cubicBezTo>
                    <a:pt x="3439" y="1045"/>
                    <a:pt x="3445" y="1050"/>
                    <a:pt x="3450" y="1056"/>
                  </a:cubicBezTo>
                  <a:cubicBezTo>
                    <a:pt x="3449" y="1054"/>
                    <a:pt x="3447" y="1052"/>
                    <a:pt x="3446" y="1050"/>
                  </a:cubicBezTo>
                  <a:lnTo>
                    <a:pt x="3446" y="1050"/>
                  </a:lnTo>
                  <a:cubicBezTo>
                    <a:pt x="3459" y="1065"/>
                    <a:pt x="3471" y="1079"/>
                    <a:pt x="3484" y="1093"/>
                  </a:cubicBezTo>
                  <a:cubicBezTo>
                    <a:pt x="3484" y="1094"/>
                    <a:pt x="3485" y="1095"/>
                    <a:pt x="3487" y="1096"/>
                  </a:cubicBezTo>
                  <a:cubicBezTo>
                    <a:pt x="3488" y="1097"/>
                    <a:pt x="3489" y="1099"/>
                    <a:pt x="3491" y="1100"/>
                  </a:cubicBezTo>
                  <a:lnTo>
                    <a:pt x="3491" y="1100"/>
                  </a:lnTo>
                  <a:cubicBezTo>
                    <a:pt x="3522" y="1136"/>
                    <a:pt x="3552" y="1173"/>
                    <a:pt x="3580" y="1212"/>
                  </a:cubicBezTo>
                  <a:cubicBezTo>
                    <a:pt x="3601" y="1234"/>
                    <a:pt x="3624" y="1257"/>
                    <a:pt x="3646" y="1279"/>
                  </a:cubicBezTo>
                  <a:cubicBezTo>
                    <a:pt x="3716" y="1350"/>
                    <a:pt x="3781" y="1424"/>
                    <a:pt x="3843" y="1502"/>
                  </a:cubicBezTo>
                  <a:cubicBezTo>
                    <a:pt x="3743" y="1312"/>
                    <a:pt x="3633" y="1127"/>
                    <a:pt x="3501" y="959"/>
                  </a:cubicBezTo>
                  <a:cubicBezTo>
                    <a:pt x="3060" y="283"/>
                    <a:pt x="2308" y="0"/>
                    <a:pt x="153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2" name="Google Shape;1722;p40"/>
            <p:cNvSpPr/>
            <p:nvPr/>
          </p:nvSpPr>
          <p:spPr>
            <a:xfrm>
              <a:off x="2897946" y="4430461"/>
              <a:ext cx="130815" cy="72812"/>
            </a:xfrm>
            <a:custGeom>
              <a:avLst/>
              <a:gdLst/>
              <a:ahLst/>
              <a:cxnLst/>
              <a:rect l="l" t="t" r="r" b="b"/>
              <a:pathLst>
                <a:path w="3060" h="1704" extrusionOk="0">
                  <a:moveTo>
                    <a:pt x="666" y="1"/>
                  </a:moveTo>
                  <a:cubicBezTo>
                    <a:pt x="444" y="1"/>
                    <a:pt x="220" y="29"/>
                    <a:pt x="0" y="86"/>
                  </a:cubicBezTo>
                  <a:cubicBezTo>
                    <a:pt x="53" y="84"/>
                    <a:pt x="105" y="83"/>
                    <a:pt x="158" y="83"/>
                  </a:cubicBezTo>
                  <a:cubicBezTo>
                    <a:pt x="239" y="83"/>
                    <a:pt x="321" y="86"/>
                    <a:pt x="403" y="92"/>
                  </a:cubicBezTo>
                  <a:cubicBezTo>
                    <a:pt x="500" y="99"/>
                    <a:pt x="597" y="106"/>
                    <a:pt x="694" y="121"/>
                  </a:cubicBezTo>
                  <a:cubicBezTo>
                    <a:pt x="793" y="134"/>
                    <a:pt x="890" y="154"/>
                    <a:pt x="986" y="177"/>
                  </a:cubicBezTo>
                  <a:cubicBezTo>
                    <a:pt x="1074" y="199"/>
                    <a:pt x="1164" y="218"/>
                    <a:pt x="1249" y="252"/>
                  </a:cubicBezTo>
                  <a:cubicBezTo>
                    <a:pt x="1255" y="254"/>
                    <a:pt x="1261" y="257"/>
                    <a:pt x="1267" y="260"/>
                  </a:cubicBezTo>
                  <a:cubicBezTo>
                    <a:pt x="1574" y="334"/>
                    <a:pt x="1853" y="469"/>
                    <a:pt x="2095" y="656"/>
                  </a:cubicBezTo>
                  <a:cubicBezTo>
                    <a:pt x="2137" y="674"/>
                    <a:pt x="2171" y="711"/>
                    <a:pt x="2205" y="739"/>
                  </a:cubicBezTo>
                  <a:cubicBezTo>
                    <a:pt x="2254" y="781"/>
                    <a:pt x="2307" y="820"/>
                    <a:pt x="2355" y="864"/>
                  </a:cubicBezTo>
                  <a:cubicBezTo>
                    <a:pt x="2408" y="913"/>
                    <a:pt x="2461" y="966"/>
                    <a:pt x="2512" y="1018"/>
                  </a:cubicBezTo>
                  <a:cubicBezTo>
                    <a:pt x="2605" y="1115"/>
                    <a:pt x="2694" y="1217"/>
                    <a:pt x="2783" y="1319"/>
                  </a:cubicBezTo>
                  <a:cubicBezTo>
                    <a:pt x="2829" y="1371"/>
                    <a:pt x="2866" y="1426"/>
                    <a:pt x="2906" y="1481"/>
                  </a:cubicBezTo>
                  <a:lnTo>
                    <a:pt x="2906" y="1481"/>
                  </a:lnTo>
                  <a:cubicBezTo>
                    <a:pt x="2906" y="1481"/>
                    <a:pt x="2905" y="1481"/>
                    <a:pt x="2905" y="1480"/>
                  </a:cubicBezTo>
                  <a:lnTo>
                    <a:pt x="2905" y="1480"/>
                  </a:lnTo>
                  <a:cubicBezTo>
                    <a:pt x="2941" y="1530"/>
                    <a:pt x="2979" y="1581"/>
                    <a:pt x="3013" y="1632"/>
                  </a:cubicBezTo>
                  <a:cubicBezTo>
                    <a:pt x="3011" y="1629"/>
                    <a:pt x="3009" y="1625"/>
                    <a:pt x="3006" y="1622"/>
                  </a:cubicBezTo>
                  <a:lnTo>
                    <a:pt x="3006" y="1622"/>
                  </a:lnTo>
                  <a:cubicBezTo>
                    <a:pt x="3025" y="1648"/>
                    <a:pt x="3042" y="1676"/>
                    <a:pt x="3059" y="1703"/>
                  </a:cubicBezTo>
                  <a:cubicBezTo>
                    <a:pt x="2725" y="627"/>
                    <a:pt x="1718" y="1"/>
                    <a:pt x="66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3" name="Google Shape;1723;p40"/>
            <p:cNvSpPr/>
            <p:nvPr/>
          </p:nvSpPr>
          <p:spPr>
            <a:xfrm>
              <a:off x="2795389" y="4191344"/>
              <a:ext cx="513" cy="214"/>
            </a:xfrm>
            <a:custGeom>
              <a:avLst/>
              <a:gdLst/>
              <a:ahLst/>
              <a:cxnLst/>
              <a:rect l="l" t="t" r="r" b="b"/>
              <a:pathLst>
                <a:path w="12" h="5" extrusionOk="0">
                  <a:moveTo>
                    <a:pt x="0" y="0"/>
                  </a:moveTo>
                  <a:lnTo>
                    <a:pt x="0" y="0"/>
                  </a:lnTo>
                  <a:cubicBezTo>
                    <a:pt x="3" y="2"/>
                    <a:pt x="7" y="3"/>
                    <a:pt x="10" y="4"/>
                  </a:cubicBezTo>
                  <a:lnTo>
                    <a:pt x="10" y="4"/>
                  </a:lnTo>
                  <a:cubicBezTo>
                    <a:pt x="9" y="4"/>
                    <a:pt x="9" y="4"/>
                    <a:pt x="8" y="4"/>
                  </a:cubicBezTo>
                  <a:cubicBezTo>
                    <a:pt x="6" y="3"/>
                    <a:pt x="3" y="1"/>
                    <a:pt x="0" y="0"/>
                  </a:cubicBezTo>
                  <a:close/>
                  <a:moveTo>
                    <a:pt x="10" y="4"/>
                  </a:moveTo>
                  <a:cubicBezTo>
                    <a:pt x="11" y="5"/>
                    <a:pt x="11" y="5"/>
                    <a:pt x="12" y="5"/>
                  </a:cubicBezTo>
                  <a:cubicBezTo>
                    <a:pt x="11" y="5"/>
                    <a:pt x="11" y="5"/>
                    <a:pt x="10" y="4"/>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4" name="Google Shape;1724;p40"/>
            <p:cNvSpPr/>
            <p:nvPr/>
          </p:nvSpPr>
          <p:spPr>
            <a:xfrm>
              <a:off x="1646611" y="3615301"/>
              <a:ext cx="1971716" cy="2035401"/>
            </a:xfrm>
            <a:custGeom>
              <a:avLst/>
              <a:gdLst/>
              <a:ahLst/>
              <a:cxnLst/>
              <a:rect l="l" t="t" r="r" b="b"/>
              <a:pathLst>
                <a:path w="46122" h="47634" extrusionOk="0">
                  <a:moveTo>
                    <a:pt x="23401" y="202"/>
                  </a:moveTo>
                  <a:cubicBezTo>
                    <a:pt x="25413" y="202"/>
                    <a:pt x="27102" y="1467"/>
                    <a:pt x="27540" y="3499"/>
                  </a:cubicBezTo>
                  <a:cubicBezTo>
                    <a:pt x="27741" y="4301"/>
                    <a:pt x="27658" y="5140"/>
                    <a:pt x="27571" y="5953"/>
                  </a:cubicBezTo>
                  <a:cubicBezTo>
                    <a:pt x="27531" y="6376"/>
                    <a:pt x="27477" y="6797"/>
                    <a:pt x="27370" y="7208"/>
                  </a:cubicBezTo>
                  <a:cubicBezTo>
                    <a:pt x="27208" y="7812"/>
                    <a:pt x="27091" y="8427"/>
                    <a:pt x="26931" y="9032"/>
                  </a:cubicBezTo>
                  <a:cubicBezTo>
                    <a:pt x="26750" y="9582"/>
                    <a:pt x="26546" y="10125"/>
                    <a:pt x="26391" y="10685"/>
                  </a:cubicBezTo>
                  <a:cubicBezTo>
                    <a:pt x="26128" y="11409"/>
                    <a:pt x="25904" y="12148"/>
                    <a:pt x="25747" y="12905"/>
                  </a:cubicBezTo>
                  <a:cubicBezTo>
                    <a:pt x="25745" y="12913"/>
                    <a:pt x="25742" y="12922"/>
                    <a:pt x="25740" y="12931"/>
                  </a:cubicBezTo>
                  <a:cubicBezTo>
                    <a:pt x="25292" y="12851"/>
                    <a:pt x="24835" y="12813"/>
                    <a:pt x="24384" y="12757"/>
                  </a:cubicBezTo>
                  <a:cubicBezTo>
                    <a:pt x="23862" y="12662"/>
                    <a:pt x="23333" y="12617"/>
                    <a:pt x="22804" y="12617"/>
                  </a:cubicBezTo>
                  <a:cubicBezTo>
                    <a:pt x="22126" y="12617"/>
                    <a:pt x="21446" y="12691"/>
                    <a:pt x="20780" y="12828"/>
                  </a:cubicBezTo>
                  <a:cubicBezTo>
                    <a:pt x="20757" y="12674"/>
                    <a:pt x="20719" y="12520"/>
                    <a:pt x="20692" y="12366"/>
                  </a:cubicBezTo>
                  <a:cubicBezTo>
                    <a:pt x="20587" y="11436"/>
                    <a:pt x="20497" y="10499"/>
                    <a:pt x="20429" y="9563"/>
                  </a:cubicBezTo>
                  <a:cubicBezTo>
                    <a:pt x="20438" y="9542"/>
                    <a:pt x="20440" y="9517"/>
                    <a:pt x="20429" y="9491"/>
                  </a:cubicBezTo>
                  <a:cubicBezTo>
                    <a:pt x="20426" y="9481"/>
                    <a:pt x="20424" y="9472"/>
                    <a:pt x="20422" y="9463"/>
                  </a:cubicBezTo>
                  <a:cubicBezTo>
                    <a:pt x="20368" y="8712"/>
                    <a:pt x="20327" y="7959"/>
                    <a:pt x="20311" y="7207"/>
                  </a:cubicBezTo>
                  <a:cubicBezTo>
                    <a:pt x="20217" y="5383"/>
                    <a:pt x="20252" y="3467"/>
                    <a:pt x="20980" y="1763"/>
                  </a:cubicBezTo>
                  <a:cubicBezTo>
                    <a:pt x="21102" y="1454"/>
                    <a:pt x="21361" y="1238"/>
                    <a:pt x="21619" y="1035"/>
                  </a:cubicBezTo>
                  <a:cubicBezTo>
                    <a:pt x="22065" y="694"/>
                    <a:pt x="22497" y="266"/>
                    <a:pt x="23087" y="212"/>
                  </a:cubicBezTo>
                  <a:cubicBezTo>
                    <a:pt x="23193" y="206"/>
                    <a:pt x="23297" y="202"/>
                    <a:pt x="23401" y="202"/>
                  </a:cubicBezTo>
                  <a:close/>
                  <a:moveTo>
                    <a:pt x="26781" y="13449"/>
                  </a:moveTo>
                  <a:cubicBezTo>
                    <a:pt x="26782" y="13450"/>
                    <a:pt x="26783" y="13450"/>
                    <a:pt x="26785" y="13450"/>
                  </a:cubicBezTo>
                  <a:lnTo>
                    <a:pt x="26785" y="13450"/>
                  </a:lnTo>
                  <a:cubicBezTo>
                    <a:pt x="26784" y="13450"/>
                    <a:pt x="26782" y="13450"/>
                    <a:pt x="26781" y="13449"/>
                  </a:cubicBezTo>
                  <a:close/>
                  <a:moveTo>
                    <a:pt x="29293" y="14756"/>
                  </a:moveTo>
                  <a:lnTo>
                    <a:pt x="29293" y="14756"/>
                  </a:lnTo>
                  <a:cubicBezTo>
                    <a:pt x="29294" y="14757"/>
                    <a:pt x="29294" y="14757"/>
                    <a:pt x="29295" y="14757"/>
                  </a:cubicBezTo>
                  <a:lnTo>
                    <a:pt x="29295" y="14757"/>
                  </a:lnTo>
                  <a:cubicBezTo>
                    <a:pt x="29294" y="14757"/>
                    <a:pt x="29294" y="14757"/>
                    <a:pt x="29293" y="14756"/>
                  </a:cubicBezTo>
                  <a:close/>
                  <a:moveTo>
                    <a:pt x="14870" y="2012"/>
                  </a:moveTo>
                  <a:cubicBezTo>
                    <a:pt x="16290" y="2012"/>
                    <a:pt x="17669" y="2919"/>
                    <a:pt x="18457" y="4102"/>
                  </a:cubicBezTo>
                  <a:cubicBezTo>
                    <a:pt x="18607" y="4321"/>
                    <a:pt x="18749" y="4575"/>
                    <a:pt x="18872" y="4816"/>
                  </a:cubicBezTo>
                  <a:cubicBezTo>
                    <a:pt x="19511" y="6034"/>
                    <a:pt x="19807" y="7317"/>
                    <a:pt x="20061" y="8660"/>
                  </a:cubicBezTo>
                  <a:cubicBezTo>
                    <a:pt x="20110" y="8928"/>
                    <a:pt x="20173" y="9218"/>
                    <a:pt x="20239" y="9488"/>
                  </a:cubicBezTo>
                  <a:cubicBezTo>
                    <a:pt x="20316" y="10620"/>
                    <a:pt x="20404" y="11752"/>
                    <a:pt x="20595" y="12871"/>
                  </a:cubicBezTo>
                  <a:cubicBezTo>
                    <a:pt x="20293" y="12938"/>
                    <a:pt x="19993" y="13015"/>
                    <a:pt x="19698" y="13106"/>
                  </a:cubicBezTo>
                  <a:cubicBezTo>
                    <a:pt x="18539" y="13484"/>
                    <a:pt x="17461" y="14064"/>
                    <a:pt x="16485" y="14786"/>
                  </a:cubicBezTo>
                  <a:cubicBezTo>
                    <a:pt x="16480" y="14781"/>
                    <a:pt x="16476" y="14777"/>
                    <a:pt x="16471" y="14772"/>
                  </a:cubicBezTo>
                  <a:cubicBezTo>
                    <a:pt x="16468" y="14757"/>
                    <a:pt x="16462" y="14743"/>
                    <a:pt x="16453" y="14728"/>
                  </a:cubicBezTo>
                  <a:cubicBezTo>
                    <a:pt x="16252" y="14560"/>
                    <a:pt x="16112" y="14337"/>
                    <a:pt x="15949" y="14135"/>
                  </a:cubicBezTo>
                  <a:cubicBezTo>
                    <a:pt x="15794" y="13966"/>
                    <a:pt x="15642" y="13796"/>
                    <a:pt x="15490" y="13624"/>
                  </a:cubicBezTo>
                  <a:cubicBezTo>
                    <a:pt x="14871" y="12850"/>
                    <a:pt x="14402" y="11972"/>
                    <a:pt x="13885" y="11123"/>
                  </a:cubicBezTo>
                  <a:cubicBezTo>
                    <a:pt x="13012" y="9649"/>
                    <a:pt x="12137" y="8146"/>
                    <a:pt x="11642" y="6495"/>
                  </a:cubicBezTo>
                  <a:cubicBezTo>
                    <a:pt x="11486" y="5876"/>
                    <a:pt x="11300" y="5225"/>
                    <a:pt x="11351" y="4580"/>
                  </a:cubicBezTo>
                  <a:cubicBezTo>
                    <a:pt x="11595" y="3286"/>
                    <a:pt x="12461" y="2647"/>
                    <a:pt x="13656" y="2249"/>
                  </a:cubicBezTo>
                  <a:cubicBezTo>
                    <a:pt x="14055" y="2086"/>
                    <a:pt x="14464" y="2012"/>
                    <a:pt x="14870" y="2012"/>
                  </a:cubicBezTo>
                  <a:close/>
                  <a:moveTo>
                    <a:pt x="32445" y="3217"/>
                  </a:moveTo>
                  <a:cubicBezTo>
                    <a:pt x="32585" y="3217"/>
                    <a:pt x="32724" y="3226"/>
                    <a:pt x="32862" y="3245"/>
                  </a:cubicBezTo>
                  <a:cubicBezTo>
                    <a:pt x="33548" y="3429"/>
                    <a:pt x="34269" y="3649"/>
                    <a:pt x="34847" y="4078"/>
                  </a:cubicBezTo>
                  <a:cubicBezTo>
                    <a:pt x="35150" y="4362"/>
                    <a:pt x="35395" y="4721"/>
                    <a:pt x="35595" y="5085"/>
                  </a:cubicBezTo>
                  <a:cubicBezTo>
                    <a:pt x="35995" y="5902"/>
                    <a:pt x="36256" y="6848"/>
                    <a:pt x="36101" y="7760"/>
                  </a:cubicBezTo>
                  <a:cubicBezTo>
                    <a:pt x="35827" y="8946"/>
                    <a:pt x="35373" y="10089"/>
                    <a:pt x="34638" y="11069"/>
                  </a:cubicBezTo>
                  <a:cubicBezTo>
                    <a:pt x="34640" y="11065"/>
                    <a:pt x="34641" y="11062"/>
                    <a:pt x="34643" y="11058"/>
                  </a:cubicBezTo>
                  <a:lnTo>
                    <a:pt x="34643" y="11058"/>
                  </a:lnTo>
                  <a:cubicBezTo>
                    <a:pt x="34160" y="11718"/>
                    <a:pt x="33758" y="12434"/>
                    <a:pt x="33244" y="13072"/>
                  </a:cubicBezTo>
                  <a:cubicBezTo>
                    <a:pt x="32846" y="13569"/>
                    <a:pt x="32337" y="13967"/>
                    <a:pt x="31942" y="14468"/>
                  </a:cubicBezTo>
                  <a:cubicBezTo>
                    <a:pt x="31724" y="14740"/>
                    <a:pt x="31498" y="15006"/>
                    <a:pt x="31271" y="15272"/>
                  </a:cubicBezTo>
                  <a:cubicBezTo>
                    <a:pt x="31123" y="15419"/>
                    <a:pt x="30978" y="15569"/>
                    <a:pt x="30839" y="15727"/>
                  </a:cubicBezTo>
                  <a:cubicBezTo>
                    <a:pt x="30122" y="15068"/>
                    <a:pt x="29327" y="14499"/>
                    <a:pt x="28464" y="14070"/>
                  </a:cubicBezTo>
                  <a:cubicBezTo>
                    <a:pt x="27925" y="13721"/>
                    <a:pt x="27323" y="13463"/>
                    <a:pt x="26729" y="13210"/>
                  </a:cubicBezTo>
                  <a:cubicBezTo>
                    <a:pt x="26480" y="13104"/>
                    <a:pt x="26224" y="13031"/>
                    <a:pt x="25962" y="12975"/>
                  </a:cubicBezTo>
                  <a:cubicBezTo>
                    <a:pt x="26003" y="12943"/>
                    <a:pt x="26026" y="12887"/>
                    <a:pt x="25994" y="12840"/>
                  </a:cubicBezTo>
                  <a:cubicBezTo>
                    <a:pt x="26167" y="12147"/>
                    <a:pt x="26357" y="11458"/>
                    <a:pt x="26561" y="10776"/>
                  </a:cubicBezTo>
                  <a:cubicBezTo>
                    <a:pt x="26936" y="9771"/>
                    <a:pt x="27350" y="8778"/>
                    <a:pt x="27833" y="7822"/>
                  </a:cubicBezTo>
                  <a:cubicBezTo>
                    <a:pt x="28324" y="6562"/>
                    <a:pt x="28992" y="5365"/>
                    <a:pt x="29844" y="4312"/>
                  </a:cubicBezTo>
                  <a:cubicBezTo>
                    <a:pt x="30519" y="3646"/>
                    <a:pt x="31488" y="3217"/>
                    <a:pt x="32445" y="3217"/>
                  </a:cubicBezTo>
                  <a:close/>
                  <a:moveTo>
                    <a:pt x="8040" y="8587"/>
                  </a:moveTo>
                  <a:cubicBezTo>
                    <a:pt x="9958" y="8587"/>
                    <a:pt x="11805" y="9716"/>
                    <a:pt x="13122" y="11053"/>
                  </a:cubicBezTo>
                  <a:cubicBezTo>
                    <a:pt x="13524" y="11500"/>
                    <a:pt x="13865" y="11982"/>
                    <a:pt x="14238" y="12456"/>
                  </a:cubicBezTo>
                  <a:cubicBezTo>
                    <a:pt x="14666" y="12996"/>
                    <a:pt x="15134" y="13497"/>
                    <a:pt x="15586" y="14015"/>
                  </a:cubicBezTo>
                  <a:cubicBezTo>
                    <a:pt x="15826" y="14315"/>
                    <a:pt x="16053" y="14636"/>
                    <a:pt x="16332" y="14899"/>
                  </a:cubicBezTo>
                  <a:cubicBezTo>
                    <a:pt x="15280" y="15701"/>
                    <a:pt x="14347" y="16668"/>
                    <a:pt x="13562" y="17726"/>
                  </a:cubicBezTo>
                  <a:cubicBezTo>
                    <a:pt x="13219" y="18188"/>
                    <a:pt x="12928" y="18681"/>
                    <a:pt x="12674" y="19193"/>
                  </a:cubicBezTo>
                  <a:cubicBezTo>
                    <a:pt x="12494" y="19119"/>
                    <a:pt x="12316" y="19047"/>
                    <a:pt x="12136" y="18975"/>
                  </a:cubicBezTo>
                  <a:cubicBezTo>
                    <a:pt x="11610" y="18715"/>
                    <a:pt x="11108" y="18410"/>
                    <a:pt x="10589" y="18138"/>
                  </a:cubicBezTo>
                  <a:cubicBezTo>
                    <a:pt x="9955" y="17769"/>
                    <a:pt x="9386" y="17304"/>
                    <a:pt x="8764" y="16919"/>
                  </a:cubicBezTo>
                  <a:cubicBezTo>
                    <a:pt x="7931" y="16443"/>
                    <a:pt x="7206" y="15803"/>
                    <a:pt x="6452" y="15215"/>
                  </a:cubicBezTo>
                  <a:cubicBezTo>
                    <a:pt x="6015" y="14821"/>
                    <a:pt x="5564" y="14459"/>
                    <a:pt x="5181" y="14007"/>
                  </a:cubicBezTo>
                  <a:cubicBezTo>
                    <a:pt x="4854" y="13605"/>
                    <a:pt x="4689" y="13106"/>
                    <a:pt x="4524" y="12616"/>
                  </a:cubicBezTo>
                  <a:cubicBezTo>
                    <a:pt x="4060" y="10827"/>
                    <a:pt x="5382" y="9007"/>
                    <a:pt x="7154" y="8670"/>
                  </a:cubicBezTo>
                  <a:cubicBezTo>
                    <a:pt x="7450" y="8613"/>
                    <a:pt x="7746" y="8587"/>
                    <a:pt x="8040" y="8587"/>
                  </a:cubicBezTo>
                  <a:close/>
                  <a:moveTo>
                    <a:pt x="39411" y="9883"/>
                  </a:moveTo>
                  <a:cubicBezTo>
                    <a:pt x="39816" y="9883"/>
                    <a:pt x="40219" y="9979"/>
                    <a:pt x="40612" y="10211"/>
                  </a:cubicBezTo>
                  <a:cubicBezTo>
                    <a:pt x="42203" y="11194"/>
                    <a:pt x="42867" y="13201"/>
                    <a:pt x="42180" y="14941"/>
                  </a:cubicBezTo>
                  <a:cubicBezTo>
                    <a:pt x="41865" y="15854"/>
                    <a:pt x="41222" y="16597"/>
                    <a:pt x="40564" y="17286"/>
                  </a:cubicBezTo>
                  <a:cubicBezTo>
                    <a:pt x="40112" y="17757"/>
                    <a:pt x="39655" y="18228"/>
                    <a:pt x="39112" y="18595"/>
                  </a:cubicBezTo>
                  <a:cubicBezTo>
                    <a:pt x="38690" y="18894"/>
                    <a:pt x="38191" y="19123"/>
                    <a:pt x="37724" y="19359"/>
                  </a:cubicBezTo>
                  <a:cubicBezTo>
                    <a:pt x="37240" y="19646"/>
                    <a:pt x="36740" y="19894"/>
                    <a:pt x="36214" y="20081"/>
                  </a:cubicBezTo>
                  <a:cubicBezTo>
                    <a:pt x="35541" y="20256"/>
                    <a:pt x="34875" y="20467"/>
                    <a:pt x="34228" y="20723"/>
                  </a:cubicBezTo>
                  <a:cubicBezTo>
                    <a:pt x="34225" y="20724"/>
                    <a:pt x="34219" y="20726"/>
                    <a:pt x="34214" y="20727"/>
                  </a:cubicBezTo>
                  <a:cubicBezTo>
                    <a:pt x="33851" y="19694"/>
                    <a:pt x="33341" y="18712"/>
                    <a:pt x="32697" y="17826"/>
                  </a:cubicBezTo>
                  <a:cubicBezTo>
                    <a:pt x="32197" y="17139"/>
                    <a:pt x="31630" y="16479"/>
                    <a:pt x="31005" y="15884"/>
                  </a:cubicBezTo>
                  <a:cubicBezTo>
                    <a:pt x="31017" y="15873"/>
                    <a:pt x="31029" y="15860"/>
                    <a:pt x="31034" y="15844"/>
                  </a:cubicBezTo>
                  <a:cubicBezTo>
                    <a:pt x="31125" y="15735"/>
                    <a:pt x="31216" y="15626"/>
                    <a:pt x="31308" y="15519"/>
                  </a:cubicBezTo>
                  <a:cubicBezTo>
                    <a:pt x="32663" y="14126"/>
                    <a:pt x="34012" y="12693"/>
                    <a:pt x="35637" y="11616"/>
                  </a:cubicBezTo>
                  <a:cubicBezTo>
                    <a:pt x="36717" y="10935"/>
                    <a:pt x="38072" y="9883"/>
                    <a:pt x="39411" y="9883"/>
                  </a:cubicBezTo>
                  <a:close/>
                  <a:moveTo>
                    <a:pt x="5948" y="17542"/>
                  </a:moveTo>
                  <a:cubicBezTo>
                    <a:pt x="6706" y="17542"/>
                    <a:pt x="7466" y="17639"/>
                    <a:pt x="8180" y="17797"/>
                  </a:cubicBezTo>
                  <a:cubicBezTo>
                    <a:pt x="9546" y="18086"/>
                    <a:pt x="10819" y="18645"/>
                    <a:pt x="12109" y="19168"/>
                  </a:cubicBezTo>
                  <a:cubicBezTo>
                    <a:pt x="12264" y="19242"/>
                    <a:pt x="12421" y="19313"/>
                    <a:pt x="12580" y="19379"/>
                  </a:cubicBezTo>
                  <a:cubicBezTo>
                    <a:pt x="12136" y="20322"/>
                    <a:pt x="11829" y="21330"/>
                    <a:pt x="11624" y="22355"/>
                  </a:cubicBezTo>
                  <a:cubicBezTo>
                    <a:pt x="11318" y="23823"/>
                    <a:pt x="11154" y="25347"/>
                    <a:pt x="11327" y="26835"/>
                  </a:cubicBezTo>
                  <a:cubicBezTo>
                    <a:pt x="11318" y="26837"/>
                    <a:pt x="11308" y="26838"/>
                    <a:pt x="11298" y="26844"/>
                  </a:cubicBezTo>
                  <a:cubicBezTo>
                    <a:pt x="11259" y="26844"/>
                    <a:pt x="11219" y="26846"/>
                    <a:pt x="11179" y="26846"/>
                  </a:cubicBezTo>
                  <a:cubicBezTo>
                    <a:pt x="10803" y="26814"/>
                    <a:pt x="10423" y="26792"/>
                    <a:pt x="10046" y="26774"/>
                  </a:cubicBezTo>
                  <a:cubicBezTo>
                    <a:pt x="8300" y="26532"/>
                    <a:pt x="6557" y="26229"/>
                    <a:pt x="4851" y="25761"/>
                  </a:cubicBezTo>
                  <a:cubicBezTo>
                    <a:pt x="3274" y="25322"/>
                    <a:pt x="1536" y="24740"/>
                    <a:pt x="678" y="23237"/>
                  </a:cubicBezTo>
                  <a:cubicBezTo>
                    <a:pt x="441" y="22818"/>
                    <a:pt x="416" y="22300"/>
                    <a:pt x="440" y="21823"/>
                  </a:cubicBezTo>
                  <a:cubicBezTo>
                    <a:pt x="475" y="21474"/>
                    <a:pt x="640" y="21185"/>
                    <a:pt x="766" y="20858"/>
                  </a:cubicBezTo>
                  <a:cubicBezTo>
                    <a:pt x="973" y="20268"/>
                    <a:pt x="1240" y="19689"/>
                    <a:pt x="1638" y="19201"/>
                  </a:cubicBezTo>
                  <a:cubicBezTo>
                    <a:pt x="2743" y="17979"/>
                    <a:pt x="4339" y="17542"/>
                    <a:pt x="5948" y="17542"/>
                  </a:cubicBezTo>
                  <a:close/>
                  <a:moveTo>
                    <a:pt x="42130" y="19536"/>
                  </a:moveTo>
                  <a:cubicBezTo>
                    <a:pt x="42807" y="19536"/>
                    <a:pt x="43484" y="19581"/>
                    <a:pt x="44112" y="19846"/>
                  </a:cubicBezTo>
                  <a:cubicBezTo>
                    <a:pt x="44548" y="20040"/>
                    <a:pt x="44925" y="20348"/>
                    <a:pt x="45209" y="20734"/>
                  </a:cubicBezTo>
                  <a:cubicBezTo>
                    <a:pt x="45488" y="21026"/>
                    <a:pt x="45734" y="21355"/>
                    <a:pt x="45809" y="21762"/>
                  </a:cubicBezTo>
                  <a:cubicBezTo>
                    <a:pt x="45895" y="22133"/>
                    <a:pt x="45906" y="22520"/>
                    <a:pt x="45900" y="22901"/>
                  </a:cubicBezTo>
                  <a:cubicBezTo>
                    <a:pt x="45896" y="23440"/>
                    <a:pt x="45888" y="23992"/>
                    <a:pt x="45649" y="24488"/>
                  </a:cubicBezTo>
                  <a:cubicBezTo>
                    <a:pt x="45147" y="25736"/>
                    <a:pt x="43995" y="26550"/>
                    <a:pt x="42801" y="27077"/>
                  </a:cubicBezTo>
                  <a:cubicBezTo>
                    <a:pt x="41706" y="27452"/>
                    <a:pt x="40553" y="27628"/>
                    <a:pt x="39394" y="27682"/>
                  </a:cubicBezTo>
                  <a:cubicBezTo>
                    <a:pt x="39261" y="27690"/>
                    <a:pt x="39129" y="27693"/>
                    <a:pt x="38996" y="27693"/>
                  </a:cubicBezTo>
                  <a:cubicBezTo>
                    <a:pt x="37791" y="27693"/>
                    <a:pt x="36609" y="27405"/>
                    <a:pt x="35417" y="27228"/>
                  </a:cubicBezTo>
                  <a:cubicBezTo>
                    <a:pt x="35337" y="27213"/>
                    <a:pt x="35257" y="27197"/>
                    <a:pt x="35177" y="27182"/>
                  </a:cubicBezTo>
                  <a:cubicBezTo>
                    <a:pt x="35175" y="27183"/>
                    <a:pt x="35172" y="27183"/>
                    <a:pt x="35170" y="27183"/>
                  </a:cubicBezTo>
                  <a:cubicBezTo>
                    <a:pt x="35059" y="27183"/>
                    <a:pt x="34754" y="27069"/>
                    <a:pt x="34553" y="27061"/>
                  </a:cubicBezTo>
                  <a:cubicBezTo>
                    <a:pt x="34575" y="26919"/>
                    <a:pt x="34599" y="26779"/>
                    <a:pt x="34627" y="26638"/>
                  </a:cubicBezTo>
                  <a:cubicBezTo>
                    <a:pt x="35038" y="24742"/>
                    <a:pt x="34894" y="22754"/>
                    <a:pt x="34283" y="20918"/>
                  </a:cubicBezTo>
                  <a:cubicBezTo>
                    <a:pt x="34626" y="20826"/>
                    <a:pt x="34961" y="20705"/>
                    <a:pt x="35293" y="20579"/>
                  </a:cubicBezTo>
                  <a:cubicBezTo>
                    <a:pt x="35606" y="20458"/>
                    <a:pt x="35930" y="20366"/>
                    <a:pt x="36249" y="20262"/>
                  </a:cubicBezTo>
                  <a:cubicBezTo>
                    <a:pt x="36465" y="20205"/>
                    <a:pt x="36681" y="20150"/>
                    <a:pt x="36898" y="20099"/>
                  </a:cubicBezTo>
                  <a:cubicBezTo>
                    <a:pt x="38338" y="19801"/>
                    <a:pt x="39783" y="19581"/>
                    <a:pt x="41258" y="19547"/>
                  </a:cubicBezTo>
                  <a:cubicBezTo>
                    <a:pt x="41546" y="19544"/>
                    <a:pt x="41838" y="19536"/>
                    <a:pt x="42130" y="19536"/>
                  </a:cubicBezTo>
                  <a:close/>
                  <a:moveTo>
                    <a:pt x="11100" y="27030"/>
                  </a:moveTo>
                  <a:cubicBezTo>
                    <a:pt x="11148" y="27034"/>
                    <a:pt x="11196" y="27038"/>
                    <a:pt x="11246" y="27042"/>
                  </a:cubicBezTo>
                  <a:cubicBezTo>
                    <a:pt x="11281" y="27046"/>
                    <a:pt x="11318" y="27049"/>
                    <a:pt x="11354" y="27049"/>
                  </a:cubicBezTo>
                  <a:cubicBezTo>
                    <a:pt x="11433" y="27616"/>
                    <a:pt x="11561" y="28177"/>
                    <a:pt x="11751" y="28727"/>
                  </a:cubicBezTo>
                  <a:cubicBezTo>
                    <a:pt x="12043" y="29634"/>
                    <a:pt x="12506" y="30469"/>
                    <a:pt x="13028" y="31260"/>
                  </a:cubicBezTo>
                  <a:cubicBezTo>
                    <a:pt x="13343" y="31746"/>
                    <a:pt x="13656" y="32238"/>
                    <a:pt x="14006" y="32700"/>
                  </a:cubicBezTo>
                  <a:cubicBezTo>
                    <a:pt x="12801" y="33026"/>
                    <a:pt x="11675" y="33569"/>
                    <a:pt x="10470" y="33900"/>
                  </a:cubicBezTo>
                  <a:cubicBezTo>
                    <a:pt x="8896" y="34343"/>
                    <a:pt x="7278" y="34577"/>
                    <a:pt x="5651" y="34697"/>
                  </a:cubicBezTo>
                  <a:cubicBezTo>
                    <a:pt x="5529" y="34709"/>
                    <a:pt x="5407" y="34714"/>
                    <a:pt x="5285" y="34714"/>
                  </a:cubicBezTo>
                  <a:cubicBezTo>
                    <a:pt x="3952" y="34714"/>
                    <a:pt x="2633" y="34031"/>
                    <a:pt x="2369" y="32614"/>
                  </a:cubicBezTo>
                  <a:cubicBezTo>
                    <a:pt x="2164" y="31616"/>
                    <a:pt x="2227" y="30707"/>
                    <a:pt x="2886" y="29882"/>
                  </a:cubicBezTo>
                  <a:cubicBezTo>
                    <a:pt x="4102" y="28253"/>
                    <a:pt x="6136" y="27681"/>
                    <a:pt x="8039" y="27299"/>
                  </a:cubicBezTo>
                  <a:cubicBezTo>
                    <a:pt x="8691" y="27200"/>
                    <a:pt x="9350" y="27236"/>
                    <a:pt x="9996" y="27091"/>
                  </a:cubicBezTo>
                  <a:cubicBezTo>
                    <a:pt x="10362" y="27060"/>
                    <a:pt x="10734" y="27052"/>
                    <a:pt x="11100" y="27030"/>
                  </a:cubicBezTo>
                  <a:close/>
                  <a:moveTo>
                    <a:pt x="34580" y="27316"/>
                  </a:moveTo>
                  <a:cubicBezTo>
                    <a:pt x="34672" y="27316"/>
                    <a:pt x="34765" y="27342"/>
                    <a:pt x="34866" y="27350"/>
                  </a:cubicBezTo>
                  <a:cubicBezTo>
                    <a:pt x="35048" y="27369"/>
                    <a:pt x="35229" y="27392"/>
                    <a:pt x="35409" y="27418"/>
                  </a:cubicBezTo>
                  <a:cubicBezTo>
                    <a:pt x="35615" y="27464"/>
                    <a:pt x="35822" y="27509"/>
                    <a:pt x="36029" y="27543"/>
                  </a:cubicBezTo>
                  <a:cubicBezTo>
                    <a:pt x="37059" y="27824"/>
                    <a:pt x="38115" y="28066"/>
                    <a:pt x="39137" y="28381"/>
                  </a:cubicBezTo>
                  <a:cubicBezTo>
                    <a:pt x="40122" y="28782"/>
                    <a:pt x="41090" y="29227"/>
                    <a:pt x="41998" y="29782"/>
                  </a:cubicBezTo>
                  <a:cubicBezTo>
                    <a:pt x="42779" y="30266"/>
                    <a:pt x="43605" y="30791"/>
                    <a:pt x="44032" y="31637"/>
                  </a:cubicBezTo>
                  <a:cubicBezTo>
                    <a:pt x="44254" y="32110"/>
                    <a:pt x="44366" y="32652"/>
                    <a:pt x="44344" y="33177"/>
                  </a:cubicBezTo>
                  <a:cubicBezTo>
                    <a:pt x="44253" y="33763"/>
                    <a:pt x="44057" y="34360"/>
                    <a:pt x="43762" y="34879"/>
                  </a:cubicBezTo>
                  <a:cubicBezTo>
                    <a:pt x="43054" y="36113"/>
                    <a:pt x="41702" y="36837"/>
                    <a:pt x="40310" y="36996"/>
                  </a:cubicBezTo>
                  <a:cubicBezTo>
                    <a:pt x="40160" y="37009"/>
                    <a:pt x="40011" y="37015"/>
                    <a:pt x="39862" y="37015"/>
                  </a:cubicBezTo>
                  <a:cubicBezTo>
                    <a:pt x="38405" y="37015"/>
                    <a:pt x="37001" y="36408"/>
                    <a:pt x="35853" y="35525"/>
                  </a:cubicBezTo>
                  <a:cubicBezTo>
                    <a:pt x="35830" y="35510"/>
                    <a:pt x="35807" y="35492"/>
                    <a:pt x="35784" y="35478"/>
                  </a:cubicBezTo>
                  <a:cubicBezTo>
                    <a:pt x="35338" y="35095"/>
                    <a:pt x="34877" y="34735"/>
                    <a:pt x="34415" y="34391"/>
                  </a:cubicBezTo>
                  <a:cubicBezTo>
                    <a:pt x="33644" y="33779"/>
                    <a:pt x="32883" y="33146"/>
                    <a:pt x="31992" y="32728"/>
                  </a:cubicBezTo>
                  <a:cubicBezTo>
                    <a:pt x="32389" y="32205"/>
                    <a:pt x="32753" y="31651"/>
                    <a:pt x="33090" y="31083"/>
                  </a:cubicBezTo>
                  <a:cubicBezTo>
                    <a:pt x="33559" y="30289"/>
                    <a:pt x="33999" y="29466"/>
                    <a:pt x="34275" y="28584"/>
                  </a:cubicBezTo>
                  <a:cubicBezTo>
                    <a:pt x="34399" y="28169"/>
                    <a:pt x="34455" y="27743"/>
                    <a:pt x="34515" y="27316"/>
                  </a:cubicBezTo>
                  <a:cubicBezTo>
                    <a:pt x="34522" y="27317"/>
                    <a:pt x="34529" y="27318"/>
                    <a:pt x="34537" y="27318"/>
                  </a:cubicBezTo>
                  <a:cubicBezTo>
                    <a:pt x="34540" y="27318"/>
                    <a:pt x="34543" y="27318"/>
                    <a:pt x="34546" y="27317"/>
                  </a:cubicBezTo>
                  <a:cubicBezTo>
                    <a:pt x="34557" y="27316"/>
                    <a:pt x="34569" y="27316"/>
                    <a:pt x="34580" y="27316"/>
                  </a:cubicBezTo>
                  <a:close/>
                  <a:moveTo>
                    <a:pt x="22800" y="12803"/>
                  </a:moveTo>
                  <a:cubicBezTo>
                    <a:pt x="22857" y="12803"/>
                    <a:pt x="22914" y="12803"/>
                    <a:pt x="22971" y="12804"/>
                  </a:cubicBezTo>
                  <a:cubicBezTo>
                    <a:pt x="24027" y="12859"/>
                    <a:pt x="25069" y="13008"/>
                    <a:pt x="26112" y="13197"/>
                  </a:cubicBezTo>
                  <a:cubicBezTo>
                    <a:pt x="26362" y="13281"/>
                    <a:pt x="26614" y="13373"/>
                    <a:pt x="26863" y="13472"/>
                  </a:cubicBezTo>
                  <a:cubicBezTo>
                    <a:pt x="26837" y="13465"/>
                    <a:pt x="26812" y="13457"/>
                    <a:pt x="26785" y="13450"/>
                  </a:cubicBezTo>
                  <a:lnTo>
                    <a:pt x="26785" y="13450"/>
                  </a:lnTo>
                  <a:cubicBezTo>
                    <a:pt x="26793" y="13452"/>
                    <a:pt x="26800" y="13455"/>
                    <a:pt x="26809" y="13457"/>
                  </a:cubicBezTo>
                  <a:cubicBezTo>
                    <a:pt x="26816" y="13458"/>
                    <a:pt x="26824" y="13461"/>
                    <a:pt x="26832" y="13464"/>
                  </a:cubicBezTo>
                  <a:lnTo>
                    <a:pt x="26833" y="13464"/>
                  </a:lnTo>
                  <a:cubicBezTo>
                    <a:pt x="26834" y="13465"/>
                    <a:pt x="26834" y="13465"/>
                    <a:pt x="26836" y="13465"/>
                  </a:cubicBezTo>
                  <a:cubicBezTo>
                    <a:pt x="26850" y="13473"/>
                    <a:pt x="26865" y="13479"/>
                    <a:pt x="26880" y="13485"/>
                  </a:cubicBezTo>
                  <a:cubicBezTo>
                    <a:pt x="26945" y="13509"/>
                    <a:pt x="27012" y="13533"/>
                    <a:pt x="27076" y="13560"/>
                  </a:cubicBezTo>
                  <a:cubicBezTo>
                    <a:pt x="27109" y="13575"/>
                    <a:pt x="27141" y="13592"/>
                    <a:pt x="27174" y="13606"/>
                  </a:cubicBezTo>
                  <a:cubicBezTo>
                    <a:pt x="27208" y="13622"/>
                    <a:pt x="27241" y="13636"/>
                    <a:pt x="27275" y="13649"/>
                  </a:cubicBezTo>
                  <a:lnTo>
                    <a:pt x="27275" y="13649"/>
                  </a:lnTo>
                  <a:cubicBezTo>
                    <a:pt x="27274" y="13649"/>
                    <a:pt x="27273" y="13649"/>
                    <a:pt x="27272" y="13648"/>
                  </a:cubicBezTo>
                  <a:lnTo>
                    <a:pt x="27272" y="13648"/>
                  </a:lnTo>
                  <a:cubicBezTo>
                    <a:pt x="27276" y="13650"/>
                    <a:pt x="27279" y="13651"/>
                    <a:pt x="27283" y="13652"/>
                  </a:cubicBezTo>
                  <a:lnTo>
                    <a:pt x="27283" y="13652"/>
                  </a:lnTo>
                  <a:cubicBezTo>
                    <a:pt x="27280" y="13651"/>
                    <a:pt x="27277" y="13650"/>
                    <a:pt x="27275" y="13649"/>
                  </a:cubicBezTo>
                  <a:lnTo>
                    <a:pt x="27275" y="13649"/>
                  </a:lnTo>
                  <a:cubicBezTo>
                    <a:pt x="27278" y="13651"/>
                    <a:pt x="27281" y="13652"/>
                    <a:pt x="27283" y="13653"/>
                  </a:cubicBezTo>
                  <a:lnTo>
                    <a:pt x="27283" y="13653"/>
                  </a:lnTo>
                  <a:cubicBezTo>
                    <a:pt x="27283" y="13653"/>
                    <a:pt x="27283" y="13653"/>
                    <a:pt x="27283" y="13652"/>
                  </a:cubicBezTo>
                  <a:lnTo>
                    <a:pt x="27283" y="13652"/>
                  </a:lnTo>
                  <a:cubicBezTo>
                    <a:pt x="27283" y="13653"/>
                    <a:pt x="27284" y="13653"/>
                    <a:pt x="27284" y="13653"/>
                  </a:cubicBezTo>
                  <a:cubicBezTo>
                    <a:pt x="27284" y="13653"/>
                    <a:pt x="27284" y="13653"/>
                    <a:pt x="27283" y="13653"/>
                  </a:cubicBezTo>
                  <a:lnTo>
                    <a:pt x="27283" y="13653"/>
                  </a:lnTo>
                  <a:cubicBezTo>
                    <a:pt x="27360" y="13683"/>
                    <a:pt x="27434" y="13717"/>
                    <a:pt x="27509" y="13751"/>
                  </a:cubicBezTo>
                  <a:cubicBezTo>
                    <a:pt x="27511" y="13752"/>
                    <a:pt x="27513" y="13753"/>
                    <a:pt x="27515" y="13753"/>
                  </a:cubicBezTo>
                  <a:cubicBezTo>
                    <a:pt x="27518" y="13756"/>
                    <a:pt x="27522" y="13757"/>
                    <a:pt x="27526" y="13759"/>
                  </a:cubicBezTo>
                  <a:lnTo>
                    <a:pt x="27525" y="13759"/>
                  </a:lnTo>
                  <a:cubicBezTo>
                    <a:pt x="27627" y="13805"/>
                    <a:pt x="27726" y="13852"/>
                    <a:pt x="27826" y="13903"/>
                  </a:cubicBezTo>
                  <a:cubicBezTo>
                    <a:pt x="27920" y="13951"/>
                    <a:pt x="28010" y="14003"/>
                    <a:pt x="28104" y="14054"/>
                  </a:cubicBezTo>
                  <a:lnTo>
                    <a:pt x="28104" y="14053"/>
                  </a:lnTo>
                  <a:cubicBezTo>
                    <a:pt x="28148" y="14077"/>
                    <a:pt x="28193" y="14101"/>
                    <a:pt x="28238" y="14126"/>
                  </a:cubicBezTo>
                  <a:cubicBezTo>
                    <a:pt x="28289" y="14155"/>
                    <a:pt x="28339" y="14186"/>
                    <a:pt x="28387" y="14219"/>
                  </a:cubicBezTo>
                  <a:cubicBezTo>
                    <a:pt x="28450" y="14251"/>
                    <a:pt x="28513" y="14286"/>
                    <a:pt x="28574" y="14324"/>
                  </a:cubicBezTo>
                  <a:cubicBezTo>
                    <a:pt x="28605" y="14337"/>
                    <a:pt x="28635" y="14354"/>
                    <a:pt x="28665" y="14370"/>
                  </a:cubicBezTo>
                  <a:lnTo>
                    <a:pt x="28665" y="14370"/>
                  </a:lnTo>
                  <a:cubicBezTo>
                    <a:pt x="28665" y="14370"/>
                    <a:pt x="28665" y="14370"/>
                    <a:pt x="28665" y="14370"/>
                  </a:cubicBezTo>
                  <a:lnTo>
                    <a:pt x="28665" y="14370"/>
                  </a:lnTo>
                  <a:cubicBezTo>
                    <a:pt x="28716" y="14396"/>
                    <a:pt x="28766" y="14423"/>
                    <a:pt x="28815" y="14451"/>
                  </a:cubicBezTo>
                  <a:cubicBezTo>
                    <a:pt x="28943" y="14524"/>
                    <a:pt x="29065" y="14604"/>
                    <a:pt x="29187" y="14686"/>
                  </a:cubicBezTo>
                  <a:cubicBezTo>
                    <a:pt x="29223" y="14711"/>
                    <a:pt x="29259" y="14735"/>
                    <a:pt x="29295" y="14757"/>
                  </a:cubicBezTo>
                  <a:cubicBezTo>
                    <a:pt x="29295" y="14757"/>
                    <a:pt x="29295" y="14757"/>
                    <a:pt x="29295" y="14757"/>
                  </a:cubicBezTo>
                  <a:lnTo>
                    <a:pt x="29295" y="14757"/>
                  </a:lnTo>
                  <a:cubicBezTo>
                    <a:pt x="29316" y="14772"/>
                    <a:pt x="29337" y="14785"/>
                    <a:pt x="29358" y="14800"/>
                  </a:cubicBezTo>
                  <a:cubicBezTo>
                    <a:pt x="29392" y="14821"/>
                    <a:pt x="29427" y="14844"/>
                    <a:pt x="29460" y="14867"/>
                  </a:cubicBezTo>
                  <a:cubicBezTo>
                    <a:pt x="30315" y="15446"/>
                    <a:pt x="31078" y="16164"/>
                    <a:pt x="31763" y="16941"/>
                  </a:cubicBezTo>
                  <a:cubicBezTo>
                    <a:pt x="34325" y="19841"/>
                    <a:pt x="35217" y="23539"/>
                    <a:pt x="34328" y="27296"/>
                  </a:cubicBezTo>
                  <a:cubicBezTo>
                    <a:pt x="34225" y="28564"/>
                    <a:pt x="33668" y="29728"/>
                    <a:pt x="33032" y="30813"/>
                  </a:cubicBezTo>
                  <a:cubicBezTo>
                    <a:pt x="32662" y="31432"/>
                    <a:pt x="32275" y="32048"/>
                    <a:pt x="31842" y="32625"/>
                  </a:cubicBezTo>
                  <a:cubicBezTo>
                    <a:pt x="31841" y="32630"/>
                    <a:pt x="31839" y="32633"/>
                    <a:pt x="31838" y="32638"/>
                  </a:cubicBezTo>
                  <a:cubicBezTo>
                    <a:pt x="31834" y="32651"/>
                    <a:pt x="31825" y="32663"/>
                    <a:pt x="31815" y="32676"/>
                  </a:cubicBezTo>
                  <a:cubicBezTo>
                    <a:pt x="31812" y="32680"/>
                    <a:pt x="31810" y="32685"/>
                    <a:pt x="31806" y="32689"/>
                  </a:cubicBezTo>
                  <a:cubicBezTo>
                    <a:pt x="31797" y="32700"/>
                    <a:pt x="31788" y="32709"/>
                    <a:pt x="31780" y="32719"/>
                  </a:cubicBezTo>
                  <a:cubicBezTo>
                    <a:pt x="31779" y="32719"/>
                    <a:pt x="31779" y="32720"/>
                    <a:pt x="31778" y="32721"/>
                  </a:cubicBezTo>
                  <a:cubicBezTo>
                    <a:pt x="31769" y="32731"/>
                    <a:pt x="31759" y="32741"/>
                    <a:pt x="31750" y="32750"/>
                  </a:cubicBezTo>
                  <a:cubicBezTo>
                    <a:pt x="31747" y="32753"/>
                    <a:pt x="31743" y="32757"/>
                    <a:pt x="31740" y="32760"/>
                  </a:cubicBezTo>
                  <a:lnTo>
                    <a:pt x="31740" y="32761"/>
                  </a:lnTo>
                  <a:cubicBezTo>
                    <a:pt x="31738" y="32764"/>
                    <a:pt x="31734" y="32766"/>
                    <a:pt x="31732" y="32769"/>
                  </a:cubicBezTo>
                  <a:cubicBezTo>
                    <a:pt x="31352" y="33260"/>
                    <a:pt x="30934" y="33719"/>
                    <a:pt x="30456" y="34123"/>
                  </a:cubicBezTo>
                  <a:cubicBezTo>
                    <a:pt x="29845" y="34658"/>
                    <a:pt x="29252" y="35232"/>
                    <a:pt x="28531" y="35622"/>
                  </a:cubicBezTo>
                  <a:cubicBezTo>
                    <a:pt x="27532" y="36218"/>
                    <a:pt x="26417" y="36576"/>
                    <a:pt x="25290" y="36847"/>
                  </a:cubicBezTo>
                  <a:cubicBezTo>
                    <a:pt x="24496" y="36929"/>
                    <a:pt x="23770" y="37089"/>
                    <a:pt x="22999" y="37120"/>
                  </a:cubicBezTo>
                  <a:cubicBezTo>
                    <a:pt x="22987" y="37115"/>
                    <a:pt x="22975" y="37112"/>
                    <a:pt x="22961" y="37112"/>
                  </a:cubicBezTo>
                  <a:cubicBezTo>
                    <a:pt x="22959" y="37112"/>
                    <a:pt x="22957" y="37112"/>
                    <a:pt x="22955" y="37112"/>
                  </a:cubicBezTo>
                  <a:cubicBezTo>
                    <a:pt x="22870" y="37123"/>
                    <a:pt x="22785" y="37127"/>
                    <a:pt x="22701" y="37127"/>
                  </a:cubicBezTo>
                  <a:cubicBezTo>
                    <a:pt x="22593" y="37126"/>
                    <a:pt x="22484" y="37121"/>
                    <a:pt x="22373" y="37115"/>
                  </a:cubicBezTo>
                  <a:cubicBezTo>
                    <a:pt x="22167" y="37097"/>
                    <a:pt x="21961" y="37070"/>
                    <a:pt x="21755" y="37054"/>
                  </a:cubicBezTo>
                  <a:cubicBezTo>
                    <a:pt x="20680" y="36939"/>
                    <a:pt x="19648" y="36571"/>
                    <a:pt x="18668" y="36128"/>
                  </a:cubicBezTo>
                  <a:cubicBezTo>
                    <a:pt x="16447" y="35117"/>
                    <a:pt x="14548" y="33419"/>
                    <a:pt x="13291" y="31325"/>
                  </a:cubicBezTo>
                  <a:cubicBezTo>
                    <a:pt x="12741" y="30492"/>
                    <a:pt x="12231" y="29623"/>
                    <a:pt x="11927" y="28663"/>
                  </a:cubicBezTo>
                  <a:cubicBezTo>
                    <a:pt x="11233" y="26661"/>
                    <a:pt x="11372" y="24499"/>
                    <a:pt x="11797" y="22450"/>
                  </a:cubicBezTo>
                  <a:cubicBezTo>
                    <a:pt x="12102" y="20894"/>
                    <a:pt x="12637" y="19376"/>
                    <a:pt x="13550" y="18068"/>
                  </a:cubicBezTo>
                  <a:cubicBezTo>
                    <a:pt x="14367" y="16914"/>
                    <a:pt x="15363" y="15861"/>
                    <a:pt x="16501" y="15006"/>
                  </a:cubicBezTo>
                  <a:cubicBezTo>
                    <a:pt x="16526" y="14999"/>
                    <a:pt x="16548" y="14983"/>
                    <a:pt x="16560" y="14959"/>
                  </a:cubicBezTo>
                  <a:cubicBezTo>
                    <a:pt x="17467" y="14285"/>
                    <a:pt x="18463" y="13736"/>
                    <a:pt x="19531" y="13361"/>
                  </a:cubicBezTo>
                  <a:cubicBezTo>
                    <a:pt x="19902" y="13235"/>
                    <a:pt x="20278" y="13131"/>
                    <a:pt x="20660" y="13046"/>
                  </a:cubicBezTo>
                  <a:cubicBezTo>
                    <a:pt x="20661" y="13047"/>
                    <a:pt x="20661" y="13048"/>
                    <a:pt x="20662" y="13049"/>
                  </a:cubicBezTo>
                  <a:cubicBezTo>
                    <a:pt x="20678" y="13043"/>
                    <a:pt x="20694" y="13040"/>
                    <a:pt x="20709" y="13038"/>
                  </a:cubicBezTo>
                  <a:cubicBezTo>
                    <a:pt x="20729" y="13034"/>
                    <a:pt x="20751" y="13030"/>
                    <a:pt x="20773" y="13026"/>
                  </a:cubicBezTo>
                  <a:cubicBezTo>
                    <a:pt x="20775" y="13024"/>
                    <a:pt x="20776" y="13022"/>
                    <a:pt x="20778" y="13018"/>
                  </a:cubicBezTo>
                  <a:cubicBezTo>
                    <a:pt x="21442" y="12878"/>
                    <a:pt x="22120" y="12803"/>
                    <a:pt x="22800" y="12803"/>
                  </a:cubicBezTo>
                  <a:close/>
                  <a:moveTo>
                    <a:pt x="14176" y="32918"/>
                  </a:moveTo>
                  <a:cubicBezTo>
                    <a:pt x="14278" y="33045"/>
                    <a:pt x="14383" y="33171"/>
                    <a:pt x="14493" y="33291"/>
                  </a:cubicBezTo>
                  <a:cubicBezTo>
                    <a:pt x="15475" y="34347"/>
                    <a:pt x="16636" y="35267"/>
                    <a:pt x="17911" y="35961"/>
                  </a:cubicBezTo>
                  <a:cubicBezTo>
                    <a:pt x="17905" y="35988"/>
                    <a:pt x="17903" y="36018"/>
                    <a:pt x="17894" y="36045"/>
                  </a:cubicBezTo>
                  <a:cubicBezTo>
                    <a:pt x="17499" y="36971"/>
                    <a:pt x="16946" y="37819"/>
                    <a:pt x="16483" y="38710"/>
                  </a:cubicBezTo>
                  <a:cubicBezTo>
                    <a:pt x="16183" y="39224"/>
                    <a:pt x="15887" y="39742"/>
                    <a:pt x="15503" y="40204"/>
                  </a:cubicBezTo>
                  <a:cubicBezTo>
                    <a:pt x="15013" y="40895"/>
                    <a:pt x="14572" y="41623"/>
                    <a:pt x="13953" y="42216"/>
                  </a:cubicBezTo>
                  <a:cubicBezTo>
                    <a:pt x="13561" y="42644"/>
                    <a:pt x="13004" y="42850"/>
                    <a:pt x="12485" y="43085"/>
                  </a:cubicBezTo>
                  <a:cubicBezTo>
                    <a:pt x="12103" y="43243"/>
                    <a:pt x="11697" y="43369"/>
                    <a:pt x="11278" y="43388"/>
                  </a:cubicBezTo>
                  <a:cubicBezTo>
                    <a:pt x="11271" y="43388"/>
                    <a:pt x="11265" y="43388"/>
                    <a:pt x="11259" y="43388"/>
                  </a:cubicBezTo>
                  <a:cubicBezTo>
                    <a:pt x="10734" y="43388"/>
                    <a:pt x="10289" y="43102"/>
                    <a:pt x="9853" y="42834"/>
                  </a:cubicBezTo>
                  <a:cubicBezTo>
                    <a:pt x="9552" y="42660"/>
                    <a:pt x="9259" y="42459"/>
                    <a:pt x="9039" y="42187"/>
                  </a:cubicBezTo>
                  <a:cubicBezTo>
                    <a:pt x="8652" y="41694"/>
                    <a:pt x="8259" y="41172"/>
                    <a:pt x="8062" y="40567"/>
                  </a:cubicBezTo>
                  <a:cubicBezTo>
                    <a:pt x="7804" y="39300"/>
                    <a:pt x="7912" y="37923"/>
                    <a:pt x="8612" y="36809"/>
                  </a:cubicBezTo>
                  <a:cubicBezTo>
                    <a:pt x="9373" y="35684"/>
                    <a:pt x="10422" y="34793"/>
                    <a:pt x="11579" y="34094"/>
                  </a:cubicBezTo>
                  <a:cubicBezTo>
                    <a:pt x="12391" y="33662"/>
                    <a:pt x="13228" y="33286"/>
                    <a:pt x="14084" y="32949"/>
                  </a:cubicBezTo>
                  <a:cubicBezTo>
                    <a:pt x="14113" y="32936"/>
                    <a:pt x="14145" y="32928"/>
                    <a:pt x="14176" y="32918"/>
                  </a:cubicBezTo>
                  <a:close/>
                  <a:moveTo>
                    <a:pt x="31869" y="32889"/>
                  </a:moveTo>
                  <a:cubicBezTo>
                    <a:pt x="31897" y="32907"/>
                    <a:pt x="31923" y="32925"/>
                    <a:pt x="31952" y="32942"/>
                  </a:cubicBezTo>
                  <a:cubicBezTo>
                    <a:pt x="32360" y="33078"/>
                    <a:pt x="32711" y="33334"/>
                    <a:pt x="33064" y="33578"/>
                  </a:cubicBezTo>
                  <a:cubicBezTo>
                    <a:pt x="34626" y="34808"/>
                    <a:pt x="36329" y="35938"/>
                    <a:pt x="37517" y="37566"/>
                  </a:cubicBezTo>
                  <a:cubicBezTo>
                    <a:pt x="38317" y="38631"/>
                    <a:pt x="38905" y="39723"/>
                    <a:pt x="38610" y="41100"/>
                  </a:cubicBezTo>
                  <a:cubicBezTo>
                    <a:pt x="38293" y="42269"/>
                    <a:pt x="37285" y="43277"/>
                    <a:pt x="36073" y="43485"/>
                  </a:cubicBezTo>
                  <a:cubicBezTo>
                    <a:pt x="35953" y="43493"/>
                    <a:pt x="35833" y="43497"/>
                    <a:pt x="35712" y="43497"/>
                  </a:cubicBezTo>
                  <a:cubicBezTo>
                    <a:pt x="34392" y="43497"/>
                    <a:pt x="33045" y="43035"/>
                    <a:pt x="32032" y="42189"/>
                  </a:cubicBezTo>
                  <a:cubicBezTo>
                    <a:pt x="31325" y="41596"/>
                    <a:pt x="30696" y="40914"/>
                    <a:pt x="30192" y="40140"/>
                  </a:cubicBezTo>
                  <a:cubicBezTo>
                    <a:pt x="29995" y="39811"/>
                    <a:pt x="29811" y="39475"/>
                    <a:pt x="29631" y="39135"/>
                  </a:cubicBezTo>
                  <a:cubicBezTo>
                    <a:pt x="29625" y="39120"/>
                    <a:pt x="29620" y="39104"/>
                    <a:pt x="29613" y="39089"/>
                  </a:cubicBezTo>
                  <a:cubicBezTo>
                    <a:pt x="29291" y="38436"/>
                    <a:pt x="29055" y="37744"/>
                    <a:pt x="28712" y="37102"/>
                  </a:cubicBezTo>
                  <a:cubicBezTo>
                    <a:pt x="28611" y="36990"/>
                    <a:pt x="28295" y="36335"/>
                    <a:pt x="28059" y="36088"/>
                  </a:cubicBezTo>
                  <a:cubicBezTo>
                    <a:pt x="28154" y="36041"/>
                    <a:pt x="28248" y="35992"/>
                    <a:pt x="28340" y="35940"/>
                  </a:cubicBezTo>
                  <a:cubicBezTo>
                    <a:pt x="29049" y="35587"/>
                    <a:pt x="29663" y="35088"/>
                    <a:pt x="30247" y="34559"/>
                  </a:cubicBezTo>
                  <a:cubicBezTo>
                    <a:pt x="30858" y="34066"/>
                    <a:pt x="31390" y="33500"/>
                    <a:pt x="31869" y="32889"/>
                  </a:cubicBezTo>
                  <a:close/>
                  <a:moveTo>
                    <a:pt x="18113" y="36071"/>
                  </a:moveTo>
                  <a:cubicBezTo>
                    <a:pt x="19314" y="36695"/>
                    <a:pt x="20612" y="37118"/>
                    <a:pt x="21960" y="37266"/>
                  </a:cubicBezTo>
                  <a:cubicBezTo>
                    <a:pt x="21996" y="37291"/>
                    <a:pt x="22055" y="37299"/>
                    <a:pt x="22101" y="37302"/>
                  </a:cubicBezTo>
                  <a:cubicBezTo>
                    <a:pt x="22199" y="37302"/>
                    <a:pt x="22297" y="37301"/>
                    <a:pt x="22397" y="37301"/>
                  </a:cubicBezTo>
                  <a:cubicBezTo>
                    <a:pt x="22461" y="37304"/>
                    <a:pt x="22524" y="37312"/>
                    <a:pt x="22588" y="37315"/>
                  </a:cubicBezTo>
                  <a:cubicBezTo>
                    <a:pt x="22605" y="37310"/>
                    <a:pt x="22627" y="37309"/>
                    <a:pt x="22652" y="37309"/>
                  </a:cubicBezTo>
                  <a:cubicBezTo>
                    <a:pt x="22682" y="37309"/>
                    <a:pt x="22717" y="37311"/>
                    <a:pt x="22752" y="37314"/>
                  </a:cubicBezTo>
                  <a:cubicBezTo>
                    <a:pt x="22787" y="37316"/>
                    <a:pt x="22822" y="37318"/>
                    <a:pt x="22856" y="37318"/>
                  </a:cubicBezTo>
                  <a:lnTo>
                    <a:pt x="22857" y="37318"/>
                  </a:lnTo>
                  <a:cubicBezTo>
                    <a:pt x="22859" y="37327"/>
                    <a:pt x="22860" y="37336"/>
                    <a:pt x="22862" y="37346"/>
                  </a:cubicBezTo>
                  <a:cubicBezTo>
                    <a:pt x="22861" y="37363"/>
                    <a:pt x="22861" y="37380"/>
                    <a:pt x="22862" y="37395"/>
                  </a:cubicBezTo>
                  <a:cubicBezTo>
                    <a:pt x="22900" y="38023"/>
                    <a:pt x="22909" y="38654"/>
                    <a:pt x="22924" y="39285"/>
                  </a:cubicBezTo>
                  <a:cubicBezTo>
                    <a:pt x="22885" y="40088"/>
                    <a:pt x="22789" y="40888"/>
                    <a:pt x="22670" y="41684"/>
                  </a:cubicBezTo>
                  <a:cubicBezTo>
                    <a:pt x="22407" y="42858"/>
                    <a:pt x="22095" y="44057"/>
                    <a:pt x="21508" y="45114"/>
                  </a:cubicBezTo>
                  <a:cubicBezTo>
                    <a:pt x="20900" y="46009"/>
                    <a:pt x="20108" y="46536"/>
                    <a:pt x="19161" y="46536"/>
                  </a:cubicBezTo>
                  <a:cubicBezTo>
                    <a:pt x="18830" y="46536"/>
                    <a:pt x="18480" y="46472"/>
                    <a:pt x="18112" y="46336"/>
                  </a:cubicBezTo>
                  <a:cubicBezTo>
                    <a:pt x="17013" y="46071"/>
                    <a:pt x="16334" y="45080"/>
                    <a:pt x="16021" y="44048"/>
                  </a:cubicBezTo>
                  <a:cubicBezTo>
                    <a:pt x="15723" y="43162"/>
                    <a:pt x="15622" y="42226"/>
                    <a:pt x="15789" y="41304"/>
                  </a:cubicBezTo>
                  <a:cubicBezTo>
                    <a:pt x="15903" y="40350"/>
                    <a:pt x="16284" y="39496"/>
                    <a:pt x="16725" y="38666"/>
                  </a:cubicBezTo>
                  <a:cubicBezTo>
                    <a:pt x="16782" y="38569"/>
                    <a:pt x="16839" y="38472"/>
                    <a:pt x="16897" y="38376"/>
                  </a:cubicBezTo>
                  <a:cubicBezTo>
                    <a:pt x="17319" y="37667"/>
                    <a:pt x="17780" y="36961"/>
                    <a:pt x="18065" y="36183"/>
                  </a:cubicBezTo>
                  <a:cubicBezTo>
                    <a:pt x="18074" y="36152"/>
                    <a:pt x="18095" y="36112"/>
                    <a:pt x="18113" y="36071"/>
                  </a:cubicBezTo>
                  <a:close/>
                  <a:moveTo>
                    <a:pt x="27813" y="36207"/>
                  </a:moveTo>
                  <a:cubicBezTo>
                    <a:pt x="27819" y="36225"/>
                    <a:pt x="27827" y="36242"/>
                    <a:pt x="27842" y="36255"/>
                  </a:cubicBezTo>
                  <a:cubicBezTo>
                    <a:pt x="28048" y="36401"/>
                    <a:pt x="28168" y="36640"/>
                    <a:pt x="28270" y="36870"/>
                  </a:cubicBezTo>
                  <a:cubicBezTo>
                    <a:pt x="28579" y="37494"/>
                    <a:pt x="28897" y="38115"/>
                    <a:pt x="29220" y="38733"/>
                  </a:cubicBezTo>
                  <a:cubicBezTo>
                    <a:pt x="29303" y="38917"/>
                    <a:pt x="29391" y="39097"/>
                    <a:pt x="29483" y="39276"/>
                  </a:cubicBezTo>
                  <a:cubicBezTo>
                    <a:pt x="29521" y="39375"/>
                    <a:pt x="29556" y="39475"/>
                    <a:pt x="29587" y="39577"/>
                  </a:cubicBezTo>
                  <a:cubicBezTo>
                    <a:pt x="29981" y="40880"/>
                    <a:pt x="30360" y="42197"/>
                    <a:pt x="30464" y="43564"/>
                  </a:cubicBezTo>
                  <a:cubicBezTo>
                    <a:pt x="30486" y="43974"/>
                    <a:pt x="30573" y="44388"/>
                    <a:pt x="30499" y="44798"/>
                  </a:cubicBezTo>
                  <a:cubicBezTo>
                    <a:pt x="30359" y="45440"/>
                    <a:pt x="30155" y="46099"/>
                    <a:pt x="29701" y="46594"/>
                  </a:cubicBezTo>
                  <a:cubicBezTo>
                    <a:pt x="29140" y="47207"/>
                    <a:pt x="28492" y="47460"/>
                    <a:pt x="27835" y="47460"/>
                  </a:cubicBezTo>
                  <a:cubicBezTo>
                    <a:pt x="26567" y="47460"/>
                    <a:pt x="25269" y="46518"/>
                    <a:pt x="24511" y="45407"/>
                  </a:cubicBezTo>
                  <a:cubicBezTo>
                    <a:pt x="23873" y="44484"/>
                    <a:pt x="23620" y="43383"/>
                    <a:pt x="23381" y="42299"/>
                  </a:cubicBezTo>
                  <a:cubicBezTo>
                    <a:pt x="23172" y="41324"/>
                    <a:pt x="23132" y="40331"/>
                    <a:pt x="23112" y="39339"/>
                  </a:cubicBezTo>
                  <a:cubicBezTo>
                    <a:pt x="23150" y="38709"/>
                    <a:pt x="23148" y="38077"/>
                    <a:pt x="23062" y="37450"/>
                  </a:cubicBezTo>
                  <a:cubicBezTo>
                    <a:pt x="23061" y="37412"/>
                    <a:pt x="23061" y="37358"/>
                    <a:pt x="23054" y="37306"/>
                  </a:cubicBezTo>
                  <a:cubicBezTo>
                    <a:pt x="24678" y="37199"/>
                    <a:pt x="26330" y="36900"/>
                    <a:pt x="27813" y="36207"/>
                  </a:cubicBezTo>
                  <a:close/>
                  <a:moveTo>
                    <a:pt x="23378" y="1"/>
                  </a:moveTo>
                  <a:cubicBezTo>
                    <a:pt x="22718" y="1"/>
                    <a:pt x="22122" y="341"/>
                    <a:pt x="21632" y="788"/>
                  </a:cubicBezTo>
                  <a:cubicBezTo>
                    <a:pt x="21381" y="988"/>
                    <a:pt x="21097" y="1188"/>
                    <a:pt x="20925" y="1466"/>
                  </a:cubicBezTo>
                  <a:cubicBezTo>
                    <a:pt x="20384" y="2488"/>
                    <a:pt x="20208" y="3669"/>
                    <a:pt x="20136" y="4811"/>
                  </a:cubicBezTo>
                  <a:cubicBezTo>
                    <a:pt x="20015" y="5949"/>
                    <a:pt x="20119" y="7094"/>
                    <a:pt x="20160" y="8234"/>
                  </a:cubicBezTo>
                  <a:cubicBezTo>
                    <a:pt x="20051" y="7707"/>
                    <a:pt x="19943" y="7178"/>
                    <a:pt x="19815" y="6651"/>
                  </a:cubicBezTo>
                  <a:cubicBezTo>
                    <a:pt x="19584" y="5895"/>
                    <a:pt x="19262" y="5165"/>
                    <a:pt x="18898" y="4465"/>
                  </a:cubicBezTo>
                  <a:cubicBezTo>
                    <a:pt x="18103" y="2994"/>
                    <a:pt x="16561" y="1825"/>
                    <a:pt x="14867" y="1825"/>
                  </a:cubicBezTo>
                  <a:cubicBezTo>
                    <a:pt x="14677" y="1825"/>
                    <a:pt x="14484" y="1840"/>
                    <a:pt x="14291" y="1870"/>
                  </a:cubicBezTo>
                  <a:cubicBezTo>
                    <a:pt x="10112" y="2868"/>
                    <a:pt x="10864" y="5696"/>
                    <a:pt x="12374" y="8783"/>
                  </a:cubicBezTo>
                  <a:cubicBezTo>
                    <a:pt x="12916" y="9852"/>
                    <a:pt x="13502" y="10894"/>
                    <a:pt x="14142" y="11907"/>
                  </a:cubicBezTo>
                  <a:cubicBezTo>
                    <a:pt x="14235" y="12058"/>
                    <a:pt x="14324" y="12210"/>
                    <a:pt x="14413" y="12363"/>
                  </a:cubicBezTo>
                  <a:cubicBezTo>
                    <a:pt x="14171" y="12066"/>
                    <a:pt x="13932" y="11764"/>
                    <a:pt x="13702" y="11454"/>
                  </a:cubicBezTo>
                  <a:cubicBezTo>
                    <a:pt x="12540" y="9958"/>
                    <a:pt x="10836" y="8898"/>
                    <a:pt x="8991" y="8476"/>
                  </a:cubicBezTo>
                  <a:cubicBezTo>
                    <a:pt x="8694" y="8417"/>
                    <a:pt x="8390" y="8387"/>
                    <a:pt x="8086" y="8387"/>
                  </a:cubicBezTo>
                  <a:cubicBezTo>
                    <a:pt x="6951" y="8387"/>
                    <a:pt x="5815" y="8804"/>
                    <a:pt x="5065" y="9683"/>
                  </a:cubicBezTo>
                  <a:cubicBezTo>
                    <a:pt x="4307" y="10596"/>
                    <a:pt x="3991" y="11946"/>
                    <a:pt x="4480" y="13056"/>
                  </a:cubicBezTo>
                  <a:cubicBezTo>
                    <a:pt x="4729" y="13965"/>
                    <a:pt x="5445" y="14584"/>
                    <a:pt x="6127" y="15180"/>
                  </a:cubicBezTo>
                  <a:cubicBezTo>
                    <a:pt x="6873" y="15796"/>
                    <a:pt x="7617" y="16420"/>
                    <a:pt x="8435" y="16940"/>
                  </a:cubicBezTo>
                  <a:cubicBezTo>
                    <a:pt x="9058" y="17281"/>
                    <a:pt x="9593" y="17752"/>
                    <a:pt x="10203" y="18113"/>
                  </a:cubicBezTo>
                  <a:cubicBezTo>
                    <a:pt x="10344" y="18197"/>
                    <a:pt x="10487" y="18282"/>
                    <a:pt x="10630" y="18365"/>
                  </a:cubicBezTo>
                  <a:cubicBezTo>
                    <a:pt x="9122" y="17792"/>
                    <a:pt x="7533" y="17350"/>
                    <a:pt x="5937" y="17350"/>
                  </a:cubicBezTo>
                  <a:cubicBezTo>
                    <a:pt x="5283" y="17350"/>
                    <a:pt x="4628" y="17425"/>
                    <a:pt x="3976" y="17594"/>
                  </a:cubicBezTo>
                  <a:cubicBezTo>
                    <a:pt x="3062" y="17845"/>
                    <a:pt x="2182" y="18343"/>
                    <a:pt x="1529" y="19036"/>
                  </a:cubicBezTo>
                  <a:cubicBezTo>
                    <a:pt x="1069" y="19583"/>
                    <a:pt x="780" y="20243"/>
                    <a:pt x="544" y="20910"/>
                  </a:cubicBezTo>
                  <a:cubicBezTo>
                    <a:pt x="427" y="21185"/>
                    <a:pt x="284" y="21486"/>
                    <a:pt x="254" y="21793"/>
                  </a:cubicBezTo>
                  <a:cubicBezTo>
                    <a:pt x="1" y="24310"/>
                    <a:pt x="2817" y="25429"/>
                    <a:pt x="4830" y="25947"/>
                  </a:cubicBezTo>
                  <a:cubicBezTo>
                    <a:pt x="6494" y="26388"/>
                    <a:pt x="8190" y="26733"/>
                    <a:pt x="9903" y="26923"/>
                  </a:cubicBezTo>
                  <a:cubicBezTo>
                    <a:pt x="9714" y="26946"/>
                    <a:pt x="9526" y="26973"/>
                    <a:pt x="9339" y="27007"/>
                  </a:cubicBezTo>
                  <a:cubicBezTo>
                    <a:pt x="8951" y="27054"/>
                    <a:pt x="8556" y="27026"/>
                    <a:pt x="8168" y="27089"/>
                  </a:cubicBezTo>
                  <a:cubicBezTo>
                    <a:pt x="6396" y="27433"/>
                    <a:pt x="4531" y="27895"/>
                    <a:pt x="3221" y="29219"/>
                  </a:cubicBezTo>
                  <a:cubicBezTo>
                    <a:pt x="2289" y="30122"/>
                    <a:pt x="1894" y="31146"/>
                    <a:pt x="2148" y="32436"/>
                  </a:cubicBezTo>
                  <a:cubicBezTo>
                    <a:pt x="2314" y="33991"/>
                    <a:pt x="3734" y="34899"/>
                    <a:pt x="5203" y="34899"/>
                  </a:cubicBezTo>
                  <a:cubicBezTo>
                    <a:pt x="5289" y="34899"/>
                    <a:pt x="5376" y="34896"/>
                    <a:pt x="5463" y="34889"/>
                  </a:cubicBezTo>
                  <a:cubicBezTo>
                    <a:pt x="7162" y="34797"/>
                    <a:pt x="8850" y="34540"/>
                    <a:pt x="10491" y="34088"/>
                  </a:cubicBezTo>
                  <a:cubicBezTo>
                    <a:pt x="11251" y="33883"/>
                    <a:pt x="11980" y="33589"/>
                    <a:pt x="12716" y="33318"/>
                  </a:cubicBezTo>
                  <a:lnTo>
                    <a:pt x="12716" y="33318"/>
                  </a:lnTo>
                  <a:cubicBezTo>
                    <a:pt x="11161" y="34034"/>
                    <a:pt x="9712" y="34987"/>
                    <a:pt x="8688" y="36385"/>
                  </a:cubicBezTo>
                  <a:cubicBezTo>
                    <a:pt x="7742" y="37583"/>
                    <a:pt x="7561" y="39244"/>
                    <a:pt x="7907" y="40697"/>
                  </a:cubicBezTo>
                  <a:cubicBezTo>
                    <a:pt x="8170" y="41380"/>
                    <a:pt x="8605" y="42003"/>
                    <a:pt x="9107" y="42532"/>
                  </a:cubicBezTo>
                  <a:cubicBezTo>
                    <a:pt x="9629" y="42953"/>
                    <a:pt x="10223" y="43347"/>
                    <a:pt x="10873" y="43530"/>
                  </a:cubicBezTo>
                  <a:cubicBezTo>
                    <a:pt x="11006" y="43555"/>
                    <a:pt x="11139" y="43566"/>
                    <a:pt x="11271" y="43566"/>
                  </a:cubicBezTo>
                  <a:cubicBezTo>
                    <a:pt x="12092" y="43566"/>
                    <a:pt x="12883" y="43118"/>
                    <a:pt x="13599" y="42751"/>
                  </a:cubicBezTo>
                  <a:cubicBezTo>
                    <a:pt x="14463" y="42148"/>
                    <a:pt x="15021" y="41219"/>
                    <a:pt x="15612" y="40368"/>
                  </a:cubicBezTo>
                  <a:cubicBezTo>
                    <a:pt x="15728" y="40231"/>
                    <a:pt x="15834" y="40088"/>
                    <a:pt x="15937" y="39942"/>
                  </a:cubicBezTo>
                  <a:lnTo>
                    <a:pt x="15937" y="39942"/>
                  </a:lnTo>
                  <a:cubicBezTo>
                    <a:pt x="15291" y="41694"/>
                    <a:pt x="15393" y="43727"/>
                    <a:pt x="16413" y="45318"/>
                  </a:cubicBezTo>
                  <a:cubicBezTo>
                    <a:pt x="16955" y="46217"/>
                    <a:pt x="18023" y="46618"/>
                    <a:pt x="19026" y="46720"/>
                  </a:cubicBezTo>
                  <a:cubicBezTo>
                    <a:pt x="19089" y="46725"/>
                    <a:pt x="19152" y="46728"/>
                    <a:pt x="19215" y="46728"/>
                  </a:cubicBezTo>
                  <a:cubicBezTo>
                    <a:pt x="20333" y="46728"/>
                    <a:pt x="21314" y="45889"/>
                    <a:pt x="21827" y="44937"/>
                  </a:cubicBezTo>
                  <a:cubicBezTo>
                    <a:pt x="22366" y="43717"/>
                    <a:pt x="22782" y="42416"/>
                    <a:pt x="22942" y="41086"/>
                  </a:cubicBezTo>
                  <a:cubicBezTo>
                    <a:pt x="22957" y="40960"/>
                    <a:pt x="22972" y="40833"/>
                    <a:pt x="22987" y="40706"/>
                  </a:cubicBezTo>
                  <a:cubicBezTo>
                    <a:pt x="23023" y="41230"/>
                    <a:pt x="23082" y="41750"/>
                    <a:pt x="23185" y="42268"/>
                  </a:cubicBezTo>
                  <a:cubicBezTo>
                    <a:pt x="23430" y="43400"/>
                    <a:pt x="23697" y="44572"/>
                    <a:pt x="24373" y="45534"/>
                  </a:cubicBezTo>
                  <a:cubicBezTo>
                    <a:pt x="25160" y="46589"/>
                    <a:pt x="26313" y="47623"/>
                    <a:pt x="27700" y="47623"/>
                  </a:cubicBezTo>
                  <a:cubicBezTo>
                    <a:pt x="27705" y="47623"/>
                    <a:pt x="27709" y="47623"/>
                    <a:pt x="27714" y="47623"/>
                  </a:cubicBezTo>
                  <a:cubicBezTo>
                    <a:pt x="27790" y="47630"/>
                    <a:pt x="27864" y="47634"/>
                    <a:pt x="27938" y="47634"/>
                  </a:cubicBezTo>
                  <a:cubicBezTo>
                    <a:pt x="29416" y="47634"/>
                    <a:pt x="30444" y="46267"/>
                    <a:pt x="30674" y="44882"/>
                  </a:cubicBezTo>
                  <a:cubicBezTo>
                    <a:pt x="30784" y="43430"/>
                    <a:pt x="30449" y="41937"/>
                    <a:pt x="30069" y="40538"/>
                  </a:cubicBezTo>
                  <a:cubicBezTo>
                    <a:pt x="30008" y="40371"/>
                    <a:pt x="29957" y="40200"/>
                    <a:pt x="29909" y="40028"/>
                  </a:cubicBezTo>
                  <a:lnTo>
                    <a:pt x="29909" y="40028"/>
                  </a:lnTo>
                  <a:cubicBezTo>
                    <a:pt x="31180" y="42081"/>
                    <a:pt x="33110" y="43652"/>
                    <a:pt x="35671" y="43695"/>
                  </a:cubicBezTo>
                  <a:cubicBezTo>
                    <a:pt x="35687" y="43695"/>
                    <a:pt x="35703" y="43696"/>
                    <a:pt x="35720" y="43696"/>
                  </a:cubicBezTo>
                  <a:cubicBezTo>
                    <a:pt x="36965" y="43696"/>
                    <a:pt x="38073" y="42781"/>
                    <a:pt x="38595" y="41694"/>
                  </a:cubicBezTo>
                  <a:cubicBezTo>
                    <a:pt x="38948" y="40928"/>
                    <a:pt x="38952" y="40002"/>
                    <a:pt x="38679" y="39211"/>
                  </a:cubicBezTo>
                  <a:cubicBezTo>
                    <a:pt x="38230" y="38092"/>
                    <a:pt x="37504" y="37133"/>
                    <a:pt x="36657" y="36283"/>
                  </a:cubicBezTo>
                  <a:lnTo>
                    <a:pt x="36657" y="36283"/>
                  </a:lnTo>
                  <a:cubicBezTo>
                    <a:pt x="37610" y="36832"/>
                    <a:pt x="38674" y="37196"/>
                    <a:pt x="39785" y="37196"/>
                  </a:cubicBezTo>
                  <a:cubicBezTo>
                    <a:pt x="39787" y="37196"/>
                    <a:pt x="39788" y="37196"/>
                    <a:pt x="39790" y="37196"/>
                  </a:cubicBezTo>
                  <a:cubicBezTo>
                    <a:pt x="39817" y="37196"/>
                    <a:pt x="39844" y="37197"/>
                    <a:pt x="39871" y="37197"/>
                  </a:cubicBezTo>
                  <a:cubicBezTo>
                    <a:pt x="41457" y="37197"/>
                    <a:pt x="43066" y="36402"/>
                    <a:pt x="43895" y="35024"/>
                  </a:cubicBezTo>
                  <a:cubicBezTo>
                    <a:pt x="44431" y="34097"/>
                    <a:pt x="44737" y="32974"/>
                    <a:pt x="44354" y="31934"/>
                  </a:cubicBezTo>
                  <a:cubicBezTo>
                    <a:pt x="43886" y="30542"/>
                    <a:pt x="42458" y="29830"/>
                    <a:pt x="41261" y="29149"/>
                  </a:cubicBezTo>
                  <a:cubicBezTo>
                    <a:pt x="40595" y="28788"/>
                    <a:pt x="39895" y="28493"/>
                    <a:pt x="39197" y="28202"/>
                  </a:cubicBezTo>
                  <a:cubicBezTo>
                    <a:pt x="38697" y="28041"/>
                    <a:pt x="38188" y="27912"/>
                    <a:pt x="37679" y="27783"/>
                  </a:cubicBezTo>
                  <a:lnTo>
                    <a:pt x="37679" y="27783"/>
                  </a:lnTo>
                  <a:cubicBezTo>
                    <a:pt x="38085" y="27836"/>
                    <a:pt x="38491" y="27876"/>
                    <a:pt x="38902" y="27882"/>
                  </a:cubicBezTo>
                  <a:cubicBezTo>
                    <a:pt x="38909" y="27882"/>
                    <a:pt x="38916" y="27882"/>
                    <a:pt x="38923" y="27882"/>
                  </a:cubicBezTo>
                  <a:cubicBezTo>
                    <a:pt x="40155" y="27882"/>
                    <a:pt x="41373" y="27684"/>
                    <a:pt x="42561" y="27364"/>
                  </a:cubicBezTo>
                  <a:cubicBezTo>
                    <a:pt x="43568" y="27005"/>
                    <a:pt x="44513" y="26397"/>
                    <a:pt x="45219" y="25591"/>
                  </a:cubicBezTo>
                  <a:cubicBezTo>
                    <a:pt x="45573" y="25136"/>
                    <a:pt x="45842" y="24600"/>
                    <a:pt x="45999" y="24047"/>
                  </a:cubicBezTo>
                  <a:cubicBezTo>
                    <a:pt x="46121" y="23332"/>
                    <a:pt x="46121" y="22582"/>
                    <a:pt x="46022" y="21864"/>
                  </a:cubicBezTo>
                  <a:cubicBezTo>
                    <a:pt x="45920" y="21132"/>
                    <a:pt x="45366" y="20580"/>
                    <a:pt x="44860" y="20086"/>
                  </a:cubicBezTo>
                  <a:cubicBezTo>
                    <a:pt x="44052" y="19410"/>
                    <a:pt x="42966" y="19346"/>
                    <a:pt x="41956" y="19346"/>
                  </a:cubicBezTo>
                  <a:cubicBezTo>
                    <a:pt x="41947" y="19346"/>
                    <a:pt x="41938" y="19346"/>
                    <a:pt x="41928" y="19346"/>
                  </a:cubicBezTo>
                  <a:cubicBezTo>
                    <a:pt x="40442" y="19354"/>
                    <a:pt x="38958" y="19497"/>
                    <a:pt x="37500" y="19791"/>
                  </a:cubicBezTo>
                  <a:cubicBezTo>
                    <a:pt x="37407" y="19808"/>
                    <a:pt x="37314" y="19830"/>
                    <a:pt x="37222" y="19849"/>
                  </a:cubicBezTo>
                  <a:cubicBezTo>
                    <a:pt x="37439" y="19729"/>
                    <a:pt x="37654" y="19602"/>
                    <a:pt x="37876" y="19490"/>
                  </a:cubicBezTo>
                  <a:cubicBezTo>
                    <a:pt x="39338" y="18880"/>
                    <a:pt x="40480" y="17756"/>
                    <a:pt x="41469" y="16545"/>
                  </a:cubicBezTo>
                  <a:cubicBezTo>
                    <a:pt x="42764" y="15046"/>
                    <a:pt x="43113" y="12641"/>
                    <a:pt x="41795" y="11045"/>
                  </a:cubicBezTo>
                  <a:cubicBezTo>
                    <a:pt x="41267" y="10373"/>
                    <a:pt x="40529" y="9751"/>
                    <a:pt x="39639" y="9704"/>
                  </a:cubicBezTo>
                  <a:cubicBezTo>
                    <a:pt x="39566" y="9699"/>
                    <a:pt x="39494" y="9696"/>
                    <a:pt x="39422" y="9696"/>
                  </a:cubicBezTo>
                  <a:cubicBezTo>
                    <a:pt x="38258" y="9696"/>
                    <a:pt x="37239" y="10401"/>
                    <a:pt x="36260" y="10968"/>
                  </a:cubicBezTo>
                  <a:cubicBezTo>
                    <a:pt x="35230" y="11606"/>
                    <a:pt x="34283" y="12360"/>
                    <a:pt x="33393" y="13178"/>
                  </a:cubicBezTo>
                  <a:cubicBezTo>
                    <a:pt x="33438" y="13123"/>
                    <a:pt x="33485" y="13072"/>
                    <a:pt x="33527" y="13015"/>
                  </a:cubicBezTo>
                  <a:cubicBezTo>
                    <a:pt x="34161" y="12116"/>
                    <a:pt x="34785" y="11203"/>
                    <a:pt x="35375" y="10273"/>
                  </a:cubicBezTo>
                  <a:cubicBezTo>
                    <a:pt x="35756" y="9631"/>
                    <a:pt x="35964" y="8905"/>
                    <a:pt x="36186" y="8197"/>
                  </a:cubicBezTo>
                  <a:cubicBezTo>
                    <a:pt x="36615" y="6702"/>
                    <a:pt x="36031" y="4951"/>
                    <a:pt x="34918" y="3893"/>
                  </a:cubicBezTo>
                  <a:cubicBezTo>
                    <a:pt x="34487" y="3582"/>
                    <a:pt x="33973" y="3395"/>
                    <a:pt x="33473" y="3223"/>
                  </a:cubicBezTo>
                  <a:cubicBezTo>
                    <a:pt x="33133" y="3090"/>
                    <a:pt x="32778" y="3031"/>
                    <a:pt x="32421" y="3031"/>
                  </a:cubicBezTo>
                  <a:cubicBezTo>
                    <a:pt x="32093" y="3031"/>
                    <a:pt x="31763" y="3081"/>
                    <a:pt x="31443" y="3171"/>
                  </a:cubicBezTo>
                  <a:cubicBezTo>
                    <a:pt x="30824" y="3376"/>
                    <a:pt x="30204" y="3678"/>
                    <a:pt x="29742" y="4146"/>
                  </a:cubicBezTo>
                  <a:cubicBezTo>
                    <a:pt x="29492" y="4424"/>
                    <a:pt x="29286" y="4736"/>
                    <a:pt x="29075" y="5044"/>
                  </a:cubicBezTo>
                  <a:cubicBezTo>
                    <a:pt x="28526" y="5852"/>
                    <a:pt x="28064" y="6713"/>
                    <a:pt x="27715" y="7626"/>
                  </a:cubicBezTo>
                  <a:cubicBezTo>
                    <a:pt x="27538" y="7995"/>
                    <a:pt x="27363" y="8365"/>
                    <a:pt x="27194" y="8739"/>
                  </a:cubicBezTo>
                  <a:cubicBezTo>
                    <a:pt x="27363" y="8036"/>
                    <a:pt x="27545" y="7335"/>
                    <a:pt x="27680" y="6625"/>
                  </a:cubicBezTo>
                  <a:cubicBezTo>
                    <a:pt x="27761" y="5988"/>
                    <a:pt x="27837" y="5344"/>
                    <a:pt x="27850" y="4701"/>
                  </a:cubicBezTo>
                  <a:cubicBezTo>
                    <a:pt x="27933" y="2287"/>
                    <a:pt x="26212" y="143"/>
                    <a:pt x="23739" y="35"/>
                  </a:cubicBezTo>
                  <a:cubicBezTo>
                    <a:pt x="23617" y="12"/>
                    <a:pt x="23496" y="1"/>
                    <a:pt x="233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5" name="Google Shape;1725;p40"/>
            <p:cNvSpPr/>
            <p:nvPr/>
          </p:nvSpPr>
          <p:spPr>
            <a:xfrm>
              <a:off x="2264904" y="4742818"/>
              <a:ext cx="35397" cy="25168"/>
            </a:xfrm>
            <a:custGeom>
              <a:avLst/>
              <a:gdLst/>
              <a:ahLst/>
              <a:cxnLst/>
              <a:rect l="l" t="t" r="r" b="b"/>
              <a:pathLst>
                <a:path w="828" h="589" extrusionOk="0">
                  <a:moveTo>
                    <a:pt x="409" y="1"/>
                  </a:moveTo>
                  <a:cubicBezTo>
                    <a:pt x="120" y="1"/>
                    <a:pt x="1" y="498"/>
                    <a:pt x="343" y="578"/>
                  </a:cubicBezTo>
                  <a:cubicBezTo>
                    <a:pt x="365" y="585"/>
                    <a:pt x="387" y="589"/>
                    <a:pt x="408" y="589"/>
                  </a:cubicBezTo>
                  <a:cubicBezTo>
                    <a:pt x="663" y="589"/>
                    <a:pt x="828" y="104"/>
                    <a:pt x="522" y="25"/>
                  </a:cubicBezTo>
                  <a:cubicBezTo>
                    <a:pt x="482" y="8"/>
                    <a:pt x="444" y="1"/>
                    <a:pt x="40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6" name="Google Shape;1726;p40"/>
            <p:cNvSpPr/>
            <p:nvPr/>
          </p:nvSpPr>
          <p:spPr>
            <a:xfrm>
              <a:off x="2223821" y="4797469"/>
              <a:ext cx="28001" cy="24228"/>
            </a:xfrm>
            <a:custGeom>
              <a:avLst/>
              <a:gdLst/>
              <a:ahLst/>
              <a:cxnLst/>
              <a:rect l="l" t="t" r="r" b="b"/>
              <a:pathLst>
                <a:path w="655" h="567" extrusionOk="0">
                  <a:moveTo>
                    <a:pt x="315" y="1"/>
                  </a:moveTo>
                  <a:cubicBezTo>
                    <a:pt x="135" y="1"/>
                    <a:pt x="1" y="221"/>
                    <a:pt x="56" y="390"/>
                  </a:cubicBezTo>
                  <a:cubicBezTo>
                    <a:pt x="93" y="487"/>
                    <a:pt x="201" y="550"/>
                    <a:pt x="300" y="566"/>
                  </a:cubicBezTo>
                  <a:cubicBezTo>
                    <a:pt x="302" y="566"/>
                    <a:pt x="303" y="566"/>
                    <a:pt x="305" y="566"/>
                  </a:cubicBezTo>
                  <a:cubicBezTo>
                    <a:pt x="605" y="566"/>
                    <a:pt x="655" y="91"/>
                    <a:pt x="372" y="8"/>
                  </a:cubicBezTo>
                  <a:cubicBezTo>
                    <a:pt x="353" y="3"/>
                    <a:pt x="334" y="1"/>
                    <a:pt x="31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7" name="Google Shape;1727;p40"/>
            <p:cNvSpPr/>
            <p:nvPr/>
          </p:nvSpPr>
          <p:spPr>
            <a:xfrm>
              <a:off x="2289827" y="4809135"/>
              <a:ext cx="30310" cy="22604"/>
            </a:xfrm>
            <a:custGeom>
              <a:avLst/>
              <a:gdLst/>
              <a:ahLst/>
              <a:cxnLst/>
              <a:rect l="l" t="t" r="r" b="b"/>
              <a:pathLst>
                <a:path w="709" h="529" extrusionOk="0">
                  <a:moveTo>
                    <a:pt x="332" y="0"/>
                  </a:moveTo>
                  <a:lnTo>
                    <a:pt x="332" y="0"/>
                  </a:lnTo>
                  <a:cubicBezTo>
                    <a:pt x="242" y="2"/>
                    <a:pt x="174" y="82"/>
                    <a:pt x="106" y="131"/>
                  </a:cubicBezTo>
                  <a:cubicBezTo>
                    <a:pt x="0" y="260"/>
                    <a:pt x="63" y="481"/>
                    <a:pt x="230" y="518"/>
                  </a:cubicBezTo>
                  <a:cubicBezTo>
                    <a:pt x="259" y="525"/>
                    <a:pt x="286" y="529"/>
                    <a:pt x="311" y="529"/>
                  </a:cubicBezTo>
                  <a:cubicBezTo>
                    <a:pt x="625" y="529"/>
                    <a:pt x="709" y="37"/>
                    <a:pt x="33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8" name="Google Shape;1728;p40"/>
            <p:cNvSpPr/>
            <p:nvPr/>
          </p:nvSpPr>
          <p:spPr>
            <a:xfrm>
              <a:off x="2832966" y="4926599"/>
              <a:ext cx="31037" cy="26065"/>
            </a:xfrm>
            <a:custGeom>
              <a:avLst/>
              <a:gdLst/>
              <a:ahLst/>
              <a:cxnLst/>
              <a:rect l="l" t="t" r="r" b="b"/>
              <a:pathLst>
                <a:path w="726" h="610" extrusionOk="0">
                  <a:moveTo>
                    <a:pt x="408" y="1"/>
                  </a:moveTo>
                  <a:cubicBezTo>
                    <a:pt x="388" y="1"/>
                    <a:pt x="367" y="4"/>
                    <a:pt x="346" y="11"/>
                  </a:cubicBezTo>
                  <a:cubicBezTo>
                    <a:pt x="44" y="79"/>
                    <a:pt x="1" y="530"/>
                    <a:pt x="320" y="606"/>
                  </a:cubicBezTo>
                  <a:cubicBezTo>
                    <a:pt x="332" y="608"/>
                    <a:pt x="345" y="609"/>
                    <a:pt x="357" y="609"/>
                  </a:cubicBezTo>
                  <a:cubicBezTo>
                    <a:pt x="462" y="609"/>
                    <a:pt x="557" y="539"/>
                    <a:pt x="624" y="461"/>
                  </a:cubicBezTo>
                  <a:cubicBezTo>
                    <a:pt x="726" y="302"/>
                    <a:pt x="607" y="1"/>
                    <a:pt x="40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9" name="Google Shape;1729;p40"/>
            <p:cNvSpPr/>
            <p:nvPr/>
          </p:nvSpPr>
          <p:spPr>
            <a:xfrm>
              <a:off x="2749561" y="4982576"/>
              <a:ext cx="29882" cy="22604"/>
            </a:xfrm>
            <a:custGeom>
              <a:avLst/>
              <a:gdLst/>
              <a:ahLst/>
              <a:cxnLst/>
              <a:rect l="l" t="t" r="r" b="b"/>
              <a:pathLst>
                <a:path w="699" h="529" extrusionOk="0">
                  <a:moveTo>
                    <a:pt x="321" y="0"/>
                  </a:moveTo>
                  <a:cubicBezTo>
                    <a:pt x="202" y="0"/>
                    <a:pt x="78" y="83"/>
                    <a:pt x="37" y="194"/>
                  </a:cubicBezTo>
                  <a:cubicBezTo>
                    <a:pt x="1" y="336"/>
                    <a:pt x="100" y="503"/>
                    <a:pt x="247" y="524"/>
                  </a:cubicBezTo>
                  <a:cubicBezTo>
                    <a:pt x="265" y="527"/>
                    <a:pt x="283" y="528"/>
                    <a:pt x="300" y="528"/>
                  </a:cubicBezTo>
                  <a:cubicBezTo>
                    <a:pt x="592" y="528"/>
                    <a:pt x="699" y="166"/>
                    <a:pt x="411" y="18"/>
                  </a:cubicBezTo>
                  <a:cubicBezTo>
                    <a:pt x="382" y="6"/>
                    <a:pt x="352" y="0"/>
                    <a:pt x="32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0" name="Google Shape;1730;p40"/>
            <p:cNvSpPr/>
            <p:nvPr/>
          </p:nvSpPr>
          <p:spPr>
            <a:xfrm>
              <a:off x="2836172" y="5014709"/>
              <a:ext cx="28215" cy="21963"/>
            </a:xfrm>
            <a:custGeom>
              <a:avLst/>
              <a:gdLst/>
              <a:ahLst/>
              <a:cxnLst/>
              <a:rect l="l" t="t" r="r" b="b"/>
              <a:pathLst>
                <a:path w="660" h="514" extrusionOk="0">
                  <a:moveTo>
                    <a:pt x="336" y="1"/>
                  </a:moveTo>
                  <a:cubicBezTo>
                    <a:pt x="328" y="1"/>
                    <a:pt x="320" y="1"/>
                    <a:pt x="312" y="2"/>
                  </a:cubicBezTo>
                  <a:cubicBezTo>
                    <a:pt x="308" y="2"/>
                    <a:pt x="304" y="2"/>
                    <a:pt x="301" y="2"/>
                  </a:cubicBezTo>
                  <a:cubicBezTo>
                    <a:pt x="5" y="2"/>
                    <a:pt x="0" y="482"/>
                    <a:pt x="294" y="510"/>
                  </a:cubicBezTo>
                  <a:cubicBezTo>
                    <a:pt x="307" y="512"/>
                    <a:pt x="319" y="513"/>
                    <a:pt x="332" y="513"/>
                  </a:cubicBezTo>
                  <a:cubicBezTo>
                    <a:pt x="441" y="513"/>
                    <a:pt x="538" y="433"/>
                    <a:pt x="594" y="344"/>
                  </a:cubicBezTo>
                  <a:cubicBezTo>
                    <a:pt x="660" y="185"/>
                    <a:pt x="501" y="1"/>
                    <a:pt x="33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1" name="Google Shape;1731;p40"/>
            <p:cNvSpPr/>
            <p:nvPr/>
          </p:nvSpPr>
          <p:spPr>
            <a:xfrm>
              <a:off x="1751220" y="5249895"/>
              <a:ext cx="85" cy="128"/>
            </a:xfrm>
            <a:custGeom>
              <a:avLst/>
              <a:gdLst/>
              <a:ahLst/>
              <a:cxnLst/>
              <a:rect l="l" t="t" r="r" b="b"/>
              <a:pathLst>
                <a:path w="2" h="3" extrusionOk="0">
                  <a:moveTo>
                    <a:pt x="2" y="1"/>
                  </a:moveTo>
                  <a:cubicBezTo>
                    <a:pt x="2" y="1"/>
                    <a:pt x="2" y="2"/>
                    <a:pt x="1" y="2"/>
                  </a:cubicBezTo>
                  <a:cubicBezTo>
                    <a:pt x="1" y="2"/>
                    <a:pt x="1" y="3"/>
                    <a:pt x="1" y="3"/>
                  </a:cubicBezTo>
                  <a:cubicBezTo>
                    <a:pt x="1" y="3"/>
                    <a:pt x="1" y="2"/>
                    <a:pt x="2" y="2"/>
                  </a:cubicBezTo>
                  <a:cubicBezTo>
                    <a:pt x="2" y="2"/>
                    <a:pt x="2" y="2"/>
                    <a:pt x="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grpSp>
        <p:nvGrpSpPr>
          <p:cNvPr id="1732" name="Google Shape;1732;p40"/>
          <p:cNvGrpSpPr/>
          <p:nvPr/>
        </p:nvGrpSpPr>
        <p:grpSpPr>
          <a:xfrm>
            <a:off x="4508662" y="1003480"/>
            <a:ext cx="109440" cy="128133"/>
            <a:chOff x="1735787" y="5200584"/>
            <a:chExt cx="109440" cy="96100"/>
          </a:xfrm>
        </p:grpSpPr>
        <p:sp>
          <p:nvSpPr>
            <p:cNvPr id="1733" name="Google Shape;1733;p40"/>
            <p:cNvSpPr/>
            <p:nvPr/>
          </p:nvSpPr>
          <p:spPr>
            <a:xfrm>
              <a:off x="1741259" y="5206353"/>
              <a:ext cx="98539" cy="84734"/>
            </a:xfrm>
            <a:custGeom>
              <a:avLst/>
              <a:gdLst/>
              <a:ahLst/>
              <a:cxnLst/>
              <a:rect l="l" t="t" r="r" b="b"/>
              <a:pathLst>
                <a:path w="2305" h="1983" extrusionOk="0">
                  <a:moveTo>
                    <a:pt x="1222" y="1"/>
                  </a:moveTo>
                  <a:cubicBezTo>
                    <a:pt x="1083" y="1"/>
                    <a:pt x="943" y="66"/>
                    <a:pt x="826" y="132"/>
                  </a:cubicBezTo>
                  <a:cubicBezTo>
                    <a:pt x="0" y="585"/>
                    <a:pt x="269" y="1982"/>
                    <a:pt x="1246" y="1982"/>
                  </a:cubicBezTo>
                  <a:cubicBezTo>
                    <a:pt x="1710" y="1972"/>
                    <a:pt x="2069" y="1527"/>
                    <a:pt x="2186" y="1112"/>
                  </a:cubicBezTo>
                  <a:cubicBezTo>
                    <a:pt x="2304" y="721"/>
                    <a:pt x="2062" y="319"/>
                    <a:pt x="1705" y="161"/>
                  </a:cubicBezTo>
                  <a:cubicBezTo>
                    <a:pt x="1684" y="143"/>
                    <a:pt x="1657" y="132"/>
                    <a:pt x="1630" y="121"/>
                  </a:cubicBezTo>
                  <a:cubicBezTo>
                    <a:pt x="1629" y="120"/>
                    <a:pt x="1628" y="120"/>
                    <a:pt x="1626" y="119"/>
                  </a:cubicBezTo>
                  <a:cubicBezTo>
                    <a:pt x="1590" y="101"/>
                    <a:pt x="1553" y="84"/>
                    <a:pt x="1515" y="69"/>
                  </a:cubicBezTo>
                  <a:cubicBezTo>
                    <a:pt x="1490" y="61"/>
                    <a:pt x="1466" y="51"/>
                    <a:pt x="1441" y="44"/>
                  </a:cubicBezTo>
                  <a:cubicBezTo>
                    <a:pt x="1425" y="39"/>
                    <a:pt x="1410" y="33"/>
                    <a:pt x="1394" y="29"/>
                  </a:cubicBezTo>
                  <a:cubicBezTo>
                    <a:pt x="1381" y="26"/>
                    <a:pt x="1368" y="23"/>
                    <a:pt x="1355" y="23"/>
                  </a:cubicBezTo>
                  <a:cubicBezTo>
                    <a:pt x="1311" y="8"/>
                    <a:pt x="1266" y="1"/>
                    <a:pt x="122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34" name="Google Shape;1734;p40"/>
            <p:cNvSpPr/>
            <p:nvPr/>
          </p:nvSpPr>
          <p:spPr>
            <a:xfrm>
              <a:off x="1762036" y="5259723"/>
              <a:ext cx="64253" cy="31834"/>
            </a:xfrm>
            <a:custGeom>
              <a:avLst/>
              <a:gdLst/>
              <a:ahLst/>
              <a:cxnLst/>
              <a:rect l="l" t="t" r="r" b="b"/>
              <a:pathLst>
                <a:path w="1503" h="745" extrusionOk="0">
                  <a:moveTo>
                    <a:pt x="736" y="0"/>
                  </a:moveTo>
                  <a:cubicBezTo>
                    <a:pt x="579" y="0"/>
                    <a:pt x="425" y="39"/>
                    <a:pt x="295" y="127"/>
                  </a:cubicBezTo>
                  <a:cubicBezTo>
                    <a:pt x="186" y="214"/>
                    <a:pt x="0" y="346"/>
                    <a:pt x="22" y="500"/>
                  </a:cubicBezTo>
                  <a:cubicBezTo>
                    <a:pt x="32" y="527"/>
                    <a:pt x="56" y="538"/>
                    <a:pt x="80" y="538"/>
                  </a:cubicBezTo>
                  <a:cubicBezTo>
                    <a:pt x="90" y="569"/>
                    <a:pt x="114" y="595"/>
                    <a:pt x="145" y="595"/>
                  </a:cubicBezTo>
                  <a:cubicBezTo>
                    <a:pt x="154" y="595"/>
                    <a:pt x="165" y="593"/>
                    <a:pt x="175" y="587"/>
                  </a:cubicBezTo>
                  <a:cubicBezTo>
                    <a:pt x="221" y="631"/>
                    <a:pt x="283" y="648"/>
                    <a:pt x="340" y="668"/>
                  </a:cubicBezTo>
                  <a:cubicBezTo>
                    <a:pt x="366" y="676"/>
                    <a:pt x="396" y="692"/>
                    <a:pt x="424" y="692"/>
                  </a:cubicBezTo>
                  <a:cubicBezTo>
                    <a:pt x="428" y="692"/>
                    <a:pt x="432" y="692"/>
                    <a:pt x="436" y="691"/>
                  </a:cubicBezTo>
                  <a:cubicBezTo>
                    <a:pt x="533" y="725"/>
                    <a:pt x="648" y="730"/>
                    <a:pt x="745" y="743"/>
                  </a:cubicBezTo>
                  <a:cubicBezTo>
                    <a:pt x="753" y="743"/>
                    <a:pt x="762" y="743"/>
                    <a:pt x="770" y="743"/>
                  </a:cubicBezTo>
                  <a:cubicBezTo>
                    <a:pt x="832" y="743"/>
                    <a:pt x="894" y="729"/>
                    <a:pt x="953" y="706"/>
                  </a:cubicBezTo>
                  <a:cubicBezTo>
                    <a:pt x="955" y="711"/>
                    <a:pt x="957" y="715"/>
                    <a:pt x="961" y="720"/>
                  </a:cubicBezTo>
                  <a:cubicBezTo>
                    <a:pt x="974" y="737"/>
                    <a:pt x="993" y="744"/>
                    <a:pt x="1012" y="744"/>
                  </a:cubicBezTo>
                  <a:cubicBezTo>
                    <a:pt x="1024" y="744"/>
                    <a:pt x="1036" y="741"/>
                    <a:pt x="1047" y="736"/>
                  </a:cubicBezTo>
                  <a:cubicBezTo>
                    <a:pt x="1188" y="645"/>
                    <a:pt x="1331" y="555"/>
                    <a:pt x="1454" y="441"/>
                  </a:cubicBezTo>
                  <a:cubicBezTo>
                    <a:pt x="1462" y="434"/>
                    <a:pt x="1467" y="426"/>
                    <a:pt x="1472" y="418"/>
                  </a:cubicBezTo>
                  <a:cubicBezTo>
                    <a:pt x="1496" y="392"/>
                    <a:pt x="1503" y="347"/>
                    <a:pt x="1464" y="321"/>
                  </a:cubicBezTo>
                  <a:cubicBezTo>
                    <a:pt x="1367" y="211"/>
                    <a:pt x="1236" y="125"/>
                    <a:pt x="1094" y="69"/>
                  </a:cubicBezTo>
                  <a:cubicBezTo>
                    <a:pt x="1010" y="23"/>
                    <a:pt x="901" y="2"/>
                    <a:pt x="787" y="2"/>
                  </a:cubicBezTo>
                  <a:cubicBezTo>
                    <a:pt x="770" y="1"/>
                    <a:pt x="753" y="0"/>
                    <a:pt x="73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5" name="Google Shape;1735;p40"/>
            <p:cNvSpPr/>
            <p:nvPr/>
          </p:nvSpPr>
          <p:spPr>
            <a:xfrm>
              <a:off x="1748099" y="5206609"/>
              <a:ext cx="93494" cy="47345"/>
            </a:xfrm>
            <a:custGeom>
              <a:avLst/>
              <a:gdLst/>
              <a:ahLst/>
              <a:cxnLst/>
              <a:rect l="l" t="t" r="r" b="b"/>
              <a:pathLst>
                <a:path w="2187" h="1108" extrusionOk="0">
                  <a:moveTo>
                    <a:pt x="1101" y="0"/>
                  </a:moveTo>
                  <a:cubicBezTo>
                    <a:pt x="793" y="0"/>
                    <a:pt x="488" y="158"/>
                    <a:pt x="291" y="396"/>
                  </a:cubicBezTo>
                  <a:cubicBezTo>
                    <a:pt x="227" y="481"/>
                    <a:pt x="0" y="706"/>
                    <a:pt x="191" y="763"/>
                  </a:cubicBezTo>
                  <a:cubicBezTo>
                    <a:pt x="147" y="825"/>
                    <a:pt x="12" y="927"/>
                    <a:pt x="87" y="997"/>
                  </a:cubicBezTo>
                  <a:cubicBezTo>
                    <a:pt x="83" y="1002"/>
                    <a:pt x="78" y="1008"/>
                    <a:pt x="75" y="1015"/>
                  </a:cubicBezTo>
                  <a:cubicBezTo>
                    <a:pt x="63" y="1041"/>
                    <a:pt x="67" y="1072"/>
                    <a:pt x="94" y="1094"/>
                  </a:cubicBezTo>
                  <a:cubicBezTo>
                    <a:pt x="106" y="1103"/>
                    <a:pt x="120" y="1108"/>
                    <a:pt x="133" y="1108"/>
                  </a:cubicBezTo>
                  <a:cubicBezTo>
                    <a:pt x="165" y="1108"/>
                    <a:pt x="197" y="1085"/>
                    <a:pt x="201" y="1053"/>
                  </a:cubicBezTo>
                  <a:cubicBezTo>
                    <a:pt x="443" y="707"/>
                    <a:pt x="805" y="547"/>
                    <a:pt x="1179" y="547"/>
                  </a:cubicBezTo>
                  <a:cubicBezTo>
                    <a:pt x="1482" y="547"/>
                    <a:pt x="1792" y="652"/>
                    <a:pt x="2053" y="849"/>
                  </a:cubicBezTo>
                  <a:cubicBezTo>
                    <a:pt x="2065" y="860"/>
                    <a:pt x="2079" y="865"/>
                    <a:pt x="2093" y="865"/>
                  </a:cubicBezTo>
                  <a:cubicBezTo>
                    <a:pt x="2141" y="865"/>
                    <a:pt x="2186" y="805"/>
                    <a:pt x="2148" y="758"/>
                  </a:cubicBezTo>
                  <a:cubicBezTo>
                    <a:pt x="2140" y="751"/>
                    <a:pt x="2131" y="745"/>
                    <a:pt x="2122" y="738"/>
                  </a:cubicBezTo>
                  <a:cubicBezTo>
                    <a:pt x="2173" y="667"/>
                    <a:pt x="2000" y="466"/>
                    <a:pt x="1943" y="405"/>
                  </a:cubicBezTo>
                  <a:cubicBezTo>
                    <a:pt x="1864" y="251"/>
                    <a:pt x="1588" y="118"/>
                    <a:pt x="1422" y="62"/>
                  </a:cubicBezTo>
                  <a:cubicBezTo>
                    <a:pt x="1318" y="20"/>
                    <a:pt x="1209" y="0"/>
                    <a:pt x="110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36" name="Google Shape;1736;p40"/>
            <p:cNvSpPr/>
            <p:nvPr/>
          </p:nvSpPr>
          <p:spPr>
            <a:xfrm>
              <a:off x="1735787" y="5200584"/>
              <a:ext cx="109440" cy="96100"/>
            </a:xfrm>
            <a:custGeom>
              <a:avLst/>
              <a:gdLst/>
              <a:ahLst/>
              <a:cxnLst/>
              <a:rect l="l" t="t" r="r" b="b"/>
              <a:pathLst>
                <a:path w="2560" h="2249" extrusionOk="0">
                  <a:moveTo>
                    <a:pt x="1350" y="136"/>
                  </a:moveTo>
                  <a:cubicBezTo>
                    <a:pt x="1394" y="136"/>
                    <a:pt x="1439" y="142"/>
                    <a:pt x="1483" y="158"/>
                  </a:cubicBezTo>
                  <a:cubicBezTo>
                    <a:pt x="1496" y="158"/>
                    <a:pt x="1509" y="161"/>
                    <a:pt x="1521" y="164"/>
                  </a:cubicBezTo>
                  <a:cubicBezTo>
                    <a:pt x="1537" y="168"/>
                    <a:pt x="1553" y="174"/>
                    <a:pt x="1569" y="178"/>
                  </a:cubicBezTo>
                  <a:cubicBezTo>
                    <a:pt x="1593" y="186"/>
                    <a:pt x="1618" y="195"/>
                    <a:pt x="1642" y="204"/>
                  </a:cubicBezTo>
                  <a:cubicBezTo>
                    <a:pt x="1681" y="218"/>
                    <a:pt x="1718" y="236"/>
                    <a:pt x="1754" y="254"/>
                  </a:cubicBezTo>
                  <a:cubicBezTo>
                    <a:pt x="1756" y="255"/>
                    <a:pt x="1757" y="255"/>
                    <a:pt x="1758" y="256"/>
                  </a:cubicBezTo>
                  <a:cubicBezTo>
                    <a:pt x="1784" y="267"/>
                    <a:pt x="1812" y="278"/>
                    <a:pt x="1833" y="296"/>
                  </a:cubicBezTo>
                  <a:cubicBezTo>
                    <a:pt x="2191" y="454"/>
                    <a:pt x="2434" y="856"/>
                    <a:pt x="2314" y="1246"/>
                  </a:cubicBezTo>
                  <a:cubicBezTo>
                    <a:pt x="2197" y="1662"/>
                    <a:pt x="1838" y="2107"/>
                    <a:pt x="1374" y="2117"/>
                  </a:cubicBezTo>
                  <a:cubicBezTo>
                    <a:pt x="397" y="2117"/>
                    <a:pt x="128" y="720"/>
                    <a:pt x="953" y="267"/>
                  </a:cubicBezTo>
                  <a:cubicBezTo>
                    <a:pt x="1071" y="201"/>
                    <a:pt x="1211" y="136"/>
                    <a:pt x="1350" y="136"/>
                  </a:cubicBezTo>
                  <a:close/>
                  <a:moveTo>
                    <a:pt x="1373" y="1"/>
                  </a:moveTo>
                  <a:cubicBezTo>
                    <a:pt x="1351" y="1"/>
                    <a:pt x="1329" y="2"/>
                    <a:pt x="1306" y="4"/>
                  </a:cubicBezTo>
                  <a:cubicBezTo>
                    <a:pt x="9" y="177"/>
                    <a:pt x="0" y="2152"/>
                    <a:pt x="1329" y="2248"/>
                  </a:cubicBezTo>
                  <a:cubicBezTo>
                    <a:pt x="1337" y="2249"/>
                    <a:pt x="1345" y="2249"/>
                    <a:pt x="1354" y="2249"/>
                  </a:cubicBezTo>
                  <a:cubicBezTo>
                    <a:pt x="2012" y="2248"/>
                    <a:pt x="2559" y="1495"/>
                    <a:pt x="2460" y="867"/>
                  </a:cubicBezTo>
                  <a:cubicBezTo>
                    <a:pt x="2397" y="549"/>
                    <a:pt x="2157" y="276"/>
                    <a:pt x="1854" y="166"/>
                  </a:cubicBezTo>
                  <a:cubicBezTo>
                    <a:pt x="1704" y="77"/>
                    <a:pt x="1547" y="1"/>
                    <a:pt x="1373"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37" name="Google Shape;1737;p40"/>
          <p:cNvGrpSpPr/>
          <p:nvPr/>
        </p:nvGrpSpPr>
        <p:grpSpPr>
          <a:xfrm>
            <a:off x="4665103" y="2044515"/>
            <a:ext cx="421743" cy="241492"/>
            <a:chOff x="1768913" y="866050"/>
            <a:chExt cx="181200" cy="79400"/>
          </a:xfrm>
        </p:grpSpPr>
        <p:sp>
          <p:nvSpPr>
            <p:cNvPr id="1738" name="Google Shape;1738;p40"/>
            <p:cNvSpPr/>
            <p:nvPr/>
          </p:nvSpPr>
          <p:spPr>
            <a:xfrm>
              <a:off x="1777200" y="873100"/>
              <a:ext cx="165175" cy="66625"/>
            </a:xfrm>
            <a:custGeom>
              <a:avLst/>
              <a:gdLst/>
              <a:ahLst/>
              <a:cxnLst/>
              <a:rect l="l" t="t" r="r" b="b"/>
              <a:pathLst>
                <a:path w="6607" h="2665" extrusionOk="0">
                  <a:moveTo>
                    <a:pt x="4916" y="1720"/>
                  </a:moveTo>
                  <a:cubicBezTo>
                    <a:pt x="4905" y="1728"/>
                    <a:pt x="4894" y="1735"/>
                    <a:pt x="4884" y="1743"/>
                  </a:cubicBezTo>
                  <a:cubicBezTo>
                    <a:pt x="4883" y="1744"/>
                    <a:pt x="4881" y="1745"/>
                    <a:pt x="4880" y="1746"/>
                  </a:cubicBezTo>
                  <a:cubicBezTo>
                    <a:pt x="4820" y="1754"/>
                    <a:pt x="4759" y="1762"/>
                    <a:pt x="4700" y="1770"/>
                  </a:cubicBezTo>
                  <a:cubicBezTo>
                    <a:pt x="4723" y="1764"/>
                    <a:pt x="4747" y="1759"/>
                    <a:pt x="4770" y="1753"/>
                  </a:cubicBezTo>
                  <a:lnTo>
                    <a:pt x="4916" y="1720"/>
                  </a:lnTo>
                  <a:close/>
                  <a:moveTo>
                    <a:pt x="4147" y="1"/>
                  </a:moveTo>
                  <a:cubicBezTo>
                    <a:pt x="4093" y="1"/>
                    <a:pt x="4036" y="11"/>
                    <a:pt x="3984" y="22"/>
                  </a:cubicBezTo>
                  <a:cubicBezTo>
                    <a:pt x="3922" y="37"/>
                    <a:pt x="3862" y="49"/>
                    <a:pt x="3802" y="71"/>
                  </a:cubicBezTo>
                  <a:cubicBezTo>
                    <a:pt x="3674" y="117"/>
                    <a:pt x="3550" y="172"/>
                    <a:pt x="3431" y="235"/>
                  </a:cubicBezTo>
                  <a:cubicBezTo>
                    <a:pt x="3304" y="301"/>
                    <a:pt x="3176" y="368"/>
                    <a:pt x="3056" y="446"/>
                  </a:cubicBezTo>
                  <a:cubicBezTo>
                    <a:pt x="3008" y="477"/>
                    <a:pt x="2957" y="506"/>
                    <a:pt x="2913" y="542"/>
                  </a:cubicBezTo>
                  <a:cubicBezTo>
                    <a:pt x="2870" y="575"/>
                    <a:pt x="2825" y="616"/>
                    <a:pt x="2797" y="662"/>
                  </a:cubicBezTo>
                  <a:cubicBezTo>
                    <a:pt x="2765" y="714"/>
                    <a:pt x="2742" y="763"/>
                    <a:pt x="2741" y="825"/>
                  </a:cubicBezTo>
                  <a:cubicBezTo>
                    <a:pt x="2740" y="859"/>
                    <a:pt x="2745" y="894"/>
                    <a:pt x="2755" y="926"/>
                  </a:cubicBezTo>
                  <a:cubicBezTo>
                    <a:pt x="2748" y="949"/>
                    <a:pt x="2744" y="972"/>
                    <a:pt x="2741" y="995"/>
                  </a:cubicBezTo>
                  <a:cubicBezTo>
                    <a:pt x="2726" y="1003"/>
                    <a:pt x="2711" y="1012"/>
                    <a:pt x="2695" y="1021"/>
                  </a:cubicBezTo>
                  <a:lnTo>
                    <a:pt x="2695" y="1021"/>
                  </a:lnTo>
                  <a:cubicBezTo>
                    <a:pt x="2698" y="1019"/>
                    <a:pt x="2701" y="1018"/>
                    <a:pt x="2704" y="1017"/>
                  </a:cubicBezTo>
                  <a:lnTo>
                    <a:pt x="2704" y="1017"/>
                  </a:lnTo>
                  <a:cubicBezTo>
                    <a:pt x="2698" y="1020"/>
                    <a:pt x="2692" y="1023"/>
                    <a:pt x="2686" y="1026"/>
                  </a:cubicBezTo>
                  <a:lnTo>
                    <a:pt x="2686" y="1026"/>
                  </a:lnTo>
                  <a:cubicBezTo>
                    <a:pt x="2689" y="1025"/>
                    <a:pt x="2692" y="1023"/>
                    <a:pt x="2695" y="1021"/>
                  </a:cubicBezTo>
                  <a:lnTo>
                    <a:pt x="2695" y="1021"/>
                  </a:lnTo>
                  <a:cubicBezTo>
                    <a:pt x="2691" y="1023"/>
                    <a:pt x="2688" y="1025"/>
                    <a:pt x="2684" y="1027"/>
                  </a:cubicBezTo>
                  <a:lnTo>
                    <a:pt x="2684" y="1027"/>
                  </a:lnTo>
                  <a:cubicBezTo>
                    <a:pt x="2685" y="1027"/>
                    <a:pt x="2685" y="1027"/>
                    <a:pt x="2686" y="1026"/>
                  </a:cubicBezTo>
                  <a:lnTo>
                    <a:pt x="2686" y="1026"/>
                  </a:lnTo>
                  <a:cubicBezTo>
                    <a:pt x="2685" y="1027"/>
                    <a:pt x="2684" y="1027"/>
                    <a:pt x="2683" y="1028"/>
                  </a:cubicBezTo>
                  <a:cubicBezTo>
                    <a:pt x="2683" y="1028"/>
                    <a:pt x="2684" y="1028"/>
                    <a:pt x="2684" y="1027"/>
                  </a:cubicBezTo>
                  <a:lnTo>
                    <a:pt x="2684" y="1027"/>
                  </a:lnTo>
                  <a:cubicBezTo>
                    <a:pt x="2622" y="1062"/>
                    <a:pt x="2562" y="1097"/>
                    <a:pt x="2521" y="1157"/>
                  </a:cubicBezTo>
                  <a:cubicBezTo>
                    <a:pt x="2495" y="1195"/>
                    <a:pt x="2486" y="1236"/>
                    <a:pt x="2481" y="1280"/>
                  </a:cubicBezTo>
                  <a:cubicBezTo>
                    <a:pt x="2366" y="1317"/>
                    <a:pt x="2251" y="1355"/>
                    <a:pt x="2136" y="1395"/>
                  </a:cubicBezTo>
                  <a:cubicBezTo>
                    <a:pt x="2109" y="1404"/>
                    <a:pt x="2083" y="1413"/>
                    <a:pt x="2055" y="1424"/>
                  </a:cubicBezTo>
                  <a:cubicBezTo>
                    <a:pt x="2046" y="1421"/>
                    <a:pt x="2037" y="1419"/>
                    <a:pt x="2028" y="1417"/>
                  </a:cubicBezTo>
                  <a:cubicBezTo>
                    <a:pt x="1969" y="1333"/>
                    <a:pt x="1896" y="1259"/>
                    <a:pt x="1804" y="1213"/>
                  </a:cubicBezTo>
                  <a:cubicBezTo>
                    <a:pt x="1716" y="1170"/>
                    <a:pt x="1625" y="1142"/>
                    <a:pt x="1526" y="1137"/>
                  </a:cubicBezTo>
                  <a:cubicBezTo>
                    <a:pt x="1510" y="1136"/>
                    <a:pt x="1495" y="1135"/>
                    <a:pt x="1479" y="1135"/>
                  </a:cubicBezTo>
                  <a:cubicBezTo>
                    <a:pt x="1389" y="1135"/>
                    <a:pt x="1295" y="1151"/>
                    <a:pt x="1210" y="1176"/>
                  </a:cubicBezTo>
                  <a:cubicBezTo>
                    <a:pt x="1094" y="1210"/>
                    <a:pt x="978" y="1259"/>
                    <a:pt x="871" y="1317"/>
                  </a:cubicBezTo>
                  <a:cubicBezTo>
                    <a:pt x="773" y="1370"/>
                    <a:pt x="678" y="1426"/>
                    <a:pt x="588" y="1491"/>
                  </a:cubicBezTo>
                  <a:cubicBezTo>
                    <a:pt x="537" y="1528"/>
                    <a:pt x="495" y="1571"/>
                    <a:pt x="460" y="1620"/>
                  </a:cubicBezTo>
                  <a:cubicBezTo>
                    <a:pt x="367" y="1705"/>
                    <a:pt x="276" y="1810"/>
                    <a:pt x="242" y="1927"/>
                  </a:cubicBezTo>
                  <a:cubicBezTo>
                    <a:pt x="196" y="1954"/>
                    <a:pt x="151" y="1983"/>
                    <a:pt x="109" y="2014"/>
                  </a:cubicBezTo>
                  <a:cubicBezTo>
                    <a:pt x="48" y="2056"/>
                    <a:pt x="16" y="2128"/>
                    <a:pt x="24" y="2197"/>
                  </a:cubicBezTo>
                  <a:cubicBezTo>
                    <a:pt x="10" y="2244"/>
                    <a:pt x="11" y="2297"/>
                    <a:pt x="31" y="2342"/>
                  </a:cubicBezTo>
                  <a:cubicBezTo>
                    <a:pt x="16" y="2366"/>
                    <a:pt x="7" y="2392"/>
                    <a:pt x="5" y="2422"/>
                  </a:cubicBezTo>
                  <a:cubicBezTo>
                    <a:pt x="0" y="2470"/>
                    <a:pt x="16" y="2518"/>
                    <a:pt x="47" y="2556"/>
                  </a:cubicBezTo>
                  <a:cubicBezTo>
                    <a:pt x="84" y="2601"/>
                    <a:pt x="126" y="2638"/>
                    <a:pt x="184" y="2653"/>
                  </a:cubicBezTo>
                  <a:cubicBezTo>
                    <a:pt x="208" y="2660"/>
                    <a:pt x="232" y="2663"/>
                    <a:pt x="256" y="2664"/>
                  </a:cubicBezTo>
                  <a:cubicBezTo>
                    <a:pt x="264" y="2665"/>
                    <a:pt x="271" y="2665"/>
                    <a:pt x="278" y="2665"/>
                  </a:cubicBezTo>
                  <a:cubicBezTo>
                    <a:pt x="299" y="2665"/>
                    <a:pt x="320" y="2664"/>
                    <a:pt x="341" y="2661"/>
                  </a:cubicBezTo>
                  <a:cubicBezTo>
                    <a:pt x="469" y="2645"/>
                    <a:pt x="597" y="2622"/>
                    <a:pt x="721" y="2584"/>
                  </a:cubicBezTo>
                  <a:cubicBezTo>
                    <a:pt x="786" y="2564"/>
                    <a:pt x="868" y="2540"/>
                    <a:pt x="945" y="2505"/>
                  </a:cubicBezTo>
                  <a:cubicBezTo>
                    <a:pt x="973" y="2535"/>
                    <a:pt x="1007" y="2559"/>
                    <a:pt x="1052" y="2575"/>
                  </a:cubicBezTo>
                  <a:cubicBezTo>
                    <a:pt x="1117" y="2598"/>
                    <a:pt x="1185" y="2599"/>
                    <a:pt x="1253" y="2599"/>
                  </a:cubicBezTo>
                  <a:cubicBezTo>
                    <a:pt x="1264" y="2599"/>
                    <a:pt x="1276" y="2599"/>
                    <a:pt x="1288" y="2599"/>
                  </a:cubicBezTo>
                  <a:cubicBezTo>
                    <a:pt x="1426" y="2605"/>
                    <a:pt x="1565" y="2607"/>
                    <a:pt x="1704" y="2607"/>
                  </a:cubicBezTo>
                  <a:cubicBezTo>
                    <a:pt x="1977" y="2607"/>
                    <a:pt x="2251" y="2598"/>
                    <a:pt x="2524" y="2590"/>
                  </a:cubicBezTo>
                  <a:cubicBezTo>
                    <a:pt x="2612" y="2588"/>
                    <a:pt x="2701" y="2583"/>
                    <a:pt x="2789" y="2579"/>
                  </a:cubicBezTo>
                  <a:cubicBezTo>
                    <a:pt x="2840" y="2576"/>
                    <a:pt x="2890" y="2574"/>
                    <a:pt x="2940" y="2571"/>
                  </a:cubicBezTo>
                  <a:cubicBezTo>
                    <a:pt x="3010" y="2567"/>
                    <a:pt x="3080" y="2560"/>
                    <a:pt x="3148" y="2557"/>
                  </a:cubicBezTo>
                  <a:cubicBezTo>
                    <a:pt x="3170" y="2556"/>
                    <a:pt x="3193" y="2555"/>
                    <a:pt x="3215" y="2553"/>
                  </a:cubicBezTo>
                  <a:cubicBezTo>
                    <a:pt x="3224" y="2557"/>
                    <a:pt x="3232" y="2559"/>
                    <a:pt x="3241" y="2561"/>
                  </a:cubicBezTo>
                  <a:cubicBezTo>
                    <a:pt x="3304" y="2575"/>
                    <a:pt x="3368" y="2590"/>
                    <a:pt x="3433" y="2596"/>
                  </a:cubicBezTo>
                  <a:cubicBezTo>
                    <a:pt x="3487" y="2599"/>
                    <a:pt x="3541" y="2601"/>
                    <a:pt x="3595" y="2601"/>
                  </a:cubicBezTo>
                  <a:cubicBezTo>
                    <a:pt x="3646" y="2601"/>
                    <a:pt x="3696" y="2601"/>
                    <a:pt x="3748" y="2599"/>
                  </a:cubicBezTo>
                  <a:cubicBezTo>
                    <a:pt x="3852" y="2596"/>
                    <a:pt x="3956" y="2592"/>
                    <a:pt x="4060" y="2588"/>
                  </a:cubicBezTo>
                  <a:cubicBezTo>
                    <a:pt x="4135" y="2585"/>
                    <a:pt x="4211" y="2576"/>
                    <a:pt x="4285" y="2569"/>
                  </a:cubicBezTo>
                  <a:cubicBezTo>
                    <a:pt x="4366" y="2564"/>
                    <a:pt x="4447" y="2558"/>
                    <a:pt x="4529" y="2549"/>
                  </a:cubicBezTo>
                  <a:cubicBezTo>
                    <a:pt x="4605" y="2539"/>
                    <a:pt x="4682" y="2531"/>
                    <a:pt x="4758" y="2521"/>
                  </a:cubicBezTo>
                  <a:cubicBezTo>
                    <a:pt x="4884" y="2516"/>
                    <a:pt x="5010" y="2510"/>
                    <a:pt x="5135" y="2501"/>
                  </a:cubicBezTo>
                  <a:cubicBezTo>
                    <a:pt x="5176" y="2509"/>
                    <a:pt x="5217" y="2510"/>
                    <a:pt x="5260" y="2510"/>
                  </a:cubicBezTo>
                  <a:cubicBezTo>
                    <a:pt x="5315" y="2511"/>
                    <a:pt x="5369" y="2512"/>
                    <a:pt x="5423" y="2512"/>
                  </a:cubicBezTo>
                  <a:cubicBezTo>
                    <a:pt x="5581" y="2512"/>
                    <a:pt x="5738" y="2505"/>
                    <a:pt x="5893" y="2479"/>
                  </a:cubicBezTo>
                  <a:cubicBezTo>
                    <a:pt x="5938" y="2477"/>
                    <a:pt x="5984" y="2473"/>
                    <a:pt x="6030" y="2470"/>
                  </a:cubicBezTo>
                  <a:cubicBezTo>
                    <a:pt x="6073" y="2468"/>
                    <a:pt x="6116" y="2464"/>
                    <a:pt x="6157" y="2461"/>
                  </a:cubicBezTo>
                  <a:cubicBezTo>
                    <a:pt x="6187" y="2457"/>
                    <a:pt x="6217" y="2459"/>
                    <a:pt x="6247" y="2454"/>
                  </a:cubicBezTo>
                  <a:cubicBezTo>
                    <a:pt x="6284" y="2448"/>
                    <a:pt x="6317" y="2438"/>
                    <a:pt x="6351" y="2422"/>
                  </a:cubicBezTo>
                  <a:cubicBezTo>
                    <a:pt x="6381" y="2408"/>
                    <a:pt x="6405" y="2388"/>
                    <a:pt x="6423" y="2361"/>
                  </a:cubicBezTo>
                  <a:cubicBezTo>
                    <a:pt x="6431" y="2360"/>
                    <a:pt x="6440" y="2358"/>
                    <a:pt x="6448" y="2357"/>
                  </a:cubicBezTo>
                  <a:cubicBezTo>
                    <a:pt x="6522" y="2343"/>
                    <a:pt x="6582" y="2287"/>
                    <a:pt x="6597" y="2213"/>
                  </a:cubicBezTo>
                  <a:cubicBezTo>
                    <a:pt x="6606" y="2169"/>
                    <a:pt x="6604" y="2133"/>
                    <a:pt x="6591" y="2090"/>
                  </a:cubicBezTo>
                  <a:cubicBezTo>
                    <a:pt x="6572" y="2022"/>
                    <a:pt x="6510" y="1971"/>
                    <a:pt x="6442" y="1962"/>
                  </a:cubicBezTo>
                  <a:cubicBezTo>
                    <a:pt x="6412" y="1915"/>
                    <a:pt x="6369" y="1875"/>
                    <a:pt x="6324" y="1843"/>
                  </a:cubicBezTo>
                  <a:cubicBezTo>
                    <a:pt x="6361" y="1814"/>
                    <a:pt x="6392" y="1774"/>
                    <a:pt x="6414" y="1731"/>
                  </a:cubicBezTo>
                  <a:cubicBezTo>
                    <a:pt x="6443" y="1674"/>
                    <a:pt x="6445" y="1607"/>
                    <a:pt x="6427" y="1546"/>
                  </a:cubicBezTo>
                  <a:cubicBezTo>
                    <a:pt x="6404" y="1474"/>
                    <a:pt x="6344" y="1405"/>
                    <a:pt x="6283" y="1362"/>
                  </a:cubicBezTo>
                  <a:cubicBezTo>
                    <a:pt x="6272" y="1355"/>
                    <a:pt x="6261" y="1347"/>
                    <a:pt x="6251" y="1340"/>
                  </a:cubicBezTo>
                  <a:cubicBezTo>
                    <a:pt x="6246" y="1292"/>
                    <a:pt x="6232" y="1244"/>
                    <a:pt x="6209" y="1200"/>
                  </a:cubicBezTo>
                  <a:cubicBezTo>
                    <a:pt x="6166" y="1113"/>
                    <a:pt x="6084" y="1046"/>
                    <a:pt x="5992" y="1006"/>
                  </a:cubicBezTo>
                  <a:cubicBezTo>
                    <a:pt x="5985" y="985"/>
                    <a:pt x="5976" y="965"/>
                    <a:pt x="5966" y="945"/>
                  </a:cubicBezTo>
                  <a:cubicBezTo>
                    <a:pt x="5966" y="924"/>
                    <a:pt x="5964" y="903"/>
                    <a:pt x="5957" y="883"/>
                  </a:cubicBezTo>
                  <a:cubicBezTo>
                    <a:pt x="5926" y="783"/>
                    <a:pt x="5831" y="722"/>
                    <a:pt x="5734" y="695"/>
                  </a:cubicBezTo>
                  <a:cubicBezTo>
                    <a:pt x="5729" y="694"/>
                    <a:pt x="5723" y="693"/>
                    <a:pt x="5719" y="692"/>
                  </a:cubicBezTo>
                  <a:cubicBezTo>
                    <a:pt x="5726" y="668"/>
                    <a:pt x="5727" y="642"/>
                    <a:pt x="5721" y="615"/>
                  </a:cubicBezTo>
                  <a:cubicBezTo>
                    <a:pt x="5707" y="533"/>
                    <a:pt x="5633" y="465"/>
                    <a:pt x="5550" y="462"/>
                  </a:cubicBezTo>
                  <a:cubicBezTo>
                    <a:pt x="5537" y="409"/>
                    <a:pt x="5504" y="361"/>
                    <a:pt x="5464" y="324"/>
                  </a:cubicBezTo>
                  <a:cubicBezTo>
                    <a:pt x="5403" y="268"/>
                    <a:pt x="5311" y="255"/>
                    <a:pt x="5232" y="254"/>
                  </a:cubicBezTo>
                  <a:cubicBezTo>
                    <a:pt x="5205" y="254"/>
                    <a:pt x="5178" y="254"/>
                    <a:pt x="5152" y="255"/>
                  </a:cubicBezTo>
                  <a:cubicBezTo>
                    <a:pt x="5147" y="252"/>
                    <a:pt x="5141" y="249"/>
                    <a:pt x="5137" y="246"/>
                  </a:cubicBezTo>
                  <a:cubicBezTo>
                    <a:pt x="5098" y="225"/>
                    <a:pt x="5061" y="199"/>
                    <a:pt x="5019" y="184"/>
                  </a:cubicBezTo>
                  <a:cubicBezTo>
                    <a:pt x="4976" y="170"/>
                    <a:pt x="4930" y="159"/>
                    <a:pt x="4883" y="154"/>
                  </a:cubicBezTo>
                  <a:cubicBezTo>
                    <a:pt x="4839" y="151"/>
                    <a:pt x="4795" y="149"/>
                    <a:pt x="4750" y="149"/>
                  </a:cubicBezTo>
                  <a:cubicBezTo>
                    <a:pt x="4686" y="149"/>
                    <a:pt x="4622" y="152"/>
                    <a:pt x="4558" y="158"/>
                  </a:cubicBezTo>
                  <a:cubicBezTo>
                    <a:pt x="4540" y="160"/>
                    <a:pt x="4522" y="162"/>
                    <a:pt x="4502" y="165"/>
                  </a:cubicBezTo>
                  <a:cubicBezTo>
                    <a:pt x="4488" y="141"/>
                    <a:pt x="4471" y="119"/>
                    <a:pt x="4451" y="100"/>
                  </a:cubicBezTo>
                  <a:cubicBezTo>
                    <a:pt x="4379" y="34"/>
                    <a:pt x="4277" y="12"/>
                    <a:pt x="4183" y="2"/>
                  </a:cubicBezTo>
                  <a:cubicBezTo>
                    <a:pt x="4171" y="1"/>
                    <a:pt x="4159" y="1"/>
                    <a:pt x="414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39" name="Google Shape;1739;p40"/>
            <p:cNvSpPr/>
            <p:nvPr/>
          </p:nvSpPr>
          <p:spPr>
            <a:xfrm>
              <a:off x="1773075" y="921900"/>
              <a:ext cx="172750" cy="17175"/>
            </a:xfrm>
            <a:custGeom>
              <a:avLst/>
              <a:gdLst/>
              <a:ahLst/>
              <a:cxnLst/>
              <a:rect l="l" t="t" r="r" b="b"/>
              <a:pathLst>
                <a:path w="6910" h="687" extrusionOk="0">
                  <a:moveTo>
                    <a:pt x="5397" y="46"/>
                  </a:moveTo>
                  <a:cubicBezTo>
                    <a:pt x="5400" y="46"/>
                    <a:pt x="5403" y="46"/>
                    <a:pt x="5406" y="46"/>
                  </a:cubicBezTo>
                  <a:lnTo>
                    <a:pt x="5406" y="46"/>
                  </a:lnTo>
                  <a:cubicBezTo>
                    <a:pt x="5403" y="46"/>
                    <a:pt x="5400" y="46"/>
                    <a:pt x="5397" y="46"/>
                  </a:cubicBezTo>
                  <a:close/>
                  <a:moveTo>
                    <a:pt x="5379" y="627"/>
                  </a:moveTo>
                  <a:cubicBezTo>
                    <a:pt x="5387" y="628"/>
                    <a:pt x="5395" y="628"/>
                    <a:pt x="5401" y="628"/>
                  </a:cubicBezTo>
                  <a:cubicBezTo>
                    <a:pt x="5394" y="627"/>
                    <a:pt x="5386" y="627"/>
                    <a:pt x="5379" y="627"/>
                  </a:cubicBezTo>
                  <a:close/>
                  <a:moveTo>
                    <a:pt x="6542" y="1"/>
                  </a:moveTo>
                  <a:cubicBezTo>
                    <a:pt x="6404" y="1"/>
                    <a:pt x="6265" y="17"/>
                    <a:pt x="6127" y="30"/>
                  </a:cubicBezTo>
                  <a:cubicBezTo>
                    <a:pt x="6006" y="40"/>
                    <a:pt x="5885" y="42"/>
                    <a:pt x="5764" y="43"/>
                  </a:cubicBezTo>
                  <a:cubicBezTo>
                    <a:pt x="5677" y="44"/>
                    <a:pt x="5589" y="48"/>
                    <a:pt x="5502" y="48"/>
                  </a:cubicBezTo>
                  <a:cubicBezTo>
                    <a:pt x="5470" y="48"/>
                    <a:pt x="5438" y="47"/>
                    <a:pt x="5406" y="46"/>
                  </a:cubicBezTo>
                  <a:lnTo>
                    <a:pt x="5406" y="46"/>
                  </a:lnTo>
                  <a:cubicBezTo>
                    <a:pt x="5407" y="46"/>
                    <a:pt x="5407" y="46"/>
                    <a:pt x="5408" y="46"/>
                  </a:cubicBezTo>
                  <a:lnTo>
                    <a:pt x="5408" y="46"/>
                  </a:lnTo>
                  <a:cubicBezTo>
                    <a:pt x="5187" y="35"/>
                    <a:pt x="4963" y="34"/>
                    <a:pt x="4740" y="27"/>
                  </a:cubicBezTo>
                  <a:cubicBezTo>
                    <a:pt x="4722" y="27"/>
                    <a:pt x="4703" y="27"/>
                    <a:pt x="4685" y="27"/>
                  </a:cubicBezTo>
                  <a:cubicBezTo>
                    <a:pt x="4583" y="27"/>
                    <a:pt x="4483" y="32"/>
                    <a:pt x="4382" y="37"/>
                  </a:cubicBezTo>
                  <a:cubicBezTo>
                    <a:pt x="4330" y="39"/>
                    <a:pt x="4278" y="39"/>
                    <a:pt x="4226" y="39"/>
                  </a:cubicBezTo>
                  <a:cubicBezTo>
                    <a:pt x="4209" y="39"/>
                    <a:pt x="4191" y="39"/>
                    <a:pt x="4174" y="39"/>
                  </a:cubicBezTo>
                  <a:cubicBezTo>
                    <a:pt x="4139" y="39"/>
                    <a:pt x="4104" y="39"/>
                    <a:pt x="4069" y="40"/>
                  </a:cubicBezTo>
                  <a:cubicBezTo>
                    <a:pt x="3966" y="41"/>
                    <a:pt x="3863" y="47"/>
                    <a:pt x="3760" y="50"/>
                  </a:cubicBezTo>
                  <a:cubicBezTo>
                    <a:pt x="3717" y="53"/>
                    <a:pt x="3674" y="54"/>
                    <a:pt x="3630" y="54"/>
                  </a:cubicBezTo>
                  <a:cubicBezTo>
                    <a:pt x="3578" y="54"/>
                    <a:pt x="3526" y="53"/>
                    <a:pt x="3473" y="53"/>
                  </a:cubicBezTo>
                  <a:cubicBezTo>
                    <a:pt x="3435" y="52"/>
                    <a:pt x="3396" y="52"/>
                    <a:pt x="3357" y="52"/>
                  </a:cubicBezTo>
                  <a:cubicBezTo>
                    <a:pt x="3319" y="52"/>
                    <a:pt x="3280" y="52"/>
                    <a:pt x="3241" y="53"/>
                  </a:cubicBezTo>
                  <a:cubicBezTo>
                    <a:pt x="3165" y="50"/>
                    <a:pt x="3089" y="48"/>
                    <a:pt x="3012" y="48"/>
                  </a:cubicBezTo>
                  <a:cubicBezTo>
                    <a:pt x="2995" y="48"/>
                    <a:pt x="2979" y="48"/>
                    <a:pt x="2962" y="48"/>
                  </a:cubicBezTo>
                  <a:cubicBezTo>
                    <a:pt x="2918" y="49"/>
                    <a:pt x="2875" y="49"/>
                    <a:pt x="2831" y="49"/>
                  </a:cubicBezTo>
                  <a:cubicBezTo>
                    <a:pt x="2685" y="49"/>
                    <a:pt x="2540" y="46"/>
                    <a:pt x="2395" y="45"/>
                  </a:cubicBezTo>
                  <a:cubicBezTo>
                    <a:pt x="2204" y="41"/>
                    <a:pt x="2012" y="33"/>
                    <a:pt x="1821" y="31"/>
                  </a:cubicBezTo>
                  <a:cubicBezTo>
                    <a:pt x="1796" y="31"/>
                    <a:pt x="1772" y="30"/>
                    <a:pt x="1747" y="30"/>
                  </a:cubicBezTo>
                  <a:cubicBezTo>
                    <a:pt x="1462" y="30"/>
                    <a:pt x="1175" y="48"/>
                    <a:pt x="889" y="48"/>
                  </a:cubicBezTo>
                  <a:cubicBezTo>
                    <a:pt x="809" y="48"/>
                    <a:pt x="730" y="47"/>
                    <a:pt x="651" y="43"/>
                  </a:cubicBezTo>
                  <a:cubicBezTo>
                    <a:pt x="587" y="39"/>
                    <a:pt x="520" y="31"/>
                    <a:pt x="454" y="31"/>
                  </a:cubicBezTo>
                  <a:cubicBezTo>
                    <a:pt x="429" y="31"/>
                    <a:pt x="404" y="32"/>
                    <a:pt x="379" y="35"/>
                  </a:cubicBezTo>
                  <a:cubicBezTo>
                    <a:pt x="297" y="45"/>
                    <a:pt x="237" y="111"/>
                    <a:pt x="224" y="189"/>
                  </a:cubicBezTo>
                  <a:cubicBezTo>
                    <a:pt x="220" y="190"/>
                    <a:pt x="218" y="190"/>
                    <a:pt x="215" y="191"/>
                  </a:cubicBezTo>
                  <a:cubicBezTo>
                    <a:pt x="117" y="225"/>
                    <a:pt x="22" y="290"/>
                    <a:pt x="10" y="403"/>
                  </a:cubicBezTo>
                  <a:cubicBezTo>
                    <a:pt x="1" y="480"/>
                    <a:pt x="44" y="563"/>
                    <a:pt x="116" y="598"/>
                  </a:cubicBezTo>
                  <a:cubicBezTo>
                    <a:pt x="186" y="632"/>
                    <a:pt x="261" y="652"/>
                    <a:pt x="337" y="669"/>
                  </a:cubicBezTo>
                  <a:cubicBezTo>
                    <a:pt x="375" y="678"/>
                    <a:pt x="413" y="683"/>
                    <a:pt x="451" y="684"/>
                  </a:cubicBezTo>
                  <a:cubicBezTo>
                    <a:pt x="478" y="686"/>
                    <a:pt x="505" y="686"/>
                    <a:pt x="532" y="686"/>
                  </a:cubicBezTo>
                  <a:cubicBezTo>
                    <a:pt x="559" y="686"/>
                    <a:pt x="586" y="686"/>
                    <a:pt x="614" y="685"/>
                  </a:cubicBezTo>
                  <a:cubicBezTo>
                    <a:pt x="709" y="683"/>
                    <a:pt x="801" y="684"/>
                    <a:pt x="896" y="677"/>
                  </a:cubicBezTo>
                  <a:cubicBezTo>
                    <a:pt x="1084" y="663"/>
                    <a:pt x="1269" y="635"/>
                    <a:pt x="1456" y="616"/>
                  </a:cubicBezTo>
                  <a:cubicBezTo>
                    <a:pt x="1674" y="609"/>
                    <a:pt x="1891" y="612"/>
                    <a:pt x="2108" y="609"/>
                  </a:cubicBezTo>
                  <a:cubicBezTo>
                    <a:pt x="2122" y="609"/>
                    <a:pt x="2137" y="609"/>
                    <a:pt x="2151" y="609"/>
                  </a:cubicBezTo>
                  <a:cubicBezTo>
                    <a:pt x="2242" y="609"/>
                    <a:pt x="2334" y="612"/>
                    <a:pt x="2425" y="614"/>
                  </a:cubicBezTo>
                  <a:cubicBezTo>
                    <a:pt x="2440" y="614"/>
                    <a:pt x="2455" y="615"/>
                    <a:pt x="2469" y="615"/>
                  </a:cubicBezTo>
                  <a:cubicBezTo>
                    <a:pt x="2563" y="615"/>
                    <a:pt x="2657" y="609"/>
                    <a:pt x="2750" y="605"/>
                  </a:cubicBezTo>
                  <a:cubicBezTo>
                    <a:pt x="2942" y="597"/>
                    <a:pt x="3133" y="590"/>
                    <a:pt x="3325" y="589"/>
                  </a:cubicBezTo>
                  <a:cubicBezTo>
                    <a:pt x="3527" y="589"/>
                    <a:pt x="3731" y="595"/>
                    <a:pt x="3934" y="598"/>
                  </a:cubicBezTo>
                  <a:cubicBezTo>
                    <a:pt x="4334" y="605"/>
                    <a:pt x="4734" y="601"/>
                    <a:pt x="5134" y="614"/>
                  </a:cubicBezTo>
                  <a:lnTo>
                    <a:pt x="5134" y="614"/>
                  </a:lnTo>
                  <a:cubicBezTo>
                    <a:pt x="5216" y="618"/>
                    <a:pt x="5298" y="623"/>
                    <a:pt x="5379" y="627"/>
                  </a:cubicBezTo>
                  <a:lnTo>
                    <a:pt x="5379" y="627"/>
                  </a:lnTo>
                  <a:cubicBezTo>
                    <a:pt x="5379" y="627"/>
                    <a:pt x="5379" y="627"/>
                    <a:pt x="5378" y="627"/>
                  </a:cubicBezTo>
                  <a:lnTo>
                    <a:pt x="5378" y="627"/>
                  </a:lnTo>
                  <a:cubicBezTo>
                    <a:pt x="5591" y="637"/>
                    <a:pt x="5804" y="645"/>
                    <a:pt x="6017" y="645"/>
                  </a:cubicBezTo>
                  <a:cubicBezTo>
                    <a:pt x="6042" y="645"/>
                    <a:pt x="6067" y="645"/>
                    <a:pt x="6092" y="645"/>
                  </a:cubicBezTo>
                  <a:cubicBezTo>
                    <a:pt x="6201" y="644"/>
                    <a:pt x="6309" y="635"/>
                    <a:pt x="6417" y="622"/>
                  </a:cubicBezTo>
                  <a:cubicBezTo>
                    <a:pt x="6475" y="616"/>
                    <a:pt x="6531" y="608"/>
                    <a:pt x="6588" y="599"/>
                  </a:cubicBezTo>
                  <a:cubicBezTo>
                    <a:pt x="6671" y="587"/>
                    <a:pt x="6767" y="569"/>
                    <a:pt x="6831" y="512"/>
                  </a:cubicBezTo>
                  <a:cubicBezTo>
                    <a:pt x="6880" y="467"/>
                    <a:pt x="6910" y="408"/>
                    <a:pt x="6899" y="340"/>
                  </a:cubicBezTo>
                  <a:cubicBezTo>
                    <a:pt x="6890" y="281"/>
                    <a:pt x="6855" y="234"/>
                    <a:pt x="6806" y="204"/>
                  </a:cubicBezTo>
                  <a:cubicBezTo>
                    <a:pt x="6789" y="194"/>
                    <a:pt x="6773" y="189"/>
                    <a:pt x="6757" y="184"/>
                  </a:cubicBezTo>
                  <a:cubicBezTo>
                    <a:pt x="6755" y="80"/>
                    <a:pt x="6671" y="5"/>
                    <a:pt x="6569" y="1"/>
                  </a:cubicBezTo>
                  <a:cubicBezTo>
                    <a:pt x="6560" y="1"/>
                    <a:pt x="6551" y="1"/>
                    <a:pt x="654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0" name="Google Shape;1740;p40"/>
            <p:cNvSpPr/>
            <p:nvPr/>
          </p:nvSpPr>
          <p:spPr>
            <a:xfrm>
              <a:off x="1877675" y="903175"/>
              <a:ext cx="9750" cy="9250"/>
            </a:xfrm>
            <a:custGeom>
              <a:avLst/>
              <a:gdLst/>
              <a:ahLst/>
              <a:cxnLst/>
              <a:rect l="l" t="t" r="r" b="b"/>
              <a:pathLst>
                <a:path w="390" h="370" extrusionOk="0">
                  <a:moveTo>
                    <a:pt x="203" y="1"/>
                  </a:moveTo>
                  <a:cubicBezTo>
                    <a:pt x="108" y="1"/>
                    <a:pt x="22" y="65"/>
                    <a:pt x="11" y="165"/>
                  </a:cubicBezTo>
                  <a:cubicBezTo>
                    <a:pt x="1" y="262"/>
                    <a:pt x="74" y="364"/>
                    <a:pt x="174" y="369"/>
                  </a:cubicBezTo>
                  <a:cubicBezTo>
                    <a:pt x="179" y="370"/>
                    <a:pt x="183" y="370"/>
                    <a:pt x="187" y="370"/>
                  </a:cubicBezTo>
                  <a:cubicBezTo>
                    <a:pt x="283" y="370"/>
                    <a:pt x="368" y="307"/>
                    <a:pt x="379" y="206"/>
                  </a:cubicBezTo>
                  <a:cubicBezTo>
                    <a:pt x="389" y="110"/>
                    <a:pt x="316"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1" name="Google Shape;1741;p40"/>
            <p:cNvSpPr/>
            <p:nvPr/>
          </p:nvSpPr>
          <p:spPr>
            <a:xfrm>
              <a:off x="1891625" y="903525"/>
              <a:ext cx="9750" cy="9250"/>
            </a:xfrm>
            <a:custGeom>
              <a:avLst/>
              <a:gdLst/>
              <a:ahLst/>
              <a:cxnLst/>
              <a:rect l="l" t="t" r="r" b="b"/>
              <a:pathLst>
                <a:path w="390" h="370" extrusionOk="0">
                  <a:moveTo>
                    <a:pt x="203" y="1"/>
                  </a:moveTo>
                  <a:cubicBezTo>
                    <a:pt x="108" y="1"/>
                    <a:pt x="22" y="65"/>
                    <a:pt x="11" y="164"/>
                  </a:cubicBezTo>
                  <a:cubicBezTo>
                    <a:pt x="1" y="260"/>
                    <a:pt x="74" y="363"/>
                    <a:pt x="174" y="369"/>
                  </a:cubicBezTo>
                  <a:cubicBezTo>
                    <a:pt x="179" y="369"/>
                    <a:pt x="183" y="369"/>
                    <a:pt x="187" y="369"/>
                  </a:cubicBezTo>
                  <a:cubicBezTo>
                    <a:pt x="283" y="369"/>
                    <a:pt x="368" y="305"/>
                    <a:pt x="379" y="206"/>
                  </a:cubicBezTo>
                  <a:cubicBezTo>
                    <a:pt x="389" y="108"/>
                    <a:pt x="317"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2" name="Google Shape;1742;p40"/>
            <p:cNvSpPr/>
            <p:nvPr/>
          </p:nvSpPr>
          <p:spPr>
            <a:xfrm>
              <a:off x="1768913" y="866050"/>
              <a:ext cx="181200" cy="79400"/>
            </a:xfrm>
            <a:custGeom>
              <a:avLst/>
              <a:gdLst/>
              <a:ahLst/>
              <a:cxnLst/>
              <a:rect l="l" t="t" r="r" b="b"/>
              <a:pathLst>
                <a:path w="7248" h="3176" extrusionOk="0">
                  <a:moveTo>
                    <a:pt x="4471" y="383"/>
                  </a:moveTo>
                  <a:cubicBezTo>
                    <a:pt x="4471" y="383"/>
                    <a:pt x="4471" y="383"/>
                    <a:pt x="4470" y="383"/>
                  </a:cubicBezTo>
                  <a:cubicBezTo>
                    <a:pt x="4471" y="383"/>
                    <a:pt x="4471" y="383"/>
                    <a:pt x="4471" y="383"/>
                  </a:cubicBezTo>
                  <a:close/>
                  <a:moveTo>
                    <a:pt x="5818" y="760"/>
                  </a:moveTo>
                  <a:lnTo>
                    <a:pt x="5818" y="760"/>
                  </a:lnTo>
                  <a:cubicBezTo>
                    <a:pt x="5818" y="761"/>
                    <a:pt x="5819" y="761"/>
                    <a:pt x="5820" y="761"/>
                  </a:cubicBezTo>
                  <a:cubicBezTo>
                    <a:pt x="5820" y="760"/>
                    <a:pt x="5819" y="760"/>
                    <a:pt x="5818" y="760"/>
                  </a:cubicBezTo>
                  <a:close/>
                  <a:moveTo>
                    <a:pt x="4660" y="370"/>
                  </a:moveTo>
                  <a:cubicBezTo>
                    <a:pt x="4728" y="374"/>
                    <a:pt x="4793" y="378"/>
                    <a:pt x="4859" y="385"/>
                  </a:cubicBezTo>
                  <a:cubicBezTo>
                    <a:pt x="5000" y="406"/>
                    <a:pt x="5136" y="431"/>
                    <a:pt x="5273" y="464"/>
                  </a:cubicBezTo>
                  <a:cubicBezTo>
                    <a:pt x="5329" y="481"/>
                    <a:pt x="5385" y="499"/>
                    <a:pt x="5440" y="520"/>
                  </a:cubicBezTo>
                  <a:cubicBezTo>
                    <a:pt x="5465" y="531"/>
                    <a:pt x="5489" y="543"/>
                    <a:pt x="5512" y="554"/>
                  </a:cubicBezTo>
                  <a:cubicBezTo>
                    <a:pt x="5616" y="616"/>
                    <a:pt x="5715" y="686"/>
                    <a:pt x="5812" y="755"/>
                  </a:cubicBezTo>
                  <a:cubicBezTo>
                    <a:pt x="5814" y="758"/>
                    <a:pt x="5815" y="758"/>
                    <a:pt x="5816" y="759"/>
                  </a:cubicBezTo>
                  <a:cubicBezTo>
                    <a:pt x="5817" y="759"/>
                    <a:pt x="5817" y="760"/>
                    <a:pt x="5818" y="760"/>
                  </a:cubicBezTo>
                  <a:lnTo>
                    <a:pt x="5818" y="760"/>
                  </a:lnTo>
                  <a:cubicBezTo>
                    <a:pt x="5817" y="759"/>
                    <a:pt x="5817" y="759"/>
                    <a:pt x="5817" y="759"/>
                  </a:cubicBezTo>
                  <a:lnTo>
                    <a:pt x="5817" y="759"/>
                  </a:lnTo>
                  <a:cubicBezTo>
                    <a:pt x="5859" y="792"/>
                    <a:pt x="5899" y="825"/>
                    <a:pt x="5939" y="860"/>
                  </a:cubicBezTo>
                  <a:cubicBezTo>
                    <a:pt x="5940" y="862"/>
                    <a:pt x="5941" y="862"/>
                    <a:pt x="5943" y="864"/>
                  </a:cubicBezTo>
                  <a:cubicBezTo>
                    <a:pt x="5943" y="864"/>
                    <a:pt x="5944" y="865"/>
                    <a:pt x="5944" y="866"/>
                  </a:cubicBezTo>
                  <a:cubicBezTo>
                    <a:pt x="5951" y="873"/>
                    <a:pt x="5958" y="881"/>
                    <a:pt x="5965" y="886"/>
                  </a:cubicBezTo>
                  <a:cubicBezTo>
                    <a:pt x="5968" y="889"/>
                    <a:pt x="5972" y="893"/>
                    <a:pt x="5974" y="895"/>
                  </a:cubicBezTo>
                  <a:cubicBezTo>
                    <a:pt x="5976" y="897"/>
                    <a:pt x="5979" y="900"/>
                    <a:pt x="5981" y="902"/>
                  </a:cubicBezTo>
                  <a:cubicBezTo>
                    <a:pt x="5989" y="910"/>
                    <a:pt x="5998" y="919"/>
                    <a:pt x="6006" y="928"/>
                  </a:cubicBezTo>
                  <a:cubicBezTo>
                    <a:pt x="6000" y="922"/>
                    <a:pt x="5995" y="916"/>
                    <a:pt x="5989" y="911"/>
                  </a:cubicBezTo>
                  <a:lnTo>
                    <a:pt x="5989" y="911"/>
                  </a:lnTo>
                  <a:cubicBezTo>
                    <a:pt x="6069" y="992"/>
                    <a:pt x="6149" y="1073"/>
                    <a:pt x="6231" y="1153"/>
                  </a:cubicBezTo>
                  <a:cubicBezTo>
                    <a:pt x="6260" y="1183"/>
                    <a:pt x="6287" y="1213"/>
                    <a:pt x="6314" y="1246"/>
                  </a:cubicBezTo>
                  <a:cubicBezTo>
                    <a:pt x="6332" y="1271"/>
                    <a:pt x="6349" y="1297"/>
                    <a:pt x="6366" y="1325"/>
                  </a:cubicBezTo>
                  <a:cubicBezTo>
                    <a:pt x="6401" y="1387"/>
                    <a:pt x="6435" y="1448"/>
                    <a:pt x="6471" y="1509"/>
                  </a:cubicBezTo>
                  <a:cubicBezTo>
                    <a:pt x="6510" y="1574"/>
                    <a:pt x="6550" y="1637"/>
                    <a:pt x="6589" y="1700"/>
                  </a:cubicBezTo>
                  <a:cubicBezTo>
                    <a:pt x="6638" y="1793"/>
                    <a:pt x="6683" y="1889"/>
                    <a:pt x="6723" y="1987"/>
                  </a:cubicBezTo>
                  <a:cubicBezTo>
                    <a:pt x="6733" y="2011"/>
                    <a:pt x="6741" y="2035"/>
                    <a:pt x="6749" y="2060"/>
                  </a:cubicBezTo>
                  <a:cubicBezTo>
                    <a:pt x="6758" y="2099"/>
                    <a:pt x="6765" y="2139"/>
                    <a:pt x="6771" y="2180"/>
                  </a:cubicBezTo>
                  <a:lnTo>
                    <a:pt x="6770" y="2179"/>
                  </a:lnTo>
                  <a:lnTo>
                    <a:pt x="6770" y="2179"/>
                  </a:lnTo>
                  <a:cubicBezTo>
                    <a:pt x="6788" y="2323"/>
                    <a:pt x="6794" y="2470"/>
                    <a:pt x="6810" y="2614"/>
                  </a:cubicBezTo>
                  <a:cubicBezTo>
                    <a:pt x="6812" y="2637"/>
                    <a:pt x="6817" y="2658"/>
                    <a:pt x="6820" y="2680"/>
                  </a:cubicBezTo>
                  <a:cubicBezTo>
                    <a:pt x="6736" y="2687"/>
                    <a:pt x="6651" y="2694"/>
                    <a:pt x="6565" y="2701"/>
                  </a:cubicBezTo>
                  <a:cubicBezTo>
                    <a:pt x="6487" y="2706"/>
                    <a:pt x="6409" y="2707"/>
                    <a:pt x="6331" y="2717"/>
                  </a:cubicBezTo>
                  <a:cubicBezTo>
                    <a:pt x="6300" y="2720"/>
                    <a:pt x="6273" y="2731"/>
                    <a:pt x="6247" y="2747"/>
                  </a:cubicBezTo>
                  <a:cubicBezTo>
                    <a:pt x="6210" y="2751"/>
                    <a:pt x="6172" y="2754"/>
                    <a:pt x="6134" y="2758"/>
                  </a:cubicBezTo>
                  <a:cubicBezTo>
                    <a:pt x="5980" y="2769"/>
                    <a:pt x="5825" y="2782"/>
                    <a:pt x="5670" y="2786"/>
                  </a:cubicBezTo>
                  <a:cubicBezTo>
                    <a:pt x="5601" y="2786"/>
                    <a:pt x="5533" y="2786"/>
                    <a:pt x="5464" y="2785"/>
                  </a:cubicBezTo>
                  <a:cubicBezTo>
                    <a:pt x="5278" y="2782"/>
                    <a:pt x="5091" y="2771"/>
                    <a:pt x="4905" y="2769"/>
                  </a:cubicBezTo>
                  <a:cubicBezTo>
                    <a:pt x="4895" y="2769"/>
                    <a:pt x="4886" y="2769"/>
                    <a:pt x="4876" y="2769"/>
                  </a:cubicBezTo>
                  <a:cubicBezTo>
                    <a:pt x="4684" y="2769"/>
                    <a:pt x="4492" y="2780"/>
                    <a:pt x="4298" y="2785"/>
                  </a:cubicBezTo>
                  <a:cubicBezTo>
                    <a:pt x="4088" y="2792"/>
                    <a:pt x="3878" y="2792"/>
                    <a:pt x="3669" y="2795"/>
                  </a:cubicBezTo>
                  <a:cubicBezTo>
                    <a:pt x="3477" y="2799"/>
                    <a:pt x="3283" y="2805"/>
                    <a:pt x="3091" y="2806"/>
                  </a:cubicBezTo>
                  <a:cubicBezTo>
                    <a:pt x="2907" y="2805"/>
                    <a:pt x="2723" y="2803"/>
                    <a:pt x="2539" y="2798"/>
                  </a:cubicBezTo>
                  <a:cubicBezTo>
                    <a:pt x="2125" y="2785"/>
                    <a:pt x="1711" y="2758"/>
                    <a:pt x="1297" y="2747"/>
                  </a:cubicBezTo>
                  <a:cubicBezTo>
                    <a:pt x="1113" y="2742"/>
                    <a:pt x="928" y="2742"/>
                    <a:pt x="743" y="2731"/>
                  </a:cubicBezTo>
                  <a:cubicBezTo>
                    <a:pt x="651" y="2726"/>
                    <a:pt x="559" y="2721"/>
                    <a:pt x="466" y="2717"/>
                  </a:cubicBezTo>
                  <a:cubicBezTo>
                    <a:pt x="482" y="2666"/>
                    <a:pt x="498" y="2616"/>
                    <a:pt x="516" y="2566"/>
                  </a:cubicBezTo>
                  <a:cubicBezTo>
                    <a:pt x="586" y="2400"/>
                    <a:pt x="660" y="2236"/>
                    <a:pt x="748" y="2078"/>
                  </a:cubicBezTo>
                  <a:cubicBezTo>
                    <a:pt x="774" y="2038"/>
                    <a:pt x="799" y="1998"/>
                    <a:pt x="826" y="1960"/>
                  </a:cubicBezTo>
                  <a:cubicBezTo>
                    <a:pt x="857" y="1920"/>
                    <a:pt x="890" y="1882"/>
                    <a:pt x="924" y="1845"/>
                  </a:cubicBezTo>
                  <a:cubicBezTo>
                    <a:pt x="965" y="1806"/>
                    <a:pt x="1007" y="1769"/>
                    <a:pt x="1050" y="1733"/>
                  </a:cubicBezTo>
                  <a:cubicBezTo>
                    <a:pt x="1106" y="1694"/>
                    <a:pt x="1161" y="1658"/>
                    <a:pt x="1218" y="1621"/>
                  </a:cubicBezTo>
                  <a:cubicBezTo>
                    <a:pt x="1271" y="1595"/>
                    <a:pt x="1321" y="1570"/>
                    <a:pt x="1374" y="1546"/>
                  </a:cubicBezTo>
                  <a:cubicBezTo>
                    <a:pt x="1416" y="1531"/>
                    <a:pt x="1458" y="1516"/>
                    <a:pt x="1502" y="1504"/>
                  </a:cubicBezTo>
                  <a:cubicBezTo>
                    <a:pt x="1533" y="1496"/>
                    <a:pt x="1564" y="1491"/>
                    <a:pt x="1596" y="1485"/>
                  </a:cubicBezTo>
                  <a:cubicBezTo>
                    <a:pt x="1629" y="1482"/>
                    <a:pt x="1662" y="1479"/>
                    <a:pt x="1695" y="1477"/>
                  </a:cubicBezTo>
                  <a:cubicBezTo>
                    <a:pt x="1754" y="1479"/>
                    <a:pt x="1811" y="1484"/>
                    <a:pt x="1868" y="1490"/>
                  </a:cubicBezTo>
                  <a:cubicBezTo>
                    <a:pt x="1960" y="1501"/>
                    <a:pt x="2052" y="1516"/>
                    <a:pt x="2142" y="1536"/>
                  </a:cubicBezTo>
                  <a:cubicBezTo>
                    <a:pt x="2178" y="1547"/>
                    <a:pt x="2212" y="1559"/>
                    <a:pt x="2247" y="1573"/>
                  </a:cubicBezTo>
                  <a:cubicBezTo>
                    <a:pt x="2252" y="1575"/>
                    <a:pt x="2257" y="1577"/>
                    <a:pt x="2262" y="1580"/>
                  </a:cubicBezTo>
                  <a:cubicBezTo>
                    <a:pt x="2269" y="1581"/>
                    <a:pt x="2277" y="1582"/>
                    <a:pt x="2285" y="1585"/>
                  </a:cubicBezTo>
                  <a:cubicBezTo>
                    <a:pt x="2318" y="1598"/>
                    <a:pt x="2352" y="1615"/>
                    <a:pt x="2382" y="1633"/>
                  </a:cubicBezTo>
                  <a:cubicBezTo>
                    <a:pt x="2395" y="1638"/>
                    <a:pt x="2408" y="1645"/>
                    <a:pt x="2420" y="1651"/>
                  </a:cubicBezTo>
                  <a:cubicBezTo>
                    <a:pt x="2420" y="1652"/>
                    <a:pt x="2420" y="1652"/>
                    <a:pt x="2420" y="1652"/>
                  </a:cubicBezTo>
                  <a:cubicBezTo>
                    <a:pt x="2427" y="1657"/>
                    <a:pt x="2434" y="1660"/>
                    <a:pt x="2441" y="1663"/>
                  </a:cubicBezTo>
                  <a:cubicBezTo>
                    <a:pt x="2467" y="1677"/>
                    <a:pt x="2492" y="1691"/>
                    <a:pt x="2518" y="1706"/>
                  </a:cubicBezTo>
                  <a:cubicBezTo>
                    <a:pt x="2540" y="1715"/>
                    <a:pt x="2561" y="1726"/>
                    <a:pt x="2581" y="1737"/>
                  </a:cubicBezTo>
                  <a:cubicBezTo>
                    <a:pt x="2595" y="1742"/>
                    <a:pt x="2608" y="1748"/>
                    <a:pt x="2620" y="1755"/>
                  </a:cubicBezTo>
                  <a:cubicBezTo>
                    <a:pt x="2656" y="1774"/>
                    <a:pt x="2691" y="1795"/>
                    <a:pt x="2728" y="1814"/>
                  </a:cubicBezTo>
                  <a:cubicBezTo>
                    <a:pt x="2736" y="1797"/>
                    <a:pt x="2744" y="1780"/>
                    <a:pt x="2752" y="1763"/>
                  </a:cubicBezTo>
                  <a:cubicBezTo>
                    <a:pt x="2781" y="1697"/>
                    <a:pt x="2817" y="1633"/>
                    <a:pt x="2856" y="1572"/>
                  </a:cubicBezTo>
                  <a:cubicBezTo>
                    <a:pt x="2859" y="1566"/>
                    <a:pt x="2863" y="1562"/>
                    <a:pt x="2866" y="1556"/>
                  </a:cubicBezTo>
                  <a:cubicBezTo>
                    <a:pt x="2884" y="1527"/>
                    <a:pt x="2905" y="1500"/>
                    <a:pt x="2926" y="1471"/>
                  </a:cubicBezTo>
                  <a:cubicBezTo>
                    <a:pt x="2990" y="1366"/>
                    <a:pt x="3056" y="1264"/>
                    <a:pt x="3130" y="1165"/>
                  </a:cubicBezTo>
                  <a:cubicBezTo>
                    <a:pt x="3207" y="1067"/>
                    <a:pt x="3283" y="966"/>
                    <a:pt x="3368" y="874"/>
                  </a:cubicBezTo>
                  <a:cubicBezTo>
                    <a:pt x="3399" y="845"/>
                    <a:pt x="3430" y="817"/>
                    <a:pt x="3463" y="792"/>
                  </a:cubicBezTo>
                  <a:cubicBezTo>
                    <a:pt x="3541" y="734"/>
                    <a:pt x="3624" y="685"/>
                    <a:pt x="3709" y="637"/>
                  </a:cubicBezTo>
                  <a:cubicBezTo>
                    <a:pt x="3799" y="587"/>
                    <a:pt x="3890" y="543"/>
                    <a:pt x="3983" y="503"/>
                  </a:cubicBezTo>
                  <a:cubicBezTo>
                    <a:pt x="4038" y="482"/>
                    <a:pt x="4094" y="463"/>
                    <a:pt x="4151" y="444"/>
                  </a:cubicBezTo>
                  <a:cubicBezTo>
                    <a:pt x="4204" y="431"/>
                    <a:pt x="4257" y="418"/>
                    <a:pt x="4310" y="407"/>
                  </a:cubicBezTo>
                  <a:cubicBezTo>
                    <a:pt x="4364" y="395"/>
                    <a:pt x="4418" y="388"/>
                    <a:pt x="4473" y="380"/>
                  </a:cubicBezTo>
                  <a:lnTo>
                    <a:pt x="4473" y="380"/>
                  </a:lnTo>
                  <a:cubicBezTo>
                    <a:pt x="4472" y="381"/>
                    <a:pt x="4472" y="382"/>
                    <a:pt x="4471" y="383"/>
                  </a:cubicBezTo>
                  <a:lnTo>
                    <a:pt x="4471" y="383"/>
                  </a:lnTo>
                  <a:cubicBezTo>
                    <a:pt x="4535" y="376"/>
                    <a:pt x="4597" y="372"/>
                    <a:pt x="4660" y="370"/>
                  </a:cubicBezTo>
                  <a:close/>
                  <a:moveTo>
                    <a:pt x="4649" y="1"/>
                  </a:moveTo>
                  <a:cubicBezTo>
                    <a:pt x="4570" y="1"/>
                    <a:pt x="4491" y="5"/>
                    <a:pt x="4413" y="17"/>
                  </a:cubicBezTo>
                  <a:cubicBezTo>
                    <a:pt x="4214" y="44"/>
                    <a:pt x="4015" y="85"/>
                    <a:pt x="3829" y="165"/>
                  </a:cubicBezTo>
                  <a:cubicBezTo>
                    <a:pt x="3647" y="244"/>
                    <a:pt x="3474" y="340"/>
                    <a:pt x="3307" y="447"/>
                  </a:cubicBezTo>
                  <a:cubicBezTo>
                    <a:pt x="3166" y="538"/>
                    <a:pt x="3056" y="664"/>
                    <a:pt x="2951" y="796"/>
                  </a:cubicBezTo>
                  <a:cubicBezTo>
                    <a:pt x="2883" y="880"/>
                    <a:pt x="2817" y="966"/>
                    <a:pt x="2753" y="1053"/>
                  </a:cubicBezTo>
                  <a:cubicBezTo>
                    <a:pt x="2697" y="1128"/>
                    <a:pt x="2648" y="1211"/>
                    <a:pt x="2601" y="1292"/>
                  </a:cubicBezTo>
                  <a:cubicBezTo>
                    <a:pt x="2595" y="1301"/>
                    <a:pt x="2589" y="1311"/>
                    <a:pt x="2584" y="1320"/>
                  </a:cubicBezTo>
                  <a:cubicBezTo>
                    <a:pt x="2555" y="1305"/>
                    <a:pt x="2526" y="1291"/>
                    <a:pt x="2497" y="1278"/>
                  </a:cubicBezTo>
                  <a:cubicBezTo>
                    <a:pt x="2419" y="1243"/>
                    <a:pt x="2340" y="1211"/>
                    <a:pt x="2260" y="1185"/>
                  </a:cubicBezTo>
                  <a:cubicBezTo>
                    <a:pt x="2181" y="1160"/>
                    <a:pt x="2098" y="1149"/>
                    <a:pt x="2015" y="1135"/>
                  </a:cubicBezTo>
                  <a:cubicBezTo>
                    <a:pt x="1942" y="1124"/>
                    <a:pt x="1867" y="1115"/>
                    <a:pt x="1792" y="1111"/>
                  </a:cubicBezTo>
                  <a:cubicBezTo>
                    <a:pt x="1765" y="1110"/>
                    <a:pt x="1738" y="1109"/>
                    <a:pt x="1711" y="1109"/>
                  </a:cubicBezTo>
                  <a:cubicBezTo>
                    <a:pt x="1584" y="1109"/>
                    <a:pt x="1456" y="1124"/>
                    <a:pt x="1335" y="1167"/>
                  </a:cubicBezTo>
                  <a:cubicBezTo>
                    <a:pt x="1261" y="1193"/>
                    <a:pt x="1186" y="1221"/>
                    <a:pt x="1117" y="1257"/>
                  </a:cubicBezTo>
                  <a:cubicBezTo>
                    <a:pt x="1022" y="1307"/>
                    <a:pt x="935" y="1362"/>
                    <a:pt x="848" y="1423"/>
                  </a:cubicBezTo>
                  <a:cubicBezTo>
                    <a:pt x="684" y="1539"/>
                    <a:pt x="554" y="1693"/>
                    <a:pt x="448" y="1861"/>
                  </a:cubicBezTo>
                  <a:cubicBezTo>
                    <a:pt x="342" y="2028"/>
                    <a:pt x="264" y="2215"/>
                    <a:pt x="187" y="2396"/>
                  </a:cubicBezTo>
                  <a:cubicBezTo>
                    <a:pt x="152" y="2480"/>
                    <a:pt x="124" y="2564"/>
                    <a:pt x="100" y="2651"/>
                  </a:cubicBezTo>
                  <a:cubicBezTo>
                    <a:pt x="89" y="2703"/>
                    <a:pt x="78" y="2753"/>
                    <a:pt x="67" y="2805"/>
                  </a:cubicBezTo>
                  <a:cubicBezTo>
                    <a:pt x="63" y="2821"/>
                    <a:pt x="60" y="2835"/>
                    <a:pt x="57" y="2850"/>
                  </a:cubicBezTo>
                  <a:cubicBezTo>
                    <a:pt x="49" y="2882"/>
                    <a:pt x="42" y="2913"/>
                    <a:pt x="34" y="2945"/>
                  </a:cubicBezTo>
                  <a:cubicBezTo>
                    <a:pt x="27" y="2973"/>
                    <a:pt x="20" y="2999"/>
                    <a:pt x="13" y="3028"/>
                  </a:cubicBezTo>
                  <a:cubicBezTo>
                    <a:pt x="9" y="3041"/>
                    <a:pt x="5" y="3056"/>
                    <a:pt x="1" y="3071"/>
                  </a:cubicBezTo>
                  <a:lnTo>
                    <a:pt x="36" y="3071"/>
                  </a:lnTo>
                  <a:lnTo>
                    <a:pt x="143" y="3073"/>
                  </a:lnTo>
                  <a:lnTo>
                    <a:pt x="272" y="3073"/>
                  </a:lnTo>
                  <a:cubicBezTo>
                    <a:pt x="312" y="3073"/>
                    <a:pt x="352" y="3073"/>
                    <a:pt x="392" y="3072"/>
                  </a:cubicBezTo>
                  <a:cubicBezTo>
                    <a:pt x="414"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9"/>
                    <a:pt x="517" y="3089"/>
                  </a:cubicBezTo>
                  <a:cubicBezTo>
                    <a:pt x="588" y="3093"/>
                    <a:pt x="659" y="3098"/>
                    <a:pt x="730" y="3101"/>
                  </a:cubicBezTo>
                  <a:cubicBezTo>
                    <a:pt x="910" y="3106"/>
                    <a:pt x="1090" y="3111"/>
                    <a:pt x="1270" y="3116"/>
                  </a:cubicBezTo>
                  <a:cubicBezTo>
                    <a:pt x="1641" y="3126"/>
                    <a:pt x="2012" y="3151"/>
                    <a:pt x="2384" y="3163"/>
                  </a:cubicBezTo>
                  <a:cubicBezTo>
                    <a:pt x="2594" y="3169"/>
                    <a:pt x="2804" y="3174"/>
                    <a:pt x="3016" y="3175"/>
                  </a:cubicBezTo>
                  <a:cubicBezTo>
                    <a:pt x="3034" y="3175"/>
                    <a:pt x="3051" y="3175"/>
                    <a:pt x="3069" y="3175"/>
                  </a:cubicBezTo>
                  <a:cubicBezTo>
                    <a:pt x="3253" y="3175"/>
                    <a:pt x="3437" y="3170"/>
                    <a:pt x="3622" y="3166"/>
                  </a:cubicBezTo>
                  <a:cubicBezTo>
                    <a:pt x="3821" y="3163"/>
                    <a:pt x="4020" y="3163"/>
                    <a:pt x="4219" y="3158"/>
                  </a:cubicBezTo>
                  <a:cubicBezTo>
                    <a:pt x="4418" y="3151"/>
                    <a:pt x="4616" y="3142"/>
                    <a:pt x="4813" y="3138"/>
                  </a:cubicBezTo>
                  <a:cubicBezTo>
                    <a:pt x="5075" y="3140"/>
                    <a:pt x="5337" y="3157"/>
                    <a:pt x="5599" y="3157"/>
                  </a:cubicBezTo>
                  <a:cubicBezTo>
                    <a:pt x="5640" y="3157"/>
                    <a:pt x="5680" y="3157"/>
                    <a:pt x="5721" y="3156"/>
                  </a:cubicBezTo>
                  <a:cubicBezTo>
                    <a:pt x="5953" y="3149"/>
                    <a:pt x="6183" y="3124"/>
                    <a:pt x="6414" y="3102"/>
                  </a:cubicBezTo>
                  <a:cubicBezTo>
                    <a:pt x="6419" y="3105"/>
                    <a:pt x="6423" y="3111"/>
                    <a:pt x="6428" y="3114"/>
                  </a:cubicBezTo>
                  <a:cubicBezTo>
                    <a:pt x="6463" y="3112"/>
                    <a:pt x="6498" y="3110"/>
                    <a:pt x="6532" y="3108"/>
                  </a:cubicBezTo>
                  <a:cubicBezTo>
                    <a:pt x="6633" y="3101"/>
                    <a:pt x="6732" y="3096"/>
                    <a:pt x="6832" y="3092"/>
                  </a:cubicBezTo>
                  <a:cubicBezTo>
                    <a:pt x="6971" y="3085"/>
                    <a:pt x="7110" y="3078"/>
                    <a:pt x="7248" y="3074"/>
                  </a:cubicBezTo>
                  <a:cubicBezTo>
                    <a:pt x="7244" y="3044"/>
                    <a:pt x="7242" y="3013"/>
                    <a:pt x="7239" y="2982"/>
                  </a:cubicBezTo>
                  <a:cubicBezTo>
                    <a:pt x="7239" y="2981"/>
                    <a:pt x="7239" y="2980"/>
                    <a:pt x="7239" y="2977"/>
                  </a:cubicBezTo>
                  <a:cubicBezTo>
                    <a:pt x="7231" y="2941"/>
                    <a:pt x="7225" y="2904"/>
                    <a:pt x="7218" y="2867"/>
                  </a:cubicBezTo>
                  <a:cubicBezTo>
                    <a:pt x="7214" y="2840"/>
                    <a:pt x="7210" y="2813"/>
                    <a:pt x="7206" y="2784"/>
                  </a:cubicBezTo>
                  <a:cubicBezTo>
                    <a:pt x="7195" y="2723"/>
                    <a:pt x="7185" y="2663"/>
                    <a:pt x="7177" y="2603"/>
                  </a:cubicBezTo>
                  <a:cubicBezTo>
                    <a:pt x="7164" y="2508"/>
                    <a:pt x="7153" y="2412"/>
                    <a:pt x="7151" y="2316"/>
                  </a:cubicBezTo>
                  <a:cubicBezTo>
                    <a:pt x="7151" y="2307"/>
                    <a:pt x="7152" y="2298"/>
                    <a:pt x="7155" y="2288"/>
                  </a:cubicBezTo>
                  <a:cubicBezTo>
                    <a:pt x="7143" y="2141"/>
                    <a:pt x="7123" y="1996"/>
                    <a:pt x="7071" y="1858"/>
                  </a:cubicBezTo>
                  <a:cubicBezTo>
                    <a:pt x="7031" y="1754"/>
                    <a:pt x="6984" y="1650"/>
                    <a:pt x="6931" y="1554"/>
                  </a:cubicBezTo>
                  <a:cubicBezTo>
                    <a:pt x="6881" y="1464"/>
                    <a:pt x="6825" y="1380"/>
                    <a:pt x="6772" y="1293"/>
                  </a:cubicBezTo>
                  <a:cubicBezTo>
                    <a:pt x="6713" y="1187"/>
                    <a:pt x="6658" y="1077"/>
                    <a:pt x="6579" y="984"/>
                  </a:cubicBezTo>
                  <a:cubicBezTo>
                    <a:pt x="6506" y="897"/>
                    <a:pt x="6421" y="821"/>
                    <a:pt x="6339" y="741"/>
                  </a:cubicBezTo>
                  <a:cubicBezTo>
                    <a:pt x="6309" y="710"/>
                    <a:pt x="6278" y="671"/>
                    <a:pt x="6242" y="641"/>
                  </a:cubicBezTo>
                  <a:cubicBezTo>
                    <a:pt x="6240" y="640"/>
                    <a:pt x="6238" y="638"/>
                    <a:pt x="6237" y="635"/>
                  </a:cubicBezTo>
                  <a:cubicBezTo>
                    <a:pt x="6235" y="633"/>
                    <a:pt x="6232" y="632"/>
                    <a:pt x="6230" y="630"/>
                  </a:cubicBezTo>
                  <a:cubicBezTo>
                    <a:pt x="6229" y="627"/>
                    <a:pt x="6227" y="625"/>
                    <a:pt x="6226" y="624"/>
                  </a:cubicBezTo>
                  <a:cubicBezTo>
                    <a:pt x="6214" y="609"/>
                    <a:pt x="6200" y="598"/>
                    <a:pt x="6187" y="585"/>
                  </a:cubicBezTo>
                  <a:cubicBezTo>
                    <a:pt x="6108" y="517"/>
                    <a:pt x="6026" y="454"/>
                    <a:pt x="5941" y="393"/>
                  </a:cubicBezTo>
                  <a:cubicBezTo>
                    <a:pt x="5839" y="319"/>
                    <a:pt x="5731" y="242"/>
                    <a:pt x="5615" y="193"/>
                  </a:cubicBezTo>
                  <a:cubicBezTo>
                    <a:pt x="5430" y="112"/>
                    <a:pt x="5226" y="63"/>
                    <a:pt x="5026" y="35"/>
                  </a:cubicBezTo>
                  <a:cubicBezTo>
                    <a:pt x="4924" y="20"/>
                    <a:pt x="4823" y="5"/>
                    <a:pt x="4720" y="2"/>
                  </a:cubicBezTo>
                  <a:cubicBezTo>
                    <a:pt x="4696" y="1"/>
                    <a:pt x="4672" y="1"/>
                    <a:pt x="4649"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1743" name="Google Shape;1743;p40"/>
          <p:cNvGrpSpPr/>
          <p:nvPr/>
        </p:nvGrpSpPr>
        <p:grpSpPr>
          <a:xfrm>
            <a:off x="3680842" y="4210981"/>
            <a:ext cx="740145" cy="347564"/>
            <a:chOff x="8047125" y="1102275"/>
            <a:chExt cx="318000" cy="114275"/>
          </a:xfrm>
        </p:grpSpPr>
        <p:sp>
          <p:nvSpPr>
            <p:cNvPr id="1744" name="Google Shape;1744;p40"/>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5" name="Google Shape;1745;p40"/>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6" name="Google Shape;1746;p40"/>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7" name="Google Shape;1747;p40"/>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1748" name="Google Shape;1748;p40"/>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9" name="Google Shape;1749;p40"/>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0" name="Google Shape;1750;p40"/>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51" name="Google Shape;1751;p40"/>
          <p:cNvGrpSpPr/>
          <p:nvPr/>
        </p:nvGrpSpPr>
        <p:grpSpPr>
          <a:xfrm flipH="1">
            <a:off x="9285567" y="2742747"/>
            <a:ext cx="740145" cy="347564"/>
            <a:chOff x="8047125" y="1102275"/>
            <a:chExt cx="318000" cy="114275"/>
          </a:xfrm>
        </p:grpSpPr>
        <p:sp>
          <p:nvSpPr>
            <p:cNvPr id="1752" name="Google Shape;1752;p40"/>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53" name="Google Shape;1753;p40"/>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4" name="Google Shape;1754;p40"/>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5" name="Google Shape;1755;p40"/>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1756" name="Google Shape;1756;p40"/>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7" name="Google Shape;1757;p40"/>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8" name="Google Shape;1758;p40"/>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59" name="Google Shape;1759;p40"/>
          <p:cNvGrpSpPr/>
          <p:nvPr/>
        </p:nvGrpSpPr>
        <p:grpSpPr>
          <a:xfrm flipH="1">
            <a:off x="7620303" y="4780149"/>
            <a:ext cx="421743" cy="241492"/>
            <a:chOff x="1768913" y="866050"/>
            <a:chExt cx="181200" cy="79400"/>
          </a:xfrm>
        </p:grpSpPr>
        <p:sp>
          <p:nvSpPr>
            <p:cNvPr id="1760" name="Google Shape;1760;p40"/>
            <p:cNvSpPr/>
            <p:nvPr/>
          </p:nvSpPr>
          <p:spPr>
            <a:xfrm>
              <a:off x="1777200" y="873100"/>
              <a:ext cx="165175" cy="66625"/>
            </a:xfrm>
            <a:custGeom>
              <a:avLst/>
              <a:gdLst/>
              <a:ahLst/>
              <a:cxnLst/>
              <a:rect l="l" t="t" r="r" b="b"/>
              <a:pathLst>
                <a:path w="6607" h="2665" extrusionOk="0">
                  <a:moveTo>
                    <a:pt x="4916" y="1720"/>
                  </a:moveTo>
                  <a:cubicBezTo>
                    <a:pt x="4905" y="1728"/>
                    <a:pt x="4894" y="1735"/>
                    <a:pt x="4884" y="1743"/>
                  </a:cubicBezTo>
                  <a:cubicBezTo>
                    <a:pt x="4883" y="1744"/>
                    <a:pt x="4881" y="1745"/>
                    <a:pt x="4880" y="1746"/>
                  </a:cubicBezTo>
                  <a:cubicBezTo>
                    <a:pt x="4820" y="1754"/>
                    <a:pt x="4759" y="1762"/>
                    <a:pt x="4700" y="1770"/>
                  </a:cubicBezTo>
                  <a:cubicBezTo>
                    <a:pt x="4723" y="1764"/>
                    <a:pt x="4747" y="1759"/>
                    <a:pt x="4770" y="1753"/>
                  </a:cubicBezTo>
                  <a:lnTo>
                    <a:pt x="4916" y="1720"/>
                  </a:lnTo>
                  <a:close/>
                  <a:moveTo>
                    <a:pt x="4147" y="1"/>
                  </a:moveTo>
                  <a:cubicBezTo>
                    <a:pt x="4093" y="1"/>
                    <a:pt x="4036" y="11"/>
                    <a:pt x="3984" y="22"/>
                  </a:cubicBezTo>
                  <a:cubicBezTo>
                    <a:pt x="3922" y="37"/>
                    <a:pt x="3862" y="49"/>
                    <a:pt x="3802" y="71"/>
                  </a:cubicBezTo>
                  <a:cubicBezTo>
                    <a:pt x="3674" y="117"/>
                    <a:pt x="3550" y="172"/>
                    <a:pt x="3431" y="235"/>
                  </a:cubicBezTo>
                  <a:cubicBezTo>
                    <a:pt x="3304" y="301"/>
                    <a:pt x="3176" y="368"/>
                    <a:pt x="3056" y="446"/>
                  </a:cubicBezTo>
                  <a:cubicBezTo>
                    <a:pt x="3008" y="477"/>
                    <a:pt x="2957" y="506"/>
                    <a:pt x="2913" y="542"/>
                  </a:cubicBezTo>
                  <a:cubicBezTo>
                    <a:pt x="2870" y="575"/>
                    <a:pt x="2825" y="616"/>
                    <a:pt x="2797" y="662"/>
                  </a:cubicBezTo>
                  <a:cubicBezTo>
                    <a:pt x="2765" y="714"/>
                    <a:pt x="2742" y="763"/>
                    <a:pt x="2741" y="825"/>
                  </a:cubicBezTo>
                  <a:cubicBezTo>
                    <a:pt x="2740" y="859"/>
                    <a:pt x="2745" y="894"/>
                    <a:pt x="2755" y="926"/>
                  </a:cubicBezTo>
                  <a:cubicBezTo>
                    <a:pt x="2748" y="949"/>
                    <a:pt x="2744" y="972"/>
                    <a:pt x="2741" y="995"/>
                  </a:cubicBezTo>
                  <a:cubicBezTo>
                    <a:pt x="2726" y="1003"/>
                    <a:pt x="2711" y="1012"/>
                    <a:pt x="2695" y="1021"/>
                  </a:cubicBezTo>
                  <a:lnTo>
                    <a:pt x="2695" y="1021"/>
                  </a:lnTo>
                  <a:cubicBezTo>
                    <a:pt x="2698" y="1019"/>
                    <a:pt x="2701" y="1018"/>
                    <a:pt x="2704" y="1017"/>
                  </a:cubicBezTo>
                  <a:lnTo>
                    <a:pt x="2704" y="1017"/>
                  </a:lnTo>
                  <a:cubicBezTo>
                    <a:pt x="2698" y="1020"/>
                    <a:pt x="2692" y="1023"/>
                    <a:pt x="2686" y="1026"/>
                  </a:cubicBezTo>
                  <a:lnTo>
                    <a:pt x="2686" y="1026"/>
                  </a:lnTo>
                  <a:cubicBezTo>
                    <a:pt x="2689" y="1025"/>
                    <a:pt x="2692" y="1023"/>
                    <a:pt x="2695" y="1021"/>
                  </a:cubicBezTo>
                  <a:lnTo>
                    <a:pt x="2695" y="1021"/>
                  </a:lnTo>
                  <a:cubicBezTo>
                    <a:pt x="2691" y="1023"/>
                    <a:pt x="2688" y="1025"/>
                    <a:pt x="2684" y="1027"/>
                  </a:cubicBezTo>
                  <a:lnTo>
                    <a:pt x="2684" y="1027"/>
                  </a:lnTo>
                  <a:cubicBezTo>
                    <a:pt x="2685" y="1027"/>
                    <a:pt x="2685" y="1027"/>
                    <a:pt x="2686" y="1026"/>
                  </a:cubicBezTo>
                  <a:lnTo>
                    <a:pt x="2686" y="1026"/>
                  </a:lnTo>
                  <a:cubicBezTo>
                    <a:pt x="2685" y="1027"/>
                    <a:pt x="2684" y="1027"/>
                    <a:pt x="2683" y="1028"/>
                  </a:cubicBezTo>
                  <a:cubicBezTo>
                    <a:pt x="2683" y="1028"/>
                    <a:pt x="2684" y="1028"/>
                    <a:pt x="2684" y="1027"/>
                  </a:cubicBezTo>
                  <a:lnTo>
                    <a:pt x="2684" y="1027"/>
                  </a:lnTo>
                  <a:cubicBezTo>
                    <a:pt x="2622" y="1062"/>
                    <a:pt x="2562" y="1097"/>
                    <a:pt x="2521" y="1157"/>
                  </a:cubicBezTo>
                  <a:cubicBezTo>
                    <a:pt x="2495" y="1195"/>
                    <a:pt x="2486" y="1236"/>
                    <a:pt x="2481" y="1280"/>
                  </a:cubicBezTo>
                  <a:cubicBezTo>
                    <a:pt x="2366" y="1317"/>
                    <a:pt x="2251" y="1355"/>
                    <a:pt x="2136" y="1395"/>
                  </a:cubicBezTo>
                  <a:cubicBezTo>
                    <a:pt x="2109" y="1404"/>
                    <a:pt x="2083" y="1413"/>
                    <a:pt x="2055" y="1424"/>
                  </a:cubicBezTo>
                  <a:cubicBezTo>
                    <a:pt x="2046" y="1421"/>
                    <a:pt x="2037" y="1419"/>
                    <a:pt x="2028" y="1417"/>
                  </a:cubicBezTo>
                  <a:cubicBezTo>
                    <a:pt x="1969" y="1333"/>
                    <a:pt x="1896" y="1259"/>
                    <a:pt x="1804" y="1213"/>
                  </a:cubicBezTo>
                  <a:cubicBezTo>
                    <a:pt x="1716" y="1170"/>
                    <a:pt x="1625" y="1142"/>
                    <a:pt x="1526" y="1137"/>
                  </a:cubicBezTo>
                  <a:cubicBezTo>
                    <a:pt x="1510" y="1136"/>
                    <a:pt x="1495" y="1135"/>
                    <a:pt x="1479" y="1135"/>
                  </a:cubicBezTo>
                  <a:cubicBezTo>
                    <a:pt x="1389" y="1135"/>
                    <a:pt x="1295" y="1151"/>
                    <a:pt x="1210" y="1176"/>
                  </a:cubicBezTo>
                  <a:cubicBezTo>
                    <a:pt x="1094" y="1210"/>
                    <a:pt x="978" y="1259"/>
                    <a:pt x="871" y="1317"/>
                  </a:cubicBezTo>
                  <a:cubicBezTo>
                    <a:pt x="773" y="1370"/>
                    <a:pt x="678" y="1426"/>
                    <a:pt x="588" y="1491"/>
                  </a:cubicBezTo>
                  <a:cubicBezTo>
                    <a:pt x="537" y="1528"/>
                    <a:pt x="495" y="1571"/>
                    <a:pt x="460" y="1620"/>
                  </a:cubicBezTo>
                  <a:cubicBezTo>
                    <a:pt x="367" y="1705"/>
                    <a:pt x="276" y="1810"/>
                    <a:pt x="242" y="1927"/>
                  </a:cubicBezTo>
                  <a:cubicBezTo>
                    <a:pt x="196" y="1954"/>
                    <a:pt x="151" y="1983"/>
                    <a:pt x="109" y="2014"/>
                  </a:cubicBezTo>
                  <a:cubicBezTo>
                    <a:pt x="48" y="2056"/>
                    <a:pt x="16" y="2128"/>
                    <a:pt x="24" y="2197"/>
                  </a:cubicBezTo>
                  <a:cubicBezTo>
                    <a:pt x="10" y="2244"/>
                    <a:pt x="11" y="2297"/>
                    <a:pt x="31" y="2342"/>
                  </a:cubicBezTo>
                  <a:cubicBezTo>
                    <a:pt x="16" y="2366"/>
                    <a:pt x="7" y="2392"/>
                    <a:pt x="5" y="2422"/>
                  </a:cubicBezTo>
                  <a:cubicBezTo>
                    <a:pt x="0" y="2470"/>
                    <a:pt x="16" y="2518"/>
                    <a:pt x="47" y="2556"/>
                  </a:cubicBezTo>
                  <a:cubicBezTo>
                    <a:pt x="84" y="2601"/>
                    <a:pt x="126" y="2638"/>
                    <a:pt x="184" y="2653"/>
                  </a:cubicBezTo>
                  <a:cubicBezTo>
                    <a:pt x="208" y="2660"/>
                    <a:pt x="232" y="2663"/>
                    <a:pt x="256" y="2664"/>
                  </a:cubicBezTo>
                  <a:cubicBezTo>
                    <a:pt x="264" y="2665"/>
                    <a:pt x="271" y="2665"/>
                    <a:pt x="278" y="2665"/>
                  </a:cubicBezTo>
                  <a:cubicBezTo>
                    <a:pt x="299" y="2665"/>
                    <a:pt x="320" y="2664"/>
                    <a:pt x="341" y="2661"/>
                  </a:cubicBezTo>
                  <a:cubicBezTo>
                    <a:pt x="469" y="2645"/>
                    <a:pt x="597" y="2622"/>
                    <a:pt x="721" y="2584"/>
                  </a:cubicBezTo>
                  <a:cubicBezTo>
                    <a:pt x="786" y="2564"/>
                    <a:pt x="868" y="2540"/>
                    <a:pt x="945" y="2505"/>
                  </a:cubicBezTo>
                  <a:cubicBezTo>
                    <a:pt x="973" y="2535"/>
                    <a:pt x="1007" y="2559"/>
                    <a:pt x="1052" y="2575"/>
                  </a:cubicBezTo>
                  <a:cubicBezTo>
                    <a:pt x="1117" y="2598"/>
                    <a:pt x="1185" y="2599"/>
                    <a:pt x="1253" y="2599"/>
                  </a:cubicBezTo>
                  <a:cubicBezTo>
                    <a:pt x="1264" y="2599"/>
                    <a:pt x="1276" y="2599"/>
                    <a:pt x="1288" y="2599"/>
                  </a:cubicBezTo>
                  <a:cubicBezTo>
                    <a:pt x="1426" y="2605"/>
                    <a:pt x="1565" y="2607"/>
                    <a:pt x="1704" y="2607"/>
                  </a:cubicBezTo>
                  <a:cubicBezTo>
                    <a:pt x="1977" y="2607"/>
                    <a:pt x="2251" y="2598"/>
                    <a:pt x="2524" y="2590"/>
                  </a:cubicBezTo>
                  <a:cubicBezTo>
                    <a:pt x="2612" y="2588"/>
                    <a:pt x="2701" y="2583"/>
                    <a:pt x="2789" y="2579"/>
                  </a:cubicBezTo>
                  <a:cubicBezTo>
                    <a:pt x="2840" y="2576"/>
                    <a:pt x="2890" y="2574"/>
                    <a:pt x="2940" y="2571"/>
                  </a:cubicBezTo>
                  <a:cubicBezTo>
                    <a:pt x="3010" y="2567"/>
                    <a:pt x="3080" y="2560"/>
                    <a:pt x="3148" y="2557"/>
                  </a:cubicBezTo>
                  <a:cubicBezTo>
                    <a:pt x="3170" y="2556"/>
                    <a:pt x="3193" y="2555"/>
                    <a:pt x="3215" y="2553"/>
                  </a:cubicBezTo>
                  <a:cubicBezTo>
                    <a:pt x="3224" y="2557"/>
                    <a:pt x="3232" y="2559"/>
                    <a:pt x="3241" y="2561"/>
                  </a:cubicBezTo>
                  <a:cubicBezTo>
                    <a:pt x="3304" y="2575"/>
                    <a:pt x="3368" y="2590"/>
                    <a:pt x="3433" y="2596"/>
                  </a:cubicBezTo>
                  <a:cubicBezTo>
                    <a:pt x="3487" y="2599"/>
                    <a:pt x="3541" y="2601"/>
                    <a:pt x="3595" y="2601"/>
                  </a:cubicBezTo>
                  <a:cubicBezTo>
                    <a:pt x="3646" y="2601"/>
                    <a:pt x="3696" y="2601"/>
                    <a:pt x="3748" y="2599"/>
                  </a:cubicBezTo>
                  <a:cubicBezTo>
                    <a:pt x="3852" y="2596"/>
                    <a:pt x="3956" y="2592"/>
                    <a:pt x="4060" y="2588"/>
                  </a:cubicBezTo>
                  <a:cubicBezTo>
                    <a:pt x="4135" y="2585"/>
                    <a:pt x="4211" y="2576"/>
                    <a:pt x="4285" y="2569"/>
                  </a:cubicBezTo>
                  <a:cubicBezTo>
                    <a:pt x="4366" y="2564"/>
                    <a:pt x="4447" y="2558"/>
                    <a:pt x="4529" y="2549"/>
                  </a:cubicBezTo>
                  <a:cubicBezTo>
                    <a:pt x="4605" y="2539"/>
                    <a:pt x="4682" y="2531"/>
                    <a:pt x="4758" y="2521"/>
                  </a:cubicBezTo>
                  <a:cubicBezTo>
                    <a:pt x="4884" y="2516"/>
                    <a:pt x="5010" y="2510"/>
                    <a:pt x="5135" y="2501"/>
                  </a:cubicBezTo>
                  <a:cubicBezTo>
                    <a:pt x="5176" y="2509"/>
                    <a:pt x="5217" y="2510"/>
                    <a:pt x="5260" y="2510"/>
                  </a:cubicBezTo>
                  <a:cubicBezTo>
                    <a:pt x="5315" y="2511"/>
                    <a:pt x="5369" y="2512"/>
                    <a:pt x="5423" y="2512"/>
                  </a:cubicBezTo>
                  <a:cubicBezTo>
                    <a:pt x="5581" y="2512"/>
                    <a:pt x="5738" y="2505"/>
                    <a:pt x="5893" y="2479"/>
                  </a:cubicBezTo>
                  <a:cubicBezTo>
                    <a:pt x="5938" y="2477"/>
                    <a:pt x="5984" y="2473"/>
                    <a:pt x="6030" y="2470"/>
                  </a:cubicBezTo>
                  <a:cubicBezTo>
                    <a:pt x="6073" y="2468"/>
                    <a:pt x="6116" y="2464"/>
                    <a:pt x="6157" y="2461"/>
                  </a:cubicBezTo>
                  <a:cubicBezTo>
                    <a:pt x="6187" y="2457"/>
                    <a:pt x="6217" y="2459"/>
                    <a:pt x="6247" y="2454"/>
                  </a:cubicBezTo>
                  <a:cubicBezTo>
                    <a:pt x="6284" y="2448"/>
                    <a:pt x="6317" y="2438"/>
                    <a:pt x="6351" y="2422"/>
                  </a:cubicBezTo>
                  <a:cubicBezTo>
                    <a:pt x="6381" y="2408"/>
                    <a:pt x="6405" y="2388"/>
                    <a:pt x="6423" y="2361"/>
                  </a:cubicBezTo>
                  <a:cubicBezTo>
                    <a:pt x="6431" y="2360"/>
                    <a:pt x="6440" y="2358"/>
                    <a:pt x="6448" y="2357"/>
                  </a:cubicBezTo>
                  <a:cubicBezTo>
                    <a:pt x="6522" y="2343"/>
                    <a:pt x="6582" y="2287"/>
                    <a:pt x="6597" y="2213"/>
                  </a:cubicBezTo>
                  <a:cubicBezTo>
                    <a:pt x="6606" y="2169"/>
                    <a:pt x="6604" y="2133"/>
                    <a:pt x="6591" y="2090"/>
                  </a:cubicBezTo>
                  <a:cubicBezTo>
                    <a:pt x="6572" y="2022"/>
                    <a:pt x="6510" y="1971"/>
                    <a:pt x="6442" y="1962"/>
                  </a:cubicBezTo>
                  <a:cubicBezTo>
                    <a:pt x="6412" y="1915"/>
                    <a:pt x="6369" y="1875"/>
                    <a:pt x="6324" y="1843"/>
                  </a:cubicBezTo>
                  <a:cubicBezTo>
                    <a:pt x="6361" y="1814"/>
                    <a:pt x="6392" y="1774"/>
                    <a:pt x="6414" y="1731"/>
                  </a:cubicBezTo>
                  <a:cubicBezTo>
                    <a:pt x="6443" y="1674"/>
                    <a:pt x="6445" y="1607"/>
                    <a:pt x="6427" y="1546"/>
                  </a:cubicBezTo>
                  <a:cubicBezTo>
                    <a:pt x="6404" y="1474"/>
                    <a:pt x="6344" y="1405"/>
                    <a:pt x="6283" y="1362"/>
                  </a:cubicBezTo>
                  <a:cubicBezTo>
                    <a:pt x="6272" y="1355"/>
                    <a:pt x="6261" y="1347"/>
                    <a:pt x="6251" y="1340"/>
                  </a:cubicBezTo>
                  <a:cubicBezTo>
                    <a:pt x="6246" y="1292"/>
                    <a:pt x="6232" y="1244"/>
                    <a:pt x="6209" y="1200"/>
                  </a:cubicBezTo>
                  <a:cubicBezTo>
                    <a:pt x="6166" y="1113"/>
                    <a:pt x="6084" y="1046"/>
                    <a:pt x="5992" y="1006"/>
                  </a:cubicBezTo>
                  <a:cubicBezTo>
                    <a:pt x="5985" y="985"/>
                    <a:pt x="5976" y="965"/>
                    <a:pt x="5966" y="945"/>
                  </a:cubicBezTo>
                  <a:cubicBezTo>
                    <a:pt x="5966" y="924"/>
                    <a:pt x="5964" y="903"/>
                    <a:pt x="5957" y="883"/>
                  </a:cubicBezTo>
                  <a:cubicBezTo>
                    <a:pt x="5926" y="783"/>
                    <a:pt x="5831" y="722"/>
                    <a:pt x="5734" y="695"/>
                  </a:cubicBezTo>
                  <a:cubicBezTo>
                    <a:pt x="5729" y="694"/>
                    <a:pt x="5723" y="693"/>
                    <a:pt x="5719" y="692"/>
                  </a:cubicBezTo>
                  <a:cubicBezTo>
                    <a:pt x="5726" y="668"/>
                    <a:pt x="5727" y="642"/>
                    <a:pt x="5721" y="615"/>
                  </a:cubicBezTo>
                  <a:cubicBezTo>
                    <a:pt x="5707" y="533"/>
                    <a:pt x="5633" y="465"/>
                    <a:pt x="5550" y="462"/>
                  </a:cubicBezTo>
                  <a:cubicBezTo>
                    <a:pt x="5537" y="409"/>
                    <a:pt x="5504" y="361"/>
                    <a:pt x="5464" y="324"/>
                  </a:cubicBezTo>
                  <a:cubicBezTo>
                    <a:pt x="5403" y="268"/>
                    <a:pt x="5311" y="255"/>
                    <a:pt x="5232" y="254"/>
                  </a:cubicBezTo>
                  <a:cubicBezTo>
                    <a:pt x="5205" y="254"/>
                    <a:pt x="5178" y="254"/>
                    <a:pt x="5152" y="255"/>
                  </a:cubicBezTo>
                  <a:cubicBezTo>
                    <a:pt x="5147" y="252"/>
                    <a:pt x="5141" y="249"/>
                    <a:pt x="5137" y="246"/>
                  </a:cubicBezTo>
                  <a:cubicBezTo>
                    <a:pt x="5098" y="225"/>
                    <a:pt x="5061" y="199"/>
                    <a:pt x="5019" y="184"/>
                  </a:cubicBezTo>
                  <a:cubicBezTo>
                    <a:pt x="4976" y="170"/>
                    <a:pt x="4930" y="159"/>
                    <a:pt x="4883" y="154"/>
                  </a:cubicBezTo>
                  <a:cubicBezTo>
                    <a:pt x="4839" y="151"/>
                    <a:pt x="4795" y="149"/>
                    <a:pt x="4750" y="149"/>
                  </a:cubicBezTo>
                  <a:cubicBezTo>
                    <a:pt x="4686" y="149"/>
                    <a:pt x="4622" y="152"/>
                    <a:pt x="4558" y="158"/>
                  </a:cubicBezTo>
                  <a:cubicBezTo>
                    <a:pt x="4540" y="160"/>
                    <a:pt x="4522" y="162"/>
                    <a:pt x="4502" y="165"/>
                  </a:cubicBezTo>
                  <a:cubicBezTo>
                    <a:pt x="4488" y="141"/>
                    <a:pt x="4471" y="119"/>
                    <a:pt x="4451" y="100"/>
                  </a:cubicBezTo>
                  <a:cubicBezTo>
                    <a:pt x="4379" y="34"/>
                    <a:pt x="4277" y="12"/>
                    <a:pt x="4183" y="2"/>
                  </a:cubicBezTo>
                  <a:cubicBezTo>
                    <a:pt x="4171" y="1"/>
                    <a:pt x="4159" y="1"/>
                    <a:pt x="414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1" name="Google Shape;1761;p40"/>
            <p:cNvSpPr/>
            <p:nvPr/>
          </p:nvSpPr>
          <p:spPr>
            <a:xfrm>
              <a:off x="1773075" y="921900"/>
              <a:ext cx="172750" cy="17175"/>
            </a:xfrm>
            <a:custGeom>
              <a:avLst/>
              <a:gdLst/>
              <a:ahLst/>
              <a:cxnLst/>
              <a:rect l="l" t="t" r="r" b="b"/>
              <a:pathLst>
                <a:path w="6910" h="687" extrusionOk="0">
                  <a:moveTo>
                    <a:pt x="5397" y="46"/>
                  </a:moveTo>
                  <a:cubicBezTo>
                    <a:pt x="5400" y="46"/>
                    <a:pt x="5403" y="46"/>
                    <a:pt x="5406" y="46"/>
                  </a:cubicBezTo>
                  <a:lnTo>
                    <a:pt x="5406" y="46"/>
                  </a:lnTo>
                  <a:cubicBezTo>
                    <a:pt x="5403" y="46"/>
                    <a:pt x="5400" y="46"/>
                    <a:pt x="5397" y="46"/>
                  </a:cubicBezTo>
                  <a:close/>
                  <a:moveTo>
                    <a:pt x="5379" y="627"/>
                  </a:moveTo>
                  <a:cubicBezTo>
                    <a:pt x="5387" y="628"/>
                    <a:pt x="5395" y="628"/>
                    <a:pt x="5401" y="628"/>
                  </a:cubicBezTo>
                  <a:cubicBezTo>
                    <a:pt x="5394" y="627"/>
                    <a:pt x="5386" y="627"/>
                    <a:pt x="5379" y="627"/>
                  </a:cubicBezTo>
                  <a:close/>
                  <a:moveTo>
                    <a:pt x="6542" y="1"/>
                  </a:moveTo>
                  <a:cubicBezTo>
                    <a:pt x="6404" y="1"/>
                    <a:pt x="6265" y="17"/>
                    <a:pt x="6127" y="30"/>
                  </a:cubicBezTo>
                  <a:cubicBezTo>
                    <a:pt x="6006" y="40"/>
                    <a:pt x="5885" y="42"/>
                    <a:pt x="5764" y="43"/>
                  </a:cubicBezTo>
                  <a:cubicBezTo>
                    <a:pt x="5677" y="44"/>
                    <a:pt x="5589" y="48"/>
                    <a:pt x="5502" y="48"/>
                  </a:cubicBezTo>
                  <a:cubicBezTo>
                    <a:pt x="5470" y="48"/>
                    <a:pt x="5438" y="47"/>
                    <a:pt x="5406" y="46"/>
                  </a:cubicBezTo>
                  <a:lnTo>
                    <a:pt x="5406" y="46"/>
                  </a:lnTo>
                  <a:cubicBezTo>
                    <a:pt x="5407" y="46"/>
                    <a:pt x="5407" y="46"/>
                    <a:pt x="5408" y="46"/>
                  </a:cubicBezTo>
                  <a:lnTo>
                    <a:pt x="5408" y="46"/>
                  </a:lnTo>
                  <a:cubicBezTo>
                    <a:pt x="5187" y="35"/>
                    <a:pt x="4963" y="34"/>
                    <a:pt x="4740" y="27"/>
                  </a:cubicBezTo>
                  <a:cubicBezTo>
                    <a:pt x="4722" y="27"/>
                    <a:pt x="4703" y="27"/>
                    <a:pt x="4685" y="27"/>
                  </a:cubicBezTo>
                  <a:cubicBezTo>
                    <a:pt x="4583" y="27"/>
                    <a:pt x="4483" y="32"/>
                    <a:pt x="4382" y="37"/>
                  </a:cubicBezTo>
                  <a:cubicBezTo>
                    <a:pt x="4330" y="39"/>
                    <a:pt x="4278" y="39"/>
                    <a:pt x="4226" y="39"/>
                  </a:cubicBezTo>
                  <a:cubicBezTo>
                    <a:pt x="4209" y="39"/>
                    <a:pt x="4191" y="39"/>
                    <a:pt x="4174" y="39"/>
                  </a:cubicBezTo>
                  <a:cubicBezTo>
                    <a:pt x="4139" y="39"/>
                    <a:pt x="4104" y="39"/>
                    <a:pt x="4069" y="40"/>
                  </a:cubicBezTo>
                  <a:cubicBezTo>
                    <a:pt x="3966" y="41"/>
                    <a:pt x="3863" y="47"/>
                    <a:pt x="3760" y="50"/>
                  </a:cubicBezTo>
                  <a:cubicBezTo>
                    <a:pt x="3717" y="53"/>
                    <a:pt x="3674" y="54"/>
                    <a:pt x="3630" y="54"/>
                  </a:cubicBezTo>
                  <a:cubicBezTo>
                    <a:pt x="3578" y="54"/>
                    <a:pt x="3526" y="53"/>
                    <a:pt x="3473" y="53"/>
                  </a:cubicBezTo>
                  <a:cubicBezTo>
                    <a:pt x="3435" y="52"/>
                    <a:pt x="3396" y="52"/>
                    <a:pt x="3357" y="52"/>
                  </a:cubicBezTo>
                  <a:cubicBezTo>
                    <a:pt x="3319" y="52"/>
                    <a:pt x="3280" y="52"/>
                    <a:pt x="3241" y="53"/>
                  </a:cubicBezTo>
                  <a:cubicBezTo>
                    <a:pt x="3165" y="50"/>
                    <a:pt x="3089" y="48"/>
                    <a:pt x="3012" y="48"/>
                  </a:cubicBezTo>
                  <a:cubicBezTo>
                    <a:pt x="2995" y="48"/>
                    <a:pt x="2979" y="48"/>
                    <a:pt x="2962" y="48"/>
                  </a:cubicBezTo>
                  <a:cubicBezTo>
                    <a:pt x="2918" y="49"/>
                    <a:pt x="2875" y="49"/>
                    <a:pt x="2831" y="49"/>
                  </a:cubicBezTo>
                  <a:cubicBezTo>
                    <a:pt x="2685" y="49"/>
                    <a:pt x="2540" y="46"/>
                    <a:pt x="2395" y="45"/>
                  </a:cubicBezTo>
                  <a:cubicBezTo>
                    <a:pt x="2204" y="41"/>
                    <a:pt x="2012" y="33"/>
                    <a:pt x="1821" y="31"/>
                  </a:cubicBezTo>
                  <a:cubicBezTo>
                    <a:pt x="1796" y="31"/>
                    <a:pt x="1772" y="30"/>
                    <a:pt x="1747" y="30"/>
                  </a:cubicBezTo>
                  <a:cubicBezTo>
                    <a:pt x="1462" y="30"/>
                    <a:pt x="1175" y="48"/>
                    <a:pt x="889" y="48"/>
                  </a:cubicBezTo>
                  <a:cubicBezTo>
                    <a:pt x="809" y="48"/>
                    <a:pt x="730" y="47"/>
                    <a:pt x="651" y="43"/>
                  </a:cubicBezTo>
                  <a:cubicBezTo>
                    <a:pt x="587" y="39"/>
                    <a:pt x="520" y="31"/>
                    <a:pt x="454" y="31"/>
                  </a:cubicBezTo>
                  <a:cubicBezTo>
                    <a:pt x="429" y="31"/>
                    <a:pt x="404" y="32"/>
                    <a:pt x="379" y="35"/>
                  </a:cubicBezTo>
                  <a:cubicBezTo>
                    <a:pt x="297" y="45"/>
                    <a:pt x="237" y="111"/>
                    <a:pt x="224" y="189"/>
                  </a:cubicBezTo>
                  <a:cubicBezTo>
                    <a:pt x="220" y="190"/>
                    <a:pt x="218" y="190"/>
                    <a:pt x="215" y="191"/>
                  </a:cubicBezTo>
                  <a:cubicBezTo>
                    <a:pt x="117" y="225"/>
                    <a:pt x="22" y="290"/>
                    <a:pt x="10" y="403"/>
                  </a:cubicBezTo>
                  <a:cubicBezTo>
                    <a:pt x="1" y="480"/>
                    <a:pt x="44" y="563"/>
                    <a:pt x="116" y="598"/>
                  </a:cubicBezTo>
                  <a:cubicBezTo>
                    <a:pt x="186" y="632"/>
                    <a:pt x="261" y="652"/>
                    <a:pt x="337" y="669"/>
                  </a:cubicBezTo>
                  <a:cubicBezTo>
                    <a:pt x="375" y="678"/>
                    <a:pt x="413" y="683"/>
                    <a:pt x="451" y="684"/>
                  </a:cubicBezTo>
                  <a:cubicBezTo>
                    <a:pt x="478" y="686"/>
                    <a:pt x="505" y="686"/>
                    <a:pt x="532" y="686"/>
                  </a:cubicBezTo>
                  <a:cubicBezTo>
                    <a:pt x="559" y="686"/>
                    <a:pt x="586" y="686"/>
                    <a:pt x="614" y="685"/>
                  </a:cubicBezTo>
                  <a:cubicBezTo>
                    <a:pt x="709" y="683"/>
                    <a:pt x="801" y="684"/>
                    <a:pt x="896" y="677"/>
                  </a:cubicBezTo>
                  <a:cubicBezTo>
                    <a:pt x="1084" y="663"/>
                    <a:pt x="1269" y="635"/>
                    <a:pt x="1456" y="616"/>
                  </a:cubicBezTo>
                  <a:cubicBezTo>
                    <a:pt x="1674" y="609"/>
                    <a:pt x="1891" y="612"/>
                    <a:pt x="2108" y="609"/>
                  </a:cubicBezTo>
                  <a:cubicBezTo>
                    <a:pt x="2122" y="609"/>
                    <a:pt x="2137" y="609"/>
                    <a:pt x="2151" y="609"/>
                  </a:cubicBezTo>
                  <a:cubicBezTo>
                    <a:pt x="2242" y="609"/>
                    <a:pt x="2334" y="612"/>
                    <a:pt x="2425" y="614"/>
                  </a:cubicBezTo>
                  <a:cubicBezTo>
                    <a:pt x="2440" y="614"/>
                    <a:pt x="2455" y="615"/>
                    <a:pt x="2469" y="615"/>
                  </a:cubicBezTo>
                  <a:cubicBezTo>
                    <a:pt x="2563" y="615"/>
                    <a:pt x="2657" y="609"/>
                    <a:pt x="2750" y="605"/>
                  </a:cubicBezTo>
                  <a:cubicBezTo>
                    <a:pt x="2942" y="597"/>
                    <a:pt x="3133" y="590"/>
                    <a:pt x="3325" y="589"/>
                  </a:cubicBezTo>
                  <a:cubicBezTo>
                    <a:pt x="3527" y="589"/>
                    <a:pt x="3731" y="595"/>
                    <a:pt x="3934" y="598"/>
                  </a:cubicBezTo>
                  <a:cubicBezTo>
                    <a:pt x="4334" y="605"/>
                    <a:pt x="4734" y="601"/>
                    <a:pt x="5134" y="614"/>
                  </a:cubicBezTo>
                  <a:lnTo>
                    <a:pt x="5134" y="614"/>
                  </a:lnTo>
                  <a:cubicBezTo>
                    <a:pt x="5216" y="618"/>
                    <a:pt x="5298" y="623"/>
                    <a:pt x="5379" y="627"/>
                  </a:cubicBezTo>
                  <a:lnTo>
                    <a:pt x="5379" y="627"/>
                  </a:lnTo>
                  <a:cubicBezTo>
                    <a:pt x="5379" y="627"/>
                    <a:pt x="5379" y="627"/>
                    <a:pt x="5378" y="627"/>
                  </a:cubicBezTo>
                  <a:lnTo>
                    <a:pt x="5378" y="627"/>
                  </a:lnTo>
                  <a:cubicBezTo>
                    <a:pt x="5591" y="637"/>
                    <a:pt x="5804" y="645"/>
                    <a:pt x="6017" y="645"/>
                  </a:cubicBezTo>
                  <a:cubicBezTo>
                    <a:pt x="6042" y="645"/>
                    <a:pt x="6067" y="645"/>
                    <a:pt x="6092" y="645"/>
                  </a:cubicBezTo>
                  <a:cubicBezTo>
                    <a:pt x="6201" y="644"/>
                    <a:pt x="6309" y="635"/>
                    <a:pt x="6417" y="622"/>
                  </a:cubicBezTo>
                  <a:cubicBezTo>
                    <a:pt x="6475" y="616"/>
                    <a:pt x="6531" y="608"/>
                    <a:pt x="6588" y="599"/>
                  </a:cubicBezTo>
                  <a:cubicBezTo>
                    <a:pt x="6671" y="587"/>
                    <a:pt x="6767" y="569"/>
                    <a:pt x="6831" y="512"/>
                  </a:cubicBezTo>
                  <a:cubicBezTo>
                    <a:pt x="6880" y="467"/>
                    <a:pt x="6910" y="408"/>
                    <a:pt x="6899" y="340"/>
                  </a:cubicBezTo>
                  <a:cubicBezTo>
                    <a:pt x="6890" y="281"/>
                    <a:pt x="6855" y="234"/>
                    <a:pt x="6806" y="204"/>
                  </a:cubicBezTo>
                  <a:cubicBezTo>
                    <a:pt x="6789" y="194"/>
                    <a:pt x="6773" y="189"/>
                    <a:pt x="6757" y="184"/>
                  </a:cubicBezTo>
                  <a:cubicBezTo>
                    <a:pt x="6755" y="80"/>
                    <a:pt x="6671" y="5"/>
                    <a:pt x="6569" y="1"/>
                  </a:cubicBezTo>
                  <a:cubicBezTo>
                    <a:pt x="6560" y="1"/>
                    <a:pt x="6551" y="1"/>
                    <a:pt x="654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2" name="Google Shape;1762;p40"/>
            <p:cNvSpPr/>
            <p:nvPr/>
          </p:nvSpPr>
          <p:spPr>
            <a:xfrm>
              <a:off x="1877675" y="903175"/>
              <a:ext cx="9750" cy="9250"/>
            </a:xfrm>
            <a:custGeom>
              <a:avLst/>
              <a:gdLst/>
              <a:ahLst/>
              <a:cxnLst/>
              <a:rect l="l" t="t" r="r" b="b"/>
              <a:pathLst>
                <a:path w="390" h="370" extrusionOk="0">
                  <a:moveTo>
                    <a:pt x="203" y="1"/>
                  </a:moveTo>
                  <a:cubicBezTo>
                    <a:pt x="108" y="1"/>
                    <a:pt x="22" y="65"/>
                    <a:pt x="11" y="165"/>
                  </a:cubicBezTo>
                  <a:cubicBezTo>
                    <a:pt x="1" y="262"/>
                    <a:pt x="74" y="364"/>
                    <a:pt x="174" y="369"/>
                  </a:cubicBezTo>
                  <a:cubicBezTo>
                    <a:pt x="179" y="370"/>
                    <a:pt x="183" y="370"/>
                    <a:pt x="187" y="370"/>
                  </a:cubicBezTo>
                  <a:cubicBezTo>
                    <a:pt x="283" y="370"/>
                    <a:pt x="368" y="307"/>
                    <a:pt x="379" y="206"/>
                  </a:cubicBezTo>
                  <a:cubicBezTo>
                    <a:pt x="389" y="110"/>
                    <a:pt x="316"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3" name="Google Shape;1763;p40"/>
            <p:cNvSpPr/>
            <p:nvPr/>
          </p:nvSpPr>
          <p:spPr>
            <a:xfrm>
              <a:off x="1891625" y="903525"/>
              <a:ext cx="9750" cy="9250"/>
            </a:xfrm>
            <a:custGeom>
              <a:avLst/>
              <a:gdLst/>
              <a:ahLst/>
              <a:cxnLst/>
              <a:rect l="l" t="t" r="r" b="b"/>
              <a:pathLst>
                <a:path w="390" h="370" extrusionOk="0">
                  <a:moveTo>
                    <a:pt x="203" y="1"/>
                  </a:moveTo>
                  <a:cubicBezTo>
                    <a:pt x="108" y="1"/>
                    <a:pt x="22" y="65"/>
                    <a:pt x="11" y="164"/>
                  </a:cubicBezTo>
                  <a:cubicBezTo>
                    <a:pt x="1" y="260"/>
                    <a:pt x="74" y="363"/>
                    <a:pt x="174" y="369"/>
                  </a:cubicBezTo>
                  <a:cubicBezTo>
                    <a:pt x="179" y="369"/>
                    <a:pt x="183" y="369"/>
                    <a:pt x="187" y="369"/>
                  </a:cubicBezTo>
                  <a:cubicBezTo>
                    <a:pt x="283" y="369"/>
                    <a:pt x="368" y="305"/>
                    <a:pt x="379" y="206"/>
                  </a:cubicBezTo>
                  <a:cubicBezTo>
                    <a:pt x="389" y="108"/>
                    <a:pt x="317"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4" name="Google Shape;1764;p40"/>
            <p:cNvSpPr/>
            <p:nvPr/>
          </p:nvSpPr>
          <p:spPr>
            <a:xfrm>
              <a:off x="1768913" y="866050"/>
              <a:ext cx="181200" cy="79400"/>
            </a:xfrm>
            <a:custGeom>
              <a:avLst/>
              <a:gdLst/>
              <a:ahLst/>
              <a:cxnLst/>
              <a:rect l="l" t="t" r="r" b="b"/>
              <a:pathLst>
                <a:path w="7248" h="3176" extrusionOk="0">
                  <a:moveTo>
                    <a:pt x="4471" y="383"/>
                  </a:moveTo>
                  <a:cubicBezTo>
                    <a:pt x="4471" y="383"/>
                    <a:pt x="4471" y="383"/>
                    <a:pt x="4470" y="383"/>
                  </a:cubicBezTo>
                  <a:cubicBezTo>
                    <a:pt x="4471" y="383"/>
                    <a:pt x="4471" y="383"/>
                    <a:pt x="4471" y="383"/>
                  </a:cubicBezTo>
                  <a:close/>
                  <a:moveTo>
                    <a:pt x="5818" y="760"/>
                  </a:moveTo>
                  <a:lnTo>
                    <a:pt x="5818" y="760"/>
                  </a:lnTo>
                  <a:cubicBezTo>
                    <a:pt x="5818" y="761"/>
                    <a:pt x="5819" y="761"/>
                    <a:pt x="5820" y="761"/>
                  </a:cubicBezTo>
                  <a:cubicBezTo>
                    <a:pt x="5820" y="760"/>
                    <a:pt x="5819" y="760"/>
                    <a:pt x="5818" y="760"/>
                  </a:cubicBezTo>
                  <a:close/>
                  <a:moveTo>
                    <a:pt x="4660" y="370"/>
                  </a:moveTo>
                  <a:cubicBezTo>
                    <a:pt x="4728" y="374"/>
                    <a:pt x="4793" y="378"/>
                    <a:pt x="4859" y="385"/>
                  </a:cubicBezTo>
                  <a:cubicBezTo>
                    <a:pt x="5000" y="406"/>
                    <a:pt x="5136" y="431"/>
                    <a:pt x="5273" y="464"/>
                  </a:cubicBezTo>
                  <a:cubicBezTo>
                    <a:pt x="5329" y="481"/>
                    <a:pt x="5385" y="499"/>
                    <a:pt x="5440" y="520"/>
                  </a:cubicBezTo>
                  <a:cubicBezTo>
                    <a:pt x="5465" y="531"/>
                    <a:pt x="5489" y="543"/>
                    <a:pt x="5512" y="554"/>
                  </a:cubicBezTo>
                  <a:cubicBezTo>
                    <a:pt x="5616" y="616"/>
                    <a:pt x="5715" y="686"/>
                    <a:pt x="5812" y="755"/>
                  </a:cubicBezTo>
                  <a:cubicBezTo>
                    <a:pt x="5814" y="758"/>
                    <a:pt x="5815" y="758"/>
                    <a:pt x="5816" y="759"/>
                  </a:cubicBezTo>
                  <a:cubicBezTo>
                    <a:pt x="5817" y="759"/>
                    <a:pt x="5817" y="760"/>
                    <a:pt x="5818" y="760"/>
                  </a:cubicBezTo>
                  <a:lnTo>
                    <a:pt x="5818" y="760"/>
                  </a:lnTo>
                  <a:cubicBezTo>
                    <a:pt x="5817" y="759"/>
                    <a:pt x="5817" y="759"/>
                    <a:pt x="5817" y="759"/>
                  </a:cubicBezTo>
                  <a:lnTo>
                    <a:pt x="5817" y="759"/>
                  </a:lnTo>
                  <a:cubicBezTo>
                    <a:pt x="5859" y="792"/>
                    <a:pt x="5899" y="825"/>
                    <a:pt x="5939" y="860"/>
                  </a:cubicBezTo>
                  <a:cubicBezTo>
                    <a:pt x="5940" y="862"/>
                    <a:pt x="5941" y="862"/>
                    <a:pt x="5943" y="864"/>
                  </a:cubicBezTo>
                  <a:cubicBezTo>
                    <a:pt x="5943" y="864"/>
                    <a:pt x="5944" y="865"/>
                    <a:pt x="5944" y="866"/>
                  </a:cubicBezTo>
                  <a:cubicBezTo>
                    <a:pt x="5951" y="873"/>
                    <a:pt x="5958" y="881"/>
                    <a:pt x="5965" y="886"/>
                  </a:cubicBezTo>
                  <a:cubicBezTo>
                    <a:pt x="5968" y="889"/>
                    <a:pt x="5972" y="893"/>
                    <a:pt x="5974" y="895"/>
                  </a:cubicBezTo>
                  <a:cubicBezTo>
                    <a:pt x="5976" y="897"/>
                    <a:pt x="5979" y="900"/>
                    <a:pt x="5981" y="902"/>
                  </a:cubicBezTo>
                  <a:cubicBezTo>
                    <a:pt x="5989" y="910"/>
                    <a:pt x="5998" y="919"/>
                    <a:pt x="6006" y="928"/>
                  </a:cubicBezTo>
                  <a:cubicBezTo>
                    <a:pt x="6000" y="922"/>
                    <a:pt x="5995" y="916"/>
                    <a:pt x="5989" y="911"/>
                  </a:cubicBezTo>
                  <a:lnTo>
                    <a:pt x="5989" y="911"/>
                  </a:lnTo>
                  <a:cubicBezTo>
                    <a:pt x="6069" y="992"/>
                    <a:pt x="6149" y="1073"/>
                    <a:pt x="6231" y="1153"/>
                  </a:cubicBezTo>
                  <a:cubicBezTo>
                    <a:pt x="6260" y="1183"/>
                    <a:pt x="6287" y="1213"/>
                    <a:pt x="6314" y="1246"/>
                  </a:cubicBezTo>
                  <a:cubicBezTo>
                    <a:pt x="6332" y="1271"/>
                    <a:pt x="6349" y="1297"/>
                    <a:pt x="6366" y="1325"/>
                  </a:cubicBezTo>
                  <a:cubicBezTo>
                    <a:pt x="6401" y="1387"/>
                    <a:pt x="6435" y="1448"/>
                    <a:pt x="6471" y="1509"/>
                  </a:cubicBezTo>
                  <a:cubicBezTo>
                    <a:pt x="6510" y="1574"/>
                    <a:pt x="6550" y="1637"/>
                    <a:pt x="6589" y="1700"/>
                  </a:cubicBezTo>
                  <a:cubicBezTo>
                    <a:pt x="6638" y="1793"/>
                    <a:pt x="6683" y="1889"/>
                    <a:pt x="6723" y="1987"/>
                  </a:cubicBezTo>
                  <a:cubicBezTo>
                    <a:pt x="6733" y="2011"/>
                    <a:pt x="6741" y="2035"/>
                    <a:pt x="6749" y="2060"/>
                  </a:cubicBezTo>
                  <a:cubicBezTo>
                    <a:pt x="6758" y="2099"/>
                    <a:pt x="6765" y="2139"/>
                    <a:pt x="6771" y="2180"/>
                  </a:cubicBezTo>
                  <a:lnTo>
                    <a:pt x="6770" y="2179"/>
                  </a:lnTo>
                  <a:lnTo>
                    <a:pt x="6770" y="2179"/>
                  </a:lnTo>
                  <a:cubicBezTo>
                    <a:pt x="6788" y="2323"/>
                    <a:pt x="6794" y="2470"/>
                    <a:pt x="6810" y="2614"/>
                  </a:cubicBezTo>
                  <a:cubicBezTo>
                    <a:pt x="6812" y="2637"/>
                    <a:pt x="6817" y="2658"/>
                    <a:pt x="6820" y="2680"/>
                  </a:cubicBezTo>
                  <a:cubicBezTo>
                    <a:pt x="6736" y="2687"/>
                    <a:pt x="6651" y="2694"/>
                    <a:pt x="6565" y="2701"/>
                  </a:cubicBezTo>
                  <a:cubicBezTo>
                    <a:pt x="6487" y="2706"/>
                    <a:pt x="6409" y="2707"/>
                    <a:pt x="6331" y="2717"/>
                  </a:cubicBezTo>
                  <a:cubicBezTo>
                    <a:pt x="6300" y="2720"/>
                    <a:pt x="6273" y="2731"/>
                    <a:pt x="6247" y="2747"/>
                  </a:cubicBezTo>
                  <a:cubicBezTo>
                    <a:pt x="6210" y="2751"/>
                    <a:pt x="6172" y="2754"/>
                    <a:pt x="6134" y="2758"/>
                  </a:cubicBezTo>
                  <a:cubicBezTo>
                    <a:pt x="5980" y="2769"/>
                    <a:pt x="5825" y="2782"/>
                    <a:pt x="5670" y="2786"/>
                  </a:cubicBezTo>
                  <a:cubicBezTo>
                    <a:pt x="5601" y="2786"/>
                    <a:pt x="5533" y="2786"/>
                    <a:pt x="5464" y="2785"/>
                  </a:cubicBezTo>
                  <a:cubicBezTo>
                    <a:pt x="5278" y="2782"/>
                    <a:pt x="5091" y="2771"/>
                    <a:pt x="4905" y="2769"/>
                  </a:cubicBezTo>
                  <a:cubicBezTo>
                    <a:pt x="4895" y="2769"/>
                    <a:pt x="4886" y="2769"/>
                    <a:pt x="4876" y="2769"/>
                  </a:cubicBezTo>
                  <a:cubicBezTo>
                    <a:pt x="4684" y="2769"/>
                    <a:pt x="4492" y="2780"/>
                    <a:pt x="4298" y="2785"/>
                  </a:cubicBezTo>
                  <a:cubicBezTo>
                    <a:pt x="4088" y="2792"/>
                    <a:pt x="3878" y="2792"/>
                    <a:pt x="3669" y="2795"/>
                  </a:cubicBezTo>
                  <a:cubicBezTo>
                    <a:pt x="3477" y="2799"/>
                    <a:pt x="3283" y="2805"/>
                    <a:pt x="3091" y="2806"/>
                  </a:cubicBezTo>
                  <a:cubicBezTo>
                    <a:pt x="2907" y="2805"/>
                    <a:pt x="2723" y="2803"/>
                    <a:pt x="2539" y="2798"/>
                  </a:cubicBezTo>
                  <a:cubicBezTo>
                    <a:pt x="2125" y="2785"/>
                    <a:pt x="1711" y="2758"/>
                    <a:pt x="1297" y="2747"/>
                  </a:cubicBezTo>
                  <a:cubicBezTo>
                    <a:pt x="1113" y="2742"/>
                    <a:pt x="928" y="2742"/>
                    <a:pt x="743" y="2731"/>
                  </a:cubicBezTo>
                  <a:cubicBezTo>
                    <a:pt x="651" y="2726"/>
                    <a:pt x="559" y="2721"/>
                    <a:pt x="466" y="2717"/>
                  </a:cubicBezTo>
                  <a:cubicBezTo>
                    <a:pt x="482" y="2666"/>
                    <a:pt x="498" y="2616"/>
                    <a:pt x="516" y="2566"/>
                  </a:cubicBezTo>
                  <a:cubicBezTo>
                    <a:pt x="586" y="2400"/>
                    <a:pt x="660" y="2236"/>
                    <a:pt x="748" y="2078"/>
                  </a:cubicBezTo>
                  <a:cubicBezTo>
                    <a:pt x="774" y="2038"/>
                    <a:pt x="799" y="1998"/>
                    <a:pt x="826" y="1960"/>
                  </a:cubicBezTo>
                  <a:cubicBezTo>
                    <a:pt x="857" y="1920"/>
                    <a:pt x="890" y="1882"/>
                    <a:pt x="924" y="1845"/>
                  </a:cubicBezTo>
                  <a:cubicBezTo>
                    <a:pt x="965" y="1806"/>
                    <a:pt x="1007" y="1769"/>
                    <a:pt x="1050" y="1733"/>
                  </a:cubicBezTo>
                  <a:cubicBezTo>
                    <a:pt x="1106" y="1694"/>
                    <a:pt x="1161" y="1658"/>
                    <a:pt x="1218" y="1621"/>
                  </a:cubicBezTo>
                  <a:cubicBezTo>
                    <a:pt x="1271" y="1595"/>
                    <a:pt x="1321" y="1570"/>
                    <a:pt x="1374" y="1546"/>
                  </a:cubicBezTo>
                  <a:cubicBezTo>
                    <a:pt x="1416" y="1531"/>
                    <a:pt x="1458" y="1516"/>
                    <a:pt x="1502" y="1504"/>
                  </a:cubicBezTo>
                  <a:cubicBezTo>
                    <a:pt x="1533" y="1496"/>
                    <a:pt x="1564" y="1491"/>
                    <a:pt x="1596" y="1485"/>
                  </a:cubicBezTo>
                  <a:cubicBezTo>
                    <a:pt x="1629" y="1482"/>
                    <a:pt x="1662" y="1479"/>
                    <a:pt x="1695" y="1477"/>
                  </a:cubicBezTo>
                  <a:cubicBezTo>
                    <a:pt x="1754" y="1479"/>
                    <a:pt x="1811" y="1484"/>
                    <a:pt x="1868" y="1490"/>
                  </a:cubicBezTo>
                  <a:cubicBezTo>
                    <a:pt x="1960" y="1501"/>
                    <a:pt x="2052" y="1516"/>
                    <a:pt x="2142" y="1536"/>
                  </a:cubicBezTo>
                  <a:cubicBezTo>
                    <a:pt x="2178" y="1547"/>
                    <a:pt x="2212" y="1559"/>
                    <a:pt x="2247" y="1573"/>
                  </a:cubicBezTo>
                  <a:cubicBezTo>
                    <a:pt x="2252" y="1575"/>
                    <a:pt x="2257" y="1577"/>
                    <a:pt x="2262" y="1580"/>
                  </a:cubicBezTo>
                  <a:cubicBezTo>
                    <a:pt x="2269" y="1581"/>
                    <a:pt x="2277" y="1582"/>
                    <a:pt x="2285" y="1585"/>
                  </a:cubicBezTo>
                  <a:cubicBezTo>
                    <a:pt x="2318" y="1598"/>
                    <a:pt x="2352" y="1615"/>
                    <a:pt x="2382" y="1633"/>
                  </a:cubicBezTo>
                  <a:cubicBezTo>
                    <a:pt x="2395" y="1638"/>
                    <a:pt x="2408" y="1645"/>
                    <a:pt x="2420" y="1651"/>
                  </a:cubicBezTo>
                  <a:cubicBezTo>
                    <a:pt x="2420" y="1652"/>
                    <a:pt x="2420" y="1652"/>
                    <a:pt x="2420" y="1652"/>
                  </a:cubicBezTo>
                  <a:cubicBezTo>
                    <a:pt x="2427" y="1657"/>
                    <a:pt x="2434" y="1660"/>
                    <a:pt x="2441" y="1663"/>
                  </a:cubicBezTo>
                  <a:cubicBezTo>
                    <a:pt x="2467" y="1677"/>
                    <a:pt x="2492" y="1691"/>
                    <a:pt x="2518" y="1706"/>
                  </a:cubicBezTo>
                  <a:cubicBezTo>
                    <a:pt x="2540" y="1715"/>
                    <a:pt x="2561" y="1726"/>
                    <a:pt x="2581" y="1737"/>
                  </a:cubicBezTo>
                  <a:cubicBezTo>
                    <a:pt x="2595" y="1742"/>
                    <a:pt x="2608" y="1748"/>
                    <a:pt x="2620" y="1755"/>
                  </a:cubicBezTo>
                  <a:cubicBezTo>
                    <a:pt x="2656" y="1774"/>
                    <a:pt x="2691" y="1795"/>
                    <a:pt x="2728" y="1814"/>
                  </a:cubicBezTo>
                  <a:cubicBezTo>
                    <a:pt x="2736" y="1797"/>
                    <a:pt x="2744" y="1780"/>
                    <a:pt x="2752" y="1763"/>
                  </a:cubicBezTo>
                  <a:cubicBezTo>
                    <a:pt x="2781" y="1697"/>
                    <a:pt x="2817" y="1633"/>
                    <a:pt x="2856" y="1572"/>
                  </a:cubicBezTo>
                  <a:cubicBezTo>
                    <a:pt x="2859" y="1566"/>
                    <a:pt x="2863" y="1562"/>
                    <a:pt x="2866" y="1556"/>
                  </a:cubicBezTo>
                  <a:cubicBezTo>
                    <a:pt x="2884" y="1527"/>
                    <a:pt x="2905" y="1500"/>
                    <a:pt x="2926" y="1471"/>
                  </a:cubicBezTo>
                  <a:cubicBezTo>
                    <a:pt x="2990" y="1366"/>
                    <a:pt x="3056" y="1264"/>
                    <a:pt x="3130" y="1165"/>
                  </a:cubicBezTo>
                  <a:cubicBezTo>
                    <a:pt x="3207" y="1067"/>
                    <a:pt x="3283" y="966"/>
                    <a:pt x="3368" y="874"/>
                  </a:cubicBezTo>
                  <a:cubicBezTo>
                    <a:pt x="3399" y="845"/>
                    <a:pt x="3430" y="817"/>
                    <a:pt x="3463" y="792"/>
                  </a:cubicBezTo>
                  <a:cubicBezTo>
                    <a:pt x="3541" y="734"/>
                    <a:pt x="3624" y="685"/>
                    <a:pt x="3709" y="637"/>
                  </a:cubicBezTo>
                  <a:cubicBezTo>
                    <a:pt x="3799" y="587"/>
                    <a:pt x="3890" y="543"/>
                    <a:pt x="3983" y="503"/>
                  </a:cubicBezTo>
                  <a:cubicBezTo>
                    <a:pt x="4038" y="482"/>
                    <a:pt x="4094" y="463"/>
                    <a:pt x="4151" y="444"/>
                  </a:cubicBezTo>
                  <a:cubicBezTo>
                    <a:pt x="4204" y="431"/>
                    <a:pt x="4257" y="418"/>
                    <a:pt x="4310" y="407"/>
                  </a:cubicBezTo>
                  <a:cubicBezTo>
                    <a:pt x="4364" y="395"/>
                    <a:pt x="4418" y="388"/>
                    <a:pt x="4473" y="380"/>
                  </a:cubicBezTo>
                  <a:lnTo>
                    <a:pt x="4473" y="380"/>
                  </a:lnTo>
                  <a:cubicBezTo>
                    <a:pt x="4472" y="381"/>
                    <a:pt x="4472" y="382"/>
                    <a:pt x="4471" y="383"/>
                  </a:cubicBezTo>
                  <a:lnTo>
                    <a:pt x="4471" y="383"/>
                  </a:lnTo>
                  <a:cubicBezTo>
                    <a:pt x="4535" y="376"/>
                    <a:pt x="4597" y="372"/>
                    <a:pt x="4660" y="370"/>
                  </a:cubicBezTo>
                  <a:close/>
                  <a:moveTo>
                    <a:pt x="4649" y="1"/>
                  </a:moveTo>
                  <a:cubicBezTo>
                    <a:pt x="4570" y="1"/>
                    <a:pt x="4491" y="5"/>
                    <a:pt x="4413" y="17"/>
                  </a:cubicBezTo>
                  <a:cubicBezTo>
                    <a:pt x="4214" y="44"/>
                    <a:pt x="4015" y="85"/>
                    <a:pt x="3829" y="165"/>
                  </a:cubicBezTo>
                  <a:cubicBezTo>
                    <a:pt x="3647" y="244"/>
                    <a:pt x="3474" y="340"/>
                    <a:pt x="3307" y="447"/>
                  </a:cubicBezTo>
                  <a:cubicBezTo>
                    <a:pt x="3166" y="538"/>
                    <a:pt x="3056" y="664"/>
                    <a:pt x="2951" y="796"/>
                  </a:cubicBezTo>
                  <a:cubicBezTo>
                    <a:pt x="2883" y="880"/>
                    <a:pt x="2817" y="966"/>
                    <a:pt x="2753" y="1053"/>
                  </a:cubicBezTo>
                  <a:cubicBezTo>
                    <a:pt x="2697" y="1128"/>
                    <a:pt x="2648" y="1211"/>
                    <a:pt x="2601" y="1292"/>
                  </a:cubicBezTo>
                  <a:cubicBezTo>
                    <a:pt x="2595" y="1301"/>
                    <a:pt x="2589" y="1311"/>
                    <a:pt x="2584" y="1320"/>
                  </a:cubicBezTo>
                  <a:cubicBezTo>
                    <a:pt x="2555" y="1305"/>
                    <a:pt x="2526" y="1291"/>
                    <a:pt x="2497" y="1278"/>
                  </a:cubicBezTo>
                  <a:cubicBezTo>
                    <a:pt x="2419" y="1243"/>
                    <a:pt x="2340" y="1211"/>
                    <a:pt x="2260" y="1185"/>
                  </a:cubicBezTo>
                  <a:cubicBezTo>
                    <a:pt x="2181" y="1160"/>
                    <a:pt x="2098" y="1149"/>
                    <a:pt x="2015" y="1135"/>
                  </a:cubicBezTo>
                  <a:cubicBezTo>
                    <a:pt x="1942" y="1124"/>
                    <a:pt x="1867" y="1115"/>
                    <a:pt x="1792" y="1111"/>
                  </a:cubicBezTo>
                  <a:cubicBezTo>
                    <a:pt x="1765" y="1110"/>
                    <a:pt x="1738" y="1109"/>
                    <a:pt x="1711" y="1109"/>
                  </a:cubicBezTo>
                  <a:cubicBezTo>
                    <a:pt x="1584" y="1109"/>
                    <a:pt x="1456" y="1124"/>
                    <a:pt x="1335" y="1167"/>
                  </a:cubicBezTo>
                  <a:cubicBezTo>
                    <a:pt x="1261" y="1193"/>
                    <a:pt x="1186" y="1221"/>
                    <a:pt x="1117" y="1257"/>
                  </a:cubicBezTo>
                  <a:cubicBezTo>
                    <a:pt x="1022" y="1307"/>
                    <a:pt x="935" y="1362"/>
                    <a:pt x="848" y="1423"/>
                  </a:cubicBezTo>
                  <a:cubicBezTo>
                    <a:pt x="684" y="1539"/>
                    <a:pt x="554" y="1693"/>
                    <a:pt x="448" y="1861"/>
                  </a:cubicBezTo>
                  <a:cubicBezTo>
                    <a:pt x="342" y="2028"/>
                    <a:pt x="264" y="2215"/>
                    <a:pt x="187" y="2396"/>
                  </a:cubicBezTo>
                  <a:cubicBezTo>
                    <a:pt x="152" y="2480"/>
                    <a:pt x="124" y="2564"/>
                    <a:pt x="100" y="2651"/>
                  </a:cubicBezTo>
                  <a:cubicBezTo>
                    <a:pt x="89" y="2703"/>
                    <a:pt x="78" y="2753"/>
                    <a:pt x="67" y="2805"/>
                  </a:cubicBezTo>
                  <a:cubicBezTo>
                    <a:pt x="63" y="2821"/>
                    <a:pt x="60" y="2835"/>
                    <a:pt x="57" y="2850"/>
                  </a:cubicBezTo>
                  <a:cubicBezTo>
                    <a:pt x="49" y="2882"/>
                    <a:pt x="42" y="2913"/>
                    <a:pt x="34" y="2945"/>
                  </a:cubicBezTo>
                  <a:cubicBezTo>
                    <a:pt x="27" y="2973"/>
                    <a:pt x="20" y="2999"/>
                    <a:pt x="13" y="3028"/>
                  </a:cubicBezTo>
                  <a:cubicBezTo>
                    <a:pt x="9" y="3041"/>
                    <a:pt x="5" y="3056"/>
                    <a:pt x="1" y="3071"/>
                  </a:cubicBezTo>
                  <a:lnTo>
                    <a:pt x="36" y="3071"/>
                  </a:lnTo>
                  <a:lnTo>
                    <a:pt x="143" y="3073"/>
                  </a:lnTo>
                  <a:lnTo>
                    <a:pt x="272" y="3073"/>
                  </a:lnTo>
                  <a:cubicBezTo>
                    <a:pt x="312" y="3073"/>
                    <a:pt x="352" y="3073"/>
                    <a:pt x="392" y="3072"/>
                  </a:cubicBezTo>
                  <a:cubicBezTo>
                    <a:pt x="414"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9"/>
                    <a:pt x="517" y="3089"/>
                  </a:cubicBezTo>
                  <a:cubicBezTo>
                    <a:pt x="588" y="3093"/>
                    <a:pt x="659" y="3098"/>
                    <a:pt x="730" y="3101"/>
                  </a:cubicBezTo>
                  <a:cubicBezTo>
                    <a:pt x="910" y="3106"/>
                    <a:pt x="1090" y="3111"/>
                    <a:pt x="1270" y="3116"/>
                  </a:cubicBezTo>
                  <a:cubicBezTo>
                    <a:pt x="1641" y="3126"/>
                    <a:pt x="2012" y="3151"/>
                    <a:pt x="2384" y="3163"/>
                  </a:cubicBezTo>
                  <a:cubicBezTo>
                    <a:pt x="2594" y="3169"/>
                    <a:pt x="2804" y="3174"/>
                    <a:pt x="3016" y="3175"/>
                  </a:cubicBezTo>
                  <a:cubicBezTo>
                    <a:pt x="3034" y="3175"/>
                    <a:pt x="3051" y="3175"/>
                    <a:pt x="3069" y="3175"/>
                  </a:cubicBezTo>
                  <a:cubicBezTo>
                    <a:pt x="3253" y="3175"/>
                    <a:pt x="3437" y="3170"/>
                    <a:pt x="3622" y="3166"/>
                  </a:cubicBezTo>
                  <a:cubicBezTo>
                    <a:pt x="3821" y="3163"/>
                    <a:pt x="4020" y="3163"/>
                    <a:pt x="4219" y="3158"/>
                  </a:cubicBezTo>
                  <a:cubicBezTo>
                    <a:pt x="4418" y="3151"/>
                    <a:pt x="4616" y="3142"/>
                    <a:pt x="4813" y="3138"/>
                  </a:cubicBezTo>
                  <a:cubicBezTo>
                    <a:pt x="5075" y="3140"/>
                    <a:pt x="5337" y="3157"/>
                    <a:pt x="5599" y="3157"/>
                  </a:cubicBezTo>
                  <a:cubicBezTo>
                    <a:pt x="5640" y="3157"/>
                    <a:pt x="5680" y="3157"/>
                    <a:pt x="5721" y="3156"/>
                  </a:cubicBezTo>
                  <a:cubicBezTo>
                    <a:pt x="5953" y="3149"/>
                    <a:pt x="6183" y="3124"/>
                    <a:pt x="6414" y="3102"/>
                  </a:cubicBezTo>
                  <a:cubicBezTo>
                    <a:pt x="6419" y="3105"/>
                    <a:pt x="6423" y="3111"/>
                    <a:pt x="6428" y="3114"/>
                  </a:cubicBezTo>
                  <a:cubicBezTo>
                    <a:pt x="6463" y="3112"/>
                    <a:pt x="6498" y="3110"/>
                    <a:pt x="6532" y="3108"/>
                  </a:cubicBezTo>
                  <a:cubicBezTo>
                    <a:pt x="6633" y="3101"/>
                    <a:pt x="6732" y="3096"/>
                    <a:pt x="6832" y="3092"/>
                  </a:cubicBezTo>
                  <a:cubicBezTo>
                    <a:pt x="6971" y="3085"/>
                    <a:pt x="7110" y="3078"/>
                    <a:pt x="7248" y="3074"/>
                  </a:cubicBezTo>
                  <a:cubicBezTo>
                    <a:pt x="7244" y="3044"/>
                    <a:pt x="7242" y="3013"/>
                    <a:pt x="7239" y="2982"/>
                  </a:cubicBezTo>
                  <a:cubicBezTo>
                    <a:pt x="7239" y="2981"/>
                    <a:pt x="7239" y="2980"/>
                    <a:pt x="7239" y="2977"/>
                  </a:cubicBezTo>
                  <a:cubicBezTo>
                    <a:pt x="7231" y="2941"/>
                    <a:pt x="7225" y="2904"/>
                    <a:pt x="7218" y="2867"/>
                  </a:cubicBezTo>
                  <a:cubicBezTo>
                    <a:pt x="7214" y="2840"/>
                    <a:pt x="7210" y="2813"/>
                    <a:pt x="7206" y="2784"/>
                  </a:cubicBezTo>
                  <a:cubicBezTo>
                    <a:pt x="7195" y="2723"/>
                    <a:pt x="7185" y="2663"/>
                    <a:pt x="7177" y="2603"/>
                  </a:cubicBezTo>
                  <a:cubicBezTo>
                    <a:pt x="7164" y="2508"/>
                    <a:pt x="7153" y="2412"/>
                    <a:pt x="7151" y="2316"/>
                  </a:cubicBezTo>
                  <a:cubicBezTo>
                    <a:pt x="7151" y="2307"/>
                    <a:pt x="7152" y="2298"/>
                    <a:pt x="7155" y="2288"/>
                  </a:cubicBezTo>
                  <a:cubicBezTo>
                    <a:pt x="7143" y="2141"/>
                    <a:pt x="7123" y="1996"/>
                    <a:pt x="7071" y="1858"/>
                  </a:cubicBezTo>
                  <a:cubicBezTo>
                    <a:pt x="7031" y="1754"/>
                    <a:pt x="6984" y="1650"/>
                    <a:pt x="6931" y="1554"/>
                  </a:cubicBezTo>
                  <a:cubicBezTo>
                    <a:pt x="6881" y="1464"/>
                    <a:pt x="6825" y="1380"/>
                    <a:pt x="6772" y="1293"/>
                  </a:cubicBezTo>
                  <a:cubicBezTo>
                    <a:pt x="6713" y="1187"/>
                    <a:pt x="6658" y="1077"/>
                    <a:pt x="6579" y="984"/>
                  </a:cubicBezTo>
                  <a:cubicBezTo>
                    <a:pt x="6506" y="897"/>
                    <a:pt x="6421" y="821"/>
                    <a:pt x="6339" y="741"/>
                  </a:cubicBezTo>
                  <a:cubicBezTo>
                    <a:pt x="6309" y="710"/>
                    <a:pt x="6278" y="671"/>
                    <a:pt x="6242" y="641"/>
                  </a:cubicBezTo>
                  <a:cubicBezTo>
                    <a:pt x="6240" y="640"/>
                    <a:pt x="6238" y="638"/>
                    <a:pt x="6237" y="635"/>
                  </a:cubicBezTo>
                  <a:cubicBezTo>
                    <a:pt x="6235" y="633"/>
                    <a:pt x="6232" y="632"/>
                    <a:pt x="6230" y="630"/>
                  </a:cubicBezTo>
                  <a:cubicBezTo>
                    <a:pt x="6229" y="627"/>
                    <a:pt x="6227" y="625"/>
                    <a:pt x="6226" y="624"/>
                  </a:cubicBezTo>
                  <a:cubicBezTo>
                    <a:pt x="6214" y="609"/>
                    <a:pt x="6200" y="598"/>
                    <a:pt x="6187" y="585"/>
                  </a:cubicBezTo>
                  <a:cubicBezTo>
                    <a:pt x="6108" y="517"/>
                    <a:pt x="6026" y="454"/>
                    <a:pt x="5941" y="393"/>
                  </a:cubicBezTo>
                  <a:cubicBezTo>
                    <a:pt x="5839" y="319"/>
                    <a:pt x="5731" y="242"/>
                    <a:pt x="5615" y="193"/>
                  </a:cubicBezTo>
                  <a:cubicBezTo>
                    <a:pt x="5430" y="112"/>
                    <a:pt x="5226" y="63"/>
                    <a:pt x="5026" y="35"/>
                  </a:cubicBezTo>
                  <a:cubicBezTo>
                    <a:pt x="4924" y="20"/>
                    <a:pt x="4823" y="5"/>
                    <a:pt x="4720" y="2"/>
                  </a:cubicBezTo>
                  <a:cubicBezTo>
                    <a:pt x="4696" y="1"/>
                    <a:pt x="4672" y="1"/>
                    <a:pt x="4649"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1765" name="Google Shape;1765;p40"/>
          <p:cNvGrpSpPr/>
          <p:nvPr/>
        </p:nvGrpSpPr>
        <p:grpSpPr>
          <a:xfrm>
            <a:off x="2219864" y="2432722"/>
            <a:ext cx="676371" cy="310001"/>
            <a:chOff x="7331200" y="1084150"/>
            <a:chExt cx="290600" cy="101925"/>
          </a:xfrm>
        </p:grpSpPr>
        <p:sp>
          <p:nvSpPr>
            <p:cNvPr id="1766" name="Google Shape;1766;p40"/>
            <p:cNvSpPr/>
            <p:nvPr/>
          </p:nvSpPr>
          <p:spPr>
            <a:xfrm>
              <a:off x="7341275" y="1091125"/>
              <a:ext cx="270700" cy="88550"/>
            </a:xfrm>
            <a:custGeom>
              <a:avLst/>
              <a:gdLst/>
              <a:ahLst/>
              <a:cxnLst/>
              <a:rect l="l" t="t" r="r" b="b"/>
              <a:pathLst>
                <a:path w="10828" h="3542" extrusionOk="0">
                  <a:moveTo>
                    <a:pt x="7234" y="1613"/>
                  </a:moveTo>
                  <a:lnTo>
                    <a:pt x="7234" y="1613"/>
                  </a:lnTo>
                  <a:cubicBezTo>
                    <a:pt x="7258" y="1632"/>
                    <a:pt x="7282" y="1650"/>
                    <a:pt x="7305" y="1667"/>
                  </a:cubicBezTo>
                  <a:cubicBezTo>
                    <a:pt x="7305" y="1668"/>
                    <a:pt x="7306" y="1668"/>
                    <a:pt x="7306" y="1670"/>
                  </a:cubicBezTo>
                  <a:cubicBezTo>
                    <a:pt x="7312" y="1678"/>
                    <a:pt x="7319" y="1686"/>
                    <a:pt x="7325" y="1695"/>
                  </a:cubicBezTo>
                  <a:cubicBezTo>
                    <a:pt x="7294" y="1668"/>
                    <a:pt x="7264" y="1641"/>
                    <a:pt x="7234" y="1613"/>
                  </a:cubicBezTo>
                  <a:close/>
                  <a:moveTo>
                    <a:pt x="5757" y="0"/>
                  </a:moveTo>
                  <a:cubicBezTo>
                    <a:pt x="5711" y="0"/>
                    <a:pt x="5665" y="9"/>
                    <a:pt x="5621" y="27"/>
                  </a:cubicBezTo>
                  <a:cubicBezTo>
                    <a:pt x="5545" y="34"/>
                    <a:pt x="5469" y="49"/>
                    <a:pt x="5399" y="80"/>
                  </a:cubicBezTo>
                  <a:cubicBezTo>
                    <a:pt x="5326" y="112"/>
                    <a:pt x="5254" y="164"/>
                    <a:pt x="5224" y="239"/>
                  </a:cubicBezTo>
                  <a:cubicBezTo>
                    <a:pt x="5154" y="231"/>
                    <a:pt x="5084" y="227"/>
                    <a:pt x="5014" y="227"/>
                  </a:cubicBezTo>
                  <a:cubicBezTo>
                    <a:pt x="4862" y="227"/>
                    <a:pt x="4712" y="248"/>
                    <a:pt x="4567" y="302"/>
                  </a:cubicBezTo>
                  <a:cubicBezTo>
                    <a:pt x="4402" y="363"/>
                    <a:pt x="4232" y="483"/>
                    <a:pt x="4149" y="645"/>
                  </a:cubicBezTo>
                  <a:cubicBezTo>
                    <a:pt x="4123" y="660"/>
                    <a:pt x="4098" y="676"/>
                    <a:pt x="4073" y="693"/>
                  </a:cubicBezTo>
                  <a:cubicBezTo>
                    <a:pt x="4059" y="700"/>
                    <a:pt x="4045" y="707"/>
                    <a:pt x="4031" y="715"/>
                  </a:cubicBezTo>
                  <a:cubicBezTo>
                    <a:pt x="3930" y="771"/>
                    <a:pt x="3846" y="846"/>
                    <a:pt x="3775" y="938"/>
                  </a:cubicBezTo>
                  <a:cubicBezTo>
                    <a:pt x="3715" y="1015"/>
                    <a:pt x="3670" y="1116"/>
                    <a:pt x="3661" y="1213"/>
                  </a:cubicBezTo>
                  <a:cubicBezTo>
                    <a:pt x="3660" y="1228"/>
                    <a:pt x="3659" y="1243"/>
                    <a:pt x="3660" y="1258"/>
                  </a:cubicBezTo>
                  <a:cubicBezTo>
                    <a:pt x="3659" y="1258"/>
                    <a:pt x="3659" y="1259"/>
                    <a:pt x="3658" y="1260"/>
                  </a:cubicBezTo>
                  <a:cubicBezTo>
                    <a:pt x="3572" y="1282"/>
                    <a:pt x="3487" y="1312"/>
                    <a:pt x="3406" y="1350"/>
                  </a:cubicBezTo>
                  <a:cubicBezTo>
                    <a:pt x="3355" y="1376"/>
                    <a:pt x="3305" y="1404"/>
                    <a:pt x="3258" y="1436"/>
                  </a:cubicBezTo>
                  <a:cubicBezTo>
                    <a:pt x="3218" y="1464"/>
                    <a:pt x="3177" y="1498"/>
                    <a:pt x="3151" y="1540"/>
                  </a:cubicBezTo>
                  <a:cubicBezTo>
                    <a:pt x="3111" y="1602"/>
                    <a:pt x="3079" y="1675"/>
                    <a:pt x="3082" y="1748"/>
                  </a:cubicBezTo>
                  <a:cubicBezTo>
                    <a:pt x="3072" y="1755"/>
                    <a:pt x="3063" y="1761"/>
                    <a:pt x="3053" y="1768"/>
                  </a:cubicBezTo>
                  <a:cubicBezTo>
                    <a:pt x="2992" y="1808"/>
                    <a:pt x="2938" y="1862"/>
                    <a:pt x="2889" y="1914"/>
                  </a:cubicBezTo>
                  <a:cubicBezTo>
                    <a:pt x="2855" y="1952"/>
                    <a:pt x="2826" y="1990"/>
                    <a:pt x="2803" y="2033"/>
                  </a:cubicBezTo>
                  <a:cubicBezTo>
                    <a:pt x="2721" y="2006"/>
                    <a:pt x="2636" y="1983"/>
                    <a:pt x="2552" y="1959"/>
                  </a:cubicBezTo>
                  <a:cubicBezTo>
                    <a:pt x="2375" y="1908"/>
                    <a:pt x="2195" y="1867"/>
                    <a:pt x="2013" y="1838"/>
                  </a:cubicBezTo>
                  <a:cubicBezTo>
                    <a:pt x="1892" y="1818"/>
                    <a:pt x="1771" y="1808"/>
                    <a:pt x="1647" y="1802"/>
                  </a:cubicBezTo>
                  <a:cubicBezTo>
                    <a:pt x="1621" y="1801"/>
                    <a:pt x="1594" y="1800"/>
                    <a:pt x="1567" y="1800"/>
                  </a:cubicBezTo>
                  <a:cubicBezTo>
                    <a:pt x="1534" y="1800"/>
                    <a:pt x="1501" y="1802"/>
                    <a:pt x="1469" y="1807"/>
                  </a:cubicBezTo>
                  <a:cubicBezTo>
                    <a:pt x="1415" y="1816"/>
                    <a:pt x="1366" y="1831"/>
                    <a:pt x="1318" y="1852"/>
                  </a:cubicBezTo>
                  <a:cubicBezTo>
                    <a:pt x="1267" y="1874"/>
                    <a:pt x="1219" y="1910"/>
                    <a:pt x="1185" y="1955"/>
                  </a:cubicBezTo>
                  <a:cubicBezTo>
                    <a:pt x="1166" y="1955"/>
                    <a:pt x="1147" y="1954"/>
                    <a:pt x="1128" y="1954"/>
                  </a:cubicBezTo>
                  <a:cubicBezTo>
                    <a:pt x="1025" y="1954"/>
                    <a:pt x="917" y="1964"/>
                    <a:pt x="824" y="2006"/>
                  </a:cubicBezTo>
                  <a:cubicBezTo>
                    <a:pt x="735" y="2047"/>
                    <a:pt x="663" y="2109"/>
                    <a:pt x="595" y="2178"/>
                  </a:cubicBezTo>
                  <a:cubicBezTo>
                    <a:pt x="594" y="2179"/>
                    <a:pt x="593" y="2179"/>
                    <a:pt x="592" y="2181"/>
                  </a:cubicBezTo>
                  <a:cubicBezTo>
                    <a:pt x="548" y="2198"/>
                    <a:pt x="506" y="2222"/>
                    <a:pt x="466" y="2246"/>
                  </a:cubicBezTo>
                  <a:cubicBezTo>
                    <a:pt x="450" y="2255"/>
                    <a:pt x="434" y="2265"/>
                    <a:pt x="418" y="2277"/>
                  </a:cubicBezTo>
                  <a:cubicBezTo>
                    <a:pt x="382" y="2298"/>
                    <a:pt x="345" y="2321"/>
                    <a:pt x="311" y="2348"/>
                  </a:cubicBezTo>
                  <a:cubicBezTo>
                    <a:pt x="251" y="2391"/>
                    <a:pt x="199" y="2444"/>
                    <a:pt x="148" y="2496"/>
                  </a:cubicBezTo>
                  <a:cubicBezTo>
                    <a:pt x="109" y="2536"/>
                    <a:pt x="75" y="2581"/>
                    <a:pt x="51" y="2631"/>
                  </a:cubicBezTo>
                  <a:cubicBezTo>
                    <a:pt x="26" y="2683"/>
                    <a:pt x="20" y="2739"/>
                    <a:pt x="21" y="2796"/>
                  </a:cubicBezTo>
                  <a:cubicBezTo>
                    <a:pt x="21" y="2839"/>
                    <a:pt x="32" y="2885"/>
                    <a:pt x="50" y="2928"/>
                  </a:cubicBezTo>
                  <a:cubicBezTo>
                    <a:pt x="45" y="2938"/>
                    <a:pt x="42" y="2947"/>
                    <a:pt x="37" y="2956"/>
                  </a:cubicBezTo>
                  <a:cubicBezTo>
                    <a:pt x="1" y="3044"/>
                    <a:pt x="1" y="3150"/>
                    <a:pt x="49" y="3234"/>
                  </a:cubicBezTo>
                  <a:cubicBezTo>
                    <a:pt x="101" y="3325"/>
                    <a:pt x="199" y="3355"/>
                    <a:pt x="298" y="3364"/>
                  </a:cubicBezTo>
                  <a:cubicBezTo>
                    <a:pt x="317" y="3366"/>
                    <a:pt x="337" y="3367"/>
                    <a:pt x="357" y="3367"/>
                  </a:cubicBezTo>
                  <a:cubicBezTo>
                    <a:pt x="393" y="3367"/>
                    <a:pt x="430" y="3364"/>
                    <a:pt x="465" y="3363"/>
                  </a:cubicBezTo>
                  <a:cubicBezTo>
                    <a:pt x="514" y="3361"/>
                    <a:pt x="563" y="3357"/>
                    <a:pt x="612" y="3352"/>
                  </a:cubicBezTo>
                  <a:cubicBezTo>
                    <a:pt x="642" y="3354"/>
                    <a:pt x="672" y="3355"/>
                    <a:pt x="703" y="3356"/>
                  </a:cubicBezTo>
                  <a:cubicBezTo>
                    <a:pt x="813" y="3362"/>
                    <a:pt x="922" y="3369"/>
                    <a:pt x="1033" y="3372"/>
                  </a:cubicBezTo>
                  <a:cubicBezTo>
                    <a:pt x="1154" y="3376"/>
                    <a:pt x="1275" y="3380"/>
                    <a:pt x="1396" y="3380"/>
                  </a:cubicBezTo>
                  <a:cubicBezTo>
                    <a:pt x="1468" y="3381"/>
                    <a:pt x="1540" y="3381"/>
                    <a:pt x="1612" y="3381"/>
                  </a:cubicBezTo>
                  <a:cubicBezTo>
                    <a:pt x="1669" y="3381"/>
                    <a:pt x="1727" y="3381"/>
                    <a:pt x="1785" y="3379"/>
                  </a:cubicBezTo>
                  <a:cubicBezTo>
                    <a:pt x="1818" y="3378"/>
                    <a:pt x="1850" y="3374"/>
                    <a:pt x="1882" y="3370"/>
                  </a:cubicBezTo>
                  <a:cubicBezTo>
                    <a:pt x="1915" y="3377"/>
                    <a:pt x="1949" y="3382"/>
                    <a:pt x="1984" y="3388"/>
                  </a:cubicBezTo>
                  <a:cubicBezTo>
                    <a:pt x="2181" y="3420"/>
                    <a:pt x="2380" y="3443"/>
                    <a:pt x="2580" y="3461"/>
                  </a:cubicBezTo>
                  <a:cubicBezTo>
                    <a:pt x="2781" y="3481"/>
                    <a:pt x="2981" y="3499"/>
                    <a:pt x="3182" y="3512"/>
                  </a:cubicBezTo>
                  <a:cubicBezTo>
                    <a:pt x="3379" y="3525"/>
                    <a:pt x="3578" y="3530"/>
                    <a:pt x="3774" y="3533"/>
                  </a:cubicBezTo>
                  <a:cubicBezTo>
                    <a:pt x="3876" y="3536"/>
                    <a:pt x="3977" y="3537"/>
                    <a:pt x="4078" y="3538"/>
                  </a:cubicBezTo>
                  <a:cubicBezTo>
                    <a:pt x="4124" y="3539"/>
                    <a:pt x="4171" y="3540"/>
                    <a:pt x="4218" y="3540"/>
                  </a:cubicBezTo>
                  <a:cubicBezTo>
                    <a:pt x="4240" y="3541"/>
                    <a:pt x="4263" y="3541"/>
                    <a:pt x="4286" y="3541"/>
                  </a:cubicBezTo>
                  <a:cubicBezTo>
                    <a:pt x="4331" y="3541"/>
                    <a:pt x="4376" y="3538"/>
                    <a:pt x="4418" y="3524"/>
                  </a:cubicBezTo>
                  <a:cubicBezTo>
                    <a:pt x="4472" y="3505"/>
                    <a:pt x="4514" y="3465"/>
                    <a:pt x="4535" y="3413"/>
                  </a:cubicBezTo>
                  <a:cubicBezTo>
                    <a:pt x="4684" y="3420"/>
                    <a:pt x="4833" y="3424"/>
                    <a:pt x="4983" y="3427"/>
                  </a:cubicBezTo>
                  <a:cubicBezTo>
                    <a:pt x="5054" y="3430"/>
                    <a:pt x="5126" y="3430"/>
                    <a:pt x="5198" y="3430"/>
                  </a:cubicBezTo>
                  <a:cubicBezTo>
                    <a:pt x="5318" y="3430"/>
                    <a:pt x="5438" y="3428"/>
                    <a:pt x="5558" y="3428"/>
                  </a:cubicBezTo>
                  <a:cubicBezTo>
                    <a:pt x="5679" y="3429"/>
                    <a:pt x="5802" y="3429"/>
                    <a:pt x="5924" y="3429"/>
                  </a:cubicBezTo>
                  <a:cubicBezTo>
                    <a:pt x="6016" y="3429"/>
                    <a:pt x="6109" y="3432"/>
                    <a:pt x="6201" y="3432"/>
                  </a:cubicBezTo>
                  <a:cubicBezTo>
                    <a:pt x="6285" y="3432"/>
                    <a:pt x="6368" y="3430"/>
                    <a:pt x="6451" y="3420"/>
                  </a:cubicBezTo>
                  <a:cubicBezTo>
                    <a:pt x="6485" y="3417"/>
                    <a:pt x="6520" y="3410"/>
                    <a:pt x="6553" y="3404"/>
                  </a:cubicBezTo>
                  <a:cubicBezTo>
                    <a:pt x="6561" y="3403"/>
                    <a:pt x="6569" y="3401"/>
                    <a:pt x="6577" y="3398"/>
                  </a:cubicBezTo>
                  <a:cubicBezTo>
                    <a:pt x="6682" y="3403"/>
                    <a:pt x="6786" y="3406"/>
                    <a:pt x="6890" y="3409"/>
                  </a:cubicBezTo>
                  <a:cubicBezTo>
                    <a:pt x="6975" y="3410"/>
                    <a:pt x="7059" y="3412"/>
                    <a:pt x="7144" y="3413"/>
                  </a:cubicBezTo>
                  <a:cubicBezTo>
                    <a:pt x="7162" y="3414"/>
                    <a:pt x="7181" y="3414"/>
                    <a:pt x="7200" y="3414"/>
                  </a:cubicBezTo>
                  <a:cubicBezTo>
                    <a:pt x="7282" y="3414"/>
                    <a:pt x="7366" y="3410"/>
                    <a:pt x="7448" y="3406"/>
                  </a:cubicBezTo>
                  <a:cubicBezTo>
                    <a:pt x="7465" y="3405"/>
                    <a:pt x="7482" y="3402"/>
                    <a:pt x="7498" y="3397"/>
                  </a:cubicBezTo>
                  <a:cubicBezTo>
                    <a:pt x="7534" y="3400"/>
                    <a:pt x="7569" y="3403"/>
                    <a:pt x="7604" y="3405"/>
                  </a:cubicBezTo>
                  <a:cubicBezTo>
                    <a:pt x="7827" y="3422"/>
                    <a:pt x="8050" y="3434"/>
                    <a:pt x="8273" y="3445"/>
                  </a:cubicBezTo>
                  <a:cubicBezTo>
                    <a:pt x="8684" y="3467"/>
                    <a:pt x="9097" y="3473"/>
                    <a:pt x="9510" y="3483"/>
                  </a:cubicBezTo>
                  <a:lnTo>
                    <a:pt x="9513" y="3483"/>
                  </a:lnTo>
                  <a:cubicBezTo>
                    <a:pt x="9701" y="3505"/>
                    <a:pt x="9889" y="3516"/>
                    <a:pt x="10078" y="3516"/>
                  </a:cubicBezTo>
                  <a:cubicBezTo>
                    <a:pt x="10128" y="3515"/>
                    <a:pt x="10180" y="3513"/>
                    <a:pt x="10230" y="3508"/>
                  </a:cubicBezTo>
                  <a:cubicBezTo>
                    <a:pt x="10246" y="3508"/>
                    <a:pt x="10261" y="3509"/>
                    <a:pt x="10276" y="3511"/>
                  </a:cubicBezTo>
                  <a:cubicBezTo>
                    <a:pt x="10311" y="3512"/>
                    <a:pt x="10346" y="3513"/>
                    <a:pt x="10381" y="3513"/>
                  </a:cubicBezTo>
                  <a:cubicBezTo>
                    <a:pt x="10394" y="3513"/>
                    <a:pt x="10407" y="3513"/>
                    <a:pt x="10420" y="3513"/>
                  </a:cubicBezTo>
                  <a:cubicBezTo>
                    <a:pt x="10497" y="3512"/>
                    <a:pt x="10572" y="3504"/>
                    <a:pt x="10646" y="3486"/>
                  </a:cubicBezTo>
                  <a:cubicBezTo>
                    <a:pt x="10713" y="3470"/>
                    <a:pt x="10767" y="3430"/>
                    <a:pt x="10789" y="3366"/>
                  </a:cubicBezTo>
                  <a:cubicBezTo>
                    <a:pt x="10791" y="3364"/>
                    <a:pt x="10791" y="3363"/>
                    <a:pt x="10791" y="3362"/>
                  </a:cubicBezTo>
                  <a:cubicBezTo>
                    <a:pt x="10801" y="3345"/>
                    <a:pt x="10808" y="3328"/>
                    <a:pt x="10811" y="3309"/>
                  </a:cubicBezTo>
                  <a:cubicBezTo>
                    <a:pt x="10827" y="3234"/>
                    <a:pt x="10795" y="3162"/>
                    <a:pt x="10736" y="3117"/>
                  </a:cubicBezTo>
                  <a:cubicBezTo>
                    <a:pt x="10718" y="3105"/>
                    <a:pt x="10701" y="3094"/>
                    <a:pt x="10683" y="3086"/>
                  </a:cubicBezTo>
                  <a:cubicBezTo>
                    <a:pt x="10689" y="3081"/>
                    <a:pt x="10694" y="3075"/>
                    <a:pt x="10700" y="3069"/>
                  </a:cubicBezTo>
                  <a:cubicBezTo>
                    <a:pt x="10747" y="3018"/>
                    <a:pt x="10770" y="2951"/>
                    <a:pt x="10765" y="2885"/>
                  </a:cubicBezTo>
                  <a:cubicBezTo>
                    <a:pt x="10804" y="2837"/>
                    <a:pt x="10824" y="2776"/>
                    <a:pt x="10812" y="2710"/>
                  </a:cubicBezTo>
                  <a:cubicBezTo>
                    <a:pt x="10803" y="2661"/>
                    <a:pt x="10785" y="2611"/>
                    <a:pt x="10765" y="2565"/>
                  </a:cubicBezTo>
                  <a:cubicBezTo>
                    <a:pt x="10741" y="2509"/>
                    <a:pt x="10716" y="2453"/>
                    <a:pt x="10685" y="2399"/>
                  </a:cubicBezTo>
                  <a:cubicBezTo>
                    <a:pt x="10616" y="2277"/>
                    <a:pt x="10523" y="2173"/>
                    <a:pt x="10419" y="2078"/>
                  </a:cubicBezTo>
                  <a:cubicBezTo>
                    <a:pt x="10227" y="1899"/>
                    <a:pt x="9989" y="1752"/>
                    <a:pt x="9728" y="1710"/>
                  </a:cubicBezTo>
                  <a:cubicBezTo>
                    <a:pt x="9684" y="1703"/>
                    <a:pt x="9637" y="1698"/>
                    <a:pt x="9589" y="1698"/>
                  </a:cubicBezTo>
                  <a:cubicBezTo>
                    <a:pt x="9518" y="1698"/>
                    <a:pt x="9447" y="1708"/>
                    <a:pt x="9385" y="1737"/>
                  </a:cubicBezTo>
                  <a:cubicBezTo>
                    <a:pt x="9376" y="1740"/>
                    <a:pt x="9367" y="1746"/>
                    <a:pt x="9358" y="1752"/>
                  </a:cubicBezTo>
                  <a:cubicBezTo>
                    <a:pt x="9336" y="1748"/>
                    <a:pt x="9313" y="1746"/>
                    <a:pt x="9290" y="1744"/>
                  </a:cubicBezTo>
                  <a:cubicBezTo>
                    <a:pt x="9277" y="1743"/>
                    <a:pt x="9263" y="1742"/>
                    <a:pt x="9249" y="1742"/>
                  </a:cubicBezTo>
                  <a:cubicBezTo>
                    <a:pt x="9209" y="1742"/>
                    <a:pt x="9167" y="1746"/>
                    <a:pt x="9128" y="1751"/>
                  </a:cubicBezTo>
                  <a:cubicBezTo>
                    <a:pt x="9052" y="1761"/>
                    <a:pt x="8977" y="1776"/>
                    <a:pt x="8903" y="1794"/>
                  </a:cubicBezTo>
                  <a:cubicBezTo>
                    <a:pt x="8801" y="1795"/>
                    <a:pt x="8698" y="1806"/>
                    <a:pt x="8602" y="1833"/>
                  </a:cubicBezTo>
                  <a:cubicBezTo>
                    <a:pt x="8542" y="1850"/>
                    <a:pt x="8484" y="1870"/>
                    <a:pt x="8428" y="1894"/>
                  </a:cubicBezTo>
                  <a:cubicBezTo>
                    <a:pt x="8373" y="1827"/>
                    <a:pt x="8311" y="1764"/>
                    <a:pt x="8252" y="1703"/>
                  </a:cubicBezTo>
                  <a:cubicBezTo>
                    <a:pt x="8217" y="1666"/>
                    <a:pt x="8182" y="1628"/>
                    <a:pt x="8147" y="1592"/>
                  </a:cubicBezTo>
                  <a:cubicBezTo>
                    <a:pt x="8134" y="1559"/>
                    <a:pt x="8115" y="1529"/>
                    <a:pt x="8094" y="1497"/>
                  </a:cubicBezTo>
                  <a:cubicBezTo>
                    <a:pt x="8064" y="1448"/>
                    <a:pt x="8032" y="1400"/>
                    <a:pt x="7999" y="1352"/>
                  </a:cubicBezTo>
                  <a:cubicBezTo>
                    <a:pt x="7947" y="1273"/>
                    <a:pt x="7890" y="1195"/>
                    <a:pt x="7827" y="1122"/>
                  </a:cubicBezTo>
                  <a:cubicBezTo>
                    <a:pt x="7840" y="1074"/>
                    <a:pt x="7834" y="1021"/>
                    <a:pt x="7806" y="975"/>
                  </a:cubicBezTo>
                  <a:cubicBezTo>
                    <a:pt x="7790" y="950"/>
                    <a:pt x="7775" y="926"/>
                    <a:pt x="7758" y="902"/>
                  </a:cubicBezTo>
                  <a:cubicBezTo>
                    <a:pt x="7735" y="871"/>
                    <a:pt x="7708" y="845"/>
                    <a:pt x="7679" y="819"/>
                  </a:cubicBezTo>
                  <a:cubicBezTo>
                    <a:pt x="7648" y="792"/>
                    <a:pt x="7616" y="768"/>
                    <a:pt x="7584" y="744"/>
                  </a:cubicBezTo>
                  <a:cubicBezTo>
                    <a:pt x="7529" y="702"/>
                    <a:pt x="7474" y="658"/>
                    <a:pt x="7418" y="616"/>
                  </a:cubicBezTo>
                  <a:cubicBezTo>
                    <a:pt x="7358" y="574"/>
                    <a:pt x="7297" y="533"/>
                    <a:pt x="7237" y="493"/>
                  </a:cubicBezTo>
                  <a:cubicBezTo>
                    <a:pt x="7207" y="468"/>
                    <a:pt x="7177" y="443"/>
                    <a:pt x="7145" y="421"/>
                  </a:cubicBezTo>
                  <a:cubicBezTo>
                    <a:pt x="7123" y="405"/>
                    <a:pt x="7097" y="396"/>
                    <a:pt x="7071" y="391"/>
                  </a:cubicBezTo>
                  <a:lnTo>
                    <a:pt x="7039" y="372"/>
                  </a:lnTo>
                  <a:cubicBezTo>
                    <a:pt x="6914" y="300"/>
                    <a:pt x="6779" y="225"/>
                    <a:pt x="6633" y="212"/>
                  </a:cubicBezTo>
                  <a:cubicBezTo>
                    <a:pt x="6628" y="211"/>
                    <a:pt x="6623" y="211"/>
                    <a:pt x="6618" y="211"/>
                  </a:cubicBezTo>
                  <a:cubicBezTo>
                    <a:pt x="6592" y="211"/>
                    <a:pt x="6568" y="216"/>
                    <a:pt x="6545" y="225"/>
                  </a:cubicBezTo>
                  <a:cubicBezTo>
                    <a:pt x="6538" y="223"/>
                    <a:pt x="6531" y="220"/>
                    <a:pt x="6524" y="217"/>
                  </a:cubicBezTo>
                  <a:lnTo>
                    <a:pt x="6524" y="217"/>
                  </a:lnTo>
                  <a:cubicBezTo>
                    <a:pt x="6526" y="217"/>
                    <a:pt x="6527" y="218"/>
                    <a:pt x="6529" y="218"/>
                  </a:cubicBezTo>
                  <a:cubicBezTo>
                    <a:pt x="6522" y="215"/>
                    <a:pt x="6515" y="212"/>
                    <a:pt x="6507" y="209"/>
                  </a:cubicBezTo>
                  <a:lnTo>
                    <a:pt x="6507" y="209"/>
                  </a:lnTo>
                  <a:cubicBezTo>
                    <a:pt x="6507" y="209"/>
                    <a:pt x="6507" y="209"/>
                    <a:pt x="6507" y="209"/>
                  </a:cubicBezTo>
                  <a:lnTo>
                    <a:pt x="6507" y="209"/>
                  </a:lnTo>
                  <a:cubicBezTo>
                    <a:pt x="6507" y="209"/>
                    <a:pt x="6507" y="209"/>
                    <a:pt x="6507" y="209"/>
                  </a:cubicBezTo>
                  <a:lnTo>
                    <a:pt x="6507" y="209"/>
                  </a:lnTo>
                  <a:cubicBezTo>
                    <a:pt x="6363" y="149"/>
                    <a:pt x="6214" y="98"/>
                    <a:pt x="6060" y="64"/>
                  </a:cubicBezTo>
                  <a:cubicBezTo>
                    <a:pt x="5993" y="43"/>
                    <a:pt x="5925" y="26"/>
                    <a:pt x="5855" y="11"/>
                  </a:cubicBezTo>
                  <a:cubicBezTo>
                    <a:pt x="5822" y="4"/>
                    <a:pt x="5790" y="0"/>
                    <a:pt x="57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7" name="Google Shape;1767;p40"/>
            <p:cNvSpPr/>
            <p:nvPr/>
          </p:nvSpPr>
          <p:spPr>
            <a:xfrm>
              <a:off x="7338850" y="1159775"/>
              <a:ext cx="278500" cy="18200"/>
            </a:xfrm>
            <a:custGeom>
              <a:avLst/>
              <a:gdLst/>
              <a:ahLst/>
              <a:cxnLst/>
              <a:rect l="l" t="t" r="r" b="b"/>
              <a:pathLst>
                <a:path w="11140" h="728" extrusionOk="0">
                  <a:moveTo>
                    <a:pt x="4861" y="115"/>
                  </a:moveTo>
                  <a:cubicBezTo>
                    <a:pt x="4861" y="115"/>
                    <a:pt x="4861" y="115"/>
                    <a:pt x="4860" y="115"/>
                  </a:cubicBezTo>
                  <a:lnTo>
                    <a:pt x="4860" y="115"/>
                  </a:lnTo>
                  <a:cubicBezTo>
                    <a:pt x="4861" y="115"/>
                    <a:pt x="4861" y="115"/>
                    <a:pt x="4861" y="115"/>
                  </a:cubicBezTo>
                  <a:close/>
                  <a:moveTo>
                    <a:pt x="523" y="1"/>
                  </a:moveTo>
                  <a:cubicBezTo>
                    <a:pt x="488" y="1"/>
                    <a:pt x="453" y="1"/>
                    <a:pt x="418" y="2"/>
                  </a:cubicBezTo>
                  <a:cubicBezTo>
                    <a:pt x="354" y="4"/>
                    <a:pt x="296" y="18"/>
                    <a:pt x="238" y="45"/>
                  </a:cubicBezTo>
                  <a:cubicBezTo>
                    <a:pt x="198" y="64"/>
                    <a:pt x="163" y="94"/>
                    <a:pt x="129" y="122"/>
                  </a:cubicBezTo>
                  <a:cubicBezTo>
                    <a:pt x="98" y="146"/>
                    <a:pt x="67" y="170"/>
                    <a:pt x="45" y="203"/>
                  </a:cubicBezTo>
                  <a:cubicBezTo>
                    <a:pt x="21" y="239"/>
                    <a:pt x="5" y="279"/>
                    <a:pt x="3" y="323"/>
                  </a:cubicBezTo>
                  <a:cubicBezTo>
                    <a:pt x="1" y="372"/>
                    <a:pt x="20" y="412"/>
                    <a:pt x="45" y="453"/>
                  </a:cubicBezTo>
                  <a:cubicBezTo>
                    <a:pt x="71" y="495"/>
                    <a:pt x="118" y="522"/>
                    <a:pt x="161" y="542"/>
                  </a:cubicBezTo>
                  <a:cubicBezTo>
                    <a:pt x="214" y="566"/>
                    <a:pt x="280" y="574"/>
                    <a:pt x="337" y="579"/>
                  </a:cubicBezTo>
                  <a:cubicBezTo>
                    <a:pt x="453" y="591"/>
                    <a:pt x="569" y="596"/>
                    <a:pt x="685" y="599"/>
                  </a:cubicBezTo>
                  <a:cubicBezTo>
                    <a:pt x="780" y="602"/>
                    <a:pt x="875" y="604"/>
                    <a:pt x="971" y="609"/>
                  </a:cubicBezTo>
                  <a:cubicBezTo>
                    <a:pt x="1066" y="612"/>
                    <a:pt x="1162" y="620"/>
                    <a:pt x="1258" y="626"/>
                  </a:cubicBezTo>
                  <a:cubicBezTo>
                    <a:pt x="1324" y="630"/>
                    <a:pt x="1390" y="632"/>
                    <a:pt x="1456" y="632"/>
                  </a:cubicBezTo>
                  <a:cubicBezTo>
                    <a:pt x="1656" y="632"/>
                    <a:pt x="1856" y="616"/>
                    <a:pt x="2055" y="600"/>
                  </a:cubicBezTo>
                  <a:cubicBezTo>
                    <a:pt x="2306" y="578"/>
                    <a:pt x="2557" y="568"/>
                    <a:pt x="2810" y="566"/>
                  </a:cubicBezTo>
                  <a:cubicBezTo>
                    <a:pt x="2803" y="566"/>
                    <a:pt x="2797" y="566"/>
                    <a:pt x="2793" y="564"/>
                  </a:cubicBezTo>
                  <a:lnTo>
                    <a:pt x="2793" y="564"/>
                  </a:lnTo>
                  <a:cubicBezTo>
                    <a:pt x="2986" y="566"/>
                    <a:pt x="3179" y="567"/>
                    <a:pt x="3371" y="577"/>
                  </a:cubicBezTo>
                  <a:cubicBezTo>
                    <a:pt x="3573" y="587"/>
                    <a:pt x="3775" y="595"/>
                    <a:pt x="3978" y="600"/>
                  </a:cubicBezTo>
                  <a:cubicBezTo>
                    <a:pt x="4175" y="606"/>
                    <a:pt x="4372" y="623"/>
                    <a:pt x="4570" y="631"/>
                  </a:cubicBezTo>
                  <a:cubicBezTo>
                    <a:pt x="4662" y="634"/>
                    <a:pt x="4754" y="636"/>
                    <a:pt x="4846" y="636"/>
                  </a:cubicBezTo>
                  <a:cubicBezTo>
                    <a:pt x="4966" y="636"/>
                    <a:pt x="5086" y="633"/>
                    <a:pt x="5206" y="631"/>
                  </a:cubicBezTo>
                  <a:cubicBezTo>
                    <a:pt x="5507" y="624"/>
                    <a:pt x="5809" y="622"/>
                    <a:pt x="6111" y="618"/>
                  </a:cubicBezTo>
                  <a:cubicBezTo>
                    <a:pt x="6109" y="618"/>
                    <a:pt x="6107" y="618"/>
                    <a:pt x="6106" y="618"/>
                  </a:cubicBezTo>
                  <a:lnTo>
                    <a:pt x="6106" y="618"/>
                  </a:lnTo>
                  <a:cubicBezTo>
                    <a:pt x="6176" y="617"/>
                    <a:pt x="6247" y="617"/>
                    <a:pt x="6317" y="617"/>
                  </a:cubicBezTo>
                  <a:cubicBezTo>
                    <a:pt x="6501" y="617"/>
                    <a:pt x="6685" y="619"/>
                    <a:pt x="6869" y="620"/>
                  </a:cubicBezTo>
                  <a:cubicBezTo>
                    <a:pt x="6904" y="621"/>
                    <a:pt x="6938" y="621"/>
                    <a:pt x="6972" y="621"/>
                  </a:cubicBezTo>
                  <a:cubicBezTo>
                    <a:pt x="7187" y="621"/>
                    <a:pt x="7400" y="613"/>
                    <a:pt x="7614" y="608"/>
                  </a:cubicBezTo>
                  <a:cubicBezTo>
                    <a:pt x="7815" y="610"/>
                    <a:pt x="8016" y="615"/>
                    <a:pt x="8218" y="615"/>
                  </a:cubicBezTo>
                  <a:cubicBezTo>
                    <a:pt x="8413" y="614"/>
                    <a:pt x="8609" y="603"/>
                    <a:pt x="8804" y="599"/>
                  </a:cubicBezTo>
                  <a:cubicBezTo>
                    <a:pt x="8813" y="599"/>
                    <a:pt x="8823" y="599"/>
                    <a:pt x="8832" y="599"/>
                  </a:cubicBezTo>
                  <a:cubicBezTo>
                    <a:pt x="9158" y="599"/>
                    <a:pt x="9483" y="618"/>
                    <a:pt x="9807" y="650"/>
                  </a:cubicBezTo>
                  <a:cubicBezTo>
                    <a:pt x="9972" y="667"/>
                    <a:pt x="10136" y="694"/>
                    <a:pt x="10302" y="699"/>
                  </a:cubicBezTo>
                  <a:cubicBezTo>
                    <a:pt x="10452" y="706"/>
                    <a:pt x="10601" y="698"/>
                    <a:pt x="10750" y="713"/>
                  </a:cubicBezTo>
                  <a:cubicBezTo>
                    <a:pt x="10777" y="716"/>
                    <a:pt x="10802" y="719"/>
                    <a:pt x="10828" y="724"/>
                  </a:cubicBezTo>
                  <a:cubicBezTo>
                    <a:pt x="10841" y="727"/>
                    <a:pt x="10853" y="728"/>
                    <a:pt x="10865" y="728"/>
                  </a:cubicBezTo>
                  <a:cubicBezTo>
                    <a:pt x="10950" y="726"/>
                    <a:pt x="11028" y="662"/>
                    <a:pt x="11044" y="576"/>
                  </a:cubicBezTo>
                  <a:cubicBezTo>
                    <a:pt x="11053" y="522"/>
                    <a:pt x="11038" y="468"/>
                    <a:pt x="11006" y="428"/>
                  </a:cubicBezTo>
                  <a:cubicBezTo>
                    <a:pt x="11092" y="388"/>
                    <a:pt x="11139" y="291"/>
                    <a:pt x="11107" y="198"/>
                  </a:cubicBezTo>
                  <a:cubicBezTo>
                    <a:pt x="11082" y="124"/>
                    <a:pt x="11008" y="73"/>
                    <a:pt x="10932" y="73"/>
                  </a:cubicBezTo>
                  <a:cubicBezTo>
                    <a:pt x="10912" y="73"/>
                    <a:pt x="10892" y="77"/>
                    <a:pt x="10873" y="84"/>
                  </a:cubicBezTo>
                  <a:lnTo>
                    <a:pt x="10869" y="85"/>
                  </a:lnTo>
                  <a:cubicBezTo>
                    <a:pt x="10858" y="88"/>
                    <a:pt x="10846" y="90"/>
                    <a:pt x="10835" y="92"/>
                  </a:cubicBezTo>
                  <a:cubicBezTo>
                    <a:pt x="10810" y="94"/>
                    <a:pt x="10786" y="97"/>
                    <a:pt x="10761" y="98"/>
                  </a:cubicBezTo>
                  <a:cubicBezTo>
                    <a:pt x="10635" y="97"/>
                    <a:pt x="10508" y="81"/>
                    <a:pt x="10382" y="70"/>
                  </a:cubicBezTo>
                  <a:cubicBezTo>
                    <a:pt x="10286" y="61"/>
                    <a:pt x="10189" y="55"/>
                    <a:pt x="10092" y="55"/>
                  </a:cubicBezTo>
                  <a:cubicBezTo>
                    <a:pt x="10072" y="55"/>
                    <a:pt x="10052" y="55"/>
                    <a:pt x="10031" y="56"/>
                  </a:cubicBezTo>
                  <a:cubicBezTo>
                    <a:pt x="9807" y="60"/>
                    <a:pt x="9584" y="68"/>
                    <a:pt x="9360" y="73"/>
                  </a:cubicBezTo>
                  <a:cubicBezTo>
                    <a:pt x="9226" y="73"/>
                    <a:pt x="9093" y="69"/>
                    <a:pt x="8960" y="64"/>
                  </a:cubicBezTo>
                  <a:cubicBezTo>
                    <a:pt x="8907" y="62"/>
                    <a:pt x="8855" y="61"/>
                    <a:pt x="8803" y="61"/>
                  </a:cubicBezTo>
                  <a:cubicBezTo>
                    <a:pt x="8717" y="61"/>
                    <a:pt x="8631" y="63"/>
                    <a:pt x="8545" y="64"/>
                  </a:cubicBezTo>
                  <a:cubicBezTo>
                    <a:pt x="8375" y="62"/>
                    <a:pt x="8204" y="56"/>
                    <a:pt x="8035" y="54"/>
                  </a:cubicBezTo>
                  <a:cubicBezTo>
                    <a:pt x="7855" y="54"/>
                    <a:pt x="7676" y="74"/>
                    <a:pt x="7496" y="82"/>
                  </a:cubicBezTo>
                  <a:cubicBezTo>
                    <a:pt x="7302" y="80"/>
                    <a:pt x="7107" y="69"/>
                    <a:pt x="6914" y="62"/>
                  </a:cubicBezTo>
                  <a:cubicBezTo>
                    <a:pt x="6852" y="60"/>
                    <a:pt x="6789" y="59"/>
                    <a:pt x="6727" y="59"/>
                  </a:cubicBezTo>
                  <a:cubicBezTo>
                    <a:pt x="6597" y="59"/>
                    <a:pt x="6467" y="63"/>
                    <a:pt x="6338" y="64"/>
                  </a:cubicBezTo>
                  <a:cubicBezTo>
                    <a:pt x="6134" y="65"/>
                    <a:pt x="5929" y="67"/>
                    <a:pt x="5726" y="81"/>
                  </a:cubicBezTo>
                  <a:cubicBezTo>
                    <a:pt x="5528" y="94"/>
                    <a:pt x="5331" y="108"/>
                    <a:pt x="5132" y="113"/>
                  </a:cubicBezTo>
                  <a:lnTo>
                    <a:pt x="5123" y="113"/>
                  </a:lnTo>
                  <a:cubicBezTo>
                    <a:pt x="5029" y="114"/>
                    <a:pt x="4934" y="115"/>
                    <a:pt x="4841" y="116"/>
                  </a:cubicBezTo>
                  <a:lnTo>
                    <a:pt x="4841" y="116"/>
                  </a:lnTo>
                  <a:cubicBezTo>
                    <a:pt x="4847" y="116"/>
                    <a:pt x="4854" y="115"/>
                    <a:pt x="4860" y="115"/>
                  </a:cubicBezTo>
                  <a:lnTo>
                    <a:pt x="4860" y="115"/>
                  </a:lnTo>
                  <a:cubicBezTo>
                    <a:pt x="4834" y="115"/>
                    <a:pt x="4807" y="115"/>
                    <a:pt x="4781" y="115"/>
                  </a:cubicBezTo>
                  <a:cubicBezTo>
                    <a:pt x="4608" y="115"/>
                    <a:pt x="4434" y="112"/>
                    <a:pt x="4260" y="109"/>
                  </a:cubicBezTo>
                  <a:cubicBezTo>
                    <a:pt x="4066" y="107"/>
                    <a:pt x="3873" y="89"/>
                    <a:pt x="3680" y="74"/>
                  </a:cubicBezTo>
                  <a:cubicBezTo>
                    <a:pt x="3493" y="58"/>
                    <a:pt x="3304" y="64"/>
                    <a:pt x="3115" y="58"/>
                  </a:cubicBezTo>
                  <a:cubicBezTo>
                    <a:pt x="2920" y="51"/>
                    <a:pt x="2724" y="51"/>
                    <a:pt x="2529" y="34"/>
                  </a:cubicBezTo>
                  <a:cubicBezTo>
                    <a:pt x="2319" y="14"/>
                    <a:pt x="2109" y="9"/>
                    <a:pt x="1899" y="5"/>
                  </a:cubicBezTo>
                  <a:cubicBezTo>
                    <a:pt x="1862" y="4"/>
                    <a:pt x="1825" y="4"/>
                    <a:pt x="1788" y="4"/>
                  </a:cubicBezTo>
                  <a:cubicBezTo>
                    <a:pt x="1714" y="4"/>
                    <a:pt x="1640" y="6"/>
                    <a:pt x="1565" y="9"/>
                  </a:cubicBezTo>
                  <a:cubicBezTo>
                    <a:pt x="1465" y="13"/>
                    <a:pt x="1366" y="19"/>
                    <a:pt x="1266" y="21"/>
                  </a:cubicBezTo>
                  <a:cubicBezTo>
                    <a:pt x="1082" y="19"/>
                    <a:pt x="898" y="10"/>
                    <a:pt x="715" y="4"/>
                  </a:cubicBezTo>
                  <a:cubicBezTo>
                    <a:pt x="651" y="2"/>
                    <a:pt x="587" y="1"/>
                    <a:pt x="52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8" name="Google Shape;1768;p40"/>
            <p:cNvSpPr/>
            <p:nvPr/>
          </p:nvSpPr>
          <p:spPr>
            <a:xfrm>
              <a:off x="7527850" y="1140225"/>
              <a:ext cx="9425" cy="9300"/>
            </a:xfrm>
            <a:custGeom>
              <a:avLst/>
              <a:gdLst/>
              <a:ahLst/>
              <a:cxnLst/>
              <a:rect l="l" t="t" r="r" b="b"/>
              <a:pathLst>
                <a:path w="377" h="372" extrusionOk="0">
                  <a:moveTo>
                    <a:pt x="198" y="0"/>
                  </a:moveTo>
                  <a:cubicBezTo>
                    <a:pt x="197" y="0"/>
                    <a:pt x="196" y="0"/>
                    <a:pt x="194" y="1"/>
                  </a:cubicBezTo>
                  <a:cubicBezTo>
                    <a:pt x="95" y="3"/>
                    <a:pt x="7" y="75"/>
                    <a:pt x="3" y="180"/>
                  </a:cubicBezTo>
                  <a:cubicBezTo>
                    <a:pt x="0" y="275"/>
                    <a:pt x="79" y="371"/>
                    <a:pt x="178" y="371"/>
                  </a:cubicBezTo>
                  <a:cubicBezTo>
                    <a:pt x="180" y="371"/>
                    <a:pt x="181" y="371"/>
                    <a:pt x="182" y="371"/>
                  </a:cubicBezTo>
                  <a:cubicBezTo>
                    <a:pt x="282" y="369"/>
                    <a:pt x="371" y="297"/>
                    <a:pt x="374" y="193"/>
                  </a:cubicBezTo>
                  <a:cubicBezTo>
                    <a:pt x="376" y="97"/>
                    <a:pt x="298"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9" name="Google Shape;1769;p40"/>
            <p:cNvSpPr/>
            <p:nvPr/>
          </p:nvSpPr>
          <p:spPr>
            <a:xfrm>
              <a:off x="7513750" y="1141000"/>
              <a:ext cx="9425" cy="9275"/>
            </a:xfrm>
            <a:custGeom>
              <a:avLst/>
              <a:gdLst/>
              <a:ahLst/>
              <a:cxnLst/>
              <a:rect l="l" t="t" r="r" b="b"/>
              <a:pathLst>
                <a:path w="377" h="371" extrusionOk="0">
                  <a:moveTo>
                    <a:pt x="198" y="0"/>
                  </a:moveTo>
                  <a:cubicBezTo>
                    <a:pt x="197" y="0"/>
                    <a:pt x="196" y="0"/>
                    <a:pt x="195" y="0"/>
                  </a:cubicBezTo>
                  <a:cubicBezTo>
                    <a:pt x="94" y="3"/>
                    <a:pt x="7" y="75"/>
                    <a:pt x="4" y="180"/>
                  </a:cubicBezTo>
                  <a:cubicBezTo>
                    <a:pt x="0" y="275"/>
                    <a:pt x="80" y="371"/>
                    <a:pt x="179" y="371"/>
                  </a:cubicBezTo>
                  <a:cubicBezTo>
                    <a:pt x="180" y="371"/>
                    <a:pt x="181" y="371"/>
                    <a:pt x="182" y="371"/>
                  </a:cubicBezTo>
                  <a:cubicBezTo>
                    <a:pt x="283" y="369"/>
                    <a:pt x="370" y="297"/>
                    <a:pt x="373" y="191"/>
                  </a:cubicBezTo>
                  <a:cubicBezTo>
                    <a:pt x="376" y="96"/>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0" name="Google Shape;1770;p40"/>
            <p:cNvSpPr/>
            <p:nvPr/>
          </p:nvSpPr>
          <p:spPr>
            <a:xfrm>
              <a:off x="7520350" y="1129350"/>
              <a:ext cx="9425" cy="9300"/>
            </a:xfrm>
            <a:custGeom>
              <a:avLst/>
              <a:gdLst/>
              <a:ahLst/>
              <a:cxnLst/>
              <a:rect l="l" t="t" r="r" b="b"/>
              <a:pathLst>
                <a:path w="377" h="372" extrusionOk="0">
                  <a:moveTo>
                    <a:pt x="198" y="1"/>
                  </a:moveTo>
                  <a:cubicBezTo>
                    <a:pt x="197" y="1"/>
                    <a:pt x="196" y="1"/>
                    <a:pt x="195" y="1"/>
                  </a:cubicBezTo>
                  <a:cubicBezTo>
                    <a:pt x="94" y="3"/>
                    <a:pt x="7" y="75"/>
                    <a:pt x="4" y="181"/>
                  </a:cubicBezTo>
                  <a:cubicBezTo>
                    <a:pt x="0" y="275"/>
                    <a:pt x="80" y="372"/>
                    <a:pt x="179" y="372"/>
                  </a:cubicBezTo>
                  <a:cubicBezTo>
                    <a:pt x="180" y="372"/>
                    <a:pt x="181" y="372"/>
                    <a:pt x="182" y="371"/>
                  </a:cubicBezTo>
                  <a:cubicBezTo>
                    <a:pt x="283" y="369"/>
                    <a:pt x="370" y="297"/>
                    <a:pt x="373" y="193"/>
                  </a:cubicBezTo>
                  <a:cubicBezTo>
                    <a:pt x="377" y="98"/>
                    <a:pt x="297"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1" name="Google Shape;1771;p40"/>
            <p:cNvSpPr/>
            <p:nvPr/>
          </p:nvSpPr>
          <p:spPr>
            <a:xfrm>
              <a:off x="7433275" y="1138825"/>
              <a:ext cx="9425" cy="9300"/>
            </a:xfrm>
            <a:custGeom>
              <a:avLst/>
              <a:gdLst/>
              <a:ahLst/>
              <a:cxnLst/>
              <a:rect l="l" t="t" r="r" b="b"/>
              <a:pathLst>
                <a:path w="377" h="372" extrusionOk="0">
                  <a:moveTo>
                    <a:pt x="198" y="0"/>
                  </a:moveTo>
                  <a:cubicBezTo>
                    <a:pt x="197" y="0"/>
                    <a:pt x="196" y="0"/>
                    <a:pt x="195" y="0"/>
                  </a:cubicBezTo>
                  <a:cubicBezTo>
                    <a:pt x="94" y="3"/>
                    <a:pt x="7" y="75"/>
                    <a:pt x="4" y="179"/>
                  </a:cubicBezTo>
                  <a:cubicBezTo>
                    <a:pt x="0" y="275"/>
                    <a:pt x="80" y="371"/>
                    <a:pt x="179" y="371"/>
                  </a:cubicBezTo>
                  <a:cubicBezTo>
                    <a:pt x="180" y="371"/>
                    <a:pt x="181" y="371"/>
                    <a:pt x="182" y="371"/>
                  </a:cubicBezTo>
                  <a:cubicBezTo>
                    <a:pt x="283" y="369"/>
                    <a:pt x="370" y="297"/>
                    <a:pt x="373" y="191"/>
                  </a:cubicBezTo>
                  <a:cubicBezTo>
                    <a:pt x="377" y="97"/>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2" name="Google Shape;1772;p40"/>
            <p:cNvSpPr/>
            <p:nvPr/>
          </p:nvSpPr>
          <p:spPr>
            <a:xfrm>
              <a:off x="7558600" y="1159475"/>
              <a:ext cx="2425" cy="1125"/>
            </a:xfrm>
            <a:custGeom>
              <a:avLst/>
              <a:gdLst/>
              <a:ahLst/>
              <a:cxnLst/>
              <a:rect l="l" t="t" r="r" b="b"/>
              <a:pathLst>
                <a:path w="97" h="45" extrusionOk="0">
                  <a:moveTo>
                    <a:pt x="96" y="0"/>
                  </a:moveTo>
                  <a:cubicBezTo>
                    <a:pt x="64" y="15"/>
                    <a:pt x="32" y="30"/>
                    <a:pt x="0" y="45"/>
                  </a:cubicBezTo>
                  <a:cubicBezTo>
                    <a:pt x="23" y="41"/>
                    <a:pt x="47" y="33"/>
                    <a:pt x="68" y="21"/>
                  </a:cubicBezTo>
                  <a:cubicBezTo>
                    <a:pt x="78" y="14"/>
                    <a:pt x="87" y="7"/>
                    <a:pt x="96"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773" name="Google Shape;1773;p40"/>
            <p:cNvSpPr/>
            <p:nvPr/>
          </p:nvSpPr>
          <p:spPr>
            <a:xfrm>
              <a:off x="7331200" y="1084150"/>
              <a:ext cx="290600" cy="101925"/>
            </a:xfrm>
            <a:custGeom>
              <a:avLst/>
              <a:gdLst/>
              <a:ahLst/>
              <a:cxnLst/>
              <a:rect l="l" t="t" r="r" b="b"/>
              <a:pathLst>
                <a:path w="11624" h="4077" extrusionOk="0">
                  <a:moveTo>
                    <a:pt x="4513" y="1013"/>
                  </a:moveTo>
                  <a:cubicBezTo>
                    <a:pt x="4510" y="1016"/>
                    <a:pt x="4506" y="1020"/>
                    <a:pt x="4503" y="1023"/>
                  </a:cubicBezTo>
                  <a:lnTo>
                    <a:pt x="4503" y="1023"/>
                  </a:lnTo>
                  <a:cubicBezTo>
                    <a:pt x="4507" y="1020"/>
                    <a:pt x="4510" y="1016"/>
                    <a:pt x="4513" y="1013"/>
                  </a:cubicBezTo>
                  <a:close/>
                  <a:moveTo>
                    <a:pt x="8945" y="2584"/>
                  </a:moveTo>
                  <a:cubicBezTo>
                    <a:pt x="8944" y="2584"/>
                    <a:pt x="8944" y="2585"/>
                    <a:pt x="8944" y="2585"/>
                  </a:cubicBezTo>
                  <a:cubicBezTo>
                    <a:pt x="8945" y="2585"/>
                    <a:pt x="8945" y="2585"/>
                    <a:pt x="8945" y="2584"/>
                  </a:cubicBezTo>
                  <a:close/>
                  <a:moveTo>
                    <a:pt x="6188" y="370"/>
                  </a:moveTo>
                  <a:cubicBezTo>
                    <a:pt x="6205" y="370"/>
                    <a:pt x="6221" y="370"/>
                    <a:pt x="6238" y="371"/>
                  </a:cubicBezTo>
                  <a:lnTo>
                    <a:pt x="6234" y="371"/>
                  </a:lnTo>
                  <a:cubicBezTo>
                    <a:pt x="6235" y="371"/>
                    <a:pt x="6238" y="371"/>
                    <a:pt x="6240" y="372"/>
                  </a:cubicBezTo>
                  <a:cubicBezTo>
                    <a:pt x="6242" y="372"/>
                    <a:pt x="6245" y="371"/>
                    <a:pt x="6248" y="371"/>
                  </a:cubicBezTo>
                  <a:cubicBezTo>
                    <a:pt x="6251" y="371"/>
                    <a:pt x="6254" y="371"/>
                    <a:pt x="6257" y="372"/>
                  </a:cubicBezTo>
                  <a:lnTo>
                    <a:pt x="6255" y="372"/>
                  </a:lnTo>
                  <a:cubicBezTo>
                    <a:pt x="6393" y="381"/>
                    <a:pt x="6532" y="398"/>
                    <a:pt x="6668" y="421"/>
                  </a:cubicBezTo>
                  <a:cubicBezTo>
                    <a:pt x="6765" y="439"/>
                    <a:pt x="6861" y="463"/>
                    <a:pt x="6956" y="491"/>
                  </a:cubicBezTo>
                  <a:cubicBezTo>
                    <a:pt x="7043" y="519"/>
                    <a:pt x="7128" y="549"/>
                    <a:pt x="7213" y="585"/>
                  </a:cubicBezTo>
                  <a:cubicBezTo>
                    <a:pt x="7266" y="611"/>
                    <a:pt x="7317" y="637"/>
                    <a:pt x="7367" y="667"/>
                  </a:cubicBezTo>
                  <a:cubicBezTo>
                    <a:pt x="7499" y="750"/>
                    <a:pt x="7627" y="843"/>
                    <a:pt x="7748" y="939"/>
                  </a:cubicBezTo>
                  <a:cubicBezTo>
                    <a:pt x="7748" y="938"/>
                    <a:pt x="7748" y="938"/>
                    <a:pt x="7747" y="937"/>
                  </a:cubicBezTo>
                  <a:lnTo>
                    <a:pt x="7747" y="937"/>
                  </a:lnTo>
                  <a:cubicBezTo>
                    <a:pt x="7842" y="1016"/>
                    <a:pt x="7933" y="1095"/>
                    <a:pt x="8020" y="1182"/>
                  </a:cubicBezTo>
                  <a:cubicBezTo>
                    <a:pt x="8103" y="1276"/>
                    <a:pt x="8177" y="1373"/>
                    <a:pt x="8249" y="1474"/>
                  </a:cubicBezTo>
                  <a:cubicBezTo>
                    <a:pt x="8309" y="1568"/>
                    <a:pt x="8365" y="1662"/>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1"/>
                    <a:pt x="8420" y="1761"/>
                    <a:pt x="8420" y="1761"/>
                  </a:cubicBezTo>
                  <a:lnTo>
                    <a:pt x="8420" y="1761"/>
                  </a:lnTo>
                  <a:cubicBezTo>
                    <a:pt x="8420" y="1761"/>
                    <a:pt x="8420" y="1760"/>
                    <a:pt x="8419" y="1760"/>
                  </a:cubicBezTo>
                  <a:lnTo>
                    <a:pt x="8419" y="1760"/>
                  </a:lnTo>
                  <a:cubicBezTo>
                    <a:pt x="8420" y="1761"/>
                    <a:pt x="8420" y="1761"/>
                    <a:pt x="8421" y="1762"/>
                  </a:cubicBezTo>
                  <a:cubicBezTo>
                    <a:pt x="8420" y="1762"/>
                    <a:pt x="8420" y="1762"/>
                    <a:pt x="8420" y="1761"/>
                  </a:cubicBezTo>
                  <a:lnTo>
                    <a:pt x="8420" y="1761"/>
                  </a:lnTo>
                  <a:cubicBezTo>
                    <a:pt x="8420" y="1762"/>
                    <a:pt x="8421" y="1763"/>
                    <a:pt x="8422" y="1763"/>
                  </a:cubicBezTo>
                  <a:cubicBezTo>
                    <a:pt x="8424" y="1768"/>
                    <a:pt x="8426" y="1772"/>
                    <a:pt x="8428" y="1776"/>
                  </a:cubicBezTo>
                  <a:lnTo>
                    <a:pt x="8428" y="1776"/>
                  </a:lnTo>
                  <a:cubicBezTo>
                    <a:pt x="8427" y="1775"/>
                    <a:pt x="8427" y="1775"/>
                    <a:pt x="8426" y="1775"/>
                  </a:cubicBezTo>
                  <a:lnTo>
                    <a:pt x="8426" y="1775"/>
                  </a:lnTo>
                  <a:cubicBezTo>
                    <a:pt x="8473" y="1864"/>
                    <a:pt x="8518" y="1954"/>
                    <a:pt x="8564" y="2045"/>
                  </a:cubicBezTo>
                  <a:cubicBezTo>
                    <a:pt x="8569" y="2053"/>
                    <a:pt x="8576" y="2062"/>
                    <a:pt x="8582" y="2071"/>
                  </a:cubicBezTo>
                  <a:cubicBezTo>
                    <a:pt x="8601" y="2098"/>
                    <a:pt x="8622" y="2127"/>
                    <a:pt x="8642" y="2154"/>
                  </a:cubicBezTo>
                  <a:cubicBezTo>
                    <a:pt x="8694" y="2226"/>
                    <a:pt x="8745" y="2298"/>
                    <a:pt x="8796" y="2370"/>
                  </a:cubicBezTo>
                  <a:cubicBezTo>
                    <a:pt x="8796" y="2372"/>
                    <a:pt x="8796" y="2372"/>
                    <a:pt x="8796" y="2372"/>
                  </a:cubicBezTo>
                  <a:cubicBezTo>
                    <a:pt x="8841" y="2438"/>
                    <a:pt x="8884" y="2508"/>
                    <a:pt x="8924" y="2576"/>
                  </a:cubicBezTo>
                  <a:cubicBezTo>
                    <a:pt x="8927" y="2582"/>
                    <a:pt x="8931" y="2589"/>
                    <a:pt x="8934" y="2595"/>
                  </a:cubicBezTo>
                  <a:cubicBezTo>
                    <a:pt x="8936" y="2592"/>
                    <a:pt x="8939" y="2590"/>
                    <a:pt x="8942" y="2588"/>
                  </a:cubicBezTo>
                  <a:cubicBezTo>
                    <a:pt x="8943" y="2587"/>
                    <a:pt x="8944" y="2586"/>
                    <a:pt x="8944" y="2585"/>
                  </a:cubicBezTo>
                  <a:lnTo>
                    <a:pt x="8944" y="2584"/>
                  </a:lnTo>
                  <a:cubicBezTo>
                    <a:pt x="8948" y="2581"/>
                    <a:pt x="8952" y="2577"/>
                    <a:pt x="8957" y="2574"/>
                  </a:cubicBezTo>
                  <a:cubicBezTo>
                    <a:pt x="9011" y="2525"/>
                    <a:pt x="9066" y="2477"/>
                    <a:pt x="9119" y="2429"/>
                  </a:cubicBezTo>
                  <a:cubicBezTo>
                    <a:pt x="9126" y="2422"/>
                    <a:pt x="9132" y="2417"/>
                    <a:pt x="9138" y="2412"/>
                  </a:cubicBezTo>
                  <a:cubicBezTo>
                    <a:pt x="9136" y="2408"/>
                    <a:pt x="9135" y="2404"/>
                    <a:pt x="9134" y="2400"/>
                  </a:cubicBezTo>
                  <a:cubicBezTo>
                    <a:pt x="9149" y="2383"/>
                    <a:pt x="9164" y="2365"/>
                    <a:pt x="9181" y="2349"/>
                  </a:cubicBezTo>
                  <a:cubicBezTo>
                    <a:pt x="9195" y="2336"/>
                    <a:pt x="9208" y="2325"/>
                    <a:pt x="9223" y="2313"/>
                  </a:cubicBezTo>
                  <a:cubicBezTo>
                    <a:pt x="9263" y="2287"/>
                    <a:pt x="9305" y="2264"/>
                    <a:pt x="9346" y="2242"/>
                  </a:cubicBezTo>
                  <a:cubicBezTo>
                    <a:pt x="9404" y="2213"/>
                    <a:pt x="9462" y="2186"/>
                    <a:pt x="9524" y="2162"/>
                  </a:cubicBezTo>
                  <a:cubicBezTo>
                    <a:pt x="9587" y="2142"/>
                    <a:pt x="9649" y="2122"/>
                    <a:pt x="9712" y="2105"/>
                  </a:cubicBezTo>
                  <a:cubicBezTo>
                    <a:pt x="9766" y="2094"/>
                    <a:pt x="9821" y="2087"/>
                    <a:pt x="9876" y="2081"/>
                  </a:cubicBezTo>
                  <a:cubicBezTo>
                    <a:pt x="9902" y="2080"/>
                    <a:pt x="9927" y="2079"/>
                    <a:pt x="9953" y="2079"/>
                  </a:cubicBezTo>
                  <a:cubicBezTo>
                    <a:pt x="9971" y="2079"/>
                    <a:pt x="9989" y="2080"/>
                    <a:pt x="10007" y="2080"/>
                  </a:cubicBezTo>
                  <a:cubicBezTo>
                    <a:pt x="10082" y="2086"/>
                    <a:pt x="10158" y="2093"/>
                    <a:pt x="10232" y="2105"/>
                  </a:cubicBezTo>
                  <a:cubicBezTo>
                    <a:pt x="10257" y="2111"/>
                    <a:pt x="10281" y="2117"/>
                    <a:pt x="10306" y="2123"/>
                  </a:cubicBezTo>
                  <a:cubicBezTo>
                    <a:pt x="10330" y="2131"/>
                    <a:pt x="10354" y="2141"/>
                    <a:pt x="10378" y="2150"/>
                  </a:cubicBezTo>
                  <a:cubicBezTo>
                    <a:pt x="10424" y="2171"/>
                    <a:pt x="10466" y="2194"/>
                    <a:pt x="10510" y="2220"/>
                  </a:cubicBezTo>
                  <a:cubicBezTo>
                    <a:pt x="10553" y="2247"/>
                    <a:pt x="10597" y="2276"/>
                    <a:pt x="10638" y="2308"/>
                  </a:cubicBezTo>
                  <a:cubicBezTo>
                    <a:pt x="10686" y="2351"/>
                    <a:pt x="10733" y="2396"/>
                    <a:pt x="10778" y="2441"/>
                  </a:cubicBezTo>
                  <a:cubicBezTo>
                    <a:pt x="10821" y="2491"/>
                    <a:pt x="10861" y="2541"/>
                    <a:pt x="10901" y="2592"/>
                  </a:cubicBezTo>
                  <a:cubicBezTo>
                    <a:pt x="10947" y="2661"/>
                    <a:pt x="10989" y="2732"/>
                    <a:pt x="11029" y="2805"/>
                  </a:cubicBezTo>
                  <a:cubicBezTo>
                    <a:pt x="11069" y="2884"/>
                    <a:pt x="11104" y="2964"/>
                    <a:pt x="11138" y="3045"/>
                  </a:cubicBezTo>
                  <a:cubicBezTo>
                    <a:pt x="11158" y="3107"/>
                    <a:pt x="11176" y="3169"/>
                    <a:pt x="11192" y="3231"/>
                  </a:cubicBezTo>
                  <a:cubicBezTo>
                    <a:pt x="11212" y="3334"/>
                    <a:pt x="11226" y="3436"/>
                    <a:pt x="11236" y="3539"/>
                  </a:cubicBezTo>
                  <a:cubicBezTo>
                    <a:pt x="11239" y="3592"/>
                    <a:pt x="11242" y="3644"/>
                    <a:pt x="11243" y="3696"/>
                  </a:cubicBezTo>
                  <a:cubicBezTo>
                    <a:pt x="11228" y="3692"/>
                    <a:pt x="11213" y="3688"/>
                    <a:pt x="11198" y="3684"/>
                  </a:cubicBezTo>
                  <a:cubicBezTo>
                    <a:pt x="11079" y="3655"/>
                    <a:pt x="10953" y="3650"/>
                    <a:pt x="10830" y="3650"/>
                  </a:cubicBezTo>
                  <a:cubicBezTo>
                    <a:pt x="10729" y="3651"/>
                    <a:pt x="10628" y="3658"/>
                    <a:pt x="10526" y="3661"/>
                  </a:cubicBezTo>
                  <a:cubicBezTo>
                    <a:pt x="10470" y="3664"/>
                    <a:pt x="10414" y="3665"/>
                    <a:pt x="10358" y="3665"/>
                  </a:cubicBezTo>
                  <a:cubicBezTo>
                    <a:pt x="10243" y="3665"/>
                    <a:pt x="10128" y="3661"/>
                    <a:pt x="10012" y="3657"/>
                  </a:cubicBezTo>
                  <a:cubicBezTo>
                    <a:pt x="9817" y="3645"/>
                    <a:pt x="9619" y="3634"/>
                    <a:pt x="9422" y="3620"/>
                  </a:cubicBezTo>
                  <a:cubicBezTo>
                    <a:pt x="9220" y="3607"/>
                    <a:pt x="9016" y="3600"/>
                    <a:pt x="8813" y="3599"/>
                  </a:cubicBezTo>
                  <a:cubicBezTo>
                    <a:pt x="8614" y="3599"/>
                    <a:pt x="8414" y="3610"/>
                    <a:pt x="8215" y="3619"/>
                  </a:cubicBezTo>
                  <a:cubicBezTo>
                    <a:pt x="8025" y="3628"/>
                    <a:pt x="7836" y="3634"/>
                    <a:pt x="7645" y="3635"/>
                  </a:cubicBezTo>
                  <a:cubicBezTo>
                    <a:pt x="7442" y="3636"/>
                    <a:pt x="7238" y="3637"/>
                    <a:pt x="7035" y="3640"/>
                  </a:cubicBezTo>
                  <a:cubicBezTo>
                    <a:pt x="7010" y="3640"/>
                    <a:pt x="6985" y="3640"/>
                    <a:pt x="6960" y="3640"/>
                  </a:cubicBezTo>
                  <a:cubicBezTo>
                    <a:pt x="6776" y="3640"/>
                    <a:pt x="6591" y="3633"/>
                    <a:pt x="6408" y="3627"/>
                  </a:cubicBezTo>
                  <a:cubicBezTo>
                    <a:pt x="6208" y="3620"/>
                    <a:pt x="6008" y="3616"/>
                    <a:pt x="5809" y="3613"/>
                  </a:cubicBezTo>
                  <a:cubicBezTo>
                    <a:pt x="5789" y="3613"/>
                    <a:pt x="5769" y="3613"/>
                    <a:pt x="5749" y="3613"/>
                  </a:cubicBezTo>
                  <a:cubicBezTo>
                    <a:pt x="5581" y="3613"/>
                    <a:pt x="5413" y="3617"/>
                    <a:pt x="5244" y="3620"/>
                  </a:cubicBezTo>
                  <a:cubicBezTo>
                    <a:pt x="5085" y="3624"/>
                    <a:pt x="4926" y="3625"/>
                    <a:pt x="4767" y="3625"/>
                  </a:cubicBezTo>
                  <a:cubicBezTo>
                    <a:pt x="4718" y="3625"/>
                    <a:pt x="4669" y="3625"/>
                    <a:pt x="4620" y="3625"/>
                  </a:cubicBezTo>
                  <a:cubicBezTo>
                    <a:pt x="4465" y="3624"/>
                    <a:pt x="4309" y="3619"/>
                    <a:pt x="4152" y="3619"/>
                  </a:cubicBezTo>
                  <a:cubicBezTo>
                    <a:pt x="4127" y="3619"/>
                    <a:pt x="4101" y="3619"/>
                    <a:pt x="4075" y="3619"/>
                  </a:cubicBezTo>
                  <a:cubicBezTo>
                    <a:pt x="3721" y="3621"/>
                    <a:pt x="3367" y="3634"/>
                    <a:pt x="3013" y="3634"/>
                  </a:cubicBezTo>
                  <a:cubicBezTo>
                    <a:pt x="2962" y="3634"/>
                    <a:pt x="2912" y="3633"/>
                    <a:pt x="2862" y="3633"/>
                  </a:cubicBezTo>
                  <a:cubicBezTo>
                    <a:pt x="2678" y="3623"/>
                    <a:pt x="2495" y="3605"/>
                    <a:pt x="2313" y="3583"/>
                  </a:cubicBezTo>
                  <a:cubicBezTo>
                    <a:pt x="2109" y="3559"/>
                    <a:pt x="1904" y="3537"/>
                    <a:pt x="1697" y="3529"/>
                  </a:cubicBezTo>
                  <a:cubicBezTo>
                    <a:pt x="1496" y="3521"/>
                    <a:pt x="1293" y="3513"/>
                    <a:pt x="1091" y="3508"/>
                  </a:cubicBezTo>
                  <a:cubicBezTo>
                    <a:pt x="1018" y="3507"/>
                    <a:pt x="945" y="3506"/>
                    <a:pt x="872" y="3506"/>
                  </a:cubicBezTo>
                  <a:cubicBezTo>
                    <a:pt x="747" y="3506"/>
                    <a:pt x="621" y="3508"/>
                    <a:pt x="496" y="3509"/>
                  </a:cubicBezTo>
                  <a:cubicBezTo>
                    <a:pt x="526" y="3443"/>
                    <a:pt x="557" y="3377"/>
                    <a:pt x="582" y="3309"/>
                  </a:cubicBezTo>
                  <a:cubicBezTo>
                    <a:pt x="615" y="3221"/>
                    <a:pt x="640" y="3129"/>
                    <a:pt x="667" y="3037"/>
                  </a:cubicBezTo>
                  <a:cubicBezTo>
                    <a:pt x="677" y="3007"/>
                    <a:pt x="686" y="2978"/>
                    <a:pt x="698" y="2949"/>
                  </a:cubicBezTo>
                  <a:cubicBezTo>
                    <a:pt x="706" y="2933"/>
                    <a:pt x="714" y="2917"/>
                    <a:pt x="723" y="2901"/>
                  </a:cubicBezTo>
                  <a:cubicBezTo>
                    <a:pt x="746" y="2867"/>
                    <a:pt x="770" y="2834"/>
                    <a:pt x="795" y="2802"/>
                  </a:cubicBezTo>
                  <a:cubicBezTo>
                    <a:pt x="841" y="2750"/>
                    <a:pt x="889" y="2702"/>
                    <a:pt x="939" y="2654"/>
                  </a:cubicBezTo>
                  <a:cubicBezTo>
                    <a:pt x="982" y="2614"/>
                    <a:pt x="1027" y="2577"/>
                    <a:pt x="1074" y="2543"/>
                  </a:cubicBezTo>
                  <a:cubicBezTo>
                    <a:pt x="1235" y="2438"/>
                    <a:pt x="1402" y="2342"/>
                    <a:pt x="1570" y="2250"/>
                  </a:cubicBezTo>
                  <a:cubicBezTo>
                    <a:pt x="1627" y="2222"/>
                    <a:pt x="1684" y="2194"/>
                    <a:pt x="1744" y="2171"/>
                  </a:cubicBezTo>
                  <a:cubicBezTo>
                    <a:pt x="1774" y="2161"/>
                    <a:pt x="1803" y="2153"/>
                    <a:pt x="1834" y="2145"/>
                  </a:cubicBezTo>
                  <a:cubicBezTo>
                    <a:pt x="1877" y="2137"/>
                    <a:pt x="1920" y="2133"/>
                    <a:pt x="1962" y="2128"/>
                  </a:cubicBezTo>
                  <a:cubicBezTo>
                    <a:pt x="2006" y="2126"/>
                    <a:pt x="2047" y="2125"/>
                    <a:pt x="2090" y="2125"/>
                  </a:cubicBezTo>
                  <a:cubicBezTo>
                    <a:pt x="2160" y="2130"/>
                    <a:pt x="2230" y="2141"/>
                    <a:pt x="2300" y="2153"/>
                  </a:cubicBezTo>
                  <a:cubicBezTo>
                    <a:pt x="2446" y="2181"/>
                    <a:pt x="2589" y="2215"/>
                    <a:pt x="2733" y="2257"/>
                  </a:cubicBezTo>
                  <a:cubicBezTo>
                    <a:pt x="2796" y="2278"/>
                    <a:pt x="2859" y="2300"/>
                    <a:pt x="2919" y="2325"/>
                  </a:cubicBezTo>
                  <a:cubicBezTo>
                    <a:pt x="2948" y="2337"/>
                    <a:pt x="2974" y="2352"/>
                    <a:pt x="3001" y="2367"/>
                  </a:cubicBezTo>
                  <a:cubicBezTo>
                    <a:pt x="2999" y="2369"/>
                    <a:pt x="2998" y="2372"/>
                    <a:pt x="2996" y="2375"/>
                  </a:cubicBezTo>
                  <a:cubicBezTo>
                    <a:pt x="3033" y="2391"/>
                    <a:pt x="3068" y="2409"/>
                    <a:pt x="3101" y="2430"/>
                  </a:cubicBezTo>
                  <a:lnTo>
                    <a:pt x="3102" y="2430"/>
                  </a:lnTo>
                  <a:cubicBezTo>
                    <a:pt x="3119" y="2440"/>
                    <a:pt x="3135" y="2449"/>
                    <a:pt x="3151" y="2460"/>
                  </a:cubicBezTo>
                  <a:cubicBezTo>
                    <a:pt x="3157" y="2462"/>
                    <a:pt x="3161" y="2465"/>
                    <a:pt x="3165" y="2468"/>
                  </a:cubicBezTo>
                  <a:cubicBezTo>
                    <a:pt x="3167" y="2470"/>
                    <a:pt x="3171" y="2471"/>
                    <a:pt x="3173" y="2472"/>
                  </a:cubicBezTo>
                  <a:cubicBezTo>
                    <a:pt x="3186" y="2480"/>
                    <a:pt x="3197" y="2488"/>
                    <a:pt x="3210" y="2496"/>
                  </a:cubicBezTo>
                  <a:cubicBezTo>
                    <a:pt x="3248" y="2463"/>
                    <a:pt x="3286" y="2432"/>
                    <a:pt x="3325" y="2401"/>
                  </a:cubicBezTo>
                  <a:cubicBezTo>
                    <a:pt x="3344" y="2388"/>
                    <a:pt x="3361" y="2373"/>
                    <a:pt x="3379" y="2359"/>
                  </a:cubicBezTo>
                  <a:cubicBezTo>
                    <a:pt x="3390" y="2350"/>
                    <a:pt x="3401" y="2342"/>
                    <a:pt x="3412" y="2333"/>
                  </a:cubicBezTo>
                  <a:cubicBezTo>
                    <a:pt x="3426" y="2322"/>
                    <a:pt x="3440" y="2311"/>
                    <a:pt x="3455" y="2300"/>
                  </a:cubicBezTo>
                  <a:cubicBezTo>
                    <a:pt x="3465" y="2292"/>
                    <a:pt x="3475" y="2284"/>
                    <a:pt x="3485" y="2276"/>
                  </a:cubicBezTo>
                  <a:cubicBezTo>
                    <a:pt x="3487" y="2274"/>
                    <a:pt x="3487" y="2273"/>
                    <a:pt x="3488" y="2273"/>
                  </a:cubicBezTo>
                  <a:cubicBezTo>
                    <a:pt x="3491" y="2271"/>
                    <a:pt x="3493" y="2269"/>
                    <a:pt x="3497" y="2266"/>
                  </a:cubicBezTo>
                  <a:cubicBezTo>
                    <a:pt x="3501" y="2260"/>
                    <a:pt x="3507" y="2253"/>
                    <a:pt x="3513" y="2246"/>
                  </a:cubicBezTo>
                  <a:cubicBezTo>
                    <a:pt x="3551" y="2202"/>
                    <a:pt x="3591" y="2160"/>
                    <a:pt x="3624" y="2114"/>
                  </a:cubicBezTo>
                  <a:cubicBezTo>
                    <a:pt x="3659" y="2066"/>
                    <a:pt x="3690" y="2018"/>
                    <a:pt x="3720" y="1967"/>
                  </a:cubicBezTo>
                  <a:cubicBezTo>
                    <a:pt x="3774" y="1875"/>
                    <a:pt x="3819" y="1780"/>
                    <a:pt x="3874" y="1690"/>
                  </a:cubicBezTo>
                  <a:cubicBezTo>
                    <a:pt x="3895" y="1657"/>
                    <a:pt x="3915" y="1626"/>
                    <a:pt x="3940" y="1595"/>
                  </a:cubicBezTo>
                  <a:cubicBezTo>
                    <a:pt x="3969" y="1562"/>
                    <a:pt x="4000" y="1531"/>
                    <a:pt x="4031" y="1500"/>
                  </a:cubicBezTo>
                  <a:cubicBezTo>
                    <a:pt x="4118" y="1419"/>
                    <a:pt x="4209" y="1342"/>
                    <a:pt x="4290" y="1256"/>
                  </a:cubicBezTo>
                  <a:cubicBezTo>
                    <a:pt x="4363" y="1179"/>
                    <a:pt x="4427" y="1096"/>
                    <a:pt x="4503" y="1023"/>
                  </a:cubicBezTo>
                  <a:lnTo>
                    <a:pt x="4503" y="1023"/>
                  </a:lnTo>
                  <a:cubicBezTo>
                    <a:pt x="4501" y="1025"/>
                    <a:pt x="4498" y="1027"/>
                    <a:pt x="4495" y="1029"/>
                  </a:cubicBezTo>
                  <a:cubicBezTo>
                    <a:pt x="4547" y="983"/>
                    <a:pt x="4597" y="935"/>
                    <a:pt x="4653" y="894"/>
                  </a:cubicBezTo>
                  <a:cubicBezTo>
                    <a:pt x="4693" y="867"/>
                    <a:pt x="4735" y="843"/>
                    <a:pt x="4776" y="819"/>
                  </a:cubicBezTo>
                  <a:cubicBezTo>
                    <a:pt x="4829" y="787"/>
                    <a:pt x="4882" y="755"/>
                    <a:pt x="4934" y="726"/>
                  </a:cubicBezTo>
                  <a:cubicBezTo>
                    <a:pt x="5010" y="690"/>
                    <a:pt x="5086" y="659"/>
                    <a:pt x="5164" y="627"/>
                  </a:cubicBezTo>
                  <a:cubicBezTo>
                    <a:pt x="5253" y="590"/>
                    <a:pt x="5340" y="548"/>
                    <a:pt x="5430" y="511"/>
                  </a:cubicBezTo>
                  <a:cubicBezTo>
                    <a:pt x="5467" y="500"/>
                    <a:pt x="5502" y="489"/>
                    <a:pt x="5540" y="479"/>
                  </a:cubicBezTo>
                  <a:cubicBezTo>
                    <a:pt x="5612" y="463"/>
                    <a:pt x="5685" y="449"/>
                    <a:pt x="5759" y="433"/>
                  </a:cubicBezTo>
                  <a:cubicBezTo>
                    <a:pt x="5792" y="427"/>
                    <a:pt x="5826" y="422"/>
                    <a:pt x="5859" y="413"/>
                  </a:cubicBezTo>
                  <a:cubicBezTo>
                    <a:pt x="5892" y="408"/>
                    <a:pt x="5924" y="398"/>
                    <a:pt x="5955" y="391"/>
                  </a:cubicBezTo>
                  <a:cubicBezTo>
                    <a:pt x="5993" y="383"/>
                    <a:pt x="6030" y="377"/>
                    <a:pt x="6068" y="373"/>
                  </a:cubicBezTo>
                  <a:cubicBezTo>
                    <a:pt x="6109" y="371"/>
                    <a:pt x="6149" y="370"/>
                    <a:pt x="6188" y="370"/>
                  </a:cubicBezTo>
                  <a:close/>
                  <a:moveTo>
                    <a:pt x="6165" y="0"/>
                  </a:moveTo>
                  <a:cubicBezTo>
                    <a:pt x="6113" y="0"/>
                    <a:pt x="6060" y="3"/>
                    <a:pt x="6008" y="8"/>
                  </a:cubicBezTo>
                  <a:cubicBezTo>
                    <a:pt x="5966" y="13"/>
                    <a:pt x="5926" y="21"/>
                    <a:pt x="5884" y="29"/>
                  </a:cubicBezTo>
                  <a:cubicBezTo>
                    <a:pt x="5855" y="34"/>
                    <a:pt x="5823" y="40"/>
                    <a:pt x="5793" y="49"/>
                  </a:cubicBezTo>
                  <a:lnTo>
                    <a:pt x="5788" y="49"/>
                  </a:lnTo>
                  <a:cubicBezTo>
                    <a:pt x="5786" y="49"/>
                    <a:pt x="5784" y="50"/>
                    <a:pt x="5783" y="51"/>
                  </a:cubicBezTo>
                  <a:cubicBezTo>
                    <a:pt x="5780" y="51"/>
                    <a:pt x="5778" y="53"/>
                    <a:pt x="5776" y="53"/>
                  </a:cubicBezTo>
                  <a:lnTo>
                    <a:pt x="5775" y="53"/>
                  </a:lnTo>
                  <a:cubicBezTo>
                    <a:pt x="5692" y="71"/>
                    <a:pt x="5609" y="87"/>
                    <a:pt x="5525" y="105"/>
                  </a:cubicBezTo>
                  <a:cubicBezTo>
                    <a:pt x="5481" y="114"/>
                    <a:pt x="5435" y="124"/>
                    <a:pt x="5390" y="136"/>
                  </a:cubicBezTo>
                  <a:cubicBezTo>
                    <a:pt x="5340" y="151"/>
                    <a:pt x="5291" y="169"/>
                    <a:pt x="5242" y="189"/>
                  </a:cubicBezTo>
                  <a:cubicBezTo>
                    <a:pt x="5165" y="221"/>
                    <a:pt x="5091" y="256"/>
                    <a:pt x="5014" y="288"/>
                  </a:cubicBezTo>
                  <a:cubicBezTo>
                    <a:pt x="4941" y="319"/>
                    <a:pt x="4868" y="348"/>
                    <a:pt x="4796" y="383"/>
                  </a:cubicBezTo>
                  <a:cubicBezTo>
                    <a:pt x="4723" y="420"/>
                    <a:pt x="4653" y="462"/>
                    <a:pt x="4583" y="503"/>
                  </a:cubicBezTo>
                  <a:cubicBezTo>
                    <a:pt x="4516" y="544"/>
                    <a:pt x="4447" y="582"/>
                    <a:pt x="4386" y="632"/>
                  </a:cubicBezTo>
                  <a:cubicBezTo>
                    <a:pt x="4326" y="683"/>
                    <a:pt x="4266" y="735"/>
                    <a:pt x="4211" y="791"/>
                  </a:cubicBezTo>
                  <a:cubicBezTo>
                    <a:pt x="4155" y="848"/>
                    <a:pt x="4104" y="910"/>
                    <a:pt x="4050" y="970"/>
                  </a:cubicBezTo>
                  <a:cubicBezTo>
                    <a:pt x="4012" y="1013"/>
                    <a:pt x="3973" y="1053"/>
                    <a:pt x="3931" y="1093"/>
                  </a:cubicBezTo>
                  <a:lnTo>
                    <a:pt x="3931" y="1093"/>
                  </a:lnTo>
                  <a:cubicBezTo>
                    <a:pt x="3932" y="1092"/>
                    <a:pt x="3934" y="1091"/>
                    <a:pt x="3935" y="1090"/>
                  </a:cubicBezTo>
                  <a:lnTo>
                    <a:pt x="3935" y="1090"/>
                  </a:lnTo>
                  <a:cubicBezTo>
                    <a:pt x="3933" y="1092"/>
                    <a:pt x="3931" y="1093"/>
                    <a:pt x="3929" y="1095"/>
                  </a:cubicBezTo>
                  <a:lnTo>
                    <a:pt x="3929" y="1095"/>
                  </a:lnTo>
                  <a:cubicBezTo>
                    <a:pt x="3930" y="1094"/>
                    <a:pt x="3930" y="1094"/>
                    <a:pt x="3931" y="1093"/>
                  </a:cubicBezTo>
                  <a:lnTo>
                    <a:pt x="3931" y="1093"/>
                  </a:lnTo>
                  <a:cubicBezTo>
                    <a:pt x="3929" y="1095"/>
                    <a:pt x="3927" y="1097"/>
                    <a:pt x="3924" y="1099"/>
                  </a:cubicBezTo>
                  <a:lnTo>
                    <a:pt x="3924" y="1099"/>
                  </a:lnTo>
                  <a:cubicBezTo>
                    <a:pt x="3926" y="1098"/>
                    <a:pt x="3927" y="1097"/>
                    <a:pt x="3929" y="1095"/>
                  </a:cubicBezTo>
                  <a:lnTo>
                    <a:pt x="3929" y="1095"/>
                  </a:lnTo>
                  <a:cubicBezTo>
                    <a:pt x="3925" y="1099"/>
                    <a:pt x="3921" y="1103"/>
                    <a:pt x="3916" y="1107"/>
                  </a:cubicBezTo>
                  <a:cubicBezTo>
                    <a:pt x="3919" y="1104"/>
                    <a:pt x="3922" y="1102"/>
                    <a:pt x="3924" y="1099"/>
                  </a:cubicBezTo>
                  <a:lnTo>
                    <a:pt x="3924" y="1099"/>
                  </a:lnTo>
                  <a:cubicBezTo>
                    <a:pt x="3810" y="1202"/>
                    <a:pt x="3692" y="1302"/>
                    <a:pt x="3603" y="1428"/>
                  </a:cubicBezTo>
                  <a:cubicBezTo>
                    <a:pt x="3516" y="1552"/>
                    <a:pt x="3456" y="1690"/>
                    <a:pt x="3378" y="1819"/>
                  </a:cubicBezTo>
                  <a:cubicBezTo>
                    <a:pt x="3361" y="1846"/>
                    <a:pt x="3344" y="1872"/>
                    <a:pt x="3324" y="1897"/>
                  </a:cubicBezTo>
                  <a:cubicBezTo>
                    <a:pt x="3281" y="1949"/>
                    <a:pt x="3236" y="2001"/>
                    <a:pt x="3195" y="2055"/>
                  </a:cubicBezTo>
                  <a:cubicBezTo>
                    <a:pt x="3182" y="2047"/>
                    <a:pt x="3172" y="2038"/>
                    <a:pt x="3159" y="2031"/>
                  </a:cubicBezTo>
                  <a:cubicBezTo>
                    <a:pt x="3031" y="1960"/>
                    <a:pt x="2888" y="1918"/>
                    <a:pt x="2748" y="1878"/>
                  </a:cubicBezTo>
                  <a:cubicBezTo>
                    <a:pt x="2654" y="1850"/>
                    <a:pt x="2559" y="1828"/>
                    <a:pt x="2464" y="1808"/>
                  </a:cubicBezTo>
                  <a:cubicBezTo>
                    <a:pt x="2368" y="1788"/>
                    <a:pt x="2271" y="1769"/>
                    <a:pt x="2174" y="1761"/>
                  </a:cubicBezTo>
                  <a:cubicBezTo>
                    <a:pt x="2134" y="1758"/>
                    <a:pt x="2095" y="1757"/>
                    <a:pt x="2056" y="1757"/>
                  </a:cubicBezTo>
                  <a:cubicBezTo>
                    <a:pt x="1988" y="1757"/>
                    <a:pt x="1921" y="1761"/>
                    <a:pt x="1851" y="1769"/>
                  </a:cubicBezTo>
                  <a:cubicBezTo>
                    <a:pt x="1702" y="1786"/>
                    <a:pt x="1562" y="1842"/>
                    <a:pt x="1428" y="1910"/>
                  </a:cubicBezTo>
                  <a:cubicBezTo>
                    <a:pt x="1306" y="1971"/>
                    <a:pt x="1187" y="2041"/>
                    <a:pt x="1069" y="2112"/>
                  </a:cubicBezTo>
                  <a:cubicBezTo>
                    <a:pt x="946" y="2184"/>
                    <a:pt x="826" y="2258"/>
                    <a:pt x="719" y="2354"/>
                  </a:cubicBezTo>
                  <a:cubicBezTo>
                    <a:pt x="612" y="2452"/>
                    <a:pt x="510" y="2555"/>
                    <a:pt x="429" y="2677"/>
                  </a:cubicBezTo>
                  <a:cubicBezTo>
                    <a:pt x="379" y="2754"/>
                    <a:pt x="343" y="2835"/>
                    <a:pt x="316" y="2923"/>
                  </a:cubicBezTo>
                  <a:cubicBezTo>
                    <a:pt x="297" y="2984"/>
                    <a:pt x="279" y="3049"/>
                    <a:pt x="260" y="3113"/>
                  </a:cubicBezTo>
                  <a:lnTo>
                    <a:pt x="260" y="3114"/>
                  </a:lnTo>
                  <a:cubicBezTo>
                    <a:pt x="260" y="3114"/>
                    <a:pt x="260" y="3115"/>
                    <a:pt x="260" y="3115"/>
                  </a:cubicBezTo>
                  <a:cubicBezTo>
                    <a:pt x="240" y="3170"/>
                    <a:pt x="220" y="3222"/>
                    <a:pt x="198" y="3275"/>
                  </a:cubicBezTo>
                  <a:cubicBezTo>
                    <a:pt x="183" y="3306"/>
                    <a:pt x="169" y="3334"/>
                    <a:pt x="157" y="3364"/>
                  </a:cubicBezTo>
                  <a:cubicBezTo>
                    <a:pt x="156" y="3366"/>
                    <a:pt x="156" y="3368"/>
                    <a:pt x="156" y="3369"/>
                  </a:cubicBezTo>
                  <a:cubicBezTo>
                    <a:pt x="148" y="3413"/>
                    <a:pt x="135" y="3458"/>
                    <a:pt x="121" y="3501"/>
                  </a:cubicBezTo>
                  <a:cubicBezTo>
                    <a:pt x="117" y="3516"/>
                    <a:pt x="112" y="3530"/>
                    <a:pt x="108" y="3544"/>
                  </a:cubicBezTo>
                  <a:cubicBezTo>
                    <a:pt x="97" y="3578"/>
                    <a:pt x="87" y="3612"/>
                    <a:pt x="76" y="3645"/>
                  </a:cubicBezTo>
                  <a:cubicBezTo>
                    <a:pt x="53" y="3715"/>
                    <a:pt x="29" y="3783"/>
                    <a:pt x="6" y="3852"/>
                  </a:cubicBezTo>
                  <a:lnTo>
                    <a:pt x="7" y="3852"/>
                  </a:lnTo>
                  <a:cubicBezTo>
                    <a:pt x="4" y="3858"/>
                    <a:pt x="2" y="3864"/>
                    <a:pt x="0" y="3870"/>
                  </a:cubicBezTo>
                  <a:cubicBezTo>
                    <a:pt x="17" y="3871"/>
                    <a:pt x="34" y="3872"/>
                    <a:pt x="52" y="3873"/>
                  </a:cubicBezTo>
                  <a:cubicBezTo>
                    <a:pt x="73" y="3875"/>
                    <a:pt x="95" y="3876"/>
                    <a:pt x="118" y="3878"/>
                  </a:cubicBezTo>
                  <a:lnTo>
                    <a:pt x="234" y="3878"/>
                  </a:lnTo>
                  <a:cubicBezTo>
                    <a:pt x="271" y="3878"/>
                    <a:pt x="308" y="3878"/>
                    <a:pt x="344" y="3880"/>
                  </a:cubicBezTo>
                  <a:cubicBezTo>
                    <a:pt x="382" y="3880"/>
                    <a:pt x="420" y="3879"/>
                    <a:pt x="456" y="3879"/>
                  </a:cubicBezTo>
                  <a:cubicBezTo>
                    <a:pt x="591" y="3878"/>
                    <a:pt x="727" y="3876"/>
                    <a:pt x="863" y="3876"/>
                  </a:cubicBezTo>
                  <a:cubicBezTo>
                    <a:pt x="1140" y="3876"/>
                    <a:pt x="1417" y="3886"/>
                    <a:pt x="1691" y="3898"/>
                  </a:cubicBezTo>
                  <a:lnTo>
                    <a:pt x="1690" y="3898"/>
                  </a:lnTo>
                  <a:cubicBezTo>
                    <a:pt x="1894" y="3911"/>
                    <a:pt x="2097" y="3930"/>
                    <a:pt x="2298" y="3954"/>
                  </a:cubicBezTo>
                  <a:cubicBezTo>
                    <a:pt x="2489" y="3977"/>
                    <a:pt x="2682" y="3999"/>
                    <a:pt x="2872" y="4002"/>
                  </a:cubicBezTo>
                  <a:cubicBezTo>
                    <a:pt x="2934" y="4003"/>
                    <a:pt x="2995" y="4003"/>
                    <a:pt x="3056" y="4003"/>
                  </a:cubicBezTo>
                  <a:cubicBezTo>
                    <a:pt x="3404" y="4003"/>
                    <a:pt x="3751" y="3991"/>
                    <a:pt x="4099" y="3988"/>
                  </a:cubicBezTo>
                  <a:cubicBezTo>
                    <a:pt x="4127" y="3988"/>
                    <a:pt x="4155" y="3988"/>
                    <a:pt x="4183" y="3988"/>
                  </a:cubicBezTo>
                  <a:cubicBezTo>
                    <a:pt x="4354" y="3988"/>
                    <a:pt x="4525" y="3993"/>
                    <a:pt x="4697" y="3995"/>
                  </a:cubicBezTo>
                  <a:cubicBezTo>
                    <a:pt x="4725" y="3995"/>
                    <a:pt x="4752" y="3996"/>
                    <a:pt x="4779" y="3996"/>
                  </a:cubicBezTo>
                  <a:cubicBezTo>
                    <a:pt x="4956" y="3996"/>
                    <a:pt x="5133" y="3993"/>
                    <a:pt x="5310" y="3990"/>
                  </a:cubicBezTo>
                  <a:cubicBezTo>
                    <a:pt x="5465" y="3986"/>
                    <a:pt x="5620" y="3983"/>
                    <a:pt x="5775" y="3983"/>
                  </a:cubicBezTo>
                  <a:cubicBezTo>
                    <a:pt x="5818" y="3983"/>
                    <a:pt x="5862" y="3983"/>
                    <a:pt x="5905" y="3984"/>
                  </a:cubicBezTo>
                  <a:cubicBezTo>
                    <a:pt x="6104" y="3987"/>
                    <a:pt x="6301" y="3993"/>
                    <a:pt x="6498" y="4000"/>
                  </a:cubicBezTo>
                  <a:cubicBezTo>
                    <a:pt x="6703" y="4006"/>
                    <a:pt x="6906" y="4008"/>
                    <a:pt x="7110" y="4008"/>
                  </a:cubicBezTo>
                  <a:cubicBezTo>
                    <a:pt x="7314" y="4008"/>
                    <a:pt x="7518" y="4006"/>
                    <a:pt x="7722" y="4006"/>
                  </a:cubicBezTo>
                  <a:cubicBezTo>
                    <a:pt x="7909" y="4003"/>
                    <a:pt x="8097" y="3995"/>
                    <a:pt x="8283" y="3986"/>
                  </a:cubicBezTo>
                  <a:cubicBezTo>
                    <a:pt x="8475" y="3978"/>
                    <a:pt x="8667" y="3969"/>
                    <a:pt x="8859" y="3969"/>
                  </a:cubicBezTo>
                  <a:cubicBezTo>
                    <a:pt x="8871" y="3969"/>
                    <a:pt x="8882" y="3969"/>
                    <a:pt x="8894" y="3969"/>
                  </a:cubicBezTo>
                  <a:cubicBezTo>
                    <a:pt x="8981" y="3969"/>
                    <a:pt x="9069" y="3972"/>
                    <a:pt x="9156" y="3974"/>
                  </a:cubicBezTo>
                  <a:cubicBezTo>
                    <a:pt x="9437" y="3991"/>
                    <a:pt x="9720" y="4015"/>
                    <a:pt x="10002" y="4025"/>
                  </a:cubicBezTo>
                  <a:cubicBezTo>
                    <a:pt x="10150" y="4031"/>
                    <a:pt x="10297" y="4034"/>
                    <a:pt x="10446" y="4034"/>
                  </a:cubicBezTo>
                  <a:cubicBezTo>
                    <a:pt x="10522" y="4034"/>
                    <a:pt x="10598" y="4031"/>
                    <a:pt x="10673" y="4027"/>
                  </a:cubicBezTo>
                  <a:cubicBezTo>
                    <a:pt x="10747" y="4025"/>
                    <a:pt x="10819" y="4021"/>
                    <a:pt x="10891" y="4021"/>
                  </a:cubicBezTo>
                  <a:cubicBezTo>
                    <a:pt x="10907" y="4021"/>
                    <a:pt x="10924" y="4021"/>
                    <a:pt x="10941" y="4022"/>
                  </a:cubicBezTo>
                  <a:cubicBezTo>
                    <a:pt x="10984" y="4024"/>
                    <a:pt x="11027" y="4028"/>
                    <a:pt x="11069" y="4034"/>
                  </a:cubicBezTo>
                  <a:cubicBezTo>
                    <a:pt x="11113" y="4043"/>
                    <a:pt x="11157" y="4056"/>
                    <a:pt x="11202" y="4069"/>
                  </a:cubicBezTo>
                  <a:cubicBezTo>
                    <a:pt x="11205" y="4070"/>
                    <a:pt x="11208" y="4071"/>
                    <a:pt x="11213" y="4073"/>
                  </a:cubicBezTo>
                  <a:cubicBezTo>
                    <a:pt x="11219" y="4073"/>
                    <a:pt x="11224" y="4073"/>
                    <a:pt x="11230" y="4074"/>
                  </a:cubicBezTo>
                  <a:cubicBezTo>
                    <a:pt x="11262" y="4073"/>
                    <a:pt x="11293" y="4072"/>
                    <a:pt x="11325" y="4072"/>
                  </a:cubicBezTo>
                  <a:cubicBezTo>
                    <a:pt x="11347" y="4072"/>
                    <a:pt x="11369" y="4073"/>
                    <a:pt x="11391" y="4073"/>
                  </a:cubicBezTo>
                  <a:cubicBezTo>
                    <a:pt x="11418" y="4074"/>
                    <a:pt x="11444" y="4074"/>
                    <a:pt x="11470" y="4075"/>
                  </a:cubicBezTo>
                  <a:lnTo>
                    <a:pt x="11470" y="4074"/>
                  </a:lnTo>
                  <a:cubicBezTo>
                    <a:pt x="11489" y="4075"/>
                    <a:pt x="11508" y="4075"/>
                    <a:pt x="11526" y="4077"/>
                  </a:cubicBezTo>
                  <a:cubicBezTo>
                    <a:pt x="11555" y="4077"/>
                    <a:pt x="11583" y="4074"/>
                    <a:pt x="11613" y="4073"/>
                  </a:cubicBezTo>
                  <a:cubicBezTo>
                    <a:pt x="11613" y="4069"/>
                    <a:pt x="11614" y="4064"/>
                    <a:pt x="11614" y="4059"/>
                  </a:cubicBezTo>
                  <a:cubicBezTo>
                    <a:pt x="11623" y="3958"/>
                    <a:pt x="11620" y="3856"/>
                    <a:pt x="11617" y="3754"/>
                  </a:cubicBezTo>
                  <a:cubicBezTo>
                    <a:pt x="11614" y="3660"/>
                    <a:pt x="11610" y="3565"/>
                    <a:pt x="11601" y="3472"/>
                  </a:cubicBezTo>
                  <a:cubicBezTo>
                    <a:pt x="11581" y="3266"/>
                    <a:pt x="11542" y="3063"/>
                    <a:pt x="11466" y="2869"/>
                  </a:cubicBezTo>
                  <a:cubicBezTo>
                    <a:pt x="11390" y="2679"/>
                    <a:pt x="11291" y="2497"/>
                    <a:pt x="11168" y="2334"/>
                  </a:cubicBezTo>
                  <a:cubicBezTo>
                    <a:pt x="11055" y="2182"/>
                    <a:pt x="10915" y="2038"/>
                    <a:pt x="10753" y="1936"/>
                  </a:cubicBezTo>
                  <a:cubicBezTo>
                    <a:pt x="10665" y="1880"/>
                    <a:pt x="10576" y="1831"/>
                    <a:pt x="10479" y="1792"/>
                  </a:cubicBezTo>
                  <a:cubicBezTo>
                    <a:pt x="10383" y="1754"/>
                    <a:pt x="10280" y="1737"/>
                    <a:pt x="10178" y="1724"/>
                  </a:cubicBezTo>
                  <a:cubicBezTo>
                    <a:pt x="10102" y="1715"/>
                    <a:pt x="10024" y="1709"/>
                    <a:pt x="9946" y="1709"/>
                  </a:cubicBezTo>
                  <a:cubicBezTo>
                    <a:pt x="9834" y="1709"/>
                    <a:pt x="9723" y="1721"/>
                    <a:pt x="9616" y="1748"/>
                  </a:cubicBezTo>
                  <a:cubicBezTo>
                    <a:pt x="9429" y="1798"/>
                    <a:pt x="9246" y="1866"/>
                    <a:pt x="9080" y="1966"/>
                  </a:cubicBezTo>
                  <a:cubicBezTo>
                    <a:pt x="9044" y="1989"/>
                    <a:pt x="9008" y="2014"/>
                    <a:pt x="8974" y="2040"/>
                  </a:cubicBezTo>
                  <a:cubicBezTo>
                    <a:pt x="8937" y="1968"/>
                    <a:pt x="8900" y="1895"/>
                    <a:pt x="8864" y="1822"/>
                  </a:cubicBezTo>
                  <a:cubicBezTo>
                    <a:pt x="8779" y="1652"/>
                    <a:pt x="8695" y="1481"/>
                    <a:pt x="8590" y="1321"/>
                  </a:cubicBezTo>
                  <a:cubicBezTo>
                    <a:pt x="8538" y="1241"/>
                    <a:pt x="8482" y="1162"/>
                    <a:pt x="8423" y="1087"/>
                  </a:cubicBezTo>
                  <a:cubicBezTo>
                    <a:pt x="8357" y="1004"/>
                    <a:pt x="8287" y="926"/>
                    <a:pt x="8213" y="851"/>
                  </a:cubicBezTo>
                  <a:cubicBezTo>
                    <a:pt x="8144" y="783"/>
                    <a:pt x="8068" y="723"/>
                    <a:pt x="7994" y="662"/>
                  </a:cubicBezTo>
                  <a:cubicBezTo>
                    <a:pt x="7919" y="599"/>
                    <a:pt x="7839" y="541"/>
                    <a:pt x="7759" y="484"/>
                  </a:cubicBezTo>
                  <a:cubicBezTo>
                    <a:pt x="7682" y="430"/>
                    <a:pt x="7603" y="377"/>
                    <a:pt x="7523" y="328"/>
                  </a:cubicBezTo>
                  <a:cubicBezTo>
                    <a:pt x="7445" y="281"/>
                    <a:pt x="7361" y="246"/>
                    <a:pt x="7276" y="212"/>
                  </a:cubicBezTo>
                  <a:cubicBezTo>
                    <a:pt x="7119" y="145"/>
                    <a:pt x="6950" y="100"/>
                    <a:pt x="6783" y="66"/>
                  </a:cubicBezTo>
                  <a:cubicBezTo>
                    <a:pt x="6608" y="31"/>
                    <a:pt x="6428" y="9"/>
                    <a:pt x="6249" y="2"/>
                  </a:cubicBezTo>
                  <a:cubicBezTo>
                    <a:pt x="6221" y="1"/>
                    <a:pt x="6193" y="0"/>
                    <a:pt x="6165"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Google Shape;2017;p42"/>
          <p:cNvSpPr txBox="1">
            <a:spLocks noGrp="1"/>
          </p:cNvSpPr>
          <p:nvPr>
            <p:ph type="title"/>
          </p:nvPr>
        </p:nvSpPr>
        <p:spPr>
          <a:xfrm>
            <a:off x="2244091" y="633730"/>
            <a:ext cx="6095365" cy="609600"/>
          </a:xfrm>
          <a:prstGeom prst="rect">
            <a:avLst/>
          </a:prstGeom>
        </p:spPr>
        <p:txBody>
          <a:bodyPr spcFirstLastPara="1" vert="horz" wrap="square" lIns="0" tIns="0" rIns="0" bIns="0" rtlCol="0" anchor="t" anchorCtr="0">
            <a:noAutofit/>
          </a:bodyPr>
          <a:lstStyle/>
          <a:p>
            <a:pPr algn="l">
              <a:spcAft>
                <a:spcPts val="800"/>
              </a:spcAft>
            </a:pPr>
            <a:r>
              <a:rPr lang="vi-VN" altLang="ko-KR" sz="3200" b="1" dirty="0">
                <a:solidFill>
                  <a:srgbClr val="7030A0"/>
                </a:solidFill>
                <a:latin typeface="Calibri" panose="020F0502020204030204" pitchFamily="34" charset="0"/>
                <a:cs typeface="Calibri" panose="020F0502020204030204" pitchFamily="34" charset="0"/>
              </a:rPr>
              <a:t>               </a:t>
            </a:r>
            <a:r>
              <a:rPr lang="en-US" altLang="ko-KR" sz="3200" b="1" dirty="0">
                <a:solidFill>
                  <a:srgbClr val="7030A0"/>
                </a:solidFill>
                <a:latin typeface="Calibri" panose="020F0502020204030204" pitchFamily="34" charset="0"/>
                <a:cs typeface="Calibri" panose="020F0502020204030204" pitchFamily="34" charset="0"/>
              </a:rPr>
              <a:t>1.</a:t>
            </a:r>
            <a:r>
              <a:rPr lang="vi-VN" altLang="ko-KR" sz="3200" b="1" dirty="0">
                <a:solidFill>
                  <a:srgbClr val="7030A0"/>
                </a:solidFill>
                <a:latin typeface="Calibri" panose="020F0502020204030204" pitchFamily="34" charset="0"/>
                <a:cs typeface="Calibri" panose="020F0502020204030204" pitchFamily="34" charset="0"/>
              </a:rPr>
              <a:t> </a:t>
            </a:r>
            <a:r>
              <a:rPr lang="en-US" altLang="ko-KR" sz="3200" b="1" dirty="0" err="1">
                <a:solidFill>
                  <a:srgbClr val="7030A0"/>
                </a:solidFill>
                <a:latin typeface="Calibri" panose="020F0502020204030204" pitchFamily="34" charset="0"/>
                <a:cs typeface="Calibri" panose="020F0502020204030204" pitchFamily="34" charset="0"/>
              </a:rPr>
              <a:t>Dụng</a:t>
            </a:r>
            <a:r>
              <a:rPr lang="en-US" altLang="ko-KR" sz="3200" b="1" dirty="0">
                <a:solidFill>
                  <a:srgbClr val="7030A0"/>
                </a:solidFill>
                <a:latin typeface="Calibri" panose="020F0502020204030204" pitchFamily="34" charset="0"/>
                <a:cs typeface="Calibri" panose="020F0502020204030204" pitchFamily="34" charset="0"/>
              </a:rPr>
              <a:t> </a:t>
            </a:r>
            <a:r>
              <a:rPr lang="en-US" altLang="ko-KR" sz="3200" b="1" dirty="0" err="1">
                <a:solidFill>
                  <a:srgbClr val="7030A0"/>
                </a:solidFill>
                <a:latin typeface="Calibri" panose="020F0502020204030204" pitchFamily="34" charset="0"/>
                <a:cs typeface="Calibri" panose="020F0502020204030204" pitchFamily="34" charset="0"/>
              </a:rPr>
              <a:t>cụ</a:t>
            </a:r>
            <a:br>
              <a:rPr lang="en-US" altLang="ko-KR" sz="3200" b="1" dirty="0">
                <a:latin typeface="Calibri" panose="020F0502020204030204" pitchFamily="34" charset="0"/>
                <a:cs typeface="Calibri" panose="020F0502020204030204" pitchFamily="34" charset="0"/>
              </a:rPr>
            </a:br>
            <a:br>
              <a:rPr lang="en-US" altLang="ko-KR" sz="3200" b="1" dirty="0">
                <a:latin typeface="Calibri" panose="020F0502020204030204" pitchFamily="34" charset="0"/>
                <a:cs typeface="Calibri" panose="020F0502020204030204" pitchFamily="34" charset="0"/>
              </a:rPr>
            </a:br>
            <a:endParaRPr sz="3200" b="1" dirty="0">
              <a:latin typeface="Calibri" panose="020F0502020204030204" pitchFamily="34" charset="0"/>
              <a:cs typeface="Calibri" panose="020F0502020204030204" pitchFamily="34" charset="0"/>
            </a:endParaRPr>
          </a:p>
        </p:txBody>
      </p:sp>
      <p:sp>
        <p:nvSpPr>
          <p:cNvPr id="2018" name="Google Shape;2018;p42"/>
          <p:cNvSpPr txBox="1">
            <a:spLocks noGrp="1"/>
          </p:cNvSpPr>
          <p:nvPr>
            <p:ph type="body" idx="1"/>
          </p:nvPr>
        </p:nvSpPr>
        <p:spPr>
          <a:xfrm>
            <a:off x="2236560" y="1330619"/>
            <a:ext cx="6169590" cy="2682400"/>
          </a:xfrm>
          <a:prstGeom prst="rect">
            <a:avLst/>
          </a:prstGeom>
        </p:spPr>
        <p:txBody>
          <a:bodyPr spcFirstLastPara="1" vert="horz" wrap="square" lIns="0" tIns="91425" rIns="91425" bIns="91425" rtlCol="0" anchor="t" anchorCtr="0">
            <a:noAutofit/>
          </a:bodyPr>
          <a:lstStyle/>
          <a:p>
            <a:pPr marL="177800" indent="0" fontAlgn="base">
              <a:buNone/>
            </a:pPr>
            <a:r>
              <a:rPr lang="en-US" altLang="ko-KR" sz="3200" dirty="0">
                <a:solidFill>
                  <a:srgbClr val="00B050"/>
                </a:solidFill>
                <a:latin typeface="+mn-lt"/>
              </a:rPr>
              <a:t>Ố</a:t>
            </a:r>
            <a:r>
              <a:rPr lang="vi-VN" altLang="ko-KR" sz="3200" dirty="0">
                <a:solidFill>
                  <a:srgbClr val="00B050"/>
                </a:solidFill>
                <a:latin typeface="+mn-lt"/>
              </a:rPr>
              <a:t>ng nghiệm, cối và chày sứ, cốc thuỷ t</a:t>
            </a:r>
            <a:r>
              <a:rPr lang="en-US" altLang="ko-KR" sz="3200" dirty="0" err="1">
                <a:solidFill>
                  <a:srgbClr val="00B050"/>
                </a:solidFill>
                <a:latin typeface="+mn-lt"/>
              </a:rPr>
              <a:t>i</a:t>
            </a:r>
            <a:r>
              <a:rPr lang="vi-VN" altLang="ko-KR" sz="3200" dirty="0">
                <a:solidFill>
                  <a:srgbClr val="00B050"/>
                </a:solidFill>
                <a:latin typeface="+mn-lt"/>
              </a:rPr>
              <a:t>nh, giấy lọc, phễu thuỷ t</a:t>
            </a:r>
            <a:r>
              <a:rPr lang="en-US" altLang="ko-KR" sz="3200" dirty="0">
                <a:solidFill>
                  <a:srgbClr val="00B050"/>
                </a:solidFill>
                <a:latin typeface="+mn-lt"/>
              </a:rPr>
              <a:t>i</a:t>
            </a:r>
            <a:r>
              <a:rPr lang="vi-VN" altLang="ko-KR" sz="3200" dirty="0">
                <a:solidFill>
                  <a:srgbClr val="00B050"/>
                </a:solidFill>
                <a:latin typeface="+mn-lt"/>
              </a:rPr>
              <a:t>nh, kính hiển vi, lam</a:t>
            </a:r>
            <a:r>
              <a:rPr lang="en-US" altLang="ko-KR" sz="3200" dirty="0">
                <a:solidFill>
                  <a:srgbClr val="00B050"/>
                </a:solidFill>
                <a:latin typeface="+mn-lt"/>
              </a:rPr>
              <a:t> </a:t>
            </a:r>
            <a:r>
              <a:rPr lang="vi-VN" altLang="ko-KR" sz="3200" dirty="0">
                <a:solidFill>
                  <a:srgbClr val="00B050"/>
                </a:solidFill>
                <a:latin typeface="+mn-lt"/>
              </a:rPr>
              <a:t>kính, lamen, ống nhỏ giọt, kim mũi mác (hoặc mũi nhọn), cân điện tử, dao nhỏ, băng giấy đen,đèn cồn, que diêm.</a:t>
            </a:r>
          </a:p>
        </p:txBody>
      </p:sp>
      <p:grpSp>
        <p:nvGrpSpPr>
          <p:cNvPr id="2019" name="Google Shape;2019;p42"/>
          <p:cNvGrpSpPr/>
          <p:nvPr/>
        </p:nvGrpSpPr>
        <p:grpSpPr>
          <a:xfrm>
            <a:off x="9576553" y="3811740"/>
            <a:ext cx="340079" cy="201719"/>
            <a:chOff x="3659575" y="587325"/>
            <a:chExt cx="181250" cy="79400"/>
          </a:xfrm>
        </p:grpSpPr>
        <p:sp>
          <p:nvSpPr>
            <p:cNvPr id="2020" name="Google Shape;2020;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1" name="Google Shape;2021;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2" name="Google Shape;2022;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3" name="Google Shape;2023;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4" name="Google Shape;2024;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25" name="Google Shape;2025;p42"/>
          <p:cNvGrpSpPr/>
          <p:nvPr/>
        </p:nvGrpSpPr>
        <p:grpSpPr>
          <a:xfrm flipH="1">
            <a:off x="2756682" y="853049"/>
            <a:ext cx="662944" cy="304796"/>
            <a:chOff x="1579263" y="684775"/>
            <a:chExt cx="290650" cy="101925"/>
          </a:xfrm>
        </p:grpSpPr>
        <p:sp>
          <p:nvSpPr>
            <p:cNvPr id="2026" name="Google Shape;2026;p42"/>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7" name="Google Shape;2027;p42"/>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8" name="Google Shape;2028;p42"/>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9" name="Google Shape;2029;p42"/>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0" name="Google Shape;2030;p42"/>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1" name="Google Shape;2031;p42"/>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2" name="Google Shape;2032;p42"/>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3" name="Google Shape;2033;p42"/>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2034" name="Google Shape;2034;p42"/>
          <p:cNvGrpSpPr/>
          <p:nvPr/>
        </p:nvGrpSpPr>
        <p:grpSpPr>
          <a:xfrm>
            <a:off x="7797643" y="5273634"/>
            <a:ext cx="3128302" cy="1597167"/>
            <a:chOff x="97300" y="2269175"/>
            <a:chExt cx="987625" cy="372300"/>
          </a:xfrm>
        </p:grpSpPr>
        <p:sp>
          <p:nvSpPr>
            <p:cNvPr id="2035" name="Google Shape;2035;p42"/>
            <p:cNvSpPr/>
            <p:nvPr/>
          </p:nvSpPr>
          <p:spPr>
            <a:xfrm>
              <a:off x="574800" y="2385775"/>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6" name="Google Shape;2036;p42"/>
            <p:cNvSpPr/>
            <p:nvPr/>
          </p:nvSpPr>
          <p:spPr>
            <a:xfrm>
              <a:off x="594000" y="2370650"/>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7" name="Google Shape;2037;p42"/>
            <p:cNvSpPr/>
            <p:nvPr/>
          </p:nvSpPr>
          <p:spPr>
            <a:xfrm>
              <a:off x="593650" y="2356925"/>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8" name="Google Shape;2038;p42"/>
            <p:cNvSpPr/>
            <p:nvPr/>
          </p:nvSpPr>
          <p:spPr>
            <a:xfrm>
              <a:off x="588400" y="2338175"/>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9" name="Google Shape;2039;p42"/>
            <p:cNvSpPr/>
            <p:nvPr/>
          </p:nvSpPr>
          <p:spPr>
            <a:xfrm>
              <a:off x="272875" y="2629275"/>
              <a:ext cx="25" cy="25"/>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0" name="Google Shape;2040;p42"/>
            <p:cNvSpPr/>
            <p:nvPr/>
          </p:nvSpPr>
          <p:spPr>
            <a:xfrm>
              <a:off x="104900" y="2275500"/>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1" name="Google Shape;2041;p42"/>
            <p:cNvSpPr/>
            <p:nvPr/>
          </p:nvSpPr>
          <p:spPr>
            <a:xfrm>
              <a:off x="928900" y="2632275"/>
              <a:ext cx="25" cy="25"/>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2" name="Google Shape;2042;p42"/>
            <p:cNvSpPr/>
            <p:nvPr/>
          </p:nvSpPr>
          <p:spPr>
            <a:xfrm>
              <a:off x="928900" y="2632275"/>
              <a:ext cx="125" cy="25"/>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3" name="Google Shape;2043;p42"/>
            <p:cNvSpPr/>
            <p:nvPr/>
          </p:nvSpPr>
          <p:spPr>
            <a:xfrm>
              <a:off x="928875" y="2632275"/>
              <a:ext cx="50" cy="25"/>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4" name="Google Shape;2044;p42"/>
            <p:cNvSpPr/>
            <p:nvPr/>
          </p:nvSpPr>
          <p:spPr>
            <a:xfrm>
              <a:off x="104700" y="2592625"/>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5" name="Google Shape;2045;p42"/>
            <p:cNvSpPr/>
            <p:nvPr/>
          </p:nvSpPr>
          <p:spPr>
            <a:xfrm>
              <a:off x="928750" y="2632275"/>
              <a:ext cx="175" cy="25"/>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6" name="Google Shape;2046;p42"/>
            <p:cNvSpPr/>
            <p:nvPr/>
          </p:nvSpPr>
          <p:spPr>
            <a:xfrm>
              <a:off x="259900" y="2505875"/>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7" name="Google Shape;2047;p42"/>
            <p:cNvSpPr/>
            <p:nvPr/>
          </p:nvSpPr>
          <p:spPr>
            <a:xfrm>
              <a:off x="273975" y="2506500"/>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8" name="Google Shape;2048;p42"/>
            <p:cNvSpPr/>
            <p:nvPr/>
          </p:nvSpPr>
          <p:spPr>
            <a:xfrm>
              <a:off x="268175" y="2493525"/>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9" name="Google Shape;2049;p42"/>
            <p:cNvSpPr/>
            <p:nvPr/>
          </p:nvSpPr>
          <p:spPr>
            <a:xfrm>
              <a:off x="445775" y="2502200"/>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0" name="Google Shape;2050;p42"/>
            <p:cNvSpPr/>
            <p:nvPr/>
          </p:nvSpPr>
          <p:spPr>
            <a:xfrm>
              <a:off x="460475" y="2501550"/>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1" name="Google Shape;2051;p42"/>
            <p:cNvSpPr/>
            <p:nvPr/>
          </p:nvSpPr>
          <p:spPr>
            <a:xfrm>
              <a:off x="597800" y="2498150"/>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2" name="Google Shape;2052;p42"/>
            <p:cNvSpPr/>
            <p:nvPr/>
          </p:nvSpPr>
          <p:spPr>
            <a:xfrm>
              <a:off x="739275" y="2502475"/>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3" name="Google Shape;2053;p42"/>
            <p:cNvSpPr/>
            <p:nvPr/>
          </p:nvSpPr>
          <p:spPr>
            <a:xfrm>
              <a:off x="753625" y="2503475"/>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4" name="Google Shape;2054;p42"/>
            <p:cNvSpPr/>
            <p:nvPr/>
          </p:nvSpPr>
          <p:spPr>
            <a:xfrm>
              <a:off x="746925" y="2490375"/>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5" name="Google Shape;2055;p42"/>
            <p:cNvSpPr/>
            <p:nvPr/>
          </p:nvSpPr>
          <p:spPr>
            <a:xfrm>
              <a:off x="674750" y="2332800"/>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6" name="Google Shape;2056;p42"/>
            <p:cNvSpPr/>
            <p:nvPr/>
          </p:nvSpPr>
          <p:spPr>
            <a:xfrm>
              <a:off x="688900" y="2335925"/>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7" name="Google Shape;2057;p42"/>
            <p:cNvSpPr/>
            <p:nvPr/>
          </p:nvSpPr>
          <p:spPr>
            <a:xfrm>
              <a:off x="411725" y="2352350"/>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8" name="Google Shape;2058;p42"/>
            <p:cNvSpPr/>
            <p:nvPr/>
          </p:nvSpPr>
          <p:spPr>
            <a:xfrm>
              <a:off x="424875" y="2347075"/>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9" name="Google Shape;2059;p42"/>
            <p:cNvSpPr/>
            <p:nvPr/>
          </p:nvSpPr>
          <p:spPr>
            <a:xfrm>
              <a:off x="678925" y="2346825"/>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0" name="Google Shape;2060;p42"/>
            <p:cNvSpPr/>
            <p:nvPr/>
          </p:nvSpPr>
          <p:spPr>
            <a:xfrm>
              <a:off x="883925" y="2431025"/>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1" name="Google Shape;2061;p42"/>
            <p:cNvSpPr/>
            <p:nvPr/>
          </p:nvSpPr>
          <p:spPr>
            <a:xfrm>
              <a:off x="208125" y="2449025"/>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2" name="Google Shape;2062;p42"/>
            <p:cNvSpPr/>
            <p:nvPr/>
          </p:nvSpPr>
          <p:spPr>
            <a:xfrm>
              <a:off x="199125" y="2458350"/>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3" name="Google Shape;2063;p42"/>
            <p:cNvSpPr/>
            <p:nvPr/>
          </p:nvSpPr>
          <p:spPr>
            <a:xfrm>
              <a:off x="106100" y="2275425"/>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64" name="Google Shape;2064;p42"/>
            <p:cNvSpPr/>
            <p:nvPr/>
          </p:nvSpPr>
          <p:spPr>
            <a:xfrm>
              <a:off x="1020700" y="2559325"/>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5" name="Google Shape;2065;p42"/>
            <p:cNvSpPr/>
            <p:nvPr/>
          </p:nvSpPr>
          <p:spPr>
            <a:xfrm>
              <a:off x="641300" y="2633175"/>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6" name="Google Shape;2066;p42"/>
            <p:cNvSpPr/>
            <p:nvPr/>
          </p:nvSpPr>
          <p:spPr>
            <a:xfrm>
              <a:off x="97300" y="2269175"/>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2067" name="Google Shape;2067;p42"/>
            <p:cNvSpPr/>
            <p:nvPr/>
          </p:nvSpPr>
          <p:spPr>
            <a:xfrm>
              <a:off x="522525" y="2285325"/>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grpSp>
        <p:nvGrpSpPr>
          <p:cNvPr id="2068" name="Google Shape;2068;p42"/>
          <p:cNvGrpSpPr/>
          <p:nvPr/>
        </p:nvGrpSpPr>
        <p:grpSpPr>
          <a:xfrm>
            <a:off x="7223485" y="611999"/>
            <a:ext cx="443102" cy="262095"/>
            <a:chOff x="3659575" y="587325"/>
            <a:chExt cx="181250" cy="79400"/>
          </a:xfrm>
        </p:grpSpPr>
        <p:sp>
          <p:nvSpPr>
            <p:cNvPr id="2069" name="Google Shape;2069;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0" name="Google Shape;2070;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1" name="Google Shape;2071;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2" name="Google Shape;2072;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3" name="Google Shape;2073;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74" name="Google Shape;2074;p42"/>
          <p:cNvGrpSpPr/>
          <p:nvPr/>
        </p:nvGrpSpPr>
        <p:grpSpPr>
          <a:xfrm flipH="1">
            <a:off x="2114334" y="591037"/>
            <a:ext cx="442980" cy="262012"/>
            <a:chOff x="3620875" y="897275"/>
            <a:chExt cx="181200" cy="79375"/>
          </a:xfrm>
        </p:grpSpPr>
        <p:sp>
          <p:nvSpPr>
            <p:cNvPr id="2075" name="Google Shape;2075;p42"/>
            <p:cNvSpPr/>
            <p:nvPr/>
          </p:nvSpPr>
          <p:spPr>
            <a:xfrm>
              <a:off x="3631000" y="904325"/>
              <a:ext cx="165175" cy="66625"/>
            </a:xfrm>
            <a:custGeom>
              <a:avLst/>
              <a:gdLst/>
              <a:ahLst/>
              <a:cxnLst/>
              <a:rect l="l" t="t" r="r" b="b"/>
              <a:pathLst>
                <a:path w="6607" h="2665" extrusionOk="0">
                  <a:moveTo>
                    <a:pt x="4916" y="1720"/>
                  </a:moveTo>
                  <a:lnTo>
                    <a:pt x="4916" y="1720"/>
                  </a:lnTo>
                  <a:cubicBezTo>
                    <a:pt x="4906" y="1728"/>
                    <a:pt x="4894" y="1734"/>
                    <a:pt x="4884" y="1744"/>
                  </a:cubicBezTo>
                  <a:cubicBezTo>
                    <a:pt x="4883" y="1745"/>
                    <a:pt x="4882" y="1746"/>
                    <a:pt x="4879" y="1747"/>
                  </a:cubicBezTo>
                  <a:cubicBezTo>
                    <a:pt x="4820" y="1755"/>
                    <a:pt x="4761" y="1763"/>
                    <a:pt x="4700" y="1771"/>
                  </a:cubicBezTo>
                  <a:cubicBezTo>
                    <a:pt x="4723" y="1764"/>
                    <a:pt x="4747" y="1758"/>
                    <a:pt x="4770" y="1753"/>
                  </a:cubicBezTo>
                  <a:lnTo>
                    <a:pt x="4916" y="1720"/>
                  </a:lnTo>
                  <a:close/>
                  <a:moveTo>
                    <a:pt x="4148" y="1"/>
                  </a:moveTo>
                  <a:cubicBezTo>
                    <a:pt x="4094" y="1"/>
                    <a:pt x="4037" y="10"/>
                    <a:pt x="3984" y="21"/>
                  </a:cubicBezTo>
                  <a:cubicBezTo>
                    <a:pt x="3922" y="36"/>
                    <a:pt x="3862" y="50"/>
                    <a:pt x="3802" y="71"/>
                  </a:cubicBezTo>
                  <a:cubicBezTo>
                    <a:pt x="3674" y="118"/>
                    <a:pt x="3550" y="171"/>
                    <a:pt x="3431" y="234"/>
                  </a:cubicBezTo>
                  <a:cubicBezTo>
                    <a:pt x="3304" y="302"/>
                    <a:pt x="3176" y="369"/>
                    <a:pt x="3056" y="447"/>
                  </a:cubicBezTo>
                  <a:cubicBezTo>
                    <a:pt x="3008" y="477"/>
                    <a:pt x="2957" y="506"/>
                    <a:pt x="2913" y="542"/>
                  </a:cubicBezTo>
                  <a:cubicBezTo>
                    <a:pt x="2870" y="575"/>
                    <a:pt x="2825" y="616"/>
                    <a:pt x="2797" y="662"/>
                  </a:cubicBezTo>
                  <a:cubicBezTo>
                    <a:pt x="2766" y="714"/>
                    <a:pt x="2742" y="764"/>
                    <a:pt x="2741" y="825"/>
                  </a:cubicBezTo>
                  <a:cubicBezTo>
                    <a:pt x="2741" y="859"/>
                    <a:pt x="2745" y="894"/>
                    <a:pt x="2755" y="927"/>
                  </a:cubicBezTo>
                  <a:cubicBezTo>
                    <a:pt x="2749" y="949"/>
                    <a:pt x="2743" y="972"/>
                    <a:pt x="2741" y="995"/>
                  </a:cubicBezTo>
                  <a:cubicBezTo>
                    <a:pt x="2722" y="1006"/>
                    <a:pt x="2702" y="1016"/>
                    <a:pt x="2683" y="1028"/>
                  </a:cubicBezTo>
                  <a:cubicBezTo>
                    <a:pt x="2690" y="1024"/>
                    <a:pt x="2697" y="1020"/>
                    <a:pt x="2705" y="1016"/>
                  </a:cubicBezTo>
                  <a:lnTo>
                    <a:pt x="2705" y="1016"/>
                  </a:lnTo>
                  <a:cubicBezTo>
                    <a:pt x="2635" y="1054"/>
                    <a:pt x="2566" y="1091"/>
                    <a:pt x="2520" y="1158"/>
                  </a:cubicBezTo>
                  <a:cubicBezTo>
                    <a:pt x="2495" y="1195"/>
                    <a:pt x="2486" y="1237"/>
                    <a:pt x="2480" y="1279"/>
                  </a:cubicBezTo>
                  <a:cubicBezTo>
                    <a:pt x="2366" y="1318"/>
                    <a:pt x="2251" y="1355"/>
                    <a:pt x="2136" y="1395"/>
                  </a:cubicBezTo>
                  <a:cubicBezTo>
                    <a:pt x="2109" y="1404"/>
                    <a:pt x="2083" y="1414"/>
                    <a:pt x="2055" y="1423"/>
                  </a:cubicBezTo>
                  <a:cubicBezTo>
                    <a:pt x="2046" y="1421"/>
                    <a:pt x="2037" y="1419"/>
                    <a:pt x="2028" y="1417"/>
                  </a:cubicBezTo>
                  <a:cubicBezTo>
                    <a:pt x="1969" y="1333"/>
                    <a:pt x="1896" y="1259"/>
                    <a:pt x="1804" y="1213"/>
                  </a:cubicBezTo>
                  <a:cubicBezTo>
                    <a:pt x="1715" y="1170"/>
                    <a:pt x="1625" y="1143"/>
                    <a:pt x="1527" y="1136"/>
                  </a:cubicBezTo>
                  <a:cubicBezTo>
                    <a:pt x="1511" y="1135"/>
                    <a:pt x="1496" y="1135"/>
                    <a:pt x="1480" y="1135"/>
                  </a:cubicBezTo>
                  <a:cubicBezTo>
                    <a:pt x="1390" y="1135"/>
                    <a:pt x="1296" y="1151"/>
                    <a:pt x="1210" y="1176"/>
                  </a:cubicBezTo>
                  <a:cubicBezTo>
                    <a:pt x="1093" y="1211"/>
                    <a:pt x="978" y="1260"/>
                    <a:pt x="870" y="1317"/>
                  </a:cubicBezTo>
                  <a:cubicBezTo>
                    <a:pt x="773" y="1370"/>
                    <a:pt x="678" y="1427"/>
                    <a:pt x="588" y="1491"/>
                  </a:cubicBezTo>
                  <a:cubicBezTo>
                    <a:pt x="537" y="1527"/>
                    <a:pt x="495" y="1571"/>
                    <a:pt x="461" y="1621"/>
                  </a:cubicBezTo>
                  <a:cubicBezTo>
                    <a:pt x="367" y="1705"/>
                    <a:pt x="276" y="1810"/>
                    <a:pt x="242" y="1928"/>
                  </a:cubicBezTo>
                  <a:cubicBezTo>
                    <a:pt x="197" y="1954"/>
                    <a:pt x="152" y="1983"/>
                    <a:pt x="109" y="2013"/>
                  </a:cubicBezTo>
                  <a:cubicBezTo>
                    <a:pt x="48" y="2056"/>
                    <a:pt x="16" y="2128"/>
                    <a:pt x="25" y="2196"/>
                  </a:cubicBezTo>
                  <a:cubicBezTo>
                    <a:pt x="9" y="2243"/>
                    <a:pt x="12" y="2297"/>
                    <a:pt x="31" y="2342"/>
                  </a:cubicBezTo>
                  <a:cubicBezTo>
                    <a:pt x="16" y="2366"/>
                    <a:pt x="7" y="2392"/>
                    <a:pt x="5" y="2422"/>
                  </a:cubicBezTo>
                  <a:cubicBezTo>
                    <a:pt x="0" y="2471"/>
                    <a:pt x="16" y="2519"/>
                    <a:pt x="47" y="2555"/>
                  </a:cubicBezTo>
                  <a:cubicBezTo>
                    <a:pt x="84" y="2601"/>
                    <a:pt x="126" y="2638"/>
                    <a:pt x="184" y="2653"/>
                  </a:cubicBezTo>
                  <a:cubicBezTo>
                    <a:pt x="210" y="2659"/>
                    <a:pt x="232" y="2663"/>
                    <a:pt x="256" y="2664"/>
                  </a:cubicBezTo>
                  <a:cubicBezTo>
                    <a:pt x="263" y="2664"/>
                    <a:pt x="270" y="2664"/>
                    <a:pt x="277" y="2664"/>
                  </a:cubicBezTo>
                  <a:cubicBezTo>
                    <a:pt x="298" y="2664"/>
                    <a:pt x="319" y="2663"/>
                    <a:pt x="340" y="2661"/>
                  </a:cubicBezTo>
                  <a:cubicBezTo>
                    <a:pt x="469" y="2645"/>
                    <a:pt x="596" y="2622"/>
                    <a:pt x="721" y="2584"/>
                  </a:cubicBezTo>
                  <a:cubicBezTo>
                    <a:pt x="786" y="2563"/>
                    <a:pt x="868" y="2539"/>
                    <a:pt x="945" y="2505"/>
                  </a:cubicBezTo>
                  <a:cubicBezTo>
                    <a:pt x="973" y="2535"/>
                    <a:pt x="1007" y="2559"/>
                    <a:pt x="1051" y="2575"/>
                  </a:cubicBezTo>
                  <a:cubicBezTo>
                    <a:pt x="1116" y="2597"/>
                    <a:pt x="1184" y="2599"/>
                    <a:pt x="1252" y="2599"/>
                  </a:cubicBezTo>
                  <a:cubicBezTo>
                    <a:pt x="1264" y="2599"/>
                    <a:pt x="1276" y="2599"/>
                    <a:pt x="1288" y="2599"/>
                  </a:cubicBezTo>
                  <a:cubicBezTo>
                    <a:pt x="1426" y="2604"/>
                    <a:pt x="1565" y="2606"/>
                    <a:pt x="1704" y="2606"/>
                  </a:cubicBezTo>
                  <a:cubicBezTo>
                    <a:pt x="1977" y="2606"/>
                    <a:pt x="2251" y="2598"/>
                    <a:pt x="2524" y="2590"/>
                  </a:cubicBezTo>
                  <a:cubicBezTo>
                    <a:pt x="2612" y="2587"/>
                    <a:pt x="2701" y="2583"/>
                    <a:pt x="2789" y="2578"/>
                  </a:cubicBezTo>
                  <a:cubicBezTo>
                    <a:pt x="2840" y="2576"/>
                    <a:pt x="2890" y="2574"/>
                    <a:pt x="2940" y="2570"/>
                  </a:cubicBezTo>
                  <a:cubicBezTo>
                    <a:pt x="3009" y="2567"/>
                    <a:pt x="3079" y="2560"/>
                    <a:pt x="3148" y="2557"/>
                  </a:cubicBezTo>
                  <a:cubicBezTo>
                    <a:pt x="3170" y="2555"/>
                    <a:pt x="3193" y="2554"/>
                    <a:pt x="3215" y="2553"/>
                  </a:cubicBezTo>
                  <a:cubicBezTo>
                    <a:pt x="3223" y="2557"/>
                    <a:pt x="3232" y="2559"/>
                    <a:pt x="3241" y="2561"/>
                  </a:cubicBezTo>
                  <a:cubicBezTo>
                    <a:pt x="3304" y="2575"/>
                    <a:pt x="3368" y="2591"/>
                    <a:pt x="3433" y="2595"/>
                  </a:cubicBezTo>
                  <a:cubicBezTo>
                    <a:pt x="3487" y="2599"/>
                    <a:pt x="3540" y="2601"/>
                    <a:pt x="3595" y="2601"/>
                  </a:cubicBezTo>
                  <a:cubicBezTo>
                    <a:pt x="3646" y="2601"/>
                    <a:pt x="3696" y="2601"/>
                    <a:pt x="3747" y="2599"/>
                  </a:cubicBezTo>
                  <a:cubicBezTo>
                    <a:pt x="3851" y="2595"/>
                    <a:pt x="3956" y="2592"/>
                    <a:pt x="4060" y="2589"/>
                  </a:cubicBezTo>
                  <a:cubicBezTo>
                    <a:pt x="4135" y="2586"/>
                    <a:pt x="4211" y="2576"/>
                    <a:pt x="4285" y="2569"/>
                  </a:cubicBezTo>
                  <a:cubicBezTo>
                    <a:pt x="4366" y="2563"/>
                    <a:pt x="4447" y="2559"/>
                    <a:pt x="4528" y="2549"/>
                  </a:cubicBezTo>
                  <a:cubicBezTo>
                    <a:pt x="4605" y="2539"/>
                    <a:pt x="4682" y="2530"/>
                    <a:pt x="4758" y="2521"/>
                  </a:cubicBezTo>
                  <a:cubicBezTo>
                    <a:pt x="4884" y="2515"/>
                    <a:pt x="5009" y="2510"/>
                    <a:pt x="5134" y="2501"/>
                  </a:cubicBezTo>
                  <a:cubicBezTo>
                    <a:pt x="5174" y="2510"/>
                    <a:pt x="5217" y="2510"/>
                    <a:pt x="5259" y="2510"/>
                  </a:cubicBezTo>
                  <a:cubicBezTo>
                    <a:pt x="5314" y="2511"/>
                    <a:pt x="5369" y="2512"/>
                    <a:pt x="5425" y="2512"/>
                  </a:cubicBezTo>
                  <a:cubicBezTo>
                    <a:pt x="5582" y="2512"/>
                    <a:pt x="5739" y="2504"/>
                    <a:pt x="5893" y="2480"/>
                  </a:cubicBezTo>
                  <a:cubicBezTo>
                    <a:pt x="5938" y="2477"/>
                    <a:pt x="5984" y="2473"/>
                    <a:pt x="6030" y="2470"/>
                  </a:cubicBezTo>
                  <a:cubicBezTo>
                    <a:pt x="6073" y="2467"/>
                    <a:pt x="6114" y="2464"/>
                    <a:pt x="6157" y="2461"/>
                  </a:cubicBezTo>
                  <a:cubicBezTo>
                    <a:pt x="6186" y="2458"/>
                    <a:pt x="6217" y="2459"/>
                    <a:pt x="6247" y="2454"/>
                  </a:cubicBezTo>
                  <a:cubicBezTo>
                    <a:pt x="6284" y="2448"/>
                    <a:pt x="6317" y="2438"/>
                    <a:pt x="6351" y="2422"/>
                  </a:cubicBezTo>
                  <a:cubicBezTo>
                    <a:pt x="6381" y="2408"/>
                    <a:pt x="6405" y="2387"/>
                    <a:pt x="6423" y="2361"/>
                  </a:cubicBezTo>
                  <a:lnTo>
                    <a:pt x="6449" y="2356"/>
                  </a:lnTo>
                  <a:cubicBezTo>
                    <a:pt x="6523" y="2343"/>
                    <a:pt x="6582" y="2287"/>
                    <a:pt x="6597" y="2214"/>
                  </a:cubicBezTo>
                  <a:cubicBezTo>
                    <a:pt x="6606" y="2170"/>
                    <a:pt x="6604" y="2132"/>
                    <a:pt x="6592" y="2090"/>
                  </a:cubicBezTo>
                  <a:cubicBezTo>
                    <a:pt x="6572" y="2021"/>
                    <a:pt x="6510" y="1971"/>
                    <a:pt x="6441" y="1962"/>
                  </a:cubicBezTo>
                  <a:cubicBezTo>
                    <a:pt x="6412" y="1915"/>
                    <a:pt x="6369" y="1875"/>
                    <a:pt x="6324" y="1843"/>
                  </a:cubicBezTo>
                  <a:cubicBezTo>
                    <a:pt x="6361" y="1813"/>
                    <a:pt x="6393" y="1773"/>
                    <a:pt x="6414" y="1732"/>
                  </a:cubicBezTo>
                  <a:cubicBezTo>
                    <a:pt x="6443" y="1674"/>
                    <a:pt x="6445" y="1606"/>
                    <a:pt x="6427" y="1546"/>
                  </a:cubicBezTo>
                  <a:cubicBezTo>
                    <a:pt x="6404" y="1474"/>
                    <a:pt x="6344" y="1405"/>
                    <a:pt x="6284" y="1363"/>
                  </a:cubicBezTo>
                  <a:cubicBezTo>
                    <a:pt x="6272" y="1355"/>
                    <a:pt x="6262" y="1348"/>
                    <a:pt x="6250" y="1340"/>
                  </a:cubicBezTo>
                  <a:cubicBezTo>
                    <a:pt x="6246" y="1293"/>
                    <a:pt x="6232" y="1245"/>
                    <a:pt x="6209" y="1199"/>
                  </a:cubicBezTo>
                  <a:cubicBezTo>
                    <a:pt x="6166" y="1114"/>
                    <a:pt x="6084" y="1046"/>
                    <a:pt x="5992" y="1006"/>
                  </a:cubicBezTo>
                  <a:cubicBezTo>
                    <a:pt x="5985" y="985"/>
                    <a:pt x="5976" y="965"/>
                    <a:pt x="5966" y="945"/>
                  </a:cubicBezTo>
                  <a:cubicBezTo>
                    <a:pt x="5966" y="924"/>
                    <a:pt x="5963" y="903"/>
                    <a:pt x="5957" y="883"/>
                  </a:cubicBezTo>
                  <a:cubicBezTo>
                    <a:pt x="5926" y="783"/>
                    <a:pt x="5831" y="721"/>
                    <a:pt x="5734" y="695"/>
                  </a:cubicBezTo>
                  <a:cubicBezTo>
                    <a:pt x="5729" y="694"/>
                    <a:pt x="5724" y="693"/>
                    <a:pt x="5719" y="692"/>
                  </a:cubicBezTo>
                  <a:cubicBezTo>
                    <a:pt x="5726" y="668"/>
                    <a:pt x="5727" y="642"/>
                    <a:pt x="5721" y="615"/>
                  </a:cubicBezTo>
                  <a:cubicBezTo>
                    <a:pt x="5707" y="534"/>
                    <a:pt x="5634" y="465"/>
                    <a:pt x="5550" y="462"/>
                  </a:cubicBezTo>
                  <a:cubicBezTo>
                    <a:pt x="5537" y="409"/>
                    <a:pt x="5504" y="362"/>
                    <a:pt x="5464" y="325"/>
                  </a:cubicBezTo>
                  <a:cubicBezTo>
                    <a:pt x="5404" y="267"/>
                    <a:pt x="5312" y="255"/>
                    <a:pt x="5233" y="254"/>
                  </a:cubicBezTo>
                  <a:cubicBezTo>
                    <a:pt x="5205" y="254"/>
                    <a:pt x="5179" y="254"/>
                    <a:pt x="5152" y="256"/>
                  </a:cubicBezTo>
                  <a:cubicBezTo>
                    <a:pt x="5147" y="252"/>
                    <a:pt x="5141" y="249"/>
                    <a:pt x="5137" y="247"/>
                  </a:cubicBezTo>
                  <a:cubicBezTo>
                    <a:pt x="5098" y="225"/>
                    <a:pt x="5061" y="200"/>
                    <a:pt x="5019" y="185"/>
                  </a:cubicBezTo>
                  <a:cubicBezTo>
                    <a:pt x="4976" y="170"/>
                    <a:pt x="4930" y="159"/>
                    <a:pt x="4883" y="154"/>
                  </a:cubicBezTo>
                  <a:cubicBezTo>
                    <a:pt x="4839" y="150"/>
                    <a:pt x="4795" y="149"/>
                    <a:pt x="4750" y="149"/>
                  </a:cubicBezTo>
                  <a:cubicBezTo>
                    <a:pt x="4686" y="149"/>
                    <a:pt x="4622" y="152"/>
                    <a:pt x="4559" y="158"/>
                  </a:cubicBezTo>
                  <a:cubicBezTo>
                    <a:pt x="4540" y="160"/>
                    <a:pt x="4522" y="162"/>
                    <a:pt x="4502" y="164"/>
                  </a:cubicBezTo>
                  <a:cubicBezTo>
                    <a:pt x="4488" y="140"/>
                    <a:pt x="4471" y="119"/>
                    <a:pt x="4451" y="100"/>
                  </a:cubicBezTo>
                  <a:cubicBezTo>
                    <a:pt x="4379" y="34"/>
                    <a:pt x="4277" y="11"/>
                    <a:pt x="4183"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6" name="Google Shape;2076;p42"/>
            <p:cNvSpPr/>
            <p:nvPr/>
          </p:nvSpPr>
          <p:spPr>
            <a:xfrm>
              <a:off x="3626875" y="953150"/>
              <a:ext cx="172750" cy="17125"/>
            </a:xfrm>
            <a:custGeom>
              <a:avLst/>
              <a:gdLst/>
              <a:ahLst/>
              <a:cxnLst/>
              <a:rect l="l" t="t" r="r" b="b"/>
              <a:pathLst>
                <a:path w="6910" h="685" extrusionOk="0">
                  <a:moveTo>
                    <a:pt x="5379" y="625"/>
                  </a:moveTo>
                  <a:lnTo>
                    <a:pt x="5379" y="625"/>
                  </a:lnTo>
                  <a:cubicBezTo>
                    <a:pt x="5387" y="626"/>
                    <a:pt x="5395" y="626"/>
                    <a:pt x="5401" y="626"/>
                  </a:cubicBezTo>
                  <a:cubicBezTo>
                    <a:pt x="5394" y="626"/>
                    <a:pt x="5386" y="626"/>
                    <a:pt x="5379" y="625"/>
                  </a:cubicBezTo>
                  <a:close/>
                  <a:moveTo>
                    <a:pt x="6530" y="1"/>
                  </a:moveTo>
                  <a:cubicBezTo>
                    <a:pt x="6396" y="1"/>
                    <a:pt x="6262" y="16"/>
                    <a:pt x="6128" y="28"/>
                  </a:cubicBezTo>
                  <a:cubicBezTo>
                    <a:pt x="6006" y="39"/>
                    <a:pt x="5885" y="41"/>
                    <a:pt x="5764" y="43"/>
                  </a:cubicBezTo>
                  <a:cubicBezTo>
                    <a:pt x="5677" y="43"/>
                    <a:pt x="5591" y="47"/>
                    <a:pt x="5505" y="47"/>
                  </a:cubicBezTo>
                  <a:cubicBezTo>
                    <a:pt x="5472" y="47"/>
                    <a:pt x="5438" y="46"/>
                    <a:pt x="5405" y="45"/>
                  </a:cubicBezTo>
                  <a:lnTo>
                    <a:pt x="5405" y="45"/>
                  </a:lnTo>
                  <a:cubicBezTo>
                    <a:pt x="5184" y="34"/>
                    <a:pt x="4962" y="33"/>
                    <a:pt x="4740" y="26"/>
                  </a:cubicBezTo>
                  <a:cubicBezTo>
                    <a:pt x="4722" y="26"/>
                    <a:pt x="4703" y="26"/>
                    <a:pt x="4685" y="26"/>
                  </a:cubicBezTo>
                  <a:cubicBezTo>
                    <a:pt x="4585" y="26"/>
                    <a:pt x="4484" y="30"/>
                    <a:pt x="4382" y="35"/>
                  </a:cubicBezTo>
                  <a:cubicBezTo>
                    <a:pt x="4330" y="38"/>
                    <a:pt x="4278" y="38"/>
                    <a:pt x="4226" y="38"/>
                  </a:cubicBezTo>
                  <a:cubicBezTo>
                    <a:pt x="4209" y="38"/>
                    <a:pt x="4191" y="38"/>
                    <a:pt x="4174" y="38"/>
                  </a:cubicBezTo>
                  <a:cubicBezTo>
                    <a:pt x="4139" y="38"/>
                    <a:pt x="4104" y="38"/>
                    <a:pt x="4069" y="39"/>
                  </a:cubicBezTo>
                  <a:cubicBezTo>
                    <a:pt x="3966" y="40"/>
                    <a:pt x="3864" y="46"/>
                    <a:pt x="3761" y="50"/>
                  </a:cubicBezTo>
                  <a:cubicBezTo>
                    <a:pt x="3718" y="52"/>
                    <a:pt x="3675" y="53"/>
                    <a:pt x="3631" y="53"/>
                  </a:cubicBezTo>
                  <a:cubicBezTo>
                    <a:pt x="3579" y="53"/>
                    <a:pt x="3526" y="52"/>
                    <a:pt x="3473" y="51"/>
                  </a:cubicBezTo>
                  <a:cubicBezTo>
                    <a:pt x="3435" y="51"/>
                    <a:pt x="3396" y="50"/>
                    <a:pt x="3358" y="50"/>
                  </a:cubicBezTo>
                  <a:cubicBezTo>
                    <a:pt x="3319" y="50"/>
                    <a:pt x="3281" y="51"/>
                    <a:pt x="3242" y="51"/>
                  </a:cubicBezTo>
                  <a:cubicBezTo>
                    <a:pt x="3165" y="48"/>
                    <a:pt x="3089" y="46"/>
                    <a:pt x="3013" y="46"/>
                  </a:cubicBezTo>
                  <a:cubicBezTo>
                    <a:pt x="2996" y="46"/>
                    <a:pt x="2980" y="47"/>
                    <a:pt x="2963" y="47"/>
                  </a:cubicBezTo>
                  <a:cubicBezTo>
                    <a:pt x="2919" y="47"/>
                    <a:pt x="2875" y="47"/>
                    <a:pt x="2831" y="47"/>
                  </a:cubicBezTo>
                  <a:cubicBezTo>
                    <a:pt x="2686" y="47"/>
                    <a:pt x="2541" y="45"/>
                    <a:pt x="2395" y="43"/>
                  </a:cubicBezTo>
                  <a:cubicBezTo>
                    <a:pt x="2204" y="40"/>
                    <a:pt x="2013" y="32"/>
                    <a:pt x="1822" y="30"/>
                  </a:cubicBezTo>
                  <a:cubicBezTo>
                    <a:pt x="1803" y="29"/>
                    <a:pt x="1785" y="29"/>
                    <a:pt x="1766" y="29"/>
                  </a:cubicBezTo>
                  <a:cubicBezTo>
                    <a:pt x="1478" y="29"/>
                    <a:pt x="1189" y="48"/>
                    <a:pt x="901" y="48"/>
                  </a:cubicBezTo>
                  <a:cubicBezTo>
                    <a:pt x="818" y="48"/>
                    <a:pt x="735" y="46"/>
                    <a:pt x="652" y="42"/>
                  </a:cubicBezTo>
                  <a:cubicBezTo>
                    <a:pt x="587" y="38"/>
                    <a:pt x="520" y="30"/>
                    <a:pt x="454" y="30"/>
                  </a:cubicBezTo>
                  <a:cubicBezTo>
                    <a:pt x="429" y="30"/>
                    <a:pt x="404" y="31"/>
                    <a:pt x="379" y="34"/>
                  </a:cubicBezTo>
                  <a:cubicBezTo>
                    <a:pt x="298" y="43"/>
                    <a:pt x="237" y="111"/>
                    <a:pt x="224" y="187"/>
                  </a:cubicBezTo>
                  <a:cubicBezTo>
                    <a:pt x="221" y="188"/>
                    <a:pt x="218" y="190"/>
                    <a:pt x="214" y="191"/>
                  </a:cubicBezTo>
                  <a:cubicBezTo>
                    <a:pt x="117" y="225"/>
                    <a:pt x="22" y="289"/>
                    <a:pt x="10" y="401"/>
                  </a:cubicBezTo>
                  <a:cubicBezTo>
                    <a:pt x="1" y="479"/>
                    <a:pt x="45" y="561"/>
                    <a:pt x="117" y="597"/>
                  </a:cubicBezTo>
                  <a:cubicBezTo>
                    <a:pt x="186" y="631"/>
                    <a:pt x="262" y="650"/>
                    <a:pt x="337" y="668"/>
                  </a:cubicBezTo>
                  <a:cubicBezTo>
                    <a:pt x="376" y="677"/>
                    <a:pt x="413" y="681"/>
                    <a:pt x="451" y="684"/>
                  </a:cubicBezTo>
                  <a:cubicBezTo>
                    <a:pt x="474" y="685"/>
                    <a:pt x="497" y="685"/>
                    <a:pt x="519" y="685"/>
                  </a:cubicBezTo>
                  <a:cubicBezTo>
                    <a:pt x="551" y="685"/>
                    <a:pt x="582" y="684"/>
                    <a:pt x="614" y="684"/>
                  </a:cubicBezTo>
                  <a:cubicBezTo>
                    <a:pt x="708" y="681"/>
                    <a:pt x="802" y="682"/>
                    <a:pt x="896" y="676"/>
                  </a:cubicBezTo>
                  <a:cubicBezTo>
                    <a:pt x="1085" y="662"/>
                    <a:pt x="1269" y="633"/>
                    <a:pt x="1456" y="615"/>
                  </a:cubicBezTo>
                  <a:cubicBezTo>
                    <a:pt x="1674" y="608"/>
                    <a:pt x="1891" y="612"/>
                    <a:pt x="2108" y="608"/>
                  </a:cubicBezTo>
                  <a:cubicBezTo>
                    <a:pt x="2123" y="608"/>
                    <a:pt x="2137" y="608"/>
                    <a:pt x="2152" y="608"/>
                  </a:cubicBezTo>
                  <a:cubicBezTo>
                    <a:pt x="2243" y="608"/>
                    <a:pt x="2335" y="611"/>
                    <a:pt x="2426" y="613"/>
                  </a:cubicBezTo>
                  <a:cubicBezTo>
                    <a:pt x="2441" y="613"/>
                    <a:pt x="2456" y="613"/>
                    <a:pt x="2470" y="613"/>
                  </a:cubicBezTo>
                  <a:cubicBezTo>
                    <a:pt x="2564" y="613"/>
                    <a:pt x="2657" y="608"/>
                    <a:pt x="2751" y="604"/>
                  </a:cubicBezTo>
                  <a:cubicBezTo>
                    <a:pt x="2942" y="596"/>
                    <a:pt x="3134" y="589"/>
                    <a:pt x="3326" y="589"/>
                  </a:cubicBezTo>
                  <a:cubicBezTo>
                    <a:pt x="3344" y="589"/>
                    <a:pt x="3362" y="589"/>
                    <a:pt x="3380" y="589"/>
                  </a:cubicBezTo>
                  <a:cubicBezTo>
                    <a:pt x="3564" y="589"/>
                    <a:pt x="3749" y="594"/>
                    <a:pt x="3934" y="597"/>
                  </a:cubicBezTo>
                  <a:cubicBezTo>
                    <a:pt x="4331" y="604"/>
                    <a:pt x="4730" y="601"/>
                    <a:pt x="5127" y="612"/>
                  </a:cubicBezTo>
                  <a:lnTo>
                    <a:pt x="5127" y="612"/>
                  </a:lnTo>
                  <a:cubicBezTo>
                    <a:pt x="5211" y="617"/>
                    <a:pt x="5295" y="621"/>
                    <a:pt x="5379" y="625"/>
                  </a:cubicBezTo>
                  <a:lnTo>
                    <a:pt x="5379" y="625"/>
                  </a:lnTo>
                  <a:cubicBezTo>
                    <a:pt x="5379" y="625"/>
                    <a:pt x="5379" y="625"/>
                    <a:pt x="5378" y="625"/>
                  </a:cubicBezTo>
                  <a:lnTo>
                    <a:pt x="5378" y="625"/>
                  </a:lnTo>
                  <a:cubicBezTo>
                    <a:pt x="5585" y="635"/>
                    <a:pt x="5791" y="644"/>
                    <a:pt x="5997" y="644"/>
                  </a:cubicBezTo>
                  <a:cubicBezTo>
                    <a:pt x="6029" y="644"/>
                    <a:pt x="6060" y="644"/>
                    <a:pt x="6092" y="644"/>
                  </a:cubicBezTo>
                  <a:cubicBezTo>
                    <a:pt x="6201" y="642"/>
                    <a:pt x="6309" y="633"/>
                    <a:pt x="6418" y="621"/>
                  </a:cubicBezTo>
                  <a:cubicBezTo>
                    <a:pt x="6475" y="615"/>
                    <a:pt x="6531" y="607"/>
                    <a:pt x="6588" y="598"/>
                  </a:cubicBezTo>
                  <a:cubicBezTo>
                    <a:pt x="6672" y="585"/>
                    <a:pt x="6768" y="569"/>
                    <a:pt x="6831" y="511"/>
                  </a:cubicBezTo>
                  <a:cubicBezTo>
                    <a:pt x="6880" y="466"/>
                    <a:pt x="6909" y="407"/>
                    <a:pt x="6899" y="339"/>
                  </a:cubicBezTo>
                  <a:cubicBezTo>
                    <a:pt x="6891" y="280"/>
                    <a:pt x="6855" y="233"/>
                    <a:pt x="6805" y="202"/>
                  </a:cubicBezTo>
                  <a:cubicBezTo>
                    <a:pt x="6791" y="193"/>
                    <a:pt x="6775" y="187"/>
                    <a:pt x="6759" y="183"/>
                  </a:cubicBezTo>
                  <a:cubicBezTo>
                    <a:pt x="6756" y="79"/>
                    <a:pt x="6670" y="3"/>
                    <a:pt x="6569" y="1"/>
                  </a:cubicBezTo>
                  <a:cubicBezTo>
                    <a:pt x="6556" y="1"/>
                    <a:pt x="6543" y="1"/>
                    <a:pt x="653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7" name="Google Shape;2077;p42"/>
            <p:cNvSpPr/>
            <p:nvPr/>
          </p:nvSpPr>
          <p:spPr>
            <a:xfrm>
              <a:off x="3731475" y="934400"/>
              <a:ext cx="9750" cy="9250"/>
            </a:xfrm>
            <a:custGeom>
              <a:avLst/>
              <a:gdLst/>
              <a:ahLst/>
              <a:cxnLst/>
              <a:rect l="l" t="t" r="r" b="b"/>
              <a:pathLst>
                <a:path w="390" h="370" extrusionOk="0">
                  <a:moveTo>
                    <a:pt x="203" y="0"/>
                  </a:moveTo>
                  <a:cubicBezTo>
                    <a:pt x="108" y="0"/>
                    <a:pt x="22" y="65"/>
                    <a:pt x="11" y="166"/>
                  </a:cubicBezTo>
                  <a:cubicBezTo>
                    <a:pt x="1" y="262"/>
                    <a:pt x="74" y="364"/>
                    <a:pt x="174" y="369"/>
                  </a:cubicBezTo>
                  <a:cubicBezTo>
                    <a:pt x="179" y="369"/>
                    <a:pt x="183" y="369"/>
                    <a:pt x="187" y="369"/>
                  </a:cubicBezTo>
                  <a:cubicBezTo>
                    <a:pt x="283" y="369"/>
                    <a:pt x="368" y="306"/>
                    <a:pt x="379" y="206"/>
                  </a:cubicBezTo>
                  <a:cubicBezTo>
                    <a:pt x="389" y="109"/>
                    <a:pt x="316" y="7"/>
                    <a:pt x="216" y="1"/>
                  </a:cubicBezTo>
                  <a:cubicBezTo>
                    <a:pt x="211" y="1"/>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8" name="Google Shape;2078;p42"/>
            <p:cNvSpPr/>
            <p:nvPr/>
          </p:nvSpPr>
          <p:spPr>
            <a:xfrm>
              <a:off x="3745425" y="934750"/>
              <a:ext cx="9750" cy="9250"/>
            </a:xfrm>
            <a:custGeom>
              <a:avLst/>
              <a:gdLst/>
              <a:ahLst/>
              <a:cxnLst/>
              <a:rect l="l" t="t" r="r" b="b"/>
              <a:pathLst>
                <a:path w="390" h="370" extrusionOk="0">
                  <a:moveTo>
                    <a:pt x="203" y="0"/>
                  </a:moveTo>
                  <a:cubicBezTo>
                    <a:pt x="108" y="0"/>
                    <a:pt x="22" y="64"/>
                    <a:pt x="11" y="164"/>
                  </a:cubicBezTo>
                  <a:cubicBezTo>
                    <a:pt x="1" y="260"/>
                    <a:pt x="74" y="363"/>
                    <a:pt x="174" y="369"/>
                  </a:cubicBezTo>
                  <a:cubicBezTo>
                    <a:pt x="178" y="369"/>
                    <a:pt x="183" y="369"/>
                    <a:pt x="187" y="369"/>
                  </a:cubicBezTo>
                  <a:cubicBezTo>
                    <a:pt x="282" y="369"/>
                    <a:pt x="368" y="305"/>
                    <a:pt x="379" y="205"/>
                  </a:cubicBezTo>
                  <a:cubicBezTo>
                    <a:pt x="389" y="109"/>
                    <a:pt x="317" y="6"/>
                    <a:pt x="216" y="1"/>
                  </a:cubicBezTo>
                  <a:cubicBezTo>
                    <a:pt x="211" y="0"/>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9" name="Google Shape;2079;p42"/>
            <p:cNvSpPr/>
            <p:nvPr/>
          </p:nvSpPr>
          <p:spPr>
            <a:xfrm>
              <a:off x="3620875" y="897275"/>
              <a:ext cx="181200" cy="79375"/>
            </a:xfrm>
            <a:custGeom>
              <a:avLst/>
              <a:gdLst/>
              <a:ahLst/>
              <a:cxnLst/>
              <a:rect l="l" t="t" r="r" b="b"/>
              <a:pathLst>
                <a:path w="7248" h="3175" extrusionOk="0">
                  <a:moveTo>
                    <a:pt x="4471" y="382"/>
                  </a:moveTo>
                  <a:lnTo>
                    <a:pt x="4471" y="382"/>
                  </a:lnTo>
                  <a:cubicBezTo>
                    <a:pt x="4471" y="382"/>
                    <a:pt x="4470" y="382"/>
                    <a:pt x="4470" y="382"/>
                  </a:cubicBezTo>
                  <a:cubicBezTo>
                    <a:pt x="4470" y="382"/>
                    <a:pt x="4471" y="382"/>
                    <a:pt x="4471" y="382"/>
                  </a:cubicBezTo>
                  <a:close/>
                  <a:moveTo>
                    <a:pt x="5818" y="760"/>
                  </a:moveTo>
                  <a:cubicBezTo>
                    <a:pt x="5818" y="760"/>
                    <a:pt x="5819" y="761"/>
                    <a:pt x="5820" y="761"/>
                  </a:cubicBezTo>
                  <a:cubicBezTo>
                    <a:pt x="5820" y="761"/>
                    <a:pt x="5819" y="760"/>
                    <a:pt x="5818" y="760"/>
                  </a:cubicBezTo>
                  <a:close/>
                  <a:moveTo>
                    <a:pt x="4660" y="371"/>
                  </a:moveTo>
                  <a:cubicBezTo>
                    <a:pt x="4728" y="373"/>
                    <a:pt x="4793" y="378"/>
                    <a:pt x="4859" y="385"/>
                  </a:cubicBezTo>
                  <a:cubicBezTo>
                    <a:pt x="5000" y="405"/>
                    <a:pt x="5136" y="432"/>
                    <a:pt x="5273" y="464"/>
                  </a:cubicBezTo>
                  <a:cubicBezTo>
                    <a:pt x="5329" y="481"/>
                    <a:pt x="5385" y="499"/>
                    <a:pt x="5440" y="520"/>
                  </a:cubicBezTo>
                  <a:cubicBezTo>
                    <a:pt x="5465" y="531"/>
                    <a:pt x="5489" y="542"/>
                    <a:pt x="5512" y="554"/>
                  </a:cubicBezTo>
                  <a:cubicBezTo>
                    <a:pt x="5616" y="616"/>
                    <a:pt x="5714" y="685"/>
                    <a:pt x="5812" y="756"/>
                  </a:cubicBezTo>
                  <a:cubicBezTo>
                    <a:pt x="5814" y="757"/>
                    <a:pt x="5815" y="759"/>
                    <a:pt x="5816" y="759"/>
                  </a:cubicBezTo>
                  <a:cubicBezTo>
                    <a:pt x="5817" y="759"/>
                    <a:pt x="5817" y="759"/>
                    <a:pt x="5818" y="760"/>
                  </a:cubicBezTo>
                  <a:lnTo>
                    <a:pt x="5818" y="760"/>
                  </a:lnTo>
                  <a:cubicBezTo>
                    <a:pt x="5817" y="759"/>
                    <a:pt x="5817" y="759"/>
                    <a:pt x="5817" y="759"/>
                  </a:cubicBezTo>
                  <a:lnTo>
                    <a:pt x="5817" y="759"/>
                  </a:lnTo>
                  <a:cubicBezTo>
                    <a:pt x="5858" y="793"/>
                    <a:pt x="5899" y="825"/>
                    <a:pt x="5939" y="860"/>
                  </a:cubicBezTo>
                  <a:cubicBezTo>
                    <a:pt x="5940" y="862"/>
                    <a:pt x="5941" y="863"/>
                    <a:pt x="5943" y="864"/>
                  </a:cubicBezTo>
                  <a:cubicBezTo>
                    <a:pt x="5943" y="865"/>
                    <a:pt x="5944" y="865"/>
                    <a:pt x="5944" y="866"/>
                  </a:cubicBezTo>
                  <a:cubicBezTo>
                    <a:pt x="5951" y="874"/>
                    <a:pt x="5958" y="881"/>
                    <a:pt x="5965" y="887"/>
                  </a:cubicBezTo>
                  <a:cubicBezTo>
                    <a:pt x="5968" y="889"/>
                    <a:pt x="5972" y="892"/>
                    <a:pt x="5974" y="896"/>
                  </a:cubicBezTo>
                  <a:cubicBezTo>
                    <a:pt x="5976" y="898"/>
                    <a:pt x="5979" y="899"/>
                    <a:pt x="5981" y="902"/>
                  </a:cubicBezTo>
                  <a:cubicBezTo>
                    <a:pt x="5989" y="910"/>
                    <a:pt x="5998" y="919"/>
                    <a:pt x="6006" y="928"/>
                  </a:cubicBezTo>
                  <a:cubicBezTo>
                    <a:pt x="6000" y="922"/>
                    <a:pt x="5995" y="916"/>
                    <a:pt x="5989" y="911"/>
                  </a:cubicBezTo>
                  <a:lnTo>
                    <a:pt x="5989" y="911"/>
                  </a:lnTo>
                  <a:cubicBezTo>
                    <a:pt x="6069" y="993"/>
                    <a:pt x="6149" y="1073"/>
                    <a:pt x="6231" y="1153"/>
                  </a:cubicBezTo>
                  <a:cubicBezTo>
                    <a:pt x="6260" y="1183"/>
                    <a:pt x="6287" y="1214"/>
                    <a:pt x="6314" y="1246"/>
                  </a:cubicBezTo>
                  <a:cubicBezTo>
                    <a:pt x="6332" y="1272"/>
                    <a:pt x="6349" y="1298"/>
                    <a:pt x="6366" y="1325"/>
                  </a:cubicBezTo>
                  <a:cubicBezTo>
                    <a:pt x="6401" y="1386"/>
                    <a:pt x="6435" y="1449"/>
                    <a:pt x="6470" y="1510"/>
                  </a:cubicBezTo>
                  <a:cubicBezTo>
                    <a:pt x="6510" y="1574"/>
                    <a:pt x="6550" y="1637"/>
                    <a:pt x="6589" y="1700"/>
                  </a:cubicBezTo>
                  <a:cubicBezTo>
                    <a:pt x="6638" y="1793"/>
                    <a:pt x="6683" y="1889"/>
                    <a:pt x="6723" y="1987"/>
                  </a:cubicBezTo>
                  <a:cubicBezTo>
                    <a:pt x="6733" y="2012"/>
                    <a:pt x="6741" y="2035"/>
                    <a:pt x="6749" y="2060"/>
                  </a:cubicBezTo>
                  <a:cubicBezTo>
                    <a:pt x="6758" y="2100"/>
                    <a:pt x="6765" y="2140"/>
                    <a:pt x="6771" y="2180"/>
                  </a:cubicBezTo>
                  <a:lnTo>
                    <a:pt x="6770" y="2179"/>
                  </a:lnTo>
                  <a:lnTo>
                    <a:pt x="6770" y="2179"/>
                  </a:lnTo>
                  <a:cubicBezTo>
                    <a:pt x="6788" y="2324"/>
                    <a:pt x="6794" y="2469"/>
                    <a:pt x="6810" y="2614"/>
                  </a:cubicBezTo>
                  <a:cubicBezTo>
                    <a:pt x="6812" y="2636"/>
                    <a:pt x="6817" y="2658"/>
                    <a:pt x="6820" y="2680"/>
                  </a:cubicBezTo>
                  <a:cubicBezTo>
                    <a:pt x="6736" y="2686"/>
                    <a:pt x="6651" y="2694"/>
                    <a:pt x="6565" y="2700"/>
                  </a:cubicBezTo>
                  <a:cubicBezTo>
                    <a:pt x="6487" y="2707"/>
                    <a:pt x="6409" y="2707"/>
                    <a:pt x="6331" y="2716"/>
                  </a:cubicBezTo>
                  <a:cubicBezTo>
                    <a:pt x="6300" y="2720"/>
                    <a:pt x="6272" y="2732"/>
                    <a:pt x="6247" y="2747"/>
                  </a:cubicBezTo>
                  <a:cubicBezTo>
                    <a:pt x="6210" y="2751"/>
                    <a:pt x="6172" y="2755"/>
                    <a:pt x="6134" y="2757"/>
                  </a:cubicBezTo>
                  <a:cubicBezTo>
                    <a:pt x="5980" y="2769"/>
                    <a:pt x="5826" y="2781"/>
                    <a:pt x="5670" y="2786"/>
                  </a:cubicBezTo>
                  <a:cubicBezTo>
                    <a:pt x="5650" y="2786"/>
                    <a:pt x="5630" y="2786"/>
                    <a:pt x="5610" y="2786"/>
                  </a:cubicBezTo>
                  <a:cubicBezTo>
                    <a:pt x="5561" y="2786"/>
                    <a:pt x="5513" y="2786"/>
                    <a:pt x="5464" y="2785"/>
                  </a:cubicBezTo>
                  <a:cubicBezTo>
                    <a:pt x="5278" y="2781"/>
                    <a:pt x="5091" y="2771"/>
                    <a:pt x="4905" y="2769"/>
                  </a:cubicBezTo>
                  <a:cubicBezTo>
                    <a:pt x="4895" y="2769"/>
                    <a:pt x="4886" y="2769"/>
                    <a:pt x="4876" y="2769"/>
                  </a:cubicBezTo>
                  <a:cubicBezTo>
                    <a:pt x="4683" y="2769"/>
                    <a:pt x="4492" y="2779"/>
                    <a:pt x="4298" y="2785"/>
                  </a:cubicBezTo>
                  <a:cubicBezTo>
                    <a:pt x="4088" y="2792"/>
                    <a:pt x="3878" y="2792"/>
                    <a:pt x="3669" y="2795"/>
                  </a:cubicBezTo>
                  <a:cubicBezTo>
                    <a:pt x="3477" y="2800"/>
                    <a:pt x="3283" y="2804"/>
                    <a:pt x="3091" y="2805"/>
                  </a:cubicBezTo>
                  <a:cubicBezTo>
                    <a:pt x="2907" y="2804"/>
                    <a:pt x="2723" y="2803"/>
                    <a:pt x="2539" y="2797"/>
                  </a:cubicBezTo>
                  <a:cubicBezTo>
                    <a:pt x="2125" y="2785"/>
                    <a:pt x="1711" y="2757"/>
                    <a:pt x="1297" y="2747"/>
                  </a:cubicBezTo>
                  <a:cubicBezTo>
                    <a:pt x="1113" y="2741"/>
                    <a:pt x="928" y="2741"/>
                    <a:pt x="743" y="2731"/>
                  </a:cubicBezTo>
                  <a:cubicBezTo>
                    <a:pt x="651" y="2725"/>
                    <a:pt x="559" y="2721"/>
                    <a:pt x="466" y="2716"/>
                  </a:cubicBezTo>
                  <a:cubicBezTo>
                    <a:pt x="482" y="2666"/>
                    <a:pt x="498" y="2616"/>
                    <a:pt x="515" y="2566"/>
                  </a:cubicBezTo>
                  <a:cubicBezTo>
                    <a:pt x="586" y="2399"/>
                    <a:pt x="660" y="2236"/>
                    <a:pt x="747" y="2079"/>
                  </a:cubicBezTo>
                  <a:cubicBezTo>
                    <a:pt x="773" y="2038"/>
                    <a:pt x="799" y="1998"/>
                    <a:pt x="826" y="1959"/>
                  </a:cubicBezTo>
                  <a:cubicBezTo>
                    <a:pt x="857" y="1919"/>
                    <a:pt x="890" y="1881"/>
                    <a:pt x="924" y="1845"/>
                  </a:cubicBezTo>
                  <a:cubicBezTo>
                    <a:pt x="964" y="1806"/>
                    <a:pt x="1006" y="1768"/>
                    <a:pt x="1050" y="1733"/>
                  </a:cubicBezTo>
                  <a:cubicBezTo>
                    <a:pt x="1106" y="1694"/>
                    <a:pt x="1161" y="1657"/>
                    <a:pt x="1218" y="1621"/>
                  </a:cubicBezTo>
                  <a:cubicBezTo>
                    <a:pt x="1271" y="1594"/>
                    <a:pt x="1321" y="1569"/>
                    <a:pt x="1374" y="1546"/>
                  </a:cubicBezTo>
                  <a:cubicBezTo>
                    <a:pt x="1416" y="1530"/>
                    <a:pt x="1458" y="1516"/>
                    <a:pt x="1502" y="1504"/>
                  </a:cubicBezTo>
                  <a:cubicBezTo>
                    <a:pt x="1533" y="1496"/>
                    <a:pt x="1564" y="1490"/>
                    <a:pt x="1596" y="1485"/>
                  </a:cubicBezTo>
                  <a:cubicBezTo>
                    <a:pt x="1629" y="1481"/>
                    <a:pt x="1662" y="1479"/>
                    <a:pt x="1695" y="1478"/>
                  </a:cubicBezTo>
                  <a:cubicBezTo>
                    <a:pt x="1753" y="1479"/>
                    <a:pt x="1811" y="1484"/>
                    <a:pt x="1868" y="1489"/>
                  </a:cubicBezTo>
                  <a:cubicBezTo>
                    <a:pt x="1960" y="1501"/>
                    <a:pt x="2052" y="1516"/>
                    <a:pt x="2142" y="1536"/>
                  </a:cubicBezTo>
                  <a:cubicBezTo>
                    <a:pt x="2178" y="1548"/>
                    <a:pt x="2212" y="1559"/>
                    <a:pt x="2247" y="1573"/>
                  </a:cubicBezTo>
                  <a:cubicBezTo>
                    <a:pt x="2252" y="1575"/>
                    <a:pt x="2257" y="1577"/>
                    <a:pt x="2262" y="1580"/>
                  </a:cubicBezTo>
                  <a:cubicBezTo>
                    <a:pt x="2269" y="1581"/>
                    <a:pt x="2277" y="1582"/>
                    <a:pt x="2285" y="1585"/>
                  </a:cubicBezTo>
                  <a:cubicBezTo>
                    <a:pt x="2318" y="1598"/>
                    <a:pt x="2351" y="1615"/>
                    <a:pt x="2382" y="1632"/>
                  </a:cubicBezTo>
                  <a:cubicBezTo>
                    <a:pt x="2395" y="1638"/>
                    <a:pt x="2407" y="1645"/>
                    <a:pt x="2420" y="1652"/>
                  </a:cubicBezTo>
                  <a:cubicBezTo>
                    <a:pt x="2420" y="1652"/>
                    <a:pt x="2420" y="1652"/>
                    <a:pt x="2420" y="1653"/>
                  </a:cubicBezTo>
                  <a:cubicBezTo>
                    <a:pt x="2427" y="1656"/>
                    <a:pt x="2434" y="1661"/>
                    <a:pt x="2441" y="1663"/>
                  </a:cubicBezTo>
                  <a:cubicBezTo>
                    <a:pt x="2467" y="1677"/>
                    <a:pt x="2492" y="1692"/>
                    <a:pt x="2518" y="1705"/>
                  </a:cubicBezTo>
                  <a:cubicBezTo>
                    <a:pt x="2540" y="1716"/>
                    <a:pt x="2561" y="1726"/>
                    <a:pt x="2582" y="1736"/>
                  </a:cubicBezTo>
                  <a:cubicBezTo>
                    <a:pt x="2595" y="1743"/>
                    <a:pt x="2608" y="1749"/>
                    <a:pt x="2620" y="1755"/>
                  </a:cubicBezTo>
                  <a:cubicBezTo>
                    <a:pt x="2656" y="1775"/>
                    <a:pt x="2691" y="1795"/>
                    <a:pt x="2728" y="1815"/>
                  </a:cubicBezTo>
                  <a:cubicBezTo>
                    <a:pt x="2736" y="1797"/>
                    <a:pt x="2744" y="1780"/>
                    <a:pt x="2752" y="1764"/>
                  </a:cubicBezTo>
                  <a:cubicBezTo>
                    <a:pt x="2781" y="1697"/>
                    <a:pt x="2817" y="1633"/>
                    <a:pt x="2856" y="1572"/>
                  </a:cubicBezTo>
                  <a:cubicBezTo>
                    <a:pt x="2859" y="1566"/>
                    <a:pt x="2863" y="1561"/>
                    <a:pt x="2866" y="1556"/>
                  </a:cubicBezTo>
                  <a:cubicBezTo>
                    <a:pt x="2884" y="1527"/>
                    <a:pt x="2905" y="1500"/>
                    <a:pt x="2925" y="1472"/>
                  </a:cubicBezTo>
                  <a:cubicBezTo>
                    <a:pt x="2990" y="1366"/>
                    <a:pt x="3056" y="1265"/>
                    <a:pt x="3130" y="1165"/>
                  </a:cubicBezTo>
                  <a:lnTo>
                    <a:pt x="3130" y="1166"/>
                  </a:lnTo>
                  <a:cubicBezTo>
                    <a:pt x="3207" y="1066"/>
                    <a:pt x="3283" y="967"/>
                    <a:pt x="3368" y="874"/>
                  </a:cubicBezTo>
                  <a:cubicBezTo>
                    <a:pt x="3399" y="844"/>
                    <a:pt x="3430" y="817"/>
                    <a:pt x="3463" y="792"/>
                  </a:cubicBezTo>
                  <a:cubicBezTo>
                    <a:pt x="3541" y="733"/>
                    <a:pt x="3624" y="684"/>
                    <a:pt x="3709" y="636"/>
                  </a:cubicBezTo>
                  <a:cubicBezTo>
                    <a:pt x="3799" y="587"/>
                    <a:pt x="3889" y="542"/>
                    <a:pt x="3983" y="504"/>
                  </a:cubicBezTo>
                  <a:cubicBezTo>
                    <a:pt x="4038" y="482"/>
                    <a:pt x="4094" y="462"/>
                    <a:pt x="4151" y="444"/>
                  </a:cubicBezTo>
                  <a:cubicBezTo>
                    <a:pt x="4204" y="430"/>
                    <a:pt x="4256" y="418"/>
                    <a:pt x="4310" y="408"/>
                  </a:cubicBezTo>
                  <a:cubicBezTo>
                    <a:pt x="4364" y="396"/>
                    <a:pt x="4417" y="388"/>
                    <a:pt x="4472" y="381"/>
                  </a:cubicBezTo>
                  <a:lnTo>
                    <a:pt x="4472" y="381"/>
                  </a:lnTo>
                  <a:cubicBezTo>
                    <a:pt x="4472" y="381"/>
                    <a:pt x="4471" y="382"/>
                    <a:pt x="4471" y="382"/>
                  </a:cubicBezTo>
                  <a:lnTo>
                    <a:pt x="4471" y="382"/>
                  </a:lnTo>
                  <a:cubicBezTo>
                    <a:pt x="4535" y="377"/>
                    <a:pt x="4597" y="372"/>
                    <a:pt x="4660" y="371"/>
                  </a:cubicBezTo>
                  <a:close/>
                  <a:moveTo>
                    <a:pt x="4637" y="1"/>
                  </a:moveTo>
                  <a:cubicBezTo>
                    <a:pt x="4562" y="1"/>
                    <a:pt x="4487" y="6"/>
                    <a:pt x="4413" y="16"/>
                  </a:cubicBezTo>
                  <a:cubicBezTo>
                    <a:pt x="4214" y="44"/>
                    <a:pt x="4015" y="86"/>
                    <a:pt x="3829" y="165"/>
                  </a:cubicBezTo>
                  <a:cubicBezTo>
                    <a:pt x="3647" y="244"/>
                    <a:pt x="3474" y="340"/>
                    <a:pt x="3307" y="446"/>
                  </a:cubicBezTo>
                  <a:cubicBezTo>
                    <a:pt x="3166" y="538"/>
                    <a:pt x="3056" y="664"/>
                    <a:pt x="2951" y="795"/>
                  </a:cubicBezTo>
                  <a:cubicBezTo>
                    <a:pt x="2883" y="880"/>
                    <a:pt x="2817" y="966"/>
                    <a:pt x="2753" y="1052"/>
                  </a:cubicBezTo>
                  <a:cubicBezTo>
                    <a:pt x="2698" y="1128"/>
                    <a:pt x="2648" y="1210"/>
                    <a:pt x="2601" y="1291"/>
                  </a:cubicBezTo>
                  <a:cubicBezTo>
                    <a:pt x="2595" y="1301"/>
                    <a:pt x="2590" y="1311"/>
                    <a:pt x="2585" y="1320"/>
                  </a:cubicBezTo>
                  <a:cubicBezTo>
                    <a:pt x="2555" y="1305"/>
                    <a:pt x="2526" y="1290"/>
                    <a:pt x="2497" y="1278"/>
                  </a:cubicBezTo>
                  <a:cubicBezTo>
                    <a:pt x="2419" y="1242"/>
                    <a:pt x="2341" y="1210"/>
                    <a:pt x="2260" y="1185"/>
                  </a:cubicBezTo>
                  <a:cubicBezTo>
                    <a:pt x="2181" y="1160"/>
                    <a:pt x="2098" y="1149"/>
                    <a:pt x="2015" y="1135"/>
                  </a:cubicBezTo>
                  <a:cubicBezTo>
                    <a:pt x="1942" y="1123"/>
                    <a:pt x="1867" y="1114"/>
                    <a:pt x="1792" y="1111"/>
                  </a:cubicBezTo>
                  <a:cubicBezTo>
                    <a:pt x="1765" y="1110"/>
                    <a:pt x="1738" y="1109"/>
                    <a:pt x="1711" y="1109"/>
                  </a:cubicBezTo>
                  <a:cubicBezTo>
                    <a:pt x="1584" y="1109"/>
                    <a:pt x="1456" y="1124"/>
                    <a:pt x="1335" y="1167"/>
                  </a:cubicBezTo>
                  <a:cubicBezTo>
                    <a:pt x="1261" y="1193"/>
                    <a:pt x="1186" y="1221"/>
                    <a:pt x="1117" y="1257"/>
                  </a:cubicBezTo>
                  <a:cubicBezTo>
                    <a:pt x="1022" y="1306"/>
                    <a:pt x="935" y="1361"/>
                    <a:pt x="848" y="1423"/>
                  </a:cubicBezTo>
                  <a:cubicBezTo>
                    <a:pt x="684" y="1538"/>
                    <a:pt x="554" y="1693"/>
                    <a:pt x="448" y="1861"/>
                  </a:cubicBezTo>
                  <a:cubicBezTo>
                    <a:pt x="342" y="2028"/>
                    <a:pt x="263" y="2214"/>
                    <a:pt x="187" y="2396"/>
                  </a:cubicBezTo>
                  <a:cubicBezTo>
                    <a:pt x="153" y="2480"/>
                    <a:pt x="124" y="2564"/>
                    <a:pt x="100" y="2651"/>
                  </a:cubicBezTo>
                  <a:cubicBezTo>
                    <a:pt x="89" y="2703"/>
                    <a:pt x="78" y="2753"/>
                    <a:pt x="67" y="2804"/>
                  </a:cubicBezTo>
                  <a:cubicBezTo>
                    <a:pt x="63" y="2820"/>
                    <a:pt x="60" y="2835"/>
                    <a:pt x="57" y="2850"/>
                  </a:cubicBezTo>
                  <a:cubicBezTo>
                    <a:pt x="50" y="2882"/>
                    <a:pt x="42" y="2913"/>
                    <a:pt x="34" y="2945"/>
                  </a:cubicBezTo>
                  <a:cubicBezTo>
                    <a:pt x="27" y="2972"/>
                    <a:pt x="20" y="2999"/>
                    <a:pt x="13" y="3027"/>
                  </a:cubicBezTo>
                  <a:cubicBezTo>
                    <a:pt x="8" y="3041"/>
                    <a:pt x="5" y="3056"/>
                    <a:pt x="0" y="3071"/>
                  </a:cubicBezTo>
                  <a:lnTo>
                    <a:pt x="36" y="3071"/>
                  </a:lnTo>
                  <a:lnTo>
                    <a:pt x="145" y="3073"/>
                  </a:lnTo>
                  <a:lnTo>
                    <a:pt x="271" y="3073"/>
                  </a:lnTo>
                  <a:cubicBezTo>
                    <a:pt x="312" y="3073"/>
                    <a:pt x="352" y="3073"/>
                    <a:pt x="392" y="3072"/>
                  </a:cubicBezTo>
                  <a:cubicBezTo>
                    <a:pt x="416"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8"/>
                    <a:pt x="517" y="3089"/>
                  </a:cubicBezTo>
                  <a:cubicBezTo>
                    <a:pt x="588" y="3092"/>
                    <a:pt x="659" y="3097"/>
                    <a:pt x="730" y="3100"/>
                  </a:cubicBezTo>
                  <a:cubicBezTo>
                    <a:pt x="910" y="3106"/>
                    <a:pt x="1090" y="3111"/>
                    <a:pt x="1270" y="3115"/>
                  </a:cubicBezTo>
                  <a:cubicBezTo>
                    <a:pt x="1641" y="3126"/>
                    <a:pt x="2012" y="3151"/>
                    <a:pt x="2383" y="3162"/>
                  </a:cubicBezTo>
                  <a:cubicBezTo>
                    <a:pt x="2594" y="3169"/>
                    <a:pt x="2804" y="3174"/>
                    <a:pt x="3016" y="3175"/>
                  </a:cubicBezTo>
                  <a:cubicBezTo>
                    <a:pt x="3034" y="3175"/>
                    <a:pt x="3051" y="3175"/>
                    <a:pt x="3069" y="3175"/>
                  </a:cubicBezTo>
                  <a:cubicBezTo>
                    <a:pt x="3253" y="3175"/>
                    <a:pt x="3437" y="3170"/>
                    <a:pt x="3622" y="3166"/>
                  </a:cubicBezTo>
                  <a:cubicBezTo>
                    <a:pt x="3821" y="3161"/>
                    <a:pt x="4020" y="3162"/>
                    <a:pt x="4219" y="3158"/>
                  </a:cubicBezTo>
                  <a:cubicBezTo>
                    <a:pt x="4418" y="3151"/>
                    <a:pt x="4616" y="3142"/>
                    <a:pt x="4813" y="3138"/>
                  </a:cubicBezTo>
                  <a:cubicBezTo>
                    <a:pt x="5070" y="3140"/>
                    <a:pt x="5326" y="3156"/>
                    <a:pt x="5581" y="3156"/>
                  </a:cubicBezTo>
                  <a:cubicBezTo>
                    <a:pt x="5628" y="3156"/>
                    <a:pt x="5675" y="3155"/>
                    <a:pt x="5721" y="3154"/>
                  </a:cubicBezTo>
                  <a:cubicBezTo>
                    <a:pt x="5953" y="3148"/>
                    <a:pt x="6183" y="3123"/>
                    <a:pt x="6414" y="3102"/>
                  </a:cubicBezTo>
                  <a:cubicBezTo>
                    <a:pt x="6419" y="3105"/>
                    <a:pt x="6423" y="3111"/>
                    <a:pt x="6428" y="3114"/>
                  </a:cubicBezTo>
                  <a:cubicBezTo>
                    <a:pt x="6463" y="3112"/>
                    <a:pt x="6498" y="3110"/>
                    <a:pt x="6532" y="3107"/>
                  </a:cubicBezTo>
                  <a:cubicBezTo>
                    <a:pt x="6633" y="3100"/>
                    <a:pt x="6732" y="3096"/>
                    <a:pt x="6832" y="3091"/>
                  </a:cubicBezTo>
                  <a:cubicBezTo>
                    <a:pt x="6971" y="3084"/>
                    <a:pt x="7109" y="3078"/>
                    <a:pt x="7248" y="3074"/>
                  </a:cubicBezTo>
                  <a:cubicBezTo>
                    <a:pt x="7244" y="3043"/>
                    <a:pt x="7242" y="3012"/>
                    <a:pt x="7239" y="2982"/>
                  </a:cubicBezTo>
                  <a:cubicBezTo>
                    <a:pt x="7239" y="2980"/>
                    <a:pt x="7239" y="2979"/>
                    <a:pt x="7239" y="2977"/>
                  </a:cubicBezTo>
                  <a:cubicBezTo>
                    <a:pt x="7232" y="2940"/>
                    <a:pt x="7225" y="2904"/>
                    <a:pt x="7219" y="2867"/>
                  </a:cubicBezTo>
                  <a:cubicBezTo>
                    <a:pt x="7214" y="2840"/>
                    <a:pt x="7210" y="2812"/>
                    <a:pt x="7206" y="2784"/>
                  </a:cubicBezTo>
                  <a:cubicBezTo>
                    <a:pt x="7195" y="2723"/>
                    <a:pt x="7185" y="2662"/>
                    <a:pt x="7177" y="2603"/>
                  </a:cubicBezTo>
                  <a:cubicBezTo>
                    <a:pt x="7164" y="2508"/>
                    <a:pt x="7153" y="2412"/>
                    <a:pt x="7152" y="2316"/>
                  </a:cubicBezTo>
                  <a:cubicBezTo>
                    <a:pt x="7151" y="2307"/>
                    <a:pt x="7152" y="2298"/>
                    <a:pt x="7155" y="2287"/>
                  </a:cubicBezTo>
                  <a:cubicBezTo>
                    <a:pt x="7143" y="2141"/>
                    <a:pt x="7123" y="1996"/>
                    <a:pt x="7071" y="1857"/>
                  </a:cubicBezTo>
                  <a:cubicBezTo>
                    <a:pt x="7031" y="1755"/>
                    <a:pt x="6984" y="1651"/>
                    <a:pt x="6931" y="1553"/>
                  </a:cubicBezTo>
                  <a:cubicBezTo>
                    <a:pt x="6882" y="1464"/>
                    <a:pt x="6826" y="1380"/>
                    <a:pt x="6772" y="1293"/>
                  </a:cubicBezTo>
                  <a:cubicBezTo>
                    <a:pt x="6713" y="1186"/>
                    <a:pt x="6658" y="1076"/>
                    <a:pt x="6579" y="984"/>
                  </a:cubicBezTo>
                  <a:cubicBezTo>
                    <a:pt x="6506" y="897"/>
                    <a:pt x="6421" y="820"/>
                    <a:pt x="6340" y="740"/>
                  </a:cubicBezTo>
                  <a:cubicBezTo>
                    <a:pt x="6309" y="709"/>
                    <a:pt x="6278" y="671"/>
                    <a:pt x="6242" y="641"/>
                  </a:cubicBezTo>
                  <a:cubicBezTo>
                    <a:pt x="6240" y="640"/>
                    <a:pt x="6239" y="637"/>
                    <a:pt x="6237" y="635"/>
                  </a:cubicBezTo>
                  <a:cubicBezTo>
                    <a:pt x="6235" y="633"/>
                    <a:pt x="6232" y="632"/>
                    <a:pt x="6230" y="629"/>
                  </a:cubicBezTo>
                  <a:cubicBezTo>
                    <a:pt x="6229" y="628"/>
                    <a:pt x="6227" y="626"/>
                    <a:pt x="6226" y="624"/>
                  </a:cubicBezTo>
                  <a:cubicBezTo>
                    <a:pt x="6214" y="609"/>
                    <a:pt x="6200" y="597"/>
                    <a:pt x="6187" y="585"/>
                  </a:cubicBezTo>
                  <a:cubicBezTo>
                    <a:pt x="6108" y="516"/>
                    <a:pt x="6025" y="453"/>
                    <a:pt x="5941" y="393"/>
                  </a:cubicBezTo>
                  <a:cubicBezTo>
                    <a:pt x="5839" y="318"/>
                    <a:pt x="5730" y="242"/>
                    <a:pt x="5615" y="193"/>
                  </a:cubicBezTo>
                  <a:cubicBezTo>
                    <a:pt x="5430" y="111"/>
                    <a:pt x="5226" y="62"/>
                    <a:pt x="5026" y="35"/>
                  </a:cubicBezTo>
                  <a:cubicBezTo>
                    <a:pt x="4924" y="20"/>
                    <a:pt x="4823" y="5"/>
                    <a:pt x="4720" y="3"/>
                  </a:cubicBezTo>
                  <a:cubicBezTo>
                    <a:pt x="4692" y="2"/>
                    <a:pt x="4665" y="1"/>
                    <a:pt x="463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2080" name="Google Shape;2080;p42"/>
          <p:cNvSpPr/>
          <p:nvPr/>
        </p:nvSpPr>
        <p:spPr>
          <a:xfrm flipH="1">
            <a:off x="9041896" y="4160796"/>
            <a:ext cx="183" cy="248"/>
          </a:xfrm>
          <a:custGeom>
            <a:avLst/>
            <a:gdLst/>
            <a:ahLst/>
            <a:cxnLst/>
            <a:rect l="l" t="t" r="r" b="b"/>
            <a:pathLst>
              <a:path w="3" h="3" extrusionOk="0">
                <a:moveTo>
                  <a:pt x="3" y="2"/>
                </a:moveTo>
                <a:cubicBezTo>
                  <a:pt x="3" y="2"/>
                  <a:pt x="1" y="1"/>
                  <a:pt x="0" y="1"/>
                </a:cubicBezTo>
                <a:cubicBezTo>
                  <a:pt x="0" y="1"/>
                  <a:pt x="0" y="1"/>
                  <a:pt x="0" y="1"/>
                </a:cubicBezTo>
                <a:cubicBezTo>
                  <a:pt x="1" y="1"/>
                  <a:pt x="3" y="2"/>
                  <a:pt x="3"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1" name="Google Shape;2081;p42"/>
          <p:cNvSpPr/>
          <p:nvPr/>
        </p:nvSpPr>
        <p:spPr>
          <a:xfrm flipH="1">
            <a:off x="9218708" y="3283657"/>
            <a:ext cx="61" cy="83"/>
          </a:xfrm>
          <a:custGeom>
            <a:avLst/>
            <a:gdLst/>
            <a:ahLst/>
            <a:cxnLst/>
            <a:rect l="l" t="t" r="r" b="b"/>
            <a:pathLst>
              <a:path w="1" h="1" extrusionOk="0">
                <a:moveTo>
                  <a:pt x="1" y="0"/>
                </a:move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2" name="Google Shape;2082;p42"/>
          <p:cNvSpPr/>
          <p:nvPr/>
        </p:nvSpPr>
        <p:spPr>
          <a:xfrm flipH="1">
            <a:off x="9218645" y="3282502"/>
            <a:ext cx="672" cy="1155"/>
          </a:xfrm>
          <a:custGeom>
            <a:avLst/>
            <a:gdLst/>
            <a:ahLst/>
            <a:cxnLst/>
            <a:rect l="l" t="t" r="r" b="b"/>
            <a:pathLst>
              <a:path w="11" h="14" extrusionOk="0">
                <a:moveTo>
                  <a:pt x="0" y="0"/>
                </a:moveTo>
                <a:lnTo>
                  <a:pt x="0" y="0"/>
                </a:lnTo>
                <a:cubicBezTo>
                  <a:pt x="3" y="4"/>
                  <a:pt x="6" y="8"/>
                  <a:pt x="8" y="12"/>
                </a:cubicBezTo>
                <a:cubicBezTo>
                  <a:pt x="10" y="13"/>
                  <a:pt x="10" y="13"/>
                  <a:pt x="11" y="13"/>
                </a:cubicBezTo>
                <a:cubicBezTo>
                  <a:pt x="7" y="10"/>
                  <a:pt x="4" y="5"/>
                  <a:pt x="0"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3" name="Google Shape;2083;p42"/>
          <p:cNvSpPr/>
          <p:nvPr/>
        </p:nvSpPr>
        <p:spPr>
          <a:xfrm flipH="1">
            <a:off x="9094821" y="4192900"/>
            <a:ext cx="23164" cy="30699"/>
          </a:xfrm>
          <a:custGeom>
            <a:avLst/>
            <a:gdLst/>
            <a:ahLst/>
            <a:cxnLst/>
            <a:rect l="l" t="t" r="r" b="b"/>
            <a:pathLst>
              <a:path w="379" h="372" extrusionOk="0">
                <a:moveTo>
                  <a:pt x="201" y="1"/>
                </a:moveTo>
                <a:cubicBezTo>
                  <a:pt x="201" y="1"/>
                  <a:pt x="200" y="1"/>
                  <a:pt x="199" y="1"/>
                </a:cubicBezTo>
                <a:cubicBezTo>
                  <a:pt x="99" y="2"/>
                  <a:pt x="11" y="70"/>
                  <a:pt x="5" y="177"/>
                </a:cubicBezTo>
                <a:cubicBezTo>
                  <a:pt x="0" y="271"/>
                  <a:pt x="78" y="371"/>
                  <a:pt x="179" y="371"/>
                </a:cubicBezTo>
                <a:cubicBezTo>
                  <a:pt x="180" y="371"/>
                  <a:pt x="181" y="371"/>
                  <a:pt x="181" y="371"/>
                </a:cubicBezTo>
                <a:cubicBezTo>
                  <a:pt x="281" y="370"/>
                  <a:pt x="369" y="300"/>
                  <a:pt x="376" y="195"/>
                </a:cubicBezTo>
                <a:cubicBezTo>
                  <a:pt x="379" y="100"/>
                  <a:pt x="301"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4" name="Google Shape;2084;p42"/>
          <p:cNvSpPr/>
          <p:nvPr/>
        </p:nvSpPr>
        <p:spPr>
          <a:xfrm flipH="1">
            <a:off x="9105641" y="3385986"/>
            <a:ext cx="23225" cy="30699"/>
          </a:xfrm>
          <a:custGeom>
            <a:avLst/>
            <a:gdLst/>
            <a:ahLst/>
            <a:cxnLst/>
            <a:rect l="l" t="t" r="r" b="b"/>
            <a:pathLst>
              <a:path w="380" h="372" extrusionOk="0">
                <a:moveTo>
                  <a:pt x="201" y="1"/>
                </a:moveTo>
                <a:cubicBezTo>
                  <a:pt x="200" y="1"/>
                  <a:pt x="200" y="1"/>
                  <a:pt x="199" y="1"/>
                </a:cubicBezTo>
                <a:cubicBezTo>
                  <a:pt x="98" y="2"/>
                  <a:pt x="10" y="72"/>
                  <a:pt x="5" y="177"/>
                </a:cubicBezTo>
                <a:cubicBezTo>
                  <a:pt x="0" y="272"/>
                  <a:pt x="78" y="371"/>
                  <a:pt x="179" y="371"/>
                </a:cubicBezTo>
                <a:cubicBezTo>
                  <a:pt x="180" y="371"/>
                  <a:pt x="180" y="371"/>
                  <a:pt x="181" y="371"/>
                </a:cubicBezTo>
                <a:cubicBezTo>
                  <a:pt x="281" y="370"/>
                  <a:pt x="369" y="302"/>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5" name="Google Shape;2085;p42"/>
          <p:cNvSpPr/>
          <p:nvPr/>
        </p:nvSpPr>
        <p:spPr>
          <a:xfrm flipH="1">
            <a:off x="9078322" y="3401748"/>
            <a:ext cx="23225" cy="30699"/>
          </a:xfrm>
          <a:custGeom>
            <a:avLst/>
            <a:gdLst/>
            <a:ahLst/>
            <a:cxnLst/>
            <a:rect l="l" t="t" r="r" b="b"/>
            <a:pathLst>
              <a:path w="380" h="372" extrusionOk="0">
                <a:moveTo>
                  <a:pt x="201" y="1"/>
                </a:moveTo>
                <a:cubicBezTo>
                  <a:pt x="200" y="1"/>
                  <a:pt x="200" y="1"/>
                  <a:pt x="199" y="1"/>
                </a:cubicBezTo>
                <a:cubicBezTo>
                  <a:pt x="99" y="2"/>
                  <a:pt x="10" y="72"/>
                  <a:pt x="5" y="177"/>
                </a:cubicBezTo>
                <a:cubicBezTo>
                  <a:pt x="0" y="272"/>
                  <a:pt x="79" y="371"/>
                  <a:pt x="179" y="371"/>
                </a:cubicBezTo>
                <a:cubicBezTo>
                  <a:pt x="180" y="371"/>
                  <a:pt x="180" y="371"/>
                  <a:pt x="181" y="371"/>
                </a:cubicBezTo>
                <a:cubicBezTo>
                  <a:pt x="281" y="370"/>
                  <a:pt x="370" y="300"/>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6" name="Google Shape;2086;p42"/>
          <p:cNvSpPr/>
          <p:nvPr/>
        </p:nvSpPr>
        <p:spPr>
          <a:xfrm flipH="1">
            <a:off x="9084370" y="3363045"/>
            <a:ext cx="23286" cy="30699"/>
          </a:xfrm>
          <a:custGeom>
            <a:avLst/>
            <a:gdLst/>
            <a:ahLst/>
            <a:cxnLst/>
            <a:rect l="l" t="t" r="r" b="b"/>
            <a:pathLst>
              <a:path w="381" h="372" extrusionOk="0">
                <a:moveTo>
                  <a:pt x="201" y="1"/>
                </a:moveTo>
                <a:cubicBezTo>
                  <a:pt x="201" y="1"/>
                  <a:pt x="200" y="1"/>
                  <a:pt x="200" y="1"/>
                </a:cubicBezTo>
                <a:cubicBezTo>
                  <a:pt x="99" y="3"/>
                  <a:pt x="12" y="72"/>
                  <a:pt x="5" y="177"/>
                </a:cubicBezTo>
                <a:cubicBezTo>
                  <a:pt x="1" y="273"/>
                  <a:pt x="80" y="371"/>
                  <a:pt x="180" y="371"/>
                </a:cubicBezTo>
                <a:cubicBezTo>
                  <a:pt x="180" y="371"/>
                  <a:pt x="181" y="371"/>
                  <a:pt x="181" y="371"/>
                </a:cubicBezTo>
                <a:cubicBezTo>
                  <a:pt x="282" y="370"/>
                  <a:pt x="370" y="302"/>
                  <a:pt x="376"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7" name="Google Shape;2087;p42"/>
          <p:cNvSpPr/>
          <p:nvPr/>
        </p:nvSpPr>
        <p:spPr>
          <a:xfrm flipH="1">
            <a:off x="9160400" y="5206038"/>
            <a:ext cx="244" cy="1403"/>
          </a:xfrm>
          <a:custGeom>
            <a:avLst/>
            <a:gdLst/>
            <a:ahLst/>
            <a:cxnLst/>
            <a:rect l="l" t="t" r="r" b="b"/>
            <a:pathLst>
              <a:path w="4" h="17" extrusionOk="0">
                <a:moveTo>
                  <a:pt x="1" y="0"/>
                </a:moveTo>
                <a:cubicBezTo>
                  <a:pt x="1" y="0"/>
                  <a:pt x="1" y="0"/>
                  <a:pt x="1" y="1"/>
                </a:cubicBezTo>
                <a:lnTo>
                  <a:pt x="1" y="1"/>
                </a:lnTo>
                <a:cubicBezTo>
                  <a:pt x="1" y="1"/>
                  <a:pt x="1" y="0"/>
                  <a:pt x="1" y="0"/>
                </a:cubicBezTo>
                <a:close/>
                <a:moveTo>
                  <a:pt x="1" y="1"/>
                </a:moveTo>
                <a:cubicBezTo>
                  <a:pt x="1" y="5"/>
                  <a:pt x="2" y="8"/>
                  <a:pt x="2" y="11"/>
                </a:cubicBezTo>
                <a:lnTo>
                  <a:pt x="2" y="11"/>
                </a:lnTo>
                <a:cubicBezTo>
                  <a:pt x="2" y="10"/>
                  <a:pt x="2" y="8"/>
                  <a:pt x="2" y="6"/>
                </a:cubicBezTo>
                <a:cubicBezTo>
                  <a:pt x="1" y="4"/>
                  <a:pt x="1" y="2"/>
                  <a:pt x="1" y="1"/>
                </a:cubicBezTo>
                <a:close/>
                <a:moveTo>
                  <a:pt x="2" y="11"/>
                </a:moveTo>
                <a:cubicBezTo>
                  <a:pt x="2" y="13"/>
                  <a:pt x="3" y="15"/>
                  <a:pt x="3" y="16"/>
                </a:cubicBezTo>
                <a:cubicBezTo>
                  <a:pt x="3" y="14"/>
                  <a:pt x="3" y="13"/>
                  <a:pt x="2" y="11"/>
                </a:cubicBezTo>
                <a:close/>
              </a:path>
            </a:pathLst>
          </a:custGeom>
          <a:solidFill>
            <a:srgbClr val="EF9E41"/>
          </a:solidFill>
          <a:ln>
            <a:noFill/>
          </a:ln>
        </p:spPr>
        <p:txBody>
          <a:bodyPr spcFirstLastPara="1" wrap="square" lIns="91425" tIns="91425" rIns="91425" bIns="91425" anchor="ctr" anchorCtr="0">
            <a:noAutofit/>
          </a:bodyPr>
          <a:lstStyle/>
          <a:p>
            <a:endParaRPr/>
          </a:p>
        </p:txBody>
      </p:sp>
      <p:sp>
        <p:nvSpPr>
          <p:cNvPr id="2088" name="Google Shape;2088;p42"/>
          <p:cNvSpPr/>
          <p:nvPr/>
        </p:nvSpPr>
        <p:spPr>
          <a:xfrm flipH="1">
            <a:off x="9130577" y="4867693"/>
            <a:ext cx="2017" cy="165"/>
          </a:xfrm>
          <a:custGeom>
            <a:avLst/>
            <a:gdLst/>
            <a:ahLst/>
            <a:cxnLst/>
            <a:rect l="l" t="t" r="r" b="b"/>
            <a:pathLst>
              <a:path w="33" h="2" extrusionOk="0">
                <a:moveTo>
                  <a:pt x="30" y="0"/>
                </a:moveTo>
                <a:cubicBezTo>
                  <a:pt x="30" y="0"/>
                  <a:pt x="29" y="1"/>
                  <a:pt x="28" y="1"/>
                </a:cubicBezTo>
                <a:lnTo>
                  <a:pt x="32" y="1"/>
                </a:lnTo>
                <a:cubicBezTo>
                  <a:pt x="32" y="0"/>
                  <a:pt x="31" y="0"/>
                  <a:pt x="30" y="0"/>
                </a:cubicBezTo>
                <a:close/>
                <a:moveTo>
                  <a:pt x="4" y="1"/>
                </a:moveTo>
                <a:lnTo>
                  <a:pt x="4" y="1"/>
                </a:lnTo>
                <a:cubicBezTo>
                  <a:pt x="3" y="2"/>
                  <a:pt x="2" y="2"/>
                  <a:pt x="0" y="2"/>
                </a:cubicBezTo>
                <a:cubicBezTo>
                  <a:pt x="2" y="2"/>
                  <a:pt x="3" y="2"/>
                  <a:pt x="4" y="1"/>
                </a:cubicBezTo>
                <a:close/>
                <a:moveTo>
                  <a:pt x="10" y="1"/>
                </a:moveTo>
                <a:cubicBezTo>
                  <a:pt x="8" y="1"/>
                  <a:pt x="6" y="1"/>
                  <a:pt x="4" y="1"/>
                </a:cubicBezTo>
                <a:lnTo>
                  <a:pt x="4" y="1"/>
                </a:lnTo>
                <a:cubicBezTo>
                  <a:pt x="5" y="1"/>
                  <a:pt x="7" y="1"/>
                  <a:pt x="8" y="1"/>
                </a:cubicBezTo>
                <a:cubicBezTo>
                  <a:pt x="13" y="1"/>
                  <a:pt x="18" y="2"/>
                  <a:pt x="23" y="2"/>
                </a:cubicBezTo>
                <a:cubicBezTo>
                  <a:pt x="25" y="2"/>
                  <a:pt x="26" y="1"/>
                  <a:pt x="28" y="1"/>
                </a:cubicBez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89" name="Google Shape;2089;p42"/>
          <p:cNvSpPr/>
          <p:nvPr/>
        </p:nvSpPr>
        <p:spPr>
          <a:xfrm flipH="1">
            <a:off x="9109184" y="4867694"/>
            <a:ext cx="55006" cy="364257"/>
          </a:xfrm>
          <a:custGeom>
            <a:avLst/>
            <a:gdLst/>
            <a:ahLst/>
            <a:cxnLst/>
            <a:rect l="l" t="t" r="r" b="b"/>
            <a:pathLst>
              <a:path w="900" h="4414" extrusionOk="0">
                <a:moveTo>
                  <a:pt x="551" y="1"/>
                </a:moveTo>
                <a:lnTo>
                  <a:pt x="556" y="2"/>
                </a:lnTo>
                <a:cubicBezTo>
                  <a:pt x="554" y="1"/>
                  <a:pt x="553" y="1"/>
                  <a:pt x="551" y="1"/>
                </a:cubicBezTo>
                <a:cubicBezTo>
                  <a:pt x="547" y="1"/>
                  <a:pt x="543" y="2"/>
                  <a:pt x="540" y="2"/>
                </a:cubicBezTo>
                <a:cubicBezTo>
                  <a:pt x="489" y="2"/>
                  <a:pt x="441" y="24"/>
                  <a:pt x="407" y="59"/>
                </a:cubicBezTo>
                <a:cubicBezTo>
                  <a:pt x="370" y="73"/>
                  <a:pt x="337" y="96"/>
                  <a:pt x="315" y="128"/>
                </a:cubicBezTo>
                <a:cubicBezTo>
                  <a:pt x="308" y="137"/>
                  <a:pt x="304" y="146"/>
                  <a:pt x="299" y="155"/>
                </a:cubicBezTo>
                <a:cubicBezTo>
                  <a:pt x="288" y="152"/>
                  <a:pt x="276" y="149"/>
                  <a:pt x="265" y="149"/>
                </a:cubicBezTo>
                <a:cubicBezTo>
                  <a:pt x="260" y="149"/>
                  <a:pt x="255" y="149"/>
                  <a:pt x="250" y="149"/>
                </a:cubicBezTo>
                <a:cubicBezTo>
                  <a:pt x="151" y="149"/>
                  <a:pt x="80" y="226"/>
                  <a:pt x="68" y="321"/>
                </a:cubicBezTo>
                <a:cubicBezTo>
                  <a:pt x="57" y="403"/>
                  <a:pt x="66" y="487"/>
                  <a:pt x="62" y="569"/>
                </a:cubicBezTo>
                <a:cubicBezTo>
                  <a:pt x="60" y="656"/>
                  <a:pt x="52" y="741"/>
                  <a:pt x="45" y="826"/>
                </a:cubicBezTo>
                <a:cubicBezTo>
                  <a:pt x="30" y="998"/>
                  <a:pt x="17" y="1168"/>
                  <a:pt x="9" y="1340"/>
                </a:cubicBezTo>
                <a:cubicBezTo>
                  <a:pt x="1" y="1508"/>
                  <a:pt x="9" y="1678"/>
                  <a:pt x="14" y="1846"/>
                </a:cubicBezTo>
                <a:cubicBezTo>
                  <a:pt x="20" y="2024"/>
                  <a:pt x="23" y="2201"/>
                  <a:pt x="25" y="2379"/>
                </a:cubicBezTo>
                <a:cubicBezTo>
                  <a:pt x="25" y="2377"/>
                  <a:pt x="25" y="2375"/>
                  <a:pt x="26" y="2373"/>
                </a:cubicBezTo>
                <a:lnTo>
                  <a:pt x="26" y="2373"/>
                </a:lnTo>
                <a:cubicBezTo>
                  <a:pt x="23" y="2723"/>
                  <a:pt x="18" y="3073"/>
                  <a:pt x="26" y="3423"/>
                </a:cubicBezTo>
                <a:cubicBezTo>
                  <a:pt x="29" y="3531"/>
                  <a:pt x="33" y="3637"/>
                  <a:pt x="38" y="3744"/>
                </a:cubicBezTo>
                <a:cubicBezTo>
                  <a:pt x="43" y="3821"/>
                  <a:pt x="45" y="3899"/>
                  <a:pt x="54" y="3975"/>
                </a:cubicBezTo>
                <a:cubicBezTo>
                  <a:pt x="67" y="4081"/>
                  <a:pt x="75" y="4196"/>
                  <a:pt x="124" y="4292"/>
                </a:cubicBezTo>
                <a:cubicBezTo>
                  <a:pt x="160" y="4362"/>
                  <a:pt x="233" y="4413"/>
                  <a:pt x="312" y="4413"/>
                </a:cubicBezTo>
                <a:cubicBezTo>
                  <a:pt x="313" y="4413"/>
                  <a:pt x="314" y="4413"/>
                  <a:pt x="315" y="4413"/>
                </a:cubicBezTo>
                <a:cubicBezTo>
                  <a:pt x="329" y="4412"/>
                  <a:pt x="344" y="4411"/>
                  <a:pt x="357" y="4408"/>
                </a:cubicBezTo>
                <a:cubicBezTo>
                  <a:pt x="399" y="4396"/>
                  <a:pt x="441" y="4377"/>
                  <a:pt x="468" y="4342"/>
                </a:cubicBezTo>
                <a:cubicBezTo>
                  <a:pt x="485" y="4322"/>
                  <a:pt x="503" y="4300"/>
                  <a:pt x="520" y="4277"/>
                </a:cubicBezTo>
                <a:cubicBezTo>
                  <a:pt x="522" y="4273"/>
                  <a:pt x="525" y="4268"/>
                  <a:pt x="529" y="4264"/>
                </a:cubicBezTo>
                <a:cubicBezTo>
                  <a:pt x="548" y="4346"/>
                  <a:pt x="620" y="4410"/>
                  <a:pt x="707" y="4410"/>
                </a:cubicBezTo>
                <a:cubicBezTo>
                  <a:pt x="708" y="4410"/>
                  <a:pt x="709" y="4410"/>
                  <a:pt x="710" y="4410"/>
                </a:cubicBezTo>
                <a:lnTo>
                  <a:pt x="720" y="4410"/>
                </a:lnTo>
                <a:cubicBezTo>
                  <a:pt x="819" y="4404"/>
                  <a:pt x="899" y="4313"/>
                  <a:pt x="891" y="4213"/>
                </a:cubicBezTo>
                <a:cubicBezTo>
                  <a:pt x="881" y="4077"/>
                  <a:pt x="874" y="3941"/>
                  <a:pt x="871" y="3805"/>
                </a:cubicBezTo>
                <a:cubicBezTo>
                  <a:pt x="866" y="3660"/>
                  <a:pt x="856" y="3515"/>
                  <a:pt x="849" y="3369"/>
                </a:cubicBezTo>
                <a:cubicBezTo>
                  <a:pt x="834" y="3068"/>
                  <a:pt x="837" y="2764"/>
                  <a:pt x="834" y="2464"/>
                </a:cubicBezTo>
                <a:cubicBezTo>
                  <a:pt x="832" y="2272"/>
                  <a:pt x="825" y="2078"/>
                  <a:pt x="822" y="1886"/>
                </a:cubicBezTo>
                <a:cubicBezTo>
                  <a:pt x="819" y="1690"/>
                  <a:pt x="818" y="1492"/>
                  <a:pt x="817" y="1296"/>
                </a:cubicBezTo>
                <a:cubicBezTo>
                  <a:pt x="816" y="1098"/>
                  <a:pt x="811" y="902"/>
                  <a:pt x="801" y="703"/>
                </a:cubicBezTo>
                <a:cubicBezTo>
                  <a:pt x="795" y="595"/>
                  <a:pt x="788" y="487"/>
                  <a:pt x="779" y="378"/>
                </a:cubicBezTo>
                <a:cubicBezTo>
                  <a:pt x="771" y="279"/>
                  <a:pt x="763" y="167"/>
                  <a:pt x="703" y="84"/>
                </a:cubicBezTo>
                <a:cubicBezTo>
                  <a:pt x="668" y="37"/>
                  <a:pt x="622" y="10"/>
                  <a:pt x="568" y="3"/>
                </a:cubicBezTo>
                <a:cubicBezTo>
                  <a:pt x="562" y="2"/>
                  <a:pt x="556" y="1"/>
                  <a:pt x="5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0" name="Google Shape;2090;p42"/>
          <p:cNvSpPr/>
          <p:nvPr/>
        </p:nvSpPr>
        <p:spPr>
          <a:xfrm flipH="1">
            <a:off x="9131920" y="4867693"/>
            <a:ext cx="122" cy="83"/>
          </a:xfrm>
          <a:custGeom>
            <a:avLst/>
            <a:gdLst/>
            <a:ahLst/>
            <a:cxnLst/>
            <a:rect l="l" t="t" r="r" b="b"/>
            <a:pathLst>
              <a:path w="2" h="1" extrusionOk="0">
                <a:moveTo>
                  <a:pt x="1" y="1"/>
                </a:moveTo>
                <a:lnTo>
                  <a:pt x="2" y="1"/>
                </a:lnTo>
                <a:lnTo>
                  <a:pt x="2" y="1"/>
                </a:ln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91" name="Google Shape;2091;p42"/>
          <p:cNvSpPr/>
          <p:nvPr/>
        </p:nvSpPr>
        <p:spPr>
          <a:xfrm flipH="1">
            <a:off x="9024722" y="5220892"/>
            <a:ext cx="75113" cy="462379"/>
          </a:xfrm>
          <a:custGeom>
            <a:avLst/>
            <a:gdLst/>
            <a:ahLst/>
            <a:cxnLst/>
            <a:rect l="l" t="t" r="r" b="b"/>
            <a:pathLst>
              <a:path w="1229" h="5603" extrusionOk="0">
                <a:moveTo>
                  <a:pt x="804" y="0"/>
                </a:moveTo>
                <a:cubicBezTo>
                  <a:pt x="800" y="0"/>
                  <a:pt x="797" y="1"/>
                  <a:pt x="793" y="1"/>
                </a:cubicBezTo>
                <a:cubicBezTo>
                  <a:pt x="733" y="5"/>
                  <a:pt x="685" y="38"/>
                  <a:pt x="655" y="85"/>
                </a:cubicBezTo>
                <a:cubicBezTo>
                  <a:pt x="635" y="73"/>
                  <a:pt x="614" y="64"/>
                  <a:pt x="591" y="58"/>
                </a:cubicBezTo>
                <a:cubicBezTo>
                  <a:pt x="579" y="56"/>
                  <a:pt x="567" y="54"/>
                  <a:pt x="555" y="54"/>
                </a:cubicBezTo>
                <a:cubicBezTo>
                  <a:pt x="533" y="54"/>
                  <a:pt x="511" y="58"/>
                  <a:pt x="491" y="66"/>
                </a:cubicBezTo>
                <a:cubicBezTo>
                  <a:pt x="480" y="60"/>
                  <a:pt x="467" y="56"/>
                  <a:pt x="455" y="53"/>
                </a:cubicBezTo>
                <a:cubicBezTo>
                  <a:pt x="452" y="52"/>
                  <a:pt x="449" y="51"/>
                  <a:pt x="446" y="51"/>
                </a:cubicBezTo>
                <a:cubicBezTo>
                  <a:pt x="434" y="48"/>
                  <a:pt x="421" y="47"/>
                  <a:pt x="409" y="47"/>
                </a:cubicBezTo>
                <a:cubicBezTo>
                  <a:pt x="355" y="47"/>
                  <a:pt x="299" y="74"/>
                  <a:pt x="265" y="116"/>
                </a:cubicBezTo>
                <a:cubicBezTo>
                  <a:pt x="247" y="108"/>
                  <a:pt x="227" y="103"/>
                  <a:pt x="207" y="101"/>
                </a:cubicBezTo>
                <a:cubicBezTo>
                  <a:pt x="203" y="101"/>
                  <a:pt x="199" y="101"/>
                  <a:pt x="196" y="101"/>
                </a:cubicBezTo>
                <a:cubicBezTo>
                  <a:pt x="129" y="101"/>
                  <a:pt x="56" y="140"/>
                  <a:pt x="29" y="203"/>
                </a:cubicBezTo>
                <a:cubicBezTo>
                  <a:pt x="18" y="231"/>
                  <a:pt x="9" y="256"/>
                  <a:pt x="5" y="287"/>
                </a:cubicBezTo>
                <a:cubicBezTo>
                  <a:pt x="1" y="319"/>
                  <a:pt x="1" y="351"/>
                  <a:pt x="2" y="384"/>
                </a:cubicBezTo>
                <a:cubicBezTo>
                  <a:pt x="3" y="415"/>
                  <a:pt x="4" y="446"/>
                  <a:pt x="4" y="476"/>
                </a:cubicBezTo>
                <a:cubicBezTo>
                  <a:pt x="6" y="531"/>
                  <a:pt x="9" y="587"/>
                  <a:pt x="10" y="642"/>
                </a:cubicBezTo>
                <a:cubicBezTo>
                  <a:pt x="30" y="1052"/>
                  <a:pt x="38" y="1461"/>
                  <a:pt x="53" y="1869"/>
                </a:cubicBezTo>
                <a:cubicBezTo>
                  <a:pt x="68" y="2280"/>
                  <a:pt x="93" y="2688"/>
                  <a:pt x="129" y="3096"/>
                </a:cubicBezTo>
                <a:cubicBezTo>
                  <a:pt x="163" y="3489"/>
                  <a:pt x="208" y="3883"/>
                  <a:pt x="236" y="4276"/>
                </a:cubicBezTo>
                <a:cubicBezTo>
                  <a:pt x="250" y="4476"/>
                  <a:pt x="273" y="4674"/>
                  <a:pt x="290" y="4873"/>
                </a:cubicBezTo>
                <a:cubicBezTo>
                  <a:pt x="299" y="4971"/>
                  <a:pt x="308" y="5070"/>
                  <a:pt x="319" y="5167"/>
                </a:cubicBezTo>
                <a:cubicBezTo>
                  <a:pt x="323" y="5213"/>
                  <a:pt x="326" y="5257"/>
                  <a:pt x="327" y="5303"/>
                </a:cubicBezTo>
                <a:cubicBezTo>
                  <a:pt x="329" y="5355"/>
                  <a:pt x="328" y="5405"/>
                  <a:pt x="336" y="5455"/>
                </a:cubicBezTo>
                <a:cubicBezTo>
                  <a:pt x="351" y="5542"/>
                  <a:pt x="434" y="5603"/>
                  <a:pt x="519" y="5603"/>
                </a:cubicBezTo>
                <a:cubicBezTo>
                  <a:pt x="519" y="5603"/>
                  <a:pt x="520" y="5603"/>
                  <a:pt x="521" y="5603"/>
                </a:cubicBezTo>
                <a:cubicBezTo>
                  <a:pt x="532" y="5603"/>
                  <a:pt x="543" y="5601"/>
                  <a:pt x="554" y="5599"/>
                </a:cubicBezTo>
                <a:cubicBezTo>
                  <a:pt x="605" y="5589"/>
                  <a:pt x="645" y="5560"/>
                  <a:pt x="670" y="5521"/>
                </a:cubicBezTo>
                <a:cubicBezTo>
                  <a:pt x="680" y="5523"/>
                  <a:pt x="690" y="5523"/>
                  <a:pt x="700" y="5523"/>
                </a:cubicBezTo>
                <a:cubicBezTo>
                  <a:pt x="744" y="5523"/>
                  <a:pt x="787" y="5512"/>
                  <a:pt x="832" y="5503"/>
                </a:cubicBezTo>
                <a:cubicBezTo>
                  <a:pt x="872" y="5496"/>
                  <a:pt x="914" y="5489"/>
                  <a:pt x="956" y="5479"/>
                </a:cubicBezTo>
                <a:cubicBezTo>
                  <a:pt x="969" y="5487"/>
                  <a:pt x="985" y="5493"/>
                  <a:pt x="1001" y="5495"/>
                </a:cubicBezTo>
                <a:cubicBezTo>
                  <a:pt x="1014" y="5499"/>
                  <a:pt x="1028" y="5500"/>
                  <a:pt x="1040" y="5500"/>
                </a:cubicBezTo>
                <a:cubicBezTo>
                  <a:pt x="1092" y="5499"/>
                  <a:pt x="1139" y="5476"/>
                  <a:pt x="1176" y="5438"/>
                </a:cubicBezTo>
                <a:cubicBezTo>
                  <a:pt x="1227" y="5388"/>
                  <a:pt x="1229" y="5322"/>
                  <a:pt x="1229" y="5256"/>
                </a:cubicBezTo>
                <a:cubicBezTo>
                  <a:pt x="1229" y="5210"/>
                  <a:pt x="1228" y="5165"/>
                  <a:pt x="1227" y="5118"/>
                </a:cubicBezTo>
                <a:cubicBezTo>
                  <a:pt x="1214" y="4735"/>
                  <a:pt x="1164" y="4353"/>
                  <a:pt x="1135" y="3969"/>
                </a:cubicBezTo>
                <a:cubicBezTo>
                  <a:pt x="1120" y="3770"/>
                  <a:pt x="1105" y="3571"/>
                  <a:pt x="1095" y="3372"/>
                </a:cubicBezTo>
                <a:cubicBezTo>
                  <a:pt x="1086" y="3170"/>
                  <a:pt x="1081" y="2969"/>
                  <a:pt x="1076" y="2768"/>
                </a:cubicBezTo>
                <a:cubicBezTo>
                  <a:pt x="1065" y="2379"/>
                  <a:pt x="1041" y="1992"/>
                  <a:pt x="1028" y="1603"/>
                </a:cubicBezTo>
                <a:cubicBezTo>
                  <a:pt x="1020" y="1403"/>
                  <a:pt x="1014" y="1203"/>
                  <a:pt x="1007" y="1002"/>
                </a:cubicBezTo>
                <a:cubicBezTo>
                  <a:pt x="1001" y="810"/>
                  <a:pt x="992" y="618"/>
                  <a:pt x="988" y="426"/>
                </a:cubicBezTo>
                <a:cubicBezTo>
                  <a:pt x="989" y="342"/>
                  <a:pt x="993" y="257"/>
                  <a:pt x="990" y="173"/>
                </a:cubicBezTo>
                <a:cubicBezTo>
                  <a:pt x="985" y="75"/>
                  <a:pt x="898" y="0"/>
                  <a:pt x="804"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2" name="Google Shape;2092;p42"/>
          <p:cNvSpPr/>
          <p:nvPr/>
        </p:nvSpPr>
        <p:spPr>
          <a:xfrm flipH="1">
            <a:off x="8133015" y="4862330"/>
            <a:ext cx="57084" cy="395617"/>
          </a:xfrm>
          <a:custGeom>
            <a:avLst/>
            <a:gdLst/>
            <a:ahLst/>
            <a:cxnLst/>
            <a:rect l="l" t="t" r="r" b="b"/>
            <a:pathLst>
              <a:path w="934" h="4794" extrusionOk="0">
                <a:moveTo>
                  <a:pt x="517" y="0"/>
                </a:moveTo>
                <a:cubicBezTo>
                  <a:pt x="418" y="0"/>
                  <a:pt x="344" y="78"/>
                  <a:pt x="333" y="173"/>
                </a:cubicBezTo>
                <a:cubicBezTo>
                  <a:pt x="332" y="175"/>
                  <a:pt x="332" y="179"/>
                  <a:pt x="332" y="181"/>
                </a:cubicBezTo>
                <a:cubicBezTo>
                  <a:pt x="325" y="193"/>
                  <a:pt x="318" y="204"/>
                  <a:pt x="314" y="216"/>
                </a:cubicBezTo>
                <a:cubicBezTo>
                  <a:pt x="278" y="306"/>
                  <a:pt x="282" y="416"/>
                  <a:pt x="282" y="512"/>
                </a:cubicBezTo>
                <a:cubicBezTo>
                  <a:pt x="280" y="594"/>
                  <a:pt x="279" y="676"/>
                  <a:pt x="280" y="759"/>
                </a:cubicBezTo>
                <a:cubicBezTo>
                  <a:pt x="280" y="795"/>
                  <a:pt x="280" y="832"/>
                  <a:pt x="280" y="868"/>
                </a:cubicBezTo>
                <a:cubicBezTo>
                  <a:pt x="270" y="962"/>
                  <a:pt x="261" y="1055"/>
                  <a:pt x="252" y="1149"/>
                </a:cubicBezTo>
                <a:cubicBezTo>
                  <a:pt x="237" y="1311"/>
                  <a:pt x="221" y="1473"/>
                  <a:pt x="204" y="1636"/>
                </a:cubicBezTo>
                <a:cubicBezTo>
                  <a:pt x="187" y="1803"/>
                  <a:pt x="166" y="1971"/>
                  <a:pt x="155" y="2139"/>
                </a:cubicBezTo>
                <a:cubicBezTo>
                  <a:pt x="140" y="2339"/>
                  <a:pt x="131" y="2538"/>
                  <a:pt x="115" y="2737"/>
                </a:cubicBezTo>
                <a:cubicBezTo>
                  <a:pt x="98" y="2935"/>
                  <a:pt x="72" y="3130"/>
                  <a:pt x="59" y="3327"/>
                </a:cubicBezTo>
                <a:cubicBezTo>
                  <a:pt x="45" y="3512"/>
                  <a:pt x="45" y="3699"/>
                  <a:pt x="32" y="3884"/>
                </a:cubicBezTo>
                <a:cubicBezTo>
                  <a:pt x="19" y="4080"/>
                  <a:pt x="0" y="4277"/>
                  <a:pt x="7" y="4475"/>
                </a:cubicBezTo>
                <a:cubicBezTo>
                  <a:pt x="8" y="4528"/>
                  <a:pt x="8" y="4581"/>
                  <a:pt x="19" y="4633"/>
                </a:cubicBezTo>
                <a:cubicBezTo>
                  <a:pt x="39" y="4723"/>
                  <a:pt x="116" y="4788"/>
                  <a:pt x="208" y="4794"/>
                </a:cubicBezTo>
                <a:lnTo>
                  <a:pt x="224" y="4794"/>
                </a:lnTo>
                <a:cubicBezTo>
                  <a:pt x="314" y="4793"/>
                  <a:pt x="404" y="4733"/>
                  <a:pt x="468" y="4676"/>
                </a:cubicBezTo>
                <a:cubicBezTo>
                  <a:pt x="549" y="4604"/>
                  <a:pt x="610" y="4516"/>
                  <a:pt x="641" y="4412"/>
                </a:cubicBezTo>
                <a:cubicBezTo>
                  <a:pt x="699" y="4221"/>
                  <a:pt x="714" y="4021"/>
                  <a:pt x="733" y="3823"/>
                </a:cubicBezTo>
                <a:cubicBezTo>
                  <a:pt x="742" y="3727"/>
                  <a:pt x="752" y="3631"/>
                  <a:pt x="762" y="3535"/>
                </a:cubicBezTo>
                <a:cubicBezTo>
                  <a:pt x="772" y="3438"/>
                  <a:pt x="784" y="3341"/>
                  <a:pt x="793" y="3245"/>
                </a:cubicBezTo>
                <a:cubicBezTo>
                  <a:pt x="803" y="3134"/>
                  <a:pt x="818" y="3024"/>
                  <a:pt x="826" y="2914"/>
                </a:cubicBezTo>
                <a:cubicBezTo>
                  <a:pt x="833" y="2799"/>
                  <a:pt x="840" y="2685"/>
                  <a:pt x="848" y="2570"/>
                </a:cubicBezTo>
                <a:cubicBezTo>
                  <a:pt x="855" y="2469"/>
                  <a:pt x="855" y="2368"/>
                  <a:pt x="858" y="2266"/>
                </a:cubicBezTo>
                <a:cubicBezTo>
                  <a:pt x="865" y="2069"/>
                  <a:pt x="869" y="1871"/>
                  <a:pt x="875" y="1675"/>
                </a:cubicBezTo>
                <a:cubicBezTo>
                  <a:pt x="881" y="1474"/>
                  <a:pt x="891" y="1276"/>
                  <a:pt x="904" y="1077"/>
                </a:cubicBezTo>
                <a:cubicBezTo>
                  <a:pt x="915" y="886"/>
                  <a:pt x="933" y="695"/>
                  <a:pt x="927" y="505"/>
                </a:cubicBezTo>
                <a:cubicBezTo>
                  <a:pt x="925" y="458"/>
                  <a:pt x="922" y="411"/>
                  <a:pt x="919" y="364"/>
                </a:cubicBezTo>
                <a:cubicBezTo>
                  <a:pt x="916" y="326"/>
                  <a:pt x="914" y="289"/>
                  <a:pt x="901" y="253"/>
                </a:cubicBezTo>
                <a:cubicBezTo>
                  <a:pt x="871" y="173"/>
                  <a:pt x="794" y="123"/>
                  <a:pt x="710" y="123"/>
                </a:cubicBezTo>
                <a:cubicBezTo>
                  <a:pt x="704" y="123"/>
                  <a:pt x="699" y="124"/>
                  <a:pt x="693" y="124"/>
                </a:cubicBezTo>
                <a:cubicBezTo>
                  <a:pt x="668" y="57"/>
                  <a:pt x="601" y="5"/>
                  <a:pt x="530" y="1"/>
                </a:cubicBezTo>
                <a:cubicBezTo>
                  <a:pt x="526" y="0"/>
                  <a:pt x="521" y="0"/>
                  <a:pt x="5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grpSp>
        <p:nvGrpSpPr>
          <p:cNvPr id="2093" name="Google Shape;2093;p42"/>
          <p:cNvGrpSpPr/>
          <p:nvPr/>
        </p:nvGrpSpPr>
        <p:grpSpPr>
          <a:xfrm>
            <a:off x="1407291" y="2838126"/>
            <a:ext cx="1240746" cy="3568721"/>
            <a:chOff x="6553887" y="1596185"/>
            <a:chExt cx="1240746" cy="2676541"/>
          </a:xfrm>
        </p:grpSpPr>
        <p:sp>
          <p:nvSpPr>
            <p:cNvPr id="2094" name="Google Shape;2094;p42"/>
            <p:cNvSpPr/>
            <p:nvPr/>
          </p:nvSpPr>
          <p:spPr>
            <a:xfrm flipH="1">
              <a:off x="6810275" y="3314878"/>
              <a:ext cx="661719" cy="219223"/>
            </a:xfrm>
            <a:custGeom>
              <a:avLst/>
              <a:gdLst/>
              <a:ahLst/>
              <a:cxnLst/>
              <a:rect l="l" t="t" r="r" b="b"/>
              <a:pathLst>
                <a:path w="10827" h="3542" extrusionOk="0">
                  <a:moveTo>
                    <a:pt x="4319" y="211"/>
                  </a:moveTo>
                  <a:cubicBezTo>
                    <a:pt x="4313" y="213"/>
                    <a:pt x="4307" y="216"/>
                    <a:pt x="4301" y="219"/>
                  </a:cubicBezTo>
                  <a:lnTo>
                    <a:pt x="4301" y="219"/>
                  </a:lnTo>
                  <a:cubicBezTo>
                    <a:pt x="4307" y="216"/>
                    <a:pt x="4313" y="213"/>
                    <a:pt x="4319" y="211"/>
                  </a:cubicBezTo>
                  <a:close/>
                  <a:moveTo>
                    <a:pt x="4301" y="219"/>
                  </a:moveTo>
                  <a:cubicBezTo>
                    <a:pt x="4300" y="219"/>
                    <a:pt x="4300" y="219"/>
                    <a:pt x="4299" y="219"/>
                  </a:cubicBezTo>
                  <a:cubicBezTo>
                    <a:pt x="4300" y="219"/>
                    <a:pt x="4300" y="219"/>
                    <a:pt x="4301" y="219"/>
                  </a:cubicBezTo>
                  <a:close/>
                  <a:moveTo>
                    <a:pt x="3523" y="1668"/>
                  </a:moveTo>
                  <a:cubicBezTo>
                    <a:pt x="3523" y="1668"/>
                    <a:pt x="3522" y="1669"/>
                    <a:pt x="3522" y="1669"/>
                  </a:cubicBezTo>
                  <a:cubicBezTo>
                    <a:pt x="3522" y="1669"/>
                    <a:pt x="3523" y="1669"/>
                    <a:pt x="3523" y="1668"/>
                  </a:cubicBezTo>
                  <a:close/>
                  <a:moveTo>
                    <a:pt x="3594" y="1613"/>
                  </a:moveTo>
                  <a:lnTo>
                    <a:pt x="3594" y="1613"/>
                  </a:lnTo>
                  <a:cubicBezTo>
                    <a:pt x="3564" y="1641"/>
                    <a:pt x="3533" y="1668"/>
                    <a:pt x="3503" y="1694"/>
                  </a:cubicBezTo>
                  <a:cubicBezTo>
                    <a:pt x="3509" y="1686"/>
                    <a:pt x="3515" y="1678"/>
                    <a:pt x="3522" y="1669"/>
                  </a:cubicBezTo>
                  <a:cubicBezTo>
                    <a:pt x="3522" y="1669"/>
                    <a:pt x="3522" y="1668"/>
                    <a:pt x="3523" y="1668"/>
                  </a:cubicBezTo>
                  <a:cubicBezTo>
                    <a:pt x="3546" y="1650"/>
                    <a:pt x="3570" y="1631"/>
                    <a:pt x="3594" y="1613"/>
                  </a:cubicBezTo>
                  <a:close/>
                  <a:moveTo>
                    <a:pt x="5072" y="0"/>
                  </a:moveTo>
                  <a:cubicBezTo>
                    <a:pt x="5039" y="0"/>
                    <a:pt x="5006" y="5"/>
                    <a:pt x="4973" y="12"/>
                  </a:cubicBezTo>
                  <a:cubicBezTo>
                    <a:pt x="4903" y="26"/>
                    <a:pt x="4836" y="44"/>
                    <a:pt x="4768" y="64"/>
                  </a:cubicBezTo>
                  <a:cubicBezTo>
                    <a:pt x="4614" y="98"/>
                    <a:pt x="4464" y="149"/>
                    <a:pt x="4319" y="211"/>
                  </a:cubicBezTo>
                  <a:lnTo>
                    <a:pt x="4319" y="211"/>
                  </a:lnTo>
                  <a:cubicBezTo>
                    <a:pt x="4320" y="210"/>
                    <a:pt x="4320" y="210"/>
                    <a:pt x="4321" y="210"/>
                  </a:cubicBezTo>
                  <a:lnTo>
                    <a:pt x="4321" y="210"/>
                  </a:lnTo>
                  <a:cubicBezTo>
                    <a:pt x="4308" y="216"/>
                    <a:pt x="4296" y="220"/>
                    <a:pt x="4283" y="226"/>
                  </a:cubicBezTo>
                  <a:cubicBezTo>
                    <a:pt x="4260" y="216"/>
                    <a:pt x="4235" y="211"/>
                    <a:pt x="4209" y="211"/>
                  </a:cubicBezTo>
                  <a:cubicBezTo>
                    <a:pt x="4204" y="211"/>
                    <a:pt x="4200" y="211"/>
                    <a:pt x="4195" y="211"/>
                  </a:cubicBezTo>
                  <a:cubicBezTo>
                    <a:pt x="4049" y="225"/>
                    <a:pt x="3914" y="299"/>
                    <a:pt x="3789" y="372"/>
                  </a:cubicBezTo>
                  <a:cubicBezTo>
                    <a:pt x="3778" y="378"/>
                    <a:pt x="3768" y="385"/>
                    <a:pt x="3757" y="391"/>
                  </a:cubicBezTo>
                  <a:cubicBezTo>
                    <a:pt x="3731" y="395"/>
                    <a:pt x="3705" y="404"/>
                    <a:pt x="3683" y="420"/>
                  </a:cubicBezTo>
                  <a:cubicBezTo>
                    <a:pt x="3651" y="443"/>
                    <a:pt x="3621" y="467"/>
                    <a:pt x="3591" y="492"/>
                  </a:cubicBezTo>
                  <a:cubicBezTo>
                    <a:pt x="3531" y="532"/>
                    <a:pt x="3470" y="574"/>
                    <a:pt x="3410" y="616"/>
                  </a:cubicBezTo>
                  <a:cubicBezTo>
                    <a:pt x="3354" y="658"/>
                    <a:pt x="3299" y="702"/>
                    <a:pt x="3244" y="744"/>
                  </a:cubicBezTo>
                  <a:cubicBezTo>
                    <a:pt x="3212" y="768"/>
                    <a:pt x="3180" y="792"/>
                    <a:pt x="3149" y="820"/>
                  </a:cubicBezTo>
                  <a:cubicBezTo>
                    <a:pt x="3120" y="845"/>
                    <a:pt x="3093" y="871"/>
                    <a:pt x="3070" y="903"/>
                  </a:cubicBezTo>
                  <a:cubicBezTo>
                    <a:pt x="3053" y="926"/>
                    <a:pt x="3038" y="951"/>
                    <a:pt x="3022" y="975"/>
                  </a:cubicBezTo>
                  <a:cubicBezTo>
                    <a:pt x="2995" y="1022"/>
                    <a:pt x="2988" y="1075"/>
                    <a:pt x="3001" y="1121"/>
                  </a:cubicBezTo>
                  <a:cubicBezTo>
                    <a:pt x="2939" y="1195"/>
                    <a:pt x="2881" y="1273"/>
                    <a:pt x="2829" y="1351"/>
                  </a:cubicBezTo>
                  <a:cubicBezTo>
                    <a:pt x="2796" y="1399"/>
                    <a:pt x="2765" y="1448"/>
                    <a:pt x="2734" y="1498"/>
                  </a:cubicBezTo>
                  <a:cubicBezTo>
                    <a:pt x="2713" y="1528"/>
                    <a:pt x="2694" y="1558"/>
                    <a:pt x="2681" y="1592"/>
                  </a:cubicBezTo>
                  <a:cubicBezTo>
                    <a:pt x="2646" y="1629"/>
                    <a:pt x="2612" y="1666"/>
                    <a:pt x="2576" y="1703"/>
                  </a:cubicBezTo>
                  <a:cubicBezTo>
                    <a:pt x="2517" y="1765"/>
                    <a:pt x="2456" y="1827"/>
                    <a:pt x="2400" y="1893"/>
                  </a:cubicBezTo>
                  <a:cubicBezTo>
                    <a:pt x="2344" y="1870"/>
                    <a:pt x="2286" y="1850"/>
                    <a:pt x="2226" y="1833"/>
                  </a:cubicBezTo>
                  <a:cubicBezTo>
                    <a:pt x="2130" y="1805"/>
                    <a:pt x="2027" y="1796"/>
                    <a:pt x="1925" y="1795"/>
                  </a:cubicBezTo>
                  <a:cubicBezTo>
                    <a:pt x="1851" y="1777"/>
                    <a:pt x="1776" y="1761"/>
                    <a:pt x="1700" y="1751"/>
                  </a:cubicBezTo>
                  <a:cubicBezTo>
                    <a:pt x="1660" y="1746"/>
                    <a:pt x="1618" y="1742"/>
                    <a:pt x="1578" y="1742"/>
                  </a:cubicBezTo>
                  <a:cubicBezTo>
                    <a:pt x="1564" y="1742"/>
                    <a:pt x="1551" y="1742"/>
                    <a:pt x="1538" y="1743"/>
                  </a:cubicBezTo>
                  <a:cubicBezTo>
                    <a:pt x="1515" y="1746"/>
                    <a:pt x="1492" y="1748"/>
                    <a:pt x="1470" y="1751"/>
                  </a:cubicBezTo>
                  <a:cubicBezTo>
                    <a:pt x="1461" y="1746"/>
                    <a:pt x="1452" y="1741"/>
                    <a:pt x="1443" y="1737"/>
                  </a:cubicBezTo>
                  <a:cubicBezTo>
                    <a:pt x="1382" y="1708"/>
                    <a:pt x="1312" y="1698"/>
                    <a:pt x="1243" y="1698"/>
                  </a:cubicBezTo>
                  <a:cubicBezTo>
                    <a:pt x="1194" y="1698"/>
                    <a:pt x="1145" y="1703"/>
                    <a:pt x="1100" y="1710"/>
                  </a:cubicBezTo>
                  <a:cubicBezTo>
                    <a:pt x="839" y="1753"/>
                    <a:pt x="601" y="1900"/>
                    <a:pt x="409" y="2077"/>
                  </a:cubicBezTo>
                  <a:cubicBezTo>
                    <a:pt x="305" y="2172"/>
                    <a:pt x="213" y="2277"/>
                    <a:pt x="143" y="2399"/>
                  </a:cubicBezTo>
                  <a:cubicBezTo>
                    <a:pt x="112" y="2452"/>
                    <a:pt x="87" y="2508"/>
                    <a:pt x="63" y="2566"/>
                  </a:cubicBezTo>
                  <a:cubicBezTo>
                    <a:pt x="43" y="2611"/>
                    <a:pt x="25" y="2661"/>
                    <a:pt x="16" y="2710"/>
                  </a:cubicBezTo>
                  <a:cubicBezTo>
                    <a:pt x="4" y="2776"/>
                    <a:pt x="24" y="2837"/>
                    <a:pt x="63" y="2885"/>
                  </a:cubicBezTo>
                  <a:cubicBezTo>
                    <a:pt x="58" y="2951"/>
                    <a:pt x="81" y="3017"/>
                    <a:pt x="128" y="3069"/>
                  </a:cubicBezTo>
                  <a:cubicBezTo>
                    <a:pt x="134" y="3074"/>
                    <a:pt x="139" y="3080"/>
                    <a:pt x="145" y="3086"/>
                  </a:cubicBezTo>
                  <a:cubicBezTo>
                    <a:pt x="127" y="3094"/>
                    <a:pt x="110" y="3104"/>
                    <a:pt x="92" y="3117"/>
                  </a:cubicBezTo>
                  <a:cubicBezTo>
                    <a:pt x="33" y="3162"/>
                    <a:pt x="1" y="3233"/>
                    <a:pt x="17" y="3309"/>
                  </a:cubicBezTo>
                  <a:cubicBezTo>
                    <a:pt x="20" y="3327"/>
                    <a:pt x="27" y="3345"/>
                    <a:pt x="38" y="3361"/>
                  </a:cubicBezTo>
                  <a:cubicBezTo>
                    <a:pt x="38" y="3363"/>
                    <a:pt x="38" y="3365"/>
                    <a:pt x="39" y="3366"/>
                  </a:cubicBezTo>
                  <a:cubicBezTo>
                    <a:pt x="62" y="3431"/>
                    <a:pt x="115" y="3471"/>
                    <a:pt x="182" y="3487"/>
                  </a:cubicBezTo>
                  <a:cubicBezTo>
                    <a:pt x="256" y="3504"/>
                    <a:pt x="331" y="3511"/>
                    <a:pt x="408" y="3514"/>
                  </a:cubicBezTo>
                  <a:cubicBezTo>
                    <a:pt x="420" y="3514"/>
                    <a:pt x="432" y="3514"/>
                    <a:pt x="443" y="3514"/>
                  </a:cubicBezTo>
                  <a:cubicBezTo>
                    <a:pt x="479" y="3514"/>
                    <a:pt x="515" y="3513"/>
                    <a:pt x="551" y="3510"/>
                  </a:cubicBezTo>
                  <a:cubicBezTo>
                    <a:pt x="567" y="3510"/>
                    <a:pt x="582" y="3509"/>
                    <a:pt x="597" y="3508"/>
                  </a:cubicBezTo>
                  <a:cubicBezTo>
                    <a:pt x="648" y="3514"/>
                    <a:pt x="700" y="3516"/>
                    <a:pt x="750" y="3516"/>
                  </a:cubicBezTo>
                  <a:cubicBezTo>
                    <a:pt x="759" y="3516"/>
                    <a:pt x="767" y="3516"/>
                    <a:pt x="776" y="3516"/>
                  </a:cubicBezTo>
                  <a:cubicBezTo>
                    <a:pt x="956" y="3516"/>
                    <a:pt x="1136" y="3505"/>
                    <a:pt x="1315" y="3484"/>
                  </a:cubicBezTo>
                  <a:lnTo>
                    <a:pt x="1317" y="3484"/>
                  </a:lnTo>
                  <a:cubicBezTo>
                    <a:pt x="1730" y="3474"/>
                    <a:pt x="2144" y="3468"/>
                    <a:pt x="2555" y="3446"/>
                  </a:cubicBezTo>
                  <a:cubicBezTo>
                    <a:pt x="2778" y="3435"/>
                    <a:pt x="3001" y="3423"/>
                    <a:pt x="3223" y="3406"/>
                  </a:cubicBezTo>
                  <a:cubicBezTo>
                    <a:pt x="3259" y="3403"/>
                    <a:pt x="3294" y="3400"/>
                    <a:pt x="3330" y="3397"/>
                  </a:cubicBezTo>
                  <a:cubicBezTo>
                    <a:pt x="3346" y="3403"/>
                    <a:pt x="3362" y="3406"/>
                    <a:pt x="3380" y="3407"/>
                  </a:cubicBezTo>
                  <a:cubicBezTo>
                    <a:pt x="3462" y="3411"/>
                    <a:pt x="3545" y="3415"/>
                    <a:pt x="3628" y="3415"/>
                  </a:cubicBezTo>
                  <a:cubicBezTo>
                    <a:pt x="3647" y="3415"/>
                    <a:pt x="3665" y="3414"/>
                    <a:pt x="3684" y="3414"/>
                  </a:cubicBezTo>
                  <a:cubicBezTo>
                    <a:pt x="3769" y="3412"/>
                    <a:pt x="3853" y="3411"/>
                    <a:pt x="3938" y="3409"/>
                  </a:cubicBezTo>
                  <a:cubicBezTo>
                    <a:pt x="4042" y="3407"/>
                    <a:pt x="4146" y="3403"/>
                    <a:pt x="4250" y="3399"/>
                  </a:cubicBezTo>
                  <a:cubicBezTo>
                    <a:pt x="4258" y="3401"/>
                    <a:pt x="4266" y="3403"/>
                    <a:pt x="4274" y="3405"/>
                  </a:cubicBezTo>
                  <a:cubicBezTo>
                    <a:pt x="4308" y="3411"/>
                    <a:pt x="4343" y="3417"/>
                    <a:pt x="4376" y="3421"/>
                  </a:cubicBezTo>
                  <a:cubicBezTo>
                    <a:pt x="4461" y="3430"/>
                    <a:pt x="4547" y="3433"/>
                    <a:pt x="4633" y="3433"/>
                  </a:cubicBezTo>
                  <a:cubicBezTo>
                    <a:pt x="4724" y="3433"/>
                    <a:pt x="4814" y="3430"/>
                    <a:pt x="4904" y="3430"/>
                  </a:cubicBezTo>
                  <a:cubicBezTo>
                    <a:pt x="5027" y="3430"/>
                    <a:pt x="5149" y="3429"/>
                    <a:pt x="5270" y="3429"/>
                  </a:cubicBezTo>
                  <a:cubicBezTo>
                    <a:pt x="5390" y="3429"/>
                    <a:pt x="5510" y="3431"/>
                    <a:pt x="5630" y="3431"/>
                  </a:cubicBezTo>
                  <a:cubicBezTo>
                    <a:pt x="5702" y="3431"/>
                    <a:pt x="5774" y="3430"/>
                    <a:pt x="5845" y="3428"/>
                  </a:cubicBezTo>
                  <a:cubicBezTo>
                    <a:pt x="5994" y="3423"/>
                    <a:pt x="6144" y="3421"/>
                    <a:pt x="6293" y="3414"/>
                  </a:cubicBezTo>
                  <a:cubicBezTo>
                    <a:pt x="6313" y="3466"/>
                    <a:pt x="6355" y="3506"/>
                    <a:pt x="6410" y="3524"/>
                  </a:cubicBezTo>
                  <a:cubicBezTo>
                    <a:pt x="6454" y="3539"/>
                    <a:pt x="6502" y="3542"/>
                    <a:pt x="6549" y="3542"/>
                  </a:cubicBezTo>
                  <a:cubicBezTo>
                    <a:pt x="6570" y="3542"/>
                    <a:pt x="6590" y="3541"/>
                    <a:pt x="6610" y="3541"/>
                  </a:cubicBezTo>
                  <a:cubicBezTo>
                    <a:pt x="6656" y="3540"/>
                    <a:pt x="6703" y="3540"/>
                    <a:pt x="6750" y="3539"/>
                  </a:cubicBezTo>
                  <a:cubicBezTo>
                    <a:pt x="6850" y="3538"/>
                    <a:pt x="6952" y="3536"/>
                    <a:pt x="7053" y="3534"/>
                  </a:cubicBezTo>
                  <a:cubicBezTo>
                    <a:pt x="7251" y="3531"/>
                    <a:pt x="7448" y="3526"/>
                    <a:pt x="7645" y="3512"/>
                  </a:cubicBezTo>
                  <a:cubicBezTo>
                    <a:pt x="7846" y="3499"/>
                    <a:pt x="8046" y="3482"/>
                    <a:pt x="8247" y="3462"/>
                  </a:cubicBezTo>
                  <a:cubicBezTo>
                    <a:pt x="8447" y="3443"/>
                    <a:pt x="8647" y="3421"/>
                    <a:pt x="8845" y="3389"/>
                  </a:cubicBezTo>
                  <a:cubicBezTo>
                    <a:pt x="8878" y="3383"/>
                    <a:pt x="8912" y="3376"/>
                    <a:pt x="8946" y="3371"/>
                  </a:cubicBezTo>
                  <a:cubicBezTo>
                    <a:pt x="8977" y="3375"/>
                    <a:pt x="9009" y="3379"/>
                    <a:pt x="9042" y="3380"/>
                  </a:cubicBezTo>
                  <a:cubicBezTo>
                    <a:pt x="9101" y="3381"/>
                    <a:pt x="9158" y="3382"/>
                    <a:pt x="9216" y="3382"/>
                  </a:cubicBezTo>
                  <a:cubicBezTo>
                    <a:pt x="9288" y="3382"/>
                    <a:pt x="9359" y="3382"/>
                    <a:pt x="9432" y="3381"/>
                  </a:cubicBezTo>
                  <a:cubicBezTo>
                    <a:pt x="9552" y="3381"/>
                    <a:pt x="9674" y="3376"/>
                    <a:pt x="9795" y="3373"/>
                  </a:cubicBezTo>
                  <a:cubicBezTo>
                    <a:pt x="9905" y="3369"/>
                    <a:pt x="10014" y="3363"/>
                    <a:pt x="10125" y="3357"/>
                  </a:cubicBezTo>
                  <a:cubicBezTo>
                    <a:pt x="10155" y="3356"/>
                    <a:pt x="10185" y="3353"/>
                    <a:pt x="10216" y="3352"/>
                  </a:cubicBezTo>
                  <a:cubicBezTo>
                    <a:pt x="10264" y="3357"/>
                    <a:pt x="10314" y="3361"/>
                    <a:pt x="10362" y="3364"/>
                  </a:cubicBezTo>
                  <a:cubicBezTo>
                    <a:pt x="10398" y="3365"/>
                    <a:pt x="10434" y="3367"/>
                    <a:pt x="10470" y="3367"/>
                  </a:cubicBezTo>
                  <a:cubicBezTo>
                    <a:pt x="10490" y="3367"/>
                    <a:pt x="10510" y="3367"/>
                    <a:pt x="10530" y="3365"/>
                  </a:cubicBezTo>
                  <a:cubicBezTo>
                    <a:pt x="10630" y="3356"/>
                    <a:pt x="10727" y="3325"/>
                    <a:pt x="10779" y="3233"/>
                  </a:cubicBezTo>
                  <a:cubicBezTo>
                    <a:pt x="10826" y="3150"/>
                    <a:pt x="10826" y="3044"/>
                    <a:pt x="10790" y="2957"/>
                  </a:cubicBezTo>
                  <a:cubicBezTo>
                    <a:pt x="10786" y="2948"/>
                    <a:pt x="10782" y="2937"/>
                    <a:pt x="10778" y="2928"/>
                  </a:cubicBezTo>
                  <a:cubicBezTo>
                    <a:pt x="10796" y="2886"/>
                    <a:pt x="10807" y="2840"/>
                    <a:pt x="10807" y="2795"/>
                  </a:cubicBezTo>
                  <a:cubicBezTo>
                    <a:pt x="10807" y="2738"/>
                    <a:pt x="10802" y="2682"/>
                    <a:pt x="10777" y="2631"/>
                  </a:cubicBezTo>
                  <a:cubicBezTo>
                    <a:pt x="10753" y="2580"/>
                    <a:pt x="10719" y="2537"/>
                    <a:pt x="10680" y="2497"/>
                  </a:cubicBezTo>
                  <a:cubicBezTo>
                    <a:pt x="10628" y="2443"/>
                    <a:pt x="10577" y="2391"/>
                    <a:pt x="10517" y="2347"/>
                  </a:cubicBezTo>
                  <a:cubicBezTo>
                    <a:pt x="10482" y="2322"/>
                    <a:pt x="10447" y="2298"/>
                    <a:pt x="10410" y="2276"/>
                  </a:cubicBezTo>
                  <a:cubicBezTo>
                    <a:pt x="10394" y="2265"/>
                    <a:pt x="10377" y="2255"/>
                    <a:pt x="10361" y="2245"/>
                  </a:cubicBezTo>
                  <a:cubicBezTo>
                    <a:pt x="10321" y="2223"/>
                    <a:pt x="10280" y="2197"/>
                    <a:pt x="10236" y="2180"/>
                  </a:cubicBezTo>
                  <a:cubicBezTo>
                    <a:pt x="10235" y="2180"/>
                    <a:pt x="10234" y="2179"/>
                    <a:pt x="10232" y="2179"/>
                  </a:cubicBezTo>
                  <a:cubicBezTo>
                    <a:pt x="10165" y="2108"/>
                    <a:pt x="10093" y="2046"/>
                    <a:pt x="10004" y="2006"/>
                  </a:cubicBezTo>
                  <a:cubicBezTo>
                    <a:pt x="9911" y="1965"/>
                    <a:pt x="9803" y="1955"/>
                    <a:pt x="9699" y="1955"/>
                  </a:cubicBezTo>
                  <a:cubicBezTo>
                    <a:pt x="9680" y="1955"/>
                    <a:pt x="9661" y="1956"/>
                    <a:pt x="9642" y="1956"/>
                  </a:cubicBezTo>
                  <a:cubicBezTo>
                    <a:pt x="9610" y="1909"/>
                    <a:pt x="9560" y="1874"/>
                    <a:pt x="9510" y="1852"/>
                  </a:cubicBezTo>
                  <a:cubicBezTo>
                    <a:pt x="9462" y="1831"/>
                    <a:pt x="9413" y="1817"/>
                    <a:pt x="9359" y="1807"/>
                  </a:cubicBezTo>
                  <a:cubicBezTo>
                    <a:pt x="9329" y="1802"/>
                    <a:pt x="9297" y="1800"/>
                    <a:pt x="9266" y="1800"/>
                  </a:cubicBezTo>
                  <a:cubicBezTo>
                    <a:pt x="9237" y="1800"/>
                    <a:pt x="9209" y="1802"/>
                    <a:pt x="9181" y="1803"/>
                  </a:cubicBezTo>
                  <a:cubicBezTo>
                    <a:pt x="9057" y="1809"/>
                    <a:pt x="8936" y="1819"/>
                    <a:pt x="8815" y="1837"/>
                  </a:cubicBezTo>
                  <a:cubicBezTo>
                    <a:pt x="8632" y="1867"/>
                    <a:pt x="8454" y="1908"/>
                    <a:pt x="8275" y="1958"/>
                  </a:cubicBezTo>
                  <a:cubicBezTo>
                    <a:pt x="8192" y="1984"/>
                    <a:pt x="8107" y="2005"/>
                    <a:pt x="8025" y="2033"/>
                  </a:cubicBezTo>
                  <a:cubicBezTo>
                    <a:pt x="8002" y="1989"/>
                    <a:pt x="7973" y="1952"/>
                    <a:pt x="7939" y="1914"/>
                  </a:cubicBezTo>
                  <a:cubicBezTo>
                    <a:pt x="7890" y="1861"/>
                    <a:pt x="7836" y="1807"/>
                    <a:pt x="7775" y="1767"/>
                  </a:cubicBezTo>
                  <a:cubicBezTo>
                    <a:pt x="7765" y="1761"/>
                    <a:pt x="7755" y="1755"/>
                    <a:pt x="7746" y="1749"/>
                  </a:cubicBezTo>
                  <a:cubicBezTo>
                    <a:pt x="7749" y="1675"/>
                    <a:pt x="7717" y="1602"/>
                    <a:pt x="7677" y="1540"/>
                  </a:cubicBezTo>
                  <a:cubicBezTo>
                    <a:pt x="7651" y="1499"/>
                    <a:pt x="7610" y="1464"/>
                    <a:pt x="7570" y="1437"/>
                  </a:cubicBezTo>
                  <a:cubicBezTo>
                    <a:pt x="7523" y="1405"/>
                    <a:pt x="7474" y="1375"/>
                    <a:pt x="7422" y="1350"/>
                  </a:cubicBezTo>
                  <a:cubicBezTo>
                    <a:pt x="7341" y="1311"/>
                    <a:pt x="7256" y="1281"/>
                    <a:pt x="7171" y="1260"/>
                  </a:cubicBezTo>
                  <a:cubicBezTo>
                    <a:pt x="7169" y="1259"/>
                    <a:pt x="7169" y="1259"/>
                    <a:pt x="7168" y="1257"/>
                  </a:cubicBezTo>
                  <a:cubicBezTo>
                    <a:pt x="7168" y="1243"/>
                    <a:pt x="7168" y="1228"/>
                    <a:pt x="7167" y="1214"/>
                  </a:cubicBezTo>
                  <a:cubicBezTo>
                    <a:pt x="7158" y="1116"/>
                    <a:pt x="7113" y="1016"/>
                    <a:pt x="7053" y="938"/>
                  </a:cubicBezTo>
                  <a:cubicBezTo>
                    <a:pt x="6982" y="846"/>
                    <a:pt x="6898" y="770"/>
                    <a:pt x="6797" y="714"/>
                  </a:cubicBezTo>
                  <a:cubicBezTo>
                    <a:pt x="6783" y="707"/>
                    <a:pt x="6769" y="699"/>
                    <a:pt x="6755" y="693"/>
                  </a:cubicBezTo>
                  <a:cubicBezTo>
                    <a:pt x="6730" y="675"/>
                    <a:pt x="6705" y="659"/>
                    <a:pt x="6678" y="646"/>
                  </a:cubicBezTo>
                  <a:cubicBezTo>
                    <a:pt x="6597" y="483"/>
                    <a:pt x="6426" y="362"/>
                    <a:pt x="6260" y="302"/>
                  </a:cubicBezTo>
                  <a:cubicBezTo>
                    <a:pt x="6115" y="248"/>
                    <a:pt x="5964" y="227"/>
                    <a:pt x="5811" y="227"/>
                  </a:cubicBezTo>
                  <a:cubicBezTo>
                    <a:pt x="5742" y="227"/>
                    <a:pt x="5673" y="231"/>
                    <a:pt x="5604" y="239"/>
                  </a:cubicBezTo>
                  <a:cubicBezTo>
                    <a:pt x="5574" y="164"/>
                    <a:pt x="5502" y="113"/>
                    <a:pt x="5428" y="80"/>
                  </a:cubicBezTo>
                  <a:cubicBezTo>
                    <a:pt x="5359" y="49"/>
                    <a:pt x="5283" y="34"/>
                    <a:pt x="5206" y="28"/>
                  </a:cubicBezTo>
                  <a:cubicBezTo>
                    <a:pt x="5163" y="9"/>
                    <a:pt x="5118" y="0"/>
                    <a:pt x="507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5" name="Google Shape;2095;p42"/>
            <p:cNvSpPr/>
            <p:nvPr/>
          </p:nvSpPr>
          <p:spPr>
            <a:xfrm flipH="1">
              <a:off x="6804286" y="3484897"/>
              <a:ext cx="680849" cy="44996"/>
            </a:xfrm>
            <a:custGeom>
              <a:avLst/>
              <a:gdLst/>
              <a:ahLst/>
              <a:cxnLst/>
              <a:rect l="l" t="t" r="r" b="b"/>
              <a:pathLst>
                <a:path w="11140" h="727" extrusionOk="0">
                  <a:moveTo>
                    <a:pt x="10609" y="0"/>
                  </a:moveTo>
                  <a:cubicBezTo>
                    <a:pt x="10547" y="0"/>
                    <a:pt x="10486" y="1"/>
                    <a:pt x="10425" y="3"/>
                  </a:cubicBezTo>
                  <a:cubicBezTo>
                    <a:pt x="10241" y="10"/>
                    <a:pt x="10058" y="18"/>
                    <a:pt x="9873" y="20"/>
                  </a:cubicBezTo>
                  <a:cubicBezTo>
                    <a:pt x="9774" y="19"/>
                    <a:pt x="9675" y="12"/>
                    <a:pt x="9575" y="8"/>
                  </a:cubicBezTo>
                  <a:cubicBezTo>
                    <a:pt x="9507" y="5"/>
                    <a:pt x="9438" y="4"/>
                    <a:pt x="9370" y="4"/>
                  </a:cubicBezTo>
                  <a:cubicBezTo>
                    <a:pt x="9327" y="4"/>
                    <a:pt x="9284" y="4"/>
                    <a:pt x="9241" y="5"/>
                  </a:cubicBezTo>
                  <a:cubicBezTo>
                    <a:pt x="9031" y="7"/>
                    <a:pt x="8819" y="14"/>
                    <a:pt x="8610" y="32"/>
                  </a:cubicBezTo>
                  <a:cubicBezTo>
                    <a:pt x="8415" y="50"/>
                    <a:pt x="8220" y="51"/>
                    <a:pt x="8024" y="56"/>
                  </a:cubicBezTo>
                  <a:cubicBezTo>
                    <a:pt x="7836" y="62"/>
                    <a:pt x="7647" y="58"/>
                    <a:pt x="7460" y="72"/>
                  </a:cubicBezTo>
                  <a:cubicBezTo>
                    <a:pt x="7267" y="88"/>
                    <a:pt x="7075" y="106"/>
                    <a:pt x="6879" y="109"/>
                  </a:cubicBezTo>
                  <a:cubicBezTo>
                    <a:pt x="6706" y="112"/>
                    <a:pt x="6532" y="115"/>
                    <a:pt x="6358" y="115"/>
                  </a:cubicBezTo>
                  <a:cubicBezTo>
                    <a:pt x="6331" y="115"/>
                    <a:pt x="6304" y="115"/>
                    <a:pt x="6278" y="115"/>
                  </a:cubicBezTo>
                  <a:lnTo>
                    <a:pt x="6302" y="115"/>
                  </a:lnTo>
                  <a:cubicBezTo>
                    <a:pt x="6208" y="114"/>
                    <a:pt x="6112" y="114"/>
                    <a:pt x="6017" y="112"/>
                  </a:cubicBezTo>
                  <a:cubicBezTo>
                    <a:pt x="6013" y="111"/>
                    <a:pt x="6010" y="111"/>
                    <a:pt x="6007" y="111"/>
                  </a:cubicBezTo>
                  <a:cubicBezTo>
                    <a:pt x="5809" y="108"/>
                    <a:pt x="5612" y="93"/>
                    <a:pt x="5414" y="79"/>
                  </a:cubicBezTo>
                  <a:cubicBezTo>
                    <a:pt x="5211" y="67"/>
                    <a:pt x="5006" y="64"/>
                    <a:pt x="4802" y="62"/>
                  </a:cubicBezTo>
                  <a:cubicBezTo>
                    <a:pt x="4680" y="61"/>
                    <a:pt x="4557" y="59"/>
                    <a:pt x="4435" y="59"/>
                  </a:cubicBezTo>
                  <a:cubicBezTo>
                    <a:pt x="4365" y="59"/>
                    <a:pt x="4296" y="60"/>
                    <a:pt x="4226" y="62"/>
                  </a:cubicBezTo>
                  <a:cubicBezTo>
                    <a:pt x="4033" y="68"/>
                    <a:pt x="3837" y="78"/>
                    <a:pt x="3644" y="80"/>
                  </a:cubicBezTo>
                  <a:cubicBezTo>
                    <a:pt x="3465" y="72"/>
                    <a:pt x="3285" y="53"/>
                    <a:pt x="3106" y="53"/>
                  </a:cubicBezTo>
                  <a:cubicBezTo>
                    <a:pt x="2935" y="54"/>
                    <a:pt x="2765" y="61"/>
                    <a:pt x="2594" y="63"/>
                  </a:cubicBezTo>
                  <a:cubicBezTo>
                    <a:pt x="2508" y="63"/>
                    <a:pt x="2421" y="60"/>
                    <a:pt x="2333" y="60"/>
                  </a:cubicBezTo>
                  <a:cubicBezTo>
                    <a:pt x="2282" y="60"/>
                    <a:pt x="2231" y="61"/>
                    <a:pt x="2180" y="63"/>
                  </a:cubicBezTo>
                  <a:cubicBezTo>
                    <a:pt x="2047" y="68"/>
                    <a:pt x="1913" y="71"/>
                    <a:pt x="1780" y="71"/>
                  </a:cubicBezTo>
                  <a:cubicBezTo>
                    <a:pt x="1556" y="67"/>
                    <a:pt x="1333" y="59"/>
                    <a:pt x="1109" y="54"/>
                  </a:cubicBezTo>
                  <a:cubicBezTo>
                    <a:pt x="1094" y="54"/>
                    <a:pt x="1079" y="54"/>
                    <a:pt x="1063" y="54"/>
                  </a:cubicBezTo>
                  <a:cubicBezTo>
                    <a:pt x="962" y="54"/>
                    <a:pt x="859" y="60"/>
                    <a:pt x="758" y="69"/>
                  </a:cubicBezTo>
                  <a:cubicBezTo>
                    <a:pt x="632" y="79"/>
                    <a:pt x="505" y="95"/>
                    <a:pt x="378" y="96"/>
                  </a:cubicBezTo>
                  <a:cubicBezTo>
                    <a:pt x="354" y="95"/>
                    <a:pt x="330" y="94"/>
                    <a:pt x="305" y="91"/>
                  </a:cubicBezTo>
                  <a:cubicBezTo>
                    <a:pt x="294" y="88"/>
                    <a:pt x="282" y="86"/>
                    <a:pt x="271" y="84"/>
                  </a:cubicBezTo>
                  <a:lnTo>
                    <a:pt x="267" y="83"/>
                  </a:lnTo>
                  <a:cubicBezTo>
                    <a:pt x="248" y="75"/>
                    <a:pt x="228" y="72"/>
                    <a:pt x="208" y="72"/>
                  </a:cubicBezTo>
                  <a:cubicBezTo>
                    <a:pt x="132" y="72"/>
                    <a:pt x="58" y="123"/>
                    <a:pt x="33" y="197"/>
                  </a:cubicBezTo>
                  <a:cubicBezTo>
                    <a:pt x="1" y="290"/>
                    <a:pt x="47" y="388"/>
                    <a:pt x="134" y="427"/>
                  </a:cubicBezTo>
                  <a:cubicBezTo>
                    <a:pt x="102" y="468"/>
                    <a:pt x="87" y="521"/>
                    <a:pt x="96" y="574"/>
                  </a:cubicBezTo>
                  <a:cubicBezTo>
                    <a:pt x="112" y="660"/>
                    <a:pt x="190" y="724"/>
                    <a:pt x="275" y="727"/>
                  </a:cubicBezTo>
                  <a:cubicBezTo>
                    <a:pt x="287" y="727"/>
                    <a:pt x="299" y="725"/>
                    <a:pt x="311" y="723"/>
                  </a:cubicBezTo>
                  <a:cubicBezTo>
                    <a:pt x="337" y="719"/>
                    <a:pt x="363" y="715"/>
                    <a:pt x="390" y="712"/>
                  </a:cubicBezTo>
                  <a:cubicBezTo>
                    <a:pt x="538" y="697"/>
                    <a:pt x="688" y="705"/>
                    <a:pt x="838" y="699"/>
                  </a:cubicBezTo>
                  <a:cubicBezTo>
                    <a:pt x="1004" y="692"/>
                    <a:pt x="1168" y="666"/>
                    <a:pt x="1333" y="649"/>
                  </a:cubicBezTo>
                  <a:cubicBezTo>
                    <a:pt x="1657" y="617"/>
                    <a:pt x="1982" y="597"/>
                    <a:pt x="2307" y="597"/>
                  </a:cubicBezTo>
                  <a:cubicBezTo>
                    <a:pt x="2316" y="597"/>
                    <a:pt x="2325" y="597"/>
                    <a:pt x="2335" y="597"/>
                  </a:cubicBezTo>
                  <a:cubicBezTo>
                    <a:pt x="2531" y="602"/>
                    <a:pt x="2727" y="613"/>
                    <a:pt x="2923" y="613"/>
                  </a:cubicBezTo>
                  <a:cubicBezTo>
                    <a:pt x="2941" y="613"/>
                    <a:pt x="2959" y="613"/>
                    <a:pt x="2977" y="613"/>
                  </a:cubicBezTo>
                  <a:cubicBezTo>
                    <a:pt x="3160" y="613"/>
                    <a:pt x="3343" y="609"/>
                    <a:pt x="3525" y="608"/>
                  </a:cubicBezTo>
                  <a:cubicBezTo>
                    <a:pt x="3750" y="612"/>
                    <a:pt x="3973" y="620"/>
                    <a:pt x="4197" y="620"/>
                  </a:cubicBezTo>
                  <a:cubicBezTo>
                    <a:pt x="4221" y="620"/>
                    <a:pt x="4245" y="620"/>
                    <a:pt x="4270" y="620"/>
                  </a:cubicBezTo>
                  <a:cubicBezTo>
                    <a:pt x="4458" y="618"/>
                    <a:pt x="4646" y="616"/>
                    <a:pt x="4833" y="616"/>
                  </a:cubicBezTo>
                  <a:cubicBezTo>
                    <a:pt x="4906" y="616"/>
                    <a:pt x="4979" y="616"/>
                    <a:pt x="5052" y="617"/>
                  </a:cubicBezTo>
                  <a:lnTo>
                    <a:pt x="5029" y="617"/>
                  </a:lnTo>
                  <a:cubicBezTo>
                    <a:pt x="5331" y="620"/>
                    <a:pt x="5633" y="622"/>
                    <a:pt x="5934" y="629"/>
                  </a:cubicBezTo>
                  <a:cubicBezTo>
                    <a:pt x="6055" y="632"/>
                    <a:pt x="6174" y="634"/>
                    <a:pt x="6294" y="634"/>
                  </a:cubicBezTo>
                  <a:cubicBezTo>
                    <a:pt x="6386" y="634"/>
                    <a:pt x="6478" y="633"/>
                    <a:pt x="6570" y="629"/>
                  </a:cubicBezTo>
                  <a:cubicBezTo>
                    <a:pt x="6768" y="621"/>
                    <a:pt x="6965" y="604"/>
                    <a:pt x="7163" y="598"/>
                  </a:cubicBezTo>
                  <a:cubicBezTo>
                    <a:pt x="7365" y="594"/>
                    <a:pt x="7566" y="586"/>
                    <a:pt x="7769" y="576"/>
                  </a:cubicBezTo>
                  <a:cubicBezTo>
                    <a:pt x="7955" y="566"/>
                    <a:pt x="8143" y="564"/>
                    <a:pt x="8330" y="564"/>
                  </a:cubicBezTo>
                  <a:lnTo>
                    <a:pt x="8330" y="564"/>
                  </a:lnTo>
                  <a:cubicBezTo>
                    <a:pt x="8583" y="568"/>
                    <a:pt x="8834" y="577"/>
                    <a:pt x="9085" y="598"/>
                  </a:cubicBezTo>
                  <a:cubicBezTo>
                    <a:pt x="9284" y="615"/>
                    <a:pt x="9484" y="630"/>
                    <a:pt x="9684" y="630"/>
                  </a:cubicBezTo>
                  <a:cubicBezTo>
                    <a:pt x="9750" y="630"/>
                    <a:pt x="9816" y="629"/>
                    <a:pt x="9882" y="625"/>
                  </a:cubicBezTo>
                  <a:cubicBezTo>
                    <a:pt x="9978" y="619"/>
                    <a:pt x="10074" y="611"/>
                    <a:pt x="10169" y="608"/>
                  </a:cubicBezTo>
                  <a:cubicBezTo>
                    <a:pt x="10265" y="603"/>
                    <a:pt x="10360" y="601"/>
                    <a:pt x="10455" y="598"/>
                  </a:cubicBezTo>
                  <a:cubicBezTo>
                    <a:pt x="10571" y="595"/>
                    <a:pt x="10687" y="589"/>
                    <a:pt x="10802" y="578"/>
                  </a:cubicBezTo>
                  <a:cubicBezTo>
                    <a:pt x="10861" y="572"/>
                    <a:pt x="10926" y="564"/>
                    <a:pt x="10979" y="540"/>
                  </a:cubicBezTo>
                  <a:cubicBezTo>
                    <a:pt x="11022" y="521"/>
                    <a:pt x="11069" y="493"/>
                    <a:pt x="11095" y="452"/>
                  </a:cubicBezTo>
                  <a:cubicBezTo>
                    <a:pt x="11120" y="411"/>
                    <a:pt x="11140" y="371"/>
                    <a:pt x="11137" y="322"/>
                  </a:cubicBezTo>
                  <a:cubicBezTo>
                    <a:pt x="11135" y="278"/>
                    <a:pt x="11119" y="238"/>
                    <a:pt x="11095" y="202"/>
                  </a:cubicBezTo>
                  <a:cubicBezTo>
                    <a:pt x="11073" y="170"/>
                    <a:pt x="11042" y="146"/>
                    <a:pt x="11011" y="120"/>
                  </a:cubicBezTo>
                  <a:cubicBezTo>
                    <a:pt x="10977" y="93"/>
                    <a:pt x="10942" y="62"/>
                    <a:pt x="10902" y="44"/>
                  </a:cubicBezTo>
                  <a:cubicBezTo>
                    <a:pt x="10845" y="18"/>
                    <a:pt x="10785" y="4"/>
                    <a:pt x="10722" y="2"/>
                  </a:cubicBezTo>
                  <a:cubicBezTo>
                    <a:pt x="10684" y="1"/>
                    <a:pt x="10646" y="0"/>
                    <a:pt x="106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6" name="Google Shape;2096;p42"/>
            <p:cNvSpPr/>
            <p:nvPr/>
          </p:nvSpPr>
          <p:spPr>
            <a:xfrm flipH="1">
              <a:off x="7266395" y="3436497"/>
              <a:ext cx="23041" cy="22962"/>
            </a:xfrm>
            <a:custGeom>
              <a:avLst/>
              <a:gdLst/>
              <a:ahLst/>
              <a:cxnLst/>
              <a:rect l="l" t="t" r="r" b="b"/>
              <a:pathLst>
                <a:path w="377" h="371" extrusionOk="0">
                  <a:moveTo>
                    <a:pt x="180" y="0"/>
                  </a:moveTo>
                  <a:cubicBezTo>
                    <a:pt x="80" y="0"/>
                    <a:pt x="1" y="96"/>
                    <a:pt x="4" y="191"/>
                  </a:cubicBezTo>
                  <a:cubicBezTo>
                    <a:pt x="8" y="296"/>
                    <a:pt x="96" y="368"/>
                    <a:pt x="195" y="371"/>
                  </a:cubicBezTo>
                  <a:cubicBezTo>
                    <a:pt x="196" y="371"/>
                    <a:pt x="196" y="371"/>
                    <a:pt x="197" y="371"/>
                  </a:cubicBezTo>
                  <a:cubicBezTo>
                    <a:pt x="298" y="371"/>
                    <a:pt x="377" y="274"/>
                    <a:pt x="375" y="179"/>
                  </a:cubicBezTo>
                  <a:cubicBezTo>
                    <a:pt x="371" y="73"/>
                    <a:pt x="283" y="3"/>
                    <a:pt x="184"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7" name="Google Shape;2097;p42"/>
            <p:cNvSpPr/>
            <p:nvPr/>
          </p:nvSpPr>
          <p:spPr>
            <a:xfrm flipH="1">
              <a:off x="7231864" y="3438415"/>
              <a:ext cx="23041" cy="22900"/>
            </a:xfrm>
            <a:custGeom>
              <a:avLst/>
              <a:gdLst/>
              <a:ahLst/>
              <a:cxnLst/>
              <a:rect l="l" t="t" r="r" b="b"/>
              <a:pathLst>
                <a:path w="377" h="370" extrusionOk="0">
                  <a:moveTo>
                    <a:pt x="179" y="0"/>
                  </a:moveTo>
                  <a:cubicBezTo>
                    <a:pt x="79" y="0"/>
                    <a:pt x="1" y="96"/>
                    <a:pt x="3" y="191"/>
                  </a:cubicBezTo>
                  <a:cubicBezTo>
                    <a:pt x="7" y="296"/>
                    <a:pt x="94" y="368"/>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8" name="Google Shape;2098;p42"/>
            <p:cNvSpPr/>
            <p:nvPr/>
          </p:nvSpPr>
          <p:spPr>
            <a:xfrm flipH="1">
              <a:off x="7247999" y="3409573"/>
              <a:ext cx="23041" cy="23024"/>
            </a:xfrm>
            <a:custGeom>
              <a:avLst/>
              <a:gdLst/>
              <a:ahLst/>
              <a:cxnLst/>
              <a:rect l="l" t="t" r="r" b="b"/>
              <a:pathLst>
                <a:path w="377" h="372" extrusionOk="0">
                  <a:moveTo>
                    <a:pt x="179" y="1"/>
                  </a:moveTo>
                  <a:cubicBezTo>
                    <a:pt x="79" y="1"/>
                    <a:pt x="0" y="97"/>
                    <a:pt x="3" y="192"/>
                  </a:cubicBezTo>
                  <a:cubicBezTo>
                    <a:pt x="6" y="297"/>
                    <a:pt x="94" y="369"/>
                    <a:pt x="195" y="371"/>
                  </a:cubicBezTo>
                  <a:cubicBezTo>
                    <a:pt x="196" y="371"/>
                    <a:pt x="197" y="371"/>
                    <a:pt x="198" y="371"/>
                  </a:cubicBezTo>
                  <a:cubicBezTo>
                    <a:pt x="297" y="371"/>
                    <a:pt x="377" y="274"/>
                    <a:pt x="373" y="179"/>
                  </a:cubicBezTo>
                  <a:cubicBezTo>
                    <a:pt x="370" y="75"/>
                    <a:pt x="283" y="3"/>
                    <a:pt x="182" y="1"/>
                  </a:cubicBezTo>
                  <a:cubicBezTo>
                    <a:pt x="181" y="1"/>
                    <a:pt x="180" y="1"/>
                    <a:pt x="17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9" name="Google Shape;2099;p42"/>
            <p:cNvSpPr/>
            <p:nvPr/>
          </p:nvSpPr>
          <p:spPr>
            <a:xfrm flipH="1">
              <a:off x="7035126" y="3432969"/>
              <a:ext cx="23041" cy="22962"/>
            </a:xfrm>
            <a:custGeom>
              <a:avLst/>
              <a:gdLst/>
              <a:ahLst/>
              <a:cxnLst/>
              <a:rect l="l" t="t" r="r" b="b"/>
              <a:pathLst>
                <a:path w="377" h="371" extrusionOk="0">
                  <a:moveTo>
                    <a:pt x="180" y="0"/>
                  </a:moveTo>
                  <a:cubicBezTo>
                    <a:pt x="80" y="0"/>
                    <a:pt x="0" y="97"/>
                    <a:pt x="3" y="192"/>
                  </a:cubicBezTo>
                  <a:cubicBezTo>
                    <a:pt x="7" y="297"/>
                    <a:pt x="94" y="368"/>
                    <a:pt x="195" y="371"/>
                  </a:cubicBezTo>
                  <a:cubicBezTo>
                    <a:pt x="196" y="371"/>
                    <a:pt x="197" y="371"/>
                    <a:pt x="198" y="371"/>
                  </a:cubicBezTo>
                  <a:cubicBezTo>
                    <a:pt x="297" y="371"/>
                    <a:pt x="377" y="275"/>
                    <a:pt x="373" y="180"/>
                  </a:cubicBezTo>
                  <a:cubicBezTo>
                    <a:pt x="370" y="74"/>
                    <a:pt x="283" y="2"/>
                    <a:pt x="182"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0" name="Google Shape;2100;p42"/>
            <p:cNvSpPr/>
            <p:nvPr/>
          </p:nvSpPr>
          <p:spPr>
            <a:xfrm flipH="1">
              <a:off x="7341508" y="3484030"/>
              <a:ext cx="5928" cy="2909"/>
            </a:xfrm>
            <a:custGeom>
              <a:avLst/>
              <a:gdLst/>
              <a:ahLst/>
              <a:cxnLst/>
              <a:rect l="l" t="t" r="r" b="b"/>
              <a:pathLst>
                <a:path w="97" h="47" extrusionOk="0">
                  <a:moveTo>
                    <a:pt x="1" y="1"/>
                  </a:moveTo>
                  <a:cubicBezTo>
                    <a:pt x="9" y="9"/>
                    <a:pt x="18" y="16"/>
                    <a:pt x="29" y="21"/>
                  </a:cubicBezTo>
                  <a:cubicBezTo>
                    <a:pt x="50" y="34"/>
                    <a:pt x="73" y="43"/>
                    <a:pt x="97" y="46"/>
                  </a:cubicBezTo>
                  <a:cubicBezTo>
                    <a:pt x="65" y="30"/>
                    <a:pt x="33" y="16"/>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01" name="Google Shape;2101;p42"/>
            <p:cNvSpPr/>
            <p:nvPr/>
          </p:nvSpPr>
          <p:spPr>
            <a:xfrm flipH="1">
              <a:off x="6785584" y="3297548"/>
              <a:ext cx="710430" cy="252398"/>
            </a:xfrm>
            <a:custGeom>
              <a:avLst/>
              <a:gdLst/>
              <a:ahLst/>
              <a:cxnLst/>
              <a:rect l="l" t="t" r="r" b="b"/>
              <a:pathLst>
                <a:path w="11624" h="4078" extrusionOk="0">
                  <a:moveTo>
                    <a:pt x="3198" y="1775"/>
                  </a:moveTo>
                  <a:lnTo>
                    <a:pt x="3198" y="1775"/>
                  </a:lnTo>
                  <a:cubicBezTo>
                    <a:pt x="3198" y="1775"/>
                    <a:pt x="3198" y="1775"/>
                    <a:pt x="3198" y="1775"/>
                  </a:cubicBezTo>
                  <a:lnTo>
                    <a:pt x="3198" y="1775"/>
                  </a:lnTo>
                  <a:cubicBezTo>
                    <a:pt x="3198" y="1775"/>
                    <a:pt x="3198" y="1775"/>
                    <a:pt x="3198" y="1775"/>
                  </a:cubicBezTo>
                  <a:close/>
                  <a:moveTo>
                    <a:pt x="5429" y="371"/>
                  </a:moveTo>
                  <a:cubicBezTo>
                    <a:pt x="5471" y="371"/>
                    <a:pt x="5514" y="372"/>
                    <a:pt x="5556" y="375"/>
                  </a:cubicBezTo>
                  <a:cubicBezTo>
                    <a:pt x="5594" y="379"/>
                    <a:pt x="5632" y="385"/>
                    <a:pt x="5670" y="392"/>
                  </a:cubicBezTo>
                  <a:cubicBezTo>
                    <a:pt x="5701" y="399"/>
                    <a:pt x="5733" y="409"/>
                    <a:pt x="5765" y="415"/>
                  </a:cubicBezTo>
                  <a:cubicBezTo>
                    <a:pt x="5798" y="424"/>
                    <a:pt x="5833" y="428"/>
                    <a:pt x="5867" y="435"/>
                  </a:cubicBezTo>
                  <a:cubicBezTo>
                    <a:pt x="5939" y="450"/>
                    <a:pt x="6012" y="465"/>
                    <a:pt x="6085" y="481"/>
                  </a:cubicBezTo>
                  <a:cubicBezTo>
                    <a:pt x="6122" y="490"/>
                    <a:pt x="6158" y="500"/>
                    <a:pt x="6195" y="513"/>
                  </a:cubicBezTo>
                  <a:cubicBezTo>
                    <a:pt x="6284" y="549"/>
                    <a:pt x="6372" y="591"/>
                    <a:pt x="6461" y="628"/>
                  </a:cubicBezTo>
                  <a:cubicBezTo>
                    <a:pt x="6538" y="659"/>
                    <a:pt x="6616" y="690"/>
                    <a:pt x="6690" y="728"/>
                  </a:cubicBezTo>
                  <a:cubicBezTo>
                    <a:pt x="6744" y="756"/>
                    <a:pt x="6796" y="788"/>
                    <a:pt x="6849" y="819"/>
                  </a:cubicBezTo>
                  <a:cubicBezTo>
                    <a:pt x="6890" y="845"/>
                    <a:pt x="6931" y="869"/>
                    <a:pt x="6971" y="895"/>
                  </a:cubicBezTo>
                  <a:cubicBezTo>
                    <a:pt x="7022" y="932"/>
                    <a:pt x="7070" y="976"/>
                    <a:pt x="7116" y="1019"/>
                  </a:cubicBezTo>
                  <a:lnTo>
                    <a:pt x="7116" y="1019"/>
                  </a:lnTo>
                  <a:cubicBezTo>
                    <a:pt x="7114" y="1017"/>
                    <a:pt x="7113" y="1016"/>
                    <a:pt x="7111" y="1015"/>
                  </a:cubicBezTo>
                  <a:lnTo>
                    <a:pt x="7111" y="1015"/>
                  </a:lnTo>
                  <a:cubicBezTo>
                    <a:pt x="7191" y="1089"/>
                    <a:pt x="7258" y="1176"/>
                    <a:pt x="7334" y="1256"/>
                  </a:cubicBezTo>
                  <a:cubicBezTo>
                    <a:pt x="7416" y="1343"/>
                    <a:pt x="7506" y="1420"/>
                    <a:pt x="7594" y="1501"/>
                  </a:cubicBezTo>
                  <a:cubicBezTo>
                    <a:pt x="7625" y="1533"/>
                    <a:pt x="7656" y="1564"/>
                    <a:pt x="7684" y="1597"/>
                  </a:cubicBezTo>
                  <a:cubicBezTo>
                    <a:pt x="7709" y="1627"/>
                    <a:pt x="7729" y="1659"/>
                    <a:pt x="7751" y="1691"/>
                  </a:cubicBezTo>
                  <a:cubicBezTo>
                    <a:pt x="7805" y="1781"/>
                    <a:pt x="7851" y="1876"/>
                    <a:pt x="7904" y="1967"/>
                  </a:cubicBezTo>
                  <a:cubicBezTo>
                    <a:pt x="7934" y="2019"/>
                    <a:pt x="7966" y="2068"/>
                    <a:pt x="8000" y="2115"/>
                  </a:cubicBezTo>
                  <a:cubicBezTo>
                    <a:pt x="8035" y="2161"/>
                    <a:pt x="8074" y="2203"/>
                    <a:pt x="8111" y="2246"/>
                  </a:cubicBezTo>
                  <a:cubicBezTo>
                    <a:pt x="8117" y="2253"/>
                    <a:pt x="8123" y="2260"/>
                    <a:pt x="8128" y="2267"/>
                  </a:cubicBezTo>
                  <a:cubicBezTo>
                    <a:pt x="8131" y="2269"/>
                    <a:pt x="8134" y="2272"/>
                    <a:pt x="8136" y="2274"/>
                  </a:cubicBezTo>
                  <a:cubicBezTo>
                    <a:pt x="8138" y="2275"/>
                    <a:pt x="8139" y="2275"/>
                    <a:pt x="8140" y="2276"/>
                  </a:cubicBezTo>
                  <a:cubicBezTo>
                    <a:pt x="8150" y="2284"/>
                    <a:pt x="8159" y="2293"/>
                    <a:pt x="8171" y="2301"/>
                  </a:cubicBezTo>
                  <a:cubicBezTo>
                    <a:pt x="8184" y="2312"/>
                    <a:pt x="8198" y="2323"/>
                    <a:pt x="8213" y="2334"/>
                  </a:cubicBezTo>
                  <a:cubicBezTo>
                    <a:pt x="8223" y="2342"/>
                    <a:pt x="8235" y="2350"/>
                    <a:pt x="8245" y="2360"/>
                  </a:cubicBezTo>
                  <a:cubicBezTo>
                    <a:pt x="8263" y="2373"/>
                    <a:pt x="8280" y="2388"/>
                    <a:pt x="8299" y="2403"/>
                  </a:cubicBezTo>
                  <a:cubicBezTo>
                    <a:pt x="8338" y="2434"/>
                    <a:pt x="8378" y="2464"/>
                    <a:pt x="8414" y="2497"/>
                  </a:cubicBezTo>
                  <a:cubicBezTo>
                    <a:pt x="8427" y="2489"/>
                    <a:pt x="8439" y="2481"/>
                    <a:pt x="8451" y="2474"/>
                  </a:cubicBezTo>
                  <a:cubicBezTo>
                    <a:pt x="8454" y="2472"/>
                    <a:pt x="8457" y="2471"/>
                    <a:pt x="8459" y="2469"/>
                  </a:cubicBezTo>
                  <a:cubicBezTo>
                    <a:pt x="8463" y="2466"/>
                    <a:pt x="8468" y="2464"/>
                    <a:pt x="8473" y="2461"/>
                  </a:cubicBezTo>
                  <a:cubicBezTo>
                    <a:pt x="8489" y="2451"/>
                    <a:pt x="8505" y="2441"/>
                    <a:pt x="8522" y="2432"/>
                  </a:cubicBezTo>
                  <a:cubicBezTo>
                    <a:pt x="8522" y="2431"/>
                    <a:pt x="8523" y="2431"/>
                    <a:pt x="8523" y="2431"/>
                  </a:cubicBezTo>
                  <a:cubicBezTo>
                    <a:pt x="8557" y="2410"/>
                    <a:pt x="8593" y="2392"/>
                    <a:pt x="8628" y="2376"/>
                  </a:cubicBezTo>
                  <a:cubicBezTo>
                    <a:pt x="8627" y="2373"/>
                    <a:pt x="8625" y="2370"/>
                    <a:pt x="8624" y="2368"/>
                  </a:cubicBezTo>
                  <a:cubicBezTo>
                    <a:pt x="8650" y="2353"/>
                    <a:pt x="8677" y="2338"/>
                    <a:pt x="8705" y="2325"/>
                  </a:cubicBezTo>
                  <a:cubicBezTo>
                    <a:pt x="8766" y="2300"/>
                    <a:pt x="8828" y="2280"/>
                    <a:pt x="8891" y="2258"/>
                  </a:cubicBezTo>
                  <a:cubicBezTo>
                    <a:pt x="9035" y="2217"/>
                    <a:pt x="9178" y="2181"/>
                    <a:pt x="9326" y="2154"/>
                  </a:cubicBezTo>
                  <a:cubicBezTo>
                    <a:pt x="9395" y="2141"/>
                    <a:pt x="9464" y="2131"/>
                    <a:pt x="9535" y="2125"/>
                  </a:cubicBezTo>
                  <a:cubicBezTo>
                    <a:pt x="9577" y="2125"/>
                    <a:pt x="9619" y="2126"/>
                    <a:pt x="9662" y="2129"/>
                  </a:cubicBezTo>
                  <a:cubicBezTo>
                    <a:pt x="9705" y="2134"/>
                    <a:pt x="9748" y="2139"/>
                    <a:pt x="9791" y="2147"/>
                  </a:cubicBezTo>
                  <a:cubicBezTo>
                    <a:pt x="9822" y="2155"/>
                    <a:pt x="9850" y="2163"/>
                    <a:pt x="9880" y="2172"/>
                  </a:cubicBezTo>
                  <a:cubicBezTo>
                    <a:pt x="9940" y="2195"/>
                    <a:pt x="9997" y="2224"/>
                    <a:pt x="10054" y="2252"/>
                  </a:cubicBezTo>
                  <a:cubicBezTo>
                    <a:pt x="10223" y="2342"/>
                    <a:pt x="10389" y="2439"/>
                    <a:pt x="10550" y="2544"/>
                  </a:cubicBezTo>
                  <a:cubicBezTo>
                    <a:pt x="10597" y="2578"/>
                    <a:pt x="10642" y="2616"/>
                    <a:pt x="10685" y="2655"/>
                  </a:cubicBezTo>
                  <a:cubicBezTo>
                    <a:pt x="10736" y="2703"/>
                    <a:pt x="10784" y="2752"/>
                    <a:pt x="10829" y="2803"/>
                  </a:cubicBezTo>
                  <a:cubicBezTo>
                    <a:pt x="10854" y="2835"/>
                    <a:pt x="10878" y="2868"/>
                    <a:pt x="10901" y="2903"/>
                  </a:cubicBezTo>
                  <a:cubicBezTo>
                    <a:pt x="10910" y="2918"/>
                    <a:pt x="10918" y="2934"/>
                    <a:pt x="10926" y="2950"/>
                  </a:cubicBezTo>
                  <a:cubicBezTo>
                    <a:pt x="10938" y="2978"/>
                    <a:pt x="10947" y="3008"/>
                    <a:pt x="10957" y="3038"/>
                  </a:cubicBezTo>
                  <a:cubicBezTo>
                    <a:pt x="10984" y="3129"/>
                    <a:pt x="11009" y="3222"/>
                    <a:pt x="11042" y="3310"/>
                  </a:cubicBezTo>
                  <a:cubicBezTo>
                    <a:pt x="11067" y="3378"/>
                    <a:pt x="11098" y="3444"/>
                    <a:pt x="11129" y="3510"/>
                  </a:cubicBezTo>
                  <a:cubicBezTo>
                    <a:pt x="11020" y="3509"/>
                    <a:pt x="10911" y="3508"/>
                    <a:pt x="10802" y="3508"/>
                  </a:cubicBezTo>
                  <a:cubicBezTo>
                    <a:pt x="10712" y="3508"/>
                    <a:pt x="10622" y="3508"/>
                    <a:pt x="10533" y="3510"/>
                  </a:cubicBezTo>
                  <a:cubicBezTo>
                    <a:pt x="10331" y="3513"/>
                    <a:pt x="10128" y="3521"/>
                    <a:pt x="9927" y="3529"/>
                  </a:cubicBezTo>
                  <a:cubicBezTo>
                    <a:pt x="9721" y="3537"/>
                    <a:pt x="9515" y="3559"/>
                    <a:pt x="9312" y="3584"/>
                  </a:cubicBezTo>
                  <a:cubicBezTo>
                    <a:pt x="9129" y="3606"/>
                    <a:pt x="8946" y="3623"/>
                    <a:pt x="8762" y="3633"/>
                  </a:cubicBezTo>
                  <a:cubicBezTo>
                    <a:pt x="8709" y="3634"/>
                    <a:pt x="8656" y="3634"/>
                    <a:pt x="8602" y="3634"/>
                  </a:cubicBezTo>
                  <a:cubicBezTo>
                    <a:pt x="8251" y="3634"/>
                    <a:pt x="7900" y="3623"/>
                    <a:pt x="7549" y="3620"/>
                  </a:cubicBezTo>
                  <a:cubicBezTo>
                    <a:pt x="7523" y="3619"/>
                    <a:pt x="7497" y="3619"/>
                    <a:pt x="7472" y="3619"/>
                  </a:cubicBezTo>
                  <a:cubicBezTo>
                    <a:pt x="7316" y="3619"/>
                    <a:pt x="7161" y="3624"/>
                    <a:pt x="7004" y="3625"/>
                  </a:cubicBezTo>
                  <a:cubicBezTo>
                    <a:pt x="6955" y="3626"/>
                    <a:pt x="6906" y="3626"/>
                    <a:pt x="6857" y="3626"/>
                  </a:cubicBezTo>
                  <a:cubicBezTo>
                    <a:pt x="6698" y="3626"/>
                    <a:pt x="6539" y="3624"/>
                    <a:pt x="6380" y="3621"/>
                  </a:cubicBezTo>
                  <a:cubicBezTo>
                    <a:pt x="6223" y="3619"/>
                    <a:pt x="6065" y="3615"/>
                    <a:pt x="5907" y="3615"/>
                  </a:cubicBezTo>
                  <a:cubicBezTo>
                    <a:pt x="5876" y="3615"/>
                    <a:pt x="5846" y="3615"/>
                    <a:pt x="5815" y="3615"/>
                  </a:cubicBezTo>
                  <a:cubicBezTo>
                    <a:pt x="5616" y="3617"/>
                    <a:pt x="5416" y="3622"/>
                    <a:pt x="5217" y="3628"/>
                  </a:cubicBezTo>
                  <a:cubicBezTo>
                    <a:pt x="5036" y="3635"/>
                    <a:pt x="4854" y="3641"/>
                    <a:pt x="4673" y="3641"/>
                  </a:cubicBezTo>
                  <a:cubicBezTo>
                    <a:pt x="4645" y="3641"/>
                    <a:pt x="4617" y="3641"/>
                    <a:pt x="4589" y="3640"/>
                  </a:cubicBezTo>
                  <a:cubicBezTo>
                    <a:pt x="4386" y="3638"/>
                    <a:pt x="4182" y="3637"/>
                    <a:pt x="3979" y="3637"/>
                  </a:cubicBezTo>
                  <a:cubicBezTo>
                    <a:pt x="3788" y="3636"/>
                    <a:pt x="3599" y="3629"/>
                    <a:pt x="3409" y="3620"/>
                  </a:cubicBezTo>
                  <a:cubicBezTo>
                    <a:pt x="3220" y="3611"/>
                    <a:pt x="3029" y="3600"/>
                    <a:pt x="2839" y="3600"/>
                  </a:cubicBezTo>
                  <a:cubicBezTo>
                    <a:pt x="2830" y="3600"/>
                    <a:pt x="2821" y="3600"/>
                    <a:pt x="2811" y="3600"/>
                  </a:cubicBezTo>
                  <a:cubicBezTo>
                    <a:pt x="2608" y="3600"/>
                    <a:pt x="2405" y="3607"/>
                    <a:pt x="2202" y="3621"/>
                  </a:cubicBezTo>
                  <a:cubicBezTo>
                    <a:pt x="2005" y="3635"/>
                    <a:pt x="1807" y="3647"/>
                    <a:pt x="1612" y="3657"/>
                  </a:cubicBezTo>
                  <a:cubicBezTo>
                    <a:pt x="1500" y="3662"/>
                    <a:pt x="1389" y="3665"/>
                    <a:pt x="1277" y="3665"/>
                  </a:cubicBezTo>
                  <a:cubicBezTo>
                    <a:pt x="1218" y="3665"/>
                    <a:pt x="1158" y="3664"/>
                    <a:pt x="1098" y="3662"/>
                  </a:cubicBezTo>
                  <a:cubicBezTo>
                    <a:pt x="998" y="3659"/>
                    <a:pt x="896" y="3652"/>
                    <a:pt x="794" y="3651"/>
                  </a:cubicBezTo>
                  <a:cubicBezTo>
                    <a:pt x="671" y="3651"/>
                    <a:pt x="546" y="3655"/>
                    <a:pt x="426" y="3685"/>
                  </a:cubicBezTo>
                  <a:cubicBezTo>
                    <a:pt x="411" y="3688"/>
                    <a:pt x="396" y="3693"/>
                    <a:pt x="381" y="3696"/>
                  </a:cubicBezTo>
                  <a:cubicBezTo>
                    <a:pt x="384" y="3645"/>
                    <a:pt x="385" y="3592"/>
                    <a:pt x="388" y="3541"/>
                  </a:cubicBezTo>
                  <a:cubicBezTo>
                    <a:pt x="399" y="3437"/>
                    <a:pt x="412" y="3335"/>
                    <a:pt x="433" y="3232"/>
                  </a:cubicBezTo>
                  <a:cubicBezTo>
                    <a:pt x="448" y="3169"/>
                    <a:pt x="467" y="3107"/>
                    <a:pt x="487" y="3046"/>
                  </a:cubicBezTo>
                  <a:cubicBezTo>
                    <a:pt x="521" y="2965"/>
                    <a:pt x="556" y="2884"/>
                    <a:pt x="595" y="2806"/>
                  </a:cubicBezTo>
                  <a:cubicBezTo>
                    <a:pt x="635" y="2732"/>
                    <a:pt x="678" y="2661"/>
                    <a:pt x="724" y="2593"/>
                  </a:cubicBezTo>
                  <a:cubicBezTo>
                    <a:pt x="763" y="2541"/>
                    <a:pt x="803" y="2491"/>
                    <a:pt x="847" y="2443"/>
                  </a:cubicBezTo>
                  <a:cubicBezTo>
                    <a:pt x="891" y="2396"/>
                    <a:pt x="938" y="2352"/>
                    <a:pt x="987" y="2308"/>
                  </a:cubicBezTo>
                  <a:cubicBezTo>
                    <a:pt x="1029" y="2276"/>
                    <a:pt x="1072" y="2248"/>
                    <a:pt x="1115" y="2220"/>
                  </a:cubicBezTo>
                  <a:cubicBezTo>
                    <a:pt x="1158" y="2195"/>
                    <a:pt x="1201" y="2172"/>
                    <a:pt x="1246" y="2152"/>
                  </a:cubicBezTo>
                  <a:cubicBezTo>
                    <a:pt x="1270" y="2141"/>
                    <a:pt x="1294" y="2132"/>
                    <a:pt x="1318" y="2124"/>
                  </a:cubicBezTo>
                  <a:cubicBezTo>
                    <a:pt x="1343" y="2117"/>
                    <a:pt x="1368" y="2111"/>
                    <a:pt x="1392" y="2107"/>
                  </a:cubicBezTo>
                  <a:cubicBezTo>
                    <a:pt x="1468" y="2094"/>
                    <a:pt x="1542" y="2086"/>
                    <a:pt x="1617" y="2081"/>
                  </a:cubicBezTo>
                  <a:cubicBezTo>
                    <a:pt x="1661" y="2081"/>
                    <a:pt x="1704" y="2081"/>
                    <a:pt x="1748" y="2082"/>
                  </a:cubicBezTo>
                  <a:cubicBezTo>
                    <a:pt x="1803" y="2087"/>
                    <a:pt x="1858" y="2095"/>
                    <a:pt x="1912" y="2107"/>
                  </a:cubicBezTo>
                  <a:cubicBezTo>
                    <a:pt x="1977" y="2123"/>
                    <a:pt x="2038" y="2142"/>
                    <a:pt x="2100" y="2164"/>
                  </a:cubicBezTo>
                  <a:cubicBezTo>
                    <a:pt x="2162" y="2187"/>
                    <a:pt x="2220" y="2213"/>
                    <a:pt x="2278" y="2243"/>
                  </a:cubicBezTo>
                  <a:cubicBezTo>
                    <a:pt x="2321" y="2265"/>
                    <a:pt x="2361" y="2288"/>
                    <a:pt x="2401" y="2314"/>
                  </a:cubicBezTo>
                  <a:cubicBezTo>
                    <a:pt x="2416" y="2325"/>
                    <a:pt x="2429" y="2337"/>
                    <a:pt x="2444" y="2349"/>
                  </a:cubicBezTo>
                  <a:cubicBezTo>
                    <a:pt x="2460" y="2366"/>
                    <a:pt x="2475" y="2385"/>
                    <a:pt x="2490" y="2402"/>
                  </a:cubicBezTo>
                  <a:cubicBezTo>
                    <a:pt x="2489" y="2405"/>
                    <a:pt x="2488" y="2409"/>
                    <a:pt x="2487" y="2412"/>
                  </a:cubicBezTo>
                  <a:cubicBezTo>
                    <a:pt x="2492" y="2418"/>
                    <a:pt x="2498" y="2424"/>
                    <a:pt x="2505" y="2429"/>
                  </a:cubicBezTo>
                  <a:cubicBezTo>
                    <a:pt x="2560" y="2477"/>
                    <a:pt x="2613" y="2525"/>
                    <a:pt x="2667" y="2575"/>
                  </a:cubicBezTo>
                  <a:cubicBezTo>
                    <a:pt x="2672" y="2578"/>
                    <a:pt x="2676" y="2583"/>
                    <a:pt x="2680" y="2586"/>
                  </a:cubicBezTo>
                  <a:lnTo>
                    <a:pt x="2681" y="2586"/>
                  </a:lnTo>
                  <a:cubicBezTo>
                    <a:pt x="2680" y="2586"/>
                    <a:pt x="2680" y="2586"/>
                    <a:pt x="2680" y="2585"/>
                  </a:cubicBezTo>
                  <a:lnTo>
                    <a:pt x="2680" y="2585"/>
                  </a:lnTo>
                  <a:cubicBezTo>
                    <a:pt x="2681" y="2586"/>
                    <a:pt x="2682" y="2587"/>
                    <a:pt x="2683" y="2588"/>
                  </a:cubicBezTo>
                  <a:cubicBezTo>
                    <a:pt x="2685" y="2591"/>
                    <a:pt x="2688" y="2593"/>
                    <a:pt x="2690" y="2595"/>
                  </a:cubicBezTo>
                  <a:cubicBezTo>
                    <a:pt x="2693" y="2589"/>
                    <a:pt x="2697" y="2584"/>
                    <a:pt x="2700" y="2578"/>
                  </a:cubicBezTo>
                  <a:cubicBezTo>
                    <a:pt x="2742" y="2508"/>
                    <a:pt x="2783" y="2439"/>
                    <a:pt x="2828" y="2372"/>
                  </a:cubicBezTo>
                  <a:lnTo>
                    <a:pt x="2830" y="2372"/>
                  </a:lnTo>
                  <a:cubicBezTo>
                    <a:pt x="2880" y="2299"/>
                    <a:pt x="2930" y="2227"/>
                    <a:pt x="2983" y="2155"/>
                  </a:cubicBezTo>
                  <a:cubicBezTo>
                    <a:pt x="3002" y="2127"/>
                    <a:pt x="3023" y="2100"/>
                    <a:pt x="3042" y="2071"/>
                  </a:cubicBezTo>
                  <a:cubicBezTo>
                    <a:pt x="3048" y="2063"/>
                    <a:pt x="3055" y="2054"/>
                    <a:pt x="3062" y="2045"/>
                  </a:cubicBezTo>
                  <a:cubicBezTo>
                    <a:pt x="3106" y="1955"/>
                    <a:pt x="3152" y="1865"/>
                    <a:pt x="3198" y="1775"/>
                  </a:cubicBezTo>
                  <a:lnTo>
                    <a:pt x="3198" y="1775"/>
                  </a:lnTo>
                  <a:cubicBezTo>
                    <a:pt x="3197" y="1777"/>
                    <a:pt x="3196" y="1778"/>
                    <a:pt x="3195" y="1780"/>
                  </a:cubicBezTo>
                  <a:lnTo>
                    <a:pt x="3195" y="1780"/>
                  </a:lnTo>
                  <a:cubicBezTo>
                    <a:pt x="3198" y="1774"/>
                    <a:pt x="3200" y="1769"/>
                    <a:pt x="3203" y="1764"/>
                  </a:cubicBezTo>
                  <a:cubicBezTo>
                    <a:pt x="3203" y="1764"/>
                    <a:pt x="3205" y="1763"/>
                    <a:pt x="3206" y="1760"/>
                  </a:cubicBezTo>
                  <a:lnTo>
                    <a:pt x="3206" y="1760"/>
                  </a:lnTo>
                  <a:cubicBezTo>
                    <a:pt x="3205" y="1762"/>
                    <a:pt x="3205" y="1763"/>
                    <a:pt x="3203" y="1763"/>
                  </a:cubicBezTo>
                  <a:cubicBezTo>
                    <a:pt x="3258" y="1666"/>
                    <a:pt x="3314" y="1569"/>
                    <a:pt x="3375" y="1476"/>
                  </a:cubicBezTo>
                  <a:cubicBezTo>
                    <a:pt x="3447" y="1374"/>
                    <a:pt x="3523" y="1278"/>
                    <a:pt x="3604" y="1184"/>
                  </a:cubicBezTo>
                  <a:cubicBezTo>
                    <a:pt x="3692" y="1096"/>
                    <a:pt x="3784" y="1015"/>
                    <a:pt x="3880" y="935"/>
                  </a:cubicBezTo>
                  <a:lnTo>
                    <a:pt x="3880" y="935"/>
                  </a:lnTo>
                  <a:cubicBezTo>
                    <a:pt x="3879" y="936"/>
                    <a:pt x="3877" y="938"/>
                    <a:pt x="3876" y="939"/>
                  </a:cubicBezTo>
                  <a:cubicBezTo>
                    <a:pt x="3998" y="843"/>
                    <a:pt x="4125" y="752"/>
                    <a:pt x="4257" y="667"/>
                  </a:cubicBezTo>
                  <a:cubicBezTo>
                    <a:pt x="4307" y="638"/>
                    <a:pt x="4358" y="611"/>
                    <a:pt x="4411" y="587"/>
                  </a:cubicBezTo>
                  <a:cubicBezTo>
                    <a:pt x="4496" y="551"/>
                    <a:pt x="4581" y="520"/>
                    <a:pt x="4668" y="491"/>
                  </a:cubicBezTo>
                  <a:cubicBezTo>
                    <a:pt x="4763" y="464"/>
                    <a:pt x="4859" y="440"/>
                    <a:pt x="4956" y="421"/>
                  </a:cubicBezTo>
                  <a:cubicBezTo>
                    <a:pt x="5092" y="399"/>
                    <a:pt x="5231" y="381"/>
                    <a:pt x="5369" y="372"/>
                  </a:cubicBezTo>
                  <a:lnTo>
                    <a:pt x="5385" y="372"/>
                  </a:lnTo>
                  <a:cubicBezTo>
                    <a:pt x="5386" y="371"/>
                    <a:pt x="5389" y="371"/>
                    <a:pt x="5391" y="371"/>
                  </a:cubicBezTo>
                  <a:lnTo>
                    <a:pt x="5386" y="371"/>
                  </a:lnTo>
                  <a:cubicBezTo>
                    <a:pt x="5400" y="371"/>
                    <a:pt x="5414" y="371"/>
                    <a:pt x="5429" y="371"/>
                  </a:cubicBezTo>
                  <a:close/>
                  <a:moveTo>
                    <a:pt x="5448" y="0"/>
                  </a:moveTo>
                  <a:cubicBezTo>
                    <a:pt x="5424" y="0"/>
                    <a:pt x="5399" y="1"/>
                    <a:pt x="5375" y="2"/>
                  </a:cubicBezTo>
                  <a:cubicBezTo>
                    <a:pt x="5197" y="10"/>
                    <a:pt x="5017" y="31"/>
                    <a:pt x="4842" y="66"/>
                  </a:cubicBezTo>
                  <a:cubicBezTo>
                    <a:pt x="4674" y="100"/>
                    <a:pt x="4505" y="146"/>
                    <a:pt x="4348" y="212"/>
                  </a:cubicBezTo>
                  <a:cubicBezTo>
                    <a:pt x="4263" y="246"/>
                    <a:pt x="4179" y="282"/>
                    <a:pt x="4102" y="329"/>
                  </a:cubicBezTo>
                  <a:cubicBezTo>
                    <a:pt x="4021" y="377"/>
                    <a:pt x="3943" y="429"/>
                    <a:pt x="3866" y="484"/>
                  </a:cubicBezTo>
                  <a:cubicBezTo>
                    <a:pt x="3786" y="541"/>
                    <a:pt x="3705" y="600"/>
                    <a:pt x="3630" y="663"/>
                  </a:cubicBezTo>
                  <a:cubicBezTo>
                    <a:pt x="3556" y="723"/>
                    <a:pt x="3480" y="784"/>
                    <a:pt x="3413" y="851"/>
                  </a:cubicBezTo>
                  <a:cubicBezTo>
                    <a:pt x="3337" y="927"/>
                    <a:pt x="3268" y="1005"/>
                    <a:pt x="3201" y="1088"/>
                  </a:cubicBezTo>
                  <a:cubicBezTo>
                    <a:pt x="3142" y="1162"/>
                    <a:pt x="3086" y="1242"/>
                    <a:pt x="3034" y="1321"/>
                  </a:cubicBezTo>
                  <a:cubicBezTo>
                    <a:pt x="2929" y="1481"/>
                    <a:pt x="2846" y="1653"/>
                    <a:pt x="2760" y="1822"/>
                  </a:cubicBezTo>
                  <a:cubicBezTo>
                    <a:pt x="2724" y="1895"/>
                    <a:pt x="2687" y="1969"/>
                    <a:pt x="2650" y="2041"/>
                  </a:cubicBezTo>
                  <a:cubicBezTo>
                    <a:pt x="2616" y="2014"/>
                    <a:pt x="2580" y="1989"/>
                    <a:pt x="2544" y="1967"/>
                  </a:cubicBezTo>
                  <a:cubicBezTo>
                    <a:pt x="2378" y="1867"/>
                    <a:pt x="2195" y="1798"/>
                    <a:pt x="2009" y="1749"/>
                  </a:cubicBezTo>
                  <a:cubicBezTo>
                    <a:pt x="1901" y="1721"/>
                    <a:pt x="1790" y="1710"/>
                    <a:pt x="1678" y="1710"/>
                  </a:cubicBezTo>
                  <a:cubicBezTo>
                    <a:pt x="1600" y="1710"/>
                    <a:pt x="1522" y="1716"/>
                    <a:pt x="1446" y="1725"/>
                  </a:cubicBezTo>
                  <a:cubicBezTo>
                    <a:pt x="1344" y="1738"/>
                    <a:pt x="1241" y="1755"/>
                    <a:pt x="1145" y="1792"/>
                  </a:cubicBezTo>
                  <a:cubicBezTo>
                    <a:pt x="1048" y="1831"/>
                    <a:pt x="959" y="1881"/>
                    <a:pt x="871" y="1937"/>
                  </a:cubicBezTo>
                  <a:cubicBezTo>
                    <a:pt x="710" y="2038"/>
                    <a:pt x="569" y="2182"/>
                    <a:pt x="456" y="2334"/>
                  </a:cubicBezTo>
                  <a:cubicBezTo>
                    <a:pt x="333" y="2498"/>
                    <a:pt x="234" y="2680"/>
                    <a:pt x="158" y="2870"/>
                  </a:cubicBezTo>
                  <a:cubicBezTo>
                    <a:pt x="82" y="3064"/>
                    <a:pt x="43" y="3265"/>
                    <a:pt x="23" y="3472"/>
                  </a:cubicBezTo>
                  <a:cubicBezTo>
                    <a:pt x="14" y="3566"/>
                    <a:pt x="10" y="3661"/>
                    <a:pt x="7" y="3755"/>
                  </a:cubicBezTo>
                  <a:cubicBezTo>
                    <a:pt x="4" y="3856"/>
                    <a:pt x="1" y="3958"/>
                    <a:pt x="10" y="4060"/>
                  </a:cubicBezTo>
                  <a:cubicBezTo>
                    <a:pt x="10" y="4065"/>
                    <a:pt x="11" y="4069"/>
                    <a:pt x="11" y="4074"/>
                  </a:cubicBezTo>
                  <a:cubicBezTo>
                    <a:pt x="41" y="4075"/>
                    <a:pt x="69" y="4077"/>
                    <a:pt x="98" y="4077"/>
                  </a:cubicBezTo>
                  <a:cubicBezTo>
                    <a:pt x="117" y="4076"/>
                    <a:pt x="136" y="4076"/>
                    <a:pt x="154" y="4075"/>
                  </a:cubicBezTo>
                  <a:lnTo>
                    <a:pt x="154" y="4076"/>
                  </a:lnTo>
                  <a:cubicBezTo>
                    <a:pt x="180" y="4075"/>
                    <a:pt x="206" y="4075"/>
                    <a:pt x="233" y="4074"/>
                  </a:cubicBezTo>
                  <a:cubicBezTo>
                    <a:pt x="255" y="4073"/>
                    <a:pt x="277" y="4073"/>
                    <a:pt x="300" y="4073"/>
                  </a:cubicBezTo>
                  <a:cubicBezTo>
                    <a:pt x="331" y="4073"/>
                    <a:pt x="362" y="4073"/>
                    <a:pt x="394" y="4075"/>
                  </a:cubicBezTo>
                  <a:cubicBezTo>
                    <a:pt x="400" y="4075"/>
                    <a:pt x="405" y="4074"/>
                    <a:pt x="412" y="4074"/>
                  </a:cubicBezTo>
                  <a:cubicBezTo>
                    <a:pt x="416" y="4071"/>
                    <a:pt x="419" y="4070"/>
                    <a:pt x="423" y="4069"/>
                  </a:cubicBezTo>
                  <a:cubicBezTo>
                    <a:pt x="467" y="4057"/>
                    <a:pt x="511" y="4044"/>
                    <a:pt x="555" y="4036"/>
                  </a:cubicBezTo>
                  <a:cubicBezTo>
                    <a:pt x="597" y="4029"/>
                    <a:pt x="641" y="4025"/>
                    <a:pt x="683" y="4022"/>
                  </a:cubicBezTo>
                  <a:cubicBezTo>
                    <a:pt x="700" y="4022"/>
                    <a:pt x="716" y="4022"/>
                    <a:pt x="732" y="4022"/>
                  </a:cubicBezTo>
                  <a:cubicBezTo>
                    <a:pt x="805" y="4022"/>
                    <a:pt x="877" y="4025"/>
                    <a:pt x="951" y="4029"/>
                  </a:cubicBezTo>
                  <a:cubicBezTo>
                    <a:pt x="1026" y="4031"/>
                    <a:pt x="1102" y="4035"/>
                    <a:pt x="1178" y="4036"/>
                  </a:cubicBezTo>
                  <a:cubicBezTo>
                    <a:pt x="1327" y="4035"/>
                    <a:pt x="1475" y="4033"/>
                    <a:pt x="1622" y="4026"/>
                  </a:cubicBezTo>
                  <a:cubicBezTo>
                    <a:pt x="1904" y="4015"/>
                    <a:pt x="2187" y="3991"/>
                    <a:pt x="2468" y="3975"/>
                  </a:cubicBezTo>
                  <a:cubicBezTo>
                    <a:pt x="2555" y="3973"/>
                    <a:pt x="2643" y="3970"/>
                    <a:pt x="2730" y="3970"/>
                  </a:cubicBezTo>
                  <a:cubicBezTo>
                    <a:pt x="2742" y="3970"/>
                    <a:pt x="2753" y="3970"/>
                    <a:pt x="2765" y="3970"/>
                  </a:cubicBezTo>
                  <a:cubicBezTo>
                    <a:pt x="2957" y="3970"/>
                    <a:pt x="3149" y="3978"/>
                    <a:pt x="3341" y="3987"/>
                  </a:cubicBezTo>
                  <a:cubicBezTo>
                    <a:pt x="3528" y="3996"/>
                    <a:pt x="3715" y="4004"/>
                    <a:pt x="3902" y="4006"/>
                  </a:cubicBezTo>
                  <a:cubicBezTo>
                    <a:pt x="4098" y="4007"/>
                    <a:pt x="4294" y="4009"/>
                    <a:pt x="4490" y="4009"/>
                  </a:cubicBezTo>
                  <a:cubicBezTo>
                    <a:pt x="4702" y="4009"/>
                    <a:pt x="4913" y="4007"/>
                    <a:pt x="5126" y="4001"/>
                  </a:cubicBezTo>
                  <a:cubicBezTo>
                    <a:pt x="5323" y="3995"/>
                    <a:pt x="5520" y="3988"/>
                    <a:pt x="5719" y="3986"/>
                  </a:cubicBezTo>
                  <a:cubicBezTo>
                    <a:pt x="5764" y="3985"/>
                    <a:pt x="5809" y="3985"/>
                    <a:pt x="5853" y="3985"/>
                  </a:cubicBezTo>
                  <a:cubicBezTo>
                    <a:pt x="6007" y="3985"/>
                    <a:pt x="6160" y="3988"/>
                    <a:pt x="6314" y="3990"/>
                  </a:cubicBezTo>
                  <a:cubicBezTo>
                    <a:pt x="6491" y="3993"/>
                    <a:pt x="6668" y="3996"/>
                    <a:pt x="6845" y="3996"/>
                  </a:cubicBezTo>
                  <a:cubicBezTo>
                    <a:pt x="6872" y="3996"/>
                    <a:pt x="6899" y="3996"/>
                    <a:pt x="6927" y="3996"/>
                  </a:cubicBezTo>
                  <a:cubicBezTo>
                    <a:pt x="7111" y="3995"/>
                    <a:pt x="7295" y="3989"/>
                    <a:pt x="7479" y="3989"/>
                  </a:cubicBezTo>
                  <a:cubicBezTo>
                    <a:pt x="7494" y="3989"/>
                    <a:pt x="7509" y="3989"/>
                    <a:pt x="7525" y="3989"/>
                  </a:cubicBezTo>
                  <a:cubicBezTo>
                    <a:pt x="7873" y="3992"/>
                    <a:pt x="8220" y="4004"/>
                    <a:pt x="8569" y="4004"/>
                  </a:cubicBezTo>
                  <a:cubicBezTo>
                    <a:pt x="8630" y="4004"/>
                    <a:pt x="8691" y="4004"/>
                    <a:pt x="8752" y="4003"/>
                  </a:cubicBezTo>
                  <a:cubicBezTo>
                    <a:pt x="8943" y="3999"/>
                    <a:pt x="9135" y="3978"/>
                    <a:pt x="9326" y="3955"/>
                  </a:cubicBezTo>
                  <a:cubicBezTo>
                    <a:pt x="9527" y="3931"/>
                    <a:pt x="9730" y="3911"/>
                    <a:pt x="9934" y="3899"/>
                  </a:cubicBezTo>
                  <a:lnTo>
                    <a:pt x="9933" y="3899"/>
                  </a:lnTo>
                  <a:cubicBezTo>
                    <a:pt x="10207" y="3887"/>
                    <a:pt x="10484" y="3877"/>
                    <a:pt x="10761" y="3877"/>
                  </a:cubicBezTo>
                  <a:cubicBezTo>
                    <a:pt x="10897" y="3877"/>
                    <a:pt x="11033" y="3878"/>
                    <a:pt x="11168" y="3879"/>
                  </a:cubicBezTo>
                  <a:cubicBezTo>
                    <a:pt x="11204" y="3879"/>
                    <a:pt x="11242" y="3880"/>
                    <a:pt x="11280" y="3880"/>
                  </a:cubicBezTo>
                  <a:cubicBezTo>
                    <a:pt x="11316" y="3879"/>
                    <a:pt x="11353" y="3878"/>
                    <a:pt x="11390" y="3878"/>
                  </a:cubicBezTo>
                  <a:lnTo>
                    <a:pt x="11506" y="3878"/>
                  </a:lnTo>
                  <a:cubicBezTo>
                    <a:pt x="11529" y="3877"/>
                    <a:pt x="11551" y="3876"/>
                    <a:pt x="11573" y="3874"/>
                  </a:cubicBezTo>
                  <a:cubicBezTo>
                    <a:pt x="11590" y="3872"/>
                    <a:pt x="11607" y="3871"/>
                    <a:pt x="11624" y="3870"/>
                  </a:cubicBezTo>
                  <a:cubicBezTo>
                    <a:pt x="11622" y="3864"/>
                    <a:pt x="11619" y="3859"/>
                    <a:pt x="11618" y="3853"/>
                  </a:cubicBezTo>
                  <a:cubicBezTo>
                    <a:pt x="11618" y="3852"/>
                    <a:pt x="11618" y="3852"/>
                    <a:pt x="11618" y="3852"/>
                  </a:cubicBezTo>
                  <a:cubicBezTo>
                    <a:pt x="11618" y="3852"/>
                    <a:pt x="11618" y="3852"/>
                    <a:pt x="11618" y="3852"/>
                  </a:cubicBezTo>
                  <a:cubicBezTo>
                    <a:pt x="11595" y="3783"/>
                    <a:pt x="11571" y="3715"/>
                    <a:pt x="11550" y="3646"/>
                  </a:cubicBezTo>
                  <a:cubicBezTo>
                    <a:pt x="11537" y="3613"/>
                    <a:pt x="11528" y="3579"/>
                    <a:pt x="11517" y="3544"/>
                  </a:cubicBezTo>
                  <a:cubicBezTo>
                    <a:pt x="11512" y="3531"/>
                    <a:pt x="11507" y="3517"/>
                    <a:pt x="11504" y="3502"/>
                  </a:cubicBezTo>
                  <a:lnTo>
                    <a:pt x="11503" y="3502"/>
                  </a:lnTo>
                  <a:cubicBezTo>
                    <a:pt x="11489" y="3458"/>
                    <a:pt x="11476" y="3414"/>
                    <a:pt x="11468" y="3369"/>
                  </a:cubicBezTo>
                  <a:cubicBezTo>
                    <a:pt x="11468" y="3368"/>
                    <a:pt x="11468" y="3366"/>
                    <a:pt x="11467" y="3364"/>
                  </a:cubicBezTo>
                  <a:cubicBezTo>
                    <a:pt x="11455" y="3335"/>
                    <a:pt x="11441" y="3305"/>
                    <a:pt x="11427" y="3276"/>
                  </a:cubicBezTo>
                  <a:cubicBezTo>
                    <a:pt x="11404" y="3223"/>
                    <a:pt x="11384" y="3170"/>
                    <a:pt x="11366" y="3114"/>
                  </a:cubicBezTo>
                  <a:lnTo>
                    <a:pt x="11364" y="3114"/>
                  </a:lnTo>
                  <a:lnTo>
                    <a:pt x="11364" y="3113"/>
                  </a:lnTo>
                  <a:cubicBezTo>
                    <a:pt x="11345" y="3049"/>
                    <a:pt x="11328" y="2985"/>
                    <a:pt x="11308" y="2922"/>
                  </a:cubicBezTo>
                  <a:cubicBezTo>
                    <a:pt x="11281" y="2835"/>
                    <a:pt x="11247" y="2754"/>
                    <a:pt x="11195" y="2676"/>
                  </a:cubicBezTo>
                  <a:cubicBezTo>
                    <a:pt x="11114" y="2555"/>
                    <a:pt x="11012" y="2452"/>
                    <a:pt x="10905" y="2355"/>
                  </a:cubicBezTo>
                  <a:cubicBezTo>
                    <a:pt x="10800" y="2259"/>
                    <a:pt x="10678" y="2185"/>
                    <a:pt x="10556" y="2111"/>
                  </a:cubicBezTo>
                  <a:cubicBezTo>
                    <a:pt x="10437" y="2042"/>
                    <a:pt x="10318" y="1972"/>
                    <a:pt x="10196" y="1910"/>
                  </a:cubicBezTo>
                  <a:cubicBezTo>
                    <a:pt x="10062" y="1843"/>
                    <a:pt x="9923" y="1787"/>
                    <a:pt x="9773" y="1768"/>
                  </a:cubicBezTo>
                  <a:cubicBezTo>
                    <a:pt x="9705" y="1761"/>
                    <a:pt x="9637" y="1757"/>
                    <a:pt x="9569" y="1757"/>
                  </a:cubicBezTo>
                  <a:cubicBezTo>
                    <a:pt x="9530" y="1757"/>
                    <a:pt x="9490" y="1758"/>
                    <a:pt x="9450" y="1762"/>
                  </a:cubicBezTo>
                  <a:cubicBezTo>
                    <a:pt x="9354" y="1768"/>
                    <a:pt x="9257" y="1789"/>
                    <a:pt x="9161" y="1808"/>
                  </a:cubicBezTo>
                  <a:cubicBezTo>
                    <a:pt x="9065" y="1829"/>
                    <a:pt x="8970" y="1851"/>
                    <a:pt x="8876" y="1877"/>
                  </a:cubicBezTo>
                  <a:cubicBezTo>
                    <a:pt x="8737" y="1918"/>
                    <a:pt x="8593" y="1961"/>
                    <a:pt x="8465" y="2031"/>
                  </a:cubicBezTo>
                  <a:cubicBezTo>
                    <a:pt x="8453" y="2038"/>
                    <a:pt x="8442" y="2047"/>
                    <a:pt x="8429" y="2055"/>
                  </a:cubicBezTo>
                  <a:cubicBezTo>
                    <a:pt x="8388" y="2002"/>
                    <a:pt x="8345" y="1949"/>
                    <a:pt x="8301" y="1898"/>
                  </a:cubicBezTo>
                  <a:cubicBezTo>
                    <a:pt x="8280" y="1872"/>
                    <a:pt x="8263" y="1846"/>
                    <a:pt x="8246" y="1820"/>
                  </a:cubicBezTo>
                  <a:cubicBezTo>
                    <a:pt x="8168" y="1691"/>
                    <a:pt x="8108" y="1551"/>
                    <a:pt x="8021" y="1429"/>
                  </a:cubicBezTo>
                  <a:cubicBezTo>
                    <a:pt x="7929" y="1297"/>
                    <a:pt x="7807" y="1197"/>
                    <a:pt x="7689" y="1090"/>
                  </a:cubicBezTo>
                  <a:lnTo>
                    <a:pt x="7689" y="1090"/>
                  </a:lnTo>
                  <a:cubicBezTo>
                    <a:pt x="7696" y="1096"/>
                    <a:pt x="7702" y="1102"/>
                    <a:pt x="7709" y="1106"/>
                  </a:cubicBezTo>
                  <a:cubicBezTo>
                    <a:pt x="7662" y="1063"/>
                    <a:pt x="7616" y="1018"/>
                    <a:pt x="7574" y="970"/>
                  </a:cubicBezTo>
                  <a:cubicBezTo>
                    <a:pt x="7520" y="911"/>
                    <a:pt x="7469" y="849"/>
                    <a:pt x="7413" y="792"/>
                  </a:cubicBezTo>
                  <a:cubicBezTo>
                    <a:pt x="7358" y="736"/>
                    <a:pt x="7298" y="682"/>
                    <a:pt x="7238" y="633"/>
                  </a:cubicBezTo>
                  <a:cubicBezTo>
                    <a:pt x="7177" y="583"/>
                    <a:pt x="7108" y="544"/>
                    <a:pt x="7041" y="504"/>
                  </a:cubicBezTo>
                  <a:cubicBezTo>
                    <a:pt x="6971" y="461"/>
                    <a:pt x="6901" y="420"/>
                    <a:pt x="6828" y="384"/>
                  </a:cubicBezTo>
                  <a:cubicBezTo>
                    <a:pt x="6756" y="348"/>
                    <a:pt x="6683" y="320"/>
                    <a:pt x="6610" y="289"/>
                  </a:cubicBezTo>
                  <a:cubicBezTo>
                    <a:pt x="6533" y="257"/>
                    <a:pt x="6459" y="220"/>
                    <a:pt x="6382" y="189"/>
                  </a:cubicBezTo>
                  <a:cubicBezTo>
                    <a:pt x="6333" y="170"/>
                    <a:pt x="6285" y="152"/>
                    <a:pt x="6234" y="137"/>
                  </a:cubicBezTo>
                  <a:cubicBezTo>
                    <a:pt x="6189" y="124"/>
                    <a:pt x="6143" y="115"/>
                    <a:pt x="6099" y="106"/>
                  </a:cubicBezTo>
                  <a:cubicBezTo>
                    <a:pt x="6015" y="88"/>
                    <a:pt x="5932" y="70"/>
                    <a:pt x="5849" y="53"/>
                  </a:cubicBezTo>
                  <a:cubicBezTo>
                    <a:pt x="5849" y="53"/>
                    <a:pt x="5848" y="53"/>
                    <a:pt x="5848" y="52"/>
                  </a:cubicBezTo>
                  <a:lnTo>
                    <a:pt x="5843" y="52"/>
                  </a:lnTo>
                  <a:cubicBezTo>
                    <a:pt x="5840" y="51"/>
                    <a:pt x="5838" y="50"/>
                    <a:pt x="5836" y="50"/>
                  </a:cubicBezTo>
                  <a:lnTo>
                    <a:pt x="5831" y="50"/>
                  </a:lnTo>
                  <a:cubicBezTo>
                    <a:pt x="5801" y="40"/>
                    <a:pt x="5769" y="35"/>
                    <a:pt x="5740" y="29"/>
                  </a:cubicBezTo>
                  <a:cubicBezTo>
                    <a:pt x="5699" y="20"/>
                    <a:pt x="5659" y="13"/>
                    <a:pt x="5617" y="9"/>
                  </a:cubicBezTo>
                  <a:cubicBezTo>
                    <a:pt x="5561" y="3"/>
                    <a:pt x="5504" y="0"/>
                    <a:pt x="544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2" name="Google Shape;2102;p42"/>
            <p:cNvSpPr/>
            <p:nvPr/>
          </p:nvSpPr>
          <p:spPr>
            <a:xfrm flipH="1">
              <a:off x="6581573" y="1629793"/>
              <a:ext cx="726809" cy="251655"/>
            </a:xfrm>
            <a:custGeom>
              <a:avLst/>
              <a:gdLst/>
              <a:ahLst/>
              <a:cxnLst/>
              <a:rect l="l" t="t" r="r" b="b"/>
              <a:pathLst>
                <a:path w="11892" h="4066" extrusionOk="0">
                  <a:moveTo>
                    <a:pt x="4367" y="817"/>
                  </a:moveTo>
                  <a:cubicBezTo>
                    <a:pt x="4369" y="825"/>
                    <a:pt x="4372" y="833"/>
                    <a:pt x="4376" y="841"/>
                  </a:cubicBezTo>
                  <a:cubicBezTo>
                    <a:pt x="4361" y="850"/>
                    <a:pt x="4346" y="861"/>
                    <a:pt x="4333" y="872"/>
                  </a:cubicBezTo>
                  <a:cubicBezTo>
                    <a:pt x="4330" y="862"/>
                    <a:pt x="4324" y="852"/>
                    <a:pt x="4319" y="843"/>
                  </a:cubicBezTo>
                  <a:cubicBezTo>
                    <a:pt x="4315" y="838"/>
                    <a:pt x="4311" y="833"/>
                    <a:pt x="4307" y="827"/>
                  </a:cubicBezTo>
                  <a:cubicBezTo>
                    <a:pt x="4327" y="824"/>
                    <a:pt x="4346" y="820"/>
                    <a:pt x="4367" y="817"/>
                  </a:cubicBezTo>
                  <a:close/>
                  <a:moveTo>
                    <a:pt x="3910" y="1922"/>
                  </a:moveTo>
                  <a:cubicBezTo>
                    <a:pt x="3913" y="1924"/>
                    <a:pt x="3915" y="1925"/>
                    <a:pt x="3918" y="1926"/>
                  </a:cubicBezTo>
                  <a:cubicBezTo>
                    <a:pt x="3900" y="1939"/>
                    <a:pt x="3882" y="1951"/>
                    <a:pt x="3862" y="1963"/>
                  </a:cubicBezTo>
                  <a:cubicBezTo>
                    <a:pt x="3798" y="1980"/>
                    <a:pt x="3734" y="1999"/>
                    <a:pt x="3670" y="2020"/>
                  </a:cubicBezTo>
                  <a:cubicBezTo>
                    <a:pt x="3699" y="2007"/>
                    <a:pt x="3727" y="1995"/>
                    <a:pt x="3755" y="1983"/>
                  </a:cubicBezTo>
                  <a:lnTo>
                    <a:pt x="3755" y="1983"/>
                  </a:lnTo>
                  <a:cubicBezTo>
                    <a:pt x="3755" y="1983"/>
                    <a:pt x="3755" y="1983"/>
                    <a:pt x="3755" y="1983"/>
                  </a:cubicBezTo>
                  <a:cubicBezTo>
                    <a:pt x="3806" y="1963"/>
                    <a:pt x="3858" y="1942"/>
                    <a:pt x="3910" y="1922"/>
                  </a:cubicBezTo>
                  <a:close/>
                  <a:moveTo>
                    <a:pt x="4653" y="0"/>
                  </a:moveTo>
                  <a:cubicBezTo>
                    <a:pt x="4574" y="0"/>
                    <a:pt x="4494" y="7"/>
                    <a:pt x="4416" y="14"/>
                  </a:cubicBezTo>
                  <a:cubicBezTo>
                    <a:pt x="4362" y="20"/>
                    <a:pt x="4307" y="26"/>
                    <a:pt x="4255" y="38"/>
                  </a:cubicBezTo>
                  <a:cubicBezTo>
                    <a:pt x="4215" y="49"/>
                    <a:pt x="4176" y="68"/>
                    <a:pt x="4145" y="96"/>
                  </a:cubicBezTo>
                  <a:cubicBezTo>
                    <a:pt x="4097" y="101"/>
                    <a:pt x="4050" y="106"/>
                    <a:pt x="4002" y="110"/>
                  </a:cubicBezTo>
                  <a:cubicBezTo>
                    <a:pt x="3988" y="110"/>
                    <a:pt x="3974" y="113"/>
                    <a:pt x="3960" y="114"/>
                  </a:cubicBezTo>
                  <a:lnTo>
                    <a:pt x="3957" y="114"/>
                  </a:lnTo>
                  <a:cubicBezTo>
                    <a:pt x="3940" y="112"/>
                    <a:pt x="3924" y="110"/>
                    <a:pt x="3907" y="110"/>
                  </a:cubicBezTo>
                  <a:cubicBezTo>
                    <a:pt x="3873" y="110"/>
                    <a:pt x="3840" y="115"/>
                    <a:pt x="3806" y="125"/>
                  </a:cubicBezTo>
                  <a:cubicBezTo>
                    <a:pt x="3750" y="141"/>
                    <a:pt x="3698" y="165"/>
                    <a:pt x="3644" y="188"/>
                  </a:cubicBezTo>
                  <a:cubicBezTo>
                    <a:pt x="3622" y="197"/>
                    <a:pt x="3602" y="206"/>
                    <a:pt x="3581" y="216"/>
                  </a:cubicBezTo>
                  <a:cubicBezTo>
                    <a:pt x="3558" y="221"/>
                    <a:pt x="3534" y="226"/>
                    <a:pt x="3511" y="233"/>
                  </a:cubicBezTo>
                  <a:cubicBezTo>
                    <a:pt x="3476" y="208"/>
                    <a:pt x="3432" y="190"/>
                    <a:pt x="3390" y="187"/>
                  </a:cubicBezTo>
                  <a:cubicBezTo>
                    <a:pt x="3380" y="186"/>
                    <a:pt x="3369" y="186"/>
                    <a:pt x="3359" y="186"/>
                  </a:cubicBezTo>
                  <a:cubicBezTo>
                    <a:pt x="3259" y="186"/>
                    <a:pt x="3158" y="229"/>
                    <a:pt x="3074" y="280"/>
                  </a:cubicBezTo>
                  <a:cubicBezTo>
                    <a:pt x="2969" y="343"/>
                    <a:pt x="2869" y="415"/>
                    <a:pt x="2776" y="496"/>
                  </a:cubicBezTo>
                  <a:cubicBezTo>
                    <a:pt x="2664" y="593"/>
                    <a:pt x="2555" y="697"/>
                    <a:pt x="2455" y="804"/>
                  </a:cubicBezTo>
                  <a:cubicBezTo>
                    <a:pt x="2359" y="905"/>
                    <a:pt x="2267" y="1010"/>
                    <a:pt x="2203" y="1134"/>
                  </a:cubicBezTo>
                  <a:cubicBezTo>
                    <a:pt x="2163" y="1210"/>
                    <a:pt x="2132" y="1289"/>
                    <a:pt x="2109" y="1373"/>
                  </a:cubicBezTo>
                  <a:cubicBezTo>
                    <a:pt x="2066" y="1436"/>
                    <a:pt x="2022" y="1500"/>
                    <a:pt x="1982" y="1565"/>
                  </a:cubicBezTo>
                  <a:cubicBezTo>
                    <a:pt x="1937" y="1638"/>
                    <a:pt x="1891" y="1712"/>
                    <a:pt x="1850" y="1790"/>
                  </a:cubicBezTo>
                  <a:cubicBezTo>
                    <a:pt x="1814" y="1855"/>
                    <a:pt x="1782" y="1923"/>
                    <a:pt x="1753" y="1991"/>
                  </a:cubicBezTo>
                  <a:cubicBezTo>
                    <a:pt x="1729" y="2050"/>
                    <a:pt x="1705" y="2113"/>
                    <a:pt x="1694" y="2176"/>
                  </a:cubicBezTo>
                  <a:cubicBezTo>
                    <a:pt x="1686" y="2234"/>
                    <a:pt x="1681" y="2292"/>
                    <a:pt x="1699" y="2349"/>
                  </a:cubicBezTo>
                  <a:cubicBezTo>
                    <a:pt x="1715" y="2398"/>
                    <a:pt x="1750" y="2450"/>
                    <a:pt x="1794" y="2480"/>
                  </a:cubicBezTo>
                  <a:cubicBezTo>
                    <a:pt x="1787" y="2487"/>
                    <a:pt x="1780" y="2493"/>
                    <a:pt x="1773" y="2500"/>
                  </a:cubicBezTo>
                  <a:cubicBezTo>
                    <a:pt x="1746" y="2475"/>
                    <a:pt x="1715" y="2456"/>
                    <a:pt x="1681" y="2437"/>
                  </a:cubicBezTo>
                  <a:cubicBezTo>
                    <a:pt x="1662" y="2428"/>
                    <a:pt x="1643" y="2421"/>
                    <a:pt x="1622" y="2414"/>
                  </a:cubicBezTo>
                  <a:cubicBezTo>
                    <a:pt x="1566" y="2382"/>
                    <a:pt x="1501" y="2365"/>
                    <a:pt x="1431" y="2365"/>
                  </a:cubicBezTo>
                  <a:cubicBezTo>
                    <a:pt x="1378" y="2365"/>
                    <a:pt x="1325" y="2371"/>
                    <a:pt x="1272" y="2382"/>
                  </a:cubicBezTo>
                  <a:cubicBezTo>
                    <a:pt x="1150" y="2395"/>
                    <a:pt x="1031" y="2422"/>
                    <a:pt x="916" y="2467"/>
                  </a:cubicBezTo>
                  <a:cubicBezTo>
                    <a:pt x="850" y="2493"/>
                    <a:pt x="786" y="2525"/>
                    <a:pt x="727" y="2563"/>
                  </a:cubicBezTo>
                  <a:cubicBezTo>
                    <a:pt x="726" y="2563"/>
                    <a:pt x="725" y="2564"/>
                    <a:pt x="725" y="2564"/>
                  </a:cubicBezTo>
                  <a:cubicBezTo>
                    <a:pt x="677" y="2589"/>
                    <a:pt x="632" y="2617"/>
                    <a:pt x="589" y="2647"/>
                  </a:cubicBezTo>
                  <a:cubicBezTo>
                    <a:pt x="475" y="2723"/>
                    <a:pt x="367" y="2808"/>
                    <a:pt x="270" y="2904"/>
                  </a:cubicBezTo>
                  <a:cubicBezTo>
                    <a:pt x="185" y="2989"/>
                    <a:pt x="108" y="3080"/>
                    <a:pt x="59" y="3189"/>
                  </a:cubicBezTo>
                  <a:cubicBezTo>
                    <a:pt x="15" y="3287"/>
                    <a:pt x="1" y="3398"/>
                    <a:pt x="35" y="3503"/>
                  </a:cubicBezTo>
                  <a:cubicBezTo>
                    <a:pt x="47" y="3539"/>
                    <a:pt x="64" y="3569"/>
                    <a:pt x="87" y="3598"/>
                  </a:cubicBezTo>
                  <a:cubicBezTo>
                    <a:pt x="81" y="3605"/>
                    <a:pt x="76" y="3614"/>
                    <a:pt x="72" y="3622"/>
                  </a:cubicBezTo>
                  <a:cubicBezTo>
                    <a:pt x="51" y="3665"/>
                    <a:pt x="44" y="3713"/>
                    <a:pt x="50" y="3760"/>
                  </a:cubicBezTo>
                  <a:cubicBezTo>
                    <a:pt x="64" y="3864"/>
                    <a:pt x="145" y="3932"/>
                    <a:pt x="244" y="3951"/>
                  </a:cubicBezTo>
                  <a:cubicBezTo>
                    <a:pt x="265" y="3956"/>
                    <a:pt x="284" y="3958"/>
                    <a:pt x="305" y="3958"/>
                  </a:cubicBezTo>
                  <a:cubicBezTo>
                    <a:pt x="311" y="3958"/>
                    <a:pt x="317" y="3959"/>
                    <a:pt x="324" y="3959"/>
                  </a:cubicBezTo>
                  <a:cubicBezTo>
                    <a:pt x="406" y="3959"/>
                    <a:pt x="488" y="3938"/>
                    <a:pt x="567" y="3916"/>
                  </a:cubicBezTo>
                  <a:cubicBezTo>
                    <a:pt x="640" y="3896"/>
                    <a:pt x="713" y="3876"/>
                    <a:pt x="786" y="3856"/>
                  </a:cubicBezTo>
                  <a:cubicBezTo>
                    <a:pt x="796" y="3856"/>
                    <a:pt x="806" y="3858"/>
                    <a:pt x="816" y="3858"/>
                  </a:cubicBezTo>
                  <a:cubicBezTo>
                    <a:pt x="861" y="3861"/>
                    <a:pt x="904" y="3863"/>
                    <a:pt x="949" y="3866"/>
                  </a:cubicBezTo>
                  <a:cubicBezTo>
                    <a:pt x="1029" y="3870"/>
                    <a:pt x="1109" y="3872"/>
                    <a:pt x="1190" y="3872"/>
                  </a:cubicBezTo>
                  <a:cubicBezTo>
                    <a:pt x="1213" y="3872"/>
                    <a:pt x="1236" y="3872"/>
                    <a:pt x="1260" y="3871"/>
                  </a:cubicBezTo>
                  <a:cubicBezTo>
                    <a:pt x="1350" y="3869"/>
                    <a:pt x="1444" y="3864"/>
                    <a:pt x="1534" y="3854"/>
                  </a:cubicBezTo>
                  <a:cubicBezTo>
                    <a:pt x="1581" y="3848"/>
                    <a:pt x="1628" y="3844"/>
                    <a:pt x="1675" y="3838"/>
                  </a:cubicBezTo>
                  <a:cubicBezTo>
                    <a:pt x="1676" y="3838"/>
                    <a:pt x="1678" y="3837"/>
                    <a:pt x="1679" y="3837"/>
                  </a:cubicBezTo>
                  <a:cubicBezTo>
                    <a:pt x="1684" y="3837"/>
                    <a:pt x="1687" y="3836"/>
                    <a:pt x="1692" y="3836"/>
                  </a:cubicBezTo>
                  <a:cubicBezTo>
                    <a:pt x="1706" y="3835"/>
                    <a:pt x="1721" y="3832"/>
                    <a:pt x="1735" y="3830"/>
                  </a:cubicBezTo>
                  <a:cubicBezTo>
                    <a:pt x="1738" y="3830"/>
                    <a:pt x="1740" y="3830"/>
                    <a:pt x="1742" y="3829"/>
                  </a:cubicBezTo>
                  <a:lnTo>
                    <a:pt x="1748" y="3829"/>
                  </a:lnTo>
                  <a:cubicBezTo>
                    <a:pt x="1786" y="3824"/>
                    <a:pt x="1825" y="3819"/>
                    <a:pt x="1864" y="3813"/>
                  </a:cubicBezTo>
                  <a:lnTo>
                    <a:pt x="1865" y="3813"/>
                  </a:lnTo>
                  <a:cubicBezTo>
                    <a:pt x="1928" y="3811"/>
                    <a:pt x="1990" y="3807"/>
                    <a:pt x="2053" y="3805"/>
                  </a:cubicBezTo>
                  <a:cubicBezTo>
                    <a:pt x="2229" y="3798"/>
                    <a:pt x="2403" y="3789"/>
                    <a:pt x="2578" y="3772"/>
                  </a:cubicBezTo>
                  <a:cubicBezTo>
                    <a:pt x="2698" y="3760"/>
                    <a:pt x="2818" y="3741"/>
                    <a:pt x="2937" y="3719"/>
                  </a:cubicBezTo>
                  <a:cubicBezTo>
                    <a:pt x="2946" y="3753"/>
                    <a:pt x="2965" y="3786"/>
                    <a:pt x="2992" y="3811"/>
                  </a:cubicBezTo>
                  <a:cubicBezTo>
                    <a:pt x="3047" y="3860"/>
                    <a:pt x="3116" y="3871"/>
                    <a:pt x="3185" y="3872"/>
                  </a:cubicBezTo>
                  <a:cubicBezTo>
                    <a:pt x="3217" y="3883"/>
                    <a:pt x="3253" y="3888"/>
                    <a:pt x="3289" y="3891"/>
                  </a:cubicBezTo>
                  <a:cubicBezTo>
                    <a:pt x="3332" y="3893"/>
                    <a:pt x="3373" y="3893"/>
                    <a:pt x="3415" y="3894"/>
                  </a:cubicBezTo>
                  <a:cubicBezTo>
                    <a:pt x="3440" y="3895"/>
                    <a:pt x="3464" y="3895"/>
                    <a:pt x="3489" y="3895"/>
                  </a:cubicBezTo>
                  <a:cubicBezTo>
                    <a:pt x="3531" y="3895"/>
                    <a:pt x="3573" y="3894"/>
                    <a:pt x="3615" y="3892"/>
                  </a:cubicBezTo>
                  <a:cubicBezTo>
                    <a:pt x="3743" y="3888"/>
                    <a:pt x="3871" y="3880"/>
                    <a:pt x="4000" y="3876"/>
                  </a:cubicBezTo>
                  <a:cubicBezTo>
                    <a:pt x="4264" y="3868"/>
                    <a:pt x="4529" y="3858"/>
                    <a:pt x="4792" y="3845"/>
                  </a:cubicBezTo>
                  <a:cubicBezTo>
                    <a:pt x="4875" y="3876"/>
                    <a:pt x="4980" y="3878"/>
                    <a:pt x="5057" y="3880"/>
                  </a:cubicBezTo>
                  <a:cubicBezTo>
                    <a:pt x="5161" y="3884"/>
                    <a:pt x="5265" y="3888"/>
                    <a:pt x="5369" y="3892"/>
                  </a:cubicBezTo>
                  <a:cubicBezTo>
                    <a:pt x="5572" y="3899"/>
                    <a:pt x="5774" y="3904"/>
                    <a:pt x="5977" y="3907"/>
                  </a:cubicBezTo>
                  <a:cubicBezTo>
                    <a:pt x="6070" y="3907"/>
                    <a:pt x="6163" y="3904"/>
                    <a:pt x="6257" y="3903"/>
                  </a:cubicBezTo>
                  <a:cubicBezTo>
                    <a:pt x="6351" y="3902"/>
                    <a:pt x="6443" y="3902"/>
                    <a:pt x="6537" y="3900"/>
                  </a:cubicBezTo>
                  <a:cubicBezTo>
                    <a:pt x="6745" y="3892"/>
                    <a:pt x="6954" y="3886"/>
                    <a:pt x="7161" y="3870"/>
                  </a:cubicBezTo>
                  <a:cubicBezTo>
                    <a:pt x="7271" y="3861"/>
                    <a:pt x="7380" y="3850"/>
                    <a:pt x="7489" y="3832"/>
                  </a:cubicBezTo>
                  <a:cubicBezTo>
                    <a:pt x="7535" y="3826"/>
                    <a:pt x="7580" y="3815"/>
                    <a:pt x="7626" y="3806"/>
                  </a:cubicBezTo>
                  <a:cubicBezTo>
                    <a:pt x="7651" y="3800"/>
                    <a:pt x="7676" y="3796"/>
                    <a:pt x="7701" y="3790"/>
                  </a:cubicBezTo>
                  <a:cubicBezTo>
                    <a:pt x="7723" y="3789"/>
                    <a:pt x="7743" y="3787"/>
                    <a:pt x="7765" y="3784"/>
                  </a:cubicBezTo>
                  <a:cubicBezTo>
                    <a:pt x="7797" y="3826"/>
                    <a:pt x="7845" y="3851"/>
                    <a:pt x="7898" y="3855"/>
                  </a:cubicBezTo>
                  <a:cubicBezTo>
                    <a:pt x="7952" y="3860"/>
                    <a:pt x="8005" y="3865"/>
                    <a:pt x="8059" y="3865"/>
                  </a:cubicBezTo>
                  <a:cubicBezTo>
                    <a:pt x="8069" y="3865"/>
                    <a:pt x="8079" y="3865"/>
                    <a:pt x="8089" y="3864"/>
                  </a:cubicBezTo>
                  <a:cubicBezTo>
                    <a:pt x="8249" y="3860"/>
                    <a:pt x="8410" y="3845"/>
                    <a:pt x="8570" y="3835"/>
                  </a:cubicBezTo>
                  <a:cubicBezTo>
                    <a:pt x="8634" y="3831"/>
                    <a:pt x="8699" y="3827"/>
                    <a:pt x="8763" y="3823"/>
                  </a:cubicBezTo>
                  <a:lnTo>
                    <a:pt x="8930" y="3823"/>
                  </a:lnTo>
                  <a:cubicBezTo>
                    <a:pt x="8924" y="3843"/>
                    <a:pt x="8922" y="3864"/>
                    <a:pt x="8923" y="3887"/>
                  </a:cubicBezTo>
                  <a:cubicBezTo>
                    <a:pt x="8929" y="3980"/>
                    <a:pt x="9005" y="4053"/>
                    <a:pt x="9096" y="4060"/>
                  </a:cubicBezTo>
                  <a:cubicBezTo>
                    <a:pt x="9140" y="4064"/>
                    <a:pt x="9184" y="4065"/>
                    <a:pt x="9228" y="4065"/>
                  </a:cubicBezTo>
                  <a:cubicBezTo>
                    <a:pt x="9356" y="4065"/>
                    <a:pt x="9485" y="4052"/>
                    <a:pt x="9613" y="4042"/>
                  </a:cubicBezTo>
                  <a:cubicBezTo>
                    <a:pt x="9702" y="4034"/>
                    <a:pt x="9792" y="4027"/>
                    <a:pt x="9882" y="4018"/>
                  </a:cubicBezTo>
                  <a:cubicBezTo>
                    <a:pt x="10090" y="3997"/>
                    <a:pt x="10299" y="3978"/>
                    <a:pt x="10507" y="3958"/>
                  </a:cubicBezTo>
                  <a:cubicBezTo>
                    <a:pt x="10904" y="3920"/>
                    <a:pt x="11303" y="3906"/>
                    <a:pt x="11700" y="3863"/>
                  </a:cubicBezTo>
                  <a:cubicBezTo>
                    <a:pt x="11807" y="3852"/>
                    <a:pt x="11892" y="3756"/>
                    <a:pt x="11870" y="3645"/>
                  </a:cubicBezTo>
                  <a:cubicBezTo>
                    <a:pt x="11864" y="3619"/>
                    <a:pt x="11856" y="3595"/>
                    <a:pt x="11844" y="3573"/>
                  </a:cubicBezTo>
                  <a:cubicBezTo>
                    <a:pt x="11828" y="3536"/>
                    <a:pt x="11801" y="3505"/>
                    <a:pt x="11766" y="3486"/>
                  </a:cubicBezTo>
                  <a:cubicBezTo>
                    <a:pt x="11780" y="3471"/>
                    <a:pt x="11793" y="3455"/>
                    <a:pt x="11807" y="3439"/>
                  </a:cubicBezTo>
                  <a:cubicBezTo>
                    <a:pt x="11844" y="3393"/>
                    <a:pt x="11861" y="3338"/>
                    <a:pt x="11851" y="3280"/>
                  </a:cubicBezTo>
                  <a:cubicBezTo>
                    <a:pt x="11841" y="3234"/>
                    <a:pt x="11812" y="3187"/>
                    <a:pt x="11772" y="3161"/>
                  </a:cubicBezTo>
                  <a:cubicBezTo>
                    <a:pt x="11749" y="3147"/>
                    <a:pt x="11726" y="3133"/>
                    <a:pt x="11703" y="3118"/>
                  </a:cubicBezTo>
                  <a:cubicBezTo>
                    <a:pt x="11729" y="3055"/>
                    <a:pt x="11725" y="2978"/>
                    <a:pt x="11675" y="2926"/>
                  </a:cubicBezTo>
                  <a:cubicBezTo>
                    <a:pt x="11635" y="2884"/>
                    <a:pt x="11594" y="2843"/>
                    <a:pt x="11542" y="2822"/>
                  </a:cubicBezTo>
                  <a:cubicBezTo>
                    <a:pt x="11492" y="2800"/>
                    <a:pt x="11440" y="2784"/>
                    <a:pt x="11388" y="2771"/>
                  </a:cubicBezTo>
                  <a:cubicBezTo>
                    <a:pt x="11386" y="2724"/>
                    <a:pt x="11373" y="2677"/>
                    <a:pt x="11348" y="2639"/>
                  </a:cubicBezTo>
                  <a:cubicBezTo>
                    <a:pt x="11302" y="2569"/>
                    <a:pt x="11224" y="2533"/>
                    <a:pt x="11147" y="2512"/>
                  </a:cubicBezTo>
                  <a:cubicBezTo>
                    <a:pt x="11099" y="2499"/>
                    <a:pt x="11050" y="2488"/>
                    <a:pt x="11001" y="2480"/>
                  </a:cubicBezTo>
                  <a:cubicBezTo>
                    <a:pt x="10964" y="2460"/>
                    <a:pt x="10922" y="2444"/>
                    <a:pt x="10884" y="2434"/>
                  </a:cubicBezTo>
                  <a:cubicBezTo>
                    <a:pt x="10834" y="2420"/>
                    <a:pt x="10783" y="2406"/>
                    <a:pt x="10730" y="2398"/>
                  </a:cubicBezTo>
                  <a:cubicBezTo>
                    <a:pt x="10675" y="2389"/>
                    <a:pt x="10620" y="2381"/>
                    <a:pt x="10564" y="2377"/>
                  </a:cubicBezTo>
                  <a:cubicBezTo>
                    <a:pt x="10552" y="2371"/>
                    <a:pt x="10539" y="2366"/>
                    <a:pt x="10525" y="2364"/>
                  </a:cubicBezTo>
                  <a:cubicBezTo>
                    <a:pt x="10473" y="2355"/>
                    <a:pt x="10422" y="2350"/>
                    <a:pt x="10371" y="2350"/>
                  </a:cubicBezTo>
                  <a:cubicBezTo>
                    <a:pt x="10348" y="2350"/>
                    <a:pt x="10325" y="2351"/>
                    <a:pt x="10301" y="2353"/>
                  </a:cubicBezTo>
                  <a:cubicBezTo>
                    <a:pt x="10267" y="2356"/>
                    <a:pt x="10233" y="2358"/>
                    <a:pt x="10199" y="2363"/>
                  </a:cubicBezTo>
                  <a:cubicBezTo>
                    <a:pt x="10155" y="2363"/>
                    <a:pt x="10110" y="2364"/>
                    <a:pt x="10066" y="2368"/>
                  </a:cubicBezTo>
                  <a:cubicBezTo>
                    <a:pt x="10053" y="2368"/>
                    <a:pt x="10041" y="2369"/>
                    <a:pt x="10028" y="2370"/>
                  </a:cubicBezTo>
                  <a:cubicBezTo>
                    <a:pt x="10007" y="2363"/>
                    <a:pt x="9986" y="2357"/>
                    <a:pt x="9964" y="2354"/>
                  </a:cubicBezTo>
                  <a:cubicBezTo>
                    <a:pt x="9899" y="2341"/>
                    <a:pt x="9832" y="2332"/>
                    <a:pt x="9766" y="2328"/>
                  </a:cubicBezTo>
                  <a:cubicBezTo>
                    <a:pt x="9709" y="2324"/>
                    <a:pt x="9652" y="2322"/>
                    <a:pt x="9595" y="2321"/>
                  </a:cubicBezTo>
                  <a:cubicBezTo>
                    <a:pt x="9603" y="2275"/>
                    <a:pt x="9593" y="2226"/>
                    <a:pt x="9568" y="2184"/>
                  </a:cubicBezTo>
                  <a:cubicBezTo>
                    <a:pt x="9547" y="2145"/>
                    <a:pt x="9517" y="2111"/>
                    <a:pt x="9489" y="2077"/>
                  </a:cubicBezTo>
                  <a:cubicBezTo>
                    <a:pt x="9466" y="2047"/>
                    <a:pt x="9444" y="2019"/>
                    <a:pt x="9421" y="1990"/>
                  </a:cubicBezTo>
                  <a:cubicBezTo>
                    <a:pt x="9373" y="1931"/>
                    <a:pt x="9324" y="1872"/>
                    <a:pt x="9276" y="1813"/>
                  </a:cubicBezTo>
                  <a:cubicBezTo>
                    <a:pt x="9213" y="1739"/>
                    <a:pt x="9149" y="1638"/>
                    <a:pt x="9053" y="1606"/>
                  </a:cubicBezTo>
                  <a:cubicBezTo>
                    <a:pt x="9023" y="1596"/>
                    <a:pt x="8992" y="1593"/>
                    <a:pt x="8961" y="1593"/>
                  </a:cubicBezTo>
                  <a:cubicBezTo>
                    <a:pt x="8928" y="1593"/>
                    <a:pt x="8895" y="1596"/>
                    <a:pt x="8863" y="1598"/>
                  </a:cubicBezTo>
                  <a:cubicBezTo>
                    <a:pt x="8832" y="1600"/>
                    <a:pt x="8802" y="1603"/>
                    <a:pt x="8771" y="1605"/>
                  </a:cubicBezTo>
                  <a:cubicBezTo>
                    <a:pt x="8667" y="1614"/>
                    <a:pt x="8563" y="1624"/>
                    <a:pt x="8459" y="1636"/>
                  </a:cubicBezTo>
                  <a:cubicBezTo>
                    <a:pt x="8461" y="1614"/>
                    <a:pt x="8461" y="1592"/>
                    <a:pt x="8459" y="1572"/>
                  </a:cubicBezTo>
                  <a:cubicBezTo>
                    <a:pt x="8451" y="1479"/>
                    <a:pt x="8380" y="1404"/>
                    <a:pt x="8288" y="1398"/>
                  </a:cubicBezTo>
                  <a:cubicBezTo>
                    <a:pt x="8257" y="1396"/>
                    <a:pt x="8226" y="1393"/>
                    <a:pt x="8195" y="1393"/>
                  </a:cubicBezTo>
                  <a:cubicBezTo>
                    <a:pt x="8174" y="1393"/>
                    <a:pt x="8153" y="1395"/>
                    <a:pt x="8132" y="1398"/>
                  </a:cubicBezTo>
                  <a:cubicBezTo>
                    <a:pt x="8114" y="1399"/>
                    <a:pt x="8095" y="1403"/>
                    <a:pt x="8077" y="1406"/>
                  </a:cubicBezTo>
                  <a:cubicBezTo>
                    <a:pt x="7986" y="1373"/>
                    <a:pt x="7889" y="1361"/>
                    <a:pt x="7792" y="1361"/>
                  </a:cubicBezTo>
                  <a:cubicBezTo>
                    <a:pt x="7687" y="1361"/>
                    <a:pt x="7581" y="1375"/>
                    <a:pt x="7479" y="1396"/>
                  </a:cubicBezTo>
                  <a:cubicBezTo>
                    <a:pt x="7342" y="1423"/>
                    <a:pt x="7204" y="1461"/>
                    <a:pt x="7072" y="1510"/>
                  </a:cubicBezTo>
                  <a:cubicBezTo>
                    <a:pt x="6961" y="1551"/>
                    <a:pt x="6849" y="1595"/>
                    <a:pt x="6750" y="1658"/>
                  </a:cubicBezTo>
                  <a:cubicBezTo>
                    <a:pt x="6729" y="1670"/>
                    <a:pt x="6711" y="1687"/>
                    <a:pt x="6695" y="1706"/>
                  </a:cubicBezTo>
                  <a:cubicBezTo>
                    <a:pt x="6692" y="1704"/>
                    <a:pt x="6689" y="1702"/>
                    <a:pt x="6687" y="1701"/>
                  </a:cubicBezTo>
                  <a:cubicBezTo>
                    <a:pt x="6684" y="1701"/>
                    <a:pt x="6682" y="1700"/>
                    <a:pt x="6681" y="1699"/>
                  </a:cubicBezTo>
                  <a:cubicBezTo>
                    <a:pt x="6644" y="1635"/>
                    <a:pt x="6585" y="1588"/>
                    <a:pt x="6517" y="1552"/>
                  </a:cubicBezTo>
                  <a:cubicBezTo>
                    <a:pt x="6514" y="1544"/>
                    <a:pt x="6511" y="1536"/>
                    <a:pt x="6507" y="1528"/>
                  </a:cubicBezTo>
                  <a:cubicBezTo>
                    <a:pt x="6475" y="1462"/>
                    <a:pt x="6415" y="1413"/>
                    <a:pt x="6351" y="1377"/>
                  </a:cubicBezTo>
                  <a:cubicBezTo>
                    <a:pt x="6375" y="1321"/>
                    <a:pt x="6367" y="1254"/>
                    <a:pt x="6335" y="1202"/>
                  </a:cubicBezTo>
                  <a:cubicBezTo>
                    <a:pt x="6288" y="1130"/>
                    <a:pt x="6210" y="1101"/>
                    <a:pt x="6131" y="1073"/>
                  </a:cubicBezTo>
                  <a:cubicBezTo>
                    <a:pt x="6128" y="1072"/>
                    <a:pt x="6124" y="1071"/>
                    <a:pt x="6121" y="1070"/>
                  </a:cubicBezTo>
                  <a:cubicBezTo>
                    <a:pt x="6125" y="1053"/>
                    <a:pt x="6126" y="1035"/>
                    <a:pt x="6125" y="1017"/>
                  </a:cubicBezTo>
                  <a:cubicBezTo>
                    <a:pt x="6121" y="928"/>
                    <a:pt x="6068" y="873"/>
                    <a:pt x="5999" y="836"/>
                  </a:cubicBezTo>
                  <a:cubicBezTo>
                    <a:pt x="6025" y="767"/>
                    <a:pt x="6010" y="683"/>
                    <a:pt x="5949" y="634"/>
                  </a:cubicBezTo>
                  <a:cubicBezTo>
                    <a:pt x="5882" y="580"/>
                    <a:pt x="5798" y="557"/>
                    <a:pt x="5715" y="539"/>
                  </a:cubicBezTo>
                  <a:cubicBezTo>
                    <a:pt x="5637" y="522"/>
                    <a:pt x="5560" y="505"/>
                    <a:pt x="5481" y="498"/>
                  </a:cubicBezTo>
                  <a:cubicBezTo>
                    <a:pt x="5481" y="472"/>
                    <a:pt x="5479" y="447"/>
                    <a:pt x="5469" y="423"/>
                  </a:cubicBezTo>
                  <a:cubicBezTo>
                    <a:pt x="5436" y="335"/>
                    <a:pt x="5383" y="249"/>
                    <a:pt x="5308" y="190"/>
                  </a:cubicBezTo>
                  <a:cubicBezTo>
                    <a:pt x="5223" y="123"/>
                    <a:pt x="5133" y="77"/>
                    <a:pt x="5030" y="46"/>
                  </a:cubicBezTo>
                  <a:cubicBezTo>
                    <a:pt x="4927" y="17"/>
                    <a:pt x="4818" y="5"/>
                    <a:pt x="4712" y="2"/>
                  </a:cubicBezTo>
                  <a:cubicBezTo>
                    <a:pt x="4692" y="1"/>
                    <a:pt x="4673" y="0"/>
                    <a:pt x="46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03" name="Google Shape;2103;p42"/>
            <p:cNvSpPr/>
            <p:nvPr/>
          </p:nvSpPr>
          <p:spPr>
            <a:xfrm flipH="1">
              <a:off x="6570389" y="1827044"/>
              <a:ext cx="745817" cy="50814"/>
            </a:xfrm>
            <a:custGeom>
              <a:avLst/>
              <a:gdLst/>
              <a:ahLst/>
              <a:cxnLst/>
              <a:rect l="l" t="t" r="r" b="b"/>
              <a:pathLst>
                <a:path w="12203" h="821" extrusionOk="0">
                  <a:moveTo>
                    <a:pt x="8959" y="26"/>
                  </a:moveTo>
                  <a:cubicBezTo>
                    <a:pt x="8952" y="26"/>
                    <a:pt x="8946" y="26"/>
                    <a:pt x="8939" y="26"/>
                  </a:cubicBezTo>
                  <a:lnTo>
                    <a:pt x="8939" y="26"/>
                  </a:lnTo>
                  <a:cubicBezTo>
                    <a:pt x="8946" y="26"/>
                    <a:pt x="8952" y="26"/>
                    <a:pt x="8959" y="26"/>
                  </a:cubicBezTo>
                  <a:close/>
                  <a:moveTo>
                    <a:pt x="815" y="118"/>
                  </a:moveTo>
                  <a:cubicBezTo>
                    <a:pt x="809" y="118"/>
                    <a:pt x="803" y="118"/>
                    <a:pt x="798" y="119"/>
                  </a:cubicBezTo>
                  <a:lnTo>
                    <a:pt x="798" y="119"/>
                  </a:lnTo>
                  <a:cubicBezTo>
                    <a:pt x="803" y="119"/>
                    <a:pt x="809" y="118"/>
                    <a:pt x="815" y="118"/>
                  </a:cubicBezTo>
                  <a:close/>
                  <a:moveTo>
                    <a:pt x="6208" y="675"/>
                  </a:moveTo>
                  <a:cubicBezTo>
                    <a:pt x="6203" y="675"/>
                    <a:pt x="6199" y="675"/>
                    <a:pt x="6194" y="675"/>
                  </a:cubicBezTo>
                  <a:cubicBezTo>
                    <a:pt x="6199" y="675"/>
                    <a:pt x="6203" y="675"/>
                    <a:pt x="6208" y="675"/>
                  </a:cubicBezTo>
                  <a:close/>
                  <a:moveTo>
                    <a:pt x="9959" y="1"/>
                  </a:moveTo>
                  <a:cubicBezTo>
                    <a:pt x="9779" y="1"/>
                    <a:pt x="9599" y="5"/>
                    <a:pt x="9420" y="13"/>
                  </a:cubicBezTo>
                  <a:lnTo>
                    <a:pt x="9434" y="13"/>
                  </a:lnTo>
                  <a:cubicBezTo>
                    <a:pt x="9267" y="18"/>
                    <a:pt x="9102" y="19"/>
                    <a:pt x="8935" y="27"/>
                  </a:cubicBezTo>
                  <a:cubicBezTo>
                    <a:pt x="8936" y="27"/>
                    <a:pt x="8938" y="26"/>
                    <a:pt x="8939" y="26"/>
                  </a:cubicBezTo>
                  <a:lnTo>
                    <a:pt x="8939" y="26"/>
                  </a:lnTo>
                  <a:cubicBezTo>
                    <a:pt x="8906" y="27"/>
                    <a:pt x="8873" y="29"/>
                    <a:pt x="8840" y="30"/>
                  </a:cubicBezTo>
                  <a:cubicBezTo>
                    <a:pt x="8809" y="31"/>
                    <a:pt x="8778" y="31"/>
                    <a:pt x="8746" y="31"/>
                  </a:cubicBezTo>
                  <a:cubicBezTo>
                    <a:pt x="8606" y="31"/>
                    <a:pt x="8466" y="26"/>
                    <a:pt x="8326" y="26"/>
                  </a:cubicBezTo>
                  <a:cubicBezTo>
                    <a:pt x="8304" y="26"/>
                    <a:pt x="8282" y="27"/>
                    <a:pt x="8260" y="27"/>
                  </a:cubicBezTo>
                  <a:cubicBezTo>
                    <a:pt x="8071" y="29"/>
                    <a:pt x="7880" y="35"/>
                    <a:pt x="7691" y="40"/>
                  </a:cubicBezTo>
                  <a:cubicBezTo>
                    <a:pt x="7488" y="47"/>
                    <a:pt x="7286" y="49"/>
                    <a:pt x="7085" y="49"/>
                  </a:cubicBezTo>
                  <a:cubicBezTo>
                    <a:pt x="6888" y="49"/>
                    <a:pt x="6691" y="61"/>
                    <a:pt x="6495" y="66"/>
                  </a:cubicBezTo>
                  <a:cubicBezTo>
                    <a:pt x="6473" y="66"/>
                    <a:pt x="6452" y="66"/>
                    <a:pt x="6430" y="66"/>
                  </a:cubicBezTo>
                  <a:cubicBezTo>
                    <a:pt x="6262" y="66"/>
                    <a:pt x="6096" y="52"/>
                    <a:pt x="5929" y="40"/>
                  </a:cubicBezTo>
                  <a:cubicBezTo>
                    <a:pt x="5726" y="28"/>
                    <a:pt x="5524" y="31"/>
                    <a:pt x="5321" y="27"/>
                  </a:cubicBezTo>
                  <a:cubicBezTo>
                    <a:pt x="5127" y="21"/>
                    <a:pt x="4933" y="11"/>
                    <a:pt x="4739" y="5"/>
                  </a:cubicBezTo>
                  <a:cubicBezTo>
                    <a:pt x="4694" y="4"/>
                    <a:pt x="4649" y="3"/>
                    <a:pt x="4604" y="3"/>
                  </a:cubicBezTo>
                  <a:cubicBezTo>
                    <a:pt x="4454" y="3"/>
                    <a:pt x="4305" y="10"/>
                    <a:pt x="4155" y="18"/>
                  </a:cubicBezTo>
                  <a:cubicBezTo>
                    <a:pt x="4019" y="22"/>
                    <a:pt x="3884" y="23"/>
                    <a:pt x="3749" y="28"/>
                  </a:cubicBezTo>
                  <a:cubicBezTo>
                    <a:pt x="3619" y="32"/>
                    <a:pt x="3489" y="37"/>
                    <a:pt x="3360" y="37"/>
                  </a:cubicBezTo>
                  <a:cubicBezTo>
                    <a:pt x="3347" y="37"/>
                    <a:pt x="3335" y="37"/>
                    <a:pt x="3323" y="37"/>
                  </a:cubicBezTo>
                  <a:cubicBezTo>
                    <a:pt x="3292" y="37"/>
                    <a:pt x="3262" y="37"/>
                    <a:pt x="3231" y="37"/>
                  </a:cubicBezTo>
                  <a:cubicBezTo>
                    <a:pt x="3125" y="37"/>
                    <a:pt x="3019" y="38"/>
                    <a:pt x="2913" y="44"/>
                  </a:cubicBezTo>
                  <a:cubicBezTo>
                    <a:pt x="2789" y="51"/>
                    <a:pt x="2664" y="61"/>
                    <a:pt x="2540" y="68"/>
                  </a:cubicBezTo>
                  <a:cubicBezTo>
                    <a:pt x="2339" y="74"/>
                    <a:pt x="2139" y="75"/>
                    <a:pt x="1939" y="78"/>
                  </a:cubicBezTo>
                  <a:cubicBezTo>
                    <a:pt x="1737" y="81"/>
                    <a:pt x="1535" y="91"/>
                    <a:pt x="1333" y="103"/>
                  </a:cubicBezTo>
                  <a:cubicBezTo>
                    <a:pt x="1153" y="109"/>
                    <a:pt x="973" y="110"/>
                    <a:pt x="792" y="119"/>
                  </a:cubicBezTo>
                  <a:cubicBezTo>
                    <a:pt x="794" y="119"/>
                    <a:pt x="796" y="119"/>
                    <a:pt x="798" y="119"/>
                  </a:cubicBezTo>
                  <a:lnTo>
                    <a:pt x="798" y="119"/>
                  </a:lnTo>
                  <a:cubicBezTo>
                    <a:pt x="764" y="120"/>
                    <a:pt x="730" y="121"/>
                    <a:pt x="696" y="121"/>
                  </a:cubicBezTo>
                  <a:cubicBezTo>
                    <a:pt x="684" y="121"/>
                    <a:pt x="671" y="121"/>
                    <a:pt x="658" y="121"/>
                  </a:cubicBezTo>
                  <a:lnTo>
                    <a:pt x="486" y="114"/>
                  </a:lnTo>
                  <a:cubicBezTo>
                    <a:pt x="424" y="107"/>
                    <a:pt x="358" y="96"/>
                    <a:pt x="293" y="96"/>
                  </a:cubicBezTo>
                  <a:cubicBezTo>
                    <a:pt x="226" y="96"/>
                    <a:pt x="162" y="108"/>
                    <a:pt x="108" y="149"/>
                  </a:cubicBezTo>
                  <a:cubicBezTo>
                    <a:pt x="36" y="204"/>
                    <a:pt x="4" y="308"/>
                    <a:pt x="52" y="389"/>
                  </a:cubicBezTo>
                  <a:cubicBezTo>
                    <a:pt x="65" y="412"/>
                    <a:pt x="82" y="430"/>
                    <a:pt x="101" y="446"/>
                  </a:cubicBezTo>
                  <a:cubicBezTo>
                    <a:pt x="56" y="473"/>
                    <a:pt x="21" y="517"/>
                    <a:pt x="13" y="575"/>
                  </a:cubicBezTo>
                  <a:cubicBezTo>
                    <a:pt x="1" y="656"/>
                    <a:pt x="45" y="741"/>
                    <a:pt x="122" y="772"/>
                  </a:cubicBezTo>
                  <a:cubicBezTo>
                    <a:pt x="163" y="789"/>
                    <a:pt x="207" y="795"/>
                    <a:pt x="251" y="796"/>
                  </a:cubicBezTo>
                  <a:cubicBezTo>
                    <a:pt x="274" y="800"/>
                    <a:pt x="297" y="803"/>
                    <a:pt x="320" y="808"/>
                  </a:cubicBezTo>
                  <a:cubicBezTo>
                    <a:pt x="352" y="813"/>
                    <a:pt x="385" y="818"/>
                    <a:pt x="418" y="819"/>
                  </a:cubicBezTo>
                  <a:cubicBezTo>
                    <a:pt x="424" y="820"/>
                    <a:pt x="430" y="820"/>
                    <a:pt x="436" y="820"/>
                  </a:cubicBezTo>
                  <a:cubicBezTo>
                    <a:pt x="442" y="820"/>
                    <a:pt x="448" y="820"/>
                    <a:pt x="454" y="819"/>
                  </a:cubicBezTo>
                  <a:cubicBezTo>
                    <a:pt x="487" y="818"/>
                    <a:pt x="519" y="815"/>
                    <a:pt x="552" y="809"/>
                  </a:cubicBezTo>
                  <a:cubicBezTo>
                    <a:pt x="656" y="793"/>
                    <a:pt x="760" y="784"/>
                    <a:pt x="866" y="779"/>
                  </a:cubicBezTo>
                  <a:lnTo>
                    <a:pt x="860" y="779"/>
                  </a:lnTo>
                  <a:cubicBezTo>
                    <a:pt x="1086" y="772"/>
                    <a:pt x="1311" y="757"/>
                    <a:pt x="1536" y="747"/>
                  </a:cubicBezTo>
                  <a:cubicBezTo>
                    <a:pt x="1733" y="738"/>
                    <a:pt x="1931" y="730"/>
                    <a:pt x="2128" y="721"/>
                  </a:cubicBezTo>
                  <a:cubicBezTo>
                    <a:pt x="2316" y="712"/>
                    <a:pt x="2503" y="689"/>
                    <a:pt x="2691" y="672"/>
                  </a:cubicBezTo>
                  <a:cubicBezTo>
                    <a:pt x="2760" y="671"/>
                    <a:pt x="2828" y="671"/>
                    <a:pt x="2896" y="671"/>
                  </a:cubicBezTo>
                  <a:cubicBezTo>
                    <a:pt x="3218" y="671"/>
                    <a:pt x="3541" y="678"/>
                    <a:pt x="3862" y="682"/>
                  </a:cubicBezTo>
                  <a:cubicBezTo>
                    <a:pt x="3890" y="682"/>
                    <a:pt x="3917" y="682"/>
                    <a:pt x="3944" y="682"/>
                  </a:cubicBezTo>
                  <a:cubicBezTo>
                    <a:pt x="4108" y="682"/>
                    <a:pt x="4273" y="677"/>
                    <a:pt x="4436" y="677"/>
                  </a:cubicBezTo>
                  <a:cubicBezTo>
                    <a:pt x="4620" y="677"/>
                    <a:pt x="4806" y="682"/>
                    <a:pt x="4991" y="682"/>
                  </a:cubicBezTo>
                  <a:cubicBezTo>
                    <a:pt x="5009" y="682"/>
                    <a:pt x="5027" y="682"/>
                    <a:pt x="5046" y="682"/>
                  </a:cubicBezTo>
                  <a:cubicBezTo>
                    <a:pt x="5065" y="682"/>
                    <a:pt x="5085" y="682"/>
                    <a:pt x="5104" y="682"/>
                  </a:cubicBezTo>
                  <a:cubicBezTo>
                    <a:pt x="5298" y="682"/>
                    <a:pt x="5491" y="684"/>
                    <a:pt x="5685" y="684"/>
                  </a:cubicBezTo>
                  <a:cubicBezTo>
                    <a:pt x="5863" y="684"/>
                    <a:pt x="6040" y="682"/>
                    <a:pt x="6218" y="674"/>
                  </a:cubicBezTo>
                  <a:lnTo>
                    <a:pt x="6218" y="674"/>
                  </a:lnTo>
                  <a:cubicBezTo>
                    <a:pt x="6215" y="674"/>
                    <a:pt x="6211" y="675"/>
                    <a:pt x="6208" y="675"/>
                  </a:cubicBezTo>
                  <a:lnTo>
                    <a:pt x="6208" y="675"/>
                  </a:lnTo>
                  <a:cubicBezTo>
                    <a:pt x="6243" y="674"/>
                    <a:pt x="6278" y="674"/>
                    <a:pt x="6312" y="674"/>
                  </a:cubicBezTo>
                  <a:cubicBezTo>
                    <a:pt x="6400" y="674"/>
                    <a:pt x="6487" y="676"/>
                    <a:pt x="6573" y="684"/>
                  </a:cubicBezTo>
                  <a:cubicBezTo>
                    <a:pt x="6702" y="695"/>
                    <a:pt x="6828" y="704"/>
                    <a:pt x="6957" y="707"/>
                  </a:cubicBezTo>
                  <a:cubicBezTo>
                    <a:pt x="7034" y="709"/>
                    <a:pt x="7111" y="713"/>
                    <a:pt x="7189" y="717"/>
                  </a:cubicBezTo>
                  <a:cubicBezTo>
                    <a:pt x="7314" y="723"/>
                    <a:pt x="7439" y="729"/>
                    <a:pt x="7565" y="730"/>
                  </a:cubicBezTo>
                  <a:cubicBezTo>
                    <a:pt x="7656" y="730"/>
                    <a:pt x="7749" y="730"/>
                    <a:pt x="7840" y="735"/>
                  </a:cubicBezTo>
                  <a:cubicBezTo>
                    <a:pt x="7936" y="740"/>
                    <a:pt x="8033" y="747"/>
                    <a:pt x="8127" y="754"/>
                  </a:cubicBezTo>
                  <a:cubicBezTo>
                    <a:pt x="8318" y="765"/>
                    <a:pt x="8509" y="785"/>
                    <a:pt x="8700" y="795"/>
                  </a:cubicBezTo>
                  <a:cubicBezTo>
                    <a:pt x="8754" y="798"/>
                    <a:pt x="8809" y="799"/>
                    <a:pt x="8863" y="799"/>
                  </a:cubicBezTo>
                  <a:cubicBezTo>
                    <a:pt x="9004" y="799"/>
                    <a:pt x="9144" y="792"/>
                    <a:pt x="9285" y="786"/>
                  </a:cubicBezTo>
                  <a:cubicBezTo>
                    <a:pt x="9293" y="786"/>
                    <a:pt x="9302" y="786"/>
                    <a:pt x="9311" y="786"/>
                  </a:cubicBezTo>
                  <a:cubicBezTo>
                    <a:pt x="9403" y="786"/>
                    <a:pt x="9495" y="791"/>
                    <a:pt x="9586" y="795"/>
                  </a:cubicBezTo>
                  <a:cubicBezTo>
                    <a:pt x="9683" y="800"/>
                    <a:pt x="9779" y="804"/>
                    <a:pt x="9876" y="805"/>
                  </a:cubicBezTo>
                  <a:cubicBezTo>
                    <a:pt x="9967" y="804"/>
                    <a:pt x="10062" y="805"/>
                    <a:pt x="10154" y="795"/>
                  </a:cubicBezTo>
                  <a:cubicBezTo>
                    <a:pt x="10242" y="786"/>
                    <a:pt x="10329" y="776"/>
                    <a:pt x="10417" y="770"/>
                  </a:cubicBezTo>
                  <a:cubicBezTo>
                    <a:pt x="10473" y="768"/>
                    <a:pt x="10529" y="767"/>
                    <a:pt x="10584" y="767"/>
                  </a:cubicBezTo>
                  <a:cubicBezTo>
                    <a:pt x="10585" y="767"/>
                    <a:pt x="10586" y="767"/>
                    <a:pt x="10587" y="767"/>
                  </a:cubicBezTo>
                  <a:cubicBezTo>
                    <a:pt x="10652" y="767"/>
                    <a:pt x="10710" y="733"/>
                    <a:pt x="10744" y="682"/>
                  </a:cubicBezTo>
                  <a:cubicBezTo>
                    <a:pt x="10904" y="689"/>
                    <a:pt x="11064" y="697"/>
                    <a:pt x="11224" y="708"/>
                  </a:cubicBezTo>
                  <a:cubicBezTo>
                    <a:pt x="11327" y="715"/>
                    <a:pt x="11430" y="722"/>
                    <a:pt x="11534" y="730"/>
                  </a:cubicBezTo>
                  <a:cubicBezTo>
                    <a:pt x="11599" y="734"/>
                    <a:pt x="11663" y="738"/>
                    <a:pt x="11728" y="738"/>
                  </a:cubicBezTo>
                  <a:cubicBezTo>
                    <a:pt x="11755" y="738"/>
                    <a:pt x="11782" y="737"/>
                    <a:pt x="11809" y="736"/>
                  </a:cubicBezTo>
                  <a:cubicBezTo>
                    <a:pt x="11915" y="730"/>
                    <a:pt x="12037" y="715"/>
                    <a:pt x="12117" y="639"/>
                  </a:cubicBezTo>
                  <a:cubicBezTo>
                    <a:pt x="12156" y="602"/>
                    <a:pt x="12187" y="553"/>
                    <a:pt x="12195" y="500"/>
                  </a:cubicBezTo>
                  <a:cubicBezTo>
                    <a:pt x="12203" y="449"/>
                    <a:pt x="12196" y="401"/>
                    <a:pt x="12181" y="352"/>
                  </a:cubicBezTo>
                  <a:cubicBezTo>
                    <a:pt x="12157" y="271"/>
                    <a:pt x="12118" y="175"/>
                    <a:pt x="12043" y="131"/>
                  </a:cubicBezTo>
                  <a:cubicBezTo>
                    <a:pt x="11987" y="99"/>
                    <a:pt x="11927" y="94"/>
                    <a:pt x="11863" y="90"/>
                  </a:cubicBezTo>
                  <a:cubicBezTo>
                    <a:pt x="11823" y="86"/>
                    <a:pt x="11783" y="84"/>
                    <a:pt x="11743" y="81"/>
                  </a:cubicBezTo>
                  <a:cubicBezTo>
                    <a:pt x="11751" y="81"/>
                    <a:pt x="11759" y="82"/>
                    <a:pt x="11767" y="82"/>
                  </a:cubicBezTo>
                  <a:cubicBezTo>
                    <a:pt x="11744" y="81"/>
                    <a:pt x="11722" y="78"/>
                    <a:pt x="11701" y="76"/>
                  </a:cubicBezTo>
                  <a:cubicBezTo>
                    <a:pt x="11512" y="58"/>
                    <a:pt x="11322" y="42"/>
                    <a:pt x="11134" y="36"/>
                  </a:cubicBezTo>
                  <a:cubicBezTo>
                    <a:pt x="10948" y="30"/>
                    <a:pt x="10762" y="32"/>
                    <a:pt x="10576" y="20"/>
                  </a:cubicBezTo>
                  <a:cubicBezTo>
                    <a:pt x="10370" y="6"/>
                    <a:pt x="10165" y="1"/>
                    <a:pt x="995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4" name="Google Shape;2104;p42"/>
            <p:cNvSpPr/>
            <p:nvPr/>
          </p:nvSpPr>
          <p:spPr>
            <a:xfrm flipH="1">
              <a:off x="7129186" y="1771341"/>
              <a:ext cx="22980" cy="22962"/>
            </a:xfrm>
            <a:custGeom>
              <a:avLst/>
              <a:gdLst/>
              <a:ahLst/>
              <a:cxnLst/>
              <a:rect l="l" t="t" r="r" b="b"/>
              <a:pathLst>
                <a:path w="376" h="371" extrusionOk="0">
                  <a:moveTo>
                    <a:pt x="185" y="0"/>
                  </a:moveTo>
                  <a:cubicBezTo>
                    <a:pt x="88" y="0"/>
                    <a:pt x="5" y="83"/>
                    <a:pt x="3" y="180"/>
                  </a:cubicBezTo>
                  <a:cubicBezTo>
                    <a:pt x="0" y="283"/>
                    <a:pt x="83" y="365"/>
                    <a:pt x="183" y="370"/>
                  </a:cubicBezTo>
                  <a:cubicBezTo>
                    <a:pt x="186" y="370"/>
                    <a:pt x="189" y="370"/>
                    <a:pt x="191" y="370"/>
                  </a:cubicBezTo>
                  <a:cubicBezTo>
                    <a:pt x="288" y="370"/>
                    <a:pt x="370" y="286"/>
                    <a:pt x="373" y="190"/>
                  </a:cubicBezTo>
                  <a:cubicBezTo>
                    <a:pt x="376" y="87"/>
                    <a:pt x="293" y="4"/>
                    <a:pt x="193" y="1"/>
                  </a:cubicBezTo>
                  <a:cubicBezTo>
                    <a:pt x="190" y="0"/>
                    <a:pt x="187" y="0"/>
                    <a:pt x="185" y="0"/>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5" name="Google Shape;2105;p42"/>
            <p:cNvSpPr/>
            <p:nvPr/>
          </p:nvSpPr>
          <p:spPr>
            <a:xfrm flipH="1">
              <a:off x="7101928" y="1793375"/>
              <a:ext cx="1711" cy="866"/>
            </a:xfrm>
            <a:custGeom>
              <a:avLst/>
              <a:gdLst/>
              <a:ahLst/>
              <a:cxnLst/>
              <a:rect l="l" t="t" r="r" b="b"/>
              <a:pathLst>
                <a:path w="28" h="14" extrusionOk="0">
                  <a:moveTo>
                    <a:pt x="27" y="0"/>
                  </a:moveTo>
                  <a:lnTo>
                    <a:pt x="27" y="0"/>
                  </a:lnTo>
                  <a:cubicBezTo>
                    <a:pt x="27" y="1"/>
                    <a:pt x="26" y="1"/>
                    <a:pt x="25" y="1"/>
                  </a:cubicBezTo>
                  <a:lnTo>
                    <a:pt x="25" y="1"/>
                  </a:lnTo>
                  <a:cubicBezTo>
                    <a:pt x="26" y="1"/>
                    <a:pt x="27" y="1"/>
                    <a:pt x="27" y="0"/>
                  </a:cubicBezTo>
                  <a:close/>
                  <a:moveTo>
                    <a:pt x="25" y="1"/>
                  </a:moveTo>
                  <a:lnTo>
                    <a:pt x="25" y="1"/>
                  </a:lnTo>
                  <a:cubicBezTo>
                    <a:pt x="22" y="3"/>
                    <a:pt x="18" y="5"/>
                    <a:pt x="14" y="7"/>
                  </a:cubicBezTo>
                  <a:lnTo>
                    <a:pt x="14" y="7"/>
                  </a:lnTo>
                  <a:cubicBezTo>
                    <a:pt x="17" y="6"/>
                    <a:pt x="19" y="5"/>
                    <a:pt x="22" y="4"/>
                  </a:cubicBezTo>
                  <a:cubicBezTo>
                    <a:pt x="23" y="3"/>
                    <a:pt x="24" y="2"/>
                    <a:pt x="25" y="1"/>
                  </a:cubicBezTo>
                  <a:close/>
                  <a:moveTo>
                    <a:pt x="14" y="7"/>
                  </a:moveTo>
                  <a:cubicBezTo>
                    <a:pt x="9" y="9"/>
                    <a:pt x="5" y="12"/>
                    <a:pt x="0" y="14"/>
                  </a:cubicBezTo>
                  <a:cubicBezTo>
                    <a:pt x="5" y="12"/>
                    <a:pt x="10" y="10"/>
                    <a:pt x="14" y="7"/>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6" name="Google Shape;2106;p42"/>
            <p:cNvSpPr/>
            <p:nvPr/>
          </p:nvSpPr>
          <p:spPr>
            <a:xfrm flipH="1">
              <a:off x="7094410" y="1771403"/>
              <a:ext cx="26708" cy="23767"/>
            </a:xfrm>
            <a:custGeom>
              <a:avLst/>
              <a:gdLst/>
              <a:ahLst/>
              <a:cxnLst/>
              <a:rect l="l" t="t" r="r" b="b"/>
              <a:pathLst>
                <a:path w="437" h="384" extrusionOk="0">
                  <a:moveTo>
                    <a:pt x="239" y="1"/>
                  </a:moveTo>
                  <a:cubicBezTo>
                    <a:pt x="207" y="1"/>
                    <a:pt x="174" y="9"/>
                    <a:pt x="145" y="25"/>
                  </a:cubicBezTo>
                  <a:cubicBezTo>
                    <a:pt x="123" y="33"/>
                    <a:pt x="102" y="46"/>
                    <a:pt x="84" y="65"/>
                  </a:cubicBezTo>
                  <a:cubicBezTo>
                    <a:pt x="0" y="149"/>
                    <a:pt x="9" y="295"/>
                    <a:pt x="116" y="357"/>
                  </a:cubicBezTo>
                  <a:cubicBezTo>
                    <a:pt x="143" y="375"/>
                    <a:pt x="172" y="383"/>
                    <a:pt x="200" y="384"/>
                  </a:cubicBezTo>
                  <a:cubicBezTo>
                    <a:pt x="202" y="384"/>
                    <a:pt x="204" y="384"/>
                    <a:pt x="206" y="384"/>
                  </a:cubicBezTo>
                  <a:cubicBezTo>
                    <a:pt x="244" y="384"/>
                    <a:pt x="283" y="372"/>
                    <a:pt x="318" y="352"/>
                  </a:cubicBezTo>
                  <a:lnTo>
                    <a:pt x="318" y="352"/>
                  </a:lnTo>
                  <a:cubicBezTo>
                    <a:pt x="317" y="353"/>
                    <a:pt x="315" y="354"/>
                    <a:pt x="314" y="355"/>
                  </a:cubicBezTo>
                  <a:cubicBezTo>
                    <a:pt x="360" y="330"/>
                    <a:pt x="402" y="290"/>
                    <a:pt x="414" y="236"/>
                  </a:cubicBezTo>
                  <a:cubicBezTo>
                    <a:pt x="437" y="139"/>
                    <a:pt x="388" y="37"/>
                    <a:pt x="287" y="8"/>
                  </a:cubicBezTo>
                  <a:cubicBezTo>
                    <a:pt x="272" y="3"/>
                    <a:pt x="255" y="1"/>
                    <a:pt x="239" y="1"/>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7" name="Google Shape;2107;p42"/>
            <p:cNvSpPr/>
            <p:nvPr/>
          </p:nvSpPr>
          <p:spPr>
            <a:xfrm flipH="1">
              <a:off x="6793468" y="1774869"/>
              <a:ext cx="26525" cy="23210"/>
            </a:xfrm>
            <a:custGeom>
              <a:avLst/>
              <a:gdLst/>
              <a:ahLst/>
              <a:cxnLst/>
              <a:rect l="l" t="t" r="r" b="b"/>
              <a:pathLst>
                <a:path w="434" h="375" extrusionOk="0">
                  <a:moveTo>
                    <a:pt x="230" y="0"/>
                  </a:moveTo>
                  <a:cubicBezTo>
                    <a:pt x="225" y="0"/>
                    <a:pt x="220" y="0"/>
                    <a:pt x="215" y="1"/>
                  </a:cubicBezTo>
                  <a:cubicBezTo>
                    <a:pt x="212" y="1"/>
                    <a:pt x="209" y="1"/>
                    <a:pt x="206" y="1"/>
                  </a:cubicBezTo>
                  <a:cubicBezTo>
                    <a:pt x="184" y="1"/>
                    <a:pt x="162" y="4"/>
                    <a:pt x="141" y="14"/>
                  </a:cubicBezTo>
                  <a:cubicBezTo>
                    <a:pt x="141" y="14"/>
                    <a:pt x="141" y="16"/>
                    <a:pt x="140" y="16"/>
                  </a:cubicBezTo>
                  <a:lnTo>
                    <a:pt x="141" y="16"/>
                  </a:lnTo>
                  <a:cubicBezTo>
                    <a:pt x="126" y="21"/>
                    <a:pt x="112" y="28"/>
                    <a:pt x="98" y="37"/>
                  </a:cubicBezTo>
                  <a:cubicBezTo>
                    <a:pt x="21" y="89"/>
                    <a:pt x="0" y="197"/>
                    <a:pt x="43" y="275"/>
                  </a:cubicBezTo>
                  <a:cubicBezTo>
                    <a:pt x="72" y="331"/>
                    <a:pt x="136" y="371"/>
                    <a:pt x="202" y="375"/>
                  </a:cubicBezTo>
                  <a:cubicBezTo>
                    <a:pt x="214" y="375"/>
                    <a:pt x="228" y="374"/>
                    <a:pt x="241" y="371"/>
                  </a:cubicBezTo>
                  <a:cubicBezTo>
                    <a:pt x="252" y="370"/>
                    <a:pt x="262" y="369"/>
                    <a:pt x="273" y="367"/>
                  </a:cubicBezTo>
                  <a:cubicBezTo>
                    <a:pt x="370" y="339"/>
                    <a:pt x="434" y="245"/>
                    <a:pt x="411" y="144"/>
                  </a:cubicBezTo>
                  <a:cubicBezTo>
                    <a:pt x="392" y="62"/>
                    <a:pt x="313" y="0"/>
                    <a:pt x="23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8" name="Google Shape;2108;p42"/>
            <p:cNvSpPr/>
            <p:nvPr/>
          </p:nvSpPr>
          <p:spPr>
            <a:xfrm flipH="1">
              <a:off x="6553887" y="1611411"/>
              <a:ext cx="777353" cy="282911"/>
            </a:xfrm>
            <a:custGeom>
              <a:avLst/>
              <a:gdLst/>
              <a:ahLst/>
              <a:cxnLst/>
              <a:rect l="l" t="t" r="r" b="b"/>
              <a:pathLst>
                <a:path w="12719" h="4571" extrusionOk="0">
                  <a:moveTo>
                    <a:pt x="6519" y="1552"/>
                  </a:moveTo>
                  <a:cubicBezTo>
                    <a:pt x="6519" y="1553"/>
                    <a:pt x="6519" y="1554"/>
                    <a:pt x="6520" y="1554"/>
                  </a:cubicBezTo>
                  <a:cubicBezTo>
                    <a:pt x="6519" y="1554"/>
                    <a:pt x="6519" y="1553"/>
                    <a:pt x="6519" y="1552"/>
                  </a:cubicBezTo>
                  <a:close/>
                  <a:moveTo>
                    <a:pt x="1917" y="2785"/>
                  </a:moveTo>
                  <a:cubicBezTo>
                    <a:pt x="1919" y="2785"/>
                    <a:pt x="1921" y="2786"/>
                    <a:pt x="1922" y="2786"/>
                  </a:cubicBezTo>
                  <a:lnTo>
                    <a:pt x="1922" y="2786"/>
                  </a:lnTo>
                  <a:lnTo>
                    <a:pt x="1917" y="2785"/>
                  </a:lnTo>
                  <a:close/>
                  <a:moveTo>
                    <a:pt x="152" y="3478"/>
                  </a:moveTo>
                  <a:cubicBezTo>
                    <a:pt x="151" y="3483"/>
                    <a:pt x="149" y="3488"/>
                    <a:pt x="148" y="3492"/>
                  </a:cubicBezTo>
                  <a:lnTo>
                    <a:pt x="148" y="3492"/>
                  </a:lnTo>
                  <a:cubicBezTo>
                    <a:pt x="149" y="3488"/>
                    <a:pt x="150" y="3483"/>
                    <a:pt x="152" y="3478"/>
                  </a:cubicBezTo>
                  <a:close/>
                  <a:moveTo>
                    <a:pt x="528" y="3493"/>
                  </a:moveTo>
                  <a:cubicBezTo>
                    <a:pt x="527" y="3494"/>
                    <a:pt x="527" y="3495"/>
                    <a:pt x="527" y="3496"/>
                  </a:cubicBezTo>
                  <a:cubicBezTo>
                    <a:pt x="527" y="3495"/>
                    <a:pt x="527" y="3494"/>
                    <a:pt x="528" y="3493"/>
                  </a:cubicBezTo>
                  <a:close/>
                  <a:moveTo>
                    <a:pt x="510" y="3567"/>
                  </a:moveTo>
                  <a:cubicBezTo>
                    <a:pt x="509" y="3571"/>
                    <a:pt x="508" y="3575"/>
                    <a:pt x="507" y="3579"/>
                  </a:cubicBezTo>
                  <a:lnTo>
                    <a:pt x="507" y="3579"/>
                  </a:lnTo>
                  <a:cubicBezTo>
                    <a:pt x="508" y="3575"/>
                    <a:pt x="509" y="3571"/>
                    <a:pt x="510" y="3567"/>
                  </a:cubicBezTo>
                  <a:close/>
                  <a:moveTo>
                    <a:pt x="12001" y="4168"/>
                  </a:moveTo>
                  <a:cubicBezTo>
                    <a:pt x="11996" y="4168"/>
                    <a:pt x="11992" y="4168"/>
                    <a:pt x="11988" y="4168"/>
                  </a:cubicBezTo>
                  <a:lnTo>
                    <a:pt x="11988" y="4168"/>
                  </a:lnTo>
                  <a:cubicBezTo>
                    <a:pt x="11992" y="4168"/>
                    <a:pt x="11996" y="4168"/>
                    <a:pt x="12001" y="4168"/>
                  </a:cubicBezTo>
                  <a:close/>
                  <a:moveTo>
                    <a:pt x="4330" y="371"/>
                  </a:moveTo>
                  <a:cubicBezTo>
                    <a:pt x="4452" y="371"/>
                    <a:pt x="4572" y="375"/>
                    <a:pt x="4694" y="386"/>
                  </a:cubicBezTo>
                  <a:cubicBezTo>
                    <a:pt x="4789" y="397"/>
                    <a:pt x="4882" y="412"/>
                    <a:pt x="4977" y="431"/>
                  </a:cubicBezTo>
                  <a:cubicBezTo>
                    <a:pt x="5060" y="454"/>
                    <a:pt x="5139" y="482"/>
                    <a:pt x="5217" y="511"/>
                  </a:cubicBezTo>
                  <a:cubicBezTo>
                    <a:pt x="5316" y="555"/>
                    <a:pt x="5412" y="602"/>
                    <a:pt x="5507" y="652"/>
                  </a:cubicBezTo>
                  <a:cubicBezTo>
                    <a:pt x="5501" y="649"/>
                    <a:pt x="5496" y="645"/>
                    <a:pt x="5491" y="642"/>
                  </a:cubicBezTo>
                  <a:lnTo>
                    <a:pt x="5491" y="642"/>
                  </a:lnTo>
                  <a:cubicBezTo>
                    <a:pt x="5665" y="740"/>
                    <a:pt x="5834" y="845"/>
                    <a:pt x="5997" y="960"/>
                  </a:cubicBezTo>
                  <a:cubicBezTo>
                    <a:pt x="6106" y="1044"/>
                    <a:pt x="6215" y="1131"/>
                    <a:pt x="6314" y="1226"/>
                  </a:cubicBezTo>
                  <a:cubicBezTo>
                    <a:pt x="6329" y="1242"/>
                    <a:pt x="6344" y="1259"/>
                    <a:pt x="6359" y="1276"/>
                  </a:cubicBezTo>
                  <a:cubicBezTo>
                    <a:pt x="6369" y="1291"/>
                    <a:pt x="6380" y="1306"/>
                    <a:pt x="6389" y="1321"/>
                  </a:cubicBezTo>
                  <a:cubicBezTo>
                    <a:pt x="6434" y="1398"/>
                    <a:pt x="6474" y="1476"/>
                    <a:pt x="6519" y="1552"/>
                  </a:cubicBezTo>
                  <a:lnTo>
                    <a:pt x="6519" y="1552"/>
                  </a:lnTo>
                  <a:cubicBezTo>
                    <a:pt x="6518" y="1551"/>
                    <a:pt x="6518" y="1551"/>
                    <a:pt x="6518" y="1550"/>
                  </a:cubicBezTo>
                  <a:lnTo>
                    <a:pt x="6518" y="1550"/>
                  </a:lnTo>
                  <a:cubicBezTo>
                    <a:pt x="6563" y="1630"/>
                    <a:pt x="6603" y="1713"/>
                    <a:pt x="6655" y="1790"/>
                  </a:cubicBezTo>
                  <a:cubicBezTo>
                    <a:pt x="6672" y="1816"/>
                    <a:pt x="6689" y="1840"/>
                    <a:pt x="6706" y="1865"/>
                  </a:cubicBezTo>
                  <a:cubicBezTo>
                    <a:pt x="6714" y="1872"/>
                    <a:pt x="6722" y="1880"/>
                    <a:pt x="6727" y="1889"/>
                  </a:cubicBezTo>
                  <a:cubicBezTo>
                    <a:pt x="6737" y="1904"/>
                    <a:pt x="6745" y="1918"/>
                    <a:pt x="6753" y="1933"/>
                  </a:cubicBezTo>
                  <a:cubicBezTo>
                    <a:pt x="6767" y="1953"/>
                    <a:pt x="6780" y="1973"/>
                    <a:pt x="6792" y="1993"/>
                  </a:cubicBezTo>
                  <a:lnTo>
                    <a:pt x="6792" y="1993"/>
                  </a:lnTo>
                  <a:cubicBezTo>
                    <a:pt x="6792" y="1993"/>
                    <a:pt x="6791" y="1992"/>
                    <a:pt x="6791" y="1991"/>
                  </a:cubicBezTo>
                  <a:lnTo>
                    <a:pt x="6791" y="1991"/>
                  </a:lnTo>
                  <a:cubicBezTo>
                    <a:pt x="6793" y="1995"/>
                    <a:pt x="6795" y="1999"/>
                    <a:pt x="6798" y="2003"/>
                  </a:cubicBezTo>
                  <a:cubicBezTo>
                    <a:pt x="6796" y="1999"/>
                    <a:pt x="6794" y="1996"/>
                    <a:pt x="6792" y="1993"/>
                  </a:cubicBezTo>
                  <a:lnTo>
                    <a:pt x="6792" y="1993"/>
                  </a:lnTo>
                  <a:cubicBezTo>
                    <a:pt x="6794" y="1996"/>
                    <a:pt x="6797" y="2000"/>
                    <a:pt x="6799" y="2005"/>
                  </a:cubicBezTo>
                  <a:cubicBezTo>
                    <a:pt x="6808" y="2020"/>
                    <a:pt x="6815" y="2035"/>
                    <a:pt x="6822" y="2051"/>
                  </a:cubicBezTo>
                  <a:cubicBezTo>
                    <a:pt x="6822" y="2052"/>
                    <a:pt x="6822" y="2052"/>
                    <a:pt x="6823" y="2053"/>
                  </a:cubicBezTo>
                  <a:cubicBezTo>
                    <a:pt x="6821" y="2054"/>
                    <a:pt x="6818" y="2056"/>
                    <a:pt x="6816" y="2059"/>
                  </a:cubicBezTo>
                  <a:cubicBezTo>
                    <a:pt x="6830" y="2087"/>
                    <a:pt x="6842" y="2116"/>
                    <a:pt x="6855" y="2144"/>
                  </a:cubicBezTo>
                  <a:cubicBezTo>
                    <a:pt x="6861" y="2158"/>
                    <a:pt x="6866" y="2172"/>
                    <a:pt x="6872" y="2185"/>
                  </a:cubicBezTo>
                  <a:cubicBezTo>
                    <a:pt x="6880" y="2203"/>
                    <a:pt x="6888" y="2221"/>
                    <a:pt x="6896" y="2238"/>
                  </a:cubicBezTo>
                  <a:cubicBezTo>
                    <a:pt x="6914" y="2264"/>
                    <a:pt x="6929" y="2293"/>
                    <a:pt x="6944" y="2322"/>
                  </a:cubicBezTo>
                  <a:cubicBezTo>
                    <a:pt x="6945" y="2323"/>
                    <a:pt x="6945" y="2324"/>
                    <a:pt x="6946" y="2325"/>
                  </a:cubicBezTo>
                  <a:cubicBezTo>
                    <a:pt x="6998" y="2293"/>
                    <a:pt x="7052" y="2262"/>
                    <a:pt x="7105" y="2234"/>
                  </a:cubicBezTo>
                  <a:cubicBezTo>
                    <a:pt x="7111" y="2231"/>
                    <a:pt x="7117" y="2228"/>
                    <a:pt x="7121" y="2226"/>
                  </a:cubicBezTo>
                  <a:cubicBezTo>
                    <a:pt x="7128" y="2222"/>
                    <a:pt x="7134" y="2219"/>
                    <a:pt x="7141" y="2215"/>
                  </a:cubicBezTo>
                  <a:cubicBezTo>
                    <a:pt x="7191" y="2182"/>
                    <a:pt x="7241" y="2149"/>
                    <a:pt x="7292" y="2116"/>
                  </a:cubicBezTo>
                  <a:cubicBezTo>
                    <a:pt x="7317" y="2101"/>
                    <a:pt x="7342" y="2084"/>
                    <a:pt x="7367" y="2068"/>
                  </a:cubicBezTo>
                  <a:cubicBezTo>
                    <a:pt x="7393" y="2051"/>
                    <a:pt x="7421" y="2031"/>
                    <a:pt x="7449" y="2017"/>
                  </a:cubicBezTo>
                  <a:cubicBezTo>
                    <a:pt x="7527" y="1965"/>
                    <a:pt x="7606" y="1913"/>
                    <a:pt x="7687" y="1864"/>
                  </a:cubicBezTo>
                  <a:cubicBezTo>
                    <a:pt x="7731" y="1840"/>
                    <a:pt x="7774" y="1818"/>
                    <a:pt x="7820" y="1798"/>
                  </a:cubicBezTo>
                  <a:cubicBezTo>
                    <a:pt x="7857" y="1783"/>
                    <a:pt x="7894" y="1770"/>
                    <a:pt x="7932" y="1759"/>
                  </a:cubicBezTo>
                  <a:lnTo>
                    <a:pt x="7932" y="1759"/>
                  </a:lnTo>
                  <a:cubicBezTo>
                    <a:pt x="7927" y="1760"/>
                    <a:pt x="7924" y="1760"/>
                    <a:pt x="7919" y="1761"/>
                  </a:cubicBezTo>
                  <a:cubicBezTo>
                    <a:pt x="7924" y="1760"/>
                    <a:pt x="7929" y="1759"/>
                    <a:pt x="7934" y="1758"/>
                  </a:cubicBezTo>
                  <a:cubicBezTo>
                    <a:pt x="7934" y="1758"/>
                    <a:pt x="7935" y="1758"/>
                    <a:pt x="7937" y="1757"/>
                  </a:cubicBezTo>
                  <a:cubicBezTo>
                    <a:pt x="7974" y="1749"/>
                    <a:pt x="8013" y="1740"/>
                    <a:pt x="8051" y="1733"/>
                  </a:cubicBezTo>
                  <a:cubicBezTo>
                    <a:pt x="8136" y="1722"/>
                    <a:pt x="8218" y="1716"/>
                    <a:pt x="8301" y="1712"/>
                  </a:cubicBezTo>
                  <a:cubicBezTo>
                    <a:pt x="8345" y="1713"/>
                    <a:pt x="8389" y="1716"/>
                    <a:pt x="8434" y="1718"/>
                  </a:cubicBezTo>
                  <a:cubicBezTo>
                    <a:pt x="8527" y="1732"/>
                    <a:pt x="8618" y="1749"/>
                    <a:pt x="8708" y="1770"/>
                  </a:cubicBezTo>
                  <a:cubicBezTo>
                    <a:pt x="8739" y="1778"/>
                    <a:pt x="8770" y="1788"/>
                    <a:pt x="8800" y="1799"/>
                  </a:cubicBezTo>
                  <a:cubicBezTo>
                    <a:pt x="8855" y="1822"/>
                    <a:pt x="8909" y="1846"/>
                    <a:pt x="8960" y="1872"/>
                  </a:cubicBezTo>
                  <a:lnTo>
                    <a:pt x="8959" y="1872"/>
                  </a:lnTo>
                  <a:cubicBezTo>
                    <a:pt x="8959" y="1872"/>
                    <a:pt x="8960" y="1872"/>
                    <a:pt x="8960" y="1873"/>
                  </a:cubicBezTo>
                  <a:cubicBezTo>
                    <a:pt x="8990" y="1892"/>
                    <a:pt x="9019" y="1912"/>
                    <a:pt x="9048" y="1933"/>
                  </a:cubicBezTo>
                  <a:cubicBezTo>
                    <a:pt x="9078" y="1956"/>
                    <a:pt x="9108" y="1979"/>
                    <a:pt x="9136" y="2004"/>
                  </a:cubicBezTo>
                  <a:cubicBezTo>
                    <a:pt x="9210" y="2077"/>
                    <a:pt x="9285" y="2150"/>
                    <a:pt x="9361" y="2223"/>
                  </a:cubicBezTo>
                  <a:cubicBezTo>
                    <a:pt x="9364" y="2224"/>
                    <a:pt x="9365" y="2227"/>
                    <a:pt x="9366" y="2228"/>
                  </a:cubicBezTo>
                  <a:cubicBezTo>
                    <a:pt x="9368" y="2230"/>
                    <a:pt x="9371" y="2232"/>
                    <a:pt x="9374" y="2235"/>
                  </a:cubicBezTo>
                  <a:cubicBezTo>
                    <a:pt x="9374" y="2236"/>
                    <a:pt x="9375" y="2237"/>
                    <a:pt x="9376" y="2238"/>
                  </a:cubicBezTo>
                  <a:cubicBezTo>
                    <a:pt x="9375" y="2237"/>
                    <a:pt x="9375" y="2237"/>
                    <a:pt x="9374" y="2236"/>
                  </a:cubicBezTo>
                  <a:lnTo>
                    <a:pt x="9374" y="2236"/>
                  </a:lnTo>
                  <a:cubicBezTo>
                    <a:pt x="9404" y="2266"/>
                    <a:pt x="9433" y="2296"/>
                    <a:pt x="9461" y="2328"/>
                  </a:cubicBezTo>
                  <a:cubicBezTo>
                    <a:pt x="9523" y="2412"/>
                    <a:pt x="9577" y="2500"/>
                    <a:pt x="9631" y="2589"/>
                  </a:cubicBezTo>
                  <a:cubicBezTo>
                    <a:pt x="9628" y="2591"/>
                    <a:pt x="9623" y="2593"/>
                    <a:pt x="9619" y="2596"/>
                  </a:cubicBezTo>
                  <a:cubicBezTo>
                    <a:pt x="9623" y="2603"/>
                    <a:pt x="9628" y="2612"/>
                    <a:pt x="9632" y="2620"/>
                  </a:cubicBezTo>
                  <a:cubicBezTo>
                    <a:pt x="9634" y="2625"/>
                    <a:pt x="9637" y="2628"/>
                    <a:pt x="9639" y="2633"/>
                  </a:cubicBezTo>
                  <a:cubicBezTo>
                    <a:pt x="9644" y="2644"/>
                    <a:pt x="9648" y="2655"/>
                    <a:pt x="9653" y="2666"/>
                  </a:cubicBezTo>
                  <a:cubicBezTo>
                    <a:pt x="9691" y="2734"/>
                    <a:pt x="9727" y="2803"/>
                    <a:pt x="9764" y="2873"/>
                  </a:cubicBezTo>
                  <a:cubicBezTo>
                    <a:pt x="9768" y="2873"/>
                    <a:pt x="9772" y="2872"/>
                    <a:pt x="9776" y="2870"/>
                  </a:cubicBezTo>
                  <a:cubicBezTo>
                    <a:pt x="9805" y="2842"/>
                    <a:pt x="9844" y="2835"/>
                    <a:pt x="9881" y="2826"/>
                  </a:cubicBezTo>
                  <a:cubicBezTo>
                    <a:pt x="9921" y="2814"/>
                    <a:pt x="9959" y="2804"/>
                    <a:pt x="9999" y="2794"/>
                  </a:cubicBezTo>
                  <a:cubicBezTo>
                    <a:pt x="10035" y="2785"/>
                    <a:pt x="10071" y="2776"/>
                    <a:pt x="10107" y="2770"/>
                  </a:cubicBezTo>
                  <a:cubicBezTo>
                    <a:pt x="10111" y="2769"/>
                    <a:pt x="10116" y="2769"/>
                    <a:pt x="10121" y="2768"/>
                  </a:cubicBezTo>
                  <a:cubicBezTo>
                    <a:pt x="10121" y="2768"/>
                    <a:pt x="10121" y="2768"/>
                    <a:pt x="10121" y="2766"/>
                  </a:cubicBezTo>
                  <a:cubicBezTo>
                    <a:pt x="10144" y="2762"/>
                    <a:pt x="10168" y="2757"/>
                    <a:pt x="10190" y="2755"/>
                  </a:cubicBezTo>
                  <a:cubicBezTo>
                    <a:pt x="10222" y="2745"/>
                    <a:pt x="10254" y="2734"/>
                    <a:pt x="10288" y="2725"/>
                  </a:cubicBezTo>
                  <a:lnTo>
                    <a:pt x="10288" y="2725"/>
                  </a:lnTo>
                  <a:cubicBezTo>
                    <a:pt x="10280" y="2727"/>
                    <a:pt x="10272" y="2730"/>
                    <a:pt x="10265" y="2732"/>
                  </a:cubicBezTo>
                  <a:cubicBezTo>
                    <a:pt x="10339" y="2713"/>
                    <a:pt x="10412" y="2696"/>
                    <a:pt x="10488" y="2684"/>
                  </a:cubicBezTo>
                  <a:lnTo>
                    <a:pt x="10488" y="2684"/>
                  </a:lnTo>
                  <a:cubicBezTo>
                    <a:pt x="10488" y="2684"/>
                    <a:pt x="10488" y="2684"/>
                    <a:pt x="10488" y="2684"/>
                  </a:cubicBezTo>
                  <a:cubicBezTo>
                    <a:pt x="10521" y="2678"/>
                    <a:pt x="10553" y="2676"/>
                    <a:pt x="10586" y="2674"/>
                  </a:cubicBezTo>
                  <a:cubicBezTo>
                    <a:pt x="10594" y="2674"/>
                    <a:pt x="10602" y="2674"/>
                    <a:pt x="10610" y="2674"/>
                  </a:cubicBezTo>
                  <a:cubicBezTo>
                    <a:pt x="10679" y="2674"/>
                    <a:pt x="10746" y="2678"/>
                    <a:pt x="10815" y="2682"/>
                  </a:cubicBezTo>
                  <a:cubicBezTo>
                    <a:pt x="10903" y="2692"/>
                    <a:pt x="10989" y="2705"/>
                    <a:pt x="11075" y="2724"/>
                  </a:cubicBezTo>
                  <a:cubicBezTo>
                    <a:pt x="11169" y="2753"/>
                    <a:pt x="11263" y="2786"/>
                    <a:pt x="11354" y="2821"/>
                  </a:cubicBezTo>
                  <a:cubicBezTo>
                    <a:pt x="11440" y="2857"/>
                    <a:pt x="11524" y="2894"/>
                    <a:pt x="11607" y="2938"/>
                  </a:cubicBezTo>
                  <a:cubicBezTo>
                    <a:pt x="11639" y="2957"/>
                    <a:pt x="11671" y="2978"/>
                    <a:pt x="11702" y="2999"/>
                  </a:cubicBezTo>
                  <a:cubicBezTo>
                    <a:pt x="11732" y="3023"/>
                    <a:pt x="11760" y="3047"/>
                    <a:pt x="11789" y="3072"/>
                  </a:cubicBezTo>
                  <a:cubicBezTo>
                    <a:pt x="11826" y="3108"/>
                    <a:pt x="11862" y="3147"/>
                    <a:pt x="11894" y="3188"/>
                  </a:cubicBezTo>
                  <a:cubicBezTo>
                    <a:pt x="11926" y="3229"/>
                    <a:pt x="11956" y="3271"/>
                    <a:pt x="11986" y="3314"/>
                  </a:cubicBezTo>
                  <a:cubicBezTo>
                    <a:pt x="12030" y="3391"/>
                    <a:pt x="12070" y="3470"/>
                    <a:pt x="12107" y="3551"/>
                  </a:cubicBezTo>
                  <a:cubicBezTo>
                    <a:pt x="12121" y="3585"/>
                    <a:pt x="12133" y="3619"/>
                    <a:pt x="12145" y="3655"/>
                  </a:cubicBezTo>
                  <a:cubicBezTo>
                    <a:pt x="12163" y="3729"/>
                    <a:pt x="12178" y="3804"/>
                    <a:pt x="12194" y="3879"/>
                  </a:cubicBezTo>
                  <a:cubicBezTo>
                    <a:pt x="12210" y="3953"/>
                    <a:pt x="12231" y="4026"/>
                    <a:pt x="12252" y="4100"/>
                  </a:cubicBezTo>
                  <a:cubicBezTo>
                    <a:pt x="12257" y="4119"/>
                    <a:pt x="12261" y="4139"/>
                    <a:pt x="12266" y="4157"/>
                  </a:cubicBezTo>
                  <a:cubicBezTo>
                    <a:pt x="12170" y="4161"/>
                    <a:pt x="12073" y="4166"/>
                    <a:pt x="11977" y="4169"/>
                  </a:cubicBezTo>
                  <a:cubicBezTo>
                    <a:pt x="11980" y="4169"/>
                    <a:pt x="11984" y="4169"/>
                    <a:pt x="11988" y="4168"/>
                  </a:cubicBezTo>
                  <a:lnTo>
                    <a:pt x="11988" y="4168"/>
                  </a:lnTo>
                  <a:cubicBezTo>
                    <a:pt x="11884" y="4170"/>
                    <a:pt x="11779" y="4171"/>
                    <a:pt x="11675" y="4171"/>
                  </a:cubicBezTo>
                  <a:cubicBezTo>
                    <a:pt x="11612" y="4171"/>
                    <a:pt x="11550" y="4171"/>
                    <a:pt x="11487" y="4169"/>
                  </a:cubicBezTo>
                  <a:cubicBezTo>
                    <a:pt x="11329" y="4166"/>
                    <a:pt x="11172" y="4159"/>
                    <a:pt x="11014" y="4159"/>
                  </a:cubicBezTo>
                  <a:cubicBezTo>
                    <a:pt x="10995" y="4159"/>
                    <a:pt x="10976" y="4159"/>
                    <a:pt x="10957" y="4159"/>
                  </a:cubicBezTo>
                  <a:cubicBezTo>
                    <a:pt x="10785" y="4159"/>
                    <a:pt x="10612" y="4169"/>
                    <a:pt x="10441" y="4179"/>
                  </a:cubicBezTo>
                  <a:cubicBezTo>
                    <a:pt x="10280" y="4187"/>
                    <a:pt x="10117" y="4195"/>
                    <a:pt x="9956" y="4199"/>
                  </a:cubicBezTo>
                  <a:cubicBezTo>
                    <a:pt x="9915" y="4199"/>
                    <a:pt x="9873" y="4200"/>
                    <a:pt x="9832" y="4200"/>
                  </a:cubicBezTo>
                  <a:cubicBezTo>
                    <a:pt x="9801" y="4200"/>
                    <a:pt x="9770" y="4199"/>
                    <a:pt x="9739" y="4198"/>
                  </a:cubicBezTo>
                  <a:cubicBezTo>
                    <a:pt x="9651" y="4193"/>
                    <a:pt x="9563" y="4189"/>
                    <a:pt x="9475" y="4182"/>
                  </a:cubicBezTo>
                  <a:cubicBezTo>
                    <a:pt x="9324" y="4168"/>
                    <a:pt x="9173" y="4151"/>
                    <a:pt x="9021" y="4141"/>
                  </a:cubicBezTo>
                  <a:cubicBezTo>
                    <a:pt x="8622" y="4112"/>
                    <a:pt x="8221" y="4111"/>
                    <a:pt x="7820" y="4110"/>
                  </a:cubicBezTo>
                  <a:cubicBezTo>
                    <a:pt x="7621" y="4109"/>
                    <a:pt x="7421" y="4109"/>
                    <a:pt x="7221" y="4102"/>
                  </a:cubicBezTo>
                  <a:cubicBezTo>
                    <a:pt x="7023" y="4097"/>
                    <a:pt x="6824" y="4086"/>
                    <a:pt x="6625" y="4083"/>
                  </a:cubicBezTo>
                  <a:cubicBezTo>
                    <a:pt x="6412" y="4078"/>
                    <a:pt x="6200" y="4078"/>
                    <a:pt x="5988" y="4076"/>
                  </a:cubicBezTo>
                  <a:cubicBezTo>
                    <a:pt x="5794" y="4075"/>
                    <a:pt x="5599" y="4063"/>
                    <a:pt x="5406" y="4059"/>
                  </a:cubicBezTo>
                  <a:cubicBezTo>
                    <a:pt x="5339" y="4057"/>
                    <a:pt x="5271" y="4056"/>
                    <a:pt x="5204" y="4056"/>
                  </a:cubicBezTo>
                  <a:cubicBezTo>
                    <a:pt x="4875" y="4056"/>
                    <a:pt x="4547" y="4074"/>
                    <a:pt x="4218" y="4084"/>
                  </a:cubicBezTo>
                  <a:cubicBezTo>
                    <a:pt x="4172" y="4084"/>
                    <a:pt x="4127" y="4084"/>
                    <a:pt x="4081" y="4084"/>
                  </a:cubicBezTo>
                  <a:cubicBezTo>
                    <a:pt x="3852" y="4084"/>
                    <a:pt x="3625" y="4078"/>
                    <a:pt x="3396" y="4073"/>
                  </a:cubicBezTo>
                  <a:cubicBezTo>
                    <a:pt x="3338" y="4072"/>
                    <a:pt x="3280" y="4071"/>
                    <a:pt x="3222" y="4071"/>
                  </a:cubicBezTo>
                  <a:cubicBezTo>
                    <a:pt x="3016" y="4071"/>
                    <a:pt x="2810" y="4079"/>
                    <a:pt x="2603" y="4084"/>
                  </a:cubicBezTo>
                  <a:cubicBezTo>
                    <a:pt x="2606" y="4085"/>
                    <a:pt x="2607" y="4085"/>
                    <a:pt x="2609" y="4085"/>
                  </a:cubicBezTo>
                  <a:cubicBezTo>
                    <a:pt x="2359" y="4089"/>
                    <a:pt x="2108" y="4091"/>
                    <a:pt x="1860" y="4112"/>
                  </a:cubicBezTo>
                  <a:cubicBezTo>
                    <a:pt x="1604" y="4133"/>
                    <a:pt x="1349" y="4158"/>
                    <a:pt x="1094" y="4174"/>
                  </a:cubicBezTo>
                  <a:cubicBezTo>
                    <a:pt x="1019" y="4175"/>
                    <a:pt x="944" y="4176"/>
                    <a:pt x="869" y="4176"/>
                  </a:cubicBezTo>
                  <a:cubicBezTo>
                    <a:pt x="732" y="4176"/>
                    <a:pt x="595" y="4173"/>
                    <a:pt x="457" y="4166"/>
                  </a:cubicBezTo>
                  <a:cubicBezTo>
                    <a:pt x="441" y="4165"/>
                    <a:pt x="424" y="4165"/>
                    <a:pt x="407" y="4164"/>
                  </a:cubicBezTo>
                  <a:cubicBezTo>
                    <a:pt x="408" y="4142"/>
                    <a:pt x="408" y="4120"/>
                    <a:pt x="409" y="4097"/>
                  </a:cubicBezTo>
                  <a:cubicBezTo>
                    <a:pt x="434" y="3923"/>
                    <a:pt x="471" y="3752"/>
                    <a:pt x="507" y="3579"/>
                  </a:cubicBezTo>
                  <a:lnTo>
                    <a:pt x="507" y="3579"/>
                  </a:lnTo>
                  <a:cubicBezTo>
                    <a:pt x="506" y="3583"/>
                    <a:pt x="505" y="3586"/>
                    <a:pt x="504" y="3590"/>
                  </a:cubicBezTo>
                  <a:cubicBezTo>
                    <a:pt x="512" y="3558"/>
                    <a:pt x="520" y="3524"/>
                    <a:pt x="528" y="3490"/>
                  </a:cubicBezTo>
                  <a:lnTo>
                    <a:pt x="528" y="3490"/>
                  </a:lnTo>
                  <a:cubicBezTo>
                    <a:pt x="528" y="3491"/>
                    <a:pt x="528" y="3492"/>
                    <a:pt x="528" y="3493"/>
                  </a:cubicBezTo>
                  <a:lnTo>
                    <a:pt x="528" y="3493"/>
                  </a:lnTo>
                  <a:cubicBezTo>
                    <a:pt x="528" y="3492"/>
                    <a:pt x="528" y="3491"/>
                    <a:pt x="528" y="3490"/>
                  </a:cubicBezTo>
                  <a:lnTo>
                    <a:pt x="528" y="3490"/>
                  </a:lnTo>
                  <a:cubicBezTo>
                    <a:pt x="528" y="3488"/>
                    <a:pt x="529" y="3486"/>
                    <a:pt x="529" y="3484"/>
                  </a:cubicBezTo>
                  <a:cubicBezTo>
                    <a:pt x="529" y="3483"/>
                    <a:pt x="530" y="3482"/>
                    <a:pt x="530" y="3481"/>
                  </a:cubicBezTo>
                  <a:cubicBezTo>
                    <a:pt x="538" y="3452"/>
                    <a:pt x="550" y="3425"/>
                    <a:pt x="558" y="3398"/>
                  </a:cubicBezTo>
                  <a:cubicBezTo>
                    <a:pt x="578" y="3346"/>
                    <a:pt x="599" y="3296"/>
                    <a:pt x="624" y="3245"/>
                  </a:cubicBezTo>
                  <a:cubicBezTo>
                    <a:pt x="636" y="3226"/>
                    <a:pt x="648" y="3208"/>
                    <a:pt x="661" y="3188"/>
                  </a:cubicBezTo>
                  <a:cubicBezTo>
                    <a:pt x="686" y="3155"/>
                    <a:pt x="713" y="3124"/>
                    <a:pt x="743" y="3093"/>
                  </a:cubicBezTo>
                  <a:cubicBezTo>
                    <a:pt x="783" y="3053"/>
                    <a:pt x="825" y="3017"/>
                    <a:pt x="870" y="2982"/>
                  </a:cubicBezTo>
                  <a:cubicBezTo>
                    <a:pt x="908" y="2954"/>
                    <a:pt x="947" y="2926"/>
                    <a:pt x="987" y="2901"/>
                  </a:cubicBezTo>
                  <a:cubicBezTo>
                    <a:pt x="1023" y="2882"/>
                    <a:pt x="1059" y="2864"/>
                    <a:pt x="1095" y="2846"/>
                  </a:cubicBezTo>
                  <a:cubicBezTo>
                    <a:pt x="1101" y="2844"/>
                    <a:pt x="1107" y="2842"/>
                    <a:pt x="1112" y="2840"/>
                  </a:cubicBezTo>
                  <a:lnTo>
                    <a:pt x="1112" y="2840"/>
                  </a:lnTo>
                  <a:cubicBezTo>
                    <a:pt x="1108" y="2842"/>
                    <a:pt x="1102" y="2844"/>
                    <a:pt x="1096" y="2846"/>
                  </a:cubicBezTo>
                  <a:cubicBezTo>
                    <a:pt x="1146" y="2828"/>
                    <a:pt x="1194" y="2812"/>
                    <a:pt x="1245" y="2796"/>
                  </a:cubicBezTo>
                  <a:cubicBezTo>
                    <a:pt x="1350" y="2768"/>
                    <a:pt x="1455" y="2739"/>
                    <a:pt x="1563" y="2721"/>
                  </a:cubicBezTo>
                  <a:cubicBezTo>
                    <a:pt x="1574" y="2721"/>
                    <a:pt x="1585" y="2719"/>
                    <a:pt x="1596" y="2718"/>
                  </a:cubicBezTo>
                  <a:cubicBezTo>
                    <a:pt x="1620" y="2718"/>
                    <a:pt x="1642" y="2719"/>
                    <a:pt x="1665" y="2721"/>
                  </a:cubicBezTo>
                  <a:cubicBezTo>
                    <a:pt x="1705" y="2727"/>
                    <a:pt x="1742" y="2733"/>
                    <a:pt x="1781" y="2741"/>
                  </a:cubicBezTo>
                  <a:cubicBezTo>
                    <a:pt x="1830" y="2755"/>
                    <a:pt x="1877" y="2770"/>
                    <a:pt x="1924" y="2787"/>
                  </a:cubicBezTo>
                  <a:lnTo>
                    <a:pt x="1924" y="2787"/>
                  </a:lnTo>
                  <a:cubicBezTo>
                    <a:pt x="1925" y="2788"/>
                    <a:pt x="1926" y="2788"/>
                    <a:pt x="1927" y="2788"/>
                  </a:cubicBezTo>
                  <a:cubicBezTo>
                    <a:pt x="1928" y="2793"/>
                    <a:pt x="1929" y="2797"/>
                    <a:pt x="1930" y="2801"/>
                  </a:cubicBezTo>
                  <a:cubicBezTo>
                    <a:pt x="1952" y="2810"/>
                    <a:pt x="1975" y="2818"/>
                    <a:pt x="1996" y="2826"/>
                  </a:cubicBezTo>
                  <a:cubicBezTo>
                    <a:pt x="2013" y="2830"/>
                    <a:pt x="2029" y="2836"/>
                    <a:pt x="2045" y="2841"/>
                  </a:cubicBezTo>
                  <a:cubicBezTo>
                    <a:pt x="2074" y="2849"/>
                    <a:pt x="2100" y="2859"/>
                    <a:pt x="2129" y="2868"/>
                  </a:cubicBezTo>
                  <a:cubicBezTo>
                    <a:pt x="2136" y="2828"/>
                    <a:pt x="2145" y="2788"/>
                    <a:pt x="2154" y="2749"/>
                  </a:cubicBezTo>
                  <a:cubicBezTo>
                    <a:pt x="2158" y="2731"/>
                    <a:pt x="2164" y="2714"/>
                    <a:pt x="2170" y="2697"/>
                  </a:cubicBezTo>
                  <a:cubicBezTo>
                    <a:pt x="2182" y="2655"/>
                    <a:pt x="2193" y="2614"/>
                    <a:pt x="2208" y="2573"/>
                  </a:cubicBezTo>
                  <a:cubicBezTo>
                    <a:pt x="2212" y="2554"/>
                    <a:pt x="2218" y="2533"/>
                    <a:pt x="2223" y="2514"/>
                  </a:cubicBezTo>
                  <a:cubicBezTo>
                    <a:pt x="2228" y="2489"/>
                    <a:pt x="2235" y="2462"/>
                    <a:pt x="2241" y="2437"/>
                  </a:cubicBezTo>
                  <a:cubicBezTo>
                    <a:pt x="2241" y="2436"/>
                    <a:pt x="2242" y="2434"/>
                    <a:pt x="2242" y="2432"/>
                  </a:cubicBezTo>
                  <a:cubicBezTo>
                    <a:pt x="2246" y="2399"/>
                    <a:pt x="2251" y="2367"/>
                    <a:pt x="2259" y="2335"/>
                  </a:cubicBezTo>
                  <a:cubicBezTo>
                    <a:pt x="2292" y="2216"/>
                    <a:pt x="2332" y="2100"/>
                    <a:pt x="2374" y="1983"/>
                  </a:cubicBezTo>
                  <a:cubicBezTo>
                    <a:pt x="2435" y="1834"/>
                    <a:pt x="2505" y="1692"/>
                    <a:pt x="2581" y="1550"/>
                  </a:cubicBezTo>
                  <a:cubicBezTo>
                    <a:pt x="2672" y="1387"/>
                    <a:pt x="2766" y="1228"/>
                    <a:pt x="2873" y="1077"/>
                  </a:cubicBezTo>
                  <a:cubicBezTo>
                    <a:pt x="2925" y="1017"/>
                    <a:pt x="2976" y="959"/>
                    <a:pt x="3030" y="901"/>
                  </a:cubicBezTo>
                  <a:cubicBezTo>
                    <a:pt x="3080" y="852"/>
                    <a:pt x="3131" y="804"/>
                    <a:pt x="3187" y="760"/>
                  </a:cubicBezTo>
                  <a:cubicBezTo>
                    <a:pt x="3221" y="736"/>
                    <a:pt x="3256" y="712"/>
                    <a:pt x="3293" y="690"/>
                  </a:cubicBezTo>
                  <a:cubicBezTo>
                    <a:pt x="3388" y="636"/>
                    <a:pt x="3485" y="589"/>
                    <a:pt x="3582" y="545"/>
                  </a:cubicBezTo>
                  <a:cubicBezTo>
                    <a:pt x="3666" y="510"/>
                    <a:pt x="3747" y="481"/>
                    <a:pt x="3833" y="453"/>
                  </a:cubicBezTo>
                  <a:cubicBezTo>
                    <a:pt x="3920" y="429"/>
                    <a:pt x="4008" y="409"/>
                    <a:pt x="4096" y="390"/>
                  </a:cubicBezTo>
                  <a:cubicBezTo>
                    <a:pt x="4161" y="382"/>
                    <a:pt x="4225" y="375"/>
                    <a:pt x="4290" y="371"/>
                  </a:cubicBezTo>
                  <a:cubicBezTo>
                    <a:pt x="4303" y="371"/>
                    <a:pt x="4317" y="371"/>
                    <a:pt x="4330" y="371"/>
                  </a:cubicBezTo>
                  <a:close/>
                  <a:moveTo>
                    <a:pt x="4410" y="1"/>
                  </a:moveTo>
                  <a:cubicBezTo>
                    <a:pt x="4337" y="1"/>
                    <a:pt x="4263" y="2"/>
                    <a:pt x="4189" y="7"/>
                  </a:cubicBezTo>
                  <a:cubicBezTo>
                    <a:pt x="4090" y="14"/>
                    <a:pt x="3992" y="32"/>
                    <a:pt x="3896" y="54"/>
                  </a:cubicBezTo>
                  <a:cubicBezTo>
                    <a:pt x="3702" y="99"/>
                    <a:pt x="3515" y="164"/>
                    <a:pt x="3336" y="250"/>
                  </a:cubicBezTo>
                  <a:cubicBezTo>
                    <a:pt x="3218" y="309"/>
                    <a:pt x="3094" y="366"/>
                    <a:pt x="2988" y="446"/>
                  </a:cubicBezTo>
                  <a:cubicBezTo>
                    <a:pt x="2872" y="533"/>
                    <a:pt x="2773" y="635"/>
                    <a:pt x="2673" y="740"/>
                  </a:cubicBezTo>
                  <a:cubicBezTo>
                    <a:pt x="2545" y="876"/>
                    <a:pt x="2445" y="1042"/>
                    <a:pt x="2352" y="1202"/>
                  </a:cubicBezTo>
                  <a:cubicBezTo>
                    <a:pt x="2302" y="1289"/>
                    <a:pt x="2252" y="1376"/>
                    <a:pt x="2207" y="1464"/>
                  </a:cubicBezTo>
                  <a:cubicBezTo>
                    <a:pt x="2160" y="1554"/>
                    <a:pt x="2112" y="1643"/>
                    <a:pt x="2074" y="1737"/>
                  </a:cubicBezTo>
                  <a:cubicBezTo>
                    <a:pt x="2036" y="1832"/>
                    <a:pt x="2000" y="1926"/>
                    <a:pt x="1969" y="2022"/>
                  </a:cubicBezTo>
                  <a:cubicBezTo>
                    <a:pt x="1930" y="2139"/>
                    <a:pt x="1888" y="2260"/>
                    <a:pt x="1874" y="2384"/>
                  </a:cubicBezTo>
                  <a:cubicBezTo>
                    <a:pt x="1791" y="2362"/>
                    <a:pt x="1705" y="2350"/>
                    <a:pt x="1620" y="2350"/>
                  </a:cubicBezTo>
                  <a:cubicBezTo>
                    <a:pt x="1562" y="2350"/>
                    <a:pt x="1504" y="2356"/>
                    <a:pt x="1447" y="2366"/>
                  </a:cubicBezTo>
                  <a:cubicBezTo>
                    <a:pt x="1349" y="2386"/>
                    <a:pt x="1252" y="2411"/>
                    <a:pt x="1156" y="2437"/>
                  </a:cubicBezTo>
                  <a:cubicBezTo>
                    <a:pt x="974" y="2487"/>
                    <a:pt x="806" y="2567"/>
                    <a:pt x="656" y="2681"/>
                  </a:cubicBezTo>
                  <a:cubicBezTo>
                    <a:pt x="480" y="2813"/>
                    <a:pt x="325" y="2980"/>
                    <a:pt x="244" y="3187"/>
                  </a:cubicBezTo>
                  <a:cubicBezTo>
                    <a:pt x="222" y="3243"/>
                    <a:pt x="201" y="3299"/>
                    <a:pt x="183" y="3358"/>
                  </a:cubicBezTo>
                  <a:cubicBezTo>
                    <a:pt x="168" y="3404"/>
                    <a:pt x="158" y="3452"/>
                    <a:pt x="146" y="3500"/>
                  </a:cubicBezTo>
                  <a:cubicBezTo>
                    <a:pt x="147" y="3499"/>
                    <a:pt x="147" y="3497"/>
                    <a:pt x="148" y="3495"/>
                  </a:cubicBezTo>
                  <a:lnTo>
                    <a:pt x="148" y="3495"/>
                  </a:lnTo>
                  <a:cubicBezTo>
                    <a:pt x="128" y="3576"/>
                    <a:pt x="113" y="3660"/>
                    <a:pt x="96" y="3743"/>
                  </a:cubicBezTo>
                  <a:cubicBezTo>
                    <a:pt x="76" y="3834"/>
                    <a:pt x="60" y="3926"/>
                    <a:pt x="48" y="4018"/>
                  </a:cubicBezTo>
                  <a:cubicBezTo>
                    <a:pt x="41" y="4065"/>
                    <a:pt x="38" y="4112"/>
                    <a:pt x="34" y="4159"/>
                  </a:cubicBezTo>
                  <a:lnTo>
                    <a:pt x="30" y="4159"/>
                  </a:lnTo>
                  <a:cubicBezTo>
                    <a:pt x="27" y="4200"/>
                    <a:pt x="24" y="4241"/>
                    <a:pt x="19" y="4283"/>
                  </a:cubicBezTo>
                  <a:cubicBezTo>
                    <a:pt x="18" y="4324"/>
                    <a:pt x="16" y="4365"/>
                    <a:pt x="12" y="4405"/>
                  </a:cubicBezTo>
                  <a:cubicBezTo>
                    <a:pt x="9" y="4446"/>
                    <a:pt x="5" y="4487"/>
                    <a:pt x="1" y="4528"/>
                  </a:cubicBezTo>
                  <a:cubicBezTo>
                    <a:pt x="20" y="4527"/>
                    <a:pt x="39" y="4527"/>
                    <a:pt x="58" y="4527"/>
                  </a:cubicBezTo>
                  <a:lnTo>
                    <a:pt x="192" y="4527"/>
                  </a:lnTo>
                  <a:cubicBezTo>
                    <a:pt x="215" y="4527"/>
                    <a:pt x="238" y="4528"/>
                    <a:pt x="260" y="4528"/>
                  </a:cubicBezTo>
                  <a:cubicBezTo>
                    <a:pt x="289" y="4530"/>
                    <a:pt x="318" y="4530"/>
                    <a:pt x="345" y="4531"/>
                  </a:cubicBezTo>
                  <a:cubicBezTo>
                    <a:pt x="351" y="4532"/>
                    <a:pt x="357" y="4532"/>
                    <a:pt x="362" y="4532"/>
                  </a:cubicBezTo>
                  <a:cubicBezTo>
                    <a:pt x="391" y="4534"/>
                    <a:pt x="417" y="4536"/>
                    <a:pt x="443" y="4546"/>
                  </a:cubicBezTo>
                  <a:cubicBezTo>
                    <a:pt x="442" y="4542"/>
                    <a:pt x="441" y="4539"/>
                    <a:pt x="440" y="4534"/>
                  </a:cubicBezTo>
                  <a:lnTo>
                    <a:pt x="440" y="4534"/>
                  </a:lnTo>
                  <a:cubicBezTo>
                    <a:pt x="518" y="4539"/>
                    <a:pt x="597" y="4542"/>
                    <a:pt x="676" y="4546"/>
                  </a:cubicBezTo>
                  <a:cubicBezTo>
                    <a:pt x="736" y="4548"/>
                    <a:pt x="796" y="4549"/>
                    <a:pt x="856" y="4549"/>
                  </a:cubicBezTo>
                  <a:cubicBezTo>
                    <a:pt x="987" y="4549"/>
                    <a:pt x="1119" y="4544"/>
                    <a:pt x="1250" y="4535"/>
                  </a:cubicBezTo>
                  <a:cubicBezTo>
                    <a:pt x="1449" y="4522"/>
                    <a:pt x="1648" y="4501"/>
                    <a:pt x="1848" y="4484"/>
                  </a:cubicBezTo>
                  <a:cubicBezTo>
                    <a:pt x="2019" y="4469"/>
                    <a:pt x="2193" y="4464"/>
                    <a:pt x="2367" y="4459"/>
                  </a:cubicBezTo>
                  <a:lnTo>
                    <a:pt x="2366" y="4459"/>
                  </a:lnTo>
                  <a:cubicBezTo>
                    <a:pt x="2368" y="4458"/>
                    <a:pt x="2370" y="4458"/>
                    <a:pt x="2372" y="4458"/>
                  </a:cubicBezTo>
                  <a:cubicBezTo>
                    <a:pt x="2376" y="4458"/>
                    <a:pt x="2380" y="4459"/>
                    <a:pt x="2384" y="4459"/>
                  </a:cubicBezTo>
                  <a:lnTo>
                    <a:pt x="2385" y="4459"/>
                  </a:lnTo>
                  <a:cubicBezTo>
                    <a:pt x="2554" y="4455"/>
                    <a:pt x="2724" y="4451"/>
                    <a:pt x="2895" y="4447"/>
                  </a:cubicBezTo>
                  <a:lnTo>
                    <a:pt x="2893" y="4447"/>
                  </a:lnTo>
                  <a:cubicBezTo>
                    <a:pt x="3010" y="4444"/>
                    <a:pt x="3128" y="4442"/>
                    <a:pt x="3245" y="4442"/>
                  </a:cubicBezTo>
                  <a:cubicBezTo>
                    <a:pt x="3304" y="4442"/>
                    <a:pt x="3363" y="4442"/>
                    <a:pt x="3422" y="4444"/>
                  </a:cubicBezTo>
                  <a:cubicBezTo>
                    <a:pt x="3590" y="4448"/>
                    <a:pt x="3758" y="4457"/>
                    <a:pt x="3926" y="4457"/>
                  </a:cubicBezTo>
                  <a:cubicBezTo>
                    <a:pt x="3945" y="4457"/>
                    <a:pt x="3963" y="4457"/>
                    <a:pt x="3981" y="4456"/>
                  </a:cubicBezTo>
                  <a:cubicBezTo>
                    <a:pt x="4346" y="4452"/>
                    <a:pt x="4712" y="4437"/>
                    <a:pt x="5077" y="4426"/>
                  </a:cubicBezTo>
                  <a:cubicBezTo>
                    <a:pt x="5443" y="4426"/>
                    <a:pt x="5809" y="4444"/>
                    <a:pt x="6175" y="4447"/>
                  </a:cubicBezTo>
                  <a:cubicBezTo>
                    <a:pt x="6362" y="4450"/>
                    <a:pt x="6548" y="4448"/>
                    <a:pt x="6737" y="4455"/>
                  </a:cubicBezTo>
                  <a:cubicBezTo>
                    <a:pt x="6940" y="4462"/>
                    <a:pt x="7142" y="4472"/>
                    <a:pt x="7345" y="4476"/>
                  </a:cubicBezTo>
                  <a:cubicBezTo>
                    <a:pt x="7755" y="4482"/>
                    <a:pt x="8164" y="4483"/>
                    <a:pt x="8572" y="4488"/>
                  </a:cubicBezTo>
                  <a:cubicBezTo>
                    <a:pt x="8965" y="4494"/>
                    <a:pt x="9353" y="4550"/>
                    <a:pt x="9746" y="4568"/>
                  </a:cubicBezTo>
                  <a:cubicBezTo>
                    <a:pt x="9778" y="4570"/>
                    <a:pt x="9812" y="4571"/>
                    <a:pt x="9845" y="4571"/>
                  </a:cubicBezTo>
                  <a:cubicBezTo>
                    <a:pt x="9903" y="4571"/>
                    <a:pt x="9962" y="4569"/>
                    <a:pt x="10020" y="4567"/>
                  </a:cubicBezTo>
                  <a:cubicBezTo>
                    <a:pt x="10123" y="4564"/>
                    <a:pt x="10225" y="4562"/>
                    <a:pt x="10326" y="4556"/>
                  </a:cubicBezTo>
                  <a:cubicBezTo>
                    <a:pt x="10519" y="4544"/>
                    <a:pt x="10711" y="4535"/>
                    <a:pt x="10905" y="4528"/>
                  </a:cubicBezTo>
                  <a:cubicBezTo>
                    <a:pt x="10916" y="4528"/>
                    <a:pt x="10926" y="4528"/>
                    <a:pt x="10937" y="4528"/>
                  </a:cubicBezTo>
                  <a:cubicBezTo>
                    <a:pt x="11192" y="4528"/>
                    <a:pt x="11446" y="4541"/>
                    <a:pt x="11702" y="4541"/>
                  </a:cubicBezTo>
                  <a:cubicBezTo>
                    <a:pt x="11914" y="4540"/>
                    <a:pt x="12126" y="4531"/>
                    <a:pt x="12338" y="4522"/>
                  </a:cubicBezTo>
                  <a:cubicBezTo>
                    <a:pt x="12339" y="4524"/>
                    <a:pt x="12339" y="4526"/>
                    <a:pt x="12339" y="4527"/>
                  </a:cubicBezTo>
                  <a:cubicBezTo>
                    <a:pt x="12341" y="4527"/>
                    <a:pt x="12344" y="4528"/>
                    <a:pt x="12347" y="4528"/>
                  </a:cubicBezTo>
                  <a:cubicBezTo>
                    <a:pt x="12348" y="4528"/>
                    <a:pt x="12349" y="4528"/>
                    <a:pt x="12350" y="4527"/>
                  </a:cubicBezTo>
                  <a:lnTo>
                    <a:pt x="12517" y="4527"/>
                  </a:lnTo>
                  <a:cubicBezTo>
                    <a:pt x="12581" y="4527"/>
                    <a:pt x="12645" y="4525"/>
                    <a:pt x="12711" y="4525"/>
                  </a:cubicBezTo>
                  <a:cubicBezTo>
                    <a:pt x="12709" y="4522"/>
                    <a:pt x="12709" y="4518"/>
                    <a:pt x="12709" y="4516"/>
                  </a:cubicBezTo>
                  <a:lnTo>
                    <a:pt x="12719" y="4516"/>
                  </a:lnTo>
                  <a:cubicBezTo>
                    <a:pt x="12716" y="4501"/>
                    <a:pt x="12714" y="4487"/>
                    <a:pt x="12712" y="4474"/>
                  </a:cubicBezTo>
                  <a:cubicBezTo>
                    <a:pt x="12703" y="4415"/>
                    <a:pt x="12690" y="4358"/>
                    <a:pt x="12677" y="4301"/>
                  </a:cubicBezTo>
                  <a:cubicBezTo>
                    <a:pt x="12676" y="4294"/>
                    <a:pt x="12676" y="4288"/>
                    <a:pt x="12675" y="4283"/>
                  </a:cubicBezTo>
                  <a:cubicBezTo>
                    <a:pt x="12673" y="4273"/>
                    <a:pt x="12671" y="4263"/>
                    <a:pt x="12668" y="4254"/>
                  </a:cubicBezTo>
                  <a:cubicBezTo>
                    <a:pt x="12667" y="4251"/>
                    <a:pt x="12667" y="4246"/>
                    <a:pt x="12666" y="4241"/>
                  </a:cubicBezTo>
                  <a:cubicBezTo>
                    <a:pt x="12659" y="4212"/>
                    <a:pt x="12652" y="4180"/>
                    <a:pt x="12647" y="4148"/>
                  </a:cubicBezTo>
                  <a:cubicBezTo>
                    <a:pt x="12647" y="4148"/>
                    <a:pt x="12645" y="4147"/>
                    <a:pt x="12645" y="4147"/>
                  </a:cubicBezTo>
                  <a:lnTo>
                    <a:pt x="12644" y="4147"/>
                  </a:lnTo>
                  <a:cubicBezTo>
                    <a:pt x="12628" y="4079"/>
                    <a:pt x="12611" y="4013"/>
                    <a:pt x="12593" y="3946"/>
                  </a:cubicBezTo>
                  <a:cubicBezTo>
                    <a:pt x="12570" y="3866"/>
                    <a:pt x="12553" y="3787"/>
                    <a:pt x="12536" y="3706"/>
                  </a:cubicBezTo>
                  <a:cubicBezTo>
                    <a:pt x="12520" y="3624"/>
                    <a:pt x="12501" y="3541"/>
                    <a:pt x="12470" y="3463"/>
                  </a:cubicBezTo>
                  <a:cubicBezTo>
                    <a:pt x="12403" y="3291"/>
                    <a:pt x="12316" y="3127"/>
                    <a:pt x="12203" y="2981"/>
                  </a:cubicBezTo>
                  <a:cubicBezTo>
                    <a:pt x="12106" y="2858"/>
                    <a:pt x="11995" y="2741"/>
                    <a:pt x="11860" y="2658"/>
                  </a:cubicBezTo>
                  <a:cubicBezTo>
                    <a:pt x="11774" y="2605"/>
                    <a:pt x="11683" y="2557"/>
                    <a:pt x="11589" y="2517"/>
                  </a:cubicBezTo>
                  <a:cubicBezTo>
                    <a:pt x="11495" y="2478"/>
                    <a:pt x="11400" y="2442"/>
                    <a:pt x="11304" y="2407"/>
                  </a:cubicBezTo>
                  <a:cubicBezTo>
                    <a:pt x="11226" y="2380"/>
                    <a:pt x="11146" y="2355"/>
                    <a:pt x="11065" y="2342"/>
                  </a:cubicBezTo>
                  <a:cubicBezTo>
                    <a:pt x="10958" y="2325"/>
                    <a:pt x="10850" y="2312"/>
                    <a:pt x="10743" y="2306"/>
                  </a:cubicBezTo>
                  <a:cubicBezTo>
                    <a:pt x="10713" y="2304"/>
                    <a:pt x="10684" y="2303"/>
                    <a:pt x="10655" y="2303"/>
                  </a:cubicBezTo>
                  <a:cubicBezTo>
                    <a:pt x="10544" y="2303"/>
                    <a:pt x="10436" y="2316"/>
                    <a:pt x="10328" y="2336"/>
                  </a:cubicBezTo>
                  <a:cubicBezTo>
                    <a:pt x="10206" y="2360"/>
                    <a:pt x="10087" y="2396"/>
                    <a:pt x="9971" y="2437"/>
                  </a:cubicBezTo>
                  <a:cubicBezTo>
                    <a:pt x="9965" y="2427"/>
                    <a:pt x="9961" y="2416"/>
                    <a:pt x="9955" y="2407"/>
                  </a:cubicBezTo>
                  <a:cubicBezTo>
                    <a:pt x="9892" y="2304"/>
                    <a:pt x="9828" y="2201"/>
                    <a:pt x="9756" y="2105"/>
                  </a:cubicBezTo>
                  <a:cubicBezTo>
                    <a:pt x="9682" y="2008"/>
                    <a:pt x="9588" y="1929"/>
                    <a:pt x="9501" y="1846"/>
                  </a:cubicBezTo>
                  <a:cubicBezTo>
                    <a:pt x="9500" y="1846"/>
                    <a:pt x="9500" y="1846"/>
                    <a:pt x="9500" y="1845"/>
                  </a:cubicBezTo>
                  <a:cubicBezTo>
                    <a:pt x="9497" y="1844"/>
                    <a:pt x="9494" y="1840"/>
                    <a:pt x="9493" y="1838"/>
                  </a:cubicBezTo>
                  <a:lnTo>
                    <a:pt x="9493" y="1838"/>
                  </a:lnTo>
                  <a:cubicBezTo>
                    <a:pt x="9493" y="1839"/>
                    <a:pt x="9494" y="1839"/>
                    <a:pt x="9494" y="1840"/>
                  </a:cubicBezTo>
                  <a:cubicBezTo>
                    <a:pt x="9400" y="1745"/>
                    <a:pt x="9305" y="1653"/>
                    <a:pt x="9191" y="1581"/>
                  </a:cubicBezTo>
                  <a:cubicBezTo>
                    <a:pt x="9066" y="1503"/>
                    <a:pt x="8926" y="1440"/>
                    <a:pt x="8782" y="1407"/>
                  </a:cubicBezTo>
                  <a:cubicBezTo>
                    <a:pt x="8623" y="1371"/>
                    <a:pt x="8463" y="1341"/>
                    <a:pt x="8301" y="1341"/>
                  </a:cubicBezTo>
                  <a:cubicBezTo>
                    <a:pt x="8269" y="1341"/>
                    <a:pt x="8237" y="1343"/>
                    <a:pt x="8204" y="1345"/>
                  </a:cubicBezTo>
                  <a:cubicBezTo>
                    <a:pt x="8064" y="1355"/>
                    <a:pt x="7924" y="1371"/>
                    <a:pt x="7789" y="1416"/>
                  </a:cubicBezTo>
                  <a:cubicBezTo>
                    <a:pt x="7635" y="1465"/>
                    <a:pt x="7495" y="1543"/>
                    <a:pt x="7359" y="1632"/>
                  </a:cubicBezTo>
                  <a:cubicBezTo>
                    <a:pt x="7275" y="1687"/>
                    <a:pt x="7190" y="1744"/>
                    <a:pt x="7108" y="1805"/>
                  </a:cubicBezTo>
                  <a:cubicBezTo>
                    <a:pt x="7050" y="1713"/>
                    <a:pt x="6986" y="1627"/>
                    <a:pt x="6932" y="1536"/>
                  </a:cubicBezTo>
                  <a:cubicBezTo>
                    <a:pt x="6892" y="1468"/>
                    <a:pt x="6856" y="1399"/>
                    <a:pt x="6816" y="1332"/>
                  </a:cubicBezTo>
                  <a:lnTo>
                    <a:pt x="6816" y="1332"/>
                  </a:lnTo>
                  <a:cubicBezTo>
                    <a:pt x="6817" y="1332"/>
                    <a:pt x="6817" y="1332"/>
                    <a:pt x="6817" y="1332"/>
                  </a:cubicBezTo>
                  <a:cubicBezTo>
                    <a:pt x="6816" y="1331"/>
                    <a:pt x="6816" y="1330"/>
                    <a:pt x="6815" y="1329"/>
                  </a:cubicBezTo>
                  <a:lnTo>
                    <a:pt x="6815" y="1329"/>
                  </a:lnTo>
                  <a:cubicBezTo>
                    <a:pt x="6815" y="1330"/>
                    <a:pt x="6816" y="1331"/>
                    <a:pt x="6816" y="1332"/>
                  </a:cubicBezTo>
                  <a:lnTo>
                    <a:pt x="6816" y="1332"/>
                  </a:lnTo>
                  <a:cubicBezTo>
                    <a:pt x="6815" y="1329"/>
                    <a:pt x="6813" y="1326"/>
                    <a:pt x="6811" y="1323"/>
                  </a:cubicBezTo>
                  <a:cubicBezTo>
                    <a:pt x="6810" y="1320"/>
                    <a:pt x="6808" y="1318"/>
                    <a:pt x="6807" y="1315"/>
                  </a:cubicBezTo>
                  <a:cubicBezTo>
                    <a:pt x="6769" y="1248"/>
                    <a:pt x="6737" y="1178"/>
                    <a:pt x="6695" y="1113"/>
                  </a:cubicBezTo>
                  <a:cubicBezTo>
                    <a:pt x="6648" y="1039"/>
                    <a:pt x="6587" y="976"/>
                    <a:pt x="6523" y="916"/>
                  </a:cubicBezTo>
                  <a:cubicBezTo>
                    <a:pt x="6395" y="796"/>
                    <a:pt x="6255" y="684"/>
                    <a:pt x="6108" y="587"/>
                  </a:cubicBezTo>
                  <a:cubicBezTo>
                    <a:pt x="5790" y="375"/>
                    <a:pt x="5455" y="179"/>
                    <a:pt x="5086" y="78"/>
                  </a:cubicBezTo>
                  <a:cubicBezTo>
                    <a:pt x="4988" y="52"/>
                    <a:pt x="4888" y="37"/>
                    <a:pt x="4789" y="24"/>
                  </a:cubicBezTo>
                  <a:cubicBezTo>
                    <a:pt x="4694" y="13"/>
                    <a:pt x="4597" y="4"/>
                    <a:pt x="4500" y="1"/>
                  </a:cubicBezTo>
                  <a:cubicBezTo>
                    <a:pt x="4470" y="1"/>
                    <a:pt x="4440" y="1"/>
                    <a:pt x="441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9" name="Google Shape;2109;p42"/>
            <p:cNvSpPr/>
            <p:nvPr/>
          </p:nvSpPr>
          <p:spPr>
            <a:xfrm flipH="1">
              <a:off x="6641958" y="2109336"/>
              <a:ext cx="490223" cy="471249"/>
            </a:xfrm>
            <a:custGeom>
              <a:avLst/>
              <a:gdLst/>
              <a:ahLst/>
              <a:cxnLst/>
              <a:rect l="l" t="t" r="r" b="b"/>
              <a:pathLst>
                <a:path w="8021" h="7614" extrusionOk="0">
                  <a:moveTo>
                    <a:pt x="5149" y="1"/>
                  </a:moveTo>
                  <a:cubicBezTo>
                    <a:pt x="5125" y="1"/>
                    <a:pt x="5101" y="2"/>
                    <a:pt x="5078" y="4"/>
                  </a:cubicBezTo>
                  <a:cubicBezTo>
                    <a:pt x="4979" y="12"/>
                    <a:pt x="4882" y="27"/>
                    <a:pt x="4786" y="49"/>
                  </a:cubicBezTo>
                  <a:cubicBezTo>
                    <a:pt x="4702" y="66"/>
                    <a:pt x="4621" y="89"/>
                    <a:pt x="4539" y="109"/>
                  </a:cubicBezTo>
                  <a:cubicBezTo>
                    <a:pt x="4234" y="187"/>
                    <a:pt x="3950" y="330"/>
                    <a:pt x="3681" y="492"/>
                  </a:cubicBezTo>
                  <a:cubicBezTo>
                    <a:pt x="3554" y="569"/>
                    <a:pt x="3431" y="648"/>
                    <a:pt x="3307" y="729"/>
                  </a:cubicBezTo>
                  <a:cubicBezTo>
                    <a:pt x="3293" y="739"/>
                    <a:pt x="3278" y="750"/>
                    <a:pt x="3263" y="759"/>
                  </a:cubicBezTo>
                  <a:cubicBezTo>
                    <a:pt x="3256" y="764"/>
                    <a:pt x="3249" y="767"/>
                    <a:pt x="3242" y="772"/>
                  </a:cubicBezTo>
                  <a:cubicBezTo>
                    <a:pt x="3190" y="802"/>
                    <a:pt x="3138" y="836"/>
                    <a:pt x="3086" y="866"/>
                  </a:cubicBezTo>
                  <a:cubicBezTo>
                    <a:pt x="3017" y="910"/>
                    <a:pt x="2950" y="956"/>
                    <a:pt x="2892" y="1016"/>
                  </a:cubicBezTo>
                  <a:cubicBezTo>
                    <a:pt x="2866" y="1045"/>
                    <a:pt x="2852" y="1080"/>
                    <a:pt x="2847" y="1118"/>
                  </a:cubicBezTo>
                  <a:cubicBezTo>
                    <a:pt x="2773" y="1215"/>
                    <a:pt x="2703" y="1314"/>
                    <a:pt x="2635" y="1416"/>
                  </a:cubicBezTo>
                  <a:cubicBezTo>
                    <a:pt x="2580" y="1491"/>
                    <a:pt x="2526" y="1566"/>
                    <a:pt x="2473" y="1644"/>
                  </a:cubicBezTo>
                  <a:cubicBezTo>
                    <a:pt x="2352" y="1819"/>
                    <a:pt x="2247" y="2005"/>
                    <a:pt x="2145" y="2191"/>
                  </a:cubicBezTo>
                  <a:cubicBezTo>
                    <a:pt x="2052" y="2358"/>
                    <a:pt x="1965" y="2528"/>
                    <a:pt x="1887" y="2702"/>
                  </a:cubicBezTo>
                  <a:cubicBezTo>
                    <a:pt x="1844" y="2798"/>
                    <a:pt x="1803" y="2896"/>
                    <a:pt x="1763" y="2996"/>
                  </a:cubicBezTo>
                  <a:cubicBezTo>
                    <a:pt x="1685" y="3135"/>
                    <a:pt x="1608" y="3276"/>
                    <a:pt x="1535" y="3418"/>
                  </a:cubicBezTo>
                  <a:cubicBezTo>
                    <a:pt x="1492" y="3504"/>
                    <a:pt x="1449" y="3591"/>
                    <a:pt x="1414" y="3682"/>
                  </a:cubicBezTo>
                  <a:cubicBezTo>
                    <a:pt x="1369" y="3790"/>
                    <a:pt x="1336" y="3924"/>
                    <a:pt x="1368" y="4041"/>
                  </a:cubicBezTo>
                  <a:cubicBezTo>
                    <a:pt x="1319" y="4145"/>
                    <a:pt x="1272" y="4249"/>
                    <a:pt x="1225" y="4355"/>
                  </a:cubicBezTo>
                  <a:cubicBezTo>
                    <a:pt x="1183" y="4451"/>
                    <a:pt x="1137" y="4548"/>
                    <a:pt x="1102" y="4648"/>
                  </a:cubicBezTo>
                  <a:cubicBezTo>
                    <a:pt x="1069" y="4742"/>
                    <a:pt x="1039" y="4835"/>
                    <a:pt x="1009" y="4930"/>
                  </a:cubicBezTo>
                  <a:cubicBezTo>
                    <a:pt x="948" y="5126"/>
                    <a:pt x="875" y="5317"/>
                    <a:pt x="802" y="5508"/>
                  </a:cubicBezTo>
                  <a:cubicBezTo>
                    <a:pt x="732" y="5688"/>
                    <a:pt x="675" y="5874"/>
                    <a:pt x="615" y="6059"/>
                  </a:cubicBezTo>
                  <a:cubicBezTo>
                    <a:pt x="553" y="6250"/>
                    <a:pt x="482" y="6437"/>
                    <a:pt x="410" y="6625"/>
                  </a:cubicBezTo>
                  <a:cubicBezTo>
                    <a:pt x="374" y="6714"/>
                    <a:pt x="339" y="6803"/>
                    <a:pt x="304" y="6894"/>
                  </a:cubicBezTo>
                  <a:cubicBezTo>
                    <a:pt x="284" y="6941"/>
                    <a:pt x="268" y="6987"/>
                    <a:pt x="250" y="7034"/>
                  </a:cubicBezTo>
                  <a:cubicBezTo>
                    <a:pt x="233" y="7083"/>
                    <a:pt x="213" y="7136"/>
                    <a:pt x="207" y="7190"/>
                  </a:cubicBezTo>
                  <a:cubicBezTo>
                    <a:pt x="190" y="7196"/>
                    <a:pt x="173" y="7202"/>
                    <a:pt x="156" y="7209"/>
                  </a:cubicBezTo>
                  <a:cubicBezTo>
                    <a:pt x="116" y="7226"/>
                    <a:pt x="78" y="7245"/>
                    <a:pt x="49" y="7278"/>
                  </a:cubicBezTo>
                  <a:cubicBezTo>
                    <a:pt x="17" y="7314"/>
                    <a:pt x="2" y="7359"/>
                    <a:pt x="2" y="7407"/>
                  </a:cubicBezTo>
                  <a:cubicBezTo>
                    <a:pt x="1" y="7494"/>
                    <a:pt x="55" y="7588"/>
                    <a:pt x="148" y="7600"/>
                  </a:cubicBezTo>
                  <a:cubicBezTo>
                    <a:pt x="199" y="7607"/>
                    <a:pt x="248" y="7613"/>
                    <a:pt x="299" y="7613"/>
                  </a:cubicBezTo>
                  <a:cubicBezTo>
                    <a:pt x="303" y="7613"/>
                    <a:pt x="307" y="7613"/>
                    <a:pt x="312" y="7613"/>
                  </a:cubicBezTo>
                  <a:lnTo>
                    <a:pt x="326" y="7613"/>
                  </a:lnTo>
                  <a:cubicBezTo>
                    <a:pt x="360" y="7612"/>
                    <a:pt x="393" y="7609"/>
                    <a:pt x="426" y="7608"/>
                  </a:cubicBezTo>
                  <a:cubicBezTo>
                    <a:pt x="482" y="7605"/>
                    <a:pt x="538" y="7601"/>
                    <a:pt x="595" y="7599"/>
                  </a:cubicBezTo>
                  <a:cubicBezTo>
                    <a:pt x="683" y="7595"/>
                    <a:pt x="771" y="7588"/>
                    <a:pt x="859" y="7582"/>
                  </a:cubicBezTo>
                  <a:cubicBezTo>
                    <a:pt x="1071" y="7569"/>
                    <a:pt x="1284" y="7545"/>
                    <a:pt x="1492" y="7496"/>
                  </a:cubicBezTo>
                  <a:cubicBezTo>
                    <a:pt x="1638" y="7460"/>
                    <a:pt x="1783" y="7419"/>
                    <a:pt x="1928" y="7376"/>
                  </a:cubicBezTo>
                  <a:cubicBezTo>
                    <a:pt x="2100" y="7326"/>
                    <a:pt x="2271" y="7273"/>
                    <a:pt x="2444" y="7224"/>
                  </a:cubicBezTo>
                  <a:cubicBezTo>
                    <a:pt x="2601" y="7180"/>
                    <a:pt x="2760" y="7138"/>
                    <a:pt x="2916" y="7094"/>
                  </a:cubicBezTo>
                  <a:cubicBezTo>
                    <a:pt x="3312" y="6978"/>
                    <a:pt x="3701" y="6839"/>
                    <a:pt x="4079" y="6676"/>
                  </a:cubicBezTo>
                  <a:cubicBezTo>
                    <a:pt x="4160" y="6642"/>
                    <a:pt x="4239" y="6607"/>
                    <a:pt x="4318" y="6569"/>
                  </a:cubicBezTo>
                  <a:cubicBezTo>
                    <a:pt x="4469" y="6514"/>
                    <a:pt x="4622" y="6460"/>
                    <a:pt x="4777" y="6408"/>
                  </a:cubicBezTo>
                  <a:cubicBezTo>
                    <a:pt x="4973" y="6340"/>
                    <a:pt x="5172" y="6266"/>
                    <a:pt x="5352" y="6158"/>
                  </a:cubicBezTo>
                  <a:cubicBezTo>
                    <a:pt x="5520" y="6058"/>
                    <a:pt x="5684" y="5953"/>
                    <a:pt x="5843" y="5837"/>
                  </a:cubicBezTo>
                  <a:cubicBezTo>
                    <a:pt x="6170" y="5599"/>
                    <a:pt x="6497" y="5347"/>
                    <a:pt x="6742" y="5023"/>
                  </a:cubicBezTo>
                  <a:cubicBezTo>
                    <a:pt x="6983" y="4705"/>
                    <a:pt x="7219" y="4380"/>
                    <a:pt x="7427" y="4040"/>
                  </a:cubicBezTo>
                  <a:cubicBezTo>
                    <a:pt x="7482" y="3948"/>
                    <a:pt x="7537" y="3857"/>
                    <a:pt x="7590" y="3764"/>
                  </a:cubicBezTo>
                  <a:cubicBezTo>
                    <a:pt x="7638" y="3679"/>
                    <a:pt x="7678" y="3590"/>
                    <a:pt x="7717" y="3502"/>
                  </a:cubicBezTo>
                  <a:cubicBezTo>
                    <a:pt x="7799" y="3313"/>
                    <a:pt x="7856" y="3114"/>
                    <a:pt x="7914" y="2918"/>
                  </a:cubicBezTo>
                  <a:cubicBezTo>
                    <a:pt x="7943" y="2826"/>
                    <a:pt x="7966" y="2734"/>
                    <a:pt x="7980" y="2639"/>
                  </a:cubicBezTo>
                  <a:cubicBezTo>
                    <a:pt x="8003" y="2503"/>
                    <a:pt x="8021" y="2367"/>
                    <a:pt x="8019" y="2229"/>
                  </a:cubicBezTo>
                  <a:cubicBezTo>
                    <a:pt x="8015" y="2113"/>
                    <a:pt x="7999" y="2002"/>
                    <a:pt x="7969" y="1890"/>
                  </a:cubicBezTo>
                  <a:cubicBezTo>
                    <a:pt x="7956" y="1841"/>
                    <a:pt x="7941" y="1793"/>
                    <a:pt x="7926" y="1745"/>
                  </a:cubicBezTo>
                  <a:cubicBezTo>
                    <a:pt x="7900" y="1654"/>
                    <a:pt x="7861" y="1569"/>
                    <a:pt x="7824" y="1482"/>
                  </a:cubicBezTo>
                  <a:cubicBezTo>
                    <a:pt x="7791" y="1398"/>
                    <a:pt x="7762" y="1312"/>
                    <a:pt x="7730" y="1229"/>
                  </a:cubicBezTo>
                  <a:cubicBezTo>
                    <a:pt x="7684" y="1104"/>
                    <a:pt x="7622" y="994"/>
                    <a:pt x="7529" y="897"/>
                  </a:cubicBezTo>
                  <a:cubicBezTo>
                    <a:pt x="7456" y="821"/>
                    <a:pt x="7370" y="764"/>
                    <a:pt x="7278" y="711"/>
                  </a:cubicBezTo>
                  <a:cubicBezTo>
                    <a:pt x="7195" y="663"/>
                    <a:pt x="7107" y="623"/>
                    <a:pt x="7024" y="577"/>
                  </a:cubicBezTo>
                  <a:cubicBezTo>
                    <a:pt x="6943" y="534"/>
                    <a:pt x="6861" y="488"/>
                    <a:pt x="6781" y="442"/>
                  </a:cubicBezTo>
                  <a:cubicBezTo>
                    <a:pt x="6577" y="315"/>
                    <a:pt x="6385" y="149"/>
                    <a:pt x="6138" y="111"/>
                  </a:cubicBezTo>
                  <a:cubicBezTo>
                    <a:pt x="6021" y="91"/>
                    <a:pt x="5903" y="84"/>
                    <a:pt x="5785" y="75"/>
                  </a:cubicBezTo>
                  <a:cubicBezTo>
                    <a:pt x="5693" y="69"/>
                    <a:pt x="5600" y="59"/>
                    <a:pt x="5506" y="50"/>
                  </a:cubicBezTo>
                  <a:cubicBezTo>
                    <a:pt x="5450" y="43"/>
                    <a:pt x="5394" y="37"/>
                    <a:pt x="5338" y="34"/>
                  </a:cubicBezTo>
                  <a:cubicBezTo>
                    <a:pt x="5336" y="34"/>
                    <a:pt x="5335" y="33"/>
                    <a:pt x="5334" y="33"/>
                  </a:cubicBezTo>
                  <a:cubicBezTo>
                    <a:pt x="5275" y="10"/>
                    <a:pt x="5212" y="1"/>
                    <a:pt x="51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0" name="Google Shape;2110;p42"/>
            <p:cNvSpPr/>
            <p:nvPr/>
          </p:nvSpPr>
          <p:spPr>
            <a:xfrm flipH="1">
              <a:off x="7232353" y="2436066"/>
              <a:ext cx="549324" cy="388375"/>
            </a:xfrm>
            <a:custGeom>
              <a:avLst/>
              <a:gdLst/>
              <a:ahLst/>
              <a:cxnLst/>
              <a:rect l="l" t="t" r="r" b="b"/>
              <a:pathLst>
                <a:path w="8988" h="6275" extrusionOk="0">
                  <a:moveTo>
                    <a:pt x="4568" y="329"/>
                  </a:moveTo>
                  <a:lnTo>
                    <a:pt x="4568" y="329"/>
                  </a:lnTo>
                  <a:cubicBezTo>
                    <a:pt x="4569" y="330"/>
                    <a:pt x="4571" y="330"/>
                    <a:pt x="4572" y="330"/>
                  </a:cubicBezTo>
                  <a:lnTo>
                    <a:pt x="4572" y="330"/>
                  </a:lnTo>
                  <a:cubicBezTo>
                    <a:pt x="4571" y="330"/>
                    <a:pt x="4570" y="330"/>
                    <a:pt x="4568" y="329"/>
                  </a:cubicBezTo>
                  <a:close/>
                  <a:moveTo>
                    <a:pt x="6932" y="6090"/>
                  </a:moveTo>
                  <a:lnTo>
                    <a:pt x="6932" y="6090"/>
                  </a:lnTo>
                  <a:cubicBezTo>
                    <a:pt x="6929" y="6090"/>
                    <a:pt x="6927" y="6091"/>
                    <a:pt x="6925" y="6091"/>
                  </a:cubicBezTo>
                  <a:lnTo>
                    <a:pt x="6925" y="6091"/>
                  </a:lnTo>
                  <a:cubicBezTo>
                    <a:pt x="6927" y="6091"/>
                    <a:pt x="6929" y="6091"/>
                    <a:pt x="6932" y="6090"/>
                  </a:cubicBezTo>
                  <a:close/>
                  <a:moveTo>
                    <a:pt x="2594" y="0"/>
                  </a:moveTo>
                  <a:cubicBezTo>
                    <a:pt x="2553" y="0"/>
                    <a:pt x="2513" y="5"/>
                    <a:pt x="2476" y="10"/>
                  </a:cubicBezTo>
                  <a:cubicBezTo>
                    <a:pt x="2354" y="30"/>
                    <a:pt x="2238" y="66"/>
                    <a:pt x="2126" y="117"/>
                  </a:cubicBezTo>
                  <a:cubicBezTo>
                    <a:pt x="2054" y="150"/>
                    <a:pt x="1983" y="184"/>
                    <a:pt x="1912" y="221"/>
                  </a:cubicBezTo>
                  <a:cubicBezTo>
                    <a:pt x="1856" y="232"/>
                    <a:pt x="1799" y="243"/>
                    <a:pt x="1743" y="255"/>
                  </a:cubicBezTo>
                  <a:cubicBezTo>
                    <a:pt x="1569" y="291"/>
                    <a:pt x="1411" y="363"/>
                    <a:pt x="1260" y="454"/>
                  </a:cubicBezTo>
                  <a:cubicBezTo>
                    <a:pt x="1096" y="555"/>
                    <a:pt x="959" y="692"/>
                    <a:pt x="812" y="814"/>
                  </a:cubicBezTo>
                  <a:cubicBezTo>
                    <a:pt x="685" y="922"/>
                    <a:pt x="572" y="1044"/>
                    <a:pt x="468" y="1173"/>
                  </a:cubicBezTo>
                  <a:cubicBezTo>
                    <a:pt x="383" y="1276"/>
                    <a:pt x="301" y="1381"/>
                    <a:pt x="252" y="1506"/>
                  </a:cubicBezTo>
                  <a:cubicBezTo>
                    <a:pt x="206" y="1626"/>
                    <a:pt x="180" y="1756"/>
                    <a:pt x="168" y="1886"/>
                  </a:cubicBezTo>
                  <a:cubicBezTo>
                    <a:pt x="161" y="1957"/>
                    <a:pt x="158" y="2027"/>
                    <a:pt x="157" y="2098"/>
                  </a:cubicBezTo>
                  <a:cubicBezTo>
                    <a:pt x="153" y="2105"/>
                    <a:pt x="150" y="2111"/>
                    <a:pt x="146" y="2119"/>
                  </a:cubicBezTo>
                  <a:cubicBezTo>
                    <a:pt x="102" y="2213"/>
                    <a:pt x="48" y="2309"/>
                    <a:pt x="25" y="2411"/>
                  </a:cubicBezTo>
                  <a:cubicBezTo>
                    <a:pt x="0" y="2525"/>
                    <a:pt x="90" y="2630"/>
                    <a:pt x="198" y="2636"/>
                  </a:cubicBezTo>
                  <a:cubicBezTo>
                    <a:pt x="199" y="2658"/>
                    <a:pt x="200" y="2678"/>
                    <a:pt x="202" y="2700"/>
                  </a:cubicBezTo>
                  <a:cubicBezTo>
                    <a:pt x="136" y="2724"/>
                    <a:pt x="84" y="2783"/>
                    <a:pt x="77" y="2858"/>
                  </a:cubicBezTo>
                  <a:cubicBezTo>
                    <a:pt x="69" y="2934"/>
                    <a:pt x="81" y="3002"/>
                    <a:pt x="103" y="3074"/>
                  </a:cubicBezTo>
                  <a:cubicBezTo>
                    <a:pt x="112" y="3103"/>
                    <a:pt x="121" y="3133"/>
                    <a:pt x="132" y="3164"/>
                  </a:cubicBezTo>
                  <a:cubicBezTo>
                    <a:pt x="148" y="3213"/>
                    <a:pt x="162" y="3264"/>
                    <a:pt x="180" y="3313"/>
                  </a:cubicBezTo>
                  <a:cubicBezTo>
                    <a:pt x="222" y="3434"/>
                    <a:pt x="268" y="3551"/>
                    <a:pt x="315" y="3668"/>
                  </a:cubicBezTo>
                  <a:cubicBezTo>
                    <a:pt x="333" y="3713"/>
                    <a:pt x="355" y="3755"/>
                    <a:pt x="375" y="3798"/>
                  </a:cubicBezTo>
                  <a:cubicBezTo>
                    <a:pt x="409" y="3870"/>
                    <a:pt x="444" y="3942"/>
                    <a:pt x="487" y="4009"/>
                  </a:cubicBezTo>
                  <a:cubicBezTo>
                    <a:pt x="607" y="4196"/>
                    <a:pt x="778" y="4350"/>
                    <a:pt x="949" y="4489"/>
                  </a:cubicBezTo>
                  <a:cubicBezTo>
                    <a:pt x="1109" y="4621"/>
                    <a:pt x="1270" y="4751"/>
                    <a:pt x="1439" y="4875"/>
                  </a:cubicBezTo>
                  <a:cubicBezTo>
                    <a:pt x="1779" y="5124"/>
                    <a:pt x="2137" y="5349"/>
                    <a:pt x="2509" y="5552"/>
                  </a:cubicBezTo>
                  <a:cubicBezTo>
                    <a:pt x="2684" y="5647"/>
                    <a:pt x="2871" y="5719"/>
                    <a:pt x="3058" y="5792"/>
                  </a:cubicBezTo>
                  <a:cubicBezTo>
                    <a:pt x="3238" y="5862"/>
                    <a:pt x="3419" y="5938"/>
                    <a:pt x="3603" y="6000"/>
                  </a:cubicBezTo>
                  <a:cubicBezTo>
                    <a:pt x="3807" y="6069"/>
                    <a:pt x="4011" y="6125"/>
                    <a:pt x="4221" y="6173"/>
                  </a:cubicBezTo>
                  <a:cubicBezTo>
                    <a:pt x="4310" y="6193"/>
                    <a:pt x="4401" y="6209"/>
                    <a:pt x="4492" y="6224"/>
                  </a:cubicBezTo>
                  <a:cubicBezTo>
                    <a:pt x="4609" y="6243"/>
                    <a:pt x="4727" y="6267"/>
                    <a:pt x="4846" y="6274"/>
                  </a:cubicBezTo>
                  <a:lnTo>
                    <a:pt x="4859" y="6274"/>
                  </a:lnTo>
                  <a:cubicBezTo>
                    <a:pt x="4946" y="6273"/>
                    <a:pt x="5025" y="6217"/>
                    <a:pt x="5043" y="6130"/>
                  </a:cubicBezTo>
                  <a:cubicBezTo>
                    <a:pt x="5049" y="6106"/>
                    <a:pt x="5050" y="6083"/>
                    <a:pt x="5046" y="6062"/>
                  </a:cubicBezTo>
                  <a:lnTo>
                    <a:pt x="5046" y="6062"/>
                  </a:lnTo>
                  <a:cubicBezTo>
                    <a:pt x="5182" y="6087"/>
                    <a:pt x="5321" y="6107"/>
                    <a:pt x="5460" y="6113"/>
                  </a:cubicBezTo>
                  <a:cubicBezTo>
                    <a:pt x="5652" y="6121"/>
                    <a:pt x="5843" y="6127"/>
                    <a:pt x="6035" y="6129"/>
                  </a:cubicBezTo>
                  <a:cubicBezTo>
                    <a:pt x="6034" y="6129"/>
                    <a:pt x="6034" y="6129"/>
                    <a:pt x="6033" y="6129"/>
                  </a:cubicBezTo>
                  <a:lnTo>
                    <a:pt x="6033" y="6129"/>
                  </a:lnTo>
                  <a:cubicBezTo>
                    <a:pt x="6146" y="6133"/>
                    <a:pt x="6259" y="6139"/>
                    <a:pt x="6373" y="6139"/>
                  </a:cubicBezTo>
                  <a:cubicBezTo>
                    <a:pt x="6407" y="6139"/>
                    <a:pt x="6442" y="6138"/>
                    <a:pt x="6477" y="6137"/>
                  </a:cubicBezTo>
                  <a:cubicBezTo>
                    <a:pt x="6626" y="6130"/>
                    <a:pt x="6776" y="6107"/>
                    <a:pt x="6925" y="6091"/>
                  </a:cubicBezTo>
                  <a:lnTo>
                    <a:pt x="6925" y="6091"/>
                  </a:lnTo>
                  <a:cubicBezTo>
                    <a:pt x="6919" y="6091"/>
                    <a:pt x="6914" y="6091"/>
                    <a:pt x="6909" y="6091"/>
                  </a:cubicBezTo>
                  <a:cubicBezTo>
                    <a:pt x="7019" y="6082"/>
                    <a:pt x="7130" y="6074"/>
                    <a:pt x="7241" y="6057"/>
                  </a:cubicBezTo>
                  <a:cubicBezTo>
                    <a:pt x="7340" y="6042"/>
                    <a:pt x="7440" y="6030"/>
                    <a:pt x="7540" y="6019"/>
                  </a:cubicBezTo>
                  <a:lnTo>
                    <a:pt x="7534" y="6019"/>
                  </a:lnTo>
                  <a:cubicBezTo>
                    <a:pt x="7748" y="6001"/>
                    <a:pt x="7962" y="5996"/>
                    <a:pt x="8177" y="5995"/>
                  </a:cubicBezTo>
                  <a:cubicBezTo>
                    <a:pt x="8254" y="5998"/>
                    <a:pt x="8330" y="6003"/>
                    <a:pt x="8407" y="6012"/>
                  </a:cubicBezTo>
                  <a:cubicBezTo>
                    <a:pt x="8460" y="6022"/>
                    <a:pt x="8512" y="6032"/>
                    <a:pt x="8564" y="6045"/>
                  </a:cubicBezTo>
                  <a:cubicBezTo>
                    <a:pt x="8605" y="6053"/>
                    <a:pt x="8647" y="6059"/>
                    <a:pt x="8687" y="6069"/>
                  </a:cubicBezTo>
                  <a:cubicBezTo>
                    <a:pt x="8717" y="6087"/>
                    <a:pt x="8752" y="6097"/>
                    <a:pt x="8787" y="6097"/>
                  </a:cubicBezTo>
                  <a:cubicBezTo>
                    <a:pt x="8829" y="6097"/>
                    <a:pt x="8871" y="6083"/>
                    <a:pt x="8905" y="6055"/>
                  </a:cubicBezTo>
                  <a:cubicBezTo>
                    <a:pt x="8969" y="6001"/>
                    <a:pt x="8988" y="5908"/>
                    <a:pt x="8953" y="5835"/>
                  </a:cubicBezTo>
                  <a:cubicBezTo>
                    <a:pt x="8950" y="5825"/>
                    <a:pt x="8945" y="5816"/>
                    <a:pt x="8940" y="5808"/>
                  </a:cubicBezTo>
                  <a:cubicBezTo>
                    <a:pt x="8972" y="5728"/>
                    <a:pt x="8964" y="5636"/>
                    <a:pt x="8941" y="5553"/>
                  </a:cubicBezTo>
                  <a:cubicBezTo>
                    <a:pt x="8912" y="5451"/>
                    <a:pt x="8876" y="5354"/>
                    <a:pt x="8833" y="5259"/>
                  </a:cubicBezTo>
                  <a:cubicBezTo>
                    <a:pt x="8792" y="5162"/>
                    <a:pt x="8750" y="5065"/>
                    <a:pt x="8709" y="4967"/>
                  </a:cubicBezTo>
                  <a:cubicBezTo>
                    <a:pt x="8556" y="4603"/>
                    <a:pt x="8418" y="4231"/>
                    <a:pt x="8249" y="3873"/>
                  </a:cubicBezTo>
                  <a:cubicBezTo>
                    <a:pt x="8162" y="3686"/>
                    <a:pt x="8070" y="3503"/>
                    <a:pt x="7970" y="3322"/>
                  </a:cubicBezTo>
                  <a:cubicBezTo>
                    <a:pt x="7924" y="3238"/>
                    <a:pt x="7876" y="3154"/>
                    <a:pt x="7828" y="3071"/>
                  </a:cubicBezTo>
                  <a:cubicBezTo>
                    <a:pt x="7780" y="2987"/>
                    <a:pt x="7736" y="2901"/>
                    <a:pt x="7684" y="2821"/>
                  </a:cubicBezTo>
                  <a:cubicBezTo>
                    <a:pt x="7587" y="2669"/>
                    <a:pt x="7486" y="2523"/>
                    <a:pt x="7379" y="2380"/>
                  </a:cubicBezTo>
                  <a:cubicBezTo>
                    <a:pt x="7345" y="2324"/>
                    <a:pt x="7310" y="2268"/>
                    <a:pt x="7275" y="2213"/>
                  </a:cubicBezTo>
                  <a:cubicBezTo>
                    <a:pt x="7186" y="2073"/>
                    <a:pt x="7094" y="1937"/>
                    <a:pt x="6992" y="1807"/>
                  </a:cubicBezTo>
                  <a:cubicBezTo>
                    <a:pt x="6872" y="1655"/>
                    <a:pt x="6747" y="1504"/>
                    <a:pt x="6615" y="1361"/>
                  </a:cubicBezTo>
                  <a:cubicBezTo>
                    <a:pt x="6482" y="1216"/>
                    <a:pt x="6348" y="1073"/>
                    <a:pt x="6191" y="953"/>
                  </a:cubicBezTo>
                  <a:cubicBezTo>
                    <a:pt x="6030" y="828"/>
                    <a:pt x="5860" y="718"/>
                    <a:pt x="5668" y="648"/>
                  </a:cubicBezTo>
                  <a:cubicBezTo>
                    <a:pt x="5482" y="580"/>
                    <a:pt x="5289" y="533"/>
                    <a:pt x="5099" y="479"/>
                  </a:cubicBezTo>
                  <a:lnTo>
                    <a:pt x="5099" y="479"/>
                  </a:lnTo>
                  <a:cubicBezTo>
                    <a:pt x="5106" y="481"/>
                    <a:pt x="5114" y="484"/>
                    <a:pt x="5121" y="486"/>
                  </a:cubicBezTo>
                  <a:cubicBezTo>
                    <a:pt x="4941" y="433"/>
                    <a:pt x="4759" y="382"/>
                    <a:pt x="4578" y="332"/>
                  </a:cubicBezTo>
                  <a:lnTo>
                    <a:pt x="4578" y="332"/>
                  </a:lnTo>
                  <a:cubicBezTo>
                    <a:pt x="4521" y="315"/>
                    <a:pt x="4461" y="297"/>
                    <a:pt x="4404" y="278"/>
                  </a:cubicBezTo>
                  <a:cubicBezTo>
                    <a:pt x="4399" y="245"/>
                    <a:pt x="4385" y="214"/>
                    <a:pt x="4364" y="186"/>
                  </a:cubicBezTo>
                  <a:cubicBezTo>
                    <a:pt x="4320" y="134"/>
                    <a:pt x="4266" y="114"/>
                    <a:pt x="4201" y="102"/>
                  </a:cubicBezTo>
                  <a:cubicBezTo>
                    <a:pt x="4170" y="97"/>
                    <a:pt x="4139" y="92"/>
                    <a:pt x="4109" y="86"/>
                  </a:cubicBezTo>
                  <a:cubicBezTo>
                    <a:pt x="4048" y="76"/>
                    <a:pt x="3987" y="69"/>
                    <a:pt x="3926" y="63"/>
                  </a:cubicBezTo>
                  <a:cubicBezTo>
                    <a:pt x="3786" y="49"/>
                    <a:pt x="3645" y="37"/>
                    <a:pt x="3504" y="36"/>
                  </a:cubicBezTo>
                  <a:cubicBezTo>
                    <a:pt x="3496" y="35"/>
                    <a:pt x="3488" y="35"/>
                    <a:pt x="3481" y="35"/>
                  </a:cubicBezTo>
                  <a:cubicBezTo>
                    <a:pt x="3349" y="35"/>
                    <a:pt x="3216" y="53"/>
                    <a:pt x="3084" y="66"/>
                  </a:cubicBezTo>
                  <a:cubicBezTo>
                    <a:pt x="3002" y="74"/>
                    <a:pt x="2919" y="85"/>
                    <a:pt x="2837" y="95"/>
                  </a:cubicBezTo>
                  <a:cubicBezTo>
                    <a:pt x="2824" y="79"/>
                    <a:pt x="2810" y="63"/>
                    <a:pt x="2792" y="52"/>
                  </a:cubicBezTo>
                  <a:cubicBezTo>
                    <a:pt x="2736" y="13"/>
                    <a:pt x="2665" y="0"/>
                    <a:pt x="25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1" name="Google Shape;2111;p42"/>
            <p:cNvSpPr/>
            <p:nvPr/>
          </p:nvSpPr>
          <p:spPr>
            <a:xfrm flipH="1">
              <a:off x="7234369" y="2797023"/>
              <a:ext cx="122" cy="248"/>
            </a:xfrm>
            <a:custGeom>
              <a:avLst/>
              <a:gdLst/>
              <a:ahLst/>
              <a:cxnLst/>
              <a:rect l="l" t="t" r="r" b="b"/>
              <a:pathLst>
                <a:path w="2" h="4" extrusionOk="0">
                  <a:moveTo>
                    <a:pt x="0" y="1"/>
                  </a:moveTo>
                  <a:cubicBezTo>
                    <a:pt x="0" y="2"/>
                    <a:pt x="0" y="2"/>
                    <a:pt x="0" y="3"/>
                  </a:cubicBezTo>
                  <a:lnTo>
                    <a:pt x="2" y="3"/>
                  </a:lnTo>
                  <a:cubicBezTo>
                    <a:pt x="2" y="3"/>
                    <a:pt x="0" y="2"/>
                    <a:pt x="0" y="1"/>
                  </a:cubicBez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2112" name="Google Shape;2112;p42"/>
            <p:cNvSpPr/>
            <p:nvPr/>
          </p:nvSpPr>
          <p:spPr>
            <a:xfrm flipH="1">
              <a:off x="6619650" y="2852665"/>
              <a:ext cx="499880" cy="363557"/>
            </a:xfrm>
            <a:custGeom>
              <a:avLst/>
              <a:gdLst/>
              <a:ahLst/>
              <a:cxnLst/>
              <a:rect l="l" t="t" r="r" b="b"/>
              <a:pathLst>
                <a:path w="8179" h="5874" extrusionOk="0">
                  <a:moveTo>
                    <a:pt x="1388" y="2578"/>
                  </a:moveTo>
                  <a:cubicBezTo>
                    <a:pt x="1386" y="2581"/>
                    <a:pt x="1384" y="2585"/>
                    <a:pt x="1382" y="2588"/>
                  </a:cubicBezTo>
                  <a:cubicBezTo>
                    <a:pt x="1384" y="2585"/>
                    <a:pt x="1386" y="2581"/>
                    <a:pt x="1388" y="2578"/>
                  </a:cubicBezTo>
                  <a:close/>
                  <a:moveTo>
                    <a:pt x="5449" y="1"/>
                  </a:moveTo>
                  <a:cubicBezTo>
                    <a:pt x="5362" y="1"/>
                    <a:pt x="5272" y="13"/>
                    <a:pt x="5185" y="22"/>
                  </a:cubicBezTo>
                  <a:cubicBezTo>
                    <a:pt x="5084" y="34"/>
                    <a:pt x="4985" y="49"/>
                    <a:pt x="4884" y="64"/>
                  </a:cubicBezTo>
                  <a:cubicBezTo>
                    <a:pt x="4792" y="77"/>
                    <a:pt x="4696" y="88"/>
                    <a:pt x="4604" y="106"/>
                  </a:cubicBezTo>
                  <a:cubicBezTo>
                    <a:pt x="4409" y="145"/>
                    <a:pt x="4210" y="186"/>
                    <a:pt x="4027" y="264"/>
                  </a:cubicBezTo>
                  <a:cubicBezTo>
                    <a:pt x="3845" y="340"/>
                    <a:pt x="3664" y="424"/>
                    <a:pt x="3495" y="527"/>
                  </a:cubicBezTo>
                  <a:cubicBezTo>
                    <a:pt x="3322" y="632"/>
                    <a:pt x="3153" y="744"/>
                    <a:pt x="2986" y="859"/>
                  </a:cubicBezTo>
                  <a:cubicBezTo>
                    <a:pt x="2932" y="896"/>
                    <a:pt x="2879" y="934"/>
                    <a:pt x="2827" y="972"/>
                  </a:cubicBezTo>
                  <a:cubicBezTo>
                    <a:pt x="2813" y="978"/>
                    <a:pt x="2800" y="986"/>
                    <a:pt x="2787" y="997"/>
                  </a:cubicBezTo>
                  <a:cubicBezTo>
                    <a:pt x="2769" y="1013"/>
                    <a:pt x="2751" y="1028"/>
                    <a:pt x="2731" y="1042"/>
                  </a:cubicBezTo>
                  <a:cubicBezTo>
                    <a:pt x="2654" y="1101"/>
                    <a:pt x="2579" y="1160"/>
                    <a:pt x="2506" y="1221"/>
                  </a:cubicBezTo>
                  <a:cubicBezTo>
                    <a:pt x="2435" y="1279"/>
                    <a:pt x="2369" y="1342"/>
                    <a:pt x="2305" y="1406"/>
                  </a:cubicBezTo>
                  <a:cubicBezTo>
                    <a:pt x="2236" y="1474"/>
                    <a:pt x="2167" y="1541"/>
                    <a:pt x="2101" y="1613"/>
                  </a:cubicBezTo>
                  <a:cubicBezTo>
                    <a:pt x="1962" y="1763"/>
                    <a:pt x="1832" y="1921"/>
                    <a:pt x="1705" y="2081"/>
                  </a:cubicBezTo>
                  <a:cubicBezTo>
                    <a:pt x="1646" y="2156"/>
                    <a:pt x="1584" y="2234"/>
                    <a:pt x="1534" y="2317"/>
                  </a:cubicBezTo>
                  <a:cubicBezTo>
                    <a:pt x="1485" y="2400"/>
                    <a:pt x="1440" y="2484"/>
                    <a:pt x="1393" y="2568"/>
                  </a:cubicBezTo>
                  <a:lnTo>
                    <a:pt x="1393" y="2568"/>
                  </a:lnTo>
                  <a:cubicBezTo>
                    <a:pt x="1393" y="2568"/>
                    <a:pt x="1393" y="2568"/>
                    <a:pt x="1393" y="2568"/>
                  </a:cubicBezTo>
                  <a:lnTo>
                    <a:pt x="1393" y="2568"/>
                  </a:lnTo>
                  <a:cubicBezTo>
                    <a:pt x="1336" y="2664"/>
                    <a:pt x="1278" y="2760"/>
                    <a:pt x="1222" y="2858"/>
                  </a:cubicBezTo>
                  <a:cubicBezTo>
                    <a:pt x="1170" y="2945"/>
                    <a:pt x="1121" y="3032"/>
                    <a:pt x="1079" y="3125"/>
                  </a:cubicBezTo>
                  <a:cubicBezTo>
                    <a:pt x="1038" y="3212"/>
                    <a:pt x="999" y="3299"/>
                    <a:pt x="958" y="3385"/>
                  </a:cubicBezTo>
                  <a:cubicBezTo>
                    <a:pt x="951" y="3401"/>
                    <a:pt x="943" y="3416"/>
                    <a:pt x="936" y="3431"/>
                  </a:cubicBezTo>
                  <a:cubicBezTo>
                    <a:pt x="887" y="3523"/>
                    <a:pt x="839" y="3615"/>
                    <a:pt x="792" y="3709"/>
                  </a:cubicBezTo>
                  <a:cubicBezTo>
                    <a:pt x="720" y="3855"/>
                    <a:pt x="652" y="4004"/>
                    <a:pt x="584" y="4152"/>
                  </a:cubicBezTo>
                  <a:cubicBezTo>
                    <a:pt x="508" y="4310"/>
                    <a:pt x="445" y="4472"/>
                    <a:pt x="382" y="4635"/>
                  </a:cubicBezTo>
                  <a:cubicBezTo>
                    <a:pt x="373" y="4659"/>
                    <a:pt x="362" y="4683"/>
                    <a:pt x="349" y="4706"/>
                  </a:cubicBezTo>
                  <a:cubicBezTo>
                    <a:pt x="342" y="4721"/>
                    <a:pt x="333" y="4734"/>
                    <a:pt x="324" y="4746"/>
                  </a:cubicBezTo>
                  <a:cubicBezTo>
                    <a:pt x="317" y="4754"/>
                    <a:pt x="310" y="4763"/>
                    <a:pt x="302" y="4771"/>
                  </a:cubicBezTo>
                  <a:cubicBezTo>
                    <a:pt x="297" y="4777"/>
                    <a:pt x="291" y="4783"/>
                    <a:pt x="284" y="4787"/>
                  </a:cubicBezTo>
                  <a:cubicBezTo>
                    <a:pt x="276" y="4793"/>
                    <a:pt x="268" y="4800"/>
                    <a:pt x="260" y="4806"/>
                  </a:cubicBezTo>
                  <a:cubicBezTo>
                    <a:pt x="249" y="4811"/>
                    <a:pt x="238" y="4817"/>
                    <a:pt x="227" y="4822"/>
                  </a:cubicBezTo>
                  <a:cubicBezTo>
                    <a:pt x="206" y="4830"/>
                    <a:pt x="185" y="4836"/>
                    <a:pt x="163" y="4843"/>
                  </a:cubicBezTo>
                  <a:cubicBezTo>
                    <a:pt x="122" y="4856"/>
                    <a:pt x="87" y="4872"/>
                    <a:pt x="55" y="4905"/>
                  </a:cubicBezTo>
                  <a:cubicBezTo>
                    <a:pt x="12" y="4952"/>
                    <a:pt x="0" y="5026"/>
                    <a:pt x="20" y="5085"/>
                  </a:cubicBezTo>
                  <a:cubicBezTo>
                    <a:pt x="42" y="5150"/>
                    <a:pt x="97" y="5193"/>
                    <a:pt x="161" y="5208"/>
                  </a:cubicBezTo>
                  <a:cubicBezTo>
                    <a:pt x="201" y="5217"/>
                    <a:pt x="242" y="5226"/>
                    <a:pt x="283" y="5233"/>
                  </a:cubicBezTo>
                  <a:cubicBezTo>
                    <a:pt x="300" y="5260"/>
                    <a:pt x="324" y="5280"/>
                    <a:pt x="354" y="5292"/>
                  </a:cubicBezTo>
                  <a:cubicBezTo>
                    <a:pt x="405" y="5313"/>
                    <a:pt x="453" y="5327"/>
                    <a:pt x="510" y="5330"/>
                  </a:cubicBezTo>
                  <a:cubicBezTo>
                    <a:pt x="540" y="5333"/>
                    <a:pt x="570" y="5336"/>
                    <a:pt x="601" y="5340"/>
                  </a:cubicBezTo>
                  <a:cubicBezTo>
                    <a:pt x="647" y="5344"/>
                    <a:pt x="695" y="5350"/>
                    <a:pt x="741" y="5354"/>
                  </a:cubicBezTo>
                  <a:cubicBezTo>
                    <a:pt x="1000" y="5397"/>
                    <a:pt x="1257" y="5443"/>
                    <a:pt x="1516" y="5484"/>
                  </a:cubicBezTo>
                  <a:cubicBezTo>
                    <a:pt x="1636" y="5503"/>
                    <a:pt x="1757" y="5523"/>
                    <a:pt x="1876" y="5548"/>
                  </a:cubicBezTo>
                  <a:cubicBezTo>
                    <a:pt x="1999" y="5573"/>
                    <a:pt x="2120" y="5601"/>
                    <a:pt x="2243" y="5632"/>
                  </a:cubicBezTo>
                  <a:cubicBezTo>
                    <a:pt x="2399" y="5675"/>
                    <a:pt x="2556" y="5719"/>
                    <a:pt x="2715" y="5757"/>
                  </a:cubicBezTo>
                  <a:cubicBezTo>
                    <a:pt x="2871" y="5794"/>
                    <a:pt x="3033" y="5806"/>
                    <a:pt x="3191" y="5824"/>
                  </a:cubicBezTo>
                  <a:cubicBezTo>
                    <a:pt x="3343" y="5846"/>
                    <a:pt x="3493" y="5869"/>
                    <a:pt x="3646" y="5872"/>
                  </a:cubicBezTo>
                  <a:cubicBezTo>
                    <a:pt x="3689" y="5873"/>
                    <a:pt x="3733" y="5874"/>
                    <a:pt x="3776" y="5874"/>
                  </a:cubicBezTo>
                  <a:cubicBezTo>
                    <a:pt x="3896" y="5874"/>
                    <a:pt x="4016" y="5871"/>
                    <a:pt x="4137" y="5870"/>
                  </a:cubicBezTo>
                  <a:lnTo>
                    <a:pt x="4137" y="5870"/>
                  </a:lnTo>
                  <a:cubicBezTo>
                    <a:pt x="4167" y="5871"/>
                    <a:pt x="4197" y="5871"/>
                    <a:pt x="4228" y="5871"/>
                  </a:cubicBezTo>
                  <a:cubicBezTo>
                    <a:pt x="4259" y="5871"/>
                    <a:pt x="4290" y="5871"/>
                    <a:pt x="4321" y="5870"/>
                  </a:cubicBezTo>
                  <a:cubicBezTo>
                    <a:pt x="4373" y="5870"/>
                    <a:pt x="4427" y="5868"/>
                    <a:pt x="4481" y="5867"/>
                  </a:cubicBezTo>
                  <a:cubicBezTo>
                    <a:pt x="4589" y="5862"/>
                    <a:pt x="4699" y="5843"/>
                    <a:pt x="4808" y="5828"/>
                  </a:cubicBezTo>
                  <a:cubicBezTo>
                    <a:pt x="4912" y="5816"/>
                    <a:pt x="5018" y="5810"/>
                    <a:pt x="5120" y="5788"/>
                  </a:cubicBezTo>
                  <a:cubicBezTo>
                    <a:pt x="5266" y="5757"/>
                    <a:pt x="5408" y="5707"/>
                    <a:pt x="5545" y="5647"/>
                  </a:cubicBezTo>
                  <a:cubicBezTo>
                    <a:pt x="5641" y="5604"/>
                    <a:pt x="5737" y="5558"/>
                    <a:pt x="5831" y="5508"/>
                  </a:cubicBezTo>
                  <a:cubicBezTo>
                    <a:pt x="5889" y="5477"/>
                    <a:pt x="5945" y="5441"/>
                    <a:pt x="6000" y="5403"/>
                  </a:cubicBezTo>
                  <a:cubicBezTo>
                    <a:pt x="6049" y="5382"/>
                    <a:pt x="6099" y="5360"/>
                    <a:pt x="6148" y="5338"/>
                  </a:cubicBezTo>
                  <a:cubicBezTo>
                    <a:pt x="6242" y="5296"/>
                    <a:pt x="6330" y="5241"/>
                    <a:pt x="6419" y="5190"/>
                  </a:cubicBezTo>
                  <a:cubicBezTo>
                    <a:pt x="6593" y="5089"/>
                    <a:pt x="6760" y="4974"/>
                    <a:pt x="6920" y="4850"/>
                  </a:cubicBezTo>
                  <a:cubicBezTo>
                    <a:pt x="7075" y="4732"/>
                    <a:pt x="7209" y="4585"/>
                    <a:pt x="7331" y="4434"/>
                  </a:cubicBezTo>
                  <a:cubicBezTo>
                    <a:pt x="7399" y="4353"/>
                    <a:pt x="7467" y="4270"/>
                    <a:pt x="7526" y="4184"/>
                  </a:cubicBezTo>
                  <a:cubicBezTo>
                    <a:pt x="7585" y="4098"/>
                    <a:pt x="7642" y="4012"/>
                    <a:pt x="7699" y="3925"/>
                  </a:cubicBezTo>
                  <a:cubicBezTo>
                    <a:pt x="7753" y="3842"/>
                    <a:pt x="7804" y="3755"/>
                    <a:pt x="7852" y="3668"/>
                  </a:cubicBezTo>
                  <a:cubicBezTo>
                    <a:pt x="7941" y="3510"/>
                    <a:pt x="8004" y="3343"/>
                    <a:pt x="8057" y="3169"/>
                  </a:cubicBezTo>
                  <a:cubicBezTo>
                    <a:pt x="8118" y="2971"/>
                    <a:pt x="8147" y="2766"/>
                    <a:pt x="8164" y="2559"/>
                  </a:cubicBezTo>
                  <a:cubicBezTo>
                    <a:pt x="8173" y="2448"/>
                    <a:pt x="8179" y="2315"/>
                    <a:pt x="8107" y="2224"/>
                  </a:cubicBezTo>
                  <a:cubicBezTo>
                    <a:pt x="8102" y="2108"/>
                    <a:pt x="8079" y="1996"/>
                    <a:pt x="8046" y="1884"/>
                  </a:cubicBezTo>
                  <a:cubicBezTo>
                    <a:pt x="8019" y="1793"/>
                    <a:pt x="7983" y="1700"/>
                    <a:pt x="7938" y="1615"/>
                  </a:cubicBezTo>
                  <a:cubicBezTo>
                    <a:pt x="7898" y="1538"/>
                    <a:pt x="7853" y="1463"/>
                    <a:pt x="7808" y="1388"/>
                  </a:cubicBezTo>
                  <a:cubicBezTo>
                    <a:pt x="7773" y="1323"/>
                    <a:pt x="7737" y="1255"/>
                    <a:pt x="7699" y="1191"/>
                  </a:cubicBezTo>
                  <a:cubicBezTo>
                    <a:pt x="7657" y="1120"/>
                    <a:pt x="7610" y="1053"/>
                    <a:pt x="7560" y="988"/>
                  </a:cubicBezTo>
                  <a:cubicBezTo>
                    <a:pt x="7510" y="924"/>
                    <a:pt x="7457" y="859"/>
                    <a:pt x="7403" y="799"/>
                  </a:cubicBezTo>
                  <a:cubicBezTo>
                    <a:pt x="7355" y="742"/>
                    <a:pt x="7303" y="683"/>
                    <a:pt x="7244" y="635"/>
                  </a:cubicBezTo>
                  <a:cubicBezTo>
                    <a:pt x="7184" y="585"/>
                    <a:pt x="7121" y="531"/>
                    <a:pt x="7052" y="490"/>
                  </a:cubicBezTo>
                  <a:cubicBezTo>
                    <a:pt x="6979" y="448"/>
                    <a:pt x="6905" y="409"/>
                    <a:pt x="6828" y="370"/>
                  </a:cubicBezTo>
                  <a:cubicBezTo>
                    <a:pt x="6689" y="300"/>
                    <a:pt x="6547" y="227"/>
                    <a:pt x="6401" y="172"/>
                  </a:cubicBezTo>
                  <a:cubicBezTo>
                    <a:pt x="6216" y="103"/>
                    <a:pt x="6024" y="62"/>
                    <a:pt x="5831" y="37"/>
                  </a:cubicBezTo>
                  <a:cubicBezTo>
                    <a:pt x="5806" y="35"/>
                    <a:pt x="5781" y="32"/>
                    <a:pt x="5757" y="29"/>
                  </a:cubicBezTo>
                  <a:cubicBezTo>
                    <a:pt x="5748" y="28"/>
                    <a:pt x="5738" y="27"/>
                    <a:pt x="5730" y="25"/>
                  </a:cubicBezTo>
                  <a:cubicBezTo>
                    <a:pt x="5724" y="25"/>
                    <a:pt x="5718" y="24"/>
                    <a:pt x="5711" y="24"/>
                  </a:cubicBezTo>
                  <a:cubicBezTo>
                    <a:pt x="5709" y="22"/>
                    <a:pt x="5705" y="22"/>
                    <a:pt x="5703" y="22"/>
                  </a:cubicBezTo>
                  <a:cubicBezTo>
                    <a:pt x="5679" y="19"/>
                    <a:pt x="5655" y="16"/>
                    <a:pt x="5631" y="13"/>
                  </a:cubicBezTo>
                  <a:cubicBezTo>
                    <a:pt x="5584" y="9"/>
                    <a:pt x="5537" y="5"/>
                    <a:pt x="5490" y="2"/>
                  </a:cubicBezTo>
                  <a:cubicBezTo>
                    <a:pt x="5477" y="1"/>
                    <a:pt x="5463" y="1"/>
                    <a:pt x="54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3" name="Google Shape;2113;p42"/>
            <p:cNvSpPr/>
            <p:nvPr/>
          </p:nvSpPr>
          <p:spPr>
            <a:xfrm flipH="1">
              <a:off x="7213345" y="2940552"/>
              <a:ext cx="541684" cy="323079"/>
            </a:xfrm>
            <a:custGeom>
              <a:avLst/>
              <a:gdLst/>
              <a:ahLst/>
              <a:cxnLst/>
              <a:rect l="l" t="t" r="r" b="b"/>
              <a:pathLst>
                <a:path w="8863" h="5220" extrusionOk="0">
                  <a:moveTo>
                    <a:pt x="7022" y="2083"/>
                  </a:moveTo>
                  <a:lnTo>
                    <a:pt x="7022" y="2083"/>
                  </a:lnTo>
                  <a:cubicBezTo>
                    <a:pt x="7023" y="2085"/>
                    <a:pt x="7025" y="2087"/>
                    <a:pt x="7026" y="2089"/>
                  </a:cubicBezTo>
                  <a:cubicBezTo>
                    <a:pt x="7025" y="2087"/>
                    <a:pt x="7023" y="2085"/>
                    <a:pt x="7022" y="2083"/>
                  </a:cubicBezTo>
                  <a:close/>
                  <a:moveTo>
                    <a:pt x="8047" y="4275"/>
                  </a:moveTo>
                  <a:cubicBezTo>
                    <a:pt x="8046" y="4276"/>
                    <a:pt x="8045" y="4276"/>
                    <a:pt x="8044" y="4276"/>
                  </a:cubicBezTo>
                  <a:lnTo>
                    <a:pt x="8044" y="4276"/>
                  </a:lnTo>
                  <a:cubicBezTo>
                    <a:pt x="8045" y="4276"/>
                    <a:pt x="8046" y="4276"/>
                    <a:pt x="8047" y="4275"/>
                  </a:cubicBezTo>
                  <a:close/>
                  <a:moveTo>
                    <a:pt x="8044" y="4276"/>
                  </a:moveTo>
                  <a:cubicBezTo>
                    <a:pt x="8043" y="4276"/>
                    <a:pt x="8042" y="4276"/>
                    <a:pt x="8042" y="4276"/>
                  </a:cubicBezTo>
                  <a:cubicBezTo>
                    <a:pt x="8043" y="4276"/>
                    <a:pt x="8043" y="4276"/>
                    <a:pt x="8044" y="4276"/>
                  </a:cubicBezTo>
                  <a:close/>
                  <a:moveTo>
                    <a:pt x="2720" y="1"/>
                  </a:moveTo>
                  <a:cubicBezTo>
                    <a:pt x="2544" y="1"/>
                    <a:pt x="2370" y="8"/>
                    <a:pt x="2194" y="27"/>
                  </a:cubicBezTo>
                  <a:cubicBezTo>
                    <a:pt x="2097" y="38"/>
                    <a:pt x="2001" y="51"/>
                    <a:pt x="1905" y="64"/>
                  </a:cubicBezTo>
                  <a:cubicBezTo>
                    <a:pt x="1816" y="75"/>
                    <a:pt x="1725" y="84"/>
                    <a:pt x="1635" y="100"/>
                  </a:cubicBezTo>
                  <a:cubicBezTo>
                    <a:pt x="1534" y="118"/>
                    <a:pt x="1431" y="136"/>
                    <a:pt x="1331" y="161"/>
                  </a:cubicBezTo>
                  <a:cubicBezTo>
                    <a:pt x="1231" y="187"/>
                    <a:pt x="1136" y="218"/>
                    <a:pt x="1052" y="278"/>
                  </a:cubicBezTo>
                  <a:cubicBezTo>
                    <a:pt x="1012" y="305"/>
                    <a:pt x="974" y="334"/>
                    <a:pt x="934" y="362"/>
                  </a:cubicBezTo>
                  <a:cubicBezTo>
                    <a:pt x="836" y="423"/>
                    <a:pt x="730" y="475"/>
                    <a:pt x="642" y="550"/>
                  </a:cubicBezTo>
                  <a:cubicBezTo>
                    <a:pt x="542" y="633"/>
                    <a:pt x="465" y="740"/>
                    <a:pt x="397" y="849"/>
                  </a:cubicBezTo>
                  <a:cubicBezTo>
                    <a:pt x="346" y="929"/>
                    <a:pt x="308" y="1019"/>
                    <a:pt x="265" y="1102"/>
                  </a:cubicBezTo>
                  <a:cubicBezTo>
                    <a:pt x="170" y="1282"/>
                    <a:pt x="105" y="1469"/>
                    <a:pt x="59" y="1667"/>
                  </a:cubicBezTo>
                  <a:cubicBezTo>
                    <a:pt x="28" y="1795"/>
                    <a:pt x="1" y="1930"/>
                    <a:pt x="4" y="2061"/>
                  </a:cubicBezTo>
                  <a:cubicBezTo>
                    <a:pt x="9" y="2220"/>
                    <a:pt x="45" y="2377"/>
                    <a:pt x="91" y="2528"/>
                  </a:cubicBezTo>
                  <a:cubicBezTo>
                    <a:pt x="121" y="2626"/>
                    <a:pt x="152" y="2725"/>
                    <a:pt x="185" y="2822"/>
                  </a:cubicBezTo>
                  <a:cubicBezTo>
                    <a:pt x="215" y="2912"/>
                    <a:pt x="256" y="3000"/>
                    <a:pt x="294" y="3088"/>
                  </a:cubicBezTo>
                  <a:cubicBezTo>
                    <a:pt x="300" y="3110"/>
                    <a:pt x="308" y="3129"/>
                    <a:pt x="318" y="3151"/>
                  </a:cubicBezTo>
                  <a:cubicBezTo>
                    <a:pt x="368" y="3272"/>
                    <a:pt x="431" y="3392"/>
                    <a:pt x="512" y="3497"/>
                  </a:cubicBezTo>
                  <a:cubicBezTo>
                    <a:pt x="545" y="3540"/>
                    <a:pt x="578" y="3583"/>
                    <a:pt x="612" y="3626"/>
                  </a:cubicBezTo>
                  <a:cubicBezTo>
                    <a:pt x="646" y="3670"/>
                    <a:pt x="687" y="3710"/>
                    <a:pt x="725" y="3752"/>
                  </a:cubicBezTo>
                  <a:cubicBezTo>
                    <a:pt x="857" y="3900"/>
                    <a:pt x="1009" y="4033"/>
                    <a:pt x="1165" y="4156"/>
                  </a:cubicBezTo>
                  <a:cubicBezTo>
                    <a:pt x="1326" y="4284"/>
                    <a:pt x="1497" y="4402"/>
                    <a:pt x="1674" y="4510"/>
                  </a:cubicBezTo>
                  <a:cubicBezTo>
                    <a:pt x="1846" y="4615"/>
                    <a:pt x="2026" y="4704"/>
                    <a:pt x="2211" y="4784"/>
                  </a:cubicBezTo>
                  <a:cubicBezTo>
                    <a:pt x="2396" y="4864"/>
                    <a:pt x="2584" y="4940"/>
                    <a:pt x="2777" y="5004"/>
                  </a:cubicBezTo>
                  <a:cubicBezTo>
                    <a:pt x="2870" y="5035"/>
                    <a:pt x="2964" y="5063"/>
                    <a:pt x="3059" y="5088"/>
                  </a:cubicBezTo>
                  <a:cubicBezTo>
                    <a:pt x="3159" y="5115"/>
                    <a:pt x="3260" y="5143"/>
                    <a:pt x="3363" y="5159"/>
                  </a:cubicBezTo>
                  <a:cubicBezTo>
                    <a:pt x="3464" y="5175"/>
                    <a:pt x="3565" y="5190"/>
                    <a:pt x="3667" y="5198"/>
                  </a:cubicBezTo>
                  <a:cubicBezTo>
                    <a:pt x="3767" y="5205"/>
                    <a:pt x="3867" y="5213"/>
                    <a:pt x="3966" y="5217"/>
                  </a:cubicBezTo>
                  <a:cubicBezTo>
                    <a:pt x="4009" y="5218"/>
                    <a:pt x="4051" y="5219"/>
                    <a:pt x="4093" y="5219"/>
                  </a:cubicBezTo>
                  <a:cubicBezTo>
                    <a:pt x="4110" y="5219"/>
                    <a:pt x="4127" y="5219"/>
                    <a:pt x="4145" y="5219"/>
                  </a:cubicBezTo>
                  <a:cubicBezTo>
                    <a:pt x="4284" y="5217"/>
                    <a:pt x="4424" y="5208"/>
                    <a:pt x="4563" y="5200"/>
                  </a:cubicBezTo>
                  <a:cubicBezTo>
                    <a:pt x="4661" y="5195"/>
                    <a:pt x="4757" y="5191"/>
                    <a:pt x="4855" y="5187"/>
                  </a:cubicBezTo>
                  <a:cubicBezTo>
                    <a:pt x="4966" y="5181"/>
                    <a:pt x="5076" y="5174"/>
                    <a:pt x="5188" y="5164"/>
                  </a:cubicBezTo>
                  <a:cubicBezTo>
                    <a:pt x="5281" y="5156"/>
                    <a:pt x="5376" y="5137"/>
                    <a:pt x="5469" y="5121"/>
                  </a:cubicBezTo>
                  <a:cubicBezTo>
                    <a:pt x="5570" y="5104"/>
                    <a:pt x="5670" y="5088"/>
                    <a:pt x="5770" y="5067"/>
                  </a:cubicBezTo>
                  <a:cubicBezTo>
                    <a:pt x="5874" y="5044"/>
                    <a:pt x="5976" y="5016"/>
                    <a:pt x="6077" y="4983"/>
                  </a:cubicBezTo>
                  <a:cubicBezTo>
                    <a:pt x="6172" y="4952"/>
                    <a:pt x="6264" y="4914"/>
                    <a:pt x="6355" y="4877"/>
                  </a:cubicBezTo>
                  <a:cubicBezTo>
                    <a:pt x="6540" y="4801"/>
                    <a:pt x="6730" y="4736"/>
                    <a:pt x="6912" y="4654"/>
                  </a:cubicBezTo>
                  <a:cubicBezTo>
                    <a:pt x="7080" y="4577"/>
                    <a:pt x="7243" y="4494"/>
                    <a:pt x="7416" y="4430"/>
                  </a:cubicBezTo>
                  <a:lnTo>
                    <a:pt x="7416" y="4430"/>
                  </a:lnTo>
                  <a:cubicBezTo>
                    <a:pt x="7415" y="4431"/>
                    <a:pt x="7415" y="4431"/>
                    <a:pt x="7414" y="4432"/>
                  </a:cubicBezTo>
                  <a:cubicBezTo>
                    <a:pt x="7510" y="4399"/>
                    <a:pt x="7606" y="4368"/>
                    <a:pt x="7704" y="4344"/>
                  </a:cubicBezTo>
                  <a:cubicBezTo>
                    <a:pt x="7707" y="4344"/>
                    <a:pt x="7708" y="4344"/>
                    <a:pt x="7709" y="4343"/>
                  </a:cubicBezTo>
                  <a:lnTo>
                    <a:pt x="7712" y="4343"/>
                  </a:lnTo>
                  <a:cubicBezTo>
                    <a:pt x="7712" y="4343"/>
                    <a:pt x="7714" y="4342"/>
                    <a:pt x="7714" y="4342"/>
                  </a:cubicBezTo>
                  <a:lnTo>
                    <a:pt x="7717" y="4342"/>
                  </a:lnTo>
                  <a:cubicBezTo>
                    <a:pt x="7718" y="4340"/>
                    <a:pt x="7718" y="4340"/>
                    <a:pt x="7719" y="4340"/>
                  </a:cubicBezTo>
                  <a:cubicBezTo>
                    <a:pt x="7833" y="4316"/>
                    <a:pt x="7947" y="4297"/>
                    <a:pt x="8060" y="4272"/>
                  </a:cubicBezTo>
                  <a:lnTo>
                    <a:pt x="8060" y="4272"/>
                  </a:lnTo>
                  <a:cubicBezTo>
                    <a:pt x="8056" y="4273"/>
                    <a:pt x="8051" y="4274"/>
                    <a:pt x="8047" y="4275"/>
                  </a:cubicBezTo>
                  <a:lnTo>
                    <a:pt x="8047" y="4275"/>
                  </a:lnTo>
                  <a:cubicBezTo>
                    <a:pt x="8115" y="4262"/>
                    <a:pt x="8182" y="4250"/>
                    <a:pt x="8250" y="4242"/>
                  </a:cubicBezTo>
                  <a:cubicBezTo>
                    <a:pt x="8315" y="4238"/>
                    <a:pt x="8379" y="4233"/>
                    <a:pt x="8444" y="4233"/>
                  </a:cubicBezTo>
                  <a:cubicBezTo>
                    <a:pt x="8459" y="4233"/>
                    <a:pt x="8474" y="4233"/>
                    <a:pt x="8489" y="4234"/>
                  </a:cubicBezTo>
                  <a:cubicBezTo>
                    <a:pt x="8528" y="4234"/>
                    <a:pt x="8568" y="4235"/>
                    <a:pt x="8608" y="4236"/>
                  </a:cubicBezTo>
                  <a:cubicBezTo>
                    <a:pt x="8611" y="4236"/>
                    <a:pt x="8614" y="4236"/>
                    <a:pt x="8616" y="4236"/>
                  </a:cubicBezTo>
                  <a:cubicBezTo>
                    <a:pt x="8685" y="4236"/>
                    <a:pt x="8745" y="4223"/>
                    <a:pt x="8794" y="4170"/>
                  </a:cubicBezTo>
                  <a:cubicBezTo>
                    <a:pt x="8846" y="4115"/>
                    <a:pt x="8863" y="4036"/>
                    <a:pt x="8833" y="3967"/>
                  </a:cubicBezTo>
                  <a:cubicBezTo>
                    <a:pt x="8801" y="3893"/>
                    <a:pt x="8739" y="3850"/>
                    <a:pt x="8678" y="3803"/>
                  </a:cubicBezTo>
                  <a:cubicBezTo>
                    <a:pt x="8634" y="3771"/>
                    <a:pt x="8592" y="3739"/>
                    <a:pt x="8549" y="3706"/>
                  </a:cubicBezTo>
                  <a:cubicBezTo>
                    <a:pt x="8485" y="3657"/>
                    <a:pt x="8423" y="3603"/>
                    <a:pt x="8361" y="3550"/>
                  </a:cubicBezTo>
                  <a:cubicBezTo>
                    <a:pt x="8235" y="3446"/>
                    <a:pt x="8106" y="3348"/>
                    <a:pt x="7981" y="3245"/>
                  </a:cubicBezTo>
                  <a:cubicBezTo>
                    <a:pt x="7940" y="3208"/>
                    <a:pt x="7901" y="3169"/>
                    <a:pt x="7863" y="3129"/>
                  </a:cubicBezTo>
                  <a:lnTo>
                    <a:pt x="7863" y="3129"/>
                  </a:lnTo>
                  <a:cubicBezTo>
                    <a:pt x="7863" y="3129"/>
                    <a:pt x="7863" y="3129"/>
                    <a:pt x="7863" y="3129"/>
                  </a:cubicBezTo>
                  <a:cubicBezTo>
                    <a:pt x="7863" y="3128"/>
                    <a:pt x="7862" y="3128"/>
                    <a:pt x="7862" y="3128"/>
                  </a:cubicBezTo>
                  <a:lnTo>
                    <a:pt x="7862" y="3128"/>
                  </a:lnTo>
                  <a:cubicBezTo>
                    <a:pt x="7863" y="3129"/>
                    <a:pt x="7863" y="3129"/>
                    <a:pt x="7863" y="3129"/>
                  </a:cubicBezTo>
                  <a:lnTo>
                    <a:pt x="7863" y="3129"/>
                  </a:lnTo>
                  <a:cubicBezTo>
                    <a:pt x="7861" y="3128"/>
                    <a:pt x="7861" y="3127"/>
                    <a:pt x="7859" y="3125"/>
                  </a:cubicBezTo>
                  <a:cubicBezTo>
                    <a:pt x="7858" y="3124"/>
                    <a:pt x="7857" y="3123"/>
                    <a:pt x="7854" y="3120"/>
                  </a:cubicBezTo>
                  <a:cubicBezTo>
                    <a:pt x="7853" y="3119"/>
                    <a:pt x="7853" y="3118"/>
                    <a:pt x="7852" y="3117"/>
                  </a:cubicBezTo>
                  <a:lnTo>
                    <a:pt x="7851" y="3116"/>
                  </a:lnTo>
                  <a:cubicBezTo>
                    <a:pt x="7849" y="3113"/>
                    <a:pt x="7846" y="3111"/>
                    <a:pt x="7844" y="3109"/>
                  </a:cubicBezTo>
                  <a:cubicBezTo>
                    <a:pt x="7799" y="3052"/>
                    <a:pt x="7754" y="2995"/>
                    <a:pt x="7709" y="2937"/>
                  </a:cubicBezTo>
                  <a:cubicBezTo>
                    <a:pt x="7702" y="2928"/>
                    <a:pt x="7696" y="2920"/>
                    <a:pt x="7690" y="2911"/>
                  </a:cubicBezTo>
                  <a:cubicBezTo>
                    <a:pt x="7667" y="2878"/>
                    <a:pt x="7644" y="2845"/>
                    <a:pt x="7616" y="2817"/>
                  </a:cubicBezTo>
                  <a:lnTo>
                    <a:pt x="7615" y="2817"/>
                  </a:lnTo>
                  <a:cubicBezTo>
                    <a:pt x="7573" y="2761"/>
                    <a:pt x="7530" y="2706"/>
                    <a:pt x="7488" y="2650"/>
                  </a:cubicBezTo>
                  <a:cubicBezTo>
                    <a:pt x="7415" y="2551"/>
                    <a:pt x="7343" y="2447"/>
                    <a:pt x="7262" y="2353"/>
                  </a:cubicBezTo>
                  <a:cubicBezTo>
                    <a:pt x="7180" y="2258"/>
                    <a:pt x="7095" y="2166"/>
                    <a:pt x="7010" y="2072"/>
                  </a:cubicBezTo>
                  <a:lnTo>
                    <a:pt x="7010" y="2072"/>
                  </a:lnTo>
                  <a:cubicBezTo>
                    <a:pt x="7014" y="2076"/>
                    <a:pt x="7018" y="2080"/>
                    <a:pt x="7022" y="2083"/>
                  </a:cubicBezTo>
                  <a:lnTo>
                    <a:pt x="7022" y="2083"/>
                  </a:lnTo>
                  <a:cubicBezTo>
                    <a:pt x="6954" y="2004"/>
                    <a:pt x="6889" y="1919"/>
                    <a:pt x="6818" y="1840"/>
                  </a:cubicBezTo>
                  <a:cubicBezTo>
                    <a:pt x="6749" y="1758"/>
                    <a:pt x="6670" y="1686"/>
                    <a:pt x="6593" y="1613"/>
                  </a:cubicBezTo>
                  <a:cubicBezTo>
                    <a:pt x="6514" y="1539"/>
                    <a:pt x="6435" y="1466"/>
                    <a:pt x="6355" y="1394"/>
                  </a:cubicBezTo>
                  <a:cubicBezTo>
                    <a:pt x="6315" y="1358"/>
                    <a:pt x="6276" y="1321"/>
                    <a:pt x="6234" y="1288"/>
                  </a:cubicBezTo>
                  <a:cubicBezTo>
                    <a:pt x="6195" y="1259"/>
                    <a:pt x="6156" y="1234"/>
                    <a:pt x="6117" y="1208"/>
                  </a:cubicBezTo>
                  <a:cubicBezTo>
                    <a:pt x="5976" y="1111"/>
                    <a:pt x="5843" y="1000"/>
                    <a:pt x="5697" y="910"/>
                  </a:cubicBezTo>
                  <a:cubicBezTo>
                    <a:pt x="5691" y="902"/>
                    <a:pt x="5685" y="894"/>
                    <a:pt x="5678" y="888"/>
                  </a:cubicBezTo>
                  <a:cubicBezTo>
                    <a:pt x="5599" y="803"/>
                    <a:pt x="5499" y="738"/>
                    <a:pt x="5404" y="674"/>
                  </a:cubicBezTo>
                  <a:cubicBezTo>
                    <a:pt x="5325" y="622"/>
                    <a:pt x="5240" y="578"/>
                    <a:pt x="5156" y="538"/>
                  </a:cubicBezTo>
                  <a:cubicBezTo>
                    <a:pt x="5109" y="515"/>
                    <a:pt x="5062" y="490"/>
                    <a:pt x="5014" y="471"/>
                  </a:cubicBezTo>
                  <a:cubicBezTo>
                    <a:pt x="4966" y="451"/>
                    <a:pt x="4918" y="433"/>
                    <a:pt x="4870" y="414"/>
                  </a:cubicBezTo>
                  <a:cubicBezTo>
                    <a:pt x="4776" y="377"/>
                    <a:pt x="4681" y="345"/>
                    <a:pt x="4586" y="313"/>
                  </a:cubicBezTo>
                  <a:cubicBezTo>
                    <a:pt x="4578" y="311"/>
                    <a:pt x="4571" y="309"/>
                    <a:pt x="4564" y="305"/>
                  </a:cubicBezTo>
                  <a:cubicBezTo>
                    <a:pt x="4431" y="244"/>
                    <a:pt x="4295" y="191"/>
                    <a:pt x="4154" y="154"/>
                  </a:cubicBezTo>
                  <a:cubicBezTo>
                    <a:pt x="4047" y="127"/>
                    <a:pt x="3940" y="100"/>
                    <a:pt x="3832" y="78"/>
                  </a:cubicBezTo>
                  <a:cubicBezTo>
                    <a:pt x="3727" y="56"/>
                    <a:pt x="3623" y="49"/>
                    <a:pt x="3518" y="35"/>
                  </a:cubicBezTo>
                  <a:lnTo>
                    <a:pt x="3510" y="35"/>
                  </a:lnTo>
                  <a:cubicBezTo>
                    <a:pt x="3509" y="34"/>
                    <a:pt x="3507" y="34"/>
                    <a:pt x="3504" y="34"/>
                  </a:cubicBezTo>
                  <a:cubicBezTo>
                    <a:pt x="3498" y="34"/>
                    <a:pt x="3492" y="33"/>
                    <a:pt x="3485" y="33"/>
                  </a:cubicBezTo>
                  <a:cubicBezTo>
                    <a:pt x="3453" y="33"/>
                    <a:pt x="3421" y="41"/>
                    <a:pt x="3392" y="57"/>
                  </a:cubicBezTo>
                  <a:cubicBezTo>
                    <a:pt x="3388" y="55"/>
                    <a:pt x="3383" y="55"/>
                    <a:pt x="3380" y="54"/>
                  </a:cubicBezTo>
                  <a:cubicBezTo>
                    <a:pt x="3174" y="10"/>
                    <a:pt x="2968" y="2"/>
                    <a:pt x="2760" y="1"/>
                  </a:cubicBezTo>
                  <a:cubicBezTo>
                    <a:pt x="2747" y="1"/>
                    <a:pt x="2734" y="1"/>
                    <a:pt x="27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4" name="Google Shape;2114;p42"/>
            <p:cNvSpPr/>
            <p:nvPr/>
          </p:nvSpPr>
          <p:spPr>
            <a:xfrm flipH="1">
              <a:off x="6978593" y="1611411"/>
              <a:ext cx="411932" cy="730827"/>
            </a:xfrm>
            <a:custGeom>
              <a:avLst/>
              <a:gdLst/>
              <a:ahLst/>
              <a:cxnLst/>
              <a:rect l="l" t="t" r="r" b="b"/>
              <a:pathLst>
                <a:path w="6740" h="11808" extrusionOk="0">
                  <a:moveTo>
                    <a:pt x="4587" y="9696"/>
                  </a:moveTo>
                  <a:cubicBezTo>
                    <a:pt x="4586" y="9697"/>
                    <a:pt x="4586" y="9697"/>
                    <a:pt x="4585" y="9698"/>
                  </a:cubicBezTo>
                  <a:cubicBezTo>
                    <a:pt x="4586" y="9697"/>
                    <a:pt x="4586" y="9697"/>
                    <a:pt x="4587" y="9696"/>
                  </a:cubicBezTo>
                  <a:close/>
                  <a:moveTo>
                    <a:pt x="3388" y="1"/>
                  </a:moveTo>
                  <a:cubicBezTo>
                    <a:pt x="3307" y="1"/>
                    <a:pt x="3227" y="7"/>
                    <a:pt x="3146" y="13"/>
                  </a:cubicBezTo>
                  <a:cubicBezTo>
                    <a:pt x="3053" y="19"/>
                    <a:pt x="2962" y="27"/>
                    <a:pt x="2870" y="40"/>
                  </a:cubicBezTo>
                  <a:cubicBezTo>
                    <a:pt x="2680" y="70"/>
                    <a:pt x="2495" y="124"/>
                    <a:pt x="2313" y="184"/>
                  </a:cubicBezTo>
                  <a:cubicBezTo>
                    <a:pt x="2122" y="247"/>
                    <a:pt x="1939" y="327"/>
                    <a:pt x="1758" y="413"/>
                  </a:cubicBezTo>
                  <a:cubicBezTo>
                    <a:pt x="1577" y="499"/>
                    <a:pt x="1420" y="629"/>
                    <a:pt x="1280" y="770"/>
                  </a:cubicBezTo>
                  <a:cubicBezTo>
                    <a:pt x="1138" y="909"/>
                    <a:pt x="1011" y="1067"/>
                    <a:pt x="901" y="1233"/>
                  </a:cubicBezTo>
                  <a:cubicBezTo>
                    <a:pt x="791" y="1398"/>
                    <a:pt x="683" y="1566"/>
                    <a:pt x="597" y="1745"/>
                  </a:cubicBezTo>
                  <a:cubicBezTo>
                    <a:pt x="510" y="1927"/>
                    <a:pt x="432" y="2113"/>
                    <a:pt x="372" y="2306"/>
                  </a:cubicBezTo>
                  <a:cubicBezTo>
                    <a:pt x="339" y="2410"/>
                    <a:pt x="309" y="2514"/>
                    <a:pt x="285" y="2620"/>
                  </a:cubicBezTo>
                  <a:cubicBezTo>
                    <a:pt x="263" y="2710"/>
                    <a:pt x="247" y="2802"/>
                    <a:pt x="230" y="2893"/>
                  </a:cubicBezTo>
                  <a:cubicBezTo>
                    <a:pt x="196" y="3087"/>
                    <a:pt x="158" y="3279"/>
                    <a:pt x="121" y="3472"/>
                  </a:cubicBezTo>
                  <a:cubicBezTo>
                    <a:pt x="84" y="3666"/>
                    <a:pt x="53" y="3862"/>
                    <a:pt x="28" y="4059"/>
                  </a:cubicBezTo>
                  <a:cubicBezTo>
                    <a:pt x="4" y="4253"/>
                    <a:pt x="0" y="4447"/>
                    <a:pt x="20" y="4643"/>
                  </a:cubicBezTo>
                  <a:cubicBezTo>
                    <a:pt x="39" y="4843"/>
                    <a:pt x="71" y="5042"/>
                    <a:pt x="113" y="5239"/>
                  </a:cubicBezTo>
                  <a:cubicBezTo>
                    <a:pt x="156" y="5435"/>
                    <a:pt x="229" y="5622"/>
                    <a:pt x="297" y="5808"/>
                  </a:cubicBezTo>
                  <a:cubicBezTo>
                    <a:pt x="365" y="5990"/>
                    <a:pt x="436" y="6169"/>
                    <a:pt x="525" y="6342"/>
                  </a:cubicBezTo>
                  <a:cubicBezTo>
                    <a:pt x="612" y="6507"/>
                    <a:pt x="693" y="6672"/>
                    <a:pt x="764" y="6845"/>
                  </a:cubicBezTo>
                  <a:cubicBezTo>
                    <a:pt x="763" y="6843"/>
                    <a:pt x="762" y="6840"/>
                    <a:pt x="761" y="6838"/>
                  </a:cubicBezTo>
                  <a:lnTo>
                    <a:pt x="761" y="6838"/>
                  </a:lnTo>
                  <a:cubicBezTo>
                    <a:pt x="771" y="6860"/>
                    <a:pt x="780" y="6882"/>
                    <a:pt x="788" y="6903"/>
                  </a:cubicBezTo>
                  <a:cubicBezTo>
                    <a:pt x="826" y="6996"/>
                    <a:pt x="862" y="7089"/>
                    <a:pt x="899" y="7181"/>
                  </a:cubicBezTo>
                  <a:cubicBezTo>
                    <a:pt x="931" y="7266"/>
                    <a:pt x="958" y="7354"/>
                    <a:pt x="990" y="7439"/>
                  </a:cubicBezTo>
                  <a:cubicBezTo>
                    <a:pt x="1064" y="7631"/>
                    <a:pt x="1146" y="7817"/>
                    <a:pt x="1235" y="8002"/>
                  </a:cubicBezTo>
                  <a:cubicBezTo>
                    <a:pt x="1320" y="8174"/>
                    <a:pt x="1410" y="8345"/>
                    <a:pt x="1514" y="8507"/>
                  </a:cubicBezTo>
                  <a:cubicBezTo>
                    <a:pt x="1622" y="8676"/>
                    <a:pt x="1732" y="8844"/>
                    <a:pt x="1834" y="9018"/>
                  </a:cubicBezTo>
                  <a:cubicBezTo>
                    <a:pt x="1939" y="9210"/>
                    <a:pt x="2042" y="9402"/>
                    <a:pt x="2156" y="9588"/>
                  </a:cubicBezTo>
                  <a:cubicBezTo>
                    <a:pt x="2266" y="9769"/>
                    <a:pt x="2380" y="9949"/>
                    <a:pt x="2488" y="10129"/>
                  </a:cubicBezTo>
                  <a:cubicBezTo>
                    <a:pt x="2489" y="10132"/>
                    <a:pt x="2491" y="10133"/>
                    <a:pt x="2492" y="10135"/>
                  </a:cubicBezTo>
                  <a:cubicBezTo>
                    <a:pt x="2492" y="10136"/>
                    <a:pt x="2493" y="10138"/>
                    <a:pt x="2494" y="10140"/>
                  </a:cubicBezTo>
                  <a:lnTo>
                    <a:pt x="2494" y="10140"/>
                  </a:lnTo>
                  <a:cubicBezTo>
                    <a:pt x="2494" y="10140"/>
                    <a:pt x="2494" y="10141"/>
                    <a:pt x="2495" y="10142"/>
                  </a:cubicBezTo>
                  <a:lnTo>
                    <a:pt x="2495" y="10142"/>
                  </a:lnTo>
                  <a:cubicBezTo>
                    <a:pt x="2495" y="10142"/>
                    <a:pt x="2495" y="10142"/>
                    <a:pt x="2495" y="10142"/>
                  </a:cubicBezTo>
                  <a:cubicBezTo>
                    <a:pt x="2495" y="10142"/>
                    <a:pt x="2495" y="10142"/>
                    <a:pt x="2495" y="10142"/>
                  </a:cubicBezTo>
                  <a:lnTo>
                    <a:pt x="2495" y="10142"/>
                  </a:lnTo>
                  <a:cubicBezTo>
                    <a:pt x="2496" y="10142"/>
                    <a:pt x="2496" y="10143"/>
                    <a:pt x="2496" y="10143"/>
                  </a:cubicBezTo>
                  <a:cubicBezTo>
                    <a:pt x="2496" y="10143"/>
                    <a:pt x="2496" y="10144"/>
                    <a:pt x="2497" y="10144"/>
                  </a:cubicBezTo>
                  <a:cubicBezTo>
                    <a:pt x="2497" y="10144"/>
                    <a:pt x="2497" y="10144"/>
                    <a:pt x="2497" y="10145"/>
                  </a:cubicBezTo>
                  <a:lnTo>
                    <a:pt x="2499" y="10146"/>
                  </a:lnTo>
                  <a:cubicBezTo>
                    <a:pt x="2575" y="10282"/>
                    <a:pt x="2651" y="10419"/>
                    <a:pt x="2722" y="10558"/>
                  </a:cubicBezTo>
                  <a:cubicBezTo>
                    <a:pt x="2794" y="10700"/>
                    <a:pt x="2859" y="10843"/>
                    <a:pt x="2919" y="10989"/>
                  </a:cubicBezTo>
                  <a:cubicBezTo>
                    <a:pt x="2937" y="11036"/>
                    <a:pt x="2953" y="11082"/>
                    <a:pt x="2966" y="11129"/>
                  </a:cubicBezTo>
                  <a:cubicBezTo>
                    <a:pt x="2967" y="11131"/>
                    <a:pt x="2967" y="11134"/>
                    <a:pt x="2969" y="11137"/>
                  </a:cubicBezTo>
                  <a:cubicBezTo>
                    <a:pt x="2967" y="11166"/>
                    <a:pt x="2969" y="11195"/>
                    <a:pt x="2974" y="11224"/>
                  </a:cubicBezTo>
                  <a:cubicBezTo>
                    <a:pt x="2991" y="11305"/>
                    <a:pt x="3060" y="11366"/>
                    <a:pt x="3144" y="11372"/>
                  </a:cubicBezTo>
                  <a:lnTo>
                    <a:pt x="3150" y="11372"/>
                  </a:lnTo>
                  <a:cubicBezTo>
                    <a:pt x="3114" y="11440"/>
                    <a:pt x="3074" y="11512"/>
                    <a:pt x="3055" y="11586"/>
                  </a:cubicBezTo>
                  <a:cubicBezTo>
                    <a:pt x="3031" y="11689"/>
                    <a:pt x="3116" y="11808"/>
                    <a:pt x="3224" y="11808"/>
                  </a:cubicBezTo>
                  <a:lnTo>
                    <a:pt x="3236" y="11808"/>
                  </a:lnTo>
                  <a:cubicBezTo>
                    <a:pt x="3261" y="11808"/>
                    <a:pt x="3285" y="11807"/>
                    <a:pt x="3309" y="11799"/>
                  </a:cubicBezTo>
                  <a:cubicBezTo>
                    <a:pt x="3333" y="11791"/>
                    <a:pt x="3353" y="11778"/>
                    <a:pt x="3372" y="11763"/>
                  </a:cubicBezTo>
                  <a:cubicBezTo>
                    <a:pt x="3416" y="11734"/>
                    <a:pt x="3451" y="11690"/>
                    <a:pt x="3484" y="11649"/>
                  </a:cubicBezTo>
                  <a:cubicBezTo>
                    <a:pt x="3607" y="11504"/>
                    <a:pt x="3703" y="11331"/>
                    <a:pt x="3798" y="11166"/>
                  </a:cubicBezTo>
                  <a:cubicBezTo>
                    <a:pt x="3888" y="11011"/>
                    <a:pt x="3974" y="10851"/>
                    <a:pt x="4056" y="10691"/>
                  </a:cubicBezTo>
                  <a:cubicBezTo>
                    <a:pt x="4226" y="10356"/>
                    <a:pt x="4398" y="10019"/>
                    <a:pt x="4588" y="9695"/>
                  </a:cubicBezTo>
                  <a:lnTo>
                    <a:pt x="4588" y="9695"/>
                  </a:lnTo>
                  <a:cubicBezTo>
                    <a:pt x="4588" y="9695"/>
                    <a:pt x="4587" y="9695"/>
                    <a:pt x="4587" y="9695"/>
                  </a:cubicBezTo>
                  <a:lnTo>
                    <a:pt x="4587" y="9695"/>
                  </a:lnTo>
                  <a:cubicBezTo>
                    <a:pt x="4703" y="9513"/>
                    <a:pt x="4828" y="9337"/>
                    <a:pt x="4934" y="9148"/>
                  </a:cubicBezTo>
                  <a:cubicBezTo>
                    <a:pt x="5028" y="8980"/>
                    <a:pt x="5113" y="8806"/>
                    <a:pt x="5206" y="8637"/>
                  </a:cubicBezTo>
                  <a:cubicBezTo>
                    <a:pt x="5305" y="8459"/>
                    <a:pt x="5404" y="8280"/>
                    <a:pt x="5498" y="8098"/>
                  </a:cubicBezTo>
                  <a:cubicBezTo>
                    <a:pt x="5588" y="7920"/>
                    <a:pt x="5679" y="7742"/>
                    <a:pt x="5757" y="7556"/>
                  </a:cubicBezTo>
                  <a:cubicBezTo>
                    <a:pt x="5832" y="7381"/>
                    <a:pt x="5891" y="7198"/>
                    <a:pt x="5959" y="7020"/>
                  </a:cubicBezTo>
                  <a:cubicBezTo>
                    <a:pt x="6022" y="6874"/>
                    <a:pt x="6091" y="6732"/>
                    <a:pt x="6160" y="6588"/>
                  </a:cubicBezTo>
                  <a:cubicBezTo>
                    <a:pt x="6255" y="6392"/>
                    <a:pt x="6356" y="6192"/>
                    <a:pt x="6404" y="5978"/>
                  </a:cubicBezTo>
                  <a:cubicBezTo>
                    <a:pt x="6445" y="5791"/>
                    <a:pt x="6456" y="5600"/>
                    <a:pt x="6465" y="5409"/>
                  </a:cubicBezTo>
                  <a:cubicBezTo>
                    <a:pt x="6473" y="5248"/>
                    <a:pt x="6490" y="5086"/>
                    <a:pt x="6511" y="4925"/>
                  </a:cubicBezTo>
                  <a:cubicBezTo>
                    <a:pt x="6562" y="4562"/>
                    <a:pt x="6631" y="4200"/>
                    <a:pt x="6716" y="3841"/>
                  </a:cubicBezTo>
                  <a:cubicBezTo>
                    <a:pt x="6740" y="3744"/>
                    <a:pt x="6668" y="3643"/>
                    <a:pt x="6572" y="3624"/>
                  </a:cubicBezTo>
                  <a:cubicBezTo>
                    <a:pt x="6559" y="3621"/>
                    <a:pt x="6546" y="3620"/>
                    <a:pt x="6534" y="3620"/>
                  </a:cubicBezTo>
                  <a:cubicBezTo>
                    <a:pt x="6508" y="3620"/>
                    <a:pt x="6484" y="3625"/>
                    <a:pt x="6461" y="3635"/>
                  </a:cubicBezTo>
                  <a:cubicBezTo>
                    <a:pt x="6458" y="3549"/>
                    <a:pt x="6453" y="3460"/>
                    <a:pt x="6446" y="3372"/>
                  </a:cubicBezTo>
                  <a:cubicBezTo>
                    <a:pt x="6429" y="3170"/>
                    <a:pt x="6408" y="2969"/>
                    <a:pt x="6377" y="2769"/>
                  </a:cubicBezTo>
                  <a:cubicBezTo>
                    <a:pt x="6346" y="2578"/>
                    <a:pt x="6301" y="2392"/>
                    <a:pt x="6239" y="2210"/>
                  </a:cubicBezTo>
                  <a:cubicBezTo>
                    <a:pt x="6185" y="2045"/>
                    <a:pt x="6125" y="1885"/>
                    <a:pt x="6056" y="1726"/>
                  </a:cubicBezTo>
                  <a:cubicBezTo>
                    <a:pt x="5995" y="1584"/>
                    <a:pt x="5924" y="1449"/>
                    <a:pt x="5847" y="1316"/>
                  </a:cubicBezTo>
                  <a:cubicBezTo>
                    <a:pt x="5751" y="1152"/>
                    <a:pt x="5650" y="984"/>
                    <a:pt x="5528" y="836"/>
                  </a:cubicBezTo>
                  <a:cubicBezTo>
                    <a:pt x="5462" y="758"/>
                    <a:pt x="5396" y="685"/>
                    <a:pt x="5315" y="622"/>
                  </a:cubicBezTo>
                  <a:cubicBezTo>
                    <a:pt x="5244" y="565"/>
                    <a:pt x="5170" y="511"/>
                    <a:pt x="5095" y="459"/>
                  </a:cubicBezTo>
                  <a:cubicBezTo>
                    <a:pt x="4936" y="346"/>
                    <a:pt x="4763" y="261"/>
                    <a:pt x="4583" y="183"/>
                  </a:cubicBezTo>
                  <a:cubicBezTo>
                    <a:pt x="4533" y="162"/>
                    <a:pt x="4481" y="138"/>
                    <a:pt x="4428" y="123"/>
                  </a:cubicBezTo>
                  <a:cubicBezTo>
                    <a:pt x="4384" y="109"/>
                    <a:pt x="4338" y="96"/>
                    <a:pt x="4293" y="86"/>
                  </a:cubicBezTo>
                  <a:cubicBezTo>
                    <a:pt x="4201" y="64"/>
                    <a:pt x="4109" y="43"/>
                    <a:pt x="4016" y="30"/>
                  </a:cubicBezTo>
                  <a:cubicBezTo>
                    <a:pt x="3824" y="3"/>
                    <a:pt x="3629" y="5"/>
                    <a:pt x="3436" y="1"/>
                  </a:cubicBezTo>
                  <a:cubicBezTo>
                    <a:pt x="3420" y="1"/>
                    <a:pt x="3404" y="1"/>
                    <a:pt x="338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5" name="Google Shape;2115;p42"/>
            <p:cNvSpPr/>
            <p:nvPr/>
          </p:nvSpPr>
          <p:spPr>
            <a:xfrm flipH="1">
              <a:off x="7413077" y="2928421"/>
              <a:ext cx="345925" cy="259701"/>
            </a:xfrm>
            <a:custGeom>
              <a:avLst/>
              <a:gdLst/>
              <a:ahLst/>
              <a:cxnLst/>
              <a:rect l="l" t="t" r="r" b="b"/>
              <a:pathLst>
                <a:path w="5660" h="4196" extrusionOk="0">
                  <a:moveTo>
                    <a:pt x="763" y="1906"/>
                  </a:moveTo>
                  <a:cubicBezTo>
                    <a:pt x="764" y="1907"/>
                    <a:pt x="766" y="1907"/>
                    <a:pt x="768" y="1908"/>
                  </a:cubicBezTo>
                  <a:cubicBezTo>
                    <a:pt x="766" y="1907"/>
                    <a:pt x="765" y="1906"/>
                    <a:pt x="763" y="1906"/>
                  </a:cubicBezTo>
                  <a:close/>
                  <a:moveTo>
                    <a:pt x="2189" y="2255"/>
                  </a:moveTo>
                  <a:cubicBezTo>
                    <a:pt x="2193" y="2255"/>
                    <a:pt x="2197" y="2256"/>
                    <a:pt x="2201" y="2257"/>
                  </a:cubicBezTo>
                  <a:cubicBezTo>
                    <a:pt x="2197" y="2257"/>
                    <a:pt x="2193" y="2256"/>
                    <a:pt x="2189" y="2255"/>
                  </a:cubicBezTo>
                  <a:close/>
                  <a:moveTo>
                    <a:pt x="4611" y="3345"/>
                  </a:moveTo>
                  <a:cubicBezTo>
                    <a:pt x="4612" y="3346"/>
                    <a:pt x="4613" y="3346"/>
                    <a:pt x="4613" y="3346"/>
                  </a:cubicBezTo>
                  <a:cubicBezTo>
                    <a:pt x="4613" y="3346"/>
                    <a:pt x="4612" y="3346"/>
                    <a:pt x="4611" y="3345"/>
                  </a:cubicBezTo>
                  <a:close/>
                  <a:moveTo>
                    <a:pt x="3253" y="0"/>
                  </a:moveTo>
                  <a:cubicBezTo>
                    <a:pt x="3224" y="0"/>
                    <a:pt x="3195" y="7"/>
                    <a:pt x="3167" y="22"/>
                  </a:cubicBezTo>
                  <a:cubicBezTo>
                    <a:pt x="3082" y="69"/>
                    <a:pt x="3040" y="188"/>
                    <a:pt x="3094" y="274"/>
                  </a:cubicBezTo>
                  <a:cubicBezTo>
                    <a:pt x="3106" y="295"/>
                    <a:pt x="3121" y="316"/>
                    <a:pt x="3133" y="339"/>
                  </a:cubicBezTo>
                  <a:cubicBezTo>
                    <a:pt x="3134" y="342"/>
                    <a:pt x="3135" y="346"/>
                    <a:pt x="3137" y="349"/>
                  </a:cubicBezTo>
                  <a:cubicBezTo>
                    <a:pt x="3181" y="451"/>
                    <a:pt x="3214" y="558"/>
                    <a:pt x="3256" y="662"/>
                  </a:cubicBezTo>
                  <a:cubicBezTo>
                    <a:pt x="3284" y="728"/>
                    <a:pt x="3312" y="792"/>
                    <a:pt x="3341" y="858"/>
                  </a:cubicBezTo>
                  <a:cubicBezTo>
                    <a:pt x="3373" y="932"/>
                    <a:pt x="3400" y="1009"/>
                    <a:pt x="3433" y="1082"/>
                  </a:cubicBezTo>
                  <a:cubicBezTo>
                    <a:pt x="3510" y="1250"/>
                    <a:pt x="3594" y="1416"/>
                    <a:pt x="3676" y="1581"/>
                  </a:cubicBezTo>
                  <a:cubicBezTo>
                    <a:pt x="3748" y="1727"/>
                    <a:pt x="3829" y="1869"/>
                    <a:pt x="3901" y="2015"/>
                  </a:cubicBezTo>
                  <a:cubicBezTo>
                    <a:pt x="3942" y="2101"/>
                    <a:pt x="3988" y="2183"/>
                    <a:pt x="4037" y="2264"/>
                  </a:cubicBezTo>
                  <a:cubicBezTo>
                    <a:pt x="4087" y="2347"/>
                    <a:pt x="4132" y="2432"/>
                    <a:pt x="4180" y="2517"/>
                  </a:cubicBezTo>
                  <a:cubicBezTo>
                    <a:pt x="4251" y="2638"/>
                    <a:pt x="4325" y="2758"/>
                    <a:pt x="4404" y="2876"/>
                  </a:cubicBezTo>
                  <a:cubicBezTo>
                    <a:pt x="4396" y="2873"/>
                    <a:pt x="4387" y="2869"/>
                    <a:pt x="4378" y="2866"/>
                  </a:cubicBezTo>
                  <a:cubicBezTo>
                    <a:pt x="4285" y="2832"/>
                    <a:pt x="4192" y="2802"/>
                    <a:pt x="4098" y="2770"/>
                  </a:cubicBezTo>
                  <a:cubicBezTo>
                    <a:pt x="4013" y="2739"/>
                    <a:pt x="3927" y="2714"/>
                    <a:pt x="3842" y="2684"/>
                  </a:cubicBezTo>
                  <a:cubicBezTo>
                    <a:pt x="3771" y="2661"/>
                    <a:pt x="3700" y="2636"/>
                    <a:pt x="3628" y="2615"/>
                  </a:cubicBezTo>
                  <a:cubicBezTo>
                    <a:pt x="3472" y="2571"/>
                    <a:pt x="3313" y="2533"/>
                    <a:pt x="3158" y="2490"/>
                  </a:cubicBezTo>
                  <a:cubicBezTo>
                    <a:pt x="2997" y="2444"/>
                    <a:pt x="2835" y="2400"/>
                    <a:pt x="2673" y="2363"/>
                  </a:cubicBezTo>
                  <a:cubicBezTo>
                    <a:pt x="2586" y="2342"/>
                    <a:pt x="2501" y="2317"/>
                    <a:pt x="2415" y="2300"/>
                  </a:cubicBezTo>
                  <a:cubicBezTo>
                    <a:pt x="2335" y="2284"/>
                    <a:pt x="2256" y="2269"/>
                    <a:pt x="2177" y="2252"/>
                  </a:cubicBezTo>
                  <a:lnTo>
                    <a:pt x="2177" y="2252"/>
                  </a:lnTo>
                  <a:cubicBezTo>
                    <a:pt x="1949" y="2197"/>
                    <a:pt x="1721" y="2140"/>
                    <a:pt x="1495" y="2078"/>
                  </a:cubicBezTo>
                  <a:cubicBezTo>
                    <a:pt x="1373" y="2045"/>
                    <a:pt x="1251" y="2013"/>
                    <a:pt x="1128" y="1983"/>
                  </a:cubicBezTo>
                  <a:cubicBezTo>
                    <a:pt x="1007" y="1954"/>
                    <a:pt x="885" y="1932"/>
                    <a:pt x="762" y="1906"/>
                  </a:cubicBezTo>
                  <a:cubicBezTo>
                    <a:pt x="762" y="1906"/>
                    <a:pt x="763" y="1906"/>
                    <a:pt x="763" y="1906"/>
                  </a:cubicBezTo>
                  <a:lnTo>
                    <a:pt x="763" y="1906"/>
                  </a:lnTo>
                  <a:cubicBezTo>
                    <a:pt x="670" y="1886"/>
                    <a:pt x="578" y="1865"/>
                    <a:pt x="486" y="1847"/>
                  </a:cubicBezTo>
                  <a:cubicBezTo>
                    <a:pt x="440" y="1838"/>
                    <a:pt x="393" y="1828"/>
                    <a:pt x="347" y="1821"/>
                  </a:cubicBezTo>
                  <a:cubicBezTo>
                    <a:pt x="308" y="1814"/>
                    <a:pt x="268" y="1808"/>
                    <a:pt x="228" y="1808"/>
                  </a:cubicBezTo>
                  <a:cubicBezTo>
                    <a:pt x="205" y="1808"/>
                    <a:pt x="183" y="1810"/>
                    <a:pt x="161" y="1815"/>
                  </a:cubicBezTo>
                  <a:cubicBezTo>
                    <a:pt x="61" y="1837"/>
                    <a:pt x="1" y="1942"/>
                    <a:pt x="25" y="2039"/>
                  </a:cubicBezTo>
                  <a:cubicBezTo>
                    <a:pt x="46" y="2123"/>
                    <a:pt x="123" y="2179"/>
                    <a:pt x="207" y="2179"/>
                  </a:cubicBezTo>
                  <a:cubicBezTo>
                    <a:pt x="214" y="2179"/>
                    <a:pt x="221" y="2178"/>
                    <a:pt x="228" y="2177"/>
                  </a:cubicBezTo>
                  <a:lnTo>
                    <a:pt x="232" y="2177"/>
                  </a:lnTo>
                  <a:cubicBezTo>
                    <a:pt x="361" y="2193"/>
                    <a:pt x="490" y="2225"/>
                    <a:pt x="618" y="2253"/>
                  </a:cubicBezTo>
                  <a:cubicBezTo>
                    <a:pt x="610" y="2252"/>
                    <a:pt x="602" y="2249"/>
                    <a:pt x="594" y="2248"/>
                  </a:cubicBezTo>
                  <a:lnTo>
                    <a:pt x="594" y="2248"/>
                  </a:lnTo>
                  <a:cubicBezTo>
                    <a:pt x="719" y="2275"/>
                    <a:pt x="843" y="2300"/>
                    <a:pt x="968" y="2326"/>
                  </a:cubicBezTo>
                  <a:cubicBezTo>
                    <a:pt x="960" y="2325"/>
                    <a:pt x="952" y="2323"/>
                    <a:pt x="944" y="2322"/>
                  </a:cubicBezTo>
                  <a:lnTo>
                    <a:pt x="944" y="2322"/>
                  </a:lnTo>
                  <a:cubicBezTo>
                    <a:pt x="1181" y="2374"/>
                    <a:pt x="1414" y="2443"/>
                    <a:pt x="1650" y="2501"/>
                  </a:cubicBezTo>
                  <a:cubicBezTo>
                    <a:pt x="1769" y="2530"/>
                    <a:pt x="1885" y="2562"/>
                    <a:pt x="2004" y="2590"/>
                  </a:cubicBezTo>
                  <a:cubicBezTo>
                    <a:pt x="2117" y="2619"/>
                    <a:pt x="2232" y="2639"/>
                    <a:pt x="2346" y="2663"/>
                  </a:cubicBezTo>
                  <a:cubicBezTo>
                    <a:pt x="2409" y="2678"/>
                    <a:pt x="2472" y="2695"/>
                    <a:pt x="2535" y="2710"/>
                  </a:cubicBezTo>
                  <a:cubicBezTo>
                    <a:pt x="2550" y="2714"/>
                    <a:pt x="2564" y="2717"/>
                    <a:pt x="2579" y="2721"/>
                  </a:cubicBezTo>
                  <a:cubicBezTo>
                    <a:pt x="2498" y="2750"/>
                    <a:pt x="2417" y="2783"/>
                    <a:pt x="2337" y="2815"/>
                  </a:cubicBezTo>
                  <a:cubicBezTo>
                    <a:pt x="2250" y="2851"/>
                    <a:pt x="2161" y="2881"/>
                    <a:pt x="2077" y="2924"/>
                  </a:cubicBezTo>
                  <a:cubicBezTo>
                    <a:pt x="2000" y="2965"/>
                    <a:pt x="1924" y="3012"/>
                    <a:pt x="1847" y="3056"/>
                  </a:cubicBezTo>
                  <a:cubicBezTo>
                    <a:pt x="1759" y="3105"/>
                    <a:pt x="1669" y="3149"/>
                    <a:pt x="1583" y="3203"/>
                  </a:cubicBezTo>
                  <a:cubicBezTo>
                    <a:pt x="1429" y="3301"/>
                    <a:pt x="1278" y="3406"/>
                    <a:pt x="1132" y="3516"/>
                  </a:cubicBezTo>
                  <a:cubicBezTo>
                    <a:pt x="1057" y="3572"/>
                    <a:pt x="989" y="3635"/>
                    <a:pt x="914" y="3691"/>
                  </a:cubicBezTo>
                  <a:cubicBezTo>
                    <a:pt x="840" y="3747"/>
                    <a:pt x="763" y="3802"/>
                    <a:pt x="687" y="3854"/>
                  </a:cubicBezTo>
                  <a:cubicBezTo>
                    <a:pt x="693" y="3851"/>
                    <a:pt x="697" y="3849"/>
                    <a:pt x="701" y="3846"/>
                  </a:cubicBezTo>
                  <a:cubicBezTo>
                    <a:pt x="706" y="3843"/>
                    <a:pt x="711" y="3842"/>
                    <a:pt x="717" y="3840"/>
                  </a:cubicBezTo>
                  <a:lnTo>
                    <a:pt x="717" y="3840"/>
                  </a:lnTo>
                  <a:cubicBezTo>
                    <a:pt x="634" y="3877"/>
                    <a:pt x="583" y="3961"/>
                    <a:pt x="607" y="4054"/>
                  </a:cubicBezTo>
                  <a:cubicBezTo>
                    <a:pt x="626" y="4133"/>
                    <a:pt x="704" y="4196"/>
                    <a:pt x="784" y="4196"/>
                  </a:cubicBezTo>
                  <a:cubicBezTo>
                    <a:pt x="785" y="4196"/>
                    <a:pt x="786" y="4196"/>
                    <a:pt x="786" y="4196"/>
                  </a:cubicBezTo>
                  <a:cubicBezTo>
                    <a:pt x="801" y="4196"/>
                    <a:pt x="816" y="4193"/>
                    <a:pt x="830" y="4189"/>
                  </a:cubicBezTo>
                  <a:cubicBezTo>
                    <a:pt x="889" y="4171"/>
                    <a:pt x="932" y="4133"/>
                    <a:pt x="982" y="4098"/>
                  </a:cubicBezTo>
                  <a:cubicBezTo>
                    <a:pt x="1022" y="4070"/>
                    <a:pt x="1064" y="4041"/>
                    <a:pt x="1104" y="4012"/>
                  </a:cubicBezTo>
                  <a:cubicBezTo>
                    <a:pt x="1185" y="3951"/>
                    <a:pt x="1262" y="3883"/>
                    <a:pt x="1342" y="3822"/>
                  </a:cubicBezTo>
                  <a:cubicBezTo>
                    <a:pt x="1411" y="3768"/>
                    <a:pt x="1482" y="3719"/>
                    <a:pt x="1555" y="3670"/>
                  </a:cubicBezTo>
                  <a:cubicBezTo>
                    <a:pt x="1630" y="3617"/>
                    <a:pt x="1706" y="3564"/>
                    <a:pt x="1782" y="3514"/>
                  </a:cubicBezTo>
                  <a:cubicBezTo>
                    <a:pt x="1875" y="3460"/>
                    <a:pt x="1969" y="3412"/>
                    <a:pt x="2060" y="3360"/>
                  </a:cubicBezTo>
                  <a:cubicBezTo>
                    <a:pt x="2138" y="3315"/>
                    <a:pt x="2214" y="3269"/>
                    <a:pt x="2295" y="3231"/>
                  </a:cubicBezTo>
                  <a:cubicBezTo>
                    <a:pt x="2465" y="3160"/>
                    <a:pt x="2638" y="3089"/>
                    <a:pt x="2813" y="3033"/>
                  </a:cubicBezTo>
                  <a:cubicBezTo>
                    <a:pt x="2901" y="3008"/>
                    <a:pt x="2989" y="2984"/>
                    <a:pt x="3079" y="2968"/>
                  </a:cubicBezTo>
                  <a:cubicBezTo>
                    <a:pt x="3104" y="2963"/>
                    <a:pt x="3129" y="2960"/>
                    <a:pt x="3156" y="2957"/>
                  </a:cubicBezTo>
                  <a:cubicBezTo>
                    <a:pt x="3164" y="2957"/>
                    <a:pt x="3172" y="2957"/>
                    <a:pt x="3180" y="2957"/>
                  </a:cubicBezTo>
                  <a:cubicBezTo>
                    <a:pt x="3234" y="2957"/>
                    <a:pt x="3287" y="2960"/>
                    <a:pt x="3340" y="2963"/>
                  </a:cubicBezTo>
                  <a:cubicBezTo>
                    <a:pt x="3428" y="2972"/>
                    <a:pt x="3515" y="2987"/>
                    <a:pt x="3602" y="3001"/>
                  </a:cubicBezTo>
                  <a:cubicBezTo>
                    <a:pt x="3602" y="3001"/>
                    <a:pt x="3603" y="3001"/>
                    <a:pt x="3604" y="3001"/>
                  </a:cubicBezTo>
                  <a:cubicBezTo>
                    <a:pt x="3607" y="3001"/>
                    <a:pt x="3610" y="3000"/>
                    <a:pt x="3612" y="3000"/>
                  </a:cubicBezTo>
                  <a:cubicBezTo>
                    <a:pt x="3613" y="3000"/>
                    <a:pt x="3614" y="3000"/>
                    <a:pt x="3615" y="3001"/>
                  </a:cubicBezTo>
                  <a:cubicBezTo>
                    <a:pt x="3655" y="3013"/>
                    <a:pt x="3694" y="3026"/>
                    <a:pt x="3734" y="3040"/>
                  </a:cubicBezTo>
                  <a:cubicBezTo>
                    <a:pt x="3799" y="3061"/>
                    <a:pt x="3867" y="3080"/>
                    <a:pt x="3932" y="3103"/>
                  </a:cubicBezTo>
                  <a:cubicBezTo>
                    <a:pt x="3929" y="3101"/>
                    <a:pt x="3925" y="3100"/>
                    <a:pt x="3922" y="3099"/>
                  </a:cubicBezTo>
                  <a:lnTo>
                    <a:pt x="3922" y="3099"/>
                  </a:lnTo>
                  <a:cubicBezTo>
                    <a:pt x="3929" y="3101"/>
                    <a:pt x="3936" y="3104"/>
                    <a:pt x="3941" y="3106"/>
                  </a:cubicBezTo>
                  <a:lnTo>
                    <a:pt x="3942" y="3106"/>
                  </a:lnTo>
                  <a:cubicBezTo>
                    <a:pt x="4039" y="3141"/>
                    <a:pt x="4138" y="3172"/>
                    <a:pt x="4235" y="3207"/>
                  </a:cubicBezTo>
                  <a:cubicBezTo>
                    <a:pt x="4360" y="3253"/>
                    <a:pt x="4486" y="3300"/>
                    <a:pt x="4611" y="3345"/>
                  </a:cubicBezTo>
                  <a:lnTo>
                    <a:pt x="4611" y="3345"/>
                  </a:lnTo>
                  <a:cubicBezTo>
                    <a:pt x="4609" y="3344"/>
                    <a:pt x="4607" y="3343"/>
                    <a:pt x="4604" y="3341"/>
                  </a:cubicBezTo>
                  <a:lnTo>
                    <a:pt x="4604" y="3341"/>
                  </a:lnTo>
                  <a:lnTo>
                    <a:pt x="4624" y="3349"/>
                  </a:lnTo>
                  <a:cubicBezTo>
                    <a:pt x="4664" y="3366"/>
                    <a:pt x="4704" y="3383"/>
                    <a:pt x="4744" y="3395"/>
                  </a:cubicBezTo>
                  <a:cubicBezTo>
                    <a:pt x="4784" y="3409"/>
                    <a:pt x="4824" y="3420"/>
                    <a:pt x="4864" y="3433"/>
                  </a:cubicBezTo>
                  <a:cubicBezTo>
                    <a:pt x="4900" y="3447"/>
                    <a:pt x="4938" y="3462"/>
                    <a:pt x="4976" y="3475"/>
                  </a:cubicBezTo>
                  <a:cubicBezTo>
                    <a:pt x="4999" y="3485"/>
                    <a:pt x="5021" y="3489"/>
                    <a:pt x="5044" y="3489"/>
                  </a:cubicBezTo>
                  <a:cubicBezTo>
                    <a:pt x="5046" y="3489"/>
                    <a:pt x="5049" y="3489"/>
                    <a:pt x="5051" y="3489"/>
                  </a:cubicBezTo>
                  <a:cubicBezTo>
                    <a:pt x="5056" y="3489"/>
                    <a:pt x="5058" y="3488"/>
                    <a:pt x="5063" y="3488"/>
                  </a:cubicBezTo>
                  <a:cubicBezTo>
                    <a:pt x="5086" y="3499"/>
                    <a:pt x="5110" y="3512"/>
                    <a:pt x="5134" y="3522"/>
                  </a:cubicBezTo>
                  <a:cubicBezTo>
                    <a:pt x="5204" y="3551"/>
                    <a:pt x="5276" y="3577"/>
                    <a:pt x="5344" y="3609"/>
                  </a:cubicBezTo>
                  <a:cubicBezTo>
                    <a:pt x="5376" y="3633"/>
                    <a:pt x="5417" y="3645"/>
                    <a:pt x="5457" y="3645"/>
                  </a:cubicBezTo>
                  <a:cubicBezTo>
                    <a:pt x="5487" y="3643"/>
                    <a:pt x="5518" y="3637"/>
                    <a:pt x="5543" y="3623"/>
                  </a:cubicBezTo>
                  <a:cubicBezTo>
                    <a:pt x="5636" y="3572"/>
                    <a:pt x="5660" y="3463"/>
                    <a:pt x="5617" y="3371"/>
                  </a:cubicBezTo>
                  <a:cubicBezTo>
                    <a:pt x="5582" y="3297"/>
                    <a:pt x="5480" y="3264"/>
                    <a:pt x="5410" y="3234"/>
                  </a:cubicBezTo>
                  <a:cubicBezTo>
                    <a:pt x="5342" y="3208"/>
                    <a:pt x="5273" y="3181"/>
                    <a:pt x="5208" y="3149"/>
                  </a:cubicBezTo>
                  <a:cubicBezTo>
                    <a:pt x="5163" y="3125"/>
                    <a:pt x="5120" y="3098"/>
                    <a:pt x="5078" y="3068"/>
                  </a:cubicBezTo>
                  <a:cubicBezTo>
                    <a:pt x="5030" y="3033"/>
                    <a:pt x="4984" y="2995"/>
                    <a:pt x="4938" y="2955"/>
                  </a:cubicBezTo>
                  <a:cubicBezTo>
                    <a:pt x="4910" y="2928"/>
                    <a:pt x="4882" y="2899"/>
                    <a:pt x="4856" y="2869"/>
                  </a:cubicBezTo>
                  <a:cubicBezTo>
                    <a:pt x="4800" y="2798"/>
                    <a:pt x="4747" y="2727"/>
                    <a:pt x="4697" y="2653"/>
                  </a:cubicBezTo>
                  <a:cubicBezTo>
                    <a:pt x="4607" y="2509"/>
                    <a:pt x="4519" y="2364"/>
                    <a:pt x="4437" y="2214"/>
                  </a:cubicBezTo>
                  <a:cubicBezTo>
                    <a:pt x="4397" y="2140"/>
                    <a:pt x="4349" y="2068"/>
                    <a:pt x="4307" y="1993"/>
                  </a:cubicBezTo>
                  <a:cubicBezTo>
                    <a:pt x="4268" y="1925"/>
                    <a:pt x="4234" y="1854"/>
                    <a:pt x="4198" y="1783"/>
                  </a:cubicBezTo>
                  <a:cubicBezTo>
                    <a:pt x="4131" y="1651"/>
                    <a:pt x="4059" y="1523"/>
                    <a:pt x="3995" y="1391"/>
                  </a:cubicBezTo>
                  <a:cubicBezTo>
                    <a:pt x="3925" y="1248"/>
                    <a:pt x="3853" y="1106"/>
                    <a:pt x="3786" y="963"/>
                  </a:cubicBezTo>
                  <a:cubicBezTo>
                    <a:pt x="3743" y="869"/>
                    <a:pt x="3709" y="774"/>
                    <a:pt x="3668" y="682"/>
                  </a:cubicBezTo>
                  <a:cubicBezTo>
                    <a:pt x="3634" y="605"/>
                    <a:pt x="3602" y="529"/>
                    <a:pt x="3571" y="451"/>
                  </a:cubicBezTo>
                  <a:cubicBezTo>
                    <a:pt x="3542" y="381"/>
                    <a:pt x="3520" y="308"/>
                    <a:pt x="3491" y="238"/>
                  </a:cubicBezTo>
                  <a:cubicBezTo>
                    <a:pt x="3471" y="188"/>
                    <a:pt x="3446" y="142"/>
                    <a:pt x="3419" y="96"/>
                  </a:cubicBezTo>
                  <a:cubicBezTo>
                    <a:pt x="3381" y="37"/>
                    <a:pt x="3319" y="0"/>
                    <a:pt x="325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6" name="Google Shape;2116;p42"/>
            <p:cNvSpPr/>
            <p:nvPr/>
          </p:nvSpPr>
          <p:spPr>
            <a:xfrm flipH="1">
              <a:off x="7361127" y="3150925"/>
              <a:ext cx="166240" cy="128241"/>
            </a:xfrm>
            <a:custGeom>
              <a:avLst/>
              <a:gdLst/>
              <a:ahLst/>
              <a:cxnLst/>
              <a:rect l="l" t="t" r="r" b="b"/>
              <a:pathLst>
                <a:path w="2720" h="2072" extrusionOk="0">
                  <a:moveTo>
                    <a:pt x="1382" y="1104"/>
                  </a:moveTo>
                  <a:cubicBezTo>
                    <a:pt x="1381" y="1105"/>
                    <a:pt x="1380" y="1105"/>
                    <a:pt x="1379" y="1106"/>
                  </a:cubicBezTo>
                  <a:cubicBezTo>
                    <a:pt x="1380" y="1105"/>
                    <a:pt x="1381" y="1105"/>
                    <a:pt x="1382" y="1104"/>
                  </a:cubicBezTo>
                  <a:close/>
                  <a:moveTo>
                    <a:pt x="1371" y="1112"/>
                  </a:moveTo>
                  <a:cubicBezTo>
                    <a:pt x="1371" y="1112"/>
                    <a:pt x="1370" y="1113"/>
                    <a:pt x="1370" y="1113"/>
                  </a:cubicBezTo>
                  <a:lnTo>
                    <a:pt x="1370" y="1113"/>
                  </a:lnTo>
                  <a:cubicBezTo>
                    <a:pt x="1371" y="1113"/>
                    <a:pt x="1371" y="1113"/>
                    <a:pt x="1371" y="1112"/>
                  </a:cubicBezTo>
                  <a:close/>
                  <a:moveTo>
                    <a:pt x="2509" y="0"/>
                  </a:moveTo>
                  <a:cubicBezTo>
                    <a:pt x="2489" y="0"/>
                    <a:pt x="2468" y="4"/>
                    <a:pt x="2448" y="11"/>
                  </a:cubicBezTo>
                  <a:cubicBezTo>
                    <a:pt x="2389" y="32"/>
                    <a:pt x="2326" y="50"/>
                    <a:pt x="2270" y="75"/>
                  </a:cubicBezTo>
                  <a:cubicBezTo>
                    <a:pt x="2209" y="100"/>
                    <a:pt x="2156" y="133"/>
                    <a:pt x="2101" y="167"/>
                  </a:cubicBezTo>
                  <a:cubicBezTo>
                    <a:pt x="2007" y="222"/>
                    <a:pt x="1910" y="269"/>
                    <a:pt x="1819" y="329"/>
                  </a:cubicBezTo>
                  <a:cubicBezTo>
                    <a:pt x="1737" y="383"/>
                    <a:pt x="1655" y="439"/>
                    <a:pt x="1572" y="497"/>
                  </a:cubicBezTo>
                  <a:cubicBezTo>
                    <a:pt x="1483" y="557"/>
                    <a:pt x="1402" y="628"/>
                    <a:pt x="1316" y="692"/>
                  </a:cubicBezTo>
                  <a:cubicBezTo>
                    <a:pt x="1224" y="761"/>
                    <a:pt x="1132" y="829"/>
                    <a:pt x="1044" y="903"/>
                  </a:cubicBezTo>
                  <a:cubicBezTo>
                    <a:pt x="957" y="970"/>
                    <a:pt x="868" y="1034"/>
                    <a:pt x="786" y="1106"/>
                  </a:cubicBezTo>
                  <a:cubicBezTo>
                    <a:pt x="698" y="1182"/>
                    <a:pt x="609" y="1255"/>
                    <a:pt x="524" y="1335"/>
                  </a:cubicBezTo>
                  <a:cubicBezTo>
                    <a:pt x="440" y="1414"/>
                    <a:pt x="357" y="1490"/>
                    <a:pt x="269" y="1563"/>
                  </a:cubicBezTo>
                  <a:cubicBezTo>
                    <a:pt x="191" y="1630"/>
                    <a:pt x="117" y="1702"/>
                    <a:pt x="59" y="1785"/>
                  </a:cubicBezTo>
                  <a:cubicBezTo>
                    <a:pt x="0" y="1868"/>
                    <a:pt x="30" y="1988"/>
                    <a:pt x="112" y="2041"/>
                  </a:cubicBezTo>
                  <a:cubicBezTo>
                    <a:pt x="144" y="2062"/>
                    <a:pt x="179" y="2071"/>
                    <a:pt x="213" y="2071"/>
                  </a:cubicBezTo>
                  <a:cubicBezTo>
                    <a:pt x="272" y="2070"/>
                    <a:pt x="331" y="2040"/>
                    <a:pt x="368" y="1988"/>
                  </a:cubicBezTo>
                  <a:cubicBezTo>
                    <a:pt x="368" y="1987"/>
                    <a:pt x="368" y="1987"/>
                    <a:pt x="370" y="1985"/>
                  </a:cubicBezTo>
                  <a:cubicBezTo>
                    <a:pt x="383" y="1968"/>
                    <a:pt x="398" y="1951"/>
                    <a:pt x="413" y="1934"/>
                  </a:cubicBezTo>
                  <a:cubicBezTo>
                    <a:pt x="462" y="1885"/>
                    <a:pt x="515" y="1841"/>
                    <a:pt x="567" y="1797"/>
                  </a:cubicBezTo>
                  <a:cubicBezTo>
                    <a:pt x="630" y="1743"/>
                    <a:pt x="690" y="1688"/>
                    <a:pt x="749" y="1631"/>
                  </a:cubicBezTo>
                  <a:cubicBezTo>
                    <a:pt x="859" y="1528"/>
                    <a:pt x="974" y="1429"/>
                    <a:pt x="1091" y="1332"/>
                  </a:cubicBezTo>
                  <a:cubicBezTo>
                    <a:pt x="1184" y="1260"/>
                    <a:pt x="1278" y="1187"/>
                    <a:pt x="1370" y="1113"/>
                  </a:cubicBezTo>
                  <a:lnTo>
                    <a:pt x="1370" y="1113"/>
                  </a:lnTo>
                  <a:cubicBezTo>
                    <a:pt x="1370" y="1113"/>
                    <a:pt x="1369" y="1113"/>
                    <a:pt x="1369" y="1113"/>
                  </a:cubicBezTo>
                  <a:cubicBezTo>
                    <a:pt x="1370" y="1113"/>
                    <a:pt x="1371" y="1112"/>
                    <a:pt x="1372" y="1111"/>
                  </a:cubicBezTo>
                  <a:cubicBezTo>
                    <a:pt x="1378" y="1107"/>
                    <a:pt x="1383" y="1103"/>
                    <a:pt x="1388" y="1099"/>
                  </a:cubicBezTo>
                  <a:lnTo>
                    <a:pt x="1388" y="1099"/>
                  </a:lnTo>
                  <a:cubicBezTo>
                    <a:pt x="1386" y="1101"/>
                    <a:pt x="1384" y="1102"/>
                    <a:pt x="1382" y="1104"/>
                  </a:cubicBezTo>
                  <a:lnTo>
                    <a:pt x="1382" y="1104"/>
                  </a:lnTo>
                  <a:cubicBezTo>
                    <a:pt x="1441" y="1061"/>
                    <a:pt x="1499" y="1018"/>
                    <a:pt x="1556" y="975"/>
                  </a:cubicBezTo>
                  <a:cubicBezTo>
                    <a:pt x="1615" y="929"/>
                    <a:pt x="1672" y="882"/>
                    <a:pt x="1733" y="837"/>
                  </a:cubicBezTo>
                  <a:cubicBezTo>
                    <a:pt x="1791" y="795"/>
                    <a:pt x="1850" y="756"/>
                    <a:pt x="1911" y="716"/>
                  </a:cubicBezTo>
                  <a:cubicBezTo>
                    <a:pt x="1964" y="681"/>
                    <a:pt x="2015" y="643"/>
                    <a:pt x="2068" y="609"/>
                  </a:cubicBezTo>
                  <a:cubicBezTo>
                    <a:pt x="2112" y="582"/>
                    <a:pt x="2158" y="558"/>
                    <a:pt x="2204" y="534"/>
                  </a:cubicBezTo>
                  <a:cubicBezTo>
                    <a:pt x="2253" y="508"/>
                    <a:pt x="2302" y="478"/>
                    <a:pt x="2349" y="447"/>
                  </a:cubicBezTo>
                  <a:cubicBezTo>
                    <a:pt x="2364" y="439"/>
                    <a:pt x="2380" y="430"/>
                    <a:pt x="2395" y="423"/>
                  </a:cubicBezTo>
                  <a:cubicBezTo>
                    <a:pt x="2453" y="398"/>
                    <a:pt x="2515" y="380"/>
                    <a:pt x="2575" y="359"/>
                  </a:cubicBezTo>
                  <a:cubicBezTo>
                    <a:pt x="2670" y="325"/>
                    <a:pt x="2719" y="216"/>
                    <a:pt x="2685" y="122"/>
                  </a:cubicBezTo>
                  <a:cubicBezTo>
                    <a:pt x="2658" y="47"/>
                    <a:pt x="2585" y="0"/>
                    <a:pt x="25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7" name="Google Shape;2117;p42"/>
            <p:cNvSpPr/>
            <p:nvPr/>
          </p:nvSpPr>
          <p:spPr>
            <a:xfrm flipH="1">
              <a:off x="7286564" y="3011233"/>
              <a:ext cx="86787" cy="179364"/>
            </a:xfrm>
            <a:custGeom>
              <a:avLst/>
              <a:gdLst/>
              <a:ahLst/>
              <a:cxnLst/>
              <a:rect l="l" t="t" r="r" b="b"/>
              <a:pathLst>
                <a:path w="1420" h="2898" extrusionOk="0">
                  <a:moveTo>
                    <a:pt x="192" y="1"/>
                  </a:moveTo>
                  <a:cubicBezTo>
                    <a:pt x="118" y="1"/>
                    <a:pt x="44" y="43"/>
                    <a:pt x="19" y="121"/>
                  </a:cubicBezTo>
                  <a:cubicBezTo>
                    <a:pt x="1" y="177"/>
                    <a:pt x="10" y="226"/>
                    <a:pt x="28" y="279"/>
                  </a:cubicBezTo>
                  <a:lnTo>
                    <a:pt x="28" y="279"/>
                  </a:lnTo>
                  <a:cubicBezTo>
                    <a:pt x="27" y="278"/>
                    <a:pt x="27" y="277"/>
                    <a:pt x="27" y="277"/>
                  </a:cubicBezTo>
                  <a:lnTo>
                    <a:pt x="27" y="277"/>
                  </a:lnTo>
                  <a:cubicBezTo>
                    <a:pt x="42" y="315"/>
                    <a:pt x="50" y="353"/>
                    <a:pt x="61" y="391"/>
                  </a:cubicBezTo>
                  <a:cubicBezTo>
                    <a:pt x="83" y="464"/>
                    <a:pt x="101" y="538"/>
                    <a:pt x="124" y="611"/>
                  </a:cubicBezTo>
                  <a:cubicBezTo>
                    <a:pt x="159" y="714"/>
                    <a:pt x="188" y="820"/>
                    <a:pt x="215" y="926"/>
                  </a:cubicBezTo>
                  <a:cubicBezTo>
                    <a:pt x="241" y="1022"/>
                    <a:pt x="281" y="1114"/>
                    <a:pt x="317" y="1206"/>
                  </a:cubicBezTo>
                  <a:cubicBezTo>
                    <a:pt x="327" y="1237"/>
                    <a:pt x="338" y="1267"/>
                    <a:pt x="348" y="1298"/>
                  </a:cubicBezTo>
                  <a:cubicBezTo>
                    <a:pt x="361" y="1333"/>
                    <a:pt x="372" y="1375"/>
                    <a:pt x="389" y="1411"/>
                  </a:cubicBezTo>
                  <a:cubicBezTo>
                    <a:pt x="395" y="1425"/>
                    <a:pt x="399" y="1437"/>
                    <a:pt x="405" y="1451"/>
                  </a:cubicBezTo>
                  <a:cubicBezTo>
                    <a:pt x="418" y="1492"/>
                    <a:pt x="431" y="1531"/>
                    <a:pt x="443" y="1572"/>
                  </a:cubicBezTo>
                  <a:cubicBezTo>
                    <a:pt x="467" y="1665"/>
                    <a:pt x="493" y="1757"/>
                    <a:pt x="525" y="1848"/>
                  </a:cubicBezTo>
                  <a:cubicBezTo>
                    <a:pt x="555" y="1935"/>
                    <a:pt x="586" y="2022"/>
                    <a:pt x="616" y="2109"/>
                  </a:cubicBezTo>
                  <a:cubicBezTo>
                    <a:pt x="648" y="2200"/>
                    <a:pt x="677" y="2293"/>
                    <a:pt x="720" y="2381"/>
                  </a:cubicBezTo>
                  <a:cubicBezTo>
                    <a:pt x="765" y="2478"/>
                    <a:pt x="813" y="2579"/>
                    <a:pt x="877" y="2666"/>
                  </a:cubicBezTo>
                  <a:cubicBezTo>
                    <a:pt x="921" y="2724"/>
                    <a:pt x="975" y="2772"/>
                    <a:pt x="1032" y="2815"/>
                  </a:cubicBezTo>
                  <a:cubicBezTo>
                    <a:pt x="1055" y="2833"/>
                    <a:pt x="1079" y="2847"/>
                    <a:pt x="1102" y="2865"/>
                  </a:cubicBezTo>
                  <a:cubicBezTo>
                    <a:pt x="1131" y="2887"/>
                    <a:pt x="1165" y="2898"/>
                    <a:pt x="1201" y="2898"/>
                  </a:cubicBezTo>
                  <a:cubicBezTo>
                    <a:pt x="1203" y="2898"/>
                    <a:pt x="1205" y="2898"/>
                    <a:pt x="1207" y="2898"/>
                  </a:cubicBezTo>
                  <a:cubicBezTo>
                    <a:pt x="1266" y="2898"/>
                    <a:pt x="1326" y="2868"/>
                    <a:pt x="1360" y="2819"/>
                  </a:cubicBezTo>
                  <a:cubicBezTo>
                    <a:pt x="1419" y="2733"/>
                    <a:pt x="1394" y="2623"/>
                    <a:pt x="1314" y="2562"/>
                  </a:cubicBezTo>
                  <a:cubicBezTo>
                    <a:pt x="1287" y="2541"/>
                    <a:pt x="1258" y="2523"/>
                    <a:pt x="1231" y="2502"/>
                  </a:cubicBezTo>
                  <a:cubicBezTo>
                    <a:pt x="1217" y="2491"/>
                    <a:pt x="1204" y="2479"/>
                    <a:pt x="1192" y="2467"/>
                  </a:cubicBezTo>
                  <a:cubicBezTo>
                    <a:pt x="1186" y="2460"/>
                    <a:pt x="1180" y="2453"/>
                    <a:pt x="1175" y="2446"/>
                  </a:cubicBezTo>
                  <a:cubicBezTo>
                    <a:pt x="1155" y="2417"/>
                    <a:pt x="1138" y="2388"/>
                    <a:pt x="1121" y="2357"/>
                  </a:cubicBezTo>
                  <a:cubicBezTo>
                    <a:pt x="1081" y="2281"/>
                    <a:pt x="1043" y="2206"/>
                    <a:pt x="1012" y="2126"/>
                  </a:cubicBezTo>
                  <a:cubicBezTo>
                    <a:pt x="961" y="1981"/>
                    <a:pt x="907" y="1834"/>
                    <a:pt x="860" y="1687"/>
                  </a:cubicBezTo>
                  <a:cubicBezTo>
                    <a:pt x="836" y="1610"/>
                    <a:pt x="817" y="1532"/>
                    <a:pt x="794" y="1456"/>
                  </a:cubicBezTo>
                  <a:cubicBezTo>
                    <a:pt x="770" y="1372"/>
                    <a:pt x="739" y="1292"/>
                    <a:pt x="709" y="1211"/>
                  </a:cubicBezTo>
                  <a:cubicBezTo>
                    <a:pt x="674" y="1114"/>
                    <a:pt x="640" y="1017"/>
                    <a:pt x="602" y="921"/>
                  </a:cubicBezTo>
                  <a:cubicBezTo>
                    <a:pt x="573" y="838"/>
                    <a:pt x="554" y="754"/>
                    <a:pt x="530" y="670"/>
                  </a:cubicBezTo>
                  <a:cubicBezTo>
                    <a:pt x="505" y="584"/>
                    <a:pt x="474" y="501"/>
                    <a:pt x="450" y="416"/>
                  </a:cubicBezTo>
                  <a:cubicBezTo>
                    <a:pt x="427" y="332"/>
                    <a:pt x="407" y="245"/>
                    <a:pt x="378" y="161"/>
                  </a:cubicBezTo>
                  <a:lnTo>
                    <a:pt x="378" y="161"/>
                  </a:lnTo>
                  <a:cubicBezTo>
                    <a:pt x="379" y="162"/>
                    <a:pt x="379" y="165"/>
                    <a:pt x="380" y="166"/>
                  </a:cubicBezTo>
                  <a:cubicBezTo>
                    <a:pt x="367" y="130"/>
                    <a:pt x="358" y="97"/>
                    <a:pt x="333" y="66"/>
                  </a:cubicBezTo>
                  <a:cubicBezTo>
                    <a:pt x="297" y="22"/>
                    <a:pt x="244" y="1"/>
                    <a:pt x="1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8" name="Google Shape;2118;p42"/>
            <p:cNvSpPr/>
            <p:nvPr/>
          </p:nvSpPr>
          <p:spPr>
            <a:xfrm flipH="1">
              <a:off x="7350065" y="2451292"/>
              <a:ext cx="422566" cy="378349"/>
            </a:xfrm>
            <a:custGeom>
              <a:avLst/>
              <a:gdLst/>
              <a:ahLst/>
              <a:cxnLst/>
              <a:rect l="l" t="t" r="r" b="b"/>
              <a:pathLst>
                <a:path w="6914" h="6113" extrusionOk="0">
                  <a:moveTo>
                    <a:pt x="5035" y="1496"/>
                  </a:moveTo>
                  <a:cubicBezTo>
                    <a:pt x="5035" y="1497"/>
                    <a:pt x="5035" y="1498"/>
                    <a:pt x="5036" y="1499"/>
                  </a:cubicBezTo>
                  <a:lnTo>
                    <a:pt x="5036" y="1499"/>
                  </a:lnTo>
                  <a:lnTo>
                    <a:pt x="5035" y="1496"/>
                  </a:lnTo>
                  <a:close/>
                  <a:moveTo>
                    <a:pt x="1752" y="1597"/>
                  </a:moveTo>
                  <a:cubicBezTo>
                    <a:pt x="1753" y="1599"/>
                    <a:pt x="1755" y="1602"/>
                    <a:pt x="1756" y="1604"/>
                  </a:cubicBezTo>
                  <a:cubicBezTo>
                    <a:pt x="1755" y="1602"/>
                    <a:pt x="1753" y="1600"/>
                    <a:pt x="1752" y="1597"/>
                  </a:cubicBezTo>
                  <a:close/>
                  <a:moveTo>
                    <a:pt x="5501" y="2127"/>
                  </a:moveTo>
                  <a:cubicBezTo>
                    <a:pt x="5501" y="2129"/>
                    <a:pt x="5501" y="2130"/>
                    <a:pt x="5501" y="2132"/>
                  </a:cubicBezTo>
                  <a:lnTo>
                    <a:pt x="5501" y="2132"/>
                  </a:lnTo>
                  <a:cubicBezTo>
                    <a:pt x="5501" y="2130"/>
                    <a:pt x="5501" y="2129"/>
                    <a:pt x="5501" y="2127"/>
                  </a:cubicBezTo>
                  <a:close/>
                  <a:moveTo>
                    <a:pt x="3600" y="3468"/>
                  </a:moveTo>
                  <a:lnTo>
                    <a:pt x="3600" y="3468"/>
                  </a:lnTo>
                  <a:cubicBezTo>
                    <a:pt x="3599" y="3468"/>
                    <a:pt x="3599" y="3469"/>
                    <a:pt x="3598" y="3469"/>
                  </a:cubicBezTo>
                  <a:cubicBezTo>
                    <a:pt x="3599" y="3469"/>
                    <a:pt x="3599" y="3468"/>
                    <a:pt x="3600" y="3468"/>
                  </a:cubicBezTo>
                  <a:close/>
                  <a:moveTo>
                    <a:pt x="5923" y="3734"/>
                  </a:moveTo>
                  <a:cubicBezTo>
                    <a:pt x="5924" y="3735"/>
                    <a:pt x="5925" y="3736"/>
                    <a:pt x="5926" y="3737"/>
                  </a:cubicBezTo>
                  <a:lnTo>
                    <a:pt x="5926" y="3737"/>
                  </a:lnTo>
                  <a:cubicBezTo>
                    <a:pt x="5925" y="3736"/>
                    <a:pt x="5924" y="3735"/>
                    <a:pt x="5923" y="3734"/>
                  </a:cubicBezTo>
                  <a:close/>
                  <a:moveTo>
                    <a:pt x="4805" y="1"/>
                  </a:moveTo>
                  <a:cubicBezTo>
                    <a:pt x="4780" y="1"/>
                    <a:pt x="4755" y="6"/>
                    <a:pt x="4730" y="17"/>
                  </a:cubicBezTo>
                  <a:cubicBezTo>
                    <a:pt x="4640" y="57"/>
                    <a:pt x="4594" y="170"/>
                    <a:pt x="4636" y="262"/>
                  </a:cubicBezTo>
                  <a:cubicBezTo>
                    <a:pt x="4657" y="305"/>
                    <a:pt x="4675" y="349"/>
                    <a:pt x="4692" y="394"/>
                  </a:cubicBezTo>
                  <a:cubicBezTo>
                    <a:pt x="4721" y="471"/>
                    <a:pt x="4752" y="548"/>
                    <a:pt x="4780" y="624"/>
                  </a:cubicBezTo>
                  <a:cubicBezTo>
                    <a:pt x="4808" y="699"/>
                    <a:pt x="4833" y="774"/>
                    <a:pt x="4859" y="848"/>
                  </a:cubicBezTo>
                  <a:cubicBezTo>
                    <a:pt x="4885" y="922"/>
                    <a:pt x="4911" y="994"/>
                    <a:pt x="4931" y="1068"/>
                  </a:cubicBezTo>
                  <a:cubicBezTo>
                    <a:pt x="4970" y="1210"/>
                    <a:pt x="5002" y="1355"/>
                    <a:pt x="5037" y="1499"/>
                  </a:cubicBezTo>
                  <a:cubicBezTo>
                    <a:pt x="5036" y="1499"/>
                    <a:pt x="5036" y="1499"/>
                    <a:pt x="5036" y="1499"/>
                  </a:cubicBezTo>
                  <a:lnTo>
                    <a:pt x="5036" y="1499"/>
                  </a:lnTo>
                  <a:lnTo>
                    <a:pt x="5037" y="1500"/>
                  </a:lnTo>
                  <a:cubicBezTo>
                    <a:pt x="5037" y="1504"/>
                    <a:pt x="5038" y="1508"/>
                    <a:pt x="5039" y="1512"/>
                  </a:cubicBezTo>
                  <a:lnTo>
                    <a:pt x="5039" y="1512"/>
                  </a:lnTo>
                  <a:cubicBezTo>
                    <a:pt x="5039" y="1511"/>
                    <a:pt x="5038" y="1509"/>
                    <a:pt x="5038" y="1507"/>
                  </a:cubicBezTo>
                  <a:lnTo>
                    <a:pt x="5038" y="1507"/>
                  </a:lnTo>
                  <a:cubicBezTo>
                    <a:pt x="5055" y="1589"/>
                    <a:pt x="5069" y="1673"/>
                    <a:pt x="5083" y="1755"/>
                  </a:cubicBezTo>
                  <a:cubicBezTo>
                    <a:pt x="5096" y="1834"/>
                    <a:pt x="5110" y="1913"/>
                    <a:pt x="5119" y="1993"/>
                  </a:cubicBezTo>
                  <a:cubicBezTo>
                    <a:pt x="5132" y="2150"/>
                    <a:pt x="5150" y="2304"/>
                    <a:pt x="5173" y="2460"/>
                  </a:cubicBezTo>
                  <a:cubicBezTo>
                    <a:pt x="5193" y="2606"/>
                    <a:pt x="5210" y="2752"/>
                    <a:pt x="5226" y="2899"/>
                  </a:cubicBezTo>
                  <a:cubicBezTo>
                    <a:pt x="5246" y="3100"/>
                    <a:pt x="5269" y="3302"/>
                    <a:pt x="5322" y="3498"/>
                  </a:cubicBezTo>
                  <a:cubicBezTo>
                    <a:pt x="5303" y="3488"/>
                    <a:pt x="5284" y="3476"/>
                    <a:pt x="5264" y="3466"/>
                  </a:cubicBezTo>
                  <a:cubicBezTo>
                    <a:pt x="5169" y="3413"/>
                    <a:pt x="5072" y="3363"/>
                    <a:pt x="4977" y="3311"/>
                  </a:cubicBezTo>
                  <a:cubicBezTo>
                    <a:pt x="4651" y="3134"/>
                    <a:pt x="4320" y="2966"/>
                    <a:pt x="3989" y="2795"/>
                  </a:cubicBezTo>
                  <a:cubicBezTo>
                    <a:pt x="3663" y="2627"/>
                    <a:pt x="3339" y="2454"/>
                    <a:pt x="3007" y="2297"/>
                  </a:cubicBezTo>
                  <a:cubicBezTo>
                    <a:pt x="2943" y="2264"/>
                    <a:pt x="2880" y="2231"/>
                    <a:pt x="2817" y="2198"/>
                  </a:cubicBezTo>
                  <a:cubicBezTo>
                    <a:pt x="2736" y="2157"/>
                    <a:pt x="2654" y="2118"/>
                    <a:pt x="2572" y="2079"/>
                  </a:cubicBezTo>
                  <a:cubicBezTo>
                    <a:pt x="2530" y="2059"/>
                    <a:pt x="2489" y="2039"/>
                    <a:pt x="2448" y="2019"/>
                  </a:cubicBezTo>
                  <a:cubicBezTo>
                    <a:pt x="2441" y="2007"/>
                    <a:pt x="2437" y="1994"/>
                    <a:pt x="2428" y="1983"/>
                  </a:cubicBezTo>
                  <a:cubicBezTo>
                    <a:pt x="2407" y="1956"/>
                    <a:pt x="2385" y="1929"/>
                    <a:pt x="2364" y="1902"/>
                  </a:cubicBezTo>
                  <a:cubicBezTo>
                    <a:pt x="2329" y="1849"/>
                    <a:pt x="2299" y="1794"/>
                    <a:pt x="2263" y="1743"/>
                  </a:cubicBezTo>
                  <a:cubicBezTo>
                    <a:pt x="2220" y="1682"/>
                    <a:pt x="2184" y="1619"/>
                    <a:pt x="2147" y="1556"/>
                  </a:cubicBezTo>
                  <a:cubicBezTo>
                    <a:pt x="2117" y="1499"/>
                    <a:pt x="2088" y="1440"/>
                    <a:pt x="2056" y="1382"/>
                  </a:cubicBezTo>
                  <a:cubicBezTo>
                    <a:pt x="2022" y="1323"/>
                    <a:pt x="1984" y="1266"/>
                    <a:pt x="1948" y="1207"/>
                  </a:cubicBezTo>
                  <a:cubicBezTo>
                    <a:pt x="1879" y="1091"/>
                    <a:pt x="1813" y="972"/>
                    <a:pt x="1739" y="858"/>
                  </a:cubicBezTo>
                  <a:cubicBezTo>
                    <a:pt x="1661" y="739"/>
                    <a:pt x="1581" y="619"/>
                    <a:pt x="1501" y="498"/>
                  </a:cubicBezTo>
                  <a:cubicBezTo>
                    <a:pt x="1429" y="391"/>
                    <a:pt x="1350" y="288"/>
                    <a:pt x="1273" y="183"/>
                  </a:cubicBezTo>
                  <a:cubicBezTo>
                    <a:pt x="1245" y="143"/>
                    <a:pt x="1208" y="112"/>
                    <a:pt x="1158" y="101"/>
                  </a:cubicBezTo>
                  <a:cubicBezTo>
                    <a:pt x="1145" y="98"/>
                    <a:pt x="1132" y="96"/>
                    <a:pt x="1119" y="96"/>
                  </a:cubicBezTo>
                  <a:cubicBezTo>
                    <a:pt x="1085" y="96"/>
                    <a:pt x="1050" y="106"/>
                    <a:pt x="1021" y="125"/>
                  </a:cubicBezTo>
                  <a:cubicBezTo>
                    <a:pt x="938" y="175"/>
                    <a:pt x="902" y="296"/>
                    <a:pt x="960" y="378"/>
                  </a:cubicBezTo>
                  <a:cubicBezTo>
                    <a:pt x="1006" y="442"/>
                    <a:pt x="1053" y="504"/>
                    <a:pt x="1098" y="567"/>
                  </a:cubicBezTo>
                  <a:cubicBezTo>
                    <a:pt x="1098" y="567"/>
                    <a:pt x="1098" y="567"/>
                    <a:pt x="1098" y="567"/>
                  </a:cubicBezTo>
                  <a:lnTo>
                    <a:pt x="1098" y="567"/>
                  </a:lnTo>
                  <a:cubicBezTo>
                    <a:pt x="1214" y="732"/>
                    <a:pt x="1328" y="899"/>
                    <a:pt x="1435" y="1068"/>
                  </a:cubicBezTo>
                  <a:cubicBezTo>
                    <a:pt x="1491" y="1159"/>
                    <a:pt x="1546" y="1253"/>
                    <a:pt x="1599" y="1345"/>
                  </a:cubicBezTo>
                  <a:cubicBezTo>
                    <a:pt x="1651" y="1429"/>
                    <a:pt x="1704" y="1511"/>
                    <a:pt x="1752" y="1597"/>
                  </a:cubicBezTo>
                  <a:lnTo>
                    <a:pt x="1752" y="1597"/>
                  </a:lnTo>
                  <a:cubicBezTo>
                    <a:pt x="1749" y="1592"/>
                    <a:pt x="1747" y="1587"/>
                    <a:pt x="1745" y="1583"/>
                  </a:cubicBezTo>
                  <a:lnTo>
                    <a:pt x="1745" y="1583"/>
                  </a:lnTo>
                  <a:cubicBezTo>
                    <a:pt x="1774" y="1639"/>
                    <a:pt x="1803" y="1696"/>
                    <a:pt x="1834" y="1753"/>
                  </a:cubicBezTo>
                  <a:cubicBezTo>
                    <a:pt x="1590" y="1652"/>
                    <a:pt x="1348" y="1552"/>
                    <a:pt x="1108" y="1443"/>
                  </a:cubicBezTo>
                  <a:cubicBezTo>
                    <a:pt x="941" y="1369"/>
                    <a:pt x="771" y="1297"/>
                    <a:pt x="604" y="1222"/>
                  </a:cubicBezTo>
                  <a:cubicBezTo>
                    <a:pt x="512" y="1181"/>
                    <a:pt x="419" y="1139"/>
                    <a:pt x="323" y="1110"/>
                  </a:cubicBezTo>
                  <a:cubicBezTo>
                    <a:pt x="287" y="1100"/>
                    <a:pt x="248" y="1092"/>
                    <a:pt x="209" y="1092"/>
                  </a:cubicBezTo>
                  <a:cubicBezTo>
                    <a:pt x="150" y="1092"/>
                    <a:pt x="92" y="1110"/>
                    <a:pt x="53" y="1164"/>
                  </a:cubicBezTo>
                  <a:cubicBezTo>
                    <a:pt x="14" y="1218"/>
                    <a:pt x="1" y="1289"/>
                    <a:pt x="28" y="1352"/>
                  </a:cubicBezTo>
                  <a:cubicBezTo>
                    <a:pt x="60" y="1422"/>
                    <a:pt x="129" y="1465"/>
                    <a:pt x="201" y="1465"/>
                  </a:cubicBezTo>
                  <a:cubicBezTo>
                    <a:pt x="206" y="1465"/>
                    <a:pt x="212" y="1465"/>
                    <a:pt x="217" y="1465"/>
                  </a:cubicBezTo>
                  <a:lnTo>
                    <a:pt x="218" y="1465"/>
                  </a:lnTo>
                  <a:cubicBezTo>
                    <a:pt x="324" y="1501"/>
                    <a:pt x="426" y="1548"/>
                    <a:pt x="529" y="1593"/>
                  </a:cubicBezTo>
                  <a:cubicBezTo>
                    <a:pt x="694" y="1666"/>
                    <a:pt x="858" y="1737"/>
                    <a:pt x="1022" y="1811"/>
                  </a:cubicBezTo>
                  <a:cubicBezTo>
                    <a:pt x="1193" y="1888"/>
                    <a:pt x="1367" y="1961"/>
                    <a:pt x="1541" y="2032"/>
                  </a:cubicBezTo>
                  <a:cubicBezTo>
                    <a:pt x="1709" y="2102"/>
                    <a:pt x="1878" y="2169"/>
                    <a:pt x="2044" y="2240"/>
                  </a:cubicBezTo>
                  <a:cubicBezTo>
                    <a:pt x="2223" y="2315"/>
                    <a:pt x="2395" y="2404"/>
                    <a:pt x="2569" y="2487"/>
                  </a:cubicBezTo>
                  <a:cubicBezTo>
                    <a:pt x="2644" y="2525"/>
                    <a:pt x="2719" y="2566"/>
                    <a:pt x="2794" y="2604"/>
                  </a:cubicBezTo>
                  <a:cubicBezTo>
                    <a:pt x="2875" y="2644"/>
                    <a:pt x="2958" y="2681"/>
                    <a:pt x="3039" y="2721"/>
                  </a:cubicBezTo>
                  <a:cubicBezTo>
                    <a:pt x="3238" y="2821"/>
                    <a:pt x="3433" y="2924"/>
                    <a:pt x="3631" y="3026"/>
                  </a:cubicBezTo>
                  <a:cubicBezTo>
                    <a:pt x="3763" y="3094"/>
                    <a:pt x="3894" y="3163"/>
                    <a:pt x="4027" y="3231"/>
                  </a:cubicBezTo>
                  <a:cubicBezTo>
                    <a:pt x="3972" y="3254"/>
                    <a:pt x="3916" y="3276"/>
                    <a:pt x="3862" y="3301"/>
                  </a:cubicBezTo>
                  <a:cubicBezTo>
                    <a:pt x="3769" y="3345"/>
                    <a:pt x="3687" y="3403"/>
                    <a:pt x="3605" y="3464"/>
                  </a:cubicBezTo>
                  <a:lnTo>
                    <a:pt x="3605" y="3464"/>
                  </a:lnTo>
                  <a:cubicBezTo>
                    <a:pt x="3517" y="3526"/>
                    <a:pt x="3431" y="3587"/>
                    <a:pt x="3344" y="3650"/>
                  </a:cubicBezTo>
                  <a:lnTo>
                    <a:pt x="3344" y="3650"/>
                  </a:lnTo>
                  <a:cubicBezTo>
                    <a:pt x="3344" y="3649"/>
                    <a:pt x="3344" y="3649"/>
                    <a:pt x="3344" y="3649"/>
                  </a:cubicBezTo>
                  <a:lnTo>
                    <a:pt x="3344" y="3649"/>
                  </a:lnTo>
                  <a:cubicBezTo>
                    <a:pt x="3255" y="3713"/>
                    <a:pt x="3162" y="3772"/>
                    <a:pt x="3071" y="3833"/>
                  </a:cubicBezTo>
                  <a:cubicBezTo>
                    <a:pt x="2987" y="3888"/>
                    <a:pt x="2901" y="3935"/>
                    <a:pt x="2814" y="3984"/>
                  </a:cubicBezTo>
                  <a:cubicBezTo>
                    <a:pt x="2727" y="4033"/>
                    <a:pt x="2639" y="4081"/>
                    <a:pt x="2552" y="4132"/>
                  </a:cubicBezTo>
                  <a:cubicBezTo>
                    <a:pt x="2459" y="4186"/>
                    <a:pt x="2365" y="4243"/>
                    <a:pt x="2271" y="4295"/>
                  </a:cubicBezTo>
                  <a:cubicBezTo>
                    <a:pt x="2277" y="4291"/>
                    <a:pt x="2284" y="4288"/>
                    <a:pt x="2292" y="4285"/>
                  </a:cubicBezTo>
                  <a:lnTo>
                    <a:pt x="2292" y="4285"/>
                  </a:lnTo>
                  <a:cubicBezTo>
                    <a:pt x="2160" y="4353"/>
                    <a:pt x="2030" y="4424"/>
                    <a:pt x="1891" y="4478"/>
                  </a:cubicBezTo>
                  <a:cubicBezTo>
                    <a:pt x="1794" y="4512"/>
                    <a:pt x="1697" y="4552"/>
                    <a:pt x="1597" y="4577"/>
                  </a:cubicBezTo>
                  <a:cubicBezTo>
                    <a:pt x="1591" y="4577"/>
                    <a:pt x="1586" y="4578"/>
                    <a:pt x="1581" y="4580"/>
                  </a:cubicBezTo>
                  <a:cubicBezTo>
                    <a:pt x="1576" y="4579"/>
                    <a:pt x="1571" y="4579"/>
                    <a:pt x="1566" y="4579"/>
                  </a:cubicBezTo>
                  <a:cubicBezTo>
                    <a:pt x="1490" y="4579"/>
                    <a:pt x="1417" y="4628"/>
                    <a:pt x="1391" y="4701"/>
                  </a:cubicBezTo>
                  <a:cubicBezTo>
                    <a:pt x="1356" y="4798"/>
                    <a:pt x="1407" y="4902"/>
                    <a:pt x="1501" y="4939"/>
                  </a:cubicBezTo>
                  <a:cubicBezTo>
                    <a:pt x="1518" y="4945"/>
                    <a:pt x="1535" y="4948"/>
                    <a:pt x="1555" y="4950"/>
                  </a:cubicBezTo>
                  <a:cubicBezTo>
                    <a:pt x="1565" y="4951"/>
                    <a:pt x="1575" y="4952"/>
                    <a:pt x="1587" y="4952"/>
                  </a:cubicBezTo>
                  <a:cubicBezTo>
                    <a:pt x="1629" y="4951"/>
                    <a:pt x="1672" y="4941"/>
                    <a:pt x="1711" y="4929"/>
                  </a:cubicBezTo>
                  <a:cubicBezTo>
                    <a:pt x="1743" y="4920"/>
                    <a:pt x="1774" y="4910"/>
                    <a:pt x="1806" y="4899"/>
                  </a:cubicBezTo>
                  <a:cubicBezTo>
                    <a:pt x="1850" y="4884"/>
                    <a:pt x="1893" y="4868"/>
                    <a:pt x="1937" y="4853"/>
                  </a:cubicBezTo>
                  <a:cubicBezTo>
                    <a:pt x="2030" y="4822"/>
                    <a:pt x="2122" y="4787"/>
                    <a:pt x="2210" y="4743"/>
                  </a:cubicBezTo>
                  <a:cubicBezTo>
                    <a:pt x="2296" y="4700"/>
                    <a:pt x="2381" y="4656"/>
                    <a:pt x="2464" y="4610"/>
                  </a:cubicBezTo>
                  <a:cubicBezTo>
                    <a:pt x="2552" y="4564"/>
                    <a:pt x="2638" y="4511"/>
                    <a:pt x="2723" y="4461"/>
                  </a:cubicBezTo>
                  <a:cubicBezTo>
                    <a:pt x="2801" y="4415"/>
                    <a:pt x="2880" y="4371"/>
                    <a:pt x="2958" y="4327"/>
                  </a:cubicBezTo>
                  <a:cubicBezTo>
                    <a:pt x="3040" y="4281"/>
                    <a:pt x="3124" y="4239"/>
                    <a:pt x="3204" y="4187"/>
                  </a:cubicBezTo>
                  <a:cubicBezTo>
                    <a:pt x="3366" y="4083"/>
                    <a:pt x="3523" y="3973"/>
                    <a:pt x="3681" y="3861"/>
                  </a:cubicBezTo>
                  <a:lnTo>
                    <a:pt x="3681" y="3861"/>
                  </a:lnTo>
                  <a:cubicBezTo>
                    <a:pt x="3678" y="3864"/>
                    <a:pt x="3674" y="3866"/>
                    <a:pt x="3670" y="3869"/>
                  </a:cubicBezTo>
                  <a:cubicBezTo>
                    <a:pt x="3745" y="3818"/>
                    <a:pt x="3818" y="3765"/>
                    <a:pt x="3891" y="3713"/>
                  </a:cubicBezTo>
                  <a:lnTo>
                    <a:pt x="3891" y="3713"/>
                  </a:lnTo>
                  <a:cubicBezTo>
                    <a:pt x="3891" y="3713"/>
                    <a:pt x="3890" y="3714"/>
                    <a:pt x="3890" y="3714"/>
                  </a:cubicBezTo>
                  <a:cubicBezTo>
                    <a:pt x="3922" y="3691"/>
                    <a:pt x="3955" y="3670"/>
                    <a:pt x="3989" y="3650"/>
                  </a:cubicBezTo>
                  <a:cubicBezTo>
                    <a:pt x="4082" y="3604"/>
                    <a:pt x="4179" y="3565"/>
                    <a:pt x="4275" y="3528"/>
                  </a:cubicBezTo>
                  <a:cubicBezTo>
                    <a:pt x="4285" y="3524"/>
                    <a:pt x="4296" y="3522"/>
                    <a:pt x="4306" y="3518"/>
                  </a:cubicBezTo>
                  <a:cubicBezTo>
                    <a:pt x="4346" y="3510"/>
                    <a:pt x="4387" y="3504"/>
                    <a:pt x="4428" y="3499"/>
                  </a:cubicBezTo>
                  <a:cubicBezTo>
                    <a:pt x="4459" y="3497"/>
                    <a:pt x="4489" y="3496"/>
                    <a:pt x="4520" y="3496"/>
                  </a:cubicBezTo>
                  <a:cubicBezTo>
                    <a:pt x="4527" y="3497"/>
                    <a:pt x="4533" y="3497"/>
                    <a:pt x="4541" y="3498"/>
                  </a:cubicBezTo>
                  <a:cubicBezTo>
                    <a:pt x="4567" y="3512"/>
                    <a:pt x="4593" y="3524"/>
                    <a:pt x="4619" y="3538"/>
                  </a:cubicBezTo>
                  <a:cubicBezTo>
                    <a:pt x="4784" y="3626"/>
                    <a:pt x="4951" y="3713"/>
                    <a:pt x="5113" y="3805"/>
                  </a:cubicBezTo>
                  <a:cubicBezTo>
                    <a:pt x="5201" y="3856"/>
                    <a:pt x="5290" y="3907"/>
                    <a:pt x="5381" y="3952"/>
                  </a:cubicBezTo>
                  <a:cubicBezTo>
                    <a:pt x="5459" y="3991"/>
                    <a:pt x="5537" y="4025"/>
                    <a:pt x="5616" y="4063"/>
                  </a:cubicBezTo>
                  <a:cubicBezTo>
                    <a:pt x="5795" y="4153"/>
                    <a:pt x="5963" y="4262"/>
                    <a:pt x="6147" y="4342"/>
                  </a:cubicBezTo>
                  <a:cubicBezTo>
                    <a:pt x="6206" y="4368"/>
                    <a:pt x="6266" y="4397"/>
                    <a:pt x="6324" y="4424"/>
                  </a:cubicBezTo>
                  <a:cubicBezTo>
                    <a:pt x="6248" y="4473"/>
                    <a:pt x="6174" y="4532"/>
                    <a:pt x="6106" y="4590"/>
                  </a:cubicBezTo>
                  <a:cubicBezTo>
                    <a:pt x="5974" y="4703"/>
                    <a:pt x="5858" y="4832"/>
                    <a:pt x="5732" y="4952"/>
                  </a:cubicBezTo>
                  <a:cubicBezTo>
                    <a:pt x="5611" y="5069"/>
                    <a:pt x="5492" y="5189"/>
                    <a:pt x="5372" y="5306"/>
                  </a:cubicBezTo>
                  <a:cubicBezTo>
                    <a:pt x="5372" y="5306"/>
                    <a:pt x="5373" y="5305"/>
                    <a:pt x="5373" y="5305"/>
                  </a:cubicBezTo>
                  <a:lnTo>
                    <a:pt x="5373" y="5305"/>
                  </a:lnTo>
                  <a:cubicBezTo>
                    <a:pt x="5338" y="5335"/>
                    <a:pt x="5304" y="5366"/>
                    <a:pt x="5266" y="5395"/>
                  </a:cubicBezTo>
                  <a:cubicBezTo>
                    <a:pt x="5224" y="5427"/>
                    <a:pt x="5180" y="5457"/>
                    <a:pt x="5138" y="5492"/>
                  </a:cubicBezTo>
                  <a:cubicBezTo>
                    <a:pt x="5055" y="5560"/>
                    <a:pt x="4993" y="5652"/>
                    <a:pt x="4917" y="5729"/>
                  </a:cubicBezTo>
                  <a:cubicBezTo>
                    <a:pt x="4902" y="5741"/>
                    <a:pt x="4888" y="5753"/>
                    <a:pt x="4873" y="5764"/>
                  </a:cubicBezTo>
                  <a:lnTo>
                    <a:pt x="4873" y="5764"/>
                  </a:lnTo>
                  <a:cubicBezTo>
                    <a:pt x="4873" y="5764"/>
                    <a:pt x="4873" y="5764"/>
                    <a:pt x="4873" y="5764"/>
                  </a:cubicBezTo>
                  <a:lnTo>
                    <a:pt x="4873" y="5764"/>
                  </a:lnTo>
                  <a:cubicBezTo>
                    <a:pt x="4873" y="5764"/>
                    <a:pt x="4872" y="5765"/>
                    <a:pt x="4872" y="5765"/>
                  </a:cubicBezTo>
                  <a:cubicBezTo>
                    <a:pt x="4872" y="5765"/>
                    <a:pt x="4873" y="5765"/>
                    <a:pt x="4873" y="5764"/>
                  </a:cubicBezTo>
                  <a:lnTo>
                    <a:pt x="4873" y="5764"/>
                  </a:lnTo>
                  <a:cubicBezTo>
                    <a:pt x="4873" y="5765"/>
                    <a:pt x="4872" y="5765"/>
                    <a:pt x="4872" y="5765"/>
                  </a:cubicBezTo>
                  <a:cubicBezTo>
                    <a:pt x="4871" y="5766"/>
                    <a:pt x="4871" y="5766"/>
                    <a:pt x="4871" y="5766"/>
                  </a:cubicBezTo>
                  <a:cubicBezTo>
                    <a:pt x="4818" y="5794"/>
                    <a:pt x="4779" y="5847"/>
                    <a:pt x="4774" y="5912"/>
                  </a:cubicBezTo>
                  <a:cubicBezTo>
                    <a:pt x="4764" y="6010"/>
                    <a:pt x="4840" y="6106"/>
                    <a:pt x="4941" y="6112"/>
                  </a:cubicBezTo>
                  <a:cubicBezTo>
                    <a:pt x="4946" y="6113"/>
                    <a:pt x="4952" y="6113"/>
                    <a:pt x="4957" y="6113"/>
                  </a:cubicBezTo>
                  <a:cubicBezTo>
                    <a:pt x="5023" y="6112"/>
                    <a:pt x="5073" y="6079"/>
                    <a:pt x="5125" y="6037"/>
                  </a:cubicBezTo>
                  <a:cubicBezTo>
                    <a:pt x="5159" y="6010"/>
                    <a:pt x="5193" y="5979"/>
                    <a:pt x="5222" y="5946"/>
                  </a:cubicBezTo>
                  <a:cubicBezTo>
                    <a:pt x="5274" y="5888"/>
                    <a:pt x="5324" y="5827"/>
                    <a:pt x="5380" y="5772"/>
                  </a:cubicBezTo>
                  <a:cubicBezTo>
                    <a:pt x="5419" y="5740"/>
                    <a:pt x="5460" y="5712"/>
                    <a:pt x="5501" y="5682"/>
                  </a:cubicBezTo>
                  <a:cubicBezTo>
                    <a:pt x="5543" y="5650"/>
                    <a:pt x="5581" y="5616"/>
                    <a:pt x="5620" y="5580"/>
                  </a:cubicBezTo>
                  <a:cubicBezTo>
                    <a:pt x="5703" y="5503"/>
                    <a:pt x="5780" y="5421"/>
                    <a:pt x="5861" y="5343"/>
                  </a:cubicBezTo>
                  <a:cubicBezTo>
                    <a:pt x="5937" y="5269"/>
                    <a:pt x="6013" y="5197"/>
                    <a:pt x="6089" y="5122"/>
                  </a:cubicBezTo>
                  <a:cubicBezTo>
                    <a:pt x="6155" y="5056"/>
                    <a:pt x="6220" y="4989"/>
                    <a:pt x="6286" y="4924"/>
                  </a:cubicBezTo>
                  <a:cubicBezTo>
                    <a:pt x="6352" y="4867"/>
                    <a:pt x="6419" y="4809"/>
                    <a:pt x="6490" y="4759"/>
                  </a:cubicBezTo>
                  <a:cubicBezTo>
                    <a:pt x="6520" y="4739"/>
                    <a:pt x="6549" y="4719"/>
                    <a:pt x="6580" y="4701"/>
                  </a:cubicBezTo>
                  <a:cubicBezTo>
                    <a:pt x="6597" y="4693"/>
                    <a:pt x="6617" y="4685"/>
                    <a:pt x="6635" y="4678"/>
                  </a:cubicBezTo>
                  <a:lnTo>
                    <a:pt x="6635" y="4678"/>
                  </a:lnTo>
                  <a:cubicBezTo>
                    <a:pt x="6635" y="4678"/>
                    <a:pt x="6634" y="4678"/>
                    <a:pt x="6634" y="4678"/>
                  </a:cubicBezTo>
                  <a:lnTo>
                    <a:pt x="6634" y="4678"/>
                  </a:lnTo>
                  <a:cubicBezTo>
                    <a:pt x="6636" y="4677"/>
                    <a:pt x="6638" y="4676"/>
                    <a:pt x="6641" y="4676"/>
                  </a:cubicBezTo>
                  <a:cubicBezTo>
                    <a:pt x="6642" y="4675"/>
                    <a:pt x="6643" y="4675"/>
                    <a:pt x="6645" y="4674"/>
                  </a:cubicBezTo>
                  <a:lnTo>
                    <a:pt x="6645" y="4674"/>
                  </a:lnTo>
                  <a:cubicBezTo>
                    <a:pt x="6644" y="4674"/>
                    <a:pt x="6644" y="4674"/>
                    <a:pt x="6644" y="4674"/>
                  </a:cubicBezTo>
                  <a:cubicBezTo>
                    <a:pt x="6658" y="4670"/>
                    <a:pt x="6672" y="4665"/>
                    <a:pt x="6685" y="4661"/>
                  </a:cubicBezTo>
                  <a:cubicBezTo>
                    <a:pt x="6690" y="4661"/>
                    <a:pt x="6696" y="4660"/>
                    <a:pt x="6700" y="4658"/>
                  </a:cubicBezTo>
                  <a:lnTo>
                    <a:pt x="6701" y="4658"/>
                  </a:lnTo>
                  <a:cubicBezTo>
                    <a:pt x="6704" y="4660"/>
                    <a:pt x="6706" y="4660"/>
                    <a:pt x="6707" y="4660"/>
                  </a:cubicBezTo>
                  <a:cubicBezTo>
                    <a:pt x="6713" y="4660"/>
                    <a:pt x="6718" y="4660"/>
                    <a:pt x="6724" y="4660"/>
                  </a:cubicBezTo>
                  <a:cubicBezTo>
                    <a:pt x="6818" y="4660"/>
                    <a:pt x="6900" y="4588"/>
                    <a:pt x="6910" y="4493"/>
                  </a:cubicBezTo>
                  <a:cubicBezTo>
                    <a:pt x="6913" y="4441"/>
                    <a:pt x="6896" y="4393"/>
                    <a:pt x="6865" y="4357"/>
                  </a:cubicBezTo>
                  <a:cubicBezTo>
                    <a:pt x="6855" y="4297"/>
                    <a:pt x="6816" y="4243"/>
                    <a:pt x="6756" y="4215"/>
                  </a:cubicBezTo>
                  <a:cubicBezTo>
                    <a:pt x="6667" y="4172"/>
                    <a:pt x="6575" y="4135"/>
                    <a:pt x="6484" y="4091"/>
                  </a:cubicBezTo>
                  <a:cubicBezTo>
                    <a:pt x="6395" y="4049"/>
                    <a:pt x="6305" y="4010"/>
                    <a:pt x="6216" y="3968"/>
                  </a:cubicBezTo>
                  <a:cubicBezTo>
                    <a:pt x="6142" y="3930"/>
                    <a:pt x="6071" y="3889"/>
                    <a:pt x="5999" y="3848"/>
                  </a:cubicBezTo>
                  <a:cubicBezTo>
                    <a:pt x="5989" y="3805"/>
                    <a:pt x="5964" y="3765"/>
                    <a:pt x="5926" y="3737"/>
                  </a:cubicBezTo>
                  <a:lnTo>
                    <a:pt x="5926" y="3737"/>
                  </a:lnTo>
                  <a:cubicBezTo>
                    <a:pt x="5926" y="3737"/>
                    <a:pt x="5926" y="3737"/>
                    <a:pt x="5926" y="3737"/>
                  </a:cubicBezTo>
                  <a:cubicBezTo>
                    <a:pt x="5925" y="3736"/>
                    <a:pt x="5924" y="3735"/>
                    <a:pt x="5922" y="3734"/>
                  </a:cubicBezTo>
                  <a:lnTo>
                    <a:pt x="5922" y="3734"/>
                  </a:lnTo>
                  <a:cubicBezTo>
                    <a:pt x="5923" y="3734"/>
                    <a:pt x="5923" y="3734"/>
                    <a:pt x="5923" y="3734"/>
                  </a:cubicBezTo>
                  <a:lnTo>
                    <a:pt x="5923" y="3734"/>
                  </a:lnTo>
                  <a:cubicBezTo>
                    <a:pt x="5922" y="3734"/>
                    <a:pt x="5921" y="3733"/>
                    <a:pt x="5921" y="3733"/>
                  </a:cubicBezTo>
                  <a:lnTo>
                    <a:pt x="5921" y="3733"/>
                  </a:lnTo>
                  <a:cubicBezTo>
                    <a:pt x="5911" y="3726"/>
                    <a:pt x="5903" y="3718"/>
                    <a:pt x="5893" y="3711"/>
                  </a:cubicBezTo>
                  <a:cubicBezTo>
                    <a:pt x="5855" y="3679"/>
                    <a:pt x="5818" y="3646"/>
                    <a:pt x="5782" y="3612"/>
                  </a:cubicBezTo>
                  <a:cubicBezTo>
                    <a:pt x="5772" y="3600"/>
                    <a:pt x="5762" y="3587"/>
                    <a:pt x="5752" y="3573"/>
                  </a:cubicBezTo>
                  <a:cubicBezTo>
                    <a:pt x="5743" y="3560"/>
                    <a:pt x="5734" y="3546"/>
                    <a:pt x="5726" y="3531"/>
                  </a:cubicBezTo>
                  <a:cubicBezTo>
                    <a:pt x="5719" y="3515"/>
                    <a:pt x="5711" y="3499"/>
                    <a:pt x="5704" y="3483"/>
                  </a:cubicBezTo>
                  <a:cubicBezTo>
                    <a:pt x="5690" y="3437"/>
                    <a:pt x="5677" y="3393"/>
                    <a:pt x="5666" y="3346"/>
                  </a:cubicBezTo>
                  <a:cubicBezTo>
                    <a:pt x="5639" y="3226"/>
                    <a:pt x="5620" y="3107"/>
                    <a:pt x="5606" y="2986"/>
                  </a:cubicBezTo>
                  <a:cubicBezTo>
                    <a:pt x="5592" y="2839"/>
                    <a:pt x="5575" y="2694"/>
                    <a:pt x="5557" y="2548"/>
                  </a:cubicBezTo>
                  <a:cubicBezTo>
                    <a:pt x="5539" y="2410"/>
                    <a:pt x="5517" y="2272"/>
                    <a:pt x="5501" y="2132"/>
                  </a:cubicBezTo>
                  <a:lnTo>
                    <a:pt x="5501" y="2132"/>
                  </a:lnTo>
                  <a:cubicBezTo>
                    <a:pt x="5502" y="2138"/>
                    <a:pt x="5502" y="2145"/>
                    <a:pt x="5502" y="2151"/>
                  </a:cubicBezTo>
                  <a:cubicBezTo>
                    <a:pt x="5495" y="2060"/>
                    <a:pt x="5491" y="1970"/>
                    <a:pt x="5478" y="1881"/>
                  </a:cubicBezTo>
                  <a:cubicBezTo>
                    <a:pt x="5467" y="1802"/>
                    <a:pt x="5452" y="1722"/>
                    <a:pt x="5439" y="1643"/>
                  </a:cubicBezTo>
                  <a:cubicBezTo>
                    <a:pt x="5412" y="1476"/>
                    <a:pt x="5369" y="1315"/>
                    <a:pt x="5330" y="1151"/>
                  </a:cubicBezTo>
                  <a:cubicBezTo>
                    <a:pt x="5313" y="1077"/>
                    <a:pt x="5300" y="1002"/>
                    <a:pt x="5277" y="928"/>
                  </a:cubicBezTo>
                  <a:cubicBezTo>
                    <a:pt x="5255" y="856"/>
                    <a:pt x="5229" y="784"/>
                    <a:pt x="5204" y="712"/>
                  </a:cubicBezTo>
                  <a:cubicBezTo>
                    <a:pt x="5152" y="567"/>
                    <a:pt x="5097" y="423"/>
                    <a:pt x="5043" y="279"/>
                  </a:cubicBezTo>
                  <a:lnTo>
                    <a:pt x="5043" y="279"/>
                  </a:lnTo>
                  <a:cubicBezTo>
                    <a:pt x="5045" y="280"/>
                    <a:pt x="5045" y="280"/>
                    <a:pt x="5045" y="280"/>
                  </a:cubicBezTo>
                  <a:cubicBezTo>
                    <a:pt x="5023" y="223"/>
                    <a:pt x="5001" y="166"/>
                    <a:pt x="4975" y="110"/>
                  </a:cubicBezTo>
                  <a:cubicBezTo>
                    <a:pt x="4943" y="42"/>
                    <a:pt x="4876" y="1"/>
                    <a:pt x="48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9" name="Google Shape;2119;p42"/>
            <p:cNvSpPr/>
            <p:nvPr/>
          </p:nvSpPr>
          <p:spPr>
            <a:xfrm flipH="1">
              <a:off x="7301171" y="2606766"/>
              <a:ext cx="26219" cy="158569"/>
            </a:xfrm>
            <a:custGeom>
              <a:avLst/>
              <a:gdLst/>
              <a:ahLst/>
              <a:cxnLst/>
              <a:rect l="l" t="t" r="r" b="b"/>
              <a:pathLst>
                <a:path w="429" h="2562" extrusionOk="0">
                  <a:moveTo>
                    <a:pt x="225" y="0"/>
                  </a:moveTo>
                  <a:cubicBezTo>
                    <a:pt x="216" y="0"/>
                    <a:pt x="206" y="1"/>
                    <a:pt x="196" y="2"/>
                  </a:cubicBezTo>
                  <a:cubicBezTo>
                    <a:pt x="99" y="18"/>
                    <a:pt x="27" y="116"/>
                    <a:pt x="44" y="215"/>
                  </a:cubicBezTo>
                  <a:cubicBezTo>
                    <a:pt x="47" y="240"/>
                    <a:pt x="44" y="265"/>
                    <a:pt x="45" y="291"/>
                  </a:cubicBezTo>
                  <a:cubicBezTo>
                    <a:pt x="45" y="336"/>
                    <a:pt x="47" y="383"/>
                    <a:pt x="49" y="429"/>
                  </a:cubicBezTo>
                  <a:cubicBezTo>
                    <a:pt x="53" y="522"/>
                    <a:pt x="59" y="614"/>
                    <a:pt x="58" y="707"/>
                  </a:cubicBezTo>
                  <a:cubicBezTo>
                    <a:pt x="55" y="818"/>
                    <a:pt x="48" y="928"/>
                    <a:pt x="48" y="1038"/>
                  </a:cubicBezTo>
                  <a:cubicBezTo>
                    <a:pt x="48" y="1149"/>
                    <a:pt x="49" y="1260"/>
                    <a:pt x="51" y="1372"/>
                  </a:cubicBezTo>
                  <a:cubicBezTo>
                    <a:pt x="57" y="1578"/>
                    <a:pt x="60" y="1785"/>
                    <a:pt x="57" y="1991"/>
                  </a:cubicBezTo>
                  <a:cubicBezTo>
                    <a:pt x="57" y="1991"/>
                    <a:pt x="57" y="1992"/>
                    <a:pt x="57" y="1992"/>
                  </a:cubicBezTo>
                  <a:cubicBezTo>
                    <a:pt x="57" y="1995"/>
                    <a:pt x="57" y="1997"/>
                    <a:pt x="57" y="2000"/>
                  </a:cubicBezTo>
                  <a:cubicBezTo>
                    <a:pt x="52" y="2102"/>
                    <a:pt x="48" y="2204"/>
                    <a:pt x="37" y="2304"/>
                  </a:cubicBezTo>
                  <a:cubicBezTo>
                    <a:pt x="1" y="2393"/>
                    <a:pt x="41" y="2491"/>
                    <a:pt x="123" y="2540"/>
                  </a:cubicBezTo>
                  <a:cubicBezTo>
                    <a:pt x="148" y="2555"/>
                    <a:pt x="175" y="2562"/>
                    <a:pt x="202" y="2562"/>
                  </a:cubicBezTo>
                  <a:cubicBezTo>
                    <a:pt x="204" y="2562"/>
                    <a:pt x="206" y="2562"/>
                    <a:pt x="208" y="2562"/>
                  </a:cubicBezTo>
                  <a:cubicBezTo>
                    <a:pt x="283" y="2560"/>
                    <a:pt x="358" y="2508"/>
                    <a:pt x="385" y="2437"/>
                  </a:cubicBezTo>
                  <a:cubicBezTo>
                    <a:pt x="414" y="2364"/>
                    <a:pt x="411" y="2277"/>
                    <a:pt x="417" y="2200"/>
                  </a:cubicBezTo>
                  <a:cubicBezTo>
                    <a:pt x="426" y="2062"/>
                    <a:pt x="428" y="1925"/>
                    <a:pt x="427" y="1787"/>
                  </a:cubicBezTo>
                  <a:cubicBezTo>
                    <a:pt x="426" y="1507"/>
                    <a:pt x="414" y="1228"/>
                    <a:pt x="418" y="949"/>
                  </a:cubicBezTo>
                  <a:cubicBezTo>
                    <a:pt x="418" y="946"/>
                    <a:pt x="418" y="943"/>
                    <a:pt x="418" y="940"/>
                  </a:cubicBezTo>
                  <a:cubicBezTo>
                    <a:pt x="422" y="862"/>
                    <a:pt x="426" y="786"/>
                    <a:pt x="427" y="708"/>
                  </a:cubicBezTo>
                  <a:cubicBezTo>
                    <a:pt x="428" y="642"/>
                    <a:pt x="425" y="576"/>
                    <a:pt x="423" y="510"/>
                  </a:cubicBezTo>
                  <a:cubicBezTo>
                    <a:pt x="420" y="440"/>
                    <a:pt x="416" y="369"/>
                    <a:pt x="415" y="300"/>
                  </a:cubicBezTo>
                  <a:cubicBezTo>
                    <a:pt x="415" y="252"/>
                    <a:pt x="418" y="203"/>
                    <a:pt x="410" y="155"/>
                  </a:cubicBezTo>
                  <a:cubicBezTo>
                    <a:pt x="394" y="66"/>
                    <a:pt x="315" y="0"/>
                    <a:pt x="2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0" name="Google Shape;2120;p42"/>
            <p:cNvSpPr/>
            <p:nvPr/>
          </p:nvSpPr>
          <p:spPr>
            <a:xfrm flipH="1">
              <a:off x="6982138" y="1607573"/>
              <a:ext cx="408632" cy="524910"/>
            </a:xfrm>
            <a:custGeom>
              <a:avLst/>
              <a:gdLst/>
              <a:ahLst/>
              <a:cxnLst/>
              <a:rect l="l" t="t" r="r" b="b"/>
              <a:pathLst>
                <a:path w="6686" h="8481" extrusionOk="0">
                  <a:moveTo>
                    <a:pt x="1470" y="1205"/>
                  </a:moveTo>
                  <a:lnTo>
                    <a:pt x="1470" y="1205"/>
                  </a:lnTo>
                  <a:cubicBezTo>
                    <a:pt x="1472" y="1207"/>
                    <a:pt x="1474" y="1209"/>
                    <a:pt x="1477" y="1212"/>
                  </a:cubicBezTo>
                  <a:lnTo>
                    <a:pt x="1477" y="1212"/>
                  </a:lnTo>
                  <a:cubicBezTo>
                    <a:pt x="1475" y="1209"/>
                    <a:pt x="1472" y="1207"/>
                    <a:pt x="1470" y="1205"/>
                  </a:cubicBezTo>
                  <a:close/>
                  <a:moveTo>
                    <a:pt x="3270" y="3018"/>
                  </a:moveTo>
                  <a:cubicBezTo>
                    <a:pt x="3270" y="3021"/>
                    <a:pt x="3270" y="3023"/>
                    <a:pt x="3270" y="3026"/>
                  </a:cubicBezTo>
                  <a:lnTo>
                    <a:pt x="3270" y="3026"/>
                  </a:lnTo>
                  <a:cubicBezTo>
                    <a:pt x="3270" y="3023"/>
                    <a:pt x="3270" y="3021"/>
                    <a:pt x="3270" y="3018"/>
                  </a:cubicBezTo>
                  <a:close/>
                  <a:moveTo>
                    <a:pt x="3763" y="4222"/>
                  </a:moveTo>
                  <a:cubicBezTo>
                    <a:pt x="3762" y="4222"/>
                    <a:pt x="3762" y="4223"/>
                    <a:pt x="3761" y="4223"/>
                  </a:cubicBezTo>
                  <a:lnTo>
                    <a:pt x="3761" y="4223"/>
                  </a:lnTo>
                  <a:cubicBezTo>
                    <a:pt x="3762" y="4223"/>
                    <a:pt x="3762" y="4223"/>
                    <a:pt x="3763" y="4222"/>
                  </a:cubicBezTo>
                  <a:close/>
                  <a:moveTo>
                    <a:pt x="3761" y="4223"/>
                  </a:moveTo>
                  <a:cubicBezTo>
                    <a:pt x="3761" y="4223"/>
                    <a:pt x="3761" y="4223"/>
                    <a:pt x="3761" y="4223"/>
                  </a:cubicBezTo>
                  <a:lnTo>
                    <a:pt x="3761" y="4223"/>
                  </a:lnTo>
                  <a:cubicBezTo>
                    <a:pt x="3761" y="4223"/>
                    <a:pt x="3761" y="4223"/>
                    <a:pt x="3761" y="4223"/>
                  </a:cubicBezTo>
                  <a:close/>
                  <a:moveTo>
                    <a:pt x="2445" y="6445"/>
                  </a:moveTo>
                  <a:cubicBezTo>
                    <a:pt x="2448" y="6447"/>
                    <a:pt x="2451" y="6449"/>
                    <a:pt x="2454" y="6451"/>
                  </a:cubicBezTo>
                  <a:lnTo>
                    <a:pt x="2454" y="6451"/>
                  </a:lnTo>
                  <a:cubicBezTo>
                    <a:pt x="2451" y="6449"/>
                    <a:pt x="2448" y="6447"/>
                    <a:pt x="2445" y="6445"/>
                  </a:cubicBezTo>
                  <a:close/>
                  <a:moveTo>
                    <a:pt x="3034" y="1"/>
                  </a:moveTo>
                  <a:cubicBezTo>
                    <a:pt x="3032" y="1"/>
                    <a:pt x="3031" y="1"/>
                    <a:pt x="3030" y="1"/>
                  </a:cubicBezTo>
                  <a:cubicBezTo>
                    <a:pt x="2929" y="2"/>
                    <a:pt x="2847" y="86"/>
                    <a:pt x="2848" y="187"/>
                  </a:cubicBezTo>
                  <a:cubicBezTo>
                    <a:pt x="2848" y="225"/>
                    <a:pt x="2849" y="264"/>
                    <a:pt x="2848" y="301"/>
                  </a:cubicBezTo>
                  <a:cubicBezTo>
                    <a:pt x="2844" y="490"/>
                    <a:pt x="2834" y="676"/>
                    <a:pt x="2834" y="865"/>
                  </a:cubicBezTo>
                  <a:cubicBezTo>
                    <a:pt x="2833" y="1067"/>
                    <a:pt x="2828" y="1270"/>
                    <a:pt x="2826" y="1472"/>
                  </a:cubicBezTo>
                  <a:cubicBezTo>
                    <a:pt x="2825" y="1664"/>
                    <a:pt x="2826" y="1858"/>
                    <a:pt x="2835" y="2050"/>
                  </a:cubicBezTo>
                  <a:cubicBezTo>
                    <a:pt x="2843" y="2198"/>
                    <a:pt x="2857" y="2347"/>
                    <a:pt x="2870" y="2496"/>
                  </a:cubicBezTo>
                  <a:cubicBezTo>
                    <a:pt x="2855" y="2480"/>
                    <a:pt x="2840" y="2464"/>
                    <a:pt x="2824" y="2449"/>
                  </a:cubicBezTo>
                  <a:cubicBezTo>
                    <a:pt x="2751" y="2384"/>
                    <a:pt x="2675" y="2323"/>
                    <a:pt x="2598" y="2262"/>
                  </a:cubicBezTo>
                  <a:cubicBezTo>
                    <a:pt x="2504" y="2181"/>
                    <a:pt x="2412" y="2098"/>
                    <a:pt x="2324" y="2011"/>
                  </a:cubicBezTo>
                  <a:cubicBezTo>
                    <a:pt x="2277" y="1965"/>
                    <a:pt x="2230" y="1922"/>
                    <a:pt x="2182" y="1878"/>
                  </a:cubicBezTo>
                  <a:cubicBezTo>
                    <a:pt x="2128" y="1831"/>
                    <a:pt x="2068" y="1790"/>
                    <a:pt x="2012" y="1744"/>
                  </a:cubicBezTo>
                  <a:cubicBezTo>
                    <a:pt x="1953" y="1692"/>
                    <a:pt x="1900" y="1631"/>
                    <a:pt x="1845" y="1573"/>
                  </a:cubicBezTo>
                  <a:cubicBezTo>
                    <a:pt x="1803" y="1527"/>
                    <a:pt x="1756" y="1486"/>
                    <a:pt x="1709" y="1445"/>
                  </a:cubicBezTo>
                  <a:cubicBezTo>
                    <a:pt x="1626" y="1373"/>
                    <a:pt x="1551" y="1294"/>
                    <a:pt x="1477" y="1212"/>
                  </a:cubicBezTo>
                  <a:lnTo>
                    <a:pt x="1477" y="1212"/>
                  </a:lnTo>
                  <a:cubicBezTo>
                    <a:pt x="1478" y="1213"/>
                    <a:pt x="1478" y="1215"/>
                    <a:pt x="1479" y="1216"/>
                  </a:cubicBezTo>
                  <a:cubicBezTo>
                    <a:pt x="1444" y="1175"/>
                    <a:pt x="1409" y="1134"/>
                    <a:pt x="1373" y="1094"/>
                  </a:cubicBezTo>
                  <a:cubicBezTo>
                    <a:pt x="1316" y="1030"/>
                    <a:pt x="1256" y="960"/>
                    <a:pt x="1170" y="935"/>
                  </a:cubicBezTo>
                  <a:cubicBezTo>
                    <a:pt x="1155" y="930"/>
                    <a:pt x="1140" y="928"/>
                    <a:pt x="1124" y="928"/>
                  </a:cubicBezTo>
                  <a:cubicBezTo>
                    <a:pt x="1042" y="928"/>
                    <a:pt x="965" y="987"/>
                    <a:pt x="944" y="1067"/>
                  </a:cubicBezTo>
                  <a:cubicBezTo>
                    <a:pt x="921" y="1152"/>
                    <a:pt x="963" y="1238"/>
                    <a:pt x="1038" y="1278"/>
                  </a:cubicBezTo>
                  <a:cubicBezTo>
                    <a:pt x="1038" y="1278"/>
                    <a:pt x="1039" y="1279"/>
                    <a:pt x="1040" y="1279"/>
                  </a:cubicBezTo>
                  <a:cubicBezTo>
                    <a:pt x="1040" y="1279"/>
                    <a:pt x="1041" y="1279"/>
                    <a:pt x="1041" y="1280"/>
                  </a:cubicBezTo>
                  <a:lnTo>
                    <a:pt x="1042" y="1280"/>
                  </a:lnTo>
                  <a:cubicBezTo>
                    <a:pt x="1050" y="1288"/>
                    <a:pt x="1057" y="1295"/>
                    <a:pt x="1064" y="1303"/>
                  </a:cubicBezTo>
                  <a:cubicBezTo>
                    <a:pt x="1060" y="1297"/>
                    <a:pt x="1054" y="1290"/>
                    <a:pt x="1049" y="1285"/>
                  </a:cubicBezTo>
                  <a:lnTo>
                    <a:pt x="1049" y="1285"/>
                  </a:lnTo>
                  <a:cubicBezTo>
                    <a:pt x="1174" y="1423"/>
                    <a:pt x="1291" y="1572"/>
                    <a:pt x="1432" y="1694"/>
                  </a:cubicBezTo>
                  <a:cubicBezTo>
                    <a:pt x="1507" y="1758"/>
                    <a:pt x="1576" y="1826"/>
                    <a:pt x="1643" y="1898"/>
                  </a:cubicBezTo>
                  <a:cubicBezTo>
                    <a:pt x="1700" y="1960"/>
                    <a:pt x="1759" y="2020"/>
                    <a:pt x="1828" y="2071"/>
                  </a:cubicBezTo>
                  <a:cubicBezTo>
                    <a:pt x="1863" y="2099"/>
                    <a:pt x="1900" y="2126"/>
                    <a:pt x="1937" y="2155"/>
                  </a:cubicBezTo>
                  <a:cubicBezTo>
                    <a:pt x="1939" y="2156"/>
                    <a:pt x="1940" y="2157"/>
                    <a:pt x="1941" y="2158"/>
                  </a:cubicBezTo>
                  <a:cubicBezTo>
                    <a:pt x="1940" y="2157"/>
                    <a:pt x="1939" y="2157"/>
                    <a:pt x="1937" y="2156"/>
                  </a:cubicBezTo>
                  <a:lnTo>
                    <a:pt x="1937" y="2156"/>
                  </a:lnTo>
                  <a:cubicBezTo>
                    <a:pt x="2029" y="2237"/>
                    <a:pt x="2114" y="2325"/>
                    <a:pt x="2205" y="2408"/>
                  </a:cubicBezTo>
                  <a:cubicBezTo>
                    <a:pt x="2257" y="2454"/>
                    <a:pt x="2308" y="2504"/>
                    <a:pt x="2362" y="2547"/>
                  </a:cubicBezTo>
                  <a:cubicBezTo>
                    <a:pt x="2404" y="2580"/>
                    <a:pt x="2447" y="2612"/>
                    <a:pt x="2488" y="2647"/>
                  </a:cubicBezTo>
                  <a:cubicBezTo>
                    <a:pt x="2548" y="2699"/>
                    <a:pt x="2608" y="2752"/>
                    <a:pt x="2663" y="2809"/>
                  </a:cubicBezTo>
                  <a:cubicBezTo>
                    <a:pt x="2718" y="2871"/>
                    <a:pt x="2769" y="2938"/>
                    <a:pt x="2818" y="3006"/>
                  </a:cubicBezTo>
                  <a:cubicBezTo>
                    <a:pt x="2825" y="3017"/>
                    <a:pt x="2832" y="3028"/>
                    <a:pt x="2838" y="3040"/>
                  </a:cubicBezTo>
                  <a:cubicBezTo>
                    <a:pt x="2843" y="3052"/>
                    <a:pt x="2849" y="3065"/>
                    <a:pt x="2855" y="3079"/>
                  </a:cubicBezTo>
                  <a:cubicBezTo>
                    <a:pt x="2865" y="3113"/>
                    <a:pt x="2874" y="3149"/>
                    <a:pt x="2883" y="3185"/>
                  </a:cubicBezTo>
                  <a:cubicBezTo>
                    <a:pt x="2891" y="3229"/>
                    <a:pt x="2899" y="3273"/>
                    <a:pt x="2905" y="3318"/>
                  </a:cubicBezTo>
                  <a:cubicBezTo>
                    <a:pt x="2907" y="3335"/>
                    <a:pt x="2914" y="3350"/>
                    <a:pt x="2921" y="3366"/>
                  </a:cubicBezTo>
                  <a:cubicBezTo>
                    <a:pt x="2926" y="3454"/>
                    <a:pt x="2929" y="3541"/>
                    <a:pt x="2931" y="3629"/>
                  </a:cubicBezTo>
                  <a:cubicBezTo>
                    <a:pt x="2935" y="3769"/>
                    <a:pt x="2944" y="3909"/>
                    <a:pt x="2947" y="4050"/>
                  </a:cubicBezTo>
                  <a:cubicBezTo>
                    <a:pt x="2955" y="4284"/>
                    <a:pt x="2961" y="4521"/>
                    <a:pt x="2953" y="4756"/>
                  </a:cubicBezTo>
                  <a:cubicBezTo>
                    <a:pt x="2950" y="4769"/>
                    <a:pt x="2945" y="4780"/>
                    <a:pt x="2942" y="4793"/>
                  </a:cubicBezTo>
                  <a:cubicBezTo>
                    <a:pt x="2919" y="4888"/>
                    <a:pt x="2902" y="4983"/>
                    <a:pt x="2891" y="5080"/>
                  </a:cubicBezTo>
                  <a:cubicBezTo>
                    <a:pt x="2885" y="5131"/>
                    <a:pt x="2878" y="5181"/>
                    <a:pt x="2871" y="5231"/>
                  </a:cubicBezTo>
                  <a:cubicBezTo>
                    <a:pt x="2865" y="5269"/>
                    <a:pt x="2858" y="5306"/>
                    <a:pt x="2858" y="5345"/>
                  </a:cubicBezTo>
                  <a:cubicBezTo>
                    <a:pt x="2858" y="5385"/>
                    <a:pt x="2875" y="5421"/>
                    <a:pt x="2898" y="5450"/>
                  </a:cubicBezTo>
                  <a:cubicBezTo>
                    <a:pt x="2877" y="5723"/>
                    <a:pt x="2862" y="5994"/>
                    <a:pt x="2859" y="6265"/>
                  </a:cubicBezTo>
                  <a:cubicBezTo>
                    <a:pt x="2859" y="6284"/>
                    <a:pt x="2858" y="6302"/>
                    <a:pt x="2858" y="6321"/>
                  </a:cubicBezTo>
                  <a:cubicBezTo>
                    <a:pt x="2848" y="6309"/>
                    <a:pt x="2839" y="6298"/>
                    <a:pt x="2828" y="6286"/>
                  </a:cubicBezTo>
                  <a:cubicBezTo>
                    <a:pt x="2767" y="6222"/>
                    <a:pt x="2699" y="6172"/>
                    <a:pt x="2626" y="6124"/>
                  </a:cubicBezTo>
                  <a:cubicBezTo>
                    <a:pt x="2568" y="6084"/>
                    <a:pt x="2512" y="6040"/>
                    <a:pt x="2450" y="6008"/>
                  </a:cubicBezTo>
                  <a:cubicBezTo>
                    <a:pt x="2385" y="5974"/>
                    <a:pt x="2317" y="5941"/>
                    <a:pt x="2251" y="5909"/>
                  </a:cubicBezTo>
                  <a:lnTo>
                    <a:pt x="2251" y="5909"/>
                  </a:lnTo>
                  <a:cubicBezTo>
                    <a:pt x="2252" y="5910"/>
                    <a:pt x="2253" y="5910"/>
                    <a:pt x="2254" y="5911"/>
                  </a:cubicBezTo>
                  <a:cubicBezTo>
                    <a:pt x="2142" y="5855"/>
                    <a:pt x="2030" y="5801"/>
                    <a:pt x="1911" y="5758"/>
                  </a:cubicBezTo>
                  <a:cubicBezTo>
                    <a:pt x="1790" y="5713"/>
                    <a:pt x="1671" y="5668"/>
                    <a:pt x="1554" y="5614"/>
                  </a:cubicBezTo>
                  <a:cubicBezTo>
                    <a:pt x="1438" y="5564"/>
                    <a:pt x="1324" y="5512"/>
                    <a:pt x="1207" y="5469"/>
                  </a:cubicBezTo>
                  <a:cubicBezTo>
                    <a:pt x="1090" y="5426"/>
                    <a:pt x="971" y="5395"/>
                    <a:pt x="854" y="5359"/>
                  </a:cubicBezTo>
                  <a:cubicBezTo>
                    <a:pt x="792" y="5335"/>
                    <a:pt x="732" y="5309"/>
                    <a:pt x="673" y="5281"/>
                  </a:cubicBezTo>
                  <a:cubicBezTo>
                    <a:pt x="608" y="5245"/>
                    <a:pt x="543" y="5207"/>
                    <a:pt x="480" y="5168"/>
                  </a:cubicBezTo>
                  <a:cubicBezTo>
                    <a:pt x="420" y="5132"/>
                    <a:pt x="361" y="5099"/>
                    <a:pt x="304" y="5062"/>
                  </a:cubicBezTo>
                  <a:cubicBezTo>
                    <a:pt x="301" y="5060"/>
                    <a:pt x="299" y="5059"/>
                    <a:pt x="298" y="5058"/>
                  </a:cubicBezTo>
                  <a:cubicBezTo>
                    <a:pt x="269" y="5041"/>
                    <a:pt x="237" y="5031"/>
                    <a:pt x="202" y="5031"/>
                  </a:cubicBezTo>
                  <a:cubicBezTo>
                    <a:pt x="194" y="5031"/>
                    <a:pt x="185" y="5032"/>
                    <a:pt x="177" y="5033"/>
                  </a:cubicBezTo>
                  <a:cubicBezTo>
                    <a:pt x="81" y="5048"/>
                    <a:pt x="1" y="5145"/>
                    <a:pt x="21" y="5245"/>
                  </a:cubicBezTo>
                  <a:cubicBezTo>
                    <a:pt x="30" y="5294"/>
                    <a:pt x="53" y="5333"/>
                    <a:pt x="92" y="5365"/>
                  </a:cubicBezTo>
                  <a:cubicBezTo>
                    <a:pt x="109" y="5378"/>
                    <a:pt x="129" y="5387"/>
                    <a:pt x="147" y="5399"/>
                  </a:cubicBezTo>
                  <a:cubicBezTo>
                    <a:pt x="186" y="5422"/>
                    <a:pt x="224" y="5445"/>
                    <a:pt x="261" y="5468"/>
                  </a:cubicBezTo>
                  <a:cubicBezTo>
                    <a:pt x="346" y="5520"/>
                    <a:pt x="431" y="5575"/>
                    <a:pt x="520" y="5617"/>
                  </a:cubicBezTo>
                  <a:cubicBezTo>
                    <a:pt x="608" y="5657"/>
                    <a:pt x="694" y="5696"/>
                    <a:pt x="785" y="5724"/>
                  </a:cubicBezTo>
                  <a:cubicBezTo>
                    <a:pt x="873" y="5752"/>
                    <a:pt x="962" y="5777"/>
                    <a:pt x="1050" y="5805"/>
                  </a:cubicBezTo>
                  <a:cubicBezTo>
                    <a:pt x="1125" y="5832"/>
                    <a:pt x="1198" y="5861"/>
                    <a:pt x="1271" y="5893"/>
                  </a:cubicBezTo>
                  <a:cubicBezTo>
                    <a:pt x="1348" y="5926"/>
                    <a:pt x="1423" y="5963"/>
                    <a:pt x="1501" y="5995"/>
                  </a:cubicBezTo>
                  <a:cubicBezTo>
                    <a:pt x="1650" y="6058"/>
                    <a:pt x="1804" y="6108"/>
                    <a:pt x="1951" y="6173"/>
                  </a:cubicBezTo>
                  <a:cubicBezTo>
                    <a:pt x="2042" y="6218"/>
                    <a:pt x="2132" y="6262"/>
                    <a:pt x="2222" y="6306"/>
                  </a:cubicBezTo>
                  <a:cubicBezTo>
                    <a:pt x="2251" y="6322"/>
                    <a:pt x="2280" y="6337"/>
                    <a:pt x="2308" y="6354"/>
                  </a:cubicBezTo>
                  <a:cubicBezTo>
                    <a:pt x="2361" y="6388"/>
                    <a:pt x="2412" y="6423"/>
                    <a:pt x="2466" y="6458"/>
                  </a:cubicBezTo>
                  <a:cubicBezTo>
                    <a:pt x="2462" y="6456"/>
                    <a:pt x="2458" y="6454"/>
                    <a:pt x="2454" y="6451"/>
                  </a:cubicBezTo>
                  <a:lnTo>
                    <a:pt x="2454" y="6451"/>
                  </a:lnTo>
                  <a:cubicBezTo>
                    <a:pt x="2473" y="6464"/>
                    <a:pt x="2492" y="6478"/>
                    <a:pt x="2511" y="6492"/>
                  </a:cubicBezTo>
                  <a:cubicBezTo>
                    <a:pt x="2537" y="6516"/>
                    <a:pt x="2562" y="6541"/>
                    <a:pt x="2587" y="6569"/>
                  </a:cubicBezTo>
                  <a:cubicBezTo>
                    <a:pt x="2622" y="6608"/>
                    <a:pt x="2652" y="6649"/>
                    <a:pt x="2682" y="6691"/>
                  </a:cubicBezTo>
                  <a:cubicBezTo>
                    <a:pt x="2702" y="6720"/>
                    <a:pt x="2720" y="6748"/>
                    <a:pt x="2736" y="6778"/>
                  </a:cubicBezTo>
                  <a:cubicBezTo>
                    <a:pt x="2745" y="6799"/>
                    <a:pt x="2754" y="6820"/>
                    <a:pt x="2762" y="6842"/>
                  </a:cubicBezTo>
                  <a:cubicBezTo>
                    <a:pt x="2771" y="6866"/>
                    <a:pt x="2778" y="6890"/>
                    <a:pt x="2785" y="6915"/>
                  </a:cubicBezTo>
                  <a:cubicBezTo>
                    <a:pt x="2795" y="6968"/>
                    <a:pt x="2799" y="7020"/>
                    <a:pt x="2804" y="7074"/>
                  </a:cubicBezTo>
                  <a:cubicBezTo>
                    <a:pt x="2807" y="7110"/>
                    <a:pt x="2825" y="7138"/>
                    <a:pt x="2847" y="7163"/>
                  </a:cubicBezTo>
                  <a:cubicBezTo>
                    <a:pt x="2847" y="7206"/>
                    <a:pt x="2846" y="7247"/>
                    <a:pt x="2846" y="7288"/>
                  </a:cubicBezTo>
                  <a:cubicBezTo>
                    <a:pt x="2847" y="7366"/>
                    <a:pt x="2897" y="7431"/>
                    <a:pt x="2965" y="7457"/>
                  </a:cubicBezTo>
                  <a:cubicBezTo>
                    <a:pt x="2949" y="7491"/>
                    <a:pt x="2934" y="7526"/>
                    <a:pt x="2925" y="7564"/>
                  </a:cubicBezTo>
                  <a:cubicBezTo>
                    <a:pt x="2903" y="7652"/>
                    <a:pt x="2890" y="7738"/>
                    <a:pt x="2886" y="7829"/>
                  </a:cubicBezTo>
                  <a:cubicBezTo>
                    <a:pt x="2880" y="7966"/>
                    <a:pt x="2883" y="8103"/>
                    <a:pt x="2887" y="8239"/>
                  </a:cubicBezTo>
                  <a:cubicBezTo>
                    <a:pt x="2875" y="8267"/>
                    <a:pt x="2872" y="8298"/>
                    <a:pt x="2877" y="8328"/>
                  </a:cubicBezTo>
                  <a:cubicBezTo>
                    <a:pt x="2890" y="8415"/>
                    <a:pt x="2967" y="8481"/>
                    <a:pt x="3054" y="8481"/>
                  </a:cubicBezTo>
                  <a:cubicBezTo>
                    <a:pt x="3055" y="8481"/>
                    <a:pt x="3055" y="8481"/>
                    <a:pt x="3056" y="8481"/>
                  </a:cubicBezTo>
                  <a:cubicBezTo>
                    <a:pt x="3144" y="8479"/>
                    <a:pt x="3221" y="8412"/>
                    <a:pt x="3231" y="8324"/>
                  </a:cubicBezTo>
                  <a:cubicBezTo>
                    <a:pt x="3234" y="8296"/>
                    <a:pt x="3231" y="8268"/>
                    <a:pt x="3221" y="8242"/>
                  </a:cubicBezTo>
                  <a:lnTo>
                    <a:pt x="3223" y="8215"/>
                  </a:lnTo>
                  <a:cubicBezTo>
                    <a:pt x="3229" y="8116"/>
                    <a:pt x="3233" y="8017"/>
                    <a:pt x="3238" y="7918"/>
                  </a:cubicBezTo>
                  <a:lnTo>
                    <a:pt x="3238" y="7921"/>
                  </a:lnTo>
                  <a:cubicBezTo>
                    <a:pt x="3241" y="7856"/>
                    <a:pt x="3248" y="7792"/>
                    <a:pt x="3258" y="7728"/>
                  </a:cubicBezTo>
                  <a:cubicBezTo>
                    <a:pt x="3264" y="7703"/>
                    <a:pt x="3270" y="7677"/>
                    <a:pt x="3278" y="7652"/>
                  </a:cubicBezTo>
                  <a:cubicBezTo>
                    <a:pt x="3281" y="7641"/>
                    <a:pt x="3286" y="7631"/>
                    <a:pt x="3290" y="7620"/>
                  </a:cubicBezTo>
                  <a:cubicBezTo>
                    <a:pt x="3297" y="7609"/>
                    <a:pt x="3303" y="7598"/>
                    <a:pt x="3310" y="7588"/>
                  </a:cubicBezTo>
                  <a:cubicBezTo>
                    <a:pt x="3322" y="7570"/>
                    <a:pt x="3335" y="7553"/>
                    <a:pt x="3349" y="7537"/>
                  </a:cubicBezTo>
                  <a:cubicBezTo>
                    <a:pt x="3447" y="7427"/>
                    <a:pt x="3555" y="7326"/>
                    <a:pt x="3662" y="7226"/>
                  </a:cubicBezTo>
                  <a:cubicBezTo>
                    <a:pt x="3720" y="7175"/>
                    <a:pt x="3781" y="7124"/>
                    <a:pt x="3844" y="7079"/>
                  </a:cubicBezTo>
                  <a:cubicBezTo>
                    <a:pt x="3957" y="7005"/>
                    <a:pt x="4073" y="6933"/>
                    <a:pt x="4182" y="6856"/>
                  </a:cubicBezTo>
                  <a:cubicBezTo>
                    <a:pt x="4286" y="6781"/>
                    <a:pt x="4389" y="6705"/>
                    <a:pt x="4495" y="6630"/>
                  </a:cubicBezTo>
                  <a:cubicBezTo>
                    <a:pt x="4554" y="6590"/>
                    <a:pt x="4615" y="6552"/>
                    <a:pt x="4673" y="6512"/>
                  </a:cubicBezTo>
                  <a:cubicBezTo>
                    <a:pt x="4832" y="6406"/>
                    <a:pt x="4990" y="6299"/>
                    <a:pt x="5150" y="6195"/>
                  </a:cubicBezTo>
                  <a:cubicBezTo>
                    <a:pt x="5232" y="6141"/>
                    <a:pt x="5314" y="6087"/>
                    <a:pt x="5400" y="6039"/>
                  </a:cubicBezTo>
                  <a:cubicBezTo>
                    <a:pt x="5484" y="5991"/>
                    <a:pt x="5569" y="5945"/>
                    <a:pt x="5653" y="5897"/>
                  </a:cubicBezTo>
                  <a:cubicBezTo>
                    <a:pt x="5811" y="5807"/>
                    <a:pt x="5962" y="5707"/>
                    <a:pt x="6116" y="5610"/>
                  </a:cubicBezTo>
                  <a:cubicBezTo>
                    <a:pt x="6196" y="5561"/>
                    <a:pt x="6276" y="5514"/>
                    <a:pt x="6357" y="5470"/>
                  </a:cubicBezTo>
                  <a:cubicBezTo>
                    <a:pt x="6430" y="5430"/>
                    <a:pt x="6500" y="5386"/>
                    <a:pt x="6571" y="5346"/>
                  </a:cubicBezTo>
                  <a:cubicBezTo>
                    <a:pt x="6660" y="5296"/>
                    <a:pt x="6685" y="5176"/>
                    <a:pt x="6635" y="5091"/>
                  </a:cubicBezTo>
                  <a:cubicBezTo>
                    <a:pt x="6600" y="5034"/>
                    <a:pt x="6539" y="5004"/>
                    <a:pt x="6477" y="5004"/>
                  </a:cubicBezTo>
                  <a:cubicBezTo>
                    <a:pt x="6444" y="5004"/>
                    <a:pt x="6411" y="5012"/>
                    <a:pt x="6381" y="5030"/>
                  </a:cubicBezTo>
                  <a:cubicBezTo>
                    <a:pt x="6293" y="5078"/>
                    <a:pt x="6207" y="5129"/>
                    <a:pt x="6119" y="5178"/>
                  </a:cubicBezTo>
                  <a:cubicBezTo>
                    <a:pt x="6023" y="5232"/>
                    <a:pt x="5931" y="5289"/>
                    <a:pt x="5839" y="5347"/>
                  </a:cubicBezTo>
                  <a:cubicBezTo>
                    <a:pt x="5679" y="5448"/>
                    <a:pt x="5521" y="5549"/>
                    <a:pt x="5356" y="5640"/>
                  </a:cubicBezTo>
                  <a:cubicBezTo>
                    <a:pt x="5186" y="5734"/>
                    <a:pt x="5022" y="5836"/>
                    <a:pt x="4859" y="5943"/>
                  </a:cubicBezTo>
                  <a:cubicBezTo>
                    <a:pt x="4697" y="6050"/>
                    <a:pt x="4537" y="6160"/>
                    <a:pt x="4374" y="6267"/>
                  </a:cubicBezTo>
                  <a:cubicBezTo>
                    <a:pt x="4213" y="6373"/>
                    <a:pt x="4060" y="6490"/>
                    <a:pt x="3902" y="6602"/>
                  </a:cubicBezTo>
                  <a:cubicBezTo>
                    <a:pt x="3766" y="6694"/>
                    <a:pt x="3621" y="6775"/>
                    <a:pt x="3495" y="6882"/>
                  </a:cubicBezTo>
                  <a:cubicBezTo>
                    <a:pt x="3399" y="6965"/>
                    <a:pt x="3308" y="7055"/>
                    <a:pt x="3217" y="7145"/>
                  </a:cubicBezTo>
                  <a:cubicBezTo>
                    <a:pt x="3217" y="6953"/>
                    <a:pt x="3217" y="6762"/>
                    <a:pt x="3223" y="6571"/>
                  </a:cubicBezTo>
                  <a:cubicBezTo>
                    <a:pt x="3232" y="6311"/>
                    <a:pt x="3232" y="6054"/>
                    <a:pt x="3244" y="5795"/>
                  </a:cubicBezTo>
                  <a:cubicBezTo>
                    <a:pt x="3255" y="5586"/>
                    <a:pt x="3270" y="5377"/>
                    <a:pt x="3293" y="5170"/>
                  </a:cubicBezTo>
                  <a:cubicBezTo>
                    <a:pt x="3305" y="5054"/>
                    <a:pt x="3314" y="4938"/>
                    <a:pt x="3321" y="4821"/>
                  </a:cubicBezTo>
                  <a:cubicBezTo>
                    <a:pt x="3325" y="4808"/>
                    <a:pt x="3328" y="4792"/>
                    <a:pt x="3333" y="4778"/>
                  </a:cubicBezTo>
                  <a:cubicBezTo>
                    <a:pt x="3345" y="4744"/>
                    <a:pt x="3359" y="4709"/>
                    <a:pt x="3374" y="4677"/>
                  </a:cubicBezTo>
                  <a:cubicBezTo>
                    <a:pt x="3385" y="4655"/>
                    <a:pt x="3398" y="4633"/>
                    <a:pt x="3412" y="4610"/>
                  </a:cubicBezTo>
                  <a:cubicBezTo>
                    <a:pt x="3451" y="4553"/>
                    <a:pt x="3493" y="4498"/>
                    <a:pt x="3537" y="4444"/>
                  </a:cubicBezTo>
                  <a:cubicBezTo>
                    <a:pt x="3605" y="4370"/>
                    <a:pt x="3678" y="4300"/>
                    <a:pt x="3752" y="4231"/>
                  </a:cubicBezTo>
                  <a:lnTo>
                    <a:pt x="3752" y="4231"/>
                  </a:lnTo>
                  <a:cubicBezTo>
                    <a:pt x="3752" y="4231"/>
                    <a:pt x="3752" y="4232"/>
                    <a:pt x="3752" y="4232"/>
                  </a:cubicBezTo>
                  <a:lnTo>
                    <a:pt x="3752" y="4232"/>
                  </a:lnTo>
                  <a:cubicBezTo>
                    <a:pt x="3754" y="4230"/>
                    <a:pt x="3756" y="4228"/>
                    <a:pt x="3758" y="4226"/>
                  </a:cubicBezTo>
                  <a:cubicBezTo>
                    <a:pt x="3759" y="4225"/>
                    <a:pt x="3760" y="4224"/>
                    <a:pt x="3761" y="4223"/>
                  </a:cubicBezTo>
                  <a:lnTo>
                    <a:pt x="3761" y="4223"/>
                  </a:lnTo>
                  <a:cubicBezTo>
                    <a:pt x="3761" y="4223"/>
                    <a:pt x="3761" y="4223"/>
                    <a:pt x="3760" y="4223"/>
                  </a:cubicBezTo>
                  <a:cubicBezTo>
                    <a:pt x="3926" y="4076"/>
                    <a:pt x="4097" y="3936"/>
                    <a:pt x="4270" y="3798"/>
                  </a:cubicBezTo>
                  <a:cubicBezTo>
                    <a:pt x="4361" y="3727"/>
                    <a:pt x="4452" y="3657"/>
                    <a:pt x="4543" y="3584"/>
                  </a:cubicBezTo>
                  <a:cubicBezTo>
                    <a:pt x="4631" y="3513"/>
                    <a:pt x="4719" y="3440"/>
                    <a:pt x="4809" y="3372"/>
                  </a:cubicBezTo>
                  <a:cubicBezTo>
                    <a:pt x="4929" y="3290"/>
                    <a:pt x="5055" y="3217"/>
                    <a:pt x="5166" y="3126"/>
                  </a:cubicBezTo>
                  <a:cubicBezTo>
                    <a:pt x="5223" y="3079"/>
                    <a:pt x="5279" y="3030"/>
                    <a:pt x="5337" y="2984"/>
                  </a:cubicBezTo>
                  <a:cubicBezTo>
                    <a:pt x="5392" y="2942"/>
                    <a:pt x="5449" y="2902"/>
                    <a:pt x="5505" y="2860"/>
                  </a:cubicBezTo>
                  <a:cubicBezTo>
                    <a:pt x="5561" y="2820"/>
                    <a:pt x="5617" y="2781"/>
                    <a:pt x="5672" y="2740"/>
                  </a:cubicBezTo>
                  <a:cubicBezTo>
                    <a:pt x="5732" y="2696"/>
                    <a:pt x="5789" y="2648"/>
                    <a:pt x="5848" y="2602"/>
                  </a:cubicBezTo>
                  <a:cubicBezTo>
                    <a:pt x="5947" y="2524"/>
                    <a:pt x="6050" y="2450"/>
                    <a:pt x="6154" y="2377"/>
                  </a:cubicBezTo>
                  <a:lnTo>
                    <a:pt x="6154" y="2377"/>
                  </a:lnTo>
                  <a:cubicBezTo>
                    <a:pt x="6154" y="2378"/>
                    <a:pt x="6154" y="2378"/>
                    <a:pt x="6154" y="2378"/>
                  </a:cubicBezTo>
                  <a:cubicBezTo>
                    <a:pt x="6170" y="2366"/>
                    <a:pt x="6187" y="2355"/>
                    <a:pt x="6204" y="2344"/>
                  </a:cubicBezTo>
                  <a:cubicBezTo>
                    <a:pt x="6286" y="2286"/>
                    <a:pt x="6321" y="2180"/>
                    <a:pt x="6267" y="2090"/>
                  </a:cubicBezTo>
                  <a:cubicBezTo>
                    <a:pt x="6233" y="2035"/>
                    <a:pt x="6168" y="1999"/>
                    <a:pt x="6103" y="1999"/>
                  </a:cubicBezTo>
                  <a:cubicBezTo>
                    <a:pt x="6072" y="1999"/>
                    <a:pt x="6040" y="2008"/>
                    <a:pt x="6013" y="2027"/>
                  </a:cubicBezTo>
                  <a:cubicBezTo>
                    <a:pt x="5920" y="2091"/>
                    <a:pt x="5829" y="2157"/>
                    <a:pt x="5737" y="2223"/>
                  </a:cubicBezTo>
                  <a:cubicBezTo>
                    <a:pt x="5641" y="2293"/>
                    <a:pt x="5551" y="2369"/>
                    <a:pt x="5457" y="2438"/>
                  </a:cubicBezTo>
                  <a:cubicBezTo>
                    <a:pt x="5356" y="2515"/>
                    <a:pt x="5250" y="2587"/>
                    <a:pt x="5150" y="2661"/>
                  </a:cubicBezTo>
                  <a:cubicBezTo>
                    <a:pt x="5054" y="2732"/>
                    <a:pt x="4967" y="2813"/>
                    <a:pt x="4872" y="2886"/>
                  </a:cubicBezTo>
                  <a:lnTo>
                    <a:pt x="4872" y="2886"/>
                  </a:lnTo>
                  <a:cubicBezTo>
                    <a:pt x="4745" y="2972"/>
                    <a:pt x="4612" y="3050"/>
                    <a:pt x="4492" y="3147"/>
                  </a:cubicBezTo>
                  <a:cubicBezTo>
                    <a:pt x="4376" y="3243"/>
                    <a:pt x="4257" y="3337"/>
                    <a:pt x="4139" y="3430"/>
                  </a:cubicBezTo>
                  <a:cubicBezTo>
                    <a:pt x="3982" y="3553"/>
                    <a:pt x="3827" y="3677"/>
                    <a:pt x="3676" y="3807"/>
                  </a:cubicBezTo>
                  <a:cubicBezTo>
                    <a:pt x="3552" y="3912"/>
                    <a:pt x="3432" y="4022"/>
                    <a:pt x="3320" y="4139"/>
                  </a:cubicBezTo>
                  <a:cubicBezTo>
                    <a:pt x="3320" y="4123"/>
                    <a:pt x="3320" y="4107"/>
                    <a:pt x="3319" y="4091"/>
                  </a:cubicBezTo>
                  <a:cubicBezTo>
                    <a:pt x="3314" y="3912"/>
                    <a:pt x="3305" y="3735"/>
                    <a:pt x="3301" y="3557"/>
                  </a:cubicBezTo>
                  <a:cubicBezTo>
                    <a:pt x="3297" y="3468"/>
                    <a:pt x="3295" y="3377"/>
                    <a:pt x="3290" y="3288"/>
                  </a:cubicBezTo>
                  <a:cubicBezTo>
                    <a:pt x="3286" y="3201"/>
                    <a:pt x="3278" y="3117"/>
                    <a:pt x="3271" y="3030"/>
                  </a:cubicBezTo>
                  <a:cubicBezTo>
                    <a:pt x="3271" y="3033"/>
                    <a:pt x="3271" y="3035"/>
                    <a:pt x="3271" y="3038"/>
                  </a:cubicBezTo>
                  <a:cubicBezTo>
                    <a:pt x="3271" y="3034"/>
                    <a:pt x="3271" y="3031"/>
                    <a:pt x="3270" y="3028"/>
                  </a:cubicBezTo>
                  <a:cubicBezTo>
                    <a:pt x="3270" y="3028"/>
                    <a:pt x="3270" y="3027"/>
                    <a:pt x="3270" y="3026"/>
                  </a:cubicBezTo>
                  <a:lnTo>
                    <a:pt x="3270" y="3026"/>
                  </a:lnTo>
                  <a:cubicBezTo>
                    <a:pt x="3270" y="3026"/>
                    <a:pt x="3270" y="3026"/>
                    <a:pt x="3270" y="3026"/>
                  </a:cubicBezTo>
                  <a:cubicBezTo>
                    <a:pt x="3270" y="3023"/>
                    <a:pt x="3270" y="3020"/>
                    <a:pt x="3269" y="3016"/>
                  </a:cubicBezTo>
                  <a:lnTo>
                    <a:pt x="3269" y="3016"/>
                  </a:lnTo>
                  <a:cubicBezTo>
                    <a:pt x="3269" y="3017"/>
                    <a:pt x="3269" y="3017"/>
                    <a:pt x="3270" y="3018"/>
                  </a:cubicBezTo>
                  <a:lnTo>
                    <a:pt x="3270" y="3018"/>
                  </a:lnTo>
                  <a:cubicBezTo>
                    <a:pt x="3269" y="3016"/>
                    <a:pt x="3269" y="3014"/>
                    <a:pt x="3269" y="3012"/>
                  </a:cubicBezTo>
                  <a:lnTo>
                    <a:pt x="3269" y="3012"/>
                  </a:lnTo>
                  <a:cubicBezTo>
                    <a:pt x="3269" y="3014"/>
                    <a:pt x="3269" y="3015"/>
                    <a:pt x="3269" y="3016"/>
                  </a:cubicBezTo>
                  <a:lnTo>
                    <a:pt x="3269" y="3016"/>
                  </a:lnTo>
                  <a:cubicBezTo>
                    <a:pt x="3265" y="2911"/>
                    <a:pt x="3262" y="2806"/>
                    <a:pt x="3255" y="2700"/>
                  </a:cubicBezTo>
                  <a:cubicBezTo>
                    <a:pt x="3247" y="2577"/>
                    <a:pt x="3236" y="2453"/>
                    <a:pt x="3224" y="2330"/>
                  </a:cubicBezTo>
                  <a:cubicBezTo>
                    <a:pt x="3210" y="2154"/>
                    <a:pt x="3200" y="1976"/>
                    <a:pt x="3198" y="1799"/>
                  </a:cubicBezTo>
                  <a:cubicBezTo>
                    <a:pt x="3196" y="1622"/>
                    <a:pt x="3196" y="1444"/>
                    <a:pt x="3199" y="1268"/>
                  </a:cubicBezTo>
                  <a:cubicBezTo>
                    <a:pt x="3201" y="1079"/>
                    <a:pt x="3201" y="891"/>
                    <a:pt x="3205" y="704"/>
                  </a:cubicBezTo>
                  <a:cubicBezTo>
                    <a:pt x="3207" y="530"/>
                    <a:pt x="3220" y="356"/>
                    <a:pt x="3217" y="182"/>
                  </a:cubicBezTo>
                  <a:cubicBezTo>
                    <a:pt x="3216" y="83"/>
                    <a:pt x="3133" y="1"/>
                    <a:pt x="303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1" name="Google Shape;2121;p42"/>
            <p:cNvSpPr/>
            <p:nvPr/>
          </p:nvSpPr>
          <p:spPr>
            <a:xfrm flipH="1">
              <a:off x="7229969" y="1986232"/>
              <a:ext cx="733" cy="557"/>
            </a:xfrm>
            <a:custGeom>
              <a:avLst/>
              <a:gdLst/>
              <a:ahLst/>
              <a:cxnLst/>
              <a:rect l="l" t="t" r="r" b="b"/>
              <a:pathLst>
                <a:path w="12" h="9" extrusionOk="0">
                  <a:moveTo>
                    <a:pt x="0" y="0"/>
                  </a:moveTo>
                  <a:cubicBezTo>
                    <a:pt x="1" y="1"/>
                    <a:pt x="2" y="1"/>
                    <a:pt x="3" y="2"/>
                  </a:cubicBezTo>
                  <a:lnTo>
                    <a:pt x="3" y="2"/>
                  </a:lnTo>
                  <a:cubicBezTo>
                    <a:pt x="2" y="1"/>
                    <a:pt x="1" y="1"/>
                    <a:pt x="0" y="0"/>
                  </a:cubicBezTo>
                  <a:close/>
                  <a:moveTo>
                    <a:pt x="3" y="2"/>
                  </a:moveTo>
                  <a:lnTo>
                    <a:pt x="3" y="2"/>
                  </a:lnTo>
                  <a:cubicBezTo>
                    <a:pt x="4" y="3"/>
                    <a:pt x="6" y="4"/>
                    <a:pt x="7" y="5"/>
                  </a:cubicBezTo>
                  <a:cubicBezTo>
                    <a:pt x="8" y="5"/>
                    <a:pt x="8" y="5"/>
                    <a:pt x="9" y="6"/>
                  </a:cubicBezTo>
                  <a:lnTo>
                    <a:pt x="9" y="6"/>
                  </a:lnTo>
                  <a:cubicBezTo>
                    <a:pt x="7" y="4"/>
                    <a:pt x="5" y="3"/>
                    <a:pt x="3" y="2"/>
                  </a:cubicBezTo>
                  <a:close/>
                  <a:moveTo>
                    <a:pt x="9" y="6"/>
                  </a:moveTo>
                  <a:lnTo>
                    <a:pt x="9" y="6"/>
                  </a:lnTo>
                  <a:cubicBezTo>
                    <a:pt x="10" y="7"/>
                    <a:pt x="11" y="7"/>
                    <a:pt x="12" y="8"/>
                  </a:cubicBezTo>
                  <a:cubicBezTo>
                    <a:pt x="11" y="7"/>
                    <a:pt x="10" y="7"/>
                    <a:pt x="9" y="6"/>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2" name="Google Shape;2122;p42"/>
            <p:cNvSpPr/>
            <p:nvPr/>
          </p:nvSpPr>
          <p:spPr>
            <a:xfrm flipH="1">
              <a:off x="7372556" y="1920626"/>
              <a:ext cx="61" cy="62"/>
            </a:xfrm>
            <a:custGeom>
              <a:avLst/>
              <a:gdLst/>
              <a:ahLst/>
              <a:cxnLst/>
              <a:rect l="l" t="t" r="r" b="b"/>
              <a:pathLst>
                <a:path w="1" h="1" extrusionOk="0">
                  <a:moveTo>
                    <a:pt x="1" y="0"/>
                  </a:moveTo>
                  <a:lnTo>
                    <a:pt x="1" y="0"/>
                  </a:lnTo>
                  <a:lnTo>
                    <a:pt x="1" y="0"/>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3" name="Google Shape;2123;p42"/>
            <p:cNvSpPr/>
            <p:nvPr/>
          </p:nvSpPr>
          <p:spPr>
            <a:xfrm flipH="1">
              <a:off x="7190915" y="2123571"/>
              <a:ext cx="115818" cy="69877"/>
            </a:xfrm>
            <a:custGeom>
              <a:avLst/>
              <a:gdLst/>
              <a:ahLst/>
              <a:cxnLst/>
              <a:rect l="l" t="t" r="r" b="b"/>
              <a:pathLst>
                <a:path w="1895" h="1129" extrusionOk="0">
                  <a:moveTo>
                    <a:pt x="233" y="8"/>
                  </a:moveTo>
                  <a:cubicBezTo>
                    <a:pt x="234" y="8"/>
                    <a:pt x="236" y="8"/>
                    <a:pt x="237" y="8"/>
                  </a:cubicBezTo>
                  <a:lnTo>
                    <a:pt x="237" y="8"/>
                  </a:lnTo>
                  <a:cubicBezTo>
                    <a:pt x="236" y="8"/>
                    <a:pt x="234" y="8"/>
                    <a:pt x="233" y="8"/>
                  </a:cubicBezTo>
                  <a:close/>
                  <a:moveTo>
                    <a:pt x="237" y="8"/>
                  </a:moveTo>
                  <a:lnTo>
                    <a:pt x="237" y="8"/>
                  </a:lnTo>
                  <a:cubicBezTo>
                    <a:pt x="237" y="8"/>
                    <a:pt x="238" y="8"/>
                    <a:pt x="238" y="9"/>
                  </a:cubicBezTo>
                  <a:lnTo>
                    <a:pt x="240" y="9"/>
                  </a:lnTo>
                  <a:cubicBezTo>
                    <a:pt x="239" y="9"/>
                    <a:pt x="238" y="8"/>
                    <a:pt x="237" y="8"/>
                  </a:cubicBezTo>
                  <a:close/>
                  <a:moveTo>
                    <a:pt x="184" y="374"/>
                  </a:moveTo>
                  <a:cubicBezTo>
                    <a:pt x="186" y="374"/>
                    <a:pt x="188" y="375"/>
                    <a:pt x="190" y="375"/>
                  </a:cubicBezTo>
                  <a:lnTo>
                    <a:pt x="190" y="375"/>
                  </a:lnTo>
                  <a:cubicBezTo>
                    <a:pt x="188" y="375"/>
                    <a:pt x="186" y="374"/>
                    <a:pt x="184" y="374"/>
                  </a:cubicBezTo>
                  <a:close/>
                  <a:moveTo>
                    <a:pt x="184" y="1"/>
                  </a:moveTo>
                  <a:cubicBezTo>
                    <a:pt x="84" y="3"/>
                    <a:pt x="0" y="88"/>
                    <a:pt x="1" y="188"/>
                  </a:cubicBezTo>
                  <a:cubicBezTo>
                    <a:pt x="2" y="281"/>
                    <a:pt x="73" y="357"/>
                    <a:pt x="163" y="369"/>
                  </a:cubicBezTo>
                  <a:cubicBezTo>
                    <a:pt x="163" y="369"/>
                    <a:pt x="164" y="370"/>
                    <a:pt x="164" y="370"/>
                  </a:cubicBezTo>
                  <a:lnTo>
                    <a:pt x="165" y="370"/>
                  </a:lnTo>
                  <a:cubicBezTo>
                    <a:pt x="167" y="371"/>
                    <a:pt x="169" y="371"/>
                    <a:pt x="172" y="371"/>
                  </a:cubicBezTo>
                  <a:lnTo>
                    <a:pt x="172" y="371"/>
                  </a:lnTo>
                  <a:cubicBezTo>
                    <a:pt x="171" y="371"/>
                    <a:pt x="170" y="371"/>
                    <a:pt x="169" y="371"/>
                  </a:cubicBezTo>
                  <a:lnTo>
                    <a:pt x="169" y="371"/>
                  </a:lnTo>
                  <a:cubicBezTo>
                    <a:pt x="174" y="372"/>
                    <a:pt x="179" y="373"/>
                    <a:pt x="184" y="374"/>
                  </a:cubicBezTo>
                  <a:lnTo>
                    <a:pt x="184" y="374"/>
                  </a:lnTo>
                  <a:cubicBezTo>
                    <a:pt x="182" y="373"/>
                    <a:pt x="179" y="373"/>
                    <a:pt x="176" y="372"/>
                  </a:cubicBezTo>
                  <a:lnTo>
                    <a:pt x="176" y="372"/>
                  </a:lnTo>
                  <a:cubicBezTo>
                    <a:pt x="182" y="373"/>
                    <a:pt x="188" y="374"/>
                    <a:pt x="193" y="376"/>
                  </a:cubicBezTo>
                  <a:cubicBezTo>
                    <a:pt x="192" y="376"/>
                    <a:pt x="191" y="375"/>
                    <a:pt x="190" y="375"/>
                  </a:cubicBezTo>
                  <a:lnTo>
                    <a:pt x="190" y="375"/>
                  </a:lnTo>
                  <a:cubicBezTo>
                    <a:pt x="254" y="388"/>
                    <a:pt x="318" y="402"/>
                    <a:pt x="380" y="420"/>
                  </a:cubicBezTo>
                  <a:cubicBezTo>
                    <a:pt x="450" y="440"/>
                    <a:pt x="519" y="457"/>
                    <a:pt x="589" y="475"/>
                  </a:cubicBezTo>
                  <a:cubicBezTo>
                    <a:pt x="652" y="492"/>
                    <a:pt x="714" y="515"/>
                    <a:pt x="775" y="534"/>
                  </a:cubicBezTo>
                  <a:cubicBezTo>
                    <a:pt x="844" y="555"/>
                    <a:pt x="913" y="576"/>
                    <a:pt x="981" y="594"/>
                  </a:cubicBezTo>
                  <a:cubicBezTo>
                    <a:pt x="1050" y="614"/>
                    <a:pt x="1120" y="631"/>
                    <a:pt x="1189" y="650"/>
                  </a:cubicBezTo>
                  <a:cubicBezTo>
                    <a:pt x="1217" y="658"/>
                    <a:pt x="1243" y="666"/>
                    <a:pt x="1269" y="674"/>
                  </a:cubicBezTo>
                  <a:cubicBezTo>
                    <a:pt x="1269" y="674"/>
                    <a:pt x="1269" y="675"/>
                    <a:pt x="1269" y="675"/>
                  </a:cubicBezTo>
                  <a:cubicBezTo>
                    <a:pt x="1296" y="684"/>
                    <a:pt x="1321" y="695"/>
                    <a:pt x="1346" y="706"/>
                  </a:cubicBezTo>
                  <a:cubicBezTo>
                    <a:pt x="1363" y="715"/>
                    <a:pt x="1380" y="724"/>
                    <a:pt x="1396" y="734"/>
                  </a:cubicBezTo>
                  <a:cubicBezTo>
                    <a:pt x="1402" y="737"/>
                    <a:pt x="1407" y="742"/>
                    <a:pt x="1412" y="745"/>
                  </a:cubicBezTo>
                  <a:cubicBezTo>
                    <a:pt x="1417" y="750"/>
                    <a:pt x="1421" y="755"/>
                    <a:pt x="1427" y="760"/>
                  </a:cubicBezTo>
                  <a:cubicBezTo>
                    <a:pt x="1436" y="771"/>
                    <a:pt x="1445" y="784"/>
                    <a:pt x="1455" y="795"/>
                  </a:cubicBezTo>
                  <a:cubicBezTo>
                    <a:pt x="1458" y="800"/>
                    <a:pt x="1460" y="805"/>
                    <a:pt x="1463" y="809"/>
                  </a:cubicBezTo>
                  <a:cubicBezTo>
                    <a:pt x="1467" y="818"/>
                    <a:pt x="1471" y="826"/>
                    <a:pt x="1474" y="834"/>
                  </a:cubicBezTo>
                  <a:cubicBezTo>
                    <a:pt x="1483" y="863"/>
                    <a:pt x="1490" y="891"/>
                    <a:pt x="1497" y="921"/>
                  </a:cubicBezTo>
                  <a:cubicBezTo>
                    <a:pt x="1497" y="918"/>
                    <a:pt x="1496" y="915"/>
                    <a:pt x="1496" y="913"/>
                  </a:cubicBezTo>
                  <a:lnTo>
                    <a:pt x="1496" y="913"/>
                  </a:lnTo>
                  <a:cubicBezTo>
                    <a:pt x="1499" y="933"/>
                    <a:pt x="1504" y="952"/>
                    <a:pt x="1507" y="970"/>
                  </a:cubicBezTo>
                  <a:cubicBezTo>
                    <a:pt x="1527" y="1061"/>
                    <a:pt x="1599" y="1128"/>
                    <a:pt x="1690" y="1128"/>
                  </a:cubicBezTo>
                  <a:cubicBezTo>
                    <a:pt x="1691" y="1128"/>
                    <a:pt x="1692" y="1128"/>
                    <a:pt x="1692" y="1128"/>
                  </a:cubicBezTo>
                  <a:cubicBezTo>
                    <a:pt x="1700" y="1128"/>
                    <a:pt x="1710" y="1128"/>
                    <a:pt x="1719" y="1127"/>
                  </a:cubicBezTo>
                  <a:cubicBezTo>
                    <a:pt x="1814" y="1112"/>
                    <a:pt x="1895" y="1015"/>
                    <a:pt x="1873" y="917"/>
                  </a:cubicBezTo>
                  <a:cubicBezTo>
                    <a:pt x="1856" y="834"/>
                    <a:pt x="1843" y="747"/>
                    <a:pt x="1807" y="671"/>
                  </a:cubicBezTo>
                  <a:cubicBezTo>
                    <a:pt x="1776" y="606"/>
                    <a:pt x="1735" y="548"/>
                    <a:pt x="1686" y="496"/>
                  </a:cubicBezTo>
                  <a:cubicBezTo>
                    <a:pt x="1626" y="432"/>
                    <a:pt x="1545" y="389"/>
                    <a:pt x="1466" y="354"/>
                  </a:cubicBezTo>
                  <a:cubicBezTo>
                    <a:pt x="1442" y="344"/>
                    <a:pt x="1417" y="333"/>
                    <a:pt x="1392" y="327"/>
                  </a:cubicBezTo>
                  <a:cubicBezTo>
                    <a:pt x="1386" y="324"/>
                    <a:pt x="1381" y="322"/>
                    <a:pt x="1376" y="321"/>
                  </a:cubicBezTo>
                  <a:cubicBezTo>
                    <a:pt x="1356" y="314"/>
                    <a:pt x="1337" y="308"/>
                    <a:pt x="1317" y="303"/>
                  </a:cubicBezTo>
                  <a:cubicBezTo>
                    <a:pt x="1276" y="290"/>
                    <a:pt x="1235" y="280"/>
                    <a:pt x="1194" y="269"/>
                  </a:cubicBezTo>
                  <a:cubicBezTo>
                    <a:pt x="1034" y="227"/>
                    <a:pt x="875" y="177"/>
                    <a:pt x="717" y="128"/>
                  </a:cubicBezTo>
                  <a:cubicBezTo>
                    <a:pt x="632" y="101"/>
                    <a:pt x="547" y="82"/>
                    <a:pt x="461" y="58"/>
                  </a:cubicBezTo>
                  <a:cubicBezTo>
                    <a:pt x="388" y="40"/>
                    <a:pt x="313" y="21"/>
                    <a:pt x="238" y="9"/>
                  </a:cubicBezTo>
                  <a:lnTo>
                    <a:pt x="238" y="9"/>
                  </a:lnTo>
                  <a:cubicBezTo>
                    <a:pt x="240" y="9"/>
                    <a:pt x="241" y="10"/>
                    <a:pt x="243" y="10"/>
                  </a:cubicBezTo>
                  <a:lnTo>
                    <a:pt x="243" y="10"/>
                  </a:lnTo>
                  <a:cubicBezTo>
                    <a:pt x="239" y="9"/>
                    <a:pt x="236" y="8"/>
                    <a:pt x="232" y="8"/>
                  </a:cubicBezTo>
                  <a:lnTo>
                    <a:pt x="232" y="8"/>
                  </a:lnTo>
                  <a:cubicBezTo>
                    <a:pt x="232" y="8"/>
                    <a:pt x="233" y="8"/>
                    <a:pt x="233" y="8"/>
                  </a:cubicBezTo>
                  <a:lnTo>
                    <a:pt x="233" y="8"/>
                  </a:lnTo>
                  <a:cubicBezTo>
                    <a:pt x="233" y="8"/>
                    <a:pt x="232" y="8"/>
                    <a:pt x="232" y="8"/>
                  </a:cubicBezTo>
                  <a:lnTo>
                    <a:pt x="232" y="8"/>
                  </a:lnTo>
                  <a:cubicBezTo>
                    <a:pt x="232" y="8"/>
                    <a:pt x="232" y="8"/>
                    <a:pt x="232" y="8"/>
                  </a:cubicBezTo>
                  <a:lnTo>
                    <a:pt x="232" y="8"/>
                  </a:lnTo>
                  <a:cubicBezTo>
                    <a:pt x="232" y="8"/>
                    <a:pt x="231" y="8"/>
                    <a:pt x="231" y="8"/>
                  </a:cubicBezTo>
                  <a:cubicBezTo>
                    <a:pt x="216" y="3"/>
                    <a:pt x="201" y="1"/>
                    <a:pt x="18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4" name="Google Shape;2124;p42"/>
            <p:cNvSpPr/>
            <p:nvPr/>
          </p:nvSpPr>
          <p:spPr>
            <a:xfrm flipH="1">
              <a:off x="7296770" y="2146348"/>
              <a:ext cx="61" cy="124"/>
            </a:xfrm>
            <a:custGeom>
              <a:avLst/>
              <a:gdLst/>
              <a:ahLst/>
              <a:cxnLst/>
              <a:rect l="l" t="t" r="r" b="b"/>
              <a:pathLst>
                <a:path w="1" h="2" extrusionOk="0">
                  <a:moveTo>
                    <a:pt x="1" y="2"/>
                  </a:moveTo>
                  <a:cubicBezTo>
                    <a:pt x="1" y="2"/>
                    <a:pt x="1" y="1"/>
                    <a:pt x="1" y="1"/>
                  </a:cubicBezTo>
                  <a:cubicBezTo>
                    <a:pt x="1" y="1"/>
                    <a:pt x="1" y="1"/>
                    <a:pt x="1" y="1"/>
                  </a:cubicBezTo>
                  <a:cubicBezTo>
                    <a:pt x="1" y="1"/>
                    <a:pt x="1" y="2"/>
                    <a:pt x="1"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5" name="Google Shape;2125;p42"/>
            <p:cNvSpPr/>
            <p:nvPr/>
          </p:nvSpPr>
          <p:spPr>
            <a:xfrm flipH="1">
              <a:off x="7069719" y="2150680"/>
              <a:ext cx="136842" cy="96305"/>
            </a:xfrm>
            <a:custGeom>
              <a:avLst/>
              <a:gdLst/>
              <a:ahLst/>
              <a:cxnLst/>
              <a:rect l="l" t="t" r="r" b="b"/>
              <a:pathLst>
                <a:path w="2239" h="1556" extrusionOk="0">
                  <a:moveTo>
                    <a:pt x="300" y="1090"/>
                  </a:moveTo>
                  <a:cubicBezTo>
                    <a:pt x="300" y="1091"/>
                    <a:pt x="300" y="1091"/>
                    <a:pt x="299" y="1091"/>
                  </a:cubicBezTo>
                  <a:lnTo>
                    <a:pt x="299" y="1091"/>
                  </a:lnTo>
                  <a:cubicBezTo>
                    <a:pt x="300" y="1091"/>
                    <a:pt x="300" y="1091"/>
                    <a:pt x="300" y="1090"/>
                  </a:cubicBezTo>
                  <a:close/>
                  <a:moveTo>
                    <a:pt x="582" y="1343"/>
                  </a:moveTo>
                  <a:lnTo>
                    <a:pt x="582" y="1343"/>
                  </a:lnTo>
                  <a:cubicBezTo>
                    <a:pt x="579" y="1346"/>
                    <a:pt x="576" y="1348"/>
                    <a:pt x="572" y="1350"/>
                  </a:cubicBezTo>
                  <a:lnTo>
                    <a:pt x="572" y="1350"/>
                  </a:lnTo>
                  <a:cubicBezTo>
                    <a:pt x="576" y="1348"/>
                    <a:pt x="580" y="1346"/>
                    <a:pt x="582" y="1343"/>
                  </a:cubicBezTo>
                  <a:close/>
                  <a:moveTo>
                    <a:pt x="2024" y="1"/>
                  </a:moveTo>
                  <a:cubicBezTo>
                    <a:pt x="1992" y="1"/>
                    <a:pt x="1960" y="9"/>
                    <a:pt x="1932" y="27"/>
                  </a:cubicBezTo>
                  <a:cubicBezTo>
                    <a:pt x="1645" y="209"/>
                    <a:pt x="1360" y="392"/>
                    <a:pt x="1083" y="586"/>
                  </a:cubicBezTo>
                  <a:cubicBezTo>
                    <a:pt x="959" y="666"/>
                    <a:pt x="830" y="738"/>
                    <a:pt x="706" y="817"/>
                  </a:cubicBezTo>
                  <a:cubicBezTo>
                    <a:pt x="566" y="909"/>
                    <a:pt x="426" y="1003"/>
                    <a:pt x="288" y="1099"/>
                  </a:cubicBezTo>
                  <a:lnTo>
                    <a:pt x="288" y="1099"/>
                  </a:lnTo>
                  <a:cubicBezTo>
                    <a:pt x="292" y="1096"/>
                    <a:pt x="295" y="1094"/>
                    <a:pt x="299" y="1091"/>
                  </a:cubicBezTo>
                  <a:lnTo>
                    <a:pt x="299" y="1091"/>
                  </a:lnTo>
                  <a:cubicBezTo>
                    <a:pt x="244" y="1129"/>
                    <a:pt x="188" y="1167"/>
                    <a:pt x="130" y="1202"/>
                  </a:cubicBezTo>
                  <a:cubicBezTo>
                    <a:pt x="45" y="1236"/>
                    <a:pt x="1" y="1337"/>
                    <a:pt x="25" y="1423"/>
                  </a:cubicBezTo>
                  <a:cubicBezTo>
                    <a:pt x="50" y="1508"/>
                    <a:pt x="125" y="1556"/>
                    <a:pt x="205" y="1556"/>
                  </a:cubicBezTo>
                  <a:cubicBezTo>
                    <a:pt x="206" y="1556"/>
                    <a:pt x="207" y="1556"/>
                    <a:pt x="208" y="1556"/>
                  </a:cubicBezTo>
                  <a:cubicBezTo>
                    <a:pt x="224" y="1556"/>
                    <a:pt x="239" y="1553"/>
                    <a:pt x="255" y="1550"/>
                  </a:cubicBezTo>
                  <a:cubicBezTo>
                    <a:pt x="286" y="1542"/>
                    <a:pt x="315" y="1524"/>
                    <a:pt x="342" y="1507"/>
                  </a:cubicBezTo>
                  <a:cubicBezTo>
                    <a:pt x="369" y="1489"/>
                    <a:pt x="395" y="1472"/>
                    <a:pt x="422" y="1454"/>
                  </a:cubicBezTo>
                  <a:cubicBezTo>
                    <a:pt x="470" y="1422"/>
                    <a:pt x="517" y="1389"/>
                    <a:pt x="565" y="1356"/>
                  </a:cubicBezTo>
                  <a:lnTo>
                    <a:pt x="565" y="1356"/>
                  </a:lnTo>
                  <a:cubicBezTo>
                    <a:pt x="564" y="1356"/>
                    <a:pt x="564" y="1356"/>
                    <a:pt x="563" y="1357"/>
                  </a:cubicBezTo>
                  <a:cubicBezTo>
                    <a:pt x="566" y="1355"/>
                    <a:pt x="569" y="1352"/>
                    <a:pt x="572" y="1350"/>
                  </a:cubicBezTo>
                  <a:lnTo>
                    <a:pt x="572" y="1350"/>
                  </a:lnTo>
                  <a:cubicBezTo>
                    <a:pt x="572" y="1350"/>
                    <a:pt x="572" y="1351"/>
                    <a:pt x="572" y="1351"/>
                  </a:cubicBezTo>
                  <a:lnTo>
                    <a:pt x="572" y="1351"/>
                  </a:lnTo>
                  <a:cubicBezTo>
                    <a:pt x="576" y="1348"/>
                    <a:pt x="579" y="1346"/>
                    <a:pt x="583" y="1343"/>
                  </a:cubicBezTo>
                  <a:lnTo>
                    <a:pt x="583" y="1343"/>
                  </a:lnTo>
                  <a:cubicBezTo>
                    <a:pt x="583" y="1343"/>
                    <a:pt x="583" y="1343"/>
                    <a:pt x="582" y="1343"/>
                  </a:cubicBezTo>
                  <a:lnTo>
                    <a:pt x="582" y="1343"/>
                  </a:lnTo>
                  <a:cubicBezTo>
                    <a:pt x="600" y="1331"/>
                    <a:pt x="618" y="1319"/>
                    <a:pt x="635" y="1306"/>
                  </a:cubicBezTo>
                  <a:cubicBezTo>
                    <a:pt x="757" y="1224"/>
                    <a:pt x="879" y="1143"/>
                    <a:pt x="1005" y="1066"/>
                  </a:cubicBezTo>
                  <a:cubicBezTo>
                    <a:pt x="1067" y="1029"/>
                    <a:pt x="1129" y="994"/>
                    <a:pt x="1192" y="955"/>
                  </a:cubicBezTo>
                  <a:cubicBezTo>
                    <a:pt x="1253" y="918"/>
                    <a:pt x="1312" y="876"/>
                    <a:pt x="1372" y="835"/>
                  </a:cubicBezTo>
                  <a:lnTo>
                    <a:pt x="1372" y="835"/>
                  </a:lnTo>
                  <a:cubicBezTo>
                    <a:pt x="1368" y="838"/>
                    <a:pt x="1364" y="840"/>
                    <a:pt x="1360" y="843"/>
                  </a:cubicBezTo>
                  <a:lnTo>
                    <a:pt x="1360" y="843"/>
                  </a:lnTo>
                  <a:cubicBezTo>
                    <a:pt x="1609" y="671"/>
                    <a:pt x="1866" y="507"/>
                    <a:pt x="2122" y="345"/>
                  </a:cubicBezTo>
                  <a:cubicBezTo>
                    <a:pt x="2208" y="290"/>
                    <a:pt x="2239" y="178"/>
                    <a:pt x="2185" y="91"/>
                  </a:cubicBezTo>
                  <a:cubicBezTo>
                    <a:pt x="2151" y="34"/>
                    <a:pt x="2088" y="1"/>
                    <a:pt x="202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6" name="Google Shape;2126;p42"/>
            <p:cNvSpPr/>
            <p:nvPr/>
          </p:nvSpPr>
          <p:spPr>
            <a:xfrm flipH="1">
              <a:off x="7246899" y="1904348"/>
              <a:ext cx="25669" cy="23581"/>
            </a:xfrm>
            <a:custGeom>
              <a:avLst/>
              <a:gdLst/>
              <a:ahLst/>
              <a:cxnLst/>
              <a:rect l="l" t="t" r="r" b="b"/>
              <a:pathLst>
                <a:path w="420" h="381" extrusionOk="0">
                  <a:moveTo>
                    <a:pt x="186" y="0"/>
                  </a:moveTo>
                  <a:cubicBezTo>
                    <a:pt x="86" y="1"/>
                    <a:pt x="0" y="87"/>
                    <a:pt x="4" y="188"/>
                  </a:cubicBezTo>
                  <a:cubicBezTo>
                    <a:pt x="6" y="276"/>
                    <a:pt x="63" y="349"/>
                    <a:pt x="148" y="373"/>
                  </a:cubicBezTo>
                  <a:cubicBezTo>
                    <a:pt x="162" y="378"/>
                    <a:pt x="176" y="380"/>
                    <a:pt x="191" y="380"/>
                  </a:cubicBezTo>
                  <a:cubicBezTo>
                    <a:pt x="194" y="380"/>
                    <a:pt x="197" y="380"/>
                    <a:pt x="200" y="380"/>
                  </a:cubicBezTo>
                  <a:cubicBezTo>
                    <a:pt x="268" y="380"/>
                    <a:pt x="333" y="340"/>
                    <a:pt x="367" y="280"/>
                  </a:cubicBezTo>
                  <a:cubicBezTo>
                    <a:pt x="420" y="193"/>
                    <a:pt x="384" y="78"/>
                    <a:pt x="299" y="28"/>
                  </a:cubicBezTo>
                  <a:cubicBezTo>
                    <a:pt x="279" y="17"/>
                    <a:pt x="259" y="10"/>
                    <a:pt x="237" y="7"/>
                  </a:cubicBezTo>
                  <a:cubicBezTo>
                    <a:pt x="221" y="2"/>
                    <a:pt x="204"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7" name="Google Shape;2127;p42"/>
            <p:cNvSpPr/>
            <p:nvPr/>
          </p:nvSpPr>
          <p:spPr>
            <a:xfrm flipH="1">
              <a:off x="7250321" y="1868203"/>
              <a:ext cx="22797" cy="22962"/>
            </a:xfrm>
            <a:custGeom>
              <a:avLst/>
              <a:gdLst/>
              <a:ahLst/>
              <a:cxnLst/>
              <a:rect l="l" t="t" r="r" b="b"/>
              <a:pathLst>
                <a:path w="373" h="371" extrusionOk="0">
                  <a:moveTo>
                    <a:pt x="186" y="1"/>
                  </a:moveTo>
                  <a:cubicBezTo>
                    <a:pt x="186" y="1"/>
                    <a:pt x="185" y="1"/>
                    <a:pt x="184" y="1"/>
                  </a:cubicBezTo>
                  <a:cubicBezTo>
                    <a:pt x="84" y="2"/>
                    <a:pt x="0" y="87"/>
                    <a:pt x="1" y="187"/>
                  </a:cubicBezTo>
                  <a:cubicBezTo>
                    <a:pt x="2" y="288"/>
                    <a:pt x="87" y="370"/>
                    <a:pt x="187" y="370"/>
                  </a:cubicBezTo>
                  <a:cubicBezTo>
                    <a:pt x="187" y="370"/>
                    <a:pt x="188" y="370"/>
                    <a:pt x="189" y="370"/>
                  </a:cubicBezTo>
                  <a:cubicBezTo>
                    <a:pt x="291" y="369"/>
                    <a:pt x="373" y="285"/>
                    <a:pt x="372" y="183"/>
                  </a:cubicBezTo>
                  <a:cubicBezTo>
                    <a:pt x="371" y="83"/>
                    <a:pt x="287" y="1"/>
                    <a:pt x="18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8" name="Google Shape;2128;p42"/>
            <p:cNvSpPr/>
            <p:nvPr/>
          </p:nvSpPr>
          <p:spPr>
            <a:xfrm flipH="1">
              <a:off x="7125886" y="1743056"/>
              <a:ext cx="22858" cy="22962"/>
            </a:xfrm>
            <a:custGeom>
              <a:avLst/>
              <a:gdLst/>
              <a:ahLst/>
              <a:cxnLst/>
              <a:rect l="l" t="t" r="r" b="b"/>
              <a:pathLst>
                <a:path w="374" h="371" extrusionOk="0">
                  <a:moveTo>
                    <a:pt x="187" y="0"/>
                  </a:moveTo>
                  <a:cubicBezTo>
                    <a:pt x="186" y="0"/>
                    <a:pt x="185" y="0"/>
                    <a:pt x="185" y="0"/>
                  </a:cubicBezTo>
                  <a:cubicBezTo>
                    <a:pt x="83" y="1"/>
                    <a:pt x="1" y="87"/>
                    <a:pt x="2" y="188"/>
                  </a:cubicBezTo>
                  <a:cubicBezTo>
                    <a:pt x="3" y="288"/>
                    <a:pt x="86" y="371"/>
                    <a:pt x="187" y="371"/>
                  </a:cubicBezTo>
                  <a:cubicBezTo>
                    <a:pt x="188" y="371"/>
                    <a:pt x="189" y="371"/>
                    <a:pt x="189" y="371"/>
                  </a:cubicBezTo>
                  <a:cubicBezTo>
                    <a:pt x="290" y="370"/>
                    <a:pt x="373" y="284"/>
                    <a:pt x="372" y="183"/>
                  </a:cubicBezTo>
                  <a:cubicBezTo>
                    <a:pt x="371" y="83"/>
                    <a:pt x="286"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9" name="Google Shape;2129;p42"/>
            <p:cNvSpPr/>
            <p:nvPr/>
          </p:nvSpPr>
          <p:spPr>
            <a:xfrm flipH="1">
              <a:off x="7143243" y="2076842"/>
              <a:ext cx="22858" cy="22962"/>
            </a:xfrm>
            <a:custGeom>
              <a:avLst/>
              <a:gdLst/>
              <a:ahLst/>
              <a:cxnLst/>
              <a:rect l="l" t="t" r="r" b="b"/>
              <a:pathLst>
                <a:path w="374" h="371" extrusionOk="0">
                  <a:moveTo>
                    <a:pt x="187" y="1"/>
                  </a:moveTo>
                  <a:cubicBezTo>
                    <a:pt x="186" y="1"/>
                    <a:pt x="186" y="1"/>
                    <a:pt x="185" y="1"/>
                  </a:cubicBezTo>
                  <a:cubicBezTo>
                    <a:pt x="84" y="2"/>
                    <a:pt x="1" y="87"/>
                    <a:pt x="2" y="188"/>
                  </a:cubicBezTo>
                  <a:cubicBezTo>
                    <a:pt x="3" y="288"/>
                    <a:pt x="88" y="370"/>
                    <a:pt x="188" y="370"/>
                  </a:cubicBezTo>
                  <a:cubicBezTo>
                    <a:pt x="188" y="370"/>
                    <a:pt x="189" y="370"/>
                    <a:pt x="190" y="370"/>
                  </a:cubicBezTo>
                  <a:cubicBezTo>
                    <a:pt x="290" y="369"/>
                    <a:pt x="374" y="285"/>
                    <a:pt x="373" y="184"/>
                  </a:cubicBezTo>
                  <a:cubicBezTo>
                    <a:pt x="371" y="83"/>
                    <a:pt x="287" y="1"/>
                    <a:pt x="18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0" name="Google Shape;2130;p42"/>
            <p:cNvSpPr/>
            <p:nvPr/>
          </p:nvSpPr>
          <p:spPr>
            <a:xfrm flipH="1">
              <a:off x="7418455" y="3083709"/>
              <a:ext cx="23164" cy="22962"/>
            </a:xfrm>
            <a:custGeom>
              <a:avLst/>
              <a:gdLst/>
              <a:ahLst/>
              <a:cxnLst/>
              <a:rect l="l" t="t" r="r" b="b"/>
              <a:pathLst>
                <a:path w="379" h="371" extrusionOk="0">
                  <a:moveTo>
                    <a:pt x="201" y="0"/>
                  </a:moveTo>
                  <a:cubicBezTo>
                    <a:pt x="200" y="0"/>
                    <a:pt x="200" y="0"/>
                    <a:pt x="199" y="0"/>
                  </a:cubicBezTo>
                  <a:cubicBezTo>
                    <a:pt x="99" y="1"/>
                    <a:pt x="11" y="70"/>
                    <a:pt x="4" y="176"/>
                  </a:cubicBezTo>
                  <a:cubicBezTo>
                    <a:pt x="0" y="271"/>
                    <a:pt x="78" y="371"/>
                    <a:pt x="178" y="371"/>
                  </a:cubicBezTo>
                  <a:cubicBezTo>
                    <a:pt x="179" y="371"/>
                    <a:pt x="179" y="371"/>
                    <a:pt x="180" y="371"/>
                  </a:cubicBezTo>
                  <a:cubicBezTo>
                    <a:pt x="280" y="368"/>
                    <a:pt x="368" y="300"/>
                    <a:pt x="374" y="194"/>
                  </a:cubicBezTo>
                  <a:cubicBezTo>
                    <a:pt x="379" y="99"/>
                    <a:pt x="301"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1" name="Google Shape;2131;p42"/>
            <p:cNvSpPr/>
            <p:nvPr/>
          </p:nvSpPr>
          <p:spPr>
            <a:xfrm flipH="1">
              <a:off x="7389302" y="3089032"/>
              <a:ext cx="23286" cy="23024"/>
            </a:xfrm>
            <a:custGeom>
              <a:avLst/>
              <a:gdLst/>
              <a:ahLst/>
              <a:cxnLst/>
              <a:rect l="l" t="t" r="r" b="b"/>
              <a:pathLst>
                <a:path w="381" h="372" extrusionOk="0">
                  <a:moveTo>
                    <a:pt x="202" y="1"/>
                  </a:moveTo>
                  <a:cubicBezTo>
                    <a:pt x="201" y="1"/>
                    <a:pt x="200" y="1"/>
                    <a:pt x="200" y="1"/>
                  </a:cubicBezTo>
                  <a:cubicBezTo>
                    <a:pt x="100" y="2"/>
                    <a:pt x="12" y="72"/>
                    <a:pt x="5" y="177"/>
                  </a:cubicBezTo>
                  <a:cubicBezTo>
                    <a:pt x="1" y="273"/>
                    <a:pt x="80" y="371"/>
                    <a:pt x="180" y="371"/>
                  </a:cubicBezTo>
                  <a:cubicBezTo>
                    <a:pt x="180" y="371"/>
                    <a:pt x="181" y="371"/>
                    <a:pt x="182" y="371"/>
                  </a:cubicBezTo>
                  <a:cubicBezTo>
                    <a:pt x="282" y="370"/>
                    <a:pt x="370" y="302"/>
                    <a:pt x="376" y="195"/>
                  </a:cubicBezTo>
                  <a:cubicBezTo>
                    <a:pt x="381" y="101"/>
                    <a:pt x="303"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2" name="Google Shape;2132;p42"/>
            <p:cNvSpPr/>
            <p:nvPr/>
          </p:nvSpPr>
          <p:spPr>
            <a:xfrm flipH="1">
              <a:off x="7477128" y="2704185"/>
              <a:ext cx="23286" cy="23024"/>
            </a:xfrm>
            <a:custGeom>
              <a:avLst/>
              <a:gdLst/>
              <a:ahLst/>
              <a:cxnLst/>
              <a:rect l="l" t="t" r="r" b="b"/>
              <a:pathLst>
                <a:path w="381" h="372" extrusionOk="0">
                  <a:moveTo>
                    <a:pt x="201" y="1"/>
                  </a:moveTo>
                  <a:cubicBezTo>
                    <a:pt x="201" y="1"/>
                    <a:pt x="200" y="1"/>
                    <a:pt x="200" y="1"/>
                  </a:cubicBezTo>
                  <a:cubicBezTo>
                    <a:pt x="100" y="2"/>
                    <a:pt x="12" y="70"/>
                    <a:pt x="5" y="177"/>
                  </a:cubicBezTo>
                  <a:cubicBezTo>
                    <a:pt x="1" y="271"/>
                    <a:pt x="80" y="371"/>
                    <a:pt x="180" y="371"/>
                  </a:cubicBezTo>
                  <a:cubicBezTo>
                    <a:pt x="180" y="371"/>
                    <a:pt x="181" y="371"/>
                    <a:pt x="181" y="371"/>
                  </a:cubicBezTo>
                  <a:cubicBezTo>
                    <a:pt x="282" y="369"/>
                    <a:pt x="370" y="300"/>
                    <a:pt x="376" y="195"/>
                  </a:cubicBezTo>
                  <a:cubicBezTo>
                    <a:pt x="380" y="100"/>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3" name="Google Shape;2133;p42"/>
            <p:cNvSpPr/>
            <p:nvPr/>
          </p:nvSpPr>
          <p:spPr>
            <a:xfrm flipH="1">
              <a:off x="6638352" y="2097514"/>
              <a:ext cx="488329" cy="485052"/>
            </a:xfrm>
            <a:custGeom>
              <a:avLst/>
              <a:gdLst/>
              <a:ahLst/>
              <a:cxnLst/>
              <a:rect l="l" t="t" r="r" b="b"/>
              <a:pathLst>
                <a:path w="7990" h="7837" extrusionOk="0">
                  <a:moveTo>
                    <a:pt x="5607" y="2052"/>
                  </a:moveTo>
                  <a:lnTo>
                    <a:pt x="5607" y="2052"/>
                  </a:lnTo>
                  <a:cubicBezTo>
                    <a:pt x="5607" y="2052"/>
                    <a:pt x="5607" y="2052"/>
                    <a:pt x="5607" y="2052"/>
                  </a:cubicBezTo>
                  <a:cubicBezTo>
                    <a:pt x="5607" y="2052"/>
                    <a:pt x="5607" y="2052"/>
                    <a:pt x="5607" y="2052"/>
                  </a:cubicBezTo>
                  <a:close/>
                  <a:moveTo>
                    <a:pt x="5956" y="2192"/>
                  </a:moveTo>
                  <a:cubicBezTo>
                    <a:pt x="5956" y="2194"/>
                    <a:pt x="5955" y="2196"/>
                    <a:pt x="5955" y="2197"/>
                  </a:cubicBezTo>
                  <a:cubicBezTo>
                    <a:pt x="5956" y="2196"/>
                    <a:pt x="5956" y="2194"/>
                    <a:pt x="5956" y="2192"/>
                  </a:cubicBezTo>
                  <a:close/>
                  <a:moveTo>
                    <a:pt x="3309" y="3811"/>
                  </a:moveTo>
                  <a:cubicBezTo>
                    <a:pt x="3309" y="3811"/>
                    <a:pt x="3309" y="3811"/>
                    <a:pt x="3309" y="3811"/>
                  </a:cubicBezTo>
                  <a:cubicBezTo>
                    <a:pt x="3309" y="3811"/>
                    <a:pt x="3309" y="3811"/>
                    <a:pt x="3309" y="3811"/>
                  </a:cubicBezTo>
                  <a:close/>
                  <a:moveTo>
                    <a:pt x="3848" y="4385"/>
                  </a:moveTo>
                  <a:cubicBezTo>
                    <a:pt x="3846" y="4386"/>
                    <a:pt x="3844" y="4388"/>
                    <a:pt x="3842" y="4389"/>
                  </a:cubicBezTo>
                  <a:lnTo>
                    <a:pt x="3842" y="4389"/>
                  </a:lnTo>
                  <a:cubicBezTo>
                    <a:pt x="3844" y="4388"/>
                    <a:pt x="3846" y="4386"/>
                    <a:pt x="3848" y="4385"/>
                  </a:cubicBezTo>
                  <a:close/>
                  <a:moveTo>
                    <a:pt x="4217" y="4549"/>
                  </a:moveTo>
                  <a:lnTo>
                    <a:pt x="4217" y="4549"/>
                  </a:lnTo>
                  <a:cubicBezTo>
                    <a:pt x="4216" y="4550"/>
                    <a:pt x="4216" y="4550"/>
                    <a:pt x="4215" y="4551"/>
                  </a:cubicBezTo>
                  <a:lnTo>
                    <a:pt x="4215" y="4551"/>
                  </a:lnTo>
                  <a:cubicBezTo>
                    <a:pt x="4216" y="4550"/>
                    <a:pt x="4216" y="4550"/>
                    <a:pt x="4217" y="4549"/>
                  </a:cubicBezTo>
                  <a:close/>
                  <a:moveTo>
                    <a:pt x="5900" y="1"/>
                  </a:moveTo>
                  <a:cubicBezTo>
                    <a:pt x="5828" y="1"/>
                    <a:pt x="5757" y="44"/>
                    <a:pt x="5727" y="114"/>
                  </a:cubicBezTo>
                  <a:cubicBezTo>
                    <a:pt x="5709" y="160"/>
                    <a:pt x="5708" y="207"/>
                    <a:pt x="5721" y="254"/>
                  </a:cubicBezTo>
                  <a:cubicBezTo>
                    <a:pt x="5723" y="267"/>
                    <a:pt x="5724" y="281"/>
                    <a:pt x="5725" y="294"/>
                  </a:cubicBezTo>
                  <a:cubicBezTo>
                    <a:pt x="5733" y="497"/>
                    <a:pt x="5725" y="703"/>
                    <a:pt x="5714" y="908"/>
                  </a:cubicBezTo>
                  <a:cubicBezTo>
                    <a:pt x="5701" y="1056"/>
                    <a:pt x="5677" y="1204"/>
                    <a:pt x="5666" y="1352"/>
                  </a:cubicBezTo>
                  <a:cubicBezTo>
                    <a:pt x="5655" y="1490"/>
                    <a:pt x="5652" y="1627"/>
                    <a:pt x="5645" y="1764"/>
                  </a:cubicBezTo>
                  <a:lnTo>
                    <a:pt x="5645" y="1762"/>
                  </a:lnTo>
                  <a:cubicBezTo>
                    <a:pt x="5637" y="1859"/>
                    <a:pt x="5625" y="1956"/>
                    <a:pt x="5607" y="2052"/>
                  </a:cubicBezTo>
                  <a:lnTo>
                    <a:pt x="5607" y="2052"/>
                  </a:lnTo>
                  <a:cubicBezTo>
                    <a:pt x="5608" y="2051"/>
                    <a:pt x="5608" y="2050"/>
                    <a:pt x="5608" y="2050"/>
                  </a:cubicBezTo>
                  <a:lnTo>
                    <a:pt x="5608" y="2050"/>
                  </a:lnTo>
                  <a:cubicBezTo>
                    <a:pt x="5582" y="2185"/>
                    <a:pt x="5558" y="2322"/>
                    <a:pt x="5533" y="2459"/>
                  </a:cubicBezTo>
                  <a:cubicBezTo>
                    <a:pt x="5524" y="2503"/>
                    <a:pt x="5511" y="2545"/>
                    <a:pt x="5498" y="2587"/>
                  </a:cubicBezTo>
                  <a:cubicBezTo>
                    <a:pt x="5486" y="2619"/>
                    <a:pt x="5474" y="2651"/>
                    <a:pt x="5458" y="2682"/>
                  </a:cubicBezTo>
                  <a:cubicBezTo>
                    <a:pt x="5458" y="2682"/>
                    <a:pt x="5458" y="2682"/>
                    <a:pt x="5458" y="2682"/>
                  </a:cubicBezTo>
                  <a:lnTo>
                    <a:pt x="5458" y="2682"/>
                  </a:lnTo>
                  <a:cubicBezTo>
                    <a:pt x="5439" y="2720"/>
                    <a:pt x="5421" y="2758"/>
                    <a:pt x="5400" y="2796"/>
                  </a:cubicBezTo>
                  <a:cubicBezTo>
                    <a:pt x="5371" y="2848"/>
                    <a:pt x="5337" y="2900"/>
                    <a:pt x="5304" y="2951"/>
                  </a:cubicBezTo>
                  <a:cubicBezTo>
                    <a:pt x="5288" y="2975"/>
                    <a:pt x="5283" y="3002"/>
                    <a:pt x="5280" y="3030"/>
                  </a:cubicBezTo>
                  <a:cubicBezTo>
                    <a:pt x="5225" y="3091"/>
                    <a:pt x="5170" y="3151"/>
                    <a:pt x="5114" y="3211"/>
                  </a:cubicBezTo>
                  <a:cubicBezTo>
                    <a:pt x="5050" y="3278"/>
                    <a:pt x="4984" y="3344"/>
                    <a:pt x="4918" y="3411"/>
                  </a:cubicBezTo>
                  <a:cubicBezTo>
                    <a:pt x="4879" y="3450"/>
                    <a:pt x="4839" y="3487"/>
                    <a:pt x="4799" y="3525"/>
                  </a:cubicBezTo>
                  <a:cubicBezTo>
                    <a:pt x="4726" y="3570"/>
                    <a:pt x="4656" y="3620"/>
                    <a:pt x="4587" y="3673"/>
                  </a:cubicBezTo>
                  <a:cubicBezTo>
                    <a:pt x="4552" y="3699"/>
                    <a:pt x="4535" y="3739"/>
                    <a:pt x="4529" y="3780"/>
                  </a:cubicBezTo>
                  <a:cubicBezTo>
                    <a:pt x="4524" y="3783"/>
                    <a:pt x="4521" y="3788"/>
                    <a:pt x="4516" y="3791"/>
                  </a:cubicBezTo>
                  <a:cubicBezTo>
                    <a:pt x="4521" y="3788"/>
                    <a:pt x="4524" y="3785"/>
                    <a:pt x="4528" y="3782"/>
                  </a:cubicBezTo>
                  <a:lnTo>
                    <a:pt x="4528" y="3782"/>
                  </a:lnTo>
                  <a:cubicBezTo>
                    <a:pt x="4464" y="3836"/>
                    <a:pt x="4396" y="3889"/>
                    <a:pt x="4337" y="3948"/>
                  </a:cubicBezTo>
                  <a:cubicBezTo>
                    <a:pt x="4283" y="4002"/>
                    <a:pt x="4228" y="4056"/>
                    <a:pt x="4171" y="4107"/>
                  </a:cubicBezTo>
                  <a:cubicBezTo>
                    <a:pt x="4172" y="4106"/>
                    <a:pt x="4173" y="4105"/>
                    <a:pt x="4175" y="4104"/>
                  </a:cubicBezTo>
                  <a:lnTo>
                    <a:pt x="4175" y="4104"/>
                  </a:lnTo>
                  <a:cubicBezTo>
                    <a:pt x="4120" y="4151"/>
                    <a:pt x="4062" y="4195"/>
                    <a:pt x="4008" y="4242"/>
                  </a:cubicBezTo>
                  <a:cubicBezTo>
                    <a:pt x="3948" y="4295"/>
                    <a:pt x="3889" y="4348"/>
                    <a:pt x="3829" y="4400"/>
                  </a:cubicBezTo>
                  <a:cubicBezTo>
                    <a:pt x="3831" y="4399"/>
                    <a:pt x="3832" y="4398"/>
                    <a:pt x="3834" y="4397"/>
                  </a:cubicBezTo>
                  <a:lnTo>
                    <a:pt x="3834" y="4397"/>
                  </a:lnTo>
                  <a:cubicBezTo>
                    <a:pt x="3757" y="4461"/>
                    <a:pt x="3678" y="4523"/>
                    <a:pt x="3604" y="4590"/>
                  </a:cubicBezTo>
                  <a:cubicBezTo>
                    <a:pt x="3558" y="4631"/>
                    <a:pt x="3512" y="4670"/>
                    <a:pt x="3467" y="4710"/>
                  </a:cubicBezTo>
                  <a:cubicBezTo>
                    <a:pt x="3487" y="4667"/>
                    <a:pt x="3508" y="4626"/>
                    <a:pt x="3525" y="4583"/>
                  </a:cubicBezTo>
                  <a:cubicBezTo>
                    <a:pt x="3551" y="4516"/>
                    <a:pt x="3568" y="4446"/>
                    <a:pt x="3587" y="4377"/>
                  </a:cubicBezTo>
                  <a:cubicBezTo>
                    <a:pt x="3605" y="4309"/>
                    <a:pt x="3628" y="4240"/>
                    <a:pt x="3642" y="4170"/>
                  </a:cubicBezTo>
                  <a:cubicBezTo>
                    <a:pt x="3660" y="4077"/>
                    <a:pt x="3673" y="3984"/>
                    <a:pt x="3676" y="3888"/>
                  </a:cubicBezTo>
                  <a:cubicBezTo>
                    <a:pt x="3679" y="3794"/>
                    <a:pt x="3677" y="3700"/>
                    <a:pt x="3675" y="3606"/>
                  </a:cubicBezTo>
                  <a:cubicBezTo>
                    <a:pt x="3674" y="3514"/>
                    <a:pt x="3677" y="3418"/>
                    <a:pt x="3666" y="3325"/>
                  </a:cubicBezTo>
                  <a:cubicBezTo>
                    <a:pt x="3654" y="3229"/>
                    <a:pt x="3643" y="3133"/>
                    <a:pt x="3638" y="3036"/>
                  </a:cubicBezTo>
                  <a:cubicBezTo>
                    <a:pt x="3633" y="2942"/>
                    <a:pt x="3626" y="2849"/>
                    <a:pt x="3621" y="2757"/>
                  </a:cubicBezTo>
                  <a:cubicBezTo>
                    <a:pt x="3614" y="2661"/>
                    <a:pt x="3618" y="2565"/>
                    <a:pt x="3611" y="2468"/>
                  </a:cubicBezTo>
                  <a:cubicBezTo>
                    <a:pt x="3597" y="2276"/>
                    <a:pt x="3567" y="2084"/>
                    <a:pt x="3540" y="1892"/>
                  </a:cubicBezTo>
                  <a:cubicBezTo>
                    <a:pt x="3530" y="1793"/>
                    <a:pt x="3525" y="1694"/>
                    <a:pt x="3518" y="1595"/>
                  </a:cubicBezTo>
                  <a:cubicBezTo>
                    <a:pt x="3510" y="1489"/>
                    <a:pt x="3499" y="1382"/>
                    <a:pt x="3493" y="1276"/>
                  </a:cubicBezTo>
                  <a:cubicBezTo>
                    <a:pt x="3486" y="1165"/>
                    <a:pt x="3490" y="1052"/>
                    <a:pt x="3482" y="941"/>
                  </a:cubicBezTo>
                  <a:cubicBezTo>
                    <a:pt x="3476" y="842"/>
                    <a:pt x="3455" y="750"/>
                    <a:pt x="3379" y="681"/>
                  </a:cubicBezTo>
                  <a:cubicBezTo>
                    <a:pt x="3343" y="649"/>
                    <a:pt x="3295" y="633"/>
                    <a:pt x="3247" y="633"/>
                  </a:cubicBezTo>
                  <a:cubicBezTo>
                    <a:pt x="3219" y="633"/>
                    <a:pt x="3192" y="639"/>
                    <a:pt x="3167" y="650"/>
                  </a:cubicBezTo>
                  <a:cubicBezTo>
                    <a:pt x="3077" y="696"/>
                    <a:pt x="3034" y="806"/>
                    <a:pt x="3079" y="897"/>
                  </a:cubicBezTo>
                  <a:cubicBezTo>
                    <a:pt x="3088" y="914"/>
                    <a:pt x="3099" y="930"/>
                    <a:pt x="3111" y="943"/>
                  </a:cubicBezTo>
                  <a:cubicBezTo>
                    <a:pt x="3116" y="1005"/>
                    <a:pt x="3115" y="1068"/>
                    <a:pt x="3116" y="1129"/>
                  </a:cubicBezTo>
                  <a:cubicBezTo>
                    <a:pt x="3117" y="1180"/>
                    <a:pt x="3120" y="1230"/>
                    <a:pt x="3123" y="1280"/>
                  </a:cubicBezTo>
                  <a:cubicBezTo>
                    <a:pt x="3128" y="1392"/>
                    <a:pt x="3140" y="1503"/>
                    <a:pt x="3149" y="1615"/>
                  </a:cubicBezTo>
                  <a:cubicBezTo>
                    <a:pt x="3157" y="1725"/>
                    <a:pt x="3158" y="1834"/>
                    <a:pt x="3174" y="1942"/>
                  </a:cubicBezTo>
                  <a:cubicBezTo>
                    <a:pt x="3189" y="2044"/>
                    <a:pt x="3204" y="2147"/>
                    <a:pt x="3217" y="2249"/>
                  </a:cubicBezTo>
                  <a:cubicBezTo>
                    <a:pt x="3227" y="2319"/>
                    <a:pt x="3235" y="2388"/>
                    <a:pt x="3239" y="2459"/>
                  </a:cubicBezTo>
                  <a:cubicBezTo>
                    <a:pt x="3244" y="2522"/>
                    <a:pt x="3244" y="2586"/>
                    <a:pt x="3246" y="2651"/>
                  </a:cubicBezTo>
                  <a:cubicBezTo>
                    <a:pt x="3251" y="2782"/>
                    <a:pt x="3261" y="2912"/>
                    <a:pt x="3268" y="3044"/>
                  </a:cubicBezTo>
                  <a:cubicBezTo>
                    <a:pt x="3271" y="3117"/>
                    <a:pt x="3278" y="3189"/>
                    <a:pt x="3286" y="3261"/>
                  </a:cubicBezTo>
                  <a:cubicBezTo>
                    <a:pt x="3294" y="3321"/>
                    <a:pt x="3301" y="3381"/>
                    <a:pt x="3302" y="3440"/>
                  </a:cubicBezTo>
                  <a:cubicBezTo>
                    <a:pt x="3305" y="3564"/>
                    <a:pt x="3310" y="3688"/>
                    <a:pt x="3309" y="3811"/>
                  </a:cubicBezTo>
                  <a:lnTo>
                    <a:pt x="3309" y="3811"/>
                  </a:lnTo>
                  <a:cubicBezTo>
                    <a:pt x="3309" y="3808"/>
                    <a:pt x="3310" y="3805"/>
                    <a:pt x="3310" y="3802"/>
                  </a:cubicBezTo>
                  <a:lnTo>
                    <a:pt x="3310" y="3802"/>
                  </a:lnTo>
                  <a:cubicBezTo>
                    <a:pt x="3310" y="3805"/>
                    <a:pt x="3310" y="3809"/>
                    <a:pt x="3309" y="3812"/>
                  </a:cubicBezTo>
                  <a:cubicBezTo>
                    <a:pt x="3307" y="3870"/>
                    <a:pt x="3303" y="3929"/>
                    <a:pt x="3297" y="3987"/>
                  </a:cubicBezTo>
                  <a:cubicBezTo>
                    <a:pt x="3289" y="4044"/>
                    <a:pt x="3278" y="4099"/>
                    <a:pt x="3264" y="4155"/>
                  </a:cubicBezTo>
                  <a:cubicBezTo>
                    <a:pt x="3233" y="4271"/>
                    <a:pt x="3204" y="4385"/>
                    <a:pt x="3161" y="4497"/>
                  </a:cubicBezTo>
                  <a:cubicBezTo>
                    <a:pt x="3127" y="4574"/>
                    <a:pt x="3088" y="4647"/>
                    <a:pt x="3047" y="4719"/>
                  </a:cubicBezTo>
                  <a:cubicBezTo>
                    <a:pt x="3013" y="4776"/>
                    <a:pt x="2976" y="4831"/>
                    <a:pt x="2937" y="4885"/>
                  </a:cubicBezTo>
                  <a:cubicBezTo>
                    <a:pt x="2884" y="4951"/>
                    <a:pt x="2826" y="5015"/>
                    <a:pt x="2767" y="5076"/>
                  </a:cubicBezTo>
                  <a:cubicBezTo>
                    <a:pt x="2595" y="5244"/>
                    <a:pt x="2409" y="5397"/>
                    <a:pt x="2258" y="5583"/>
                  </a:cubicBezTo>
                  <a:cubicBezTo>
                    <a:pt x="2231" y="5618"/>
                    <a:pt x="2218" y="5658"/>
                    <a:pt x="2216" y="5698"/>
                  </a:cubicBezTo>
                  <a:cubicBezTo>
                    <a:pt x="2193" y="5709"/>
                    <a:pt x="2170" y="5722"/>
                    <a:pt x="2146" y="5733"/>
                  </a:cubicBezTo>
                  <a:cubicBezTo>
                    <a:pt x="2068" y="5771"/>
                    <a:pt x="2031" y="5859"/>
                    <a:pt x="2049" y="5940"/>
                  </a:cubicBezTo>
                  <a:cubicBezTo>
                    <a:pt x="1996" y="5982"/>
                    <a:pt x="1945" y="6026"/>
                    <a:pt x="1892" y="6069"/>
                  </a:cubicBezTo>
                  <a:cubicBezTo>
                    <a:pt x="1802" y="6146"/>
                    <a:pt x="1717" y="6229"/>
                    <a:pt x="1629" y="6309"/>
                  </a:cubicBezTo>
                  <a:cubicBezTo>
                    <a:pt x="1639" y="6251"/>
                    <a:pt x="1644" y="6190"/>
                    <a:pt x="1643" y="6131"/>
                  </a:cubicBezTo>
                  <a:cubicBezTo>
                    <a:pt x="1642" y="6036"/>
                    <a:pt x="1628" y="5941"/>
                    <a:pt x="1615" y="5849"/>
                  </a:cubicBezTo>
                  <a:cubicBezTo>
                    <a:pt x="1603" y="5756"/>
                    <a:pt x="1591" y="5663"/>
                    <a:pt x="1579" y="5571"/>
                  </a:cubicBezTo>
                  <a:cubicBezTo>
                    <a:pt x="1569" y="5482"/>
                    <a:pt x="1554" y="5391"/>
                    <a:pt x="1527" y="5307"/>
                  </a:cubicBezTo>
                  <a:cubicBezTo>
                    <a:pt x="1500" y="5220"/>
                    <a:pt x="1463" y="5137"/>
                    <a:pt x="1429" y="5055"/>
                  </a:cubicBezTo>
                  <a:cubicBezTo>
                    <a:pt x="1391" y="4957"/>
                    <a:pt x="1363" y="4858"/>
                    <a:pt x="1334" y="4757"/>
                  </a:cubicBezTo>
                  <a:cubicBezTo>
                    <a:pt x="1318" y="4701"/>
                    <a:pt x="1302" y="4645"/>
                    <a:pt x="1283" y="4590"/>
                  </a:cubicBezTo>
                  <a:cubicBezTo>
                    <a:pt x="1268" y="4547"/>
                    <a:pt x="1252" y="4504"/>
                    <a:pt x="1228" y="4466"/>
                  </a:cubicBezTo>
                  <a:cubicBezTo>
                    <a:pt x="1212" y="4442"/>
                    <a:pt x="1192" y="4422"/>
                    <a:pt x="1171" y="4402"/>
                  </a:cubicBezTo>
                  <a:cubicBezTo>
                    <a:pt x="1138" y="4370"/>
                    <a:pt x="1096" y="4356"/>
                    <a:pt x="1053" y="4356"/>
                  </a:cubicBezTo>
                  <a:cubicBezTo>
                    <a:pt x="999" y="4356"/>
                    <a:pt x="945" y="4378"/>
                    <a:pt x="910" y="4418"/>
                  </a:cubicBezTo>
                  <a:cubicBezTo>
                    <a:pt x="844" y="4494"/>
                    <a:pt x="854" y="4600"/>
                    <a:pt x="919" y="4671"/>
                  </a:cubicBezTo>
                  <a:cubicBezTo>
                    <a:pt x="960" y="4782"/>
                    <a:pt x="985" y="4896"/>
                    <a:pt x="1021" y="5009"/>
                  </a:cubicBezTo>
                  <a:cubicBezTo>
                    <a:pt x="1056" y="5124"/>
                    <a:pt x="1103" y="5232"/>
                    <a:pt x="1148" y="5342"/>
                  </a:cubicBezTo>
                  <a:cubicBezTo>
                    <a:pt x="1159" y="5373"/>
                    <a:pt x="1169" y="5401"/>
                    <a:pt x="1179" y="5432"/>
                  </a:cubicBezTo>
                  <a:cubicBezTo>
                    <a:pt x="1200" y="5528"/>
                    <a:pt x="1214" y="5624"/>
                    <a:pt x="1227" y="5722"/>
                  </a:cubicBezTo>
                  <a:cubicBezTo>
                    <a:pt x="1238" y="5820"/>
                    <a:pt x="1252" y="5918"/>
                    <a:pt x="1266" y="6017"/>
                  </a:cubicBezTo>
                  <a:cubicBezTo>
                    <a:pt x="1269" y="6062"/>
                    <a:pt x="1272" y="6106"/>
                    <a:pt x="1274" y="6150"/>
                  </a:cubicBezTo>
                  <a:cubicBezTo>
                    <a:pt x="1272" y="6181"/>
                    <a:pt x="1270" y="6212"/>
                    <a:pt x="1267" y="6243"/>
                  </a:cubicBezTo>
                  <a:cubicBezTo>
                    <a:pt x="1264" y="6255"/>
                    <a:pt x="1262" y="6266"/>
                    <a:pt x="1260" y="6277"/>
                  </a:cubicBezTo>
                  <a:cubicBezTo>
                    <a:pt x="1255" y="6290"/>
                    <a:pt x="1251" y="6301"/>
                    <a:pt x="1246" y="6314"/>
                  </a:cubicBezTo>
                  <a:cubicBezTo>
                    <a:pt x="1232" y="6344"/>
                    <a:pt x="1219" y="6373"/>
                    <a:pt x="1203" y="6402"/>
                  </a:cubicBezTo>
                  <a:cubicBezTo>
                    <a:pt x="1158" y="6476"/>
                    <a:pt x="1109" y="6547"/>
                    <a:pt x="1056" y="6618"/>
                  </a:cubicBezTo>
                  <a:cubicBezTo>
                    <a:pt x="996" y="6695"/>
                    <a:pt x="932" y="6768"/>
                    <a:pt x="866" y="6840"/>
                  </a:cubicBezTo>
                  <a:cubicBezTo>
                    <a:pt x="792" y="6869"/>
                    <a:pt x="720" y="6901"/>
                    <a:pt x="657" y="6949"/>
                  </a:cubicBezTo>
                  <a:cubicBezTo>
                    <a:pt x="565" y="7018"/>
                    <a:pt x="430" y="7113"/>
                    <a:pt x="422" y="7239"/>
                  </a:cubicBezTo>
                  <a:cubicBezTo>
                    <a:pt x="403" y="7256"/>
                    <a:pt x="384" y="7272"/>
                    <a:pt x="366" y="7288"/>
                  </a:cubicBezTo>
                  <a:cubicBezTo>
                    <a:pt x="331" y="7316"/>
                    <a:pt x="297" y="7341"/>
                    <a:pt x="262" y="7367"/>
                  </a:cubicBezTo>
                  <a:cubicBezTo>
                    <a:pt x="200" y="7405"/>
                    <a:pt x="138" y="7444"/>
                    <a:pt x="82" y="7491"/>
                  </a:cubicBezTo>
                  <a:cubicBezTo>
                    <a:pt x="33" y="7532"/>
                    <a:pt x="1" y="7586"/>
                    <a:pt x="1" y="7651"/>
                  </a:cubicBezTo>
                  <a:cubicBezTo>
                    <a:pt x="1" y="7707"/>
                    <a:pt x="27" y="7765"/>
                    <a:pt x="73" y="7798"/>
                  </a:cubicBezTo>
                  <a:cubicBezTo>
                    <a:pt x="106" y="7822"/>
                    <a:pt x="146" y="7836"/>
                    <a:pt x="185" y="7836"/>
                  </a:cubicBezTo>
                  <a:cubicBezTo>
                    <a:pt x="186" y="7836"/>
                    <a:pt x="188" y="7836"/>
                    <a:pt x="190" y="7836"/>
                  </a:cubicBezTo>
                  <a:cubicBezTo>
                    <a:pt x="243" y="7835"/>
                    <a:pt x="297" y="7812"/>
                    <a:pt x="332" y="7766"/>
                  </a:cubicBezTo>
                  <a:cubicBezTo>
                    <a:pt x="334" y="7765"/>
                    <a:pt x="335" y="7763"/>
                    <a:pt x="336" y="7762"/>
                  </a:cubicBezTo>
                  <a:cubicBezTo>
                    <a:pt x="350" y="7750"/>
                    <a:pt x="364" y="7739"/>
                    <a:pt x="379" y="7728"/>
                  </a:cubicBezTo>
                  <a:cubicBezTo>
                    <a:pt x="441" y="7691"/>
                    <a:pt x="503" y="7652"/>
                    <a:pt x="560" y="7606"/>
                  </a:cubicBezTo>
                  <a:cubicBezTo>
                    <a:pt x="605" y="7570"/>
                    <a:pt x="647" y="7532"/>
                    <a:pt x="690" y="7494"/>
                  </a:cubicBezTo>
                  <a:cubicBezTo>
                    <a:pt x="726" y="7491"/>
                    <a:pt x="760" y="7478"/>
                    <a:pt x="786" y="7453"/>
                  </a:cubicBezTo>
                  <a:cubicBezTo>
                    <a:pt x="838" y="7403"/>
                    <a:pt x="888" y="7351"/>
                    <a:pt x="940" y="7300"/>
                  </a:cubicBezTo>
                  <a:cubicBezTo>
                    <a:pt x="1015" y="7246"/>
                    <a:pt x="1093" y="7193"/>
                    <a:pt x="1169" y="7141"/>
                  </a:cubicBezTo>
                  <a:cubicBezTo>
                    <a:pt x="1173" y="7140"/>
                    <a:pt x="1177" y="7140"/>
                    <a:pt x="1181" y="7138"/>
                  </a:cubicBezTo>
                  <a:cubicBezTo>
                    <a:pt x="1227" y="7134"/>
                    <a:pt x="1271" y="7130"/>
                    <a:pt x="1317" y="7130"/>
                  </a:cubicBezTo>
                  <a:cubicBezTo>
                    <a:pt x="1411" y="7137"/>
                    <a:pt x="1503" y="7148"/>
                    <a:pt x="1597" y="7159"/>
                  </a:cubicBezTo>
                  <a:cubicBezTo>
                    <a:pt x="1708" y="7176"/>
                    <a:pt x="1817" y="7198"/>
                    <a:pt x="1925" y="7224"/>
                  </a:cubicBezTo>
                  <a:cubicBezTo>
                    <a:pt x="2035" y="7254"/>
                    <a:pt x="2143" y="7291"/>
                    <a:pt x="2247" y="7333"/>
                  </a:cubicBezTo>
                  <a:cubicBezTo>
                    <a:pt x="2248" y="7334"/>
                    <a:pt x="2249" y="7334"/>
                    <a:pt x="2250" y="7335"/>
                  </a:cubicBezTo>
                  <a:lnTo>
                    <a:pt x="2252" y="7335"/>
                  </a:lnTo>
                  <a:cubicBezTo>
                    <a:pt x="2260" y="7339"/>
                    <a:pt x="2267" y="7342"/>
                    <a:pt x="2275" y="7344"/>
                  </a:cubicBezTo>
                  <a:cubicBezTo>
                    <a:pt x="2328" y="7365"/>
                    <a:pt x="2382" y="7382"/>
                    <a:pt x="2436" y="7396"/>
                  </a:cubicBezTo>
                  <a:cubicBezTo>
                    <a:pt x="2514" y="7415"/>
                    <a:pt x="2590" y="7432"/>
                    <a:pt x="2669" y="7444"/>
                  </a:cubicBezTo>
                  <a:lnTo>
                    <a:pt x="2671" y="7444"/>
                  </a:lnTo>
                  <a:cubicBezTo>
                    <a:pt x="2673" y="7445"/>
                    <a:pt x="2675" y="7445"/>
                    <a:pt x="2679" y="7445"/>
                  </a:cubicBezTo>
                  <a:lnTo>
                    <a:pt x="2674" y="7445"/>
                  </a:lnTo>
                  <a:cubicBezTo>
                    <a:pt x="2675" y="7445"/>
                    <a:pt x="2678" y="7445"/>
                    <a:pt x="2679" y="7446"/>
                  </a:cubicBezTo>
                  <a:lnTo>
                    <a:pt x="2685" y="7446"/>
                  </a:lnTo>
                  <a:cubicBezTo>
                    <a:pt x="2685" y="7446"/>
                    <a:pt x="2686" y="7446"/>
                    <a:pt x="2686" y="7446"/>
                  </a:cubicBezTo>
                  <a:lnTo>
                    <a:pt x="2686" y="7446"/>
                  </a:lnTo>
                  <a:cubicBezTo>
                    <a:pt x="2686" y="7446"/>
                    <a:pt x="2686" y="7446"/>
                    <a:pt x="2686" y="7446"/>
                  </a:cubicBezTo>
                  <a:lnTo>
                    <a:pt x="2686" y="7446"/>
                  </a:lnTo>
                  <a:cubicBezTo>
                    <a:pt x="2686" y="7446"/>
                    <a:pt x="2686" y="7446"/>
                    <a:pt x="2686" y="7446"/>
                  </a:cubicBezTo>
                  <a:lnTo>
                    <a:pt x="2686" y="7446"/>
                  </a:lnTo>
                  <a:cubicBezTo>
                    <a:pt x="2686" y="7446"/>
                    <a:pt x="2687" y="7446"/>
                    <a:pt x="2687" y="7446"/>
                  </a:cubicBezTo>
                  <a:lnTo>
                    <a:pt x="2687" y="7446"/>
                  </a:lnTo>
                  <a:cubicBezTo>
                    <a:pt x="2687" y="7446"/>
                    <a:pt x="2686" y="7446"/>
                    <a:pt x="2686" y="7446"/>
                  </a:cubicBezTo>
                  <a:lnTo>
                    <a:pt x="2686" y="7446"/>
                  </a:lnTo>
                  <a:cubicBezTo>
                    <a:pt x="2687" y="7446"/>
                    <a:pt x="2688" y="7447"/>
                    <a:pt x="2689" y="7447"/>
                  </a:cubicBezTo>
                  <a:cubicBezTo>
                    <a:pt x="2689" y="7447"/>
                    <a:pt x="2688" y="7446"/>
                    <a:pt x="2687" y="7446"/>
                  </a:cubicBezTo>
                  <a:lnTo>
                    <a:pt x="2687" y="7446"/>
                  </a:lnTo>
                  <a:cubicBezTo>
                    <a:pt x="2696" y="7447"/>
                    <a:pt x="2704" y="7447"/>
                    <a:pt x="2712" y="7447"/>
                  </a:cubicBezTo>
                  <a:cubicBezTo>
                    <a:pt x="2800" y="7446"/>
                    <a:pt x="2879" y="7392"/>
                    <a:pt x="2897" y="7301"/>
                  </a:cubicBezTo>
                  <a:cubicBezTo>
                    <a:pt x="2916" y="7206"/>
                    <a:pt x="2853" y="7097"/>
                    <a:pt x="2752" y="7082"/>
                  </a:cubicBezTo>
                  <a:cubicBezTo>
                    <a:pt x="2737" y="7081"/>
                    <a:pt x="2722" y="7078"/>
                    <a:pt x="2707" y="7076"/>
                  </a:cubicBezTo>
                  <a:lnTo>
                    <a:pt x="2707" y="7076"/>
                  </a:lnTo>
                  <a:cubicBezTo>
                    <a:pt x="2709" y="7077"/>
                    <a:pt x="2711" y="7077"/>
                    <a:pt x="2713" y="7077"/>
                  </a:cubicBezTo>
                  <a:cubicBezTo>
                    <a:pt x="2647" y="7069"/>
                    <a:pt x="2582" y="7052"/>
                    <a:pt x="2516" y="7036"/>
                  </a:cubicBezTo>
                  <a:cubicBezTo>
                    <a:pt x="2483" y="7025"/>
                    <a:pt x="2450" y="7016"/>
                    <a:pt x="2418" y="7003"/>
                  </a:cubicBezTo>
                  <a:cubicBezTo>
                    <a:pt x="2414" y="7002"/>
                    <a:pt x="2409" y="7000"/>
                    <a:pt x="2404" y="6999"/>
                  </a:cubicBezTo>
                  <a:cubicBezTo>
                    <a:pt x="2391" y="6992"/>
                    <a:pt x="2375" y="6986"/>
                    <a:pt x="2360" y="6981"/>
                  </a:cubicBezTo>
                  <a:cubicBezTo>
                    <a:pt x="2279" y="6947"/>
                    <a:pt x="2196" y="6918"/>
                    <a:pt x="2112" y="6893"/>
                  </a:cubicBezTo>
                  <a:cubicBezTo>
                    <a:pt x="1954" y="6845"/>
                    <a:pt x="1790" y="6814"/>
                    <a:pt x="1626" y="6793"/>
                  </a:cubicBezTo>
                  <a:cubicBezTo>
                    <a:pt x="1681" y="6747"/>
                    <a:pt x="1736" y="6703"/>
                    <a:pt x="1790" y="6658"/>
                  </a:cubicBezTo>
                  <a:cubicBezTo>
                    <a:pt x="1909" y="6562"/>
                    <a:pt x="2017" y="6453"/>
                    <a:pt x="2130" y="6352"/>
                  </a:cubicBezTo>
                  <a:cubicBezTo>
                    <a:pt x="2194" y="6299"/>
                    <a:pt x="2258" y="6249"/>
                    <a:pt x="2322" y="6196"/>
                  </a:cubicBezTo>
                  <a:cubicBezTo>
                    <a:pt x="2392" y="6137"/>
                    <a:pt x="2462" y="6077"/>
                    <a:pt x="2530" y="6017"/>
                  </a:cubicBezTo>
                  <a:lnTo>
                    <a:pt x="2530" y="6017"/>
                  </a:lnTo>
                  <a:cubicBezTo>
                    <a:pt x="2525" y="6022"/>
                    <a:pt x="2519" y="6027"/>
                    <a:pt x="2513" y="6033"/>
                  </a:cubicBezTo>
                  <a:cubicBezTo>
                    <a:pt x="2577" y="5979"/>
                    <a:pt x="2642" y="5926"/>
                    <a:pt x="2707" y="5875"/>
                  </a:cubicBezTo>
                  <a:cubicBezTo>
                    <a:pt x="2719" y="5867"/>
                    <a:pt x="2729" y="5859"/>
                    <a:pt x="2739" y="5850"/>
                  </a:cubicBezTo>
                  <a:cubicBezTo>
                    <a:pt x="2820" y="5813"/>
                    <a:pt x="2900" y="5775"/>
                    <a:pt x="2982" y="5742"/>
                  </a:cubicBezTo>
                  <a:cubicBezTo>
                    <a:pt x="3081" y="5705"/>
                    <a:pt x="3181" y="5667"/>
                    <a:pt x="3284" y="5638"/>
                  </a:cubicBezTo>
                  <a:cubicBezTo>
                    <a:pt x="3342" y="5626"/>
                    <a:pt x="3400" y="5614"/>
                    <a:pt x="3460" y="5606"/>
                  </a:cubicBezTo>
                  <a:cubicBezTo>
                    <a:pt x="3535" y="5597"/>
                    <a:pt x="3611" y="5596"/>
                    <a:pt x="3687" y="5596"/>
                  </a:cubicBezTo>
                  <a:cubicBezTo>
                    <a:pt x="3866" y="5600"/>
                    <a:pt x="4044" y="5611"/>
                    <a:pt x="4221" y="5635"/>
                  </a:cubicBezTo>
                  <a:cubicBezTo>
                    <a:pt x="4353" y="5653"/>
                    <a:pt x="4483" y="5677"/>
                    <a:pt x="4615" y="5692"/>
                  </a:cubicBezTo>
                  <a:cubicBezTo>
                    <a:pt x="4754" y="5708"/>
                    <a:pt x="4894" y="5719"/>
                    <a:pt x="5033" y="5738"/>
                  </a:cubicBezTo>
                  <a:cubicBezTo>
                    <a:pt x="5025" y="5738"/>
                    <a:pt x="5017" y="5735"/>
                    <a:pt x="5009" y="5735"/>
                  </a:cubicBezTo>
                  <a:cubicBezTo>
                    <a:pt x="5092" y="5747"/>
                    <a:pt x="5173" y="5766"/>
                    <a:pt x="5256" y="5780"/>
                  </a:cubicBezTo>
                  <a:cubicBezTo>
                    <a:pt x="5348" y="5796"/>
                    <a:pt x="5439" y="5810"/>
                    <a:pt x="5531" y="5819"/>
                  </a:cubicBezTo>
                  <a:cubicBezTo>
                    <a:pt x="5621" y="5828"/>
                    <a:pt x="5713" y="5831"/>
                    <a:pt x="5804" y="5835"/>
                  </a:cubicBezTo>
                  <a:cubicBezTo>
                    <a:pt x="5891" y="5839"/>
                    <a:pt x="5978" y="5847"/>
                    <a:pt x="6065" y="5853"/>
                  </a:cubicBezTo>
                  <a:cubicBezTo>
                    <a:pt x="6069" y="5854"/>
                    <a:pt x="6074" y="5854"/>
                    <a:pt x="6079" y="5854"/>
                  </a:cubicBezTo>
                  <a:cubicBezTo>
                    <a:pt x="6174" y="5854"/>
                    <a:pt x="6255" y="5778"/>
                    <a:pt x="6263" y="5682"/>
                  </a:cubicBezTo>
                  <a:cubicBezTo>
                    <a:pt x="6269" y="5580"/>
                    <a:pt x="6192" y="5495"/>
                    <a:pt x="6091" y="5485"/>
                  </a:cubicBezTo>
                  <a:cubicBezTo>
                    <a:pt x="5977" y="5474"/>
                    <a:pt x="5861" y="5468"/>
                    <a:pt x="5746" y="5462"/>
                  </a:cubicBezTo>
                  <a:cubicBezTo>
                    <a:pt x="5634" y="5459"/>
                    <a:pt x="5525" y="5447"/>
                    <a:pt x="5414" y="5432"/>
                  </a:cubicBezTo>
                  <a:cubicBezTo>
                    <a:pt x="5276" y="5409"/>
                    <a:pt x="5138" y="5377"/>
                    <a:pt x="4998" y="5361"/>
                  </a:cubicBezTo>
                  <a:cubicBezTo>
                    <a:pt x="4853" y="5344"/>
                    <a:pt x="4706" y="5333"/>
                    <a:pt x="4561" y="5313"/>
                  </a:cubicBezTo>
                  <a:cubicBezTo>
                    <a:pt x="4447" y="5297"/>
                    <a:pt x="4333" y="5276"/>
                    <a:pt x="4218" y="5261"/>
                  </a:cubicBezTo>
                  <a:cubicBezTo>
                    <a:pt x="4065" y="5243"/>
                    <a:pt x="3910" y="5231"/>
                    <a:pt x="3756" y="5228"/>
                  </a:cubicBezTo>
                  <a:cubicBezTo>
                    <a:pt x="3712" y="5227"/>
                    <a:pt x="3668" y="5225"/>
                    <a:pt x="3624" y="5225"/>
                  </a:cubicBezTo>
                  <a:cubicBezTo>
                    <a:pt x="3571" y="5225"/>
                    <a:pt x="3518" y="5227"/>
                    <a:pt x="3467" y="5233"/>
                  </a:cubicBezTo>
                  <a:cubicBezTo>
                    <a:pt x="3456" y="5235"/>
                    <a:pt x="3447" y="5236"/>
                    <a:pt x="3438" y="5237"/>
                  </a:cubicBezTo>
                  <a:cubicBezTo>
                    <a:pt x="3491" y="5185"/>
                    <a:pt x="3543" y="5134"/>
                    <a:pt x="3599" y="5085"/>
                  </a:cubicBezTo>
                  <a:cubicBezTo>
                    <a:pt x="3698" y="4999"/>
                    <a:pt x="3795" y="4912"/>
                    <a:pt x="3893" y="4826"/>
                  </a:cubicBezTo>
                  <a:cubicBezTo>
                    <a:pt x="4002" y="4735"/>
                    <a:pt x="4109" y="4645"/>
                    <a:pt x="4215" y="4551"/>
                  </a:cubicBezTo>
                  <a:lnTo>
                    <a:pt x="4215" y="4551"/>
                  </a:lnTo>
                  <a:cubicBezTo>
                    <a:pt x="4214" y="4552"/>
                    <a:pt x="4212" y="4553"/>
                    <a:pt x="4211" y="4554"/>
                  </a:cubicBezTo>
                  <a:cubicBezTo>
                    <a:pt x="4213" y="4552"/>
                    <a:pt x="4216" y="4550"/>
                    <a:pt x="4218" y="4549"/>
                  </a:cubicBezTo>
                  <a:lnTo>
                    <a:pt x="4218" y="4549"/>
                  </a:lnTo>
                  <a:cubicBezTo>
                    <a:pt x="4217" y="4549"/>
                    <a:pt x="4217" y="4549"/>
                    <a:pt x="4217" y="4549"/>
                  </a:cubicBezTo>
                  <a:lnTo>
                    <a:pt x="4217" y="4549"/>
                  </a:lnTo>
                  <a:cubicBezTo>
                    <a:pt x="4217" y="4549"/>
                    <a:pt x="4218" y="4549"/>
                    <a:pt x="4218" y="4548"/>
                  </a:cubicBezTo>
                  <a:lnTo>
                    <a:pt x="4218" y="4548"/>
                  </a:lnTo>
                  <a:cubicBezTo>
                    <a:pt x="4290" y="4486"/>
                    <a:pt x="4367" y="4429"/>
                    <a:pt x="4438" y="4365"/>
                  </a:cubicBezTo>
                  <a:cubicBezTo>
                    <a:pt x="4511" y="4298"/>
                    <a:pt x="4579" y="4225"/>
                    <a:pt x="4653" y="4160"/>
                  </a:cubicBezTo>
                  <a:cubicBezTo>
                    <a:pt x="4707" y="4114"/>
                    <a:pt x="4762" y="4069"/>
                    <a:pt x="4815" y="4021"/>
                  </a:cubicBezTo>
                  <a:cubicBezTo>
                    <a:pt x="4870" y="3971"/>
                    <a:pt x="4921" y="3918"/>
                    <a:pt x="4976" y="3867"/>
                  </a:cubicBezTo>
                  <a:cubicBezTo>
                    <a:pt x="4991" y="3852"/>
                    <a:pt x="5007" y="3837"/>
                    <a:pt x="5022" y="3822"/>
                  </a:cubicBezTo>
                  <a:cubicBezTo>
                    <a:pt x="5072" y="3795"/>
                    <a:pt x="5122" y="3769"/>
                    <a:pt x="5176" y="3746"/>
                  </a:cubicBezTo>
                  <a:cubicBezTo>
                    <a:pt x="5232" y="3726"/>
                    <a:pt x="5288" y="3708"/>
                    <a:pt x="5345" y="3693"/>
                  </a:cubicBezTo>
                  <a:lnTo>
                    <a:pt x="5345" y="3693"/>
                  </a:lnTo>
                  <a:cubicBezTo>
                    <a:pt x="5343" y="3693"/>
                    <a:pt x="5340" y="3694"/>
                    <a:pt x="5337" y="3694"/>
                  </a:cubicBezTo>
                  <a:cubicBezTo>
                    <a:pt x="5341" y="3693"/>
                    <a:pt x="5344" y="3693"/>
                    <a:pt x="5348" y="3692"/>
                  </a:cubicBezTo>
                  <a:cubicBezTo>
                    <a:pt x="5352" y="3691"/>
                    <a:pt x="5357" y="3690"/>
                    <a:pt x="5361" y="3689"/>
                  </a:cubicBezTo>
                  <a:lnTo>
                    <a:pt x="5361" y="3689"/>
                  </a:lnTo>
                  <a:cubicBezTo>
                    <a:pt x="5357" y="3690"/>
                    <a:pt x="5353" y="3691"/>
                    <a:pt x="5350" y="3692"/>
                  </a:cubicBezTo>
                  <a:cubicBezTo>
                    <a:pt x="5443" y="3670"/>
                    <a:pt x="5536" y="3655"/>
                    <a:pt x="5631" y="3645"/>
                  </a:cubicBezTo>
                  <a:cubicBezTo>
                    <a:pt x="5812" y="3628"/>
                    <a:pt x="5994" y="3613"/>
                    <a:pt x="6176" y="3613"/>
                  </a:cubicBezTo>
                  <a:cubicBezTo>
                    <a:pt x="6321" y="3617"/>
                    <a:pt x="6466" y="3623"/>
                    <a:pt x="6610" y="3625"/>
                  </a:cubicBezTo>
                  <a:cubicBezTo>
                    <a:pt x="6759" y="3625"/>
                    <a:pt x="6906" y="3617"/>
                    <a:pt x="7054" y="3609"/>
                  </a:cubicBezTo>
                  <a:cubicBezTo>
                    <a:pt x="7196" y="3603"/>
                    <a:pt x="7337" y="3593"/>
                    <a:pt x="7478" y="3584"/>
                  </a:cubicBezTo>
                  <a:cubicBezTo>
                    <a:pt x="7547" y="3580"/>
                    <a:pt x="7615" y="3576"/>
                    <a:pt x="7683" y="3571"/>
                  </a:cubicBezTo>
                  <a:cubicBezTo>
                    <a:pt x="7735" y="3566"/>
                    <a:pt x="7789" y="3564"/>
                    <a:pt x="7839" y="3548"/>
                  </a:cubicBezTo>
                  <a:cubicBezTo>
                    <a:pt x="7935" y="3516"/>
                    <a:pt x="7989" y="3410"/>
                    <a:pt x="7958" y="3315"/>
                  </a:cubicBezTo>
                  <a:cubicBezTo>
                    <a:pt x="7933" y="3237"/>
                    <a:pt x="7858" y="3187"/>
                    <a:pt x="7780" y="3187"/>
                  </a:cubicBezTo>
                  <a:cubicBezTo>
                    <a:pt x="7764" y="3187"/>
                    <a:pt x="7747" y="3189"/>
                    <a:pt x="7731" y="3193"/>
                  </a:cubicBezTo>
                  <a:cubicBezTo>
                    <a:pt x="7725" y="3195"/>
                    <a:pt x="7718" y="3196"/>
                    <a:pt x="7711" y="3197"/>
                  </a:cubicBezTo>
                  <a:cubicBezTo>
                    <a:pt x="7518" y="3213"/>
                    <a:pt x="7325" y="3224"/>
                    <a:pt x="7132" y="3235"/>
                  </a:cubicBezTo>
                  <a:cubicBezTo>
                    <a:pt x="6935" y="3245"/>
                    <a:pt x="6739" y="3254"/>
                    <a:pt x="6543" y="3254"/>
                  </a:cubicBezTo>
                  <a:cubicBezTo>
                    <a:pt x="6546" y="3254"/>
                    <a:pt x="6550" y="3254"/>
                    <a:pt x="6553" y="3255"/>
                  </a:cubicBezTo>
                  <a:lnTo>
                    <a:pt x="6537" y="3254"/>
                  </a:lnTo>
                  <a:lnTo>
                    <a:pt x="6535" y="3254"/>
                  </a:lnTo>
                  <a:cubicBezTo>
                    <a:pt x="6405" y="3251"/>
                    <a:pt x="6274" y="3243"/>
                    <a:pt x="6144" y="3243"/>
                  </a:cubicBezTo>
                  <a:cubicBezTo>
                    <a:pt x="6101" y="3243"/>
                    <a:pt x="6058" y="3244"/>
                    <a:pt x="6016" y="3246"/>
                  </a:cubicBezTo>
                  <a:cubicBezTo>
                    <a:pt x="5860" y="3253"/>
                    <a:pt x="5705" y="3265"/>
                    <a:pt x="5550" y="3284"/>
                  </a:cubicBezTo>
                  <a:cubicBezTo>
                    <a:pt x="5575" y="3256"/>
                    <a:pt x="5602" y="3228"/>
                    <a:pt x="5628" y="3200"/>
                  </a:cubicBezTo>
                  <a:cubicBezTo>
                    <a:pt x="5732" y="3092"/>
                    <a:pt x="5846" y="2993"/>
                    <a:pt x="5951" y="2885"/>
                  </a:cubicBezTo>
                  <a:cubicBezTo>
                    <a:pt x="6082" y="2749"/>
                    <a:pt x="6219" y="2616"/>
                    <a:pt x="6349" y="2479"/>
                  </a:cubicBezTo>
                  <a:cubicBezTo>
                    <a:pt x="6484" y="2336"/>
                    <a:pt x="6625" y="2196"/>
                    <a:pt x="6768" y="2060"/>
                  </a:cubicBezTo>
                  <a:cubicBezTo>
                    <a:pt x="6903" y="1931"/>
                    <a:pt x="7017" y="1781"/>
                    <a:pt x="7135" y="1635"/>
                  </a:cubicBezTo>
                  <a:cubicBezTo>
                    <a:pt x="7192" y="1563"/>
                    <a:pt x="7252" y="1493"/>
                    <a:pt x="7310" y="1423"/>
                  </a:cubicBezTo>
                  <a:cubicBezTo>
                    <a:pt x="7359" y="1363"/>
                    <a:pt x="7413" y="1303"/>
                    <a:pt x="7459" y="1239"/>
                  </a:cubicBezTo>
                  <a:cubicBezTo>
                    <a:pt x="7517" y="1157"/>
                    <a:pt x="7508" y="1044"/>
                    <a:pt x="7427" y="980"/>
                  </a:cubicBezTo>
                  <a:cubicBezTo>
                    <a:pt x="7394" y="954"/>
                    <a:pt x="7352" y="941"/>
                    <a:pt x="7311" y="941"/>
                  </a:cubicBezTo>
                  <a:cubicBezTo>
                    <a:pt x="7255" y="941"/>
                    <a:pt x="7199" y="964"/>
                    <a:pt x="7166" y="1012"/>
                  </a:cubicBezTo>
                  <a:cubicBezTo>
                    <a:pt x="7128" y="1065"/>
                    <a:pt x="7084" y="1115"/>
                    <a:pt x="7042" y="1166"/>
                  </a:cubicBezTo>
                  <a:cubicBezTo>
                    <a:pt x="6998" y="1220"/>
                    <a:pt x="6953" y="1272"/>
                    <a:pt x="6910" y="1326"/>
                  </a:cubicBezTo>
                  <a:cubicBezTo>
                    <a:pt x="6818" y="1437"/>
                    <a:pt x="6729" y="1551"/>
                    <a:pt x="6636" y="1662"/>
                  </a:cubicBezTo>
                  <a:cubicBezTo>
                    <a:pt x="6556" y="1752"/>
                    <a:pt x="6469" y="1833"/>
                    <a:pt x="6384" y="1915"/>
                  </a:cubicBezTo>
                  <a:cubicBezTo>
                    <a:pt x="6295" y="2001"/>
                    <a:pt x="6209" y="2089"/>
                    <a:pt x="6124" y="2179"/>
                  </a:cubicBezTo>
                  <a:cubicBezTo>
                    <a:pt x="6058" y="2249"/>
                    <a:pt x="5990" y="2316"/>
                    <a:pt x="5923" y="2385"/>
                  </a:cubicBezTo>
                  <a:cubicBezTo>
                    <a:pt x="5933" y="2321"/>
                    <a:pt x="5945" y="2256"/>
                    <a:pt x="5956" y="2191"/>
                  </a:cubicBezTo>
                  <a:lnTo>
                    <a:pt x="5956" y="2191"/>
                  </a:lnTo>
                  <a:cubicBezTo>
                    <a:pt x="5956" y="2191"/>
                    <a:pt x="5956" y="2191"/>
                    <a:pt x="5956" y="2192"/>
                  </a:cubicBezTo>
                  <a:lnTo>
                    <a:pt x="5956" y="2192"/>
                  </a:lnTo>
                  <a:cubicBezTo>
                    <a:pt x="5983" y="2056"/>
                    <a:pt x="6005" y="1921"/>
                    <a:pt x="6013" y="1782"/>
                  </a:cubicBezTo>
                  <a:cubicBezTo>
                    <a:pt x="6021" y="1653"/>
                    <a:pt x="6026" y="1524"/>
                    <a:pt x="6033" y="1395"/>
                  </a:cubicBezTo>
                  <a:cubicBezTo>
                    <a:pt x="6049" y="1205"/>
                    <a:pt x="6082" y="1016"/>
                    <a:pt x="6089" y="824"/>
                  </a:cubicBezTo>
                  <a:cubicBezTo>
                    <a:pt x="6091" y="719"/>
                    <a:pt x="6094" y="613"/>
                    <a:pt x="6098" y="507"/>
                  </a:cubicBezTo>
                  <a:cubicBezTo>
                    <a:pt x="6100" y="401"/>
                    <a:pt x="6107" y="286"/>
                    <a:pt x="6083" y="179"/>
                  </a:cubicBezTo>
                  <a:cubicBezTo>
                    <a:pt x="6081" y="109"/>
                    <a:pt x="6038" y="42"/>
                    <a:pt x="5970" y="15"/>
                  </a:cubicBezTo>
                  <a:cubicBezTo>
                    <a:pt x="5947" y="5"/>
                    <a:pt x="5924" y="1"/>
                    <a:pt x="59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4" name="Google Shape;2134;p42"/>
            <p:cNvSpPr/>
            <p:nvPr/>
          </p:nvSpPr>
          <p:spPr>
            <a:xfrm flipH="1">
              <a:off x="6963558" y="2558180"/>
              <a:ext cx="183" cy="62"/>
            </a:xfrm>
            <a:custGeom>
              <a:avLst/>
              <a:gdLst/>
              <a:ahLst/>
              <a:cxnLst/>
              <a:rect l="l" t="t" r="r" b="b"/>
              <a:pathLst>
                <a:path w="3" h="1" extrusionOk="0">
                  <a:moveTo>
                    <a:pt x="3" y="1"/>
                  </a:moveTo>
                  <a:lnTo>
                    <a:pt x="3" y="1"/>
                  </a:lnTo>
                  <a:cubicBezTo>
                    <a:pt x="1" y="1"/>
                    <a:pt x="0" y="1"/>
                    <a:pt x="0" y="1"/>
                  </a:cubicBezTo>
                  <a:cubicBezTo>
                    <a:pt x="1" y="1"/>
                    <a:pt x="1" y="1"/>
                    <a:pt x="3"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35" name="Google Shape;2135;p42"/>
            <p:cNvSpPr/>
            <p:nvPr/>
          </p:nvSpPr>
          <p:spPr>
            <a:xfrm flipH="1">
              <a:off x="6991366" y="2375474"/>
              <a:ext cx="23347" cy="22900"/>
            </a:xfrm>
            <a:custGeom>
              <a:avLst/>
              <a:gdLst/>
              <a:ahLst/>
              <a:cxnLst/>
              <a:rect l="l" t="t" r="r" b="b"/>
              <a:pathLst>
                <a:path w="382" h="370" extrusionOk="0">
                  <a:moveTo>
                    <a:pt x="184" y="0"/>
                  </a:moveTo>
                  <a:cubicBezTo>
                    <a:pt x="183" y="0"/>
                    <a:pt x="182" y="0"/>
                    <a:pt x="181" y="0"/>
                  </a:cubicBezTo>
                  <a:cubicBezTo>
                    <a:pt x="80" y="1"/>
                    <a:pt x="1" y="99"/>
                    <a:pt x="6" y="196"/>
                  </a:cubicBezTo>
                  <a:cubicBezTo>
                    <a:pt x="13" y="298"/>
                    <a:pt x="99" y="370"/>
                    <a:pt x="197" y="370"/>
                  </a:cubicBezTo>
                  <a:cubicBezTo>
                    <a:pt x="199" y="370"/>
                    <a:pt x="200" y="370"/>
                    <a:pt x="202" y="370"/>
                  </a:cubicBezTo>
                  <a:cubicBezTo>
                    <a:pt x="303" y="368"/>
                    <a:pt x="381" y="271"/>
                    <a:pt x="376" y="175"/>
                  </a:cubicBezTo>
                  <a:cubicBezTo>
                    <a:pt x="370" y="72"/>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6" name="Google Shape;2136;p42"/>
            <p:cNvSpPr/>
            <p:nvPr/>
          </p:nvSpPr>
          <p:spPr>
            <a:xfrm flipH="1">
              <a:off x="6963863" y="2354678"/>
              <a:ext cx="23286" cy="22962"/>
            </a:xfrm>
            <a:custGeom>
              <a:avLst/>
              <a:gdLst/>
              <a:ahLst/>
              <a:cxnLst/>
              <a:rect l="l" t="t" r="r" b="b"/>
              <a:pathLst>
                <a:path w="381" h="371" extrusionOk="0">
                  <a:moveTo>
                    <a:pt x="182" y="0"/>
                  </a:moveTo>
                  <a:cubicBezTo>
                    <a:pt x="181" y="0"/>
                    <a:pt x="181" y="0"/>
                    <a:pt x="180" y="0"/>
                  </a:cubicBezTo>
                  <a:cubicBezTo>
                    <a:pt x="79" y="2"/>
                    <a:pt x="0" y="100"/>
                    <a:pt x="6" y="196"/>
                  </a:cubicBezTo>
                  <a:cubicBezTo>
                    <a:pt x="12" y="299"/>
                    <a:pt x="98" y="371"/>
                    <a:pt x="198" y="371"/>
                  </a:cubicBezTo>
                  <a:cubicBezTo>
                    <a:pt x="199" y="371"/>
                    <a:pt x="200" y="371"/>
                    <a:pt x="200" y="371"/>
                  </a:cubicBezTo>
                  <a:cubicBezTo>
                    <a:pt x="302" y="369"/>
                    <a:pt x="381" y="272"/>
                    <a:pt x="375" y="175"/>
                  </a:cubicBezTo>
                  <a:cubicBezTo>
                    <a:pt x="368" y="72"/>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7" name="Google Shape;2137;p42"/>
            <p:cNvSpPr/>
            <p:nvPr/>
          </p:nvSpPr>
          <p:spPr>
            <a:xfrm flipH="1">
              <a:off x="6703992" y="2255216"/>
              <a:ext cx="23347" cy="22900"/>
            </a:xfrm>
            <a:custGeom>
              <a:avLst/>
              <a:gdLst/>
              <a:ahLst/>
              <a:cxnLst/>
              <a:rect l="l" t="t" r="r" b="b"/>
              <a:pathLst>
                <a:path w="382" h="370" extrusionOk="0">
                  <a:moveTo>
                    <a:pt x="184" y="0"/>
                  </a:moveTo>
                  <a:cubicBezTo>
                    <a:pt x="183" y="0"/>
                    <a:pt x="182" y="1"/>
                    <a:pt x="181" y="1"/>
                  </a:cubicBezTo>
                  <a:cubicBezTo>
                    <a:pt x="80" y="2"/>
                    <a:pt x="1" y="99"/>
                    <a:pt x="6" y="196"/>
                  </a:cubicBezTo>
                  <a:cubicBezTo>
                    <a:pt x="13" y="299"/>
                    <a:pt x="100" y="370"/>
                    <a:pt x="200" y="370"/>
                  </a:cubicBezTo>
                  <a:cubicBezTo>
                    <a:pt x="200" y="370"/>
                    <a:pt x="201" y="370"/>
                    <a:pt x="202" y="370"/>
                  </a:cubicBezTo>
                  <a:cubicBezTo>
                    <a:pt x="303" y="369"/>
                    <a:pt x="381" y="272"/>
                    <a:pt x="377"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8" name="Google Shape;2138;p42"/>
            <p:cNvSpPr/>
            <p:nvPr/>
          </p:nvSpPr>
          <p:spPr>
            <a:xfrm flipH="1">
              <a:off x="6624356" y="2864548"/>
              <a:ext cx="479406" cy="346474"/>
            </a:xfrm>
            <a:custGeom>
              <a:avLst/>
              <a:gdLst/>
              <a:ahLst/>
              <a:cxnLst/>
              <a:rect l="l" t="t" r="r" b="b"/>
              <a:pathLst>
                <a:path w="7844" h="5598" extrusionOk="0">
                  <a:moveTo>
                    <a:pt x="6188" y="1336"/>
                  </a:moveTo>
                  <a:cubicBezTo>
                    <a:pt x="6186" y="1340"/>
                    <a:pt x="6185" y="1344"/>
                    <a:pt x="6183" y="1348"/>
                  </a:cubicBezTo>
                  <a:lnTo>
                    <a:pt x="6183" y="1348"/>
                  </a:lnTo>
                  <a:lnTo>
                    <a:pt x="6188" y="1336"/>
                  </a:lnTo>
                  <a:close/>
                  <a:moveTo>
                    <a:pt x="5028" y="2881"/>
                  </a:moveTo>
                  <a:lnTo>
                    <a:pt x="5028" y="2881"/>
                  </a:lnTo>
                  <a:cubicBezTo>
                    <a:pt x="5028" y="2881"/>
                    <a:pt x="5028" y="2881"/>
                    <a:pt x="5028" y="2882"/>
                  </a:cubicBezTo>
                  <a:lnTo>
                    <a:pt x="5028" y="2882"/>
                  </a:lnTo>
                  <a:cubicBezTo>
                    <a:pt x="5028" y="2881"/>
                    <a:pt x="5028" y="2881"/>
                    <a:pt x="5028" y="2881"/>
                  </a:cubicBezTo>
                  <a:close/>
                  <a:moveTo>
                    <a:pt x="5099" y="3277"/>
                  </a:moveTo>
                  <a:cubicBezTo>
                    <a:pt x="5099" y="3277"/>
                    <a:pt x="5099" y="3277"/>
                    <a:pt x="5100" y="3277"/>
                  </a:cubicBezTo>
                  <a:lnTo>
                    <a:pt x="5099" y="3277"/>
                  </a:lnTo>
                  <a:close/>
                  <a:moveTo>
                    <a:pt x="1233" y="3932"/>
                  </a:moveTo>
                  <a:cubicBezTo>
                    <a:pt x="1233" y="3933"/>
                    <a:pt x="1233" y="3934"/>
                    <a:pt x="1234" y="3934"/>
                  </a:cubicBezTo>
                  <a:cubicBezTo>
                    <a:pt x="1234" y="3933"/>
                    <a:pt x="1233" y="3933"/>
                    <a:pt x="1233" y="3932"/>
                  </a:cubicBezTo>
                  <a:close/>
                  <a:moveTo>
                    <a:pt x="3529" y="1"/>
                  </a:moveTo>
                  <a:cubicBezTo>
                    <a:pt x="3516" y="1"/>
                    <a:pt x="3503" y="2"/>
                    <a:pt x="3490" y="5"/>
                  </a:cubicBezTo>
                  <a:cubicBezTo>
                    <a:pt x="3423" y="21"/>
                    <a:pt x="3373" y="75"/>
                    <a:pt x="3354" y="139"/>
                  </a:cubicBezTo>
                  <a:cubicBezTo>
                    <a:pt x="3327" y="222"/>
                    <a:pt x="3318" y="308"/>
                    <a:pt x="3309" y="394"/>
                  </a:cubicBezTo>
                  <a:cubicBezTo>
                    <a:pt x="3294" y="546"/>
                    <a:pt x="3272" y="701"/>
                    <a:pt x="3264" y="854"/>
                  </a:cubicBezTo>
                  <a:cubicBezTo>
                    <a:pt x="3250" y="1149"/>
                    <a:pt x="3264" y="1446"/>
                    <a:pt x="3239" y="1741"/>
                  </a:cubicBezTo>
                  <a:cubicBezTo>
                    <a:pt x="3226" y="1849"/>
                    <a:pt x="3206" y="1955"/>
                    <a:pt x="3191" y="2063"/>
                  </a:cubicBezTo>
                  <a:cubicBezTo>
                    <a:pt x="3176" y="2171"/>
                    <a:pt x="3166" y="2279"/>
                    <a:pt x="3144" y="2386"/>
                  </a:cubicBezTo>
                  <a:cubicBezTo>
                    <a:pt x="3119" y="2484"/>
                    <a:pt x="3094" y="2582"/>
                    <a:pt x="3075" y="2681"/>
                  </a:cubicBezTo>
                  <a:cubicBezTo>
                    <a:pt x="3056" y="2773"/>
                    <a:pt x="3035" y="2865"/>
                    <a:pt x="3014" y="2958"/>
                  </a:cubicBezTo>
                  <a:cubicBezTo>
                    <a:pt x="3005" y="2996"/>
                    <a:pt x="2993" y="3034"/>
                    <a:pt x="2981" y="3073"/>
                  </a:cubicBezTo>
                  <a:cubicBezTo>
                    <a:pt x="2964" y="3111"/>
                    <a:pt x="2947" y="3149"/>
                    <a:pt x="2927" y="3185"/>
                  </a:cubicBezTo>
                  <a:cubicBezTo>
                    <a:pt x="2878" y="3273"/>
                    <a:pt x="2824" y="3358"/>
                    <a:pt x="2767" y="3443"/>
                  </a:cubicBezTo>
                  <a:cubicBezTo>
                    <a:pt x="2736" y="3485"/>
                    <a:pt x="2704" y="3526"/>
                    <a:pt x="2669" y="3567"/>
                  </a:cubicBezTo>
                  <a:cubicBezTo>
                    <a:pt x="2650" y="3587"/>
                    <a:pt x="2631" y="3606"/>
                    <a:pt x="2610" y="3625"/>
                  </a:cubicBezTo>
                  <a:cubicBezTo>
                    <a:pt x="2555" y="3668"/>
                    <a:pt x="2497" y="3706"/>
                    <a:pt x="2439" y="3743"/>
                  </a:cubicBezTo>
                  <a:cubicBezTo>
                    <a:pt x="2371" y="3787"/>
                    <a:pt x="2305" y="3830"/>
                    <a:pt x="2239" y="3875"/>
                  </a:cubicBezTo>
                  <a:cubicBezTo>
                    <a:pt x="2215" y="3892"/>
                    <a:pt x="2198" y="3916"/>
                    <a:pt x="2185" y="3941"/>
                  </a:cubicBezTo>
                  <a:cubicBezTo>
                    <a:pt x="2156" y="3955"/>
                    <a:pt x="2127" y="3968"/>
                    <a:pt x="2097" y="3981"/>
                  </a:cubicBezTo>
                  <a:cubicBezTo>
                    <a:pt x="2064" y="3986"/>
                    <a:pt x="2031" y="3989"/>
                    <a:pt x="1997" y="3996"/>
                  </a:cubicBezTo>
                  <a:cubicBezTo>
                    <a:pt x="1875" y="4017"/>
                    <a:pt x="1706" y="4036"/>
                    <a:pt x="1675" y="4180"/>
                  </a:cubicBezTo>
                  <a:cubicBezTo>
                    <a:pt x="1604" y="4215"/>
                    <a:pt x="1533" y="4248"/>
                    <a:pt x="1463" y="4284"/>
                  </a:cubicBezTo>
                  <a:cubicBezTo>
                    <a:pt x="1399" y="4319"/>
                    <a:pt x="1335" y="4354"/>
                    <a:pt x="1271" y="4388"/>
                  </a:cubicBezTo>
                  <a:cubicBezTo>
                    <a:pt x="1284" y="4361"/>
                    <a:pt x="1292" y="4330"/>
                    <a:pt x="1290" y="4297"/>
                  </a:cubicBezTo>
                  <a:cubicBezTo>
                    <a:pt x="1278" y="4173"/>
                    <a:pt x="1254" y="4054"/>
                    <a:pt x="1233" y="3931"/>
                  </a:cubicBezTo>
                  <a:lnTo>
                    <a:pt x="1233" y="3931"/>
                  </a:lnTo>
                  <a:cubicBezTo>
                    <a:pt x="1233" y="3931"/>
                    <a:pt x="1233" y="3932"/>
                    <a:pt x="1233" y="3932"/>
                  </a:cubicBezTo>
                  <a:lnTo>
                    <a:pt x="1233" y="3932"/>
                  </a:lnTo>
                  <a:cubicBezTo>
                    <a:pt x="1195" y="3705"/>
                    <a:pt x="1165" y="3479"/>
                    <a:pt x="1127" y="3253"/>
                  </a:cubicBezTo>
                  <a:lnTo>
                    <a:pt x="1127" y="3253"/>
                  </a:lnTo>
                  <a:cubicBezTo>
                    <a:pt x="1128" y="3255"/>
                    <a:pt x="1128" y="3256"/>
                    <a:pt x="1128" y="3257"/>
                  </a:cubicBezTo>
                  <a:cubicBezTo>
                    <a:pt x="1114" y="3167"/>
                    <a:pt x="1104" y="3077"/>
                    <a:pt x="1095" y="2986"/>
                  </a:cubicBezTo>
                  <a:cubicBezTo>
                    <a:pt x="1088" y="2917"/>
                    <a:pt x="1088" y="2839"/>
                    <a:pt x="1063" y="2773"/>
                  </a:cubicBezTo>
                  <a:cubicBezTo>
                    <a:pt x="1036" y="2701"/>
                    <a:pt x="964" y="2656"/>
                    <a:pt x="890" y="2656"/>
                  </a:cubicBezTo>
                  <a:cubicBezTo>
                    <a:pt x="867" y="2656"/>
                    <a:pt x="845" y="2660"/>
                    <a:pt x="823" y="2669"/>
                  </a:cubicBezTo>
                  <a:cubicBezTo>
                    <a:pt x="737" y="2702"/>
                    <a:pt x="693" y="2794"/>
                    <a:pt x="711" y="2881"/>
                  </a:cubicBezTo>
                  <a:cubicBezTo>
                    <a:pt x="711" y="2884"/>
                    <a:pt x="712" y="2885"/>
                    <a:pt x="712" y="2886"/>
                  </a:cubicBezTo>
                  <a:lnTo>
                    <a:pt x="711" y="2885"/>
                  </a:lnTo>
                  <a:lnTo>
                    <a:pt x="711" y="2885"/>
                  </a:lnTo>
                  <a:cubicBezTo>
                    <a:pt x="712" y="2886"/>
                    <a:pt x="712" y="2887"/>
                    <a:pt x="712" y="2888"/>
                  </a:cubicBezTo>
                  <a:cubicBezTo>
                    <a:pt x="724" y="2974"/>
                    <a:pt x="730" y="3061"/>
                    <a:pt x="740" y="3147"/>
                  </a:cubicBezTo>
                  <a:cubicBezTo>
                    <a:pt x="749" y="3245"/>
                    <a:pt x="767" y="3342"/>
                    <a:pt x="785" y="3439"/>
                  </a:cubicBezTo>
                  <a:cubicBezTo>
                    <a:pt x="784" y="3436"/>
                    <a:pt x="784" y="3432"/>
                    <a:pt x="783" y="3428"/>
                  </a:cubicBezTo>
                  <a:lnTo>
                    <a:pt x="783" y="3428"/>
                  </a:lnTo>
                  <a:lnTo>
                    <a:pt x="785" y="3445"/>
                  </a:lnTo>
                  <a:cubicBezTo>
                    <a:pt x="786" y="3447"/>
                    <a:pt x="786" y="3450"/>
                    <a:pt x="787" y="3453"/>
                  </a:cubicBezTo>
                  <a:lnTo>
                    <a:pt x="787" y="3453"/>
                  </a:lnTo>
                  <a:cubicBezTo>
                    <a:pt x="823" y="3689"/>
                    <a:pt x="855" y="3927"/>
                    <a:pt x="900" y="4163"/>
                  </a:cubicBezTo>
                  <a:cubicBezTo>
                    <a:pt x="909" y="4220"/>
                    <a:pt x="916" y="4277"/>
                    <a:pt x="920" y="4335"/>
                  </a:cubicBezTo>
                  <a:cubicBezTo>
                    <a:pt x="928" y="4418"/>
                    <a:pt x="996" y="4481"/>
                    <a:pt x="1075" y="4495"/>
                  </a:cubicBezTo>
                  <a:cubicBezTo>
                    <a:pt x="961" y="4558"/>
                    <a:pt x="845" y="4617"/>
                    <a:pt x="730" y="4677"/>
                  </a:cubicBezTo>
                  <a:cubicBezTo>
                    <a:pt x="591" y="4744"/>
                    <a:pt x="446" y="4801"/>
                    <a:pt x="301" y="4855"/>
                  </a:cubicBezTo>
                  <a:cubicBezTo>
                    <a:pt x="210" y="4883"/>
                    <a:pt x="98" y="4903"/>
                    <a:pt x="49" y="4992"/>
                  </a:cubicBezTo>
                  <a:cubicBezTo>
                    <a:pt x="1" y="5080"/>
                    <a:pt x="28" y="5195"/>
                    <a:pt x="118" y="5245"/>
                  </a:cubicBezTo>
                  <a:cubicBezTo>
                    <a:pt x="146" y="5262"/>
                    <a:pt x="178" y="5269"/>
                    <a:pt x="211" y="5269"/>
                  </a:cubicBezTo>
                  <a:cubicBezTo>
                    <a:pt x="246" y="5269"/>
                    <a:pt x="281" y="5259"/>
                    <a:pt x="311" y="5239"/>
                  </a:cubicBezTo>
                  <a:cubicBezTo>
                    <a:pt x="374" y="5220"/>
                    <a:pt x="435" y="5199"/>
                    <a:pt x="497" y="5176"/>
                  </a:cubicBezTo>
                  <a:cubicBezTo>
                    <a:pt x="562" y="5152"/>
                    <a:pt x="628" y="5125"/>
                    <a:pt x="693" y="5098"/>
                  </a:cubicBezTo>
                  <a:cubicBezTo>
                    <a:pt x="829" y="5042"/>
                    <a:pt x="958" y="4974"/>
                    <a:pt x="1090" y="4906"/>
                  </a:cubicBezTo>
                  <a:cubicBezTo>
                    <a:pt x="1227" y="4837"/>
                    <a:pt x="1359" y="4758"/>
                    <a:pt x="1495" y="4686"/>
                  </a:cubicBezTo>
                  <a:cubicBezTo>
                    <a:pt x="1617" y="4623"/>
                    <a:pt x="1737" y="4558"/>
                    <a:pt x="1858" y="4497"/>
                  </a:cubicBezTo>
                  <a:lnTo>
                    <a:pt x="1858" y="4497"/>
                  </a:lnTo>
                  <a:cubicBezTo>
                    <a:pt x="1857" y="4497"/>
                    <a:pt x="1856" y="4498"/>
                    <a:pt x="1855" y="4498"/>
                  </a:cubicBezTo>
                  <a:lnTo>
                    <a:pt x="1855" y="4498"/>
                  </a:lnTo>
                  <a:cubicBezTo>
                    <a:pt x="1858" y="4497"/>
                    <a:pt x="1860" y="4496"/>
                    <a:pt x="1862" y="4495"/>
                  </a:cubicBezTo>
                  <a:cubicBezTo>
                    <a:pt x="1865" y="4494"/>
                    <a:pt x="1868" y="4493"/>
                    <a:pt x="1870" y="4491"/>
                  </a:cubicBezTo>
                  <a:lnTo>
                    <a:pt x="1870" y="4491"/>
                  </a:lnTo>
                  <a:cubicBezTo>
                    <a:pt x="1979" y="4440"/>
                    <a:pt x="2090" y="4391"/>
                    <a:pt x="2199" y="4343"/>
                  </a:cubicBezTo>
                  <a:cubicBezTo>
                    <a:pt x="2214" y="4340"/>
                    <a:pt x="2228" y="4338"/>
                    <a:pt x="2243" y="4338"/>
                  </a:cubicBezTo>
                  <a:cubicBezTo>
                    <a:pt x="2252" y="4338"/>
                    <a:pt x="2260" y="4338"/>
                    <a:pt x="2268" y="4338"/>
                  </a:cubicBezTo>
                  <a:cubicBezTo>
                    <a:pt x="2290" y="4338"/>
                    <a:pt x="2312" y="4339"/>
                    <a:pt x="2334" y="4340"/>
                  </a:cubicBezTo>
                  <a:cubicBezTo>
                    <a:pt x="2361" y="4344"/>
                    <a:pt x="2388" y="4348"/>
                    <a:pt x="2416" y="4354"/>
                  </a:cubicBezTo>
                  <a:cubicBezTo>
                    <a:pt x="2582" y="4395"/>
                    <a:pt x="2743" y="4455"/>
                    <a:pt x="2903" y="4512"/>
                  </a:cubicBezTo>
                  <a:cubicBezTo>
                    <a:pt x="2898" y="4510"/>
                    <a:pt x="2893" y="4508"/>
                    <a:pt x="2888" y="4506"/>
                  </a:cubicBezTo>
                  <a:lnTo>
                    <a:pt x="2888" y="4506"/>
                  </a:lnTo>
                  <a:cubicBezTo>
                    <a:pt x="2922" y="4519"/>
                    <a:pt x="2957" y="4531"/>
                    <a:pt x="2991" y="4545"/>
                  </a:cubicBezTo>
                  <a:cubicBezTo>
                    <a:pt x="3360" y="4693"/>
                    <a:pt x="3719" y="4866"/>
                    <a:pt x="4072" y="5052"/>
                  </a:cubicBezTo>
                  <a:cubicBezTo>
                    <a:pt x="4244" y="5142"/>
                    <a:pt x="4425" y="5212"/>
                    <a:pt x="4601" y="5294"/>
                  </a:cubicBezTo>
                  <a:cubicBezTo>
                    <a:pt x="4766" y="5371"/>
                    <a:pt x="4927" y="5454"/>
                    <a:pt x="5086" y="5538"/>
                  </a:cubicBezTo>
                  <a:cubicBezTo>
                    <a:pt x="5081" y="5535"/>
                    <a:pt x="5077" y="5533"/>
                    <a:pt x="5072" y="5531"/>
                  </a:cubicBezTo>
                  <a:lnTo>
                    <a:pt x="5072" y="5531"/>
                  </a:lnTo>
                  <a:cubicBezTo>
                    <a:pt x="5097" y="5544"/>
                    <a:pt x="5123" y="5557"/>
                    <a:pt x="5148" y="5572"/>
                  </a:cubicBezTo>
                  <a:cubicBezTo>
                    <a:pt x="5178" y="5588"/>
                    <a:pt x="5210" y="5597"/>
                    <a:pt x="5243" y="5597"/>
                  </a:cubicBezTo>
                  <a:cubicBezTo>
                    <a:pt x="5244" y="5597"/>
                    <a:pt x="5246" y="5597"/>
                    <a:pt x="5248" y="5597"/>
                  </a:cubicBezTo>
                  <a:cubicBezTo>
                    <a:pt x="5309" y="5597"/>
                    <a:pt x="5368" y="5567"/>
                    <a:pt x="5403" y="5510"/>
                  </a:cubicBezTo>
                  <a:cubicBezTo>
                    <a:pt x="5454" y="5427"/>
                    <a:pt x="5430" y="5305"/>
                    <a:pt x="5342" y="5256"/>
                  </a:cubicBezTo>
                  <a:cubicBezTo>
                    <a:pt x="5225" y="5191"/>
                    <a:pt x="5107" y="5132"/>
                    <a:pt x="4989" y="5073"/>
                  </a:cubicBezTo>
                  <a:cubicBezTo>
                    <a:pt x="4874" y="5016"/>
                    <a:pt x="4760" y="4959"/>
                    <a:pt x="4643" y="4907"/>
                  </a:cubicBezTo>
                  <a:cubicBezTo>
                    <a:pt x="4521" y="4854"/>
                    <a:pt x="4398" y="4800"/>
                    <a:pt x="4276" y="4742"/>
                  </a:cubicBezTo>
                  <a:cubicBezTo>
                    <a:pt x="4159" y="4683"/>
                    <a:pt x="4043" y="4620"/>
                    <a:pt x="3925" y="4561"/>
                  </a:cubicBezTo>
                  <a:cubicBezTo>
                    <a:pt x="3753" y="4478"/>
                    <a:pt x="3579" y="4394"/>
                    <a:pt x="3404" y="4317"/>
                  </a:cubicBezTo>
                  <a:cubicBezTo>
                    <a:pt x="3214" y="4233"/>
                    <a:pt x="3021" y="4161"/>
                    <a:pt x="2825" y="4093"/>
                  </a:cubicBezTo>
                  <a:cubicBezTo>
                    <a:pt x="2804" y="4086"/>
                    <a:pt x="2783" y="4080"/>
                    <a:pt x="2761" y="4073"/>
                  </a:cubicBezTo>
                  <a:cubicBezTo>
                    <a:pt x="2906" y="4008"/>
                    <a:pt x="3052" y="3945"/>
                    <a:pt x="3191" y="3868"/>
                  </a:cubicBezTo>
                  <a:cubicBezTo>
                    <a:pt x="3374" y="3770"/>
                    <a:pt x="3548" y="3655"/>
                    <a:pt x="3733" y="3559"/>
                  </a:cubicBezTo>
                  <a:cubicBezTo>
                    <a:pt x="3808" y="3523"/>
                    <a:pt x="3883" y="3491"/>
                    <a:pt x="3957" y="3452"/>
                  </a:cubicBezTo>
                  <a:cubicBezTo>
                    <a:pt x="4028" y="3413"/>
                    <a:pt x="4099" y="3370"/>
                    <a:pt x="4170" y="3328"/>
                  </a:cubicBezTo>
                  <a:cubicBezTo>
                    <a:pt x="4280" y="3262"/>
                    <a:pt x="4390" y="3193"/>
                    <a:pt x="4502" y="3131"/>
                  </a:cubicBezTo>
                  <a:cubicBezTo>
                    <a:pt x="4562" y="3147"/>
                    <a:pt x="4623" y="3163"/>
                    <a:pt x="4683" y="3177"/>
                  </a:cubicBezTo>
                  <a:cubicBezTo>
                    <a:pt x="4815" y="3209"/>
                    <a:pt x="4946" y="3241"/>
                    <a:pt x="5079" y="3271"/>
                  </a:cubicBezTo>
                  <a:lnTo>
                    <a:pt x="5077" y="3271"/>
                  </a:lnTo>
                  <a:lnTo>
                    <a:pt x="5088" y="3273"/>
                  </a:lnTo>
                  <a:lnTo>
                    <a:pt x="5099" y="3277"/>
                  </a:lnTo>
                  <a:lnTo>
                    <a:pt x="5099" y="3277"/>
                  </a:lnTo>
                  <a:cubicBezTo>
                    <a:pt x="5099" y="3276"/>
                    <a:pt x="5099" y="3276"/>
                    <a:pt x="5099" y="3276"/>
                  </a:cubicBezTo>
                  <a:lnTo>
                    <a:pt x="5099" y="3276"/>
                  </a:lnTo>
                  <a:cubicBezTo>
                    <a:pt x="5303" y="3325"/>
                    <a:pt x="5507" y="3380"/>
                    <a:pt x="5710" y="3434"/>
                  </a:cubicBezTo>
                  <a:cubicBezTo>
                    <a:pt x="5803" y="3459"/>
                    <a:pt x="5897" y="3479"/>
                    <a:pt x="5989" y="3502"/>
                  </a:cubicBezTo>
                  <a:cubicBezTo>
                    <a:pt x="6089" y="3528"/>
                    <a:pt x="6186" y="3560"/>
                    <a:pt x="6283" y="3595"/>
                  </a:cubicBezTo>
                  <a:cubicBezTo>
                    <a:pt x="6371" y="3629"/>
                    <a:pt x="6457" y="3666"/>
                    <a:pt x="6546" y="3698"/>
                  </a:cubicBezTo>
                  <a:cubicBezTo>
                    <a:pt x="6642" y="3732"/>
                    <a:pt x="6742" y="3756"/>
                    <a:pt x="6843" y="3771"/>
                  </a:cubicBezTo>
                  <a:cubicBezTo>
                    <a:pt x="7009" y="3796"/>
                    <a:pt x="7176" y="3811"/>
                    <a:pt x="7339" y="3849"/>
                  </a:cubicBezTo>
                  <a:cubicBezTo>
                    <a:pt x="7389" y="3861"/>
                    <a:pt x="7438" y="3875"/>
                    <a:pt x="7490" y="3884"/>
                  </a:cubicBezTo>
                  <a:cubicBezTo>
                    <a:pt x="7501" y="3886"/>
                    <a:pt x="7512" y="3888"/>
                    <a:pt x="7523" y="3888"/>
                  </a:cubicBezTo>
                  <a:cubicBezTo>
                    <a:pt x="7610" y="3886"/>
                    <a:pt x="7687" y="3819"/>
                    <a:pt x="7702" y="3732"/>
                  </a:cubicBezTo>
                  <a:cubicBezTo>
                    <a:pt x="7718" y="3631"/>
                    <a:pt x="7648" y="3538"/>
                    <a:pt x="7549" y="3519"/>
                  </a:cubicBezTo>
                  <a:cubicBezTo>
                    <a:pt x="7546" y="3519"/>
                    <a:pt x="7542" y="3518"/>
                    <a:pt x="7539" y="3517"/>
                  </a:cubicBezTo>
                  <a:cubicBezTo>
                    <a:pt x="7439" y="3494"/>
                    <a:pt x="7341" y="3471"/>
                    <a:pt x="7240" y="3453"/>
                  </a:cubicBezTo>
                  <a:cubicBezTo>
                    <a:pt x="7090" y="3426"/>
                    <a:pt x="6938" y="3415"/>
                    <a:pt x="6789" y="3386"/>
                  </a:cubicBezTo>
                  <a:cubicBezTo>
                    <a:pt x="6745" y="3374"/>
                    <a:pt x="6702" y="3360"/>
                    <a:pt x="6659" y="3346"/>
                  </a:cubicBezTo>
                  <a:cubicBezTo>
                    <a:pt x="6529" y="3295"/>
                    <a:pt x="6399" y="3243"/>
                    <a:pt x="6266" y="3197"/>
                  </a:cubicBezTo>
                  <a:cubicBezTo>
                    <a:pt x="6140" y="3153"/>
                    <a:pt x="6009" y="3129"/>
                    <a:pt x="5880" y="3095"/>
                  </a:cubicBezTo>
                  <a:cubicBezTo>
                    <a:pt x="5738" y="3060"/>
                    <a:pt x="5596" y="3018"/>
                    <a:pt x="5454" y="2983"/>
                  </a:cubicBezTo>
                  <a:cubicBezTo>
                    <a:pt x="5320" y="2949"/>
                    <a:pt x="5184" y="2918"/>
                    <a:pt x="5048" y="2886"/>
                  </a:cubicBezTo>
                  <a:lnTo>
                    <a:pt x="5048" y="2886"/>
                  </a:lnTo>
                  <a:cubicBezTo>
                    <a:pt x="5048" y="2886"/>
                    <a:pt x="5048" y="2886"/>
                    <a:pt x="5048" y="2886"/>
                  </a:cubicBezTo>
                  <a:lnTo>
                    <a:pt x="5048" y="2886"/>
                  </a:lnTo>
                  <a:cubicBezTo>
                    <a:pt x="5048" y="2886"/>
                    <a:pt x="5047" y="2886"/>
                    <a:pt x="5047" y="2886"/>
                  </a:cubicBezTo>
                  <a:lnTo>
                    <a:pt x="5047" y="2886"/>
                  </a:lnTo>
                  <a:cubicBezTo>
                    <a:pt x="5047" y="2886"/>
                    <a:pt x="5048" y="2886"/>
                    <a:pt x="5048" y="2886"/>
                  </a:cubicBezTo>
                  <a:lnTo>
                    <a:pt x="5048" y="2886"/>
                  </a:lnTo>
                  <a:cubicBezTo>
                    <a:pt x="5048" y="2886"/>
                    <a:pt x="5047" y="2886"/>
                    <a:pt x="5047" y="2886"/>
                  </a:cubicBezTo>
                  <a:lnTo>
                    <a:pt x="5047" y="2886"/>
                  </a:lnTo>
                  <a:cubicBezTo>
                    <a:pt x="5044" y="2885"/>
                    <a:pt x="5041" y="2884"/>
                    <a:pt x="5038" y="2884"/>
                  </a:cubicBezTo>
                  <a:cubicBezTo>
                    <a:pt x="5035" y="2884"/>
                    <a:pt x="5032" y="2883"/>
                    <a:pt x="5028" y="2882"/>
                  </a:cubicBezTo>
                  <a:lnTo>
                    <a:pt x="5028" y="2882"/>
                  </a:lnTo>
                  <a:cubicBezTo>
                    <a:pt x="5029" y="2882"/>
                    <a:pt x="5029" y="2882"/>
                    <a:pt x="5029" y="2882"/>
                  </a:cubicBezTo>
                  <a:lnTo>
                    <a:pt x="5029" y="2882"/>
                  </a:lnTo>
                  <a:cubicBezTo>
                    <a:pt x="5017" y="2879"/>
                    <a:pt x="5005" y="2875"/>
                    <a:pt x="4992" y="2873"/>
                  </a:cubicBezTo>
                  <a:cubicBezTo>
                    <a:pt x="5026" y="2850"/>
                    <a:pt x="5060" y="2826"/>
                    <a:pt x="5093" y="2803"/>
                  </a:cubicBezTo>
                  <a:cubicBezTo>
                    <a:pt x="5174" y="2751"/>
                    <a:pt x="5256" y="2698"/>
                    <a:pt x="5342" y="2654"/>
                  </a:cubicBezTo>
                  <a:cubicBezTo>
                    <a:pt x="5388" y="2632"/>
                    <a:pt x="5436" y="2613"/>
                    <a:pt x="5483" y="2593"/>
                  </a:cubicBezTo>
                  <a:cubicBezTo>
                    <a:pt x="5541" y="2568"/>
                    <a:pt x="5597" y="2537"/>
                    <a:pt x="5654" y="2508"/>
                  </a:cubicBezTo>
                  <a:cubicBezTo>
                    <a:pt x="5710" y="2481"/>
                    <a:pt x="5766" y="2457"/>
                    <a:pt x="5825" y="2434"/>
                  </a:cubicBezTo>
                  <a:cubicBezTo>
                    <a:pt x="5891" y="2408"/>
                    <a:pt x="5954" y="2376"/>
                    <a:pt x="6017" y="2340"/>
                  </a:cubicBezTo>
                  <a:cubicBezTo>
                    <a:pt x="6027" y="2335"/>
                    <a:pt x="6040" y="2329"/>
                    <a:pt x="6051" y="2323"/>
                  </a:cubicBezTo>
                  <a:cubicBezTo>
                    <a:pt x="6076" y="2315"/>
                    <a:pt x="6099" y="2303"/>
                    <a:pt x="6120" y="2287"/>
                  </a:cubicBezTo>
                  <a:cubicBezTo>
                    <a:pt x="6213" y="2237"/>
                    <a:pt x="6308" y="2188"/>
                    <a:pt x="6401" y="2137"/>
                  </a:cubicBezTo>
                  <a:cubicBezTo>
                    <a:pt x="6528" y="2067"/>
                    <a:pt x="6652" y="1994"/>
                    <a:pt x="6781" y="1925"/>
                  </a:cubicBezTo>
                  <a:cubicBezTo>
                    <a:pt x="6907" y="1859"/>
                    <a:pt x="7033" y="1789"/>
                    <a:pt x="7161" y="1725"/>
                  </a:cubicBezTo>
                  <a:lnTo>
                    <a:pt x="7161" y="1725"/>
                  </a:lnTo>
                  <a:cubicBezTo>
                    <a:pt x="7159" y="1726"/>
                    <a:pt x="7157" y="1728"/>
                    <a:pt x="7154" y="1729"/>
                  </a:cubicBezTo>
                  <a:cubicBezTo>
                    <a:pt x="7158" y="1726"/>
                    <a:pt x="7160" y="1725"/>
                    <a:pt x="7164" y="1724"/>
                  </a:cubicBezTo>
                  <a:cubicBezTo>
                    <a:pt x="7165" y="1723"/>
                    <a:pt x="7166" y="1723"/>
                    <a:pt x="7167" y="1722"/>
                  </a:cubicBezTo>
                  <a:lnTo>
                    <a:pt x="7167" y="1722"/>
                  </a:lnTo>
                  <a:cubicBezTo>
                    <a:pt x="7166" y="1722"/>
                    <a:pt x="7165" y="1723"/>
                    <a:pt x="7165" y="1723"/>
                  </a:cubicBezTo>
                  <a:cubicBezTo>
                    <a:pt x="7166" y="1722"/>
                    <a:pt x="7167" y="1722"/>
                    <a:pt x="7169" y="1721"/>
                  </a:cubicBezTo>
                  <a:lnTo>
                    <a:pt x="7169" y="1721"/>
                  </a:lnTo>
                  <a:cubicBezTo>
                    <a:pt x="7168" y="1721"/>
                    <a:pt x="7167" y="1722"/>
                    <a:pt x="7167" y="1722"/>
                  </a:cubicBezTo>
                  <a:lnTo>
                    <a:pt x="7167" y="1722"/>
                  </a:lnTo>
                  <a:cubicBezTo>
                    <a:pt x="7168" y="1722"/>
                    <a:pt x="7169" y="1721"/>
                    <a:pt x="7171" y="1720"/>
                  </a:cubicBezTo>
                  <a:lnTo>
                    <a:pt x="7171" y="1720"/>
                  </a:lnTo>
                  <a:cubicBezTo>
                    <a:pt x="7170" y="1720"/>
                    <a:pt x="7169" y="1721"/>
                    <a:pt x="7169" y="1721"/>
                  </a:cubicBezTo>
                  <a:cubicBezTo>
                    <a:pt x="7171" y="1720"/>
                    <a:pt x="7173" y="1718"/>
                    <a:pt x="7175" y="1717"/>
                  </a:cubicBezTo>
                  <a:lnTo>
                    <a:pt x="7175" y="1717"/>
                  </a:lnTo>
                  <a:cubicBezTo>
                    <a:pt x="7174" y="1718"/>
                    <a:pt x="7172" y="1719"/>
                    <a:pt x="7171" y="1720"/>
                  </a:cubicBezTo>
                  <a:lnTo>
                    <a:pt x="7171" y="1720"/>
                  </a:lnTo>
                  <a:cubicBezTo>
                    <a:pt x="7292" y="1660"/>
                    <a:pt x="7414" y="1601"/>
                    <a:pt x="7538" y="1547"/>
                  </a:cubicBezTo>
                  <a:cubicBezTo>
                    <a:pt x="7611" y="1515"/>
                    <a:pt x="7685" y="1483"/>
                    <a:pt x="7751" y="1437"/>
                  </a:cubicBezTo>
                  <a:cubicBezTo>
                    <a:pt x="7834" y="1379"/>
                    <a:pt x="7844" y="1254"/>
                    <a:pt x="7786" y="1176"/>
                  </a:cubicBezTo>
                  <a:cubicBezTo>
                    <a:pt x="7749" y="1129"/>
                    <a:pt x="7696" y="1106"/>
                    <a:pt x="7642" y="1106"/>
                  </a:cubicBezTo>
                  <a:cubicBezTo>
                    <a:pt x="7601" y="1106"/>
                    <a:pt x="7561" y="1119"/>
                    <a:pt x="7525" y="1143"/>
                  </a:cubicBezTo>
                  <a:cubicBezTo>
                    <a:pt x="7516" y="1149"/>
                    <a:pt x="7506" y="1153"/>
                    <a:pt x="7496" y="1159"/>
                  </a:cubicBezTo>
                  <a:cubicBezTo>
                    <a:pt x="7446" y="1183"/>
                    <a:pt x="7395" y="1205"/>
                    <a:pt x="7343" y="1228"/>
                  </a:cubicBezTo>
                  <a:cubicBezTo>
                    <a:pt x="7272" y="1259"/>
                    <a:pt x="7203" y="1295"/>
                    <a:pt x="7132" y="1328"/>
                  </a:cubicBezTo>
                  <a:cubicBezTo>
                    <a:pt x="6970" y="1405"/>
                    <a:pt x="6814" y="1489"/>
                    <a:pt x="6656" y="1572"/>
                  </a:cubicBezTo>
                  <a:cubicBezTo>
                    <a:pt x="6576" y="1614"/>
                    <a:pt x="6497" y="1657"/>
                    <a:pt x="6418" y="1700"/>
                  </a:cubicBezTo>
                  <a:cubicBezTo>
                    <a:pt x="6418" y="1701"/>
                    <a:pt x="6417" y="1701"/>
                    <a:pt x="6416" y="1702"/>
                  </a:cubicBezTo>
                  <a:cubicBezTo>
                    <a:pt x="6416" y="1701"/>
                    <a:pt x="6417" y="1700"/>
                    <a:pt x="6417" y="1700"/>
                  </a:cubicBezTo>
                  <a:cubicBezTo>
                    <a:pt x="6438" y="1660"/>
                    <a:pt x="6458" y="1621"/>
                    <a:pt x="6479" y="1581"/>
                  </a:cubicBezTo>
                  <a:cubicBezTo>
                    <a:pt x="6521" y="1499"/>
                    <a:pt x="6560" y="1414"/>
                    <a:pt x="6600" y="1331"/>
                  </a:cubicBezTo>
                  <a:cubicBezTo>
                    <a:pt x="6675" y="1166"/>
                    <a:pt x="6745" y="999"/>
                    <a:pt x="6818" y="832"/>
                  </a:cubicBezTo>
                  <a:cubicBezTo>
                    <a:pt x="6855" y="749"/>
                    <a:pt x="6890" y="665"/>
                    <a:pt x="6921" y="579"/>
                  </a:cubicBezTo>
                  <a:cubicBezTo>
                    <a:pt x="6946" y="511"/>
                    <a:pt x="6964" y="440"/>
                    <a:pt x="6924" y="372"/>
                  </a:cubicBezTo>
                  <a:cubicBezTo>
                    <a:pt x="6902" y="336"/>
                    <a:pt x="6871" y="308"/>
                    <a:pt x="6831" y="292"/>
                  </a:cubicBezTo>
                  <a:cubicBezTo>
                    <a:pt x="6808" y="283"/>
                    <a:pt x="6785" y="279"/>
                    <a:pt x="6762" y="279"/>
                  </a:cubicBezTo>
                  <a:cubicBezTo>
                    <a:pt x="6689" y="279"/>
                    <a:pt x="6618" y="323"/>
                    <a:pt x="6590" y="394"/>
                  </a:cubicBezTo>
                  <a:cubicBezTo>
                    <a:pt x="6584" y="409"/>
                    <a:pt x="6579" y="425"/>
                    <a:pt x="6578" y="441"/>
                  </a:cubicBezTo>
                  <a:cubicBezTo>
                    <a:pt x="6522" y="592"/>
                    <a:pt x="6456" y="738"/>
                    <a:pt x="6393" y="885"/>
                  </a:cubicBezTo>
                  <a:cubicBezTo>
                    <a:pt x="6324" y="1041"/>
                    <a:pt x="6255" y="1197"/>
                    <a:pt x="6181" y="1351"/>
                  </a:cubicBezTo>
                  <a:cubicBezTo>
                    <a:pt x="6182" y="1350"/>
                    <a:pt x="6182" y="1349"/>
                    <a:pt x="6183" y="1348"/>
                  </a:cubicBezTo>
                  <a:lnTo>
                    <a:pt x="6183" y="1348"/>
                  </a:lnTo>
                  <a:lnTo>
                    <a:pt x="6178" y="1358"/>
                  </a:lnTo>
                  <a:cubicBezTo>
                    <a:pt x="6155" y="1403"/>
                    <a:pt x="6132" y="1448"/>
                    <a:pt x="6108" y="1493"/>
                  </a:cubicBezTo>
                  <a:cubicBezTo>
                    <a:pt x="6094" y="1518"/>
                    <a:pt x="6082" y="1545"/>
                    <a:pt x="6068" y="1572"/>
                  </a:cubicBezTo>
                  <a:cubicBezTo>
                    <a:pt x="6057" y="1595"/>
                    <a:pt x="6043" y="1618"/>
                    <a:pt x="6034" y="1642"/>
                  </a:cubicBezTo>
                  <a:cubicBezTo>
                    <a:pt x="6013" y="1683"/>
                    <a:pt x="5994" y="1724"/>
                    <a:pt x="5976" y="1766"/>
                  </a:cubicBezTo>
                  <a:cubicBezTo>
                    <a:pt x="5941" y="1841"/>
                    <a:pt x="5909" y="1916"/>
                    <a:pt x="5874" y="1990"/>
                  </a:cubicBezTo>
                  <a:lnTo>
                    <a:pt x="5874" y="1990"/>
                  </a:lnTo>
                  <a:cubicBezTo>
                    <a:pt x="5873" y="1993"/>
                    <a:pt x="5872" y="1995"/>
                    <a:pt x="5870" y="1997"/>
                  </a:cubicBezTo>
                  <a:cubicBezTo>
                    <a:pt x="5828" y="2020"/>
                    <a:pt x="5786" y="2044"/>
                    <a:pt x="5743" y="2066"/>
                  </a:cubicBezTo>
                  <a:cubicBezTo>
                    <a:pt x="5681" y="2093"/>
                    <a:pt x="5617" y="2116"/>
                    <a:pt x="5555" y="2145"/>
                  </a:cubicBezTo>
                  <a:cubicBezTo>
                    <a:pt x="5492" y="2175"/>
                    <a:pt x="5430" y="2208"/>
                    <a:pt x="5368" y="2240"/>
                  </a:cubicBezTo>
                  <a:cubicBezTo>
                    <a:pt x="5375" y="2235"/>
                    <a:pt x="5382" y="2232"/>
                    <a:pt x="5389" y="2228"/>
                  </a:cubicBezTo>
                  <a:lnTo>
                    <a:pt x="5389" y="2228"/>
                  </a:lnTo>
                  <a:cubicBezTo>
                    <a:pt x="5312" y="2266"/>
                    <a:pt x="5230" y="2295"/>
                    <a:pt x="5153" y="2335"/>
                  </a:cubicBezTo>
                  <a:cubicBezTo>
                    <a:pt x="5028" y="2402"/>
                    <a:pt x="4911" y="2481"/>
                    <a:pt x="4794" y="2560"/>
                  </a:cubicBezTo>
                  <a:lnTo>
                    <a:pt x="4814" y="2546"/>
                  </a:lnTo>
                  <a:lnTo>
                    <a:pt x="4814" y="2546"/>
                  </a:lnTo>
                  <a:cubicBezTo>
                    <a:pt x="4766" y="2578"/>
                    <a:pt x="4717" y="2611"/>
                    <a:pt x="4665" y="2639"/>
                  </a:cubicBezTo>
                  <a:cubicBezTo>
                    <a:pt x="4600" y="2671"/>
                    <a:pt x="4535" y="2701"/>
                    <a:pt x="4470" y="2731"/>
                  </a:cubicBezTo>
                  <a:cubicBezTo>
                    <a:pt x="4452" y="2726"/>
                    <a:pt x="4434" y="2724"/>
                    <a:pt x="4416" y="2724"/>
                  </a:cubicBezTo>
                  <a:cubicBezTo>
                    <a:pt x="4386" y="2724"/>
                    <a:pt x="4356" y="2731"/>
                    <a:pt x="4329" y="2746"/>
                  </a:cubicBezTo>
                  <a:cubicBezTo>
                    <a:pt x="4287" y="2769"/>
                    <a:pt x="4259" y="2807"/>
                    <a:pt x="4245" y="2849"/>
                  </a:cubicBezTo>
                  <a:cubicBezTo>
                    <a:pt x="4239" y="2854"/>
                    <a:pt x="4231" y="2856"/>
                    <a:pt x="4224" y="2861"/>
                  </a:cubicBezTo>
                  <a:cubicBezTo>
                    <a:pt x="4065" y="2958"/>
                    <a:pt x="3908" y="3057"/>
                    <a:pt x="3744" y="3147"/>
                  </a:cubicBezTo>
                  <a:cubicBezTo>
                    <a:pt x="3670" y="3181"/>
                    <a:pt x="3595" y="3213"/>
                    <a:pt x="3523" y="3251"/>
                  </a:cubicBezTo>
                  <a:cubicBezTo>
                    <a:pt x="3455" y="3287"/>
                    <a:pt x="3390" y="3326"/>
                    <a:pt x="3325" y="3366"/>
                  </a:cubicBezTo>
                  <a:cubicBezTo>
                    <a:pt x="3288" y="3387"/>
                    <a:pt x="3251" y="3406"/>
                    <a:pt x="3215" y="3428"/>
                  </a:cubicBezTo>
                  <a:cubicBezTo>
                    <a:pt x="3218" y="3423"/>
                    <a:pt x="3221" y="3419"/>
                    <a:pt x="3223" y="3414"/>
                  </a:cubicBezTo>
                  <a:cubicBezTo>
                    <a:pt x="3259" y="3350"/>
                    <a:pt x="3292" y="3287"/>
                    <a:pt x="3319" y="3220"/>
                  </a:cubicBezTo>
                  <a:cubicBezTo>
                    <a:pt x="3347" y="3155"/>
                    <a:pt x="3364" y="3084"/>
                    <a:pt x="3380" y="3014"/>
                  </a:cubicBezTo>
                  <a:cubicBezTo>
                    <a:pt x="3408" y="2890"/>
                    <a:pt x="3432" y="2766"/>
                    <a:pt x="3459" y="2642"/>
                  </a:cubicBezTo>
                  <a:cubicBezTo>
                    <a:pt x="3479" y="2565"/>
                    <a:pt x="3500" y="2487"/>
                    <a:pt x="3517" y="2409"/>
                  </a:cubicBezTo>
                  <a:cubicBezTo>
                    <a:pt x="3532" y="2331"/>
                    <a:pt x="3540" y="2252"/>
                    <a:pt x="3549" y="2175"/>
                  </a:cubicBezTo>
                  <a:cubicBezTo>
                    <a:pt x="3558" y="2097"/>
                    <a:pt x="3571" y="2019"/>
                    <a:pt x="3583" y="1940"/>
                  </a:cubicBezTo>
                  <a:cubicBezTo>
                    <a:pt x="3596" y="1859"/>
                    <a:pt x="3606" y="1777"/>
                    <a:pt x="3613" y="1694"/>
                  </a:cubicBezTo>
                  <a:cubicBezTo>
                    <a:pt x="3620" y="1613"/>
                    <a:pt x="3618" y="1530"/>
                    <a:pt x="3619" y="1447"/>
                  </a:cubicBezTo>
                  <a:cubicBezTo>
                    <a:pt x="3619" y="1372"/>
                    <a:pt x="3621" y="1295"/>
                    <a:pt x="3622" y="1220"/>
                  </a:cubicBezTo>
                  <a:cubicBezTo>
                    <a:pt x="3623" y="1131"/>
                    <a:pt x="3623" y="1041"/>
                    <a:pt x="3625" y="952"/>
                  </a:cubicBezTo>
                  <a:cubicBezTo>
                    <a:pt x="3623" y="880"/>
                    <a:pt x="3630" y="808"/>
                    <a:pt x="3636" y="736"/>
                  </a:cubicBezTo>
                  <a:cubicBezTo>
                    <a:pt x="3649" y="608"/>
                    <a:pt x="3660" y="479"/>
                    <a:pt x="3671" y="348"/>
                  </a:cubicBezTo>
                  <a:lnTo>
                    <a:pt x="3671" y="348"/>
                  </a:lnTo>
                  <a:cubicBezTo>
                    <a:pt x="3670" y="353"/>
                    <a:pt x="3670" y="356"/>
                    <a:pt x="3669" y="361"/>
                  </a:cubicBezTo>
                  <a:lnTo>
                    <a:pt x="3671" y="344"/>
                  </a:lnTo>
                  <a:cubicBezTo>
                    <a:pt x="3671" y="343"/>
                    <a:pt x="3671" y="343"/>
                    <a:pt x="3671" y="342"/>
                  </a:cubicBezTo>
                  <a:cubicBezTo>
                    <a:pt x="3701" y="324"/>
                    <a:pt x="3726" y="298"/>
                    <a:pt x="3740" y="265"/>
                  </a:cubicBezTo>
                  <a:cubicBezTo>
                    <a:pt x="3776" y="186"/>
                    <a:pt x="3746" y="92"/>
                    <a:pt x="3674" y="48"/>
                  </a:cubicBezTo>
                  <a:cubicBezTo>
                    <a:pt x="3657" y="37"/>
                    <a:pt x="3637" y="29"/>
                    <a:pt x="3618" y="26"/>
                  </a:cubicBezTo>
                  <a:cubicBezTo>
                    <a:pt x="3591" y="10"/>
                    <a:pt x="3561" y="1"/>
                    <a:pt x="352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9" name="Google Shape;2139;p42"/>
            <p:cNvSpPr/>
            <p:nvPr/>
          </p:nvSpPr>
          <p:spPr>
            <a:xfrm flipH="1">
              <a:off x="6983604" y="3048988"/>
              <a:ext cx="23041" cy="23024"/>
            </a:xfrm>
            <a:custGeom>
              <a:avLst/>
              <a:gdLst/>
              <a:ahLst/>
              <a:cxnLst/>
              <a:rect l="l" t="t" r="r" b="b"/>
              <a:pathLst>
                <a:path w="377" h="372" extrusionOk="0">
                  <a:moveTo>
                    <a:pt x="195" y="1"/>
                  </a:moveTo>
                  <a:cubicBezTo>
                    <a:pt x="195" y="1"/>
                    <a:pt x="194" y="1"/>
                    <a:pt x="193" y="1"/>
                  </a:cubicBezTo>
                  <a:cubicBezTo>
                    <a:pt x="93" y="3"/>
                    <a:pt x="7" y="76"/>
                    <a:pt x="2" y="180"/>
                  </a:cubicBezTo>
                  <a:cubicBezTo>
                    <a:pt x="0" y="277"/>
                    <a:pt x="80" y="371"/>
                    <a:pt x="180" y="371"/>
                  </a:cubicBezTo>
                  <a:cubicBezTo>
                    <a:pt x="181" y="371"/>
                    <a:pt x="181" y="371"/>
                    <a:pt x="182" y="371"/>
                  </a:cubicBezTo>
                  <a:cubicBezTo>
                    <a:pt x="283" y="370"/>
                    <a:pt x="370" y="296"/>
                    <a:pt x="373" y="192"/>
                  </a:cubicBezTo>
                  <a:cubicBezTo>
                    <a:pt x="376" y="95"/>
                    <a:pt x="296" y="1"/>
                    <a:pt x="1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0" name="Google Shape;2140;p42"/>
            <p:cNvSpPr/>
            <p:nvPr/>
          </p:nvSpPr>
          <p:spPr>
            <a:xfrm flipH="1">
              <a:off x="6954635" y="3031658"/>
              <a:ext cx="23041" cy="23024"/>
            </a:xfrm>
            <a:custGeom>
              <a:avLst/>
              <a:gdLst/>
              <a:ahLst/>
              <a:cxnLst/>
              <a:rect l="l" t="t" r="r" b="b"/>
              <a:pathLst>
                <a:path w="377" h="372" extrusionOk="0">
                  <a:moveTo>
                    <a:pt x="196" y="1"/>
                  </a:moveTo>
                  <a:cubicBezTo>
                    <a:pt x="195" y="1"/>
                    <a:pt x="195" y="1"/>
                    <a:pt x="194" y="1"/>
                  </a:cubicBezTo>
                  <a:cubicBezTo>
                    <a:pt x="95" y="3"/>
                    <a:pt x="8" y="76"/>
                    <a:pt x="4" y="180"/>
                  </a:cubicBezTo>
                  <a:cubicBezTo>
                    <a:pt x="1" y="277"/>
                    <a:pt x="81" y="371"/>
                    <a:pt x="182" y="371"/>
                  </a:cubicBezTo>
                  <a:cubicBezTo>
                    <a:pt x="182" y="371"/>
                    <a:pt x="183" y="371"/>
                    <a:pt x="184" y="371"/>
                  </a:cubicBezTo>
                  <a:cubicBezTo>
                    <a:pt x="284" y="370"/>
                    <a:pt x="370" y="296"/>
                    <a:pt x="374"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1" name="Google Shape;2141;p42"/>
            <p:cNvSpPr/>
            <p:nvPr/>
          </p:nvSpPr>
          <p:spPr>
            <a:xfrm flipH="1">
              <a:off x="6709126" y="3018970"/>
              <a:ext cx="23041" cy="22962"/>
            </a:xfrm>
            <a:custGeom>
              <a:avLst/>
              <a:gdLst/>
              <a:ahLst/>
              <a:cxnLst/>
              <a:rect l="l" t="t" r="r" b="b"/>
              <a:pathLst>
                <a:path w="377" h="371" extrusionOk="0">
                  <a:moveTo>
                    <a:pt x="198" y="1"/>
                  </a:moveTo>
                  <a:cubicBezTo>
                    <a:pt x="196" y="1"/>
                    <a:pt x="195" y="1"/>
                    <a:pt x="194" y="1"/>
                  </a:cubicBezTo>
                  <a:cubicBezTo>
                    <a:pt x="95" y="2"/>
                    <a:pt x="8" y="76"/>
                    <a:pt x="4" y="180"/>
                  </a:cubicBezTo>
                  <a:cubicBezTo>
                    <a:pt x="1" y="276"/>
                    <a:pt x="81" y="370"/>
                    <a:pt x="182" y="370"/>
                  </a:cubicBezTo>
                  <a:cubicBezTo>
                    <a:pt x="183" y="370"/>
                    <a:pt x="183" y="370"/>
                    <a:pt x="184" y="370"/>
                  </a:cubicBezTo>
                  <a:cubicBezTo>
                    <a:pt x="284" y="369"/>
                    <a:pt x="370" y="295"/>
                    <a:pt x="374" y="191"/>
                  </a:cubicBezTo>
                  <a:cubicBezTo>
                    <a:pt x="377" y="96"/>
                    <a:pt x="298"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2" name="Google Shape;2142;p42"/>
            <p:cNvSpPr/>
            <p:nvPr/>
          </p:nvSpPr>
          <p:spPr>
            <a:xfrm flipH="1">
              <a:off x="7229908" y="2432848"/>
              <a:ext cx="545168" cy="384909"/>
            </a:xfrm>
            <a:custGeom>
              <a:avLst/>
              <a:gdLst/>
              <a:ahLst/>
              <a:cxnLst/>
              <a:rect l="l" t="t" r="r" b="b"/>
              <a:pathLst>
                <a:path w="8920" h="6219" extrusionOk="0">
                  <a:moveTo>
                    <a:pt x="3313" y="497"/>
                  </a:moveTo>
                  <a:cubicBezTo>
                    <a:pt x="3369" y="497"/>
                    <a:pt x="3425" y="498"/>
                    <a:pt x="3480" y="500"/>
                  </a:cubicBezTo>
                  <a:cubicBezTo>
                    <a:pt x="3568" y="507"/>
                    <a:pt x="3656" y="515"/>
                    <a:pt x="3746" y="524"/>
                  </a:cubicBezTo>
                  <a:cubicBezTo>
                    <a:pt x="3831" y="532"/>
                    <a:pt x="3916" y="541"/>
                    <a:pt x="4001" y="556"/>
                  </a:cubicBezTo>
                  <a:cubicBezTo>
                    <a:pt x="4045" y="568"/>
                    <a:pt x="4089" y="580"/>
                    <a:pt x="4132" y="593"/>
                  </a:cubicBezTo>
                  <a:cubicBezTo>
                    <a:pt x="4407" y="684"/>
                    <a:pt x="4674" y="794"/>
                    <a:pt x="4935" y="918"/>
                  </a:cubicBezTo>
                  <a:cubicBezTo>
                    <a:pt x="5041" y="968"/>
                    <a:pt x="5145" y="1025"/>
                    <a:pt x="5247" y="1082"/>
                  </a:cubicBezTo>
                  <a:cubicBezTo>
                    <a:pt x="5360" y="1148"/>
                    <a:pt x="5469" y="1217"/>
                    <a:pt x="5579" y="1287"/>
                  </a:cubicBezTo>
                  <a:cubicBezTo>
                    <a:pt x="5692" y="1363"/>
                    <a:pt x="5805" y="1438"/>
                    <a:pt x="5914" y="1519"/>
                  </a:cubicBezTo>
                  <a:cubicBezTo>
                    <a:pt x="6026" y="1602"/>
                    <a:pt x="6130" y="1691"/>
                    <a:pt x="6234" y="1781"/>
                  </a:cubicBezTo>
                  <a:cubicBezTo>
                    <a:pt x="6336" y="1871"/>
                    <a:pt x="6430" y="1966"/>
                    <a:pt x="6522" y="2067"/>
                  </a:cubicBezTo>
                  <a:cubicBezTo>
                    <a:pt x="6587" y="2146"/>
                    <a:pt x="6647" y="2227"/>
                    <a:pt x="6705" y="2312"/>
                  </a:cubicBezTo>
                  <a:lnTo>
                    <a:pt x="6705" y="2312"/>
                  </a:lnTo>
                  <a:cubicBezTo>
                    <a:pt x="6798" y="2457"/>
                    <a:pt x="6888" y="2602"/>
                    <a:pt x="6982" y="2747"/>
                  </a:cubicBezTo>
                  <a:cubicBezTo>
                    <a:pt x="7071" y="2887"/>
                    <a:pt x="7155" y="3030"/>
                    <a:pt x="7235" y="3176"/>
                  </a:cubicBezTo>
                  <a:cubicBezTo>
                    <a:pt x="7310" y="3314"/>
                    <a:pt x="7375" y="3457"/>
                    <a:pt x="7452" y="3595"/>
                  </a:cubicBezTo>
                  <a:cubicBezTo>
                    <a:pt x="7530" y="3738"/>
                    <a:pt x="7617" y="3874"/>
                    <a:pt x="7689" y="4019"/>
                  </a:cubicBezTo>
                  <a:cubicBezTo>
                    <a:pt x="7760" y="4170"/>
                    <a:pt x="7835" y="4318"/>
                    <a:pt x="7901" y="4470"/>
                  </a:cubicBezTo>
                  <a:cubicBezTo>
                    <a:pt x="7970" y="4628"/>
                    <a:pt x="8045" y="4783"/>
                    <a:pt x="8109" y="4943"/>
                  </a:cubicBezTo>
                  <a:cubicBezTo>
                    <a:pt x="8173" y="5104"/>
                    <a:pt x="8246" y="5261"/>
                    <a:pt x="8333" y="5410"/>
                  </a:cubicBezTo>
                  <a:cubicBezTo>
                    <a:pt x="8369" y="5471"/>
                    <a:pt x="8401" y="5533"/>
                    <a:pt x="8432" y="5595"/>
                  </a:cubicBezTo>
                  <a:cubicBezTo>
                    <a:pt x="8421" y="5593"/>
                    <a:pt x="8410" y="5592"/>
                    <a:pt x="8399" y="5592"/>
                  </a:cubicBezTo>
                  <a:cubicBezTo>
                    <a:pt x="8373" y="5592"/>
                    <a:pt x="8347" y="5597"/>
                    <a:pt x="8324" y="5608"/>
                  </a:cubicBezTo>
                  <a:cubicBezTo>
                    <a:pt x="8124" y="5645"/>
                    <a:pt x="7922" y="5669"/>
                    <a:pt x="7720" y="5701"/>
                  </a:cubicBezTo>
                  <a:cubicBezTo>
                    <a:pt x="7520" y="5733"/>
                    <a:pt x="7319" y="5755"/>
                    <a:pt x="7118" y="5773"/>
                  </a:cubicBezTo>
                  <a:cubicBezTo>
                    <a:pt x="6822" y="5795"/>
                    <a:pt x="6525" y="5807"/>
                    <a:pt x="6229" y="5828"/>
                  </a:cubicBezTo>
                  <a:cubicBezTo>
                    <a:pt x="6032" y="5842"/>
                    <a:pt x="5833" y="5849"/>
                    <a:pt x="5635" y="5849"/>
                  </a:cubicBezTo>
                  <a:cubicBezTo>
                    <a:pt x="5534" y="5849"/>
                    <a:pt x="5434" y="5847"/>
                    <a:pt x="5333" y="5844"/>
                  </a:cubicBezTo>
                  <a:lnTo>
                    <a:pt x="5327" y="5844"/>
                  </a:lnTo>
                  <a:cubicBezTo>
                    <a:pt x="5325" y="5843"/>
                    <a:pt x="5322" y="5843"/>
                    <a:pt x="5320" y="5843"/>
                  </a:cubicBezTo>
                  <a:lnTo>
                    <a:pt x="5324" y="5843"/>
                  </a:lnTo>
                  <a:cubicBezTo>
                    <a:pt x="5018" y="5827"/>
                    <a:pt x="4713" y="5784"/>
                    <a:pt x="4410" y="5735"/>
                  </a:cubicBezTo>
                  <a:cubicBezTo>
                    <a:pt x="4173" y="5693"/>
                    <a:pt x="3940" y="5627"/>
                    <a:pt x="3710" y="5556"/>
                  </a:cubicBezTo>
                  <a:lnTo>
                    <a:pt x="3710" y="5556"/>
                  </a:lnTo>
                  <a:cubicBezTo>
                    <a:pt x="3711" y="5556"/>
                    <a:pt x="3711" y="5556"/>
                    <a:pt x="3711" y="5556"/>
                  </a:cubicBezTo>
                  <a:cubicBezTo>
                    <a:pt x="3679" y="5546"/>
                    <a:pt x="3648" y="5536"/>
                    <a:pt x="3618" y="5526"/>
                  </a:cubicBezTo>
                  <a:cubicBezTo>
                    <a:pt x="3596" y="5519"/>
                    <a:pt x="3574" y="5511"/>
                    <a:pt x="3552" y="5505"/>
                  </a:cubicBezTo>
                  <a:cubicBezTo>
                    <a:pt x="3512" y="5490"/>
                    <a:pt x="3470" y="5480"/>
                    <a:pt x="3430" y="5469"/>
                  </a:cubicBezTo>
                  <a:cubicBezTo>
                    <a:pt x="3276" y="5420"/>
                    <a:pt x="3124" y="5361"/>
                    <a:pt x="2971" y="5306"/>
                  </a:cubicBezTo>
                  <a:cubicBezTo>
                    <a:pt x="2823" y="5253"/>
                    <a:pt x="2674" y="5195"/>
                    <a:pt x="2529" y="5130"/>
                  </a:cubicBezTo>
                  <a:cubicBezTo>
                    <a:pt x="2410" y="5071"/>
                    <a:pt x="2293" y="5007"/>
                    <a:pt x="2177" y="4943"/>
                  </a:cubicBezTo>
                  <a:cubicBezTo>
                    <a:pt x="2070" y="4884"/>
                    <a:pt x="1962" y="4828"/>
                    <a:pt x="1859" y="4764"/>
                  </a:cubicBezTo>
                  <a:cubicBezTo>
                    <a:pt x="1774" y="4708"/>
                    <a:pt x="1691" y="4651"/>
                    <a:pt x="1610" y="4593"/>
                  </a:cubicBezTo>
                  <a:cubicBezTo>
                    <a:pt x="1531" y="4535"/>
                    <a:pt x="1458" y="4469"/>
                    <a:pt x="1383" y="4406"/>
                  </a:cubicBezTo>
                  <a:cubicBezTo>
                    <a:pt x="1228" y="4272"/>
                    <a:pt x="1073" y="4133"/>
                    <a:pt x="933" y="3983"/>
                  </a:cubicBezTo>
                  <a:cubicBezTo>
                    <a:pt x="864" y="3904"/>
                    <a:pt x="795" y="3824"/>
                    <a:pt x="734" y="3739"/>
                  </a:cubicBezTo>
                  <a:cubicBezTo>
                    <a:pt x="730" y="3733"/>
                    <a:pt x="726" y="3728"/>
                    <a:pt x="722" y="3723"/>
                  </a:cubicBezTo>
                  <a:lnTo>
                    <a:pt x="722" y="3723"/>
                  </a:lnTo>
                  <a:cubicBezTo>
                    <a:pt x="726" y="3727"/>
                    <a:pt x="729" y="3732"/>
                    <a:pt x="733" y="3736"/>
                  </a:cubicBezTo>
                  <a:cubicBezTo>
                    <a:pt x="720" y="3716"/>
                    <a:pt x="707" y="3696"/>
                    <a:pt x="696" y="3676"/>
                  </a:cubicBezTo>
                  <a:cubicBezTo>
                    <a:pt x="677" y="3633"/>
                    <a:pt x="659" y="3590"/>
                    <a:pt x="643" y="3547"/>
                  </a:cubicBezTo>
                  <a:cubicBezTo>
                    <a:pt x="606" y="3437"/>
                    <a:pt x="569" y="3327"/>
                    <a:pt x="542" y="3215"/>
                  </a:cubicBezTo>
                  <a:cubicBezTo>
                    <a:pt x="512" y="3081"/>
                    <a:pt x="481" y="2950"/>
                    <a:pt x="451" y="2817"/>
                  </a:cubicBezTo>
                  <a:cubicBezTo>
                    <a:pt x="447" y="2788"/>
                    <a:pt x="443" y="2760"/>
                    <a:pt x="440" y="2731"/>
                  </a:cubicBezTo>
                  <a:cubicBezTo>
                    <a:pt x="439" y="2692"/>
                    <a:pt x="438" y="2655"/>
                    <a:pt x="438" y="2617"/>
                  </a:cubicBezTo>
                  <a:cubicBezTo>
                    <a:pt x="441" y="2537"/>
                    <a:pt x="448" y="2458"/>
                    <a:pt x="446" y="2379"/>
                  </a:cubicBezTo>
                  <a:cubicBezTo>
                    <a:pt x="444" y="2313"/>
                    <a:pt x="447" y="2248"/>
                    <a:pt x="448" y="2182"/>
                  </a:cubicBezTo>
                  <a:cubicBezTo>
                    <a:pt x="454" y="2168"/>
                    <a:pt x="457" y="2153"/>
                    <a:pt x="463" y="2139"/>
                  </a:cubicBezTo>
                  <a:cubicBezTo>
                    <a:pt x="495" y="2066"/>
                    <a:pt x="528" y="1995"/>
                    <a:pt x="566" y="1926"/>
                  </a:cubicBezTo>
                  <a:lnTo>
                    <a:pt x="566" y="1926"/>
                  </a:lnTo>
                  <a:cubicBezTo>
                    <a:pt x="567" y="1924"/>
                    <a:pt x="568" y="1922"/>
                    <a:pt x="569" y="1921"/>
                  </a:cubicBezTo>
                  <a:cubicBezTo>
                    <a:pt x="569" y="1919"/>
                    <a:pt x="570" y="1918"/>
                    <a:pt x="571" y="1917"/>
                  </a:cubicBezTo>
                  <a:lnTo>
                    <a:pt x="571" y="1917"/>
                  </a:lnTo>
                  <a:cubicBezTo>
                    <a:pt x="570" y="1918"/>
                    <a:pt x="570" y="1918"/>
                    <a:pt x="569" y="1919"/>
                  </a:cubicBezTo>
                  <a:cubicBezTo>
                    <a:pt x="608" y="1856"/>
                    <a:pt x="648" y="1795"/>
                    <a:pt x="691" y="1736"/>
                  </a:cubicBezTo>
                  <a:cubicBezTo>
                    <a:pt x="731" y="1685"/>
                    <a:pt x="770" y="1634"/>
                    <a:pt x="808" y="1582"/>
                  </a:cubicBezTo>
                  <a:lnTo>
                    <a:pt x="808" y="1582"/>
                  </a:lnTo>
                  <a:cubicBezTo>
                    <a:pt x="808" y="1583"/>
                    <a:pt x="807" y="1584"/>
                    <a:pt x="807" y="1585"/>
                  </a:cubicBezTo>
                  <a:cubicBezTo>
                    <a:pt x="830" y="1556"/>
                    <a:pt x="855" y="1528"/>
                    <a:pt x="881" y="1501"/>
                  </a:cubicBezTo>
                  <a:cubicBezTo>
                    <a:pt x="966" y="1420"/>
                    <a:pt x="1046" y="1335"/>
                    <a:pt x="1128" y="1251"/>
                  </a:cubicBezTo>
                  <a:lnTo>
                    <a:pt x="1128" y="1251"/>
                  </a:lnTo>
                  <a:cubicBezTo>
                    <a:pt x="1126" y="1253"/>
                    <a:pt x="1124" y="1255"/>
                    <a:pt x="1122" y="1257"/>
                  </a:cubicBezTo>
                  <a:cubicBezTo>
                    <a:pt x="1177" y="1205"/>
                    <a:pt x="1235" y="1156"/>
                    <a:pt x="1294" y="1108"/>
                  </a:cubicBezTo>
                  <a:cubicBezTo>
                    <a:pt x="1390" y="1033"/>
                    <a:pt x="1487" y="965"/>
                    <a:pt x="1591" y="902"/>
                  </a:cubicBezTo>
                  <a:cubicBezTo>
                    <a:pt x="1747" y="814"/>
                    <a:pt x="1911" y="744"/>
                    <a:pt x="2076" y="674"/>
                  </a:cubicBezTo>
                  <a:cubicBezTo>
                    <a:pt x="2091" y="670"/>
                    <a:pt x="2106" y="665"/>
                    <a:pt x="2121" y="660"/>
                  </a:cubicBezTo>
                  <a:cubicBezTo>
                    <a:pt x="2208" y="632"/>
                    <a:pt x="2296" y="604"/>
                    <a:pt x="2386" y="584"/>
                  </a:cubicBezTo>
                  <a:cubicBezTo>
                    <a:pt x="2569" y="551"/>
                    <a:pt x="2755" y="524"/>
                    <a:pt x="2942" y="508"/>
                  </a:cubicBezTo>
                  <a:cubicBezTo>
                    <a:pt x="3066" y="502"/>
                    <a:pt x="3190" y="497"/>
                    <a:pt x="3313" y="497"/>
                  </a:cubicBezTo>
                  <a:close/>
                  <a:moveTo>
                    <a:pt x="2486" y="0"/>
                  </a:moveTo>
                  <a:cubicBezTo>
                    <a:pt x="2434" y="0"/>
                    <a:pt x="2383" y="6"/>
                    <a:pt x="2332" y="19"/>
                  </a:cubicBezTo>
                  <a:cubicBezTo>
                    <a:pt x="2283" y="32"/>
                    <a:pt x="2234" y="45"/>
                    <a:pt x="2186" y="62"/>
                  </a:cubicBezTo>
                  <a:cubicBezTo>
                    <a:pt x="2093" y="94"/>
                    <a:pt x="2002" y="128"/>
                    <a:pt x="1909" y="161"/>
                  </a:cubicBezTo>
                  <a:cubicBezTo>
                    <a:pt x="1742" y="221"/>
                    <a:pt x="1580" y="296"/>
                    <a:pt x="1419" y="371"/>
                  </a:cubicBezTo>
                  <a:cubicBezTo>
                    <a:pt x="1343" y="408"/>
                    <a:pt x="1267" y="444"/>
                    <a:pt x="1191" y="483"/>
                  </a:cubicBezTo>
                  <a:cubicBezTo>
                    <a:pt x="1049" y="555"/>
                    <a:pt x="906" y="627"/>
                    <a:pt x="778" y="726"/>
                  </a:cubicBezTo>
                  <a:cubicBezTo>
                    <a:pt x="731" y="761"/>
                    <a:pt x="686" y="799"/>
                    <a:pt x="642" y="840"/>
                  </a:cubicBezTo>
                  <a:cubicBezTo>
                    <a:pt x="594" y="847"/>
                    <a:pt x="548" y="871"/>
                    <a:pt x="514" y="912"/>
                  </a:cubicBezTo>
                  <a:cubicBezTo>
                    <a:pt x="481" y="950"/>
                    <a:pt x="463" y="1003"/>
                    <a:pt x="442" y="1049"/>
                  </a:cubicBezTo>
                  <a:cubicBezTo>
                    <a:pt x="427" y="1084"/>
                    <a:pt x="412" y="1118"/>
                    <a:pt x="398" y="1151"/>
                  </a:cubicBezTo>
                  <a:cubicBezTo>
                    <a:pt x="372" y="1190"/>
                    <a:pt x="348" y="1229"/>
                    <a:pt x="323" y="1266"/>
                  </a:cubicBezTo>
                  <a:cubicBezTo>
                    <a:pt x="295" y="1312"/>
                    <a:pt x="282" y="1364"/>
                    <a:pt x="288" y="1414"/>
                  </a:cubicBezTo>
                  <a:cubicBezTo>
                    <a:pt x="267" y="1467"/>
                    <a:pt x="248" y="1520"/>
                    <a:pt x="225" y="1574"/>
                  </a:cubicBezTo>
                  <a:cubicBezTo>
                    <a:pt x="168" y="1714"/>
                    <a:pt x="112" y="1856"/>
                    <a:pt x="89" y="2006"/>
                  </a:cubicBezTo>
                  <a:cubicBezTo>
                    <a:pt x="83" y="2045"/>
                    <a:pt x="80" y="2084"/>
                    <a:pt x="78" y="2123"/>
                  </a:cubicBezTo>
                  <a:cubicBezTo>
                    <a:pt x="36" y="2253"/>
                    <a:pt x="8" y="2389"/>
                    <a:pt x="6" y="2525"/>
                  </a:cubicBezTo>
                  <a:cubicBezTo>
                    <a:pt x="6" y="2527"/>
                    <a:pt x="6" y="2529"/>
                    <a:pt x="6" y="2530"/>
                  </a:cubicBezTo>
                  <a:cubicBezTo>
                    <a:pt x="5" y="2547"/>
                    <a:pt x="5" y="2563"/>
                    <a:pt x="4" y="2580"/>
                  </a:cubicBezTo>
                  <a:cubicBezTo>
                    <a:pt x="1" y="2641"/>
                    <a:pt x="29" y="2696"/>
                    <a:pt x="74" y="2734"/>
                  </a:cubicBezTo>
                  <a:cubicBezTo>
                    <a:pt x="75" y="2762"/>
                    <a:pt x="74" y="2791"/>
                    <a:pt x="77" y="2819"/>
                  </a:cubicBezTo>
                  <a:cubicBezTo>
                    <a:pt x="86" y="2887"/>
                    <a:pt x="105" y="2954"/>
                    <a:pt x="120" y="3021"/>
                  </a:cubicBezTo>
                  <a:cubicBezTo>
                    <a:pt x="135" y="3078"/>
                    <a:pt x="147" y="3135"/>
                    <a:pt x="160" y="3192"/>
                  </a:cubicBezTo>
                  <a:cubicBezTo>
                    <a:pt x="159" y="3189"/>
                    <a:pt x="157" y="3185"/>
                    <a:pt x="156" y="3182"/>
                  </a:cubicBezTo>
                  <a:lnTo>
                    <a:pt x="156" y="3182"/>
                  </a:lnTo>
                  <a:cubicBezTo>
                    <a:pt x="176" y="3270"/>
                    <a:pt x="195" y="3357"/>
                    <a:pt x="220" y="3442"/>
                  </a:cubicBezTo>
                  <a:cubicBezTo>
                    <a:pt x="247" y="3527"/>
                    <a:pt x="274" y="3611"/>
                    <a:pt x="305" y="3694"/>
                  </a:cubicBezTo>
                  <a:cubicBezTo>
                    <a:pt x="338" y="3784"/>
                    <a:pt x="377" y="3872"/>
                    <a:pt x="432" y="3951"/>
                  </a:cubicBezTo>
                  <a:cubicBezTo>
                    <a:pt x="478" y="4015"/>
                    <a:pt x="528" y="4078"/>
                    <a:pt x="579" y="4139"/>
                  </a:cubicBezTo>
                  <a:cubicBezTo>
                    <a:pt x="701" y="4281"/>
                    <a:pt x="834" y="4409"/>
                    <a:pt x="970" y="4536"/>
                  </a:cubicBezTo>
                  <a:cubicBezTo>
                    <a:pt x="1040" y="4599"/>
                    <a:pt x="1111" y="4659"/>
                    <a:pt x="1183" y="4720"/>
                  </a:cubicBezTo>
                  <a:cubicBezTo>
                    <a:pt x="1248" y="4776"/>
                    <a:pt x="1315" y="4834"/>
                    <a:pt x="1385" y="4886"/>
                  </a:cubicBezTo>
                  <a:cubicBezTo>
                    <a:pt x="1536" y="4995"/>
                    <a:pt x="1691" y="5098"/>
                    <a:pt x="1855" y="5187"/>
                  </a:cubicBezTo>
                  <a:cubicBezTo>
                    <a:pt x="2024" y="5279"/>
                    <a:pt x="2189" y="5375"/>
                    <a:pt x="2361" y="5460"/>
                  </a:cubicBezTo>
                  <a:cubicBezTo>
                    <a:pt x="2534" y="5542"/>
                    <a:pt x="2714" y="5605"/>
                    <a:pt x="2891" y="5670"/>
                  </a:cubicBezTo>
                  <a:cubicBezTo>
                    <a:pt x="3066" y="5735"/>
                    <a:pt x="3241" y="5797"/>
                    <a:pt x="3420" y="5851"/>
                  </a:cubicBezTo>
                  <a:cubicBezTo>
                    <a:pt x="3417" y="5851"/>
                    <a:pt x="3416" y="5850"/>
                    <a:pt x="3414" y="5850"/>
                  </a:cubicBezTo>
                  <a:lnTo>
                    <a:pt x="3414" y="5850"/>
                  </a:lnTo>
                  <a:cubicBezTo>
                    <a:pt x="3422" y="5852"/>
                    <a:pt x="3430" y="5854"/>
                    <a:pt x="3437" y="5856"/>
                  </a:cubicBezTo>
                  <a:cubicBezTo>
                    <a:pt x="3440" y="5858"/>
                    <a:pt x="3443" y="5858"/>
                    <a:pt x="3445" y="5859"/>
                  </a:cubicBezTo>
                  <a:cubicBezTo>
                    <a:pt x="3446" y="5860"/>
                    <a:pt x="3447" y="5860"/>
                    <a:pt x="3449" y="5860"/>
                  </a:cubicBezTo>
                  <a:cubicBezTo>
                    <a:pt x="3628" y="5916"/>
                    <a:pt x="3807" y="5973"/>
                    <a:pt x="3989" y="6020"/>
                  </a:cubicBezTo>
                  <a:cubicBezTo>
                    <a:pt x="4171" y="6067"/>
                    <a:pt x="4354" y="6103"/>
                    <a:pt x="4539" y="6129"/>
                  </a:cubicBezTo>
                  <a:cubicBezTo>
                    <a:pt x="4726" y="6154"/>
                    <a:pt x="4912" y="6182"/>
                    <a:pt x="5101" y="6197"/>
                  </a:cubicBezTo>
                  <a:cubicBezTo>
                    <a:pt x="5280" y="6212"/>
                    <a:pt x="5460" y="6218"/>
                    <a:pt x="5640" y="6218"/>
                  </a:cubicBezTo>
                  <a:cubicBezTo>
                    <a:pt x="5669" y="6218"/>
                    <a:pt x="5698" y="6218"/>
                    <a:pt x="5727" y="6218"/>
                  </a:cubicBezTo>
                  <a:cubicBezTo>
                    <a:pt x="5902" y="6215"/>
                    <a:pt x="6076" y="6207"/>
                    <a:pt x="6250" y="6196"/>
                  </a:cubicBezTo>
                  <a:cubicBezTo>
                    <a:pt x="6634" y="6170"/>
                    <a:pt x="7019" y="6156"/>
                    <a:pt x="7402" y="6114"/>
                  </a:cubicBezTo>
                  <a:cubicBezTo>
                    <a:pt x="7486" y="6105"/>
                    <a:pt x="7571" y="6098"/>
                    <a:pt x="7653" y="6085"/>
                  </a:cubicBezTo>
                  <a:cubicBezTo>
                    <a:pt x="7742" y="6071"/>
                    <a:pt x="7831" y="6056"/>
                    <a:pt x="7922" y="6043"/>
                  </a:cubicBezTo>
                  <a:cubicBezTo>
                    <a:pt x="8015" y="6028"/>
                    <a:pt x="8110" y="6019"/>
                    <a:pt x="8205" y="6003"/>
                  </a:cubicBezTo>
                  <a:cubicBezTo>
                    <a:pt x="8252" y="5996"/>
                    <a:pt x="8299" y="5987"/>
                    <a:pt x="8347" y="5979"/>
                  </a:cubicBezTo>
                  <a:cubicBezTo>
                    <a:pt x="8397" y="5971"/>
                    <a:pt x="8458" y="5966"/>
                    <a:pt x="8501" y="5936"/>
                  </a:cubicBezTo>
                  <a:cubicBezTo>
                    <a:pt x="8540" y="5910"/>
                    <a:pt x="8565" y="5872"/>
                    <a:pt x="8579" y="5829"/>
                  </a:cubicBezTo>
                  <a:cubicBezTo>
                    <a:pt x="8582" y="5831"/>
                    <a:pt x="8584" y="5835"/>
                    <a:pt x="8586" y="5837"/>
                  </a:cubicBezTo>
                  <a:cubicBezTo>
                    <a:pt x="8621" y="5872"/>
                    <a:pt x="8669" y="5891"/>
                    <a:pt x="8715" y="5891"/>
                  </a:cubicBezTo>
                  <a:cubicBezTo>
                    <a:pt x="8717" y="5891"/>
                    <a:pt x="8718" y="5891"/>
                    <a:pt x="8720" y="5891"/>
                  </a:cubicBezTo>
                  <a:cubicBezTo>
                    <a:pt x="8767" y="5891"/>
                    <a:pt x="8812" y="5872"/>
                    <a:pt x="8848" y="5838"/>
                  </a:cubicBezTo>
                  <a:cubicBezTo>
                    <a:pt x="8918" y="5768"/>
                    <a:pt x="8920" y="5649"/>
                    <a:pt x="8850" y="5579"/>
                  </a:cubicBezTo>
                  <a:cubicBezTo>
                    <a:pt x="8843" y="5571"/>
                    <a:pt x="8836" y="5561"/>
                    <a:pt x="8831" y="5552"/>
                  </a:cubicBezTo>
                  <a:cubicBezTo>
                    <a:pt x="8779" y="5465"/>
                    <a:pt x="8738" y="5373"/>
                    <a:pt x="8689" y="5285"/>
                  </a:cubicBezTo>
                  <a:cubicBezTo>
                    <a:pt x="8640" y="5199"/>
                    <a:pt x="8590" y="5114"/>
                    <a:pt x="8547" y="5026"/>
                  </a:cubicBezTo>
                  <a:cubicBezTo>
                    <a:pt x="8509" y="4944"/>
                    <a:pt x="8476" y="4860"/>
                    <a:pt x="8442" y="4777"/>
                  </a:cubicBezTo>
                  <a:cubicBezTo>
                    <a:pt x="8405" y="4682"/>
                    <a:pt x="8363" y="4591"/>
                    <a:pt x="8319" y="4498"/>
                  </a:cubicBezTo>
                  <a:cubicBezTo>
                    <a:pt x="8282" y="4417"/>
                    <a:pt x="8247" y="4333"/>
                    <a:pt x="8210" y="4252"/>
                  </a:cubicBezTo>
                  <a:cubicBezTo>
                    <a:pt x="8169" y="4163"/>
                    <a:pt x="8125" y="4077"/>
                    <a:pt x="8084" y="3989"/>
                  </a:cubicBezTo>
                  <a:cubicBezTo>
                    <a:pt x="8042" y="3896"/>
                    <a:pt x="7998" y="3806"/>
                    <a:pt x="7951" y="3717"/>
                  </a:cubicBezTo>
                  <a:cubicBezTo>
                    <a:pt x="7907" y="3633"/>
                    <a:pt x="7853" y="3556"/>
                    <a:pt x="7807" y="3473"/>
                  </a:cubicBezTo>
                  <a:cubicBezTo>
                    <a:pt x="7717" y="3310"/>
                    <a:pt x="7637" y="3141"/>
                    <a:pt x="7549" y="2976"/>
                  </a:cubicBezTo>
                  <a:cubicBezTo>
                    <a:pt x="7455" y="2803"/>
                    <a:pt x="7351" y="2637"/>
                    <a:pt x="7246" y="2473"/>
                  </a:cubicBezTo>
                  <a:cubicBezTo>
                    <a:pt x="7141" y="2309"/>
                    <a:pt x="7042" y="2141"/>
                    <a:pt x="6928" y="1985"/>
                  </a:cubicBezTo>
                  <a:cubicBezTo>
                    <a:pt x="6823" y="1838"/>
                    <a:pt x="6698" y="1703"/>
                    <a:pt x="6564" y="1581"/>
                  </a:cubicBezTo>
                  <a:cubicBezTo>
                    <a:pt x="6490" y="1513"/>
                    <a:pt x="6414" y="1448"/>
                    <a:pt x="6338" y="1384"/>
                  </a:cubicBezTo>
                  <a:cubicBezTo>
                    <a:pt x="6272" y="1327"/>
                    <a:pt x="6203" y="1270"/>
                    <a:pt x="6132" y="1220"/>
                  </a:cubicBezTo>
                  <a:cubicBezTo>
                    <a:pt x="5986" y="1116"/>
                    <a:pt x="5837" y="1015"/>
                    <a:pt x="5687" y="918"/>
                  </a:cubicBezTo>
                  <a:cubicBezTo>
                    <a:pt x="5535" y="819"/>
                    <a:pt x="5378" y="729"/>
                    <a:pt x="5217" y="644"/>
                  </a:cubicBezTo>
                  <a:cubicBezTo>
                    <a:pt x="5054" y="560"/>
                    <a:pt x="4886" y="489"/>
                    <a:pt x="4715" y="417"/>
                  </a:cubicBezTo>
                  <a:cubicBezTo>
                    <a:pt x="4545" y="345"/>
                    <a:pt x="4371" y="278"/>
                    <a:pt x="4193" y="226"/>
                  </a:cubicBezTo>
                  <a:cubicBezTo>
                    <a:pt x="4014" y="172"/>
                    <a:pt x="3829" y="158"/>
                    <a:pt x="3644" y="142"/>
                  </a:cubicBezTo>
                  <a:cubicBezTo>
                    <a:pt x="3547" y="133"/>
                    <a:pt x="3448" y="125"/>
                    <a:pt x="3351" y="125"/>
                  </a:cubicBezTo>
                  <a:cubicBezTo>
                    <a:pt x="3256" y="126"/>
                    <a:pt x="3161" y="130"/>
                    <a:pt x="3066" y="132"/>
                  </a:cubicBezTo>
                  <a:cubicBezTo>
                    <a:pt x="2967" y="136"/>
                    <a:pt x="2869" y="144"/>
                    <a:pt x="2770" y="155"/>
                  </a:cubicBezTo>
                  <a:cubicBezTo>
                    <a:pt x="2753" y="82"/>
                    <a:pt x="2690" y="27"/>
                    <a:pt x="2612" y="12"/>
                  </a:cubicBezTo>
                  <a:cubicBezTo>
                    <a:pt x="2570" y="4"/>
                    <a:pt x="2528" y="0"/>
                    <a:pt x="248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3" name="Google Shape;2143;p42"/>
            <p:cNvSpPr/>
            <p:nvPr/>
          </p:nvSpPr>
          <p:spPr>
            <a:xfrm flipH="1">
              <a:off x="6631812" y="2109398"/>
              <a:ext cx="506542" cy="465865"/>
            </a:xfrm>
            <a:custGeom>
              <a:avLst/>
              <a:gdLst/>
              <a:ahLst/>
              <a:cxnLst/>
              <a:rect l="l" t="t" r="r" b="b"/>
              <a:pathLst>
                <a:path w="8288" h="7527" extrusionOk="0">
                  <a:moveTo>
                    <a:pt x="2010" y="6834"/>
                  </a:moveTo>
                  <a:cubicBezTo>
                    <a:pt x="2009" y="6834"/>
                    <a:pt x="2009" y="6834"/>
                    <a:pt x="2009" y="6835"/>
                  </a:cubicBezTo>
                  <a:lnTo>
                    <a:pt x="2009" y="6835"/>
                  </a:lnTo>
                  <a:cubicBezTo>
                    <a:pt x="2009" y="6835"/>
                    <a:pt x="2009" y="6834"/>
                    <a:pt x="2010" y="6834"/>
                  </a:cubicBezTo>
                  <a:close/>
                  <a:moveTo>
                    <a:pt x="5414" y="370"/>
                  </a:moveTo>
                  <a:cubicBezTo>
                    <a:pt x="5548" y="374"/>
                    <a:pt x="5681" y="392"/>
                    <a:pt x="5813" y="408"/>
                  </a:cubicBezTo>
                  <a:cubicBezTo>
                    <a:pt x="5805" y="408"/>
                    <a:pt x="5797" y="407"/>
                    <a:pt x="5789" y="406"/>
                  </a:cubicBezTo>
                  <a:lnTo>
                    <a:pt x="5789" y="406"/>
                  </a:lnTo>
                  <a:cubicBezTo>
                    <a:pt x="5839" y="414"/>
                    <a:pt x="5890" y="423"/>
                    <a:pt x="5939" y="434"/>
                  </a:cubicBezTo>
                  <a:cubicBezTo>
                    <a:pt x="5971" y="443"/>
                    <a:pt x="6002" y="453"/>
                    <a:pt x="6033" y="464"/>
                  </a:cubicBezTo>
                  <a:cubicBezTo>
                    <a:pt x="6142" y="510"/>
                    <a:pt x="6249" y="562"/>
                    <a:pt x="6354" y="618"/>
                  </a:cubicBezTo>
                  <a:cubicBezTo>
                    <a:pt x="6447" y="668"/>
                    <a:pt x="6544" y="714"/>
                    <a:pt x="6639" y="764"/>
                  </a:cubicBezTo>
                  <a:lnTo>
                    <a:pt x="6639" y="764"/>
                  </a:lnTo>
                  <a:cubicBezTo>
                    <a:pt x="6641" y="766"/>
                    <a:pt x="6644" y="768"/>
                    <a:pt x="6648" y="769"/>
                  </a:cubicBezTo>
                  <a:cubicBezTo>
                    <a:pt x="6649" y="770"/>
                    <a:pt x="6650" y="770"/>
                    <a:pt x="6651" y="771"/>
                  </a:cubicBezTo>
                  <a:lnTo>
                    <a:pt x="6651" y="771"/>
                  </a:lnTo>
                  <a:cubicBezTo>
                    <a:pt x="6651" y="770"/>
                    <a:pt x="6650" y="770"/>
                    <a:pt x="6649" y="769"/>
                  </a:cubicBezTo>
                  <a:lnTo>
                    <a:pt x="6649" y="769"/>
                  </a:lnTo>
                  <a:cubicBezTo>
                    <a:pt x="6650" y="770"/>
                    <a:pt x="6651" y="771"/>
                    <a:pt x="6652" y="771"/>
                  </a:cubicBezTo>
                  <a:lnTo>
                    <a:pt x="6652" y="771"/>
                  </a:lnTo>
                  <a:cubicBezTo>
                    <a:pt x="6652" y="771"/>
                    <a:pt x="6652" y="771"/>
                    <a:pt x="6651" y="771"/>
                  </a:cubicBezTo>
                  <a:lnTo>
                    <a:pt x="6651" y="771"/>
                  </a:lnTo>
                  <a:cubicBezTo>
                    <a:pt x="6652" y="771"/>
                    <a:pt x="6653" y="772"/>
                    <a:pt x="6654" y="772"/>
                  </a:cubicBezTo>
                  <a:lnTo>
                    <a:pt x="6654" y="772"/>
                  </a:lnTo>
                  <a:cubicBezTo>
                    <a:pt x="6653" y="772"/>
                    <a:pt x="6653" y="772"/>
                    <a:pt x="6652" y="771"/>
                  </a:cubicBezTo>
                  <a:lnTo>
                    <a:pt x="6652" y="771"/>
                  </a:lnTo>
                  <a:cubicBezTo>
                    <a:pt x="6654" y="772"/>
                    <a:pt x="6656" y="773"/>
                    <a:pt x="6658" y="774"/>
                  </a:cubicBezTo>
                  <a:cubicBezTo>
                    <a:pt x="6657" y="773"/>
                    <a:pt x="6655" y="773"/>
                    <a:pt x="6654" y="772"/>
                  </a:cubicBezTo>
                  <a:lnTo>
                    <a:pt x="6654" y="772"/>
                  </a:lnTo>
                  <a:cubicBezTo>
                    <a:pt x="6705" y="802"/>
                    <a:pt x="6756" y="831"/>
                    <a:pt x="6803" y="865"/>
                  </a:cubicBezTo>
                  <a:cubicBezTo>
                    <a:pt x="6909" y="948"/>
                    <a:pt x="7007" y="1039"/>
                    <a:pt x="7114" y="1120"/>
                  </a:cubicBezTo>
                  <a:cubicBezTo>
                    <a:pt x="7136" y="1136"/>
                    <a:pt x="7160" y="1151"/>
                    <a:pt x="7183" y="1167"/>
                  </a:cubicBezTo>
                  <a:cubicBezTo>
                    <a:pt x="7201" y="1183"/>
                    <a:pt x="7220" y="1200"/>
                    <a:pt x="7237" y="1218"/>
                  </a:cubicBezTo>
                  <a:cubicBezTo>
                    <a:pt x="7268" y="1252"/>
                    <a:pt x="7297" y="1289"/>
                    <a:pt x="7326" y="1326"/>
                  </a:cubicBezTo>
                  <a:cubicBezTo>
                    <a:pt x="7326" y="1327"/>
                    <a:pt x="7327" y="1327"/>
                    <a:pt x="7327" y="1328"/>
                  </a:cubicBezTo>
                  <a:lnTo>
                    <a:pt x="7327" y="1328"/>
                  </a:lnTo>
                  <a:cubicBezTo>
                    <a:pt x="7327" y="1327"/>
                    <a:pt x="7327" y="1327"/>
                    <a:pt x="7327" y="1327"/>
                  </a:cubicBezTo>
                  <a:lnTo>
                    <a:pt x="7327" y="1327"/>
                  </a:lnTo>
                  <a:cubicBezTo>
                    <a:pt x="7327" y="1327"/>
                    <a:pt x="7327" y="1328"/>
                    <a:pt x="7327" y="1328"/>
                  </a:cubicBezTo>
                  <a:lnTo>
                    <a:pt x="7327" y="1328"/>
                  </a:lnTo>
                  <a:cubicBezTo>
                    <a:pt x="7327" y="1328"/>
                    <a:pt x="7327" y="1328"/>
                    <a:pt x="7327" y="1328"/>
                  </a:cubicBezTo>
                  <a:lnTo>
                    <a:pt x="7327" y="1328"/>
                  </a:lnTo>
                  <a:cubicBezTo>
                    <a:pt x="7328" y="1328"/>
                    <a:pt x="7328" y="1329"/>
                    <a:pt x="7329" y="1330"/>
                  </a:cubicBezTo>
                  <a:lnTo>
                    <a:pt x="7329" y="1330"/>
                  </a:lnTo>
                  <a:cubicBezTo>
                    <a:pt x="7328" y="1329"/>
                    <a:pt x="7328" y="1328"/>
                    <a:pt x="7327" y="1328"/>
                  </a:cubicBezTo>
                  <a:lnTo>
                    <a:pt x="7327" y="1328"/>
                  </a:lnTo>
                  <a:cubicBezTo>
                    <a:pt x="7330" y="1331"/>
                    <a:pt x="7332" y="1334"/>
                    <a:pt x="7334" y="1337"/>
                  </a:cubicBezTo>
                  <a:cubicBezTo>
                    <a:pt x="7332" y="1334"/>
                    <a:pt x="7330" y="1332"/>
                    <a:pt x="7329" y="1330"/>
                  </a:cubicBezTo>
                  <a:lnTo>
                    <a:pt x="7329" y="1330"/>
                  </a:lnTo>
                  <a:cubicBezTo>
                    <a:pt x="7357" y="1369"/>
                    <a:pt x="7381" y="1410"/>
                    <a:pt x="7408" y="1451"/>
                  </a:cubicBezTo>
                  <a:cubicBezTo>
                    <a:pt x="7430" y="1486"/>
                    <a:pt x="7453" y="1519"/>
                    <a:pt x="7475" y="1554"/>
                  </a:cubicBezTo>
                  <a:cubicBezTo>
                    <a:pt x="7520" y="1641"/>
                    <a:pt x="7556" y="1731"/>
                    <a:pt x="7595" y="1820"/>
                  </a:cubicBezTo>
                  <a:cubicBezTo>
                    <a:pt x="7596" y="1825"/>
                    <a:pt x="7597" y="1828"/>
                    <a:pt x="7598" y="1832"/>
                  </a:cubicBezTo>
                  <a:cubicBezTo>
                    <a:pt x="7608" y="1880"/>
                    <a:pt x="7619" y="1928"/>
                    <a:pt x="7626" y="1977"/>
                  </a:cubicBezTo>
                  <a:lnTo>
                    <a:pt x="7624" y="1965"/>
                  </a:lnTo>
                  <a:lnTo>
                    <a:pt x="7624" y="1965"/>
                  </a:lnTo>
                  <a:cubicBezTo>
                    <a:pt x="7626" y="1971"/>
                    <a:pt x="7626" y="1978"/>
                    <a:pt x="7627" y="1984"/>
                  </a:cubicBezTo>
                  <a:cubicBezTo>
                    <a:pt x="7627" y="1985"/>
                    <a:pt x="7627" y="1986"/>
                    <a:pt x="7628" y="1987"/>
                  </a:cubicBezTo>
                  <a:lnTo>
                    <a:pt x="7628" y="1987"/>
                  </a:lnTo>
                  <a:cubicBezTo>
                    <a:pt x="7627" y="1987"/>
                    <a:pt x="7627" y="1986"/>
                    <a:pt x="7627" y="1986"/>
                  </a:cubicBezTo>
                  <a:lnTo>
                    <a:pt x="7627" y="1986"/>
                  </a:lnTo>
                  <a:cubicBezTo>
                    <a:pt x="7637" y="2061"/>
                    <a:pt x="7646" y="2137"/>
                    <a:pt x="7658" y="2212"/>
                  </a:cubicBezTo>
                  <a:cubicBezTo>
                    <a:pt x="7668" y="2275"/>
                    <a:pt x="7682" y="2339"/>
                    <a:pt x="7693" y="2402"/>
                  </a:cubicBezTo>
                  <a:cubicBezTo>
                    <a:pt x="7698" y="2443"/>
                    <a:pt x="7701" y="2485"/>
                    <a:pt x="7702" y="2526"/>
                  </a:cubicBezTo>
                  <a:cubicBezTo>
                    <a:pt x="7701" y="2560"/>
                    <a:pt x="7699" y="2593"/>
                    <a:pt x="7696" y="2628"/>
                  </a:cubicBezTo>
                  <a:cubicBezTo>
                    <a:pt x="7691" y="2669"/>
                    <a:pt x="7683" y="2709"/>
                    <a:pt x="7674" y="2750"/>
                  </a:cubicBezTo>
                  <a:cubicBezTo>
                    <a:pt x="7652" y="2829"/>
                    <a:pt x="7629" y="2909"/>
                    <a:pt x="7607" y="2990"/>
                  </a:cubicBezTo>
                  <a:cubicBezTo>
                    <a:pt x="7584" y="3080"/>
                    <a:pt x="7568" y="3173"/>
                    <a:pt x="7547" y="3263"/>
                  </a:cubicBezTo>
                  <a:cubicBezTo>
                    <a:pt x="7539" y="3296"/>
                    <a:pt x="7528" y="3330"/>
                    <a:pt x="7516" y="3363"/>
                  </a:cubicBezTo>
                  <a:cubicBezTo>
                    <a:pt x="7478" y="3457"/>
                    <a:pt x="7435" y="3546"/>
                    <a:pt x="7387" y="3635"/>
                  </a:cubicBezTo>
                  <a:cubicBezTo>
                    <a:pt x="7318" y="3754"/>
                    <a:pt x="7243" y="3867"/>
                    <a:pt x="7161" y="3978"/>
                  </a:cubicBezTo>
                  <a:cubicBezTo>
                    <a:pt x="7085" y="4083"/>
                    <a:pt x="7010" y="4190"/>
                    <a:pt x="6935" y="4292"/>
                  </a:cubicBezTo>
                  <a:cubicBezTo>
                    <a:pt x="6879" y="4363"/>
                    <a:pt x="6821" y="4430"/>
                    <a:pt x="6759" y="4494"/>
                  </a:cubicBezTo>
                  <a:cubicBezTo>
                    <a:pt x="6590" y="4648"/>
                    <a:pt x="6415" y="4796"/>
                    <a:pt x="6244" y="4949"/>
                  </a:cubicBezTo>
                  <a:cubicBezTo>
                    <a:pt x="6164" y="5020"/>
                    <a:pt x="6088" y="5094"/>
                    <a:pt x="6008" y="5165"/>
                  </a:cubicBezTo>
                  <a:cubicBezTo>
                    <a:pt x="5924" y="5239"/>
                    <a:pt x="5839" y="5311"/>
                    <a:pt x="5750" y="5380"/>
                  </a:cubicBezTo>
                  <a:cubicBezTo>
                    <a:pt x="5671" y="5439"/>
                    <a:pt x="5590" y="5495"/>
                    <a:pt x="5508" y="5549"/>
                  </a:cubicBezTo>
                  <a:cubicBezTo>
                    <a:pt x="5426" y="5603"/>
                    <a:pt x="5343" y="5651"/>
                    <a:pt x="5261" y="5703"/>
                  </a:cubicBezTo>
                  <a:cubicBezTo>
                    <a:pt x="5100" y="5808"/>
                    <a:pt x="4942" y="5918"/>
                    <a:pt x="4776" y="6016"/>
                  </a:cubicBezTo>
                  <a:cubicBezTo>
                    <a:pt x="4717" y="6045"/>
                    <a:pt x="4658" y="6072"/>
                    <a:pt x="4598" y="6098"/>
                  </a:cubicBezTo>
                  <a:cubicBezTo>
                    <a:pt x="4496" y="6137"/>
                    <a:pt x="4393" y="6172"/>
                    <a:pt x="4288" y="6203"/>
                  </a:cubicBezTo>
                  <a:cubicBezTo>
                    <a:pt x="4192" y="6232"/>
                    <a:pt x="4092" y="6253"/>
                    <a:pt x="3997" y="6284"/>
                  </a:cubicBezTo>
                  <a:cubicBezTo>
                    <a:pt x="3896" y="6316"/>
                    <a:pt x="3796" y="6355"/>
                    <a:pt x="3697" y="6394"/>
                  </a:cubicBezTo>
                  <a:cubicBezTo>
                    <a:pt x="3607" y="6427"/>
                    <a:pt x="3517" y="6455"/>
                    <a:pt x="3426" y="6480"/>
                  </a:cubicBezTo>
                  <a:cubicBezTo>
                    <a:pt x="3307" y="6511"/>
                    <a:pt x="3187" y="6537"/>
                    <a:pt x="3067" y="6566"/>
                  </a:cubicBezTo>
                  <a:cubicBezTo>
                    <a:pt x="2949" y="6593"/>
                    <a:pt x="2831" y="6624"/>
                    <a:pt x="2713" y="6656"/>
                  </a:cubicBezTo>
                  <a:cubicBezTo>
                    <a:pt x="2591" y="6687"/>
                    <a:pt x="2467" y="6713"/>
                    <a:pt x="2344" y="6745"/>
                  </a:cubicBezTo>
                  <a:cubicBezTo>
                    <a:pt x="2232" y="6774"/>
                    <a:pt x="2120" y="6805"/>
                    <a:pt x="2008" y="6836"/>
                  </a:cubicBezTo>
                  <a:cubicBezTo>
                    <a:pt x="2008" y="6835"/>
                    <a:pt x="2008" y="6835"/>
                    <a:pt x="2009" y="6835"/>
                  </a:cubicBezTo>
                  <a:lnTo>
                    <a:pt x="2009" y="6835"/>
                  </a:lnTo>
                  <a:cubicBezTo>
                    <a:pt x="1932" y="6853"/>
                    <a:pt x="1856" y="6870"/>
                    <a:pt x="1778" y="6884"/>
                  </a:cubicBezTo>
                  <a:cubicBezTo>
                    <a:pt x="1636" y="6902"/>
                    <a:pt x="1493" y="6914"/>
                    <a:pt x="1351" y="6937"/>
                  </a:cubicBezTo>
                  <a:cubicBezTo>
                    <a:pt x="1216" y="6959"/>
                    <a:pt x="1081" y="6977"/>
                    <a:pt x="948" y="7001"/>
                  </a:cubicBezTo>
                  <a:cubicBezTo>
                    <a:pt x="877" y="7014"/>
                    <a:pt x="805" y="7030"/>
                    <a:pt x="734" y="7042"/>
                  </a:cubicBezTo>
                  <a:cubicBezTo>
                    <a:pt x="729" y="7044"/>
                    <a:pt x="725" y="7044"/>
                    <a:pt x="720" y="7045"/>
                  </a:cubicBezTo>
                  <a:cubicBezTo>
                    <a:pt x="761" y="6989"/>
                    <a:pt x="780" y="6919"/>
                    <a:pt x="799" y="6854"/>
                  </a:cubicBezTo>
                  <a:cubicBezTo>
                    <a:pt x="815" y="6802"/>
                    <a:pt x="830" y="6749"/>
                    <a:pt x="844" y="6695"/>
                  </a:cubicBezTo>
                  <a:cubicBezTo>
                    <a:pt x="863" y="6625"/>
                    <a:pt x="880" y="6555"/>
                    <a:pt x="899" y="6487"/>
                  </a:cubicBezTo>
                  <a:cubicBezTo>
                    <a:pt x="937" y="6391"/>
                    <a:pt x="975" y="6295"/>
                    <a:pt x="1014" y="6199"/>
                  </a:cubicBezTo>
                  <a:lnTo>
                    <a:pt x="1013" y="6199"/>
                  </a:lnTo>
                  <a:cubicBezTo>
                    <a:pt x="1069" y="6061"/>
                    <a:pt x="1127" y="5924"/>
                    <a:pt x="1179" y="5786"/>
                  </a:cubicBezTo>
                  <a:cubicBezTo>
                    <a:pt x="1232" y="5634"/>
                    <a:pt x="1284" y="5482"/>
                    <a:pt x="1332" y="5327"/>
                  </a:cubicBezTo>
                  <a:cubicBezTo>
                    <a:pt x="1378" y="5182"/>
                    <a:pt x="1425" y="5036"/>
                    <a:pt x="1471" y="4890"/>
                  </a:cubicBezTo>
                  <a:cubicBezTo>
                    <a:pt x="1497" y="4807"/>
                    <a:pt x="1524" y="4725"/>
                    <a:pt x="1550" y="4642"/>
                  </a:cubicBezTo>
                  <a:cubicBezTo>
                    <a:pt x="1550" y="4641"/>
                    <a:pt x="1550" y="4641"/>
                    <a:pt x="1550" y="4641"/>
                  </a:cubicBezTo>
                  <a:cubicBezTo>
                    <a:pt x="1626" y="4469"/>
                    <a:pt x="1704" y="4297"/>
                    <a:pt x="1772" y="4121"/>
                  </a:cubicBezTo>
                  <a:cubicBezTo>
                    <a:pt x="1826" y="3986"/>
                    <a:pt x="1877" y="3849"/>
                    <a:pt x="1925" y="3712"/>
                  </a:cubicBezTo>
                  <a:cubicBezTo>
                    <a:pt x="1969" y="3587"/>
                    <a:pt x="2012" y="3461"/>
                    <a:pt x="2060" y="3336"/>
                  </a:cubicBezTo>
                  <a:cubicBezTo>
                    <a:pt x="2112" y="3208"/>
                    <a:pt x="2167" y="3080"/>
                    <a:pt x="2224" y="2953"/>
                  </a:cubicBezTo>
                  <a:cubicBezTo>
                    <a:pt x="2283" y="2824"/>
                    <a:pt x="2351" y="2700"/>
                    <a:pt x="2420" y="2575"/>
                  </a:cubicBezTo>
                  <a:cubicBezTo>
                    <a:pt x="2502" y="2435"/>
                    <a:pt x="2589" y="2298"/>
                    <a:pt x="2685" y="2168"/>
                  </a:cubicBezTo>
                  <a:cubicBezTo>
                    <a:pt x="2768" y="2060"/>
                    <a:pt x="2852" y="1954"/>
                    <a:pt x="2934" y="1845"/>
                  </a:cubicBezTo>
                  <a:cubicBezTo>
                    <a:pt x="3100" y="1632"/>
                    <a:pt x="3278" y="1426"/>
                    <a:pt x="3468" y="1232"/>
                  </a:cubicBezTo>
                  <a:cubicBezTo>
                    <a:pt x="3545" y="1160"/>
                    <a:pt x="3623" y="1092"/>
                    <a:pt x="3705" y="1026"/>
                  </a:cubicBezTo>
                  <a:cubicBezTo>
                    <a:pt x="3829" y="932"/>
                    <a:pt x="3953" y="838"/>
                    <a:pt x="4087" y="760"/>
                  </a:cubicBezTo>
                  <a:cubicBezTo>
                    <a:pt x="4219" y="688"/>
                    <a:pt x="4353" y="616"/>
                    <a:pt x="4490" y="554"/>
                  </a:cubicBezTo>
                  <a:cubicBezTo>
                    <a:pt x="4550" y="532"/>
                    <a:pt x="4609" y="512"/>
                    <a:pt x="4671" y="494"/>
                  </a:cubicBezTo>
                  <a:cubicBezTo>
                    <a:pt x="4864" y="446"/>
                    <a:pt x="5060" y="411"/>
                    <a:pt x="5257" y="384"/>
                  </a:cubicBezTo>
                  <a:lnTo>
                    <a:pt x="5261" y="384"/>
                  </a:lnTo>
                  <a:cubicBezTo>
                    <a:pt x="5266" y="383"/>
                    <a:pt x="5272" y="382"/>
                    <a:pt x="5277" y="382"/>
                  </a:cubicBezTo>
                  <a:lnTo>
                    <a:pt x="5277" y="382"/>
                  </a:lnTo>
                  <a:cubicBezTo>
                    <a:pt x="5276" y="382"/>
                    <a:pt x="5274" y="382"/>
                    <a:pt x="5272" y="383"/>
                  </a:cubicBezTo>
                  <a:cubicBezTo>
                    <a:pt x="5319" y="377"/>
                    <a:pt x="5367" y="373"/>
                    <a:pt x="5414" y="370"/>
                  </a:cubicBezTo>
                  <a:close/>
                  <a:moveTo>
                    <a:pt x="5435" y="1"/>
                  </a:moveTo>
                  <a:cubicBezTo>
                    <a:pt x="5340" y="1"/>
                    <a:pt x="5246" y="13"/>
                    <a:pt x="5151" y="26"/>
                  </a:cubicBezTo>
                  <a:cubicBezTo>
                    <a:pt x="5058" y="40"/>
                    <a:pt x="4965" y="54"/>
                    <a:pt x="4872" y="71"/>
                  </a:cubicBezTo>
                  <a:cubicBezTo>
                    <a:pt x="4677" y="107"/>
                    <a:pt x="4483" y="154"/>
                    <a:pt x="4301" y="234"/>
                  </a:cubicBezTo>
                  <a:cubicBezTo>
                    <a:pt x="4218" y="271"/>
                    <a:pt x="4137" y="314"/>
                    <a:pt x="4056" y="357"/>
                  </a:cubicBezTo>
                  <a:cubicBezTo>
                    <a:pt x="3964" y="406"/>
                    <a:pt x="3870" y="455"/>
                    <a:pt x="3782" y="511"/>
                  </a:cubicBezTo>
                  <a:cubicBezTo>
                    <a:pt x="3706" y="560"/>
                    <a:pt x="3633" y="617"/>
                    <a:pt x="3559" y="672"/>
                  </a:cubicBezTo>
                  <a:cubicBezTo>
                    <a:pt x="3479" y="732"/>
                    <a:pt x="3402" y="792"/>
                    <a:pt x="3327" y="857"/>
                  </a:cubicBezTo>
                  <a:cubicBezTo>
                    <a:pt x="3041" y="1117"/>
                    <a:pt x="2792" y="1419"/>
                    <a:pt x="2561" y="1726"/>
                  </a:cubicBezTo>
                  <a:cubicBezTo>
                    <a:pt x="2567" y="1718"/>
                    <a:pt x="2571" y="1713"/>
                    <a:pt x="2576" y="1706"/>
                  </a:cubicBezTo>
                  <a:lnTo>
                    <a:pt x="2576" y="1706"/>
                  </a:lnTo>
                  <a:cubicBezTo>
                    <a:pt x="2499" y="1805"/>
                    <a:pt x="2419" y="1905"/>
                    <a:pt x="2344" y="2007"/>
                  </a:cubicBezTo>
                  <a:cubicBezTo>
                    <a:pt x="2232" y="2159"/>
                    <a:pt x="2136" y="2324"/>
                    <a:pt x="2045" y="2490"/>
                  </a:cubicBezTo>
                  <a:cubicBezTo>
                    <a:pt x="1955" y="2655"/>
                    <a:pt x="1876" y="2823"/>
                    <a:pt x="1802" y="2996"/>
                  </a:cubicBezTo>
                  <a:cubicBezTo>
                    <a:pt x="1728" y="3171"/>
                    <a:pt x="1660" y="3348"/>
                    <a:pt x="1597" y="3527"/>
                  </a:cubicBezTo>
                  <a:cubicBezTo>
                    <a:pt x="1535" y="3703"/>
                    <a:pt x="1470" y="3877"/>
                    <a:pt x="1403" y="4050"/>
                  </a:cubicBezTo>
                  <a:lnTo>
                    <a:pt x="1403" y="4050"/>
                  </a:lnTo>
                  <a:cubicBezTo>
                    <a:pt x="1403" y="4050"/>
                    <a:pt x="1403" y="4050"/>
                    <a:pt x="1403" y="4050"/>
                  </a:cubicBezTo>
                  <a:lnTo>
                    <a:pt x="1403" y="4050"/>
                  </a:lnTo>
                  <a:cubicBezTo>
                    <a:pt x="1403" y="4050"/>
                    <a:pt x="1403" y="4050"/>
                    <a:pt x="1403" y="4050"/>
                  </a:cubicBezTo>
                  <a:lnTo>
                    <a:pt x="1403" y="4050"/>
                  </a:lnTo>
                  <a:cubicBezTo>
                    <a:pt x="1403" y="4050"/>
                    <a:pt x="1403" y="4050"/>
                    <a:pt x="1403" y="4050"/>
                  </a:cubicBezTo>
                  <a:lnTo>
                    <a:pt x="1403" y="4050"/>
                  </a:lnTo>
                  <a:cubicBezTo>
                    <a:pt x="1402" y="4052"/>
                    <a:pt x="1401" y="4053"/>
                    <a:pt x="1401" y="4055"/>
                  </a:cubicBezTo>
                  <a:lnTo>
                    <a:pt x="1401" y="4055"/>
                  </a:lnTo>
                  <a:cubicBezTo>
                    <a:pt x="1401" y="4053"/>
                    <a:pt x="1402" y="4052"/>
                    <a:pt x="1403" y="4050"/>
                  </a:cubicBezTo>
                  <a:lnTo>
                    <a:pt x="1403" y="4050"/>
                  </a:lnTo>
                  <a:cubicBezTo>
                    <a:pt x="1402" y="4052"/>
                    <a:pt x="1401" y="4054"/>
                    <a:pt x="1401" y="4056"/>
                  </a:cubicBezTo>
                  <a:cubicBezTo>
                    <a:pt x="1401" y="4055"/>
                    <a:pt x="1401" y="4055"/>
                    <a:pt x="1401" y="4055"/>
                  </a:cubicBezTo>
                  <a:lnTo>
                    <a:pt x="1401" y="4055"/>
                  </a:lnTo>
                  <a:cubicBezTo>
                    <a:pt x="1399" y="4057"/>
                    <a:pt x="1399" y="4060"/>
                    <a:pt x="1397" y="4063"/>
                  </a:cubicBezTo>
                  <a:cubicBezTo>
                    <a:pt x="1396" y="4066"/>
                    <a:pt x="1395" y="4069"/>
                    <a:pt x="1394" y="4073"/>
                  </a:cubicBezTo>
                  <a:cubicBezTo>
                    <a:pt x="1394" y="4072"/>
                    <a:pt x="1395" y="4069"/>
                    <a:pt x="1395" y="4068"/>
                  </a:cubicBezTo>
                  <a:lnTo>
                    <a:pt x="1395" y="4068"/>
                  </a:lnTo>
                  <a:cubicBezTo>
                    <a:pt x="1376" y="4113"/>
                    <a:pt x="1357" y="4157"/>
                    <a:pt x="1339" y="4202"/>
                  </a:cubicBezTo>
                  <a:cubicBezTo>
                    <a:pt x="1307" y="4225"/>
                    <a:pt x="1280" y="4257"/>
                    <a:pt x="1269" y="4296"/>
                  </a:cubicBezTo>
                  <a:cubicBezTo>
                    <a:pt x="1243" y="4380"/>
                    <a:pt x="1213" y="4463"/>
                    <a:pt x="1181" y="4545"/>
                  </a:cubicBezTo>
                  <a:cubicBezTo>
                    <a:pt x="1182" y="4543"/>
                    <a:pt x="1183" y="4541"/>
                    <a:pt x="1184" y="4537"/>
                  </a:cubicBezTo>
                  <a:lnTo>
                    <a:pt x="1184" y="4537"/>
                  </a:lnTo>
                  <a:cubicBezTo>
                    <a:pt x="1182" y="4544"/>
                    <a:pt x="1180" y="4550"/>
                    <a:pt x="1176" y="4557"/>
                  </a:cubicBezTo>
                  <a:cubicBezTo>
                    <a:pt x="1176" y="4557"/>
                    <a:pt x="1176" y="4557"/>
                    <a:pt x="1176" y="4558"/>
                  </a:cubicBezTo>
                  <a:lnTo>
                    <a:pt x="1176" y="4558"/>
                  </a:lnTo>
                  <a:cubicBezTo>
                    <a:pt x="1176" y="4558"/>
                    <a:pt x="1176" y="4559"/>
                    <a:pt x="1176" y="4560"/>
                  </a:cubicBezTo>
                  <a:lnTo>
                    <a:pt x="1176" y="4560"/>
                  </a:lnTo>
                  <a:cubicBezTo>
                    <a:pt x="1176" y="4559"/>
                    <a:pt x="1176" y="4559"/>
                    <a:pt x="1176" y="4559"/>
                  </a:cubicBezTo>
                  <a:lnTo>
                    <a:pt x="1176" y="4559"/>
                  </a:lnTo>
                  <a:cubicBezTo>
                    <a:pt x="1176" y="4559"/>
                    <a:pt x="1176" y="4559"/>
                    <a:pt x="1176" y="4560"/>
                  </a:cubicBezTo>
                  <a:lnTo>
                    <a:pt x="1176" y="4560"/>
                  </a:lnTo>
                  <a:cubicBezTo>
                    <a:pt x="1176" y="4560"/>
                    <a:pt x="1176" y="4560"/>
                    <a:pt x="1176" y="4560"/>
                  </a:cubicBezTo>
                  <a:lnTo>
                    <a:pt x="1176" y="4560"/>
                  </a:lnTo>
                  <a:cubicBezTo>
                    <a:pt x="1175" y="4560"/>
                    <a:pt x="1175" y="4560"/>
                    <a:pt x="1175" y="4560"/>
                  </a:cubicBezTo>
                  <a:lnTo>
                    <a:pt x="1175" y="4560"/>
                  </a:lnTo>
                  <a:cubicBezTo>
                    <a:pt x="1175" y="4560"/>
                    <a:pt x="1176" y="4560"/>
                    <a:pt x="1176" y="4560"/>
                  </a:cubicBezTo>
                  <a:lnTo>
                    <a:pt x="1176" y="4560"/>
                  </a:lnTo>
                  <a:cubicBezTo>
                    <a:pt x="1102" y="4741"/>
                    <a:pt x="1021" y="4919"/>
                    <a:pt x="943" y="5097"/>
                  </a:cubicBezTo>
                  <a:cubicBezTo>
                    <a:pt x="899" y="5203"/>
                    <a:pt x="855" y="5309"/>
                    <a:pt x="821" y="5419"/>
                  </a:cubicBezTo>
                  <a:cubicBezTo>
                    <a:pt x="791" y="5511"/>
                    <a:pt x="769" y="5607"/>
                    <a:pt x="746" y="5702"/>
                  </a:cubicBezTo>
                  <a:cubicBezTo>
                    <a:pt x="697" y="5890"/>
                    <a:pt x="628" y="6072"/>
                    <a:pt x="577" y="6259"/>
                  </a:cubicBezTo>
                  <a:cubicBezTo>
                    <a:pt x="576" y="6261"/>
                    <a:pt x="575" y="6264"/>
                    <a:pt x="575" y="6266"/>
                  </a:cubicBezTo>
                  <a:cubicBezTo>
                    <a:pt x="536" y="6375"/>
                    <a:pt x="497" y="6482"/>
                    <a:pt x="457" y="6589"/>
                  </a:cubicBezTo>
                  <a:cubicBezTo>
                    <a:pt x="426" y="6656"/>
                    <a:pt x="390" y="6729"/>
                    <a:pt x="405" y="6802"/>
                  </a:cubicBezTo>
                  <a:cubicBezTo>
                    <a:pt x="407" y="6814"/>
                    <a:pt x="410" y="6825"/>
                    <a:pt x="415" y="6836"/>
                  </a:cubicBezTo>
                  <a:cubicBezTo>
                    <a:pt x="415" y="6836"/>
                    <a:pt x="415" y="6836"/>
                    <a:pt x="414" y="6837"/>
                  </a:cubicBezTo>
                  <a:cubicBezTo>
                    <a:pt x="413" y="6839"/>
                    <a:pt x="410" y="6841"/>
                    <a:pt x="409" y="6844"/>
                  </a:cubicBezTo>
                  <a:cubicBezTo>
                    <a:pt x="351" y="6924"/>
                    <a:pt x="379" y="7040"/>
                    <a:pt x="456" y="7096"/>
                  </a:cubicBezTo>
                  <a:cubicBezTo>
                    <a:pt x="416" y="7104"/>
                    <a:pt x="377" y="7112"/>
                    <a:pt x="338" y="7120"/>
                  </a:cubicBezTo>
                  <a:cubicBezTo>
                    <a:pt x="275" y="7134"/>
                    <a:pt x="209" y="7144"/>
                    <a:pt x="148" y="7165"/>
                  </a:cubicBezTo>
                  <a:cubicBezTo>
                    <a:pt x="53" y="7199"/>
                    <a:pt x="1" y="7303"/>
                    <a:pt x="33" y="7400"/>
                  </a:cubicBezTo>
                  <a:cubicBezTo>
                    <a:pt x="59" y="7475"/>
                    <a:pt x="133" y="7526"/>
                    <a:pt x="210" y="7526"/>
                  </a:cubicBezTo>
                  <a:cubicBezTo>
                    <a:pt x="211" y="7526"/>
                    <a:pt x="212" y="7526"/>
                    <a:pt x="212" y="7526"/>
                  </a:cubicBezTo>
                  <a:cubicBezTo>
                    <a:pt x="231" y="7526"/>
                    <a:pt x="249" y="7523"/>
                    <a:pt x="267" y="7516"/>
                  </a:cubicBezTo>
                  <a:cubicBezTo>
                    <a:pt x="271" y="7515"/>
                    <a:pt x="275" y="7514"/>
                    <a:pt x="279" y="7512"/>
                  </a:cubicBezTo>
                  <a:cubicBezTo>
                    <a:pt x="477" y="7462"/>
                    <a:pt x="680" y="7432"/>
                    <a:pt x="879" y="7391"/>
                  </a:cubicBezTo>
                  <a:cubicBezTo>
                    <a:pt x="992" y="7367"/>
                    <a:pt x="1107" y="7350"/>
                    <a:pt x="1221" y="7333"/>
                  </a:cubicBezTo>
                  <a:cubicBezTo>
                    <a:pt x="1330" y="7317"/>
                    <a:pt x="1437" y="7297"/>
                    <a:pt x="1547" y="7283"/>
                  </a:cubicBezTo>
                  <a:cubicBezTo>
                    <a:pt x="1688" y="7265"/>
                    <a:pt x="1829" y="7254"/>
                    <a:pt x="1968" y="7224"/>
                  </a:cubicBezTo>
                  <a:cubicBezTo>
                    <a:pt x="2096" y="7197"/>
                    <a:pt x="2220" y="7159"/>
                    <a:pt x="2347" y="7126"/>
                  </a:cubicBezTo>
                  <a:cubicBezTo>
                    <a:pt x="2370" y="7119"/>
                    <a:pt x="2393" y="7113"/>
                    <a:pt x="2416" y="7109"/>
                  </a:cubicBezTo>
                  <a:cubicBezTo>
                    <a:pt x="2599" y="7063"/>
                    <a:pt x="2781" y="7017"/>
                    <a:pt x="2964" y="6972"/>
                  </a:cubicBezTo>
                  <a:cubicBezTo>
                    <a:pt x="3152" y="6925"/>
                    <a:pt x="3343" y="6886"/>
                    <a:pt x="3531" y="6834"/>
                  </a:cubicBezTo>
                  <a:cubicBezTo>
                    <a:pt x="3595" y="6817"/>
                    <a:pt x="3658" y="6795"/>
                    <a:pt x="3721" y="6775"/>
                  </a:cubicBezTo>
                  <a:cubicBezTo>
                    <a:pt x="3754" y="6823"/>
                    <a:pt x="3809" y="6856"/>
                    <a:pt x="3870" y="6856"/>
                  </a:cubicBezTo>
                  <a:cubicBezTo>
                    <a:pt x="3871" y="6856"/>
                    <a:pt x="3872" y="6856"/>
                    <a:pt x="3873" y="6856"/>
                  </a:cubicBezTo>
                  <a:cubicBezTo>
                    <a:pt x="3883" y="6856"/>
                    <a:pt x="3893" y="6855"/>
                    <a:pt x="3904" y="6854"/>
                  </a:cubicBezTo>
                  <a:cubicBezTo>
                    <a:pt x="3937" y="6847"/>
                    <a:pt x="3969" y="6844"/>
                    <a:pt x="4001" y="6834"/>
                  </a:cubicBezTo>
                  <a:cubicBezTo>
                    <a:pt x="4027" y="6828"/>
                    <a:pt x="4050" y="6814"/>
                    <a:pt x="4074" y="6801"/>
                  </a:cubicBezTo>
                  <a:cubicBezTo>
                    <a:pt x="4113" y="6778"/>
                    <a:pt x="4148" y="6753"/>
                    <a:pt x="4186" y="6728"/>
                  </a:cubicBezTo>
                  <a:cubicBezTo>
                    <a:pt x="4276" y="6680"/>
                    <a:pt x="4369" y="6640"/>
                    <a:pt x="4463" y="6602"/>
                  </a:cubicBezTo>
                  <a:cubicBezTo>
                    <a:pt x="4666" y="6532"/>
                    <a:pt x="4879" y="6487"/>
                    <a:pt x="5079" y="6403"/>
                  </a:cubicBezTo>
                  <a:cubicBezTo>
                    <a:pt x="5284" y="6318"/>
                    <a:pt x="5471" y="6197"/>
                    <a:pt x="5653" y="6069"/>
                  </a:cubicBezTo>
                  <a:cubicBezTo>
                    <a:pt x="5661" y="6070"/>
                    <a:pt x="5668" y="6071"/>
                    <a:pt x="5676" y="6071"/>
                  </a:cubicBezTo>
                  <a:cubicBezTo>
                    <a:pt x="5695" y="6071"/>
                    <a:pt x="5713" y="6068"/>
                    <a:pt x="5731" y="6061"/>
                  </a:cubicBezTo>
                  <a:cubicBezTo>
                    <a:pt x="5742" y="6057"/>
                    <a:pt x="5753" y="6053"/>
                    <a:pt x="5764" y="6048"/>
                  </a:cubicBezTo>
                  <a:lnTo>
                    <a:pt x="5772" y="6047"/>
                  </a:lnTo>
                  <a:cubicBezTo>
                    <a:pt x="5778" y="6047"/>
                    <a:pt x="5783" y="6047"/>
                    <a:pt x="5789" y="6045"/>
                  </a:cubicBezTo>
                  <a:lnTo>
                    <a:pt x="5780" y="6045"/>
                  </a:lnTo>
                  <a:cubicBezTo>
                    <a:pt x="5847" y="6044"/>
                    <a:pt x="5909" y="6012"/>
                    <a:pt x="5944" y="5960"/>
                  </a:cubicBezTo>
                  <a:cubicBezTo>
                    <a:pt x="5949" y="5958"/>
                    <a:pt x="5955" y="5957"/>
                    <a:pt x="5961" y="5955"/>
                  </a:cubicBezTo>
                  <a:cubicBezTo>
                    <a:pt x="5985" y="5947"/>
                    <a:pt x="6005" y="5933"/>
                    <a:pt x="6027" y="5921"/>
                  </a:cubicBezTo>
                  <a:cubicBezTo>
                    <a:pt x="6053" y="5904"/>
                    <a:pt x="6078" y="5881"/>
                    <a:pt x="6104" y="5861"/>
                  </a:cubicBezTo>
                  <a:cubicBezTo>
                    <a:pt x="6142" y="5830"/>
                    <a:pt x="6181" y="5801"/>
                    <a:pt x="6220" y="5770"/>
                  </a:cubicBezTo>
                  <a:cubicBezTo>
                    <a:pt x="6295" y="5711"/>
                    <a:pt x="6367" y="5651"/>
                    <a:pt x="6435" y="5587"/>
                  </a:cubicBezTo>
                  <a:cubicBezTo>
                    <a:pt x="6553" y="5475"/>
                    <a:pt x="6664" y="5355"/>
                    <a:pt x="6773" y="5235"/>
                  </a:cubicBezTo>
                  <a:cubicBezTo>
                    <a:pt x="6803" y="5207"/>
                    <a:pt x="6834" y="5179"/>
                    <a:pt x="6863" y="5150"/>
                  </a:cubicBezTo>
                  <a:cubicBezTo>
                    <a:pt x="6920" y="5091"/>
                    <a:pt x="6926" y="4993"/>
                    <a:pt x="6882" y="4925"/>
                  </a:cubicBezTo>
                  <a:cubicBezTo>
                    <a:pt x="6875" y="4916"/>
                    <a:pt x="6867" y="4908"/>
                    <a:pt x="6861" y="4900"/>
                  </a:cubicBezTo>
                  <a:cubicBezTo>
                    <a:pt x="6915" y="4853"/>
                    <a:pt x="6969" y="4805"/>
                    <a:pt x="7021" y="4754"/>
                  </a:cubicBezTo>
                  <a:cubicBezTo>
                    <a:pt x="7090" y="4682"/>
                    <a:pt x="7156" y="4609"/>
                    <a:pt x="7217" y="4530"/>
                  </a:cubicBezTo>
                  <a:cubicBezTo>
                    <a:pt x="7281" y="4448"/>
                    <a:pt x="7340" y="4361"/>
                    <a:pt x="7400" y="4276"/>
                  </a:cubicBezTo>
                  <a:cubicBezTo>
                    <a:pt x="7456" y="4198"/>
                    <a:pt x="7516" y="4123"/>
                    <a:pt x="7570" y="4043"/>
                  </a:cubicBezTo>
                  <a:cubicBezTo>
                    <a:pt x="7624" y="3959"/>
                    <a:pt x="7678" y="3872"/>
                    <a:pt x="7726" y="3784"/>
                  </a:cubicBezTo>
                  <a:cubicBezTo>
                    <a:pt x="7775" y="3694"/>
                    <a:pt x="7818" y="3602"/>
                    <a:pt x="7857" y="3507"/>
                  </a:cubicBezTo>
                  <a:cubicBezTo>
                    <a:pt x="7908" y="3381"/>
                    <a:pt x="7929" y="3246"/>
                    <a:pt x="7957" y="3112"/>
                  </a:cubicBezTo>
                  <a:cubicBezTo>
                    <a:pt x="7974" y="3048"/>
                    <a:pt x="7994" y="2983"/>
                    <a:pt x="8011" y="2919"/>
                  </a:cubicBezTo>
                  <a:cubicBezTo>
                    <a:pt x="8028" y="2854"/>
                    <a:pt x="8043" y="2789"/>
                    <a:pt x="8054" y="2724"/>
                  </a:cubicBezTo>
                  <a:cubicBezTo>
                    <a:pt x="8064" y="2719"/>
                    <a:pt x="8074" y="2714"/>
                    <a:pt x="8083" y="2708"/>
                  </a:cubicBezTo>
                  <a:cubicBezTo>
                    <a:pt x="8147" y="2688"/>
                    <a:pt x="8197" y="2636"/>
                    <a:pt x="8213" y="2567"/>
                  </a:cubicBezTo>
                  <a:cubicBezTo>
                    <a:pt x="8250" y="2409"/>
                    <a:pt x="8288" y="2249"/>
                    <a:pt x="8274" y="2086"/>
                  </a:cubicBezTo>
                  <a:cubicBezTo>
                    <a:pt x="8260" y="1922"/>
                    <a:pt x="8209" y="1768"/>
                    <a:pt x="8165" y="1611"/>
                  </a:cubicBezTo>
                  <a:cubicBezTo>
                    <a:pt x="8137" y="1491"/>
                    <a:pt x="8112" y="1371"/>
                    <a:pt x="8066" y="1256"/>
                  </a:cubicBezTo>
                  <a:cubicBezTo>
                    <a:pt x="8021" y="1140"/>
                    <a:pt x="7955" y="1032"/>
                    <a:pt x="7865" y="944"/>
                  </a:cubicBezTo>
                  <a:cubicBezTo>
                    <a:pt x="7847" y="927"/>
                    <a:pt x="7829" y="911"/>
                    <a:pt x="7811" y="894"/>
                  </a:cubicBezTo>
                  <a:cubicBezTo>
                    <a:pt x="7809" y="881"/>
                    <a:pt x="7806" y="869"/>
                    <a:pt x="7803" y="857"/>
                  </a:cubicBezTo>
                  <a:cubicBezTo>
                    <a:pt x="7779" y="787"/>
                    <a:pt x="7720" y="734"/>
                    <a:pt x="7666" y="687"/>
                  </a:cubicBezTo>
                  <a:cubicBezTo>
                    <a:pt x="7582" y="616"/>
                    <a:pt x="7490" y="538"/>
                    <a:pt x="7377" y="526"/>
                  </a:cubicBezTo>
                  <a:cubicBezTo>
                    <a:pt x="7366" y="524"/>
                    <a:pt x="7354" y="523"/>
                    <a:pt x="7343" y="523"/>
                  </a:cubicBezTo>
                  <a:cubicBezTo>
                    <a:pt x="7331" y="523"/>
                    <a:pt x="7319" y="524"/>
                    <a:pt x="7308" y="526"/>
                  </a:cubicBezTo>
                  <a:cubicBezTo>
                    <a:pt x="7209" y="459"/>
                    <a:pt x="7112" y="390"/>
                    <a:pt x="7017" y="319"/>
                  </a:cubicBezTo>
                  <a:cubicBezTo>
                    <a:pt x="7004" y="304"/>
                    <a:pt x="6990" y="290"/>
                    <a:pt x="6972" y="280"/>
                  </a:cubicBezTo>
                  <a:cubicBezTo>
                    <a:pt x="6890" y="232"/>
                    <a:pt x="6808" y="186"/>
                    <a:pt x="6725" y="144"/>
                  </a:cubicBezTo>
                  <a:cubicBezTo>
                    <a:pt x="6689" y="127"/>
                    <a:pt x="6655" y="110"/>
                    <a:pt x="6619" y="94"/>
                  </a:cubicBezTo>
                  <a:cubicBezTo>
                    <a:pt x="6554" y="63"/>
                    <a:pt x="6488" y="28"/>
                    <a:pt x="6417" y="28"/>
                  </a:cubicBezTo>
                  <a:cubicBezTo>
                    <a:pt x="6401" y="28"/>
                    <a:pt x="6386" y="29"/>
                    <a:pt x="6370" y="33"/>
                  </a:cubicBezTo>
                  <a:cubicBezTo>
                    <a:pt x="6307" y="47"/>
                    <a:pt x="6259" y="91"/>
                    <a:pt x="6235" y="147"/>
                  </a:cubicBezTo>
                  <a:cubicBezTo>
                    <a:pt x="6163" y="116"/>
                    <a:pt x="6090" y="90"/>
                    <a:pt x="6014" y="72"/>
                  </a:cubicBezTo>
                  <a:cubicBezTo>
                    <a:pt x="5920" y="50"/>
                    <a:pt x="5821" y="38"/>
                    <a:pt x="5724" y="27"/>
                  </a:cubicBezTo>
                  <a:cubicBezTo>
                    <a:pt x="5631" y="17"/>
                    <a:pt x="5540" y="4"/>
                    <a:pt x="5447" y="1"/>
                  </a:cubicBezTo>
                  <a:cubicBezTo>
                    <a:pt x="5443" y="1"/>
                    <a:pt x="5439" y="1"/>
                    <a:pt x="543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4" name="Google Shape;2144;p42"/>
            <p:cNvSpPr/>
            <p:nvPr/>
          </p:nvSpPr>
          <p:spPr>
            <a:xfrm flipH="1">
              <a:off x="6990877" y="1607883"/>
              <a:ext cx="394513" cy="737944"/>
            </a:xfrm>
            <a:custGeom>
              <a:avLst/>
              <a:gdLst/>
              <a:ahLst/>
              <a:cxnLst/>
              <a:rect l="l" t="t" r="r" b="b"/>
              <a:pathLst>
                <a:path w="6455" h="11923" extrusionOk="0">
                  <a:moveTo>
                    <a:pt x="3711" y="461"/>
                  </a:moveTo>
                  <a:cubicBezTo>
                    <a:pt x="3742" y="470"/>
                    <a:pt x="3773" y="479"/>
                    <a:pt x="3804" y="488"/>
                  </a:cubicBezTo>
                  <a:cubicBezTo>
                    <a:pt x="3837" y="503"/>
                    <a:pt x="3870" y="518"/>
                    <a:pt x="3903" y="531"/>
                  </a:cubicBezTo>
                  <a:cubicBezTo>
                    <a:pt x="3967" y="557"/>
                    <a:pt x="4034" y="579"/>
                    <a:pt x="4100" y="599"/>
                  </a:cubicBezTo>
                  <a:cubicBezTo>
                    <a:pt x="4124" y="608"/>
                    <a:pt x="4147" y="616"/>
                    <a:pt x="4170" y="627"/>
                  </a:cubicBezTo>
                  <a:cubicBezTo>
                    <a:pt x="4238" y="662"/>
                    <a:pt x="4305" y="701"/>
                    <a:pt x="4369" y="743"/>
                  </a:cubicBezTo>
                  <a:cubicBezTo>
                    <a:pt x="4436" y="802"/>
                    <a:pt x="4500" y="863"/>
                    <a:pt x="4568" y="922"/>
                  </a:cubicBezTo>
                  <a:cubicBezTo>
                    <a:pt x="4640" y="985"/>
                    <a:pt x="4719" y="1040"/>
                    <a:pt x="4792" y="1099"/>
                  </a:cubicBezTo>
                  <a:cubicBezTo>
                    <a:pt x="4832" y="1134"/>
                    <a:pt x="4868" y="1170"/>
                    <a:pt x="4905" y="1209"/>
                  </a:cubicBezTo>
                  <a:cubicBezTo>
                    <a:pt x="4974" y="1285"/>
                    <a:pt x="5039" y="1365"/>
                    <a:pt x="5103" y="1445"/>
                  </a:cubicBezTo>
                  <a:cubicBezTo>
                    <a:pt x="5168" y="1527"/>
                    <a:pt x="5233" y="1606"/>
                    <a:pt x="5294" y="1690"/>
                  </a:cubicBezTo>
                  <a:cubicBezTo>
                    <a:pt x="5353" y="1785"/>
                    <a:pt x="5409" y="1883"/>
                    <a:pt x="5467" y="1979"/>
                  </a:cubicBezTo>
                  <a:cubicBezTo>
                    <a:pt x="5520" y="2070"/>
                    <a:pt x="5575" y="2158"/>
                    <a:pt x="5624" y="2250"/>
                  </a:cubicBezTo>
                  <a:cubicBezTo>
                    <a:pt x="5709" y="2431"/>
                    <a:pt x="5789" y="2612"/>
                    <a:pt x="5857" y="2800"/>
                  </a:cubicBezTo>
                  <a:lnTo>
                    <a:pt x="5857" y="2800"/>
                  </a:lnTo>
                  <a:cubicBezTo>
                    <a:pt x="5857" y="2799"/>
                    <a:pt x="5856" y="2799"/>
                    <a:pt x="5856" y="2799"/>
                  </a:cubicBezTo>
                  <a:lnTo>
                    <a:pt x="5856" y="2799"/>
                  </a:lnTo>
                  <a:cubicBezTo>
                    <a:pt x="5896" y="2914"/>
                    <a:pt x="5934" y="3030"/>
                    <a:pt x="5967" y="3147"/>
                  </a:cubicBezTo>
                  <a:cubicBezTo>
                    <a:pt x="5993" y="3270"/>
                    <a:pt x="6014" y="3394"/>
                    <a:pt x="6025" y="3519"/>
                  </a:cubicBezTo>
                  <a:cubicBezTo>
                    <a:pt x="6034" y="3627"/>
                    <a:pt x="6043" y="3736"/>
                    <a:pt x="6052" y="3843"/>
                  </a:cubicBezTo>
                  <a:cubicBezTo>
                    <a:pt x="6052" y="3841"/>
                    <a:pt x="6052" y="3839"/>
                    <a:pt x="6052" y="3835"/>
                  </a:cubicBezTo>
                  <a:cubicBezTo>
                    <a:pt x="6062" y="3984"/>
                    <a:pt x="6073" y="4133"/>
                    <a:pt x="6076" y="4281"/>
                  </a:cubicBezTo>
                  <a:cubicBezTo>
                    <a:pt x="6076" y="4324"/>
                    <a:pt x="6077" y="4365"/>
                    <a:pt x="6078" y="4406"/>
                  </a:cubicBezTo>
                  <a:cubicBezTo>
                    <a:pt x="6071" y="4535"/>
                    <a:pt x="6063" y="4664"/>
                    <a:pt x="6055" y="4794"/>
                  </a:cubicBezTo>
                  <a:cubicBezTo>
                    <a:pt x="6056" y="4789"/>
                    <a:pt x="6057" y="4785"/>
                    <a:pt x="6057" y="4780"/>
                  </a:cubicBezTo>
                  <a:lnTo>
                    <a:pt x="6057" y="4780"/>
                  </a:lnTo>
                  <a:cubicBezTo>
                    <a:pt x="6045" y="5009"/>
                    <a:pt x="6028" y="5241"/>
                    <a:pt x="5989" y="5467"/>
                  </a:cubicBezTo>
                  <a:cubicBezTo>
                    <a:pt x="5950" y="5665"/>
                    <a:pt x="5898" y="5860"/>
                    <a:pt x="5834" y="6051"/>
                  </a:cubicBezTo>
                  <a:cubicBezTo>
                    <a:pt x="5834" y="6050"/>
                    <a:pt x="5835" y="6049"/>
                    <a:pt x="5835" y="6047"/>
                  </a:cubicBezTo>
                  <a:lnTo>
                    <a:pt x="5835" y="6047"/>
                  </a:lnTo>
                  <a:cubicBezTo>
                    <a:pt x="5806" y="6135"/>
                    <a:pt x="5779" y="6222"/>
                    <a:pt x="5749" y="6310"/>
                  </a:cubicBezTo>
                  <a:cubicBezTo>
                    <a:pt x="5727" y="6375"/>
                    <a:pt x="5702" y="6440"/>
                    <a:pt x="5672" y="6503"/>
                  </a:cubicBezTo>
                  <a:cubicBezTo>
                    <a:pt x="5638" y="6572"/>
                    <a:pt x="5599" y="6639"/>
                    <a:pt x="5568" y="6710"/>
                  </a:cubicBezTo>
                  <a:cubicBezTo>
                    <a:pt x="5544" y="6766"/>
                    <a:pt x="5523" y="6823"/>
                    <a:pt x="5499" y="6879"/>
                  </a:cubicBezTo>
                  <a:cubicBezTo>
                    <a:pt x="5443" y="7014"/>
                    <a:pt x="5382" y="7146"/>
                    <a:pt x="5319" y="7277"/>
                  </a:cubicBezTo>
                  <a:cubicBezTo>
                    <a:pt x="5228" y="7458"/>
                    <a:pt x="5127" y="7633"/>
                    <a:pt x="5026" y="7809"/>
                  </a:cubicBezTo>
                  <a:cubicBezTo>
                    <a:pt x="4926" y="7984"/>
                    <a:pt x="4850" y="8174"/>
                    <a:pt x="4762" y="8356"/>
                  </a:cubicBezTo>
                  <a:cubicBezTo>
                    <a:pt x="4683" y="8512"/>
                    <a:pt x="4602" y="8667"/>
                    <a:pt x="4513" y="8819"/>
                  </a:cubicBezTo>
                  <a:cubicBezTo>
                    <a:pt x="4460" y="8908"/>
                    <a:pt x="4417" y="9002"/>
                    <a:pt x="4373" y="9096"/>
                  </a:cubicBezTo>
                  <a:cubicBezTo>
                    <a:pt x="4323" y="9196"/>
                    <a:pt x="4272" y="9294"/>
                    <a:pt x="4216" y="9392"/>
                  </a:cubicBezTo>
                  <a:cubicBezTo>
                    <a:pt x="4122" y="9557"/>
                    <a:pt x="4020" y="9721"/>
                    <a:pt x="3927" y="9887"/>
                  </a:cubicBezTo>
                  <a:cubicBezTo>
                    <a:pt x="3835" y="10052"/>
                    <a:pt x="3748" y="10222"/>
                    <a:pt x="3663" y="10390"/>
                  </a:cubicBezTo>
                  <a:cubicBezTo>
                    <a:pt x="3576" y="10562"/>
                    <a:pt x="3477" y="10728"/>
                    <a:pt x="3395" y="10903"/>
                  </a:cubicBezTo>
                  <a:cubicBezTo>
                    <a:pt x="3333" y="11035"/>
                    <a:pt x="3286" y="11172"/>
                    <a:pt x="3234" y="11307"/>
                  </a:cubicBezTo>
                  <a:cubicBezTo>
                    <a:pt x="3233" y="11310"/>
                    <a:pt x="3232" y="11313"/>
                    <a:pt x="3231" y="11315"/>
                  </a:cubicBezTo>
                  <a:cubicBezTo>
                    <a:pt x="3222" y="11282"/>
                    <a:pt x="3214" y="11247"/>
                    <a:pt x="3201" y="11214"/>
                  </a:cubicBezTo>
                  <a:cubicBezTo>
                    <a:pt x="3180" y="11155"/>
                    <a:pt x="3153" y="11096"/>
                    <a:pt x="3130" y="11037"/>
                  </a:cubicBezTo>
                  <a:lnTo>
                    <a:pt x="3130" y="11037"/>
                  </a:lnTo>
                  <a:cubicBezTo>
                    <a:pt x="3132" y="11039"/>
                    <a:pt x="3132" y="11040"/>
                    <a:pt x="3133" y="11042"/>
                  </a:cubicBezTo>
                  <a:cubicBezTo>
                    <a:pt x="3095" y="10943"/>
                    <a:pt x="3060" y="10844"/>
                    <a:pt x="3016" y="10748"/>
                  </a:cubicBezTo>
                  <a:cubicBezTo>
                    <a:pt x="2970" y="10647"/>
                    <a:pt x="2917" y="10551"/>
                    <a:pt x="2870" y="10452"/>
                  </a:cubicBezTo>
                  <a:cubicBezTo>
                    <a:pt x="2830" y="10367"/>
                    <a:pt x="2790" y="10282"/>
                    <a:pt x="2747" y="10199"/>
                  </a:cubicBezTo>
                  <a:cubicBezTo>
                    <a:pt x="2706" y="10116"/>
                    <a:pt x="2659" y="10036"/>
                    <a:pt x="2619" y="9953"/>
                  </a:cubicBezTo>
                  <a:cubicBezTo>
                    <a:pt x="2538" y="9784"/>
                    <a:pt x="2461" y="9613"/>
                    <a:pt x="2379" y="9445"/>
                  </a:cubicBezTo>
                  <a:cubicBezTo>
                    <a:pt x="2299" y="9282"/>
                    <a:pt x="2228" y="9112"/>
                    <a:pt x="2148" y="8949"/>
                  </a:cubicBezTo>
                  <a:cubicBezTo>
                    <a:pt x="2108" y="8869"/>
                    <a:pt x="2067" y="8791"/>
                    <a:pt x="2027" y="8712"/>
                  </a:cubicBezTo>
                  <a:cubicBezTo>
                    <a:pt x="1986" y="8631"/>
                    <a:pt x="1948" y="8549"/>
                    <a:pt x="1910" y="8466"/>
                  </a:cubicBezTo>
                  <a:cubicBezTo>
                    <a:pt x="1873" y="8386"/>
                    <a:pt x="1838" y="8306"/>
                    <a:pt x="1799" y="8229"/>
                  </a:cubicBezTo>
                  <a:cubicBezTo>
                    <a:pt x="1758" y="8146"/>
                    <a:pt x="1716" y="8065"/>
                    <a:pt x="1676" y="7983"/>
                  </a:cubicBezTo>
                  <a:cubicBezTo>
                    <a:pt x="1635" y="7900"/>
                    <a:pt x="1594" y="7816"/>
                    <a:pt x="1551" y="7732"/>
                  </a:cubicBezTo>
                  <a:cubicBezTo>
                    <a:pt x="1508" y="7649"/>
                    <a:pt x="1462" y="7567"/>
                    <a:pt x="1419" y="7482"/>
                  </a:cubicBezTo>
                  <a:cubicBezTo>
                    <a:pt x="1335" y="7315"/>
                    <a:pt x="1259" y="7146"/>
                    <a:pt x="1170" y="6981"/>
                  </a:cubicBezTo>
                  <a:cubicBezTo>
                    <a:pt x="1081" y="6812"/>
                    <a:pt x="996" y="6639"/>
                    <a:pt x="922" y="6463"/>
                  </a:cubicBezTo>
                  <a:lnTo>
                    <a:pt x="922" y="6463"/>
                  </a:lnTo>
                  <a:cubicBezTo>
                    <a:pt x="925" y="6470"/>
                    <a:pt x="928" y="6477"/>
                    <a:pt x="930" y="6485"/>
                  </a:cubicBezTo>
                  <a:cubicBezTo>
                    <a:pt x="894" y="6393"/>
                    <a:pt x="859" y="6302"/>
                    <a:pt x="822" y="6211"/>
                  </a:cubicBezTo>
                  <a:cubicBezTo>
                    <a:pt x="790" y="6133"/>
                    <a:pt x="753" y="6056"/>
                    <a:pt x="721" y="5978"/>
                  </a:cubicBezTo>
                  <a:cubicBezTo>
                    <a:pt x="635" y="5759"/>
                    <a:pt x="562" y="5535"/>
                    <a:pt x="502" y="5307"/>
                  </a:cubicBezTo>
                  <a:cubicBezTo>
                    <a:pt x="452" y="5094"/>
                    <a:pt x="418" y="4878"/>
                    <a:pt x="391" y="4662"/>
                  </a:cubicBezTo>
                  <a:cubicBezTo>
                    <a:pt x="381" y="4532"/>
                    <a:pt x="372" y="4401"/>
                    <a:pt x="370" y="4271"/>
                  </a:cubicBezTo>
                  <a:cubicBezTo>
                    <a:pt x="376" y="4105"/>
                    <a:pt x="390" y="3938"/>
                    <a:pt x="406" y="3772"/>
                  </a:cubicBezTo>
                  <a:cubicBezTo>
                    <a:pt x="424" y="3603"/>
                    <a:pt x="443" y="3433"/>
                    <a:pt x="468" y="3264"/>
                  </a:cubicBezTo>
                  <a:cubicBezTo>
                    <a:pt x="505" y="3042"/>
                    <a:pt x="559" y="2823"/>
                    <a:pt x="618" y="2607"/>
                  </a:cubicBezTo>
                  <a:cubicBezTo>
                    <a:pt x="664" y="2459"/>
                    <a:pt x="723" y="2317"/>
                    <a:pt x="785" y="2174"/>
                  </a:cubicBezTo>
                  <a:cubicBezTo>
                    <a:pt x="840" y="2058"/>
                    <a:pt x="901" y="1946"/>
                    <a:pt x="967" y="1837"/>
                  </a:cubicBezTo>
                  <a:cubicBezTo>
                    <a:pt x="1029" y="1742"/>
                    <a:pt x="1090" y="1647"/>
                    <a:pt x="1158" y="1556"/>
                  </a:cubicBezTo>
                  <a:cubicBezTo>
                    <a:pt x="1247" y="1449"/>
                    <a:pt x="1344" y="1347"/>
                    <a:pt x="1445" y="1250"/>
                  </a:cubicBezTo>
                  <a:cubicBezTo>
                    <a:pt x="1552" y="1155"/>
                    <a:pt x="1664" y="1067"/>
                    <a:pt x="1779" y="981"/>
                  </a:cubicBezTo>
                  <a:cubicBezTo>
                    <a:pt x="1798" y="969"/>
                    <a:pt x="1818" y="955"/>
                    <a:pt x="1837" y="944"/>
                  </a:cubicBezTo>
                  <a:cubicBezTo>
                    <a:pt x="1846" y="938"/>
                    <a:pt x="1855" y="933"/>
                    <a:pt x="1865" y="930"/>
                  </a:cubicBezTo>
                  <a:cubicBezTo>
                    <a:pt x="1979" y="884"/>
                    <a:pt x="2093" y="841"/>
                    <a:pt x="2206" y="795"/>
                  </a:cubicBezTo>
                  <a:cubicBezTo>
                    <a:pt x="2281" y="765"/>
                    <a:pt x="2355" y="732"/>
                    <a:pt x="2427" y="695"/>
                  </a:cubicBezTo>
                  <a:cubicBezTo>
                    <a:pt x="2480" y="668"/>
                    <a:pt x="2534" y="639"/>
                    <a:pt x="2588" y="616"/>
                  </a:cubicBezTo>
                  <a:cubicBezTo>
                    <a:pt x="2628" y="602"/>
                    <a:pt x="2670" y="591"/>
                    <a:pt x="2711" y="580"/>
                  </a:cubicBezTo>
                  <a:cubicBezTo>
                    <a:pt x="2754" y="570"/>
                    <a:pt x="2799" y="560"/>
                    <a:pt x="2843" y="554"/>
                  </a:cubicBezTo>
                  <a:cubicBezTo>
                    <a:pt x="2899" y="548"/>
                    <a:pt x="2957" y="547"/>
                    <a:pt x="3013" y="540"/>
                  </a:cubicBezTo>
                  <a:cubicBezTo>
                    <a:pt x="3072" y="533"/>
                    <a:pt x="3130" y="524"/>
                    <a:pt x="3189" y="515"/>
                  </a:cubicBezTo>
                  <a:cubicBezTo>
                    <a:pt x="3293" y="500"/>
                    <a:pt x="3397" y="483"/>
                    <a:pt x="3502" y="470"/>
                  </a:cubicBezTo>
                  <a:cubicBezTo>
                    <a:pt x="3572" y="464"/>
                    <a:pt x="3642" y="462"/>
                    <a:pt x="3711" y="461"/>
                  </a:cubicBezTo>
                  <a:close/>
                  <a:moveTo>
                    <a:pt x="2846" y="11322"/>
                  </a:moveTo>
                  <a:lnTo>
                    <a:pt x="2846" y="11322"/>
                  </a:lnTo>
                  <a:cubicBezTo>
                    <a:pt x="2846" y="11323"/>
                    <a:pt x="2847" y="11325"/>
                    <a:pt x="2848" y="11327"/>
                  </a:cubicBezTo>
                  <a:lnTo>
                    <a:pt x="2848" y="11327"/>
                  </a:lnTo>
                  <a:cubicBezTo>
                    <a:pt x="2847" y="11325"/>
                    <a:pt x="2846" y="11324"/>
                    <a:pt x="2846" y="11322"/>
                  </a:cubicBezTo>
                  <a:close/>
                  <a:moveTo>
                    <a:pt x="3251" y="0"/>
                  </a:moveTo>
                  <a:cubicBezTo>
                    <a:pt x="3160" y="0"/>
                    <a:pt x="3078" y="66"/>
                    <a:pt x="3065" y="160"/>
                  </a:cubicBezTo>
                  <a:cubicBezTo>
                    <a:pt x="3046" y="164"/>
                    <a:pt x="3026" y="166"/>
                    <a:pt x="3006" y="169"/>
                  </a:cubicBezTo>
                  <a:cubicBezTo>
                    <a:pt x="2999" y="171"/>
                    <a:pt x="2992" y="171"/>
                    <a:pt x="2985" y="172"/>
                  </a:cubicBezTo>
                  <a:cubicBezTo>
                    <a:pt x="2991" y="171"/>
                    <a:pt x="2997" y="171"/>
                    <a:pt x="3002" y="169"/>
                  </a:cubicBezTo>
                  <a:lnTo>
                    <a:pt x="3002" y="169"/>
                  </a:lnTo>
                  <a:cubicBezTo>
                    <a:pt x="2918" y="179"/>
                    <a:pt x="2832" y="180"/>
                    <a:pt x="2747" y="195"/>
                  </a:cubicBezTo>
                  <a:cubicBezTo>
                    <a:pt x="2663" y="208"/>
                    <a:pt x="2579" y="230"/>
                    <a:pt x="2498" y="256"/>
                  </a:cubicBezTo>
                  <a:cubicBezTo>
                    <a:pt x="2395" y="288"/>
                    <a:pt x="2300" y="347"/>
                    <a:pt x="2202" y="393"/>
                  </a:cubicBezTo>
                  <a:cubicBezTo>
                    <a:pt x="2104" y="439"/>
                    <a:pt x="2003" y="479"/>
                    <a:pt x="1902" y="519"/>
                  </a:cubicBezTo>
                  <a:cubicBezTo>
                    <a:pt x="1845" y="542"/>
                    <a:pt x="1788" y="563"/>
                    <a:pt x="1731" y="584"/>
                  </a:cubicBezTo>
                  <a:cubicBezTo>
                    <a:pt x="1650" y="616"/>
                    <a:pt x="1580" y="669"/>
                    <a:pt x="1510" y="722"/>
                  </a:cubicBezTo>
                  <a:cubicBezTo>
                    <a:pt x="1363" y="830"/>
                    <a:pt x="1221" y="946"/>
                    <a:pt x="1094" y="1077"/>
                  </a:cubicBezTo>
                  <a:cubicBezTo>
                    <a:pt x="1032" y="1141"/>
                    <a:pt x="972" y="1208"/>
                    <a:pt x="911" y="1274"/>
                  </a:cubicBezTo>
                  <a:cubicBezTo>
                    <a:pt x="849" y="1345"/>
                    <a:pt x="797" y="1423"/>
                    <a:pt x="745" y="1500"/>
                  </a:cubicBezTo>
                  <a:cubicBezTo>
                    <a:pt x="649" y="1643"/>
                    <a:pt x="561" y="1791"/>
                    <a:pt x="483" y="1944"/>
                  </a:cubicBezTo>
                  <a:cubicBezTo>
                    <a:pt x="441" y="2031"/>
                    <a:pt x="406" y="2122"/>
                    <a:pt x="367" y="2212"/>
                  </a:cubicBezTo>
                  <a:cubicBezTo>
                    <a:pt x="330" y="2300"/>
                    <a:pt x="298" y="2389"/>
                    <a:pt x="271" y="2480"/>
                  </a:cubicBezTo>
                  <a:cubicBezTo>
                    <a:pt x="213" y="2666"/>
                    <a:pt x="165" y="2857"/>
                    <a:pt x="130" y="3047"/>
                  </a:cubicBezTo>
                  <a:cubicBezTo>
                    <a:pt x="93" y="3243"/>
                    <a:pt x="72" y="3440"/>
                    <a:pt x="49" y="3638"/>
                  </a:cubicBezTo>
                  <a:cubicBezTo>
                    <a:pt x="28" y="3823"/>
                    <a:pt x="6" y="4009"/>
                    <a:pt x="3" y="4196"/>
                  </a:cubicBezTo>
                  <a:cubicBezTo>
                    <a:pt x="1" y="4296"/>
                    <a:pt x="4" y="4396"/>
                    <a:pt x="9" y="4496"/>
                  </a:cubicBezTo>
                  <a:cubicBezTo>
                    <a:pt x="13" y="4592"/>
                    <a:pt x="18" y="4691"/>
                    <a:pt x="33" y="4787"/>
                  </a:cubicBezTo>
                  <a:cubicBezTo>
                    <a:pt x="62" y="4973"/>
                    <a:pt x="88" y="5158"/>
                    <a:pt x="130" y="5342"/>
                  </a:cubicBezTo>
                  <a:cubicBezTo>
                    <a:pt x="152" y="5436"/>
                    <a:pt x="179" y="5528"/>
                    <a:pt x="207" y="5620"/>
                  </a:cubicBezTo>
                  <a:cubicBezTo>
                    <a:pt x="234" y="5712"/>
                    <a:pt x="260" y="5806"/>
                    <a:pt x="293" y="5896"/>
                  </a:cubicBezTo>
                  <a:cubicBezTo>
                    <a:pt x="328" y="5990"/>
                    <a:pt x="364" y="6082"/>
                    <a:pt x="401" y="6175"/>
                  </a:cubicBezTo>
                  <a:cubicBezTo>
                    <a:pt x="433" y="6255"/>
                    <a:pt x="471" y="6332"/>
                    <a:pt x="504" y="6410"/>
                  </a:cubicBezTo>
                  <a:cubicBezTo>
                    <a:pt x="544" y="6510"/>
                    <a:pt x="580" y="6612"/>
                    <a:pt x="625" y="6711"/>
                  </a:cubicBezTo>
                  <a:cubicBezTo>
                    <a:pt x="670" y="6812"/>
                    <a:pt x="718" y="6910"/>
                    <a:pt x="768" y="7010"/>
                  </a:cubicBezTo>
                  <a:cubicBezTo>
                    <a:pt x="854" y="7173"/>
                    <a:pt x="941" y="7336"/>
                    <a:pt x="1018" y="7504"/>
                  </a:cubicBezTo>
                  <a:cubicBezTo>
                    <a:pt x="1098" y="7675"/>
                    <a:pt x="1192" y="7839"/>
                    <a:pt x="1276" y="8009"/>
                  </a:cubicBezTo>
                  <a:cubicBezTo>
                    <a:pt x="1356" y="8171"/>
                    <a:pt x="1440" y="8331"/>
                    <a:pt x="1516" y="8496"/>
                  </a:cubicBezTo>
                  <a:cubicBezTo>
                    <a:pt x="1591" y="8660"/>
                    <a:pt x="1668" y="8824"/>
                    <a:pt x="1751" y="8986"/>
                  </a:cubicBezTo>
                  <a:cubicBezTo>
                    <a:pt x="1834" y="9143"/>
                    <a:pt x="1903" y="9308"/>
                    <a:pt x="1979" y="9470"/>
                  </a:cubicBezTo>
                  <a:cubicBezTo>
                    <a:pt x="2059" y="9640"/>
                    <a:pt x="2142" y="9809"/>
                    <a:pt x="2222" y="9979"/>
                  </a:cubicBezTo>
                  <a:cubicBezTo>
                    <a:pt x="2300" y="10146"/>
                    <a:pt x="2392" y="10309"/>
                    <a:pt x="2471" y="10476"/>
                  </a:cubicBezTo>
                  <a:cubicBezTo>
                    <a:pt x="2511" y="10559"/>
                    <a:pt x="2548" y="10644"/>
                    <a:pt x="2592" y="10726"/>
                  </a:cubicBezTo>
                  <a:cubicBezTo>
                    <a:pt x="2634" y="10808"/>
                    <a:pt x="2675" y="10891"/>
                    <a:pt x="2711" y="10976"/>
                  </a:cubicBezTo>
                  <a:cubicBezTo>
                    <a:pt x="2758" y="11094"/>
                    <a:pt x="2802" y="11212"/>
                    <a:pt x="2849" y="11331"/>
                  </a:cubicBezTo>
                  <a:lnTo>
                    <a:pt x="2849" y="11331"/>
                  </a:lnTo>
                  <a:cubicBezTo>
                    <a:pt x="2860" y="11361"/>
                    <a:pt x="2870" y="11390"/>
                    <a:pt x="2880" y="11420"/>
                  </a:cubicBezTo>
                  <a:cubicBezTo>
                    <a:pt x="2894" y="11482"/>
                    <a:pt x="2906" y="11545"/>
                    <a:pt x="2939" y="11597"/>
                  </a:cubicBezTo>
                  <a:cubicBezTo>
                    <a:pt x="2968" y="11640"/>
                    <a:pt x="3011" y="11668"/>
                    <a:pt x="3060" y="11678"/>
                  </a:cubicBezTo>
                  <a:cubicBezTo>
                    <a:pt x="3027" y="11769"/>
                    <a:pt x="3077" y="11873"/>
                    <a:pt x="3165" y="11908"/>
                  </a:cubicBezTo>
                  <a:cubicBezTo>
                    <a:pt x="3188" y="11919"/>
                    <a:pt x="3212" y="11922"/>
                    <a:pt x="3234" y="11922"/>
                  </a:cubicBezTo>
                  <a:cubicBezTo>
                    <a:pt x="3298" y="11921"/>
                    <a:pt x="3358" y="11885"/>
                    <a:pt x="3395" y="11828"/>
                  </a:cubicBezTo>
                  <a:cubicBezTo>
                    <a:pt x="3472" y="11710"/>
                    <a:pt x="3531" y="11578"/>
                    <a:pt x="3579" y="11445"/>
                  </a:cubicBezTo>
                  <a:cubicBezTo>
                    <a:pt x="3619" y="11365"/>
                    <a:pt x="3661" y="11285"/>
                    <a:pt x="3704" y="11207"/>
                  </a:cubicBezTo>
                  <a:cubicBezTo>
                    <a:pt x="3767" y="11095"/>
                    <a:pt x="3831" y="10984"/>
                    <a:pt x="3893" y="10871"/>
                  </a:cubicBezTo>
                  <a:cubicBezTo>
                    <a:pt x="3954" y="10760"/>
                    <a:pt x="4017" y="10649"/>
                    <a:pt x="4073" y="10535"/>
                  </a:cubicBezTo>
                  <a:cubicBezTo>
                    <a:pt x="4123" y="10429"/>
                    <a:pt x="4169" y="10320"/>
                    <a:pt x="4218" y="10214"/>
                  </a:cubicBezTo>
                  <a:cubicBezTo>
                    <a:pt x="4312" y="10024"/>
                    <a:pt x="4404" y="9833"/>
                    <a:pt x="4508" y="9648"/>
                  </a:cubicBezTo>
                  <a:cubicBezTo>
                    <a:pt x="4562" y="9554"/>
                    <a:pt x="4613" y="9460"/>
                    <a:pt x="4659" y="9362"/>
                  </a:cubicBezTo>
                  <a:cubicBezTo>
                    <a:pt x="4676" y="9324"/>
                    <a:pt x="4694" y="9286"/>
                    <a:pt x="4711" y="9249"/>
                  </a:cubicBezTo>
                  <a:cubicBezTo>
                    <a:pt x="4760" y="9154"/>
                    <a:pt x="4809" y="9059"/>
                    <a:pt x="4863" y="8966"/>
                  </a:cubicBezTo>
                  <a:cubicBezTo>
                    <a:pt x="4953" y="8809"/>
                    <a:pt x="5041" y="8649"/>
                    <a:pt x="5137" y="8497"/>
                  </a:cubicBezTo>
                  <a:lnTo>
                    <a:pt x="5137" y="8497"/>
                  </a:lnTo>
                  <a:cubicBezTo>
                    <a:pt x="5137" y="8498"/>
                    <a:pt x="5136" y="8499"/>
                    <a:pt x="5136" y="8500"/>
                  </a:cubicBezTo>
                  <a:lnTo>
                    <a:pt x="5136" y="8500"/>
                  </a:lnTo>
                  <a:cubicBezTo>
                    <a:pt x="5136" y="8498"/>
                    <a:pt x="5137" y="8497"/>
                    <a:pt x="5138" y="8496"/>
                  </a:cubicBezTo>
                  <a:lnTo>
                    <a:pt x="5138" y="8496"/>
                  </a:lnTo>
                  <a:cubicBezTo>
                    <a:pt x="5138" y="8496"/>
                    <a:pt x="5138" y="8497"/>
                    <a:pt x="5137" y="8497"/>
                  </a:cubicBezTo>
                  <a:lnTo>
                    <a:pt x="5137" y="8497"/>
                  </a:lnTo>
                  <a:cubicBezTo>
                    <a:pt x="5140" y="8493"/>
                    <a:pt x="5143" y="8489"/>
                    <a:pt x="5146" y="8485"/>
                  </a:cubicBezTo>
                  <a:lnTo>
                    <a:pt x="5146" y="8485"/>
                  </a:lnTo>
                  <a:cubicBezTo>
                    <a:pt x="5143" y="8489"/>
                    <a:pt x="5141" y="8492"/>
                    <a:pt x="5138" y="8496"/>
                  </a:cubicBezTo>
                  <a:lnTo>
                    <a:pt x="5138" y="8496"/>
                  </a:lnTo>
                  <a:cubicBezTo>
                    <a:pt x="5141" y="8491"/>
                    <a:pt x="5144" y="8486"/>
                    <a:pt x="5147" y="8481"/>
                  </a:cubicBezTo>
                  <a:lnTo>
                    <a:pt x="5147" y="8481"/>
                  </a:lnTo>
                  <a:cubicBezTo>
                    <a:pt x="5147" y="8483"/>
                    <a:pt x="5146" y="8484"/>
                    <a:pt x="5146" y="8485"/>
                  </a:cubicBezTo>
                  <a:lnTo>
                    <a:pt x="5146" y="8485"/>
                  </a:lnTo>
                  <a:cubicBezTo>
                    <a:pt x="5222" y="8371"/>
                    <a:pt x="5295" y="8255"/>
                    <a:pt x="5362" y="8136"/>
                  </a:cubicBezTo>
                  <a:cubicBezTo>
                    <a:pt x="5427" y="8020"/>
                    <a:pt x="5496" y="7908"/>
                    <a:pt x="5560" y="7794"/>
                  </a:cubicBezTo>
                  <a:cubicBezTo>
                    <a:pt x="5612" y="7704"/>
                    <a:pt x="5653" y="7610"/>
                    <a:pt x="5692" y="7515"/>
                  </a:cubicBezTo>
                  <a:cubicBezTo>
                    <a:pt x="5730" y="7425"/>
                    <a:pt x="5771" y="7336"/>
                    <a:pt x="5812" y="7247"/>
                  </a:cubicBezTo>
                  <a:cubicBezTo>
                    <a:pt x="5884" y="7092"/>
                    <a:pt x="5933" y="6927"/>
                    <a:pt x="5993" y="6766"/>
                  </a:cubicBezTo>
                  <a:cubicBezTo>
                    <a:pt x="6009" y="6725"/>
                    <a:pt x="6027" y="6685"/>
                    <a:pt x="6043" y="6643"/>
                  </a:cubicBezTo>
                  <a:cubicBezTo>
                    <a:pt x="6058" y="6603"/>
                    <a:pt x="6070" y="6561"/>
                    <a:pt x="6085" y="6521"/>
                  </a:cubicBezTo>
                  <a:cubicBezTo>
                    <a:pt x="6114" y="6440"/>
                    <a:pt x="6146" y="6360"/>
                    <a:pt x="6175" y="6279"/>
                  </a:cubicBezTo>
                  <a:cubicBezTo>
                    <a:pt x="6199" y="6213"/>
                    <a:pt x="6221" y="6145"/>
                    <a:pt x="6241" y="6077"/>
                  </a:cubicBezTo>
                  <a:cubicBezTo>
                    <a:pt x="6267" y="5990"/>
                    <a:pt x="6292" y="5903"/>
                    <a:pt x="6312" y="5815"/>
                  </a:cubicBezTo>
                  <a:cubicBezTo>
                    <a:pt x="6350" y="5627"/>
                    <a:pt x="6384" y="5441"/>
                    <a:pt x="6403" y="5250"/>
                  </a:cubicBezTo>
                  <a:cubicBezTo>
                    <a:pt x="6421" y="5066"/>
                    <a:pt x="6441" y="4880"/>
                    <a:pt x="6450" y="4695"/>
                  </a:cubicBezTo>
                  <a:cubicBezTo>
                    <a:pt x="6453" y="4606"/>
                    <a:pt x="6450" y="4516"/>
                    <a:pt x="6449" y="4425"/>
                  </a:cubicBezTo>
                  <a:cubicBezTo>
                    <a:pt x="6449" y="4420"/>
                    <a:pt x="6449" y="4414"/>
                    <a:pt x="6449" y="4408"/>
                  </a:cubicBezTo>
                  <a:cubicBezTo>
                    <a:pt x="6449" y="4399"/>
                    <a:pt x="6450" y="4390"/>
                    <a:pt x="6450" y="4381"/>
                  </a:cubicBezTo>
                  <a:cubicBezTo>
                    <a:pt x="6454" y="4278"/>
                    <a:pt x="6452" y="4175"/>
                    <a:pt x="6449" y="4071"/>
                  </a:cubicBezTo>
                  <a:cubicBezTo>
                    <a:pt x="6443" y="3890"/>
                    <a:pt x="6442" y="3706"/>
                    <a:pt x="6419" y="3525"/>
                  </a:cubicBezTo>
                  <a:cubicBezTo>
                    <a:pt x="6408" y="3442"/>
                    <a:pt x="6395" y="3359"/>
                    <a:pt x="6378" y="3274"/>
                  </a:cubicBezTo>
                  <a:cubicBezTo>
                    <a:pt x="6374" y="3253"/>
                    <a:pt x="6371" y="3233"/>
                    <a:pt x="6365" y="3212"/>
                  </a:cubicBezTo>
                  <a:cubicBezTo>
                    <a:pt x="6361" y="3180"/>
                    <a:pt x="6350" y="3148"/>
                    <a:pt x="6342" y="3117"/>
                  </a:cubicBezTo>
                  <a:cubicBezTo>
                    <a:pt x="6338" y="3102"/>
                    <a:pt x="6333" y="3088"/>
                    <a:pt x="6330" y="3073"/>
                  </a:cubicBezTo>
                  <a:cubicBezTo>
                    <a:pt x="6328" y="3062"/>
                    <a:pt x="6325" y="3052"/>
                    <a:pt x="6322" y="3041"/>
                  </a:cubicBezTo>
                  <a:cubicBezTo>
                    <a:pt x="6288" y="2881"/>
                    <a:pt x="6237" y="2724"/>
                    <a:pt x="6182" y="2568"/>
                  </a:cubicBezTo>
                  <a:cubicBezTo>
                    <a:pt x="6126" y="2414"/>
                    <a:pt x="6061" y="2261"/>
                    <a:pt x="5989" y="2112"/>
                  </a:cubicBezTo>
                  <a:cubicBezTo>
                    <a:pt x="5923" y="1975"/>
                    <a:pt x="5839" y="1848"/>
                    <a:pt x="5765" y="1715"/>
                  </a:cubicBezTo>
                  <a:cubicBezTo>
                    <a:pt x="5704" y="1599"/>
                    <a:pt x="5647" y="1483"/>
                    <a:pt x="5569" y="1378"/>
                  </a:cubicBezTo>
                  <a:cubicBezTo>
                    <a:pt x="5528" y="1322"/>
                    <a:pt x="5485" y="1269"/>
                    <a:pt x="5439" y="1218"/>
                  </a:cubicBezTo>
                  <a:cubicBezTo>
                    <a:pt x="5397" y="1168"/>
                    <a:pt x="5357" y="1116"/>
                    <a:pt x="5316" y="1066"/>
                  </a:cubicBezTo>
                  <a:cubicBezTo>
                    <a:pt x="5258" y="996"/>
                    <a:pt x="5197" y="929"/>
                    <a:pt x="5130" y="868"/>
                  </a:cubicBezTo>
                  <a:cubicBezTo>
                    <a:pt x="5063" y="806"/>
                    <a:pt x="4987" y="754"/>
                    <a:pt x="4917" y="697"/>
                  </a:cubicBezTo>
                  <a:cubicBezTo>
                    <a:pt x="4864" y="655"/>
                    <a:pt x="4812" y="612"/>
                    <a:pt x="4760" y="571"/>
                  </a:cubicBezTo>
                  <a:cubicBezTo>
                    <a:pt x="4758" y="533"/>
                    <a:pt x="4747" y="495"/>
                    <a:pt x="4722" y="464"/>
                  </a:cubicBezTo>
                  <a:cubicBezTo>
                    <a:pt x="4663" y="391"/>
                    <a:pt x="4603" y="320"/>
                    <a:pt x="4516" y="278"/>
                  </a:cubicBezTo>
                  <a:cubicBezTo>
                    <a:pt x="4476" y="260"/>
                    <a:pt x="4437" y="241"/>
                    <a:pt x="4396" y="227"/>
                  </a:cubicBezTo>
                  <a:cubicBezTo>
                    <a:pt x="4324" y="200"/>
                    <a:pt x="4250" y="183"/>
                    <a:pt x="4176" y="164"/>
                  </a:cubicBezTo>
                  <a:cubicBezTo>
                    <a:pt x="4104" y="145"/>
                    <a:pt x="4031" y="125"/>
                    <a:pt x="3957" y="111"/>
                  </a:cubicBezTo>
                  <a:cubicBezTo>
                    <a:pt x="3905" y="101"/>
                    <a:pt x="3852" y="97"/>
                    <a:pt x="3799" y="95"/>
                  </a:cubicBezTo>
                  <a:cubicBezTo>
                    <a:pt x="3775" y="86"/>
                    <a:pt x="3751" y="76"/>
                    <a:pt x="3726" y="69"/>
                  </a:cubicBezTo>
                  <a:cubicBezTo>
                    <a:pt x="3683" y="57"/>
                    <a:pt x="3638" y="48"/>
                    <a:pt x="3594" y="41"/>
                  </a:cubicBezTo>
                  <a:cubicBezTo>
                    <a:pt x="3592" y="40"/>
                    <a:pt x="3591" y="40"/>
                    <a:pt x="3590" y="39"/>
                  </a:cubicBezTo>
                  <a:cubicBezTo>
                    <a:pt x="3559" y="30"/>
                    <a:pt x="3529" y="23"/>
                    <a:pt x="3497" y="23"/>
                  </a:cubicBezTo>
                  <a:cubicBezTo>
                    <a:pt x="3494" y="23"/>
                    <a:pt x="3492" y="23"/>
                    <a:pt x="3489" y="23"/>
                  </a:cubicBezTo>
                  <a:cubicBezTo>
                    <a:pt x="3482" y="23"/>
                    <a:pt x="3475" y="23"/>
                    <a:pt x="3468" y="24"/>
                  </a:cubicBezTo>
                  <a:cubicBezTo>
                    <a:pt x="3403" y="16"/>
                    <a:pt x="3337" y="7"/>
                    <a:pt x="3271" y="1"/>
                  </a:cubicBezTo>
                  <a:cubicBezTo>
                    <a:pt x="3264" y="1"/>
                    <a:pt x="3258" y="0"/>
                    <a:pt x="325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5" name="Google Shape;2145;p42"/>
            <p:cNvSpPr/>
            <p:nvPr/>
          </p:nvSpPr>
          <p:spPr>
            <a:xfrm flipH="1">
              <a:off x="6604187" y="3643837"/>
              <a:ext cx="1045231" cy="611869"/>
            </a:xfrm>
            <a:custGeom>
              <a:avLst/>
              <a:gdLst/>
              <a:ahLst/>
              <a:cxnLst/>
              <a:rect l="l" t="t" r="r" b="b"/>
              <a:pathLst>
                <a:path w="17102" h="9886" extrusionOk="0">
                  <a:moveTo>
                    <a:pt x="3664" y="68"/>
                  </a:moveTo>
                  <a:cubicBezTo>
                    <a:pt x="3664" y="68"/>
                    <a:pt x="3664" y="68"/>
                    <a:pt x="3664" y="68"/>
                  </a:cubicBezTo>
                  <a:cubicBezTo>
                    <a:pt x="3662" y="68"/>
                    <a:pt x="3659" y="68"/>
                    <a:pt x="3657" y="68"/>
                  </a:cubicBezTo>
                  <a:lnTo>
                    <a:pt x="3657" y="68"/>
                  </a:lnTo>
                  <a:cubicBezTo>
                    <a:pt x="3656" y="68"/>
                    <a:pt x="3655" y="68"/>
                    <a:pt x="3655" y="68"/>
                  </a:cubicBezTo>
                  <a:lnTo>
                    <a:pt x="3655" y="68"/>
                  </a:lnTo>
                  <a:cubicBezTo>
                    <a:pt x="3655" y="68"/>
                    <a:pt x="3655" y="68"/>
                    <a:pt x="3655" y="68"/>
                  </a:cubicBezTo>
                  <a:lnTo>
                    <a:pt x="3655" y="68"/>
                  </a:lnTo>
                  <a:cubicBezTo>
                    <a:pt x="3656" y="68"/>
                    <a:pt x="3656" y="68"/>
                    <a:pt x="3657" y="68"/>
                  </a:cubicBezTo>
                  <a:lnTo>
                    <a:pt x="3657" y="68"/>
                  </a:lnTo>
                  <a:cubicBezTo>
                    <a:pt x="3659" y="68"/>
                    <a:pt x="3662" y="68"/>
                    <a:pt x="3664" y="68"/>
                  </a:cubicBezTo>
                  <a:close/>
                  <a:moveTo>
                    <a:pt x="12443" y="0"/>
                  </a:moveTo>
                  <a:cubicBezTo>
                    <a:pt x="12431" y="0"/>
                    <a:pt x="12420" y="0"/>
                    <a:pt x="12409" y="1"/>
                  </a:cubicBezTo>
                  <a:cubicBezTo>
                    <a:pt x="12349" y="3"/>
                    <a:pt x="12296" y="38"/>
                    <a:pt x="12267" y="88"/>
                  </a:cubicBezTo>
                  <a:cubicBezTo>
                    <a:pt x="11985" y="72"/>
                    <a:pt x="11703" y="67"/>
                    <a:pt x="11422" y="58"/>
                  </a:cubicBezTo>
                  <a:cubicBezTo>
                    <a:pt x="11037" y="44"/>
                    <a:pt x="10652" y="34"/>
                    <a:pt x="10267" y="34"/>
                  </a:cubicBezTo>
                  <a:cubicBezTo>
                    <a:pt x="10061" y="34"/>
                    <a:pt x="9855" y="34"/>
                    <a:pt x="9649" y="36"/>
                  </a:cubicBezTo>
                  <a:cubicBezTo>
                    <a:pt x="9544" y="37"/>
                    <a:pt x="9439" y="36"/>
                    <a:pt x="9335" y="40"/>
                  </a:cubicBezTo>
                  <a:cubicBezTo>
                    <a:pt x="9327" y="41"/>
                    <a:pt x="9318" y="41"/>
                    <a:pt x="9309" y="41"/>
                  </a:cubicBezTo>
                  <a:cubicBezTo>
                    <a:pt x="9237" y="40"/>
                    <a:pt x="9166" y="40"/>
                    <a:pt x="9095" y="40"/>
                  </a:cubicBezTo>
                  <a:cubicBezTo>
                    <a:pt x="8900" y="40"/>
                    <a:pt x="8705" y="41"/>
                    <a:pt x="8510" y="43"/>
                  </a:cubicBezTo>
                  <a:cubicBezTo>
                    <a:pt x="8205" y="46"/>
                    <a:pt x="7900" y="50"/>
                    <a:pt x="7593" y="56"/>
                  </a:cubicBezTo>
                  <a:cubicBezTo>
                    <a:pt x="7563" y="30"/>
                    <a:pt x="7524" y="16"/>
                    <a:pt x="7484" y="16"/>
                  </a:cubicBezTo>
                  <a:cubicBezTo>
                    <a:pt x="7479" y="16"/>
                    <a:pt x="7473" y="16"/>
                    <a:pt x="7468" y="17"/>
                  </a:cubicBezTo>
                  <a:cubicBezTo>
                    <a:pt x="7453" y="18"/>
                    <a:pt x="7437" y="20"/>
                    <a:pt x="7422" y="21"/>
                  </a:cubicBezTo>
                  <a:cubicBezTo>
                    <a:pt x="7249" y="35"/>
                    <a:pt x="7074" y="43"/>
                    <a:pt x="6902" y="51"/>
                  </a:cubicBezTo>
                  <a:cubicBezTo>
                    <a:pt x="6760" y="57"/>
                    <a:pt x="6618" y="65"/>
                    <a:pt x="6476" y="70"/>
                  </a:cubicBezTo>
                  <a:cubicBezTo>
                    <a:pt x="6378" y="75"/>
                    <a:pt x="6278" y="80"/>
                    <a:pt x="6179" y="84"/>
                  </a:cubicBezTo>
                  <a:cubicBezTo>
                    <a:pt x="6067" y="86"/>
                    <a:pt x="5955" y="88"/>
                    <a:pt x="5843" y="90"/>
                  </a:cubicBezTo>
                  <a:cubicBezTo>
                    <a:pt x="5831" y="90"/>
                    <a:pt x="5819" y="92"/>
                    <a:pt x="5807" y="94"/>
                  </a:cubicBezTo>
                  <a:cubicBezTo>
                    <a:pt x="5711" y="97"/>
                    <a:pt x="5615" y="98"/>
                    <a:pt x="5518" y="100"/>
                  </a:cubicBezTo>
                  <a:lnTo>
                    <a:pt x="5518" y="100"/>
                  </a:lnTo>
                  <a:cubicBezTo>
                    <a:pt x="5289" y="100"/>
                    <a:pt x="5062" y="98"/>
                    <a:pt x="4833" y="96"/>
                  </a:cubicBezTo>
                  <a:cubicBezTo>
                    <a:pt x="4760" y="95"/>
                    <a:pt x="4688" y="94"/>
                    <a:pt x="4615" y="94"/>
                  </a:cubicBezTo>
                  <a:cubicBezTo>
                    <a:pt x="4562" y="94"/>
                    <a:pt x="4509" y="95"/>
                    <a:pt x="4457" y="96"/>
                  </a:cubicBezTo>
                  <a:cubicBezTo>
                    <a:pt x="4394" y="96"/>
                    <a:pt x="4332" y="96"/>
                    <a:pt x="4270" y="98"/>
                  </a:cubicBezTo>
                  <a:lnTo>
                    <a:pt x="4200" y="98"/>
                  </a:lnTo>
                  <a:cubicBezTo>
                    <a:pt x="4130" y="98"/>
                    <a:pt x="4060" y="98"/>
                    <a:pt x="3994" y="109"/>
                  </a:cubicBezTo>
                  <a:cubicBezTo>
                    <a:pt x="3991" y="109"/>
                    <a:pt x="3990" y="109"/>
                    <a:pt x="3989" y="110"/>
                  </a:cubicBezTo>
                  <a:cubicBezTo>
                    <a:pt x="3983" y="107"/>
                    <a:pt x="3977" y="104"/>
                    <a:pt x="3970" y="101"/>
                  </a:cubicBezTo>
                  <a:cubicBezTo>
                    <a:pt x="3937" y="86"/>
                    <a:pt x="3900" y="80"/>
                    <a:pt x="3863" y="74"/>
                  </a:cubicBezTo>
                  <a:cubicBezTo>
                    <a:pt x="3825" y="68"/>
                    <a:pt x="3787" y="67"/>
                    <a:pt x="3748" y="67"/>
                  </a:cubicBezTo>
                  <a:cubicBezTo>
                    <a:pt x="3720" y="67"/>
                    <a:pt x="3692" y="67"/>
                    <a:pt x="3664" y="68"/>
                  </a:cubicBezTo>
                  <a:lnTo>
                    <a:pt x="3664" y="68"/>
                  </a:lnTo>
                  <a:cubicBezTo>
                    <a:pt x="3663" y="68"/>
                    <a:pt x="3662" y="68"/>
                    <a:pt x="3661" y="68"/>
                  </a:cubicBezTo>
                  <a:cubicBezTo>
                    <a:pt x="3659" y="68"/>
                    <a:pt x="3657" y="68"/>
                    <a:pt x="3655" y="68"/>
                  </a:cubicBezTo>
                  <a:lnTo>
                    <a:pt x="3655" y="68"/>
                  </a:lnTo>
                  <a:cubicBezTo>
                    <a:pt x="3647" y="68"/>
                    <a:pt x="3638" y="68"/>
                    <a:pt x="3629" y="68"/>
                  </a:cubicBezTo>
                  <a:cubicBezTo>
                    <a:pt x="3483" y="68"/>
                    <a:pt x="3337" y="74"/>
                    <a:pt x="3191" y="80"/>
                  </a:cubicBezTo>
                  <a:cubicBezTo>
                    <a:pt x="2990" y="86"/>
                    <a:pt x="2788" y="88"/>
                    <a:pt x="2588" y="104"/>
                  </a:cubicBezTo>
                  <a:cubicBezTo>
                    <a:pt x="2505" y="109"/>
                    <a:pt x="2421" y="117"/>
                    <a:pt x="2338" y="124"/>
                  </a:cubicBezTo>
                  <a:cubicBezTo>
                    <a:pt x="2217" y="126"/>
                    <a:pt x="2096" y="129"/>
                    <a:pt x="1974" y="130"/>
                  </a:cubicBezTo>
                  <a:cubicBezTo>
                    <a:pt x="1945" y="130"/>
                    <a:pt x="1916" y="130"/>
                    <a:pt x="1887" y="130"/>
                  </a:cubicBezTo>
                  <a:cubicBezTo>
                    <a:pt x="1685" y="130"/>
                    <a:pt x="1484" y="127"/>
                    <a:pt x="1282" y="127"/>
                  </a:cubicBezTo>
                  <a:cubicBezTo>
                    <a:pt x="1253" y="127"/>
                    <a:pt x="1224" y="127"/>
                    <a:pt x="1194" y="128"/>
                  </a:cubicBezTo>
                  <a:cubicBezTo>
                    <a:pt x="1076" y="129"/>
                    <a:pt x="957" y="130"/>
                    <a:pt x="839" y="146"/>
                  </a:cubicBezTo>
                  <a:cubicBezTo>
                    <a:pt x="771" y="155"/>
                    <a:pt x="706" y="176"/>
                    <a:pt x="650" y="216"/>
                  </a:cubicBezTo>
                  <a:cubicBezTo>
                    <a:pt x="630" y="230"/>
                    <a:pt x="612" y="248"/>
                    <a:pt x="594" y="265"/>
                  </a:cubicBezTo>
                  <a:cubicBezTo>
                    <a:pt x="585" y="265"/>
                    <a:pt x="576" y="264"/>
                    <a:pt x="566" y="264"/>
                  </a:cubicBezTo>
                  <a:cubicBezTo>
                    <a:pt x="539" y="252"/>
                    <a:pt x="512" y="245"/>
                    <a:pt x="484" y="244"/>
                  </a:cubicBezTo>
                  <a:cubicBezTo>
                    <a:pt x="478" y="244"/>
                    <a:pt x="471" y="244"/>
                    <a:pt x="464" y="244"/>
                  </a:cubicBezTo>
                  <a:cubicBezTo>
                    <a:pt x="437" y="244"/>
                    <a:pt x="409" y="247"/>
                    <a:pt x="383" y="255"/>
                  </a:cubicBezTo>
                  <a:cubicBezTo>
                    <a:pt x="377" y="255"/>
                    <a:pt x="369" y="256"/>
                    <a:pt x="362" y="257"/>
                  </a:cubicBezTo>
                  <a:cubicBezTo>
                    <a:pt x="220" y="269"/>
                    <a:pt x="46" y="351"/>
                    <a:pt x="36" y="513"/>
                  </a:cubicBezTo>
                  <a:cubicBezTo>
                    <a:pt x="34" y="553"/>
                    <a:pt x="41" y="592"/>
                    <a:pt x="57" y="627"/>
                  </a:cubicBezTo>
                  <a:cubicBezTo>
                    <a:pt x="75" y="667"/>
                    <a:pt x="98" y="694"/>
                    <a:pt x="131" y="721"/>
                  </a:cubicBezTo>
                  <a:cubicBezTo>
                    <a:pt x="142" y="730"/>
                    <a:pt x="154" y="738"/>
                    <a:pt x="168" y="745"/>
                  </a:cubicBezTo>
                  <a:cubicBezTo>
                    <a:pt x="155" y="910"/>
                    <a:pt x="154" y="1077"/>
                    <a:pt x="148" y="1240"/>
                  </a:cubicBezTo>
                  <a:cubicBezTo>
                    <a:pt x="134" y="1650"/>
                    <a:pt x="112" y="2057"/>
                    <a:pt x="85" y="2464"/>
                  </a:cubicBezTo>
                  <a:cubicBezTo>
                    <a:pt x="73" y="2671"/>
                    <a:pt x="58" y="2875"/>
                    <a:pt x="43" y="3081"/>
                  </a:cubicBezTo>
                  <a:cubicBezTo>
                    <a:pt x="37" y="3166"/>
                    <a:pt x="30" y="3250"/>
                    <a:pt x="25" y="3334"/>
                  </a:cubicBezTo>
                  <a:cubicBezTo>
                    <a:pt x="21" y="3397"/>
                    <a:pt x="17" y="3459"/>
                    <a:pt x="12" y="3521"/>
                  </a:cubicBezTo>
                  <a:cubicBezTo>
                    <a:pt x="9" y="3571"/>
                    <a:pt x="4" y="3620"/>
                    <a:pt x="3" y="3669"/>
                  </a:cubicBezTo>
                  <a:cubicBezTo>
                    <a:pt x="1" y="3726"/>
                    <a:pt x="9" y="3776"/>
                    <a:pt x="22" y="3831"/>
                  </a:cubicBezTo>
                  <a:cubicBezTo>
                    <a:pt x="41" y="3909"/>
                    <a:pt x="99" y="3971"/>
                    <a:pt x="181" y="3981"/>
                  </a:cubicBezTo>
                  <a:cubicBezTo>
                    <a:pt x="190" y="4060"/>
                    <a:pt x="201" y="4139"/>
                    <a:pt x="211" y="4217"/>
                  </a:cubicBezTo>
                  <a:cubicBezTo>
                    <a:pt x="216" y="4258"/>
                    <a:pt x="221" y="4296"/>
                    <a:pt x="232" y="4336"/>
                  </a:cubicBezTo>
                  <a:cubicBezTo>
                    <a:pt x="240" y="4364"/>
                    <a:pt x="258" y="4390"/>
                    <a:pt x="273" y="4416"/>
                  </a:cubicBezTo>
                  <a:cubicBezTo>
                    <a:pt x="306" y="4473"/>
                    <a:pt x="365" y="4500"/>
                    <a:pt x="424" y="4500"/>
                  </a:cubicBezTo>
                  <a:cubicBezTo>
                    <a:pt x="470" y="4500"/>
                    <a:pt x="517" y="4483"/>
                    <a:pt x="552" y="4453"/>
                  </a:cubicBezTo>
                  <a:cubicBezTo>
                    <a:pt x="581" y="4464"/>
                    <a:pt x="611" y="4470"/>
                    <a:pt x="642" y="4470"/>
                  </a:cubicBezTo>
                  <a:cubicBezTo>
                    <a:pt x="667" y="4470"/>
                    <a:pt x="692" y="4466"/>
                    <a:pt x="716" y="4458"/>
                  </a:cubicBezTo>
                  <a:cubicBezTo>
                    <a:pt x="778" y="4437"/>
                    <a:pt x="818" y="4390"/>
                    <a:pt x="849" y="4337"/>
                  </a:cubicBezTo>
                  <a:cubicBezTo>
                    <a:pt x="880" y="4341"/>
                    <a:pt x="910" y="4345"/>
                    <a:pt x="939" y="4348"/>
                  </a:cubicBezTo>
                  <a:cubicBezTo>
                    <a:pt x="1013" y="4358"/>
                    <a:pt x="1087" y="4369"/>
                    <a:pt x="1161" y="4373"/>
                  </a:cubicBezTo>
                  <a:cubicBezTo>
                    <a:pt x="1216" y="4378"/>
                    <a:pt x="1271" y="4381"/>
                    <a:pt x="1326" y="4386"/>
                  </a:cubicBezTo>
                  <a:cubicBezTo>
                    <a:pt x="1319" y="4461"/>
                    <a:pt x="1313" y="4538"/>
                    <a:pt x="1309" y="4613"/>
                  </a:cubicBezTo>
                  <a:cubicBezTo>
                    <a:pt x="1300" y="4612"/>
                    <a:pt x="1291" y="4612"/>
                    <a:pt x="1282" y="4612"/>
                  </a:cubicBezTo>
                  <a:cubicBezTo>
                    <a:pt x="1271" y="4612"/>
                    <a:pt x="1260" y="4613"/>
                    <a:pt x="1248" y="4615"/>
                  </a:cubicBezTo>
                  <a:cubicBezTo>
                    <a:pt x="1162" y="4631"/>
                    <a:pt x="1088" y="4715"/>
                    <a:pt x="1097" y="4806"/>
                  </a:cubicBezTo>
                  <a:cubicBezTo>
                    <a:pt x="1127" y="5097"/>
                    <a:pt x="1162" y="5388"/>
                    <a:pt x="1200" y="5678"/>
                  </a:cubicBezTo>
                  <a:cubicBezTo>
                    <a:pt x="1221" y="5856"/>
                    <a:pt x="1242" y="6035"/>
                    <a:pt x="1265" y="6214"/>
                  </a:cubicBezTo>
                  <a:cubicBezTo>
                    <a:pt x="1264" y="6269"/>
                    <a:pt x="1264" y="6324"/>
                    <a:pt x="1265" y="6379"/>
                  </a:cubicBezTo>
                  <a:cubicBezTo>
                    <a:pt x="1267" y="6594"/>
                    <a:pt x="1267" y="6809"/>
                    <a:pt x="1277" y="7025"/>
                  </a:cubicBezTo>
                  <a:cubicBezTo>
                    <a:pt x="1281" y="7125"/>
                    <a:pt x="1285" y="7226"/>
                    <a:pt x="1295" y="7327"/>
                  </a:cubicBezTo>
                  <a:cubicBezTo>
                    <a:pt x="1304" y="7430"/>
                    <a:pt x="1316" y="7532"/>
                    <a:pt x="1328" y="7636"/>
                  </a:cubicBezTo>
                  <a:cubicBezTo>
                    <a:pt x="1332" y="7692"/>
                    <a:pt x="1334" y="7747"/>
                    <a:pt x="1359" y="7799"/>
                  </a:cubicBezTo>
                  <a:cubicBezTo>
                    <a:pt x="1365" y="7811"/>
                    <a:pt x="1372" y="7822"/>
                    <a:pt x="1380" y="7832"/>
                  </a:cubicBezTo>
                  <a:cubicBezTo>
                    <a:pt x="1408" y="8072"/>
                    <a:pt x="1437" y="8314"/>
                    <a:pt x="1463" y="8554"/>
                  </a:cubicBezTo>
                  <a:cubicBezTo>
                    <a:pt x="1467" y="8572"/>
                    <a:pt x="1468" y="8589"/>
                    <a:pt x="1469" y="8608"/>
                  </a:cubicBezTo>
                  <a:cubicBezTo>
                    <a:pt x="1470" y="8624"/>
                    <a:pt x="1470" y="8641"/>
                    <a:pt x="1471" y="8657"/>
                  </a:cubicBezTo>
                  <a:cubicBezTo>
                    <a:pt x="1481" y="8860"/>
                    <a:pt x="1486" y="9065"/>
                    <a:pt x="1504" y="9269"/>
                  </a:cubicBezTo>
                  <a:cubicBezTo>
                    <a:pt x="1510" y="9335"/>
                    <a:pt x="1547" y="9393"/>
                    <a:pt x="1603" y="9423"/>
                  </a:cubicBezTo>
                  <a:cubicBezTo>
                    <a:pt x="1611" y="9487"/>
                    <a:pt x="1620" y="9551"/>
                    <a:pt x="1627" y="9614"/>
                  </a:cubicBezTo>
                  <a:cubicBezTo>
                    <a:pt x="1632" y="9669"/>
                    <a:pt x="1640" y="9721"/>
                    <a:pt x="1670" y="9768"/>
                  </a:cubicBezTo>
                  <a:cubicBezTo>
                    <a:pt x="1693" y="9804"/>
                    <a:pt x="1726" y="9827"/>
                    <a:pt x="1760" y="9846"/>
                  </a:cubicBezTo>
                  <a:cubicBezTo>
                    <a:pt x="1788" y="9862"/>
                    <a:pt x="1818" y="9869"/>
                    <a:pt x="1847" y="9869"/>
                  </a:cubicBezTo>
                  <a:cubicBezTo>
                    <a:pt x="1903" y="9868"/>
                    <a:pt x="1957" y="9841"/>
                    <a:pt x="1993" y="9799"/>
                  </a:cubicBezTo>
                  <a:cubicBezTo>
                    <a:pt x="1997" y="9800"/>
                    <a:pt x="2001" y="9801"/>
                    <a:pt x="2005" y="9803"/>
                  </a:cubicBezTo>
                  <a:cubicBezTo>
                    <a:pt x="2044" y="9817"/>
                    <a:pt x="2085" y="9830"/>
                    <a:pt x="2128" y="9832"/>
                  </a:cubicBezTo>
                  <a:cubicBezTo>
                    <a:pt x="2130" y="9832"/>
                    <a:pt x="2132" y="9832"/>
                    <a:pt x="2133" y="9832"/>
                  </a:cubicBezTo>
                  <a:cubicBezTo>
                    <a:pt x="2174" y="9832"/>
                    <a:pt x="2207" y="9821"/>
                    <a:pt x="2245" y="9805"/>
                  </a:cubicBezTo>
                  <a:cubicBezTo>
                    <a:pt x="2252" y="9803"/>
                    <a:pt x="2259" y="9798"/>
                    <a:pt x="2266" y="9795"/>
                  </a:cubicBezTo>
                  <a:cubicBezTo>
                    <a:pt x="2285" y="9805"/>
                    <a:pt x="2307" y="9811"/>
                    <a:pt x="2330" y="9816"/>
                  </a:cubicBezTo>
                  <a:cubicBezTo>
                    <a:pt x="2343" y="9819"/>
                    <a:pt x="2356" y="9821"/>
                    <a:pt x="2369" y="9821"/>
                  </a:cubicBezTo>
                  <a:cubicBezTo>
                    <a:pt x="2407" y="9821"/>
                    <a:pt x="2444" y="9808"/>
                    <a:pt x="2475" y="9785"/>
                  </a:cubicBezTo>
                  <a:cubicBezTo>
                    <a:pt x="2486" y="9785"/>
                    <a:pt x="2496" y="9785"/>
                    <a:pt x="2507" y="9785"/>
                  </a:cubicBezTo>
                  <a:cubicBezTo>
                    <a:pt x="2533" y="9785"/>
                    <a:pt x="2559" y="9786"/>
                    <a:pt x="2585" y="9787"/>
                  </a:cubicBezTo>
                  <a:cubicBezTo>
                    <a:pt x="2814" y="9795"/>
                    <a:pt x="3042" y="9816"/>
                    <a:pt x="3269" y="9833"/>
                  </a:cubicBezTo>
                  <a:lnTo>
                    <a:pt x="3486" y="9851"/>
                  </a:lnTo>
                  <a:cubicBezTo>
                    <a:pt x="3597" y="9869"/>
                    <a:pt x="3708" y="9886"/>
                    <a:pt x="3820" y="9886"/>
                  </a:cubicBezTo>
                  <a:cubicBezTo>
                    <a:pt x="3834" y="9886"/>
                    <a:pt x="3847" y="9885"/>
                    <a:pt x="3860" y="9885"/>
                  </a:cubicBezTo>
                  <a:cubicBezTo>
                    <a:pt x="3934" y="9880"/>
                    <a:pt x="3999" y="9831"/>
                    <a:pt x="4025" y="9763"/>
                  </a:cubicBezTo>
                  <a:cubicBezTo>
                    <a:pt x="4190" y="9766"/>
                    <a:pt x="4356" y="9769"/>
                    <a:pt x="4524" y="9771"/>
                  </a:cubicBezTo>
                  <a:cubicBezTo>
                    <a:pt x="4558" y="9771"/>
                    <a:pt x="4592" y="9771"/>
                    <a:pt x="4626" y="9771"/>
                  </a:cubicBezTo>
                  <a:cubicBezTo>
                    <a:pt x="4762" y="9771"/>
                    <a:pt x="4898" y="9769"/>
                    <a:pt x="5033" y="9769"/>
                  </a:cubicBezTo>
                  <a:cubicBezTo>
                    <a:pt x="5088" y="9769"/>
                    <a:pt x="5142" y="9769"/>
                    <a:pt x="5197" y="9769"/>
                  </a:cubicBezTo>
                  <a:cubicBezTo>
                    <a:pt x="5345" y="9769"/>
                    <a:pt x="5494" y="9770"/>
                    <a:pt x="5643" y="9772"/>
                  </a:cubicBezTo>
                  <a:cubicBezTo>
                    <a:pt x="5767" y="9774"/>
                    <a:pt x="5890" y="9776"/>
                    <a:pt x="6014" y="9776"/>
                  </a:cubicBezTo>
                  <a:cubicBezTo>
                    <a:pt x="6092" y="9776"/>
                    <a:pt x="6170" y="9775"/>
                    <a:pt x="6249" y="9773"/>
                  </a:cubicBezTo>
                  <a:cubicBezTo>
                    <a:pt x="6444" y="9766"/>
                    <a:pt x="6637" y="9750"/>
                    <a:pt x="6832" y="9735"/>
                  </a:cubicBezTo>
                  <a:cubicBezTo>
                    <a:pt x="7030" y="9718"/>
                    <a:pt x="7225" y="9709"/>
                    <a:pt x="7423" y="9709"/>
                  </a:cubicBezTo>
                  <a:lnTo>
                    <a:pt x="7424" y="9709"/>
                  </a:lnTo>
                  <a:cubicBezTo>
                    <a:pt x="7429" y="9710"/>
                    <a:pt x="7433" y="9710"/>
                    <a:pt x="7438" y="9710"/>
                  </a:cubicBezTo>
                  <a:lnTo>
                    <a:pt x="7425" y="9710"/>
                  </a:lnTo>
                  <a:cubicBezTo>
                    <a:pt x="7760" y="9724"/>
                    <a:pt x="8094" y="9744"/>
                    <a:pt x="8428" y="9752"/>
                  </a:cubicBezTo>
                  <a:cubicBezTo>
                    <a:pt x="8605" y="9757"/>
                    <a:pt x="8782" y="9760"/>
                    <a:pt x="8959" y="9760"/>
                  </a:cubicBezTo>
                  <a:cubicBezTo>
                    <a:pt x="9180" y="9760"/>
                    <a:pt x="9401" y="9755"/>
                    <a:pt x="9621" y="9740"/>
                  </a:cubicBezTo>
                  <a:cubicBezTo>
                    <a:pt x="9808" y="9728"/>
                    <a:pt x="9992" y="9718"/>
                    <a:pt x="10178" y="9718"/>
                  </a:cubicBezTo>
                  <a:cubicBezTo>
                    <a:pt x="10196" y="9718"/>
                    <a:pt x="10214" y="9718"/>
                    <a:pt x="10231" y="9718"/>
                  </a:cubicBezTo>
                  <a:cubicBezTo>
                    <a:pt x="10427" y="9720"/>
                    <a:pt x="10624" y="9721"/>
                    <a:pt x="10820" y="9724"/>
                  </a:cubicBezTo>
                  <a:cubicBezTo>
                    <a:pt x="10952" y="9728"/>
                    <a:pt x="11084" y="9735"/>
                    <a:pt x="11217" y="9747"/>
                  </a:cubicBezTo>
                  <a:cubicBezTo>
                    <a:pt x="11321" y="9755"/>
                    <a:pt x="11425" y="9761"/>
                    <a:pt x="11530" y="9761"/>
                  </a:cubicBezTo>
                  <a:cubicBezTo>
                    <a:pt x="11564" y="9761"/>
                    <a:pt x="11598" y="9760"/>
                    <a:pt x="11632" y="9759"/>
                  </a:cubicBezTo>
                  <a:cubicBezTo>
                    <a:pt x="11764" y="9755"/>
                    <a:pt x="11895" y="9738"/>
                    <a:pt x="12027" y="9727"/>
                  </a:cubicBezTo>
                  <a:cubicBezTo>
                    <a:pt x="12099" y="9720"/>
                    <a:pt x="12170" y="9716"/>
                    <a:pt x="12242" y="9711"/>
                  </a:cubicBezTo>
                  <a:cubicBezTo>
                    <a:pt x="12266" y="9710"/>
                    <a:pt x="12290" y="9710"/>
                    <a:pt x="12314" y="9710"/>
                  </a:cubicBezTo>
                  <a:cubicBezTo>
                    <a:pt x="12347" y="9710"/>
                    <a:pt x="12380" y="9710"/>
                    <a:pt x="12413" y="9711"/>
                  </a:cubicBezTo>
                  <a:lnTo>
                    <a:pt x="12411" y="9711"/>
                  </a:lnTo>
                  <a:cubicBezTo>
                    <a:pt x="12449" y="9714"/>
                    <a:pt x="12487" y="9718"/>
                    <a:pt x="12526" y="9720"/>
                  </a:cubicBezTo>
                  <a:cubicBezTo>
                    <a:pt x="12724" y="9737"/>
                    <a:pt x="12920" y="9772"/>
                    <a:pt x="13117" y="9792"/>
                  </a:cubicBezTo>
                  <a:cubicBezTo>
                    <a:pt x="13217" y="9803"/>
                    <a:pt x="13318" y="9807"/>
                    <a:pt x="13417" y="9814"/>
                  </a:cubicBezTo>
                  <a:cubicBezTo>
                    <a:pt x="13512" y="9822"/>
                    <a:pt x="13608" y="9831"/>
                    <a:pt x="13704" y="9838"/>
                  </a:cubicBezTo>
                  <a:cubicBezTo>
                    <a:pt x="13800" y="9845"/>
                    <a:pt x="13896" y="9848"/>
                    <a:pt x="13992" y="9848"/>
                  </a:cubicBezTo>
                  <a:cubicBezTo>
                    <a:pt x="14098" y="9848"/>
                    <a:pt x="14204" y="9844"/>
                    <a:pt x="14310" y="9840"/>
                  </a:cubicBezTo>
                  <a:cubicBezTo>
                    <a:pt x="14492" y="9832"/>
                    <a:pt x="14675" y="9812"/>
                    <a:pt x="14859" y="9811"/>
                  </a:cubicBezTo>
                  <a:cubicBezTo>
                    <a:pt x="15001" y="9819"/>
                    <a:pt x="15143" y="9844"/>
                    <a:pt x="15284" y="9859"/>
                  </a:cubicBezTo>
                  <a:cubicBezTo>
                    <a:pt x="15371" y="9868"/>
                    <a:pt x="15458" y="9869"/>
                    <a:pt x="15544" y="9869"/>
                  </a:cubicBezTo>
                  <a:cubicBezTo>
                    <a:pt x="15561" y="9869"/>
                    <a:pt x="15578" y="9869"/>
                    <a:pt x="15595" y="9869"/>
                  </a:cubicBezTo>
                  <a:cubicBezTo>
                    <a:pt x="15610" y="9870"/>
                    <a:pt x="15624" y="9870"/>
                    <a:pt x="15639" y="9872"/>
                  </a:cubicBezTo>
                  <a:cubicBezTo>
                    <a:pt x="15641" y="9873"/>
                    <a:pt x="15643" y="9873"/>
                    <a:pt x="15645" y="9873"/>
                  </a:cubicBezTo>
                  <a:cubicBezTo>
                    <a:pt x="15650" y="9873"/>
                    <a:pt x="15654" y="9872"/>
                    <a:pt x="15658" y="9872"/>
                  </a:cubicBezTo>
                  <a:cubicBezTo>
                    <a:pt x="15751" y="9871"/>
                    <a:pt x="15830" y="9795"/>
                    <a:pt x="15839" y="9703"/>
                  </a:cubicBezTo>
                  <a:cubicBezTo>
                    <a:pt x="15845" y="9633"/>
                    <a:pt x="15810" y="9570"/>
                    <a:pt x="15755" y="9535"/>
                  </a:cubicBezTo>
                  <a:cubicBezTo>
                    <a:pt x="15762" y="9525"/>
                    <a:pt x="15767" y="9514"/>
                    <a:pt x="15771" y="9504"/>
                  </a:cubicBezTo>
                  <a:cubicBezTo>
                    <a:pt x="15795" y="9445"/>
                    <a:pt x="15792" y="9376"/>
                    <a:pt x="15798" y="9313"/>
                  </a:cubicBezTo>
                  <a:cubicBezTo>
                    <a:pt x="15801" y="9280"/>
                    <a:pt x="15803" y="9246"/>
                    <a:pt x="15807" y="9212"/>
                  </a:cubicBezTo>
                  <a:cubicBezTo>
                    <a:pt x="15814" y="9136"/>
                    <a:pt x="15819" y="9060"/>
                    <a:pt x="15826" y="8985"/>
                  </a:cubicBezTo>
                  <a:cubicBezTo>
                    <a:pt x="15842" y="8797"/>
                    <a:pt x="15858" y="8610"/>
                    <a:pt x="15874" y="8423"/>
                  </a:cubicBezTo>
                  <a:cubicBezTo>
                    <a:pt x="15887" y="8277"/>
                    <a:pt x="15900" y="8132"/>
                    <a:pt x="15909" y="7986"/>
                  </a:cubicBezTo>
                  <a:cubicBezTo>
                    <a:pt x="15926" y="7736"/>
                    <a:pt x="15945" y="7486"/>
                    <a:pt x="15946" y="7237"/>
                  </a:cubicBezTo>
                  <a:cubicBezTo>
                    <a:pt x="15950" y="7153"/>
                    <a:pt x="15968" y="7060"/>
                    <a:pt x="15938" y="6982"/>
                  </a:cubicBezTo>
                  <a:cubicBezTo>
                    <a:pt x="15941" y="6960"/>
                    <a:pt x="15944" y="6937"/>
                    <a:pt x="15948" y="6915"/>
                  </a:cubicBezTo>
                  <a:cubicBezTo>
                    <a:pt x="15977" y="6890"/>
                    <a:pt x="15999" y="6856"/>
                    <a:pt x="16007" y="6816"/>
                  </a:cubicBezTo>
                  <a:cubicBezTo>
                    <a:pt x="16053" y="6594"/>
                    <a:pt x="16080" y="6368"/>
                    <a:pt x="16110" y="6143"/>
                  </a:cubicBezTo>
                  <a:cubicBezTo>
                    <a:pt x="16123" y="6050"/>
                    <a:pt x="16128" y="5954"/>
                    <a:pt x="16137" y="5859"/>
                  </a:cubicBezTo>
                  <a:cubicBezTo>
                    <a:pt x="16144" y="5785"/>
                    <a:pt x="16151" y="5713"/>
                    <a:pt x="16157" y="5640"/>
                  </a:cubicBezTo>
                  <a:cubicBezTo>
                    <a:pt x="16165" y="5545"/>
                    <a:pt x="16172" y="5449"/>
                    <a:pt x="16179" y="5353"/>
                  </a:cubicBezTo>
                  <a:cubicBezTo>
                    <a:pt x="16187" y="5309"/>
                    <a:pt x="16195" y="5265"/>
                    <a:pt x="16201" y="5222"/>
                  </a:cubicBezTo>
                  <a:cubicBezTo>
                    <a:pt x="16209" y="5177"/>
                    <a:pt x="16215" y="5130"/>
                    <a:pt x="16224" y="5086"/>
                  </a:cubicBezTo>
                  <a:cubicBezTo>
                    <a:pt x="16246" y="4986"/>
                    <a:pt x="16272" y="4886"/>
                    <a:pt x="16246" y="4785"/>
                  </a:cubicBezTo>
                  <a:cubicBezTo>
                    <a:pt x="16241" y="4768"/>
                    <a:pt x="16235" y="4752"/>
                    <a:pt x="16224" y="4738"/>
                  </a:cubicBezTo>
                  <a:cubicBezTo>
                    <a:pt x="16227" y="4705"/>
                    <a:pt x="16229" y="4673"/>
                    <a:pt x="16231" y="4640"/>
                  </a:cubicBezTo>
                  <a:cubicBezTo>
                    <a:pt x="16256" y="4645"/>
                    <a:pt x="16283" y="4651"/>
                    <a:pt x="16308" y="4658"/>
                  </a:cubicBezTo>
                  <a:cubicBezTo>
                    <a:pt x="16319" y="4661"/>
                    <a:pt x="16329" y="4665"/>
                    <a:pt x="16340" y="4668"/>
                  </a:cubicBezTo>
                  <a:cubicBezTo>
                    <a:pt x="16340" y="4671"/>
                    <a:pt x="16340" y="4673"/>
                    <a:pt x="16340" y="4674"/>
                  </a:cubicBezTo>
                  <a:cubicBezTo>
                    <a:pt x="16337" y="4715"/>
                    <a:pt x="16335" y="4754"/>
                    <a:pt x="16340" y="4795"/>
                  </a:cubicBezTo>
                  <a:cubicBezTo>
                    <a:pt x="16350" y="4866"/>
                    <a:pt x="16413" y="4927"/>
                    <a:pt x="16482" y="4942"/>
                  </a:cubicBezTo>
                  <a:lnTo>
                    <a:pt x="16485" y="4942"/>
                  </a:lnTo>
                  <a:cubicBezTo>
                    <a:pt x="16497" y="4944"/>
                    <a:pt x="16510" y="4946"/>
                    <a:pt x="16523" y="4946"/>
                  </a:cubicBezTo>
                  <a:cubicBezTo>
                    <a:pt x="16607" y="4946"/>
                    <a:pt x="16692" y="4889"/>
                    <a:pt x="16706" y="4802"/>
                  </a:cubicBezTo>
                  <a:cubicBezTo>
                    <a:pt x="16713" y="4760"/>
                    <a:pt x="16715" y="4717"/>
                    <a:pt x="16713" y="4675"/>
                  </a:cubicBezTo>
                  <a:cubicBezTo>
                    <a:pt x="16715" y="4637"/>
                    <a:pt x="16717" y="4597"/>
                    <a:pt x="16719" y="4560"/>
                  </a:cubicBezTo>
                  <a:cubicBezTo>
                    <a:pt x="16734" y="4536"/>
                    <a:pt x="16742" y="4511"/>
                    <a:pt x="16745" y="4483"/>
                  </a:cubicBezTo>
                  <a:cubicBezTo>
                    <a:pt x="16761" y="4310"/>
                    <a:pt x="16772" y="4138"/>
                    <a:pt x="16782" y="3966"/>
                  </a:cubicBezTo>
                  <a:cubicBezTo>
                    <a:pt x="16813" y="3591"/>
                    <a:pt x="16850" y="3217"/>
                    <a:pt x="16884" y="2843"/>
                  </a:cubicBezTo>
                  <a:cubicBezTo>
                    <a:pt x="16910" y="2556"/>
                    <a:pt x="16937" y="2269"/>
                    <a:pt x="16961" y="1982"/>
                  </a:cubicBezTo>
                  <a:cubicBezTo>
                    <a:pt x="16993" y="1951"/>
                    <a:pt x="17013" y="1908"/>
                    <a:pt x="17019" y="1860"/>
                  </a:cubicBezTo>
                  <a:cubicBezTo>
                    <a:pt x="17027" y="1787"/>
                    <a:pt x="17019" y="1718"/>
                    <a:pt x="17013" y="1646"/>
                  </a:cubicBezTo>
                  <a:cubicBezTo>
                    <a:pt x="17010" y="1591"/>
                    <a:pt x="17005" y="1535"/>
                    <a:pt x="17004" y="1479"/>
                  </a:cubicBezTo>
                  <a:cubicBezTo>
                    <a:pt x="17004" y="1461"/>
                    <a:pt x="17004" y="1441"/>
                    <a:pt x="17004" y="1423"/>
                  </a:cubicBezTo>
                  <a:cubicBezTo>
                    <a:pt x="17009" y="1380"/>
                    <a:pt x="17012" y="1335"/>
                    <a:pt x="17016" y="1292"/>
                  </a:cubicBezTo>
                  <a:cubicBezTo>
                    <a:pt x="17028" y="1199"/>
                    <a:pt x="17046" y="1106"/>
                    <a:pt x="17062" y="1014"/>
                  </a:cubicBezTo>
                  <a:cubicBezTo>
                    <a:pt x="17072" y="959"/>
                    <a:pt x="17081" y="905"/>
                    <a:pt x="17086" y="849"/>
                  </a:cubicBezTo>
                  <a:cubicBezTo>
                    <a:pt x="17096" y="775"/>
                    <a:pt x="17101" y="703"/>
                    <a:pt x="17077" y="630"/>
                  </a:cubicBezTo>
                  <a:cubicBezTo>
                    <a:pt x="17073" y="615"/>
                    <a:pt x="17066" y="602"/>
                    <a:pt x="17058" y="590"/>
                  </a:cubicBezTo>
                  <a:cubicBezTo>
                    <a:pt x="17059" y="526"/>
                    <a:pt x="17058" y="463"/>
                    <a:pt x="17052" y="400"/>
                  </a:cubicBezTo>
                  <a:cubicBezTo>
                    <a:pt x="17048" y="353"/>
                    <a:pt x="17035" y="305"/>
                    <a:pt x="17010" y="265"/>
                  </a:cubicBezTo>
                  <a:cubicBezTo>
                    <a:pt x="16987" y="229"/>
                    <a:pt x="16955" y="206"/>
                    <a:pt x="16920" y="187"/>
                  </a:cubicBezTo>
                  <a:cubicBezTo>
                    <a:pt x="16894" y="171"/>
                    <a:pt x="16866" y="164"/>
                    <a:pt x="16838" y="164"/>
                  </a:cubicBezTo>
                  <a:cubicBezTo>
                    <a:pt x="16801" y="164"/>
                    <a:pt x="16764" y="176"/>
                    <a:pt x="16733" y="196"/>
                  </a:cubicBezTo>
                  <a:cubicBezTo>
                    <a:pt x="16660" y="195"/>
                    <a:pt x="16587" y="194"/>
                    <a:pt x="16514" y="193"/>
                  </a:cubicBezTo>
                  <a:cubicBezTo>
                    <a:pt x="16007" y="174"/>
                    <a:pt x="15500" y="146"/>
                    <a:pt x="14995" y="123"/>
                  </a:cubicBezTo>
                  <a:cubicBezTo>
                    <a:pt x="14598" y="106"/>
                    <a:pt x="14201" y="88"/>
                    <a:pt x="13805" y="72"/>
                  </a:cubicBezTo>
                  <a:cubicBezTo>
                    <a:pt x="13577" y="62"/>
                    <a:pt x="13350" y="52"/>
                    <a:pt x="13121" y="42"/>
                  </a:cubicBezTo>
                  <a:cubicBezTo>
                    <a:pt x="13034" y="38"/>
                    <a:pt x="12947" y="34"/>
                    <a:pt x="12860" y="30"/>
                  </a:cubicBezTo>
                  <a:cubicBezTo>
                    <a:pt x="12857" y="30"/>
                    <a:pt x="12854" y="30"/>
                    <a:pt x="12852" y="30"/>
                  </a:cubicBezTo>
                  <a:cubicBezTo>
                    <a:pt x="12849" y="30"/>
                    <a:pt x="12846" y="30"/>
                    <a:pt x="12843" y="29"/>
                  </a:cubicBezTo>
                  <a:cubicBezTo>
                    <a:pt x="12796" y="26"/>
                    <a:pt x="12749" y="21"/>
                    <a:pt x="12702" y="18"/>
                  </a:cubicBezTo>
                  <a:cubicBezTo>
                    <a:pt x="12615" y="11"/>
                    <a:pt x="12530" y="0"/>
                    <a:pt x="124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46" name="Google Shape;2146;p42"/>
            <p:cNvSpPr/>
            <p:nvPr/>
          </p:nvSpPr>
          <p:spPr>
            <a:xfrm flipH="1">
              <a:off x="6650758" y="3922662"/>
              <a:ext cx="940965" cy="65297"/>
            </a:xfrm>
            <a:custGeom>
              <a:avLst/>
              <a:gdLst/>
              <a:ahLst/>
              <a:cxnLst/>
              <a:rect l="l" t="t" r="r" b="b"/>
              <a:pathLst>
                <a:path w="15396" h="1055" extrusionOk="0">
                  <a:moveTo>
                    <a:pt x="4982" y="1"/>
                  </a:moveTo>
                  <a:cubicBezTo>
                    <a:pt x="4783" y="1"/>
                    <a:pt x="4584" y="4"/>
                    <a:pt x="4385" y="8"/>
                  </a:cubicBezTo>
                  <a:cubicBezTo>
                    <a:pt x="4175" y="12"/>
                    <a:pt x="3963" y="17"/>
                    <a:pt x="3753" y="23"/>
                  </a:cubicBezTo>
                  <a:cubicBezTo>
                    <a:pt x="3617" y="26"/>
                    <a:pt x="3482" y="33"/>
                    <a:pt x="3347" y="39"/>
                  </a:cubicBezTo>
                  <a:cubicBezTo>
                    <a:pt x="3249" y="41"/>
                    <a:pt x="3149" y="41"/>
                    <a:pt x="3052" y="54"/>
                  </a:cubicBezTo>
                  <a:cubicBezTo>
                    <a:pt x="3007" y="58"/>
                    <a:pt x="2969" y="84"/>
                    <a:pt x="2942" y="119"/>
                  </a:cubicBezTo>
                  <a:cubicBezTo>
                    <a:pt x="2898" y="115"/>
                    <a:pt x="2853" y="113"/>
                    <a:pt x="2808" y="111"/>
                  </a:cubicBezTo>
                  <a:cubicBezTo>
                    <a:pt x="2631" y="99"/>
                    <a:pt x="2455" y="91"/>
                    <a:pt x="2278" y="89"/>
                  </a:cubicBezTo>
                  <a:cubicBezTo>
                    <a:pt x="2263" y="89"/>
                    <a:pt x="2248" y="89"/>
                    <a:pt x="2233" y="89"/>
                  </a:cubicBezTo>
                  <a:cubicBezTo>
                    <a:pt x="2166" y="89"/>
                    <a:pt x="2099" y="91"/>
                    <a:pt x="2032" y="92"/>
                  </a:cubicBezTo>
                  <a:cubicBezTo>
                    <a:pt x="1992" y="91"/>
                    <a:pt x="1951" y="89"/>
                    <a:pt x="1911" y="87"/>
                  </a:cubicBezTo>
                  <a:cubicBezTo>
                    <a:pt x="1719" y="80"/>
                    <a:pt x="1528" y="72"/>
                    <a:pt x="1337" y="59"/>
                  </a:cubicBezTo>
                  <a:cubicBezTo>
                    <a:pt x="1244" y="54"/>
                    <a:pt x="1152" y="46"/>
                    <a:pt x="1059" y="41"/>
                  </a:cubicBezTo>
                  <a:cubicBezTo>
                    <a:pt x="1014" y="38"/>
                    <a:pt x="971" y="35"/>
                    <a:pt x="925" y="34"/>
                  </a:cubicBezTo>
                  <a:cubicBezTo>
                    <a:pt x="911" y="33"/>
                    <a:pt x="896" y="33"/>
                    <a:pt x="882" y="33"/>
                  </a:cubicBezTo>
                  <a:cubicBezTo>
                    <a:pt x="854" y="33"/>
                    <a:pt x="827" y="35"/>
                    <a:pt x="800" y="43"/>
                  </a:cubicBezTo>
                  <a:cubicBezTo>
                    <a:pt x="757" y="58"/>
                    <a:pt x="720" y="81"/>
                    <a:pt x="692" y="116"/>
                  </a:cubicBezTo>
                  <a:cubicBezTo>
                    <a:pt x="688" y="121"/>
                    <a:pt x="686" y="124"/>
                    <a:pt x="683" y="129"/>
                  </a:cubicBezTo>
                  <a:cubicBezTo>
                    <a:pt x="672" y="128"/>
                    <a:pt x="662" y="128"/>
                    <a:pt x="652" y="128"/>
                  </a:cubicBezTo>
                  <a:cubicBezTo>
                    <a:pt x="606" y="126"/>
                    <a:pt x="560" y="123"/>
                    <a:pt x="515" y="123"/>
                  </a:cubicBezTo>
                  <a:cubicBezTo>
                    <a:pt x="496" y="123"/>
                    <a:pt x="476" y="122"/>
                    <a:pt x="457" y="122"/>
                  </a:cubicBezTo>
                  <a:cubicBezTo>
                    <a:pt x="423" y="122"/>
                    <a:pt x="388" y="125"/>
                    <a:pt x="355" y="138"/>
                  </a:cubicBezTo>
                  <a:cubicBezTo>
                    <a:pt x="300" y="160"/>
                    <a:pt x="256" y="196"/>
                    <a:pt x="237" y="254"/>
                  </a:cubicBezTo>
                  <a:cubicBezTo>
                    <a:pt x="223" y="295"/>
                    <a:pt x="223" y="344"/>
                    <a:pt x="240" y="384"/>
                  </a:cubicBezTo>
                  <a:cubicBezTo>
                    <a:pt x="205" y="390"/>
                    <a:pt x="170" y="397"/>
                    <a:pt x="136" y="405"/>
                  </a:cubicBezTo>
                  <a:cubicBezTo>
                    <a:pt x="73" y="421"/>
                    <a:pt x="24" y="482"/>
                    <a:pt x="13" y="544"/>
                  </a:cubicBezTo>
                  <a:cubicBezTo>
                    <a:pt x="0" y="602"/>
                    <a:pt x="18" y="664"/>
                    <a:pt x="60" y="708"/>
                  </a:cubicBezTo>
                  <a:cubicBezTo>
                    <a:pt x="49" y="761"/>
                    <a:pt x="60" y="821"/>
                    <a:pt x="97" y="865"/>
                  </a:cubicBezTo>
                  <a:cubicBezTo>
                    <a:pt x="125" y="896"/>
                    <a:pt x="161" y="912"/>
                    <a:pt x="200" y="920"/>
                  </a:cubicBezTo>
                  <a:cubicBezTo>
                    <a:pt x="205" y="928"/>
                    <a:pt x="209" y="937"/>
                    <a:pt x="215" y="945"/>
                  </a:cubicBezTo>
                  <a:cubicBezTo>
                    <a:pt x="248" y="988"/>
                    <a:pt x="299" y="1008"/>
                    <a:pt x="351" y="1008"/>
                  </a:cubicBezTo>
                  <a:cubicBezTo>
                    <a:pt x="353" y="1008"/>
                    <a:pt x="354" y="1008"/>
                    <a:pt x="356" y="1008"/>
                  </a:cubicBezTo>
                  <a:cubicBezTo>
                    <a:pt x="381" y="1008"/>
                    <a:pt x="406" y="1004"/>
                    <a:pt x="429" y="993"/>
                  </a:cubicBezTo>
                  <a:cubicBezTo>
                    <a:pt x="496" y="996"/>
                    <a:pt x="562" y="997"/>
                    <a:pt x="629" y="997"/>
                  </a:cubicBezTo>
                  <a:cubicBezTo>
                    <a:pt x="673" y="997"/>
                    <a:pt x="718" y="996"/>
                    <a:pt x="763" y="995"/>
                  </a:cubicBezTo>
                  <a:cubicBezTo>
                    <a:pt x="883" y="990"/>
                    <a:pt x="1003" y="983"/>
                    <a:pt x="1122" y="973"/>
                  </a:cubicBezTo>
                  <a:cubicBezTo>
                    <a:pt x="1245" y="963"/>
                    <a:pt x="1368" y="951"/>
                    <a:pt x="1491" y="941"/>
                  </a:cubicBezTo>
                  <a:cubicBezTo>
                    <a:pt x="1605" y="931"/>
                    <a:pt x="1721" y="927"/>
                    <a:pt x="1835" y="917"/>
                  </a:cubicBezTo>
                  <a:cubicBezTo>
                    <a:pt x="2029" y="899"/>
                    <a:pt x="2221" y="876"/>
                    <a:pt x="2415" y="864"/>
                  </a:cubicBezTo>
                  <a:cubicBezTo>
                    <a:pt x="2613" y="852"/>
                    <a:pt x="2811" y="845"/>
                    <a:pt x="3009" y="840"/>
                  </a:cubicBezTo>
                  <a:cubicBezTo>
                    <a:pt x="3397" y="833"/>
                    <a:pt x="3784" y="820"/>
                    <a:pt x="4173" y="814"/>
                  </a:cubicBezTo>
                  <a:cubicBezTo>
                    <a:pt x="4378" y="812"/>
                    <a:pt x="4585" y="806"/>
                    <a:pt x="4792" y="800"/>
                  </a:cubicBezTo>
                  <a:cubicBezTo>
                    <a:pt x="4992" y="795"/>
                    <a:pt x="5193" y="792"/>
                    <a:pt x="5393" y="789"/>
                  </a:cubicBezTo>
                  <a:cubicBezTo>
                    <a:pt x="5780" y="781"/>
                    <a:pt x="6168" y="773"/>
                    <a:pt x="6554" y="771"/>
                  </a:cubicBezTo>
                  <a:cubicBezTo>
                    <a:pt x="6815" y="774"/>
                    <a:pt x="7074" y="797"/>
                    <a:pt x="7333" y="806"/>
                  </a:cubicBezTo>
                  <a:cubicBezTo>
                    <a:pt x="7597" y="816"/>
                    <a:pt x="7860" y="813"/>
                    <a:pt x="8124" y="815"/>
                  </a:cubicBezTo>
                  <a:cubicBezTo>
                    <a:pt x="8124" y="815"/>
                    <a:pt x="8123" y="815"/>
                    <a:pt x="8122" y="814"/>
                  </a:cubicBezTo>
                  <a:lnTo>
                    <a:pt x="8122" y="814"/>
                  </a:lnTo>
                  <a:lnTo>
                    <a:pt x="8131" y="815"/>
                  </a:lnTo>
                  <a:lnTo>
                    <a:pt x="8135" y="815"/>
                  </a:lnTo>
                  <a:cubicBezTo>
                    <a:pt x="8309" y="820"/>
                    <a:pt x="8482" y="830"/>
                    <a:pt x="8656" y="853"/>
                  </a:cubicBezTo>
                  <a:cubicBezTo>
                    <a:pt x="8663" y="854"/>
                    <a:pt x="8670" y="854"/>
                    <a:pt x="8676" y="854"/>
                  </a:cubicBezTo>
                  <a:cubicBezTo>
                    <a:pt x="8727" y="854"/>
                    <a:pt x="8771" y="828"/>
                    <a:pt x="8804" y="791"/>
                  </a:cubicBezTo>
                  <a:cubicBezTo>
                    <a:pt x="8912" y="792"/>
                    <a:pt x="9021" y="795"/>
                    <a:pt x="9130" y="797"/>
                  </a:cubicBezTo>
                  <a:cubicBezTo>
                    <a:pt x="9335" y="800"/>
                    <a:pt x="9539" y="811"/>
                    <a:pt x="9744" y="829"/>
                  </a:cubicBezTo>
                  <a:cubicBezTo>
                    <a:pt x="9930" y="847"/>
                    <a:pt x="10116" y="870"/>
                    <a:pt x="10303" y="884"/>
                  </a:cubicBezTo>
                  <a:cubicBezTo>
                    <a:pt x="10696" y="913"/>
                    <a:pt x="11091" y="923"/>
                    <a:pt x="11484" y="950"/>
                  </a:cubicBezTo>
                  <a:cubicBezTo>
                    <a:pt x="11670" y="963"/>
                    <a:pt x="11855" y="973"/>
                    <a:pt x="12041" y="973"/>
                  </a:cubicBezTo>
                  <a:cubicBezTo>
                    <a:pt x="12051" y="973"/>
                    <a:pt x="12061" y="973"/>
                    <a:pt x="12071" y="973"/>
                  </a:cubicBezTo>
                  <a:cubicBezTo>
                    <a:pt x="12171" y="973"/>
                    <a:pt x="12273" y="969"/>
                    <a:pt x="12375" y="967"/>
                  </a:cubicBezTo>
                  <a:cubicBezTo>
                    <a:pt x="12474" y="965"/>
                    <a:pt x="12574" y="964"/>
                    <a:pt x="12673" y="963"/>
                  </a:cubicBezTo>
                  <a:lnTo>
                    <a:pt x="12679" y="963"/>
                  </a:lnTo>
                  <a:cubicBezTo>
                    <a:pt x="12910" y="967"/>
                    <a:pt x="13140" y="974"/>
                    <a:pt x="13370" y="974"/>
                  </a:cubicBezTo>
                  <a:lnTo>
                    <a:pt x="13347" y="974"/>
                  </a:lnTo>
                  <a:cubicBezTo>
                    <a:pt x="13471" y="976"/>
                    <a:pt x="13596" y="981"/>
                    <a:pt x="13722" y="993"/>
                  </a:cubicBezTo>
                  <a:cubicBezTo>
                    <a:pt x="13844" y="1006"/>
                    <a:pt x="13965" y="1023"/>
                    <a:pt x="14086" y="1037"/>
                  </a:cubicBezTo>
                  <a:cubicBezTo>
                    <a:pt x="14203" y="1050"/>
                    <a:pt x="14319" y="1054"/>
                    <a:pt x="14435" y="1054"/>
                  </a:cubicBezTo>
                  <a:cubicBezTo>
                    <a:pt x="14497" y="1054"/>
                    <a:pt x="14560" y="1053"/>
                    <a:pt x="14622" y="1052"/>
                  </a:cubicBezTo>
                  <a:cubicBezTo>
                    <a:pt x="14690" y="1052"/>
                    <a:pt x="14758" y="1051"/>
                    <a:pt x="14827" y="1051"/>
                  </a:cubicBezTo>
                  <a:lnTo>
                    <a:pt x="14827" y="1051"/>
                  </a:lnTo>
                  <a:cubicBezTo>
                    <a:pt x="14904" y="1052"/>
                    <a:pt x="14980" y="1053"/>
                    <a:pt x="15056" y="1053"/>
                  </a:cubicBezTo>
                  <a:cubicBezTo>
                    <a:pt x="15085" y="1053"/>
                    <a:pt x="15113" y="1054"/>
                    <a:pt x="15141" y="1054"/>
                  </a:cubicBezTo>
                  <a:cubicBezTo>
                    <a:pt x="15148" y="1054"/>
                    <a:pt x="15155" y="1054"/>
                    <a:pt x="15162" y="1054"/>
                  </a:cubicBezTo>
                  <a:lnTo>
                    <a:pt x="15180" y="1054"/>
                  </a:lnTo>
                  <a:cubicBezTo>
                    <a:pt x="15255" y="1052"/>
                    <a:pt x="15326" y="1006"/>
                    <a:pt x="15359" y="937"/>
                  </a:cubicBezTo>
                  <a:cubicBezTo>
                    <a:pt x="15396" y="862"/>
                    <a:pt x="15379" y="775"/>
                    <a:pt x="15358" y="698"/>
                  </a:cubicBezTo>
                  <a:cubicBezTo>
                    <a:pt x="15357" y="695"/>
                    <a:pt x="15356" y="689"/>
                    <a:pt x="15355" y="685"/>
                  </a:cubicBezTo>
                  <a:cubicBezTo>
                    <a:pt x="15360" y="660"/>
                    <a:pt x="15363" y="633"/>
                    <a:pt x="15357" y="608"/>
                  </a:cubicBezTo>
                  <a:cubicBezTo>
                    <a:pt x="15349" y="560"/>
                    <a:pt x="15321" y="522"/>
                    <a:pt x="15285" y="496"/>
                  </a:cubicBezTo>
                  <a:cubicBezTo>
                    <a:pt x="15261" y="455"/>
                    <a:pt x="15229" y="421"/>
                    <a:pt x="15179" y="400"/>
                  </a:cubicBezTo>
                  <a:cubicBezTo>
                    <a:pt x="15150" y="388"/>
                    <a:pt x="15122" y="383"/>
                    <a:pt x="15094" y="383"/>
                  </a:cubicBezTo>
                  <a:cubicBezTo>
                    <a:pt x="15078" y="383"/>
                    <a:pt x="15062" y="384"/>
                    <a:pt x="15046" y="387"/>
                  </a:cubicBezTo>
                  <a:cubicBezTo>
                    <a:pt x="15045" y="386"/>
                    <a:pt x="15045" y="386"/>
                    <a:pt x="15045" y="386"/>
                  </a:cubicBezTo>
                  <a:cubicBezTo>
                    <a:pt x="14989" y="327"/>
                    <a:pt x="14911" y="302"/>
                    <a:pt x="14832" y="291"/>
                  </a:cubicBezTo>
                  <a:cubicBezTo>
                    <a:pt x="14774" y="281"/>
                    <a:pt x="14714" y="274"/>
                    <a:pt x="14655" y="269"/>
                  </a:cubicBezTo>
                  <a:cubicBezTo>
                    <a:pt x="14623" y="266"/>
                    <a:pt x="14591" y="263"/>
                    <a:pt x="14559" y="259"/>
                  </a:cubicBezTo>
                  <a:cubicBezTo>
                    <a:pt x="14553" y="258"/>
                    <a:pt x="14546" y="257"/>
                    <a:pt x="14539" y="256"/>
                  </a:cubicBezTo>
                  <a:cubicBezTo>
                    <a:pt x="14522" y="255"/>
                    <a:pt x="14504" y="254"/>
                    <a:pt x="14487" y="251"/>
                  </a:cubicBezTo>
                  <a:cubicBezTo>
                    <a:pt x="14457" y="249"/>
                    <a:pt x="14428" y="247"/>
                    <a:pt x="14400" y="245"/>
                  </a:cubicBezTo>
                  <a:cubicBezTo>
                    <a:pt x="14260" y="235"/>
                    <a:pt x="14122" y="223"/>
                    <a:pt x="13982" y="217"/>
                  </a:cubicBezTo>
                  <a:cubicBezTo>
                    <a:pt x="13562" y="201"/>
                    <a:pt x="13141" y="192"/>
                    <a:pt x="12720" y="185"/>
                  </a:cubicBezTo>
                  <a:cubicBezTo>
                    <a:pt x="12556" y="182"/>
                    <a:pt x="12392" y="181"/>
                    <a:pt x="12229" y="181"/>
                  </a:cubicBezTo>
                  <a:cubicBezTo>
                    <a:pt x="12174" y="181"/>
                    <a:pt x="12119" y="181"/>
                    <a:pt x="12065" y="182"/>
                  </a:cubicBezTo>
                  <a:cubicBezTo>
                    <a:pt x="12017" y="182"/>
                    <a:pt x="11969" y="182"/>
                    <a:pt x="11921" y="183"/>
                  </a:cubicBezTo>
                  <a:cubicBezTo>
                    <a:pt x="11865" y="182"/>
                    <a:pt x="11808" y="180"/>
                    <a:pt x="11750" y="180"/>
                  </a:cubicBezTo>
                  <a:cubicBezTo>
                    <a:pt x="11609" y="178"/>
                    <a:pt x="11467" y="175"/>
                    <a:pt x="11326" y="174"/>
                  </a:cubicBezTo>
                  <a:cubicBezTo>
                    <a:pt x="11322" y="171"/>
                    <a:pt x="11318" y="170"/>
                    <a:pt x="11314" y="168"/>
                  </a:cubicBezTo>
                  <a:cubicBezTo>
                    <a:pt x="11268" y="154"/>
                    <a:pt x="11220" y="146"/>
                    <a:pt x="11172" y="142"/>
                  </a:cubicBezTo>
                  <a:cubicBezTo>
                    <a:pt x="11113" y="136"/>
                    <a:pt x="11054" y="131"/>
                    <a:pt x="10996" y="127"/>
                  </a:cubicBezTo>
                  <a:cubicBezTo>
                    <a:pt x="10905" y="121"/>
                    <a:pt x="10814" y="115"/>
                    <a:pt x="10724" y="108"/>
                  </a:cubicBezTo>
                  <a:cubicBezTo>
                    <a:pt x="10593" y="99"/>
                    <a:pt x="10463" y="92"/>
                    <a:pt x="10332" y="87"/>
                  </a:cubicBezTo>
                  <a:cubicBezTo>
                    <a:pt x="9933" y="71"/>
                    <a:pt x="9534" y="57"/>
                    <a:pt x="9134" y="49"/>
                  </a:cubicBezTo>
                  <a:cubicBezTo>
                    <a:pt x="8913" y="46"/>
                    <a:pt x="8694" y="41"/>
                    <a:pt x="8473" y="39"/>
                  </a:cubicBezTo>
                  <a:cubicBezTo>
                    <a:pt x="8450" y="39"/>
                    <a:pt x="8427" y="39"/>
                    <a:pt x="8403" y="39"/>
                  </a:cubicBezTo>
                  <a:cubicBezTo>
                    <a:pt x="8222" y="39"/>
                    <a:pt x="8040" y="42"/>
                    <a:pt x="7857" y="42"/>
                  </a:cubicBezTo>
                  <a:lnTo>
                    <a:pt x="7857" y="42"/>
                  </a:lnTo>
                  <a:cubicBezTo>
                    <a:pt x="7845" y="42"/>
                    <a:pt x="7833" y="42"/>
                    <a:pt x="7822" y="42"/>
                  </a:cubicBezTo>
                  <a:cubicBezTo>
                    <a:pt x="7802" y="42"/>
                    <a:pt x="7782" y="42"/>
                    <a:pt x="7762" y="44"/>
                  </a:cubicBezTo>
                  <a:cubicBezTo>
                    <a:pt x="7733" y="48"/>
                    <a:pt x="7706" y="56"/>
                    <a:pt x="7677" y="64"/>
                  </a:cubicBezTo>
                  <a:cubicBezTo>
                    <a:pt x="7657" y="71"/>
                    <a:pt x="7638" y="80"/>
                    <a:pt x="7622" y="92"/>
                  </a:cubicBezTo>
                  <a:cubicBezTo>
                    <a:pt x="7560" y="94"/>
                    <a:pt x="7497" y="95"/>
                    <a:pt x="7434" y="96"/>
                  </a:cubicBezTo>
                  <a:cubicBezTo>
                    <a:pt x="7214" y="102"/>
                    <a:pt x="6995" y="105"/>
                    <a:pt x="6775" y="106"/>
                  </a:cubicBezTo>
                  <a:cubicBezTo>
                    <a:pt x="6755" y="96"/>
                    <a:pt x="6733" y="89"/>
                    <a:pt x="6709" y="87"/>
                  </a:cubicBezTo>
                  <a:cubicBezTo>
                    <a:pt x="6329" y="59"/>
                    <a:pt x="5950" y="39"/>
                    <a:pt x="5570" y="20"/>
                  </a:cubicBezTo>
                  <a:cubicBezTo>
                    <a:pt x="5374" y="10"/>
                    <a:pt x="5178" y="1"/>
                    <a:pt x="498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7" name="Google Shape;2147;p42"/>
            <p:cNvSpPr/>
            <p:nvPr/>
          </p:nvSpPr>
          <p:spPr>
            <a:xfrm flipH="1">
              <a:off x="6602170" y="3737109"/>
              <a:ext cx="1054766" cy="37940"/>
            </a:xfrm>
            <a:custGeom>
              <a:avLst/>
              <a:gdLst/>
              <a:ahLst/>
              <a:cxnLst/>
              <a:rect l="l" t="t" r="r" b="b"/>
              <a:pathLst>
                <a:path w="17258" h="613" extrusionOk="0">
                  <a:moveTo>
                    <a:pt x="13404" y="0"/>
                  </a:moveTo>
                  <a:cubicBezTo>
                    <a:pt x="13316" y="0"/>
                    <a:pt x="13227" y="3"/>
                    <a:pt x="13139" y="11"/>
                  </a:cubicBezTo>
                  <a:cubicBezTo>
                    <a:pt x="13007" y="22"/>
                    <a:pt x="12873" y="34"/>
                    <a:pt x="12741" y="41"/>
                  </a:cubicBezTo>
                  <a:cubicBezTo>
                    <a:pt x="12665" y="44"/>
                    <a:pt x="12588" y="45"/>
                    <a:pt x="12512" y="45"/>
                  </a:cubicBezTo>
                  <a:cubicBezTo>
                    <a:pt x="12474" y="45"/>
                    <a:pt x="12436" y="45"/>
                    <a:pt x="12398" y="44"/>
                  </a:cubicBezTo>
                  <a:cubicBezTo>
                    <a:pt x="12188" y="36"/>
                    <a:pt x="11977" y="27"/>
                    <a:pt x="11767" y="27"/>
                  </a:cubicBezTo>
                  <a:cubicBezTo>
                    <a:pt x="11728" y="27"/>
                    <a:pt x="11689" y="27"/>
                    <a:pt x="11650" y="28"/>
                  </a:cubicBezTo>
                  <a:cubicBezTo>
                    <a:pt x="11401" y="33"/>
                    <a:pt x="11151" y="40"/>
                    <a:pt x="10902" y="42"/>
                  </a:cubicBezTo>
                  <a:lnTo>
                    <a:pt x="10897" y="42"/>
                  </a:lnTo>
                  <a:cubicBezTo>
                    <a:pt x="10504" y="35"/>
                    <a:pt x="10109" y="15"/>
                    <a:pt x="9715" y="15"/>
                  </a:cubicBezTo>
                  <a:cubicBezTo>
                    <a:pt x="9620" y="15"/>
                    <a:pt x="9525" y="16"/>
                    <a:pt x="9430" y="19"/>
                  </a:cubicBezTo>
                  <a:cubicBezTo>
                    <a:pt x="9222" y="25"/>
                    <a:pt x="9014" y="37"/>
                    <a:pt x="8807" y="51"/>
                  </a:cubicBezTo>
                  <a:cubicBezTo>
                    <a:pt x="8607" y="65"/>
                    <a:pt x="8406" y="73"/>
                    <a:pt x="8205" y="80"/>
                  </a:cubicBezTo>
                  <a:cubicBezTo>
                    <a:pt x="7811" y="91"/>
                    <a:pt x="7417" y="105"/>
                    <a:pt x="7022" y="107"/>
                  </a:cubicBezTo>
                  <a:lnTo>
                    <a:pt x="7012" y="107"/>
                  </a:lnTo>
                  <a:cubicBezTo>
                    <a:pt x="7014" y="107"/>
                    <a:pt x="7017" y="107"/>
                    <a:pt x="7019" y="106"/>
                  </a:cubicBezTo>
                  <a:cubicBezTo>
                    <a:pt x="6804" y="100"/>
                    <a:pt x="6590" y="91"/>
                    <a:pt x="6375" y="84"/>
                  </a:cubicBezTo>
                  <a:cubicBezTo>
                    <a:pt x="6319" y="82"/>
                    <a:pt x="6262" y="82"/>
                    <a:pt x="6206" y="82"/>
                  </a:cubicBezTo>
                  <a:cubicBezTo>
                    <a:pt x="6062" y="82"/>
                    <a:pt x="5918" y="86"/>
                    <a:pt x="5775" y="89"/>
                  </a:cubicBezTo>
                  <a:cubicBezTo>
                    <a:pt x="5679" y="91"/>
                    <a:pt x="5584" y="91"/>
                    <a:pt x="5488" y="91"/>
                  </a:cubicBezTo>
                  <a:cubicBezTo>
                    <a:pt x="5393" y="91"/>
                    <a:pt x="5297" y="91"/>
                    <a:pt x="5201" y="90"/>
                  </a:cubicBezTo>
                  <a:cubicBezTo>
                    <a:pt x="5156" y="90"/>
                    <a:pt x="5111" y="90"/>
                    <a:pt x="5067" y="90"/>
                  </a:cubicBezTo>
                  <a:cubicBezTo>
                    <a:pt x="4895" y="90"/>
                    <a:pt x="4725" y="92"/>
                    <a:pt x="4553" y="98"/>
                  </a:cubicBezTo>
                  <a:cubicBezTo>
                    <a:pt x="4359" y="106"/>
                    <a:pt x="4165" y="114"/>
                    <a:pt x="3969" y="116"/>
                  </a:cubicBezTo>
                  <a:cubicBezTo>
                    <a:pt x="3728" y="112"/>
                    <a:pt x="3487" y="106"/>
                    <a:pt x="3245" y="106"/>
                  </a:cubicBezTo>
                  <a:cubicBezTo>
                    <a:pt x="3132" y="106"/>
                    <a:pt x="3019" y="113"/>
                    <a:pt x="2907" y="119"/>
                  </a:cubicBezTo>
                  <a:cubicBezTo>
                    <a:pt x="2773" y="125"/>
                    <a:pt x="2640" y="131"/>
                    <a:pt x="2507" y="137"/>
                  </a:cubicBezTo>
                  <a:cubicBezTo>
                    <a:pt x="2323" y="144"/>
                    <a:pt x="2137" y="143"/>
                    <a:pt x="1953" y="151"/>
                  </a:cubicBezTo>
                  <a:cubicBezTo>
                    <a:pt x="1739" y="161"/>
                    <a:pt x="1526" y="170"/>
                    <a:pt x="1312" y="179"/>
                  </a:cubicBezTo>
                  <a:cubicBezTo>
                    <a:pt x="1113" y="186"/>
                    <a:pt x="915" y="193"/>
                    <a:pt x="717" y="207"/>
                  </a:cubicBezTo>
                  <a:cubicBezTo>
                    <a:pt x="619" y="213"/>
                    <a:pt x="523" y="223"/>
                    <a:pt x="426" y="231"/>
                  </a:cubicBezTo>
                  <a:cubicBezTo>
                    <a:pt x="376" y="234"/>
                    <a:pt x="328" y="239"/>
                    <a:pt x="279" y="240"/>
                  </a:cubicBezTo>
                  <a:cubicBezTo>
                    <a:pt x="273" y="240"/>
                    <a:pt x="268" y="240"/>
                    <a:pt x="262" y="241"/>
                  </a:cubicBezTo>
                  <a:cubicBezTo>
                    <a:pt x="251" y="224"/>
                    <a:pt x="235" y="212"/>
                    <a:pt x="213" y="212"/>
                  </a:cubicBezTo>
                  <a:cubicBezTo>
                    <a:pt x="191" y="212"/>
                    <a:pt x="173" y="227"/>
                    <a:pt x="164" y="247"/>
                  </a:cubicBezTo>
                  <a:cubicBezTo>
                    <a:pt x="65" y="263"/>
                    <a:pt x="0" y="368"/>
                    <a:pt x="18" y="462"/>
                  </a:cubicBezTo>
                  <a:cubicBezTo>
                    <a:pt x="35" y="555"/>
                    <a:pt x="116" y="612"/>
                    <a:pt x="205" y="612"/>
                  </a:cubicBezTo>
                  <a:cubicBezTo>
                    <a:pt x="214" y="612"/>
                    <a:pt x="224" y="612"/>
                    <a:pt x="233" y="610"/>
                  </a:cubicBezTo>
                  <a:lnTo>
                    <a:pt x="236" y="610"/>
                  </a:lnTo>
                  <a:cubicBezTo>
                    <a:pt x="228" y="611"/>
                    <a:pt x="220" y="611"/>
                    <a:pt x="212" y="613"/>
                  </a:cubicBezTo>
                  <a:cubicBezTo>
                    <a:pt x="275" y="609"/>
                    <a:pt x="338" y="608"/>
                    <a:pt x="400" y="603"/>
                  </a:cubicBezTo>
                  <a:cubicBezTo>
                    <a:pt x="486" y="597"/>
                    <a:pt x="571" y="590"/>
                    <a:pt x="654" y="583"/>
                  </a:cubicBezTo>
                  <a:cubicBezTo>
                    <a:pt x="794" y="570"/>
                    <a:pt x="933" y="563"/>
                    <a:pt x="1072" y="559"/>
                  </a:cubicBezTo>
                  <a:cubicBezTo>
                    <a:pt x="1474" y="543"/>
                    <a:pt x="1877" y="520"/>
                    <a:pt x="2279" y="512"/>
                  </a:cubicBezTo>
                  <a:cubicBezTo>
                    <a:pt x="2490" y="507"/>
                    <a:pt x="2700" y="499"/>
                    <a:pt x="2910" y="489"/>
                  </a:cubicBezTo>
                  <a:cubicBezTo>
                    <a:pt x="3102" y="479"/>
                    <a:pt x="3293" y="476"/>
                    <a:pt x="3485" y="475"/>
                  </a:cubicBezTo>
                  <a:lnTo>
                    <a:pt x="3485" y="475"/>
                  </a:lnTo>
                  <a:cubicBezTo>
                    <a:pt x="3643" y="479"/>
                    <a:pt x="3800" y="483"/>
                    <a:pt x="3959" y="486"/>
                  </a:cubicBezTo>
                  <a:cubicBezTo>
                    <a:pt x="3981" y="486"/>
                    <a:pt x="4003" y="486"/>
                    <a:pt x="4025" y="486"/>
                  </a:cubicBezTo>
                  <a:cubicBezTo>
                    <a:pt x="4193" y="486"/>
                    <a:pt x="4360" y="476"/>
                    <a:pt x="4527" y="470"/>
                  </a:cubicBezTo>
                  <a:cubicBezTo>
                    <a:pt x="4703" y="462"/>
                    <a:pt x="4877" y="459"/>
                    <a:pt x="5052" y="459"/>
                  </a:cubicBezTo>
                  <a:cubicBezTo>
                    <a:pt x="5096" y="459"/>
                    <a:pt x="5140" y="459"/>
                    <a:pt x="5184" y="459"/>
                  </a:cubicBezTo>
                  <a:cubicBezTo>
                    <a:pt x="5292" y="460"/>
                    <a:pt x="5400" y="461"/>
                    <a:pt x="5509" y="461"/>
                  </a:cubicBezTo>
                  <a:cubicBezTo>
                    <a:pt x="5589" y="461"/>
                    <a:pt x="5669" y="460"/>
                    <a:pt x="5748" y="459"/>
                  </a:cubicBezTo>
                  <a:cubicBezTo>
                    <a:pt x="5949" y="456"/>
                    <a:pt x="6149" y="452"/>
                    <a:pt x="6349" y="452"/>
                  </a:cubicBezTo>
                  <a:lnTo>
                    <a:pt x="6354" y="452"/>
                  </a:lnTo>
                  <a:cubicBezTo>
                    <a:pt x="6606" y="462"/>
                    <a:pt x="6858" y="476"/>
                    <a:pt x="7110" y="476"/>
                  </a:cubicBezTo>
                  <a:cubicBezTo>
                    <a:pt x="7162" y="476"/>
                    <a:pt x="7214" y="476"/>
                    <a:pt x="7266" y="474"/>
                  </a:cubicBezTo>
                  <a:cubicBezTo>
                    <a:pt x="7672" y="464"/>
                    <a:pt x="8075" y="456"/>
                    <a:pt x="8481" y="439"/>
                  </a:cubicBezTo>
                  <a:cubicBezTo>
                    <a:pt x="8684" y="431"/>
                    <a:pt x="8887" y="416"/>
                    <a:pt x="9091" y="403"/>
                  </a:cubicBezTo>
                  <a:cubicBezTo>
                    <a:pt x="9288" y="391"/>
                    <a:pt x="9485" y="386"/>
                    <a:pt x="9683" y="385"/>
                  </a:cubicBezTo>
                  <a:lnTo>
                    <a:pt x="9683" y="385"/>
                  </a:lnTo>
                  <a:cubicBezTo>
                    <a:pt x="9871" y="386"/>
                    <a:pt x="10059" y="390"/>
                    <a:pt x="10246" y="394"/>
                  </a:cubicBezTo>
                  <a:cubicBezTo>
                    <a:pt x="10428" y="398"/>
                    <a:pt x="10609" y="406"/>
                    <a:pt x="10791" y="409"/>
                  </a:cubicBezTo>
                  <a:cubicBezTo>
                    <a:pt x="10842" y="410"/>
                    <a:pt x="10892" y="410"/>
                    <a:pt x="10943" y="410"/>
                  </a:cubicBezTo>
                  <a:cubicBezTo>
                    <a:pt x="11105" y="410"/>
                    <a:pt x="11267" y="406"/>
                    <a:pt x="11428" y="402"/>
                  </a:cubicBezTo>
                  <a:cubicBezTo>
                    <a:pt x="11576" y="399"/>
                    <a:pt x="11723" y="396"/>
                    <a:pt x="11871" y="396"/>
                  </a:cubicBezTo>
                  <a:cubicBezTo>
                    <a:pt x="11894" y="396"/>
                    <a:pt x="11916" y="396"/>
                    <a:pt x="11939" y="396"/>
                  </a:cubicBezTo>
                  <a:lnTo>
                    <a:pt x="11915" y="396"/>
                  </a:lnTo>
                  <a:cubicBezTo>
                    <a:pt x="12049" y="401"/>
                    <a:pt x="12182" y="406"/>
                    <a:pt x="12314" y="411"/>
                  </a:cubicBezTo>
                  <a:cubicBezTo>
                    <a:pt x="12372" y="413"/>
                    <a:pt x="12429" y="414"/>
                    <a:pt x="12486" y="414"/>
                  </a:cubicBezTo>
                  <a:cubicBezTo>
                    <a:pt x="12565" y="414"/>
                    <a:pt x="12643" y="413"/>
                    <a:pt x="12721" y="411"/>
                  </a:cubicBezTo>
                  <a:cubicBezTo>
                    <a:pt x="12837" y="408"/>
                    <a:pt x="12952" y="398"/>
                    <a:pt x="13068" y="388"/>
                  </a:cubicBezTo>
                  <a:cubicBezTo>
                    <a:pt x="13196" y="377"/>
                    <a:pt x="13323" y="371"/>
                    <a:pt x="13450" y="369"/>
                  </a:cubicBezTo>
                  <a:cubicBezTo>
                    <a:pt x="13600" y="375"/>
                    <a:pt x="13749" y="386"/>
                    <a:pt x="13899" y="387"/>
                  </a:cubicBezTo>
                  <a:cubicBezTo>
                    <a:pt x="13987" y="387"/>
                    <a:pt x="14075" y="386"/>
                    <a:pt x="14163" y="385"/>
                  </a:cubicBezTo>
                  <a:cubicBezTo>
                    <a:pt x="14212" y="384"/>
                    <a:pt x="14260" y="383"/>
                    <a:pt x="14309" y="383"/>
                  </a:cubicBezTo>
                  <a:cubicBezTo>
                    <a:pt x="14329" y="383"/>
                    <a:pt x="14349" y="383"/>
                    <a:pt x="14369" y="384"/>
                  </a:cubicBezTo>
                  <a:cubicBezTo>
                    <a:pt x="14470" y="384"/>
                    <a:pt x="14571" y="384"/>
                    <a:pt x="14672" y="384"/>
                  </a:cubicBezTo>
                  <a:cubicBezTo>
                    <a:pt x="14722" y="384"/>
                    <a:pt x="14773" y="384"/>
                    <a:pt x="14823" y="384"/>
                  </a:cubicBezTo>
                  <a:cubicBezTo>
                    <a:pt x="14888" y="383"/>
                    <a:pt x="14955" y="382"/>
                    <a:pt x="15021" y="380"/>
                  </a:cubicBezTo>
                  <a:cubicBezTo>
                    <a:pt x="15078" y="379"/>
                    <a:pt x="15136" y="378"/>
                    <a:pt x="15194" y="378"/>
                  </a:cubicBezTo>
                  <a:cubicBezTo>
                    <a:pt x="15207" y="378"/>
                    <a:pt x="15221" y="378"/>
                    <a:pt x="15235" y="378"/>
                  </a:cubicBezTo>
                  <a:cubicBezTo>
                    <a:pt x="15404" y="383"/>
                    <a:pt x="15573" y="388"/>
                    <a:pt x="15742" y="390"/>
                  </a:cubicBezTo>
                  <a:lnTo>
                    <a:pt x="15740" y="390"/>
                  </a:lnTo>
                  <a:cubicBezTo>
                    <a:pt x="15948" y="392"/>
                    <a:pt x="16156" y="401"/>
                    <a:pt x="16364" y="407"/>
                  </a:cubicBezTo>
                  <a:cubicBezTo>
                    <a:pt x="16566" y="412"/>
                    <a:pt x="16768" y="425"/>
                    <a:pt x="16968" y="450"/>
                  </a:cubicBezTo>
                  <a:cubicBezTo>
                    <a:pt x="16985" y="452"/>
                    <a:pt x="17002" y="456"/>
                    <a:pt x="17020" y="458"/>
                  </a:cubicBezTo>
                  <a:cubicBezTo>
                    <a:pt x="17032" y="459"/>
                    <a:pt x="17044" y="460"/>
                    <a:pt x="17055" y="460"/>
                  </a:cubicBezTo>
                  <a:cubicBezTo>
                    <a:pt x="17141" y="459"/>
                    <a:pt x="17220" y="403"/>
                    <a:pt x="17238" y="313"/>
                  </a:cubicBezTo>
                  <a:cubicBezTo>
                    <a:pt x="17257" y="218"/>
                    <a:pt x="17193" y="112"/>
                    <a:pt x="17094" y="96"/>
                  </a:cubicBezTo>
                  <a:cubicBezTo>
                    <a:pt x="16854" y="57"/>
                    <a:pt x="16608" y="43"/>
                    <a:pt x="16364" y="36"/>
                  </a:cubicBezTo>
                  <a:cubicBezTo>
                    <a:pt x="16116" y="29"/>
                    <a:pt x="15867" y="21"/>
                    <a:pt x="15619" y="19"/>
                  </a:cubicBezTo>
                  <a:lnTo>
                    <a:pt x="15620" y="19"/>
                  </a:lnTo>
                  <a:cubicBezTo>
                    <a:pt x="15489" y="17"/>
                    <a:pt x="15357" y="9"/>
                    <a:pt x="15225" y="9"/>
                  </a:cubicBezTo>
                  <a:cubicBezTo>
                    <a:pt x="15217" y="9"/>
                    <a:pt x="15209" y="9"/>
                    <a:pt x="15200" y="9"/>
                  </a:cubicBezTo>
                  <a:cubicBezTo>
                    <a:pt x="15185" y="9"/>
                    <a:pt x="15170" y="8"/>
                    <a:pt x="15155" y="8"/>
                  </a:cubicBezTo>
                  <a:cubicBezTo>
                    <a:pt x="15091" y="8"/>
                    <a:pt x="15028" y="10"/>
                    <a:pt x="14965" y="11"/>
                  </a:cubicBezTo>
                  <a:cubicBezTo>
                    <a:pt x="14896" y="13"/>
                    <a:pt x="14825" y="14"/>
                    <a:pt x="14757" y="14"/>
                  </a:cubicBezTo>
                  <a:cubicBezTo>
                    <a:pt x="14727" y="15"/>
                    <a:pt x="14698" y="15"/>
                    <a:pt x="14668" y="15"/>
                  </a:cubicBezTo>
                  <a:cubicBezTo>
                    <a:pt x="14588" y="15"/>
                    <a:pt x="14508" y="14"/>
                    <a:pt x="14428" y="14"/>
                  </a:cubicBezTo>
                  <a:cubicBezTo>
                    <a:pt x="14399" y="14"/>
                    <a:pt x="14370" y="14"/>
                    <a:pt x="14340" y="14"/>
                  </a:cubicBezTo>
                  <a:cubicBezTo>
                    <a:pt x="14207" y="15"/>
                    <a:pt x="14074" y="18"/>
                    <a:pt x="13941" y="18"/>
                  </a:cubicBezTo>
                  <a:cubicBezTo>
                    <a:pt x="13919" y="18"/>
                    <a:pt x="13898" y="18"/>
                    <a:pt x="13876" y="18"/>
                  </a:cubicBezTo>
                  <a:lnTo>
                    <a:pt x="13900" y="18"/>
                  </a:lnTo>
                  <a:cubicBezTo>
                    <a:pt x="13735" y="10"/>
                    <a:pt x="13570" y="0"/>
                    <a:pt x="134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8" name="Google Shape;2148;p42"/>
            <p:cNvSpPr/>
            <p:nvPr/>
          </p:nvSpPr>
          <p:spPr>
            <a:xfrm flipH="1">
              <a:off x="6614394" y="3780928"/>
              <a:ext cx="1036186" cy="37197"/>
            </a:xfrm>
            <a:custGeom>
              <a:avLst/>
              <a:gdLst/>
              <a:ahLst/>
              <a:cxnLst/>
              <a:rect l="l" t="t" r="r" b="b"/>
              <a:pathLst>
                <a:path w="16954" h="601" extrusionOk="0">
                  <a:moveTo>
                    <a:pt x="734" y="187"/>
                  </a:moveTo>
                  <a:lnTo>
                    <a:pt x="734" y="187"/>
                  </a:lnTo>
                  <a:cubicBezTo>
                    <a:pt x="730" y="188"/>
                    <a:pt x="725" y="189"/>
                    <a:pt x="721" y="189"/>
                  </a:cubicBezTo>
                  <a:cubicBezTo>
                    <a:pt x="725" y="189"/>
                    <a:pt x="730" y="188"/>
                    <a:pt x="734" y="187"/>
                  </a:cubicBezTo>
                  <a:close/>
                  <a:moveTo>
                    <a:pt x="3932" y="445"/>
                  </a:moveTo>
                  <a:cubicBezTo>
                    <a:pt x="3933" y="445"/>
                    <a:pt x="3934" y="445"/>
                    <a:pt x="3935" y="445"/>
                  </a:cubicBezTo>
                  <a:cubicBezTo>
                    <a:pt x="3934" y="445"/>
                    <a:pt x="3933" y="445"/>
                    <a:pt x="3932" y="445"/>
                  </a:cubicBezTo>
                  <a:close/>
                  <a:moveTo>
                    <a:pt x="6651" y="1"/>
                  </a:moveTo>
                  <a:cubicBezTo>
                    <a:pt x="6593" y="1"/>
                    <a:pt x="6536" y="1"/>
                    <a:pt x="6478" y="2"/>
                  </a:cubicBezTo>
                  <a:cubicBezTo>
                    <a:pt x="6314" y="4"/>
                    <a:pt x="6150" y="8"/>
                    <a:pt x="5985" y="8"/>
                  </a:cubicBezTo>
                  <a:cubicBezTo>
                    <a:pt x="5965" y="8"/>
                    <a:pt x="5945" y="8"/>
                    <a:pt x="5925" y="7"/>
                  </a:cubicBezTo>
                  <a:cubicBezTo>
                    <a:pt x="5868" y="7"/>
                    <a:pt x="5812" y="7"/>
                    <a:pt x="5755" y="7"/>
                  </a:cubicBezTo>
                  <a:cubicBezTo>
                    <a:pt x="5608" y="7"/>
                    <a:pt x="5460" y="9"/>
                    <a:pt x="5312" y="19"/>
                  </a:cubicBezTo>
                  <a:cubicBezTo>
                    <a:pt x="5125" y="30"/>
                    <a:pt x="4938" y="51"/>
                    <a:pt x="4750" y="60"/>
                  </a:cubicBezTo>
                  <a:cubicBezTo>
                    <a:pt x="4562" y="70"/>
                    <a:pt x="4374" y="78"/>
                    <a:pt x="4185" y="78"/>
                  </a:cubicBezTo>
                  <a:cubicBezTo>
                    <a:pt x="4174" y="78"/>
                    <a:pt x="4162" y="78"/>
                    <a:pt x="4151" y="78"/>
                  </a:cubicBezTo>
                  <a:lnTo>
                    <a:pt x="4152" y="78"/>
                  </a:lnTo>
                  <a:cubicBezTo>
                    <a:pt x="4033" y="76"/>
                    <a:pt x="3912" y="75"/>
                    <a:pt x="3792" y="75"/>
                  </a:cubicBezTo>
                  <a:lnTo>
                    <a:pt x="3816" y="75"/>
                  </a:lnTo>
                  <a:cubicBezTo>
                    <a:pt x="3546" y="71"/>
                    <a:pt x="3276" y="69"/>
                    <a:pt x="3006" y="67"/>
                  </a:cubicBezTo>
                  <a:lnTo>
                    <a:pt x="3010" y="67"/>
                  </a:lnTo>
                  <a:cubicBezTo>
                    <a:pt x="2893" y="65"/>
                    <a:pt x="2775" y="61"/>
                    <a:pt x="2657" y="61"/>
                  </a:cubicBezTo>
                  <a:cubicBezTo>
                    <a:pt x="2590" y="61"/>
                    <a:pt x="2522" y="62"/>
                    <a:pt x="2455" y="67"/>
                  </a:cubicBezTo>
                  <a:cubicBezTo>
                    <a:pt x="2269" y="79"/>
                    <a:pt x="2084" y="98"/>
                    <a:pt x="1898" y="113"/>
                  </a:cubicBezTo>
                  <a:cubicBezTo>
                    <a:pt x="1704" y="129"/>
                    <a:pt x="1511" y="132"/>
                    <a:pt x="1316" y="135"/>
                  </a:cubicBezTo>
                  <a:cubicBezTo>
                    <a:pt x="1121" y="139"/>
                    <a:pt x="928" y="163"/>
                    <a:pt x="734" y="187"/>
                  </a:cubicBezTo>
                  <a:lnTo>
                    <a:pt x="734" y="187"/>
                  </a:lnTo>
                  <a:cubicBezTo>
                    <a:pt x="738" y="187"/>
                    <a:pt x="741" y="187"/>
                    <a:pt x="745" y="187"/>
                  </a:cubicBezTo>
                  <a:cubicBezTo>
                    <a:pt x="645" y="198"/>
                    <a:pt x="548" y="210"/>
                    <a:pt x="447" y="213"/>
                  </a:cubicBezTo>
                  <a:cubicBezTo>
                    <a:pt x="400" y="214"/>
                    <a:pt x="354" y="217"/>
                    <a:pt x="307" y="219"/>
                  </a:cubicBezTo>
                  <a:cubicBezTo>
                    <a:pt x="250" y="222"/>
                    <a:pt x="184" y="222"/>
                    <a:pt x="132" y="248"/>
                  </a:cubicBezTo>
                  <a:cubicBezTo>
                    <a:pt x="41" y="292"/>
                    <a:pt x="0" y="403"/>
                    <a:pt x="44" y="495"/>
                  </a:cubicBezTo>
                  <a:cubicBezTo>
                    <a:pt x="75" y="560"/>
                    <a:pt x="143" y="600"/>
                    <a:pt x="212" y="600"/>
                  </a:cubicBezTo>
                  <a:cubicBezTo>
                    <a:pt x="228" y="600"/>
                    <a:pt x="243" y="598"/>
                    <a:pt x="259" y="594"/>
                  </a:cubicBezTo>
                  <a:lnTo>
                    <a:pt x="261" y="594"/>
                  </a:lnTo>
                  <a:cubicBezTo>
                    <a:pt x="379" y="583"/>
                    <a:pt x="497" y="584"/>
                    <a:pt x="615" y="573"/>
                  </a:cubicBezTo>
                  <a:cubicBezTo>
                    <a:pt x="742" y="562"/>
                    <a:pt x="869" y="543"/>
                    <a:pt x="996" y="528"/>
                  </a:cubicBezTo>
                  <a:cubicBezTo>
                    <a:pt x="1137" y="513"/>
                    <a:pt x="1276" y="506"/>
                    <a:pt x="1419" y="504"/>
                  </a:cubicBezTo>
                  <a:cubicBezTo>
                    <a:pt x="1560" y="503"/>
                    <a:pt x="1703" y="500"/>
                    <a:pt x="1844" y="488"/>
                  </a:cubicBezTo>
                  <a:cubicBezTo>
                    <a:pt x="1985" y="477"/>
                    <a:pt x="2128" y="465"/>
                    <a:pt x="2270" y="452"/>
                  </a:cubicBezTo>
                  <a:cubicBezTo>
                    <a:pt x="2402" y="442"/>
                    <a:pt x="2532" y="432"/>
                    <a:pt x="2662" y="432"/>
                  </a:cubicBezTo>
                  <a:cubicBezTo>
                    <a:pt x="2932" y="437"/>
                    <a:pt x="3203" y="436"/>
                    <a:pt x="3473" y="439"/>
                  </a:cubicBezTo>
                  <a:lnTo>
                    <a:pt x="3475" y="439"/>
                  </a:lnTo>
                  <a:cubicBezTo>
                    <a:pt x="3628" y="442"/>
                    <a:pt x="3780" y="444"/>
                    <a:pt x="3932" y="445"/>
                  </a:cubicBezTo>
                  <a:lnTo>
                    <a:pt x="3932" y="445"/>
                  </a:lnTo>
                  <a:cubicBezTo>
                    <a:pt x="3930" y="445"/>
                    <a:pt x="3927" y="445"/>
                    <a:pt x="3925" y="444"/>
                  </a:cubicBezTo>
                  <a:lnTo>
                    <a:pt x="3925" y="444"/>
                  </a:lnTo>
                  <a:cubicBezTo>
                    <a:pt x="4027" y="446"/>
                    <a:pt x="4129" y="447"/>
                    <a:pt x="4231" y="447"/>
                  </a:cubicBezTo>
                  <a:cubicBezTo>
                    <a:pt x="4291" y="447"/>
                    <a:pt x="4350" y="447"/>
                    <a:pt x="4409" y="445"/>
                  </a:cubicBezTo>
                  <a:cubicBezTo>
                    <a:pt x="4606" y="441"/>
                    <a:pt x="4804" y="429"/>
                    <a:pt x="5001" y="413"/>
                  </a:cubicBezTo>
                  <a:cubicBezTo>
                    <a:pt x="5187" y="400"/>
                    <a:pt x="5375" y="379"/>
                    <a:pt x="5563" y="378"/>
                  </a:cubicBezTo>
                  <a:cubicBezTo>
                    <a:pt x="5618" y="377"/>
                    <a:pt x="5673" y="377"/>
                    <a:pt x="5727" y="377"/>
                  </a:cubicBezTo>
                  <a:cubicBezTo>
                    <a:pt x="5815" y="377"/>
                    <a:pt x="5903" y="378"/>
                    <a:pt x="5992" y="378"/>
                  </a:cubicBezTo>
                  <a:cubicBezTo>
                    <a:pt x="6046" y="378"/>
                    <a:pt x="6101" y="377"/>
                    <a:pt x="6156" y="377"/>
                  </a:cubicBezTo>
                  <a:cubicBezTo>
                    <a:pt x="6242" y="376"/>
                    <a:pt x="6331" y="374"/>
                    <a:pt x="6417" y="372"/>
                  </a:cubicBezTo>
                  <a:cubicBezTo>
                    <a:pt x="6525" y="371"/>
                    <a:pt x="6634" y="369"/>
                    <a:pt x="6742" y="369"/>
                  </a:cubicBezTo>
                  <a:cubicBezTo>
                    <a:pt x="6980" y="373"/>
                    <a:pt x="7217" y="377"/>
                    <a:pt x="7455" y="384"/>
                  </a:cubicBezTo>
                  <a:cubicBezTo>
                    <a:pt x="7703" y="393"/>
                    <a:pt x="7951" y="392"/>
                    <a:pt x="8199" y="397"/>
                  </a:cubicBezTo>
                  <a:cubicBezTo>
                    <a:pt x="8392" y="403"/>
                    <a:pt x="8587" y="415"/>
                    <a:pt x="8780" y="420"/>
                  </a:cubicBezTo>
                  <a:cubicBezTo>
                    <a:pt x="8986" y="427"/>
                    <a:pt x="9193" y="431"/>
                    <a:pt x="9398" y="432"/>
                  </a:cubicBezTo>
                  <a:cubicBezTo>
                    <a:pt x="9595" y="432"/>
                    <a:pt x="9791" y="427"/>
                    <a:pt x="9987" y="415"/>
                  </a:cubicBezTo>
                  <a:cubicBezTo>
                    <a:pt x="10175" y="403"/>
                    <a:pt x="10365" y="400"/>
                    <a:pt x="10553" y="400"/>
                  </a:cubicBezTo>
                  <a:cubicBezTo>
                    <a:pt x="10549" y="400"/>
                    <a:pt x="10545" y="398"/>
                    <a:pt x="10542" y="398"/>
                  </a:cubicBezTo>
                  <a:cubicBezTo>
                    <a:pt x="10548" y="398"/>
                    <a:pt x="10553" y="398"/>
                    <a:pt x="10559" y="400"/>
                  </a:cubicBezTo>
                  <a:lnTo>
                    <a:pt x="10560" y="400"/>
                  </a:lnTo>
                  <a:cubicBezTo>
                    <a:pt x="10694" y="402"/>
                    <a:pt x="10828" y="407"/>
                    <a:pt x="10963" y="415"/>
                  </a:cubicBezTo>
                  <a:cubicBezTo>
                    <a:pt x="11105" y="423"/>
                    <a:pt x="11247" y="435"/>
                    <a:pt x="11390" y="440"/>
                  </a:cubicBezTo>
                  <a:cubicBezTo>
                    <a:pt x="11474" y="442"/>
                    <a:pt x="11558" y="444"/>
                    <a:pt x="11642" y="444"/>
                  </a:cubicBezTo>
                  <a:cubicBezTo>
                    <a:pt x="11702" y="444"/>
                    <a:pt x="11763" y="443"/>
                    <a:pt x="11824" y="441"/>
                  </a:cubicBezTo>
                  <a:cubicBezTo>
                    <a:pt x="11967" y="435"/>
                    <a:pt x="12110" y="433"/>
                    <a:pt x="12253" y="432"/>
                  </a:cubicBezTo>
                  <a:cubicBezTo>
                    <a:pt x="12248" y="432"/>
                    <a:pt x="12243" y="432"/>
                    <a:pt x="12238" y="431"/>
                  </a:cubicBezTo>
                  <a:lnTo>
                    <a:pt x="12238" y="431"/>
                  </a:lnTo>
                  <a:cubicBezTo>
                    <a:pt x="12454" y="434"/>
                    <a:pt x="12670" y="441"/>
                    <a:pt x="12886" y="443"/>
                  </a:cubicBezTo>
                  <a:cubicBezTo>
                    <a:pt x="13006" y="443"/>
                    <a:pt x="13127" y="440"/>
                    <a:pt x="13249" y="437"/>
                  </a:cubicBezTo>
                  <a:cubicBezTo>
                    <a:pt x="13340" y="434"/>
                    <a:pt x="13432" y="431"/>
                    <a:pt x="13524" y="431"/>
                  </a:cubicBezTo>
                  <a:lnTo>
                    <a:pt x="13524" y="431"/>
                  </a:lnTo>
                  <a:cubicBezTo>
                    <a:pt x="13682" y="433"/>
                    <a:pt x="13840" y="433"/>
                    <a:pt x="13998" y="433"/>
                  </a:cubicBezTo>
                  <a:cubicBezTo>
                    <a:pt x="14103" y="433"/>
                    <a:pt x="14207" y="433"/>
                    <a:pt x="14311" y="433"/>
                  </a:cubicBezTo>
                  <a:lnTo>
                    <a:pt x="14311" y="433"/>
                  </a:lnTo>
                  <a:cubicBezTo>
                    <a:pt x="14355" y="433"/>
                    <a:pt x="14397" y="433"/>
                    <a:pt x="14441" y="434"/>
                  </a:cubicBezTo>
                  <a:cubicBezTo>
                    <a:pt x="14588" y="434"/>
                    <a:pt x="14733" y="428"/>
                    <a:pt x="14879" y="423"/>
                  </a:cubicBezTo>
                  <a:cubicBezTo>
                    <a:pt x="15006" y="418"/>
                    <a:pt x="15131" y="413"/>
                    <a:pt x="15257" y="412"/>
                  </a:cubicBezTo>
                  <a:lnTo>
                    <a:pt x="15257" y="412"/>
                  </a:lnTo>
                  <a:cubicBezTo>
                    <a:pt x="15376" y="413"/>
                    <a:pt x="15496" y="419"/>
                    <a:pt x="15616" y="427"/>
                  </a:cubicBezTo>
                  <a:cubicBezTo>
                    <a:pt x="15749" y="435"/>
                    <a:pt x="15884" y="435"/>
                    <a:pt x="16019" y="441"/>
                  </a:cubicBezTo>
                  <a:cubicBezTo>
                    <a:pt x="16145" y="447"/>
                    <a:pt x="16271" y="457"/>
                    <a:pt x="16395" y="463"/>
                  </a:cubicBezTo>
                  <a:cubicBezTo>
                    <a:pt x="16467" y="465"/>
                    <a:pt x="16538" y="466"/>
                    <a:pt x="16609" y="466"/>
                  </a:cubicBezTo>
                  <a:cubicBezTo>
                    <a:pt x="16664" y="465"/>
                    <a:pt x="16718" y="463"/>
                    <a:pt x="16773" y="459"/>
                  </a:cubicBezTo>
                  <a:cubicBezTo>
                    <a:pt x="16873" y="452"/>
                    <a:pt x="16953" y="365"/>
                    <a:pt x="16948" y="265"/>
                  </a:cubicBezTo>
                  <a:cubicBezTo>
                    <a:pt x="16942" y="168"/>
                    <a:pt x="16860" y="89"/>
                    <a:pt x="16765" y="89"/>
                  </a:cubicBezTo>
                  <a:cubicBezTo>
                    <a:pt x="16761" y="89"/>
                    <a:pt x="16757" y="89"/>
                    <a:pt x="16753" y="90"/>
                  </a:cubicBezTo>
                  <a:cubicBezTo>
                    <a:pt x="16698" y="93"/>
                    <a:pt x="16643" y="97"/>
                    <a:pt x="16590" y="98"/>
                  </a:cubicBezTo>
                  <a:cubicBezTo>
                    <a:pt x="16422" y="94"/>
                    <a:pt x="16255" y="82"/>
                    <a:pt x="16088" y="74"/>
                  </a:cubicBezTo>
                  <a:cubicBezTo>
                    <a:pt x="15997" y="69"/>
                    <a:pt x="15906" y="70"/>
                    <a:pt x="15816" y="66"/>
                  </a:cubicBezTo>
                  <a:cubicBezTo>
                    <a:pt x="15724" y="62"/>
                    <a:pt x="15634" y="55"/>
                    <a:pt x="15542" y="51"/>
                  </a:cubicBezTo>
                  <a:cubicBezTo>
                    <a:pt x="15441" y="46"/>
                    <a:pt x="15340" y="44"/>
                    <a:pt x="15240" y="44"/>
                  </a:cubicBezTo>
                  <a:cubicBezTo>
                    <a:pt x="15152" y="44"/>
                    <a:pt x="15065" y="45"/>
                    <a:pt x="14977" y="49"/>
                  </a:cubicBezTo>
                  <a:cubicBezTo>
                    <a:pt x="14800" y="54"/>
                    <a:pt x="14625" y="64"/>
                    <a:pt x="14448" y="65"/>
                  </a:cubicBezTo>
                  <a:lnTo>
                    <a:pt x="14448" y="65"/>
                  </a:lnTo>
                  <a:cubicBezTo>
                    <a:pt x="14402" y="63"/>
                    <a:pt x="14358" y="63"/>
                    <a:pt x="14312" y="63"/>
                  </a:cubicBezTo>
                  <a:lnTo>
                    <a:pt x="14336" y="63"/>
                  </a:lnTo>
                  <a:cubicBezTo>
                    <a:pt x="14288" y="63"/>
                    <a:pt x="14239" y="63"/>
                    <a:pt x="14191" y="63"/>
                  </a:cubicBezTo>
                  <a:cubicBezTo>
                    <a:pt x="14050" y="63"/>
                    <a:pt x="13909" y="64"/>
                    <a:pt x="13769" y="65"/>
                  </a:cubicBezTo>
                  <a:lnTo>
                    <a:pt x="13769" y="65"/>
                  </a:lnTo>
                  <a:cubicBezTo>
                    <a:pt x="13678" y="64"/>
                    <a:pt x="13586" y="61"/>
                    <a:pt x="13494" y="61"/>
                  </a:cubicBezTo>
                  <a:cubicBezTo>
                    <a:pt x="13450" y="61"/>
                    <a:pt x="13407" y="62"/>
                    <a:pt x="13363" y="63"/>
                  </a:cubicBezTo>
                  <a:cubicBezTo>
                    <a:pt x="13235" y="68"/>
                    <a:pt x="13107" y="73"/>
                    <a:pt x="12979" y="74"/>
                  </a:cubicBezTo>
                  <a:cubicBezTo>
                    <a:pt x="12737" y="73"/>
                    <a:pt x="12497" y="65"/>
                    <a:pt x="12256" y="62"/>
                  </a:cubicBezTo>
                  <a:cubicBezTo>
                    <a:pt x="12239" y="62"/>
                    <a:pt x="12222" y="62"/>
                    <a:pt x="12205" y="62"/>
                  </a:cubicBezTo>
                  <a:cubicBezTo>
                    <a:pt x="12096" y="62"/>
                    <a:pt x="11986" y="65"/>
                    <a:pt x="11877" y="68"/>
                  </a:cubicBezTo>
                  <a:cubicBezTo>
                    <a:pt x="11765" y="71"/>
                    <a:pt x="11655" y="75"/>
                    <a:pt x="11542" y="75"/>
                  </a:cubicBezTo>
                  <a:cubicBezTo>
                    <a:pt x="11196" y="62"/>
                    <a:pt x="10851" y="29"/>
                    <a:pt x="10504" y="29"/>
                  </a:cubicBezTo>
                  <a:cubicBezTo>
                    <a:pt x="10469" y="29"/>
                    <a:pt x="10434" y="30"/>
                    <a:pt x="10399" y="30"/>
                  </a:cubicBezTo>
                  <a:cubicBezTo>
                    <a:pt x="10203" y="34"/>
                    <a:pt x="10007" y="45"/>
                    <a:pt x="9811" y="55"/>
                  </a:cubicBezTo>
                  <a:cubicBezTo>
                    <a:pt x="9709" y="61"/>
                    <a:pt x="9607" y="63"/>
                    <a:pt x="9505" y="63"/>
                  </a:cubicBezTo>
                  <a:cubicBezTo>
                    <a:pt x="9422" y="63"/>
                    <a:pt x="9340" y="62"/>
                    <a:pt x="9258" y="61"/>
                  </a:cubicBezTo>
                  <a:lnTo>
                    <a:pt x="9260" y="61"/>
                  </a:lnTo>
                  <a:cubicBezTo>
                    <a:pt x="9113" y="59"/>
                    <a:pt x="8964" y="57"/>
                    <a:pt x="8815" y="52"/>
                  </a:cubicBezTo>
                  <a:cubicBezTo>
                    <a:pt x="8622" y="45"/>
                    <a:pt x="8428" y="35"/>
                    <a:pt x="8234" y="29"/>
                  </a:cubicBezTo>
                  <a:cubicBezTo>
                    <a:pt x="8045" y="25"/>
                    <a:pt x="7856" y="25"/>
                    <a:pt x="7667" y="21"/>
                  </a:cubicBezTo>
                  <a:cubicBezTo>
                    <a:pt x="7328" y="13"/>
                    <a:pt x="6990" y="1"/>
                    <a:pt x="665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9" name="Google Shape;2149;p42"/>
            <p:cNvSpPr/>
            <p:nvPr/>
          </p:nvSpPr>
          <p:spPr>
            <a:xfrm flipH="1">
              <a:off x="6767921" y="3807666"/>
              <a:ext cx="1467" cy="124"/>
            </a:xfrm>
            <a:custGeom>
              <a:avLst/>
              <a:gdLst/>
              <a:ahLst/>
              <a:cxnLst/>
              <a:rect l="l" t="t" r="r" b="b"/>
              <a:pathLst>
                <a:path w="24" h="2" extrusionOk="0">
                  <a:moveTo>
                    <a:pt x="23" y="1"/>
                  </a:moveTo>
                  <a:cubicBezTo>
                    <a:pt x="15" y="1"/>
                    <a:pt x="8" y="1"/>
                    <a:pt x="0" y="2"/>
                  </a:cubicBezTo>
                  <a:cubicBezTo>
                    <a:pt x="8" y="2"/>
                    <a:pt x="15" y="1"/>
                    <a:pt x="23" y="1"/>
                  </a:cubicBezTo>
                  <a:close/>
                </a:path>
              </a:pathLst>
            </a:custGeom>
            <a:solidFill>
              <a:srgbClr val="DA8420"/>
            </a:solidFill>
            <a:ln>
              <a:noFill/>
            </a:ln>
          </p:spPr>
          <p:txBody>
            <a:bodyPr spcFirstLastPara="1" wrap="square" lIns="91425" tIns="91425" rIns="91425" bIns="91425" anchor="ctr" anchorCtr="0">
              <a:noAutofit/>
            </a:bodyPr>
            <a:lstStyle/>
            <a:p>
              <a:endParaRPr/>
            </a:p>
          </p:txBody>
        </p:sp>
        <p:sp>
          <p:nvSpPr>
            <p:cNvPr id="2150" name="Google Shape;2150;p42"/>
            <p:cNvSpPr/>
            <p:nvPr/>
          </p:nvSpPr>
          <p:spPr>
            <a:xfrm flipH="1">
              <a:off x="7384596" y="4005351"/>
              <a:ext cx="23102" cy="23024"/>
            </a:xfrm>
            <a:custGeom>
              <a:avLst/>
              <a:gdLst/>
              <a:ahLst/>
              <a:cxnLst/>
              <a:rect l="l" t="t" r="r" b="b"/>
              <a:pathLst>
                <a:path w="378" h="372" extrusionOk="0">
                  <a:moveTo>
                    <a:pt x="196" y="1"/>
                  </a:moveTo>
                  <a:cubicBezTo>
                    <a:pt x="195" y="1"/>
                    <a:pt x="195" y="1"/>
                    <a:pt x="194" y="1"/>
                  </a:cubicBezTo>
                  <a:cubicBezTo>
                    <a:pt x="94" y="2"/>
                    <a:pt x="8" y="75"/>
                    <a:pt x="4" y="180"/>
                  </a:cubicBezTo>
                  <a:cubicBezTo>
                    <a:pt x="1" y="277"/>
                    <a:pt x="81" y="371"/>
                    <a:pt x="182" y="371"/>
                  </a:cubicBezTo>
                  <a:cubicBezTo>
                    <a:pt x="183" y="371"/>
                    <a:pt x="183" y="371"/>
                    <a:pt x="184" y="371"/>
                  </a:cubicBezTo>
                  <a:cubicBezTo>
                    <a:pt x="283" y="370"/>
                    <a:pt x="370" y="296"/>
                    <a:pt x="374" y="191"/>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1" name="Google Shape;2151;p42"/>
            <p:cNvSpPr/>
            <p:nvPr/>
          </p:nvSpPr>
          <p:spPr>
            <a:xfrm flipH="1">
              <a:off x="7351348" y="4002689"/>
              <a:ext cx="23041" cy="22900"/>
            </a:xfrm>
            <a:custGeom>
              <a:avLst/>
              <a:gdLst/>
              <a:ahLst/>
              <a:cxnLst/>
              <a:rect l="l" t="t" r="r" b="b"/>
              <a:pathLst>
                <a:path w="377" h="370" extrusionOk="0">
                  <a:moveTo>
                    <a:pt x="197" y="0"/>
                  </a:moveTo>
                  <a:cubicBezTo>
                    <a:pt x="196" y="0"/>
                    <a:pt x="195" y="0"/>
                    <a:pt x="193" y="0"/>
                  </a:cubicBezTo>
                  <a:cubicBezTo>
                    <a:pt x="94" y="1"/>
                    <a:pt x="7" y="74"/>
                    <a:pt x="4" y="180"/>
                  </a:cubicBezTo>
                  <a:cubicBezTo>
                    <a:pt x="0" y="275"/>
                    <a:pt x="80" y="369"/>
                    <a:pt x="181" y="369"/>
                  </a:cubicBezTo>
                  <a:cubicBezTo>
                    <a:pt x="182" y="369"/>
                    <a:pt x="183" y="369"/>
                    <a:pt x="183" y="369"/>
                  </a:cubicBezTo>
                  <a:cubicBezTo>
                    <a:pt x="284" y="368"/>
                    <a:pt x="370" y="295"/>
                    <a:pt x="373" y="190"/>
                  </a:cubicBezTo>
                  <a:cubicBezTo>
                    <a:pt x="376" y="95"/>
                    <a:pt x="297"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2" name="Google Shape;2152;p42"/>
            <p:cNvSpPr/>
            <p:nvPr/>
          </p:nvSpPr>
          <p:spPr>
            <a:xfrm flipH="1">
              <a:off x="7370234" y="4035307"/>
              <a:ext cx="23102" cy="22962"/>
            </a:xfrm>
            <a:custGeom>
              <a:avLst/>
              <a:gdLst/>
              <a:ahLst/>
              <a:cxnLst/>
              <a:rect l="l" t="t" r="r" b="b"/>
              <a:pathLst>
                <a:path w="378" h="371" extrusionOk="0">
                  <a:moveTo>
                    <a:pt x="197" y="0"/>
                  </a:moveTo>
                  <a:cubicBezTo>
                    <a:pt x="196" y="0"/>
                    <a:pt x="195" y="0"/>
                    <a:pt x="195" y="0"/>
                  </a:cubicBezTo>
                  <a:cubicBezTo>
                    <a:pt x="94" y="1"/>
                    <a:pt x="7" y="75"/>
                    <a:pt x="4" y="180"/>
                  </a:cubicBezTo>
                  <a:cubicBezTo>
                    <a:pt x="0" y="276"/>
                    <a:pt x="82" y="371"/>
                    <a:pt x="182" y="371"/>
                  </a:cubicBezTo>
                  <a:cubicBezTo>
                    <a:pt x="182" y="371"/>
                    <a:pt x="183" y="371"/>
                    <a:pt x="183" y="371"/>
                  </a:cubicBezTo>
                  <a:cubicBezTo>
                    <a:pt x="284" y="370"/>
                    <a:pt x="371" y="296"/>
                    <a:pt x="374" y="191"/>
                  </a:cubicBezTo>
                  <a:cubicBezTo>
                    <a:pt x="378" y="95"/>
                    <a:pt x="296"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3" name="Google Shape;2153;p42"/>
            <p:cNvSpPr/>
            <p:nvPr/>
          </p:nvSpPr>
          <p:spPr>
            <a:xfrm flipH="1">
              <a:off x="6967103" y="4178340"/>
              <a:ext cx="23041" cy="22962"/>
            </a:xfrm>
            <a:custGeom>
              <a:avLst/>
              <a:gdLst/>
              <a:ahLst/>
              <a:cxnLst/>
              <a:rect l="l" t="t" r="r" b="b"/>
              <a:pathLst>
                <a:path w="377" h="371" extrusionOk="0">
                  <a:moveTo>
                    <a:pt x="196" y="0"/>
                  </a:moveTo>
                  <a:cubicBezTo>
                    <a:pt x="196" y="0"/>
                    <a:pt x="195" y="0"/>
                    <a:pt x="194" y="0"/>
                  </a:cubicBezTo>
                  <a:cubicBezTo>
                    <a:pt x="94" y="1"/>
                    <a:pt x="7" y="75"/>
                    <a:pt x="3" y="180"/>
                  </a:cubicBezTo>
                  <a:cubicBezTo>
                    <a:pt x="0" y="276"/>
                    <a:pt x="80" y="371"/>
                    <a:pt x="181" y="371"/>
                  </a:cubicBezTo>
                  <a:cubicBezTo>
                    <a:pt x="182" y="371"/>
                    <a:pt x="182" y="371"/>
                    <a:pt x="183" y="371"/>
                  </a:cubicBezTo>
                  <a:cubicBezTo>
                    <a:pt x="284" y="368"/>
                    <a:pt x="369" y="295"/>
                    <a:pt x="374" y="191"/>
                  </a:cubicBezTo>
                  <a:cubicBezTo>
                    <a:pt x="376" y="95"/>
                    <a:pt x="296"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4" name="Google Shape;2154;p42"/>
            <p:cNvSpPr/>
            <p:nvPr/>
          </p:nvSpPr>
          <p:spPr>
            <a:xfrm flipH="1">
              <a:off x="6932082" y="4179083"/>
              <a:ext cx="23102" cy="22962"/>
            </a:xfrm>
            <a:custGeom>
              <a:avLst/>
              <a:gdLst/>
              <a:ahLst/>
              <a:cxnLst/>
              <a:rect l="l" t="t" r="r" b="b"/>
              <a:pathLst>
                <a:path w="378" h="371" extrusionOk="0">
                  <a:moveTo>
                    <a:pt x="199" y="1"/>
                  </a:moveTo>
                  <a:cubicBezTo>
                    <a:pt x="198" y="1"/>
                    <a:pt x="197" y="1"/>
                    <a:pt x="195" y="1"/>
                  </a:cubicBezTo>
                  <a:cubicBezTo>
                    <a:pt x="95" y="2"/>
                    <a:pt x="8" y="75"/>
                    <a:pt x="4" y="179"/>
                  </a:cubicBezTo>
                  <a:cubicBezTo>
                    <a:pt x="1" y="276"/>
                    <a:pt x="81" y="370"/>
                    <a:pt x="182" y="370"/>
                  </a:cubicBezTo>
                  <a:cubicBezTo>
                    <a:pt x="183" y="370"/>
                    <a:pt x="183" y="370"/>
                    <a:pt x="184" y="370"/>
                  </a:cubicBezTo>
                  <a:cubicBezTo>
                    <a:pt x="285" y="369"/>
                    <a:pt x="370" y="296"/>
                    <a:pt x="375" y="191"/>
                  </a:cubicBezTo>
                  <a:cubicBezTo>
                    <a:pt x="377" y="96"/>
                    <a:pt x="298" y="1"/>
                    <a:pt x="1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5" name="Google Shape;2155;p42"/>
            <p:cNvSpPr/>
            <p:nvPr/>
          </p:nvSpPr>
          <p:spPr>
            <a:xfrm flipH="1">
              <a:off x="6872065" y="3848825"/>
              <a:ext cx="23102" cy="22962"/>
            </a:xfrm>
            <a:custGeom>
              <a:avLst/>
              <a:gdLst/>
              <a:ahLst/>
              <a:cxnLst/>
              <a:rect l="l" t="t" r="r" b="b"/>
              <a:pathLst>
                <a:path w="378" h="371" extrusionOk="0">
                  <a:moveTo>
                    <a:pt x="196" y="0"/>
                  </a:moveTo>
                  <a:cubicBezTo>
                    <a:pt x="196" y="0"/>
                    <a:pt x="195" y="0"/>
                    <a:pt x="194" y="0"/>
                  </a:cubicBezTo>
                  <a:cubicBezTo>
                    <a:pt x="94" y="1"/>
                    <a:pt x="8" y="74"/>
                    <a:pt x="3" y="180"/>
                  </a:cubicBezTo>
                  <a:cubicBezTo>
                    <a:pt x="0" y="276"/>
                    <a:pt x="81" y="371"/>
                    <a:pt x="181" y="371"/>
                  </a:cubicBezTo>
                  <a:cubicBezTo>
                    <a:pt x="182" y="371"/>
                    <a:pt x="182" y="371"/>
                    <a:pt x="183" y="371"/>
                  </a:cubicBezTo>
                  <a:cubicBezTo>
                    <a:pt x="284" y="370"/>
                    <a:pt x="371" y="296"/>
                    <a:pt x="374" y="191"/>
                  </a:cubicBezTo>
                  <a:cubicBezTo>
                    <a:pt x="377" y="95"/>
                    <a:pt x="297"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6" name="Google Shape;2156;p42"/>
            <p:cNvSpPr/>
            <p:nvPr/>
          </p:nvSpPr>
          <p:spPr>
            <a:xfrm flipH="1">
              <a:off x="7361127" y="3699168"/>
              <a:ext cx="23041" cy="23024"/>
            </a:xfrm>
            <a:custGeom>
              <a:avLst/>
              <a:gdLst/>
              <a:ahLst/>
              <a:cxnLst/>
              <a:rect l="l" t="t" r="r" b="b"/>
              <a:pathLst>
                <a:path w="377" h="372" extrusionOk="0">
                  <a:moveTo>
                    <a:pt x="196" y="1"/>
                  </a:moveTo>
                  <a:cubicBezTo>
                    <a:pt x="196" y="1"/>
                    <a:pt x="195" y="1"/>
                    <a:pt x="195" y="1"/>
                  </a:cubicBezTo>
                  <a:cubicBezTo>
                    <a:pt x="94" y="3"/>
                    <a:pt x="7" y="76"/>
                    <a:pt x="4" y="180"/>
                  </a:cubicBezTo>
                  <a:cubicBezTo>
                    <a:pt x="0" y="277"/>
                    <a:pt x="80" y="371"/>
                    <a:pt x="181" y="371"/>
                  </a:cubicBezTo>
                  <a:cubicBezTo>
                    <a:pt x="182" y="371"/>
                    <a:pt x="183" y="371"/>
                    <a:pt x="183" y="371"/>
                  </a:cubicBezTo>
                  <a:cubicBezTo>
                    <a:pt x="284" y="370"/>
                    <a:pt x="370" y="297"/>
                    <a:pt x="374" y="192"/>
                  </a:cubicBezTo>
                  <a:cubicBezTo>
                    <a:pt x="376" y="95"/>
                    <a:pt x="296"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7" name="Google Shape;2157;p42"/>
            <p:cNvSpPr/>
            <p:nvPr/>
          </p:nvSpPr>
          <p:spPr>
            <a:xfrm flipH="1">
              <a:off x="7329774" y="3700716"/>
              <a:ext cx="23041" cy="23024"/>
            </a:xfrm>
            <a:custGeom>
              <a:avLst/>
              <a:gdLst/>
              <a:ahLst/>
              <a:cxnLst/>
              <a:rect l="l" t="t" r="r" b="b"/>
              <a:pathLst>
                <a:path w="377" h="372" extrusionOk="0">
                  <a:moveTo>
                    <a:pt x="196" y="1"/>
                  </a:moveTo>
                  <a:cubicBezTo>
                    <a:pt x="195" y="1"/>
                    <a:pt x="194" y="1"/>
                    <a:pt x="194" y="1"/>
                  </a:cubicBezTo>
                  <a:cubicBezTo>
                    <a:pt x="93" y="2"/>
                    <a:pt x="7" y="75"/>
                    <a:pt x="3" y="181"/>
                  </a:cubicBezTo>
                  <a:cubicBezTo>
                    <a:pt x="1" y="277"/>
                    <a:pt x="81" y="372"/>
                    <a:pt x="181" y="372"/>
                  </a:cubicBezTo>
                  <a:cubicBezTo>
                    <a:pt x="181" y="372"/>
                    <a:pt x="182" y="372"/>
                    <a:pt x="182" y="371"/>
                  </a:cubicBezTo>
                  <a:cubicBezTo>
                    <a:pt x="283" y="369"/>
                    <a:pt x="370" y="296"/>
                    <a:pt x="373"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8" name="Google Shape;2158;p42"/>
            <p:cNvSpPr/>
            <p:nvPr/>
          </p:nvSpPr>
          <p:spPr>
            <a:xfrm flipH="1">
              <a:off x="6660293" y="3932008"/>
              <a:ext cx="69002" cy="334962"/>
            </a:xfrm>
            <a:custGeom>
              <a:avLst/>
              <a:gdLst/>
              <a:ahLst/>
              <a:cxnLst/>
              <a:rect l="l" t="t" r="r" b="b"/>
              <a:pathLst>
                <a:path w="1129" h="5412" extrusionOk="0">
                  <a:moveTo>
                    <a:pt x="529" y="0"/>
                  </a:moveTo>
                  <a:cubicBezTo>
                    <a:pt x="433" y="0"/>
                    <a:pt x="353" y="77"/>
                    <a:pt x="345" y="174"/>
                  </a:cubicBezTo>
                  <a:cubicBezTo>
                    <a:pt x="345" y="182"/>
                    <a:pt x="345" y="190"/>
                    <a:pt x="345" y="198"/>
                  </a:cubicBezTo>
                  <a:cubicBezTo>
                    <a:pt x="341" y="264"/>
                    <a:pt x="331" y="330"/>
                    <a:pt x="323" y="395"/>
                  </a:cubicBezTo>
                  <a:cubicBezTo>
                    <a:pt x="315" y="477"/>
                    <a:pt x="307" y="559"/>
                    <a:pt x="304" y="641"/>
                  </a:cubicBezTo>
                  <a:cubicBezTo>
                    <a:pt x="297" y="837"/>
                    <a:pt x="289" y="1033"/>
                    <a:pt x="276" y="1230"/>
                  </a:cubicBezTo>
                  <a:cubicBezTo>
                    <a:pt x="262" y="1435"/>
                    <a:pt x="243" y="1639"/>
                    <a:pt x="221" y="1844"/>
                  </a:cubicBezTo>
                  <a:cubicBezTo>
                    <a:pt x="179" y="2234"/>
                    <a:pt x="155" y="2626"/>
                    <a:pt x="124" y="3016"/>
                  </a:cubicBezTo>
                  <a:cubicBezTo>
                    <a:pt x="109" y="3211"/>
                    <a:pt x="94" y="3405"/>
                    <a:pt x="83" y="3599"/>
                  </a:cubicBezTo>
                  <a:cubicBezTo>
                    <a:pt x="73" y="3801"/>
                    <a:pt x="45" y="4000"/>
                    <a:pt x="29" y="4200"/>
                  </a:cubicBezTo>
                  <a:cubicBezTo>
                    <a:pt x="12" y="4391"/>
                    <a:pt x="1" y="4582"/>
                    <a:pt x="10" y="4773"/>
                  </a:cubicBezTo>
                  <a:cubicBezTo>
                    <a:pt x="13" y="4855"/>
                    <a:pt x="26" y="4936"/>
                    <a:pt x="33" y="5017"/>
                  </a:cubicBezTo>
                  <a:cubicBezTo>
                    <a:pt x="37" y="5071"/>
                    <a:pt x="40" y="5126"/>
                    <a:pt x="49" y="5179"/>
                  </a:cubicBezTo>
                  <a:cubicBezTo>
                    <a:pt x="78" y="5337"/>
                    <a:pt x="243" y="5412"/>
                    <a:pt x="394" y="5412"/>
                  </a:cubicBezTo>
                  <a:cubicBezTo>
                    <a:pt x="396" y="5412"/>
                    <a:pt x="399" y="5412"/>
                    <a:pt x="401" y="5412"/>
                  </a:cubicBezTo>
                  <a:cubicBezTo>
                    <a:pt x="428" y="5412"/>
                    <a:pt x="457" y="5408"/>
                    <a:pt x="483" y="5403"/>
                  </a:cubicBezTo>
                  <a:cubicBezTo>
                    <a:pt x="595" y="5380"/>
                    <a:pt x="676" y="5288"/>
                    <a:pt x="720" y="5188"/>
                  </a:cubicBezTo>
                  <a:cubicBezTo>
                    <a:pt x="769" y="5074"/>
                    <a:pt x="782" y="4946"/>
                    <a:pt x="791" y="4825"/>
                  </a:cubicBezTo>
                  <a:cubicBezTo>
                    <a:pt x="806" y="4617"/>
                    <a:pt x="808" y="4409"/>
                    <a:pt x="813" y="4201"/>
                  </a:cubicBezTo>
                  <a:cubicBezTo>
                    <a:pt x="819" y="3813"/>
                    <a:pt x="811" y="3426"/>
                    <a:pt x="822" y="3038"/>
                  </a:cubicBezTo>
                  <a:cubicBezTo>
                    <a:pt x="822" y="3037"/>
                    <a:pt x="822" y="3035"/>
                    <a:pt x="822" y="3032"/>
                  </a:cubicBezTo>
                  <a:cubicBezTo>
                    <a:pt x="873" y="2698"/>
                    <a:pt x="927" y="2366"/>
                    <a:pt x="968" y="2031"/>
                  </a:cubicBezTo>
                  <a:cubicBezTo>
                    <a:pt x="992" y="1826"/>
                    <a:pt x="1017" y="1620"/>
                    <a:pt x="1041" y="1414"/>
                  </a:cubicBezTo>
                  <a:cubicBezTo>
                    <a:pt x="1064" y="1213"/>
                    <a:pt x="1090" y="1012"/>
                    <a:pt x="1106" y="810"/>
                  </a:cubicBezTo>
                  <a:cubicBezTo>
                    <a:pt x="1116" y="705"/>
                    <a:pt x="1128" y="595"/>
                    <a:pt x="1121" y="490"/>
                  </a:cubicBezTo>
                  <a:cubicBezTo>
                    <a:pt x="1112" y="332"/>
                    <a:pt x="1047" y="79"/>
                    <a:pt x="857" y="79"/>
                  </a:cubicBezTo>
                  <a:cubicBezTo>
                    <a:pt x="841" y="79"/>
                    <a:pt x="825" y="81"/>
                    <a:pt x="808" y="84"/>
                  </a:cubicBezTo>
                  <a:cubicBezTo>
                    <a:pt x="769" y="92"/>
                    <a:pt x="736" y="111"/>
                    <a:pt x="707" y="135"/>
                  </a:cubicBezTo>
                  <a:cubicBezTo>
                    <a:pt x="687" y="63"/>
                    <a:pt x="620" y="7"/>
                    <a:pt x="542" y="1"/>
                  </a:cubicBezTo>
                  <a:cubicBezTo>
                    <a:pt x="537" y="1"/>
                    <a:pt x="533" y="0"/>
                    <a:pt x="52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59" name="Google Shape;2159;p42"/>
            <p:cNvSpPr/>
            <p:nvPr/>
          </p:nvSpPr>
          <p:spPr>
            <a:xfrm flipH="1">
              <a:off x="7174597" y="2371698"/>
              <a:ext cx="122" cy="124"/>
            </a:xfrm>
            <a:custGeom>
              <a:avLst/>
              <a:gdLst/>
              <a:ahLst/>
              <a:cxnLst/>
              <a:rect l="l" t="t" r="r" b="b"/>
              <a:pathLst>
                <a:path w="2" h="2" extrusionOk="0">
                  <a:moveTo>
                    <a:pt x="0" y="1"/>
                  </a:moveTo>
                  <a:lnTo>
                    <a:pt x="0" y="2"/>
                  </a:lnTo>
                  <a:cubicBezTo>
                    <a:pt x="0" y="1"/>
                    <a:pt x="0" y="1"/>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60" name="Google Shape;2160;p42"/>
            <p:cNvSpPr/>
            <p:nvPr/>
          </p:nvSpPr>
          <p:spPr>
            <a:xfrm flipH="1">
              <a:off x="6589702" y="1596185"/>
              <a:ext cx="1204932" cy="2676541"/>
            </a:xfrm>
            <a:custGeom>
              <a:avLst/>
              <a:gdLst/>
              <a:ahLst/>
              <a:cxnLst/>
              <a:rect l="l" t="t" r="r" b="b"/>
              <a:pathLst>
                <a:path w="19715" h="43245" extrusionOk="0">
                  <a:moveTo>
                    <a:pt x="6807" y="5033"/>
                  </a:moveTo>
                  <a:lnTo>
                    <a:pt x="6807" y="5033"/>
                  </a:lnTo>
                  <a:cubicBezTo>
                    <a:pt x="6807" y="5037"/>
                    <a:pt x="6808" y="5040"/>
                    <a:pt x="6808" y="5044"/>
                  </a:cubicBezTo>
                  <a:cubicBezTo>
                    <a:pt x="6807" y="5040"/>
                    <a:pt x="6807" y="5037"/>
                    <a:pt x="6807" y="5033"/>
                  </a:cubicBezTo>
                  <a:close/>
                  <a:moveTo>
                    <a:pt x="10285" y="370"/>
                  </a:moveTo>
                  <a:cubicBezTo>
                    <a:pt x="10294" y="370"/>
                    <a:pt x="10303" y="370"/>
                    <a:pt x="10311" y="370"/>
                  </a:cubicBezTo>
                  <a:lnTo>
                    <a:pt x="10322" y="370"/>
                  </a:lnTo>
                  <a:cubicBezTo>
                    <a:pt x="10415" y="374"/>
                    <a:pt x="10507" y="381"/>
                    <a:pt x="10601" y="395"/>
                  </a:cubicBezTo>
                  <a:cubicBezTo>
                    <a:pt x="10665" y="406"/>
                    <a:pt x="10729" y="421"/>
                    <a:pt x="10791" y="438"/>
                  </a:cubicBezTo>
                  <a:cubicBezTo>
                    <a:pt x="10873" y="464"/>
                    <a:pt x="10952" y="493"/>
                    <a:pt x="11029" y="526"/>
                  </a:cubicBezTo>
                  <a:cubicBezTo>
                    <a:pt x="11103" y="558"/>
                    <a:pt x="11172" y="596"/>
                    <a:pt x="11240" y="636"/>
                  </a:cubicBezTo>
                  <a:cubicBezTo>
                    <a:pt x="11308" y="681"/>
                    <a:pt x="11372" y="729"/>
                    <a:pt x="11436" y="779"/>
                  </a:cubicBezTo>
                  <a:cubicBezTo>
                    <a:pt x="11572" y="892"/>
                    <a:pt x="11697" y="1017"/>
                    <a:pt x="11821" y="1144"/>
                  </a:cubicBezTo>
                  <a:cubicBezTo>
                    <a:pt x="11862" y="1191"/>
                    <a:pt x="11905" y="1235"/>
                    <a:pt x="11942" y="1283"/>
                  </a:cubicBezTo>
                  <a:cubicBezTo>
                    <a:pt x="11982" y="1335"/>
                    <a:pt x="12021" y="1385"/>
                    <a:pt x="12060" y="1437"/>
                  </a:cubicBezTo>
                  <a:cubicBezTo>
                    <a:pt x="12147" y="1559"/>
                    <a:pt x="12235" y="1683"/>
                    <a:pt x="12315" y="1809"/>
                  </a:cubicBezTo>
                  <a:cubicBezTo>
                    <a:pt x="12402" y="1947"/>
                    <a:pt x="12483" y="2086"/>
                    <a:pt x="12563" y="2227"/>
                  </a:cubicBezTo>
                  <a:cubicBezTo>
                    <a:pt x="12603" y="2301"/>
                    <a:pt x="12642" y="2374"/>
                    <a:pt x="12677" y="2450"/>
                  </a:cubicBezTo>
                  <a:cubicBezTo>
                    <a:pt x="12711" y="2518"/>
                    <a:pt x="12739" y="2589"/>
                    <a:pt x="12766" y="2659"/>
                  </a:cubicBezTo>
                  <a:cubicBezTo>
                    <a:pt x="12804" y="2779"/>
                    <a:pt x="12838" y="2899"/>
                    <a:pt x="12870" y="3022"/>
                  </a:cubicBezTo>
                  <a:cubicBezTo>
                    <a:pt x="12870" y="3020"/>
                    <a:pt x="12870" y="3018"/>
                    <a:pt x="12870" y="3016"/>
                  </a:cubicBezTo>
                  <a:cubicBezTo>
                    <a:pt x="12909" y="3185"/>
                    <a:pt x="12950" y="3354"/>
                    <a:pt x="12980" y="3525"/>
                  </a:cubicBezTo>
                  <a:cubicBezTo>
                    <a:pt x="13012" y="3709"/>
                    <a:pt x="13038" y="3892"/>
                    <a:pt x="13060" y="4077"/>
                  </a:cubicBezTo>
                  <a:cubicBezTo>
                    <a:pt x="13065" y="4143"/>
                    <a:pt x="13072" y="4212"/>
                    <a:pt x="13073" y="4279"/>
                  </a:cubicBezTo>
                  <a:cubicBezTo>
                    <a:pt x="13074" y="4346"/>
                    <a:pt x="13075" y="4412"/>
                    <a:pt x="13076" y="4477"/>
                  </a:cubicBezTo>
                  <a:cubicBezTo>
                    <a:pt x="13076" y="4469"/>
                    <a:pt x="13076" y="4461"/>
                    <a:pt x="13077" y="4453"/>
                  </a:cubicBezTo>
                  <a:lnTo>
                    <a:pt x="13077" y="4453"/>
                  </a:lnTo>
                  <a:cubicBezTo>
                    <a:pt x="13073" y="4585"/>
                    <a:pt x="13072" y="4718"/>
                    <a:pt x="13057" y="4851"/>
                  </a:cubicBezTo>
                  <a:cubicBezTo>
                    <a:pt x="13042" y="4987"/>
                    <a:pt x="13024" y="5123"/>
                    <a:pt x="13003" y="5259"/>
                  </a:cubicBezTo>
                  <a:cubicBezTo>
                    <a:pt x="12965" y="5474"/>
                    <a:pt x="12925" y="5690"/>
                    <a:pt x="12874" y="5903"/>
                  </a:cubicBezTo>
                  <a:cubicBezTo>
                    <a:pt x="12820" y="6121"/>
                    <a:pt x="12763" y="6336"/>
                    <a:pt x="12699" y="6551"/>
                  </a:cubicBezTo>
                  <a:cubicBezTo>
                    <a:pt x="12582" y="6905"/>
                    <a:pt x="12448" y="7251"/>
                    <a:pt x="12305" y="7593"/>
                  </a:cubicBezTo>
                  <a:cubicBezTo>
                    <a:pt x="12243" y="7726"/>
                    <a:pt x="12180" y="7856"/>
                    <a:pt x="12113" y="7985"/>
                  </a:cubicBezTo>
                  <a:cubicBezTo>
                    <a:pt x="11933" y="8334"/>
                    <a:pt x="11728" y="8669"/>
                    <a:pt x="11544" y="9014"/>
                  </a:cubicBezTo>
                  <a:cubicBezTo>
                    <a:pt x="11450" y="9189"/>
                    <a:pt x="11363" y="9367"/>
                    <a:pt x="11273" y="9543"/>
                  </a:cubicBezTo>
                  <a:cubicBezTo>
                    <a:pt x="11180" y="9722"/>
                    <a:pt x="11080" y="9897"/>
                    <a:pt x="10974" y="10069"/>
                  </a:cubicBezTo>
                  <a:cubicBezTo>
                    <a:pt x="10739" y="10442"/>
                    <a:pt x="10504" y="10814"/>
                    <a:pt x="10316" y="11213"/>
                  </a:cubicBezTo>
                  <a:cubicBezTo>
                    <a:pt x="10232" y="11391"/>
                    <a:pt x="10161" y="11574"/>
                    <a:pt x="10084" y="11753"/>
                  </a:cubicBezTo>
                  <a:cubicBezTo>
                    <a:pt x="10073" y="11776"/>
                    <a:pt x="10063" y="11799"/>
                    <a:pt x="10053" y="11823"/>
                  </a:cubicBezTo>
                  <a:cubicBezTo>
                    <a:pt x="10052" y="11797"/>
                    <a:pt x="10049" y="11770"/>
                    <a:pt x="10049" y="11745"/>
                  </a:cubicBezTo>
                  <a:cubicBezTo>
                    <a:pt x="10046" y="11649"/>
                    <a:pt x="10047" y="11555"/>
                    <a:pt x="10041" y="11459"/>
                  </a:cubicBezTo>
                  <a:cubicBezTo>
                    <a:pt x="10036" y="11363"/>
                    <a:pt x="10025" y="11268"/>
                    <a:pt x="10019" y="11172"/>
                  </a:cubicBezTo>
                  <a:cubicBezTo>
                    <a:pt x="10003" y="10987"/>
                    <a:pt x="9999" y="10802"/>
                    <a:pt x="9985" y="10616"/>
                  </a:cubicBezTo>
                  <a:cubicBezTo>
                    <a:pt x="9969" y="10431"/>
                    <a:pt x="9945" y="10245"/>
                    <a:pt x="9928" y="10060"/>
                  </a:cubicBezTo>
                  <a:cubicBezTo>
                    <a:pt x="9910" y="9856"/>
                    <a:pt x="9902" y="9654"/>
                    <a:pt x="9887" y="9450"/>
                  </a:cubicBezTo>
                  <a:cubicBezTo>
                    <a:pt x="9872" y="9253"/>
                    <a:pt x="9862" y="9056"/>
                    <a:pt x="9853" y="8858"/>
                  </a:cubicBezTo>
                  <a:cubicBezTo>
                    <a:pt x="9837" y="8463"/>
                    <a:pt x="9817" y="8068"/>
                    <a:pt x="9786" y="7674"/>
                  </a:cubicBezTo>
                  <a:cubicBezTo>
                    <a:pt x="9773" y="7487"/>
                    <a:pt x="9768" y="7299"/>
                    <a:pt x="9765" y="7111"/>
                  </a:cubicBezTo>
                  <a:cubicBezTo>
                    <a:pt x="9765" y="7101"/>
                    <a:pt x="9765" y="7091"/>
                    <a:pt x="9764" y="7081"/>
                  </a:cubicBezTo>
                  <a:cubicBezTo>
                    <a:pt x="9764" y="7076"/>
                    <a:pt x="9764" y="7072"/>
                    <a:pt x="9764" y="7068"/>
                  </a:cubicBezTo>
                  <a:cubicBezTo>
                    <a:pt x="9759" y="6994"/>
                    <a:pt x="9756" y="6921"/>
                    <a:pt x="9752" y="6846"/>
                  </a:cubicBezTo>
                  <a:cubicBezTo>
                    <a:pt x="9745" y="6707"/>
                    <a:pt x="9740" y="6567"/>
                    <a:pt x="9733" y="6428"/>
                  </a:cubicBezTo>
                  <a:cubicBezTo>
                    <a:pt x="9727" y="6333"/>
                    <a:pt x="9722" y="6237"/>
                    <a:pt x="9718" y="6141"/>
                  </a:cubicBezTo>
                  <a:cubicBezTo>
                    <a:pt x="9704" y="6008"/>
                    <a:pt x="9690" y="5876"/>
                    <a:pt x="9677" y="5743"/>
                  </a:cubicBezTo>
                  <a:cubicBezTo>
                    <a:pt x="9658" y="5565"/>
                    <a:pt x="9638" y="5387"/>
                    <a:pt x="9618" y="5209"/>
                  </a:cubicBezTo>
                  <a:cubicBezTo>
                    <a:pt x="9603" y="5080"/>
                    <a:pt x="9587" y="4952"/>
                    <a:pt x="9574" y="4822"/>
                  </a:cubicBezTo>
                  <a:cubicBezTo>
                    <a:pt x="9547" y="4925"/>
                    <a:pt x="9525" y="5028"/>
                    <a:pt x="9504" y="5132"/>
                  </a:cubicBezTo>
                  <a:cubicBezTo>
                    <a:pt x="9501" y="5223"/>
                    <a:pt x="9497" y="5311"/>
                    <a:pt x="9491" y="5400"/>
                  </a:cubicBezTo>
                  <a:cubicBezTo>
                    <a:pt x="9483" y="5530"/>
                    <a:pt x="9477" y="5660"/>
                    <a:pt x="9469" y="5790"/>
                  </a:cubicBezTo>
                  <a:cubicBezTo>
                    <a:pt x="9464" y="5880"/>
                    <a:pt x="9455" y="5969"/>
                    <a:pt x="9447" y="6060"/>
                  </a:cubicBezTo>
                  <a:cubicBezTo>
                    <a:pt x="9446" y="6080"/>
                    <a:pt x="9447" y="6102"/>
                    <a:pt x="9442" y="6124"/>
                  </a:cubicBezTo>
                  <a:cubicBezTo>
                    <a:pt x="9424" y="6327"/>
                    <a:pt x="9406" y="6530"/>
                    <a:pt x="9385" y="6733"/>
                  </a:cubicBezTo>
                  <a:cubicBezTo>
                    <a:pt x="9385" y="6736"/>
                    <a:pt x="9385" y="6738"/>
                    <a:pt x="9385" y="6740"/>
                  </a:cubicBezTo>
                  <a:cubicBezTo>
                    <a:pt x="9390" y="6854"/>
                    <a:pt x="9393" y="6970"/>
                    <a:pt x="9395" y="7085"/>
                  </a:cubicBezTo>
                  <a:cubicBezTo>
                    <a:pt x="9399" y="7286"/>
                    <a:pt x="9403" y="7485"/>
                    <a:pt x="9416" y="7685"/>
                  </a:cubicBezTo>
                  <a:cubicBezTo>
                    <a:pt x="9428" y="7872"/>
                    <a:pt x="9444" y="8059"/>
                    <a:pt x="9452" y="8246"/>
                  </a:cubicBezTo>
                  <a:cubicBezTo>
                    <a:pt x="9462" y="8454"/>
                    <a:pt x="9473" y="8661"/>
                    <a:pt x="9483" y="8870"/>
                  </a:cubicBezTo>
                  <a:cubicBezTo>
                    <a:pt x="9493" y="9063"/>
                    <a:pt x="9501" y="9256"/>
                    <a:pt x="9515" y="9449"/>
                  </a:cubicBezTo>
                  <a:cubicBezTo>
                    <a:pt x="9530" y="9642"/>
                    <a:pt x="9537" y="9839"/>
                    <a:pt x="9554" y="10032"/>
                  </a:cubicBezTo>
                  <a:cubicBezTo>
                    <a:pt x="9571" y="10225"/>
                    <a:pt x="9598" y="10418"/>
                    <a:pt x="9613" y="10611"/>
                  </a:cubicBezTo>
                  <a:cubicBezTo>
                    <a:pt x="9629" y="10802"/>
                    <a:pt x="9632" y="10994"/>
                    <a:pt x="9648" y="11184"/>
                  </a:cubicBezTo>
                  <a:cubicBezTo>
                    <a:pt x="9656" y="11283"/>
                    <a:pt x="9666" y="11383"/>
                    <a:pt x="9672" y="11482"/>
                  </a:cubicBezTo>
                  <a:cubicBezTo>
                    <a:pt x="9677" y="11558"/>
                    <a:pt x="9677" y="11633"/>
                    <a:pt x="9679" y="11709"/>
                  </a:cubicBezTo>
                  <a:cubicBezTo>
                    <a:pt x="9661" y="11643"/>
                    <a:pt x="9642" y="11577"/>
                    <a:pt x="9623" y="11513"/>
                  </a:cubicBezTo>
                  <a:cubicBezTo>
                    <a:pt x="9567" y="11328"/>
                    <a:pt x="9510" y="11141"/>
                    <a:pt x="9431" y="10965"/>
                  </a:cubicBezTo>
                  <a:cubicBezTo>
                    <a:pt x="9352" y="10789"/>
                    <a:pt x="9265" y="10616"/>
                    <a:pt x="9184" y="10442"/>
                  </a:cubicBezTo>
                  <a:cubicBezTo>
                    <a:pt x="9097" y="10254"/>
                    <a:pt x="9013" y="10064"/>
                    <a:pt x="8931" y="9874"/>
                  </a:cubicBezTo>
                  <a:cubicBezTo>
                    <a:pt x="8850" y="9689"/>
                    <a:pt x="8757" y="9510"/>
                    <a:pt x="8662" y="9331"/>
                  </a:cubicBezTo>
                  <a:cubicBezTo>
                    <a:pt x="8478" y="8985"/>
                    <a:pt x="8294" y="8638"/>
                    <a:pt x="8117" y="8288"/>
                  </a:cubicBezTo>
                  <a:cubicBezTo>
                    <a:pt x="8021" y="8101"/>
                    <a:pt x="7926" y="7912"/>
                    <a:pt x="7834" y="7721"/>
                  </a:cubicBezTo>
                  <a:cubicBezTo>
                    <a:pt x="7751" y="7549"/>
                    <a:pt x="7674" y="7374"/>
                    <a:pt x="7585" y="7204"/>
                  </a:cubicBezTo>
                  <a:cubicBezTo>
                    <a:pt x="7490" y="7026"/>
                    <a:pt x="7394" y="6848"/>
                    <a:pt x="7303" y="6667"/>
                  </a:cubicBezTo>
                  <a:cubicBezTo>
                    <a:pt x="7215" y="6489"/>
                    <a:pt x="7137" y="6306"/>
                    <a:pt x="7063" y="6118"/>
                  </a:cubicBezTo>
                  <a:cubicBezTo>
                    <a:pt x="7001" y="5947"/>
                    <a:pt x="6941" y="5776"/>
                    <a:pt x="6896" y="5600"/>
                  </a:cubicBezTo>
                  <a:cubicBezTo>
                    <a:pt x="6850" y="5410"/>
                    <a:pt x="6827" y="5218"/>
                    <a:pt x="6806" y="5023"/>
                  </a:cubicBezTo>
                  <a:lnTo>
                    <a:pt x="6806" y="5023"/>
                  </a:lnTo>
                  <a:cubicBezTo>
                    <a:pt x="6783" y="4777"/>
                    <a:pt x="6774" y="4532"/>
                    <a:pt x="6770" y="4284"/>
                  </a:cubicBezTo>
                  <a:cubicBezTo>
                    <a:pt x="6770" y="4286"/>
                    <a:pt x="6769" y="4289"/>
                    <a:pt x="6769" y="4291"/>
                  </a:cubicBezTo>
                  <a:lnTo>
                    <a:pt x="6769" y="4291"/>
                  </a:lnTo>
                  <a:cubicBezTo>
                    <a:pt x="6773" y="4141"/>
                    <a:pt x="6779" y="3992"/>
                    <a:pt x="6788" y="3843"/>
                  </a:cubicBezTo>
                  <a:cubicBezTo>
                    <a:pt x="6797" y="3713"/>
                    <a:pt x="6816" y="3584"/>
                    <a:pt x="6832" y="3455"/>
                  </a:cubicBezTo>
                  <a:cubicBezTo>
                    <a:pt x="6851" y="3343"/>
                    <a:pt x="6871" y="3231"/>
                    <a:pt x="6893" y="3120"/>
                  </a:cubicBezTo>
                  <a:cubicBezTo>
                    <a:pt x="6913" y="3020"/>
                    <a:pt x="6937" y="2922"/>
                    <a:pt x="6962" y="2823"/>
                  </a:cubicBezTo>
                  <a:cubicBezTo>
                    <a:pt x="7002" y="2692"/>
                    <a:pt x="7042" y="2564"/>
                    <a:pt x="7096" y="2437"/>
                  </a:cubicBezTo>
                  <a:cubicBezTo>
                    <a:pt x="7187" y="2241"/>
                    <a:pt x="7298" y="2054"/>
                    <a:pt x="7409" y="1869"/>
                  </a:cubicBezTo>
                  <a:cubicBezTo>
                    <a:pt x="7491" y="1742"/>
                    <a:pt x="7573" y="1617"/>
                    <a:pt x="7666" y="1500"/>
                  </a:cubicBezTo>
                  <a:cubicBezTo>
                    <a:pt x="7746" y="1406"/>
                    <a:pt x="7832" y="1319"/>
                    <a:pt x="7918" y="1231"/>
                  </a:cubicBezTo>
                  <a:cubicBezTo>
                    <a:pt x="8032" y="1123"/>
                    <a:pt x="8146" y="1018"/>
                    <a:pt x="8271" y="924"/>
                  </a:cubicBezTo>
                  <a:cubicBezTo>
                    <a:pt x="8331" y="884"/>
                    <a:pt x="8389" y="848"/>
                    <a:pt x="8450" y="813"/>
                  </a:cubicBezTo>
                  <a:cubicBezTo>
                    <a:pt x="8558" y="757"/>
                    <a:pt x="8668" y="711"/>
                    <a:pt x="8780" y="664"/>
                  </a:cubicBezTo>
                  <a:cubicBezTo>
                    <a:pt x="8864" y="636"/>
                    <a:pt x="8946" y="609"/>
                    <a:pt x="9029" y="585"/>
                  </a:cubicBezTo>
                  <a:cubicBezTo>
                    <a:pt x="9108" y="562"/>
                    <a:pt x="9185" y="543"/>
                    <a:pt x="9263" y="523"/>
                  </a:cubicBezTo>
                  <a:lnTo>
                    <a:pt x="9263" y="523"/>
                  </a:lnTo>
                  <a:cubicBezTo>
                    <a:pt x="9262" y="523"/>
                    <a:pt x="9262" y="523"/>
                    <a:pt x="9262" y="523"/>
                  </a:cubicBezTo>
                  <a:cubicBezTo>
                    <a:pt x="9263" y="523"/>
                    <a:pt x="9264" y="522"/>
                    <a:pt x="9265" y="522"/>
                  </a:cubicBezTo>
                  <a:lnTo>
                    <a:pt x="9265" y="522"/>
                  </a:lnTo>
                  <a:cubicBezTo>
                    <a:pt x="9264" y="522"/>
                    <a:pt x="9264" y="523"/>
                    <a:pt x="9263" y="523"/>
                  </a:cubicBezTo>
                  <a:lnTo>
                    <a:pt x="9263" y="523"/>
                  </a:lnTo>
                  <a:cubicBezTo>
                    <a:pt x="9267" y="522"/>
                    <a:pt x="9271" y="521"/>
                    <a:pt x="9275" y="520"/>
                  </a:cubicBezTo>
                  <a:lnTo>
                    <a:pt x="9275" y="520"/>
                  </a:lnTo>
                  <a:cubicBezTo>
                    <a:pt x="9272" y="521"/>
                    <a:pt x="9268" y="521"/>
                    <a:pt x="9265" y="522"/>
                  </a:cubicBezTo>
                  <a:lnTo>
                    <a:pt x="9265" y="522"/>
                  </a:lnTo>
                  <a:cubicBezTo>
                    <a:pt x="9272" y="521"/>
                    <a:pt x="9278" y="519"/>
                    <a:pt x="9284" y="517"/>
                  </a:cubicBezTo>
                  <a:lnTo>
                    <a:pt x="9284" y="517"/>
                  </a:lnTo>
                  <a:cubicBezTo>
                    <a:pt x="9281" y="518"/>
                    <a:pt x="9278" y="519"/>
                    <a:pt x="9275" y="520"/>
                  </a:cubicBezTo>
                  <a:lnTo>
                    <a:pt x="9275" y="520"/>
                  </a:lnTo>
                  <a:cubicBezTo>
                    <a:pt x="9395" y="493"/>
                    <a:pt x="9516" y="464"/>
                    <a:pt x="9639" y="443"/>
                  </a:cubicBezTo>
                  <a:cubicBezTo>
                    <a:pt x="9760" y="422"/>
                    <a:pt x="9881" y="402"/>
                    <a:pt x="10003" y="385"/>
                  </a:cubicBezTo>
                  <a:cubicBezTo>
                    <a:pt x="10097" y="375"/>
                    <a:pt x="10191" y="370"/>
                    <a:pt x="10285" y="370"/>
                  </a:cubicBezTo>
                  <a:close/>
                  <a:moveTo>
                    <a:pt x="15585" y="11834"/>
                  </a:moveTo>
                  <a:cubicBezTo>
                    <a:pt x="15582" y="11835"/>
                    <a:pt x="15579" y="11836"/>
                    <a:pt x="15576" y="11838"/>
                  </a:cubicBezTo>
                  <a:cubicBezTo>
                    <a:pt x="15579" y="11836"/>
                    <a:pt x="15582" y="11835"/>
                    <a:pt x="15585" y="11834"/>
                  </a:cubicBezTo>
                  <a:close/>
                  <a:moveTo>
                    <a:pt x="5577" y="14220"/>
                  </a:moveTo>
                  <a:lnTo>
                    <a:pt x="5577" y="14220"/>
                  </a:lnTo>
                  <a:cubicBezTo>
                    <a:pt x="5577" y="14220"/>
                    <a:pt x="5577" y="14220"/>
                    <a:pt x="5578" y="14221"/>
                  </a:cubicBezTo>
                  <a:lnTo>
                    <a:pt x="5578" y="14221"/>
                  </a:lnTo>
                  <a:cubicBezTo>
                    <a:pt x="5577" y="14220"/>
                    <a:pt x="5577" y="14220"/>
                    <a:pt x="5577" y="14220"/>
                  </a:cubicBezTo>
                  <a:close/>
                  <a:moveTo>
                    <a:pt x="16155" y="8330"/>
                  </a:moveTo>
                  <a:cubicBezTo>
                    <a:pt x="16186" y="8330"/>
                    <a:pt x="16217" y="8330"/>
                    <a:pt x="16248" y="8332"/>
                  </a:cubicBezTo>
                  <a:cubicBezTo>
                    <a:pt x="16343" y="8340"/>
                    <a:pt x="16437" y="8354"/>
                    <a:pt x="16532" y="8370"/>
                  </a:cubicBezTo>
                  <a:cubicBezTo>
                    <a:pt x="16634" y="8386"/>
                    <a:pt x="16735" y="8400"/>
                    <a:pt x="16836" y="8419"/>
                  </a:cubicBezTo>
                  <a:cubicBezTo>
                    <a:pt x="16930" y="8439"/>
                    <a:pt x="17020" y="8464"/>
                    <a:pt x="17110" y="8493"/>
                  </a:cubicBezTo>
                  <a:cubicBezTo>
                    <a:pt x="17177" y="8516"/>
                    <a:pt x="17243" y="8538"/>
                    <a:pt x="17307" y="8565"/>
                  </a:cubicBezTo>
                  <a:cubicBezTo>
                    <a:pt x="17370" y="8591"/>
                    <a:pt x="17430" y="8621"/>
                    <a:pt x="17492" y="8650"/>
                  </a:cubicBezTo>
                  <a:lnTo>
                    <a:pt x="17492" y="8650"/>
                  </a:lnTo>
                  <a:cubicBezTo>
                    <a:pt x="17488" y="8648"/>
                    <a:pt x="17484" y="8647"/>
                    <a:pt x="17481" y="8645"/>
                  </a:cubicBezTo>
                  <a:lnTo>
                    <a:pt x="17481" y="8645"/>
                  </a:lnTo>
                  <a:lnTo>
                    <a:pt x="17497" y="8653"/>
                  </a:lnTo>
                  <a:cubicBezTo>
                    <a:pt x="17499" y="8654"/>
                    <a:pt x="17501" y="8655"/>
                    <a:pt x="17502" y="8655"/>
                  </a:cubicBezTo>
                  <a:lnTo>
                    <a:pt x="17502" y="8655"/>
                  </a:lnTo>
                  <a:cubicBezTo>
                    <a:pt x="17588" y="8700"/>
                    <a:pt x="17672" y="8748"/>
                    <a:pt x="17753" y="8800"/>
                  </a:cubicBezTo>
                  <a:cubicBezTo>
                    <a:pt x="17889" y="8892"/>
                    <a:pt x="18023" y="8987"/>
                    <a:pt x="18149" y="9095"/>
                  </a:cubicBezTo>
                  <a:cubicBezTo>
                    <a:pt x="18242" y="9180"/>
                    <a:pt x="18340" y="9266"/>
                    <a:pt x="18424" y="9361"/>
                  </a:cubicBezTo>
                  <a:cubicBezTo>
                    <a:pt x="18423" y="9359"/>
                    <a:pt x="18422" y="9358"/>
                    <a:pt x="18421" y="9355"/>
                  </a:cubicBezTo>
                  <a:lnTo>
                    <a:pt x="18421" y="9355"/>
                  </a:lnTo>
                  <a:cubicBezTo>
                    <a:pt x="18422" y="9358"/>
                    <a:pt x="18424" y="9360"/>
                    <a:pt x="18426" y="9362"/>
                  </a:cubicBezTo>
                  <a:cubicBezTo>
                    <a:pt x="18430" y="9367"/>
                    <a:pt x="18433" y="9370"/>
                    <a:pt x="18437" y="9374"/>
                  </a:cubicBezTo>
                  <a:cubicBezTo>
                    <a:pt x="18434" y="9371"/>
                    <a:pt x="18432" y="9369"/>
                    <a:pt x="18430" y="9367"/>
                  </a:cubicBezTo>
                  <a:lnTo>
                    <a:pt x="18430" y="9367"/>
                  </a:lnTo>
                  <a:cubicBezTo>
                    <a:pt x="18449" y="9391"/>
                    <a:pt x="18468" y="9416"/>
                    <a:pt x="18486" y="9442"/>
                  </a:cubicBezTo>
                  <a:cubicBezTo>
                    <a:pt x="18508" y="9476"/>
                    <a:pt x="18527" y="9512"/>
                    <a:pt x="18545" y="9548"/>
                  </a:cubicBezTo>
                  <a:cubicBezTo>
                    <a:pt x="18601" y="9663"/>
                    <a:pt x="18656" y="9778"/>
                    <a:pt x="18699" y="9898"/>
                  </a:cubicBezTo>
                  <a:cubicBezTo>
                    <a:pt x="18710" y="9936"/>
                    <a:pt x="18720" y="9975"/>
                    <a:pt x="18728" y="10014"/>
                  </a:cubicBezTo>
                  <a:cubicBezTo>
                    <a:pt x="18733" y="10045"/>
                    <a:pt x="18736" y="10076"/>
                    <a:pt x="18739" y="10107"/>
                  </a:cubicBezTo>
                  <a:cubicBezTo>
                    <a:pt x="18743" y="10212"/>
                    <a:pt x="18750" y="10317"/>
                    <a:pt x="18758" y="10421"/>
                  </a:cubicBezTo>
                  <a:cubicBezTo>
                    <a:pt x="18758" y="10422"/>
                    <a:pt x="18758" y="10422"/>
                    <a:pt x="18758" y="10423"/>
                  </a:cubicBezTo>
                  <a:cubicBezTo>
                    <a:pt x="18759" y="10426"/>
                    <a:pt x="18759" y="10429"/>
                    <a:pt x="18759" y="10433"/>
                  </a:cubicBezTo>
                  <a:lnTo>
                    <a:pt x="18759" y="10433"/>
                  </a:lnTo>
                  <a:cubicBezTo>
                    <a:pt x="18759" y="10432"/>
                    <a:pt x="18759" y="10431"/>
                    <a:pt x="18759" y="10430"/>
                  </a:cubicBezTo>
                  <a:lnTo>
                    <a:pt x="18759" y="10430"/>
                  </a:lnTo>
                  <a:cubicBezTo>
                    <a:pt x="18759" y="10431"/>
                    <a:pt x="18759" y="10433"/>
                    <a:pt x="18759" y="10434"/>
                  </a:cubicBezTo>
                  <a:lnTo>
                    <a:pt x="18759" y="10434"/>
                  </a:lnTo>
                  <a:cubicBezTo>
                    <a:pt x="18759" y="10433"/>
                    <a:pt x="18759" y="10433"/>
                    <a:pt x="18759" y="10433"/>
                  </a:cubicBezTo>
                  <a:lnTo>
                    <a:pt x="18759" y="10433"/>
                  </a:lnTo>
                  <a:cubicBezTo>
                    <a:pt x="18759" y="10434"/>
                    <a:pt x="18759" y="10435"/>
                    <a:pt x="18759" y="10436"/>
                  </a:cubicBezTo>
                  <a:lnTo>
                    <a:pt x="18759" y="10436"/>
                  </a:lnTo>
                  <a:cubicBezTo>
                    <a:pt x="18759" y="10436"/>
                    <a:pt x="18759" y="10435"/>
                    <a:pt x="18759" y="10434"/>
                  </a:cubicBezTo>
                  <a:lnTo>
                    <a:pt x="18759" y="10434"/>
                  </a:lnTo>
                  <a:cubicBezTo>
                    <a:pt x="18760" y="10437"/>
                    <a:pt x="18760" y="10439"/>
                    <a:pt x="18760" y="10442"/>
                  </a:cubicBezTo>
                  <a:cubicBezTo>
                    <a:pt x="18760" y="10440"/>
                    <a:pt x="18760" y="10438"/>
                    <a:pt x="18759" y="10436"/>
                  </a:cubicBezTo>
                  <a:lnTo>
                    <a:pt x="18759" y="10436"/>
                  </a:lnTo>
                  <a:cubicBezTo>
                    <a:pt x="18762" y="10495"/>
                    <a:pt x="18763" y="10552"/>
                    <a:pt x="18760" y="10611"/>
                  </a:cubicBezTo>
                  <a:cubicBezTo>
                    <a:pt x="18749" y="10746"/>
                    <a:pt x="18724" y="10878"/>
                    <a:pt x="18701" y="11012"/>
                  </a:cubicBezTo>
                  <a:cubicBezTo>
                    <a:pt x="18679" y="11132"/>
                    <a:pt x="18659" y="11251"/>
                    <a:pt x="18637" y="11371"/>
                  </a:cubicBezTo>
                  <a:cubicBezTo>
                    <a:pt x="18625" y="11416"/>
                    <a:pt x="18616" y="11463"/>
                    <a:pt x="18601" y="11506"/>
                  </a:cubicBezTo>
                  <a:cubicBezTo>
                    <a:pt x="18589" y="11545"/>
                    <a:pt x="18575" y="11584"/>
                    <a:pt x="18563" y="11623"/>
                  </a:cubicBezTo>
                  <a:cubicBezTo>
                    <a:pt x="18516" y="11739"/>
                    <a:pt x="18465" y="11854"/>
                    <a:pt x="18410" y="11967"/>
                  </a:cubicBezTo>
                  <a:cubicBezTo>
                    <a:pt x="18360" y="12065"/>
                    <a:pt x="18309" y="12164"/>
                    <a:pt x="18253" y="12259"/>
                  </a:cubicBezTo>
                  <a:cubicBezTo>
                    <a:pt x="18195" y="12356"/>
                    <a:pt x="18134" y="12452"/>
                    <a:pt x="18072" y="12548"/>
                  </a:cubicBezTo>
                  <a:cubicBezTo>
                    <a:pt x="17993" y="12661"/>
                    <a:pt x="17913" y="12772"/>
                    <a:pt x="17830" y="12882"/>
                  </a:cubicBezTo>
                  <a:cubicBezTo>
                    <a:pt x="17753" y="12985"/>
                    <a:pt x="17668" y="13081"/>
                    <a:pt x="17585" y="13178"/>
                  </a:cubicBezTo>
                  <a:cubicBezTo>
                    <a:pt x="17489" y="13285"/>
                    <a:pt x="17393" y="13392"/>
                    <a:pt x="17291" y="13492"/>
                  </a:cubicBezTo>
                  <a:cubicBezTo>
                    <a:pt x="17190" y="13591"/>
                    <a:pt x="17085" y="13683"/>
                    <a:pt x="16979" y="13775"/>
                  </a:cubicBezTo>
                  <a:cubicBezTo>
                    <a:pt x="16814" y="13913"/>
                    <a:pt x="16640" y="14038"/>
                    <a:pt x="16463" y="14159"/>
                  </a:cubicBezTo>
                  <a:cubicBezTo>
                    <a:pt x="16304" y="14260"/>
                    <a:pt x="16144" y="14355"/>
                    <a:pt x="15981" y="14446"/>
                  </a:cubicBezTo>
                  <a:cubicBezTo>
                    <a:pt x="15826" y="14531"/>
                    <a:pt x="15666" y="14607"/>
                    <a:pt x="15507" y="14683"/>
                  </a:cubicBezTo>
                  <a:lnTo>
                    <a:pt x="15511" y="14682"/>
                  </a:lnTo>
                  <a:lnTo>
                    <a:pt x="15511" y="14682"/>
                  </a:lnTo>
                  <a:cubicBezTo>
                    <a:pt x="15405" y="14730"/>
                    <a:pt x="15299" y="14776"/>
                    <a:pt x="15193" y="14821"/>
                  </a:cubicBezTo>
                  <a:cubicBezTo>
                    <a:pt x="15100" y="14861"/>
                    <a:pt x="15004" y="14893"/>
                    <a:pt x="14909" y="14926"/>
                  </a:cubicBezTo>
                  <a:cubicBezTo>
                    <a:pt x="14616" y="15021"/>
                    <a:pt x="14323" y="15110"/>
                    <a:pt x="14021" y="15170"/>
                  </a:cubicBezTo>
                  <a:cubicBezTo>
                    <a:pt x="13843" y="15203"/>
                    <a:pt x="13666" y="15234"/>
                    <a:pt x="13491" y="15275"/>
                  </a:cubicBezTo>
                  <a:cubicBezTo>
                    <a:pt x="13331" y="15314"/>
                    <a:pt x="13172" y="15358"/>
                    <a:pt x="13010" y="15392"/>
                  </a:cubicBezTo>
                  <a:cubicBezTo>
                    <a:pt x="12900" y="15411"/>
                    <a:pt x="12789" y="15427"/>
                    <a:pt x="12678" y="15440"/>
                  </a:cubicBezTo>
                  <a:cubicBezTo>
                    <a:pt x="12571" y="15453"/>
                    <a:pt x="12463" y="15472"/>
                    <a:pt x="12356" y="15491"/>
                  </a:cubicBezTo>
                  <a:cubicBezTo>
                    <a:pt x="12247" y="15511"/>
                    <a:pt x="12139" y="15525"/>
                    <a:pt x="12030" y="15544"/>
                  </a:cubicBezTo>
                  <a:cubicBezTo>
                    <a:pt x="11914" y="15563"/>
                    <a:pt x="11799" y="15584"/>
                    <a:pt x="11683" y="15604"/>
                  </a:cubicBezTo>
                  <a:cubicBezTo>
                    <a:pt x="11605" y="15618"/>
                    <a:pt x="11526" y="15633"/>
                    <a:pt x="11447" y="15650"/>
                  </a:cubicBezTo>
                  <a:cubicBezTo>
                    <a:pt x="11371" y="15667"/>
                    <a:pt x="11296" y="15689"/>
                    <a:pt x="11219" y="15708"/>
                  </a:cubicBezTo>
                  <a:cubicBezTo>
                    <a:pt x="11185" y="15716"/>
                    <a:pt x="11149" y="15723"/>
                    <a:pt x="11115" y="15731"/>
                  </a:cubicBezTo>
                  <a:cubicBezTo>
                    <a:pt x="11167" y="15684"/>
                    <a:pt x="11218" y="15636"/>
                    <a:pt x="11269" y="15589"/>
                  </a:cubicBezTo>
                  <a:cubicBezTo>
                    <a:pt x="11344" y="15521"/>
                    <a:pt x="11422" y="15455"/>
                    <a:pt x="11498" y="15388"/>
                  </a:cubicBezTo>
                  <a:cubicBezTo>
                    <a:pt x="11801" y="15128"/>
                    <a:pt x="12086" y="14845"/>
                    <a:pt x="12404" y="14602"/>
                  </a:cubicBezTo>
                  <a:cubicBezTo>
                    <a:pt x="12722" y="14357"/>
                    <a:pt x="13030" y="14103"/>
                    <a:pt x="13351" y="13861"/>
                  </a:cubicBezTo>
                  <a:lnTo>
                    <a:pt x="13351" y="13861"/>
                  </a:lnTo>
                  <a:cubicBezTo>
                    <a:pt x="13344" y="13865"/>
                    <a:pt x="13338" y="13870"/>
                    <a:pt x="13331" y="13874"/>
                  </a:cubicBezTo>
                  <a:cubicBezTo>
                    <a:pt x="13747" y="13563"/>
                    <a:pt x="14149" y="13237"/>
                    <a:pt x="14563" y="12922"/>
                  </a:cubicBezTo>
                  <a:lnTo>
                    <a:pt x="14563" y="12922"/>
                  </a:lnTo>
                  <a:cubicBezTo>
                    <a:pt x="14562" y="12922"/>
                    <a:pt x="14562" y="12923"/>
                    <a:pt x="14562" y="12923"/>
                  </a:cubicBezTo>
                  <a:cubicBezTo>
                    <a:pt x="14582" y="12908"/>
                    <a:pt x="14602" y="12894"/>
                    <a:pt x="14622" y="12879"/>
                  </a:cubicBezTo>
                  <a:cubicBezTo>
                    <a:pt x="14626" y="12876"/>
                    <a:pt x="14629" y="12871"/>
                    <a:pt x="14634" y="12868"/>
                  </a:cubicBezTo>
                  <a:lnTo>
                    <a:pt x="14634" y="12868"/>
                  </a:lnTo>
                  <a:cubicBezTo>
                    <a:pt x="14633" y="12868"/>
                    <a:pt x="14633" y="12869"/>
                    <a:pt x="14632" y="12869"/>
                  </a:cubicBezTo>
                  <a:lnTo>
                    <a:pt x="14637" y="12865"/>
                  </a:lnTo>
                  <a:lnTo>
                    <a:pt x="14637" y="12865"/>
                  </a:lnTo>
                  <a:cubicBezTo>
                    <a:pt x="14636" y="12866"/>
                    <a:pt x="14635" y="12867"/>
                    <a:pt x="14634" y="12868"/>
                  </a:cubicBezTo>
                  <a:lnTo>
                    <a:pt x="14634" y="12868"/>
                  </a:lnTo>
                  <a:cubicBezTo>
                    <a:pt x="14636" y="12865"/>
                    <a:pt x="14638" y="12862"/>
                    <a:pt x="14640" y="12860"/>
                  </a:cubicBezTo>
                  <a:lnTo>
                    <a:pt x="14640" y="12860"/>
                  </a:lnTo>
                  <a:cubicBezTo>
                    <a:pt x="14639" y="12861"/>
                    <a:pt x="14638" y="12863"/>
                    <a:pt x="14637" y="12865"/>
                  </a:cubicBezTo>
                  <a:cubicBezTo>
                    <a:pt x="14677" y="12825"/>
                    <a:pt x="14717" y="12783"/>
                    <a:pt x="14758" y="12743"/>
                  </a:cubicBezTo>
                  <a:lnTo>
                    <a:pt x="14759" y="12743"/>
                  </a:lnTo>
                  <a:cubicBezTo>
                    <a:pt x="14760" y="12742"/>
                    <a:pt x="14762" y="12741"/>
                    <a:pt x="14762" y="12740"/>
                  </a:cubicBezTo>
                  <a:cubicBezTo>
                    <a:pt x="14762" y="12740"/>
                    <a:pt x="14762" y="12740"/>
                    <a:pt x="14762" y="12741"/>
                  </a:cubicBezTo>
                  <a:cubicBezTo>
                    <a:pt x="14762" y="12740"/>
                    <a:pt x="14762" y="12740"/>
                    <a:pt x="14763" y="12740"/>
                  </a:cubicBezTo>
                  <a:cubicBezTo>
                    <a:pt x="14967" y="12534"/>
                    <a:pt x="15174" y="12331"/>
                    <a:pt x="15377" y="12124"/>
                  </a:cubicBezTo>
                  <a:cubicBezTo>
                    <a:pt x="15417" y="12084"/>
                    <a:pt x="15457" y="12044"/>
                    <a:pt x="15497" y="12002"/>
                  </a:cubicBezTo>
                  <a:cubicBezTo>
                    <a:pt x="15498" y="12001"/>
                    <a:pt x="15499" y="12000"/>
                    <a:pt x="15500" y="11998"/>
                  </a:cubicBezTo>
                  <a:cubicBezTo>
                    <a:pt x="15567" y="11927"/>
                    <a:pt x="15632" y="11857"/>
                    <a:pt x="15698" y="11789"/>
                  </a:cubicBezTo>
                  <a:lnTo>
                    <a:pt x="15698" y="11789"/>
                  </a:lnTo>
                  <a:cubicBezTo>
                    <a:pt x="15660" y="11803"/>
                    <a:pt x="15623" y="11818"/>
                    <a:pt x="15585" y="11834"/>
                  </a:cubicBezTo>
                  <a:lnTo>
                    <a:pt x="15585" y="11834"/>
                  </a:lnTo>
                  <a:cubicBezTo>
                    <a:pt x="15586" y="11834"/>
                    <a:pt x="15587" y="11833"/>
                    <a:pt x="15587" y="11833"/>
                  </a:cubicBezTo>
                  <a:lnTo>
                    <a:pt x="15587" y="11833"/>
                  </a:lnTo>
                  <a:cubicBezTo>
                    <a:pt x="15520" y="11864"/>
                    <a:pt x="15451" y="11895"/>
                    <a:pt x="15383" y="11927"/>
                  </a:cubicBezTo>
                  <a:cubicBezTo>
                    <a:pt x="15380" y="11928"/>
                    <a:pt x="15378" y="11929"/>
                    <a:pt x="15376" y="11930"/>
                  </a:cubicBezTo>
                  <a:cubicBezTo>
                    <a:pt x="15368" y="11935"/>
                    <a:pt x="15360" y="11939"/>
                    <a:pt x="15352" y="11944"/>
                  </a:cubicBezTo>
                  <a:cubicBezTo>
                    <a:pt x="15275" y="11986"/>
                    <a:pt x="15200" y="12031"/>
                    <a:pt x="15124" y="12076"/>
                  </a:cubicBezTo>
                  <a:cubicBezTo>
                    <a:pt x="15052" y="12118"/>
                    <a:pt x="14979" y="12160"/>
                    <a:pt x="14906" y="12202"/>
                  </a:cubicBezTo>
                  <a:cubicBezTo>
                    <a:pt x="14845" y="12253"/>
                    <a:pt x="14785" y="12303"/>
                    <a:pt x="14723" y="12352"/>
                  </a:cubicBezTo>
                  <a:cubicBezTo>
                    <a:pt x="14597" y="12445"/>
                    <a:pt x="14465" y="12532"/>
                    <a:pt x="14340" y="12628"/>
                  </a:cubicBezTo>
                  <a:cubicBezTo>
                    <a:pt x="14215" y="12722"/>
                    <a:pt x="14093" y="12818"/>
                    <a:pt x="13970" y="12913"/>
                  </a:cubicBezTo>
                  <a:cubicBezTo>
                    <a:pt x="13715" y="13109"/>
                    <a:pt x="13465" y="13313"/>
                    <a:pt x="13208" y="13506"/>
                  </a:cubicBezTo>
                  <a:cubicBezTo>
                    <a:pt x="13213" y="13501"/>
                    <a:pt x="13220" y="13497"/>
                    <a:pt x="13226" y="13491"/>
                  </a:cubicBezTo>
                  <a:lnTo>
                    <a:pt x="13226" y="13491"/>
                  </a:lnTo>
                  <a:cubicBezTo>
                    <a:pt x="12876" y="13755"/>
                    <a:pt x="12538" y="14032"/>
                    <a:pt x="12191" y="14300"/>
                  </a:cubicBezTo>
                  <a:cubicBezTo>
                    <a:pt x="12032" y="14421"/>
                    <a:pt x="11880" y="14549"/>
                    <a:pt x="11733" y="14682"/>
                  </a:cubicBezTo>
                  <a:cubicBezTo>
                    <a:pt x="11580" y="14818"/>
                    <a:pt x="11433" y="14957"/>
                    <a:pt x="11277" y="15090"/>
                  </a:cubicBezTo>
                  <a:cubicBezTo>
                    <a:pt x="11236" y="15126"/>
                    <a:pt x="11195" y="15164"/>
                    <a:pt x="11154" y="15201"/>
                  </a:cubicBezTo>
                  <a:cubicBezTo>
                    <a:pt x="11218" y="15055"/>
                    <a:pt x="11281" y="14909"/>
                    <a:pt x="11337" y="14760"/>
                  </a:cubicBezTo>
                  <a:cubicBezTo>
                    <a:pt x="11408" y="14573"/>
                    <a:pt x="11480" y="14387"/>
                    <a:pt x="11555" y="14200"/>
                  </a:cubicBezTo>
                  <a:cubicBezTo>
                    <a:pt x="11626" y="14025"/>
                    <a:pt x="11693" y="13848"/>
                    <a:pt x="11760" y="13671"/>
                  </a:cubicBezTo>
                  <a:cubicBezTo>
                    <a:pt x="11831" y="13487"/>
                    <a:pt x="11901" y="13303"/>
                    <a:pt x="11960" y="13114"/>
                  </a:cubicBezTo>
                  <a:cubicBezTo>
                    <a:pt x="12018" y="12933"/>
                    <a:pt x="12072" y="12750"/>
                    <a:pt x="12133" y="12570"/>
                  </a:cubicBezTo>
                  <a:cubicBezTo>
                    <a:pt x="12206" y="12356"/>
                    <a:pt x="12287" y="12145"/>
                    <a:pt x="12366" y="11934"/>
                  </a:cubicBezTo>
                  <a:cubicBezTo>
                    <a:pt x="12444" y="11723"/>
                    <a:pt x="12522" y="11514"/>
                    <a:pt x="12613" y="11311"/>
                  </a:cubicBezTo>
                  <a:cubicBezTo>
                    <a:pt x="12723" y="11090"/>
                    <a:pt x="12849" y="10878"/>
                    <a:pt x="12974" y="10667"/>
                  </a:cubicBezTo>
                  <a:cubicBezTo>
                    <a:pt x="13093" y="10468"/>
                    <a:pt x="13209" y="10267"/>
                    <a:pt x="13331" y="10070"/>
                  </a:cubicBezTo>
                  <a:cubicBezTo>
                    <a:pt x="13484" y="9844"/>
                    <a:pt x="13644" y="9624"/>
                    <a:pt x="13824" y="9416"/>
                  </a:cubicBezTo>
                  <a:cubicBezTo>
                    <a:pt x="13909" y="9326"/>
                    <a:pt x="13996" y="9239"/>
                    <a:pt x="14086" y="9154"/>
                  </a:cubicBezTo>
                  <a:cubicBezTo>
                    <a:pt x="14140" y="9111"/>
                    <a:pt x="14194" y="9069"/>
                    <a:pt x="14251" y="9029"/>
                  </a:cubicBezTo>
                  <a:cubicBezTo>
                    <a:pt x="14470" y="8891"/>
                    <a:pt x="14693" y="8758"/>
                    <a:pt x="14926" y="8644"/>
                  </a:cubicBezTo>
                  <a:cubicBezTo>
                    <a:pt x="15080" y="8572"/>
                    <a:pt x="15233" y="8503"/>
                    <a:pt x="15391" y="8444"/>
                  </a:cubicBezTo>
                  <a:cubicBezTo>
                    <a:pt x="15469" y="8421"/>
                    <a:pt x="15547" y="8402"/>
                    <a:pt x="15626" y="8382"/>
                  </a:cubicBezTo>
                  <a:cubicBezTo>
                    <a:pt x="15759" y="8359"/>
                    <a:pt x="15890" y="8343"/>
                    <a:pt x="16025" y="8333"/>
                  </a:cubicBezTo>
                  <a:cubicBezTo>
                    <a:pt x="16068" y="8331"/>
                    <a:pt x="16112" y="8330"/>
                    <a:pt x="16155" y="8330"/>
                  </a:cubicBezTo>
                  <a:close/>
                  <a:moveTo>
                    <a:pt x="3771" y="16305"/>
                  </a:moveTo>
                  <a:cubicBezTo>
                    <a:pt x="3771" y="16305"/>
                    <a:pt x="3771" y="16305"/>
                    <a:pt x="3772" y="16306"/>
                  </a:cubicBezTo>
                  <a:lnTo>
                    <a:pt x="3772" y="16306"/>
                  </a:lnTo>
                  <a:cubicBezTo>
                    <a:pt x="3772" y="16305"/>
                    <a:pt x="3771" y="16305"/>
                    <a:pt x="3771" y="16305"/>
                  </a:cubicBezTo>
                  <a:close/>
                  <a:moveTo>
                    <a:pt x="2571" y="18860"/>
                  </a:moveTo>
                  <a:cubicBezTo>
                    <a:pt x="2574" y="18861"/>
                    <a:pt x="2576" y="18862"/>
                    <a:pt x="2579" y="18864"/>
                  </a:cubicBezTo>
                  <a:lnTo>
                    <a:pt x="2579" y="18864"/>
                  </a:lnTo>
                  <a:cubicBezTo>
                    <a:pt x="2576" y="18862"/>
                    <a:pt x="2574" y="18861"/>
                    <a:pt x="2571" y="18860"/>
                  </a:cubicBezTo>
                  <a:close/>
                  <a:moveTo>
                    <a:pt x="3221" y="13661"/>
                  </a:moveTo>
                  <a:cubicBezTo>
                    <a:pt x="3272" y="13661"/>
                    <a:pt x="3323" y="13661"/>
                    <a:pt x="3374" y="13663"/>
                  </a:cubicBezTo>
                  <a:cubicBezTo>
                    <a:pt x="3496" y="13666"/>
                    <a:pt x="3617" y="13671"/>
                    <a:pt x="3739" y="13674"/>
                  </a:cubicBezTo>
                  <a:cubicBezTo>
                    <a:pt x="3825" y="13680"/>
                    <a:pt x="3911" y="13684"/>
                    <a:pt x="3997" y="13695"/>
                  </a:cubicBezTo>
                  <a:cubicBezTo>
                    <a:pt x="4071" y="13703"/>
                    <a:pt x="4143" y="13716"/>
                    <a:pt x="4215" y="13730"/>
                  </a:cubicBezTo>
                  <a:cubicBezTo>
                    <a:pt x="4307" y="13752"/>
                    <a:pt x="4397" y="13774"/>
                    <a:pt x="4486" y="13800"/>
                  </a:cubicBezTo>
                  <a:cubicBezTo>
                    <a:pt x="4561" y="13822"/>
                    <a:pt x="4633" y="13846"/>
                    <a:pt x="4706" y="13869"/>
                  </a:cubicBezTo>
                  <a:lnTo>
                    <a:pt x="4705" y="13869"/>
                  </a:lnTo>
                  <a:cubicBezTo>
                    <a:pt x="4863" y="13923"/>
                    <a:pt x="5019" y="13979"/>
                    <a:pt x="5175" y="14040"/>
                  </a:cubicBezTo>
                  <a:cubicBezTo>
                    <a:pt x="5311" y="14096"/>
                    <a:pt x="5444" y="14158"/>
                    <a:pt x="5577" y="14220"/>
                  </a:cubicBezTo>
                  <a:lnTo>
                    <a:pt x="5577" y="14220"/>
                  </a:lnTo>
                  <a:cubicBezTo>
                    <a:pt x="5576" y="14220"/>
                    <a:pt x="5576" y="14220"/>
                    <a:pt x="5576" y="14220"/>
                  </a:cubicBezTo>
                  <a:lnTo>
                    <a:pt x="5576" y="14220"/>
                  </a:lnTo>
                  <a:cubicBezTo>
                    <a:pt x="5577" y="14220"/>
                    <a:pt x="5577" y="14220"/>
                    <a:pt x="5578" y="14221"/>
                  </a:cubicBezTo>
                  <a:lnTo>
                    <a:pt x="5578" y="14221"/>
                  </a:lnTo>
                  <a:cubicBezTo>
                    <a:pt x="5578" y="14221"/>
                    <a:pt x="5578" y="14221"/>
                    <a:pt x="5578" y="14221"/>
                  </a:cubicBezTo>
                  <a:lnTo>
                    <a:pt x="5578" y="14221"/>
                  </a:lnTo>
                  <a:cubicBezTo>
                    <a:pt x="5578" y="14221"/>
                    <a:pt x="5579" y="14221"/>
                    <a:pt x="5579" y="14221"/>
                  </a:cubicBezTo>
                  <a:lnTo>
                    <a:pt x="5579" y="14221"/>
                  </a:lnTo>
                  <a:cubicBezTo>
                    <a:pt x="5661" y="14264"/>
                    <a:pt x="5745" y="14306"/>
                    <a:pt x="5827" y="14351"/>
                  </a:cubicBezTo>
                  <a:cubicBezTo>
                    <a:pt x="5907" y="14397"/>
                    <a:pt x="5985" y="14444"/>
                    <a:pt x="6064" y="14493"/>
                  </a:cubicBezTo>
                  <a:cubicBezTo>
                    <a:pt x="6135" y="14542"/>
                    <a:pt x="6206" y="14591"/>
                    <a:pt x="6276" y="14645"/>
                  </a:cubicBezTo>
                  <a:cubicBezTo>
                    <a:pt x="6346" y="14698"/>
                    <a:pt x="6412" y="14756"/>
                    <a:pt x="6478" y="14813"/>
                  </a:cubicBezTo>
                  <a:cubicBezTo>
                    <a:pt x="6521" y="14853"/>
                    <a:pt x="6564" y="14892"/>
                    <a:pt x="6604" y="14934"/>
                  </a:cubicBezTo>
                  <a:cubicBezTo>
                    <a:pt x="6644" y="14979"/>
                    <a:pt x="6684" y="15022"/>
                    <a:pt x="6724" y="15066"/>
                  </a:cubicBezTo>
                  <a:cubicBezTo>
                    <a:pt x="6928" y="15315"/>
                    <a:pt x="7118" y="15573"/>
                    <a:pt x="7298" y="15840"/>
                  </a:cubicBezTo>
                  <a:cubicBezTo>
                    <a:pt x="7386" y="15979"/>
                    <a:pt x="7473" y="16121"/>
                    <a:pt x="7562" y="16261"/>
                  </a:cubicBezTo>
                  <a:cubicBezTo>
                    <a:pt x="7648" y="16396"/>
                    <a:pt x="7738" y="16527"/>
                    <a:pt x="7826" y="16660"/>
                  </a:cubicBezTo>
                  <a:lnTo>
                    <a:pt x="7826" y="16660"/>
                  </a:lnTo>
                  <a:cubicBezTo>
                    <a:pt x="7890" y="16761"/>
                    <a:pt x="7953" y="16863"/>
                    <a:pt x="8013" y="16969"/>
                  </a:cubicBezTo>
                  <a:cubicBezTo>
                    <a:pt x="8071" y="17069"/>
                    <a:pt x="8123" y="17175"/>
                    <a:pt x="8175" y="17280"/>
                  </a:cubicBezTo>
                  <a:cubicBezTo>
                    <a:pt x="8279" y="17483"/>
                    <a:pt x="8390" y="17681"/>
                    <a:pt x="8493" y="17884"/>
                  </a:cubicBezTo>
                  <a:cubicBezTo>
                    <a:pt x="8493" y="17884"/>
                    <a:pt x="8493" y="17883"/>
                    <a:pt x="8492" y="17882"/>
                  </a:cubicBezTo>
                  <a:lnTo>
                    <a:pt x="8492" y="17882"/>
                  </a:lnTo>
                  <a:cubicBezTo>
                    <a:pt x="8494" y="17885"/>
                    <a:pt x="8495" y="17887"/>
                    <a:pt x="8497" y="17890"/>
                  </a:cubicBezTo>
                  <a:cubicBezTo>
                    <a:pt x="8497" y="17891"/>
                    <a:pt x="8498" y="17892"/>
                    <a:pt x="8499" y="17895"/>
                  </a:cubicBezTo>
                  <a:cubicBezTo>
                    <a:pt x="8498" y="17894"/>
                    <a:pt x="8498" y="17892"/>
                    <a:pt x="8497" y="17891"/>
                  </a:cubicBezTo>
                  <a:lnTo>
                    <a:pt x="8497" y="17891"/>
                  </a:lnTo>
                  <a:cubicBezTo>
                    <a:pt x="8569" y="18041"/>
                    <a:pt x="8638" y="18193"/>
                    <a:pt x="8707" y="18346"/>
                  </a:cubicBezTo>
                  <a:cubicBezTo>
                    <a:pt x="8788" y="18526"/>
                    <a:pt x="8874" y="18704"/>
                    <a:pt x="8960" y="18884"/>
                  </a:cubicBezTo>
                  <a:cubicBezTo>
                    <a:pt x="9004" y="18976"/>
                    <a:pt x="9048" y="19070"/>
                    <a:pt x="9091" y="19164"/>
                  </a:cubicBezTo>
                  <a:cubicBezTo>
                    <a:pt x="9099" y="19180"/>
                    <a:pt x="9106" y="19195"/>
                    <a:pt x="9114" y="19211"/>
                  </a:cubicBezTo>
                  <a:cubicBezTo>
                    <a:pt x="9101" y="19204"/>
                    <a:pt x="9089" y="19196"/>
                    <a:pt x="9076" y="19189"/>
                  </a:cubicBezTo>
                  <a:cubicBezTo>
                    <a:pt x="8947" y="19119"/>
                    <a:pt x="8814" y="19052"/>
                    <a:pt x="8686" y="18976"/>
                  </a:cubicBezTo>
                  <a:cubicBezTo>
                    <a:pt x="8669" y="18965"/>
                    <a:pt x="8651" y="18954"/>
                    <a:pt x="8633" y="18942"/>
                  </a:cubicBezTo>
                  <a:cubicBezTo>
                    <a:pt x="8471" y="18843"/>
                    <a:pt x="8308" y="18744"/>
                    <a:pt x="8142" y="18651"/>
                  </a:cubicBezTo>
                  <a:cubicBezTo>
                    <a:pt x="8059" y="18604"/>
                    <a:pt x="7973" y="18561"/>
                    <a:pt x="7888" y="18513"/>
                  </a:cubicBezTo>
                  <a:cubicBezTo>
                    <a:pt x="7812" y="18470"/>
                    <a:pt x="7736" y="18424"/>
                    <a:pt x="7660" y="18377"/>
                  </a:cubicBezTo>
                  <a:cubicBezTo>
                    <a:pt x="7519" y="18287"/>
                    <a:pt x="7379" y="18197"/>
                    <a:pt x="7238" y="18109"/>
                  </a:cubicBezTo>
                  <a:cubicBezTo>
                    <a:pt x="7110" y="18029"/>
                    <a:pt x="6978" y="17952"/>
                    <a:pt x="6849" y="17874"/>
                  </a:cubicBezTo>
                  <a:cubicBezTo>
                    <a:pt x="6564" y="17703"/>
                    <a:pt x="6282" y="17529"/>
                    <a:pt x="5999" y="17357"/>
                  </a:cubicBezTo>
                  <a:cubicBezTo>
                    <a:pt x="5997" y="17355"/>
                    <a:pt x="5995" y="17355"/>
                    <a:pt x="5992" y="17354"/>
                  </a:cubicBezTo>
                  <a:cubicBezTo>
                    <a:pt x="5976" y="17345"/>
                    <a:pt x="5960" y="17337"/>
                    <a:pt x="5943" y="17329"/>
                  </a:cubicBezTo>
                  <a:cubicBezTo>
                    <a:pt x="5851" y="17282"/>
                    <a:pt x="5758" y="17234"/>
                    <a:pt x="5665" y="17188"/>
                  </a:cubicBezTo>
                  <a:cubicBezTo>
                    <a:pt x="5500" y="17103"/>
                    <a:pt x="5333" y="17020"/>
                    <a:pt x="5167" y="16938"/>
                  </a:cubicBezTo>
                  <a:cubicBezTo>
                    <a:pt x="4920" y="16813"/>
                    <a:pt x="4673" y="16687"/>
                    <a:pt x="4425" y="16565"/>
                  </a:cubicBezTo>
                  <a:cubicBezTo>
                    <a:pt x="4404" y="16557"/>
                    <a:pt x="4385" y="16548"/>
                    <a:pt x="4364" y="16539"/>
                  </a:cubicBezTo>
                  <a:cubicBezTo>
                    <a:pt x="4293" y="16510"/>
                    <a:pt x="4223" y="16481"/>
                    <a:pt x="4154" y="16452"/>
                  </a:cubicBezTo>
                  <a:lnTo>
                    <a:pt x="4154" y="16452"/>
                  </a:lnTo>
                  <a:cubicBezTo>
                    <a:pt x="4155" y="16453"/>
                    <a:pt x="4156" y="16454"/>
                    <a:pt x="4157" y="16455"/>
                  </a:cubicBezTo>
                  <a:cubicBezTo>
                    <a:pt x="4116" y="16438"/>
                    <a:pt x="4072" y="16422"/>
                    <a:pt x="4030" y="16405"/>
                  </a:cubicBezTo>
                  <a:lnTo>
                    <a:pt x="4030" y="16405"/>
                  </a:lnTo>
                  <a:cubicBezTo>
                    <a:pt x="4031" y="16405"/>
                    <a:pt x="4032" y="16406"/>
                    <a:pt x="4033" y="16406"/>
                  </a:cubicBezTo>
                  <a:lnTo>
                    <a:pt x="4033" y="16406"/>
                  </a:lnTo>
                  <a:cubicBezTo>
                    <a:pt x="3957" y="16376"/>
                    <a:pt x="3881" y="16347"/>
                    <a:pt x="3806" y="16318"/>
                  </a:cubicBezTo>
                  <a:cubicBezTo>
                    <a:pt x="3795" y="16313"/>
                    <a:pt x="3784" y="16309"/>
                    <a:pt x="3772" y="16306"/>
                  </a:cubicBezTo>
                  <a:lnTo>
                    <a:pt x="3772" y="16306"/>
                  </a:lnTo>
                  <a:cubicBezTo>
                    <a:pt x="3772" y="16306"/>
                    <a:pt x="3772" y="16306"/>
                    <a:pt x="3772" y="16306"/>
                  </a:cubicBezTo>
                  <a:cubicBezTo>
                    <a:pt x="3769" y="16304"/>
                    <a:pt x="3765" y="16304"/>
                    <a:pt x="3763" y="16303"/>
                  </a:cubicBezTo>
                  <a:cubicBezTo>
                    <a:pt x="3702" y="16281"/>
                    <a:pt x="3641" y="16261"/>
                    <a:pt x="3581" y="16239"/>
                  </a:cubicBezTo>
                  <a:lnTo>
                    <a:pt x="3581" y="16239"/>
                  </a:lnTo>
                  <a:cubicBezTo>
                    <a:pt x="3657" y="16290"/>
                    <a:pt x="3733" y="16343"/>
                    <a:pt x="3809" y="16393"/>
                  </a:cubicBezTo>
                  <a:cubicBezTo>
                    <a:pt x="3880" y="16443"/>
                    <a:pt x="3950" y="16489"/>
                    <a:pt x="4021" y="16540"/>
                  </a:cubicBezTo>
                  <a:cubicBezTo>
                    <a:pt x="4087" y="16588"/>
                    <a:pt x="4156" y="16636"/>
                    <a:pt x="4220" y="16687"/>
                  </a:cubicBezTo>
                  <a:cubicBezTo>
                    <a:pt x="4367" y="16784"/>
                    <a:pt x="4515" y="16879"/>
                    <a:pt x="4662" y="16975"/>
                  </a:cubicBezTo>
                  <a:cubicBezTo>
                    <a:pt x="4801" y="17063"/>
                    <a:pt x="4941" y="17150"/>
                    <a:pt x="5080" y="17236"/>
                  </a:cubicBezTo>
                  <a:cubicBezTo>
                    <a:pt x="5156" y="17284"/>
                    <a:pt x="5232" y="17332"/>
                    <a:pt x="5309" y="17380"/>
                  </a:cubicBezTo>
                  <a:cubicBezTo>
                    <a:pt x="5338" y="17400"/>
                    <a:pt x="5369" y="17419"/>
                    <a:pt x="5399" y="17440"/>
                  </a:cubicBezTo>
                  <a:cubicBezTo>
                    <a:pt x="5485" y="17486"/>
                    <a:pt x="5569" y="17533"/>
                    <a:pt x="5654" y="17581"/>
                  </a:cubicBezTo>
                  <a:cubicBezTo>
                    <a:pt x="5817" y="17675"/>
                    <a:pt x="5977" y="17778"/>
                    <a:pt x="6138" y="17876"/>
                  </a:cubicBezTo>
                  <a:cubicBezTo>
                    <a:pt x="6473" y="18080"/>
                    <a:pt x="6810" y="18278"/>
                    <a:pt x="7142" y="18485"/>
                  </a:cubicBezTo>
                  <a:cubicBezTo>
                    <a:pt x="7143" y="18485"/>
                    <a:pt x="7144" y="18485"/>
                    <a:pt x="7145" y="18486"/>
                  </a:cubicBezTo>
                  <a:cubicBezTo>
                    <a:pt x="7150" y="18489"/>
                    <a:pt x="7156" y="18492"/>
                    <a:pt x="7160" y="18496"/>
                  </a:cubicBezTo>
                  <a:lnTo>
                    <a:pt x="7160" y="18496"/>
                  </a:lnTo>
                  <a:cubicBezTo>
                    <a:pt x="7159" y="18495"/>
                    <a:pt x="7158" y="18494"/>
                    <a:pt x="7158" y="18494"/>
                  </a:cubicBezTo>
                  <a:lnTo>
                    <a:pt x="7158" y="18494"/>
                  </a:lnTo>
                  <a:cubicBezTo>
                    <a:pt x="7159" y="18495"/>
                    <a:pt x="7160" y="18496"/>
                    <a:pt x="7161" y="18496"/>
                  </a:cubicBezTo>
                  <a:cubicBezTo>
                    <a:pt x="7161" y="18496"/>
                    <a:pt x="7161" y="18496"/>
                    <a:pt x="7160" y="18496"/>
                  </a:cubicBezTo>
                  <a:lnTo>
                    <a:pt x="7160" y="18496"/>
                  </a:lnTo>
                  <a:cubicBezTo>
                    <a:pt x="7263" y="18563"/>
                    <a:pt x="7367" y="18631"/>
                    <a:pt x="7471" y="18696"/>
                  </a:cubicBezTo>
                  <a:cubicBezTo>
                    <a:pt x="7584" y="18765"/>
                    <a:pt x="7697" y="18831"/>
                    <a:pt x="7815" y="18892"/>
                  </a:cubicBezTo>
                  <a:cubicBezTo>
                    <a:pt x="8029" y="19005"/>
                    <a:pt x="8238" y="19132"/>
                    <a:pt x="8444" y="19259"/>
                  </a:cubicBezTo>
                  <a:cubicBezTo>
                    <a:pt x="8458" y="19268"/>
                    <a:pt x="8471" y="19276"/>
                    <a:pt x="8485" y="19285"/>
                  </a:cubicBezTo>
                  <a:cubicBezTo>
                    <a:pt x="8590" y="19352"/>
                    <a:pt x="8700" y="19409"/>
                    <a:pt x="8810" y="19466"/>
                  </a:cubicBezTo>
                  <a:cubicBezTo>
                    <a:pt x="8715" y="19459"/>
                    <a:pt x="8619" y="19455"/>
                    <a:pt x="8524" y="19455"/>
                  </a:cubicBezTo>
                  <a:cubicBezTo>
                    <a:pt x="8453" y="19455"/>
                    <a:pt x="8382" y="19458"/>
                    <a:pt x="8311" y="19462"/>
                  </a:cubicBezTo>
                  <a:cubicBezTo>
                    <a:pt x="8127" y="19476"/>
                    <a:pt x="7947" y="19510"/>
                    <a:pt x="7767" y="19549"/>
                  </a:cubicBezTo>
                  <a:cubicBezTo>
                    <a:pt x="7705" y="19561"/>
                    <a:pt x="7645" y="19569"/>
                    <a:pt x="7581" y="19573"/>
                  </a:cubicBezTo>
                  <a:lnTo>
                    <a:pt x="7575" y="19573"/>
                  </a:lnTo>
                  <a:cubicBezTo>
                    <a:pt x="7574" y="19573"/>
                    <a:pt x="7571" y="19573"/>
                    <a:pt x="7570" y="19574"/>
                  </a:cubicBezTo>
                  <a:lnTo>
                    <a:pt x="7563" y="19574"/>
                  </a:lnTo>
                  <a:cubicBezTo>
                    <a:pt x="7457" y="19582"/>
                    <a:pt x="7351" y="19596"/>
                    <a:pt x="7246" y="19607"/>
                  </a:cubicBezTo>
                  <a:cubicBezTo>
                    <a:pt x="7143" y="19617"/>
                    <a:pt x="7041" y="19625"/>
                    <a:pt x="6939" y="19636"/>
                  </a:cubicBezTo>
                  <a:cubicBezTo>
                    <a:pt x="6741" y="19659"/>
                    <a:pt x="6542" y="19681"/>
                    <a:pt x="6345" y="19697"/>
                  </a:cubicBezTo>
                  <a:cubicBezTo>
                    <a:pt x="6310" y="19698"/>
                    <a:pt x="6275" y="19699"/>
                    <a:pt x="6240" y="19699"/>
                  </a:cubicBezTo>
                  <a:cubicBezTo>
                    <a:pt x="6143" y="19699"/>
                    <a:pt x="6047" y="19695"/>
                    <a:pt x="5950" y="19695"/>
                  </a:cubicBezTo>
                  <a:cubicBezTo>
                    <a:pt x="5817" y="19693"/>
                    <a:pt x="5685" y="19693"/>
                    <a:pt x="5552" y="19685"/>
                  </a:cubicBezTo>
                  <a:cubicBezTo>
                    <a:pt x="5389" y="19671"/>
                    <a:pt x="5226" y="19648"/>
                    <a:pt x="5064" y="19620"/>
                  </a:cubicBezTo>
                  <a:cubicBezTo>
                    <a:pt x="4895" y="19592"/>
                    <a:pt x="4723" y="19565"/>
                    <a:pt x="4552" y="19536"/>
                  </a:cubicBezTo>
                  <a:cubicBezTo>
                    <a:pt x="4395" y="19504"/>
                    <a:pt x="4241" y="19465"/>
                    <a:pt x="4085" y="19428"/>
                  </a:cubicBezTo>
                  <a:cubicBezTo>
                    <a:pt x="3926" y="19389"/>
                    <a:pt x="3767" y="19348"/>
                    <a:pt x="3609" y="19302"/>
                  </a:cubicBezTo>
                  <a:cubicBezTo>
                    <a:pt x="3255" y="19181"/>
                    <a:pt x="2917" y="19026"/>
                    <a:pt x="2579" y="18864"/>
                  </a:cubicBezTo>
                  <a:lnTo>
                    <a:pt x="2579" y="18864"/>
                  </a:lnTo>
                  <a:cubicBezTo>
                    <a:pt x="2579" y="18864"/>
                    <a:pt x="2580" y="18864"/>
                    <a:pt x="2580" y="18864"/>
                  </a:cubicBezTo>
                  <a:cubicBezTo>
                    <a:pt x="2448" y="18798"/>
                    <a:pt x="2314" y="18734"/>
                    <a:pt x="2188" y="18657"/>
                  </a:cubicBezTo>
                  <a:cubicBezTo>
                    <a:pt x="2054" y="18576"/>
                    <a:pt x="1923" y="18495"/>
                    <a:pt x="1790" y="18413"/>
                  </a:cubicBezTo>
                  <a:cubicBezTo>
                    <a:pt x="1611" y="18289"/>
                    <a:pt x="1440" y="18154"/>
                    <a:pt x="1274" y="18014"/>
                  </a:cubicBezTo>
                  <a:cubicBezTo>
                    <a:pt x="1166" y="17911"/>
                    <a:pt x="1062" y="17803"/>
                    <a:pt x="962" y="17690"/>
                  </a:cubicBezTo>
                  <a:cubicBezTo>
                    <a:pt x="921" y="17637"/>
                    <a:pt x="882" y="17584"/>
                    <a:pt x="843" y="17529"/>
                  </a:cubicBezTo>
                  <a:cubicBezTo>
                    <a:pt x="779" y="17426"/>
                    <a:pt x="722" y="17322"/>
                    <a:pt x="668" y="17213"/>
                  </a:cubicBezTo>
                  <a:cubicBezTo>
                    <a:pt x="634" y="17140"/>
                    <a:pt x="603" y="17066"/>
                    <a:pt x="572" y="16990"/>
                  </a:cubicBezTo>
                  <a:cubicBezTo>
                    <a:pt x="517" y="16820"/>
                    <a:pt x="480" y="16646"/>
                    <a:pt x="442" y="16471"/>
                  </a:cubicBezTo>
                  <a:cubicBezTo>
                    <a:pt x="414" y="16321"/>
                    <a:pt x="389" y="16171"/>
                    <a:pt x="376" y="16021"/>
                  </a:cubicBezTo>
                  <a:cubicBezTo>
                    <a:pt x="373" y="15982"/>
                    <a:pt x="373" y="15944"/>
                    <a:pt x="373" y="15906"/>
                  </a:cubicBezTo>
                  <a:cubicBezTo>
                    <a:pt x="378" y="15848"/>
                    <a:pt x="385" y="15792"/>
                    <a:pt x="395" y="15735"/>
                  </a:cubicBezTo>
                  <a:cubicBezTo>
                    <a:pt x="408" y="15679"/>
                    <a:pt x="422" y="15625"/>
                    <a:pt x="440" y="15571"/>
                  </a:cubicBezTo>
                  <a:cubicBezTo>
                    <a:pt x="464" y="15503"/>
                    <a:pt x="491" y="15437"/>
                    <a:pt x="520" y="15370"/>
                  </a:cubicBezTo>
                  <a:cubicBezTo>
                    <a:pt x="544" y="15321"/>
                    <a:pt x="568" y="15272"/>
                    <a:pt x="595" y="15224"/>
                  </a:cubicBezTo>
                  <a:cubicBezTo>
                    <a:pt x="624" y="15174"/>
                    <a:pt x="653" y="15128"/>
                    <a:pt x="684" y="15081"/>
                  </a:cubicBezTo>
                  <a:cubicBezTo>
                    <a:pt x="819" y="14899"/>
                    <a:pt x="962" y="14722"/>
                    <a:pt x="1109" y="14549"/>
                  </a:cubicBezTo>
                  <a:cubicBezTo>
                    <a:pt x="1194" y="14454"/>
                    <a:pt x="1284" y="14364"/>
                    <a:pt x="1378" y="14278"/>
                  </a:cubicBezTo>
                  <a:cubicBezTo>
                    <a:pt x="1468" y="14207"/>
                    <a:pt x="1558" y="14138"/>
                    <a:pt x="1651" y="14073"/>
                  </a:cubicBezTo>
                  <a:cubicBezTo>
                    <a:pt x="1726" y="14025"/>
                    <a:pt x="1803" y="13979"/>
                    <a:pt x="1880" y="13936"/>
                  </a:cubicBezTo>
                  <a:cubicBezTo>
                    <a:pt x="1920" y="13917"/>
                    <a:pt x="1960" y="13896"/>
                    <a:pt x="2002" y="13879"/>
                  </a:cubicBezTo>
                  <a:cubicBezTo>
                    <a:pt x="2044" y="13863"/>
                    <a:pt x="2086" y="13846"/>
                    <a:pt x="2129" y="13829"/>
                  </a:cubicBezTo>
                  <a:cubicBezTo>
                    <a:pt x="2191" y="13808"/>
                    <a:pt x="2254" y="13787"/>
                    <a:pt x="2318" y="13770"/>
                  </a:cubicBezTo>
                  <a:cubicBezTo>
                    <a:pt x="2384" y="13753"/>
                    <a:pt x="2449" y="13738"/>
                    <a:pt x="2514" y="13724"/>
                  </a:cubicBezTo>
                  <a:cubicBezTo>
                    <a:pt x="2665" y="13699"/>
                    <a:pt x="2815" y="13680"/>
                    <a:pt x="2968" y="13666"/>
                  </a:cubicBezTo>
                  <a:cubicBezTo>
                    <a:pt x="3052" y="13663"/>
                    <a:pt x="3137" y="13661"/>
                    <a:pt x="3221" y="13661"/>
                  </a:cubicBezTo>
                  <a:close/>
                  <a:moveTo>
                    <a:pt x="7573" y="19943"/>
                  </a:moveTo>
                  <a:lnTo>
                    <a:pt x="7573" y="19943"/>
                  </a:lnTo>
                  <a:cubicBezTo>
                    <a:pt x="7571" y="19943"/>
                    <a:pt x="7570" y="19943"/>
                    <a:pt x="7569" y="19943"/>
                  </a:cubicBezTo>
                  <a:lnTo>
                    <a:pt x="7569" y="19943"/>
                  </a:lnTo>
                  <a:cubicBezTo>
                    <a:pt x="7570" y="19943"/>
                    <a:pt x="7571" y="19943"/>
                    <a:pt x="7573" y="19943"/>
                  </a:cubicBezTo>
                  <a:close/>
                  <a:moveTo>
                    <a:pt x="3158" y="21775"/>
                  </a:moveTo>
                  <a:cubicBezTo>
                    <a:pt x="3157" y="21775"/>
                    <a:pt x="3157" y="21775"/>
                    <a:pt x="3157" y="21775"/>
                  </a:cubicBezTo>
                  <a:cubicBezTo>
                    <a:pt x="3157" y="21775"/>
                    <a:pt x="3157" y="21775"/>
                    <a:pt x="3158" y="21775"/>
                  </a:cubicBezTo>
                  <a:close/>
                  <a:moveTo>
                    <a:pt x="1771" y="22157"/>
                  </a:moveTo>
                  <a:cubicBezTo>
                    <a:pt x="1769" y="22158"/>
                    <a:pt x="1767" y="22160"/>
                    <a:pt x="1765" y="22161"/>
                  </a:cubicBezTo>
                  <a:cubicBezTo>
                    <a:pt x="1767" y="22160"/>
                    <a:pt x="1769" y="22159"/>
                    <a:pt x="1771" y="22157"/>
                  </a:cubicBezTo>
                  <a:close/>
                  <a:moveTo>
                    <a:pt x="17829" y="25171"/>
                  </a:moveTo>
                  <a:lnTo>
                    <a:pt x="17829" y="25171"/>
                  </a:lnTo>
                  <a:cubicBezTo>
                    <a:pt x="17825" y="25174"/>
                    <a:pt x="17821" y="25177"/>
                    <a:pt x="17817" y="25180"/>
                  </a:cubicBezTo>
                  <a:cubicBezTo>
                    <a:pt x="17821" y="25177"/>
                    <a:pt x="17825" y="25174"/>
                    <a:pt x="17829" y="25171"/>
                  </a:cubicBezTo>
                  <a:close/>
                  <a:moveTo>
                    <a:pt x="13802" y="25856"/>
                  </a:moveTo>
                  <a:lnTo>
                    <a:pt x="13802" y="25856"/>
                  </a:lnTo>
                  <a:cubicBezTo>
                    <a:pt x="13803" y="25856"/>
                    <a:pt x="13804" y="25856"/>
                    <a:pt x="13805" y="25856"/>
                  </a:cubicBezTo>
                  <a:lnTo>
                    <a:pt x="13805" y="25856"/>
                  </a:lnTo>
                  <a:cubicBezTo>
                    <a:pt x="13804" y="25856"/>
                    <a:pt x="13803" y="25856"/>
                    <a:pt x="13802" y="25856"/>
                  </a:cubicBezTo>
                  <a:close/>
                  <a:moveTo>
                    <a:pt x="16420" y="20386"/>
                  </a:moveTo>
                  <a:cubicBezTo>
                    <a:pt x="16507" y="20391"/>
                    <a:pt x="16593" y="20395"/>
                    <a:pt x="16682" y="20404"/>
                  </a:cubicBezTo>
                  <a:cubicBezTo>
                    <a:pt x="16754" y="20410"/>
                    <a:pt x="16827" y="20421"/>
                    <a:pt x="16900" y="20431"/>
                  </a:cubicBezTo>
                  <a:cubicBezTo>
                    <a:pt x="17014" y="20450"/>
                    <a:pt x="17129" y="20471"/>
                    <a:pt x="17241" y="20502"/>
                  </a:cubicBezTo>
                  <a:cubicBezTo>
                    <a:pt x="17296" y="20518"/>
                    <a:pt x="17350" y="20537"/>
                    <a:pt x="17403" y="20559"/>
                  </a:cubicBezTo>
                  <a:cubicBezTo>
                    <a:pt x="17561" y="20631"/>
                    <a:pt x="17713" y="20710"/>
                    <a:pt x="17863" y="20797"/>
                  </a:cubicBezTo>
                  <a:cubicBezTo>
                    <a:pt x="17995" y="20881"/>
                    <a:pt x="18126" y="20968"/>
                    <a:pt x="18253" y="21062"/>
                  </a:cubicBezTo>
                  <a:cubicBezTo>
                    <a:pt x="18301" y="21102"/>
                    <a:pt x="18346" y="21143"/>
                    <a:pt x="18390" y="21188"/>
                  </a:cubicBezTo>
                  <a:cubicBezTo>
                    <a:pt x="18460" y="21263"/>
                    <a:pt x="18523" y="21343"/>
                    <a:pt x="18588" y="21423"/>
                  </a:cubicBezTo>
                  <a:cubicBezTo>
                    <a:pt x="18649" y="21498"/>
                    <a:pt x="18709" y="21572"/>
                    <a:pt x="18766" y="21648"/>
                  </a:cubicBezTo>
                  <a:cubicBezTo>
                    <a:pt x="18798" y="21692"/>
                    <a:pt x="18828" y="21737"/>
                    <a:pt x="18856" y="21784"/>
                  </a:cubicBezTo>
                  <a:cubicBezTo>
                    <a:pt x="18912" y="21893"/>
                    <a:pt x="18962" y="22006"/>
                    <a:pt x="19006" y="22122"/>
                  </a:cubicBezTo>
                  <a:cubicBezTo>
                    <a:pt x="19039" y="22219"/>
                    <a:pt x="19067" y="22319"/>
                    <a:pt x="19091" y="22419"/>
                  </a:cubicBezTo>
                  <a:cubicBezTo>
                    <a:pt x="19115" y="22525"/>
                    <a:pt x="19134" y="22628"/>
                    <a:pt x="19147" y="22734"/>
                  </a:cubicBezTo>
                  <a:cubicBezTo>
                    <a:pt x="19151" y="22785"/>
                    <a:pt x="19156" y="22837"/>
                    <a:pt x="19157" y="22887"/>
                  </a:cubicBezTo>
                  <a:cubicBezTo>
                    <a:pt x="19155" y="22916"/>
                    <a:pt x="19153" y="22944"/>
                    <a:pt x="19148" y="22972"/>
                  </a:cubicBezTo>
                  <a:cubicBezTo>
                    <a:pt x="19127" y="23077"/>
                    <a:pt x="19100" y="23180"/>
                    <a:pt x="19071" y="23283"/>
                  </a:cubicBezTo>
                  <a:cubicBezTo>
                    <a:pt x="19027" y="23429"/>
                    <a:pt x="18979" y="23573"/>
                    <a:pt x="18928" y="23717"/>
                  </a:cubicBezTo>
                  <a:cubicBezTo>
                    <a:pt x="18884" y="23849"/>
                    <a:pt x="18839" y="23981"/>
                    <a:pt x="18786" y="24111"/>
                  </a:cubicBezTo>
                  <a:cubicBezTo>
                    <a:pt x="18764" y="24154"/>
                    <a:pt x="18741" y="24198"/>
                    <a:pt x="18717" y="24240"/>
                  </a:cubicBezTo>
                  <a:cubicBezTo>
                    <a:pt x="18693" y="24276"/>
                    <a:pt x="18668" y="24312"/>
                    <a:pt x="18641" y="24345"/>
                  </a:cubicBezTo>
                  <a:cubicBezTo>
                    <a:pt x="18541" y="24469"/>
                    <a:pt x="18442" y="24592"/>
                    <a:pt x="18344" y="24716"/>
                  </a:cubicBezTo>
                  <a:lnTo>
                    <a:pt x="18350" y="24709"/>
                  </a:lnTo>
                  <a:lnTo>
                    <a:pt x="18350" y="24709"/>
                  </a:lnTo>
                  <a:cubicBezTo>
                    <a:pt x="18302" y="24767"/>
                    <a:pt x="18250" y="24822"/>
                    <a:pt x="18197" y="24874"/>
                  </a:cubicBezTo>
                  <a:cubicBezTo>
                    <a:pt x="18085" y="24980"/>
                    <a:pt x="17961" y="25075"/>
                    <a:pt x="17836" y="25166"/>
                  </a:cubicBezTo>
                  <a:cubicBezTo>
                    <a:pt x="17834" y="25168"/>
                    <a:pt x="17832" y="25170"/>
                    <a:pt x="17829" y="25171"/>
                  </a:cubicBezTo>
                  <a:lnTo>
                    <a:pt x="17829" y="25171"/>
                  </a:lnTo>
                  <a:cubicBezTo>
                    <a:pt x="17830" y="25171"/>
                    <a:pt x="17830" y="25171"/>
                    <a:pt x="17831" y="25171"/>
                  </a:cubicBezTo>
                  <a:lnTo>
                    <a:pt x="17831" y="25171"/>
                  </a:lnTo>
                  <a:cubicBezTo>
                    <a:pt x="17736" y="25237"/>
                    <a:pt x="17639" y="25300"/>
                    <a:pt x="17540" y="25363"/>
                  </a:cubicBezTo>
                  <a:cubicBezTo>
                    <a:pt x="17435" y="25429"/>
                    <a:pt x="17330" y="25497"/>
                    <a:pt x="17222" y="25557"/>
                  </a:cubicBezTo>
                  <a:cubicBezTo>
                    <a:pt x="17079" y="25633"/>
                    <a:pt x="16934" y="25702"/>
                    <a:pt x="16783" y="25761"/>
                  </a:cubicBezTo>
                  <a:cubicBezTo>
                    <a:pt x="16523" y="25854"/>
                    <a:pt x="16258" y="25945"/>
                    <a:pt x="15990" y="26010"/>
                  </a:cubicBezTo>
                  <a:cubicBezTo>
                    <a:pt x="15890" y="26032"/>
                    <a:pt x="15790" y="26045"/>
                    <a:pt x="15689" y="26057"/>
                  </a:cubicBezTo>
                  <a:cubicBezTo>
                    <a:pt x="15594" y="26066"/>
                    <a:pt x="15497" y="26070"/>
                    <a:pt x="15402" y="26070"/>
                  </a:cubicBezTo>
                  <a:cubicBezTo>
                    <a:pt x="15388" y="26070"/>
                    <a:pt x="15375" y="26070"/>
                    <a:pt x="15362" y="26069"/>
                  </a:cubicBezTo>
                  <a:cubicBezTo>
                    <a:pt x="15257" y="26064"/>
                    <a:pt x="15153" y="26052"/>
                    <a:pt x="15048" y="26036"/>
                  </a:cubicBezTo>
                  <a:lnTo>
                    <a:pt x="15048" y="26036"/>
                  </a:lnTo>
                  <a:cubicBezTo>
                    <a:pt x="15056" y="26037"/>
                    <a:pt x="15064" y="26039"/>
                    <a:pt x="15072" y="26040"/>
                  </a:cubicBezTo>
                  <a:cubicBezTo>
                    <a:pt x="14859" y="26005"/>
                    <a:pt x="14648" y="25968"/>
                    <a:pt x="14436" y="25940"/>
                  </a:cubicBezTo>
                  <a:cubicBezTo>
                    <a:pt x="14225" y="25913"/>
                    <a:pt x="14014" y="25889"/>
                    <a:pt x="13805" y="25856"/>
                  </a:cubicBezTo>
                  <a:lnTo>
                    <a:pt x="13805" y="25856"/>
                  </a:lnTo>
                  <a:cubicBezTo>
                    <a:pt x="13811" y="25857"/>
                    <a:pt x="13816" y="25858"/>
                    <a:pt x="13821" y="25859"/>
                  </a:cubicBezTo>
                  <a:lnTo>
                    <a:pt x="13821" y="25859"/>
                  </a:lnTo>
                  <a:cubicBezTo>
                    <a:pt x="13780" y="25852"/>
                    <a:pt x="13738" y="25845"/>
                    <a:pt x="13696" y="25838"/>
                  </a:cubicBezTo>
                  <a:cubicBezTo>
                    <a:pt x="13681" y="25836"/>
                    <a:pt x="13665" y="25833"/>
                    <a:pt x="13649" y="25830"/>
                  </a:cubicBezTo>
                  <a:cubicBezTo>
                    <a:pt x="13624" y="25826"/>
                    <a:pt x="13598" y="25822"/>
                    <a:pt x="13572" y="25818"/>
                  </a:cubicBezTo>
                  <a:cubicBezTo>
                    <a:pt x="13486" y="25803"/>
                    <a:pt x="13399" y="25789"/>
                    <a:pt x="13312" y="25774"/>
                  </a:cubicBezTo>
                  <a:cubicBezTo>
                    <a:pt x="13142" y="25744"/>
                    <a:pt x="12974" y="25712"/>
                    <a:pt x="12806" y="25670"/>
                  </a:cubicBezTo>
                  <a:cubicBezTo>
                    <a:pt x="12646" y="25631"/>
                    <a:pt x="12486" y="25601"/>
                    <a:pt x="12321" y="25580"/>
                  </a:cubicBezTo>
                  <a:cubicBezTo>
                    <a:pt x="12157" y="25558"/>
                    <a:pt x="11991" y="25546"/>
                    <a:pt x="11825" y="25526"/>
                  </a:cubicBezTo>
                  <a:cubicBezTo>
                    <a:pt x="11747" y="25516"/>
                    <a:pt x="11669" y="25510"/>
                    <a:pt x="11591" y="25503"/>
                  </a:cubicBezTo>
                  <a:cubicBezTo>
                    <a:pt x="11616" y="25490"/>
                    <a:pt x="11640" y="25475"/>
                    <a:pt x="11665" y="25461"/>
                  </a:cubicBezTo>
                  <a:cubicBezTo>
                    <a:pt x="11842" y="25367"/>
                    <a:pt x="12024" y="25282"/>
                    <a:pt x="12204" y="25191"/>
                  </a:cubicBezTo>
                  <a:cubicBezTo>
                    <a:pt x="12364" y="25112"/>
                    <a:pt x="12523" y="25031"/>
                    <a:pt x="12684" y="24955"/>
                  </a:cubicBezTo>
                  <a:lnTo>
                    <a:pt x="12684" y="24955"/>
                  </a:lnTo>
                  <a:cubicBezTo>
                    <a:pt x="12677" y="24957"/>
                    <a:pt x="12669" y="24961"/>
                    <a:pt x="12662" y="24964"/>
                  </a:cubicBezTo>
                  <a:cubicBezTo>
                    <a:pt x="12796" y="24903"/>
                    <a:pt x="12933" y="24846"/>
                    <a:pt x="13061" y="24774"/>
                  </a:cubicBezTo>
                  <a:cubicBezTo>
                    <a:pt x="13185" y="24705"/>
                    <a:pt x="13304" y="24630"/>
                    <a:pt x="13423" y="24554"/>
                  </a:cubicBezTo>
                  <a:cubicBezTo>
                    <a:pt x="13611" y="24437"/>
                    <a:pt x="13802" y="24328"/>
                    <a:pt x="13999" y="24225"/>
                  </a:cubicBezTo>
                  <a:cubicBezTo>
                    <a:pt x="14201" y="24119"/>
                    <a:pt x="14404" y="24013"/>
                    <a:pt x="14610" y="23915"/>
                  </a:cubicBezTo>
                  <a:cubicBezTo>
                    <a:pt x="14663" y="23890"/>
                    <a:pt x="14716" y="23865"/>
                    <a:pt x="14768" y="23839"/>
                  </a:cubicBezTo>
                  <a:cubicBezTo>
                    <a:pt x="14886" y="23766"/>
                    <a:pt x="15004" y="23694"/>
                    <a:pt x="15122" y="23624"/>
                  </a:cubicBezTo>
                  <a:cubicBezTo>
                    <a:pt x="15228" y="23561"/>
                    <a:pt x="15333" y="23498"/>
                    <a:pt x="15439" y="23435"/>
                  </a:cubicBezTo>
                  <a:cubicBezTo>
                    <a:pt x="15523" y="23386"/>
                    <a:pt x="15610" y="23339"/>
                    <a:pt x="15695" y="23290"/>
                  </a:cubicBezTo>
                  <a:cubicBezTo>
                    <a:pt x="15864" y="23192"/>
                    <a:pt x="16034" y="23096"/>
                    <a:pt x="16205" y="23000"/>
                  </a:cubicBezTo>
                  <a:cubicBezTo>
                    <a:pt x="16350" y="22919"/>
                    <a:pt x="16496" y="22839"/>
                    <a:pt x="16640" y="22758"/>
                  </a:cubicBezTo>
                  <a:cubicBezTo>
                    <a:pt x="16677" y="22737"/>
                    <a:pt x="16712" y="22718"/>
                    <a:pt x="16748" y="22697"/>
                  </a:cubicBezTo>
                  <a:cubicBezTo>
                    <a:pt x="16748" y="22688"/>
                    <a:pt x="16747" y="22678"/>
                    <a:pt x="16744" y="22669"/>
                  </a:cubicBezTo>
                  <a:cubicBezTo>
                    <a:pt x="16695" y="22684"/>
                    <a:pt x="16645" y="22700"/>
                    <a:pt x="16596" y="22716"/>
                  </a:cubicBezTo>
                  <a:cubicBezTo>
                    <a:pt x="16593" y="22716"/>
                    <a:pt x="16592" y="22717"/>
                    <a:pt x="16591" y="22718"/>
                  </a:cubicBezTo>
                  <a:cubicBezTo>
                    <a:pt x="16483" y="22758"/>
                    <a:pt x="16375" y="22799"/>
                    <a:pt x="16266" y="22840"/>
                  </a:cubicBezTo>
                  <a:cubicBezTo>
                    <a:pt x="15933" y="22966"/>
                    <a:pt x="15599" y="23095"/>
                    <a:pt x="15268" y="23227"/>
                  </a:cubicBezTo>
                  <a:cubicBezTo>
                    <a:pt x="15102" y="23291"/>
                    <a:pt x="14938" y="23356"/>
                    <a:pt x="14773" y="23421"/>
                  </a:cubicBezTo>
                  <a:cubicBezTo>
                    <a:pt x="14738" y="23439"/>
                    <a:pt x="14701" y="23458"/>
                    <a:pt x="14666" y="23477"/>
                  </a:cubicBezTo>
                  <a:cubicBezTo>
                    <a:pt x="14492" y="23565"/>
                    <a:pt x="14313" y="23645"/>
                    <a:pt x="14140" y="23734"/>
                  </a:cubicBezTo>
                  <a:cubicBezTo>
                    <a:pt x="13965" y="23825"/>
                    <a:pt x="13787" y="23914"/>
                    <a:pt x="13616" y="24010"/>
                  </a:cubicBezTo>
                  <a:cubicBezTo>
                    <a:pt x="13442" y="24106"/>
                    <a:pt x="13274" y="24210"/>
                    <a:pt x="13107" y="24318"/>
                  </a:cubicBezTo>
                  <a:cubicBezTo>
                    <a:pt x="13109" y="24316"/>
                    <a:pt x="13112" y="24315"/>
                    <a:pt x="13114" y="24314"/>
                  </a:cubicBezTo>
                  <a:lnTo>
                    <a:pt x="13114" y="24314"/>
                  </a:lnTo>
                  <a:cubicBezTo>
                    <a:pt x="13108" y="24318"/>
                    <a:pt x="13104" y="24320"/>
                    <a:pt x="13098" y="24323"/>
                  </a:cubicBezTo>
                  <a:cubicBezTo>
                    <a:pt x="13097" y="24324"/>
                    <a:pt x="13094" y="24326"/>
                    <a:pt x="13093" y="24327"/>
                  </a:cubicBezTo>
                  <a:cubicBezTo>
                    <a:pt x="13094" y="24327"/>
                    <a:pt x="13094" y="24326"/>
                    <a:pt x="13096" y="24326"/>
                  </a:cubicBezTo>
                  <a:lnTo>
                    <a:pt x="13096" y="24326"/>
                  </a:lnTo>
                  <a:cubicBezTo>
                    <a:pt x="13026" y="24368"/>
                    <a:pt x="12956" y="24414"/>
                    <a:pt x="12883" y="24449"/>
                  </a:cubicBezTo>
                  <a:cubicBezTo>
                    <a:pt x="12807" y="24488"/>
                    <a:pt x="12733" y="24525"/>
                    <a:pt x="12658" y="24560"/>
                  </a:cubicBezTo>
                  <a:cubicBezTo>
                    <a:pt x="12659" y="24559"/>
                    <a:pt x="12660" y="24559"/>
                    <a:pt x="12662" y="24557"/>
                  </a:cubicBezTo>
                  <a:lnTo>
                    <a:pt x="12662" y="24557"/>
                  </a:lnTo>
                  <a:cubicBezTo>
                    <a:pt x="12628" y="24574"/>
                    <a:pt x="12592" y="24590"/>
                    <a:pt x="12558" y="24606"/>
                  </a:cubicBezTo>
                  <a:cubicBezTo>
                    <a:pt x="12383" y="24686"/>
                    <a:pt x="12214" y="24775"/>
                    <a:pt x="12042" y="24860"/>
                  </a:cubicBezTo>
                  <a:cubicBezTo>
                    <a:pt x="11857" y="24952"/>
                    <a:pt x="11670" y="25040"/>
                    <a:pt x="11487" y="25137"/>
                  </a:cubicBezTo>
                  <a:cubicBezTo>
                    <a:pt x="11436" y="25164"/>
                    <a:pt x="11387" y="25192"/>
                    <a:pt x="11338" y="25221"/>
                  </a:cubicBezTo>
                  <a:cubicBezTo>
                    <a:pt x="11401" y="25124"/>
                    <a:pt x="11462" y="25024"/>
                    <a:pt x="11518" y="24924"/>
                  </a:cubicBezTo>
                  <a:cubicBezTo>
                    <a:pt x="11598" y="24783"/>
                    <a:pt x="11666" y="24639"/>
                    <a:pt x="11730" y="24489"/>
                  </a:cubicBezTo>
                  <a:cubicBezTo>
                    <a:pt x="11797" y="24345"/>
                    <a:pt x="11870" y="24203"/>
                    <a:pt x="11941" y="24060"/>
                  </a:cubicBezTo>
                  <a:cubicBezTo>
                    <a:pt x="12013" y="23919"/>
                    <a:pt x="12092" y="23779"/>
                    <a:pt x="12166" y="23637"/>
                  </a:cubicBezTo>
                  <a:cubicBezTo>
                    <a:pt x="12245" y="23489"/>
                    <a:pt x="12315" y="23337"/>
                    <a:pt x="12397" y="23188"/>
                  </a:cubicBezTo>
                  <a:cubicBezTo>
                    <a:pt x="12472" y="23050"/>
                    <a:pt x="12551" y="22913"/>
                    <a:pt x="12632" y="22779"/>
                  </a:cubicBezTo>
                  <a:cubicBezTo>
                    <a:pt x="12695" y="22679"/>
                    <a:pt x="12759" y="22583"/>
                    <a:pt x="12829" y="22489"/>
                  </a:cubicBezTo>
                  <a:cubicBezTo>
                    <a:pt x="12955" y="22338"/>
                    <a:pt x="13085" y="22192"/>
                    <a:pt x="13217" y="22044"/>
                  </a:cubicBezTo>
                  <a:cubicBezTo>
                    <a:pt x="13340" y="21907"/>
                    <a:pt x="13467" y="21775"/>
                    <a:pt x="13598" y="21644"/>
                  </a:cubicBezTo>
                  <a:cubicBezTo>
                    <a:pt x="13799" y="21458"/>
                    <a:pt x="14005" y="21279"/>
                    <a:pt x="14226" y="21116"/>
                  </a:cubicBezTo>
                  <a:cubicBezTo>
                    <a:pt x="14295" y="21069"/>
                    <a:pt x="14365" y="21023"/>
                    <a:pt x="14436" y="20980"/>
                  </a:cubicBezTo>
                  <a:cubicBezTo>
                    <a:pt x="14499" y="20941"/>
                    <a:pt x="14562" y="20907"/>
                    <a:pt x="14627" y="20871"/>
                  </a:cubicBezTo>
                  <a:cubicBezTo>
                    <a:pt x="14818" y="20777"/>
                    <a:pt x="15012" y="20694"/>
                    <a:pt x="15209" y="20615"/>
                  </a:cubicBezTo>
                  <a:cubicBezTo>
                    <a:pt x="15298" y="20583"/>
                    <a:pt x="15386" y="20553"/>
                    <a:pt x="15476" y="20526"/>
                  </a:cubicBezTo>
                  <a:cubicBezTo>
                    <a:pt x="15557" y="20502"/>
                    <a:pt x="15642" y="20480"/>
                    <a:pt x="15724" y="20458"/>
                  </a:cubicBezTo>
                  <a:cubicBezTo>
                    <a:pt x="15783" y="20446"/>
                    <a:pt x="15842" y="20430"/>
                    <a:pt x="15902" y="20422"/>
                  </a:cubicBezTo>
                  <a:cubicBezTo>
                    <a:pt x="15962" y="20414"/>
                    <a:pt x="16022" y="20406"/>
                    <a:pt x="16082" y="20397"/>
                  </a:cubicBezTo>
                  <a:cubicBezTo>
                    <a:pt x="16142" y="20393"/>
                    <a:pt x="16200" y="20386"/>
                    <a:pt x="16258" y="20386"/>
                  </a:cubicBezTo>
                  <a:close/>
                  <a:moveTo>
                    <a:pt x="13628" y="26203"/>
                  </a:moveTo>
                  <a:cubicBezTo>
                    <a:pt x="13629" y="26203"/>
                    <a:pt x="13630" y="26203"/>
                    <a:pt x="13631" y="26203"/>
                  </a:cubicBezTo>
                  <a:cubicBezTo>
                    <a:pt x="13630" y="26203"/>
                    <a:pt x="13629" y="26203"/>
                    <a:pt x="13628" y="26203"/>
                  </a:cubicBezTo>
                  <a:close/>
                  <a:moveTo>
                    <a:pt x="14678" y="26347"/>
                  </a:moveTo>
                  <a:lnTo>
                    <a:pt x="14678" y="26347"/>
                  </a:lnTo>
                  <a:cubicBezTo>
                    <a:pt x="14682" y="26348"/>
                    <a:pt x="14686" y="26349"/>
                    <a:pt x="14690" y="26349"/>
                  </a:cubicBezTo>
                  <a:lnTo>
                    <a:pt x="14690" y="26349"/>
                  </a:lnTo>
                  <a:cubicBezTo>
                    <a:pt x="14686" y="26349"/>
                    <a:pt x="14682" y="26348"/>
                    <a:pt x="14678" y="26347"/>
                  </a:cubicBezTo>
                  <a:close/>
                  <a:moveTo>
                    <a:pt x="3288" y="21773"/>
                  </a:moveTo>
                  <a:cubicBezTo>
                    <a:pt x="3390" y="21773"/>
                    <a:pt x="3491" y="21776"/>
                    <a:pt x="3593" y="21783"/>
                  </a:cubicBezTo>
                  <a:cubicBezTo>
                    <a:pt x="3733" y="21794"/>
                    <a:pt x="3872" y="21807"/>
                    <a:pt x="4011" y="21820"/>
                  </a:cubicBezTo>
                  <a:cubicBezTo>
                    <a:pt x="4143" y="21832"/>
                    <a:pt x="4273" y="21852"/>
                    <a:pt x="4404" y="21874"/>
                  </a:cubicBezTo>
                  <a:cubicBezTo>
                    <a:pt x="4542" y="21904"/>
                    <a:pt x="4680" y="21936"/>
                    <a:pt x="4817" y="21977"/>
                  </a:cubicBezTo>
                  <a:cubicBezTo>
                    <a:pt x="4958" y="22017"/>
                    <a:pt x="5097" y="22063"/>
                    <a:pt x="5237" y="22110"/>
                  </a:cubicBezTo>
                  <a:cubicBezTo>
                    <a:pt x="5345" y="22150"/>
                    <a:pt x="5453" y="22191"/>
                    <a:pt x="5559" y="22233"/>
                  </a:cubicBezTo>
                  <a:cubicBezTo>
                    <a:pt x="5660" y="22273"/>
                    <a:pt x="5757" y="22322"/>
                    <a:pt x="5855" y="22370"/>
                  </a:cubicBezTo>
                  <a:cubicBezTo>
                    <a:pt x="5974" y="22433"/>
                    <a:pt x="6093" y="22498"/>
                    <a:pt x="6210" y="22566"/>
                  </a:cubicBezTo>
                  <a:cubicBezTo>
                    <a:pt x="6321" y="22630"/>
                    <a:pt x="6428" y="22700"/>
                    <a:pt x="6534" y="22772"/>
                  </a:cubicBezTo>
                  <a:cubicBezTo>
                    <a:pt x="6602" y="22825"/>
                    <a:pt x="6668" y="22879"/>
                    <a:pt x="6733" y="22935"/>
                  </a:cubicBezTo>
                  <a:cubicBezTo>
                    <a:pt x="6853" y="23045"/>
                    <a:pt x="6970" y="23157"/>
                    <a:pt x="7083" y="23272"/>
                  </a:cubicBezTo>
                  <a:cubicBezTo>
                    <a:pt x="7191" y="23382"/>
                    <a:pt x="7289" y="23500"/>
                    <a:pt x="7390" y="23616"/>
                  </a:cubicBezTo>
                  <a:cubicBezTo>
                    <a:pt x="7586" y="23842"/>
                    <a:pt x="7791" y="24060"/>
                    <a:pt x="7985" y="24287"/>
                  </a:cubicBezTo>
                  <a:cubicBezTo>
                    <a:pt x="7984" y="24286"/>
                    <a:pt x="7984" y="24286"/>
                    <a:pt x="7983" y="24284"/>
                  </a:cubicBezTo>
                  <a:lnTo>
                    <a:pt x="7983" y="24284"/>
                  </a:lnTo>
                  <a:cubicBezTo>
                    <a:pt x="8118" y="24445"/>
                    <a:pt x="8256" y="24601"/>
                    <a:pt x="8404" y="24750"/>
                  </a:cubicBezTo>
                  <a:cubicBezTo>
                    <a:pt x="8680" y="25030"/>
                    <a:pt x="8964" y="25303"/>
                    <a:pt x="9275" y="25546"/>
                  </a:cubicBezTo>
                  <a:cubicBezTo>
                    <a:pt x="9247" y="25545"/>
                    <a:pt x="9219" y="25545"/>
                    <a:pt x="9192" y="25543"/>
                  </a:cubicBezTo>
                  <a:cubicBezTo>
                    <a:pt x="9072" y="25537"/>
                    <a:pt x="8951" y="25522"/>
                    <a:pt x="8830" y="25509"/>
                  </a:cubicBezTo>
                  <a:cubicBezTo>
                    <a:pt x="8714" y="25497"/>
                    <a:pt x="8596" y="25481"/>
                    <a:pt x="8479" y="25461"/>
                  </a:cubicBezTo>
                  <a:cubicBezTo>
                    <a:pt x="8459" y="25458"/>
                    <a:pt x="8437" y="25453"/>
                    <a:pt x="8417" y="25449"/>
                  </a:cubicBezTo>
                  <a:cubicBezTo>
                    <a:pt x="8224" y="25408"/>
                    <a:pt x="8035" y="25367"/>
                    <a:pt x="7845" y="25322"/>
                  </a:cubicBezTo>
                  <a:cubicBezTo>
                    <a:pt x="7663" y="25276"/>
                    <a:pt x="7478" y="25238"/>
                    <a:pt x="7298" y="25186"/>
                  </a:cubicBezTo>
                  <a:cubicBezTo>
                    <a:pt x="7111" y="25132"/>
                    <a:pt x="6924" y="25073"/>
                    <a:pt x="6737" y="25021"/>
                  </a:cubicBezTo>
                  <a:cubicBezTo>
                    <a:pt x="6543" y="24966"/>
                    <a:pt x="6351" y="24916"/>
                    <a:pt x="6159" y="24860"/>
                  </a:cubicBezTo>
                  <a:cubicBezTo>
                    <a:pt x="6019" y="24815"/>
                    <a:pt x="5879" y="24769"/>
                    <a:pt x="5738" y="24725"/>
                  </a:cubicBezTo>
                  <a:cubicBezTo>
                    <a:pt x="5681" y="24710"/>
                    <a:pt x="5623" y="24695"/>
                    <a:pt x="5565" y="24680"/>
                  </a:cubicBezTo>
                  <a:cubicBezTo>
                    <a:pt x="5421" y="24645"/>
                    <a:pt x="5277" y="24610"/>
                    <a:pt x="5132" y="24576"/>
                  </a:cubicBezTo>
                  <a:cubicBezTo>
                    <a:pt x="5129" y="24575"/>
                    <a:pt x="5124" y="24574"/>
                    <a:pt x="5121" y="24573"/>
                  </a:cubicBezTo>
                  <a:lnTo>
                    <a:pt x="5115" y="24573"/>
                  </a:lnTo>
                  <a:cubicBezTo>
                    <a:pt x="5060" y="24560"/>
                    <a:pt x="5006" y="24549"/>
                    <a:pt x="4951" y="24536"/>
                  </a:cubicBezTo>
                  <a:cubicBezTo>
                    <a:pt x="4881" y="24521"/>
                    <a:pt x="4811" y="24506"/>
                    <a:pt x="4740" y="24491"/>
                  </a:cubicBezTo>
                  <a:cubicBezTo>
                    <a:pt x="4723" y="24488"/>
                    <a:pt x="4706" y="24486"/>
                    <a:pt x="4689" y="24483"/>
                  </a:cubicBezTo>
                  <a:cubicBezTo>
                    <a:pt x="4561" y="24466"/>
                    <a:pt x="4434" y="24447"/>
                    <a:pt x="4307" y="24431"/>
                  </a:cubicBezTo>
                  <a:lnTo>
                    <a:pt x="4307" y="24431"/>
                  </a:lnTo>
                  <a:cubicBezTo>
                    <a:pt x="4310" y="24432"/>
                    <a:pt x="4315" y="24432"/>
                    <a:pt x="4318" y="24433"/>
                  </a:cubicBezTo>
                  <a:cubicBezTo>
                    <a:pt x="4302" y="24430"/>
                    <a:pt x="4285" y="24430"/>
                    <a:pt x="4269" y="24426"/>
                  </a:cubicBezTo>
                  <a:cubicBezTo>
                    <a:pt x="4265" y="24425"/>
                    <a:pt x="4261" y="24425"/>
                    <a:pt x="4257" y="24425"/>
                  </a:cubicBezTo>
                  <a:cubicBezTo>
                    <a:pt x="4150" y="24413"/>
                    <a:pt x="4045" y="24400"/>
                    <a:pt x="3939" y="24387"/>
                  </a:cubicBezTo>
                  <a:cubicBezTo>
                    <a:pt x="3875" y="24381"/>
                    <a:pt x="3809" y="24374"/>
                    <a:pt x="3747" y="24367"/>
                  </a:cubicBezTo>
                  <a:cubicBezTo>
                    <a:pt x="3739" y="24384"/>
                    <a:pt x="3734" y="24402"/>
                    <a:pt x="3732" y="24422"/>
                  </a:cubicBezTo>
                  <a:cubicBezTo>
                    <a:pt x="3751" y="24427"/>
                    <a:pt x="3772" y="24434"/>
                    <a:pt x="3791" y="24440"/>
                  </a:cubicBezTo>
                  <a:cubicBezTo>
                    <a:pt x="3796" y="24441"/>
                    <a:pt x="3800" y="24442"/>
                    <a:pt x="3806" y="24445"/>
                  </a:cubicBezTo>
                  <a:cubicBezTo>
                    <a:pt x="4020" y="24512"/>
                    <a:pt x="4234" y="24581"/>
                    <a:pt x="4446" y="24653"/>
                  </a:cubicBezTo>
                  <a:cubicBezTo>
                    <a:pt x="4521" y="24677"/>
                    <a:pt x="4595" y="24702"/>
                    <a:pt x="4668" y="24728"/>
                  </a:cubicBezTo>
                  <a:cubicBezTo>
                    <a:pt x="4717" y="24744"/>
                    <a:pt x="4767" y="24760"/>
                    <a:pt x="4816" y="24775"/>
                  </a:cubicBezTo>
                  <a:lnTo>
                    <a:pt x="4813" y="24775"/>
                  </a:lnTo>
                  <a:cubicBezTo>
                    <a:pt x="5000" y="24836"/>
                    <a:pt x="5186" y="24893"/>
                    <a:pt x="5374" y="24952"/>
                  </a:cubicBezTo>
                  <a:cubicBezTo>
                    <a:pt x="5604" y="25025"/>
                    <a:pt x="5835" y="25099"/>
                    <a:pt x="6064" y="25174"/>
                  </a:cubicBezTo>
                  <a:lnTo>
                    <a:pt x="6063" y="25174"/>
                  </a:lnTo>
                  <a:cubicBezTo>
                    <a:pt x="6147" y="25202"/>
                    <a:pt x="6229" y="25230"/>
                    <a:pt x="6313" y="25259"/>
                  </a:cubicBezTo>
                  <a:cubicBezTo>
                    <a:pt x="6373" y="25278"/>
                    <a:pt x="6435" y="25298"/>
                    <a:pt x="6497" y="25317"/>
                  </a:cubicBezTo>
                  <a:cubicBezTo>
                    <a:pt x="6498" y="25318"/>
                    <a:pt x="6499" y="25318"/>
                    <a:pt x="6500" y="25319"/>
                  </a:cubicBezTo>
                  <a:cubicBezTo>
                    <a:pt x="6509" y="25322"/>
                    <a:pt x="6518" y="25324"/>
                    <a:pt x="6527" y="25327"/>
                  </a:cubicBezTo>
                  <a:cubicBezTo>
                    <a:pt x="6603" y="25350"/>
                    <a:pt x="6680" y="25374"/>
                    <a:pt x="6755" y="25398"/>
                  </a:cubicBezTo>
                  <a:cubicBezTo>
                    <a:pt x="6793" y="25411"/>
                    <a:pt x="6831" y="25423"/>
                    <a:pt x="6868" y="25436"/>
                  </a:cubicBezTo>
                  <a:cubicBezTo>
                    <a:pt x="6879" y="25439"/>
                    <a:pt x="6890" y="25443"/>
                    <a:pt x="6901" y="25446"/>
                  </a:cubicBezTo>
                  <a:cubicBezTo>
                    <a:pt x="6937" y="25455"/>
                    <a:pt x="6976" y="25463"/>
                    <a:pt x="7007" y="25481"/>
                  </a:cubicBezTo>
                  <a:cubicBezTo>
                    <a:pt x="7012" y="25483"/>
                    <a:pt x="7017" y="25486"/>
                    <a:pt x="7023" y="25490"/>
                  </a:cubicBezTo>
                  <a:cubicBezTo>
                    <a:pt x="7120" y="25519"/>
                    <a:pt x="7218" y="25547"/>
                    <a:pt x="7318" y="25573"/>
                  </a:cubicBezTo>
                  <a:cubicBezTo>
                    <a:pt x="7411" y="25598"/>
                    <a:pt x="7507" y="25619"/>
                    <a:pt x="7602" y="25642"/>
                  </a:cubicBezTo>
                  <a:cubicBezTo>
                    <a:pt x="7688" y="25662"/>
                    <a:pt x="7773" y="25685"/>
                    <a:pt x="7858" y="25705"/>
                  </a:cubicBezTo>
                  <a:cubicBezTo>
                    <a:pt x="7953" y="25728"/>
                    <a:pt x="8048" y="25749"/>
                    <a:pt x="8143" y="25770"/>
                  </a:cubicBezTo>
                  <a:cubicBezTo>
                    <a:pt x="8240" y="25789"/>
                    <a:pt x="8335" y="25812"/>
                    <a:pt x="8433" y="25828"/>
                  </a:cubicBezTo>
                  <a:cubicBezTo>
                    <a:pt x="8498" y="25838"/>
                    <a:pt x="8563" y="25848"/>
                    <a:pt x="8628" y="25857"/>
                  </a:cubicBezTo>
                  <a:cubicBezTo>
                    <a:pt x="8557" y="25866"/>
                    <a:pt x="8486" y="25875"/>
                    <a:pt x="8417" y="25888"/>
                  </a:cubicBezTo>
                  <a:cubicBezTo>
                    <a:pt x="8318" y="25906"/>
                    <a:pt x="8222" y="25938"/>
                    <a:pt x="8127" y="25969"/>
                  </a:cubicBezTo>
                  <a:cubicBezTo>
                    <a:pt x="8031" y="26000"/>
                    <a:pt x="7935" y="26028"/>
                    <a:pt x="7841" y="26066"/>
                  </a:cubicBezTo>
                  <a:cubicBezTo>
                    <a:pt x="7749" y="26105"/>
                    <a:pt x="7662" y="26160"/>
                    <a:pt x="7576" y="26210"/>
                  </a:cubicBezTo>
                  <a:cubicBezTo>
                    <a:pt x="7494" y="26259"/>
                    <a:pt x="7409" y="26304"/>
                    <a:pt x="7324" y="26348"/>
                  </a:cubicBezTo>
                  <a:cubicBezTo>
                    <a:pt x="7160" y="26434"/>
                    <a:pt x="6995" y="26520"/>
                    <a:pt x="6831" y="26605"/>
                  </a:cubicBezTo>
                  <a:cubicBezTo>
                    <a:pt x="6766" y="26635"/>
                    <a:pt x="6701" y="26663"/>
                    <a:pt x="6635" y="26689"/>
                  </a:cubicBezTo>
                  <a:cubicBezTo>
                    <a:pt x="6471" y="26743"/>
                    <a:pt x="6305" y="26783"/>
                    <a:pt x="6138" y="26821"/>
                  </a:cubicBezTo>
                  <a:cubicBezTo>
                    <a:pt x="5980" y="26849"/>
                    <a:pt x="5820" y="26868"/>
                    <a:pt x="5661" y="26886"/>
                  </a:cubicBezTo>
                  <a:cubicBezTo>
                    <a:pt x="5503" y="26904"/>
                    <a:pt x="5345" y="26924"/>
                    <a:pt x="5186" y="26937"/>
                  </a:cubicBezTo>
                  <a:cubicBezTo>
                    <a:pt x="5138" y="26939"/>
                    <a:pt x="5089" y="26940"/>
                    <a:pt x="5041" y="26940"/>
                  </a:cubicBezTo>
                  <a:cubicBezTo>
                    <a:pt x="4948" y="26940"/>
                    <a:pt x="4855" y="26937"/>
                    <a:pt x="4762" y="26932"/>
                  </a:cubicBezTo>
                  <a:cubicBezTo>
                    <a:pt x="4548" y="26913"/>
                    <a:pt x="4337" y="26888"/>
                    <a:pt x="4125" y="26854"/>
                  </a:cubicBezTo>
                  <a:cubicBezTo>
                    <a:pt x="3916" y="26808"/>
                    <a:pt x="3711" y="26753"/>
                    <a:pt x="3505" y="26695"/>
                  </a:cubicBezTo>
                  <a:cubicBezTo>
                    <a:pt x="3289" y="26634"/>
                    <a:pt x="3074" y="26571"/>
                    <a:pt x="2860" y="26502"/>
                  </a:cubicBezTo>
                  <a:cubicBezTo>
                    <a:pt x="2804" y="26481"/>
                    <a:pt x="2748" y="26462"/>
                    <a:pt x="2692" y="26438"/>
                  </a:cubicBezTo>
                  <a:cubicBezTo>
                    <a:pt x="2634" y="26412"/>
                    <a:pt x="2578" y="26385"/>
                    <a:pt x="2521" y="26358"/>
                  </a:cubicBezTo>
                  <a:cubicBezTo>
                    <a:pt x="2401" y="26292"/>
                    <a:pt x="2285" y="26222"/>
                    <a:pt x="2172" y="26147"/>
                  </a:cubicBezTo>
                  <a:cubicBezTo>
                    <a:pt x="2093" y="26090"/>
                    <a:pt x="2013" y="26034"/>
                    <a:pt x="1939" y="25972"/>
                  </a:cubicBezTo>
                  <a:cubicBezTo>
                    <a:pt x="1870" y="25914"/>
                    <a:pt x="1802" y="25857"/>
                    <a:pt x="1735" y="25797"/>
                  </a:cubicBezTo>
                  <a:cubicBezTo>
                    <a:pt x="1622" y="25693"/>
                    <a:pt x="1509" y="25589"/>
                    <a:pt x="1407" y="25475"/>
                  </a:cubicBezTo>
                  <a:cubicBezTo>
                    <a:pt x="1369" y="25429"/>
                    <a:pt x="1334" y="25382"/>
                    <a:pt x="1301" y="25333"/>
                  </a:cubicBezTo>
                  <a:cubicBezTo>
                    <a:pt x="1254" y="25255"/>
                    <a:pt x="1210" y="25178"/>
                    <a:pt x="1168" y="25099"/>
                  </a:cubicBezTo>
                  <a:cubicBezTo>
                    <a:pt x="1147" y="25056"/>
                    <a:pt x="1127" y="25014"/>
                    <a:pt x="1111" y="24972"/>
                  </a:cubicBezTo>
                  <a:cubicBezTo>
                    <a:pt x="1093" y="24924"/>
                    <a:pt x="1074" y="24876"/>
                    <a:pt x="1057" y="24828"/>
                  </a:cubicBezTo>
                  <a:cubicBezTo>
                    <a:pt x="1015" y="24695"/>
                    <a:pt x="975" y="24561"/>
                    <a:pt x="940" y="24426"/>
                  </a:cubicBezTo>
                  <a:cubicBezTo>
                    <a:pt x="928" y="24359"/>
                    <a:pt x="915" y="24291"/>
                    <a:pt x="907" y="24223"/>
                  </a:cubicBezTo>
                  <a:cubicBezTo>
                    <a:pt x="898" y="24156"/>
                    <a:pt x="894" y="24091"/>
                    <a:pt x="889" y="24026"/>
                  </a:cubicBezTo>
                  <a:cubicBezTo>
                    <a:pt x="886" y="23922"/>
                    <a:pt x="886" y="23820"/>
                    <a:pt x="888" y="23718"/>
                  </a:cubicBezTo>
                  <a:cubicBezTo>
                    <a:pt x="891" y="23677"/>
                    <a:pt x="892" y="23635"/>
                    <a:pt x="900" y="23594"/>
                  </a:cubicBezTo>
                  <a:cubicBezTo>
                    <a:pt x="907" y="23554"/>
                    <a:pt x="914" y="23514"/>
                    <a:pt x="921" y="23475"/>
                  </a:cubicBezTo>
                  <a:cubicBezTo>
                    <a:pt x="940" y="23387"/>
                    <a:pt x="959" y="23299"/>
                    <a:pt x="985" y="23213"/>
                  </a:cubicBezTo>
                  <a:cubicBezTo>
                    <a:pt x="1011" y="23127"/>
                    <a:pt x="1040" y="23043"/>
                    <a:pt x="1069" y="22957"/>
                  </a:cubicBezTo>
                  <a:cubicBezTo>
                    <a:pt x="1091" y="22899"/>
                    <a:pt x="1115" y="22839"/>
                    <a:pt x="1144" y="22782"/>
                  </a:cubicBezTo>
                  <a:cubicBezTo>
                    <a:pt x="1169" y="22735"/>
                    <a:pt x="1197" y="22690"/>
                    <a:pt x="1226" y="22647"/>
                  </a:cubicBezTo>
                  <a:cubicBezTo>
                    <a:pt x="1256" y="22606"/>
                    <a:pt x="1287" y="22567"/>
                    <a:pt x="1320" y="22529"/>
                  </a:cubicBezTo>
                  <a:cubicBezTo>
                    <a:pt x="1372" y="22473"/>
                    <a:pt x="1428" y="22421"/>
                    <a:pt x="1486" y="22370"/>
                  </a:cubicBezTo>
                  <a:cubicBezTo>
                    <a:pt x="1575" y="22297"/>
                    <a:pt x="1667" y="22227"/>
                    <a:pt x="1763" y="22163"/>
                  </a:cubicBezTo>
                  <a:lnTo>
                    <a:pt x="1763" y="22163"/>
                  </a:lnTo>
                  <a:cubicBezTo>
                    <a:pt x="1759" y="22166"/>
                    <a:pt x="1756" y="22167"/>
                    <a:pt x="1752" y="22169"/>
                  </a:cubicBezTo>
                  <a:cubicBezTo>
                    <a:pt x="1756" y="22167"/>
                    <a:pt x="1760" y="22164"/>
                    <a:pt x="1764" y="22161"/>
                  </a:cubicBezTo>
                  <a:cubicBezTo>
                    <a:pt x="1766" y="22160"/>
                    <a:pt x="1768" y="22159"/>
                    <a:pt x="1772" y="22156"/>
                  </a:cubicBezTo>
                  <a:lnTo>
                    <a:pt x="1772" y="22156"/>
                  </a:lnTo>
                  <a:cubicBezTo>
                    <a:pt x="1772" y="22157"/>
                    <a:pt x="1771" y="22157"/>
                    <a:pt x="1771" y="22157"/>
                  </a:cubicBezTo>
                  <a:lnTo>
                    <a:pt x="1771" y="22157"/>
                  </a:lnTo>
                  <a:cubicBezTo>
                    <a:pt x="1816" y="22129"/>
                    <a:pt x="1863" y="22103"/>
                    <a:pt x="1911" y="22078"/>
                  </a:cubicBezTo>
                  <a:cubicBezTo>
                    <a:pt x="1997" y="22038"/>
                    <a:pt x="2085" y="22006"/>
                    <a:pt x="2173" y="21972"/>
                  </a:cubicBezTo>
                  <a:cubicBezTo>
                    <a:pt x="2259" y="21945"/>
                    <a:pt x="2344" y="21915"/>
                    <a:pt x="2430" y="21893"/>
                  </a:cubicBezTo>
                  <a:cubicBezTo>
                    <a:pt x="2525" y="21869"/>
                    <a:pt x="2619" y="21847"/>
                    <a:pt x="2714" y="21826"/>
                  </a:cubicBezTo>
                  <a:cubicBezTo>
                    <a:pt x="2792" y="21813"/>
                    <a:pt x="2868" y="21801"/>
                    <a:pt x="2945" y="21793"/>
                  </a:cubicBezTo>
                  <a:cubicBezTo>
                    <a:pt x="3017" y="21785"/>
                    <a:pt x="3088" y="21779"/>
                    <a:pt x="3159" y="21773"/>
                  </a:cubicBezTo>
                  <a:lnTo>
                    <a:pt x="3159" y="21773"/>
                  </a:lnTo>
                  <a:cubicBezTo>
                    <a:pt x="3159" y="21774"/>
                    <a:pt x="3158" y="21774"/>
                    <a:pt x="3158" y="21775"/>
                  </a:cubicBezTo>
                  <a:lnTo>
                    <a:pt x="3158" y="21775"/>
                  </a:lnTo>
                  <a:cubicBezTo>
                    <a:pt x="3201" y="21773"/>
                    <a:pt x="3245" y="21773"/>
                    <a:pt x="3288" y="21773"/>
                  </a:cubicBezTo>
                  <a:close/>
                  <a:moveTo>
                    <a:pt x="19339" y="33989"/>
                  </a:moveTo>
                  <a:cubicBezTo>
                    <a:pt x="19339" y="33989"/>
                    <a:pt x="19339" y="33989"/>
                    <a:pt x="19339" y="33989"/>
                  </a:cubicBezTo>
                  <a:cubicBezTo>
                    <a:pt x="19339" y="33989"/>
                    <a:pt x="19339" y="33989"/>
                    <a:pt x="19339" y="33989"/>
                  </a:cubicBezTo>
                  <a:close/>
                  <a:moveTo>
                    <a:pt x="8986" y="33197"/>
                  </a:moveTo>
                  <a:cubicBezTo>
                    <a:pt x="9171" y="33204"/>
                    <a:pt x="9355" y="33213"/>
                    <a:pt x="9541" y="33224"/>
                  </a:cubicBezTo>
                  <a:cubicBezTo>
                    <a:pt x="9738" y="33237"/>
                    <a:pt x="9935" y="33247"/>
                    <a:pt x="10134" y="33249"/>
                  </a:cubicBezTo>
                  <a:cubicBezTo>
                    <a:pt x="10163" y="33249"/>
                    <a:pt x="10192" y="33250"/>
                    <a:pt x="10221" y="33250"/>
                  </a:cubicBezTo>
                  <a:cubicBezTo>
                    <a:pt x="10408" y="33250"/>
                    <a:pt x="10595" y="33247"/>
                    <a:pt x="10783" y="33244"/>
                  </a:cubicBezTo>
                  <a:cubicBezTo>
                    <a:pt x="10952" y="33241"/>
                    <a:pt x="11121" y="33239"/>
                    <a:pt x="11291" y="33239"/>
                  </a:cubicBezTo>
                  <a:lnTo>
                    <a:pt x="11291" y="33239"/>
                  </a:lnTo>
                  <a:cubicBezTo>
                    <a:pt x="11642" y="33247"/>
                    <a:pt x="11991" y="33255"/>
                    <a:pt x="12342" y="33256"/>
                  </a:cubicBezTo>
                  <a:lnTo>
                    <a:pt x="12317" y="33256"/>
                  </a:lnTo>
                  <a:cubicBezTo>
                    <a:pt x="12631" y="33258"/>
                    <a:pt x="12945" y="33266"/>
                    <a:pt x="13257" y="33274"/>
                  </a:cubicBezTo>
                  <a:cubicBezTo>
                    <a:pt x="13664" y="33285"/>
                    <a:pt x="14069" y="33309"/>
                    <a:pt x="14476" y="33318"/>
                  </a:cubicBezTo>
                  <a:cubicBezTo>
                    <a:pt x="14520" y="33319"/>
                    <a:pt x="14565" y="33320"/>
                    <a:pt x="14610" y="33320"/>
                  </a:cubicBezTo>
                  <a:cubicBezTo>
                    <a:pt x="14770" y="33320"/>
                    <a:pt x="14931" y="33313"/>
                    <a:pt x="15091" y="33306"/>
                  </a:cubicBezTo>
                  <a:cubicBezTo>
                    <a:pt x="15281" y="33299"/>
                    <a:pt x="15470" y="33295"/>
                    <a:pt x="15660" y="33293"/>
                  </a:cubicBezTo>
                  <a:lnTo>
                    <a:pt x="15660" y="33293"/>
                  </a:lnTo>
                  <a:cubicBezTo>
                    <a:pt x="16175" y="33300"/>
                    <a:pt x="16689" y="33311"/>
                    <a:pt x="17202" y="33313"/>
                  </a:cubicBezTo>
                  <a:lnTo>
                    <a:pt x="17219" y="33313"/>
                  </a:lnTo>
                  <a:cubicBezTo>
                    <a:pt x="17403" y="33317"/>
                    <a:pt x="17587" y="33320"/>
                    <a:pt x="17770" y="33331"/>
                  </a:cubicBezTo>
                  <a:cubicBezTo>
                    <a:pt x="17960" y="33341"/>
                    <a:pt x="18150" y="33359"/>
                    <a:pt x="18338" y="33376"/>
                  </a:cubicBezTo>
                  <a:cubicBezTo>
                    <a:pt x="18516" y="33391"/>
                    <a:pt x="18693" y="33404"/>
                    <a:pt x="18871" y="33411"/>
                  </a:cubicBezTo>
                  <a:cubicBezTo>
                    <a:pt x="18926" y="33413"/>
                    <a:pt x="18982" y="33415"/>
                    <a:pt x="19037" y="33415"/>
                  </a:cubicBezTo>
                  <a:cubicBezTo>
                    <a:pt x="19077" y="33414"/>
                    <a:pt x="19116" y="33412"/>
                    <a:pt x="19155" y="33408"/>
                  </a:cubicBezTo>
                  <a:cubicBezTo>
                    <a:pt x="19212" y="33403"/>
                    <a:pt x="19269" y="33393"/>
                    <a:pt x="19326" y="33384"/>
                  </a:cubicBezTo>
                  <a:cubicBezTo>
                    <a:pt x="19342" y="33584"/>
                    <a:pt x="19340" y="33784"/>
                    <a:pt x="19339" y="33983"/>
                  </a:cubicBezTo>
                  <a:lnTo>
                    <a:pt x="19339" y="33983"/>
                  </a:lnTo>
                  <a:cubicBezTo>
                    <a:pt x="19339" y="33983"/>
                    <a:pt x="19339" y="33983"/>
                    <a:pt x="19339" y="33983"/>
                  </a:cubicBezTo>
                  <a:cubicBezTo>
                    <a:pt x="19338" y="34115"/>
                    <a:pt x="19334" y="34245"/>
                    <a:pt x="19326" y="34376"/>
                  </a:cubicBezTo>
                  <a:cubicBezTo>
                    <a:pt x="19318" y="34497"/>
                    <a:pt x="19306" y="34619"/>
                    <a:pt x="19296" y="34740"/>
                  </a:cubicBezTo>
                  <a:cubicBezTo>
                    <a:pt x="19274" y="35000"/>
                    <a:pt x="19257" y="35261"/>
                    <a:pt x="19233" y="35520"/>
                  </a:cubicBezTo>
                  <a:cubicBezTo>
                    <a:pt x="19213" y="35710"/>
                    <a:pt x="19198" y="35901"/>
                    <a:pt x="19191" y="36092"/>
                  </a:cubicBezTo>
                  <a:cubicBezTo>
                    <a:pt x="19186" y="36289"/>
                    <a:pt x="19183" y="36485"/>
                    <a:pt x="19169" y="36682"/>
                  </a:cubicBezTo>
                  <a:cubicBezTo>
                    <a:pt x="19155" y="36871"/>
                    <a:pt x="19140" y="37061"/>
                    <a:pt x="19138" y="37250"/>
                  </a:cubicBezTo>
                  <a:cubicBezTo>
                    <a:pt x="19135" y="37378"/>
                    <a:pt x="19132" y="37508"/>
                    <a:pt x="19129" y="37636"/>
                  </a:cubicBezTo>
                  <a:cubicBezTo>
                    <a:pt x="18978" y="37637"/>
                    <a:pt x="18827" y="37637"/>
                    <a:pt x="18676" y="37638"/>
                  </a:cubicBezTo>
                  <a:cubicBezTo>
                    <a:pt x="18346" y="37632"/>
                    <a:pt x="18017" y="37617"/>
                    <a:pt x="17688" y="37599"/>
                  </a:cubicBezTo>
                  <a:cubicBezTo>
                    <a:pt x="17373" y="37581"/>
                    <a:pt x="17060" y="37561"/>
                    <a:pt x="16748" y="37530"/>
                  </a:cubicBezTo>
                  <a:cubicBezTo>
                    <a:pt x="16536" y="37510"/>
                    <a:pt x="16325" y="37490"/>
                    <a:pt x="16114" y="37477"/>
                  </a:cubicBezTo>
                  <a:cubicBezTo>
                    <a:pt x="15907" y="37465"/>
                    <a:pt x="15699" y="37461"/>
                    <a:pt x="15492" y="37457"/>
                  </a:cubicBezTo>
                  <a:cubicBezTo>
                    <a:pt x="15074" y="37448"/>
                    <a:pt x="14656" y="37442"/>
                    <a:pt x="14238" y="37441"/>
                  </a:cubicBezTo>
                  <a:lnTo>
                    <a:pt x="14262" y="37441"/>
                  </a:lnTo>
                  <a:cubicBezTo>
                    <a:pt x="13925" y="37434"/>
                    <a:pt x="13587" y="37422"/>
                    <a:pt x="13250" y="37409"/>
                  </a:cubicBezTo>
                  <a:cubicBezTo>
                    <a:pt x="12910" y="37397"/>
                    <a:pt x="12570" y="37391"/>
                    <a:pt x="12230" y="37389"/>
                  </a:cubicBezTo>
                  <a:lnTo>
                    <a:pt x="12241" y="37389"/>
                  </a:lnTo>
                  <a:cubicBezTo>
                    <a:pt x="12144" y="37388"/>
                    <a:pt x="12047" y="37388"/>
                    <a:pt x="11951" y="37386"/>
                  </a:cubicBezTo>
                  <a:lnTo>
                    <a:pt x="11951" y="37386"/>
                  </a:lnTo>
                  <a:cubicBezTo>
                    <a:pt x="11951" y="37387"/>
                    <a:pt x="11952" y="37388"/>
                    <a:pt x="11953" y="37388"/>
                  </a:cubicBezTo>
                  <a:lnTo>
                    <a:pt x="11953" y="37388"/>
                  </a:lnTo>
                  <a:cubicBezTo>
                    <a:pt x="11817" y="37386"/>
                    <a:pt x="11680" y="37384"/>
                    <a:pt x="11544" y="37381"/>
                  </a:cubicBezTo>
                  <a:cubicBezTo>
                    <a:pt x="11113" y="37370"/>
                    <a:pt x="10681" y="37362"/>
                    <a:pt x="10249" y="37351"/>
                  </a:cubicBezTo>
                  <a:cubicBezTo>
                    <a:pt x="9828" y="37340"/>
                    <a:pt x="9406" y="37316"/>
                    <a:pt x="8984" y="37309"/>
                  </a:cubicBezTo>
                  <a:cubicBezTo>
                    <a:pt x="8844" y="37306"/>
                    <a:pt x="8704" y="37305"/>
                    <a:pt x="8565" y="37305"/>
                  </a:cubicBezTo>
                  <a:cubicBezTo>
                    <a:pt x="8279" y="37305"/>
                    <a:pt x="7993" y="37310"/>
                    <a:pt x="7708" y="37324"/>
                  </a:cubicBezTo>
                  <a:cubicBezTo>
                    <a:pt x="7496" y="37333"/>
                    <a:pt x="7286" y="37343"/>
                    <a:pt x="7074" y="37349"/>
                  </a:cubicBezTo>
                  <a:cubicBezTo>
                    <a:pt x="7012" y="37350"/>
                    <a:pt x="6949" y="37351"/>
                    <a:pt x="6887" y="37351"/>
                  </a:cubicBezTo>
                  <a:cubicBezTo>
                    <a:pt x="6779" y="37351"/>
                    <a:pt x="6671" y="37349"/>
                    <a:pt x="6562" y="37349"/>
                  </a:cubicBezTo>
                  <a:cubicBezTo>
                    <a:pt x="6532" y="37349"/>
                    <a:pt x="6501" y="37349"/>
                    <a:pt x="6470" y="37350"/>
                  </a:cubicBezTo>
                  <a:cubicBezTo>
                    <a:pt x="6045" y="37357"/>
                    <a:pt x="5618" y="37375"/>
                    <a:pt x="5193" y="37386"/>
                  </a:cubicBezTo>
                  <a:cubicBezTo>
                    <a:pt x="4995" y="37392"/>
                    <a:pt x="4797" y="37406"/>
                    <a:pt x="4600" y="37416"/>
                  </a:cubicBezTo>
                  <a:cubicBezTo>
                    <a:pt x="4391" y="37428"/>
                    <a:pt x="4182" y="37432"/>
                    <a:pt x="3973" y="37432"/>
                  </a:cubicBezTo>
                  <a:lnTo>
                    <a:pt x="3962" y="37432"/>
                  </a:lnTo>
                  <a:cubicBezTo>
                    <a:pt x="3775" y="37428"/>
                    <a:pt x="3589" y="37424"/>
                    <a:pt x="3403" y="37424"/>
                  </a:cubicBezTo>
                  <a:cubicBezTo>
                    <a:pt x="3344" y="37424"/>
                    <a:pt x="3286" y="37424"/>
                    <a:pt x="3227" y="37425"/>
                  </a:cubicBezTo>
                  <a:cubicBezTo>
                    <a:pt x="3050" y="37429"/>
                    <a:pt x="2872" y="37438"/>
                    <a:pt x="2693" y="37445"/>
                  </a:cubicBezTo>
                  <a:cubicBezTo>
                    <a:pt x="2683" y="37292"/>
                    <a:pt x="2674" y="37138"/>
                    <a:pt x="2664" y="36986"/>
                  </a:cubicBezTo>
                  <a:cubicBezTo>
                    <a:pt x="2651" y="36800"/>
                    <a:pt x="2642" y="36612"/>
                    <a:pt x="2634" y="36425"/>
                  </a:cubicBezTo>
                  <a:cubicBezTo>
                    <a:pt x="2626" y="36235"/>
                    <a:pt x="2621" y="36043"/>
                    <a:pt x="2617" y="35852"/>
                  </a:cubicBezTo>
                  <a:cubicBezTo>
                    <a:pt x="2612" y="35672"/>
                    <a:pt x="2603" y="35492"/>
                    <a:pt x="2603" y="35311"/>
                  </a:cubicBezTo>
                  <a:cubicBezTo>
                    <a:pt x="2610" y="34987"/>
                    <a:pt x="2617" y="34664"/>
                    <a:pt x="2613" y="34340"/>
                  </a:cubicBezTo>
                  <a:cubicBezTo>
                    <a:pt x="2611" y="34028"/>
                    <a:pt x="2607" y="33715"/>
                    <a:pt x="2608" y="33401"/>
                  </a:cubicBezTo>
                  <a:lnTo>
                    <a:pt x="2608" y="33401"/>
                  </a:lnTo>
                  <a:cubicBezTo>
                    <a:pt x="2608" y="33409"/>
                    <a:pt x="2608" y="33417"/>
                    <a:pt x="2608" y="33425"/>
                  </a:cubicBezTo>
                  <a:cubicBezTo>
                    <a:pt x="2608" y="33412"/>
                    <a:pt x="2609" y="33398"/>
                    <a:pt x="2609" y="33383"/>
                  </a:cubicBezTo>
                  <a:cubicBezTo>
                    <a:pt x="2698" y="33393"/>
                    <a:pt x="2788" y="33401"/>
                    <a:pt x="2878" y="33401"/>
                  </a:cubicBezTo>
                  <a:cubicBezTo>
                    <a:pt x="2889" y="33401"/>
                    <a:pt x="2901" y="33401"/>
                    <a:pt x="2913" y="33400"/>
                  </a:cubicBezTo>
                  <a:cubicBezTo>
                    <a:pt x="3052" y="33396"/>
                    <a:pt x="3192" y="33390"/>
                    <a:pt x="3331" y="33385"/>
                  </a:cubicBezTo>
                  <a:cubicBezTo>
                    <a:pt x="3602" y="33376"/>
                    <a:pt x="3872" y="33369"/>
                    <a:pt x="4142" y="33355"/>
                  </a:cubicBezTo>
                  <a:cubicBezTo>
                    <a:pt x="4548" y="33333"/>
                    <a:pt x="4954" y="33313"/>
                    <a:pt x="5361" y="33309"/>
                  </a:cubicBezTo>
                  <a:cubicBezTo>
                    <a:pt x="5760" y="33305"/>
                    <a:pt x="6158" y="33289"/>
                    <a:pt x="6557" y="33272"/>
                  </a:cubicBezTo>
                  <a:cubicBezTo>
                    <a:pt x="6756" y="33263"/>
                    <a:pt x="6955" y="33254"/>
                    <a:pt x="7154" y="33250"/>
                  </a:cubicBezTo>
                  <a:cubicBezTo>
                    <a:pt x="7361" y="33247"/>
                    <a:pt x="7569" y="33245"/>
                    <a:pt x="7775" y="33237"/>
                  </a:cubicBezTo>
                  <a:cubicBezTo>
                    <a:pt x="7983" y="33229"/>
                    <a:pt x="8192" y="33220"/>
                    <a:pt x="8400" y="33209"/>
                  </a:cubicBezTo>
                  <a:cubicBezTo>
                    <a:pt x="8595" y="33200"/>
                    <a:pt x="8790" y="33198"/>
                    <a:pt x="8986" y="33197"/>
                  </a:cubicBezTo>
                  <a:close/>
                  <a:moveTo>
                    <a:pt x="8456" y="37675"/>
                  </a:moveTo>
                  <a:cubicBezTo>
                    <a:pt x="8497" y="37675"/>
                    <a:pt x="8537" y="37675"/>
                    <a:pt x="8577" y="37675"/>
                  </a:cubicBezTo>
                  <a:lnTo>
                    <a:pt x="8566" y="37675"/>
                  </a:lnTo>
                  <a:cubicBezTo>
                    <a:pt x="8944" y="37677"/>
                    <a:pt x="9320" y="37684"/>
                    <a:pt x="9697" y="37700"/>
                  </a:cubicBezTo>
                  <a:cubicBezTo>
                    <a:pt x="10126" y="37719"/>
                    <a:pt x="10554" y="37728"/>
                    <a:pt x="10982" y="37736"/>
                  </a:cubicBezTo>
                  <a:cubicBezTo>
                    <a:pt x="11403" y="37744"/>
                    <a:pt x="11823" y="37756"/>
                    <a:pt x="12244" y="37758"/>
                  </a:cubicBezTo>
                  <a:lnTo>
                    <a:pt x="12239" y="37758"/>
                  </a:lnTo>
                  <a:cubicBezTo>
                    <a:pt x="12334" y="37759"/>
                    <a:pt x="12429" y="37759"/>
                    <a:pt x="12524" y="37760"/>
                  </a:cubicBezTo>
                  <a:lnTo>
                    <a:pt x="12517" y="37760"/>
                  </a:lnTo>
                  <a:cubicBezTo>
                    <a:pt x="12898" y="37766"/>
                    <a:pt x="13279" y="37781"/>
                    <a:pt x="13660" y="37795"/>
                  </a:cubicBezTo>
                  <a:cubicBezTo>
                    <a:pt x="13862" y="37803"/>
                    <a:pt x="14063" y="37811"/>
                    <a:pt x="14265" y="37812"/>
                  </a:cubicBezTo>
                  <a:cubicBezTo>
                    <a:pt x="14467" y="37812"/>
                    <a:pt x="14668" y="37813"/>
                    <a:pt x="14869" y="37813"/>
                  </a:cubicBezTo>
                  <a:cubicBezTo>
                    <a:pt x="14861" y="37814"/>
                    <a:pt x="14853" y="37814"/>
                    <a:pt x="14845" y="37814"/>
                  </a:cubicBezTo>
                  <a:cubicBezTo>
                    <a:pt x="15203" y="37820"/>
                    <a:pt x="15560" y="37823"/>
                    <a:pt x="15918" y="37838"/>
                  </a:cubicBezTo>
                  <a:cubicBezTo>
                    <a:pt x="16274" y="37853"/>
                    <a:pt x="16629" y="37895"/>
                    <a:pt x="16985" y="37924"/>
                  </a:cubicBezTo>
                  <a:cubicBezTo>
                    <a:pt x="17405" y="37958"/>
                    <a:pt x="17828" y="37982"/>
                    <a:pt x="18250" y="37998"/>
                  </a:cubicBezTo>
                  <a:cubicBezTo>
                    <a:pt x="18337" y="38002"/>
                    <a:pt x="18424" y="38000"/>
                    <a:pt x="18512" y="38002"/>
                  </a:cubicBezTo>
                  <a:cubicBezTo>
                    <a:pt x="18512" y="38011"/>
                    <a:pt x="18511" y="38019"/>
                    <a:pt x="18512" y="38028"/>
                  </a:cubicBezTo>
                  <a:cubicBezTo>
                    <a:pt x="18493" y="38122"/>
                    <a:pt x="18478" y="38217"/>
                    <a:pt x="18464" y="38310"/>
                  </a:cubicBezTo>
                  <a:cubicBezTo>
                    <a:pt x="18436" y="38501"/>
                    <a:pt x="18414" y="38693"/>
                    <a:pt x="18397" y="38886"/>
                  </a:cubicBezTo>
                  <a:cubicBezTo>
                    <a:pt x="18380" y="39088"/>
                    <a:pt x="18368" y="39291"/>
                    <a:pt x="18352" y="39494"/>
                  </a:cubicBezTo>
                  <a:cubicBezTo>
                    <a:pt x="18337" y="39699"/>
                    <a:pt x="18318" y="39903"/>
                    <a:pt x="18301" y="40108"/>
                  </a:cubicBezTo>
                  <a:cubicBezTo>
                    <a:pt x="18286" y="40297"/>
                    <a:pt x="18272" y="40485"/>
                    <a:pt x="18254" y="40674"/>
                  </a:cubicBezTo>
                  <a:cubicBezTo>
                    <a:pt x="18216" y="41066"/>
                    <a:pt x="18170" y="41459"/>
                    <a:pt x="18154" y="41853"/>
                  </a:cubicBezTo>
                  <a:cubicBezTo>
                    <a:pt x="18146" y="42039"/>
                    <a:pt x="18147" y="42226"/>
                    <a:pt x="18137" y="42411"/>
                  </a:cubicBezTo>
                  <a:cubicBezTo>
                    <a:pt x="18131" y="42501"/>
                    <a:pt x="18119" y="42590"/>
                    <a:pt x="18111" y="42681"/>
                  </a:cubicBezTo>
                  <a:cubicBezTo>
                    <a:pt x="18105" y="42745"/>
                    <a:pt x="18102" y="42808"/>
                    <a:pt x="18096" y="42872"/>
                  </a:cubicBezTo>
                  <a:cubicBezTo>
                    <a:pt x="18029" y="42869"/>
                    <a:pt x="17961" y="42868"/>
                    <a:pt x="17894" y="42868"/>
                  </a:cubicBezTo>
                  <a:cubicBezTo>
                    <a:pt x="17705" y="42865"/>
                    <a:pt x="17516" y="42864"/>
                    <a:pt x="17328" y="42860"/>
                  </a:cubicBezTo>
                  <a:cubicBezTo>
                    <a:pt x="17129" y="42856"/>
                    <a:pt x="16931" y="42849"/>
                    <a:pt x="16733" y="42844"/>
                  </a:cubicBezTo>
                  <a:cubicBezTo>
                    <a:pt x="16559" y="42841"/>
                    <a:pt x="16387" y="42843"/>
                    <a:pt x="16214" y="42839"/>
                  </a:cubicBezTo>
                  <a:cubicBezTo>
                    <a:pt x="15804" y="42826"/>
                    <a:pt x="15396" y="42828"/>
                    <a:pt x="14989" y="42805"/>
                  </a:cubicBezTo>
                  <a:cubicBezTo>
                    <a:pt x="14788" y="42794"/>
                    <a:pt x="14588" y="42781"/>
                    <a:pt x="14387" y="42772"/>
                  </a:cubicBezTo>
                  <a:cubicBezTo>
                    <a:pt x="14230" y="42765"/>
                    <a:pt x="14073" y="42764"/>
                    <a:pt x="13916" y="42764"/>
                  </a:cubicBezTo>
                  <a:cubicBezTo>
                    <a:pt x="13877" y="42764"/>
                    <a:pt x="13838" y="42764"/>
                    <a:pt x="13799" y="42764"/>
                  </a:cubicBezTo>
                  <a:cubicBezTo>
                    <a:pt x="13392" y="42764"/>
                    <a:pt x="12986" y="42750"/>
                    <a:pt x="12580" y="42733"/>
                  </a:cubicBezTo>
                  <a:cubicBezTo>
                    <a:pt x="12437" y="42727"/>
                    <a:pt x="12293" y="42722"/>
                    <a:pt x="12150" y="42722"/>
                  </a:cubicBezTo>
                  <a:cubicBezTo>
                    <a:pt x="12097" y="42722"/>
                    <a:pt x="12045" y="42723"/>
                    <a:pt x="11992" y="42724"/>
                  </a:cubicBezTo>
                  <a:cubicBezTo>
                    <a:pt x="11800" y="42729"/>
                    <a:pt x="11607" y="42734"/>
                    <a:pt x="11415" y="42737"/>
                  </a:cubicBezTo>
                  <a:cubicBezTo>
                    <a:pt x="11261" y="42737"/>
                    <a:pt x="11109" y="42734"/>
                    <a:pt x="10956" y="42733"/>
                  </a:cubicBezTo>
                  <a:cubicBezTo>
                    <a:pt x="10867" y="42733"/>
                    <a:pt x="10777" y="42732"/>
                    <a:pt x="10687" y="42732"/>
                  </a:cubicBezTo>
                  <a:cubicBezTo>
                    <a:pt x="10365" y="42732"/>
                    <a:pt x="10042" y="42737"/>
                    <a:pt x="9720" y="42746"/>
                  </a:cubicBezTo>
                  <a:cubicBezTo>
                    <a:pt x="9321" y="42756"/>
                    <a:pt x="8923" y="42779"/>
                    <a:pt x="8523" y="42786"/>
                  </a:cubicBezTo>
                  <a:lnTo>
                    <a:pt x="8547" y="42786"/>
                  </a:lnTo>
                  <a:cubicBezTo>
                    <a:pt x="8393" y="42788"/>
                    <a:pt x="8239" y="42791"/>
                    <a:pt x="8084" y="42791"/>
                  </a:cubicBezTo>
                  <a:cubicBezTo>
                    <a:pt x="8031" y="42791"/>
                    <a:pt x="7978" y="42790"/>
                    <a:pt x="7925" y="42789"/>
                  </a:cubicBezTo>
                  <a:cubicBezTo>
                    <a:pt x="7735" y="42786"/>
                    <a:pt x="7545" y="42777"/>
                    <a:pt x="7356" y="42777"/>
                  </a:cubicBezTo>
                  <a:cubicBezTo>
                    <a:pt x="7345" y="42777"/>
                    <a:pt x="7335" y="42777"/>
                    <a:pt x="7324" y="42777"/>
                  </a:cubicBezTo>
                  <a:cubicBezTo>
                    <a:pt x="7113" y="42779"/>
                    <a:pt x="6901" y="42785"/>
                    <a:pt x="6689" y="42795"/>
                  </a:cubicBezTo>
                  <a:cubicBezTo>
                    <a:pt x="6490" y="42804"/>
                    <a:pt x="6291" y="42809"/>
                    <a:pt x="6092" y="42817"/>
                  </a:cubicBezTo>
                  <a:cubicBezTo>
                    <a:pt x="5895" y="42825"/>
                    <a:pt x="5698" y="42835"/>
                    <a:pt x="5502" y="42842"/>
                  </a:cubicBezTo>
                  <a:lnTo>
                    <a:pt x="5517" y="42842"/>
                  </a:lnTo>
                  <a:cubicBezTo>
                    <a:pt x="5459" y="42843"/>
                    <a:pt x="5405" y="42844"/>
                    <a:pt x="5349" y="42845"/>
                  </a:cubicBezTo>
                  <a:cubicBezTo>
                    <a:pt x="5329" y="42846"/>
                    <a:pt x="5309" y="42846"/>
                    <a:pt x="5288" y="42846"/>
                  </a:cubicBezTo>
                  <a:cubicBezTo>
                    <a:pt x="5162" y="42846"/>
                    <a:pt x="5034" y="42843"/>
                    <a:pt x="4907" y="42841"/>
                  </a:cubicBezTo>
                  <a:cubicBezTo>
                    <a:pt x="4752" y="42840"/>
                    <a:pt x="4597" y="42840"/>
                    <a:pt x="4442" y="42840"/>
                  </a:cubicBezTo>
                  <a:cubicBezTo>
                    <a:pt x="4300" y="42839"/>
                    <a:pt x="4157" y="42828"/>
                    <a:pt x="4014" y="42827"/>
                  </a:cubicBezTo>
                  <a:cubicBezTo>
                    <a:pt x="4002" y="42712"/>
                    <a:pt x="3988" y="42597"/>
                    <a:pt x="3971" y="42482"/>
                  </a:cubicBezTo>
                  <a:cubicBezTo>
                    <a:pt x="3949" y="42345"/>
                    <a:pt x="3927" y="42206"/>
                    <a:pt x="3909" y="42068"/>
                  </a:cubicBezTo>
                  <a:cubicBezTo>
                    <a:pt x="3878" y="41787"/>
                    <a:pt x="3862" y="41503"/>
                    <a:pt x="3839" y="41222"/>
                  </a:cubicBezTo>
                  <a:cubicBezTo>
                    <a:pt x="3828" y="41082"/>
                    <a:pt x="3809" y="40943"/>
                    <a:pt x="3803" y="40802"/>
                  </a:cubicBezTo>
                  <a:cubicBezTo>
                    <a:pt x="3796" y="40653"/>
                    <a:pt x="3793" y="40506"/>
                    <a:pt x="3790" y="40357"/>
                  </a:cubicBezTo>
                  <a:cubicBezTo>
                    <a:pt x="3785" y="40171"/>
                    <a:pt x="3769" y="39983"/>
                    <a:pt x="3758" y="39797"/>
                  </a:cubicBezTo>
                  <a:cubicBezTo>
                    <a:pt x="3745" y="39593"/>
                    <a:pt x="3737" y="39390"/>
                    <a:pt x="3729" y="39186"/>
                  </a:cubicBezTo>
                  <a:cubicBezTo>
                    <a:pt x="3723" y="38984"/>
                    <a:pt x="3716" y="38781"/>
                    <a:pt x="3704" y="38580"/>
                  </a:cubicBezTo>
                  <a:cubicBezTo>
                    <a:pt x="3700" y="38481"/>
                    <a:pt x="3692" y="38384"/>
                    <a:pt x="3686" y="38284"/>
                  </a:cubicBezTo>
                  <a:cubicBezTo>
                    <a:pt x="3680" y="38187"/>
                    <a:pt x="3681" y="38091"/>
                    <a:pt x="3681" y="37994"/>
                  </a:cubicBezTo>
                  <a:lnTo>
                    <a:pt x="3681" y="37994"/>
                  </a:lnTo>
                  <a:lnTo>
                    <a:pt x="3681" y="37995"/>
                  </a:lnTo>
                  <a:cubicBezTo>
                    <a:pt x="3684" y="37932"/>
                    <a:pt x="3683" y="37870"/>
                    <a:pt x="3688" y="37807"/>
                  </a:cubicBezTo>
                  <a:cubicBezTo>
                    <a:pt x="3688" y="37806"/>
                    <a:pt x="3688" y="37806"/>
                    <a:pt x="3689" y="37805"/>
                  </a:cubicBezTo>
                  <a:cubicBezTo>
                    <a:pt x="3691" y="37801"/>
                    <a:pt x="3691" y="37799"/>
                    <a:pt x="3691" y="37796"/>
                  </a:cubicBezTo>
                  <a:cubicBezTo>
                    <a:pt x="3860" y="37798"/>
                    <a:pt x="4029" y="37801"/>
                    <a:pt x="4198" y="37803"/>
                  </a:cubicBezTo>
                  <a:cubicBezTo>
                    <a:pt x="4398" y="37801"/>
                    <a:pt x="4600" y="37788"/>
                    <a:pt x="4800" y="37776"/>
                  </a:cubicBezTo>
                  <a:cubicBezTo>
                    <a:pt x="5217" y="37753"/>
                    <a:pt x="5636" y="37745"/>
                    <a:pt x="6054" y="37729"/>
                  </a:cubicBezTo>
                  <a:cubicBezTo>
                    <a:pt x="6276" y="37721"/>
                    <a:pt x="6498" y="37720"/>
                    <a:pt x="6721" y="37720"/>
                  </a:cubicBezTo>
                  <a:cubicBezTo>
                    <a:pt x="6742" y="37720"/>
                    <a:pt x="6764" y="37720"/>
                    <a:pt x="6786" y="37720"/>
                  </a:cubicBezTo>
                  <a:cubicBezTo>
                    <a:pt x="6969" y="37720"/>
                    <a:pt x="7152" y="37716"/>
                    <a:pt x="7336" y="37712"/>
                  </a:cubicBezTo>
                  <a:cubicBezTo>
                    <a:pt x="7549" y="37705"/>
                    <a:pt x="7762" y="37692"/>
                    <a:pt x="7976" y="37683"/>
                  </a:cubicBezTo>
                  <a:cubicBezTo>
                    <a:pt x="8135" y="37675"/>
                    <a:pt x="8296" y="37675"/>
                    <a:pt x="8456" y="37675"/>
                  </a:cubicBezTo>
                  <a:close/>
                  <a:moveTo>
                    <a:pt x="10278" y="0"/>
                  </a:moveTo>
                  <a:cubicBezTo>
                    <a:pt x="10089" y="0"/>
                    <a:pt x="9899" y="20"/>
                    <a:pt x="9712" y="53"/>
                  </a:cubicBezTo>
                  <a:cubicBezTo>
                    <a:pt x="9510" y="90"/>
                    <a:pt x="9310" y="130"/>
                    <a:pt x="9111" y="180"/>
                  </a:cubicBezTo>
                  <a:cubicBezTo>
                    <a:pt x="9015" y="204"/>
                    <a:pt x="8916" y="227"/>
                    <a:pt x="8822" y="258"/>
                  </a:cubicBezTo>
                  <a:cubicBezTo>
                    <a:pt x="8771" y="276"/>
                    <a:pt x="8718" y="293"/>
                    <a:pt x="8666" y="310"/>
                  </a:cubicBezTo>
                  <a:cubicBezTo>
                    <a:pt x="8613" y="329"/>
                    <a:pt x="8562" y="354"/>
                    <a:pt x="8509" y="374"/>
                  </a:cubicBezTo>
                  <a:cubicBezTo>
                    <a:pt x="8374" y="429"/>
                    <a:pt x="8238" y="499"/>
                    <a:pt x="8118" y="581"/>
                  </a:cubicBezTo>
                  <a:cubicBezTo>
                    <a:pt x="8017" y="649"/>
                    <a:pt x="7920" y="722"/>
                    <a:pt x="7831" y="804"/>
                  </a:cubicBezTo>
                  <a:cubicBezTo>
                    <a:pt x="7786" y="847"/>
                    <a:pt x="7741" y="889"/>
                    <a:pt x="7696" y="931"/>
                  </a:cubicBezTo>
                  <a:cubicBezTo>
                    <a:pt x="7622" y="1000"/>
                    <a:pt x="7553" y="1073"/>
                    <a:pt x="7483" y="1145"/>
                  </a:cubicBezTo>
                  <a:cubicBezTo>
                    <a:pt x="7354" y="1280"/>
                    <a:pt x="7249" y="1436"/>
                    <a:pt x="7147" y="1591"/>
                  </a:cubicBezTo>
                  <a:cubicBezTo>
                    <a:pt x="7036" y="1764"/>
                    <a:pt x="6936" y="1943"/>
                    <a:pt x="6837" y="2123"/>
                  </a:cubicBezTo>
                  <a:cubicBezTo>
                    <a:pt x="6694" y="2381"/>
                    <a:pt x="6619" y="2668"/>
                    <a:pt x="6549" y="2952"/>
                  </a:cubicBezTo>
                  <a:cubicBezTo>
                    <a:pt x="6527" y="3039"/>
                    <a:pt x="6511" y="3127"/>
                    <a:pt x="6498" y="3215"/>
                  </a:cubicBezTo>
                  <a:cubicBezTo>
                    <a:pt x="6477" y="3329"/>
                    <a:pt x="6460" y="3445"/>
                    <a:pt x="6445" y="3560"/>
                  </a:cubicBezTo>
                  <a:cubicBezTo>
                    <a:pt x="6420" y="3751"/>
                    <a:pt x="6407" y="3945"/>
                    <a:pt x="6403" y="4138"/>
                  </a:cubicBezTo>
                  <a:cubicBezTo>
                    <a:pt x="6398" y="4341"/>
                    <a:pt x="6403" y="4543"/>
                    <a:pt x="6414" y="4747"/>
                  </a:cubicBezTo>
                  <a:cubicBezTo>
                    <a:pt x="6419" y="4851"/>
                    <a:pt x="6428" y="4955"/>
                    <a:pt x="6438" y="5058"/>
                  </a:cubicBezTo>
                  <a:cubicBezTo>
                    <a:pt x="6451" y="5195"/>
                    <a:pt x="6466" y="5332"/>
                    <a:pt x="6490" y="5467"/>
                  </a:cubicBezTo>
                  <a:cubicBezTo>
                    <a:pt x="6538" y="5741"/>
                    <a:pt x="6622" y="6012"/>
                    <a:pt x="6725" y="6270"/>
                  </a:cubicBezTo>
                  <a:cubicBezTo>
                    <a:pt x="6762" y="6362"/>
                    <a:pt x="6796" y="6452"/>
                    <a:pt x="6837" y="6542"/>
                  </a:cubicBezTo>
                  <a:cubicBezTo>
                    <a:pt x="6882" y="6642"/>
                    <a:pt x="6927" y="6740"/>
                    <a:pt x="6976" y="6837"/>
                  </a:cubicBezTo>
                  <a:cubicBezTo>
                    <a:pt x="7064" y="7015"/>
                    <a:pt x="7163" y="7184"/>
                    <a:pt x="7250" y="7361"/>
                  </a:cubicBezTo>
                  <a:cubicBezTo>
                    <a:pt x="7337" y="7537"/>
                    <a:pt x="7421" y="7713"/>
                    <a:pt x="7506" y="7890"/>
                  </a:cubicBezTo>
                  <a:cubicBezTo>
                    <a:pt x="7682" y="8259"/>
                    <a:pt x="7870" y="8621"/>
                    <a:pt x="8057" y="8984"/>
                  </a:cubicBezTo>
                  <a:cubicBezTo>
                    <a:pt x="8242" y="9337"/>
                    <a:pt x="8443" y="9680"/>
                    <a:pt x="8602" y="10045"/>
                  </a:cubicBezTo>
                  <a:cubicBezTo>
                    <a:pt x="8683" y="10229"/>
                    <a:pt x="8762" y="10416"/>
                    <a:pt x="8850" y="10598"/>
                  </a:cubicBezTo>
                  <a:cubicBezTo>
                    <a:pt x="8934" y="10775"/>
                    <a:pt x="9019" y="10953"/>
                    <a:pt x="9099" y="11130"/>
                  </a:cubicBezTo>
                  <a:cubicBezTo>
                    <a:pt x="9152" y="11266"/>
                    <a:pt x="9202" y="11401"/>
                    <a:pt x="9243" y="11538"/>
                  </a:cubicBezTo>
                  <a:cubicBezTo>
                    <a:pt x="9288" y="11685"/>
                    <a:pt x="9327" y="11832"/>
                    <a:pt x="9366" y="11979"/>
                  </a:cubicBezTo>
                  <a:lnTo>
                    <a:pt x="9366" y="11979"/>
                  </a:lnTo>
                  <a:cubicBezTo>
                    <a:pt x="9395" y="12098"/>
                    <a:pt x="9419" y="12217"/>
                    <a:pt x="9439" y="12340"/>
                  </a:cubicBezTo>
                  <a:cubicBezTo>
                    <a:pt x="9459" y="12470"/>
                    <a:pt x="9473" y="12602"/>
                    <a:pt x="9488" y="12733"/>
                  </a:cubicBezTo>
                  <a:cubicBezTo>
                    <a:pt x="9488" y="12738"/>
                    <a:pt x="9491" y="12741"/>
                    <a:pt x="9491" y="12745"/>
                  </a:cubicBezTo>
                  <a:cubicBezTo>
                    <a:pt x="9493" y="12786"/>
                    <a:pt x="9494" y="12826"/>
                    <a:pt x="9497" y="12867"/>
                  </a:cubicBezTo>
                  <a:cubicBezTo>
                    <a:pt x="9503" y="12961"/>
                    <a:pt x="9511" y="13056"/>
                    <a:pt x="9518" y="13150"/>
                  </a:cubicBezTo>
                  <a:cubicBezTo>
                    <a:pt x="9535" y="13346"/>
                    <a:pt x="9544" y="13543"/>
                    <a:pt x="9555" y="13739"/>
                  </a:cubicBezTo>
                  <a:cubicBezTo>
                    <a:pt x="9569" y="13952"/>
                    <a:pt x="9582" y="14166"/>
                    <a:pt x="9601" y="14379"/>
                  </a:cubicBezTo>
                  <a:cubicBezTo>
                    <a:pt x="9622" y="14591"/>
                    <a:pt x="9639" y="14804"/>
                    <a:pt x="9655" y="15017"/>
                  </a:cubicBezTo>
                  <a:cubicBezTo>
                    <a:pt x="9670" y="15222"/>
                    <a:pt x="9674" y="15428"/>
                    <a:pt x="9689" y="15634"/>
                  </a:cubicBezTo>
                  <a:cubicBezTo>
                    <a:pt x="9705" y="15856"/>
                    <a:pt x="9725" y="16077"/>
                    <a:pt x="9741" y="16298"/>
                  </a:cubicBezTo>
                  <a:cubicBezTo>
                    <a:pt x="9774" y="16738"/>
                    <a:pt x="9816" y="17175"/>
                    <a:pt x="9840" y="17615"/>
                  </a:cubicBezTo>
                  <a:cubicBezTo>
                    <a:pt x="9865" y="18066"/>
                    <a:pt x="9893" y="18518"/>
                    <a:pt x="9921" y="18968"/>
                  </a:cubicBezTo>
                  <a:cubicBezTo>
                    <a:pt x="9940" y="19237"/>
                    <a:pt x="9961" y="19506"/>
                    <a:pt x="9984" y="19773"/>
                  </a:cubicBezTo>
                  <a:cubicBezTo>
                    <a:pt x="9982" y="19772"/>
                    <a:pt x="9980" y="19770"/>
                    <a:pt x="9977" y="19769"/>
                  </a:cubicBezTo>
                  <a:cubicBezTo>
                    <a:pt x="9919" y="19712"/>
                    <a:pt x="9861" y="19653"/>
                    <a:pt x="9805" y="19593"/>
                  </a:cubicBezTo>
                  <a:cubicBezTo>
                    <a:pt x="9733" y="19507"/>
                    <a:pt x="9665" y="19420"/>
                    <a:pt x="9600" y="19329"/>
                  </a:cubicBezTo>
                  <a:cubicBezTo>
                    <a:pt x="9559" y="19262"/>
                    <a:pt x="9520" y="19195"/>
                    <a:pt x="9482" y="19126"/>
                  </a:cubicBezTo>
                  <a:cubicBezTo>
                    <a:pt x="9430" y="19018"/>
                    <a:pt x="9379" y="18908"/>
                    <a:pt x="9328" y="18799"/>
                  </a:cubicBezTo>
                  <a:cubicBezTo>
                    <a:pt x="9267" y="18673"/>
                    <a:pt x="9206" y="18549"/>
                    <a:pt x="9147" y="18422"/>
                  </a:cubicBezTo>
                  <a:cubicBezTo>
                    <a:pt x="9064" y="18239"/>
                    <a:pt x="8985" y="18054"/>
                    <a:pt x="8897" y="17872"/>
                  </a:cubicBezTo>
                  <a:cubicBezTo>
                    <a:pt x="8808" y="17684"/>
                    <a:pt x="8714" y="17499"/>
                    <a:pt x="8614" y="17316"/>
                  </a:cubicBezTo>
                  <a:cubicBezTo>
                    <a:pt x="8570" y="17234"/>
                    <a:pt x="8525" y="17150"/>
                    <a:pt x="8483" y="17067"/>
                  </a:cubicBezTo>
                  <a:cubicBezTo>
                    <a:pt x="8436" y="16977"/>
                    <a:pt x="8392" y="16883"/>
                    <a:pt x="8341" y="16795"/>
                  </a:cubicBezTo>
                  <a:cubicBezTo>
                    <a:pt x="8287" y="16703"/>
                    <a:pt x="8234" y="16613"/>
                    <a:pt x="8178" y="16523"/>
                  </a:cubicBezTo>
                  <a:cubicBezTo>
                    <a:pt x="8125" y="16439"/>
                    <a:pt x="8070" y="16358"/>
                    <a:pt x="8015" y="16276"/>
                  </a:cubicBezTo>
                  <a:lnTo>
                    <a:pt x="8015" y="16276"/>
                  </a:lnTo>
                  <a:cubicBezTo>
                    <a:pt x="8017" y="16279"/>
                    <a:pt x="8019" y="16282"/>
                    <a:pt x="8021" y="16285"/>
                  </a:cubicBezTo>
                  <a:lnTo>
                    <a:pt x="8021" y="16285"/>
                  </a:lnTo>
                  <a:cubicBezTo>
                    <a:pt x="7953" y="16184"/>
                    <a:pt x="7886" y="16082"/>
                    <a:pt x="7822" y="15979"/>
                  </a:cubicBezTo>
                  <a:cubicBezTo>
                    <a:pt x="7713" y="15802"/>
                    <a:pt x="7607" y="15623"/>
                    <a:pt x="7485" y="15455"/>
                  </a:cubicBezTo>
                  <a:cubicBezTo>
                    <a:pt x="7425" y="15373"/>
                    <a:pt x="7367" y="15293"/>
                    <a:pt x="7307" y="15212"/>
                  </a:cubicBezTo>
                  <a:cubicBezTo>
                    <a:pt x="7251" y="15136"/>
                    <a:pt x="7196" y="15057"/>
                    <a:pt x="7137" y="14985"/>
                  </a:cubicBezTo>
                  <a:cubicBezTo>
                    <a:pt x="7004" y="14822"/>
                    <a:pt x="6869" y="14659"/>
                    <a:pt x="6709" y="14521"/>
                  </a:cubicBezTo>
                  <a:cubicBezTo>
                    <a:pt x="6557" y="14390"/>
                    <a:pt x="6401" y="14263"/>
                    <a:pt x="6229" y="14158"/>
                  </a:cubicBezTo>
                  <a:cubicBezTo>
                    <a:pt x="5889" y="13949"/>
                    <a:pt x="5529" y="13771"/>
                    <a:pt x="5154" y="13634"/>
                  </a:cubicBezTo>
                  <a:cubicBezTo>
                    <a:pt x="4960" y="13563"/>
                    <a:pt x="4763" y="13493"/>
                    <a:pt x="4563" y="13435"/>
                  </a:cubicBezTo>
                  <a:cubicBezTo>
                    <a:pt x="4468" y="13408"/>
                    <a:pt x="4372" y="13380"/>
                    <a:pt x="4275" y="13363"/>
                  </a:cubicBezTo>
                  <a:cubicBezTo>
                    <a:pt x="4220" y="13354"/>
                    <a:pt x="4165" y="13339"/>
                    <a:pt x="4109" y="13333"/>
                  </a:cubicBezTo>
                  <a:cubicBezTo>
                    <a:pt x="4056" y="13328"/>
                    <a:pt x="4003" y="13321"/>
                    <a:pt x="3949" y="13315"/>
                  </a:cubicBezTo>
                  <a:cubicBezTo>
                    <a:pt x="3849" y="13304"/>
                    <a:pt x="3748" y="13304"/>
                    <a:pt x="3648" y="13299"/>
                  </a:cubicBezTo>
                  <a:cubicBezTo>
                    <a:pt x="3556" y="13296"/>
                    <a:pt x="3463" y="13293"/>
                    <a:pt x="3370" y="13291"/>
                  </a:cubicBezTo>
                  <a:cubicBezTo>
                    <a:pt x="3306" y="13289"/>
                    <a:pt x="3241" y="13288"/>
                    <a:pt x="3176" y="13288"/>
                  </a:cubicBezTo>
                  <a:cubicBezTo>
                    <a:pt x="3040" y="13288"/>
                    <a:pt x="2904" y="13293"/>
                    <a:pt x="2769" y="13311"/>
                  </a:cubicBezTo>
                  <a:cubicBezTo>
                    <a:pt x="2665" y="13324"/>
                    <a:pt x="2562" y="13339"/>
                    <a:pt x="2459" y="13357"/>
                  </a:cubicBezTo>
                  <a:cubicBezTo>
                    <a:pt x="2355" y="13375"/>
                    <a:pt x="2255" y="13402"/>
                    <a:pt x="2155" y="13431"/>
                  </a:cubicBezTo>
                  <a:cubicBezTo>
                    <a:pt x="1957" y="13484"/>
                    <a:pt x="1769" y="13574"/>
                    <a:pt x="1591" y="13673"/>
                  </a:cubicBezTo>
                  <a:cubicBezTo>
                    <a:pt x="1503" y="13722"/>
                    <a:pt x="1421" y="13782"/>
                    <a:pt x="1340" y="13839"/>
                  </a:cubicBezTo>
                  <a:cubicBezTo>
                    <a:pt x="1263" y="13891"/>
                    <a:pt x="1189" y="13951"/>
                    <a:pt x="1120" y="14013"/>
                  </a:cubicBezTo>
                  <a:cubicBezTo>
                    <a:pt x="1046" y="14079"/>
                    <a:pt x="972" y="14146"/>
                    <a:pt x="905" y="14222"/>
                  </a:cubicBezTo>
                  <a:cubicBezTo>
                    <a:pt x="833" y="14301"/>
                    <a:pt x="764" y="14381"/>
                    <a:pt x="698" y="14463"/>
                  </a:cubicBezTo>
                  <a:cubicBezTo>
                    <a:pt x="570" y="14620"/>
                    <a:pt x="443" y="14778"/>
                    <a:pt x="330" y="14945"/>
                  </a:cubicBezTo>
                  <a:cubicBezTo>
                    <a:pt x="275" y="15027"/>
                    <a:pt x="233" y="15115"/>
                    <a:pt x="190" y="15203"/>
                  </a:cubicBezTo>
                  <a:cubicBezTo>
                    <a:pt x="165" y="15253"/>
                    <a:pt x="145" y="15307"/>
                    <a:pt x="123" y="15360"/>
                  </a:cubicBezTo>
                  <a:cubicBezTo>
                    <a:pt x="77" y="15469"/>
                    <a:pt x="44" y="15588"/>
                    <a:pt x="25" y="15706"/>
                  </a:cubicBezTo>
                  <a:cubicBezTo>
                    <a:pt x="2" y="15847"/>
                    <a:pt x="1" y="15985"/>
                    <a:pt x="15" y="16126"/>
                  </a:cubicBezTo>
                  <a:cubicBezTo>
                    <a:pt x="22" y="16191"/>
                    <a:pt x="31" y="16255"/>
                    <a:pt x="42" y="16319"/>
                  </a:cubicBezTo>
                  <a:cubicBezTo>
                    <a:pt x="57" y="16418"/>
                    <a:pt x="75" y="16517"/>
                    <a:pt x="95" y="16615"/>
                  </a:cubicBezTo>
                  <a:cubicBezTo>
                    <a:pt x="116" y="16708"/>
                    <a:pt x="134" y="16802"/>
                    <a:pt x="159" y="16894"/>
                  </a:cubicBezTo>
                  <a:cubicBezTo>
                    <a:pt x="186" y="16998"/>
                    <a:pt x="219" y="17101"/>
                    <a:pt x="259" y="17202"/>
                  </a:cubicBezTo>
                  <a:cubicBezTo>
                    <a:pt x="299" y="17299"/>
                    <a:pt x="346" y="17393"/>
                    <a:pt x="394" y="17488"/>
                  </a:cubicBezTo>
                  <a:cubicBezTo>
                    <a:pt x="436" y="17575"/>
                    <a:pt x="487" y="17661"/>
                    <a:pt x="541" y="17740"/>
                  </a:cubicBezTo>
                  <a:cubicBezTo>
                    <a:pt x="600" y="17825"/>
                    <a:pt x="661" y="17906"/>
                    <a:pt x="730" y="17983"/>
                  </a:cubicBezTo>
                  <a:cubicBezTo>
                    <a:pt x="799" y="18061"/>
                    <a:pt x="870" y="18135"/>
                    <a:pt x="943" y="18207"/>
                  </a:cubicBezTo>
                  <a:cubicBezTo>
                    <a:pt x="1013" y="18275"/>
                    <a:pt x="1087" y="18340"/>
                    <a:pt x="1163" y="18400"/>
                  </a:cubicBezTo>
                  <a:cubicBezTo>
                    <a:pt x="1240" y="18462"/>
                    <a:pt x="1316" y="18525"/>
                    <a:pt x="1394" y="18584"/>
                  </a:cubicBezTo>
                  <a:cubicBezTo>
                    <a:pt x="1561" y="18709"/>
                    <a:pt x="1740" y="18815"/>
                    <a:pt x="1916" y="18924"/>
                  </a:cubicBezTo>
                  <a:cubicBezTo>
                    <a:pt x="2083" y="19026"/>
                    <a:pt x="2255" y="19116"/>
                    <a:pt x="2432" y="19201"/>
                  </a:cubicBezTo>
                  <a:cubicBezTo>
                    <a:pt x="2610" y="19286"/>
                    <a:pt x="2788" y="19371"/>
                    <a:pt x="2969" y="19450"/>
                  </a:cubicBezTo>
                  <a:cubicBezTo>
                    <a:pt x="3149" y="19528"/>
                    <a:pt x="3331" y="19604"/>
                    <a:pt x="3518" y="19660"/>
                  </a:cubicBezTo>
                  <a:cubicBezTo>
                    <a:pt x="3708" y="19715"/>
                    <a:pt x="3901" y="19762"/>
                    <a:pt x="4093" y="19809"/>
                  </a:cubicBezTo>
                  <a:cubicBezTo>
                    <a:pt x="4293" y="19858"/>
                    <a:pt x="4492" y="19902"/>
                    <a:pt x="4696" y="19934"/>
                  </a:cubicBezTo>
                  <a:cubicBezTo>
                    <a:pt x="4797" y="19950"/>
                    <a:pt x="4900" y="19967"/>
                    <a:pt x="5002" y="19984"/>
                  </a:cubicBezTo>
                  <a:cubicBezTo>
                    <a:pt x="5096" y="19999"/>
                    <a:pt x="5191" y="20017"/>
                    <a:pt x="5286" y="20028"/>
                  </a:cubicBezTo>
                  <a:cubicBezTo>
                    <a:pt x="5382" y="20040"/>
                    <a:pt x="5478" y="20051"/>
                    <a:pt x="5575" y="20056"/>
                  </a:cubicBezTo>
                  <a:cubicBezTo>
                    <a:pt x="5671" y="20062"/>
                    <a:pt x="5766" y="20062"/>
                    <a:pt x="5862" y="20063"/>
                  </a:cubicBezTo>
                  <a:cubicBezTo>
                    <a:pt x="5980" y="20063"/>
                    <a:pt x="6099" y="20067"/>
                    <a:pt x="6216" y="20067"/>
                  </a:cubicBezTo>
                  <a:cubicBezTo>
                    <a:pt x="6300" y="20067"/>
                    <a:pt x="6383" y="20065"/>
                    <a:pt x="6467" y="20057"/>
                  </a:cubicBezTo>
                  <a:cubicBezTo>
                    <a:pt x="6656" y="20038"/>
                    <a:pt x="6844" y="20019"/>
                    <a:pt x="7032" y="19998"/>
                  </a:cubicBezTo>
                  <a:cubicBezTo>
                    <a:pt x="7122" y="19987"/>
                    <a:pt x="7212" y="19982"/>
                    <a:pt x="7302" y="19971"/>
                  </a:cubicBezTo>
                  <a:cubicBezTo>
                    <a:pt x="7390" y="19962"/>
                    <a:pt x="7479" y="19952"/>
                    <a:pt x="7569" y="19943"/>
                  </a:cubicBezTo>
                  <a:lnTo>
                    <a:pt x="7569" y="19943"/>
                  </a:lnTo>
                  <a:cubicBezTo>
                    <a:pt x="7567" y="19943"/>
                    <a:pt x="7566" y="19944"/>
                    <a:pt x="7565" y="19944"/>
                  </a:cubicBezTo>
                  <a:cubicBezTo>
                    <a:pt x="7567" y="19944"/>
                    <a:pt x="7570" y="19944"/>
                    <a:pt x="7574" y="19943"/>
                  </a:cubicBezTo>
                  <a:lnTo>
                    <a:pt x="7574" y="19943"/>
                  </a:lnTo>
                  <a:cubicBezTo>
                    <a:pt x="7573" y="19943"/>
                    <a:pt x="7573" y="19943"/>
                    <a:pt x="7573" y="19943"/>
                  </a:cubicBezTo>
                  <a:lnTo>
                    <a:pt x="7573" y="19943"/>
                  </a:lnTo>
                  <a:cubicBezTo>
                    <a:pt x="7573" y="19943"/>
                    <a:pt x="7573" y="19943"/>
                    <a:pt x="7574" y="19943"/>
                  </a:cubicBezTo>
                  <a:lnTo>
                    <a:pt x="7574" y="19943"/>
                  </a:lnTo>
                  <a:cubicBezTo>
                    <a:pt x="7574" y="19943"/>
                    <a:pt x="7574" y="19943"/>
                    <a:pt x="7574" y="19943"/>
                  </a:cubicBezTo>
                  <a:lnTo>
                    <a:pt x="7574" y="19943"/>
                  </a:lnTo>
                  <a:cubicBezTo>
                    <a:pt x="7577" y="19942"/>
                    <a:pt x="7581" y="19942"/>
                    <a:pt x="7584" y="19942"/>
                  </a:cubicBezTo>
                  <a:lnTo>
                    <a:pt x="7585" y="19942"/>
                  </a:lnTo>
                  <a:cubicBezTo>
                    <a:pt x="7593" y="19942"/>
                    <a:pt x="7601" y="19940"/>
                    <a:pt x="7609" y="19940"/>
                  </a:cubicBezTo>
                  <a:cubicBezTo>
                    <a:pt x="7617" y="19939"/>
                    <a:pt x="7625" y="19939"/>
                    <a:pt x="7633" y="19938"/>
                  </a:cubicBezTo>
                  <a:cubicBezTo>
                    <a:pt x="7672" y="19936"/>
                    <a:pt x="7711" y="19931"/>
                    <a:pt x="7750" y="19927"/>
                  </a:cubicBezTo>
                  <a:cubicBezTo>
                    <a:pt x="7824" y="19916"/>
                    <a:pt x="7899" y="19898"/>
                    <a:pt x="7972" y="19882"/>
                  </a:cubicBezTo>
                  <a:cubicBezTo>
                    <a:pt x="8092" y="19860"/>
                    <a:pt x="8212" y="19843"/>
                    <a:pt x="8333" y="19831"/>
                  </a:cubicBezTo>
                  <a:cubicBezTo>
                    <a:pt x="8400" y="19826"/>
                    <a:pt x="8466" y="19824"/>
                    <a:pt x="8532" y="19824"/>
                  </a:cubicBezTo>
                  <a:cubicBezTo>
                    <a:pt x="8604" y="19824"/>
                    <a:pt x="8675" y="19827"/>
                    <a:pt x="8747" y="19829"/>
                  </a:cubicBezTo>
                  <a:cubicBezTo>
                    <a:pt x="8885" y="19837"/>
                    <a:pt x="9020" y="19857"/>
                    <a:pt x="9156" y="19883"/>
                  </a:cubicBezTo>
                  <a:cubicBezTo>
                    <a:pt x="9255" y="19903"/>
                    <a:pt x="9351" y="19927"/>
                    <a:pt x="9446" y="19959"/>
                  </a:cubicBezTo>
                  <a:cubicBezTo>
                    <a:pt x="9530" y="19987"/>
                    <a:pt x="9615" y="20019"/>
                    <a:pt x="9696" y="20058"/>
                  </a:cubicBezTo>
                  <a:cubicBezTo>
                    <a:pt x="9754" y="20088"/>
                    <a:pt x="9812" y="20118"/>
                    <a:pt x="9866" y="20153"/>
                  </a:cubicBezTo>
                  <a:cubicBezTo>
                    <a:pt x="9880" y="20162"/>
                    <a:pt x="9894" y="20174"/>
                    <a:pt x="9908" y="20185"/>
                  </a:cubicBezTo>
                  <a:cubicBezTo>
                    <a:pt x="9933" y="20208"/>
                    <a:pt x="9956" y="20235"/>
                    <a:pt x="9979" y="20260"/>
                  </a:cubicBezTo>
                  <a:lnTo>
                    <a:pt x="9979" y="20260"/>
                  </a:lnTo>
                  <a:cubicBezTo>
                    <a:pt x="9978" y="20260"/>
                    <a:pt x="9978" y="20260"/>
                    <a:pt x="9977" y="20259"/>
                  </a:cubicBezTo>
                  <a:lnTo>
                    <a:pt x="9977" y="20259"/>
                  </a:lnTo>
                  <a:lnTo>
                    <a:pt x="9981" y="20263"/>
                  </a:lnTo>
                  <a:cubicBezTo>
                    <a:pt x="9980" y="20262"/>
                    <a:pt x="9979" y="20261"/>
                    <a:pt x="9979" y="20260"/>
                  </a:cubicBezTo>
                  <a:lnTo>
                    <a:pt x="9979" y="20260"/>
                  </a:lnTo>
                  <a:cubicBezTo>
                    <a:pt x="9981" y="20263"/>
                    <a:pt x="9983" y="20265"/>
                    <a:pt x="9985" y="20267"/>
                  </a:cubicBezTo>
                  <a:cubicBezTo>
                    <a:pt x="9997" y="20283"/>
                    <a:pt x="10014" y="20294"/>
                    <a:pt x="10030" y="20304"/>
                  </a:cubicBezTo>
                  <a:cubicBezTo>
                    <a:pt x="10031" y="20310"/>
                    <a:pt x="10031" y="20314"/>
                    <a:pt x="10031" y="20320"/>
                  </a:cubicBezTo>
                  <a:cubicBezTo>
                    <a:pt x="10068" y="20744"/>
                    <a:pt x="10095" y="21170"/>
                    <a:pt x="10131" y="21595"/>
                  </a:cubicBezTo>
                  <a:cubicBezTo>
                    <a:pt x="10150" y="21826"/>
                    <a:pt x="10166" y="22057"/>
                    <a:pt x="10183" y="22289"/>
                  </a:cubicBezTo>
                  <a:cubicBezTo>
                    <a:pt x="10198" y="22491"/>
                    <a:pt x="10214" y="22694"/>
                    <a:pt x="10221" y="22896"/>
                  </a:cubicBezTo>
                  <a:cubicBezTo>
                    <a:pt x="10236" y="23333"/>
                    <a:pt x="10246" y="23771"/>
                    <a:pt x="10249" y="24208"/>
                  </a:cubicBezTo>
                  <a:cubicBezTo>
                    <a:pt x="10253" y="24653"/>
                    <a:pt x="10253" y="25099"/>
                    <a:pt x="10268" y="25543"/>
                  </a:cubicBezTo>
                  <a:cubicBezTo>
                    <a:pt x="10269" y="25578"/>
                    <a:pt x="10270" y="25613"/>
                    <a:pt x="10271" y="25647"/>
                  </a:cubicBezTo>
                  <a:cubicBezTo>
                    <a:pt x="10267" y="25646"/>
                    <a:pt x="10262" y="25646"/>
                    <a:pt x="10259" y="25645"/>
                  </a:cubicBezTo>
                  <a:cubicBezTo>
                    <a:pt x="10187" y="25628"/>
                    <a:pt x="10116" y="25610"/>
                    <a:pt x="10046" y="25587"/>
                  </a:cubicBezTo>
                  <a:cubicBezTo>
                    <a:pt x="9991" y="25564"/>
                    <a:pt x="9938" y="25540"/>
                    <a:pt x="9885" y="25514"/>
                  </a:cubicBezTo>
                  <a:cubicBezTo>
                    <a:pt x="9820" y="25476"/>
                    <a:pt x="9757" y="25437"/>
                    <a:pt x="9694" y="25396"/>
                  </a:cubicBezTo>
                  <a:cubicBezTo>
                    <a:pt x="9582" y="25314"/>
                    <a:pt x="9471" y="25229"/>
                    <a:pt x="9363" y="25140"/>
                  </a:cubicBezTo>
                  <a:cubicBezTo>
                    <a:pt x="9263" y="25057"/>
                    <a:pt x="9165" y="24969"/>
                    <a:pt x="9069" y="24881"/>
                  </a:cubicBezTo>
                  <a:cubicBezTo>
                    <a:pt x="8832" y="24657"/>
                    <a:pt x="8601" y="24427"/>
                    <a:pt x="8384" y="24184"/>
                  </a:cubicBezTo>
                  <a:cubicBezTo>
                    <a:pt x="8290" y="24073"/>
                    <a:pt x="8197" y="23962"/>
                    <a:pt x="8100" y="23852"/>
                  </a:cubicBezTo>
                  <a:cubicBezTo>
                    <a:pt x="8006" y="23746"/>
                    <a:pt x="7910" y="23642"/>
                    <a:pt x="7815" y="23537"/>
                  </a:cubicBezTo>
                  <a:cubicBezTo>
                    <a:pt x="7622" y="23319"/>
                    <a:pt x="7438" y="23093"/>
                    <a:pt x="7228" y="22892"/>
                  </a:cubicBezTo>
                  <a:cubicBezTo>
                    <a:pt x="7080" y="22748"/>
                    <a:pt x="6928" y="22608"/>
                    <a:pt x="6764" y="22480"/>
                  </a:cubicBezTo>
                  <a:cubicBezTo>
                    <a:pt x="6681" y="22415"/>
                    <a:pt x="6587" y="22361"/>
                    <a:pt x="6498" y="22305"/>
                  </a:cubicBezTo>
                  <a:cubicBezTo>
                    <a:pt x="6419" y="22257"/>
                    <a:pt x="6340" y="22211"/>
                    <a:pt x="6260" y="22167"/>
                  </a:cubicBezTo>
                  <a:cubicBezTo>
                    <a:pt x="6080" y="22067"/>
                    <a:pt x="5899" y="21969"/>
                    <a:pt x="5709" y="21893"/>
                  </a:cubicBezTo>
                  <a:cubicBezTo>
                    <a:pt x="5522" y="21819"/>
                    <a:pt x="5334" y="21748"/>
                    <a:pt x="5143" y="21688"/>
                  </a:cubicBezTo>
                  <a:cubicBezTo>
                    <a:pt x="4946" y="21626"/>
                    <a:pt x="4749" y="21570"/>
                    <a:pt x="4548" y="21526"/>
                  </a:cubicBezTo>
                  <a:cubicBezTo>
                    <a:pt x="4354" y="21484"/>
                    <a:pt x="4157" y="21460"/>
                    <a:pt x="3959" y="21442"/>
                  </a:cubicBezTo>
                  <a:cubicBezTo>
                    <a:pt x="3755" y="21423"/>
                    <a:pt x="3552" y="21404"/>
                    <a:pt x="3347" y="21399"/>
                  </a:cubicBezTo>
                  <a:cubicBezTo>
                    <a:pt x="3328" y="21399"/>
                    <a:pt x="3309" y="21399"/>
                    <a:pt x="3290" y="21399"/>
                  </a:cubicBezTo>
                  <a:cubicBezTo>
                    <a:pt x="3117" y="21399"/>
                    <a:pt x="2942" y="21413"/>
                    <a:pt x="2772" y="21441"/>
                  </a:cubicBezTo>
                  <a:cubicBezTo>
                    <a:pt x="2573" y="21474"/>
                    <a:pt x="2374" y="21517"/>
                    <a:pt x="2183" y="21580"/>
                  </a:cubicBezTo>
                  <a:cubicBezTo>
                    <a:pt x="2069" y="21618"/>
                    <a:pt x="1955" y="21653"/>
                    <a:pt x="1844" y="21701"/>
                  </a:cubicBezTo>
                  <a:cubicBezTo>
                    <a:pt x="1681" y="21771"/>
                    <a:pt x="1524" y="21864"/>
                    <a:pt x="1385" y="21976"/>
                  </a:cubicBezTo>
                  <a:cubicBezTo>
                    <a:pt x="1240" y="22091"/>
                    <a:pt x="1097" y="22209"/>
                    <a:pt x="982" y="22357"/>
                  </a:cubicBezTo>
                  <a:cubicBezTo>
                    <a:pt x="898" y="22463"/>
                    <a:pt x="824" y="22580"/>
                    <a:pt x="771" y="22704"/>
                  </a:cubicBezTo>
                  <a:cubicBezTo>
                    <a:pt x="743" y="22773"/>
                    <a:pt x="718" y="22844"/>
                    <a:pt x="693" y="22913"/>
                  </a:cubicBezTo>
                  <a:cubicBezTo>
                    <a:pt x="624" y="23111"/>
                    <a:pt x="573" y="23313"/>
                    <a:pt x="538" y="23518"/>
                  </a:cubicBezTo>
                  <a:cubicBezTo>
                    <a:pt x="503" y="23722"/>
                    <a:pt x="513" y="23931"/>
                    <a:pt x="528" y="24135"/>
                  </a:cubicBezTo>
                  <a:cubicBezTo>
                    <a:pt x="541" y="24337"/>
                    <a:pt x="581" y="24534"/>
                    <a:pt x="640" y="24727"/>
                  </a:cubicBezTo>
                  <a:cubicBezTo>
                    <a:pt x="696" y="24920"/>
                    <a:pt x="760" y="25115"/>
                    <a:pt x="854" y="25293"/>
                  </a:cubicBezTo>
                  <a:cubicBezTo>
                    <a:pt x="913" y="25406"/>
                    <a:pt x="976" y="25519"/>
                    <a:pt x="1054" y="25622"/>
                  </a:cubicBezTo>
                  <a:cubicBezTo>
                    <a:pt x="1138" y="25733"/>
                    <a:pt x="1234" y="25833"/>
                    <a:pt x="1336" y="25929"/>
                  </a:cubicBezTo>
                  <a:cubicBezTo>
                    <a:pt x="1627" y="26206"/>
                    <a:pt x="1938" y="26457"/>
                    <a:pt x="2290" y="26651"/>
                  </a:cubicBezTo>
                  <a:cubicBezTo>
                    <a:pt x="2649" y="26848"/>
                    <a:pt x="3050" y="26949"/>
                    <a:pt x="3441" y="27060"/>
                  </a:cubicBezTo>
                  <a:cubicBezTo>
                    <a:pt x="3632" y="27113"/>
                    <a:pt x="3823" y="27164"/>
                    <a:pt x="4016" y="27206"/>
                  </a:cubicBezTo>
                  <a:cubicBezTo>
                    <a:pt x="4202" y="27247"/>
                    <a:pt x="4393" y="27269"/>
                    <a:pt x="4581" y="27285"/>
                  </a:cubicBezTo>
                  <a:cubicBezTo>
                    <a:pt x="4731" y="27299"/>
                    <a:pt x="4881" y="27311"/>
                    <a:pt x="5031" y="27311"/>
                  </a:cubicBezTo>
                  <a:cubicBezTo>
                    <a:pt x="5043" y="27311"/>
                    <a:pt x="5055" y="27311"/>
                    <a:pt x="5067" y="27311"/>
                  </a:cubicBezTo>
                  <a:cubicBezTo>
                    <a:pt x="5118" y="27310"/>
                    <a:pt x="5167" y="27308"/>
                    <a:pt x="5217" y="27304"/>
                  </a:cubicBezTo>
                  <a:cubicBezTo>
                    <a:pt x="5411" y="27288"/>
                    <a:pt x="5605" y="27262"/>
                    <a:pt x="5798" y="27240"/>
                  </a:cubicBezTo>
                  <a:cubicBezTo>
                    <a:pt x="5892" y="27230"/>
                    <a:pt x="5989" y="27221"/>
                    <a:pt x="6083" y="27204"/>
                  </a:cubicBezTo>
                  <a:cubicBezTo>
                    <a:pt x="6190" y="27184"/>
                    <a:pt x="6297" y="27163"/>
                    <a:pt x="6403" y="27137"/>
                  </a:cubicBezTo>
                  <a:cubicBezTo>
                    <a:pt x="6492" y="27116"/>
                    <a:pt x="6581" y="27095"/>
                    <a:pt x="6668" y="27067"/>
                  </a:cubicBezTo>
                  <a:cubicBezTo>
                    <a:pt x="6770" y="27031"/>
                    <a:pt x="6868" y="26993"/>
                    <a:pt x="6965" y="26948"/>
                  </a:cubicBezTo>
                  <a:cubicBezTo>
                    <a:pt x="7053" y="26908"/>
                    <a:pt x="7138" y="26860"/>
                    <a:pt x="7225" y="26815"/>
                  </a:cubicBezTo>
                  <a:cubicBezTo>
                    <a:pt x="7313" y="26769"/>
                    <a:pt x="7401" y="26722"/>
                    <a:pt x="7489" y="26678"/>
                  </a:cubicBezTo>
                  <a:cubicBezTo>
                    <a:pt x="7653" y="26594"/>
                    <a:pt x="7807" y="26496"/>
                    <a:pt x="7969" y="26412"/>
                  </a:cubicBezTo>
                  <a:cubicBezTo>
                    <a:pt x="8013" y="26394"/>
                    <a:pt x="8056" y="26377"/>
                    <a:pt x="8100" y="26362"/>
                  </a:cubicBezTo>
                  <a:cubicBezTo>
                    <a:pt x="8227" y="26322"/>
                    <a:pt x="8351" y="26280"/>
                    <a:pt x="8479" y="26250"/>
                  </a:cubicBezTo>
                  <a:cubicBezTo>
                    <a:pt x="8652" y="26219"/>
                    <a:pt x="8828" y="26207"/>
                    <a:pt x="9002" y="26179"/>
                  </a:cubicBezTo>
                  <a:cubicBezTo>
                    <a:pt x="9183" y="26152"/>
                    <a:pt x="9362" y="26127"/>
                    <a:pt x="9544" y="26112"/>
                  </a:cubicBezTo>
                  <a:cubicBezTo>
                    <a:pt x="9583" y="26110"/>
                    <a:pt x="9621" y="26109"/>
                    <a:pt x="9659" y="26109"/>
                  </a:cubicBezTo>
                  <a:cubicBezTo>
                    <a:pt x="9686" y="26109"/>
                    <a:pt x="9714" y="26109"/>
                    <a:pt x="9742" y="26111"/>
                  </a:cubicBezTo>
                  <a:cubicBezTo>
                    <a:pt x="9912" y="26125"/>
                    <a:pt x="10081" y="26153"/>
                    <a:pt x="10253" y="26157"/>
                  </a:cubicBezTo>
                  <a:cubicBezTo>
                    <a:pt x="10264" y="26157"/>
                    <a:pt x="10276" y="26155"/>
                    <a:pt x="10288" y="26152"/>
                  </a:cubicBezTo>
                  <a:cubicBezTo>
                    <a:pt x="10298" y="26408"/>
                    <a:pt x="10307" y="26664"/>
                    <a:pt x="10315" y="26920"/>
                  </a:cubicBezTo>
                  <a:cubicBezTo>
                    <a:pt x="10341" y="27809"/>
                    <a:pt x="10312" y="28696"/>
                    <a:pt x="10325" y="29583"/>
                  </a:cubicBezTo>
                  <a:cubicBezTo>
                    <a:pt x="10328" y="29798"/>
                    <a:pt x="10343" y="30013"/>
                    <a:pt x="10351" y="30228"/>
                  </a:cubicBezTo>
                  <a:cubicBezTo>
                    <a:pt x="10359" y="30442"/>
                    <a:pt x="10365" y="30656"/>
                    <a:pt x="10372" y="30870"/>
                  </a:cubicBezTo>
                  <a:cubicBezTo>
                    <a:pt x="10376" y="30981"/>
                    <a:pt x="10380" y="31092"/>
                    <a:pt x="10387" y="31204"/>
                  </a:cubicBezTo>
                  <a:cubicBezTo>
                    <a:pt x="10394" y="31305"/>
                    <a:pt x="10403" y="31408"/>
                    <a:pt x="10407" y="31511"/>
                  </a:cubicBezTo>
                  <a:cubicBezTo>
                    <a:pt x="10412" y="31621"/>
                    <a:pt x="10412" y="31732"/>
                    <a:pt x="10414" y="31843"/>
                  </a:cubicBezTo>
                  <a:cubicBezTo>
                    <a:pt x="10418" y="31945"/>
                    <a:pt x="10427" y="32046"/>
                    <a:pt x="10438" y="32148"/>
                  </a:cubicBezTo>
                  <a:cubicBezTo>
                    <a:pt x="10438" y="32152"/>
                    <a:pt x="10438" y="32155"/>
                    <a:pt x="10439" y="32158"/>
                  </a:cubicBezTo>
                  <a:cubicBezTo>
                    <a:pt x="10439" y="32161"/>
                    <a:pt x="10439" y="32163"/>
                    <a:pt x="10439" y="32165"/>
                  </a:cubicBezTo>
                  <a:cubicBezTo>
                    <a:pt x="10440" y="32168"/>
                    <a:pt x="10440" y="32170"/>
                    <a:pt x="10442" y="32172"/>
                  </a:cubicBezTo>
                  <a:cubicBezTo>
                    <a:pt x="10442" y="32217"/>
                    <a:pt x="10451" y="32264"/>
                    <a:pt x="10454" y="32306"/>
                  </a:cubicBezTo>
                  <a:cubicBezTo>
                    <a:pt x="10471" y="32496"/>
                    <a:pt x="10472" y="32686"/>
                    <a:pt x="10478" y="32875"/>
                  </a:cubicBezTo>
                  <a:cubicBezTo>
                    <a:pt x="10418" y="32876"/>
                    <a:pt x="10356" y="32878"/>
                    <a:pt x="10296" y="32879"/>
                  </a:cubicBezTo>
                  <a:lnTo>
                    <a:pt x="10296" y="32879"/>
                  </a:lnTo>
                  <a:cubicBezTo>
                    <a:pt x="10224" y="32878"/>
                    <a:pt x="10154" y="32878"/>
                    <a:pt x="10083" y="32878"/>
                  </a:cubicBezTo>
                  <a:cubicBezTo>
                    <a:pt x="9701" y="32874"/>
                    <a:pt x="9323" y="32826"/>
                    <a:pt x="8942" y="32826"/>
                  </a:cubicBezTo>
                  <a:cubicBezTo>
                    <a:pt x="8934" y="32826"/>
                    <a:pt x="8925" y="32826"/>
                    <a:pt x="8916" y="32826"/>
                  </a:cubicBezTo>
                  <a:cubicBezTo>
                    <a:pt x="8714" y="32827"/>
                    <a:pt x="8513" y="32831"/>
                    <a:pt x="8310" y="32841"/>
                  </a:cubicBezTo>
                  <a:cubicBezTo>
                    <a:pt x="8111" y="32850"/>
                    <a:pt x="7911" y="32862"/>
                    <a:pt x="7711" y="32866"/>
                  </a:cubicBezTo>
                  <a:cubicBezTo>
                    <a:pt x="7507" y="32872"/>
                    <a:pt x="7303" y="32873"/>
                    <a:pt x="7099" y="32880"/>
                  </a:cubicBezTo>
                  <a:cubicBezTo>
                    <a:pt x="6885" y="32887"/>
                    <a:pt x="6670" y="32895"/>
                    <a:pt x="6457" y="32904"/>
                  </a:cubicBezTo>
                  <a:cubicBezTo>
                    <a:pt x="6252" y="32912"/>
                    <a:pt x="6046" y="32921"/>
                    <a:pt x="5840" y="32928"/>
                  </a:cubicBezTo>
                  <a:cubicBezTo>
                    <a:pt x="5639" y="32937"/>
                    <a:pt x="5437" y="32936"/>
                    <a:pt x="5234" y="32938"/>
                  </a:cubicBezTo>
                  <a:cubicBezTo>
                    <a:pt x="4849" y="32943"/>
                    <a:pt x="4465" y="32967"/>
                    <a:pt x="4079" y="32985"/>
                  </a:cubicBezTo>
                  <a:cubicBezTo>
                    <a:pt x="3876" y="32995"/>
                    <a:pt x="3672" y="33003"/>
                    <a:pt x="3468" y="33009"/>
                  </a:cubicBezTo>
                  <a:cubicBezTo>
                    <a:pt x="3272" y="33015"/>
                    <a:pt x="3076" y="33024"/>
                    <a:pt x="2881" y="33029"/>
                  </a:cubicBezTo>
                  <a:cubicBezTo>
                    <a:pt x="2765" y="33026"/>
                    <a:pt x="2651" y="33017"/>
                    <a:pt x="2537" y="33002"/>
                  </a:cubicBezTo>
                  <a:lnTo>
                    <a:pt x="2536" y="33002"/>
                  </a:lnTo>
                  <a:cubicBezTo>
                    <a:pt x="2532" y="33001"/>
                    <a:pt x="2528" y="33001"/>
                    <a:pt x="2524" y="33000"/>
                  </a:cubicBezTo>
                  <a:cubicBezTo>
                    <a:pt x="2518" y="32999"/>
                    <a:pt x="2513" y="32999"/>
                    <a:pt x="2508" y="32998"/>
                  </a:cubicBezTo>
                  <a:cubicBezTo>
                    <a:pt x="2498" y="32996"/>
                    <a:pt x="2487" y="32995"/>
                    <a:pt x="2476" y="32995"/>
                  </a:cubicBezTo>
                  <a:cubicBezTo>
                    <a:pt x="2389" y="32995"/>
                    <a:pt x="2308" y="33050"/>
                    <a:pt x="2290" y="33142"/>
                  </a:cubicBezTo>
                  <a:cubicBezTo>
                    <a:pt x="2287" y="33153"/>
                    <a:pt x="2290" y="33166"/>
                    <a:pt x="2290" y="33178"/>
                  </a:cubicBezTo>
                  <a:cubicBezTo>
                    <a:pt x="2277" y="33193"/>
                    <a:pt x="2265" y="33210"/>
                    <a:pt x="2258" y="33230"/>
                  </a:cubicBezTo>
                  <a:cubicBezTo>
                    <a:pt x="2243" y="33273"/>
                    <a:pt x="2241" y="33319"/>
                    <a:pt x="2239" y="33364"/>
                  </a:cubicBezTo>
                  <a:cubicBezTo>
                    <a:pt x="2238" y="33423"/>
                    <a:pt x="2238" y="33484"/>
                    <a:pt x="2238" y="33543"/>
                  </a:cubicBezTo>
                  <a:cubicBezTo>
                    <a:pt x="2238" y="33645"/>
                    <a:pt x="2241" y="33748"/>
                    <a:pt x="2239" y="33850"/>
                  </a:cubicBezTo>
                  <a:cubicBezTo>
                    <a:pt x="2239" y="34061"/>
                    <a:pt x="2246" y="34274"/>
                    <a:pt x="2246" y="34487"/>
                  </a:cubicBezTo>
                  <a:cubicBezTo>
                    <a:pt x="2246" y="34479"/>
                    <a:pt x="2247" y="34473"/>
                    <a:pt x="2247" y="34466"/>
                  </a:cubicBezTo>
                  <a:lnTo>
                    <a:pt x="2247" y="34466"/>
                  </a:lnTo>
                  <a:cubicBezTo>
                    <a:pt x="2246" y="34508"/>
                    <a:pt x="2246" y="34549"/>
                    <a:pt x="2246" y="34591"/>
                  </a:cubicBezTo>
                  <a:cubicBezTo>
                    <a:pt x="2246" y="34588"/>
                    <a:pt x="2246" y="34586"/>
                    <a:pt x="2246" y="34585"/>
                  </a:cubicBezTo>
                  <a:cubicBezTo>
                    <a:pt x="2244" y="34806"/>
                    <a:pt x="2239" y="35025"/>
                    <a:pt x="2235" y="35246"/>
                  </a:cubicBezTo>
                  <a:cubicBezTo>
                    <a:pt x="2231" y="35448"/>
                    <a:pt x="2243" y="35648"/>
                    <a:pt x="2247" y="35850"/>
                  </a:cubicBezTo>
                  <a:cubicBezTo>
                    <a:pt x="2252" y="36038"/>
                    <a:pt x="2255" y="36228"/>
                    <a:pt x="2265" y="36417"/>
                  </a:cubicBezTo>
                  <a:cubicBezTo>
                    <a:pt x="2274" y="36609"/>
                    <a:pt x="2282" y="36801"/>
                    <a:pt x="2294" y="36993"/>
                  </a:cubicBezTo>
                  <a:cubicBezTo>
                    <a:pt x="2305" y="37142"/>
                    <a:pt x="2314" y="37292"/>
                    <a:pt x="2323" y="37440"/>
                  </a:cubicBezTo>
                  <a:cubicBezTo>
                    <a:pt x="2320" y="37439"/>
                    <a:pt x="2316" y="37439"/>
                    <a:pt x="2312" y="37439"/>
                  </a:cubicBezTo>
                  <a:cubicBezTo>
                    <a:pt x="2315" y="37477"/>
                    <a:pt x="2316" y="37514"/>
                    <a:pt x="2318" y="37551"/>
                  </a:cubicBezTo>
                  <a:cubicBezTo>
                    <a:pt x="2320" y="37588"/>
                    <a:pt x="2322" y="37623"/>
                    <a:pt x="2323" y="37659"/>
                  </a:cubicBezTo>
                  <a:cubicBezTo>
                    <a:pt x="2324" y="37694"/>
                    <a:pt x="2324" y="37729"/>
                    <a:pt x="2325" y="37765"/>
                  </a:cubicBezTo>
                  <a:cubicBezTo>
                    <a:pt x="2325" y="37781"/>
                    <a:pt x="2324" y="37797"/>
                    <a:pt x="2323" y="37813"/>
                  </a:cubicBezTo>
                  <a:cubicBezTo>
                    <a:pt x="2388" y="37816"/>
                    <a:pt x="2453" y="37818"/>
                    <a:pt x="2518" y="37818"/>
                  </a:cubicBezTo>
                  <a:cubicBezTo>
                    <a:pt x="2538" y="37818"/>
                    <a:pt x="2558" y="37818"/>
                    <a:pt x="2578" y="37818"/>
                  </a:cubicBezTo>
                  <a:cubicBezTo>
                    <a:pt x="2749" y="37815"/>
                    <a:pt x="2920" y="37805"/>
                    <a:pt x="3091" y="37797"/>
                  </a:cubicBezTo>
                  <a:cubicBezTo>
                    <a:pt x="3167" y="37793"/>
                    <a:pt x="3243" y="37792"/>
                    <a:pt x="3319" y="37792"/>
                  </a:cubicBezTo>
                  <a:cubicBezTo>
                    <a:pt x="3317" y="37824"/>
                    <a:pt x="3315" y="37856"/>
                    <a:pt x="3314" y="37887"/>
                  </a:cubicBezTo>
                  <a:cubicBezTo>
                    <a:pt x="3313" y="37955"/>
                    <a:pt x="3313" y="38021"/>
                    <a:pt x="3313" y="38089"/>
                  </a:cubicBezTo>
                  <a:cubicBezTo>
                    <a:pt x="3312" y="38292"/>
                    <a:pt x="3330" y="38493"/>
                    <a:pt x="3341" y="38696"/>
                  </a:cubicBezTo>
                  <a:cubicBezTo>
                    <a:pt x="3352" y="38896"/>
                    <a:pt x="3357" y="39096"/>
                    <a:pt x="3365" y="39296"/>
                  </a:cubicBezTo>
                  <a:cubicBezTo>
                    <a:pt x="3378" y="39691"/>
                    <a:pt x="3413" y="40084"/>
                    <a:pt x="3423" y="40478"/>
                  </a:cubicBezTo>
                  <a:cubicBezTo>
                    <a:pt x="3426" y="40576"/>
                    <a:pt x="3428" y="40673"/>
                    <a:pt x="3432" y="40771"/>
                  </a:cubicBezTo>
                  <a:cubicBezTo>
                    <a:pt x="3436" y="40867"/>
                    <a:pt x="3446" y="40965"/>
                    <a:pt x="3454" y="41062"/>
                  </a:cubicBezTo>
                  <a:cubicBezTo>
                    <a:pt x="3472" y="41255"/>
                    <a:pt x="3488" y="41449"/>
                    <a:pt x="3502" y="41642"/>
                  </a:cubicBezTo>
                  <a:cubicBezTo>
                    <a:pt x="3516" y="41833"/>
                    <a:pt x="3527" y="42024"/>
                    <a:pt x="3557" y="42213"/>
                  </a:cubicBezTo>
                  <a:cubicBezTo>
                    <a:pt x="3585" y="42394"/>
                    <a:pt x="3614" y="42576"/>
                    <a:pt x="3638" y="42757"/>
                  </a:cubicBezTo>
                  <a:cubicBezTo>
                    <a:pt x="3638" y="42757"/>
                    <a:pt x="3638" y="42756"/>
                    <a:pt x="3638" y="42756"/>
                  </a:cubicBezTo>
                  <a:cubicBezTo>
                    <a:pt x="3639" y="42764"/>
                    <a:pt x="3639" y="42772"/>
                    <a:pt x="3640" y="42780"/>
                  </a:cubicBezTo>
                  <a:cubicBezTo>
                    <a:pt x="3646" y="42808"/>
                    <a:pt x="3652" y="42834"/>
                    <a:pt x="3657" y="42861"/>
                  </a:cubicBezTo>
                  <a:cubicBezTo>
                    <a:pt x="3659" y="42871"/>
                    <a:pt x="3661" y="42879"/>
                    <a:pt x="3662" y="42888"/>
                  </a:cubicBezTo>
                  <a:cubicBezTo>
                    <a:pt x="3677" y="42970"/>
                    <a:pt x="3691" y="43052"/>
                    <a:pt x="3702" y="43136"/>
                  </a:cubicBezTo>
                  <a:cubicBezTo>
                    <a:pt x="3703" y="43142"/>
                    <a:pt x="3704" y="43147"/>
                    <a:pt x="3705" y="43153"/>
                  </a:cubicBezTo>
                  <a:cubicBezTo>
                    <a:pt x="3709" y="43168"/>
                    <a:pt x="3711" y="43183"/>
                    <a:pt x="3715" y="43199"/>
                  </a:cubicBezTo>
                  <a:cubicBezTo>
                    <a:pt x="3782" y="43198"/>
                    <a:pt x="3849" y="43195"/>
                    <a:pt x="3917" y="43194"/>
                  </a:cubicBezTo>
                  <a:cubicBezTo>
                    <a:pt x="4152" y="43196"/>
                    <a:pt x="4387" y="43207"/>
                    <a:pt x="4622" y="43208"/>
                  </a:cubicBezTo>
                  <a:cubicBezTo>
                    <a:pt x="4826" y="43208"/>
                    <a:pt x="5030" y="43213"/>
                    <a:pt x="5234" y="43213"/>
                  </a:cubicBezTo>
                  <a:cubicBezTo>
                    <a:pt x="5277" y="43213"/>
                    <a:pt x="5321" y="43213"/>
                    <a:pt x="5365" y="43212"/>
                  </a:cubicBezTo>
                  <a:cubicBezTo>
                    <a:pt x="5419" y="43211"/>
                    <a:pt x="5474" y="43211"/>
                    <a:pt x="5528" y="43210"/>
                  </a:cubicBezTo>
                  <a:lnTo>
                    <a:pt x="5504" y="43210"/>
                  </a:lnTo>
                  <a:cubicBezTo>
                    <a:pt x="5774" y="43207"/>
                    <a:pt x="6042" y="43185"/>
                    <a:pt x="6310" y="43177"/>
                  </a:cubicBezTo>
                  <a:cubicBezTo>
                    <a:pt x="6578" y="43168"/>
                    <a:pt x="6843" y="43155"/>
                    <a:pt x="7108" y="43146"/>
                  </a:cubicBezTo>
                  <a:cubicBezTo>
                    <a:pt x="7127" y="43146"/>
                    <a:pt x="7147" y="43146"/>
                    <a:pt x="7166" y="43146"/>
                  </a:cubicBezTo>
                  <a:cubicBezTo>
                    <a:pt x="7403" y="43146"/>
                    <a:pt x="7639" y="43152"/>
                    <a:pt x="7874" y="43158"/>
                  </a:cubicBezTo>
                  <a:cubicBezTo>
                    <a:pt x="7921" y="43158"/>
                    <a:pt x="7967" y="43158"/>
                    <a:pt x="8014" y="43158"/>
                  </a:cubicBezTo>
                  <a:cubicBezTo>
                    <a:pt x="8167" y="43158"/>
                    <a:pt x="8320" y="43156"/>
                    <a:pt x="8474" y="43154"/>
                  </a:cubicBezTo>
                  <a:cubicBezTo>
                    <a:pt x="8662" y="43152"/>
                    <a:pt x="8852" y="43150"/>
                    <a:pt x="9042" y="43140"/>
                  </a:cubicBezTo>
                  <a:cubicBezTo>
                    <a:pt x="9257" y="43130"/>
                    <a:pt x="9471" y="43120"/>
                    <a:pt x="9685" y="43115"/>
                  </a:cubicBezTo>
                  <a:cubicBezTo>
                    <a:pt x="9877" y="43110"/>
                    <a:pt x="10068" y="43107"/>
                    <a:pt x="10260" y="43105"/>
                  </a:cubicBezTo>
                  <a:cubicBezTo>
                    <a:pt x="10418" y="43102"/>
                    <a:pt x="10578" y="43101"/>
                    <a:pt x="10737" y="43101"/>
                  </a:cubicBezTo>
                  <a:cubicBezTo>
                    <a:pt x="10874" y="43101"/>
                    <a:pt x="11012" y="43102"/>
                    <a:pt x="11149" y="43104"/>
                  </a:cubicBezTo>
                  <a:cubicBezTo>
                    <a:pt x="11184" y="43104"/>
                    <a:pt x="11218" y="43104"/>
                    <a:pt x="11252" y="43104"/>
                  </a:cubicBezTo>
                  <a:cubicBezTo>
                    <a:pt x="11504" y="43104"/>
                    <a:pt x="11757" y="43097"/>
                    <a:pt x="12009" y="43092"/>
                  </a:cubicBezTo>
                  <a:cubicBezTo>
                    <a:pt x="12020" y="43092"/>
                    <a:pt x="12031" y="43092"/>
                    <a:pt x="12042" y="43092"/>
                  </a:cubicBezTo>
                  <a:cubicBezTo>
                    <a:pt x="12374" y="43092"/>
                    <a:pt x="12706" y="43109"/>
                    <a:pt x="13038" y="43120"/>
                  </a:cubicBezTo>
                  <a:cubicBezTo>
                    <a:pt x="13232" y="43127"/>
                    <a:pt x="13425" y="43130"/>
                    <a:pt x="13618" y="43132"/>
                  </a:cubicBezTo>
                  <a:cubicBezTo>
                    <a:pt x="13639" y="43133"/>
                    <a:pt x="13659" y="43133"/>
                    <a:pt x="13679" y="43133"/>
                  </a:cubicBezTo>
                  <a:cubicBezTo>
                    <a:pt x="13772" y="43133"/>
                    <a:pt x="13864" y="43131"/>
                    <a:pt x="13956" y="43131"/>
                  </a:cubicBezTo>
                  <a:cubicBezTo>
                    <a:pt x="14017" y="43131"/>
                    <a:pt x="14077" y="43132"/>
                    <a:pt x="14137" y="43134"/>
                  </a:cubicBezTo>
                  <a:cubicBezTo>
                    <a:pt x="14333" y="43139"/>
                    <a:pt x="14528" y="43147"/>
                    <a:pt x="14724" y="43159"/>
                  </a:cubicBezTo>
                  <a:cubicBezTo>
                    <a:pt x="14922" y="43171"/>
                    <a:pt x="15118" y="43186"/>
                    <a:pt x="15316" y="43188"/>
                  </a:cubicBezTo>
                  <a:cubicBezTo>
                    <a:pt x="15520" y="43192"/>
                    <a:pt x="15724" y="43194"/>
                    <a:pt x="15928" y="43199"/>
                  </a:cubicBezTo>
                  <a:cubicBezTo>
                    <a:pt x="16129" y="43204"/>
                    <a:pt x="16329" y="43209"/>
                    <a:pt x="16531" y="43210"/>
                  </a:cubicBezTo>
                  <a:cubicBezTo>
                    <a:pt x="16926" y="43214"/>
                    <a:pt x="17323" y="43228"/>
                    <a:pt x="17719" y="43234"/>
                  </a:cubicBezTo>
                  <a:cubicBezTo>
                    <a:pt x="17905" y="43236"/>
                    <a:pt x="18092" y="43245"/>
                    <a:pt x="18278" y="43245"/>
                  </a:cubicBezTo>
                  <a:cubicBezTo>
                    <a:pt x="18289" y="43245"/>
                    <a:pt x="18301" y="43245"/>
                    <a:pt x="18312" y="43244"/>
                  </a:cubicBezTo>
                  <a:lnTo>
                    <a:pt x="18426" y="43244"/>
                  </a:lnTo>
                  <a:cubicBezTo>
                    <a:pt x="18433" y="43186"/>
                    <a:pt x="18440" y="43129"/>
                    <a:pt x="18447" y="43071"/>
                  </a:cubicBezTo>
                  <a:cubicBezTo>
                    <a:pt x="18456" y="43005"/>
                    <a:pt x="18465" y="42940"/>
                    <a:pt x="18474" y="42875"/>
                  </a:cubicBezTo>
                  <a:lnTo>
                    <a:pt x="18469" y="42875"/>
                  </a:lnTo>
                  <a:cubicBezTo>
                    <a:pt x="18482" y="42694"/>
                    <a:pt x="18503" y="42514"/>
                    <a:pt x="18512" y="42332"/>
                  </a:cubicBezTo>
                  <a:cubicBezTo>
                    <a:pt x="18519" y="42150"/>
                    <a:pt x="18517" y="41968"/>
                    <a:pt x="18527" y="41787"/>
                  </a:cubicBezTo>
                  <a:cubicBezTo>
                    <a:pt x="18549" y="41401"/>
                    <a:pt x="18593" y="41017"/>
                    <a:pt x="18627" y="40633"/>
                  </a:cubicBezTo>
                  <a:cubicBezTo>
                    <a:pt x="18645" y="40423"/>
                    <a:pt x="18661" y="40214"/>
                    <a:pt x="18677" y="40005"/>
                  </a:cubicBezTo>
                  <a:cubicBezTo>
                    <a:pt x="18693" y="39812"/>
                    <a:pt x="18711" y="39618"/>
                    <a:pt x="18723" y="39424"/>
                  </a:cubicBezTo>
                  <a:cubicBezTo>
                    <a:pt x="18735" y="39231"/>
                    <a:pt x="18743" y="39036"/>
                    <a:pt x="18763" y="38844"/>
                  </a:cubicBezTo>
                  <a:cubicBezTo>
                    <a:pt x="18782" y="38648"/>
                    <a:pt x="18803" y="38450"/>
                    <a:pt x="18828" y="38253"/>
                  </a:cubicBezTo>
                  <a:lnTo>
                    <a:pt x="18828" y="38253"/>
                  </a:lnTo>
                  <a:cubicBezTo>
                    <a:pt x="18827" y="38257"/>
                    <a:pt x="18827" y="38260"/>
                    <a:pt x="18826" y="38262"/>
                  </a:cubicBezTo>
                  <a:cubicBezTo>
                    <a:pt x="18827" y="38257"/>
                    <a:pt x="18828" y="38251"/>
                    <a:pt x="18829" y="38244"/>
                  </a:cubicBezTo>
                  <a:cubicBezTo>
                    <a:pt x="18829" y="38243"/>
                    <a:pt x="18829" y="38243"/>
                    <a:pt x="18829" y="38242"/>
                  </a:cubicBezTo>
                  <a:cubicBezTo>
                    <a:pt x="18837" y="38189"/>
                    <a:pt x="18845" y="38138"/>
                    <a:pt x="18852" y="38085"/>
                  </a:cubicBezTo>
                  <a:cubicBezTo>
                    <a:pt x="18864" y="38061"/>
                    <a:pt x="18870" y="38034"/>
                    <a:pt x="18871" y="38005"/>
                  </a:cubicBezTo>
                  <a:cubicBezTo>
                    <a:pt x="19073" y="38005"/>
                    <a:pt x="19275" y="38003"/>
                    <a:pt x="19476" y="38003"/>
                  </a:cubicBezTo>
                  <a:lnTo>
                    <a:pt x="19476" y="37999"/>
                  </a:lnTo>
                  <a:cubicBezTo>
                    <a:pt x="19480" y="37941"/>
                    <a:pt x="19482" y="37882"/>
                    <a:pt x="19485" y="37823"/>
                  </a:cubicBezTo>
                  <a:cubicBezTo>
                    <a:pt x="19489" y="37771"/>
                    <a:pt x="19493" y="37719"/>
                    <a:pt x="19498" y="37668"/>
                  </a:cubicBezTo>
                  <a:cubicBezTo>
                    <a:pt x="19498" y="37656"/>
                    <a:pt x="19499" y="37645"/>
                    <a:pt x="19500" y="37635"/>
                  </a:cubicBezTo>
                  <a:lnTo>
                    <a:pt x="19498" y="37635"/>
                  </a:lnTo>
                  <a:cubicBezTo>
                    <a:pt x="19500" y="37555"/>
                    <a:pt x="19504" y="37476"/>
                    <a:pt x="19506" y="37397"/>
                  </a:cubicBezTo>
                  <a:cubicBezTo>
                    <a:pt x="19508" y="37304"/>
                    <a:pt x="19508" y="37213"/>
                    <a:pt x="19512" y="37121"/>
                  </a:cubicBezTo>
                  <a:cubicBezTo>
                    <a:pt x="19520" y="36930"/>
                    <a:pt x="19540" y="36739"/>
                    <a:pt x="19549" y="36548"/>
                  </a:cubicBezTo>
                  <a:cubicBezTo>
                    <a:pt x="19559" y="36350"/>
                    <a:pt x="19559" y="36151"/>
                    <a:pt x="19571" y="35954"/>
                  </a:cubicBezTo>
                  <a:cubicBezTo>
                    <a:pt x="19584" y="35755"/>
                    <a:pt x="19602" y="35557"/>
                    <a:pt x="19620" y="35359"/>
                  </a:cubicBezTo>
                  <a:cubicBezTo>
                    <a:pt x="19639" y="35165"/>
                    <a:pt x="19649" y="34968"/>
                    <a:pt x="19665" y="34774"/>
                  </a:cubicBezTo>
                  <a:cubicBezTo>
                    <a:pt x="19681" y="34577"/>
                    <a:pt x="19699" y="34380"/>
                    <a:pt x="19706" y="34182"/>
                  </a:cubicBezTo>
                  <a:cubicBezTo>
                    <a:pt x="19713" y="33988"/>
                    <a:pt x="19714" y="33790"/>
                    <a:pt x="19707" y="33595"/>
                  </a:cubicBezTo>
                  <a:cubicBezTo>
                    <a:pt x="19706" y="33544"/>
                    <a:pt x="19705" y="33495"/>
                    <a:pt x="19701" y="33446"/>
                  </a:cubicBezTo>
                  <a:cubicBezTo>
                    <a:pt x="19700" y="33423"/>
                    <a:pt x="19700" y="33401"/>
                    <a:pt x="19698" y="33379"/>
                  </a:cubicBezTo>
                  <a:cubicBezTo>
                    <a:pt x="19696" y="33344"/>
                    <a:pt x="19697" y="33306"/>
                    <a:pt x="19689" y="33272"/>
                  </a:cubicBezTo>
                  <a:cubicBezTo>
                    <a:pt x="19680" y="33234"/>
                    <a:pt x="19665" y="33202"/>
                    <a:pt x="19643" y="33173"/>
                  </a:cubicBezTo>
                  <a:cubicBezTo>
                    <a:pt x="19642" y="33165"/>
                    <a:pt x="19644" y="33158"/>
                    <a:pt x="19643" y="33149"/>
                  </a:cubicBezTo>
                  <a:cubicBezTo>
                    <a:pt x="19635" y="33108"/>
                    <a:pt x="19613" y="33072"/>
                    <a:pt x="19584" y="33047"/>
                  </a:cubicBezTo>
                  <a:cubicBezTo>
                    <a:pt x="19577" y="33046"/>
                    <a:pt x="19570" y="33046"/>
                    <a:pt x="19563" y="33046"/>
                  </a:cubicBezTo>
                  <a:lnTo>
                    <a:pt x="19545" y="33046"/>
                  </a:lnTo>
                  <a:cubicBezTo>
                    <a:pt x="19484" y="33046"/>
                    <a:pt x="19425" y="33045"/>
                    <a:pt x="19366" y="33043"/>
                  </a:cubicBezTo>
                  <a:cubicBezTo>
                    <a:pt x="19297" y="33041"/>
                    <a:pt x="19227" y="33039"/>
                    <a:pt x="19158" y="33037"/>
                  </a:cubicBezTo>
                  <a:lnTo>
                    <a:pt x="19157" y="33037"/>
                  </a:lnTo>
                  <a:cubicBezTo>
                    <a:pt x="19100" y="33041"/>
                    <a:pt x="19045" y="33043"/>
                    <a:pt x="18988" y="33045"/>
                  </a:cubicBezTo>
                  <a:cubicBezTo>
                    <a:pt x="18661" y="33037"/>
                    <a:pt x="18334" y="33000"/>
                    <a:pt x="18007" y="32976"/>
                  </a:cubicBezTo>
                  <a:cubicBezTo>
                    <a:pt x="17659" y="32950"/>
                    <a:pt x="17312" y="32944"/>
                    <a:pt x="16963" y="32943"/>
                  </a:cubicBezTo>
                  <a:lnTo>
                    <a:pt x="16937" y="32943"/>
                  </a:lnTo>
                  <a:cubicBezTo>
                    <a:pt x="16521" y="32939"/>
                    <a:pt x="16105" y="32930"/>
                    <a:pt x="15689" y="32925"/>
                  </a:cubicBezTo>
                  <a:cubicBezTo>
                    <a:pt x="15656" y="32924"/>
                    <a:pt x="15622" y="32924"/>
                    <a:pt x="15589" y="32924"/>
                  </a:cubicBezTo>
                  <a:cubicBezTo>
                    <a:pt x="15420" y="32924"/>
                    <a:pt x="15252" y="32930"/>
                    <a:pt x="15083" y="32936"/>
                  </a:cubicBezTo>
                  <a:cubicBezTo>
                    <a:pt x="14982" y="32939"/>
                    <a:pt x="14883" y="32944"/>
                    <a:pt x="14782" y="32947"/>
                  </a:cubicBezTo>
                  <a:cubicBezTo>
                    <a:pt x="14728" y="32949"/>
                    <a:pt x="14673" y="32950"/>
                    <a:pt x="14619" y="32950"/>
                  </a:cubicBezTo>
                  <a:cubicBezTo>
                    <a:pt x="14583" y="32950"/>
                    <a:pt x="14546" y="32950"/>
                    <a:pt x="14510" y="32950"/>
                  </a:cubicBezTo>
                  <a:lnTo>
                    <a:pt x="14502" y="32950"/>
                  </a:lnTo>
                  <a:cubicBezTo>
                    <a:pt x="14096" y="32941"/>
                    <a:pt x="13690" y="32915"/>
                    <a:pt x="13284" y="32905"/>
                  </a:cubicBezTo>
                  <a:cubicBezTo>
                    <a:pt x="12881" y="32895"/>
                    <a:pt x="12477" y="32887"/>
                    <a:pt x="12073" y="32886"/>
                  </a:cubicBezTo>
                  <a:lnTo>
                    <a:pt x="12097" y="32886"/>
                  </a:lnTo>
                  <a:cubicBezTo>
                    <a:pt x="11791" y="32882"/>
                    <a:pt x="11484" y="32870"/>
                    <a:pt x="11178" y="32870"/>
                  </a:cubicBezTo>
                  <a:cubicBezTo>
                    <a:pt x="11068" y="32870"/>
                    <a:pt x="10957" y="32871"/>
                    <a:pt x="10848" y="32872"/>
                  </a:cubicBezTo>
                  <a:cubicBezTo>
                    <a:pt x="10844" y="32664"/>
                    <a:pt x="10841" y="32455"/>
                    <a:pt x="10819" y="32248"/>
                  </a:cubicBezTo>
                  <a:cubicBezTo>
                    <a:pt x="10814" y="32205"/>
                    <a:pt x="10813" y="32158"/>
                    <a:pt x="10805" y="32114"/>
                  </a:cubicBezTo>
                  <a:cubicBezTo>
                    <a:pt x="10804" y="32096"/>
                    <a:pt x="10801" y="32076"/>
                    <a:pt x="10798" y="32057"/>
                  </a:cubicBezTo>
                  <a:cubicBezTo>
                    <a:pt x="10780" y="31868"/>
                    <a:pt x="10787" y="31679"/>
                    <a:pt x="10777" y="31491"/>
                  </a:cubicBezTo>
                  <a:cubicBezTo>
                    <a:pt x="10765" y="31296"/>
                    <a:pt x="10750" y="31103"/>
                    <a:pt x="10743" y="30909"/>
                  </a:cubicBezTo>
                  <a:cubicBezTo>
                    <a:pt x="10735" y="30684"/>
                    <a:pt x="10730" y="30459"/>
                    <a:pt x="10722" y="30234"/>
                  </a:cubicBezTo>
                  <a:cubicBezTo>
                    <a:pt x="10714" y="30022"/>
                    <a:pt x="10699" y="29809"/>
                    <a:pt x="10695" y="29597"/>
                  </a:cubicBezTo>
                  <a:cubicBezTo>
                    <a:pt x="10689" y="29151"/>
                    <a:pt x="10691" y="28706"/>
                    <a:pt x="10695" y="28261"/>
                  </a:cubicBezTo>
                  <a:cubicBezTo>
                    <a:pt x="10700" y="27828"/>
                    <a:pt x="10699" y="27394"/>
                    <a:pt x="10685" y="26961"/>
                  </a:cubicBezTo>
                  <a:cubicBezTo>
                    <a:pt x="10676" y="26661"/>
                    <a:pt x="10666" y="26361"/>
                    <a:pt x="10654" y="26061"/>
                  </a:cubicBezTo>
                  <a:cubicBezTo>
                    <a:pt x="10682" y="26055"/>
                    <a:pt x="10709" y="26043"/>
                    <a:pt x="10730" y="26023"/>
                  </a:cubicBezTo>
                  <a:cubicBezTo>
                    <a:pt x="10734" y="26019"/>
                    <a:pt x="10739" y="26016"/>
                    <a:pt x="10743" y="26013"/>
                  </a:cubicBezTo>
                  <a:cubicBezTo>
                    <a:pt x="10829" y="25961"/>
                    <a:pt x="10914" y="25908"/>
                    <a:pt x="11000" y="25856"/>
                  </a:cubicBezTo>
                  <a:cubicBezTo>
                    <a:pt x="11021" y="25852"/>
                    <a:pt x="11042" y="25846"/>
                    <a:pt x="11065" y="25844"/>
                  </a:cubicBezTo>
                  <a:cubicBezTo>
                    <a:pt x="11086" y="25843"/>
                    <a:pt x="11108" y="25842"/>
                    <a:pt x="11130" y="25842"/>
                  </a:cubicBezTo>
                  <a:cubicBezTo>
                    <a:pt x="11163" y="25842"/>
                    <a:pt x="11197" y="25843"/>
                    <a:pt x="11231" y="25844"/>
                  </a:cubicBezTo>
                  <a:cubicBezTo>
                    <a:pt x="11423" y="25852"/>
                    <a:pt x="11613" y="25874"/>
                    <a:pt x="11802" y="25897"/>
                  </a:cubicBezTo>
                  <a:cubicBezTo>
                    <a:pt x="11998" y="25921"/>
                    <a:pt x="12196" y="25936"/>
                    <a:pt x="12392" y="25962"/>
                  </a:cubicBezTo>
                  <a:cubicBezTo>
                    <a:pt x="12588" y="25996"/>
                    <a:pt x="12780" y="26049"/>
                    <a:pt x="12976" y="26089"/>
                  </a:cubicBezTo>
                  <a:cubicBezTo>
                    <a:pt x="13192" y="26132"/>
                    <a:pt x="13410" y="26167"/>
                    <a:pt x="13628" y="26203"/>
                  </a:cubicBezTo>
                  <a:lnTo>
                    <a:pt x="13628" y="26203"/>
                  </a:lnTo>
                  <a:cubicBezTo>
                    <a:pt x="13622" y="26202"/>
                    <a:pt x="13617" y="26200"/>
                    <a:pt x="13611" y="26199"/>
                  </a:cubicBezTo>
                  <a:lnTo>
                    <a:pt x="13611" y="26199"/>
                  </a:lnTo>
                  <a:cubicBezTo>
                    <a:pt x="13793" y="26229"/>
                    <a:pt x="13975" y="26255"/>
                    <a:pt x="14158" y="26278"/>
                  </a:cubicBezTo>
                  <a:cubicBezTo>
                    <a:pt x="14336" y="26300"/>
                    <a:pt x="14516" y="26322"/>
                    <a:pt x="14694" y="26350"/>
                  </a:cubicBezTo>
                  <a:cubicBezTo>
                    <a:pt x="14693" y="26350"/>
                    <a:pt x="14691" y="26349"/>
                    <a:pt x="14690" y="26349"/>
                  </a:cubicBezTo>
                  <a:lnTo>
                    <a:pt x="14690" y="26349"/>
                  </a:lnTo>
                  <a:cubicBezTo>
                    <a:pt x="14699" y="26351"/>
                    <a:pt x="14708" y="26353"/>
                    <a:pt x="14717" y="26354"/>
                  </a:cubicBezTo>
                  <a:cubicBezTo>
                    <a:pt x="14913" y="26387"/>
                    <a:pt x="15109" y="26430"/>
                    <a:pt x="15308" y="26438"/>
                  </a:cubicBezTo>
                  <a:cubicBezTo>
                    <a:pt x="15348" y="26439"/>
                    <a:pt x="15389" y="26440"/>
                    <a:pt x="15430" y="26440"/>
                  </a:cubicBezTo>
                  <a:cubicBezTo>
                    <a:pt x="15445" y="26440"/>
                    <a:pt x="15459" y="26440"/>
                    <a:pt x="15474" y="26440"/>
                  </a:cubicBezTo>
                  <a:cubicBezTo>
                    <a:pt x="15622" y="26438"/>
                    <a:pt x="15768" y="26426"/>
                    <a:pt x="15913" y="26402"/>
                  </a:cubicBezTo>
                  <a:cubicBezTo>
                    <a:pt x="16099" y="26370"/>
                    <a:pt x="16282" y="26320"/>
                    <a:pt x="16462" y="26260"/>
                  </a:cubicBezTo>
                  <a:cubicBezTo>
                    <a:pt x="16646" y="26200"/>
                    <a:pt x="16832" y="26141"/>
                    <a:pt x="17012" y="26069"/>
                  </a:cubicBezTo>
                  <a:cubicBezTo>
                    <a:pt x="17349" y="25932"/>
                    <a:pt x="17660" y="25734"/>
                    <a:pt x="17960" y="25531"/>
                  </a:cubicBezTo>
                  <a:cubicBezTo>
                    <a:pt x="18039" y="25478"/>
                    <a:pt x="18113" y="25421"/>
                    <a:pt x="18189" y="25364"/>
                  </a:cubicBezTo>
                  <a:cubicBezTo>
                    <a:pt x="18257" y="25311"/>
                    <a:pt x="18326" y="25258"/>
                    <a:pt x="18391" y="25199"/>
                  </a:cubicBezTo>
                  <a:cubicBezTo>
                    <a:pt x="18461" y="25135"/>
                    <a:pt x="18531" y="25069"/>
                    <a:pt x="18592" y="24996"/>
                  </a:cubicBezTo>
                  <a:cubicBezTo>
                    <a:pt x="18652" y="24926"/>
                    <a:pt x="18708" y="24852"/>
                    <a:pt x="18765" y="24780"/>
                  </a:cubicBezTo>
                  <a:cubicBezTo>
                    <a:pt x="18848" y="24677"/>
                    <a:pt x="18938" y="24577"/>
                    <a:pt x="19011" y="24467"/>
                  </a:cubicBezTo>
                  <a:cubicBezTo>
                    <a:pt x="19086" y="24353"/>
                    <a:pt x="19141" y="24227"/>
                    <a:pt x="19188" y="24098"/>
                  </a:cubicBezTo>
                  <a:cubicBezTo>
                    <a:pt x="19230" y="23981"/>
                    <a:pt x="19271" y="23863"/>
                    <a:pt x="19310" y="23745"/>
                  </a:cubicBezTo>
                  <a:cubicBezTo>
                    <a:pt x="19353" y="23613"/>
                    <a:pt x="19400" y="23484"/>
                    <a:pt x="19436" y="23351"/>
                  </a:cubicBezTo>
                  <a:cubicBezTo>
                    <a:pt x="19486" y="23175"/>
                    <a:pt x="19538" y="22995"/>
                    <a:pt x="19525" y="22811"/>
                  </a:cubicBezTo>
                  <a:cubicBezTo>
                    <a:pt x="19517" y="22704"/>
                    <a:pt x="19506" y="22600"/>
                    <a:pt x="19485" y="22497"/>
                  </a:cubicBezTo>
                  <a:cubicBezTo>
                    <a:pt x="19468" y="22406"/>
                    <a:pt x="19448" y="22315"/>
                    <a:pt x="19425" y="22225"/>
                  </a:cubicBezTo>
                  <a:cubicBezTo>
                    <a:pt x="19376" y="22038"/>
                    <a:pt x="19308" y="21852"/>
                    <a:pt x="19219" y="21680"/>
                  </a:cubicBezTo>
                  <a:cubicBezTo>
                    <a:pt x="19169" y="21585"/>
                    <a:pt x="19116" y="21494"/>
                    <a:pt x="19051" y="21410"/>
                  </a:cubicBezTo>
                  <a:cubicBezTo>
                    <a:pt x="18989" y="21330"/>
                    <a:pt x="18926" y="21252"/>
                    <a:pt x="18862" y="21174"/>
                  </a:cubicBezTo>
                  <a:cubicBezTo>
                    <a:pt x="18797" y="21094"/>
                    <a:pt x="18733" y="21013"/>
                    <a:pt x="18663" y="20939"/>
                  </a:cubicBezTo>
                  <a:cubicBezTo>
                    <a:pt x="18561" y="20831"/>
                    <a:pt x="18445" y="20741"/>
                    <a:pt x="18322" y="20656"/>
                  </a:cubicBezTo>
                  <a:cubicBezTo>
                    <a:pt x="18158" y="20543"/>
                    <a:pt x="17989" y="20434"/>
                    <a:pt x="17810" y="20344"/>
                  </a:cubicBezTo>
                  <a:cubicBezTo>
                    <a:pt x="17711" y="20294"/>
                    <a:pt x="17611" y="20242"/>
                    <a:pt x="17507" y="20201"/>
                  </a:cubicBezTo>
                  <a:cubicBezTo>
                    <a:pt x="17373" y="20150"/>
                    <a:pt x="17234" y="20114"/>
                    <a:pt x="17093" y="20089"/>
                  </a:cubicBezTo>
                  <a:cubicBezTo>
                    <a:pt x="16885" y="20054"/>
                    <a:pt x="16678" y="20028"/>
                    <a:pt x="16468" y="20018"/>
                  </a:cubicBezTo>
                  <a:cubicBezTo>
                    <a:pt x="16429" y="20016"/>
                    <a:pt x="16390" y="20015"/>
                    <a:pt x="16351" y="20015"/>
                  </a:cubicBezTo>
                  <a:cubicBezTo>
                    <a:pt x="16296" y="20015"/>
                    <a:pt x="16242" y="20017"/>
                    <a:pt x="16188" y="20020"/>
                  </a:cubicBezTo>
                  <a:cubicBezTo>
                    <a:pt x="16135" y="20024"/>
                    <a:pt x="16081" y="20024"/>
                    <a:pt x="16029" y="20032"/>
                  </a:cubicBezTo>
                  <a:cubicBezTo>
                    <a:pt x="15969" y="20040"/>
                    <a:pt x="15910" y="20048"/>
                    <a:pt x="15850" y="20056"/>
                  </a:cubicBezTo>
                  <a:cubicBezTo>
                    <a:pt x="15800" y="20063"/>
                    <a:pt x="15751" y="20076"/>
                    <a:pt x="15702" y="20087"/>
                  </a:cubicBezTo>
                  <a:cubicBezTo>
                    <a:pt x="15662" y="20095"/>
                    <a:pt x="15622" y="20104"/>
                    <a:pt x="15582" y="20114"/>
                  </a:cubicBezTo>
                  <a:cubicBezTo>
                    <a:pt x="15476" y="20142"/>
                    <a:pt x="15371" y="20171"/>
                    <a:pt x="15267" y="20203"/>
                  </a:cubicBezTo>
                  <a:cubicBezTo>
                    <a:pt x="15171" y="20232"/>
                    <a:pt x="15077" y="20271"/>
                    <a:pt x="14985" y="20307"/>
                  </a:cubicBezTo>
                  <a:cubicBezTo>
                    <a:pt x="14895" y="20342"/>
                    <a:pt x="14809" y="20378"/>
                    <a:pt x="14722" y="20417"/>
                  </a:cubicBezTo>
                  <a:cubicBezTo>
                    <a:pt x="14629" y="20458"/>
                    <a:pt x="14535" y="20500"/>
                    <a:pt x="14447" y="20549"/>
                  </a:cubicBezTo>
                  <a:cubicBezTo>
                    <a:pt x="14352" y="20600"/>
                    <a:pt x="14261" y="20653"/>
                    <a:pt x="14169" y="20709"/>
                  </a:cubicBezTo>
                  <a:cubicBezTo>
                    <a:pt x="13993" y="20816"/>
                    <a:pt x="13832" y="20948"/>
                    <a:pt x="13674" y="21079"/>
                  </a:cubicBezTo>
                  <a:cubicBezTo>
                    <a:pt x="13523" y="21206"/>
                    <a:pt x="13373" y="21339"/>
                    <a:pt x="13236" y="21482"/>
                  </a:cubicBezTo>
                  <a:cubicBezTo>
                    <a:pt x="13105" y="21619"/>
                    <a:pt x="12976" y="21760"/>
                    <a:pt x="12850" y="21901"/>
                  </a:cubicBezTo>
                  <a:cubicBezTo>
                    <a:pt x="12779" y="21980"/>
                    <a:pt x="12708" y="22060"/>
                    <a:pt x="12638" y="22140"/>
                  </a:cubicBezTo>
                  <a:cubicBezTo>
                    <a:pt x="12574" y="22215"/>
                    <a:pt x="12509" y="22293"/>
                    <a:pt x="12454" y="22374"/>
                  </a:cubicBezTo>
                  <a:cubicBezTo>
                    <a:pt x="12342" y="22542"/>
                    <a:pt x="12239" y="22714"/>
                    <a:pt x="12139" y="22889"/>
                  </a:cubicBezTo>
                  <a:cubicBezTo>
                    <a:pt x="12045" y="23053"/>
                    <a:pt x="11966" y="23223"/>
                    <a:pt x="11879" y="23389"/>
                  </a:cubicBezTo>
                  <a:cubicBezTo>
                    <a:pt x="11786" y="23565"/>
                    <a:pt x="11689" y="23739"/>
                    <a:pt x="11600" y="23916"/>
                  </a:cubicBezTo>
                  <a:cubicBezTo>
                    <a:pt x="11512" y="24089"/>
                    <a:pt x="11426" y="24263"/>
                    <a:pt x="11350" y="24440"/>
                  </a:cubicBezTo>
                  <a:cubicBezTo>
                    <a:pt x="11279" y="24598"/>
                    <a:pt x="11195" y="24748"/>
                    <a:pt x="11109" y="24897"/>
                  </a:cubicBezTo>
                  <a:cubicBezTo>
                    <a:pt x="11034" y="25020"/>
                    <a:pt x="10952" y="25136"/>
                    <a:pt x="10862" y="25250"/>
                  </a:cubicBezTo>
                  <a:cubicBezTo>
                    <a:pt x="10790" y="25335"/>
                    <a:pt x="10714" y="25418"/>
                    <a:pt x="10636" y="25500"/>
                  </a:cubicBezTo>
                  <a:cubicBezTo>
                    <a:pt x="10625" y="25084"/>
                    <a:pt x="10623" y="24666"/>
                    <a:pt x="10619" y="24250"/>
                  </a:cubicBezTo>
                  <a:cubicBezTo>
                    <a:pt x="10615" y="23804"/>
                    <a:pt x="10606" y="23358"/>
                    <a:pt x="10591" y="22911"/>
                  </a:cubicBezTo>
                  <a:cubicBezTo>
                    <a:pt x="10583" y="22713"/>
                    <a:pt x="10570" y="22516"/>
                    <a:pt x="10556" y="22317"/>
                  </a:cubicBezTo>
                  <a:cubicBezTo>
                    <a:pt x="10539" y="22090"/>
                    <a:pt x="10523" y="21864"/>
                    <a:pt x="10504" y="21637"/>
                  </a:cubicBezTo>
                  <a:cubicBezTo>
                    <a:pt x="10468" y="21201"/>
                    <a:pt x="10440" y="20764"/>
                    <a:pt x="10403" y="20327"/>
                  </a:cubicBezTo>
                  <a:cubicBezTo>
                    <a:pt x="10365" y="19888"/>
                    <a:pt x="10324" y="19449"/>
                    <a:pt x="10295" y="19008"/>
                  </a:cubicBezTo>
                  <a:cubicBezTo>
                    <a:pt x="10267" y="18559"/>
                    <a:pt x="10238" y="18109"/>
                    <a:pt x="10214" y="17659"/>
                  </a:cubicBezTo>
                  <a:cubicBezTo>
                    <a:pt x="10192" y="17283"/>
                    <a:pt x="10160" y="16908"/>
                    <a:pt x="10131" y="16532"/>
                  </a:cubicBezTo>
                  <a:cubicBezTo>
                    <a:pt x="10143" y="16519"/>
                    <a:pt x="10158" y="16507"/>
                    <a:pt x="10172" y="16495"/>
                  </a:cubicBezTo>
                  <a:cubicBezTo>
                    <a:pt x="10198" y="16472"/>
                    <a:pt x="10227" y="16452"/>
                    <a:pt x="10255" y="16432"/>
                  </a:cubicBezTo>
                  <a:cubicBezTo>
                    <a:pt x="10256" y="16432"/>
                    <a:pt x="10256" y="16431"/>
                    <a:pt x="10256" y="16431"/>
                  </a:cubicBezTo>
                  <a:cubicBezTo>
                    <a:pt x="10261" y="16429"/>
                    <a:pt x="10266" y="16426"/>
                    <a:pt x="10270" y="16424"/>
                  </a:cubicBezTo>
                  <a:cubicBezTo>
                    <a:pt x="10280" y="16418"/>
                    <a:pt x="10290" y="16413"/>
                    <a:pt x="10300" y="16407"/>
                  </a:cubicBezTo>
                  <a:cubicBezTo>
                    <a:pt x="10486" y="16320"/>
                    <a:pt x="10678" y="16238"/>
                    <a:pt x="10874" y="16173"/>
                  </a:cubicBezTo>
                  <a:cubicBezTo>
                    <a:pt x="11006" y="16133"/>
                    <a:pt x="11143" y="16109"/>
                    <a:pt x="11276" y="16075"/>
                  </a:cubicBezTo>
                  <a:cubicBezTo>
                    <a:pt x="11390" y="16047"/>
                    <a:pt x="11503" y="16017"/>
                    <a:pt x="11617" y="15993"/>
                  </a:cubicBezTo>
                  <a:cubicBezTo>
                    <a:pt x="11689" y="15979"/>
                    <a:pt x="11761" y="15967"/>
                    <a:pt x="11832" y="15954"/>
                  </a:cubicBezTo>
                  <a:cubicBezTo>
                    <a:pt x="12002" y="15923"/>
                    <a:pt x="12175" y="15899"/>
                    <a:pt x="12345" y="15868"/>
                  </a:cubicBezTo>
                  <a:cubicBezTo>
                    <a:pt x="12430" y="15854"/>
                    <a:pt x="12514" y="15836"/>
                    <a:pt x="12599" y="15824"/>
                  </a:cubicBezTo>
                  <a:cubicBezTo>
                    <a:pt x="12673" y="15814"/>
                    <a:pt x="12747" y="15806"/>
                    <a:pt x="12820" y="15796"/>
                  </a:cubicBezTo>
                  <a:cubicBezTo>
                    <a:pt x="13168" y="15752"/>
                    <a:pt x="13503" y="15647"/>
                    <a:pt x="13846" y="15578"/>
                  </a:cubicBezTo>
                  <a:cubicBezTo>
                    <a:pt x="14063" y="15536"/>
                    <a:pt x="14283" y="15500"/>
                    <a:pt x="14496" y="15440"/>
                  </a:cubicBezTo>
                  <a:cubicBezTo>
                    <a:pt x="14683" y="15387"/>
                    <a:pt x="14869" y="15333"/>
                    <a:pt x="15052" y="15269"/>
                  </a:cubicBezTo>
                  <a:cubicBezTo>
                    <a:pt x="15250" y="15200"/>
                    <a:pt x="15441" y="15120"/>
                    <a:pt x="15632" y="15034"/>
                  </a:cubicBezTo>
                  <a:cubicBezTo>
                    <a:pt x="15810" y="14951"/>
                    <a:pt x="15989" y="14866"/>
                    <a:pt x="16160" y="14770"/>
                  </a:cubicBezTo>
                  <a:cubicBezTo>
                    <a:pt x="16337" y="14671"/>
                    <a:pt x="16516" y="14573"/>
                    <a:pt x="16683" y="14459"/>
                  </a:cubicBezTo>
                  <a:cubicBezTo>
                    <a:pt x="16847" y="14345"/>
                    <a:pt x="17011" y="14232"/>
                    <a:pt x="17164" y="14104"/>
                  </a:cubicBezTo>
                  <a:cubicBezTo>
                    <a:pt x="17316" y="13974"/>
                    <a:pt x="17473" y="13845"/>
                    <a:pt x="17611" y="13698"/>
                  </a:cubicBezTo>
                  <a:cubicBezTo>
                    <a:pt x="17894" y="13395"/>
                    <a:pt x="18165" y="13082"/>
                    <a:pt x="18391" y="12734"/>
                  </a:cubicBezTo>
                  <a:cubicBezTo>
                    <a:pt x="18613" y="12395"/>
                    <a:pt x="18813" y="12039"/>
                    <a:pt x="18942" y="11654"/>
                  </a:cubicBezTo>
                  <a:cubicBezTo>
                    <a:pt x="19006" y="11462"/>
                    <a:pt x="19033" y="11260"/>
                    <a:pt x="19068" y="11061"/>
                  </a:cubicBezTo>
                  <a:cubicBezTo>
                    <a:pt x="19085" y="10964"/>
                    <a:pt x="19101" y="10867"/>
                    <a:pt x="19116" y="10769"/>
                  </a:cubicBezTo>
                  <a:cubicBezTo>
                    <a:pt x="19139" y="10611"/>
                    <a:pt x="19131" y="10454"/>
                    <a:pt x="19118" y="10296"/>
                  </a:cubicBezTo>
                  <a:cubicBezTo>
                    <a:pt x="19115" y="10233"/>
                    <a:pt x="19113" y="10171"/>
                    <a:pt x="19110" y="10108"/>
                  </a:cubicBezTo>
                  <a:cubicBezTo>
                    <a:pt x="19103" y="9962"/>
                    <a:pt x="19070" y="9816"/>
                    <a:pt x="19013" y="9681"/>
                  </a:cubicBezTo>
                  <a:cubicBezTo>
                    <a:pt x="18982" y="9607"/>
                    <a:pt x="18949" y="9535"/>
                    <a:pt x="18915" y="9463"/>
                  </a:cubicBezTo>
                  <a:cubicBezTo>
                    <a:pt x="18859" y="9346"/>
                    <a:pt x="18800" y="9234"/>
                    <a:pt x="18717" y="9135"/>
                  </a:cubicBezTo>
                  <a:cubicBezTo>
                    <a:pt x="18612" y="9009"/>
                    <a:pt x="18485" y="8899"/>
                    <a:pt x="18361" y="8790"/>
                  </a:cubicBezTo>
                  <a:cubicBezTo>
                    <a:pt x="18270" y="8710"/>
                    <a:pt x="18173" y="8639"/>
                    <a:pt x="18072" y="8571"/>
                  </a:cubicBezTo>
                  <a:cubicBezTo>
                    <a:pt x="17990" y="8514"/>
                    <a:pt x="17906" y="8458"/>
                    <a:pt x="17819" y="8406"/>
                  </a:cubicBezTo>
                  <a:cubicBezTo>
                    <a:pt x="17735" y="8357"/>
                    <a:pt x="17645" y="8312"/>
                    <a:pt x="17556" y="8271"/>
                  </a:cubicBezTo>
                  <a:cubicBezTo>
                    <a:pt x="17382" y="8190"/>
                    <a:pt x="17198" y="8124"/>
                    <a:pt x="17012" y="8078"/>
                  </a:cubicBezTo>
                  <a:cubicBezTo>
                    <a:pt x="16823" y="8033"/>
                    <a:pt x="16628" y="8008"/>
                    <a:pt x="16437" y="7980"/>
                  </a:cubicBezTo>
                  <a:cubicBezTo>
                    <a:pt x="16345" y="7965"/>
                    <a:pt x="16253" y="7959"/>
                    <a:pt x="16161" y="7959"/>
                  </a:cubicBezTo>
                  <a:cubicBezTo>
                    <a:pt x="16058" y="7959"/>
                    <a:pt x="15955" y="7967"/>
                    <a:pt x="15853" y="7976"/>
                  </a:cubicBezTo>
                  <a:cubicBezTo>
                    <a:pt x="15756" y="7985"/>
                    <a:pt x="15663" y="8001"/>
                    <a:pt x="15568" y="8017"/>
                  </a:cubicBezTo>
                  <a:cubicBezTo>
                    <a:pt x="15466" y="8036"/>
                    <a:pt x="15361" y="8061"/>
                    <a:pt x="15264" y="8097"/>
                  </a:cubicBezTo>
                  <a:cubicBezTo>
                    <a:pt x="15078" y="8165"/>
                    <a:pt x="14899" y="8246"/>
                    <a:pt x="14723" y="8333"/>
                  </a:cubicBezTo>
                  <a:cubicBezTo>
                    <a:pt x="14541" y="8421"/>
                    <a:pt x="14368" y="8524"/>
                    <a:pt x="14196" y="8628"/>
                  </a:cubicBezTo>
                  <a:cubicBezTo>
                    <a:pt x="14031" y="8727"/>
                    <a:pt x="13873" y="8836"/>
                    <a:pt x="13737" y="8973"/>
                  </a:cubicBezTo>
                  <a:cubicBezTo>
                    <a:pt x="13592" y="9117"/>
                    <a:pt x="13456" y="9269"/>
                    <a:pt x="13331" y="9433"/>
                  </a:cubicBezTo>
                  <a:cubicBezTo>
                    <a:pt x="13213" y="9589"/>
                    <a:pt x="13098" y="9747"/>
                    <a:pt x="12994" y="9912"/>
                  </a:cubicBezTo>
                  <a:cubicBezTo>
                    <a:pt x="12884" y="10088"/>
                    <a:pt x="12780" y="10268"/>
                    <a:pt x="12675" y="10446"/>
                  </a:cubicBezTo>
                  <a:cubicBezTo>
                    <a:pt x="12578" y="10612"/>
                    <a:pt x="12477" y="10777"/>
                    <a:pt x="12384" y="10945"/>
                  </a:cubicBezTo>
                  <a:cubicBezTo>
                    <a:pt x="12291" y="11118"/>
                    <a:pt x="12211" y="11296"/>
                    <a:pt x="12140" y="11481"/>
                  </a:cubicBezTo>
                  <a:cubicBezTo>
                    <a:pt x="12072" y="11663"/>
                    <a:pt x="12004" y="11846"/>
                    <a:pt x="11935" y="12028"/>
                  </a:cubicBezTo>
                  <a:cubicBezTo>
                    <a:pt x="11864" y="12215"/>
                    <a:pt x="11797" y="12403"/>
                    <a:pt x="11735" y="12592"/>
                  </a:cubicBezTo>
                  <a:cubicBezTo>
                    <a:pt x="11675" y="12778"/>
                    <a:pt x="11622" y="12965"/>
                    <a:pt x="11560" y="13150"/>
                  </a:cubicBezTo>
                  <a:cubicBezTo>
                    <a:pt x="11503" y="13309"/>
                    <a:pt x="11442" y="13468"/>
                    <a:pt x="11380" y="13626"/>
                  </a:cubicBezTo>
                  <a:cubicBezTo>
                    <a:pt x="11317" y="13790"/>
                    <a:pt x="11256" y="13953"/>
                    <a:pt x="11191" y="14117"/>
                  </a:cubicBezTo>
                  <a:cubicBezTo>
                    <a:pt x="11053" y="14456"/>
                    <a:pt x="10932" y="14802"/>
                    <a:pt x="10779" y="15134"/>
                  </a:cubicBezTo>
                  <a:cubicBezTo>
                    <a:pt x="10766" y="15158"/>
                    <a:pt x="10754" y="15181"/>
                    <a:pt x="10740" y="15204"/>
                  </a:cubicBezTo>
                  <a:cubicBezTo>
                    <a:pt x="10658" y="15322"/>
                    <a:pt x="10567" y="15434"/>
                    <a:pt x="10475" y="15543"/>
                  </a:cubicBezTo>
                  <a:cubicBezTo>
                    <a:pt x="10380" y="15655"/>
                    <a:pt x="10285" y="15768"/>
                    <a:pt x="10189" y="15880"/>
                  </a:cubicBezTo>
                  <a:cubicBezTo>
                    <a:pt x="10156" y="15915"/>
                    <a:pt x="10120" y="15947"/>
                    <a:pt x="10087" y="15982"/>
                  </a:cubicBezTo>
                  <a:cubicBezTo>
                    <a:pt x="10078" y="15871"/>
                    <a:pt x="10070" y="15761"/>
                    <a:pt x="10062" y="15650"/>
                  </a:cubicBezTo>
                  <a:cubicBezTo>
                    <a:pt x="10047" y="15440"/>
                    <a:pt x="10039" y="15229"/>
                    <a:pt x="10027" y="15018"/>
                  </a:cubicBezTo>
                  <a:cubicBezTo>
                    <a:pt x="10014" y="14810"/>
                    <a:pt x="9994" y="14600"/>
                    <a:pt x="9975" y="14392"/>
                  </a:cubicBezTo>
                  <a:cubicBezTo>
                    <a:pt x="9954" y="14178"/>
                    <a:pt x="9940" y="13963"/>
                    <a:pt x="9927" y="13748"/>
                  </a:cubicBezTo>
                  <a:cubicBezTo>
                    <a:pt x="9922" y="13673"/>
                    <a:pt x="9919" y="13596"/>
                    <a:pt x="9914" y="13520"/>
                  </a:cubicBezTo>
                  <a:cubicBezTo>
                    <a:pt x="9910" y="13504"/>
                    <a:pt x="9909" y="13485"/>
                    <a:pt x="9910" y="13466"/>
                  </a:cubicBezTo>
                  <a:cubicBezTo>
                    <a:pt x="9910" y="13450"/>
                    <a:pt x="9912" y="13434"/>
                    <a:pt x="9917" y="13420"/>
                  </a:cubicBezTo>
                  <a:cubicBezTo>
                    <a:pt x="9916" y="13397"/>
                    <a:pt x="9916" y="13375"/>
                    <a:pt x="9917" y="13354"/>
                  </a:cubicBezTo>
                  <a:cubicBezTo>
                    <a:pt x="9916" y="13323"/>
                    <a:pt x="9916" y="13290"/>
                    <a:pt x="9921" y="13260"/>
                  </a:cubicBezTo>
                  <a:cubicBezTo>
                    <a:pt x="9920" y="13252"/>
                    <a:pt x="9920" y="13245"/>
                    <a:pt x="9920" y="13238"/>
                  </a:cubicBezTo>
                  <a:cubicBezTo>
                    <a:pt x="9921" y="13232"/>
                    <a:pt x="9921" y="13225"/>
                    <a:pt x="9922" y="13219"/>
                  </a:cubicBezTo>
                  <a:cubicBezTo>
                    <a:pt x="9925" y="13163"/>
                    <a:pt x="9936" y="13108"/>
                    <a:pt x="9946" y="13054"/>
                  </a:cubicBezTo>
                  <a:cubicBezTo>
                    <a:pt x="9952" y="13026"/>
                    <a:pt x="9958" y="12998"/>
                    <a:pt x="9965" y="12971"/>
                  </a:cubicBezTo>
                  <a:cubicBezTo>
                    <a:pt x="9970" y="12951"/>
                    <a:pt x="9974" y="12929"/>
                    <a:pt x="9985" y="12911"/>
                  </a:cubicBezTo>
                  <a:cubicBezTo>
                    <a:pt x="9989" y="12908"/>
                    <a:pt x="9991" y="12905"/>
                    <a:pt x="9993" y="12900"/>
                  </a:cubicBezTo>
                  <a:cubicBezTo>
                    <a:pt x="9998" y="12878"/>
                    <a:pt x="10004" y="12857"/>
                    <a:pt x="10011" y="12836"/>
                  </a:cubicBezTo>
                  <a:cubicBezTo>
                    <a:pt x="10015" y="12823"/>
                    <a:pt x="10020" y="12812"/>
                    <a:pt x="10024" y="12799"/>
                  </a:cubicBezTo>
                  <a:cubicBezTo>
                    <a:pt x="10025" y="12797"/>
                    <a:pt x="10025" y="12796"/>
                    <a:pt x="10027" y="12794"/>
                  </a:cubicBezTo>
                  <a:cubicBezTo>
                    <a:pt x="10052" y="12719"/>
                    <a:pt x="10084" y="12650"/>
                    <a:pt x="10119" y="12580"/>
                  </a:cubicBezTo>
                  <a:cubicBezTo>
                    <a:pt x="10127" y="12563"/>
                    <a:pt x="10135" y="12547"/>
                    <a:pt x="10143" y="12531"/>
                  </a:cubicBezTo>
                  <a:cubicBezTo>
                    <a:pt x="10144" y="12530"/>
                    <a:pt x="10145" y="12528"/>
                    <a:pt x="10145" y="12526"/>
                  </a:cubicBezTo>
                  <a:lnTo>
                    <a:pt x="10147" y="12525"/>
                  </a:lnTo>
                  <a:cubicBezTo>
                    <a:pt x="10148" y="12524"/>
                    <a:pt x="10148" y="12524"/>
                    <a:pt x="10148" y="12523"/>
                  </a:cubicBezTo>
                  <a:cubicBezTo>
                    <a:pt x="10167" y="12482"/>
                    <a:pt x="10184" y="12441"/>
                    <a:pt x="10201" y="12400"/>
                  </a:cubicBezTo>
                  <a:cubicBezTo>
                    <a:pt x="10206" y="12389"/>
                    <a:pt x="10212" y="12376"/>
                    <a:pt x="10216" y="12365"/>
                  </a:cubicBezTo>
                  <a:cubicBezTo>
                    <a:pt x="10222" y="12351"/>
                    <a:pt x="10228" y="12336"/>
                    <a:pt x="10236" y="12324"/>
                  </a:cubicBezTo>
                  <a:cubicBezTo>
                    <a:pt x="10275" y="12232"/>
                    <a:pt x="10315" y="12142"/>
                    <a:pt x="10355" y="12052"/>
                  </a:cubicBezTo>
                  <a:cubicBezTo>
                    <a:pt x="10450" y="11842"/>
                    <a:pt x="10534" y="11630"/>
                    <a:pt x="10627" y="11419"/>
                  </a:cubicBezTo>
                  <a:cubicBezTo>
                    <a:pt x="10767" y="11123"/>
                    <a:pt x="10929" y="10838"/>
                    <a:pt x="11100" y="10559"/>
                  </a:cubicBezTo>
                  <a:cubicBezTo>
                    <a:pt x="11101" y="10556"/>
                    <a:pt x="11104" y="10554"/>
                    <a:pt x="11106" y="10550"/>
                  </a:cubicBezTo>
                  <a:cubicBezTo>
                    <a:pt x="11107" y="10548"/>
                    <a:pt x="11107" y="10547"/>
                    <a:pt x="11108" y="10545"/>
                  </a:cubicBezTo>
                  <a:lnTo>
                    <a:pt x="11108" y="10545"/>
                  </a:lnTo>
                  <a:cubicBezTo>
                    <a:pt x="11108" y="10546"/>
                    <a:pt x="11108" y="10546"/>
                    <a:pt x="11108" y="10547"/>
                  </a:cubicBezTo>
                  <a:cubicBezTo>
                    <a:pt x="11209" y="10387"/>
                    <a:pt x="11313" y="10228"/>
                    <a:pt x="11409" y="10063"/>
                  </a:cubicBezTo>
                  <a:cubicBezTo>
                    <a:pt x="11513" y="9884"/>
                    <a:pt x="11607" y="9701"/>
                    <a:pt x="11699" y="9515"/>
                  </a:cubicBezTo>
                  <a:cubicBezTo>
                    <a:pt x="11874" y="9167"/>
                    <a:pt x="12070" y="8829"/>
                    <a:pt x="12261" y="8488"/>
                  </a:cubicBezTo>
                  <a:cubicBezTo>
                    <a:pt x="12309" y="8403"/>
                    <a:pt x="12355" y="8317"/>
                    <a:pt x="12402" y="8231"/>
                  </a:cubicBezTo>
                  <a:cubicBezTo>
                    <a:pt x="12447" y="8148"/>
                    <a:pt x="12493" y="8062"/>
                    <a:pt x="12533" y="7976"/>
                  </a:cubicBezTo>
                  <a:cubicBezTo>
                    <a:pt x="12575" y="7885"/>
                    <a:pt x="12622" y="7793"/>
                    <a:pt x="12660" y="7699"/>
                  </a:cubicBezTo>
                  <a:cubicBezTo>
                    <a:pt x="12702" y="7600"/>
                    <a:pt x="12743" y="7501"/>
                    <a:pt x="12782" y="7401"/>
                  </a:cubicBezTo>
                  <a:cubicBezTo>
                    <a:pt x="12852" y="7222"/>
                    <a:pt x="12925" y="7042"/>
                    <a:pt x="12986" y="6858"/>
                  </a:cubicBezTo>
                  <a:cubicBezTo>
                    <a:pt x="13052" y="6655"/>
                    <a:pt x="13114" y="6451"/>
                    <a:pt x="13170" y="6243"/>
                  </a:cubicBezTo>
                  <a:cubicBezTo>
                    <a:pt x="13218" y="6064"/>
                    <a:pt x="13258" y="5881"/>
                    <a:pt x="13295" y="5698"/>
                  </a:cubicBezTo>
                  <a:cubicBezTo>
                    <a:pt x="13337" y="5495"/>
                    <a:pt x="13379" y="5290"/>
                    <a:pt x="13402" y="5083"/>
                  </a:cubicBezTo>
                  <a:cubicBezTo>
                    <a:pt x="13412" y="4989"/>
                    <a:pt x="13424" y="4896"/>
                    <a:pt x="13431" y="4802"/>
                  </a:cubicBezTo>
                  <a:cubicBezTo>
                    <a:pt x="13437" y="4696"/>
                    <a:pt x="13442" y="4592"/>
                    <a:pt x="13444" y="4486"/>
                  </a:cubicBezTo>
                  <a:cubicBezTo>
                    <a:pt x="13450" y="4278"/>
                    <a:pt x="13431" y="4071"/>
                    <a:pt x="13408" y="3865"/>
                  </a:cubicBezTo>
                  <a:cubicBezTo>
                    <a:pt x="13386" y="3670"/>
                    <a:pt x="13351" y="3475"/>
                    <a:pt x="13309" y="3283"/>
                  </a:cubicBezTo>
                  <a:cubicBezTo>
                    <a:pt x="13288" y="3186"/>
                    <a:pt x="13266" y="3088"/>
                    <a:pt x="13243" y="2990"/>
                  </a:cubicBezTo>
                  <a:cubicBezTo>
                    <a:pt x="13220" y="2898"/>
                    <a:pt x="13200" y="2805"/>
                    <a:pt x="13171" y="2715"/>
                  </a:cubicBezTo>
                  <a:cubicBezTo>
                    <a:pt x="13153" y="2658"/>
                    <a:pt x="13136" y="2601"/>
                    <a:pt x="13117" y="2542"/>
                  </a:cubicBezTo>
                  <a:cubicBezTo>
                    <a:pt x="13101" y="2493"/>
                    <a:pt x="13078" y="2444"/>
                    <a:pt x="13059" y="2395"/>
                  </a:cubicBezTo>
                  <a:cubicBezTo>
                    <a:pt x="13025" y="2309"/>
                    <a:pt x="12982" y="2226"/>
                    <a:pt x="12938" y="2143"/>
                  </a:cubicBezTo>
                  <a:cubicBezTo>
                    <a:pt x="12838" y="1958"/>
                    <a:pt x="12732" y="1776"/>
                    <a:pt x="12619" y="1597"/>
                  </a:cubicBezTo>
                  <a:cubicBezTo>
                    <a:pt x="12511" y="1428"/>
                    <a:pt x="12394" y="1263"/>
                    <a:pt x="12271" y="1104"/>
                  </a:cubicBezTo>
                  <a:cubicBezTo>
                    <a:pt x="12147" y="944"/>
                    <a:pt x="12006" y="800"/>
                    <a:pt x="11860" y="660"/>
                  </a:cubicBezTo>
                  <a:cubicBezTo>
                    <a:pt x="11765" y="570"/>
                    <a:pt x="11664" y="480"/>
                    <a:pt x="11556" y="404"/>
                  </a:cubicBezTo>
                  <a:cubicBezTo>
                    <a:pt x="11346" y="254"/>
                    <a:pt x="11109" y="141"/>
                    <a:pt x="10860" y="74"/>
                  </a:cubicBezTo>
                  <a:cubicBezTo>
                    <a:pt x="10669" y="22"/>
                    <a:pt x="10474" y="0"/>
                    <a:pt x="10278"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161" name="Google Shape;2161;p42"/>
          <p:cNvGrpSpPr/>
          <p:nvPr/>
        </p:nvGrpSpPr>
        <p:grpSpPr>
          <a:xfrm flipH="1">
            <a:off x="9247076" y="2409726"/>
            <a:ext cx="443102" cy="262095"/>
            <a:chOff x="3659575" y="587325"/>
            <a:chExt cx="181250" cy="79400"/>
          </a:xfrm>
        </p:grpSpPr>
        <p:sp>
          <p:nvSpPr>
            <p:cNvPr id="2162" name="Google Shape;2162;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63" name="Google Shape;2163;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4" name="Google Shape;2164;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5" name="Google Shape;2165;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6" name="Google Shape;2166;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92" name="Google Shape;1292;p38"/>
          <p:cNvSpPr txBox="1">
            <a:spLocks noGrp="1"/>
          </p:cNvSpPr>
          <p:nvPr>
            <p:ph type="title"/>
          </p:nvPr>
        </p:nvSpPr>
        <p:spPr>
          <a:xfrm>
            <a:off x="2244000" y="637881"/>
            <a:ext cx="7704000" cy="609600"/>
          </a:xfrm>
          <a:prstGeom prst="rect">
            <a:avLst/>
          </a:prstGeom>
        </p:spPr>
        <p:txBody>
          <a:bodyPr spcFirstLastPara="1" vert="horz" wrap="square" lIns="0" tIns="0" rIns="0" bIns="0" rtlCol="0" anchor="t" anchorCtr="0">
            <a:noAutofit/>
          </a:bodyPr>
          <a:lstStyle/>
          <a:p>
            <a:pPr algn="l"/>
            <a:r>
              <a:rPr lang="vi-VN" sz="3200">
                <a:solidFill>
                  <a:srgbClr val="0070C0"/>
                </a:solidFill>
                <a:latin typeface="Calibri" panose="020F0502020204030204" pitchFamily="34" charset="0"/>
                <a:cs typeface="Calibri" panose="020F0502020204030204" pitchFamily="34" charset="0"/>
              </a:rPr>
              <a:t>Dụng </a:t>
            </a:r>
            <a:r>
              <a:rPr lang="vi-VN" sz="3200" dirty="0">
                <a:solidFill>
                  <a:srgbClr val="0070C0"/>
                </a:solidFill>
                <a:latin typeface="Calibri" panose="020F0502020204030204" pitchFamily="34" charset="0"/>
                <a:cs typeface="Calibri" panose="020F0502020204030204" pitchFamily="34" charset="0"/>
              </a:rPr>
              <a:t>cụ</a:t>
            </a:r>
            <a:endParaRPr sz="3200" dirty="0">
              <a:solidFill>
                <a:srgbClr val="0070C0"/>
              </a:solidFill>
              <a:latin typeface="Calibri" panose="020F0502020204030204" pitchFamily="34" charset="0"/>
              <a:cs typeface="Calibri" panose="020F0502020204030204" pitchFamily="34" charset="0"/>
              <a:sym typeface="Pompiere"/>
            </a:endParaRPr>
          </a:p>
        </p:txBody>
      </p:sp>
      <p:grpSp>
        <p:nvGrpSpPr>
          <p:cNvPr id="1299" name="Google Shape;1299;p38"/>
          <p:cNvGrpSpPr/>
          <p:nvPr/>
        </p:nvGrpSpPr>
        <p:grpSpPr>
          <a:xfrm flipH="1">
            <a:off x="8155078" y="247491"/>
            <a:ext cx="662944" cy="304796"/>
            <a:chOff x="1579263" y="684775"/>
            <a:chExt cx="290650" cy="101925"/>
          </a:xfrm>
        </p:grpSpPr>
        <p:sp>
          <p:nvSpPr>
            <p:cNvPr id="1300" name="Google Shape;1300;p38"/>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01" name="Google Shape;1301;p38"/>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2" name="Google Shape;1302;p38"/>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3" name="Google Shape;1303;p38"/>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4" name="Google Shape;1304;p38"/>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5" name="Google Shape;1305;p38"/>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6" name="Google Shape;1306;p38"/>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307" name="Google Shape;1307;p38"/>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08" r="13077"/>
          <a:stretch>
            <a:fillRect/>
          </a:stretch>
        </p:blipFill>
        <p:spPr bwMode="auto">
          <a:xfrm>
            <a:off x="1973630" y="1496321"/>
            <a:ext cx="2629633" cy="229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5093" y="1496322"/>
            <a:ext cx="2629633" cy="2298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6396" y="1496319"/>
            <a:ext cx="2647391" cy="2298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3630" y="4143621"/>
            <a:ext cx="2629633" cy="21971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5093" y="4093741"/>
            <a:ext cx="2629632" cy="22968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05541" y="4083051"/>
            <a:ext cx="2612830" cy="22576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additive="base">
                                        <p:cTn id="15" dur="500" fill="hold"/>
                                        <p:tgtEl>
                                          <p:spTgt spid="1030"/>
                                        </p:tgtEl>
                                        <p:attrNameLst>
                                          <p:attrName>ppt_x</p:attrName>
                                        </p:attrNameLst>
                                      </p:cBhvr>
                                      <p:tavLst>
                                        <p:tav tm="0">
                                          <p:val>
                                            <p:strVal val="#ppt_x"/>
                                          </p:val>
                                        </p:tav>
                                        <p:tav tm="100000">
                                          <p:val>
                                            <p:strVal val="#ppt_x"/>
                                          </p:val>
                                        </p:tav>
                                      </p:tavLst>
                                    </p:anim>
                                    <p:anim calcmode="lin" valueType="num">
                                      <p:cBhvr additive="base">
                                        <p:cTn id="16" dur="500" fill="hold"/>
                                        <p:tgtEl>
                                          <p:spTgt spid="10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34"/>
                                        </p:tgtEl>
                                        <p:attrNameLst>
                                          <p:attrName>style.visibility</p:attrName>
                                        </p:attrNameLst>
                                      </p:cBhvr>
                                      <p:to>
                                        <p:strVal val="visible"/>
                                      </p:to>
                                    </p:set>
                                    <p:anim calcmode="lin" valueType="num">
                                      <p:cBhvr additive="base">
                                        <p:cTn id="23" dur="500" fill="hold"/>
                                        <p:tgtEl>
                                          <p:spTgt spid="1034"/>
                                        </p:tgtEl>
                                        <p:attrNameLst>
                                          <p:attrName>ppt_x</p:attrName>
                                        </p:attrNameLst>
                                      </p:cBhvr>
                                      <p:tavLst>
                                        <p:tav tm="0">
                                          <p:val>
                                            <p:strVal val="#ppt_x"/>
                                          </p:val>
                                        </p:tav>
                                        <p:tav tm="100000">
                                          <p:val>
                                            <p:strVal val="#ppt_x"/>
                                          </p:val>
                                        </p:tav>
                                      </p:tavLst>
                                    </p:anim>
                                    <p:anim calcmode="lin" valueType="num">
                                      <p:cBhvr additive="base">
                                        <p:cTn id="24" dur="500" fill="hold"/>
                                        <p:tgtEl>
                                          <p:spTgt spid="103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36"/>
                                        </p:tgtEl>
                                        <p:attrNameLst>
                                          <p:attrName>style.visibility</p:attrName>
                                        </p:attrNameLst>
                                      </p:cBhvr>
                                      <p:to>
                                        <p:strVal val="visible"/>
                                      </p:to>
                                    </p:set>
                                    <p:anim calcmode="lin" valueType="num">
                                      <p:cBhvr additive="base">
                                        <p:cTn id="27" dur="500" fill="hold"/>
                                        <p:tgtEl>
                                          <p:spTgt spid="1036"/>
                                        </p:tgtEl>
                                        <p:attrNameLst>
                                          <p:attrName>ppt_x</p:attrName>
                                        </p:attrNameLst>
                                      </p:cBhvr>
                                      <p:tavLst>
                                        <p:tav tm="0">
                                          <p:val>
                                            <p:strVal val="#ppt_x"/>
                                          </p:val>
                                        </p:tav>
                                        <p:tav tm="100000">
                                          <p:val>
                                            <p:strVal val="#ppt_x"/>
                                          </p:val>
                                        </p:tav>
                                      </p:tavLst>
                                    </p:anim>
                                    <p:anim calcmode="lin" valueType="num">
                                      <p:cBhvr additive="base">
                                        <p:cTn id="28"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92" name="Google Shape;1292;p38"/>
          <p:cNvSpPr txBox="1">
            <a:spLocks noGrp="1"/>
          </p:cNvSpPr>
          <p:nvPr>
            <p:ph type="title"/>
          </p:nvPr>
        </p:nvSpPr>
        <p:spPr>
          <a:xfrm>
            <a:off x="2209710" y="451826"/>
            <a:ext cx="7704000" cy="609600"/>
          </a:xfrm>
          <a:prstGeom prst="rect">
            <a:avLst/>
          </a:prstGeom>
        </p:spPr>
        <p:txBody>
          <a:bodyPr spcFirstLastPara="1" vert="horz" wrap="square" lIns="0" tIns="0" rIns="0" bIns="0" rtlCol="0" anchor="t" anchorCtr="0">
            <a:noAutofit/>
          </a:bodyPr>
          <a:lstStyle/>
          <a:p>
            <a:pPr algn="l"/>
            <a:r>
              <a:rPr lang="vi-VN" sz="3200" dirty="0">
                <a:solidFill>
                  <a:srgbClr val="0070C0"/>
                </a:solidFill>
                <a:latin typeface="Calibri" panose="020F0502020204030204" pitchFamily="34" charset="0"/>
                <a:cs typeface="Calibri" panose="020F0502020204030204" pitchFamily="34" charset="0"/>
              </a:rPr>
              <a:t>Dụng cụ</a:t>
            </a:r>
            <a:endParaRPr sz="3200" dirty="0">
              <a:solidFill>
                <a:srgbClr val="0070C0"/>
              </a:solidFill>
              <a:latin typeface="Calibri" panose="020F0502020204030204" pitchFamily="34" charset="0"/>
              <a:cs typeface="Calibri" panose="020F0502020204030204" pitchFamily="34" charset="0"/>
              <a:sym typeface="Pompiere"/>
            </a:endParaRPr>
          </a:p>
        </p:txBody>
      </p:sp>
      <p:grpSp>
        <p:nvGrpSpPr>
          <p:cNvPr id="1299" name="Google Shape;1299;p38"/>
          <p:cNvGrpSpPr/>
          <p:nvPr/>
        </p:nvGrpSpPr>
        <p:grpSpPr>
          <a:xfrm flipH="1">
            <a:off x="8155078" y="247491"/>
            <a:ext cx="662944" cy="304796"/>
            <a:chOff x="1579263" y="684775"/>
            <a:chExt cx="290650" cy="101925"/>
          </a:xfrm>
        </p:grpSpPr>
        <p:sp>
          <p:nvSpPr>
            <p:cNvPr id="1300" name="Google Shape;1300;p38"/>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01" name="Google Shape;1301;p38"/>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2" name="Google Shape;1302;p38"/>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3" name="Google Shape;1303;p38"/>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4" name="Google Shape;1304;p38"/>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5" name="Google Shape;1305;p38"/>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6" name="Google Shape;1306;p38"/>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307" name="Google Shape;1307;p38"/>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717" y="1503111"/>
            <a:ext cx="2607285" cy="23003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430" y="1503111"/>
            <a:ext cx="2607285" cy="23003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t="22867" b="22181"/>
          <a:stretch>
            <a:fillRect/>
          </a:stretch>
        </p:blipFill>
        <p:spPr bwMode="auto">
          <a:xfrm>
            <a:off x="7598143" y="1503110"/>
            <a:ext cx="2607285" cy="2300377"/>
          </a:xfrm>
          <a:prstGeom prst="rect">
            <a:avLst/>
          </a:prstGeom>
          <a:noFill/>
          <a:extLst>
            <a:ext uri="{909E8E84-426E-40DD-AFC4-6F175D3DCCD1}">
              <a14:hiddenFill xmlns:a14="http://schemas.microsoft.com/office/drawing/2010/main">
                <a:solidFill>
                  <a:srgbClr val="FFFFFF"/>
                </a:solidFill>
              </a14:hiddenFill>
            </a:ext>
          </a:extLst>
        </p:spPr>
      </p:pic>
      <p:pic>
        <p:nvPicPr>
          <p:cNvPr id="3" name="Hình ảnh 2"/>
          <p:cNvPicPr>
            <a:picLocks noChangeAspect="1"/>
          </p:cNvPicPr>
          <p:nvPr/>
        </p:nvPicPr>
        <p:blipFill>
          <a:blip r:embed="rId6"/>
          <a:stretch>
            <a:fillRect/>
          </a:stretch>
        </p:blipFill>
        <p:spPr>
          <a:xfrm>
            <a:off x="1964717" y="4059117"/>
            <a:ext cx="2607285" cy="2300377"/>
          </a:xfrm>
          <a:prstGeom prst="rect">
            <a:avLst/>
          </a:prstGeom>
        </p:spPr>
      </p:pic>
      <p:pic>
        <p:nvPicPr>
          <p:cNvPr id="5" name="Hình ảnh 4"/>
          <p:cNvPicPr>
            <a:picLocks noChangeAspect="1"/>
          </p:cNvPicPr>
          <p:nvPr/>
        </p:nvPicPr>
        <p:blipFill>
          <a:blip r:embed="rId7"/>
          <a:stretch>
            <a:fillRect/>
          </a:stretch>
        </p:blipFill>
        <p:spPr>
          <a:xfrm>
            <a:off x="4781428" y="4138970"/>
            <a:ext cx="2607284" cy="2220523"/>
          </a:xfrm>
          <a:prstGeom prst="rect">
            <a:avLst/>
          </a:prstGeom>
        </p:spPr>
      </p:pic>
      <p:pic>
        <p:nvPicPr>
          <p:cNvPr id="7" name="Hình ảnh 6"/>
          <p:cNvPicPr>
            <a:picLocks noChangeAspect="1"/>
          </p:cNvPicPr>
          <p:nvPr/>
        </p:nvPicPr>
        <p:blipFill>
          <a:blip r:embed="rId8"/>
          <a:stretch>
            <a:fillRect/>
          </a:stretch>
        </p:blipFill>
        <p:spPr>
          <a:xfrm>
            <a:off x="7620003" y="4138971"/>
            <a:ext cx="2607283" cy="2245241"/>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barn(inVertical)">
                                      <p:cBhvr>
                                        <p:cTn id="10" dur="500"/>
                                        <p:tgtEl>
                                          <p:spTgt spid="2052"/>
                                        </p:tgtEl>
                                      </p:cBhvr>
                                    </p:animEffect>
                                  </p:childTnLst>
                                </p:cTn>
                              </p:par>
                              <p:par>
                                <p:cTn id="11" presetID="16" presetClass="entr" presetSubtype="21"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92" name="Google Shape;1292;p38"/>
          <p:cNvSpPr txBox="1">
            <a:spLocks noGrp="1"/>
          </p:cNvSpPr>
          <p:nvPr>
            <p:ph type="title"/>
          </p:nvPr>
        </p:nvSpPr>
        <p:spPr>
          <a:xfrm>
            <a:off x="2244000" y="685506"/>
            <a:ext cx="7704000" cy="609600"/>
          </a:xfrm>
          <a:prstGeom prst="rect">
            <a:avLst/>
          </a:prstGeom>
        </p:spPr>
        <p:txBody>
          <a:bodyPr spcFirstLastPara="1" vert="horz" wrap="square" lIns="0" tIns="0" rIns="0" bIns="0" rtlCol="0" anchor="t" anchorCtr="0">
            <a:noAutofit/>
          </a:bodyPr>
          <a:lstStyle/>
          <a:p>
            <a:pPr algn="l"/>
            <a:r>
              <a:rPr lang="vi-VN" sz="3200" dirty="0">
                <a:solidFill>
                  <a:srgbClr val="0070C0"/>
                </a:solidFill>
                <a:latin typeface="Calibri" panose="020F0502020204030204" pitchFamily="34" charset="0"/>
                <a:cs typeface="Calibri" panose="020F0502020204030204" pitchFamily="34" charset="0"/>
              </a:rPr>
              <a:t>Dụng cụ</a:t>
            </a:r>
            <a:endParaRPr sz="3200" dirty="0">
              <a:solidFill>
                <a:srgbClr val="0070C0"/>
              </a:solidFill>
              <a:latin typeface="Calibri" panose="020F0502020204030204" pitchFamily="34" charset="0"/>
              <a:cs typeface="Calibri" panose="020F0502020204030204" pitchFamily="34" charset="0"/>
              <a:sym typeface="Pompiere"/>
            </a:endParaRPr>
          </a:p>
        </p:txBody>
      </p:sp>
      <p:grpSp>
        <p:nvGrpSpPr>
          <p:cNvPr id="1299" name="Google Shape;1299;p38"/>
          <p:cNvGrpSpPr/>
          <p:nvPr/>
        </p:nvGrpSpPr>
        <p:grpSpPr>
          <a:xfrm flipH="1">
            <a:off x="8155078" y="247491"/>
            <a:ext cx="662944" cy="304796"/>
            <a:chOff x="1579263" y="684775"/>
            <a:chExt cx="290650" cy="101925"/>
          </a:xfrm>
        </p:grpSpPr>
        <p:sp>
          <p:nvSpPr>
            <p:cNvPr id="1300" name="Google Shape;1300;p38"/>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01" name="Google Shape;1301;p38"/>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2" name="Google Shape;1302;p38"/>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3" name="Google Shape;1303;p38"/>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4" name="Google Shape;1304;p38"/>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5" name="Google Shape;1305;p38"/>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306" name="Google Shape;1306;p38"/>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307" name="Google Shape;1307;p38"/>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769" y="1357224"/>
            <a:ext cx="8393723" cy="511789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oogle Shape;2034;p42"/>
          <p:cNvGrpSpPr/>
          <p:nvPr/>
        </p:nvGrpSpPr>
        <p:grpSpPr>
          <a:xfrm>
            <a:off x="7469359" y="3791297"/>
            <a:ext cx="3128302" cy="2744573"/>
            <a:chOff x="97300" y="2269175"/>
            <a:chExt cx="987625" cy="372300"/>
          </a:xfrm>
        </p:grpSpPr>
        <p:sp>
          <p:nvSpPr>
            <p:cNvPr id="4" name="Google Shape;2035;p42"/>
            <p:cNvSpPr/>
            <p:nvPr/>
          </p:nvSpPr>
          <p:spPr>
            <a:xfrm>
              <a:off x="574800" y="2385775"/>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5" name="Google Shape;2036;p42"/>
            <p:cNvSpPr/>
            <p:nvPr/>
          </p:nvSpPr>
          <p:spPr>
            <a:xfrm>
              <a:off x="594000" y="2370650"/>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6" name="Google Shape;2037;p42"/>
            <p:cNvSpPr/>
            <p:nvPr/>
          </p:nvSpPr>
          <p:spPr>
            <a:xfrm>
              <a:off x="593650" y="2356925"/>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7" name="Google Shape;2038;p42"/>
            <p:cNvSpPr/>
            <p:nvPr/>
          </p:nvSpPr>
          <p:spPr>
            <a:xfrm>
              <a:off x="588400" y="2338175"/>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8" name="Google Shape;2039;p42"/>
            <p:cNvSpPr/>
            <p:nvPr/>
          </p:nvSpPr>
          <p:spPr>
            <a:xfrm>
              <a:off x="272875" y="2629275"/>
              <a:ext cx="25" cy="25"/>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9" name="Google Shape;2040;p42"/>
            <p:cNvSpPr/>
            <p:nvPr/>
          </p:nvSpPr>
          <p:spPr>
            <a:xfrm>
              <a:off x="104900" y="2275500"/>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 name="Google Shape;2041;p42"/>
            <p:cNvSpPr/>
            <p:nvPr/>
          </p:nvSpPr>
          <p:spPr>
            <a:xfrm>
              <a:off x="928900" y="2632275"/>
              <a:ext cx="25" cy="25"/>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1" name="Google Shape;2042;p42"/>
            <p:cNvSpPr/>
            <p:nvPr/>
          </p:nvSpPr>
          <p:spPr>
            <a:xfrm>
              <a:off x="928900" y="2632275"/>
              <a:ext cx="125" cy="25"/>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2" name="Google Shape;2043;p42"/>
            <p:cNvSpPr/>
            <p:nvPr/>
          </p:nvSpPr>
          <p:spPr>
            <a:xfrm>
              <a:off x="928875" y="2632275"/>
              <a:ext cx="50" cy="25"/>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3" name="Google Shape;2044;p42"/>
            <p:cNvSpPr/>
            <p:nvPr/>
          </p:nvSpPr>
          <p:spPr>
            <a:xfrm>
              <a:off x="104700" y="2592625"/>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4" name="Google Shape;2045;p42"/>
            <p:cNvSpPr/>
            <p:nvPr/>
          </p:nvSpPr>
          <p:spPr>
            <a:xfrm>
              <a:off x="928750" y="2632275"/>
              <a:ext cx="175" cy="25"/>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5" name="Google Shape;2046;p42"/>
            <p:cNvSpPr/>
            <p:nvPr/>
          </p:nvSpPr>
          <p:spPr>
            <a:xfrm>
              <a:off x="259900" y="2505875"/>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 name="Google Shape;2047;p42"/>
            <p:cNvSpPr/>
            <p:nvPr/>
          </p:nvSpPr>
          <p:spPr>
            <a:xfrm>
              <a:off x="273975" y="2506500"/>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 name="Google Shape;2048;p42"/>
            <p:cNvSpPr/>
            <p:nvPr/>
          </p:nvSpPr>
          <p:spPr>
            <a:xfrm>
              <a:off x="268175" y="2493525"/>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 name="Google Shape;2049;p42"/>
            <p:cNvSpPr/>
            <p:nvPr/>
          </p:nvSpPr>
          <p:spPr>
            <a:xfrm>
              <a:off x="445775" y="2502200"/>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 name="Google Shape;2050;p42"/>
            <p:cNvSpPr/>
            <p:nvPr/>
          </p:nvSpPr>
          <p:spPr>
            <a:xfrm>
              <a:off x="460475" y="2501550"/>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 name="Google Shape;2051;p42"/>
            <p:cNvSpPr/>
            <p:nvPr/>
          </p:nvSpPr>
          <p:spPr>
            <a:xfrm>
              <a:off x="597800" y="2498150"/>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 name="Google Shape;2052;p42"/>
            <p:cNvSpPr/>
            <p:nvPr/>
          </p:nvSpPr>
          <p:spPr>
            <a:xfrm>
              <a:off x="739275" y="2502475"/>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 name="Google Shape;2053;p42"/>
            <p:cNvSpPr/>
            <p:nvPr/>
          </p:nvSpPr>
          <p:spPr>
            <a:xfrm>
              <a:off x="753625" y="2503475"/>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3" name="Google Shape;2054;p42"/>
            <p:cNvSpPr/>
            <p:nvPr/>
          </p:nvSpPr>
          <p:spPr>
            <a:xfrm>
              <a:off x="746925" y="2490375"/>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4" name="Google Shape;2055;p42"/>
            <p:cNvSpPr/>
            <p:nvPr/>
          </p:nvSpPr>
          <p:spPr>
            <a:xfrm>
              <a:off x="674750" y="2332800"/>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5" name="Google Shape;2056;p42"/>
            <p:cNvSpPr/>
            <p:nvPr/>
          </p:nvSpPr>
          <p:spPr>
            <a:xfrm>
              <a:off x="688900" y="2335925"/>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6" name="Google Shape;2057;p42"/>
            <p:cNvSpPr/>
            <p:nvPr/>
          </p:nvSpPr>
          <p:spPr>
            <a:xfrm>
              <a:off x="411725" y="2352350"/>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7" name="Google Shape;2058;p42"/>
            <p:cNvSpPr/>
            <p:nvPr/>
          </p:nvSpPr>
          <p:spPr>
            <a:xfrm>
              <a:off x="424875" y="2347075"/>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8" name="Google Shape;2059;p42"/>
            <p:cNvSpPr/>
            <p:nvPr/>
          </p:nvSpPr>
          <p:spPr>
            <a:xfrm>
              <a:off x="678925" y="2346825"/>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9" name="Google Shape;2060;p42"/>
            <p:cNvSpPr/>
            <p:nvPr/>
          </p:nvSpPr>
          <p:spPr>
            <a:xfrm>
              <a:off x="883925" y="2431025"/>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0" name="Google Shape;2061;p42"/>
            <p:cNvSpPr/>
            <p:nvPr/>
          </p:nvSpPr>
          <p:spPr>
            <a:xfrm>
              <a:off x="208125" y="2449025"/>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1" name="Google Shape;2062;p42"/>
            <p:cNvSpPr/>
            <p:nvPr/>
          </p:nvSpPr>
          <p:spPr>
            <a:xfrm>
              <a:off x="199125" y="2458350"/>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2" name="Google Shape;2063;p42"/>
            <p:cNvSpPr/>
            <p:nvPr/>
          </p:nvSpPr>
          <p:spPr>
            <a:xfrm>
              <a:off x="106100" y="2275425"/>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3" name="Google Shape;2064;p42"/>
            <p:cNvSpPr/>
            <p:nvPr/>
          </p:nvSpPr>
          <p:spPr>
            <a:xfrm>
              <a:off x="1020700" y="2559325"/>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4" name="Google Shape;2065;p42"/>
            <p:cNvSpPr/>
            <p:nvPr/>
          </p:nvSpPr>
          <p:spPr>
            <a:xfrm>
              <a:off x="641300" y="2633175"/>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 name="Google Shape;2066;p42"/>
            <p:cNvSpPr/>
            <p:nvPr/>
          </p:nvSpPr>
          <p:spPr>
            <a:xfrm>
              <a:off x="97300" y="2269175"/>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36" name="Google Shape;2067;p42"/>
            <p:cNvSpPr/>
            <p:nvPr/>
          </p:nvSpPr>
          <p:spPr>
            <a:xfrm>
              <a:off x="522525" y="2285325"/>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grpSp>
        <p:nvGrpSpPr>
          <p:cNvPr id="37" name="Google Shape;2093;p42"/>
          <p:cNvGrpSpPr/>
          <p:nvPr/>
        </p:nvGrpSpPr>
        <p:grpSpPr>
          <a:xfrm>
            <a:off x="8564364" y="4000205"/>
            <a:ext cx="1240746" cy="2325012"/>
            <a:chOff x="6553887" y="1596185"/>
            <a:chExt cx="1240746" cy="2676541"/>
          </a:xfrm>
        </p:grpSpPr>
        <p:sp>
          <p:nvSpPr>
            <p:cNvPr id="38" name="Google Shape;2094;p42"/>
            <p:cNvSpPr/>
            <p:nvPr/>
          </p:nvSpPr>
          <p:spPr>
            <a:xfrm flipH="1">
              <a:off x="6810275" y="3314878"/>
              <a:ext cx="661719" cy="219223"/>
            </a:xfrm>
            <a:custGeom>
              <a:avLst/>
              <a:gdLst/>
              <a:ahLst/>
              <a:cxnLst/>
              <a:rect l="l" t="t" r="r" b="b"/>
              <a:pathLst>
                <a:path w="10827" h="3542" extrusionOk="0">
                  <a:moveTo>
                    <a:pt x="4319" y="211"/>
                  </a:moveTo>
                  <a:cubicBezTo>
                    <a:pt x="4313" y="213"/>
                    <a:pt x="4307" y="216"/>
                    <a:pt x="4301" y="219"/>
                  </a:cubicBezTo>
                  <a:lnTo>
                    <a:pt x="4301" y="219"/>
                  </a:lnTo>
                  <a:cubicBezTo>
                    <a:pt x="4307" y="216"/>
                    <a:pt x="4313" y="213"/>
                    <a:pt x="4319" y="211"/>
                  </a:cubicBezTo>
                  <a:close/>
                  <a:moveTo>
                    <a:pt x="4301" y="219"/>
                  </a:moveTo>
                  <a:cubicBezTo>
                    <a:pt x="4300" y="219"/>
                    <a:pt x="4300" y="219"/>
                    <a:pt x="4299" y="219"/>
                  </a:cubicBezTo>
                  <a:cubicBezTo>
                    <a:pt x="4300" y="219"/>
                    <a:pt x="4300" y="219"/>
                    <a:pt x="4301" y="219"/>
                  </a:cubicBezTo>
                  <a:close/>
                  <a:moveTo>
                    <a:pt x="3523" y="1668"/>
                  </a:moveTo>
                  <a:cubicBezTo>
                    <a:pt x="3523" y="1668"/>
                    <a:pt x="3522" y="1669"/>
                    <a:pt x="3522" y="1669"/>
                  </a:cubicBezTo>
                  <a:cubicBezTo>
                    <a:pt x="3522" y="1669"/>
                    <a:pt x="3523" y="1669"/>
                    <a:pt x="3523" y="1668"/>
                  </a:cubicBezTo>
                  <a:close/>
                  <a:moveTo>
                    <a:pt x="3594" y="1613"/>
                  </a:moveTo>
                  <a:lnTo>
                    <a:pt x="3594" y="1613"/>
                  </a:lnTo>
                  <a:cubicBezTo>
                    <a:pt x="3564" y="1641"/>
                    <a:pt x="3533" y="1668"/>
                    <a:pt x="3503" y="1694"/>
                  </a:cubicBezTo>
                  <a:cubicBezTo>
                    <a:pt x="3509" y="1686"/>
                    <a:pt x="3515" y="1678"/>
                    <a:pt x="3522" y="1669"/>
                  </a:cubicBezTo>
                  <a:cubicBezTo>
                    <a:pt x="3522" y="1669"/>
                    <a:pt x="3522" y="1668"/>
                    <a:pt x="3523" y="1668"/>
                  </a:cubicBezTo>
                  <a:cubicBezTo>
                    <a:pt x="3546" y="1650"/>
                    <a:pt x="3570" y="1631"/>
                    <a:pt x="3594" y="1613"/>
                  </a:cubicBezTo>
                  <a:close/>
                  <a:moveTo>
                    <a:pt x="5072" y="0"/>
                  </a:moveTo>
                  <a:cubicBezTo>
                    <a:pt x="5039" y="0"/>
                    <a:pt x="5006" y="5"/>
                    <a:pt x="4973" y="12"/>
                  </a:cubicBezTo>
                  <a:cubicBezTo>
                    <a:pt x="4903" y="26"/>
                    <a:pt x="4836" y="44"/>
                    <a:pt x="4768" y="64"/>
                  </a:cubicBezTo>
                  <a:cubicBezTo>
                    <a:pt x="4614" y="98"/>
                    <a:pt x="4464" y="149"/>
                    <a:pt x="4319" y="211"/>
                  </a:cubicBezTo>
                  <a:lnTo>
                    <a:pt x="4319" y="211"/>
                  </a:lnTo>
                  <a:cubicBezTo>
                    <a:pt x="4320" y="210"/>
                    <a:pt x="4320" y="210"/>
                    <a:pt x="4321" y="210"/>
                  </a:cubicBezTo>
                  <a:lnTo>
                    <a:pt x="4321" y="210"/>
                  </a:lnTo>
                  <a:cubicBezTo>
                    <a:pt x="4308" y="216"/>
                    <a:pt x="4296" y="220"/>
                    <a:pt x="4283" y="226"/>
                  </a:cubicBezTo>
                  <a:cubicBezTo>
                    <a:pt x="4260" y="216"/>
                    <a:pt x="4235" y="211"/>
                    <a:pt x="4209" y="211"/>
                  </a:cubicBezTo>
                  <a:cubicBezTo>
                    <a:pt x="4204" y="211"/>
                    <a:pt x="4200" y="211"/>
                    <a:pt x="4195" y="211"/>
                  </a:cubicBezTo>
                  <a:cubicBezTo>
                    <a:pt x="4049" y="225"/>
                    <a:pt x="3914" y="299"/>
                    <a:pt x="3789" y="372"/>
                  </a:cubicBezTo>
                  <a:cubicBezTo>
                    <a:pt x="3778" y="378"/>
                    <a:pt x="3768" y="385"/>
                    <a:pt x="3757" y="391"/>
                  </a:cubicBezTo>
                  <a:cubicBezTo>
                    <a:pt x="3731" y="395"/>
                    <a:pt x="3705" y="404"/>
                    <a:pt x="3683" y="420"/>
                  </a:cubicBezTo>
                  <a:cubicBezTo>
                    <a:pt x="3651" y="443"/>
                    <a:pt x="3621" y="467"/>
                    <a:pt x="3591" y="492"/>
                  </a:cubicBezTo>
                  <a:cubicBezTo>
                    <a:pt x="3531" y="532"/>
                    <a:pt x="3470" y="574"/>
                    <a:pt x="3410" y="616"/>
                  </a:cubicBezTo>
                  <a:cubicBezTo>
                    <a:pt x="3354" y="658"/>
                    <a:pt x="3299" y="702"/>
                    <a:pt x="3244" y="744"/>
                  </a:cubicBezTo>
                  <a:cubicBezTo>
                    <a:pt x="3212" y="768"/>
                    <a:pt x="3180" y="792"/>
                    <a:pt x="3149" y="820"/>
                  </a:cubicBezTo>
                  <a:cubicBezTo>
                    <a:pt x="3120" y="845"/>
                    <a:pt x="3093" y="871"/>
                    <a:pt x="3070" y="903"/>
                  </a:cubicBezTo>
                  <a:cubicBezTo>
                    <a:pt x="3053" y="926"/>
                    <a:pt x="3038" y="951"/>
                    <a:pt x="3022" y="975"/>
                  </a:cubicBezTo>
                  <a:cubicBezTo>
                    <a:pt x="2995" y="1022"/>
                    <a:pt x="2988" y="1075"/>
                    <a:pt x="3001" y="1121"/>
                  </a:cubicBezTo>
                  <a:cubicBezTo>
                    <a:pt x="2939" y="1195"/>
                    <a:pt x="2881" y="1273"/>
                    <a:pt x="2829" y="1351"/>
                  </a:cubicBezTo>
                  <a:cubicBezTo>
                    <a:pt x="2796" y="1399"/>
                    <a:pt x="2765" y="1448"/>
                    <a:pt x="2734" y="1498"/>
                  </a:cubicBezTo>
                  <a:cubicBezTo>
                    <a:pt x="2713" y="1528"/>
                    <a:pt x="2694" y="1558"/>
                    <a:pt x="2681" y="1592"/>
                  </a:cubicBezTo>
                  <a:cubicBezTo>
                    <a:pt x="2646" y="1629"/>
                    <a:pt x="2612" y="1666"/>
                    <a:pt x="2576" y="1703"/>
                  </a:cubicBezTo>
                  <a:cubicBezTo>
                    <a:pt x="2517" y="1765"/>
                    <a:pt x="2456" y="1827"/>
                    <a:pt x="2400" y="1893"/>
                  </a:cubicBezTo>
                  <a:cubicBezTo>
                    <a:pt x="2344" y="1870"/>
                    <a:pt x="2286" y="1850"/>
                    <a:pt x="2226" y="1833"/>
                  </a:cubicBezTo>
                  <a:cubicBezTo>
                    <a:pt x="2130" y="1805"/>
                    <a:pt x="2027" y="1796"/>
                    <a:pt x="1925" y="1795"/>
                  </a:cubicBezTo>
                  <a:cubicBezTo>
                    <a:pt x="1851" y="1777"/>
                    <a:pt x="1776" y="1761"/>
                    <a:pt x="1700" y="1751"/>
                  </a:cubicBezTo>
                  <a:cubicBezTo>
                    <a:pt x="1660" y="1746"/>
                    <a:pt x="1618" y="1742"/>
                    <a:pt x="1578" y="1742"/>
                  </a:cubicBezTo>
                  <a:cubicBezTo>
                    <a:pt x="1564" y="1742"/>
                    <a:pt x="1551" y="1742"/>
                    <a:pt x="1538" y="1743"/>
                  </a:cubicBezTo>
                  <a:cubicBezTo>
                    <a:pt x="1515" y="1746"/>
                    <a:pt x="1492" y="1748"/>
                    <a:pt x="1470" y="1751"/>
                  </a:cubicBezTo>
                  <a:cubicBezTo>
                    <a:pt x="1461" y="1746"/>
                    <a:pt x="1452" y="1741"/>
                    <a:pt x="1443" y="1737"/>
                  </a:cubicBezTo>
                  <a:cubicBezTo>
                    <a:pt x="1382" y="1708"/>
                    <a:pt x="1312" y="1698"/>
                    <a:pt x="1243" y="1698"/>
                  </a:cubicBezTo>
                  <a:cubicBezTo>
                    <a:pt x="1194" y="1698"/>
                    <a:pt x="1145" y="1703"/>
                    <a:pt x="1100" y="1710"/>
                  </a:cubicBezTo>
                  <a:cubicBezTo>
                    <a:pt x="839" y="1753"/>
                    <a:pt x="601" y="1900"/>
                    <a:pt x="409" y="2077"/>
                  </a:cubicBezTo>
                  <a:cubicBezTo>
                    <a:pt x="305" y="2172"/>
                    <a:pt x="213" y="2277"/>
                    <a:pt x="143" y="2399"/>
                  </a:cubicBezTo>
                  <a:cubicBezTo>
                    <a:pt x="112" y="2452"/>
                    <a:pt x="87" y="2508"/>
                    <a:pt x="63" y="2566"/>
                  </a:cubicBezTo>
                  <a:cubicBezTo>
                    <a:pt x="43" y="2611"/>
                    <a:pt x="25" y="2661"/>
                    <a:pt x="16" y="2710"/>
                  </a:cubicBezTo>
                  <a:cubicBezTo>
                    <a:pt x="4" y="2776"/>
                    <a:pt x="24" y="2837"/>
                    <a:pt x="63" y="2885"/>
                  </a:cubicBezTo>
                  <a:cubicBezTo>
                    <a:pt x="58" y="2951"/>
                    <a:pt x="81" y="3017"/>
                    <a:pt x="128" y="3069"/>
                  </a:cubicBezTo>
                  <a:cubicBezTo>
                    <a:pt x="134" y="3074"/>
                    <a:pt x="139" y="3080"/>
                    <a:pt x="145" y="3086"/>
                  </a:cubicBezTo>
                  <a:cubicBezTo>
                    <a:pt x="127" y="3094"/>
                    <a:pt x="110" y="3104"/>
                    <a:pt x="92" y="3117"/>
                  </a:cubicBezTo>
                  <a:cubicBezTo>
                    <a:pt x="33" y="3162"/>
                    <a:pt x="1" y="3233"/>
                    <a:pt x="17" y="3309"/>
                  </a:cubicBezTo>
                  <a:cubicBezTo>
                    <a:pt x="20" y="3327"/>
                    <a:pt x="27" y="3345"/>
                    <a:pt x="38" y="3361"/>
                  </a:cubicBezTo>
                  <a:cubicBezTo>
                    <a:pt x="38" y="3363"/>
                    <a:pt x="38" y="3365"/>
                    <a:pt x="39" y="3366"/>
                  </a:cubicBezTo>
                  <a:cubicBezTo>
                    <a:pt x="62" y="3431"/>
                    <a:pt x="115" y="3471"/>
                    <a:pt x="182" y="3487"/>
                  </a:cubicBezTo>
                  <a:cubicBezTo>
                    <a:pt x="256" y="3504"/>
                    <a:pt x="331" y="3511"/>
                    <a:pt x="408" y="3514"/>
                  </a:cubicBezTo>
                  <a:cubicBezTo>
                    <a:pt x="420" y="3514"/>
                    <a:pt x="432" y="3514"/>
                    <a:pt x="443" y="3514"/>
                  </a:cubicBezTo>
                  <a:cubicBezTo>
                    <a:pt x="479" y="3514"/>
                    <a:pt x="515" y="3513"/>
                    <a:pt x="551" y="3510"/>
                  </a:cubicBezTo>
                  <a:cubicBezTo>
                    <a:pt x="567" y="3510"/>
                    <a:pt x="582" y="3509"/>
                    <a:pt x="597" y="3508"/>
                  </a:cubicBezTo>
                  <a:cubicBezTo>
                    <a:pt x="648" y="3514"/>
                    <a:pt x="700" y="3516"/>
                    <a:pt x="750" y="3516"/>
                  </a:cubicBezTo>
                  <a:cubicBezTo>
                    <a:pt x="759" y="3516"/>
                    <a:pt x="767" y="3516"/>
                    <a:pt x="776" y="3516"/>
                  </a:cubicBezTo>
                  <a:cubicBezTo>
                    <a:pt x="956" y="3516"/>
                    <a:pt x="1136" y="3505"/>
                    <a:pt x="1315" y="3484"/>
                  </a:cubicBezTo>
                  <a:lnTo>
                    <a:pt x="1317" y="3484"/>
                  </a:lnTo>
                  <a:cubicBezTo>
                    <a:pt x="1730" y="3474"/>
                    <a:pt x="2144" y="3468"/>
                    <a:pt x="2555" y="3446"/>
                  </a:cubicBezTo>
                  <a:cubicBezTo>
                    <a:pt x="2778" y="3435"/>
                    <a:pt x="3001" y="3423"/>
                    <a:pt x="3223" y="3406"/>
                  </a:cubicBezTo>
                  <a:cubicBezTo>
                    <a:pt x="3259" y="3403"/>
                    <a:pt x="3294" y="3400"/>
                    <a:pt x="3330" y="3397"/>
                  </a:cubicBezTo>
                  <a:cubicBezTo>
                    <a:pt x="3346" y="3403"/>
                    <a:pt x="3362" y="3406"/>
                    <a:pt x="3380" y="3407"/>
                  </a:cubicBezTo>
                  <a:cubicBezTo>
                    <a:pt x="3462" y="3411"/>
                    <a:pt x="3545" y="3415"/>
                    <a:pt x="3628" y="3415"/>
                  </a:cubicBezTo>
                  <a:cubicBezTo>
                    <a:pt x="3647" y="3415"/>
                    <a:pt x="3665" y="3414"/>
                    <a:pt x="3684" y="3414"/>
                  </a:cubicBezTo>
                  <a:cubicBezTo>
                    <a:pt x="3769" y="3412"/>
                    <a:pt x="3853" y="3411"/>
                    <a:pt x="3938" y="3409"/>
                  </a:cubicBezTo>
                  <a:cubicBezTo>
                    <a:pt x="4042" y="3407"/>
                    <a:pt x="4146" y="3403"/>
                    <a:pt x="4250" y="3399"/>
                  </a:cubicBezTo>
                  <a:cubicBezTo>
                    <a:pt x="4258" y="3401"/>
                    <a:pt x="4266" y="3403"/>
                    <a:pt x="4274" y="3405"/>
                  </a:cubicBezTo>
                  <a:cubicBezTo>
                    <a:pt x="4308" y="3411"/>
                    <a:pt x="4343" y="3417"/>
                    <a:pt x="4376" y="3421"/>
                  </a:cubicBezTo>
                  <a:cubicBezTo>
                    <a:pt x="4461" y="3430"/>
                    <a:pt x="4547" y="3433"/>
                    <a:pt x="4633" y="3433"/>
                  </a:cubicBezTo>
                  <a:cubicBezTo>
                    <a:pt x="4724" y="3433"/>
                    <a:pt x="4814" y="3430"/>
                    <a:pt x="4904" y="3430"/>
                  </a:cubicBezTo>
                  <a:cubicBezTo>
                    <a:pt x="5027" y="3430"/>
                    <a:pt x="5149" y="3429"/>
                    <a:pt x="5270" y="3429"/>
                  </a:cubicBezTo>
                  <a:cubicBezTo>
                    <a:pt x="5390" y="3429"/>
                    <a:pt x="5510" y="3431"/>
                    <a:pt x="5630" y="3431"/>
                  </a:cubicBezTo>
                  <a:cubicBezTo>
                    <a:pt x="5702" y="3431"/>
                    <a:pt x="5774" y="3430"/>
                    <a:pt x="5845" y="3428"/>
                  </a:cubicBezTo>
                  <a:cubicBezTo>
                    <a:pt x="5994" y="3423"/>
                    <a:pt x="6144" y="3421"/>
                    <a:pt x="6293" y="3414"/>
                  </a:cubicBezTo>
                  <a:cubicBezTo>
                    <a:pt x="6313" y="3466"/>
                    <a:pt x="6355" y="3506"/>
                    <a:pt x="6410" y="3524"/>
                  </a:cubicBezTo>
                  <a:cubicBezTo>
                    <a:pt x="6454" y="3539"/>
                    <a:pt x="6502" y="3542"/>
                    <a:pt x="6549" y="3542"/>
                  </a:cubicBezTo>
                  <a:cubicBezTo>
                    <a:pt x="6570" y="3542"/>
                    <a:pt x="6590" y="3541"/>
                    <a:pt x="6610" y="3541"/>
                  </a:cubicBezTo>
                  <a:cubicBezTo>
                    <a:pt x="6656" y="3540"/>
                    <a:pt x="6703" y="3540"/>
                    <a:pt x="6750" y="3539"/>
                  </a:cubicBezTo>
                  <a:cubicBezTo>
                    <a:pt x="6850" y="3538"/>
                    <a:pt x="6952" y="3536"/>
                    <a:pt x="7053" y="3534"/>
                  </a:cubicBezTo>
                  <a:cubicBezTo>
                    <a:pt x="7251" y="3531"/>
                    <a:pt x="7448" y="3526"/>
                    <a:pt x="7645" y="3512"/>
                  </a:cubicBezTo>
                  <a:cubicBezTo>
                    <a:pt x="7846" y="3499"/>
                    <a:pt x="8046" y="3482"/>
                    <a:pt x="8247" y="3462"/>
                  </a:cubicBezTo>
                  <a:cubicBezTo>
                    <a:pt x="8447" y="3443"/>
                    <a:pt x="8647" y="3421"/>
                    <a:pt x="8845" y="3389"/>
                  </a:cubicBezTo>
                  <a:cubicBezTo>
                    <a:pt x="8878" y="3383"/>
                    <a:pt x="8912" y="3376"/>
                    <a:pt x="8946" y="3371"/>
                  </a:cubicBezTo>
                  <a:cubicBezTo>
                    <a:pt x="8977" y="3375"/>
                    <a:pt x="9009" y="3379"/>
                    <a:pt x="9042" y="3380"/>
                  </a:cubicBezTo>
                  <a:cubicBezTo>
                    <a:pt x="9101" y="3381"/>
                    <a:pt x="9158" y="3382"/>
                    <a:pt x="9216" y="3382"/>
                  </a:cubicBezTo>
                  <a:cubicBezTo>
                    <a:pt x="9288" y="3382"/>
                    <a:pt x="9359" y="3382"/>
                    <a:pt x="9432" y="3381"/>
                  </a:cubicBezTo>
                  <a:cubicBezTo>
                    <a:pt x="9552" y="3381"/>
                    <a:pt x="9674" y="3376"/>
                    <a:pt x="9795" y="3373"/>
                  </a:cubicBezTo>
                  <a:cubicBezTo>
                    <a:pt x="9905" y="3369"/>
                    <a:pt x="10014" y="3363"/>
                    <a:pt x="10125" y="3357"/>
                  </a:cubicBezTo>
                  <a:cubicBezTo>
                    <a:pt x="10155" y="3356"/>
                    <a:pt x="10185" y="3353"/>
                    <a:pt x="10216" y="3352"/>
                  </a:cubicBezTo>
                  <a:cubicBezTo>
                    <a:pt x="10264" y="3357"/>
                    <a:pt x="10314" y="3361"/>
                    <a:pt x="10362" y="3364"/>
                  </a:cubicBezTo>
                  <a:cubicBezTo>
                    <a:pt x="10398" y="3365"/>
                    <a:pt x="10434" y="3367"/>
                    <a:pt x="10470" y="3367"/>
                  </a:cubicBezTo>
                  <a:cubicBezTo>
                    <a:pt x="10490" y="3367"/>
                    <a:pt x="10510" y="3367"/>
                    <a:pt x="10530" y="3365"/>
                  </a:cubicBezTo>
                  <a:cubicBezTo>
                    <a:pt x="10630" y="3356"/>
                    <a:pt x="10727" y="3325"/>
                    <a:pt x="10779" y="3233"/>
                  </a:cubicBezTo>
                  <a:cubicBezTo>
                    <a:pt x="10826" y="3150"/>
                    <a:pt x="10826" y="3044"/>
                    <a:pt x="10790" y="2957"/>
                  </a:cubicBezTo>
                  <a:cubicBezTo>
                    <a:pt x="10786" y="2948"/>
                    <a:pt x="10782" y="2937"/>
                    <a:pt x="10778" y="2928"/>
                  </a:cubicBezTo>
                  <a:cubicBezTo>
                    <a:pt x="10796" y="2886"/>
                    <a:pt x="10807" y="2840"/>
                    <a:pt x="10807" y="2795"/>
                  </a:cubicBezTo>
                  <a:cubicBezTo>
                    <a:pt x="10807" y="2738"/>
                    <a:pt x="10802" y="2682"/>
                    <a:pt x="10777" y="2631"/>
                  </a:cubicBezTo>
                  <a:cubicBezTo>
                    <a:pt x="10753" y="2580"/>
                    <a:pt x="10719" y="2537"/>
                    <a:pt x="10680" y="2497"/>
                  </a:cubicBezTo>
                  <a:cubicBezTo>
                    <a:pt x="10628" y="2443"/>
                    <a:pt x="10577" y="2391"/>
                    <a:pt x="10517" y="2347"/>
                  </a:cubicBezTo>
                  <a:cubicBezTo>
                    <a:pt x="10482" y="2322"/>
                    <a:pt x="10447" y="2298"/>
                    <a:pt x="10410" y="2276"/>
                  </a:cubicBezTo>
                  <a:cubicBezTo>
                    <a:pt x="10394" y="2265"/>
                    <a:pt x="10377" y="2255"/>
                    <a:pt x="10361" y="2245"/>
                  </a:cubicBezTo>
                  <a:cubicBezTo>
                    <a:pt x="10321" y="2223"/>
                    <a:pt x="10280" y="2197"/>
                    <a:pt x="10236" y="2180"/>
                  </a:cubicBezTo>
                  <a:cubicBezTo>
                    <a:pt x="10235" y="2180"/>
                    <a:pt x="10234" y="2179"/>
                    <a:pt x="10232" y="2179"/>
                  </a:cubicBezTo>
                  <a:cubicBezTo>
                    <a:pt x="10165" y="2108"/>
                    <a:pt x="10093" y="2046"/>
                    <a:pt x="10004" y="2006"/>
                  </a:cubicBezTo>
                  <a:cubicBezTo>
                    <a:pt x="9911" y="1965"/>
                    <a:pt x="9803" y="1955"/>
                    <a:pt x="9699" y="1955"/>
                  </a:cubicBezTo>
                  <a:cubicBezTo>
                    <a:pt x="9680" y="1955"/>
                    <a:pt x="9661" y="1956"/>
                    <a:pt x="9642" y="1956"/>
                  </a:cubicBezTo>
                  <a:cubicBezTo>
                    <a:pt x="9610" y="1909"/>
                    <a:pt x="9560" y="1874"/>
                    <a:pt x="9510" y="1852"/>
                  </a:cubicBezTo>
                  <a:cubicBezTo>
                    <a:pt x="9462" y="1831"/>
                    <a:pt x="9413" y="1817"/>
                    <a:pt x="9359" y="1807"/>
                  </a:cubicBezTo>
                  <a:cubicBezTo>
                    <a:pt x="9329" y="1802"/>
                    <a:pt x="9297" y="1800"/>
                    <a:pt x="9266" y="1800"/>
                  </a:cubicBezTo>
                  <a:cubicBezTo>
                    <a:pt x="9237" y="1800"/>
                    <a:pt x="9209" y="1802"/>
                    <a:pt x="9181" y="1803"/>
                  </a:cubicBezTo>
                  <a:cubicBezTo>
                    <a:pt x="9057" y="1809"/>
                    <a:pt x="8936" y="1819"/>
                    <a:pt x="8815" y="1837"/>
                  </a:cubicBezTo>
                  <a:cubicBezTo>
                    <a:pt x="8632" y="1867"/>
                    <a:pt x="8454" y="1908"/>
                    <a:pt x="8275" y="1958"/>
                  </a:cubicBezTo>
                  <a:cubicBezTo>
                    <a:pt x="8192" y="1984"/>
                    <a:pt x="8107" y="2005"/>
                    <a:pt x="8025" y="2033"/>
                  </a:cubicBezTo>
                  <a:cubicBezTo>
                    <a:pt x="8002" y="1989"/>
                    <a:pt x="7973" y="1952"/>
                    <a:pt x="7939" y="1914"/>
                  </a:cubicBezTo>
                  <a:cubicBezTo>
                    <a:pt x="7890" y="1861"/>
                    <a:pt x="7836" y="1807"/>
                    <a:pt x="7775" y="1767"/>
                  </a:cubicBezTo>
                  <a:cubicBezTo>
                    <a:pt x="7765" y="1761"/>
                    <a:pt x="7755" y="1755"/>
                    <a:pt x="7746" y="1749"/>
                  </a:cubicBezTo>
                  <a:cubicBezTo>
                    <a:pt x="7749" y="1675"/>
                    <a:pt x="7717" y="1602"/>
                    <a:pt x="7677" y="1540"/>
                  </a:cubicBezTo>
                  <a:cubicBezTo>
                    <a:pt x="7651" y="1499"/>
                    <a:pt x="7610" y="1464"/>
                    <a:pt x="7570" y="1437"/>
                  </a:cubicBezTo>
                  <a:cubicBezTo>
                    <a:pt x="7523" y="1405"/>
                    <a:pt x="7474" y="1375"/>
                    <a:pt x="7422" y="1350"/>
                  </a:cubicBezTo>
                  <a:cubicBezTo>
                    <a:pt x="7341" y="1311"/>
                    <a:pt x="7256" y="1281"/>
                    <a:pt x="7171" y="1260"/>
                  </a:cubicBezTo>
                  <a:cubicBezTo>
                    <a:pt x="7169" y="1259"/>
                    <a:pt x="7169" y="1259"/>
                    <a:pt x="7168" y="1257"/>
                  </a:cubicBezTo>
                  <a:cubicBezTo>
                    <a:pt x="7168" y="1243"/>
                    <a:pt x="7168" y="1228"/>
                    <a:pt x="7167" y="1214"/>
                  </a:cubicBezTo>
                  <a:cubicBezTo>
                    <a:pt x="7158" y="1116"/>
                    <a:pt x="7113" y="1016"/>
                    <a:pt x="7053" y="938"/>
                  </a:cubicBezTo>
                  <a:cubicBezTo>
                    <a:pt x="6982" y="846"/>
                    <a:pt x="6898" y="770"/>
                    <a:pt x="6797" y="714"/>
                  </a:cubicBezTo>
                  <a:cubicBezTo>
                    <a:pt x="6783" y="707"/>
                    <a:pt x="6769" y="699"/>
                    <a:pt x="6755" y="693"/>
                  </a:cubicBezTo>
                  <a:cubicBezTo>
                    <a:pt x="6730" y="675"/>
                    <a:pt x="6705" y="659"/>
                    <a:pt x="6678" y="646"/>
                  </a:cubicBezTo>
                  <a:cubicBezTo>
                    <a:pt x="6597" y="483"/>
                    <a:pt x="6426" y="362"/>
                    <a:pt x="6260" y="302"/>
                  </a:cubicBezTo>
                  <a:cubicBezTo>
                    <a:pt x="6115" y="248"/>
                    <a:pt x="5964" y="227"/>
                    <a:pt x="5811" y="227"/>
                  </a:cubicBezTo>
                  <a:cubicBezTo>
                    <a:pt x="5742" y="227"/>
                    <a:pt x="5673" y="231"/>
                    <a:pt x="5604" y="239"/>
                  </a:cubicBezTo>
                  <a:cubicBezTo>
                    <a:pt x="5574" y="164"/>
                    <a:pt x="5502" y="113"/>
                    <a:pt x="5428" y="80"/>
                  </a:cubicBezTo>
                  <a:cubicBezTo>
                    <a:pt x="5359" y="49"/>
                    <a:pt x="5283" y="34"/>
                    <a:pt x="5206" y="28"/>
                  </a:cubicBezTo>
                  <a:cubicBezTo>
                    <a:pt x="5163" y="9"/>
                    <a:pt x="5118" y="0"/>
                    <a:pt x="507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 name="Google Shape;2095;p42"/>
            <p:cNvSpPr/>
            <p:nvPr/>
          </p:nvSpPr>
          <p:spPr>
            <a:xfrm flipH="1">
              <a:off x="6804286" y="3484897"/>
              <a:ext cx="680849" cy="44996"/>
            </a:xfrm>
            <a:custGeom>
              <a:avLst/>
              <a:gdLst/>
              <a:ahLst/>
              <a:cxnLst/>
              <a:rect l="l" t="t" r="r" b="b"/>
              <a:pathLst>
                <a:path w="11140" h="727" extrusionOk="0">
                  <a:moveTo>
                    <a:pt x="10609" y="0"/>
                  </a:moveTo>
                  <a:cubicBezTo>
                    <a:pt x="10547" y="0"/>
                    <a:pt x="10486" y="1"/>
                    <a:pt x="10425" y="3"/>
                  </a:cubicBezTo>
                  <a:cubicBezTo>
                    <a:pt x="10241" y="10"/>
                    <a:pt x="10058" y="18"/>
                    <a:pt x="9873" y="20"/>
                  </a:cubicBezTo>
                  <a:cubicBezTo>
                    <a:pt x="9774" y="19"/>
                    <a:pt x="9675" y="12"/>
                    <a:pt x="9575" y="8"/>
                  </a:cubicBezTo>
                  <a:cubicBezTo>
                    <a:pt x="9507" y="5"/>
                    <a:pt x="9438" y="4"/>
                    <a:pt x="9370" y="4"/>
                  </a:cubicBezTo>
                  <a:cubicBezTo>
                    <a:pt x="9327" y="4"/>
                    <a:pt x="9284" y="4"/>
                    <a:pt x="9241" y="5"/>
                  </a:cubicBezTo>
                  <a:cubicBezTo>
                    <a:pt x="9031" y="7"/>
                    <a:pt x="8819" y="14"/>
                    <a:pt x="8610" y="32"/>
                  </a:cubicBezTo>
                  <a:cubicBezTo>
                    <a:pt x="8415" y="50"/>
                    <a:pt x="8220" y="51"/>
                    <a:pt x="8024" y="56"/>
                  </a:cubicBezTo>
                  <a:cubicBezTo>
                    <a:pt x="7836" y="62"/>
                    <a:pt x="7647" y="58"/>
                    <a:pt x="7460" y="72"/>
                  </a:cubicBezTo>
                  <a:cubicBezTo>
                    <a:pt x="7267" y="88"/>
                    <a:pt x="7075" y="106"/>
                    <a:pt x="6879" y="109"/>
                  </a:cubicBezTo>
                  <a:cubicBezTo>
                    <a:pt x="6706" y="112"/>
                    <a:pt x="6532" y="115"/>
                    <a:pt x="6358" y="115"/>
                  </a:cubicBezTo>
                  <a:cubicBezTo>
                    <a:pt x="6331" y="115"/>
                    <a:pt x="6304" y="115"/>
                    <a:pt x="6278" y="115"/>
                  </a:cubicBezTo>
                  <a:lnTo>
                    <a:pt x="6302" y="115"/>
                  </a:lnTo>
                  <a:cubicBezTo>
                    <a:pt x="6208" y="114"/>
                    <a:pt x="6112" y="114"/>
                    <a:pt x="6017" y="112"/>
                  </a:cubicBezTo>
                  <a:cubicBezTo>
                    <a:pt x="6013" y="111"/>
                    <a:pt x="6010" y="111"/>
                    <a:pt x="6007" y="111"/>
                  </a:cubicBezTo>
                  <a:cubicBezTo>
                    <a:pt x="5809" y="108"/>
                    <a:pt x="5612" y="93"/>
                    <a:pt x="5414" y="79"/>
                  </a:cubicBezTo>
                  <a:cubicBezTo>
                    <a:pt x="5211" y="67"/>
                    <a:pt x="5006" y="64"/>
                    <a:pt x="4802" y="62"/>
                  </a:cubicBezTo>
                  <a:cubicBezTo>
                    <a:pt x="4680" y="61"/>
                    <a:pt x="4557" y="59"/>
                    <a:pt x="4435" y="59"/>
                  </a:cubicBezTo>
                  <a:cubicBezTo>
                    <a:pt x="4365" y="59"/>
                    <a:pt x="4296" y="60"/>
                    <a:pt x="4226" y="62"/>
                  </a:cubicBezTo>
                  <a:cubicBezTo>
                    <a:pt x="4033" y="68"/>
                    <a:pt x="3837" y="78"/>
                    <a:pt x="3644" y="80"/>
                  </a:cubicBezTo>
                  <a:cubicBezTo>
                    <a:pt x="3465" y="72"/>
                    <a:pt x="3285" y="53"/>
                    <a:pt x="3106" y="53"/>
                  </a:cubicBezTo>
                  <a:cubicBezTo>
                    <a:pt x="2935" y="54"/>
                    <a:pt x="2765" y="61"/>
                    <a:pt x="2594" y="63"/>
                  </a:cubicBezTo>
                  <a:cubicBezTo>
                    <a:pt x="2508" y="63"/>
                    <a:pt x="2421" y="60"/>
                    <a:pt x="2333" y="60"/>
                  </a:cubicBezTo>
                  <a:cubicBezTo>
                    <a:pt x="2282" y="60"/>
                    <a:pt x="2231" y="61"/>
                    <a:pt x="2180" y="63"/>
                  </a:cubicBezTo>
                  <a:cubicBezTo>
                    <a:pt x="2047" y="68"/>
                    <a:pt x="1913" y="71"/>
                    <a:pt x="1780" y="71"/>
                  </a:cubicBezTo>
                  <a:cubicBezTo>
                    <a:pt x="1556" y="67"/>
                    <a:pt x="1333" y="59"/>
                    <a:pt x="1109" y="54"/>
                  </a:cubicBezTo>
                  <a:cubicBezTo>
                    <a:pt x="1094" y="54"/>
                    <a:pt x="1079" y="54"/>
                    <a:pt x="1063" y="54"/>
                  </a:cubicBezTo>
                  <a:cubicBezTo>
                    <a:pt x="962" y="54"/>
                    <a:pt x="859" y="60"/>
                    <a:pt x="758" y="69"/>
                  </a:cubicBezTo>
                  <a:cubicBezTo>
                    <a:pt x="632" y="79"/>
                    <a:pt x="505" y="95"/>
                    <a:pt x="378" y="96"/>
                  </a:cubicBezTo>
                  <a:cubicBezTo>
                    <a:pt x="354" y="95"/>
                    <a:pt x="330" y="94"/>
                    <a:pt x="305" y="91"/>
                  </a:cubicBezTo>
                  <a:cubicBezTo>
                    <a:pt x="294" y="88"/>
                    <a:pt x="282" y="86"/>
                    <a:pt x="271" y="84"/>
                  </a:cubicBezTo>
                  <a:lnTo>
                    <a:pt x="267" y="83"/>
                  </a:lnTo>
                  <a:cubicBezTo>
                    <a:pt x="248" y="75"/>
                    <a:pt x="228" y="72"/>
                    <a:pt x="208" y="72"/>
                  </a:cubicBezTo>
                  <a:cubicBezTo>
                    <a:pt x="132" y="72"/>
                    <a:pt x="58" y="123"/>
                    <a:pt x="33" y="197"/>
                  </a:cubicBezTo>
                  <a:cubicBezTo>
                    <a:pt x="1" y="290"/>
                    <a:pt x="47" y="388"/>
                    <a:pt x="134" y="427"/>
                  </a:cubicBezTo>
                  <a:cubicBezTo>
                    <a:pt x="102" y="468"/>
                    <a:pt x="87" y="521"/>
                    <a:pt x="96" y="574"/>
                  </a:cubicBezTo>
                  <a:cubicBezTo>
                    <a:pt x="112" y="660"/>
                    <a:pt x="190" y="724"/>
                    <a:pt x="275" y="727"/>
                  </a:cubicBezTo>
                  <a:cubicBezTo>
                    <a:pt x="287" y="727"/>
                    <a:pt x="299" y="725"/>
                    <a:pt x="311" y="723"/>
                  </a:cubicBezTo>
                  <a:cubicBezTo>
                    <a:pt x="337" y="719"/>
                    <a:pt x="363" y="715"/>
                    <a:pt x="390" y="712"/>
                  </a:cubicBezTo>
                  <a:cubicBezTo>
                    <a:pt x="538" y="697"/>
                    <a:pt x="688" y="705"/>
                    <a:pt x="838" y="699"/>
                  </a:cubicBezTo>
                  <a:cubicBezTo>
                    <a:pt x="1004" y="692"/>
                    <a:pt x="1168" y="666"/>
                    <a:pt x="1333" y="649"/>
                  </a:cubicBezTo>
                  <a:cubicBezTo>
                    <a:pt x="1657" y="617"/>
                    <a:pt x="1982" y="597"/>
                    <a:pt x="2307" y="597"/>
                  </a:cubicBezTo>
                  <a:cubicBezTo>
                    <a:pt x="2316" y="597"/>
                    <a:pt x="2325" y="597"/>
                    <a:pt x="2335" y="597"/>
                  </a:cubicBezTo>
                  <a:cubicBezTo>
                    <a:pt x="2531" y="602"/>
                    <a:pt x="2727" y="613"/>
                    <a:pt x="2923" y="613"/>
                  </a:cubicBezTo>
                  <a:cubicBezTo>
                    <a:pt x="2941" y="613"/>
                    <a:pt x="2959" y="613"/>
                    <a:pt x="2977" y="613"/>
                  </a:cubicBezTo>
                  <a:cubicBezTo>
                    <a:pt x="3160" y="613"/>
                    <a:pt x="3343" y="609"/>
                    <a:pt x="3525" y="608"/>
                  </a:cubicBezTo>
                  <a:cubicBezTo>
                    <a:pt x="3750" y="612"/>
                    <a:pt x="3973" y="620"/>
                    <a:pt x="4197" y="620"/>
                  </a:cubicBezTo>
                  <a:cubicBezTo>
                    <a:pt x="4221" y="620"/>
                    <a:pt x="4245" y="620"/>
                    <a:pt x="4270" y="620"/>
                  </a:cubicBezTo>
                  <a:cubicBezTo>
                    <a:pt x="4458" y="618"/>
                    <a:pt x="4646" y="616"/>
                    <a:pt x="4833" y="616"/>
                  </a:cubicBezTo>
                  <a:cubicBezTo>
                    <a:pt x="4906" y="616"/>
                    <a:pt x="4979" y="616"/>
                    <a:pt x="5052" y="617"/>
                  </a:cubicBezTo>
                  <a:lnTo>
                    <a:pt x="5029" y="617"/>
                  </a:lnTo>
                  <a:cubicBezTo>
                    <a:pt x="5331" y="620"/>
                    <a:pt x="5633" y="622"/>
                    <a:pt x="5934" y="629"/>
                  </a:cubicBezTo>
                  <a:cubicBezTo>
                    <a:pt x="6055" y="632"/>
                    <a:pt x="6174" y="634"/>
                    <a:pt x="6294" y="634"/>
                  </a:cubicBezTo>
                  <a:cubicBezTo>
                    <a:pt x="6386" y="634"/>
                    <a:pt x="6478" y="633"/>
                    <a:pt x="6570" y="629"/>
                  </a:cubicBezTo>
                  <a:cubicBezTo>
                    <a:pt x="6768" y="621"/>
                    <a:pt x="6965" y="604"/>
                    <a:pt x="7163" y="598"/>
                  </a:cubicBezTo>
                  <a:cubicBezTo>
                    <a:pt x="7365" y="594"/>
                    <a:pt x="7566" y="586"/>
                    <a:pt x="7769" y="576"/>
                  </a:cubicBezTo>
                  <a:cubicBezTo>
                    <a:pt x="7955" y="566"/>
                    <a:pt x="8143" y="564"/>
                    <a:pt x="8330" y="564"/>
                  </a:cubicBezTo>
                  <a:lnTo>
                    <a:pt x="8330" y="564"/>
                  </a:lnTo>
                  <a:cubicBezTo>
                    <a:pt x="8583" y="568"/>
                    <a:pt x="8834" y="577"/>
                    <a:pt x="9085" y="598"/>
                  </a:cubicBezTo>
                  <a:cubicBezTo>
                    <a:pt x="9284" y="615"/>
                    <a:pt x="9484" y="630"/>
                    <a:pt x="9684" y="630"/>
                  </a:cubicBezTo>
                  <a:cubicBezTo>
                    <a:pt x="9750" y="630"/>
                    <a:pt x="9816" y="629"/>
                    <a:pt x="9882" y="625"/>
                  </a:cubicBezTo>
                  <a:cubicBezTo>
                    <a:pt x="9978" y="619"/>
                    <a:pt x="10074" y="611"/>
                    <a:pt x="10169" y="608"/>
                  </a:cubicBezTo>
                  <a:cubicBezTo>
                    <a:pt x="10265" y="603"/>
                    <a:pt x="10360" y="601"/>
                    <a:pt x="10455" y="598"/>
                  </a:cubicBezTo>
                  <a:cubicBezTo>
                    <a:pt x="10571" y="595"/>
                    <a:pt x="10687" y="589"/>
                    <a:pt x="10802" y="578"/>
                  </a:cubicBezTo>
                  <a:cubicBezTo>
                    <a:pt x="10861" y="572"/>
                    <a:pt x="10926" y="564"/>
                    <a:pt x="10979" y="540"/>
                  </a:cubicBezTo>
                  <a:cubicBezTo>
                    <a:pt x="11022" y="521"/>
                    <a:pt x="11069" y="493"/>
                    <a:pt x="11095" y="452"/>
                  </a:cubicBezTo>
                  <a:cubicBezTo>
                    <a:pt x="11120" y="411"/>
                    <a:pt x="11140" y="371"/>
                    <a:pt x="11137" y="322"/>
                  </a:cubicBezTo>
                  <a:cubicBezTo>
                    <a:pt x="11135" y="278"/>
                    <a:pt x="11119" y="238"/>
                    <a:pt x="11095" y="202"/>
                  </a:cubicBezTo>
                  <a:cubicBezTo>
                    <a:pt x="11073" y="170"/>
                    <a:pt x="11042" y="146"/>
                    <a:pt x="11011" y="120"/>
                  </a:cubicBezTo>
                  <a:cubicBezTo>
                    <a:pt x="10977" y="93"/>
                    <a:pt x="10942" y="62"/>
                    <a:pt x="10902" y="44"/>
                  </a:cubicBezTo>
                  <a:cubicBezTo>
                    <a:pt x="10845" y="18"/>
                    <a:pt x="10785" y="4"/>
                    <a:pt x="10722" y="2"/>
                  </a:cubicBezTo>
                  <a:cubicBezTo>
                    <a:pt x="10684" y="1"/>
                    <a:pt x="10646" y="0"/>
                    <a:pt x="106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40" name="Google Shape;2096;p42"/>
            <p:cNvSpPr/>
            <p:nvPr/>
          </p:nvSpPr>
          <p:spPr>
            <a:xfrm flipH="1">
              <a:off x="7266395" y="3436497"/>
              <a:ext cx="23041" cy="22962"/>
            </a:xfrm>
            <a:custGeom>
              <a:avLst/>
              <a:gdLst/>
              <a:ahLst/>
              <a:cxnLst/>
              <a:rect l="l" t="t" r="r" b="b"/>
              <a:pathLst>
                <a:path w="377" h="371" extrusionOk="0">
                  <a:moveTo>
                    <a:pt x="180" y="0"/>
                  </a:moveTo>
                  <a:cubicBezTo>
                    <a:pt x="80" y="0"/>
                    <a:pt x="1" y="96"/>
                    <a:pt x="4" y="191"/>
                  </a:cubicBezTo>
                  <a:cubicBezTo>
                    <a:pt x="8" y="296"/>
                    <a:pt x="96" y="368"/>
                    <a:pt x="195" y="371"/>
                  </a:cubicBezTo>
                  <a:cubicBezTo>
                    <a:pt x="196" y="371"/>
                    <a:pt x="196" y="371"/>
                    <a:pt x="197" y="371"/>
                  </a:cubicBezTo>
                  <a:cubicBezTo>
                    <a:pt x="298" y="371"/>
                    <a:pt x="377" y="274"/>
                    <a:pt x="375" y="179"/>
                  </a:cubicBezTo>
                  <a:cubicBezTo>
                    <a:pt x="371" y="73"/>
                    <a:pt x="283" y="3"/>
                    <a:pt x="184"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41" name="Google Shape;2097;p42"/>
            <p:cNvSpPr/>
            <p:nvPr/>
          </p:nvSpPr>
          <p:spPr>
            <a:xfrm flipH="1">
              <a:off x="7231864" y="3438415"/>
              <a:ext cx="23041" cy="22900"/>
            </a:xfrm>
            <a:custGeom>
              <a:avLst/>
              <a:gdLst/>
              <a:ahLst/>
              <a:cxnLst/>
              <a:rect l="l" t="t" r="r" b="b"/>
              <a:pathLst>
                <a:path w="377" h="370" extrusionOk="0">
                  <a:moveTo>
                    <a:pt x="179" y="0"/>
                  </a:moveTo>
                  <a:cubicBezTo>
                    <a:pt x="79" y="0"/>
                    <a:pt x="1" y="96"/>
                    <a:pt x="3" y="191"/>
                  </a:cubicBezTo>
                  <a:cubicBezTo>
                    <a:pt x="7" y="296"/>
                    <a:pt x="94" y="368"/>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42" name="Google Shape;2098;p42"/>
            <p:cNvSpPr/>
            <p:nvPr/>
          </p:nvSpPr>
          <p:spPr>
            <a:xfrm flipH="1">
              <a:off x="7247999" y="3409573"/>
              <a:ext cx="23041" cy="23024"/>
            </a:xfrm>
            <a:custGeom>
              <a:avLst/>
              <a:gdLst/>
              <a:ahLst/>
              <a:cxnLst/>
              <a:rect l="l" t="t" r="r" b="b"/>
              <a:pathLst>
                <a:path w="377" h="372" extrusionOk="0">
                  <a:moveTo>
                    <a:pt x="179" y="1"/>
                  </a:moveTo>
                  <a:cubicBezTo>
                    <a:pt x="79" y="1"/>
                    <a:pt x="0" y="97"/>
                    <a:pt x="3" y="192"/>
                  </a:cubicBezTo>
                  <a:cubicBezTo>
                    <a:pt x="6" y="297"/>
                    <a:pt x="94" y="369"/>
                    <a:pt x="195" y="371"/>
                  </a:cubicBezTo>
                  <a:cubicBezTo>
                    <a:pt x="196" y="371"/>
                    <a:pt x="197" y="371"/>
                    <a:pt x="198" y="371"/>
                  </a:cubicBezTo>
                  <a:cubicBezTo>
                    <a:pt x="297" y="371"/>
                    <a:pt x="377" y="274"/>
                    <a:pt x="373" y="179"/>
                  </a:cubicBezTo>
                  <a:cubicBezTo>
                    <a:pt x="370" y="75"/>
                    <a:pt x="283" y="3"/>
                    <a:pt x="182" y="1"/>
                  </a:cubicBezTo>
                  <a:cubicBezTo>
                    <a:pt x="181" y="1"/>
                    <a:pt x="180" y="1"/>
                    <a:pt x="17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43" name="Google Shape;2099;p42"/>
            <p:cNvSpPr/>
            <p:nvPr/>
          </p:nvSpPr>
          <p:spPr>
            <a:xfrm flipH="1">
              <a:off x="7035126" y="3432969"/>
              <a:ext cx="23041" cy="22962"/>
            </a:xfrm>
            <a:custGeom>
              <a:avLst/>
              <a:gdLst/>
              <a:ahLst/>
              <a:cxnLst/>
              <a:rect l="l" t="t" r="r" b="b"/>
              <a:pathLst>
                <a:path w="377" h="371" extrusionOk="0">
                  <a:moveTo>
                    <a:pt x="180" y="0"/>
                  </a:moveTo>
                  <a:cubicBezTo>
                    <a:pt x="80" y="0"/>
                    <a:pt x="0" y="97"/>
                    <a:pt x="3" y="192"/>
                  </a:cubicBezTo>
                  <a:cubicBezTo>
                    <a:pt x="7" y="297"/>
                    <a:pt x="94" y="368"/>
                    <a:pt x="195" y="371"/>
                  </a:cubicBezTo>
                  <a:cubicBezTo>
                    <a:pt x="196" y="371"/>
                    <a:pt x="197" y="371"/>
                    <a:pt x="198" y="371"/>
                  </a:cubicBezTo>
                  <a:cubicBezTo>
                    <a:pt x="297" y="371"/>
                    <a:pt x="377" y="275"/>
                    <a:pt x="373" y="180"/>
                  </a:cubicBezTo>
                  <a:cubicBezTo>
                    <a:pt x="370" y="74"/>
                    <a:pt x="283" y="2"/>
                    <a:pt x="182"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44" name="Google Shape;2100;p42"/>
            <p:cNvSpPr/>
            <p:nvPr/>
          </p:nvSpPr>
          <p:spPr>
            <a:xfrm flipH="1">
              <a:off x="7341508" y="3484030"/>
              <a:ext cx="5928" cy="2909"/>
            </a:xfrm>
            <a:custGeom>
              <a:avLst/>
              <a:gdLst/>
              <a:ahLst/>
              <a:cxnLst/>
              <a:rect l="l" t="t" r="r" b="b"/>
              <a:pathLst>
                <a:path w="97" h="47" extrusionOk="0">
                  <a:moveTo>
                    <a:pt x="1" y="1"/>
                  </a:moveTo>
                  <a:cubicBezTo>
                    <a:pt x="9" y="9"/>
                    <a:pt x="18" y="16"/>
                    <a:pt x="29" y="21"/>
                  </a:cubicBezTo>
                  <a:cubicBezTo>
                    <a:pt x="50" y="34"/>
                    <a:pt x="73" y="43"/>
                    <a:pt x="97" y="46"/>
                  </a:cubicBezTo>
                  <a:cubicBezTo>
                    <a:pt x="65" y="30"/>
                    <a:pt x="33" y="16"/>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45" name="Google Shape;2101;p42"/>
            <p:cNvSpPr/>
            <p:nvPr/>
          </p:nvSpPr>
          <p:spPr>
            <a:xfrm flipH="1">
              <a:off x="6785584" y="3297548"/>
              <a:ext cx="710430" cy="252398"/>
            </a:xfrm>
            <a:custGeom>
              <a:avLst/>
              <a:gdLst/>
              <a:ahLst/>
              <a:cxnLst/>
              <a:rect l="l" t="t" r="r" b="b"/>
              <a:pathLst>
                <a:path w="11624" h="4078" extrusionOk="0">
                  <a:moveTo>
                    <a:pt x="3198" y="1775"/>
                  </a:moveTo>
                  <a:lnTo>
                    <a:pt x="3198" y="1775"/>
                  </a:lnTo>
                  <a:cubicBezTo>
                    <a:pt x="3198" y="1775"/>
                    <a:pt x="3198" y="1775"/>
                    <a:pt x="3198" y="1775"/>
                  </a:cubicBezTo>
                  <a:lnTo>
                    <a:pt x="3198" y="1775"/>
                  </a:lnTo>
                  <a:cubicBezTo>
                    <a:pt x="3198" y="1775"/>
                    <a:pt x="3198" y="1775"/>
                    <a:pt x="3198" y="1775"/>
                  </a:cubicBezTo>
                  <a:close/>
                  <a:moveTo>
                    <a:pt x="5429" y="371"/>
                  </a:moveTo>
                  <a:cubicBezTo>
                    <a:pt x="5471" y="371"/>
                    <a:pt x="5514" y="372"/>
                    <a:pt x="5556" y="375"/>
                  </a:cubicBezTo>
                  <a:cubicBezTo>
                    <a:pt x="5594" y="379"/>
                    <a:pt x="5632" y="385"/>
                    <a:pt x="5670" y="392"/>
                  </a:cubicBezTo>
                  <a:cubicBezTo>
                    <a:pt x="5701" y="399"/>
                    <a:pt x="5733" y="409"/>
                    <a:pt x="5765" y="415"/>
                  </a:cubicBezTo>
                  <a:cubicBezTo>
                    <a:pt x="5798" y="424"/>
                    <a:pt x="5833" y="428"/>
                    <a:pt x="5867" y="435"/>
                  </a:cubicBezTo>
                  <a:cubicBezTo>
                    <a:pt x="5939" y="450"/>
                    <a:pt x="6012" y="465"/>
                    <a:pt x="6085" y="481"/>
                  </a:cubicBezTo>
                  <a:cubicBezTo>
                    <a:pt x="6122" y="490"/>
                    <a:pt x="6158" y="500"/>
                    <a:pt x="6195" y="513"/>
                  </a:cubicBezTo>
                  <a:cubicBezTo>
                    <a:pt x="6284" y="549"/>
                    <a:pt x="6372" y="591"/>
                    <a:pt x="6461" y="628"/>
                  </a:cubicBezTo>
                  <a:cubicBezTo>
                    <a:pt x="6538" y="659"/>
                    <a:pt x="6616" y="690"/>
                    <a:pt x="6690" y="728"/>
                  </a:cubicBezTo>
                  <a:cubicBezTo>
                    <a:pt x="6744" y="756"/>
                    <a:pt x="6796" y="788"/>
                    <a:pt x="6849" y="819"/>
                  </a:cubicBezTo>
                  <a:cubicBezTo>
                    <a:pt x="6890" y="845"/>
                    <a:pt x="6931" y="869"/>
                    <a:pt x="6971" y="895"/>
                  </a:cubicBezTo>
                  <a:cubicBezTo>
                    <a:pt x="7022" y="932"/>
                    <a:pt x="7070" y="976"/>
                    <a:pt x="7116" y="1019"/>
                  </a:cubicBezTo>
                  <a:lnTo>
                    <a:pt x="7116" y="1019"/>
                  </a:lnTo>
                  <a:cubicBezTo>
                    <a:pt x="7114" y="1017"/>
                    <a:pt x="7113" y="1016"/>
                    <a:pt x="7111" y="1015"/>
                  </a:cubicBezTo>
                  <a:lnTo>
                    <a:pt x="7111" y="1015"/>
                  </a:lnTo>
                  <a:cubicBezTo>
                    <a:pt x="7191" y="1089"/>
                    <a:pt x="7258" y="1176"/>
                    <a:pt x="7334" y="1256"/>
                  </a:cubicBezTo>
                  <a:cubicBezTo>
                    <a:pt x="7416" y="1343"/>
                    <a:pt x="7506" y="1420"/>
                    <a:pt x="7594" y="1501"/>
                  </a:cubicBezTo>
                  <a:cubicBezTo>
                    <a:pt x="7625" y="1533"/>
                    <a:pt x="7656" y="1564"/>
                    <a:pt x="7684" y="1597"/>
                  </a:cubicBezTo>
                  <a:cubicBezTo>
                    <a:pt x="7709" y="1627"/>
                    <a:pt x="7729" y="1659"/>
                    <a:pt x="7751" y="1691"/>
                  </a:cubicBezTo>
                  <a:cubicBezTo>
                    <a:pt x="7805" y="1781"/>
                    <a:pt x="7851" y="1876"/>
                    <a:pt x="7904" y="1967"/>
                  </a:cubicBezTo>
                  <a:cubicBezTo>
                    <a:pt x="7934" y="2019"/>
                    <a:pt x="7966" y="2068"/>
                    <a:pt x="8000" y="2115"/>
                  </a:cubicBezTo>
                  <a:cubicBezTo>
                    <a:pt x="8035" y="2161"/>
                    <a:pt x="8074" y="2203"/>
                    <a:pt x="8111" y="2246"/>
                  </a:cubicBezTo>
                  <a:cubicBezTo>
                    <a:pt x="8117" y="2253"/>
                    <a:pt x="8123" y="2260"/>
                    <a:pt x="8128" y="2267"/>
                  </a:cubicBezTo>
                  <a:cubicBezTo>
                    <a:pt x="8131" y="2269"/>
                    <a:pt x="8134" y="2272"/>
                    <a:pt x="8136" y="2274"/>
                  </a:cubicBezTo>
                  <a:cubicBezTo>
                    <a:pt x="8138" y="2275"/>
                    <a:pt x="8139" y="2275"/>
                    <a:pt x="8140" y="2276"/>
                  </a:cubicBezTo>
                  <a:cubicBezTo>
                    <a:pt x="8150" y="2284"/>
                    <a:pt x="8159" y="2293"/>
                    <a:pt x="8171" y="2301"/>
                  </a:cubicBezTo>
                  <a:cubicBezTo>
                    <a:pt x="8184" y="2312"/>
                    <a:pt x="8198" y="2323"/>
                    <a:pt x="8213" y="2334"/>
                  </a:cubicBezTo>
                  <a:cubicBezTo>
                    <a:pt x="8223" y="2342"/>
                    <a:pt x="8235" y="2350"/>
                    <a:pt x="8245" y="2360"/>
                  </a:cubicBezTo>
                  <a:cubicBezTo>
                    <a:pt x="8263" y="2373"/>
                    <a:pt x="8280" y="2388"/>
                    <a:pt x="8299" y="2403"/>
                  </a:cubicBezTo>
                  <a:cubicBezTo>
                    <a:pt x="8338" y="2434"/>
                    <a:pt x="8378" y="2464"/>
                    <a:pt x="8414" y="2497"/>
                  </a:cubicBezTo>
                  <a:cubicBezTo>
                    <a:pt x="8427" y="2489"/>
                    <a:pt x="8439" y="2481"/>
                    <a:pt x="8451" y="2474"/>
                  </a:cubicBezTo>
                  <a:cubicBezTo>
                    <a:pt x="8454" y="2472"/>
                    <a:pt x="8457" y="2471"/>
                    <a:pt x="8459" y="2469"/>
                  </a:cubicBezTo>
                  <a:cubicBezTo>
                    <a:pt x="8463" y="2466"/>
                    <a:pt x="8468" y="2464"/>
                    <a:pt x="8473" y="2461"/>
                  </a:cubicBezTo>
                  <a:cubicBezTo>
                    <a:pt x="8489" y="2451"/>
                    <a:pt x="8505" y="2441"/>
                    <a:pt x="8522" y="2432"/>
                  </a:cubicBezTo>
                  <a:cubicBezTo>
                    <a:pt x="8522" y="2431"/>
                    <a:pt x="8523" y="2431"/>
                    <a:pt x="8523" y="2431"/>
                  </a:cubicBezTo>
                  <a:cubicBezTo>
                    <a:pt x="8557" y="2410"/>
                    <a:pt x="8593" y="2392"/>
                    <a:pt x="8628" y="2376"/>
                  </a:cubicBezTo>
                  <a:cubicBezTo>
                    <a:pt x="8627" y="2373"/>
                    <a:pt x="8625" y="2370"/>
                    <a:pt x="8624" y="2368"/>
                  </a:cubicBezTo>
                  <a:cubicBezTo>
                    <a:pt x="8650" y="2353"/>
                    <a:pt x="8677" y="2338"/>
                    <a:pt x="8705" y="2325"/>
                  </a:cubicBezTo>
                  <a:cubicBezTo>
                    <a:pt x="8766" y="2300"/>
                    <a:pt x="8828" y="2280"/>
                    <a:pt x="8891" y="2258"/>
                  </a:cubicBezTo>
                  <a:cubicBezTo>
                    <a:pt x="9035" y="2217"/>
                    <a:pt x="9178" y="2181"/>
                    <a:pt x="9326" y="2154"/>
                  </a:cubicBezTo>
                  <a:cubicBezTo>
                    <a:pt x="9395" y="2141"/>
                    <a:pt x="9464" y="2131"/>
                    <a:pt x="9535" y="2125"/>
                  </a:cubicBezTo>
                  <a:cubicBezTo>
                    <a:pt x="9577" y="2125"/>
                    <a:pt x="9619" y="2126"/>
                    <a:pt x="9662" y="2129"/>
                  </a:cubicBezTo>
                  <a:cubicBezTo>
                    <a:pt x="9705" y="2134"/>
                    <a:pt x="9748" y="2139"/>
                    <a:pt x="9791" y="2147"/>
                  </a:cubicBezTo>
                  <a:cubicBezTo>
                    <a:pt x="9822" y="2155"/>
                    <a:pt x="9850" y="2163"/>
                    <a:pt x="9880" y="2172"/>
                  </a:cubicBezTo>
                  <a:cubicBezTo>
                    <a:pt x="9940" y="2195"/>
                    <a:pt x="9997" y="2224"/>
                    <a:pt x="10054" y="2252"/>
                  </a:cubicBezTo>
                  <a:cubicBezTo>
                    <a:pt x="10223" y="2342"/>
                    <a:pt x="10389" y="2439"/>
                    <a:pt x="10550" y="2544"/>
                  </a:cubicBezTo>
                  <a:cubicBezTo>
                    <a:pt x="10597" y="2578"/>
                    <a:pt x="10642" y="2616"/>
                    <a:pt x="10685" y="2655"/>
                  </a:cubicBezTo>
                  <a:cubicBezTo>
                    <a:pt x="10736" y="2703"/>
                    <a:pt x="10784" y="2752"/>
                    <a:pt x="10829" y="2803"/>
                  </a:cubicBezTo>
                  <a:cubicBezTo>
                    <a:pt x="10854" y="2835"/>
                    <a:pt x="10878" y="2868"/>
                    <a:pt x="10901" y="2903"/>
                  </a:cubicBezTo>
                  <a:cubicBezTo>
                    <a:pt x="10910" y="2918"/>
                    <a:pt x="10918" y="2934"/>
                    <a:pt x="10926" y="2950"/>
                  </a:cubicBezTo>
                  <a:cubicBezTo>
                    <a:pt x="10938" y="2978"/>
                    <a:pt x="10947" y="3008"/>
                    <a:pt x="10957" y="3038"/>
                  </a:cubicBezTo>
                  <a:cubicBezTo>
                    <a:pt x="10984" y="3129"/>
                    <a:pt x="11009" y="3222"/>
                    <a:pt x="11042" y="3310"/>
                  </a:cubicBezTo>
                  <a:cubicBezTo>
                    <a:pt x="11067" y="3378"/>
                    <a:pt x="11098" y="3444"/>
                    <a:pt x="11129" y="3510"/>
                  </a:cubicBezTo>
                  <a:cubicBezTo>
                    <a:pt x="11020" y="3509"/>
                    <a:pt x="10911" y="3508"/>
                    <a:pt x="10802" y="3508"/>
                  </a:cubicBezTo>
                  <a:cubicBezTo>
                    <a:pt x="10712" y="3508"/>
                    <a:pt x="10622" y="3508"/>
                    <a:pt x="10533" y="3510"/>
                  </a:cubicBezTo>
                  <a:cubicBezTo>
                    <a:pt x="10331" y="3513"/>
                    <a:pt x="10128" y="3521"/>
                    <a:pt x="9927" y="3529"/>
                  </a:cubicBezTo>
                  <a:cubicBezTo>
                    <a:pt x="9721" y="3537"/>
                    <a:pt x="9515" y="3559"/>
                    <a:pt x="9312" y="3584"/>
                  </a:cubicBezTo>
                  <a:cubicBezTo>
                    <a:pt x="9129" y="3606"/>
                    <a:pt x="8946" y="3623"/>
                    <a:pt x="8762" y="3633"/>
                  </a:cubicBezTo>
                  <a:cubicBezTo>
                    <a:pt x="8709" y="3634"/>
                    <a:pt x="8656" y="3634"/>
                    <a:pt x="8602" y="3634"/>
                  </a:cubicBezTo>
                  <a:cubicBezTo>
                    <a:pt x="8251" y="3634"/>
                    <a:pt x="7900" y="3623"/>
                    <a:pt x="7549" y="3620"/>
                  </a:cubicBezTo>
                  <a:cubicBezTo>
                    <a:pt x="7523" y="3619"/>
                    <a:pt x="7497" y="3619"/>
                    <a:pt x="7472" y="3619"/>
                  </a:cubicBezTo>
                  <a:cubicBezTo>
                    <a:pt x="7316" y="3619"/>
                    <a:pt x="7161" y="3624"/>
                    <a:pt x="7004" y="3625"/>
                  </a:cubicBezTo>
                  <a:cubicBezTo>
                    <a:pt x="6955" y="3626"/>
                    <a:pt x="6906" y="3626"/>
                    <a:pt x="6857" y="3626"/>
                  </a:cubicBezTo>
                  <a:cubicBezTo>
                    <a:pt x="6698" y="3626"/>
                    <a:pt x="6539" y="3624"/>
                    <a:pt x="6380" y="3621"/>
                  </a:cubicBezTo>
                  <a:cubicBezTo>
                    <a:pt x="6223" y="3619"/>
                    <a:pt x="6065" y="3615"/>
                    <a:pt x="5907" y="3615"/>
                  </a:cubicBezTo>
                  <a:cubicBezTo>
                    <a:pt x="5876" y="3615"/>
                    <a:pt x="5846" y="3615"/>
                    <a:pt x="5815" y="3615"/>
                  </a:cubicBezTo>
                  <a:cubicBezTo>
                    <a:pt x="5616" y="3617"/>
                    <a:pt x="5416" y="3622"/>
                    <a:pt x="5217" y="3628"/>
                  </a:cubicBezTo>
                  <a:cubicBezTo>
                    <a:pt x="5036" y="3635"/>
                    <a:pt x="4854" y="3641"/>
                    <a:pt x="4673" y="3641"/>
                  </a:cubicBezTo>
                  <a:cubicBezTo>
                    <a:pt x="4645" y="3641"/>
                    <a:pt x="4617" y="3641"/>
                    <a:pt x="4589" y="3640"/>
                  </a:cubicBezTo>
                  <a:cubicBezTo>
                    <a:pt x="4386" y="3638"/>
                    <a:pt x="4182" y="3637"/>
                    <a:pt x="3979" y="3637"/>
                  </a:cubicBezTo>
                  <a:cubicBezTo>
                    <a:pt x="3788" y="3636"/>
                    <a:pt x="3599" y="3629"/>
                    <a:pt x="3409" y="3620"/>
                  </a:cubicBezTo>
                  <a:cubicBezTo>
                    <a:pt x="3220" y="3611"/>
                    <a:pt x="3029" y="3600"/>
                    <a:pt x="2839" y="3600"/>
                  </a:cubicBezTo>
                  <a:cubicBezTo>
                    <a:pt x="2830" y="3600"/>
                    <a:pt x="2821" y="3600"/>
                    <a:pt x="2811" y="3600"/>
                  </a:cubicBezTo>
                  <a:cubicBezTo>
                    <a:pt x="2608" y="3600"/>
                    <a:pt x="2405" y="3607"/>
                    <a:pt x="2202" y="3621"/>
                  </a:cubicBezTo>
                  <a:cubicBezTo>
                    <a:pt x="2005" y="3635"/>
                    <a:pt x="1807" y="3647"/>
                    <a:pt x="1612" y="3657"/>
                  </a:cubicBezTo>
                  <a:cubicBezTo>
                    <a:pt x="1500" y="3662"/>
                    <a:pt x="1389" y="3665"/>
                    <a:pt x="1277" y="3665"/>
                  </a:cubicBezTo>
                  <a:cubicBezTo>
                    <a:pt x="1218" y="3665"/>
                    <a:pt x="1158" y="3664"/>
                    <a:pt x="1098" y="3662"/>
                  </a:cubicBezTo>
                  <a:cubicBezTo>
                    <a:pt x="998" y="3659"/>
                    <a:pt x="896" y="3652"/>
                    <a:pt x="794" y="3651"/>
                  </a:cubicBezTo>
                  <a:cubicBezTo>
                    <a:pt x="671" y="3651"/>
                    <a:pt x="546" y="3655"/>
                    <a:pt x="426" y="3685"/>
                  </a:cubicBezTo>
                  <a:cubicBezTo>
                    <a:pt x="411" y="3688"/>
                    <a:pt x="396" y="3693"/>
                    <a:pt x="381" y="3696"/>
                  </a:cubicBezTo>
                  <a:cubicBezTo>
                    <a:pt x="384" y="3645"/>
                    <a:pt x="385" y="3592"/>
                    <a:pt x="388" y="3541"/>
                  </a:cubicBezTo>
                  <a:cubicBezTo>
                    <a:pt x="399" y="3437"/>
                    <a:pt x="412" y="3335"/>
                    <a:pt x="433" y="3232"/>
                  </a:cubicBezTo>
                  <a:cubicBezTo>
                    <a:pt x="448" y="3169"/>
                    <a:pt x="467" y="3107"/>
                    <a:pt x="487" y="3046"/>
                  </a:cubicBezTo>
                  <a:cubicBezTo>
                    <a:pt x="521" y="2965"/>
                    <a:pt x="556" y="2884"/>
                    <a:pt x="595" y="2806"/>
                  </a:cubicBezTo>
                  <a:cubicBezTo>
                    <a:pt x="635" y="2732"/>
                    <a:pt x="678" y="2661"/>
                    <a:pt x="724" y="2593"/>
                  </a:cubicBezTo>
                  <a:cubicBezTo>
                    <a:pt x="763" y="2541"/>
                    <a:pt x="803" y="2491"/>
                    <a:pt x="847" y="2443"/>
                  </a:cubicBezTo>
                  <a:cubicBezTo>
                    <a:pt x="891" y="2396"/>
                    <a:pt x="938" y="2352"/>
                    <a:pt x="987" y="2308"/>
                  </a:cubicBezTo>
                  <a:cubicBezTo>
                    <a:pt x="1029" y="2276"/>
                    <a:pt x="1072" y="2248"/>
                    <a:pt x="1115" y="2220"/>
                  </a:cubicBezTo>
                  <a:cubicBezTo>
                    <a:pt x="1158" y="2195"/>
                    <a:pt x="1201" y="2172"/>
                    <a:pt x="1246" y="2152"/>
                  </a:cubicBezTo>
                  <a:cubicBezTo>
                    <a:pt x="1270" y="2141"/>
                    <a:pt x="1294" y="2132"/>
                    <a:pt x="1318" y="2124"/>
                  </a:cubicBezTo>
                  <a:cubicBezTo>
                    <a:pt x="1343" y="2117"/>
                    <a:pt x="1368" y="2111"/>
                    <a:pt x="1392" y="2107"/>
                  </a:cubicBezTo>
                  <a:cubicBezTo>
                    <a:pt x="1468" y="2094"/>
                    <a:pt x="1542" y="2086"/>
                    <a:pt x="1617" y="2081"/>
                  </a:cubicBezTo>
                  <a:cubicBezTo>
                    <a:pt x="1661" y="2081"/>
                    <a:pt x="1704" y="2081"/>
                    <a:pt x="1748" y="2082"/>
                  </a:cubicBezTo>
                  <a:cubicBezTo>
                    <a:pt x="1803" y="2087"/>
                    <a:pt x="1858" y="2095"/>
                    <a:pt x="1912" y="2107"/>
                  </a:cubicBezTo>
                  <a:cubicBezTo>
                    <a:pt x="1977" y="2123"/>
                    <a:pt x="2038" y="2142"/>
                    <a:pt x="2100" y="2164"/>
                  </a:cubicBezTo>
                  <a:cubicBezTo>
                    <a:pt x="2162" y="2187"/>
                    <a:pt x="2220" y="2213"/>
                    <a:pt x="2278" y="2243"/>
                  </a:cubicBezTo>
                  <a:cubicBezTo>
                    <a:pt x="2321" y="2265"/>
                    <a:pt x="2361" y="2288"/>
                    <a:pt x="2401" y="2314"/>
                  </a:cubicBezTo>
                  <a:cubicBezTo>
                    <a:pt x="2416" y="2325"/>
                    <a:pt x="2429" y="2337"/>
                    <a:pt x="2444" y="2349"/>
                  </a:cubicBezTo>
                  <a:cubicBezTo>
                    <a:pt x="2460" y="2366"/>
                    <a:pt x="2475" y="2385"/>
                    <a:pt x="2490" y="2402"/>
                  </a:cubicBezTo>
                  <a:cubicBezTo>
                    <a:pt x="2489" y="2405"/>
                    <a:pt x="2488" y="2409"/>
                    <a:pt x="2487" y="2412"/>
                  </a:cubicBezTo>
                  <a:cubicBezTo>
                    <a:pt x="2492" y="2418"/>
                    <a:pt x="2498" y="2424"/>
                    <a:pt x="2505" y="2429"/>
                  </a:cubicBezTo>
                  <a:cubicBezTo>
                    <a:pt x="2560" y="2477"/>
                    <a:pt x="2613" y="2525"/>
                    <a:pt x="2667" y="2575"/>
                  </a:cubicBezTo>
                  <a:cubicBezTo>
                    <a:pt x="2672" y="2578"/>
                    <a:pt x="2676" y="2583"/>
                    <a:pt x="2680" y="2586"/>
                  </a:cubicBezTo>
                  <a:lnTo>
                    <a:pt x="2681" y="2586"/>
                  </a:lnTo>
                  <a:cubicBezTo>
                    <a:pt x="2680" y="2586"/>
                    <a:pt x="2680" y="2586"/>
                    <a:pt x="2680" y="2585"/>
                  </a:cubicBezTo>
                  <a:lnTo>
                    <a:pt x="2680" y="2585"/>
                  </a:lnTo>
                  <a:cubicBezTo>
                    <a:pt x="2681" y="2586"/>
                    <a:pt x="2682" y="2587"/>
                    <a:pt x="2683" y="2588"/>
                  </a:cubicBezTo>
                  <a:cubicBezTo>
                    <a:pt x="2685" y="2591"/>
                    <a:pt x="2688" y="2593"/>
                    <a:pt x="2690" y="2595"/>
                  </a:cubicBezTo>
                  <a:cubicBezTo>
                    <a:pt x="2693" y="2589"/>
                    <a:pt x="2697" y="2584"/>
                    <a:pt x="2700" y="2578"/>
                  </a:cubicBezTo>
                  <a:cubicBezTo>
                    <a:pt x="2742" y="2508"/>
                    <a:pt x="2783" y="2439"/>
                    <a:pt x="2828" y="2372"/>
                  </a:cubicBezTo>
                  <a:lnTo>
                    <a:pt x="2830" y="2372"/>
                  </a:lnTo>
                  <a:cubicBezTo>
                    <a:pt x="2880" y="2299"/>
                    <a:pt x="2930" y="2227"/>
                    <a:pt x="2983" y="2155"/>
                  </a:cubicBezTo>
                  <a:cubicBezTo>
                    <a:pt x="3002" y="2127"/>
                    <a:pt x="3023" y="2100"/>
                    <a:pt x="3042" y="2071"/>
                  </a:cubicBezTo>
                  <a:cubicBezTo>
                    <a:pt x="3048" y="2063"/>
                    <a:pt x="3055" y="2054"/>
                    <a:pt x="3062" y="2045"/>
                  </a:cubicBezTo>
                  <a:cubicBezTo>
                    <a:pt x="3106" y="1955"/>
                    <a:pt x="3152" y="1865"/>
                    <a:pt x="3198" y="1775"/>
                  </a:cubicBezTo>
                  <a:lnTo>
                    <a:pt x="3198" y="1775"/>
                  </a:lnTo>
                  <a:cubicBezTo>
                    <a:pt x="3197" y="1777"/>
                    <a:pt x="3196" y="1778"/>
                    <a:pt x="3195" y="1780"/>
                  </a:cubicBezTo>
                  <a:lnTo>
                    <a:pt x="3195" y="1780"/>
                  </a:lnTo>
                  <a:cubicBezTo>
                    <a:pt x="3198" y="1774"/>
                    <a:pt x="3200" y="1769"/>
                    <a:pt x="3203" y="1764"/>
                  </a:cubicBezTo>
                  <a:cubicBezTo>
                    <a:pt x="3203" y="1764"/>
                    <a:pt x="3205" y="1763"/>
                    <a:pt x="3206" y="1760"/>
                  </a:cubicBezTo>
                  <a:lnTo>
                    <a:pt x="3206" y="1760"/>
                  </a:lnTo>
                  <a:cubicBezTo>
                    <a:pt x="3205" y="1762"/>
                    <a:pt x="3205" y="1763"/>
                    <a:pt x="3203" y="1763"/>
                  </a:cubicBezTo>
                  <a:cubicBezTo>
                    <a:pt x="3258" y="1666"/>
                    <a:pt x="3314" y="1569"/>
                    <a:pt x="3375" y="1476"/>
                  </a:cubicBezTo>
                  <a:cubicBezTo>
                    <a:pt x="3447" y="1374"/>
                    <a:pt x="3523" y="1278"/>
                    <a:pt x="3604" y="1184"/>
                  </a:cubicBezTo>
                  <a:cubicBezTo>
                    <a:pt x="3692" y="1096"/>
                    <a:pt x="3784" y="1015"/>
                    <a:pt x="3880" y="935"/>
                  </a:cubicBezTo>
                  <a:lnTo>
                    <a:pt x="3880" y="935"/>
                  </a:lnTo>
                  <a:cubicBezTo>
                    <a:pt x="3879" y="936"/>
                    <a:pt x="3877" y="938"/>
                    <a:pt x="3876" y="939"/>
                  </a:cubicBezTo>
                  <a:cubicBezTo>
                    <a:pt x="3998" y="843"/>
                    <a:pt x="4125" y="752"/>
                    <a:pt x="4257" y="667"/>
                  </a:cubicBezTo>
                  <a:cubicBezTo>
                    <a:pt x="4307" y="638"/>
                    <a:pt x="4358" y="611"/>
                    <a:pt x="4411" y="587"/>
                  </a:cubicBezTo>
                  <a:cubicBezTo>
                    <a:pt x="4496" y="551"/>
                    <a:pt x="4581" y="520"/>
                    <a:pt x="4668" y="491"/>
                  </a:cubicBezTo>
                  <a:cubicBezTo>
                    <a:pt x="4763" y="464"/>
                    <a:pt x="4859" y="440"/>
                    <a:pt x="4956" y="421"/>
                  </a:cubicBezTo>
                  <a:cubicBezTo>
                    <a:pt x="5092" y="399"/>
                    <a:pt x="5231" y="381"/>
                    <a:pt x="5369" y="372"/>
                  </a:cubicBezTo>
                  <a:lnTo>
                    <a:pt x="5385" y="372"/>
                  </a:lnTo>
                  <a:cubicBezTo>
                    <a:pt x="5386" y="371"/>
                    <a:pt x="5389" y="371"/>
                    <a:pt x="5391" y="371"/>
                  </a:cubicBezTo>
                  <a:lnTo>
                    <a:pt x="5386" y="371"/>
                  </a:lnTo>
                  <a:cubicBezTo>
                    <a:pt x="5400" y="371"/>
                    <a:pt x="5414" y="371"/>
                    <a:pt x="5429" y="371"/>
                  </a:cubicBezTo>
                  <a:close/>
                  <a:moveTo>
                    <a:pt x="5448" y="0"/>
                  </a:moveTo>
                  <a:cubicBezTo>
                    <a:pt x="5424" y="0"/>
                    <a:pt x="5399" y="1"/>
                    <a:pt x="5375" y="2"/>
                  </a:cubicBezTo>
                  <a:cubicBezTo>
                    <a:pt x="5197" y="10"/>
                    <a:pt x="5017" y="31"/>
                    <a:pt x="4842" y="66"/>
                  </a:cubicBezTo>
                  <a:cubicBezTo>
                    <a:pt x="4674" y="100"/>
                    <a:pt x="4505" y="146"/>
                    <a:pt x="4348" y="212"/>
                  </a:cubicBezTo>
                  <a:cubicBezTo>
                    <a:pt x="4263" y="246"/>
                    <a:pt x="4179" y="282"/>
                    <a:pt x="4102" y="329"/>
                  </a:cubicBezTo>
                  <a:cubicBezTo>
                    <a:pt x="4021" y="377"/>
                    <a:pt x="3943" y="429"/>
                    <a:pt x="3866" y="484"/>
                  </a:cubicBezTo>
                  <a:cubicBezTo>
                    <a:pt x="3786" y="541"/>
                    <a:pt x="3705" y="600"/>
                    <a:pt x="3630" y="663"/>
                  </a:cubicBezTo>
                  <a:cubicBezTo>
                    <a:pt x="3556" y="723"/>
                    <a:pt x="3480" y="784"/>
                    <a:pt x="3413" y="851"/>
                  </a:cubicBezTo>
                  <a:cubicBezTo>
                    <a:pt x="3337" y="927"/>
                    <a:pt x="3268" y="1005"/>
                    <a:pt x="3201" y="1088"/>
                  </a:cubicBezTo>
                  <a:cubicBezTo>
                    <a:pt x="3142" y="1162"/>
                    <a:pt x="3086" y="1242"/>
                    <a:pt x="3034" y="1321"/>
                  </a:cubicBezTo>
                  <a:cubicBezTo>
                    <a:pt x="2929" y="1481"/>
                    <a:pt x="2846" y="1653"/>
                    <a:pt x="2760" y="1822"/>
                  </a:cubicBezTo>
                  <a:cubicBezTo>
                    <a:pt x="2724" y="1895"/>
                    <a:pt x="2687" y="1969"/>
                    <a:pt x="2650" y="2041"/>
                  </a:cubicBezTo>
                  <a:cubicBezTo>
                    <a:pt x="2616" y="2014"/>
                    <a:pt x="2580" y="1989"/>
                    <a:pt x="2544" y="1967"/>
                  </a:cubicBezTo>
                  <a:cubicBezTo>
                    <a:pt x="2378" y="1867"/>
                    <a:pt x="2195" y="1798"/>
                    <a:pt x="2009" y="1749"/>
                  </a:cubicBezTo>
                  <a:cubicBezTo>
                    <a:pt x="1901" y="1721"/>
                    <a:pt x="1790" y="1710"/>
                    <a:pt x="1678" y="1710"/>
                  </a:cubicBezTo>
                  <a:cubicBezTo>
                    <a:pt x="1600" y="1710"/>
                    <a:pt x="1522" y="1716"/>
                    <a:pt x="1446" y="1725"/>
                  </a:cubicBezTo>
                  <a:cubicBezTo>
                    <a:pt x="1344" y="1738"/>
                    <a:pt x="1241" y="1755"/>
                    <a:pt x="1145" y="1792"/>
                  </a:cubicBezTo>
                  <a:cubicBezTo>
                    <a:pt x="1048" y="1831"/>
                    <a:pt x="959" y="1881"/>
                    <a:pt x="871" y="1937"/>
                  </a:cubicBezTo>
                  <a:cubicBezTo>
                    <a:pt x="710" y="2038"/>
                    <a:pt x="569" y="2182"/>
                    <a:pt x="456" y="2334"/>
                  </a:cubicBezTo>
                  <a:cubicBezTo>
                    <a:pt x="333" y="2498"/>
                    <a:pt x="234" y="2680"/>
                    <a:pt x="158" y="2870"/>
                  </a:cubicBezTo>
                  <a:cubicBezTo>
                    <a:pt x="82" y="3064"/>
                    <a:pt x="43" y="3265"/>
                    <a:pt x="23" y="3472"/>
                  </a:cubicBezTo>
                  <a:cubicBezTo>
                    <a:pt x="14" y="3566"/>
                    <a:pt x="10" y="3661"/>
                    <a:pt x="7" y="3755"/>
                  </a:cubicBezTo>
                  <a:cubicBezTo>
                    <a:pt x="4" y="3856"/>
                    <a:pt x="1" y="3958"/>
                    <a:pt x="10" y="4060"/>
                  </a:cubicBezTo>
                  <a:cubicBezTo>
                    <a:pt x="10" y="4065"/>
                    <a:pt x="11" y="4069"/>
                    <a:pt x="11" y="4074"/>
                  </a:cubicBezTo>
                  <a:cubicBezTo>
                    <a:pt x="41" y="4075"/>
                    <a:pt x="69" y="4077"/>
                    <a:pt x="98" y="4077"/>
                  </a:cubicBezTo>
                  <a:cubicBezTo>
                    <a:pt x="117" y="4076"/>
                    <a:pt x="136" y="4076"/>
                    <a:pt x="154" y="4075"/>
                  </a:cubicBezTo>
                  <a:lnTo>
                    <a:pt x="154" y="4076"/>
                  </a:lnTo>
                  <a:cubicBezTo>
                    <a:pt x="180" y="4075"/>
                    <a:pt x="206" y="4075"/>
                    <a:pt x="233" y="4074"/>
                  </a:cubicBezTo>
                  <a:cubicBezTo>
                    <a:pt x="255" y="4073"/>
                    <a:pt x="277" y="4073"/>
                    <a:pt x="300" y="4073"/>
                  </a:cubicBezTo>
                  <a:cubicBezTo>
                    <a:pt x="331" y="4073"/>
                    <a:pt x="362" y="4073"/>
                    <a:pt x="394" y="4075"/>
                  </a:cubicBezTo>
                  <a:cubicBezTo>
                    <a:pt x="400" y="4075"/>
                    <a:pt x="405" y="4074"/>
                    <a:pt x="412" y="4074"/>
                  </a:cubicBezTo>
                  <a:cubicBezTo>
                    <a:pt x="416" y="4071"/>
                    <a:pt x="419" y="4070"/>
                    <a:pt x="423" y="4069"/>
                  </a:cubicBezTo>
                  <a:cubicBezTo>
                    <a:pt x="467" y="4057"/>
                    <a:pt x="511" y="4044"/>
                    <a:pt x="555" y="4036"/>
                  </a:cubicBezTo>
                  <a:cubicBezTo>
                    <a:pt x="597" y="4029"/>
                    <a:pt x="641" y="4025"/>
                    <a:pt x="683" y="4022"/>
                  </a:cubicBezTo>
                  <a:cubicBezTo>
                    <a:pt x="700" y="4022"/>
                    <a:pt x="716" y="4022"/>
                    <a:pt x="732" y="4022"/>
                  </a:cubicBezTo>
                  <a:cubicBezTo>
                    <a:pt x="805" y="4022"/>
                    <a:pt x="877" y="4025"/>
                    <a:pt x="951" y="4029"/>
                  </a:cubicBezTo>
                  <a:cubicBezTo>
                    <a:pt x="1026" y="4031"/>
                    <a:pt x="1102" y="4035"/>
                    <a:pt x="1178" y="4036"/>
                  </a:cubicBezTo>
                  <a:cubicBezTo>
                    <a:pt x="1327" y="4035"/>
                    <a:pt x="1475" y="4033"/>
                    <a:pt x="1622" y="4026"/>
                  </a:cubicBezTo>
                  <a:cubicBezTo>
                    <a:pt x="1904" y="4015"/>
                    <a:pt x="2187" y="3991"/>
                    <a:pt x="2468" y="3975"/>
                  </a:cubicBezTo>
                  <a:cubicBezTo>
                    <a:pt x="2555" y="3973"/>
                    <a:pt x="2643" y="3970"/>
                    <a:pt x="2730" y="3970"/>
                  </a:cubicBezTo>
                  <a:cubicBezTo>
                    <a:pt x="2742" y="3970"/>
                    <a:pt x="2753" y="3970"/>
                    <a:pt x="2765" y="3970"/>
                  </a:cubicBezTo>
                  <a:cubicBezTo>
                    <a:pt x="2957" y="3970"/>
                    <a:pt x="3149" y="3978"/>
                    <a:pt x="3341" y="3987"/>
                  </a:cubicBezTo>
                  <a:cubicBezTo>
                    <a:pt x="3528" y="3996"/>
                    <a:pt x="3715" y="4004"/>
                    <a:pt x="3902" y="4006"/>
                  </a:cubicBezTo>
                  <a:cubicBezTo>
                    <a:pt x="4098" y="4007"/>
                    <a:pt x="4294" y="4009"/>
                    <a:pt x="4490" y="4009"/>
                  </a:cubicBezTo>
                  <a:cubicBezTo>
                    <a:pt x="4702" y="4009"/>
                    <a:pt x="4913" y="4007"/>
                    <a:pt x="5126" y="4001"/>
                  </a:cubicBezTo>
                  <a:cubicBezTo>
                    <a:pt x="5323" y="3995"/>
                    <a:pt x="5520" y="3988"/>
                    <a:pt x="5719" y="3986"/>
                  </a:cubicBezTo>
                  <a:cubicBezTo>
                    <a:pt x="5764" y="3985"/>
                    <a:pt x="5809" y="3985"/>
                    <a:pt x="5853" y="3985"/>
                  </a:cubicBezTo>
                  <a:cubicBezTo>
                    <a:pt x="6007" y="3985"/>
                    <a:pt x="6160" y="3988"/>
                    <a:pt x="6314" y="3990"/>
                  </a:cubicBezTo>
                  <a:cubicBezTo>
                    <a:pt x="6491" y="3993"/>
                    <a:pt x="6668" y="3996"/>
                    <a:pt x="6845" y="3996"/>
                  </a:cubicBezTo>
                  <a:cubicBezTo>
                    <a:pt x="6872" y="3996"/>
                    <a:pt x="6899" y="3996"/>
                    <a:pt x="6927" y="3996"/>
                  </a:cubicBezTo>
                  <a:cubicBezTo>
                    <a:pt x="7111" y="3995"/>
                    <a:pt x="7295" y="3989"/>
                    <a:pt x="7479" y="3989"/>
                  </a:cubicBezTo>
                  <a:cubicBezTo>
                    <a:pt x="7494" y="3989"/>
                    <a:pt x="7509" y="3989"/>
                    <a:pt x="7525" y="3989"/>
                  </a:cubicBezTo>
                  <a:cubicBezTo>
                    <a:pt x="7873" y="3992"/>
                    <a:pt x="8220" y="4004"/>
                    <a:pt x="8569" y="4004"/>
                  </a:cubicBezTo>
                  <a:cubicBezTo>
                    <a:pt x="8630" y="4004"/>
                    <a:pt x="8691" y="4004"/>
                    <a:pt x="8752" y="4003"/>
                  </a:cubicBezTo>
                  <a:cubicBezTo>
                    <a:pt x="8943" y="3999"/>
                    <a:pt x="9135" y="3978"/>
                    <a:pt x="9326" y="3955"/>
                  </a:cubicBezTo>
                  <a:cubicBezTo>
                    <a:pt x="9527" y="3931"/>
                    <a:pt x="9730" y="3911"/>
                    <a:pt x="9934" y="3899"/>
                  </a:cubicBezTo>
                  <a:lnTo>
                    <a:pt x="9933" y="3899"/>
                  </a:lnTo>
                  <a:cubicBezTo>
                    <a:pt x="10207" y="3887"/>
                    <a:pt x="10484" y="3877"/>
                    <a:pt x="10761" y="3877"/>
                  </a:cubicBezTo>
                  <a:cubicBezTo>
                    <a:pt x="10897" y="3877"/>
                    <a:pt x="11033" y="3878"/>
                    <a:pt x="11168" y="3879"/>
                  </a:cubicBezTo>
                  <a:cubicBezTo>
                    <a:pt x="11204" y="3879"/>
                    <a:pt x="11242" y="3880"/>
                    <a:pt x="11280" y="3880"/>
                  </a:cubicBezTo>
                  <a:cubicBezTo>
                    <a:pt x="11316" y="3879"/>
                    <a:pt x="11353" y="3878"/>
                    <a:pt x="11390" y="3878"/>
                  </a:cubicBezTo>
                  <a:lnTo>
                    <a:pt x="11506" y="3878"/>
                  </a:lnTo>
                  <a:cubicBezTo>
                    <a:pt x="11529" y="3877"/>
                    <a:pt x="11551" y="3876"/>
                    <a:pt x="11573" y="3874"/>
                  </a:cubicBezTo>
                  <a:cubicBezTo>
                    <a:pt x="11590" y="3872"/>
                    <a:pt x="11607" y="3871"/>
                    <a:pt x="11624" y="3870"/>
                  </a:cubicBezTo>
                  <a:cubicBezTo>
                    <a:pt x="11622" y="3864"/>
                    <a:pt x="11619" y="3859"/>
                    <a:pt x="11618" y="3853"/>
                  </a:cubicBezTo>
                  <a:cubicBezTo>
                    <a:pt x="11618" y="3852"/>
                    <a:pt x="11618" y="3852"/>
                    <a:pt x="11618" y="3852"/>
                  </a:cubicBezTo>
                  <a:cubicBezTo>
                    <a:pt x="11618" y="3852"/>
                    <a:pt x="11618" y="3852"/>
                    <a:pt x="11618" y="3852"/>
                  </a:cubicBezTo>
                  <a:cubicBezTo>
                    <a:pt x="11595" y="3783"/>
                    <a:pt x="11571" y="3715"/>
                    <a:pt x="11550" y="3646"/>
                  </a:cubicBezTo>
                  <a:cubicBezTo>
                    <a:pt x="11537" y="3613"/>
                    <a:pt x="11528" y="3579"/>
                    <a:pt x="11517" y="3544"/>
                  </a:cubicBezTo>
                  <a:cubicBezTo>
                    <a:pt x="11512" y="3531"/>
                    <a:pt x="11507" y="3517"/>
                    <a:pt x="11504" y="3502"/>
                  </a:cubicBezTo>
                  <a:lnTo>
                    <a:pt x="11503" y="3502"/>
                  </a:lnTo>
                  <a:cubicBezTo>
                    <a:pt x="11489" y="3458"/>
                    <a:pt x="11476" y="3414"/>
                    <a:pt x="11468" y="3369"/>
                  </a:cubicBezTo>
                  <a:cubicBezTo>
                    <a:pt x="11468" y="3368"/>
                    <a:pt x="11468" y="3366"/>
                    <a:pt x="11467" y="3364"/>
                  </a:cubicBezTo>
                  <a:cubicBezTo>
                    <a:pt x="11455" y="3335"/>
                    <a:pt x="11441" y="3305"/>
                    <a:pt x="11427" y="3276"/>
                  </a:cubicBezTo>
                  <a:cubicBezTo>
                    <a:pt x="11404" y="3223"/>
                    <a:pt x="11384" y="3170"/>
                    <a:pt x="11366" y="3114"/>
                  </a:cubicBezTo>
                  <a:lnTo>
                    <a:pt x="11364" y="3114"/>
                  </a:lnTo>
                  <a:lnTo>
                    <a:pt x="11364" y="3113"/>
                  </a:lnTo>
                  <a:cubicBezTo>
                    <a:pt x="11345" y="3049"/>
                    <a:pt x="11328" y="2985"/>
                    <a:pt x="11308" y="2922"/>
                  </a:cubicBezTo>
                  <a:cubicBezTo>
                    <a:pt x="11281" y="2835"/>
                    <a:pt x="11247" y="2754"/>
                    <a:pt x="11195" y="2676"/>
                  </a:cubicBezTo>
                  <a:cubicBezTo>
                    <a:pt x="11114" y="2555"/>
                    <a:pt x="11012" y="2452"/>
                    <a:pt x="10905" y="2355"/>
                  </a:cubicBezTo>
                  <a:cubicBezTo>
                    <a:pt x="10800" y="2259"/>
                    <a:pt x="10678" y="2185"/>
                    <a:pt x="10556" y="2111"/>
                  </a:cubicBezTo>
                  <a:cubicBezTo>
                    <a:pt x="10437" y="2042"/>
                    <a:pt x="10318" y="1972"/>
                    <a:pt x="10196" y="1910"/>
                  </a:cubicBezTo>
                  <a:cubicBezTo>
                    <a:pt x="10062" y="1843"/>
                    <a:pt x="9923" y="1787"/>
                    <a:pt x="9773" y="1768"/>
                  </a:cubicBezTo>
                  <a:cubicBezTo>
                    <a:pt x="9705" y="1761"/>
                    <a:pt x="9637" y="1757"/>
                    <a:pt x="9569" y="1757"/>
                  </a:cubicBezTo>
                  <a:cubicBezTo>
                    <a:pt x="9530" y="1757"/>
                    <a:pt x="9490" y="1758"/>
                    <a:pt x="9450" y="1762"/>
                  </a:cubicBezTo>
                  <a:cubicBezTo>
                    <a:pt x="9354" y="1768"/>
                    <a:pt x="9257" y="1789"/>
                    <a:pt x="9161" y="1808"/>
                  </a:cubicBezTo>
                  <a:cubicBezTo>
                    <a:pt x="9065" y="1829"/>
                    <a:pt x="8970" y="1851"/>
                    <a:pt x="8876" y="1877"/>
                  </a:cubicBezTo>
                  <a:cubicBezTo>
                    <a:pt x="8737" y="1918"/>
                    <a:pt x="8593" y="1961"/>
                    <a:pt x="8465" y="2031"/>
                  </a:cubicBezTo>
                  <a:cubicBezTo>
                    <a:pt x="8453" y="2038"/>
                    <a:pt x="8442" y="2047"/>
                    <a:pt x="8429" y="2055"/>
                  </a:cubicBezTo>
                  <a:cubicBezTo>
                    <a:pt x="8388" y="2002"/>
                    <a:pt x="8345" y="1949"/>
                    <a:pt x="8301" y="1898"/>
                  </a:cubicBezTo>
                  <a:cubicBezTo>
                    <a:pt x="8280" y="1872"/>
                    <a:pt x="8263" y="1846"/>
                    <a:pt x="8246" y="1820"/>
                  </a:cubicBezTo>
                  <a:cubicBezTo>
                    <a:pt x="8168" y="1691"/>
                    <a:pt x="8108" y="1551"/>
                    <a:pt x="8021" y="1429"/>
                  </a:cubicBezTo>
                  <a:cubicBezTo>
                    <a:pt x="7929" y="1297"/>
                    <a:pt x="7807" y="1197"/>
                    <a:pt x="7689" y="1090"/>
                  </a:cubicBezTo>
                  <a:lnTo>
                    <a:pt x="7689" y="1090"/>
                  </a:lnTo>
                  <a:cubicBezTo>
                    <a:pt x="7696" y="1096"/>
                    <a:pt x="7702" y="1102"/>
                    <a:pt x="7709" y="1106"/>
                  </a:cubicBezTo>
                  <a:cubicBezTo>
                    <a:pt x="7662" y="1063"/>
                    <a:pt x="7616" y="1018"/>
                    <a:pt x="7574" y="970"/>
                  </a:cubicBezTo>
                  <a:cubicBezTo>
                    <a:pt x="7520" y="911"/>
                    <a:pt x="7469" y="849"/>
                    <a:pt x="7413" y="792"/>
                  </a:cubicBezTo>
                  <a:cubicBezTo>
                    <a:pt x="7358" y="736"/>
                    <a:pt x="7298" y="682"/>
                    <a:pt x="7238" y="633"/>
                  </a:cubicBezTo>
                  <a:cubicBezTo>
                    <a:pt x="7177" y="583"/>
                    <a:pt x="7108" y="544"/>
                    <a:pt x="7041" y="504"/>
                  </a:cubicBezTo>
                  <a:cubicBezTo>
                    <a:pt x="6971" y="461"/>
                    <a:pt x="6901" y="420"/>
                    <a:pt x="6828" y="384"/>
                  </a:cubicBezTo>
                  <a:cubicBezTo>
                    <a:pt x="6756" y="348"/>
                    <a:pt x="6683" y="320"/>
                    <a:pt x="6610" y="289"/>
                  </a:cubicBezTo>
                  <a:cubicBezTo>
                    <a:pt x="6533" y="257"/>
                    <a:pt x="6459" y="220"/>
                    <a:pt x="6382" y="189"/>
                  </a:cubicBezTo>
                  <a:cubicBezTo>
                    <a:pt x="6333" y="170"/>
                    <a:pt x="6285" y="152"/>
                    <a:pt x="6234" y="137"/>
                  </a:cubicBezTo>
                  <a:cubicBezTo>
                    <a:pt x="6189" y="124"/>
                    <a:pt x="6143" y="115"/>
                    <a:pt x="6099" y="106"/>
                  </a:cubicBezTo>
                  <a:cubicBezTo>
                    <a:pt x="6015" y="88"/>
                    <a:pt x="5932" y="70"/>
                    <a:pt x="5849" y="53"/>
                  </a:cubicBezTo>
                  <a:cubicBezTo>
                    <a:pt x="5849" y="53"/>
                    <a:pt x="5848" y="53"/>
                    <a:pt x="5848" y="52"/>
                  </a:cubicBezTo>
                  <a:lnTo>
                    <a:pt x="5843" y="52"/>
                  </a:lnTo>
                  <a:cubicBezTo>
                    <a:pt x="5840" y="51"/>
                    <a:pt x="5838" y="50"/>
                    <a:pt x="5836" y="50"/>
                  </a:cubicBezTo>
                  <a:lnTo>
                    <a:pt x="5831" y="50"/>
                  </a:lnTo>
                  <a:cubicBezTo>
                    <a:pt x="5801" y="40"/>
                    <a:pt x="5769" y="35"/>
                    <a:pt x="5740" y="29"/>
                  </a:cubicBezTo>
                  <a:cubicBezTo>
                    <a:pt x="5699" y="20"/>
                    <a:pt x="5659" y="13"/>
                    <a:pt x="5617" y="9"/>
                  </a:cubicBezTo>
                  <a:cubicBezTo>
                    <a:pt x="5561" y="3"/>
                    <a:pt x="5504" y="0"/>
                    <a:pt x="544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46" name="Google Shape;2102;p42"/>
            <p:cNvSpPr/>
            <p:nvPr/>
          </p:nvSpPr>
          <p:spPr>
            <a:xfrm flipH="1">
              <a:off x="6581573" y="1629793"/>
              <a:ext cx="726809" cy="251655"/>
            </a:xfrm>
            <a:custGeom>
              <a:avLst/>
              <a:gdLst/>
              <a:ahLst/>
              <a:cxnLst/>
              <a:rect l="l" t="t" r="r" b="b"/>
              <a:pathLst>
                <a:path w="11892" h="4066" extrusionOk="0">
                  <a:moveTo>
                    <a:pt x="4367" y="817"/>
                  </a:moveTo>
                  <a:cubicBezTo>
                    <a:pt x="4369" y="825"/>
                    <a:pt x="4372" y="833"/>
                    <a:pt x="4376" y="841"/>
                  </a:cubicBezTo>
                  <a:cubicBezTo>
                    <a:pt x="4361" y="850"/>
                    <a:pt x="4346" y="861"/>
                    <a:pt x="4333" y="872"/>
                  </a:cubicBezTo>
                  <a:cubicBezTo>
                    <a:pt x="4330" y="862"/>
                    <a:pt x="4324" y="852"/>
                    <a:pt x="4319" y="843"/>
                  </a:cubicBezTo>
                  <a:cubicBezTo>
                    <a:pt x="4315" y="838"/>
                    <a:pt x="4311" y="833"/>
                    <a:pt x="4307" y="827"/>
                  </a:cubicBezTo>
                  <a:cubicBezTo>
                    <a:pt x="4327" y="824"/>
                    <a:pt x="4346" y="820"/>
                    <a:pt x="4367" y="817"/>
                  </a:cubicBezTo>
                  <a:close/>
                  <a:moveTo>
                    <a:pt x="3910" y="1922"/>
                  </a:moveTo>
                  <a:cubicBezTo>
                    <a:pt x="3913" y="1924"/>
                    <a:pt x="3915" y="1925"/>
                    <a:pt x="3918" y="1926"/>
                  </a:cubicBezTo>
                  <a:cubicBezTo>
                    <a:pt x="3900" y="1939"/>
                    <a:pt x="3882" y="1951"/>
                    <a:pt x="3862" y="1963"/>
                  </a:cubicBezTo>
                  <a:cubicBezTo>
                    <a:pt x="3798" y="1980"/>
                    <a:pt x="3734" y="1999"/>
                    <a:pt x="3670" y="2020"/>
                  </a:cubicBezTo>
                  <a:cubicBezTo>
                    <a:pt x="3699" y="2007"/>
                    <a:pt x="3727" y="1995"/>
                    <a:pt x="3755" y="1983"/>
                  </a:cubicBezTo>
                  <a:lnTo>
                    <a:pt x="3755" y="1983"/>
                  </a:lnTo>
                  <a:cubicBezTo>
                    <a:pt x="3755" y="1983"/>
                    <a:pt x="3755" y="1983"/>
                    <a:pt x="3755" y="1983"/>
                  </a:cubicBezTo>
                  <a:cubicBezTo>
                    <a:pt x="3806" y="1963"/>
                    <a:pt x="3858" y="1942"/>
                    <a:pt x="3910" y="1922"/>
                  </a:cubicBezTo>
                  <a:close/>
                  <a:moveTo>
                    <a:pt x="4653" y="0"/>
                  </a:moveTo>
                  <a:cubicBezTo>
                    <a:pt x="4574" y="0"/>
                    <a:pt x="4494" y="7"/>
                    <a:pt x="4416" y="14"/>
                  </a:cubicBezTo>
                  <a:cubicBezTo>
                    <a:pt x="4362" y="20"/>
                    <a:pt x="4307" y="26"/>
                    <a:pt x="4255" y="38"/>
                  </a:cubicBezTo>
                  <a:cubicBezTo>
                    <a:pt x="4215" y="49"/>
                    <a:pt x="4176" y="68"/>
                    <a:pt x="4145" y="96"/>
                  </a:cubicBezTo>
                  <a:cubicBezTo>
                    <a:pt x="4097" y="101"/>
                    <a:pt x="4050" y="106"/>
                    <a:pt x="4002" y="110"/>
                  </a:cubicBezTo>
                  <a:cubicBezTo>
                    <a:pt x="3988" y="110"/>
                    <a:pt x="3974" y="113"/>
                    <a:pt x="3960" y="114"/>
                  </a:cubicBezTo>
                  <a:lnTo>
                    <a:pt x="3957" y="114"/>
                  </a:lnTo>
                  <a:cubicBezTo>
                    <a:pt x="3940" y="112"/>
                    <a:pt x="3924" y="110"/>
                    <a:pt x="3907" y="110"/>
                  </a:cubicBezTo>
                  <a:cubicBezTo>
                    <a:pt x="3873" y="110"/>
                    <a:pt x="3840" y="115"/>
                    <a:pt x="3806" y="125"/>
                  </a:cubicBezTo>
                  <a:cubicBezTo>
                    <a:pt x="3750" y="141"/>
                    <a:pt x="3698" y="165"/>
                    <a:pt x="3644" y="188"/>
                  </a:cubicBezTo>
                  <a:cubicBezTo>
                    <a:pt x="3622" y="197"/>
                    <a:pt x="3602" y="206"/>
                    <a:pt x="3581" y="216"/>
                  </a:cubicBezTo>
                  <a:cubicBezTo>
                    <a:pt x="3558" y="221"/>
                    <a:pt x="3534" y="226"/>
                    <a:pt x="3511" y="233"/>
                  </a:cubicBezTo>
                  <a:cubicBezTo>
                    <a:pt x="3476" y="208"/>
                    <a:pt x="3432" y="190"/>
                    <a:pt x="3390" y="187"/>
                  </a:cubicBezTo>
                  <a:cubicBezTo>
                    <a:pt x="3380" y="186"/>
                    <a:pt x="3369" y="186"/>
                    <a:pt x="3359" y="186"/>
                  </a:cubicBezTo>
                  <a:cubicBezTo>
                    <a:pt x="3259" y="186"/>
                    <a:pt x="3158" y="229"/>
                    <a:pt x="3074" y="280"/>
                  </a:cubicBezTo>
                  <a:cubicBezTo>
                    <a:pt x="2969" y="343"/>
                    <a:pt x="2869" y="415"/>
                    <a:pt x="2776" y="496"/>
                  </a:cubicBezTo>
                  <a:cubicBezTo>
                    <a:pt x="2664" y="593"/>
                    <a:pt x="2555" y="697"/>
                    <a:pt x="2455" y="804"/>
                  </a:cubicBezTo>
                  <a:cubicBezTo>
                    <a:pt x="2359" y="905"/>
                    <a:pt x="2267" y="1010"/>
                    <a:pt x="2203" y="1134"/>
                  </a:cubicBezTo>
                  <a:cubicBezTo>
                    <a:pt x="2163" y="1210"/>
                    <a:pt x="2132" y="1289"/>
                    <a:pt x="2109" y="1373"/>
                  </a:cubicBezTo>
                  <a:cubicBezTo>
                    <a:pt x="2066" y="1436"/>
                    <a:pt x="2022" y="1500"/>
                    <a:pt x="1982" y="1565"/>
                  </a:cubicBezTo>
                  <a:cubicBezTo>
                    <a:pt x="1937" y="1638"/>
                    <a:pt x="1891" y="1712"/>
                    <a:pt x="1850" y="1790"/>
                  </a:cubicBezTo>
                  <a:cubicBezTo>
                    <a:pt x="1814" y="1855"/>
                    <a:pt x="1782" y="1923"/>
                    <a:pt x="1753" y="1991"/>
                  </a:cubicBezTo>
                  <a:cubicBezTo>
                    <a:pt x="1729" y="2050"/>
                    <a:pt x="1705" y="2113"/>
                    <a:pt x="1694" y="2176"/>
                  </a:cubicBezTo>
                  <a:cubicBezTo>
                    <a:pt x="1686" y="2234"/>
                    <a:pt x="1681" y="2292"/>
                    <a:pt x="1699" y="2349"/>
                  </a:cubicBezTo>
                  <a:cubicBezTo>
                    <a:pt x="1715" y="2398"/>
                    <a:pt x="1750" y="2450"/>
                    <a:pt x="1794" y="2480"/>
                  </a:cubicBezTo>
                  <a:cubicBezTo>
                    <a:pt x="1787" y="2487"/>
                    <a:pt x="1780" y="2493"/>
                    <a:pt x="1773" y="2500"/>
                  </a:cubicBezTo>
                  <a:cubicBezTo>
                    <a:pt x="1746" y="2475"/>
                    <a:pt x="1715" y="2456"/>
                    <a:pt x="1681" y="2437"/>
                  </a:cubicBezTo>
                  <a:cubicBezTo>
                    <a:pt x="1662" y="2428"/>
                    <a:pt x="1643" y="2421"/>
                    <a:pt x="1622" y="2414"/>
                  </a:cubicBezTo>
                  <a:cubicBezTo>
                    <a:pt x="1566" y="2382"/>
                    <a:pt x="1501" y="2365"/>
                    <a:pt x="1431" y="2365"/>
                  </a:cubicBezTo>
                  <a:cubicBezTo>
                    <a:pt x="1378" y="2365"/>
                    <a:pt x="1325" y="2371"/>
                    <a:pt x="1272" y="2382"/>
                  </a:cubicBezTo>
                  <a:cubicBezTo>
                    <a:pt x="1150" y="2395"/>
                    <a:pt x="1031" y="2422"/>
                    <a:pt x="916" y="2467"/>
                  </a:cubicBezTo>
                  <a:cubicBezTo>
                    <a:pt x="850" y="2493"/>
                    <a:pt x="786" y="2525"/>
                    <a:pt x="727" y="2563"/>
                  </a:cubicBezTo>
                  <a:cubicBezTo>
                    <a:pt x="726" y="2563"/>
                    <a:pt x="725" y="2564"/>
                    <a:pt x="725" y="2564"/>
                  </a:cubicBezTo>
                  <a:cubicBezTo>
                    <a:pt x="677" y="2589"/>
                    <a:pt x="632" y="2617"/>
                    <a:pt x="589" y="2647"/>
                  </a:cubicBezTo>
                  <a:cubicBezTo>
                    <a:pt x="475" y="2723"/>
                    <a:pt x="367" y="2808"/>
                    <a:pt x="270" y="2904"/>
                  </a:cubicBezTo>
                  <a:cubicBezTo>
                    <a:pt x="185" y="2989"/>
                    <a:pt x="108" y="3080"/>
                    <a:pt x="59" y="3189"/>
                  </a:cubicBezTo>
                  <a:cubicBezTo>
                    <a:pt x="15" y="3287"/>
                    <a:pt x="1" y="3398"/>
                    <a:pt x="35" y="3503"/>
                  </a:cubicBezTo>
                  <a:cubicBezTo>
                    <a:pt x="47" y="3539"/>
                    <a:pt x="64" y="3569"/>
                    <a:pt x="87" y="3598"/>
                  </a:cubicBezTo>
                  <a:cubicBezTo>
                    <a:pt x="81" y="3605"/>
                    <a:pt x="76" y="3614"/>
                    <a:pt x="72" y="3622"/>
                  </a:cubicBezTo>
                  <a:cubicBezTo>
                    <a:pt x="51" y="3665"/>
                    <a:pt x="44" y="3713"/>
                    <a:pt x="50" y="3760"/>
                  </a:cubicBezTo>
                  <a:cubicBezTo>
                    <a:pt x="64" y="3864"/>
                    <a:pt x="145" y="3932"/>
                    <a:pt x="244" y="3951"/>
                  </a:cubicBezTo>
                  <a:cubicBezTo>
                    <a:pt x="265" y="3956"/>
                    <a:pt x="284" y="3958"/>
                    <a:pt x="305" y="3958"/>
                  </a:cubicBezTo>
                  <a:cubicBezTo>
                    <a:pt x="311" y="3958"/>
                    <a:pt x="317" y="3959"/>
                    <a:pt x="324" y="3959"/>
                  </a:cubicBezTo>
                  <a:cubicBezTo>
                    <a:pt x="406" y="3959"/>
                    <a:pt x="488" y="3938"/>
                    <a:pt x="567" y="3916"/>
                  </a:cubicBezTo>
                  <a:cubicBezTo>
                    <a:pt x="640" y="3896"/>
                    <a:pt x="713" y="3876"/>
                    <a:pt x="786" y="3856"/>
                  </a:cubicBezTo>
                  <a:cubicBezTo>
                    <a:pt x="796" y="3856"/>
                    <a:pt x="806" y="3858"/>
                    <a:pt x="816" y="3858"/>
                  </a:cubicBezTo>
                  <a:cubicBezTo>
                    <a:pt x="861" y="3861"/>
                    <a:pt x="904" y="3863"/>
                    <a:pt x="949" y="3866"/>
                  </a:cubicBezTo>
                  <a:cubicBezTo>
                    <a:pt x="1029" y="3870"/>
                    <a:pt x="1109" y="3872"/>
                    <a:pt x="1190" y="3872"/>
                  </a:cubicBezTo>
                  <a:cubicBezTo>
                    <a:pt x="1213" y="3872"/>
                    <a:pt x="1236" y="3872"/>
                    <a:pt x="1260" y="3871"/>
                  </a:cubicBezTo>
                  <a:cubicBezTo>
                    <a:pt x="1350" y="3869"/>
                    <a:pt x="1444" y="3864"/>
                    <a:pt x="1534" y="3854"/>
                  </a:cubicBezTo>
                  <a:cubicBezTo>
                    <a:pt x="1581" y="3848"/>
                    <a:pt x="1628" y="3844"/>
                    <a:pt x="1675" y="3838"/>
                  </a:cubicBezTo>
                  <a:cubicBezTo>
                    <a:pt x="1676" y="3838"/>
                    <a:pt x="1678" y="3837"/>
                    <a:pt x="1679" y="3837"/>
                  </a:cubicBezTo>
                  <a:cubicBezTo>
                    <a:pt x="1684" y="3837"/>
                    <a:pt x="1687" y="3836"/>
                    <a:pt x="1692" y="3836"/>
                  </a:cubicBezTo>
                  <a:cubicBezTo>
                    <a:pt x="1706" y="3835"/>
                    <a:pt x="1721" y="3832"/>
                    <a:pt x="1735" y="3830"/>
                  </a:cubicBezTo>
                  <a:cubicBezTo>
                    <a:pt x="1738" y="3830"/>
                    <a:pt x="1740" y="3830"/>
                    <a:pt x="1742" y="3829"/>
                  </a:cubicBezTo>
                  <a:lnTo>
                    <a:pt x="1748" y="3829"/>
                  </a:lnTo>
                  <a:cubicBezTo>
                    <a:pt x="1786" y="3824"/>
                    <a:pt x="1825" y="3819"/>
                    <a:pt x="1864" y="3813"/>
                  </a:cubicBezTo>
                  <a:lnTo>
                    <a:pt x="1865" y="3813"/>
                  </a:lnTo>
                  <a:cubicBezTo>
                    <a:pt x="1928" y="3811"/>
                    <a:pt x="1990" y="3807"/>
                    <a:pt x="2053" y="3805"/>
                  </a:cubicBezTo>
                  <a:cubicBezTo>
                    <a:pt x="2229" y="3798"/>
                    <a:pt x="2403" y="3789"/>
                    <a:pt x="2578" y="3772"/>
                  </a:cubicBezTo>
                  <a:cubicBezTo>
                    <a:pt x="2698" y="3760"/>
                    <a:pt x="2818" y="3741"/>
                    <a:pt x="2937" y="3719"/>
                  </a:cubicBezTo>
                  <a:cubicBezTo>
                    <a:pt x="2946" y="3753"/>
                    <a:pt x="2965" y="3786"/>
                    <a:pt x="2992" y="3811"/>
                  </a:cubicBezTo>
                  <a:cubicBezTo>
                    <a:pt x="3047" y="3860"/>
                    <a:pt x="3116" y="3871"/>
                    <a:pt x="3185" y="3872"/>
                  </a:cubicBezTo>
                  <a:cubicBezTo>
                    <a:pt x="3217" y="3883"/>
                    <a:pt x="3253" y="3888"/>
                    <a:pt x="3289" y="3891"/>
                  </a:cubicBezTo>
                  <a:cubicBezTo>
                    <a:pt x="3332" y="3893"/>
                    <a:pt x="3373" y="3893"/>
                    <a:pt x="3415" y="3894"/>
                  </a:cubicBezTo>
                  <a:cubicBezTo>
                    <a:pt x="3440" y="3895"/>
                    <a:pt x="3464" y="3895"/>
                    <a:pt x="3489" y="3895"/>
                  </a:cubicBezTo>
                  <a:cubicBezTo>
                    <a:pt x="3531" y="3895"/>
                    <a:pt x="3573" y="3894"/>
                    <a:pt x="3615" y="3892"/>
                  </a:cubicBezTo>
                  <a:cubicBezTo>
                    <a:pt x="3743" y="3888"/>
                    <a:pt x="3871" y="3880"/>
                    <a:pt x="4000" y="3876"/>
                  </a:cubicBezTo>
                  <a:cubicBezTo>
                    <a:pt x="4264" y="3868"/>
                    <a:pt x="4529" y="3858"/>
                    <a:pt x="4792" y="3845"/>
                  </a:cubicBezTo>
                  <a:cubicBezTo>
                    <a:pt x="4875" y="3876"/>
                    <a:pt x="4980" y="3878"/>
                    <a:pt x="5057" y="3880"/>
                  </a:cubicBezTo>
                  <a:cubicBezTo>
                    <a:pt x="5161" y="3884"/>
                    <a:pt x="5265" y="3888"/>
                    <a:pt x="5369" y="3892"/>
                  </a:cubicBezTo>
                  <a:cubicBezTo>
                    <a:pt x="5572" y="3899"/>
                    <a:pt x="5774" y="3904"/>
                    <a:pt x="5977" y="3907"/>
                  </a:cubicBezTo>
                  <a:cubicBezTo>
                    <a:pt x="6070" y="3907"/>
                    <a:pt x="6163" y="3904"/>
                    <a:pt x="6257" y="3903"/>
                  </a:cubicBezTo>
                  <a:cubicBezTo>
                    <a:pt x="6351" y="3902"/>
                    <a:pt x="6443" y="3902"/>
                    <a:pt x="6537" y="3900"/>
                  </a:cubicBezTo>
                  <a:cubicBezTo>
                    <a:pt x="6745" y="3892"/>
                    <a:pt x="6954" y="3886"/>
                    <a:pt x="7161" y="3870"/>
                  </a:cubicBezTo>
                  <a:cubicBezTo>
                    <a:pt x="7271" y="3861"/>
                    <a:pt x="7380" y="3850"/>
                    <a:pt x="7489" y="3832"/>
                  </a:cubicBezTo>
                  <a:cubicBezTo>
                    <a:pt x="7535" y="3826"/>
                    <a:pt x="7580" y="3815"/>
                    <a:pt x="7626" y="3806"/>
                  </a:cubicBezTo>
                  <a:cubicBezTo>
                    <a:pt x="7651" y="3800"/>
                    <a:pt x="7676" y="3796"/>
                    <a:pt x="7701" y="3790"/>
                  </a:cubicBezTo>
                  <a:cubicBezTo>
                    <a:pt x="7723" y="3789"/>
                    <a:pt x="7743" y="3787"/>
                    <a:pt x="7765" y="3784"/>
                  </a:cubicBezTo>
                  <a:cubicBezTo>
                    <a:pt x="7797" y="3826"/>
                    <a:pt x="7845" y="3851"/>
                    <a:pt x="7898" y="3855"/>
                  </a:cubicBezTo>
                  <a:cubicBezTo>
                    <a:pt x="7952" y="3860"/>
                    <a:pt x="8005" y="3865"/>
                    <a:pt x="8059" y="3865"/>
                  </a:cubicBezTo>
                  <a:cubicBezTo>
                    <a:pt x="8069" y="3865"/>
                    <a:pt x="8079" y="3865"/>
                    <a:pt x="8089" y="3864"/>
                  </a:cubicBezTo>
                  <a:cubicBezTo>
                    <a:pt x="8249" y="3860"/>
                    <a:pt x="8410" y="3845"/>
                    <a:pt x="8570" y="3835"/>
                  </a:cubicBezTo>
                  <a:cubicBezTo>
                    <a:pt x="8634" y="3831"/>
                    <a:pt x="8699" y="3827"/>
                    <a:pt x="8763" y="3823"/>
                  </a:cubicBezTo>
                  <a:lnTo>
                    <a:pt x="8930" y="3823"/>
                  </a:lnTo>
                  <a:cubicBezTo>
                    <a:pt x="8924" y="3843"/>
                    <a:pt x="8922" y="3864"/>
                    <a:pt x="8923" y="3887"/>
                  </a:cubicBezTo>
                  <a:cubicBezTo>
                    <a:pt x="8929" y="3980"/>
                    <a:pt x="9005" y="4053"/>
                    <a:pt x="9096" y="4060"/>
                  </a:cubicBezTo>
                  <a:cubicBezTo>
                    <a:pt x="9140" y="4064"/>
                    <a:pt x="9184" y="4065"/>
                    <a:pt x="9228" y="4065"/>
                  </a:cubicBezTo>
                  <a:cubicBezTo>
                    <a:pt x="9356" y="4065"/>
                    <a:pt x="9485" y="4052"/>
                    <a:pt x="9613" y="4042"/>
                  </a:cubicBezTo>
                  <a:cubicBezTo>
                    <a:pt x="9702" y="4034"/>
                    <a:pt x="9792" y="4027"/>
                    <a:pt x="9882" y="4018"/>
                  </a:cubicBezTo>
                  <a:cubicBezTo>
                    <a:pt x="10090" y="3997"/>
                    <a:pt x="10299" y="3978"/>
                    <a:pt x="10507" y="3958"/>
                  </a:cubicBezTo>
                  <a:cubicBezTo>
                    <a:pt x="10904" y="3920"/>
                    <a:pt x="11303" y="3906"/>
                    <a:pt x="11700" y="3863"/>
                  </a:cubicBezTo>
                  <a:cubicBezTo>
                    <a:pt x="11807" y="3852"/>
                    <a:pt x="11892" y="3756"/>
                    <a:pt x="11870" y="3645"/>
                  </a:cubicBezTo>
                  <a:cubicBezTo>
                    <a:pt x="11864" y="3619"/>
                    <a:pt x="11856" y="3595"/>
                    <a:pt x="11844" y="3573"/>
                  </a:cubicBezTo>
                  <a:cubicBezTo>
                    <a:pt x="11828" y="3536"/>
                    <a:pt x="11801" y="3505"/>
                    <a:pt x="11766" y="3486"/>
                  </a:cubicBezTo>
                  <a:cubicBezTo>
                    <a:pt x="11780" y="3471"/>
                    <a:pt x="11793" y="3455"/>
                    <a:pt x="11807" y="3439"/>
                  </a:cubicBezTo>
                  <a:cubicBezTo>
                    <a:pt x="11844" y="3393"/>
                    <a:pt x="11861" y="3338"/>
                    <a:pt x="11851" y="3280"/>
                  </a:cubicBezTo>
                  <a:cubicBezTo>
                    <a:pt x="11841" y="3234"/>
                    <a:pt x="11812" y="3187"/>
                    <a:pt x="11772" y="3161"/>
                  </a:cubicBezTo>
                  <a:cubicBezTo>
                    <a:pt x="11749" y="3147"/>
                    <a:pt x="11726" y="3133"/>
                    <a:pt x="11703" y="3118"/>
                  </a:cubicBezTo>
                  <a:cubicBezTo>
                    <a:pt x="11729" y="3055"/>
                    <a:pt x="11725" y="2978"/>
                    <a:pt x="11675" y="2926"/>
                  </a:cubicBezTo>
                  <a:cubicBezTo>
                    <a:pt x="11635" y="2884"/>
                    <a:pt x="11594" y="2843"/>
                    <a:pt x="11542" y="2822"/>
                  </a:cubicBezTo>
                  <a:cubicBezTo>
                    <a:pt x="11492" y="2800"/>
                    <a:pt x="11440" y="2784"/>
                    <a:pt x="11388" y="2771"/>
                  </a:cubicBezTo>
                  <a:cubicBezTo>
                    <a:pt x="11386" y="2724"/>
                    <a:pt x="11373" y="2677"/>
                    <a:pt x="11348" y="2639"/>
                  </a:cubicBezTo>
                  <a:cubicBezTo>
                    <a:pt x="11302" y="2569"/>
                    <a:pt x="11224" y="2533"/>
                    <a:pt x="11147" y="2512"/>
                  </a:cubicBezTo>
                  <a:cubicBezTo>
                    <a:pt x="11099" y="2499"/>
                    <a:pt x="11050" y="2488"/>
                    <a:pt x="11001" y="2480"/>
                  </a:cubicBezTo>
                  <a:cubicBezTo>
                    <a:pt x="10964" y="2460"/>
                    <a:pt x="10922" y="2444"/>
                    <a:pt x="10884" y="2434"/>
                  </a:cubicBezTo>
                  <a:cubicBezTo>
                    <a:pt x="10834" y="2420"/>
                    <a:pt x="10783" y="2406"/>
                    <a:pt x="10730" y="2398"/>
                  </a:cubicBezTo>
                  <a:cubicBezTo>
                    <a:pt x="10675" y="2389"/>
                    <a:pt x="10620" y="2381"/>
                    <a:pt x="10564" y="2377"/>
                  </a:cubicBezTo>
                  <a:cubicBezTo>
                    <a:pt x="10552" y="2371"/>
                    <a:pt x="10539" y="2366"/>
                    <a:pt x="10525" y="2364"/>
                  </a:cubicBezTo>
                  <a:cubicBezTo>
                    <a:pt x="10473" y="2355"/>
                    <a:pt x="10422" y="2350"/>
                    <a:pt x="10371" y="2350"/>
                  </a:cubicBezTo>
                  <a:cubicBezTo>
                    <a:pt x="10348" y="2350"/>
                    <a:pt x="10325" y="2351"/>
                    <a:pt x="10301" y="2353"/>
                  </a:cubicBezTo>
                  <a:cubicBezTo>
                    <a:pt x="10267" y="2356"/>
                    <a:pt x="10233" y="2358"/>
                    <a:pt x="10199" y="2363"/>
                  </a:cubicBezTo>
                  <a:cubicBezTo>
                    <a:pt x="10155" y="2363"/>
                    <a:pt x="10110" y="2364"/>
                    <a:pt x="10066" y="2368"/>
                  </a:cubicBezTo>
                  <a:cubicBezTo>
                    <a:pt x="10053" y="2368"/>
                    <a:pt x="10041" y="2369"/>
                    <a:pt x="10028" y="2370"/>
                  </a:cubicBezTo>
                  <a:cubicBezTo>
                    <a:pt x="10007" y="2363"/>
                    <a:pt x="9986" y="2357"/>
                    <a:pt x="9964" y="2354"/>
                  </a:cubicBezTo>
                  <a:cubicBezTo>
                    <a:pt x="9899" y="2341"/>
                    <a:pt x="9832" y="2332"/>
                    <a:pt x="9766" y="2328"/>
                  </a:cubicBezTo>
                  <a:cubicBezTo>
                    <a:pt x="9709" y="2324"/>
                    <a:pt x="9652" y="2322"/>
                    <a:pt x="9595" y="2321"/>
                  </a:cubicBezTo>
                  <a:cubicBezTo>
                    <a:pt x="9603" y="2275"/>
                    <a:pt x="9593" y="2226"/>
                    <a:pt x="9568" y="2184"/>
                  </a:cubicBezTo>
                  <a:cubicBezTo>
                    <a:pt x="9547" y="2145"/>
                    <a:pt x="9517" y="2111"/>
                    <a:pt x="9489" y="2077"/>
                  </a:cubicBezTo>
                  <a:cubicBezTo>
                    <a:pt x="9466" y="2047"/>
                    <a:pt x="9444" y="2019"/>
                    <a:pt x="9421" y="1990"/>
                  </a:cubicBezTo>
                  <a:cubicBezTo>
                    <a:pt x="9373" y="1931"/>
                    <a:pt x="9324" y="1872"/>
                    <a:pt x="9276" y="1813"/>
                  </a:cubicBezTo>
                  <a:cubicBezTo>
                    <a:pt x="9213" y="1739"/>
                    <a:pt x="9149" y="1638"/>
                    <a:pt x="9053" y="1606"/>
                  </a:cubicBezTo>
                  <a:cubicBezTo>
                    <a:pt x="9023" y="1596"/>
                    <a:pt x="8992" y="1593"/>
                    <a:pt x="8961" y="1593"/>
                  </a:cubicBezTo>
                  <a:cubicBezTo>
                    <a:pt x="8928" y="1593"/>
                    <a:pt x="8895" y="1596"/>
                    <a:pt x="8863" y="1598"/>
                  </a:cubicBezTo>
                  <a:cubicBezTo>
                    <a:pt x="8832" y="1600"/>
                    <a:pt x="8802" y="1603"/>
                    <a:pt x="8771" y="1605"/>
                  </a:cubicBezTo>
                  <a:cubicBezTo>
                    <a:pt x="8667" y="1614"/>
                    <a:pt x="8563" y="1624"/>
                    <a:pt x="8459" y="1636"/>
                  </a:cubicBezTo>
                  <a:cubicBezTo>
                    <a:pt x="8461" y="1614"/>
                    <a:pt x="8461" y="1592"/>
                    <a:pt x="8459" y="1572"/>
                  </a:cubicBezTo>
                  <a:cubicBezTo>
                    <a:pt x="8451" y="1479"/>
                    <a:pt x="8380" y="1404"/>
                    <a:pt x="8288" y="1398"/>
                  </a:cubicBezTo>
                  <a:cubicBezTo>
                    <a:pt x="8257" y="1396"/>
                    <a:pt x="8226" y="1393"/>
                    <a:pt x="8195" y="1393"/>
                  </a:cubicBezTo>
                  <a:cubicBezTo>
                    <a:pt x="8174" y="1393"/>
                    <a:pt x="8153" y="1395"/>
                    <a:pt x="8132" y="1398"/>
                  </a:cubicBezTo>
                  <a:cubicBezTo>
                    <a:pt x="8114" y="1399"/>
                    <a:pt x="8095" y="1403"/>
                    <a:pt x="8077" y="1406"/>
                  </a:cubicBezTo>
                  <a:cubicBezTo>
                    <a:pt x="7986" y="1373"/>
                    <a:pt x="7889" y="1361"/>
                    <a:pt x="7792" y="1361"/>
                  </a:cubicBezTo>
                  <a:cubicBezTo>
                    <a:pt x="7687" y="1361"/>
                    <a:pt x="7581" y="1375"/>
                    <a:pt x="7479" y="1396"/>
                  </a:cubicBezTo>
                  <a:cubicBezTo>
                    <a:pt x="7342" y="1423"/>
                    <a:pt x="7204" y="1461"/>
                    <a:pt x="7072" y="1510"/>
                  </a:cubicBezTo>
                  <a:cubicBezTo>
                    <a:pt x="6961" y="1551"/>
                    <a:pt x="6849" y="1595"/>
                    <a:pt x="6750" y="1658"/>
                  </a:cubicBezTo>
                  <a:cubicBezTo>
                    <a:pt x="6729" y="1670"/>
                    <a:pt x="6711" y="1687"/>
                    <a:pt x="6695" y="1706"/>
                  </a:cubicBezTo>
                  <a:cubicBezTo>
                    <a:pt x="6692" y="1704"/>
                    <a:pt x="6689" y="1702"/>
                    <a:pt x="6687" y="1701"/>
                  </a:cubicBezTo>
                  <a:cubicBezTo>
                    <a:pt x="6684" y="1701"/>
                    <a:pt x="6682" y="1700"/>
                    <a:pt x="6681" y="1699"/>
                  </a:cubicBezTo>
                  <a:cubicBezTo>
                    <a:pt x="6644" y="1635"/>
                    <a:pt x="6585" y="1588"/>
                    <a:pt x="6517" y="1552"/>
                  </a:cubicBezTo>
                  <a:cubicBezTo>
                    <a:pt x="6514" y="1544"/>
                    <a:pt x="6511" y="1536"/>
                    <a:pt x="6507" y="1528"/>
                  </a:cubicBezTo>
                  <a:cubicBezTo>
                    <a:pt x="6475" y="1462"/>
                    <a:pt x="6415" y="1413"/>
                    <a:pt x="6351" y="1377"/>
                  </a:cubicBezTo>
                  <a:cubicBezTo>
                    <a:pt x="6375" y="1321"/>
                    <a:pt x="6367" y="1254"/>
                    <a:pt x="6335" y="1202"/>
                  </a:cubicBezTo>
                  <a:cubicBezTo>
                    <a:pt x="6288" y="1130"/>
                    <a:pt x="6210" y="1101"/>
                    <a:pt x="6131" y="1073"/>
                  </a:cubicBezTo>
                  <a:cubicBezTo>
                    <a:pt x="6128" y="1072"/>
                    <a:pt x="6124" y="1071"/>
                    <a:pt x="6121" y="1070"/>
                  </a:cubicBezTo>
                  <a:cubicBezTo>
                    <a:pt x="6125" y="1053"/>
                    <a:pt x="6126" y="1035"/>
                    <a:pt x="6125" y="1017"/>
                  </a:cubicBezTo>
                  <a:cubicBezTo>
                    <a:pt x="6121" y="928"/>
                    <a:pt x="6068" y="873"/>
                    <a:pt x="5999" y="836"/>
                  </a:cubicBezTo>
                  <a:cubicBezTo>
                    <a:pt x="6025" y="767"/>
                    <a:pt x="6010" y="683"/>
                    <a:pt x="5949" y="634"/>
                  </a:cubicBezTo>
                  <a:cubicBezTo>
                    <a:pt x="5882" y="580"/>
                    <a:pt x="5798" y="557"/>
                    <a:pt x="5715" y="539"/>
                  </a:cubicBezTo>
                  <a:cubicBezTo>
                    <a:pt x="5637" y="522"/>
                    <a:pt x="5560" y="505"/>
                    <a:pt x="5481" y="498"/>
                  </a:cubicBezTo>
                  <a:cubicBezTo>
                    <a:pt x="5481" y="472"/>
                    <a:pt x="5479" y="447"/>
                    <a:pt x="5469" y="423"/>
                  </a:cubicBezTo>
                  <a:cubicBezTo>
                    <a:pt x="5436" y="335"/>
                    <a:pt x="5383" y="249"/>
                    <a:pt x="5308" y="190"/>
                  </a:cubicBezTo>
                  <a:cubicBezTo>
                    <a:pt x="5223" y="123"/>
                    <a:pt x="5133" y="77"/>
                    <a:pt x="5030" y="46"/>
                  </a:cubicBezTo>
                  <a:cubicBezTo>
                    <a:pt x="4927" y="17"/>
                    <a:pt x="4818" y="5"/>
                    <a:pt x="4712" y="2"/>
                  </a:cubicBezTo>
                  <a:cubicBezTo>
                    <a:pt x="4692" y="1"/>
                    <a:pt x="4673" y="0"/>
                    <a:pt x="46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7" name="Google Shape;2103;p42"/>
            <p:cNvSpPr/>
            <p:nvPr/>
          </p:nvSpPr>
          <p:spPr>
            <a:xfrm flipH="1">
              <a:off x="6570389" y="1827044"/>
              <a:ext cx="745817" cy="50814"/>
            </a:xfrm>
            <a:custGeom>
              <a:avLst/>
              <a:gdLst/>
              <a:ahLst/>
              <a:cxnLst/>
              <a:rect l="l" t="t" r="r" b="b"/>
              <a:pathLst>
                <a:path w="12203" h="821" extrusionOk="0">
                  <a:moveTo>
                    <a:pt x="8959" y="26"/>
                  </a:moveTo>
                  <a:cubicBezTo>
                    <a:pt x="8952" y="26"/>
                    <a:pt x="8946" y="26"/>
                    <a:pt x="8939" y="26"/>
                  </a:cubicBezTo>
                  <a:lnTo>
                    <a:pt x="8939" y="26"/>
                  </a:lnTo>
                  <a:cubicBezTo>
                    <a:pt x="8946" y="26"/>
                    <a:pt x="8952" y="26"/>
                    <a:pt x="8959" y="26"/>
                  </a:cubicBezTo>
                  <a:close/>
                  <a:moveTo>
                    <a:pt x="815" y="118"/>
                  </a:moveTo>
                  <a:cubicBezTo>
                    <a:pt x="809" y="118"/>
                    <a:pt x="803" y="118"/>
                    <a:pt x="798" y="119"/>
                  </a:cubicBezTo>
                  <a:lnTo>
                    <a:pt x="798" y="119"/>
                  </a:lnTo>
                  <a:cubicBezTo>
                    <a:pt x="803" y="119"/>
                    <a:pt x="809" y="118"/>
                    <a:pt x="815" y="118"/>
                  </a:cubicBezTo>
                  <a:close/>
                  <a:moveTo>
                    <a:pt x="6208" y="675"/>
                  </a:moveTo>
                  <a:cubicBezTo>
                    <a:pt x="6203" y="675"/>
                    <a:pt x="6199" y="675"/>
                    <a:pt x="6194" y="675"/>
                  </a:cubicBezTo>
                  <a:cubicBezTo>
                    <a:pt x="6199" y="675"/>
                    <a:pt x="6203" y="675"/>
                    <a:pt x="6208" y="675"/>
                  </a:cubicBezTo>
                  <a:close/>
                  <a:moveTo>
                    <a:pt x="9959" y="1"/>
                  </a:moveTo>
                  <a:cubicBezTo>
                    <a:pt x="9779" y="1"/>
                    <a:pt x="9599" y="5"/>
                    <a:pt x="9420" y="13"/>
                  </a:cubicBezTo>
                  <a:lnTo>
                    <a:pt x="9434" y="13"/>
                  </a:lnTo>
                  <a:cubicBezTo>
                    <a:pt x="9267" y="18"/>
                    <a:pt x="9102" y="19"/>
                    <a:pt x="8935" y="27"/>
                  </a:cubicBezTo>
                  <a:cubicBezTo>
                    <a:pt x="8936" y="27"/>
                    <a:pt x="8938" y="26"/>
                    <a:pt x="8939" y="26"/>
                  </a:cubicBezTo>
                  <a:lnTo>
                    <a:pt x="8939" y="26"/>
                  </a:lnTo>
                  <a:cubicBezTo>
                    <a:pt x="8906" y="27"/>
                    <a:pt x="8873" y="29"/>
                    <a:pt x="8840" y="30"/>
                  </a:cubicBezTo>
                  <a:cubicBezTo>
                    <a:pt x="8809" y="31"/>
                    <a:pt x="8778" y="31"/>
                    <a:pt x="8746" y="31"/>
                  </a:cubicBezTo>
                  <a:cubicBezTo>
                    <a:pt x="8606" y="31"/>
                    <a:pt x="8466" y="26"/>
                    <a:pt x="8326" y="26"/>
                  </a:cubicBezTo>
                  <a:cubicBezTo>
                    <a:pt x="8304" y="26"/>
                    <a:pt x="8282" y="27"/>
                    <a:pt x="8260" y="27"/>
                  </a:cubicBezTo>
                  <a:cubicBezTo>
                    <a:pt x="8071" y="29"/>
                    <a:pt x="7880" y="35"/>
                    <a:pt x="7691" y="40"/>
                  </a:cubicBezTo>
                  <a:cubicBezTo>
                    <a:pt x="7488" y="47"/>
                    <a:pt x="7286" y="49"/>
                    <a:pt x="7085" y="49"/>
                  </a:cubicBezTo>
                  <a:cubicBezTo>
                    <a:pt x="6888" y="49"/>
                    <a:pt x="6691" y="61"/>
                    <a:pt x="6495" y="66"/>
                  </a:cubicBezTo>
                  <a:cubicBezTo>
                    <a:pt x="6473" y="66"/>
                    <a:pt x="6452" y="66"/>
                    <a:pt x="6430" y="66"/>
                  </a:cubicBezTo>
                  <a:cubicBezTo>
                    <a:pt x="6262" y="66"/>
                    <a:pt x="6096" y="52"/>
                    <a:pt x="5929" y="40"/>
                  </a:cubicBezTo>
                  <a:cubicBezTo>
                    <a:pt x="5726" y="28"/>
                    <a:pt x="5524" y="31"/>
                    <a:pt x="5321" y="27"/>
                  </a:cubicBezTo>
                  <a:cubicBezTo>
                    <a:pt x="5127" y="21"/>
                    <a:pt x="4933" y="11"/>
                    <a:pt x="4739" y="5"/>
                  </a:cubicBezTo>
                  <a:cubicBezTo>
                    <a:pt x="4694" y="4"/>
                    <a:pt x="4649" y="3"/>
                    <a:pt x="4604" y="3"/>
                  </a:cubicBezTo>
                  <a:cubicBezTo>
                    <a:pt x="4454" y="3"/>
                    <a:pt x="4305" y="10"/>
                    <a:pt x="4155" y="18"/>
                  </a:cubicBezTo>
                  <a:cubicBezTo>
                    <a:pt x="4019" y="22"/>
                    <a:pt x="3884" y="23"/>
                    <a:pt x="3749" y="28"/>
                  </a:cubicBezTo>
                  <a:cubicBezTo>
                    <a:pt x="3619" y="32"/>
                    <a:pt x="3489" y="37"/>
                    <a:pt x="3360" y="37"/>
                  </a:cubicBezTo>
                  <a:cubicBezTo>
                    <a:pt x="3347" y="37"/>
                    <a:pt x="3335" y="37"/>
                    <a:pt x="3323" y="37"/>
                  </a:cubicBezTo>
                  <a:cubicBezTo>
                    <a:pt x="3292" y="37"/>
                    <a:pt x="3262" y="37"/>
                    <a:pt x="3231" y="37"/>
                  </a:cubicBezTo>
                  <a:cubicBezTo>
                    <a:pt x="3125" y="37"/>
                    <a:pt x="3019" y="38"/>
                    <a:pt x="2913" y="44"/>
                  </a:cubicBezTo>
                  <a:cubicBezTo>
                    <a:pt x="2789" y="51"/>
                    <a:pt x="2664" y="61"/>
                    <a:pt x="2540" y="68"/>
                  </a:cubicBezTo>
                  <a:cubicBezTo>
                    <a:pt x="2339" y="74"/>
                    <a:pt x="2139" y="75"/>
                    <a:pt x="1939" y="78"/>
                  </a:cubicBezTo>
                  <a:cubicBezTo>
                    <a:pt x="1737" y="81"/>
                    <a:pt x="1535" y="91"/>
                    <a:pt x="1333" y="103"/>
                  </a:cubicBezTo>
                  <a:cubicBezTo>
                    <a:pt x="1153" y="109"/>
                    <a:pt x="973" y="110"/>
                    <a:pt x="792" y="119"/>
                  </a:cubicBezTo>
                  <a:cubicBezTo>
                    <a:pt x="794" y="119"/>
                    <a:pt x="796" y="119"/>
                    <a:pt x="798" y="119"/>
                  </a:cubicBezTo>
                  <a:lnTo>
                    <a:pt x="798" y="119"/>
                  </a:lnTo>
                  <a:cubicBezTo>
                    <a:pt x="764" y="120"/>
                    <a:pt x="730" y="121"/>
                    <a:pt x="696" y="121"/>
                  </a:cubicBezTo>
                  <a:cubicBezTo>
                    <a:pt x="684" y="121"/>
                    <a:pt x="671" y="121"/>
                    <a:pt x="658" y="121"/>
                  </a:cubicBezTo>
                  <a:lnTo>
                    <a:pt x="486" y="114"/>
                  </a:lnTo>
                  <a:cubicBezTo>
                    <a:pt x="424" y="107"/>
                    <a:pt x="358" y="96"/>
                    <a:pt x="293" y="96"/>
                  </a:cubicBezTo>
                  <a:cubicBezTo>
                    <a:pt x="226" y="96"/>
                    <a:pt x="162" y="108"/>
                    <a:pt x="108" y="149"/>
                  </a:cubicBezTo>
                  <a:cubicBezTo>
                    <a:pt x="36" y="204"/>
                    <a:pt x="4" y="308"/>
                    <a:pt x="52" y="389"/>
                  </a:cubicBezTo>
                  <a:cubicBezTo>
                    <a:pt x="65" y="412"/>
                    <a:pt x="82" y="430"/>
                    <a:pt x="101" y="446"/>
                  </a:cubicBezTo>
                  <a:cubicBezTo>
                    <a:pt x="56" y="473"/>
                    <a:pt x="21" y="517"/>
                    <a:pt x="13" y="575"/>
                  </a:cubicBezTo>
                  <a:cubicBezTo>
                    <a:pt x="1" y="656"/>
                    <a:pt x="45" y="741"/>
                    <a:pt x="122" y="772"/>
                  </a:cubicBezTo>
                  <a:cubicBezTo>
                    <a:pt x="163" y="789"/>
                    <a:pt x="207" y="795"/>
                    <a:pt x="251" y="796"/>
                  </a:cubicBezTo>
                  <a:cubicBezTo>
                    <a:pt x="274" y="800"/>
                    <a:pt x="297" y="803"/>
                    <a:pt x="320" y="808"/>
                  </a:cubicBezTo>
                  <a:cubicBezTo>
                    <a:pt x="352" y="813"/>
                    <a:pt x="385" y="818"/>
                    <a:pt x="418" y="819"/>
                  </a:cubicBezTo>
                  <a:cubicBezTo>
                    <a:pt x="424" y="820"/>
                    <a:pt x="430" y="820"/>
                    <a:pt x="436" y="820"/>
                  </a:cubicBezTo>
                  <a:cubicBezTo>
                    <a:pt x="442" y="820"/>
                    <a:pt x="448" y="820"/>
                    <a:pt x="454" y="819"/>
                  </a:cubicBezTo>
                  <a:cubicBezTo>
                    <a:pt x="487" y="818"/>
                    <a:pt x="519" y="815"/>
                    <a:pt x="552" y="809"/>
                  </a:cubicBezTo>
                  <a:cubicBezTo>
                    <a:pt x="656" y="793"/>
                    <a:pt x="760" y="784"/>
                    <a:pt x="866" y="779"/>
                  </a:cubicBezTo>
                  <a:lnTo>
                    <a:pt x="860" y="779"/>
                  </a:lnTo>
                  <a:cubicBezTo>
                    <a:pt x="1086" y="772"/>
                    <a:pt x="1311" y="757"/>
                    <a:pt x="1536" y="747"/>
                  </a:cubicBezTo>
                  <a:cubicBezTo>
                    <a:pt x="1733" y="738"/>
                    <a:pt x="1931" y="730"/>
                    <a:pt x="2128" y="721"/>
                  </a:cubicBezTo>
                  <a:cubicBezTo>
                    <a:pt x="2316" y="712"/>
                    <a:pt x="2503" y="689"/>
                    <a:pt x="2691" y="672"/>
                  </a:cubicBezTo>
                  <a:cubicBezTo>
                    <a:pt x="2760" y="671"/>
                    <a:pt x="2828" y="671"/>
                    <a:pt x="2896" y="671"/>
                  </a:cubicBezTo>
                  <a:cubicBezTo>
                    <a:pt x="3218" y="671"/>
                    <a:pt x="3541" y="678"/>
                    <a:pt x="3862" y="682"/>
                  </a:cubicBezTo>
                  <a:cubicBezTo>
                    <a:pt x="3890" y="682"/>
                    <a:pt x="3917" y="682"/>
                    <a:pt x="3944" y="682"/>
                  </a:cubicBezTo>
                  <a:cubicBezTo>
                    <a:pt x="4108" y="682"/>
                    <a:pt x="4273" y="677"/>
                    <a:pt x="4436" y="677"/>
                  </a:cubicBezTo>
                  <a:cubicBezTo>
                    <a:pt x="4620" y="677"/>
                    <a:pt x="4806" y="682"/>
                    <a:pt x="4991" y="682"/>
                  </a:cubicBezTo>
                  <a:cubicBezTo>
                    <a:pt x="5009" y="682"/>
                    <a:pt x="5027" y="682"/>
                    <a:pt x="5046" y="682"/>
                  </a:cubicBezTo>
                  <a:cubicBezTo>
                    <a:pt x="5065" y="682"/>
                    <a:pt x="5085" y="682"/>
                    <a:pt x="5104" y="682"/>
                  </a:cubicBezTo>
                  <a:cubicBezTo>
                    <a:pt x="5298" y="682"/>
                    <a:pt x="5491" y="684"/>
                    <a:pt x="5685" y="684"/>
                  </a:cubicBezTo>
                  <a:cubicBezTo>
                    <a:pt x="5863" y="684"/>
                    <a:pt x="6040" y="682"/>
                    <a:pt x="6218" y="674"/>
                  </a:cubicBezTo>
                  <a:lnTo>
                    <a:pt x="6218" y="674"/>
                  </a:lnTo>
                  <a:cubicBezTo>
                    <a:pt x="6215" y="674"/>
                    <a:pt x="6211" y="675"/>
                    <a:pt x="6208" y="675"/>
                  </a:cubicBezTo>
                  <a:lnTo>
                    <a:pt x="6208" y="675"/>
                  </a:lnTo>
                  <a:cubicBezTo>
                    <a:pt x="6243" y="674"/>
                    <a:pt x="6278" y="674"/>
                    <a:pt x="6312" y="674"/>
                  </a:cubicBezTo>
                  <a:cubicBezTo>
                    <a:pt x="6400" y="674"/>
                    <a:pt x="6487" y="676"/>
                    <a:pt x="6573" y="684"/>
                  </a:cubicBezTo>
                  <a:cubicBezTo>
                    <a:pt x="6702" y="695"/>
                    <a:pt x="6828" y="704"/>
                    <a:pt x="6957" y="707"/>
                  </a:cubicBezTo>
                  <a:cubicBezTo>
                    <a:pt x="7034" y="709"/>
                    <a:pt x="7111" y="713"/>
                    <a:pt x="7189" y="717"/>
                  </a:cubicBezTo>
                  <a:cubicBezTo>
                    <a:pt x="7314" y="723"/>
                    <a:pt x="7439" y="729"/>
                    <a:pt x="7565" y="730"/>
                  </a:cubicBezTo>
                  <a:cubicBezTo>
                    <a:pt x="7656" y="730"/>
                    <a:pt x="7749" y="730"/>
                    <a:pt x="7840" y="735"/>
                  </a:cubicBezTo>
                  <a:cubicBezTo>
                    <a:pt x="7936" y="740"/>
                    <a:pt x="8033" y="747"/>
                    <a:pt x="8127" y="754"/>
                  </a:cubicBezTo>
                  <a:cubicBezTo>
                    <a:pt x="8318" y="765"/>
                    <a:pt x="8509" y="785"/>
                    <a:pt x="8700" y="795"/>
                  </a:cubicBezTo>
                  <a:cubicBezTo>
                    <a:pt x="8754" y="798"/>
                    <a:pt x="8809" y="799"/>
                    <a:pt x="8863" y="799"/>
                  </a:cubicBezTo>
                  <a:cubicBezTo>
                    <a:pt x="9004" y="799"/>
                    <a:pt x="9144" y="792"/>
                    <a:pt x="9285" y="786"/>
                  </a:cubicBezTo>
                  <a:cubicBezTo>
                    <a:pt x="9293" y="786"/>
                    <a:pt x="9302" y="786"/>
                    <a:pt x="9311" y="786"/>
                  </a:cubicBezTo>
                  <a:cubicBezTo>
                    <a:pt x="9403" y="786"/>
                    <a:pt x="9495" y="791"/>
                    <a:pt x="9586" y="795"/>
                  </a:cubicBezTo>
                  <a:cubicBezTo>
                    <a:pt x="9683" y="800"/>
                    <a:pt x="9779" y="804"/>
                    <a:pt x="9876" y="805"/>
                  </a:cubicBezTo>
                  <a:cubicBezTo>
                    <a:pt x="9967" y="804"/>
                    <a:pt x="10062" y="805"/>
                    <a:pt x="10154" y="795"/>
                  </a:cubicBezTo>
                  <a:cubicBezTo>
                    <a:pt x="10242" y="786"/>
                    <a:pt x="10329" y="776"/>
                    <a:pt x="10417" y="770"/>
                  </a:cubicBezTo>
                  <a:cubicBezTo>
                    <a:pt x="10473" y="768"/>
                    <a:pt x="10529" y="767"/>
                    <a:pt x="10584" y="767"/>
                  </a:cubicBezTo>
                  <a:cubicBezTo>
                    <a:pt x="10585" y="767"/>
                    <a:pt x="10586" y="767"/>
                    <a:pt x="10587" y="767"/>
                  </a:cubicBezTo>
                  <a:cubicBezTo>
                    <a:pt x="10652" y="767"/>
                    <a:pt x="10710" y="733"/>
                    <a:pt x="10744" y="682"/>
                  </a:cubicBezTo>
                  <a:cubicBezTo>
                    <a:pt x="10904" y="689"/>
                    <a:pt x="11064" y="697"/>
                    <a:pt x="11224" y="708"/>
                  </a:cubicBezTo>
                  <a:cubicBezTo>
                    <a:pt x="11327" y="715"/>
                    <a:pt x="11430" y="722"/>
                    <a:pt x="11534" y="730"/>
                  </a:cubicBezTo>
                  <a:cubicBezTo>
                    <a:pt x="11599" y="734"/>
                    <a:pt x="11663" y="738"/>
                    <a:pt x="11728" y="738"/>
                  </a:cubicBezTo>
                  <a:cubicBezTo>
                    <a:pt x="11755" y="738"/>
                    <a:pt x="11782" y="737"/>
                    <a:pt x="11809" y="736"/>
                  </a:cubicBezTo>
                  <a:cubicBezTo>
                    <a:pt x="11915" y="730"/>
                    <a:pt x="12037" y="715"/>
                    <a:pt x="12117" y="639"/>
                  </a:cubicBezTo>
                  <a:cubicBezTo>
                    <a:pt x="12156" y="602"/>
                    <a:pt x="12187" y="553"/>
                    <a:pt x="12195" y="500"/>
                  </a:cubicBezTo>
                  <a:cubicBezTo>
                    <a:pt x="12203" y="449"/>
                    <a:pt x="12196" y="401"/>
                    <a:pt x="12181" y="352"/>
                  </a:cubicBezTo>
                  <a:cubicBezTo>
                    <a:pt x="12157" y="271"/>
                    <a:pt x="12118" y="175"/>
                    <a:pt x="12043" y="131"/>
                  </a:cubicBezTo>
                  <a:cubicBezTo>
                    <a:pt x="11987" y="99"/>
                    <a:pt x="11927" y="94"/>
                    <a:pt x="11863" y="90"/>
                  </a:cubicBezTo>
                  <a:cubicBezTo>
                    <a:pt x="11823" y="86"/>
                    <a:pt x="11783" y="84"/>
                    <a:pt x="11743" y="81"/>
                  </a:cubicBezTo>
                  <a:cubicBezTo>
                    <a:pt x="11751" y="81"/>
                    <a:pt x="11759" y="82"/>
                    <a:pt x="11767" y="82"/>
                  </a:cubicBezTo>
                  <a:cubicBezTo>
                    <a:pt x="11744" y="81"/>
                    <a:pt x="11722" y="78"/>
                    <a:pt x="11701" y="76"/>
                  </a:cubicBezTo>
                  <a:cubicBezTo>
                    <a:pt x="11512" y="58"/>
                    <a:pt x="11322" y="42"/>
                    <a:pt x="11134" y="36"/>
                  </a:cubicBezTo>
                  <a:cubicBezTo>
                    <a:pt x="10948" y="30"/>
                    <a:pt x="10762" y="32"/>
                    <a:pt x="10576" y="20"/>
                  </a:cubicBezTo>
                  <a:cubicBezTo>
                    <a:pt x="10370" y="6"/>
                    <a:pt x="10165" y="1"/>
                    <a:pt x="995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48" name="Google Shape;2104;p42"/>
            <p:cNvSpPr/>
            <p:nvPr/>
          </p:nvSpPr>
          <p:spPr>
            <a:xfrm flipH="1">
              <a:off x="7129186" y="1771341"/>
              <a:ext cx="22980" cy="22962"/>
            </a:xfrm>
            <a:custGeom>
              <a:avLst/>
              <a:gdLst/>
              <a:ahLst/>
              <a:cxnLst/>
              <a:rect l="l" t="t" r="r" b="b"/>
              <a:pathLst>
                <a:path w="376" h="371" extrusionOk="0">
                  <a:moveTo>
                    <a:pt x="185" y="0"/>
                  </a:moveTo>
                  <a:cubicBezTo>
                    <a:pt x="88" y="0"/>
                    <a:pt x="5" y="83"/>
                    <a:pt x="3" y="180"/>
                  </a:cubicBezTo>
                  <a:cubicBezTo>
                    <a:pt x="0" y="283"/>
                    <a:pt x="83" y="365"/>
                    <a:pt x="183" y="370"/>
                  </a:cubicBezTo>
                  <a:cubicBezTo>
                    <a:pt x="186" y="370"/>
                    <a:pt x="189" y="370"/>
                    <a:pt x="191" y="370"/>
                  </a:cubicBezTo>
                  <a:cubicBezTo>
                    <a:pt x="288" y="370"/>
                    <a:pt x="370" y="286"/>
                    <a:pt x="373" y="190"/>
                  </a:cubicBezTo>
                  <a:cubicBezTo>
                    <a:pt x="376" y="87"/>
                    <a:pt x="293" y="4"/>
                    <a:pt x="193" y="1"/>
                  </a:cubicBezTo>
                  <a:cubicBezTo>
                    <a:pt x="190" y="0"/>
                    <a:pt x="187" y="0"/>
                    <a:pt x="185" y="0"/>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49" name="Google Shape;2105;p42"/>
            <p:cNvSpPr/>
            <p:nvPr/>
          </p:nvSpPr>
          <p:spPr>
            <a:xfrm flipH="1">
              <a:off x="7101928" y="1793375"/>
              <a:ext cx="1711" cy="866"/>
            </a:xfrm>
            <a:custGeom>
              <a:avLst/>
              <a:gdLst/>
              <a:ahLst/>
              <a:cxnLst/>
              <a:rect l="l" t="t" r="r" b="b"/>
              <a:pathLst>
                <a:path w="28" h="14" extrusionOk="0">
                  <a:moveTo>
                    <a:pt x="27" y="0"/>
                  </a:moveTo>
                  <a:lnTo>
                    <a:pt x="27" y="0"/>
                  </a:lnTo>
                  <a:cubicBezTo>
                    <a:pt x="27" y="1"/>
                    <a:pt x="26" y="1"/>
                    <a:pt x="25" y="1"/>
                  </a:cubicBezTo>
                  <a:lnTo>
                    <a:pt x="25" y="1"/>
                  </a:lnTo>
                  <a:cubicBezTo>
                    <a:pt x="26" y="1"/>
                    <a:pt x="27" y="1"/>
                    <a:pt x="27" y="0"/>
                  </a:cubicBezTo>
                  <a:close/>
                  <a:moveTo>
                    <a:pt x="25" y="1"/>
                  </a:moveTo>
                  <a:lnTo>
                    <a:pt x="25" y="1"/>
                  </a:lnTo>
                  <a:cubicBezTo>
                    <a:pt x="22" y="3"/>
                    <a:pt x="18" y="5"/>
                    <a:pt x="14" y="7"/>
                  </a:cubicBezTo>
                  <a:lnTo>
                    <a:pt x="14" y="7"/>
                  </a:lnTo>
                  <a:cubicBezTo>
                    <a:pt x="17" y="6"/>
                    <a:pt x="19" y="5"/>
                    <a:pt x="22" y="4"/>
                  </a:cubicBezTo>
                  <a:cubicBezTo>
                    <a:pt x="23" y="3"/>
                    <a:pt x="24" y="2"/>
                    <a:pt x="25" y="1"/>
                  </a:cubicBezTo>
                  <a:close/>
                  <a:moveTo>
                    <a:pt x="14" y="7"/>
                  </a:moveTo>
                  <a:cubicBezTo>
                    <a:pt x="9" y="9"/>
                    <a:pt x="5" y="12"/>
                    <a:pt x="0" y="14"/>
                  </a:cubicBezTo>
                  <a:cubicBezTo>
                    <a:pt x="5" y="12"/>
                    <a:pt x="10" y="10"/>
                    <a:pt x="14" y="7"/>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50" name="Google Shape;2106;p42"/>
            <p:cNvSpPr/>
            <p:nvPr/>
          </p:nvSpPr>
          <p:spPr>
            <a:xfrm flipH="1">
              <a:off x="7094410" y="1771403"/>
              <a:ext cx="26708" cy="23767"/>
            </a:xfrm>
            <a:custGeom>
              <a:avLst/>
              <a:gdLst/>
              <a:ahLst/>
              <a:cxnLst/>
              <a:rect l="l" t="t" r="r" b="b"/>
              <a:pathLst>
                <a:path w="437" h="384" extrusionOk="0">
                  <a:moveTo>
                    <a:pt x="239" y="1"/>
                  </a:moveTo>
                  <a:cubicBezTo>
                    <a:pt x="207" y="1"/>
                    <a:pt x="174" y="9"/>
                    <a:pt x="145" y="25"/>
                  </a:cubicBezTo>
                  <a:cubicBezTo>
                    <a:pt x="123" y="33"/>
                    <a:pt x="102" y="46"/>
                    <a:pt x="84" y="65"/>
                  </a:cubicBezTo>
                  <a:cubicBezTo>
                    <a:pt x="0" y="149"/>
                    <a:pt x="9" y="295"/>
                    <a:pt x="116" y="357"/>
                  </a:cubicBezTo>
                  <a:cubicBezTo>
                    <a:pt x="143" y="375"/>
                    <a:pt x="172" y="383"/>
                    <a:pt x="200" y="384"/>
                  </a:cubicBezTo>
                  <a:cubicBezTo>
                    <a:pt x="202" y="384"/>
                    <a:pt x="204" y="384"/>
                    <a:pt x="206" y="384"/>
                  </a:cubicBezTo>
                  <a:cubicBezTo>
                    <a:pt x="244" y="384"/>
                    <a:pt x="283" y="372"/>
                    <a:pt x="318" y="352"/>
                  </a:cubicBezTo>
                  <a:lnTo>
                    <a:pt x="318" y="352"/>
                  </a:lnTo>
                  <a:cubicBezTo>
                    <a:pt x="317" y="353"/>
                    <a:pt x="315" y="354"/>
                    <a:pt x="314" y="355"/>
                  </a:cubicBezTo>
                  <a:cubicBezTo>
                    <a:pt x="360" y="330"/>
                    <a:pt x="402" y="290"/>
                    <a:pt x="414" y="236"/>
                  </a:cubicBezTo>
                  <a:cubicBezTo>
                    <a:pt x="437" y="139"/>
                    <a:pt x="388" y="37"/>
                    <a:pt x="287" y="8"/>
                  </a:cubicBezTo>
                  <a:cubicBezTo>
                    <a:pt x="272" y="3"/>
                    <a:pt x="255" y="1"/>
                    <a:pt x="239" y="1"/>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51" name="Google Shape;2107;p42"/>
            <p:cNvSpPr/>
            <p:nvPr/>
          </p:nvSpPr>
          <p:spPr>
            <a:xfrm flipH="1">
              <a:off x="6793468" y="1774869"/>
              <a:ext cx="26525" cy="23210"/>
            </a:xfrm>
            <a:custGeom>
              <a:avLst/>
              <a:gdLst/>
              <a:ahLst/>
              <a:cxnLst/>
              <a:rect l="l" t="t" r="r" b="b"/>
              <a:pathLst>
                <a:path w="434" h="375" extrusionOk="0">
                  <a:moveTo>
                    <a:pt x="230" y="0"/>
                  </a:moveTo>
                  <a:cubicBezTo>
                    <a:pt x="225" y="0"/>
                    <a:pt x="220" y="0"/>
                    <a:pt x="215" y="1"/>
                  </a:cubicBezTo>
                  <a:cubicBezTo>
                    <a:pt x="212" y="1"/>
                    <a:pt x="209" y="1"/>
                    <a:pt x="206" y="1"/>
                  </a:cubicBezTo>
                  <a:cubicBezTo>
                    <a:pt x="184" y="1"/>
                    <a:pt x="162" y="4"/>
                    <a:pt x="141" y="14"/>
                  </a:cubicBezTo>
                  <a:cubicBezTo>
                    <a:pt x="141" y="14"/>
                    <a:pt x="141" y="16"/>
                    <a:pt x="140" y="16"/>
                  </a:cubicBezTo>
                  <a:lnTo>
                    <a:pt x="141" y="16"/>
                  </a:lnTo>
                  <a:cubicBezTo>
                    <a:pt x="126" y="21"/>
                    <a:pt x="112" y="28"/>
                    <a:pt x="98" y="37"/>
                  </a:cubicBezTo>
                  <a:cubicBezTo>
                    <a:pt x="21" y="89"/>
                    <a:pt x="0" y="197"/>
                    <a:pt x="43" y="275"/>
                  </a:cubicBezTo>
                  <a:cubicBezTo>
                    <a:pt x="72" y="331"/>
                    <a:pt x="136" y="371"/>
                    <a:pt x="202" y="375"/>
                  </a:cubicBezTo>
                  <a:cubicBezTo>
                    <a:pt x="214" y="375"/>
                    <a:pt x="228" y="374"/>
                    <a:pt x="241" y="371"/>
                  </a:cubicBezTo>
                  <a:cubicBezTo>
                    <a:pt x="252" y="370"/>
                    <a:pt x="262" y="369"/>
                    <a:pt x="273" y="367"/>
                  </a:cubicBezTo>
                  <a:cubicBezTo>
                    <a:pt x="370" y="339"/>
                    <a:pt x="434" y="245"/>
                    <a:pt x="411" y="144"/>
                  </a:cubicBezTo>
                  <a:cubicBezTo>
                    <a:pt x="392" y="62"/>
                    <a:pt x="313" y="0"/>
                    <a:pt x="23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52" name="Google Shape;2108;p42"/>
            <p:cNvSpPr/>
            <p:nvPr/>
          </p:nvSpPr>
          <p:spPr>
            <a:xfrm flipH="1">
              <a:off x="6553887" y="1611411"/>
              <a:ext cx="777353" cy="282911"/>
            </a:xfrm>
            <a:custGeom>
              <a:avLst/>
              <a:gdLst/>
              <a:ahLst/>
              <a:cxnLst/>
              <a:rect l="l" t="t" r="r" b="b"/>
              <a:pathLst>
                <a:path w="12719" h="4571" extrusionOk="0">
                  <a:moveTo>
                    <a:pt x="6519" y="1552"/>
                  </a:moveTo>
                  <a:cubicBezTo>
                    <a:pt x="6519" y="1553"/>
                    <a:pt x="6519" y="1554"/>
                    <a:pt x="6520" y="1554"/>
                  </a:cubicBezTo>
                  <a:cubicBezTo>
                    <a:pt x="6519" y="1554"/>
                    <a:pt x="6519" y="1553"/>
                    <a:pt x="6519" y="1552"/>
                  </a:cubicBezTo>
                  <a:close/>
                  <a:moveTo>
                    <a:pt x="1917" y="2785"/>
                  </a:moveTo>
                  <a:cubicBezTo>
                    <a:pt x="1919" y="2785"/>
                    <a:pt x="1921" y="2786"/>
                    <a:pt x="1922" y="2786"/>
                  </a:cubicBezTo>
                  <a:lnTo>
                    <a:pt x="1922" y="2786"/>
                  </a:lnTo>
                  <a:lnTo>
                    <a:pt x="1917" y="2785"/>
                  </a:lnTo>
                  <a:close/>
                  <a:moveTo>
                    <a:pt x="152" y="3478"/>
                  </a:moveTo>
                  <a:cubicBezTo>
                    <a:pt x="151" y="3483"/>
                    <a:pt x="149" y="3488"/>
                    <a:pt x="148" y="3492"/>
                  </a:cubicBezTo>
                  <a:lnTo>
                    <a:pt x="148" y="3492"/>
                  </a:lnTo>
                  <a:cubicBezTo>
                    <a:pt x="149" y="3488"/>
                    <a:pt x="150" y="3483"/>
                    <a:pt x="152" y="3478"/>
                  </a:cubicBezTo>
                  <a:close/>
                  <a:moveTo>
                    <a:pt x="528" y="3493"/>
                  </a:moveTo>
                  <a:cubicBezTo>
                    <a:pt x="527" y="3494"/>
                    <a:pt x="527" y="3495"/>
                    <a:pt x="527" y="3496"/>
                  </a:cubicBezTo>
                  <a:cubicBezTo>
                    <a:pt x="527" y="3495"/>
                    <a:pt x="527" y="3494"/>
                    <a:pt x="528" y="3493"/>
                  </a:cubicBezTo>
                  <a:close/>
                  <a:moveTo>
                    <a:pt x="510" y="3567"/>
                  </a:moveTo>
                  <a:cubicBezTo>
                    <a:pt x="509" y="3571"/>
                    <a:pt x="508" y="3575"/>
                    <a:pt x="507" y="3579"/>
                  </a:cubicBezTo>
                  <a:lnTo>
                    <a:pt x="507" y="3579"/>
                  </a:lnTo>
                  <a:cubicBezTo>
                    <a:pt x="508" y="3575"/>
                    <a:pt x="509" y="3571"/>
                    <a:pt x="510" y="3567"/>
                  </a:cubicBezTo>
                  <a:close/>
                  <a:moveTo>
                    <a:pt x="12001" y="4168"/>
                  </a:moveTo>
                  <a:cubicBezTo>
                    <a:pt x="11996" y="4168"/>
                    <a:pt x="11992" y="4168"/>
                    <a:pt x="11988" y="4168"/>
                  </a:cubicBezTo>
                  <a:lnTo>
                    <a:pt x="11988" y="4168"/>
                  </a:lnTo>
                  <a:cubicBezTo>
                    <a:pt x="11992" y="4168"/>
                    <a:pt x="11996" y="4168"/>
                    <a:pt x="12001" y="4168"/>
                  </a:cubicBezTo>
                  <a:close/>
                  <a:moveTo>
                    <a:pt x="4330" y="371"/>
                  </a:moveTo>
                  <a:cubicBezTo>
                    <a:pt x="4452" y="371"/>
                    <a:pt x="4572" y="375"/>
                    <a:pt x="4694" y="386"/>
                  </a:cubicBezTo>
                  <a:cubicBezTo>
                    <a:pt x="4789" y="397"/>
                    <a:pt x="4882" y="412"/>
                    <a:pt x="4977" y="431"/>
                  </a:cubicBezTo>
                  <a:cubicBezTo>
                    <a:pt x="5060" y="454"/>
                    <a:pt x="5139" y="482"/>
                    <a:pt x="5217" y="511"/>
                  </a:cubicBezTo>
                  <a:cubicBezTo>
                    <a:pt x="5316" y="555"/>
                    <a:pt x="5412" y="602"/>
                    <a:pt x="5507" y="652"/>
                  </a:cubicBezTo>
                  <a:cubicBezTo>
                    <a:pt x="5501" y="649"/>
                    <a:pt x="5496" y="645"/>
                    <a:pt x="5491" y="642"/>
                  </a:cubicBezTo>
                  <a:lnTo>
                    <a:pt x="5491" y="642"/>
                  </a:lnTo>
                  <a:cubicBezTo>
                    <a:pt x="5665" y="740"/>
                    <a:pt x="5834" y="845"/>
                    <a:pt x="5997" y="960"/>
                  </a:cubicBezTo>
                  <a:cubicBezTo>
                    <a:pt x="6106" y="1044"/>
                    <a:pt x="6215" y="1131"/>
                    <a:pt x="6314" y="1226"/>
                  </a:cubicBezTo>
                  <a:cubicBezTo>
                    <a:pt x="6329" y="1242"/>
                    <a:pt x="6344" y="1259"/>
                    <a:pt x="6359" y="1276"/>
                  </a:cubicBezTo>
                  <a:cubicBezTo>
                    <a:pt x="6369" y="1291"/>
                    <a:pt x="6380" y="1306"/>
                    <a:pt x="6389" y="1321"/>
                  </a:cubicBezTo>
                  <a:cubicBezTo>
                    <a:pt x="6434" y="1398"/>
                    <a:pt x="6474" y="1476"/>
                    <a:pt x="6519" y="1552"/>
                  </a:cubicBezTo>
                  <a:lnTo>
                    <a:pt x="6519" y="1552"/>
                  </a:lnTo>
                  <a:cubicBezTo>
                    <a:pt x="6518" y="1551"/>
                    <a:pt x="6518" y="1551"/>
                    <a:pt x="6518" y="1550"/>
                  </a:cubicBezTo>
                  <a:lnTo>
                    <a:pt x="6518" y="1550"/>
                  </a:lnTo>
                  <a:cubicBezTo>
                    <a:pt x="6563" y="1630"/>
                    <a:pt x="6603" y="1713"/>
                    <a:pt x="6655" y="1790"/>
                  </a:cubicBezTo>
                  <a:cubicBezTo>
                    <a:pt x="6672" y="1816"/>
                    <a:pt x="6689" y="1840"/>
                    <a:pt x="6706" y="1865"/>
                  </a:cubicBezTo>
                  <a:cubicBezTo>
                    <a:pt x="6714" y="1872"/>
                    <a:pt x="6722" y="1880"/>
                    <a:pt x="6727" y="1889"/>
                  </a:cubicBezTo>
                  <a:cubicBezTo>
                    <a:pt x="6737" y="1904"/>
                    <a:pt x="6745" y="1918"/>
                    <a:pt x="6753" y="1933"/>
                  </a:cubicBezTo>
                  <a:cubicBezTo>
                    <a:pt x="6767" y="1953"/>
                    <a:pt x="6780" y="1973"/>
                    <a:pt x="6792" y="1993"/>
                  </a:cubicBezTo>
                  <a:lnTo>
                    <a:pt x="6792" y="1993"/>
                  </a:lnTo>
                  <a:cubicBezTo>
                    <a:pt x="6792" y="1993"/>
                    <a:pt x="6791" y="1992"/>
                    <a:pt x="6791" y="1991"/>
                  </a:cubicBezTo>
                  <a:lnTo>
                    <a:pt x="6791" y="1991"/>
                  </a:lnTo>
                  <a:cubicBezTo>
                    <a:pt x="6793" y="1995"/>
                    <a:pt x="6795" y="1999"/>
                    <a:pt x="6798" y="2003"/>
                  </a:cubicBezTo>
                  <a:cubicBezTo>
                    <a:pt x="6796" y="1999"/>
                    <a:pt x="6794" y="1996"/>
                    <a:pt x="6792" y="1993"/>
                  </a:cubicBezTo>
                  <a:lnTo>
                    <a:pt x="6792" y="1993"/>
                  </a:lnTo>
                  <a:cubicBezTo>
                    <a:pt x="6794" y="1996"/>
                    <a:pt x="6797" y="2000"/>
                    <a:pt x="6799" y="2005"/>
                  </a:cubicBezTo>
                  <a:cubicBezTo>
                    <a:pt x="6808" y="2020"/>
                    <a:pt x="6815" y="2035"/>
                    <a:pt x="6822" y="2051"/>
                  </a:cubicBezTo>
                  <a:cubicBezTo>
                    <a:pt x="6822" y="2052"/>
                    <a:pt x="6822" y="2052"/>
                    <a:pt x="6823" y="2053"/>
                  </a:cubicBezTo>
                  <a:cubicBezTo>
                    <a:pt x="6821" y="2054"/>
                    <a:pt x="6818" y="2056"/>
                    <a:pt x="6816" y="2059"/>
                  </a:cubicBezTo>
                  <a:cubicBezTo>
                    <a:pt x="6830" y="2087"/>
                    <a:pt x="6842" y="2116"/>
                    <a:pt x="6855" y="2144"/>
                  </a:cubicBezTo>
                  <a:cubicBezTo>
                    <a:pt x="6861" y="2158"/>
                    <a:pt x="6866" y="2172"/>
                    <a:pt x="6872" y="2185"/>
                  </a:cubicBezTo>
                  <a:cubicBezTo>
                    <a:pt x="6880" y="2203"/>
                    <a:pt x="6888" y="2221"/>
                    <a:pt x="6896" y="2238"/>
                  </a:cubicBezTo>
                  <a:cubicBezTo>
                    <a:pt x="6914" y="2264"/>
                    <a:pt x="6929" y="2293"/>
                    <a:pt x="6944" y="2322"/>
                  </a:cubicBezTo>
                  <a:cubicBezTo>
                    <a:pt x="6945" y="2323"/>
                    <a:pt x="6945" y="2324"/>
                    <a:pt x="6946" y="2325"/>
                  </a:cubicBezTo>
                  <a:cubicBezTo>
                    <a:pt x="6998" y="2293"/>
                    <a:pt x="7052" y="2262"/>
                    <a:pt x="7105" y="2234"/>
                  </a:cubicBezTo>
                  <a:cubicBezTo>
                    <a:pt x="7111" y="2231"/>
                    <a:pt x="7117" y="2228"/>
                    <a:pt x="7121" y="2226"/>
                  </a:cubicBezTo>
                  <a:cubicBezTo>
                    <a:pt x="7128" y="2222"/>
                    <a:pt x="7134" y="2219"/>
                    <a:pt x="7141" y="2215"/>
                  </a:cubicBezTo>
                  <a:cubicBezTo>
                    <a:pt x="7191" y="2182"/>
                    <a:pt x="7241" y="2149"/>
                    <a:pt x="7292" y="2116"/>
                  </a:cubicBezTo>
                  <a:cubicBezTo>
                    <a:pt x="7317" y="2101"/>
                    <a:pt x="7342" y="2084"/>
                    <a:pt x="7367" y="2068"/>
                  </a:cubicBezTo>
                  <a:cubicBezTo>
                    <a:pt x="7393" y="2051"/>
                    <a:pt x="7421" y="2031"/>
                    <a:pt x="7449" y="2017"/>
                  </a:cubicBezTo>
                  <a:cubicBezTo>
                    <a:pt x="7527" y="1965"/>
                    <a:pt x="7606" y="1913"/>
                    <a:pt x="7687" y="1864"/>
                  </a:cubicBezTo>
                  <a:cubicBezTo>
                    <a:pt x="7731" y="1840"/>
                    <a:pt x="7774" y="1818"/>
                    <a:pt x="7820" y="1798"/>
                  </a:cubicBezTo>
                  <a:cubicBezTo>
                    <a:pt x="7857" y="1783"/>
                    <a:pt x="7894" y="1770"/>
                    <a:pt x="7932" y="1759"/>
                  </a:cubicBezTo>
                  <a:lnTo>
                    <a:pt x="7932" y="1759"/>
                  </a:lnTo>
                  <a:cubicBezTo>
                    <a:pt x="7927" y="1760"/>
                    <a:pt x="7924" y="1760"/>
                    <a:pt x="7919" y="1761"/>
                  </a:cubicBezTo>
                  <a:cubicBezTo>
                    <a:pt x="7924" y="1760"/>
                    <a:pt x="7929" y="1759"/>
                    <a:pt x="7934" y="1758"/>
                  </a:cubicBezTo>
                  <a:cubicBezTo>
                    <a:pt x="7934" y="1758"/>
                    <a:pt x="7935" y="1758"/>
                    <a:pt x="7937" y="1757"/>
                  </a:cubicBezTo>
                  <a:cubicBezTo>
                    <a:pt x="7974" y="1749"/>
                    <a:pt x="8013" y="1740"/>
                    <a:pt x="8051" y="1733"/>
                  </a:cubicBezTo>
                  <a:cubicBezTo>
                    <a:pt x="8136" y="1722"/>
                    <a:pt x="8218" y="1716"/>
                    <a:pt x="8301" y="1712"/>
                  </a:cubicBezTo>
                  <a:cubicBezTo>
                    <a:pt x="8345" y="1713"/>
                    <a:pt x="8389" y="1716"/>
                    <a:pt x="8434" y="1718"/>
                  </a:cubicBezTo>
                  <a:cubicBezTo>
                    <a:pt x="8527" y="1732"/>
                    <a:pt x="8618" y="1749"/>
                    <a:pt x="8708" y="1770"/>
                  </a:cubicBezTo>
                  <a:cubicBezTo>
                    <a:pt x="8739" y="1778"/>
                    <a:pt x="8770" y="1788"/>
                    <a:pt x="8800" y="1799"/>
                  </a:cubicBezTo>
                  <a:cubicBezTo>
                    <a:pt x="8855" y="1822"/>
                    <a:pt x="8909" y="1846"/>
                    <a:pt x="8960" y="1872"/>
                  </a:cubicBezTo>
                  <a:lnTo>
                    <a:pt x="8959" y="1872"/>
                  </a:lnTo>
                  <a:cubicBezTo>
                    <a:pt x="8959" y="1872"/>
                    <a:pt x="8960" y="1872"/>
                    <a:pt x="8960" y="1873"/>
                  </a:cubicBezTo>
                  <a:cubicBezTo>
                    <a:pt x="8990" y="1892"/>
                    <a:pt x="9019" y="1912"/>
                    <a:pt x="9048" y="1933"/>
                  </a:cubicBezTo>
                  <a:cubicBezTo>
                    <a:pt x="9078" y="1956"/>
                    <a:pt x="9108" y="1979"/>
                    <a:pt x="9136" y="2004"/>
                  </a:cubicBezTo>
                  <a:cubicBezTo>
                    <a:pt x="9210" y="2077"/>
                    <a:pt x="9285" y="2150"/>
                    <a:pt x="9361" y="2223"/>
                  </a:cubicBezTo>
                  <a:cubicBezTo>
                    <a:pt x="9364" y="2224"/>
                    <a:pt x="9365" y="2227"/>
                    <a:pt x="9366" y="2228"/>
                  </a:cubicBezTo>
                  <a:cubicBezTo>
                    <a:pt x="9368" y="2230"/>
                    <a:pt x="9371" y="2232"/>
                    <a:pt x="9374" y="2235"/>
                  </a:cubicBezTo>
                  <a:cubicBezTo>
                    <a:pt x="9374" y="2236"/>
                    <a:pt x="9375" y="2237"/>
                    <a:pt x="9376" y="2238"/>
                  </a:cubicBezTo>
                  <a:cubicBezTo>
                    <a:pt x="9375" y="2237"/>
                    <a:pt x="9375" y="2237"/>
                    <a:pt x="9374" y="2236"/>
                  </a:cubicBezTo>
                  <a:lnTo>
                    <a:pt x="9374" y="2236"/>
                  </a:lnTo>
                  <a:cubicBezTo>
                    <a:pt x="9404" y="2266"/>
                    <a:pt x="9433" y="2296"/>
                    <a:pt x="9461" y="2328"/>
                  </a:cubicBezTo>
                  <a:cubicBezTo>
                    <a:pt x="9523" y="2412"/>
                    <a:pt x="9577" y="2500"/>
                    <a:pt x="9631" y="2589"/>
                  </a:cubicBezTo>
                  <a:cubicBezTo>
                    <a:pt x="9628" y="2591"/>
                    <a:pt x="9623" y="2593"/>
                    <a:pt x="9619" y="2596"/>
                  </a:cubicBezTo>
                  <a:cubicBezTo>
                    <a:pt x="9623" y="2603"/>
                    <a:pt x="9628" y="2612"/>
                    <a:pt x="9632" y="2620"/>
                  </a:cubicBezTo>
                  <a:cubicBezTo>
                    <a:pt x="9634" y="2625"/>
                    <a:pt x="9637" y="2628"/>
                    <a:pt x="9639" y="2633"/>
                  </a:cubicBezTo>
                  <a:cubicBezTo>
                    <a:pt x="9644" y="2644"/>
                    <a:pt x="9648" y="2655"/>
                    <a:pt x="9653" y="2666"/>
                  </a:cubicBezTo>
                  <a:cubicBezTo>
                    <a:pt x="9691" y="2734"/>
                    <a:pt x="9727" y="2803"/>
                    <a:pt x="9764" y="2873"/>
                  </a:cubicBezTo>
                  <a:cubicBezTo>
                    <a:pt x="9768" y="2873"/>
                    <a:pt x="9772" y="2872"/>
                    <a:pt x="9776" y="2870"/>
                  </a:cubicBezTo>
                  <a:cubicBezTo>
                    <a:pt x="9805" y="2842"/>
                    <a:pt x="9844" y="2835"/>
                    <a:pt x="9881" y="2826"/>
                  </a:cubicBezTo>
                  <a:cubicBezTo>
                    <a:pt x="9921" y="2814"/>
                    <a:pt x="9959" y="2804"/>
                    <a:pt x="9999" y="2794"/>
                  </a:cubicBezTo>
                  <a:cubicBezTo>
                    <a:pt x="10035" y="2785"/>
                    <a:pt x="10071" y="2776"/>
                    <a:pt x="10107" y="2770"/>
                  </a:cubicBezTo>
                  <a:cubicBezTo>
                    <a:pt x="10111" y="2769"/>
                    <a:pt x="10116" y="2769"/>
                    <a:pt x="10121" y="2768"/>
                  </a:cubicBezTo>
                  <a:cubicBezTo>
                    <a:pt x="10121" y="2768"/>
                    <a:pt x="10121" y="2768"/>
                    <a:pt x="10121" y="2766"/>
                  </a:cubicBezTo>
                  <a:cubicBezTo>
                    <a:pt x="10144" y="2762"/>
                    <a:pt x="10168" y="2757"/>
                    <a:pt x="10190" y="2755"/>
                  </a:cubicBezTo>
                  <a:cubicBezTo>
                    <a:pt x="10222" y="2745"/>
                    <a:pt x="10254" y="2734"/>
                    <a:pt x="10288" y="2725"/>
                  </a:cubicBezTo>
                  <a:lnTo>
                    <a:pt x="10288" y="2725"/>
                  </a:lnTo>
                  <a:cubicBezTo>
                    <a:pt x="10280" y="2727"/>
                    <a:pt x="10272" y="2730"/>
                    <a:pt x="10265" y="2732"/>
                  </a:cubicBezTo>
                  <a:cubicBezTo>
                    <a:pt x="10339" y="2713"/>
                    <a:pt x="10412" y="2696"/>
                    <a:pt x="10488" y="2684"/>
                  </a:cubicBezTo>
                  <a:lnTo>
                    <a:pt x="10488" y="2684"/>
                  </a:lnTo>
                  <a:cubicBezTo>
                    <a:pt x="10488" y="2684"/>
                    <a:pt x="10488" y="2684"/>
                    <a:pt x="10488" y="2684"/>
                  </a:cubicBezTo>
                  <a:cubicBezTo>
                    <a:pt x="10521" y="2678"/>
                    <a:pt x="10553" y="2676"/>
                    <a:pt x="10586" y="2674"/>
                  </a:cubicBezTo>
                  <a:cubicBezTo>
                    <a:pt x="10594" y="2674"/>
                    <a:pt x="10602" y="2674"/>
                    <a:pt x="10610" y="2674"/>
                  </a:cubicBezTo>
                  <a:cubicBezTo>
                    <a:pt x="10679" y="2674"/>
                    <a:pt x="10746" y="2678"/>
                    <a:pt x="10815" y="2682"/>
                  </a:cubicBezTo>
                  <a:cubicBezTo>
                    <a:pt x="10903" y="2692"/>
                    <a:pt x="10989" y="2705"/>
                    <a:pt x="11075" y="2724"/>
                  </a:cubicBezTo>
                  <a:cubicBezTo>
                    <a:pt x="11169" y="2753"/>
                    <a:pt x="11263" y="2786"/>
                    <a:pt x="11354" y="2821"/>
                  </a:cubicBezTo>
                  <a:cubicBezTo>
                    <a:pt x="11440" y="2857"/>
                    <a:pt x="11524" y="2894"/>
                    <a:pt x="11607" y="2938"/>
                  </a:cubicBezTo>
                  <a:cubicBezTo>
                    <a:pt x="11639" y="2957"/>
                    <a:pt x="11671" y="2978"/>
                    <a:pt x="11702" y="2999"/>
                  </a:cubicBezTo>
                  <a:cubicBezTo>
                    <a:pt x="11732" y="3023"/>
                    <a:pt x="11760" y="3047"/>
                    <a:pt x="11789" y="3072"/>
                  </a:cubicBezTo>
                  <a:cubicBezTo>
                    <a:pt x="11826" y="3108"/>
                    <a:pt x="11862" y="3147"/>
                    <a:pt x="11894" y="3188"/>
                  </a:cubicBezTo>
                  <a:cubicBezTo>
                    <a:pt x="11926" y="3229"/>
                    <a:pt x="11956" y="3271"/>
                    <a:pt x="11986" y="3314"/>
                  </a:cubicBezTo>
                  <a:cubicBezTo>
                    <a:pt x="12030" y="3391"/>
                    <a:pt x="12070" y="3470"/>
                    <a:pt x="12107" y="3551"/>
                  </a:cubicBezTo>
                  <a:cubicBezTo>
                    <a:pt x="12121" y="3585"/>
                    <a:pt x="12133" y="3619"/>
                    <a:pt x="12145" y="3655"/>
                  </a:cubicBezTo>
                  <a:cubicBezTo>
                    <a:pt x="12163" y="3729"/>
                    <a:pt x="12178" y="3804"/>
                    <a:pt x="12194" y="3879"/>
                  </a:cubicBezTo>
                  <a:cubicBezTo>
                    <a:pt x="12210" y="3953"/>
                    <a:pt x="12231" y="4026"/>
                    <a:pt x="12252" y="4100"/>
                  </a:cubicBezTo>
                  <a:cubicBezTo>
                    <a:pt x="12257" y="4119"/>
                    <a:pt x="12261" y="4139"/>
                    <a:pt x="12266" y="4157"/>
                  </a:cubicBezTo>
                  <a:cubicBezTo>
                    <a:pt x="12170" y="4161"/>
                    <a:pt x="12073" y="4166"/>
                    <a:pt x="11977" y="4169"/>
                  </a:cubicBezTo>
                  <a:cubicBezTo>
                    <a:pt x="11980" y="4169"/>
                    <a:pt x="11984" y="4169"/>
                    <a:pt x="11988" y="4168"/>
                  </a:cubicBezTo>
                  <a:lnTo>
                    <a:pt x="11988" y="4168"/>
                  </a:lnTo>
                  <a:cubicBezTo>
                    <a:pt x="11884" y="4170"/>
                    <a:pt x="11779" y="4171"/>
                    <a:pt x="11675" y="4171"/>
                  </a:cubicBezTo>
                  <a:cubicBezTo>
                    <a:pt x="11612" y="4171"/>
                    <a:pt x="11550" y="4171"/>
                    <a:pt x="11487" y="4169"/>
                  </a:cubicBezTo>
                  <a:cubicBezTo>
                    <a:pt x="11329" y="4166"/>
                    <a:pt x="11172" y="4159"/>
                    <a:pt x="11014" y="4159"/>
                  </a:cubicBezTo>
                  <a:cubicBezTo>
                    <a:pt x="10995" y="4159"/>
                    <a:pt x="10976" y="4159"/>
                    <a:pt x="10957" y="4159"/>
                  </a:cubicBezTo>
                  <a:cubicBezTo>
                    <a:pt x="10785" y="4159"/>
                    <a:pt x="10612" y="4169"/>
                    <a:pt x="10441" y="4179"/>
                  </a:cubicBezTo>
                  <a:cubicBezTo>
                    <a:pt x="10280" y="4187"/>
                    <a:pt x="10117" y="4195"/>
                    <a:pt x="9956" y="4199"/>
                  </a:cubicBezTo>
                  <a:cubicBezTo>
                    <a:pt x="9915" y="4199"/>
                    <a:pt x="9873" y="4200"/>
                    <a:pt x="9832" y="4200"/>
                  </a:cubicBezTo>
                  <a:cubicBezTo>
                    <a:pt x="9801" y="4200"/>
                    <a:pt x="9770" y="4199"/>
                    <a:pt x="9739" y="4198"/>
                  </a:cubicBezTo>
                  <a:cubicBezTo>
                    <a:pt x="9651" y="4193"/>
                    <a:pt x="9563" y="4189"/>
                    <a:pt x="9475" y="4182"/>
                  </a:cubicBezTo>
                  <a:cubicBezTo>
                    <a:pt x="9324" y="4168"/>
                    <a:pt x="9173" y="4151"/>
                    <a:pt x="9021" y="4141"/>
                  </a:cubicBezTo>
                  <a:cubicBezTo>
                    <a:pt x="8622" y="4112"/>
                    <a:pt x="8221" y="4111"/>
                    <a:pt x="7820" y="4110"/>
                  </a:cubicBezTo>
                  <a:cubicBezTo>
                    <a:pt x="7621" y="4109"/>
                    <a:pt x="7421" y="4109"/>
                    <a:pt x="7221" y="4102"/>
                  </a:cubicBezTo>
                  <a:cubicBezTo>
                    <a:pt x="7023" y="4097"/>
                    <a:pt x="6824" y="4086"/>
                    <a:pt x="6625" y="4083"/>
                  </a:cubicBezTo>
                  <a:cubicBezTo>
                    <a:pt x="6412" y="4078"/>
                    <a:pt x="6200" y="4078"/>
                    <a:pt x="5988" y="4076"/>
                  </a:cubicBezTo>
                  <a:cubicBezTo>
                    <a:pt x="5794" y="4075"/>
                    <a:pt x="5599" y="4063"/>
                    <a:pt x="5406" y="4059"/>
                  </a:cubicBezTo>
                  <a:cubicBezTo>
                    <a:pt x="5339" y="4057"/>
                    <a:pt x="5271" y="4056"/>
                    <a:pt x="5204" y="4056"/>
                  </a:cubicBezTo>
                  <a:cubicBezTo>
                    <a:pt x="4875" y="4056"/>
                    <a:pt x="4547" y="4074"/>
                    <a:pt x="4218" y="4084"/>
                  </a:cubicBezTo>
                  <a:cubicBezTo>
                    <a:pt x="4172" y="4084"/>
                    <a:pt x="4127" y="4084"/>
                    <a:pt x="4081" y="4084"/>
                  </a:cubicBezTo>
                  <a:cubicBezTo>
                    <a:pt x="3852" y="4084"/>
                    <a:pt x="3625" y="4078"/>
                    <a:pt x="3396" y="4073"/>
                  </a:cubicBezTo>
                  <a:cubicBezTo>
                    <a:pt x="3338" y="4072"/>
                    <a:pt x="3280" y="4071"/>
                    <a:pt x="3222" y="4071"/>
                  </a:cubicBezTo>
                  <a:cubicBezTo>
                    <a:pt x="3016" y="4071"/>
                    <a:pt x="2810" y="4079"/>
                    <a:pt x="2603" y="4084"/>
                  </a:cubicBezTo>
                  <a:cubicBezTo>
                    <a:pt x="2606" y="4085"/>
                    <a:pt x="2607" y="4085"/>
                    <a:pt x="2609" y="4085"/>
                  </a:cubicBezTo>
                  <a:cubicBezTo>
                    <a:pt x="2359" y="4089"/>
                    <a:pt x="2108" y="4091"/>
                    <a:pt x="1860" y="4112"/>
                  </a:cubicBezTo>
                  <a:cubicBezTo>
                    <a:pt x="1604" y="4133"/>
                    <a:pt x="1349" y="4158"/>
                    <a:pt x="1094" y="4174"/>
                  </a:cubicBezTo>
                  <a:cubicBezTo>
                    <a:pt x="1019" y="4175"/>
                    <a:pt x="944" y="4176"/>
                    <a:pt x="869" y="4176"/>
                  </a:cubicBezTo>
                  <a:cubicBezTo>
                    <a:pt x="732" y="4176"/>
                    <a:pt x="595" y="4173"/>
                    <a:pt x="457" y="4166"/>
                  </a:cubicBezTo>
                  <a:cubicBezTo>
                    <a:pt x="441" y="4165"/>
                    <a:pt x="424" y="4165"/>
                    <a:pt x="407" y="4164"/>
                  </a:cubicBezTo>
                  <a:cubicBezTo>
                    <a:pt x="408" y="4142"/>
                    <a:pt x="408" y="4120"/>
                    <a:pt x="409" y="4097"/>
                  </a:cubicBezTo>
                  <a:cubicBezTo>
                    <a:pt x="434" y="3923"/>
                    <a:pt x="471" y="3752"/>
                    <a:pt x="507" y="3579"/>
                  </a:cubicBezTo>
                  <a:lnTo>
                    <a:pt x="507" y="3579"/>
                  </a:lnTo>
                  <a:cubicBezTo>
                    <a:pt x="506" y="3583"/>
                    <a:pt x="505" y="3586"/>
                    <a:pt x="504" y="3590"/>
                  </a:cubicBezTo>
                  <a:cubicBezTo>
                    <a:pt x="512" y="3558"/>
                    <a:pt x="520" y="3524"/>
                    <a:pt x="528" y="3490"/>
                  </a:cubicBezTo>
                  <a:lnTo>
                    <a:pt x="528" y="3490"/>
                  </a:lnTo>
                  <a:cubicBezTo>
                    <a:pt x="528" y="3491"/>
                    <a:pt x="528" y="3492"/>
                    <a:pt x="528" y="3493"/>
                  </a:cubicBezTo>
                  <a:lnTo>
                    <a:pt x="528" y="3493"/>
                  </a:lnTo>
                  <a:cubicBezTo>
                    <a:pt x="528" y="3492"/>
                    <a:pt x="528" y="3491"/>
                    <a:pt x="528" y="3490"/>
                  </a:cubicBezTo>
                  <a:lnTo>
                    <a:pt x="528" y="3490"/>
                  </a:lnTo>
                  <a:cubicBezTo>
                    <a:pt x="528" y="3488"/>
                    <a:pt x="529" y="3486"/>
                    <a:pt x="529" y="3484"/>
                  </a:cubicBezTo>
                  <a:cubicBezTo>
                    <a:pt x="529" y="3483"/>
                    <a:pt x="530" y="3482"/>
                    <a:pt x="530" y="3481"/>
                  </a:cubicBezTo>
                  <a:cubicBezTo>
                    <a:pt x="538" y="3452"/>
                    <a:pt x="550" y="3425"/>
                    <a:pt x="558" y="3398"/>
                  </a:cubicBezTo>
                  <a:cubicBezTo>
                    <a:pt x="578" y="3346"/>
                    <a:pt x="599" y="3296"/>
                    <a:pt x="624" y="3245"/>
                  </a:cubicBezTo>
                  <a:cubicBezTo>
                    <a:pt x="636" y="3226"/>
                    <a:pt x="648" y="3208"/>
                    <a:pt x="661" y="3188"/>
                  </a:cubicBezTo>
                  <a:cubicBezTo>
                    <a:pt x="686" y="3155"/>
                    <a:pt x="713" y="3124"/>
                    <a:pt x="743" y="3093"/>
                  </a:cubicBezTo>
                  <a:cubicBezTo>
                    <a:pt x="783" y="3053"/>
                    <a:pt x="825" y="3017"/>
                    <a:pt x="870" y="2982"/>
                  </a:cubicBezTo>
                  <a:cubicBezTo>
                    <a:pt x="908" y="2954"/>
                    <a:pt x="947" y="2926"/>
                    <a:pt x="987" y="2901"/>
                  </a:cubicBezTo>
                  <a:cubicBezTo>
                    <a:pt x="1023" y="2882"/>
                    <a:pt x="1059" y="2864"/>
                    <a:pt x="1095" y="2846"/>
                  </a:cubicBezTo>
                  <a:cubicBezTo>
                    <a:pt x="1101" y="2844"/>
                    <a:pt x="1107" y="2842"/>
                    <a:pt x="1112" y="2840"/>
                  </a:cubicBezTo>
                  <a:lnTo>
                    <a:pt x="1112" y="2840"/>
                  </a:lnTo>
                  <a:cubicBezTo>
                    <a:pt x="1108" y="2842"/>
                    <a:pt x="1102" y="2844"/>
                    <a:pt x="1096" y="2846"/>
                  </a:cubicBezTo>
                  <a:cubicBezTo>
                    <a:pt x="1146" y="2828"/>
                    <a:pt x="1194" y="2812"/>
                    <a:pt x="1245" y="2796"/>
                  </a:cubicBezTo>
                  <a:cubicBezTo>
                    <a:pt x="1350" y="2768"/>
                    <a:pt x="1455" y="2739"/>
                    <a:pt x="1563" y="2721"/>
                  </a:cubicBezTo>
                  <a:cubicBezTo>
                    <a:pt x="1574" y="2721"/>
                    <a:pt x="1585" y="2719"/>
                    <a:pt x="1596" y="2718"/>
                  </a:cubicBezTo>
                  <a:cubicBezTo>
                    <a:pt x="1620" y="2718"/>
                    <a:pt x="1642" y="2719"/>
                    <a:pt x="1665" y="2721"/>
                  </a:cubicBezTo>
                  <a:cubicBezTo>
                    <a:pt x="1705" y="2727"/>
                    <a:pt x="1742" y="2733"/>
                    <a:pt x="1781" y="2741"/>
                  </a:cubicBezTo>
                  <a:cubicBezTo>
                    <a:pt x="1830" y="2755"/>
                    <a:pt x="1877" y="2770"/>
                    <a:pt x="1924" y="2787"/>
                  </a:cubicBezTo>
                  <a:lnTo>
                    <a:pt x="1924" y="2787"/>
                  </a:lnTo>
                  <a:cubicBezTo>
                    <a:pt x="1925" y="2788"/>
                    <a:pt x="1926" y="2788"/>
                    <a:pt x="1927" y="2788"/>
                  </a:cubicBezTo>
                  <a:cubicBezTo>
                    <a:pt x="1928" y="2793"/>
                    <a:pt x="1929" y="2797"/>
                    <a:pt x="1930" y="2801"/>
                  </a:cubicBezTo>
                  <a:cubicBezTo>
                    <a:pt x="1952" y="2810"/>
                    <a:pt x="1975" y="2818"/>
                    <a:pt x="1996" y="2826"/>
                  </a:cubicBezTo>
                  <a:cubicBezTo>
                    <a:pt x="2013" y="2830"/>
                    <a:pt x="2029" y="2836"/>
                    <a:pt x="2045" y="2841"/>
                  </a:cubicBezTo>
                  <a:cubicBezTo>
                    <a:pt x="2074" y="2849"/>
                    <a:pt x="2100" y="2859"/>
                    <a:pt x="2129" y="2868"/>
                  </a:cubicBezTo>
                  <a:cubicBezTo>
                    <a:pt x="2136" y="2828"/>
                    <a:pt x="2145" y="2788"/>
                    <a:pt x="2154" y="2749"/>
                  </a:cubicBezTo>
                  <a:cubicBezTo>
                    <a:pt x="2158" y="2731"/>
                    <a:pt x="2164" y="2714"/>
                    <a:pt x="2170" y="2697"/>
                  </a:cubicBezTo>
                  <a:cubicBezTo>
                    <a:pt x="2182" y="2655"/>
                    <a:pt x="2193" y="2614"/>
                    <a:pt x="2208" y="2573"/>
                  </a:cubicBezTo>
                  <a:cubicBezTo>
                    <a:pt x="2212" y="2554"/>
                    <a:pt x="2218" y="2533"/>
                    <a:pt x="2223" y="2514"/>
                  </a:cubicBezTo>
                  <a:cubicBezTo>
                    <a:pt x="2228" y="2489"/>
                    <a:pt x="2235" y="2462"/>
                    <a:pt x="2241" y="2437"/>
                  </a:cubicBezTo>
                  <a:cubicBezTo>
                    <a:pt x="2241" y="2436"/>
                    <a:pt x="2242" y="2434"/>
                    <a:pt x="2242" y="2432"/>
                  </a:cubicBezTo>
                  <a:cubicBezTo>
                    <a:pt x="2246" y="2399"/>
                    <a:pt x="2251" y="2367"/>
                    <a:pt x="2259" y="2335"/>
                  </a:cubicBezTo>
                  <a:cubicBezTo>
                    <a:pt x="2292" y="2216"/>
                    <a:pt x="2332" y="2100"/>
                    <a:pt x="2374" y="1983"/>
                  </a:cubicBezTo>
                  <a:cubicBezTo>
                    <a:pt x="2435" y="1834"/>
                    <a:pt x="2505" y="1692"/>
                    <a:pt x="2581" y="1550"/>
                  </a:cubicBezTo>
                  <a:cubicBezTo>
                    <a:pt x="2672" y="1387"/>
                    <a:pt x="2766" y="1228"/>
                    <a:pt x="2873" y="1077"/>
                  </a:cubicBezTo>
                  <a:cubicBezTo>
                    <a:pt x="2925" y="1017"/>
                    <a:pt x="2976" y="959"/>
                    <a:pt x="3030" y="901"/>
                  </a:cubicBezTo>
                  <a:cubicBezTo>
                    <a:pt x="3080" y="852"/>
                    <a:pt x="3131" y="804"/>
                    <a:pt x="3187" y="760"/>
                  </a:cubicBezTo>
                  <a:cubicBezTo>
                    <a:pt x="3221" y="736"/>
                    <a:pt x="3256" y="712"/>
                    <a:pt x="3293" y="690"/>
                  </a:cubicBezTo>
                  <a:cubicBezTo>
                    <a:pt x="3388" y="636"/>
                    <a:pt x="3485" y="589"/>
                    <a:pt x="3582" y="545"/>
                  </a:cubicBezTo>
                  <a:cubicBezTo>
                    <a:pt x="3666" y="510"/>
                    <a:pt x="3747" y="481"/>
                    <a:pt x="3833" y="453"/>
                  </a:cubicBezTo>
                  <a:cubicBezTo>
                    <a:pt x="3920" y="429"/>
                    <a:pt x="4008" y="409"/>
                    <a:pt x="4096" y="390"/>
                  </a:cubicBezTo>
                  <a:cubicBezTo>
                    <a:pt x="4161" y="382"/>
                    <a:pt x="4225" y="375"/>
                    <a:pt x="4290" y="371"/>
                  </a:cubicBezTo>
                  <a:cubicBezTo>
                    <a:pt x="4303" y="371"/>
                    <a:pt x="4317" y="371"/>
                    <a:pt x="4330" y="371"/>
                  </a:cubicBezTo>
                  <a:close/>
                  <a:moveTo>
                    <a:pt x="4410" y="1"/>
                  </a:moveTo>
                  <a:cubicBezTo>
                    <a:pt x="4337" y="1"/>
                    <a:pt x="4263" y="2"/>
                    <a:pt x="4189" y="7"/>
                  </a:cubicBezTo>
                  <a:cubicBezTo>
                    <a:pt x="4090" y="14"/>
                    <a:pt x="3992" y="32"/>
                    <a:pt x="3896" y="54"/>
                  </a:cubicBezTo>
                  <a:cubicBezTo>
                    <a:pt x="3702" y="99"/>
                    <a:pt x="3515" y="164"/>
                    <a:pt x="3336" y="250"/>
                  </a:cubicBezTo>
                  <a:cubicBezTo>
                    <a:pt x="3218" y="309"/>
                    <a:pt x="3094" y="366"/>
                    <a:pt x="2988" y="446"/>
                  </a:cubicBezTo>
                  <a:cubicBezTo>
                    <a:pt x="2872" y="533"/>
                    <a:pt x="2773" y="635"/>
                    <a:pt x="2673" y="740"/>
                  </a:cubicBezTo>
                  <a:cubicBezTo>
                    <a:pt x="2545" y="876"/>
                    <a:pt x="2445" y="1042"/>
                    <a:pt x="2352" y="1202"/>
                  </a:cubicBezTo>
                  <a:cubicBezTo>
                    <a:pt x="2302" y="1289"/>
                    <a:pt x="2252" y="1376"/>
                    <a:pt x="2207" y="1464"/>
                  </a:cubicBezTo>
                  <a:cubicBezTo>
                    <a:pt x="2160" y="1554"/>
                    <a:pt x="2112" y="1643"/>
                    <a:pt x="2074" y="1737"/>
                  </a:cubicBezTo>
                  <a:cubicBezTo>
                    <a:pt x="2036" y="1832"/>
                    <a:pt x="2000" y="1926"/>
                    <a:pt x="1969" y="2022"/>
                  </a:cubicBezTo>
                  <a:cubicBezTo>
                    <a:pt x="1930" y="2139"/>
                    <a:pt x="1888" y="2260"/>
                    <a:pt x="1874" y="2384"/>
                  </a:cubicBezTo>
                  <a:cubicBezTo>
                    <a:pt x="1791" y="2362"/>
                    <a:pt x="1705" y="2350"/>
                    <a:pt x="1620" y="2350"/>
                  </a:cubicBezTo>
                  <a:cubicBezTo>
                    <a:pt x="1562" y="2350"/>
                    <a:pt x="1504" y="2356"/>
                    <a:pt x="1447" y="2366"/>
                  </a:cubicBezTo>
                  <a:cubicBezTo>
                    <a:pt x="1349" y="2386"/>
                    <a:pt x="1252" y="2411"/>
                    <a:pt x="1156" y="2437"/>
                  </a:cubicBezTo>
                  <a:cubicBezTo>
                    <a:pt x="974" y="2487"/>
                    <a:pt x="806" y="2567"/>
                    <a:pt x="656" y="2681"/>
                  </a:cubicBezTo>
                  <a:cubicBezTo>
                    <a:pt x="480" y="2813"/>
                    <a:pt x="325" y="2980"/>
                    <a:pt x="244" y="3187"/>
                  </a:cubicBezTo>
                  <a:cubicBezTo>
                    <a:pt x="222" y="3243"/>
                    <a:pt x="201" y="3299"/>
                    <a:pt x="183" y="3358"/>
                  </a:cubicBezTo>
                  <a:cubicBezTo>
                    <a:pt x="168" y="3404"/>
                    <a:pt x="158" y="3452"/>
                    <a:pt x="146" y="3500"/>
                  </a:cubicBezTo>
                  <a:cubicBezTo>
                    <a:pt x="147" y="3499"/>
                    <a:pt x="147" y="3497"/>
                    <a:pt x="148" y="3495"/>
                  </a:cubicBezTo>
                  <a:lnTo>
                    <a:pt x="148" y="3495"/>
                  </a:lnTo>
                  <a:cubicBezTo>
                    <a:pt x="128" y="3576"/>
                    <a:pt x="113" y="3660"/>
                    <a:pt x="96" y="3743"/>
                  </a:cubicBezTo>
                  <a:cubicBezTo>
                    <a:pt x="76" y="3834"/>
                    <a:pt x="60" y="3926"/>
                    <a:pt x="48" y="4018"/>
                  </a:cubicBezTo>
                  <a:cubicBezTo>
                    <a:pt x="41" y="4065"/>
                    <a:pt x="38" y="4112"/>
                    <a:pt x="34" y="4159"/>
                  </a:cubicBezTo>
                  <a:lnTo>
                    <a:pt x="30" y="4159"/>
                  </a:lnTo>
                  <a:cubicBezTo>
                    <a:pt x="27" y="4200"/>
                    <a:pt x="24" y="4241"/>
                    <a:pt x="19" y="4283"/>
                  </a:cubicBezTo>
                  <a:cubicBezTo>
                    <a:pt x="18" y="4324"/>
                    <a:pt x="16" y="4365"/>
                    <a:pt x="12" y="4405"/>
                  </a:cubicBezTo>
                  <a:cubicBezTo>
                    <a:pt x="9" y="4446"/>
                    <a:pt x="5" y="4487"/>
                    <a:pt x="1" y="4528"/>
                  </a:cubicBezTo>
                  <a:cubicBezTo>
                    <a:pt x="20" y="4527"/>
                    <a:pt x="39" y="4527"/>
                    <a:pt x="58" y="4527"/>
                  </a:cubicBezTo>
                  <a:lnTo>
                    <a:pt x="192" y="4527"/>
                  </a:lnTo>
                  <a:cubicBezTo>
                    <a:pt x="215" y="4527"/>
                    <a:pt x="238" y="4528"/>
                    <a:pt x="260" y="4528"/>
                  </a:cubicBezTo>
                  <a:cubicBezTo>
                    <a:pt x="289" y="4530"/>
                    <a:pt x="318" y="4530"/>
                    <a:pt x="345" y="4531"/>
                  </a:cubicBezTo>
                  <a:cubicBezTo>
                    <a:pt x="351" y="4532"/>
                    <a:pt x="357" y="4532"/>
                    <a:pt x="362" y="4532"/>
                  </a:cubicBezTo>
                  <a:cubicBezTo>
                    <a:pt x="391" y="4534"/>
                    <a:pt x="417" y="4536"/>
                    <a:pt x="443" y="4546"/>
                  </a:cubicBezTo>
                  <a:cubicBezTo>
                    <a:pt x="442" y="4542"/>
                    <a:pt x="441" y="4539"/>
                    <a:pt x="440" y="4534"/>
                  </a:cubicBezTo>
                  <a:lnTo>
                    <a:pt x="440" y="4534"/>
                  </a:lnTo>
                  <a:cubicBezTo>
                    <a:pt x="518" y="4539"/>
                    <a:pt x="597" y="4542"/>
                    <a:pt x="676" y="4546"/>
                  </a:cubicBezTo>
                  <a:cubicBezTo>
                    <a:pt x="736" y="4548"/>
                    <a:pt x="796" y="4549"/>
                    <a:pt x="856" y="4549"/>
                  </a:cubicBezTo>
                  <a:cubicBezTo>
                    <a:pt x="987" y="4549"/>
                    <a:pt x="1119" y="4544"/>
                    <a:pt x="1250" y="4535"/>
                  </a:cubicBezTo>
                  <a:cubicBezTo>
                    <a:pt x="1449" y="4522"/>
                    <a:pt x="1648" y="4501"/>
                    <a:pt x="1848" y="4484"/>
                  </a:cubicBezTo>
                  <a:cubicBezTo>
                    <a:pt x="2019" y="4469"/>
                    <a:pt x="2193" y="4464"/>
                    <a:pt x="2367" y="4459"/>
                  </a:cubicBezTo>
                  <a:lnTo>
                    <a:pt x="2366" y="4459"/>
                  </a:lnTo>
                  <a:cubicBezTo>
                    <a:pt x="2368" y="4458"/>
                    <a:pt x="2370" y="4458"/>
                    <a:pt x="2372" y="4458"/>
                  </a:cubicBezTo>
                  <a:cubicBezTo>
                    <a:pt x="2376" y="4458"/>
                    <a:pt x="2380" y="4459"/>
                    <a:pt x="2384" y="4459"/>
                  </a:cubicBezTo>
                  <a:lnTo>
                    <a:pt x="2385" y="4459"/>
                  </a:lnTo>
                  <a:cubicBezTo>
                    <a:pt x="2554" y="4455"/>
                    <a:pt x="2724" y="4451"/>
                    <a:pt x="2895" y="4447"/>
                  </a:cubicBezTo>
                  <a:lnTo>
                    <a:pt x="2893" y="4447"/>
                  </a:lnTo>
                  <a:cubicBezTo>
                    <a:pt x="3010" y="4444"/>
                    <a:pt x="3128" y="4442"/>
                    <a:pt x="3245" y="4442"/>
                  </a:cubicBezTo>
                  <a:cubicBezTo>
                    <a:pt x="3304" y="4442"/>
                    <a:pt x="3363" y="4442"/>
                    <a:pt x="3422" y="4444"/>
                  </a:cubicBezTo>
                  <a:cubicBezTo>
                    <a:pt x="3590" y="4448"/>
                    <a:pt x="3758" y="4457"/>
                    <a:pt x="3926" y="4457"/>
                  </a:cubicBezTo>
                  <a:cubicBezTo>
                    <a:pt x="3945" y="4457"/>
                    <a:pt x="3963" y="4457"/>
                    <a:pt x="3981" y="4456"/>
                  </a:cubicBezTo>
                  <a:cubicBezTo>
                    <a:pt x="4346" y="4452"/>
                    <a:pt x="4712" y="4437"/>
                    <a:pt x="5077" y="4426"/>
                  </a:cubicBezTo>
                  <a:cubicBezTo>
                    <a:pt x="5443" y="4426"/>
                    <a:pt x="5809" y="4444"/>
                    <a:pt x="6175" y="4447"/>
                  </a:cubicBezTo>
                  <a:cubicBezTo>
                    <a:pt x="6362" y="4450"/>
                    <a:pt x="6548" y="4448"/>
                    <a:pt x="6737" y="4455"/>
                  </a:cubicBezTo>
                  <a:cubicBezTo>
                    <a:pt x="6940" y="4462"/>
                    <a:pt x="7142" y="4472"/>
                    <a:pt x="7345" y="4476"/>
                  </a:cubicBezTo>
                  <a:cubicBezTo>
                    <a:pt x="7755" y="4482"/>
                    <a:pt x="8164" y="4483"/>
                    <a:pt x="8572" y="4488"/>
                  </a:cubicBezTo>
                  <a:cubicBezTo>
                    <a:pt x="8965" y="4494"/>
                    <a:pt x="9353" y="4550"/>
                    <a:pt x="9746" y="4568"/>
                  </a:cubicBezTo>
                  <a:cubicBezTo>
                    <a:pt x="9778" y="4570"/>
                    <a:pt x="9812" y="4571"/>
                    <a:pt x="9845" y="4571"/>
                  </a:cubicBezTo>
                  <a:cubicBezTo>
                    <a:pt x="9903" y="4571"/>
                    <a:pt x="9962" y="4569"/>
                    <a:pt x="10020" y="4567"/>
                  </a:cubicBezTo>
                  <a:cubicBezTo>
                    <a:pt x="10123" y="4564"/>
                    <a:pt x="10225" y="4562"/>
                    <a:pt x="10326" y="4556"/>
                  </a:cubicBezTo>
                  <a:cubicBezTo>
                    <a:pt x="10519" y="4544"/>
                    <a:pt x="10711" y="4535"/>
                    <a:pt x="10905" y="4528"/>
                  </a:cubicBezTo>
                  <a:cubicBezTo>
                    <a:pt x="10916" y="4528"/>
                    <a:pt x="10926" y="4528"/>
                    <a:pt x="10937" y="4528"/>
                  </a:cubicBezTo>
                  <a:cubicBezTo>
                    <a:pt x="11192" y="4528"/>
                    <a:pt x="11446" y="4541"/>
                    <a:pt x="11702" y="4541"/>
                  </a:cubicBezTo>
                  <a:cubicBezTo>
                    <a:pt x="11914" y="4540"/>
                    <a:pt x="12126" y="4531"/>
                    <a:pt x="12338" y="4522"/>
                  </a:cubicBezTo>
                  <a:cubicBezTo>
                    <a:pt x="12339" y="4524"/>
                    <a:pt x="12339" y="4526"/>
                    <a:pt x="12339" y="4527"/>
                  </a:cubicBezTo>
                  <a:cubicBezTo>
                    <a:pt x="12341" y="4527"/>
                    <a:pt x="12344" y="4528"/>
                    <a:pt x="12347" y="4528"/>
                  </a:cubicBezTo>
                  <a:cubicBezTo>
                    <a:pt x="12348" y="4528"/>
                    <a:pt x="12349" y="4528"/>
                    <a:pt x="12350" y="4527"/>
                  </a:cubicBezTo>
                  <a:lnTo>
                    <a:pt x="12517" y="4527"/>
                  </a:lnTo>
                  <a:cubicBezTo>
                    <a:pt x="12581" y="4527"/>
                    <a:pt x="12645" y="4525"/>
                    <a:pt x="12711" y="4525"/>
                  </a:cubicBezTo>
                  <a:cubicBezTo>
                    <a:pt x="12709" y="4522"/>
                    <a:pt x="12709" y="4518"/>
                    <a:pt x="12709" y="4516"/>
                  </a:cubicBezTo>
                  <a:lnTo>
                    <a:pt x="12719" y="4516"/>
                  </a:lnTo>
                  <a:cubicBezTo>
                    <a:pt x="12716" y="4501"/>
                    <a:pt x="12714" y="4487"/>
                    <a:pt x="12712" y="4474"/>
                  </a:cubicBezTo>
                  <a:cubicBezTo>
                    <a:pt x="12703" y="4415"/>
                    <a:pt x="12690" y="4358"/>
                    <a:pt x="12677" y="4301"/>
                  </a:cubicBezTo>
                  <a:cubicBezTo>
                    <a:pt x="12676" y="4294"/>
                    <a:pt x="12676" y="4288"/>
                    <a:pt x="12675" y="4283"/>
                  </a:cubicBezTo>
                  <a:cubicBezTo>
                    <a:pt x="12673" y="4273"/>
                    <a:pt x="12671" y="4263"/>
                    <a:pt x="12668" y="4254"/>
                  </a:cubicBezTo>
                  <a:cubicBezTo>
                    <a:pt x="12667" y="4251"/>
                    <a:pt x="12667" y="4246"/>
                    <a:pt x="12666" y="4241"/>
                  </a:cubicBezTo>
                  <a:cubicBezTo>
                    <a:pt x="12659" y="4212"/>
                    <a:pt x="12652" y="4180"/>
                    <a:pt x="12647" y="4148"/>
                  </a:cubicBezTo>
                  <a:cubicBezTo>
                    <a:pt x="12647" y="4148"/>
                    <a:pt x="12645" y="4147"/>
                    <a:pt x="12645" y="4147"/>
                  </a:cubicBezTo>
                  <a:lnTo>
                    <a:pt x="12644" y="4147"/>
                  </a:lnTo>
                  <a:cubicBezTo>
                    <a:pt x="12628" y="4079"/>
                    <a:pt x="12611" y="4013"/>
                    <a:pt x="12593" y="3946"/>
                  </a:cubicBezTo>
                  <a:cubicBezTo>
                    <a:pt x="12570" y="3866"/>
                    <a:pt x="12553" y="3787"/>
                    <a:pt x="12536" y="3706"/>
                  </a:cubicBezTo>
                  <a:cubicBezTo>
                    <a:pt x="12520" y="3624"/>
                    <a:pt x="12501" y="3541"/>
                    <a:pt x="12470" y="3463"/>
                  </a:cubicBezTo>
                  <a:cubicBezTo>
                    <a:pt x="12403" y="3291"/>
                    <a:pt x="12316" y="3127"/>
                    <a:pt x="12203" y="2981"/>
                  </a:cubicBezTo>
                  <a:cubicBezTo>
                    <a:pt x="12106" y="2858"/>
                    <a:pt x="11995" y="2741"/>
                    <a:pt x="11860" y="2658"/>
                  </a:cubicBezTo>
                  <a:cubicBezTo>
                    <a:pt x="11774" y="2605"/>
                    <a:pt x="11683" y="2557"/>
                    <a:pt x="11589" y="2517"/>
                  </a:cubicBezTo>
                  <a:cubicBezTo>
                    <a:pt x="11495" y="2478"/>
                    <a:pt x="11400" y="2442"/>
                    <a:pt x="11304" y="2407"/>
                  </a:cubicBezTo>
                  <a:cubicBezTo>
                    <a:pt x="11226" y="2380"/>
                    <a:pt x="11146" y="2355"/>
                    <a:pt x="11065" y="2342"/>
                  </a:cubicBezTo>
                  <a:cubicBezTo>
                    <a:pt x="10958" y="2325"/>
                    <a:pt x="10850" y="2312"/>
                    <a:pt x="10743" y="2306"/>
                  </a:cubicBezTo>
                  <a:cubicBezTo>
                    <a:pt x="10713" y="2304"/>
                    <a:pt x="10684" y="2303"/>
                    <a:pt x="10655" y="2303"/>
                  </a:cubicBezTo>
                  <a:cubicBezTo>
                    <a:pt x="10544" y="2303"/>
                    <a:pt x="10436" y="2316"/>
                    <a:pt x="10328" y="2336"/>
                  </a:cubicBezTo>
                  <a:cubicBezTo>
                    <a:pt x="10206" y="2360"/>
                    <a:pt x="10087" y="2396"/>
                    <a:pt x="9971" y="2437"/>
                  </a:cubicBezTo>
                  <a:cubicBezTo>
                    <a:pt x="9965" y="2427"/>
                    <a:pt x="9961" y="2416"/>
                    <a:pt x="9955" y="2407"/>
                  </a:cubicBezTo>
                  <a:cubicBezTo>
                    <a:pt x="9892" y="2304"/>
                    <a:pt x="9828" y="2201"/>
                    <a:pt x="9756" y="2105"/>
                  </a:cubicBezTo>
                  <a:cubicBezTo>
                    <a:pt x="9682" y="2008"/>
                    <a:pt x="9588" y="1929"/>
                    <a:pt x="9501" y="1846"/>
                  </a:cubicBezTo>
                  <a:cubicBezTo>
                    <a:pt x="9500" y="1846"/>
                    <a:pt x="9500" y="1846"/>
                    <a:pt x="9500" y="1845"/>
                  </a:cubicBezTo>
                  <a:cubicBezTo>
                    <a:pt x="9497" y="1844"/>
                    <a:pt x="9494" y="1840"/>
                    <a:pt x="9493" y="1838"/>
                  </a:cubicBezTo>
                  <a:lnTo>
                    <a:pt x="9493" y="1838"/>
                  </a:lnTo>
                  <a:cubicBezTo>
                    <a:pt x="9493" y="1839"/>
                    <a:pt x="9494" y="1839"/>
                    <a:pt x="9494" y="1840"/>
                  </a:cubicBezTo>
                  <a:cubicBezTo>
                    <a:pt x="9400" y="1745"/>
                    <a:pt x="9305" y="1653"/>
                    <a:pt x="9191" y="1581"/>
                  </a:cubicBezTo>
                  <a:cubicBezTo>
                    <a:pt x="9066" y="1503"/>
                    <a:pt x="8926" y="1440"/>
                    <a:pt x="8782" y="1407"/>
                  </a:cubicBezTo>
                  <a:cubicBezTo>
                    <a:pt x="8623" y="1371"/>
                    <a:pt x="8463" y="1341"/>
                    <a:pt x="8301" y="1341"/>
                  </a:cubicBezTo>
                  <a:cubicBezTo>
                    <a:pt x="8269" y="1341"/>
                    <a:pt x="8237" y="1343"/>
                    <a:pt x="8204" y="1345"/>
                  </a:cubicBezTo>
                  <a:cubicBezTo>
                    <a:pt x="8064" y="1355"/>
                    <a:pt x="7924" y="1371"/>
                    <a:pt x="7789" y="1416"/>
                  </a:cubicBezTo>
                  <a:cubicBezTo>
                    <a:pt x="7635" y="1465"/>
                    <a:pt x="7495" y="1543"/>
                    <a:pt x="7359" y="1632"/>
                  </a:cubicBezTo>
                  <a:cubicBezTo>
                    <a:pt x="7275" y="1687"/>
                    <a:pt x="7190" y="1744"/>
                    <a:pt x="7108" y="1805"/>
                  </a:cubicBezTo>
                  <a:cubicBezTo>
                    <a:pt x="7050" y="1713"/>
                    <a:pt x="6986" y="1627"/>
                    <a:pt x="6932" y="1536"/>
                  </a:cubicBezTo>
                  <a:cubicBezTo>
                    <a:pt x="6892" y="1468"/>
                    <a:pt x="6856" y="1399"/>
                    <a:pt x="6816" y="1332"/>
                  </a:cubicBezTo>
                  <a:lnTo>
                    <a:pt x="6816" y="1332"/>
                  </a:lnTo>
                  <a:cubicBezTo>
                    <a:pt x="6817" y="1332"/>
                    <a:pt x="6817" y="1332"/>
                    <a:pt x="6817" y="1332"/>
                  </a:cubicBezTo>
                  <a:cubicBezTo>
                    <a:pt x="6816" y="1331"/>
                    <a:pt x="6816" y="1330"/>
                    <a:pt x="6815" y="1329"/>
                  </a:cubicBezTo>
                  <a:lnTo>
                    <a:pt x="6815" y="1329"/>
                  </a:lnTo>
                  <a:cubicBezTo>
                    <a:pt x="6815" y="1330"/>
                    <a:pt x="6816" y="1331"/>
                    <a:pt x="6816" y="1332"/>
                  </a:cubicBezTo>
                  <a:lnTo>
                    <a:pt x="6816" y="1332"/>
                  </a:lnTo>
                  <a:cubicBezTo>
                    <a:pt x="6815" y="1329"/>
                    <a:pt x="6813" y="1326"/>
                    <a:pt x="6811" y="1323"/>
                  </a:cubicBezTo>
                  <a:cubicBezTo>
                    <a:pt x="6810" y="1320"/>
                    <a:pt x="6808" y="1318"/>
                    <a:pt x="6807" y="1315"/>
                  </a:cubicBezTo>
                  <a:cubicBezTo>
                    <a:pt x="6769" y="1248"/>
                    <a:pt x="6737" y="1178"/>
                    <a:pt x="6695" y="1113"/>
                  </a:cubicBezTo>
                  <a:cubicBezTo>
                    <a:pt x="6648" y="1039"/>
                    <a:pt x="6587" y="976"/>
                    <a:pt x="6523" y="916"/>
                  </a:cubicBezTo>
                  <a:cubicBezTo>
                    <a:pt x="6395" y="796"/>
                    <a:pt x="6255" y="684"/>
                    <a:pt x="6108" y="587"/>
                  </a:cubicBezTo>
                  <a:cubicBezTo>
                    <a:pt x="5790" y="375"/>
                    <a:pt x="5455" y="179"/>
                    <a:pt x="5086" y="78"/>
                  </a:cubicBezTo>
                  <a:cubicBezTo>
                    <a:pt x="4988" y="52"/>
                    <a:pt x="4888" y="37"/>
                    <a:pt x="4789" y="24"/>
                  </a:cubicBezTo>
                  <a:cubicBezTo>
                    <a:pt x="4694" y="13"/>
                    <a:pt x="4597" y="4"/>
                    <a:pt x="4500" y="1"/>
                  </a:cubicBezTo>
                  <a:cubicBezTo>
                    <a:pt x="4470" y="1"/>
                    <a:pt x="4440" y="1"/>
                    <a:pt x="441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53" name="Google Shape;2109;p42"/>
            <p:cNvSpPr/>
            <p:nvPr/>
          </p:nvSpPr>
          <p:spPr>
            <a:xfrm flipH="1">
              <a:off x="6641958" y="2109336"/>
              <a:ext cx="490223" cy="471249"/>
            </a:xfrm>
            <a:custGeom>
              <a:avLst/>
              <a:gdLst/>
              <a:ahLst/>
              <a:cxnLst/>
              <a:rect l="l" t="t" r="r" b="b"/>
              <a:pathLst>
                <a:path w="8021" h="7614" extrusionOk="0">
                  <a:moveTo>
                    <a:pt x="5149" y="1"/>
                  </a:moveTo>
                  <a:cubicBezTo>
                    <a:pt x="5125" y="1"/>
                    <a:pt x="5101" y="2"/>
                    <a:pt x="5078" y="4"/>
                  </a:cubicBezTo>
                  <a:cubicBezTo>
                    <a:pt x="4979" y="12"/>
                    <a:pt x="4882" y="27"/>
                    <a:pt x="4786" y="49"/>
                  </a:cubicBezTo>
                  <a:cubicBezTo>
                    <a:pt x="4702" y="66"/>
                    <a:pt x="4621" y="89"/>
                    <a:pt x="4539" y="109"/>
                  </a:cubicBezTo>
                  <a:cubicBezTo>
                    <a:pt x="4234" y="187"/>
                    <a:pt x="3950" y="330"/>
                    <a:pt x="3681" y="492"/>
                  </a:cubicBezTo>
                  <a:cubicBezTo>
                    <a:pt x="3554" y="569"/>
                    <a:pt x="3431" y="648"/>
                    <a:pt x="3307" y="729"/>
                  </a:cubicBezTo>
                  <a:cubicBezTo>
                    <a:pt x="3293" y="739"/>
                    <a:pt x="3278" y="750"/>
                    <a:pt x="3263" y="759"/>
                  </a:cubicBezTo>
                  <a:cubicBezTo>
                    <a:pt x="3256" y="764"/>
                    <a:pt x="3249" y="767"/>
                    <a:pt x="3242" y="772"/>
                  </a:cubicBezTo>
                  <a:cubicBezTo>
                    <a:pt x="3190" y="802"/>
                    <a:pt x="3138" y="836"/>
                    <a:pt x="3086" y="866"/>
                  </a:cubicBezTo>
                  <a:cubicBezTo>
                    <a:pt x="3017" y="910"/>
                    <a:pt x="2950" y="956"/>
                    <a:pt x="2892" y="1016"/>
                  </a:cubicBezTo>
                  <a:cubicBezTo>
                    <a:pt x="2866" y="1045"/>
                    <a:pt x="2852" y="1080"/>
                    <a:pt x="2847" y="1118"/>
                  </a:cubicBezTo>
                  <a:cubicBezTo>
                    <a:pt x="2773" y="1215"/>
                    <a:pt x="2703" y="1314"/>
                    <a:pt x="2635" y="1416"/>
                  </a:cubicBezTo>
                  <a:cubicBezTo>
                    <a:pt x="2580" y="1491"/>
                    <a:pt x="2526" y="1566"/>
                    <a:pt x="2473" y="1644"/>
                  </a:cubicBezTo>
                  <a:cubicBezTo>
                    <a:pt x="2352" y="1819"/>
                    <a:pt x="2247" y="2005"/>
                    <a:pt x="2145" y="2191"/>
                  </a:cubicBezTo>
                  <a:cubicBezTo>
                    <a:pt x="2052" y="2358"/>
                    <a:pt x="1965" y="2528"/>
                    <a:pt x="1887" y="2702"/>
                  </a:cubicBezTo>
                  <a:cubicBezTo>
                    <a:pt x="1844" y="2798"/>
                    <a:pt x="1803" y="2896"/>
                    <a:pt x="1763" y="2996"/>
                  </a:cubicBezTo>
                  <a:cubicBezTo>
                    <a:pt x="1685" y="3135"/>
                    <a:pt x="1608" y="3276"/>
                    <a:pt x="1535" y="3418"/>
                  </a:cubicBezTo>
                  <a:cubicBezTo>
                    <a:pt x="1492" y="3504"/>
                    <a:pt x="1449" y="3591"/>
                    <a:pt x="1414" y="3682"/>
                  </a:cubicBezTo>
                  <a:cubicBezTo>
                    <a:pt x="1369" y="3790"/>
                    <a:pt x="1336" y="3924"/>
                    <a:pt x="1368" y="4041"/>
                  </a:cubicBezTo>
                  <a:cubicBezTo>
                    <a:pt x="1319" y="4145"/>
                    <a:pt x="1272" y="4249"/>
                    <a:pt x="1225" y="4355"/>
                  </a:cubicBezTo>
                  <a:cubicBezTo>
                    <a:pt x="1183" y="4451"/>
                    <a:pt x="1137" y="4548"/>
                    <a:pt x="1102" y="4648"/>
                  </a:cubicBezTo>
                  <a:cubicBezTo>
                    <a:pt x="1069" y="4742"/>
                    <a:pt x="1039" y="4835"/>
                    <a:pt x="1009" y="4930"/>
                  </a:cubicBezTo>
                  <a:cubicBezTo>
                    <a:pt x="948" y="5126"/>
                    <a:pt x="875" y="5317"/>
                    <a:pt x="802" y="5508"/>
                  </a:cubicBezTo>
                  <a:cubicBezTo>
                    <a:pt x="732" y="5688"/>
                    <a:pt x="675" y="5874"/>
                    <a:pt x="615" y="6059"/>
                  </a:cubicBezTo>
                  <a:cubicBezTo>
                    <a:pt x="553" y="6250"/>
                    <a:pt x="482" y="6437"/>
                    <a:pt x="410" y="6625"/>
                  </a:cubicBezTo>
                  <a:cubicBezTo>
                    <a:pt x="374" y="6714"/>
                    <a:pt x="339" y="6803"/>
                    <a:pt x="304" y="6894"/>
                  </a:cubicBezTo>
                  <a:cubicBezTo>
                    <a:pt x="284" y="6941"/>
                    <a:pt x="268" y="6987"/>
                    <a:pt x="250" y="7034"/>
                  </a:cubicBezTo>
                  <a:cubicBezTo>
                    <a:pt x="233" y="7083"/>
                    <a:pt x="213" y="7136"/>
                    <a:pt x="207" y="7190"/>
                  </a:cubicBezTo>
                  <a:cubicBezTo>
                    <a:pt x="190" y="7196"/>
                    <a:pt x="173" y="7202"/>
                    <a:pt x="156" y="7209"/>
                  </a:cubicBezTo>
                  <a:cubicBezTo>
                    <a:pt x="116" y="7226"/>
                    <a:pt x="78" y="7245"/>
                    <a:pt x="49" y="7278"/>
                  </a:cubicBezTo>
                  <a:cubicBezTo>
                    <a:pt x="17" y="7314"/>
                    <a:pt x="2" y="7359"/>
                    <a:pt x="2" y="7407"/>
                  </a:cubicBezTo>
                  <a:cubicBezTo>
                    <a:pt x="1" y="7494"/>
                    <a:pt x="55" y="7588"/>
                    <a:pt x="148" y="7600"/>
                  </a:cubicBezTo>
                  <a:cubicBezTo>
                    <a:pt x="199" y="7607"/>
                    <a:pt x="248" y="7613"/>
                    <a:pt x="299" y="7613"/>
                  </a:cubicBezTo>
                  <a:cubicBezTo>
                    <a:pt x="303" y="7613"/>
                    <a:pt x="307" y="7613"/>
                    <a:pt x="312" y="7613"/>
                  </a:cubicBezTo>
                  <a:lnTo>
                    <a:pt x="326" y="7613"/>
                  </a:lnTo>
                  <a:cubicBezTo>
                    <a:pt x="360" y="7612"/>
                    <a:pt x="393" y="7609"/>
                    <a:pt x="426" y="7608"/>
                  </a:cubicBezTo>
                  <a:cubicBezTo>
                    <a:pt x="482" y="7605"/>
                    <a:pt x="538" y="7601"/>
                    <a:pt x="595" y="7599"/>
                  </a:cubicBezTo>
                  <a:cubicBezTo>
                    <a:pt x="683" y="7595"/>
                    <a:pt x="771" y="7588"/>
                    <a:pt x="859" y="7582"/>
                  </a:cubicBezTo>
                  <a:cubicBezTo>
                    <a:pt x="1071" y="7569"/>
                    <a:pt x="1284" y="7545"/>
                    <a:pt x="1492" y="7496"/>
                  </a:cubicBezTo>
                  <a:cubicBezTo>
                    <a:pt x="1638" y="7460"/>
                    <a:pt x="1783" y="7419"/>
                    <a:pt x="1928" y="7376"/>
                  </a:cubicBezTo>
                  <a:cubicBezTo>
                    <a:pt x="2100" y="7326"/>
                    <a:pt x="2271" y="7273"/>
                    <a:pt x="2444" y="7224"/>
                  </a:cubicBezTo>
                  <a:cubicBezTo>
                    <a:pt x="2601" y="7180"/>
                    <a:pt x="2760" y="7138"/>
                    <a:pt x="2916" y="7094"/>
                  </a:cubicBezTo>
                  <a:cubicBezTo>
                    <a:pt x="3312" y="6978"/>
                    <a:pt x="3701" y="6839"/>
                    <a:pt x="4079" y="6676"/>
                  </a:cubicBezTo>
                  <a:cubicBezTo>
                    <a:pt x="4160" y="6642"/>
                    <a:pt x="4239" y="6607"/>
                    <a:pt x="4318" y="6569"/>
                  </a:cubicBezTo>
                  <a:cubicBezTo>
                    <a:pt x="4469" y="6514"/>
                    <a:pt x="4622" y="6460"/>
                    <a:pt x="4777" y="6408"/>
                  </a:cubicBezTo>
                  <a:cubicBezTo>
                    <a:pt x="4973" y="6340"/>
                    <a:pt x="5172" y="6266"/>
                    <a:pt x="5352" y="6158"/>
                  </a:cubicBezTo>
                  <a:cubicBezTo>
                    <a:pt x="5520" y="6058"/>
                    <a:pt x="5684" y="5953"/>
                    <a:pt x="5843" y="5837"/>
                  </a:cubicBezTo>
                  <a:cubicBezTo>
                    <a:pt x="6170" y="5599"/>
                    <a:pt x="6497" y="5347"/>
                    <a:pt x="6742" y="5023"/>
                  </a:cubicBezTo>
                  <a:cubicBezTo>
                    <a:pt x="6983" y="4705"/>
                    <a:pt x="7219" y="4380"/>
                    <a:pt x="7427" y="4040"/>
                  </a:cubicBezTo>
                  <a:cubicBezTo>
                    <a:pt x="7482" y="3948"/>
                    <a:pt x="7537" y="3857"/>
                    <a:pt x="7590" y="3764"/>
                  </a:cubicBezTo>
                  <a:cubicBezTo>
                    <a:pt x="7638" y="3679"/>
                    <a:pt x="7678" y="3590"/>
                    <a:pt x="7717" y="3502"/>
                  </a:cubicBezTo>
                  <a:cubicBezTo>
                    <a:pt x="7799" y="3313"/>
                    <a:pt x="7856" y="3114"/>
                    <a:pt x="7914" y="2918"/>
                  </a:cubicBezTo>
                  <a:cubicBezTo>
                    <a:pt x="7943" y="2826"/>
                    <a:pt x="7966" y="2734"/>
                    <a:pt x="7980" y="2639"/>
                  </a:cubicBezTo>
                  <a:cubicBezTo>
                    <a:pt x="8003" y="2503"/>
                    <a:pt x="8021" y="2367"/>
                    <a:pt x="8019" y="2229"/>
                  </a:cubicBezTo>
                  <a:cubicBezTo>
                    <a:pt x="8015" y="2113"/>
                    <a:pt x="7999" y="2002"/>
                    <a:pt x="7969" y="1890"/>
                  </a:cubicBezTo>
                  <a:cubicBezTo>
                    <a:pt x="7956" y="1841"/>
                    <a:pt x="7941" y="1793"/>
                    <a:pt x="7926" y="1745"/>
                  </a:cubicBezTo>
                  <a:cubicBezTo>
                    <a:pt x="7900" y="1654"/>
                    <a:pt x="7861" y="1569"/>
                    <a:pt x="7824" y="1482"/>
                  </a:cubicBezTo>
                  <a:cubicBezTo>
                    <a:pt x="7791" y="1398"/>
                    <a:pt x="7762" y="1312"/>
                    <a:pt x="7730" y="1229"/>
                  </a:cubicBezTo>
                  <a:cubicBezTo>
                    <a:pt x="7684" y="1104"/>
                    <a:pt x="7622" y="994"/>
                    <a:pt x="7529" y="897"/>
                  </a:cubicBezTo>
                  <a:cubicBezTo>
                    <a:pt x="7456" y="821"/>
                    <a:pt x="7370" y="764"/>
                    <a:pt x="7278" y="711"/>
                  </a:cubicBezTo>
                  <a:cubicBezTo>
                    <a:pt x="7195" y="663"/>
                    <a:pt x="7107" y="623"/>
                    <a:pt x="7024" y="577"/>
                  </a:cubicBezTo>
                  <a:cubicBezTo>
                    <a:pt x="6943" y="534"/>
                    <a:pt x="6861" y="488"/>
                    <a:pt x="6781" y="442"/>
                  </a:cubicBezTo>
                  <a:cubicBezTo>
                    <a:pt x="6577" y="315"/>
                    <a:pt x="6385" y="149"/>
                    <a:pt x="6138" y="111"/>
                  </a:cubicBezTo>
                  <a:cubicBezTo>
                    <a:pt x="6021" y="91"/>
                    <a:pt x="5903" y="84"/>
                    <a:pt x="5785" y="75"/>
                  </a:cubicBezTo>
                  <a:cubicBezTo>
                    <a:pt x="5693" y="69"/>
                    <a:pt x="5600" y="59"/>
                    <a:pt x="5506" y="50"/>
                  </a:cubicBezTo>
                  <a:cubicBezTo>
                    <a:pt x="5450" y="43"/>
                    <a:pt x="5394" y="37"/>
                    <a:pt x="5338" y="34"/>
                  </a:cubicBezTo>
                  <a:cubicBezTo>
                    <a:pt x="5336" y="34"/>
                    <a:pt x="5335" y="33"/>
                    <a:pt x="5334" y="33"/>
                  </a:cubicBezTo>
                  <a:cubicBezTo>
                    <a:pt x="5275" y="10"/>
                    <a:pt x="5212" y="1"/>
                    <a:pt x="51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4" name="Google Shape;2110;p42"/>
            <p:cNvSpPr/>
            <p:nvPr/>
          </p:nvSpPr>
          <p:spPr>
            <a:xfrm flipH="1">
              <a:off x="7232353" y="2436066"/>
              <a:ext cx="549324" cy="388375"/>
            </a:xfrm>
            <a:custGeom>
              <a:avLst/>
              <a:gdLst/>
              <a:ahLst/>
              <a:cxnLst/>
              <a:rect l="l" t="t" r="r" b="b"/>
              <a:pathLst>
                <a:path w="8988" h="6275" extrusionOk="0">
                  <a:moveTo>
                    <a:pt x="4568" y="329"/>
                  </a:moveTo>
                  <a:lnTo>
                    <a:pt x="4568" y="329"/>
                  </a:lnTo>
                  <a:cubicBezTo>
                    <a:pt x="4569" y="330"/>
                    <a:pt x="4571" y="330"/>
                    <a:pt x="4572" y="330"/>
                  </a:cubicBezTo>
                  <a:lnTo>
                    <a:pt x="4572" y="330"/>
                  </a:lnTo>
                  <a:cubicBezTo>
                    <a:pt x="4571" y="330"/>
                    <a:pt x="4570" y="330"/>
                    <a:pt x="4568" y="329"/>
                  </a:cubicBezTo>
                  <a:close/>
                  <a:moveTo>
                    <a:pt x="6932" y="6090"/>
                  </a:moveTo>
                  <a:lnTo>
                    <a:pt x="6932" y="6090"/>
                  </a:lnTo>
                  <a:cubicBezTo>
                    <a:pt x="6929" y="6090"/>
                    <a:pt x="6927" y="6091"/>
                    <a:pt x="6925" y="6091"/>
                  </a:cubicBezTo>
                  <a:lnTo>
                    <a:pt x="6925" y="6091"/>
                  </a:lnTo>
                  <a:cubicBezTo>
                    <a:pt x="6927" y="6091"/>
                    <a:pt x="6929" y="6091"/>
                    <a:pt x="6932" y="6090"/>
                  </a:cubicBezTo>
                  <a:close/>
                  <a:moveTo>
                    <a:pt x="2594" y="0"/>
                  </a:moveTo>
                  <a:cubicBezTo>
                    <a:pt x="2553" y="0"/>
                    <a:pt x="2513" y="5"/>
                    <a:pt x="2476" y="10"/>
                  </a:cubicBezTo>
                  <a:cubicBezTo>
                    <a:pt x="2354" y="30"/>
                    <a:pt x="2238" y="66"/>
                    <a:pt x="2126" y="117"/>
                  </a:cubicBezTo>
                  <a:cubicBezTo>
                    <a:pt x="2054" y="150"/>
                    <a:pt x="1983" y="184"/>
                    <a:pt x="1912" y="221"/>
                  </a:cubicBezTo>
                  <a:cubicBezTo>
                    <a:pt x="1856" y="232"/>
                    <a:pt x="1799" y="243"/>
                    <a:pt x="1743" y="255"/>
                  </a:cubicBezTo>
                  <a:cubicBezTo>
                    <a:pt x="1569" y="291"/>
                    <a:pt x="1411" y="363"/>
                    <a:pt x="1260" y="454"/>
                  </a:cubicBezTo>
                  <a:cubicBezTo>
                    <a:pt x="1096" y="555"/>
                    <a:pt x="959" y="692"/>
                    <a:pt x="812" y="814"/>
                  </a:cubicBezTo>
                  <a:cubicBezTo>
                    <a:pt x="685" y="922"/>
                    <a:pt x="572" y="1044"/>
                    <a:pt x="468" y="1173"/>
                  </a:cubicBezTo>
                  <a:cubicBezTo>
                    <a:pt x="383" y="1276"/>
                    <a:pt x="301" y="1381"/>
                    <a:pt x="252" y="1506"/>
                  </a:cubicBezTo>
                  <a:cubicBezTo>
                    <a:pt x="206" y="1626"/>
                    <a:pt x="180" y="1756"/>
                    <a:pt x="168" y="1886"/>
                  </a:cubicBezTo>
                  <a:cubicBezTo>
                    <a:pt x="161" y="1957"/>
                    <a:pt x="158" y="2027"/>
                    <a:pt x="157" y="2098"/>
                  </a:cubicBezTo>
                  <a:cubicBezTo>
                    <a:pt x="153" y="2105"/>
                    <a:pt x="150" y="2111"/>
                    <a:pt x="146" y="2119"/>
                  </a:cubicBezTo>
                  <a:cubicBezTo>
                    <a:pt x="102" y="2213"/>
                    <a:pt x="48" y="2309"/>
                    <a:pt x="25" y="2411"/>
                  </a:cubicBezTo>
                  <a:cubicBezTo>
                    <a:pt x="0" y="2525"/>
                    <a:pt x="90" y="2630"/>
                    <a:pt x="198" y="2636"/>
                  </a:cubicBezTo>
                  <a:cubicBezTo>
                    <a:pt x="199" y="2658"/>
                    <a:pt x="200" y="2678"/>
                    <a:pt x="202" y="2700"/>
                  </a:cubicBezTo>
                  <a:cubicBezTo>
                    <a:pt x="136" y="2724"/>
                    <a:pt x="84" y="2783"/>
                    <a:pt x="77" y="2858"/>
                  </a:cubicBezTo>
                  <a:cubicBezTo>
                    <a:pt x="69" y="2934"/>
                    <a:pt x="81" y="3002"/>
                    <a:pt x="103" y="3074"/>
                  </a:cubicBezTo>
                  <a:cubicBezTo>
                    <a:pt x="112" y="3103"/>
                    <a:pt x="121" y="3133"/>
                    <a:pt x="132" y="3164"/>
                  </a:cubicBezTo>
                  <a:cubicBezTo>
                    <a:pt x="148" y="3213"/>
                    <a:pt x="162" y="3264"/>
                    <a:pt x="180" y="3313"/>
                  </a:cubicBezTo>
                  <a:cubicBezTo>
                    <a:pt x="222" y="3434"/>
                    <a:pt x="268" y="3551"/>
                    <a:pt x="315" y="3668"/>
                  </a:cubicBezTo>
                  <a:cubicBezTo>
                    <a:pt x="333" y="3713"/>
                    <a:pt x="355" y="3755"/>
                    <a:pt x="375" y="3798"/>
                  </a:cubicBezTo>
                  <a:cubicBezTo>
                    <a:pt x="409" y="3870"/>
                    <a:pt x="444" y="3942"/>
                    <a:pt x="487" y="4009"/>
                  </a:cubicBezTo>
                  <a:cubicBezTo>
                    <a:pt x="607" y="4196"/>
                    <a:pt x="778" y="4350"/>
                    <a:pt x="949" y="4489"/>
                  </a:cubicBezTo>
                  <a:cubicBezTo>
                    <a:pt x="1109" y="4621"/>
                    <a:pt x="1270" y="4751"/>
                    <a:pt x="1439" y="4875"/>
                  </a:cubicBezTo>
                  <a:cubicBezTo>
                    <a:pt x="1779" y="5124"/>
                    <a:pt x="2137" y="5349"/>
                    <a:pt x="2509" y="5552"/>
                  </a:cubicBezTo>
                  <a:cubicBezTo>
                    <a:pt x="2684" y="5647"/>
                    <a:pt x="2871" y="5719"/>
                    <a:pt x="3058" y="5792"/>
                  </a:cubicBezTo>
                  <a:cubicBezTo>
                    <a:pt x="3238" y="5862"/>
                    <a:pt x="3419" y="5938"/>
                    <a:pt x="3603" y="6000"/>
                  </a:cubicBezTo>
                  <a:cubicBezTo>
                    <a:pt x="3807" y="6069"/>
                    <a:pt x="4011" y="6125"/>
                    <a:pt x="4221" y="6173"/>
                  </a:cubicBezTo>
                  <a:cubicBezTo>
                    <a:pt x="4310" y="6193"/>
                    <a:pt x="4401" y="6209"/>
                    <a:pt x="4492" y="6224"/>
                  </a:cubicBezTo>
                  <a:cubicBezTo>
                    <a:pt x="4609" y="6243"/>
                    <a:pt x="4727" y="6267"/>
                    <a:pt x="4846" y="6274"/>
                  </a:cubicBezTo>
                  <a:lnTo>
                    <a:pt x="4859" y="6274"/>
                  </a:lnTo>
                  <a:cubicBezTo>
                    <a:pt x="4946" y="6273"/>
                    <a:pt x="5025" y="6217"/>
                    <a:pt x="5043" y="6130"/>
                  </a:cubicBezTo>
                  <a:cubicBezTo>
                    <a:pt x="5049" y="6106"/>
                    <a:pt x="5050" y="6083"/>
                    <a:pt x="5046" y="6062"/>
                  </a:cubicBezTo>
                  <a:lnTo>
                    <a:pt x="5046" y="6062"/>
                  </a:lnTo>
                  <a:cubicBezTo>
                    <a:pt x="5182" y="6087"/>
                    <a:pt x="5321" y="6107"/>
                    <a:pt x="5460" y="6113"/>
                  </a:cubicBezTo>
                  <a:cubicBezTo>
                    <a:pt x="5652" y="6121"/>
                    <a:pt x="5843" y="6127"/>
                    <a:pt x="6035" y="6129"/>
                  </a:cubicBezTo>
                  <a:cubicBezTo>
                    <a:pt x="6034" y="6129"/>
                    <a:pt x="6034" y="6129"/>
                    <a:pt x="6033" y="6129"/>
                  </a:cubicBezTo>
                  <a:lnTo>
                    <a:pt x="6033" y="6129"/>
                  </a:lnTo>
                  <a:cubicBezTo>
                    <a:pt x="6146" y="6133"/>
                    <a:pt x="6259" y="6139"/>
                    <a:pt x="6373" y="6139"/>
                  </a:cubicBezTo>
                  <a:cubicBezTo>
                    <a:pt x="6407" y="6139"/>
                    <a:pt x="6442" y="6138"/>
                    <a:pt x="6477" y="6137"/>
                  </a:cubicBezTo>
                  <a:cubicBezTo>
                    <a:pt x="6626" y="6130"/>
                    <a:pt x="6776" y="6107"/>
                    <a:pt x="6925" y="6091"/>
                  </a:cubicBezTo>
                  <a:lnTo>
                    <a:pt x="6925" y="6091"/>
                  </a:lnTo>
                  <a:cubicBezTo>
                    <a:pt x="6919" y="6091"/>
                    <a:pt x="6914" y="6091"/>
                    <a:pt x="6909" y="6091"/>
                  </a:cubicBezTo>
                  <a:cubicBezTo>
                    <a:pt x="7019" y="6082"/>
                    <a:pt x="7130" y="6074"/>
                    <a:pt x="7241" y="6057"/>
                  </a:cubicBezTo>
                  <a:cubicBezTo>
                    <a:pt x="7340" y="6042"/>
                    <a:pt x="7440" y="6030"/>
                    <a:pt x="7540" y="6019"/>
                  </a:cubicBezTo>
                  <a:lnTo>
                    <a:pt x="7534" y="6019"/>
                  </a:lnTo>
                  <a:cubicBezTo>
                    <a:pt x="7748" y="6001"/>
                    <a:pt x="7962" y="5996"/>
                    <a:pt x="8177" y="5995"/>
                  </a:cubicBezTo>
                  <a:cubicBezTo>
                    <a:pt x="8254" y="5998"/>
                    <a:pt x="8330" y="6003"/>
                    <a:pt x="8407" y="6012"/>
                  </a:cubicBezTo>
                  <a:cubicBezTo>
                    <a:pt x="8460" y="6022"/>
                    <a:pt x="8512" y="6032"/>
                    <a:pt x="8564" y="6045"/>
                  </a:cubicBezTo>
                  <a:cubicBezTo>
                    <a:pt x="8605" y="6053"/>
                    <a:pt x="8647" y="6059"/>
                    <a:pt x="8687" y="6069"/>
                  </a:cubicBezTo>
                  <a:cubicBezTo>
                    <a:pt x="8717" y="6087"/>
                    <a:pt x="8752" y="6097"/>
                    <a:pt x="8787" y="6097"/>
                  </a:cubicBezTo>
                  <a:cubicBezTo>
                    <a:pt x="8829" y="6097"/>
                    <a:pt x="8871" y="6083"/>
                    <a:pt x="8905" y="6055"/>
                  </a:cubicBezTo>
                  <a:cubicBezTo>
                    <a:pt x="8969" y="6001"/>
                    <a:pt x="8988" y="5908"/>
                    <a:pt x="8953" y="5835"/>
                  </a:cubicBezTo>
                  <a:cubicBezTo>
                    <a:pt x="8950" y="5825"/>
                    <a:pt x="8945" y="5816"/>
                    <a:pt x="8940" y="5808"/>
                  </a:cubicBezTo>
                  <a:cubicBezTo>
                    <a:pt x="8972" y="5728"/>
                    <a:pt x="8964" y="5636"/>
                    <a:pt x="8941" y="5553"/>
                  </a:cubicBezTo>
                  <a:cubicBezTo>
                    <a:pt x="8912" y="5451"/>
                    <a:pt x="8876" y="5354"/>
                    <a:pt x="8833" y="5259"/>
                  </a:cubicBezTo>
                  <a:cubicBezTo>
                    <a:pt x="8792" y="5162"/>
                    <a:pt x="8750" y="5065"/>
                    <a:pt x="8709" y="4967"/>
                  </a:cubicBezTo>
                  <a:cubicBezTo>
                    <a:pt x="8556" y="4603"/>
                    <a:pt x="8418" y="4231"/>
                    <a:pt x="8249" y="3873"/>
                  </a:cubicBezTo>
                  <a:cubicBezTo>
                    <a:pt x="8162" y="3686"/>
                    <a:pt x="8070" y="3503"/>
                    <a:pt x="7970" y="3322"/>
                  </a:cubicBezTo>
                  <a:cubicBezTo>
                    <a:pt x="7924" y="3238"/>
                    <a:pt x="7876" y="3154"/>
                    <a:pt x="7828" y="3071"/>
                  </a:cubicBezTo>
                  <a:cubicBezTo>
                    <a:pt x="7780" y="2987"/>
                    <a:pt x="7736" y="2901"/>
                    <a:pt x="7684" y="2821"/>
                  </a:cubicBezTo>
                  <a:cubicBezTo>
                    <a:pt x="7587" y="2669"/>
                    <a:pt x="7486" y="2523"/>
                    <a:pt x="7379" y="2380"/>
                  </a:cubicBezTo>
                  <a:cubicBezTo>
                    <a:pt x="7345" y="2324"/>
                    <a:pt x="7310" y="2268"/>
                    <a:pt x="7275" y="2213"/>
                  </a:cubicBezTo>
                  <a:cubicBezTo>
                    <a:pt x="7186" y="2073"/>
                    <a:pt x="7094" y="1937"/>
                    <a:pt x="6992" y="1807"/>
                  </a:cubicBezTo>
                  <a:cubicBezTo>
                    <a:pt x="6872" y="1655"/>
                    <a:pt x="6747" y="1504"/>
                    <a:pt x="6615" y="1361"/>
                  </a:cubicBezTo>
                  <a:cubicBezTo>
                    <a:pt x="6482" y="1216"/>
                    <a:pt x="6348" y="1073"/>
                    <a:pt x="6191" y="953"/>
                  </a:cubicBezTo>
                  <a:cubicBezTo>
                    <a:pt x="6030" y="828"/>
                    <a:pt x="5860" y="718"/>
                    <a:pt x="5668" y="648"/>
                  </a:cubicBezTo>
                  <a:cubicBezTo>
                    <a:pt x="5482" y="580"/>
                    <a:pt x="5289" y="533"/>
                    <a:pt x="5099" y="479"/>
                  </a:cubicBezTo>
                  <a:lnTo>
                    <a:pt x="5099" y="479"/>
                  </a:lnTo>
                  <a:cubicBezTo>
                    <a:pt x="5106" y="481"/>
                    <a:pt x="5114" y="484"/>
                    <a:pt x="5121" y="486"/>
                  </a:cubicBezTo>
                  <a:cubicBezTo>
                    <a:pt x="4941" y="433"/>
                    <a:pt x="4759" y="382"/>
                    <a:pt x="4578" y="332"/>
                  </a:cubicBezTo>
                  <a:lnTo>
                    <a:pt x="4578" y="332"/>
                  </a:lnTo>
                  <a:cubicBezTo>
                    <a:pt x="4521" y="315"/>
                    <a:pt x="4461" y="297"/>
                    <a:pt x="4404" y="278"/>
                  </a:cubicBezTo>
                  <a:cubicBezTo>
                    <a:pt x="4399" y="245"/>
                    <a:pt x="4385" y="214"/>
                    <a:pt x="4364" y="186"/>
                  </a:cubicBezTo>
                  <a:cubicBezTo>
                    <a:pt x="4320" y="134"/>
                    <a:pt x="4266" y="114"/>
                    <a:pt x="4201" y="102"/>
                  </a:cubicBezTo>
                  <a:cubicBezTo>
                    <a:pt x="4170" y="97"/>
                    <a:pt x="4139" y="92"/>
                    <a:pt x="4109" y="86"/>
                  </a:cubicBezTo>
                  <a:cubicBezTo>
                    <a:pt x="4048" y="76"/>
                    <a:pt x="3987" y="69"/>
                    <a:pt x="3926" y="63"/>
                  </a:cubicBezTo>
                  <a:cubicBezTo>
                    <a:pt x="3786" y="49"/>
                    <a:pt x="3645" y="37"/>
                    <a:pt x="3504" y="36"/>
                  </a:cubicBezTo>
                  <a:cubicBezTo>
                    <a:pt x="3496" y="35"/>
                    <a:pt x="3488" y="35"/>
                    <a:pt x="3481" y="35"/>
                  </a:cubicBezTo>
                  <a:cubicBezTo>
                    <a:pt x="3349" y="35"/>
                    <a:pt x="3216" y="53"/>
                    <a:pt x="3084" y="66"/>
                  </a:cubicBezTo>
                  <a:cubicBezTo>
                    <a:pt x="3002" y="74"/>
                    <a:pt x="2919" y="85"/>
                    <a:pt x="2837" y="95"/>
                  </a:cubicBezTo>
                  <a:cubicBezTo>
                    <a:pt x="2824" y="79"/>
                    <a:pt x="2810" y="63"/>
                    <a:pt x="2792" y="52"/>
                  </a:cubicBezTo>
                  <a:cubicBezTo>
                    <a:pt x="2736" y="13"/>
                    <a:pt x="2665" y="0"/>
                    <a:pt x="25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5" name="Google Shape;2111;p42"/>
            <p:cNvSpPr/>
            <p:nvPr/>
          </p:nvSpPr>
          <p:spPr>
            <a:xfrm flipH="1">
              <a:off x="7234369" y="2797023"/>
              <a:ext cx="122" cy="248"/>
            </a:xfrm>
            <a:custGeom>
              <a:avLst/>
              <a:gdLst/>
              <a:ahLst/>
              <a:cxnLst/>
              <a:rect l="l" t="t" r="r" b="b"/>
              <a:pathLst>
                <a:path w="2" h="4" extrusionOk="0">
                  <a:moveTo>
                    <a:pt x="0" y="1"/>
                  </a:moveTo>
                  <a:cubicBezTo>
                    <a:pt x="0" y="2"/>
                    <a:pt x="0" y="2"/>
                    <a:pt x="0" y="3"/>
                  </a:cubicBezTo>
                  <a:lnTo>
                    <a:pt x="2" y="3"/>
                  </a:lnTo>
                  <a:cubicBezTo>
                    <a:pt x="2" y="3"/>
                    <a:pt x="0" y="2"/>
                    <a:pt x="0" y="1"/>
                  </a:cubicBez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56" name="Google Shape;2112;p42"/>
            <p:cNvSpPr/>
            <p:nvPr/>
          </p:nvSpPr>
          <p:spPr>
            <a:xfrm flipH="1">
              <a:off x="6619650" y="2852665"/>
              <a:ext cx="499880" cy="363557"/>
            </a:xfrm>
            <a:custGeom>
              <a:avLst/>
              <a:gdLst/>
              <a:ahLst/>
              <a:cxnLst/>
              <a:rect l="l" t="t" r="r" b="b"/>
              <a:pathLst>
                <a:path w="8179" h="5874" extrusionOk="0">
                  <a:moveTo>
                    <a:pt x="1388" y="2578"/>
                  </a:moveTo>
                  <a:cubicBezTo>
                    <a:pt x="1386" y="2581"/>
                    <a:pt x="1384" y="2585"/>
                    <a:pt x="1382" y="2588"/>
                  </a:cubicBezTo>
                  <a:cubicBezTo>
                    <a:pt x="1384" y="2585"/>
                    <a:pt x="1386" y="2581"/>
                    <a:pt x="1388" y="2578"/>
                  </a:cubicBezTo>
                  <a:close/>
                  <a:moveTo>
                    <a:pt x="5449" y="1"/>
                  </a:moveTo>
                  <a:cubicBezTo>
                    <a:pt x="5362" y="1"/>
                    <a:pt x="5272" y="13"/>
                    <a:pt x="5185" y="22"/>
                  </a:cubicBezTo>
                  <a:cubicBezTo>
                    <a:pt x="5084" y="34"/>
                    <a:pt x="4985" y="49"/>
                    <a:pt x="4884" y="64"/>
                  </a:cubicBezTo>
                  <a:cubicBezTo>
                    <a:pt x="4792" y="77"/>
                    <a:pt x="4696" y="88"/>
                    <a:pt x="4604" y="106"/>
                  </a:cubicBezTo>
                  <a:cubicBezTo>
                    <a:pt x="4409" y="145"/>
                    <a:pt x="4210" y="186"/>
                    <a:pt x="4027" y="264"/>
                  </a:cubicBezTo>
                  <a:cubicBezTo>
                    <a:pt x="3845" y="340"/>
                    <a:pt x="3664" y="424"/>
                    <a:pt x="3495" y="527"/>
                  </a:cubicBezTo>
                  <a:cubicBezTo>
                    <a:pt x="3322" y="632"/>
                    <a:pt x="3153" y="744"/>
                    <a:pt x="2986" y="859"/>
                  </a:cubicBezTo>
                  <a:cubicBezTo>
                    <a:pt x="2932" y="896"/>
                    <a:pt x="2879" y="934"/>
                    <a:pt x="2827" y="972"/>
                  </a:cubicBezTo>
                  <a:cubicBezTo>
                    <a:pt x="2813" y="978"/>
                    <a:pt x="2800" y="986"/>
                    <a:pt x="2787" y="997"/>
                  </a:cubicBezTo>
                  <a:cubicBezTo>
                    <a:pt x="2769" y="1013"/>
                    <a:pt x="2751" y="1028"/>
                    <a:pt x="2731" y="1042"/>
                  </a:cubicBezTo>
                  <a:cubicBezTo>
                    <a:pt x="2654" y="1101"/>
                    <a:pt x="2579" y="1160"/>
                    <a:pt x="2506" y="1221"/>
                  </a:cubicBezTo>
                  <a:cubicBezTo>
                    <a:pt x="2435" y="1279"/>
                    <a:pt x="2369" y="1342"/>
                    <a:pt x="2305" y="1406"/>
                  </a:cubicBezTo>
                  <a:cubicBezTo>
                    <a:pt x="2236" y="1474"/>
                    <a:pt x="2167" y="1541"/>
                    <a:pt x="2101" y="1613"/>
                  </a:cubicBezTo>
                  <a:cubicBezTo>
                    <a:pt x="1962" y="1763"/>
                    <a:pt x="1832" y="1921"/>
                    <a:pt x="1705" y="2081"/>
                  </a:cubicBezTo>
                  <a:cubicBezTo>
                    <a:pt x="1646" y="2156"/>
                    <a:pt x="1584" y="2234"/>
                    <a:pt x="1534" y="2317"/>
                  </a:cubicBezTo>
                  <a:cubicBezTo>
                    <a:pt x="1485" y="2400"/>
                    <a:pt x="1440" y="2484"/>
                    <a:pt x="1393" y="2568"/>
                  </a:cubicBezTo>
                  <a:lnTo>
                    <a:pt x="1393" y="2568"/>
                  </a:lnTo>
                  <a:cubicBezTo>
                    <a:pt x="1393" y="2568"/>
                    <a:pt x="1393" y="2568"/>
                    <a:pt x="1393" y="2568"/>
                  </a:cubicBezTo>
                  <a:lnTo>
                    <a:pt x="1393" y="2568"/>
                  </a:lnTo>
                  <a:cubicBezTo>
                    <a:pt x="1336" y="2664"/>
                    <a:pt x="1278" y="2760"/>
                    <a:pt x="1222" y="2858"/>
                  </a:cubicBezTo>
                  <a:cubicBezTo>
                    <a:pt x="1170" y="2945"/>
                    <a:pt x="1121" y="3032"/>
                    <a:pt x="1079" y="3125"/>
                  </a:cubicBezTo>
                  <a:cubicBezTo>
                    <a:pt x="1038" y="3212"/>
                    <a:pt x="999" y="3299"/>
                    <a:pt x="958" y="3385"/>
                  </a:cubicBezTo>
                  <a:cubicBezTo>
                    <a:pt x="951" y="3401"/>
                    <a:pt x="943" y="3416"/>
                    <a:pt x="936" y="3431"/>
                  </a:cubicBezTo>
                  <a:cubicBezTo>
                    <a:pt x="887" y="3523"/>
                    <a:pt x="839" y="3615"/>
                    <a:pt x="792" y="3709"/>
                  </a:cubicBezTo>
                  <a:cubicBezTo>
                    <a:pt x="720" y="3855"/>
                    <a:pt x="652" y="4004"/>
                    <a:pt x="584" y="4152"/>
                  </a:cubicBezTo>
                  <a:cubicBezTo>
                    <a:pt x="508" y="4310"/>
                    <a:pt x="445" y="4472"/>
                    <a:pt x="382" y="4635"/>
                  </a:cubicBezTo>
                  <a:cubicBezTo>
                    <a:pt x="373" y="4659"/>
                    <a:pt x="362" y="4683"/>
                    <a:pt x="349" y="4706"/>
                  </a:cubicBezTo>
                  <a:cubicBezTo>
                    <a:pt x="342" y="4721"/>
                    <a:pt x="333" y="4734"/>
                    <a:pt x="324" y="4746"/>
                  </a:cubicBezTo>
                  <a:cubicBezTo>
                    <a:pt x="317" y="4754"/>
                    <a:pt x="310" y="4763"/>
                    <a:pt x="302" y="4771"/>
                  </a:cubicBezTo>
                  <a:cubicBezTo>
                    <a:pt x="297" y="4777"/>
                    <a:pt x="291" y="4783"/>
                    <a:pt x="284" y="4787"/>
                  </a:cubicBezTo>
                  <a:cubicBezTo>
                    <a:pt x="276" y="4793"/>
                    <a:pt x="268" y="4800"/>
                    <a:pt x="260" y="4806"/>
                  </a:cubicBezTo>
                  <a:cubicBezTo>
                    <a:pt x="249" y="4811"/>
                    <a:pt x="238" y="4817"/>
                    <a:pt x="227" y="4822"/>
                  </a:cubicBezTo>
                  <a:cubicBezTo>
                    <a:pt x="206" y="4830"/>
                    <a:pt x="185" y="4836"/>
                    <a:pt x="163" y="4843"/>
                  </a:cubicBezTo>
                  <a:cubicBezTo>
                    <a:pt x="122" y="4856"/>
                    <a:pt x="87" y="4872"/>
                    <a:pt x="55" y="4905"/>
                  </a:cubicBezTo>
                  <a:cubicBezTo>
                    <a:pt x="12" y="4952"/>
                    <a:pt x="0" y="5026"/>
                    <a:pt x="20" y="5085"/>
                  </a:cubicBezTo>
                  <a:cubicBezTo>
                    <a:pt x="42" y="5150"/>
                    <a:pt x="97" y="5193"/>
                    <a:pt x="161" y="5208"/>
                  </a:cubicBezTo>
                  <a:cubicBezTo>
                    <a:pt x="201" y="5217"/>
                    <a:pt x="242" y="5226"/>
                    <a:pt x="283" y="5233"/>
                  </a:cubicBezTo>
                  <a:cubicBezTo>
                    <a:pt x="300" y="5260"/>
                    <a:pt x="324" y="5280"/>
                    <a:pt x="354" y="5292"/>
                  </a:cubicBezTo>
                  <a:cubicBezTo>
                    <a:pt x="405" y="5313"/>
                    <a:pt x="453" y="5327"/>
                    <a:pt x="510" y="5330"/>
                  </a:cubicBezTo>
                  <a:cubicBezTo>
                    <a:pt x="540" y="5333"/>
                    <a:pt x="570" y="5336"/>
                    <a:pt x="601" y="5340"/>
                  </a:cubicBezTo>
                  <a:cubicBezTo>
                    <a:pt x="647" y="5344"/>
                    <a:pt x="695" y="5350"/>
                    <a:pt x="741" y="5354"/>
                  </a:cubicBezTo>
                  <a:cubicBezTo>
                    <a:pt x="1000" y="5397"/>
                    <a:pt x="1257" y="5443"/>
                    <a:pt x="1516" y="5484"/>
                  </a:cubicBezTo>
                  <a:cubicBezTo>
                    <a:pt x="1636" y="5503"/>
                    <a:pt x="1757" y="5523"/>
                    <a:pt x="1876" y="5548"/>
                  </a:cubicBezTo>
                  <a:cubicBezTo>
                    <a:pt x="1999" y="5573"/>
                    <a:pt x="2120" y="5601"/>
                    <a:pt x="2243" y="5632"/>
                  </a:cubicBezTo>
                  <a:cubicBezTo>
                    <a:pt x="2399" y="5675"/>
                    <a:pt x="2556" y="5719"/>
                    <a:pt x="2715" y="5757"/>
                  </a:cubicBezTo>
                  <a:cubicBezTo>
                    <a:pt x="2871" y="5794"/>
                    <a:pt x="3033" y="5806"/>
                    <a:pt x="3191" y="5824"/>
                  </a:cubicBezTo>
                  <a:cubicBezTo>
                    <a:pt x="3343" y="5846"/>
                    <a:pt x="3493" y="5869"/>
                    <a:pt x="3646" y="5872"/>
                  </a:cubicBezTo>
                  <a:cubicBezTo>
                    <a:pt x="3689" y="5873"/>
                    <a:pt x="3733" y="5874"/>
                    <a:pt x="3776" y="5874"/>
                  </a:cubicBezTo>
                  <a:cubicBezTo>
                    <a:pt x="3896" y="5874"/>
                    <a:pt x="4016" y="5871"/>
                    <a:pt x="4137" y="5870"/>
                  </a:cubicBezTo>
                  <a:lnTo>
                    <a:pt x="4137" y="5870"/>
                  </a:lnTo>
                  <a:cubicBezTo>
                    <a:pt x="4167" y="5871"/>
                    <a:pt x="4197" y="5871"/>
                    <a:pt x="4228" y="5871"/>
                  </a:cubicBezTo>
                  <a:cubicBezTo>
                    <a:pt x="4259" y="5871"/>
                    <a:pt x="4290" y="5871"/>
                    <a:pt x="4321" y="5870"/>
                  </a:cubicBezTo>
                  <a:cubicBezTo>
                    <a:pt x="4373" y="5870"/>
                    <a:pt x="4427" y="5868"/>
                    <a:pt x="4481" y="5867"/>
                  </a:cubicBezTo>
                  <a:cubicBezTo>
                    <a:pt x="4589" y="5862"/>
                    <a:pt x="4699" y="5843"/>
                    <a:pt x="4808" y="5828"/>
                  </a:cubicBezTo>
                  <a:cubicBezTo>
                    <a:pt x="4912" y="5816"/>
                    <a:pt x="5018" y="5810"/>
                    <a:pt x="5120" y="5788"/>
                  </a:cubicBezTo>
                  <a:cubicBezTo>
                    <a:pt x="5266" y="5757"/>
                    <a:pt x="5408" y="5707"/>
                    <a:pt x="5545" y="5647"/>
                  </a:cubicBezTo>
                  <a:cubicBezTo>
                    <a:pt x="5641" y="5604"/>
                    <a:pt x="5737" y="5558"/>
                    <a:pt x="5831" y="5508"/>
                  </a:cubicBezTo>
                  <a:cubicBezTo>
                    <a:pt x="5889" y="5477"/>
                    <a:pt x="5945" y="5441"/>
                    <a:pt x="6000" y="5403"/>
                  </a:cubicBezTo>
                  <a:cubicBezTo>
                    <a:pt x="6049" y="5382"/>
                    <a:pt x="6099" y="5360"/>
                    <a:pt x="6148" y="5338"/>
                  </a:cubicBezTo>
                  <a:cubicBezTo>
                    <a:pt x="6242" y="5296"/>
                    <a:pt x="6330" y="5241"/>
                    <a:pt x="6419" y="5190"/>
                  </a:cubicBezTo>
                  <a:cubicBezTo>
                    <a:pt x="6593" y="5089"/>
                    <a:pt x="6760" y="4974"/>
                    <a:pt x="6920" y="4850"/>
                  </a:cubicBezTo>
                  <a:cubicBezTo>
                    <a:pt x="7075" y="4732"/>
                    <a:pt x="7209" y="4585"/>
                    <a:pt x="7331" y="4434"/>
                  </a:cubicBezTo>
                  <a:cubicBezTo>
                    <a:pt x="7399" y="4353"/>
                    <a:pt x="7467" y="4270"/>
                    <a:pt x="7526" y="4184"/>
                  </a:cubicBezTo>
                  <a:cubicBezTo>
                    <a:pt x="7585" y="4098"/>
                    <a:pt x="7642" y="4012"/>
                    <a:pt x="7699" y="3925"/>
                  </a:cubicBezTo>
                  <a:cubicBezTo>
                    <a:pt x="7753" y="3842"/>
                    <a:pt x="7804" y="3755"/>
                    <a:pt x="7852" y="3668"/>
                  </a:cubicBezTo>
                  <a:cubicBezTo>
                    <a:pt x="7941" y="3510"/>
                    <a:pt x="8004" y="3343"/>
                    <a:pt x="8057" y="3169"/>
                  </a:cubicBezTo>
                  <a:cubicBezTo>
                    <a:pt x="8118" y="2971"/>
                    <a:pt x="8147" y="2766"/>
                    <a:pt x="8164" y="2559"/>
                  </a:cubicBezTo>
                  <a:cubicBezTo>
                    <a:pt x="8173" y="2448"/>
                    <a:pt x="8179" y="2315"/>
                    <a:pt x="8107" y="2224"/>
                  </a:cubicBezTo>
                  <a:cubicBezTo>
                    <a:pt x="8102" y="2108"/>
                    <a:pt x="8079" y="1996"/>
                    <a:pt x="8046" y="1884"/>
                  </a:cubicBezTo>
                  <a:cubicBezTo>
                    <a:pt x="8019" y="1793"/>
                    <a:pt x="7983" y="1700"/>
                    <a:pt x="7938" y="1615"/>
                  </a:cubicBezTo>
                  <a:cubicBezTo>
                    <a:pt x="7898" y="1538"/>
                    <a:pt x="7853" y="1463"/>
                    <a:pt x="7808" y="1388"/>
                  </a:cubicBezTo>
                  <a:cubicBezTo>
                    <a:pt x="7773" y="1323"/>
                    <a:pt x="7737" y="1255"/>
                    <a:pt x="7699" y="1191"/>
                  </a:cubicBezTo>
                  <a:cubicBezTo>
                    <a:pt x="7657" y="1120"/>
                    <a:pt x="7610" y="1053"/>
                    <a:pt x="7560" y="988"/>
                  </a:cubicBezTo>
                  <a:cubicBezTo>
                    <a:pt x="7510" y="924"/>
                    <a:pt x="7457" y="859"/>
                    <a:pt x="7403" y="799"/>
                  </a:cubicBezTo>
                  <a:cubicBezTo>
                    <a:pt x="7355" y="742"/>
                    <a:pt x="7303" y="683"/>
                    <a:pt x="7244" y="635"/>
                  </a:cubicBezTo>
                  <a:cubicBezTo>
                    <a:pt x="7184" y="585"/>
                    <a:pt x="7121" y="531"/>
                    <a:pt x="7052" y="490"/>
                  </a:cubicBezTo>
                  <a:cubicBezTo>
                    <a:pt x="6979" y="448"/>
                    <a:pt x="6905" y="409"/>
                    <a:pt x="6828" y="370"/>
                  </a:cubicBezTo>
                  <a:cubicBezTo>
                    <a:pt x="6689" y="300"/>
                    <a:pt x="6547" y="227"/>
                    <a:pt x="6401" y="172"/>
                  </a:cubicBezTo>
                  <a:cubicBezTo>
                    <a:pt x="6216" y="103"/>
                    <a:pt x="6024" y="62"/>
                    <a:pt x="5831" y="37"/>
                  </a:cubicBezTo>
                  <a:cubicBezTo>
                    <a:pt x="5806" y="35"/>
                    <a:pt x="5781" y="32"/>
                    <a:pt x="5757" y="29"/>
                  </a:cubicBezTo>
                  <a:cubicBezTo>
                    <a:pt x="5748" y="28"/>
                    <a:pt x="5738" y="27"/>
                    <a:pt x="5730" y="25"/>
                  </a:cubicBezTo>
                  <a:cubicBezTo>
                    <a:pt x="5724" y="25"/>
                    <a:pt x="5718" y="24"/>
                    <a:pt x="5711" y="24"/>
                  </a:cubicBezTo>
                  <a:cubicBezTo>
                    <a:pt x="5709" y="22"/>
                    <a:pt x="5705" y="22"/>
                    <a:pt x="5703" y="22"/>
                  </a:cubicBezTo>
                  <a:cubicBezTo>
                    <a:pt x="5679" y="19"/>
                    <a:pt x="5655" y="16"/>
                    <a:pt x="5631" y="13"/>
                  </a:cubicBezTo>
                  <a:cubicBezTo>
                    <a:pt x="5584" y="9"/>
                    <a:pt x="5537" y="5"/>
                    <a:pt x="5490" y="2"/>
                  </a:cubicBezTo>
                  <a:cubicBezTo>
                    <a:pt x="5477" y="1"/>
                    <a:pt x="5463" y="1"/>
                    <a:pt x="54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7" name="Google Shape;2113;p42"/>
            <p:cNvSpPr/>
            <p:nvPr/>
          </p:nvSpPr>
          <p:spPr>
            <a:xfrm flipH="1">
              <a:off x="7213345" y="2940552"/>
              <a:ext cx="541684" cy="323079"/>
            </a:xfrm>
            <a:custGeom>
              <a:avLst/>
              <a:gdLst/>
              <a:ahLst/>
              <a:cxnLst/>
              <a:rect l="l" t="t" r="r" b="b"/>
              <a:pathLst>
                <a:path w="8863" h="5220" extrusionOk="0">
                  <a:moveTo>
                    <a:pt x="7022" y="2083"/>
                  </a:moveTo>
                  <a:lnTo>
                    <a:pt x="7022" y="2083"/>
                  </a:lnTo>
                  <a:cubicBezTo>
                    <a:pt x="7023" y="2085"/>
                    <a:pt x="7025" y="2087"/>
                    <a:pt x="7026" y="2089"/>
                  </a:cubicBezTo>
                  <a:cubicBezTo>
                    <a:pt x="7025" y="2087"/>
                    <a:pt x="7023" y="2085"/>
                    <a:pt x="7022" y="2083"/>
                  </a:cubicBezTo>
                  <a:close/>
                  <a:moveTo>
                    <a:pt x="8047" y="4275"/>
                  </a:moveTo>
                  <a:cubicBezTo>
                    <a:pt x="8046" y="4276"/>
                    <a:pt x="8045" y="4276"/>
                    <a:pt x="8044" y="4276"/>
                  </a:cubicBezTo>
                  <a:lnTo>
                    <a:pt x="8044" y="4276"/>
                  </a:lnTo>
                  <a:cubicBezTo>
                    <a:pt x="8045" y="4276"/>
                    <a:pt x="8046" y="4276"/>
                    <a:pt x="8047" y="4275"/>
                  </a:cubicBezTo>
                  <a:close/>
                  <a:moveTo>
                    <a:pt x="8044" y="4276"/>
                  </a:moveTo>
                  <a:cubicBezTo>
                    <a:pt x="8043" y="4276"/>
                    <a:pt x="8042" y="4276"/>
                    <a:pt x="8042" y="4276"/>
                  </a:cubicBezTo>
                  <a:cubicBezTo>
                    <a:pt x="8043" y="4276"/>
                    <a:pt x="8043" y="4276"/>
                    <a:pt x="8044" y="4276"/>
                  </a:cubicBezTo>
                  <a:close/>
                  <a:moveTo>
                    <a:pt x="2720" y="1"/>
                  </a:moveTo>
                  <a:cubicBezTo>
                    <a:pt x="2544" y="1"/>
                    <a:pt x="2370" y="8"/>
                    <a:pt x="2194" y="27"/>
                  </a:cubicBezTo>
                  <a:cubicBezTo>
                    <a:pt x="2097" y="38"/>
                    <a:pt x="2001" y="51"/>
                    <a:pt x="1905" y="64"/>
                  </a:cubicBezTo>
                  <a:cubicBezTo>
                    <a:pt x="1816" y="75"/>
                    <a:pt x="1725" y="84"/>
                    <a:pt x="1635" y="100"/>
                  </a:cubicBezTo>
                  <a:cubicBezTo>
                    <a:pt x="1534" y="118"/>
                    <a:pt x="1431" y="136"/>
                    <a:pt x="1331" y="161"/>
                  </a:cubicBezTo>
                  <a:cubicBezTo>
                    <a:pt x="1231" y="187"/>
                    <a:pt x="1136" y="218"/>
                    <a:pt x="1052" y="278"/>
                  </a:cubicBezTo>
                  <a:cubicBezTo>
                    <a:pt x="1012" y="305"/>
                    <a:pt x="974" y="334"/>
                    <a:pt x="934" y="362"/>
                  </a:cubicBezTo>
                  <a:cubicBezTo>
                    <a:pt x="836" y="423"/>
                    <a:pt x="730" y="475"/>
                    <a:pt x="642" y="550"/>
                  </a:cubicBezTo>
                  <a:cubicBezTo>
                    <a:pt x="542" y="633"/>
                    <a:pt x="465" y="740"/>
                    <a:pt x="397" y="849"/>
                  </a:cubicBezTo>
                  <a:cubicBezTo>
                    <a:pt x="346" y="929"/>
                    <a:pt x="308" y="1019"/>
                    <a:pt x="265" y="1102"/>
                  </a:cubicBezTo>
                  <a:cubicBezTo>
                    <a:pt x="170" y="1282"/>
                    <a:pt x="105" y="1469"/>
                    <a:pt x="59" y="1667"/>
                  </a:cubicBezTo>
                  <a:cubicBezTo>
                    <a:pt x="28" y="1795"/>
                    <a:pt x="1" y="1930"/>
                    <a:pt x="4" y="2061"/>
                  </a:cubicBezTo>
                  <a:cubicBezTo>
                    <a:pt x="9" y="2220"/>
                    <a:pt x="45" y="2377"/>
                    <a:pt x="91" y="2528"/>
                  </a:cubicBezTo>
                  <a:cubicBezTo>
                    <a:pt x="121" y="2626"/>
                    <a:pt x="152" y="2725"/>
                    <a:pt x="185" y="2822"/>
                  </a:cubicBezTo>
                  <a:cubicBezTo>
                    <a:pt x="215" y="2912"/>
                    <a:pt x="256" y="3000"/>
                    <a:pt x="294" y="3088"/>
                  </a:cubicBezTo>
                  <a:cubicBezTo>
                    <a:pt x="300" y="3110"/>
                    <a:pt x="308" y="3129"/>
                    <a:pt x="318" y="3151"/>
                  </a:cubicBezTo>
                  <a:cubicBezTo>
                    <a:pt x="368" y="3272"/>
                    <a:pt x="431" y="3392"/>
                    <a:pt x="512" y="3497"/>
                  </a:cubicBezTo>
                  <a:cubicBezTo>
                    <a:pt x="545" y="3540"/>
                    <a:pt x="578" y="3583"/>
                    <a:pt x="612" y="3626"/>
                  </a:cubicBezTo>
                  <a:cubicBezTo>
                    <a:pt x="646" y="3670"/>
                    <a:pt x="687" y="3710"/>
                    <a:pt x="725" y="3752"/>
                  </a:cubicBezTo>
                  <a:cubicBezTo>
                    <a:pt x="857" y="3900"/>
                    <a:pt x="1009" y="4033"/>
                    <a:pt x="1165" y="4156"/>
                  </a:cubicBezTo>
                  <a:cubicBezTo>
                    <a:pt x="1326" y="4284"/>
                    <a:pt x="1497" y="4402"/>
                    <a:pt x="1674" y="4510"/>
                  </a:cubicBezTo>
                  <a:cubicBezTo>
                    <a:pt x="1846" y="4615"/>
                    <a:pt x="2026" y="4704"/>
                    <a:pt x="2211" y="4784"/>
                  </a:cubicBezTo>
                  <a:cubicBezTo>
                    <a:pt x="2396" y="4864"/>
                    <a:pt x="2584" y="4940"/>
                    <a:pt x="2777" y="5004"/>
                  </a:cubicBezTo>
                  <a:cubicBezTo>
                    <a:pt x="2870" y="5035"/>
                    <a:pt x="2964" y="5063"/>
                    <a:pt x="3059" y="5088"/>
                  </a:cubicBezTo>
                  <a:cubicBezTo>
                    <a:pt x="3159" y="5115"/>
                    <a:pt x="3260" y="5143"/>
                    <a:pt x="3363" y="5159"/>
                  </a:cubicBezTo>
                  <a:cubicBezTo>
                    <a:pt x="3464" y="5175"/>
                    <a:pt x="3565" y="5190"/>
                    <a:pt x="3667" y="5198"/>
                  </a:cubicBezTo>
                  <a:cubicBezTo>
                    <a:pt x="3767" y="5205"/>
                    <a:pt x="3867" y="5213"/>
                    <a:pt x="3966" y="5217"/>
                  </a:cubicBezTo>
                  <a:cubicBezTo>
                    <a:pt x="4009" y="5218"/>
                    <a:pt x="4051" y="5219"/>
                    <a:pt x="4093" y="5219"/>
                  </a:cubicBezTo>
                  <a:cubicBezTo>
                    <a:pt x="4110" y="5219"/>
                    <a:pt x="4127" y="5219"/>
                    <a:pt x="4145" y="5219"/>
                  </a:cubicBezTo>
                  <a:cubicBezTo>
                    <a:pt x="4284" y="5217"/>
                    <a:pt x="4424" y="5208"/>
                    <a:pt x="4563" y="5200"/>
                  </a:cubicBezTo>
                  <a:cubicBezTo>
                    <a:pt x="4661" y="5195"/>
                    <a:pt x="4757" y="5191"/>
                    <a:pt x="4855" y="5187"/>
                  </a:cubicBezTo>
                  <a:cubicBezTo>
                    <a:pt x="4966" y="5181"/>
                    <a:pt x="5076" y="5174"/>
                    <a:pt x="5188" y="5164"/>
                  </a:cubicBezTo>
                  <a:cubicBezTo>
                    <a:pt x="5281" y="5156"/>
                    <a:pt x="5376" y="5137"/>
                    <a:pt x="5469" y="5121"/>
                  </a:cubicBezTo>
                  <a:cubicBezTo>
                    <a:pt x="5570" y="5104"/>
                    <a:pt x="5670" y="5088"/>
                    <a:pt x="5770" y="5067"/>
                  </a:cubicBezTo>
                  <a:cubicBezTo>
                    <a:pt x="5874" y="5044"/>
                    <a:pt x="5976" y="5016"/>
                    <a:pt x="6077" y="4983"/>
                  </a:cubicBezTo>
                  <a:cubicBezTo>
                    <a:pt x="6172" y="4952"/>
                    <a:pt x="6264" y="4914"/>
                    <a:pt x="6355" y="4877"/>
                  </a:cubicBezTo>
                  <a:cubicBezTo>
                    <a:pt x="6540" y="4801"/>
                    <a:pt x="6730" y="4736"/>
                    <a:pt x="6912" y="4654"/>
                  </a:cubicBezTo>
                  <a:cubicBezTo>
                    <a:pt x="7080" y="4577"/>
                    <a:pt x="7243" y="4494"/>
                    <a:pt x="7416" y="4430"/>
                  </a:cubicBezTo>
                  <a:lnTo>
                    <a:pt x="7416" y="4430"/>
                  </a:lnTo>
                  <a:cubicBezTo>
                    <a:pt x="7415" y="4431"/>
                    <a:pt x="7415" y="4431"/>
                    <a:pt x="7414" y="4432"/>
                  </a:cubicBezTo>
                  <a:cubicBezTo>
                    <a:pt x="7510" y="4399"/>
                    <a:pt x="7606" y="4368"/>
                    <a:pt x="7704" y="4344"/>
                  </a:cubicBezTo>
                  <a:cubicBezTo>
                    <a:pt x="7707" y="4344"/>
                    <a:pt x="7708" y="4344"/>
                    <a:pt x="7709" y="4343"/>
                  </a:cubicBezTo>
                  <a:lnTo>
                    <a:pt x="7712" y="4343"/>
                  </a:lnTo>
                  <a:cubicBezTo>
                    <a:pt x="7712" y="4343"/>
                    <a:pt x="7714" y="4342"/>
                    <a:pt x="7714" y="4342"/>
                  </a:cubicBezTo>
                  <a:lnTo>
                    <a:pt x="7717" y="4342"/>
                  </a:lnTo>
                  <a:cubicBezTo>
                    <a:pt x="7718" y="4340"/>
                    <a:pt x="7718" y="4340"/>
                    <a:pt x="7719" y="4340"/>
                  </a:cubicBezTo>
                  <a:cubicBezTo>
                    <a:pt x="7833" y="4316"/>
                    <a:pt x="7947" y="4297"/>
                    <a:pt x="8060" y="4272"/>
                  </a:cubicBezTo>
                  <a:lnTo>
                    <a:pt x="8060" y="4272"/>
                  </a:lnTo>
                  <a:cubicBezTo>
                    <a:pt x="8056" y="4273"/>
                    <a:pt x="8051" y="4274"/>
                    <a:pt x="8047" y="4275"/>
                  </a:cubicBezTo>
                  <a:lnTo>
                    <a:pt x="8047" y="4275"/>
                  </a:lnTo>
                  <a:cubicBezTo>
                    <a:pt x="8115" y="4262"/>
                    <a:pt x="8182" y="4250"/>
                    <a:pt x="8250" y="4242"/>
                  </a:cubicBezTo>
                  <a:cubicBezTo>
                    <a:pt x="8315" y="4238"/>
                    <a:pt x="8379" y="4233"/>
                    <a:pt x="8444" y="4233"/>
                  </a:cubicBezTo>
                  <a:cubicBezTo>
                    <a:pt x="8459" y="4233"/>
                    <a:pt x="8474" y="4233"/>
                    <a:pt x="8489" y="4234"/>
                  </a:cubicBezTo>
                  <a:cubicBezTo>
                    <a:pt x="8528" y="4234"/>
                    <a:pt x="8568" y="4235"/>
                    <a:pt x="8608" y="4236"/>
                  </a:cubicBezTo>
                  <a:cubicBezTo>
                    <a:pt x="8611" y="4236"/>
                    <a:pt x="8614" y="4236"/>
                    <a:pt x="8616" y="4236"/>
                  </a:cubicBezTo>
                  <a:cubicBezTo>
                    <a:pt x="8685" y="4236"/>
                    <a:pt x="8745" y="4223"/>
                    <a:pt x="8794" y="4170"/>
                  </a:cubicBezTo>
                  <a:cubicBezTo>
                    <a:pt x="8846" y="4115"/>
                    <a:pt x="8863" y="4036"/>
                    <a:pt x="8833" y="3967"/>
                  </a:cubicBezTo>
                  <a:cubicBezTo>
                    <a:pt x="8801" y="3893"/>
                    <a:pt x="8739" y="3850"/>
                    <a:pt x="8678" y="3803"/>
                  </a:cubicBezTo>
                  <a:cubicBezTo>
                    <a:pt x="8634" y="3771"/>
                    <a:pt x="8592" y="3739"/>
                    <a:pt x="8549" y="3706"/>
                  </a:cubicBezTo>
                  <a:cubicBezTo>
                    <a:pt x="8485" y="3657"/>
                    <a:pt x="8423" y="3603"/>
                    <a:pt x="8361" y="3550"/>
                  </a:cubicBezTo>
                  <a:cubicBezTo>
                    <a:pt x="8235" y="3446"/>
                    <a:pt x="8106" y="3348"/>
                    <a:pt x="7981" y="3245"/>
                  </a:cubicBezTo>
                  <a:cubicBezTo>
                    <a:pt x="7940" y="3208"/>
                    <a:pt x="7901" y="3169"/>
                    <a:pt x="7863" y="3129"/>
                  </a:cubicBezTo>
                  <a:lnTo>
                    <a:pt x="7863" y="3129"/>
                  </a:lnTo>
                  <a:cubicBezTo>
                    <a:pt x="7863" y="3129"/>
                    <a:pt x="7863" y="3129"/>
                    <a:pt x="7863" y="3129"/>
                  </a:cubicBezTo>
                  <a:cubicBezTo>
                    <a:pt x="7863" y="3128"/>
                    <a:pt x="7862" y="3128"/>
                    <a:pt x="7862" y="3128"/>
                  </a:cubicBezTo>
                  <a:lnTo>
                    <a:pt x="7862" y="3128"/>
                  </a:lnTo>
                  <a:cubicBezTo>
                    <a:pt x="7863" y="3129"/>
                    <a:pt x="7863" y="3129"/>
                    <a:pt x="7863" y="3129"/>
                  </a:cubicBezTo>
                  <a:lnTo>
                    <a:pt x="7863" y="3129"/>
                  </a:lnTo>
                  <a:cubicBezTo>
                    <a:pt x="7861" y="3128"/>
                    <a:pt x="7861" y="3127"/>
                    <a:pt x="7859" y="3125"/>
                  </a:cubicBezTo>
                  <a:cubicBezTo>
                    <a:pt x="7858" y="3124"/>
                    <a:pt x="7857" y="3123"/>
                    <a:pt x="7854" y="3120"/>
                  </a:cubicBezTo>
                  <a:cubicBezTo>
                    <a:pt x="7853" y="3119"/>
                    <a:pt x="7853" y="3118"/>
                    <a:pt x="7852" y="3117"/>
                  </a:cubicBezTo>
                  <a:lnTo>
                    <a:pt x="7851" y="3116"/>
                  </a:lnTo>
                  <a:cubicBezTo>
                    <a:pt x="7849" y="3113"/>
                    <a:pt x="7846" y="3111"/>
                    <a:pt x="7844" y="3109"/>
                  </a:cubicBezTo>
                  <a:cubicBezTo>
                    <a:pt x="7799" y="3052"/>
                    <a:pt x="7754" y="2995"/>
                    <a:pt x="7709" y="2937"/>
                  </a:cubicBezTo>
                  <a:cubicBezTo>
                    <a:pt x="7702" y="2928"/>
                    <a:pt x="7696" y="2920"/>
                    <a:pt x="7690" y="2911"/>
                  </a:cubicBezTo>
                  <a:cubicBezTo>
                    <a:pt x="7667" y="2878"/>
                    <a:pt x="7644" y="2845"/>
                    <a:pt x="7616" y="2817"/>
                  </a:cubicBezTo>
                  <a:lnTo>
                    <a:pt x="7615" y="2817"/>
                  </a:lnTo>
                  <a:cubicBezTo>
                    <a:pt x="7573" y="2761"/>
                    <a:pt x="7530" y="2706"/>
                    <a:pt x="7488" y="2650"/>
                  </a:cubicBezTo>
                  <a:cubicBezTo>
                    <a:pt x="7415" y="2551"/>
                    <a:pt x="7343" y="2447"/>
                    <a:pt x="7262" y="2353"/>
                  </a:cubicBezTo>
                  <a:cubicBezTo>
                    <a:pt x="7180" y="2258"/>
                    <a:pt x="7095" y="2166"/>
                    <a:pt x="7010" y="2072"/>
                  </a:cubicBezTo>
                  <a:lnTo>
                    <a:pt x="7010" y="2072"/>
                  </a:lnTo>
                  <a:cubicBezTo>
                    <a:pt x="7014" y="2076"/>
                    <a:pt x="7018" y="2080"/>
                    <a:pt x="7022" y="2083"/>
                  </a:cubicBezTo>
                  <a:lnTo>
                    <a:pt x="7022" y="2083"/>
                  </a:lnTo>
                  <a:cubicBezTo>
                    <a:pt x="6954" y="2004"/>
                    <a:pt x="6889" y="1919"/>
                    <a:pt x="6818" y="1840"/>
                  </a:cubicBezTo>
                  <a:cubicBezTo>
                    <a:pt x="6749" y="1758"/>
                    <a:pt x="6670" y="1686"/>
                    <a:pt x="6593" y="1613"/>
                  </a:cubicBezTo>
                  <a:cubicBezTo>
                    <a:pt x="6514" y="1539"/>
                    <a:pt x="6435" y="1466"/>
                    <a:pt x="6355" y="1394"/>
                  </a:cubicBezTo>
                  <a:cubicBezTo>
                    <a:pt x="6315" y="1358"/>
                    <a:pt x="6276" y="1321"/>
                    <a:pt x="6234" y="1288"/>
                  </a:cubicBezTo>
                  <a:cubicBezTo>
                    <a:pt x="6195" y="1259"/>
                    <a:pt x="6156" y="1234"/>
                    <a:pt x="6117" y="1208"/>
                  </a:cubicBezTo>
                  <a:cubicBezTo>
                    <a:pt x="5976" y="1111"/>
                    <a:pt x="5843" y="1000"/>
                    <a:pt x="5697" y="910"/>
                  </a:cubicBezTo>
                  <a:cubicBezTo>
                    <a:pt x="5691" y="902"/>
                    <a:pt x="5685" y="894"/>
                    <a:pt x="5678" y="888"/>
                  </a:cubicBezTo>
                  <a:cubicBezTo>
                    <a:pt x="5599" y="803"/>
                    <a:pt x="5499" y="738"/>
                    <a:pt x="5404" y="674"/>
                  </a:cubicBezTo>
                  <a:cubicBezTo>
                    <a:pt x="5325" y="622"/>
                    <a:pt x="5240" y="578"/>
                    <a:pt x="5156" y="538"/>
                  </a:cubicBezTo>
                  <a:cubicBezTo>
                    <a:pt x="5109" y="515"/>
                    <a:pt x="5062" y="490"/>
                    <a:pt x="5014" y="471"/>
                  </a:cubicBezTo>
                  <a:cubicBezTo>
                    <a:pt x="4966" y="451"/>
                    <a:pt x="4918" y="433"/>
                    <a:pt x="4870" y="414"/>
                  </a:cubicBezTo>
                  <a:cubicBezTo>
                    <a:pt x="4776" y="377"/>
                    <a:pt x="4681" y="345"/>
                    <a:pt x="4586" y="313"/>
                  </a:cubicBezTo>
                  <a:cubicBezTo>
                    <a:pt x="4578" y="311"/>
                    <a:pt x="4571" y="309"/>
                    <a:pt x="4564" y="305"/>
                  </a:cubicBezTo>
                  <a:cubicBezTo>
                    <a:pt x="4431" y="244"/>
                    <a:pt x="4295" y="191"/>
                    <a:pt x="4154" y="154"/>
                  </a:cubicBezTo>
                  <a:cubicBezTo>
                    <a:pt x="4047" y="127"/>
                    <a:pt x="3940" y="100"/>
                    <a:pt x="3832" y="78"/>
                  </a:cubicBezTo>
                  <a:cubicBezTo>
                    <a:pt x="3727" y="56"/>
                    <a:pt x="3623" y="49"/>
                    <a:pt x="3518" y="35"/>
                  </a:cubicBezTo>
                  <a:lnTo>
                    <a:pt x="3510" y="35"/>
                  </a:lnTo>
                  <a:cubicBezTo>
                    <a:pt x="3509" y="34"/>
                    <a:pt x="3507" y="34"/>
                    <a:pt x="3504" y="34"/>
                  </a:cubicBezTo>
                  <a:cubicBezTo>
                    <a:pt x="3498" y="34"/>
                    <a:pt x="3492" y="33"/>
                    <a:pt x="3485" y="33"/>
                  </a:cubicBezTo>
                  <a:cubicBezTo>
                    <a:pt x="3453" y="33"/>
                    <a:pt x="3421" y="41"/>
                    <a:pt x="3392" y="57"/>
                  </a:cubicBezTo>
                  <a:cubicBezTo>
                    <a:pt x="3388" y="55"/>
                    <a:pt x="3383" y="55"/>
                    <a:pt x="3380" y="54"/>
                  </a:cubicBezTo>
                  <a:cubicBezTo>
                    <a:pt x="3174" y="10"/>
                    <a:pt x="2968" y="2"/>
                    <a:pt x="2760" y="1"/>
                  </a:cubicBezTo>
                  <a:cubicBezTo>
                    <a:pt x="2747" y="1"/>
                    <a:pt x="2734" y="1"/>
                    <a:pt x="27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 name="Google Shape;2114;p42"/>
            <p:cNvSpPr/>
            <p:nvPr/>
          </p:nvSpPr>
          <p:spPr>
            <a:xfrm flipH="1">
              <a:off x="6978593" y="1611411"/>
              <a:ext cx="411932" cy="730827"/>
            </a:xfrm>
            <a:custGeom>
              <a:avLst/>
              <a:gdLst/>
              <a:ahLst/>
              <a:cxnLst/>
              <a:rect l="l" t="t" r="r" b="b"/>
              <a:pathLst>
                <a:path w="6740" h="11808" extrusionOk="0">
                  <a:moveTo>
                    <a:pt x="4587" y="9696"/>
                  </a:moveTo>
                  <a:cubicBezTo>
                    <a:pt x="4586" y="9697"/>
                    <a:pt x="4586" y="9697"/>
                    <a:pt x="4585" y="9698"/>
                  </a:cubicBezTo>
                  <a:cubicBezTo>
                    <a:pt x="4586" y="9697"/>
                    <a:pt x="4586" y="9697"/>
                    <a:pt x="4587" y="9696"/>
                  </a:cubicBezTo>
                  <a:close/>
                  <a:moveTo>
                    <a:pt x="3388" y="1"/>
                  </a:moveTo>
                  <a:cubicBezTo>
                    <a:pt x="3307" y="1"/>
                    <a:pt x="3227" y="7"/>
                    <a:pt x="3146" y="13"/>
                  </a:cubicBezTo>
                  <a:cubicBezTo>
                    <a:pt x="3053" y="19"/>
                    <a:pt x="2962" y="27"/>
                    <a:pt x="2870" y="40"/>
                  </a:cubicBezTo>
                  <a:cubicBezTo>
                    <a:pt x="2680" y="70"/>
                    <a:pt x="2495" y="124"/>
                    <a:pt x="2313" y="184"/>
                  </a:cubicBezTo>
                  <a:cubicBezTo>
                    <a:pt x="2122" y="247"/>
                    <a:pt x="1939" y="327"/>
                    <a:pt x="1758" y="413"/>
                  </a:cubicBezTo>
                  <a:cubicBezTo>
                    <a:pt x="1577" y="499"/>
                    <a:pt x="1420" y="629"/>
                    <a:pt x="1280" y="770"/>
                  </a:cubicBezTo>
                  <a:cubicBezTo>
                    <a:pt x="1138" y="909"/>
                    <a:pt x="1011" y="1067"/>
                    <a:pt x="901" y="1233"/>
                  </a:cubicBezTo>
                  <a:cubicBezTo>
                    <a:pt x="791" y="1398"/>
                    <a:pt x="683" y="1566"/>
                    <a:pt x="597" y="1745"/>
                  </a:cubicBezTo>
                  <a:cubicBezTo>
                    <a:pt x="510" y="1927"/>
                    <a:pt x="432" y="2113"/>
                    <a:pt x="372" y="2306"/>
                  </a:cubicBezTo>
                  <a:cubicBezTo>
                    <a:pt x="339" y="2410"/>
                    <a:pt x="309" y="2514"/>
                    <a:pt x="285" y="2620"/>
                  </a:cubicBezTo>
                  <a:cubicBezTo>
                    <a:pt x="263" y="2710"/>
                    <a:pt x="247" y="2802"/>
                    <a:pt x="230" y="2893"/>
                  </a:cubicBezTo>
                  <a:cubicBezTo>
                    <a:pt x="196" y="3087"/>
                    <a:pt x="158" y="3279"/>
                    <a:pt x="121" y="3472"/>
                  </a:cubicBezTo>
                  <a:cubicBezTo>
                    <a:pt x="84" y="3666"/>
                    <a:pt x="53" y="3862"/>
                    <a:pt x="28" y="4059"/>
                  </a:cubicBezTo>
                  <a:cubicBezTo>
                    <a:pt x="4" y="4253"/>
                    <a:pt x="0" y="4447"/>
                    <a:pt x="20" y="4643"/>
                  </a:cubicBezTo>
                  <a:cubicBezTo>
                    <a:pt x="39" y="4843"/>
                    <a:pt x="71" y="5042"/>
                    <a:pt x="113" y="5239"/>
                  </a:cubicBezTo>
                  <a:cubicBezTo>
                    <a:pt x="156" y="5435"/>
                    <a:pt x="229" y="5622"/>
                    <a:pt x="297" y="5808"/>
                  </a:cubicBezTo>
                  <a:cubicBezTo>
                    <a:pt x="365" y="5990"/>
                    <a:pt x="436" y="6169"/>
                    <a:pt x="525" y="6342"/>
                  </a:cubicBezTo>
                  <a:cubicBezTo>
                    <a:pt x="612" y="6507"/>
                    <a:pt x="693" y="6672"/>
                    <a:pt x="764" y="6845"/>
                  </a:cubicBezTo>
                  <a:cubicBezTo>
                    <a:pt x="763" y="6843"/>
                    <a:pt x="762" y="6840"/>
                    <a:pt x="761" y="6838"/>
                  </a:cubicBezTo>
                  <a:lnTo>
                    <a:pt x="761" y="6838"/>
                  </a:lnTo>
                  <a:cubicBezTo>
                    <a:pt x="771" y="6860"/>
                    <a:pt x="780" y="6882"/>
                    <a:pt x="788" y="6903"/>
                  </a:cubicBezTo>
                  <a:cubicBezTo>
                    <a:pt x="826" y="6996"/>
                    <a:pt x="862" y="7089"/>
                    <a:pt x="899" y="7181"/>
                  </a:cubicBezTo>
                  <a:cubicBezTo>
                    <a:pt x="931" y="7266"/>
                    <a:pt x="958" y="7354"/>
                    <a:pt x="990" y="7439"/>
                  </a:cubicBezTo>
                  <a:cubicBezTo>
                    <a:pt x="1064" y="7631"/>
                    <a:pt x="1146" y="7817"/>
                    <a:pt x="1235" y="8002"/>
                  </a:cubicBezTo>
                  <a:cubicBezTo>
                    <a:pt x="1320" y="8174"/>
                    <a:pt x="1410" y="8345"/>
                    <a:pt x="1514" y="8507"/>
                  </a:cubicBezTo>
                  <a:cubicBezTo>
                    <a:pt x="1622" y="8676"/>
                    <a:pt x="1732" y="8844"/>
                    <a:pt x="1834" y="9018"/>
                  </a:cubicBezTo>
                  <a:cubicBezTo>
                    <a:pt x="1939" y="9210"/>
                    <a:pt x="2042" y="9402"/>
                    <a:pt x="2156" y="9588"/>
                  </a:cubicBezTo>
                  <a:cubicBezTo>
                    <a:pt x="2266" y="9769"/>
                    <a:pt x="2380" y="9949"/>
                    <a:pt x="2488" y="10129"/>
                  </a:cubicBezTo>
                  <a:cubicBezTo>
                    <a:pt x="2489" y="10132"/>
                    <a:pt x="2491" y="10133"/>
                    <a:pt x="2492" y="10135"/>
                  </a:cubicBezTo>
                  <a:cubicBezTo>
                    <a:pt x="2492" y="10136"/>
                    <a:pt x="2493" y="10138"/>
                    <a:pt x="2494" y="10140"/>
                  </a:cubicBezTo>
                  <a:lnTo>
                    <a:pt x="2494" y="10140"/>
                  </a:lnTo>
                  <a:cubicBezTo>
                    <a:pt x="2494" y="10140"/>
                    <a:pt x="2494" y="10141"/>
                    <a:pt x="2495" y="10142"/>
                  </a:cubicBezTo>
                  <a:lnTo>
                    <a:pt x="2495" y="10142"/>
                  </a:lnTo>
                  <a:cubicBezTo>
                    <a:pt x="2495" y="10142"/>
                    <a:pt x="2495" y="10142"/>
                    <a:pt x="2495" y="10142"/>
                  </a:cubicBezTo>
                  <a:cubicBezTo>
                    <a:pt x="2495" y="10142"/>
                    <a:pt x="2495" y="10142"/>
                    <a:pt x="2495" y="10142"/>
                  </a:cubicBezTo>
                  <a:lnTo>
                    <a:pt x="2495" y="10142"/>
                  </a:lnTo>
                  <a:cubicBezTo>
                    <a:pt x="2496" y="10142"/>
                    <a:pt x="2496" y="10143"/>
                    <a:pt x="2496" y="10143"/>
                  </a:cubicBezTo>
                  <a:cubicBezTo>
                    <a:pt x="2496" y="10143"/>
                    <a:pt x="2496" y="10144"/>
                    <a:pt x="2497" y="10144"/>
                  </a:cubicBezTo>
                  <a:cubicBezTo>
                    <a:pt x="2497" y="10144"/>
                    <a:pt x="2497" y="10144"/>
                    <a:pt x="2497" y="10145"/>
                  </a:cubicBezTo>
                  <a:lnTo>
                    <a:pt x="2499" y="10146"/>
                  </a:lnTo>
                  <a:cubicBezTo>
                    <a:pt x="2575" y="10282"/>
                    <a:pt x="2651" y="10419"/>
                    <a:pt x="2722" y="10558"/>
                  </a:cubicBezTo>
                  <a:cubicBezTo>
                    <a:pt x="2794" y="10700"/>
                    <a:pt x="2859" y="10843"/>
                    <a:pt x="2919" y="10989"/>
                  </a:cubicBezTo>
                  <a:cubicBezTo>
                    <a:pt x="2937" y="11036"/>
                    <a:pt x="2953" y="11082"/>
                    <a:pt x="2966" y="11129"/>
                  </a:cubicBezTo>
                  <a:cubicBezTo>
                    <a:pt x="2967" y="11131"/>
                    <a:pt x="2967" y="11134"/>
                    <a:pt x="2969" y="11137"/>
                  </a:cubicBezTo>
                  <a:cubicBezTo>
                    <a:pt x="2967" y="11166"/>
                    <a:pt x="2969" y="11195"/>
                    <a:pt x="2974" y="11224"/>
                  </a:cubicBezTo>
                  <a:cubicBezTo>
                    <a:pt x="2991" y="11305"/>
                    <a:pt x="3060" y="11366"/>
                    <a:pt x="3144" y="11372"/>
                  </a:cubicBezTo>
                  <a:lnTo>
                    <a:pt x="3150" y="11372"/>
                  </a:lnTo>
                  <a:cubicBezTo>
                    <a:pt x="3114" y="11440"/>
                    <a:pt x="3074" y="11512"/>
                    <a:pt x="3055" y="11586"/>
                  </a:cubicBezTo>
                  <a:cubicBezTo>
                    <a:pt x="3031" y="11689"/>
                    <a:pt x="3116" y="11808"/>
                    <a:pt x="3224" y="11808"/>
                  </a:cubicBezTo>
                  <a:lnTo>
                    <a:pt x="3236" y="11808"/>
                  </a:lnTo>
                  <a:cubicBezTo>
                    <a:pt x="3261" y="11808"/>
                    <a:pt x="3285" y="11807"/>
                    <a:pt x="3309" y="11799"/>
                  </a:cubicBezTo>
                  <a:cubicBezTo>
                    <a:pt x="3333" y="11791"/>
                    <a:pt x="3353" y="11778"/>
                    <a:pt x="3372" y="11763"/>
                  </a:cubicBezTo>
                  <a:cubicBezTo>
                    <a:pt x="3416" y="11734"/>
                    <a:pt x="3451" y="11690"/>
                    <a:pt x="3484" y="11649"/>
                  </a:cubicBezTo>
                  <a:cubicBezTo>
                    <a:pt x="3607" y="11504"/>
                    <a:pt x="3703" y="11331"/>
                    <a:pt x="3798" y="11166"/>
                  </a:cubicBezTo>
                  <a:cubicBezTo>
                    <a:pt x="3888" y="11011"/>
                    <a:pt x="3974" y="10851"/>
                    <a:pt x="4056" y="10691"/>
                  </a:cubicBezTo>
                  <a:cubicBezTo>
                    <a:pt x="4226" y="10356"/>
                    <a:pt x="4398" y="10019"/>
                    <a:pt x="4588" y="9695"/>
                  </a:cubicBezTo>
                  <a:lnTo>
                    <a:pt x="4588" y="9695"/>
                  </a:lnTo>
                  <a:cubicBezTo>
                    <a:pt x="4588" y="9695"/>
                    <a:pt x="4587" y="9695"/>
                    <a:pt x="4587" y="9695"/>
                  </a:cubicBezTo>
                  <a:lnTo>
                    <a:pt x="4587" y="9695"/>
                  </a:lnTo>
                  <a:cubicBezTo>
                    <a:pt x="4703" y="9513"/>
                    <a:pt x="4828" y="9337"/>
                    <a:pt x="4934" y="9148"/>
                  </a:cubicBezTo>
                  <a:cubicBezTo>
                    <a:pt x="5028" y="8980"/>
                    <a:pt x="5113" y="8806"/>
                    <a:pt x="5206" y="8637"/>
                  </a:cubicBezTo>
                  <a:cubicBezTo>
                    <a:pt x="5305" y="8459"/>
                    <a:pt x="5404" y="8280"/>
                    <a:pt x="5498" y="8098"/>
                  </a:cubicBezTo>
                  <a:cubicBezTo>
                    <a:pt x="5588" y="7920"/>
                    <a:pt x="5679" y="7742"/>
                    <a:pt x="5757" y="7556"/>
                  </a:cubicBezTo>
                  <a:cubicBezTo>
                    <a:pt x="5832" y="7381"/>
                    <a:pt x="5891" y="7198"/>
                    <a:pt x="5959" y="7020"/>
                  </a:cubicBezTo>
                  <a:cubicBezTo>
                    <a:pt x="6022" y="6874"/>
                    <a:pt x="6091" y="6732"/>
                    <a:pt x="6160" y="6588"/>
                  </a:cubicBezTo>
                  <a:cubicBezTo>
                    <a:pt x="6255" y="6392"/>
                    <a:pt x="6356" y="6192"/>
                    <a:pt x="6404" y="5978"/>
                  </a:cubicBezTo>
                  <a:cubicBezTo>
                    <a:pt x="6445" y="5791"/>
                    <a:pt x="6456" y="5600"/>
                    <a:pt x="6465" y="5409"/>
                  </a:cubicBezTo>
                  <a:cubicBezTo>
                    <a:pt x="6473" y="5248"/>
                    <a:pt x="6490" y="5086"/>
                    <a:pt x="6511" y="4925"/>
                  </a:cubicBezTo>
                  <a:cubicBezTo>
                    <a:pt x="6562" y="4562"/>
                    <a:pt x="6631" y="4200"/>
                    <a:pt x="6716" y="3841"/>
                  </a:cubicBezTo>
                  <a:cubicBezTo>
                    <a:pt x="6740" y="3744"/>
                    <a:pt x="6668" y="3643"/>
                    <a:pt x="6572" y="3624"/>
                  </a:cubicBezTo>
                  <a:cubicBezTo>
                    <a:pt x="6559" y="3621"/>
                    <a:pt x="6546" y="3620"/>
                    <a:pt x="6534" y="3620"/>
                  </a:cubicBezTo>
                  <a:cubicBezTo>
                    <a:pt x="6508" y="3620"/>
                    <a:pt x="6484" y="3625"/>
                    <a:pt x="6461" y="3635"/>
                  </a:cubicBezTo>
                  <a:cubicBezTo>
                    <a:pt x="6458" y="3549"/>
                    <a:pt x="6453" y="3460"/>
                    <a:pt x="6446" y="3372"/>
                  </a:cubicBezTo>
                  <a:cubicBezTo>
                    <a:pt x="6429" y="3170"/>
                    <a:pt x="6408" y="2969"/>
                    <a:pt x="6377" y="2769"/>
                  </a:cubicBezTo>
                  <a:cubicBezTo>
                    <a:pt x="6346" y="2578"/>
                    <a:pt x="6301" y="2392"/>
                    <a:pt x="6239" y="2210"/>
                  </a:cubicBezTo>
                  <a:cubicBezTo>
                    <a:pt x="6185" y="2045"/>
                    <a:pt x="6125" y="1885"/>
                    <a:pt x="6056" y="1726"/>
                  </a:cubicBezTo>
                  <a:cubicBezTo>
                    <a:pt x="5995" y="1584"/>
                    <a:pt x="5924" y="1449"/>
                    <a:pt x="5847" y="1316"/>
                  </a:cubicBezTo>
                  <a:cubicBezTo>
                    <a:pt x="5751" y="1152"/>
                    <a:pt x="5650" y="984"/>
                    <a:pt x="5528" y="836"/>
                  </a:cubicBezTo>
                  <a:cubicBezTo>
                    <a:pt x="5462" y="758"/>
                    <a:pt x="5396" y="685"/>
                    <a:pt x="5315" y="622"/>
                  </a:cubicBezTo>
                  <a:cubicBezTo>
                    <a:pt x="5244" y="565"/>
                    <a:pt x="5170" y="511"/>
                    <a:pt x="5095" y="459"/>
                  </a:cubicBezTo>
                  <a:cubicBezTo>
                    <a:pt x="4936" y="346"/>
                    <a:pt x="4763" y="261"/>
                    <a:pt x="4583" y="183"/>
                  </a:cubicBezTo>
                  <a:cubicBezTo>
                    <a:pt x="4533" y="162"/>
                    <a:pt x="4481" y="138"/>
                    <a:pt x="4428" y="123"/>
                  </a:cubicBezTo>
                  <a:cubicBezTo>
                    <a:pt x="4384" y="109"/>
                    <a:pt x="4338" y="96"/>
                    <a:pt x="4293" y="86"/>
                  </a:cubicBezTo>
                  <a:cubicBezTo>
                    <a:pt x="4201" y="64"/>
                    <a:pt x="4109" y="43"/>
                    <a:pt x="4016" y="30"/>
                  </a:cubicBezTo>
                  <a:cubicBezTo>
                    <a:pt x="3824" y="3"/>
                    <a:pt x="3629" y="5"/>
                    <a:pt x="3436" y="1"/>
                  </a:cubicBezTo>
                  <a:cubicBezTo>
                    <a:pt x="3420" y="1"/>
                    <a:pt x="3404" y="1"/>
                    <a:pt x="338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 name="Google Shape;2115;p42"/>
            <p:cNvSpPr/>
            <p:nvPr/>
          </p:nvSpPr>
          <p:spPr>
            <a:xfrm flipH="1">
              <a:off x="7413077" y="2928421"/>
              <a:ext cx="345925" cy="259701"/>
            </a:xfrm>
            <a:custGeom>
              <a:avLst/>
              <a:gdLst/>
              <a:ahLst/>
              <a:cxnLst/>
              <a:rect l="l" t="t" r="r" b="b"/>
              <a:pathLst>
                <a:path w="5660" h="4196" extrusionOk="0">
                  <a:moveTo>
                    <a:pt x="763" y="1906"/>
                  </a:moveTo>
                  <a:cubicBezTo>
                    <a:pt x="764" y="1907"/>
                    <a:pt x="766" y="1907"/>
                    <a:pt x="768" y="1908"/>
                  </a:cubicBezTo>
                  <a:cubicBezTo>
                    <a:pt x="766" y="1907"/>
                    <a:pt x="765" y="1906"/>
                    <a:pt x="763" y="1906"/>
                  </a:cubicBezTo>
                  <a:close/>
                  <a:moveTo>
                    <a:pt x="2189" y="2255"/>
                  </a:moveTo>
                  <a:cubicBezTo>
                    <a:pt x="2193" y="2255"/>
                    <a:pt x="2197" y="2256"/>
                    <a:pt x="2201" y="2257"/>
                  </a:cubicBezTo>
                  <a:cubicBezTo>
                    <a:pt x="2197" y="2257"/>
                    <a:pt x="2193" y="2256"/>
                    <a:pt x="2189" y="2255"/>
                  </a:cubicBezTo>
                  <a:close/>
                  <a:moveTo>
                    <a:pt x="4611" y="3345"/>
                  </a:moveTo>
                  <a:cubicBezTo>
                    <a:pt x="4612" y="3346"/>
                    <a:pt x="4613" y="3346"/>
                    <a:pt x="4613" y="3346"/>
                  </a:cubicBezTo>
                  <a:cubicBezTo>
                    <a:pt x="4613" y="3346"/>
                    <a:pt x="4612" y="3346"/>
                    <a:pt x="4611" y="3345"/>
                  </a:cubicBezTo>
                  <a:close/>
                  <a:moveTo>
                    <a:pt x="3253" y="0"/>
                  </a:moveTo>
                  <a:cubicBezTo>
                    <a:pt x="3224" y="0"/>
                    <a:pt x="3195" y="7"/>
                    <a:pt x="3167" y="22"/>
                  </a:cubicBezTo>
                  <a:cubicBezTo>
                    <a:pt x="3082" y="69"/>
                    <a:pt x="3040" y="188"/>
                    <a:pt x="3094" y="274"/>
                  </a:cubicBezTo>
                  <a:cubicBezTo>
                    <a:pt x="3106" y="295"/>
                    <a:pt x="3121" y="316"/>
                    <a:pt x="3133" y="339"/>
                  </a:cubicBezTo>
                  <a:cubicBezTo>
                    <a:pt x="3134" y="342"/>
                    <a:pt x="3135" y="346"/>
                    <a:pt x="3137" y="349"/>
                  </a:cubicBezTo>
                  <a:cubicBezTo>
                    <a:pt x="3181" y="451"/>
                    <a:pt x="3214" y="558"/>
                    <a:pt x="3256" y="662"/>
                  </a:cubicBezTo>
                  <a:cubicBezTo>
                    <a:pt x="3284" y="728"/>
                    <a:pt x="3312" y="792"/>
                    <a:pt x="3341" y="858"/>
                  </a:cubicBezTo>
                  <a:cubicBezTo>
                    <a:pt x="3373" y="932"/>
                    <a:pt x="3400" y="1009"/>
                    <a:pt x="3433" y="1082"/>
                  </a:cubicBezTo>
                  <a:cubicBezTo>
                    <a:pt x="3510" y="1250"/>
                    <a:pt x="3594" y="1416"/>
                    <a:pt x="3676" y="1581"/>
                  </a:cubicBezTo>
                  <a:cubicBezTo>
                    <a:pt x="3748" y="1727"/>
                    <a:pt x="3829" y="1869"/>
                    <a:pt x="3901" y="2015"/>
                  </a:cubicBezTo>
                  <a:cubicBezTo>
                    <a:pt x="3942" y="2101"/>
                    <a:pt x="3988" y="2183"/>
                    <a:pt x="4037" y="2264"/>
                  </a:cubicBezTo>
                  <a:cubicBezTo>
                    <a:pt x="4087" y="2347"/>
                    <a:pt x="4132" y="2432"/>
                    <a:pt x="4180" y="2517"/>
                  </a:cubicBezTo>
                  <a:cubicBezTo>
                    <a:pt x="4251" y="2638"/>
                    <a:pt x="4325" y="2758"/>
                    <a:pt x="4404" y="2876"/>
                  </a:cubicBezTo>
                  <a:cubicBezTo>
                    <a:pt x="4396" y="2873"/>
                    <a:pt x="4387" y="2869"/>
                    <a:pt x="4378" y="2866"/>
                  </a:cubicBezTo>
                  <a:cubicBezTo>
                    <a:pt x="4285" y="2832"/>
                    <a:pt x="4192" y="2802"/>
                    <a:pt x="4098" y="2770"/>
                  </a:cubicBezTo>
                  <a:cubicBezTo>
                    <a:pt x="4013" y="2739"/>
                    <a:pt x="3927" y="2714"/>
                    <a:pt x="3842" y="2684"/>
                  </a:cubicBezTo>
                  <a:cubicBezTo>
                    <a:pt x="3771" y="2661"/>
                    <a:pt x="3700" y="2636"/>
                    <a:pt x="3628" y="2615"/>
                  </a:cubicBezTo>
                  <a:cubicBezTo>
                    <a:pt x="3472" y="2571"/>
                    <a:pt x="3313" y="2533"/>
                    <a:pt x="3158" y="2490"/>
                  </a:cubicBezTo>
                  <a:cubicBezTo>
                    <a:pt x="2997" y="2444"/>
                    <a:pt x="2835" y="2400"/>
                    <a:pt x="2673" y="2363"/>
                  </a:cubicBezTo>
                  <a:cubicBezTo>
                    <a:pt x="2586" y="2342"/>
                    <a:pt x="2501" y="2317"/>
                    <a:pt x="2415" y="2300"/>
                  </a:cubicBezTo>
                  <a:cubicBezTo>
                    <a:pt x="2335" y="2284"/>
                    <a:pt x="2256" y="2269"/>
                    <a:pt x="2177" y="2252"/>
                  </a:cubicBezTo>
                  <a:lnTo>
                    <a:pt x="2177" y="2252"/>
                  </a:lnTo>
                  <a:cubicBezTo>
                    <a:pt x="1949" y="2197"/>
                    <a:pt x="1721" y="2140"/>
                    <a:pt x="1495" y="2078"/>
                  </a:cubicBezTo>
                  <a:cubicBezTo>
                    <a:pt x="1373" y="2045"/>
                    <a:pt x="1251" y="2013"/>
                    <a:pt x="1128" y="1983"/>
                  </a:cubicBezTo>
                  <a:cubicBezTo>
                    <a:pt x="1007" y="1954"/>
                    <a:pt x="885" y="1932"/>
                    <a:pt x="762" y="1906"/>
                  </a:cubicBezTo>
                  <a:cubicBezTo>
                    <a:pt x="762" y="1906"/>
                    <a:pt x="763" y="1906"/>
                    <a:pt x="763" y="1906"/>
                  </a:cubicBezTo>
                  <a:lnTo>
                    <a:pt x="763" y="1906"/>
                  </a:lnTo>
                  <a:cubicBezTo>
                    <a:pt x="670" y="1886"/>
                    <a:pt x="578" y="1865"/>
                    <a:pt x="486" y="1847"/>
                  </a:cubicBezTo>
                  <a:cubicBezTo>
                    <a:pt x="440" y="1838"/>
                    <a:pt x="393" y="1828"/>
                    <a:pt x="347" y="1821"/>
                  </a:cubicBezTo>
                  <a:cubicBezTo>
                    <a:pt x="308" y="1814"/>
                    <a:pt x="268" y="1808"/>
                    <a:pt x="228" y="1808"/>
                  </a:cubicBezTo>
                  <a:cubicBezTo>
                    <a:pt x="205" y="1808"/>
                    <a:pt x="183" y="1810"/>
                    <a:pt x="161" y="1815"/>
                  </a:cubicBezTo>
                  <a:cubicBezTo>
                    <a:pt x="61" y="1837"/>
                    <a:pt x="1" y="1942"/>
                    <a:pt x="25" y="2039"/>
                  </a:cubicBezTo>
                  <a:cubicBezTo>
                    <a:pt x="46" y="2123"/>
                    <a:pt x="123" y="2179"/>
                    <a:pt x="207" y="2179"/>
                  </a:cubicBezTo>
                  <a:cubicBezTo>
                    <a:pt x="214" y="2179"/>
                    <a:pt x="221" y="2178"/>
                    <a:pt x="228" y="2177"/>
                  </a:cubicBezTo>
                  <a:lnTo>
                    <a:pt x="232" y="2177"/>
                  </a:lnTo>
                  <a:cubicBezTo>
                    <a:pt x="361" y="2193"/>
                    <a:pt x="490" y="2225"/>
                    <a:pt x="618" y="2253"/>
                  </a:cubicBezTo>
                  <a:cubicBezTo>
                    <a:pt x="610" y="2252"/>
                    <a:pt x="602" y="2249"/>
                    <a:pt x="594" y="2248"/>
                  </a:cubicBezTo>
                  <a:lnTo>
                    <a:pt x="594" y="2248"/>
                  </a:lnTo>
                  <a:cubicBezTo>
                    <a:pt x="719" y="2275"/>
                    <a:pt x="843" y="2300"/>
                    <a:pt x="968" y="2326"/>
                  </a:cubicBezTo>
                  <a:cubicBezTo>
                    <a:pt x="960" y="2325"/>
                    <a:pt x="952" y="2323"/>
                    <a:pt x="944" y="2322"/>
                  </a:cubicBezTo>
                  <a:lnTo>
                    <a:pt x="944" y="2322"/>
                  </a:lnTo>
                  <a:cubicBezTo>
                    <a:pt x="1181" y="2374"/>
                    <a:pt x="1414" y="2443"/>
                    <a:pt x="1650" y="2501"/>
                  </a:cubicBezTo>
                  <a:cubicBezTo>
                    <a:pt x="1769" y="2530"/>
                    <a:pt x="1885" y="2562"/>
                    <a:pt x="2004" y="2590"/>
                  </a:cubicBezTo>
                  <a:cubicBezTo>
                    <a:pt x="2117" y="2619"/>
                    <a:pt x="2232" y="2639"/>
                    <a:pt x="2346" y="2663"/>
                  </a:cubicBezTo>
                  <a:cubicBezTo>
                    <a:pt x="2409" y="2678"/>
                    <a:pt x="2472" y="2695"/>
                    <a:pt x="2535" y="2710"/>
                  </a:cubicBezTo>
                  <a:cubicBezTo>
                    <a:pt x="2550" y="2714"/>
                    <a:pt x="2564" y="2717"/>
                    <a:pt x="2579" y="2721"/>
                  </a:cubicBezTo>
                  <a:cubicBezTo>
                    <a:pt x="2498" y="2750"/>
                    <a:pt x="2417" y="2783"/>
                    <a:pt x="2337" y="2815"/>
                  </a:cubicBezTo>
                  <a:cubicBezTo>
                    <a:pt x="2250" y="2851"/>
                    <a:pt x="2161" y="2881"/>
                    <a:pt x="2077" y="2924"/>
                  </a:cubicBezTo>
                  <a:cubicBezTo>
                    <a:pt x="2000" y="2965"/>
                    <a:pt x="1924" y="3012"/>
                    <a:pt x="1847" y="3056"/>
                  </a:cubicBezTo>
                  <a:cubicBezTo>
                    <a:pt x="1759" y="3105"/>
                    <a:pt x="1669" y="3149"/>
                    <a:pt x="1583" y="3203"/>
                  </a:cubicBezTo>
                  <a:cubicBezTo>
                    <a:pt x="1429" y="3301"/>
                    <a:pt x="1278" y="3406"/>
                    <a:pt x="1132" y="3516"/>
                  </a:cubicBezTo>
                  <a:cubicBezTo>
                    <a:pt x="1057" y="3572"/>
                    <a:pt x="989" y="3635"/>
                    <a:pt x="914" y="3691"/>
                  </a:cubicBezTo>
                  <a:cubicBezTo>
                    <a:pt x="840" y="3747"/>
                    <a:pt x="763" y="3802"/>
                    <a:pt x="687" y="3854"/>
                  </a:cubicBezTo>
                  <a:cubicBezTo>
                    <a:pt x="693" y="3851"/>
                    <a:pt x="697" y="3849"/>
                    <a:pt x="701" y="3846"/>
                  </a:cubicBezTo>
                  <a:cubicBezTo>
                    <a:pt x="706" y="3843"/>
                    <a:pt x="711" y="3842"/>
                    <a:pt x="717" y="3840"/>
                  </a:cubicBezTo>
                  <a:lnTo>
                    <a:pt x="717" y="3840"/>
                  </a:lnTo>
                  <a:cubicBezTo>
                    <a:pt x="634" y="3877"/>
                    <a:pt x="583" y="3961"/>
                    <a:pt x="607" y="4054"/>
                  </a:cubicBezTo>
                  <a:cubicBezTo>
                    <a:pt x="626" y="4133"/>
                    <a:pt x="704" y="4196"/>
                    <a:pt x="784" y="4196"/>
                  </a:cubicBezTo>
                  <a:cubicBezTo>
                    <a:pt x="785" y="4196"/>
                    <a:pt x="786" y="4196"/>
                    <a:pt x="786" y="4196"/>
                  </a:cubicBezTo>
                  <a:cubicBezTo>
                    <a:pt x="801" y="4196"/>
                    <a:pt x="816" y="4193"/>
                    <a:pt x="830" y="4189"/>
                  </a:cubicBezTo>
                  <a:cubicBezTo>
                    <a:pt x="889" y="4171"/>
                    <a:pt x="932" y="4133"/>
                    <a:pt x="982" y="4098"/>
                  </a:cubicBezTo>
                  <a:cubicBezTo>
                    <a:pt x="1022" y="4070"/>
                    <a:pt x="1064" y="4041"/>
                    <a:pt x="1104" y="4012"/>
                  </a:cubicBezTo>
                  <a:cubicBezTo>
                    <a:pt x="1185" y="3951"/>
                    <a:pt x="1262" y="3883"/>
                    <a:pt x="1342" y="3822"/>
                  </a:cubicBezTo>
                  <a:cubicBezTo>
                    <a:pt x="1411" y="3768"/>
                    <a:pt x="1482" y="3719"/>
                    <a:pt x="1555" y="3670"/>
                  </a:cubicBezTo>
                  <a:cubicBezTo>
                    <a:pt x="1630" y="3617"/>
                    <a:pt x="1706" y="3564"/>
                    <a:pt x="1782" y="3514"/>
                  </a:cubicBezTo>
                  <a:cubicBezTo>
                    <a:pt x="1875" y="3460"/>
                    <a:pt x="1969" y="3412"/>
                    <a:pt x="2060" y="3360"/>
                  </a:cubicBezTo>
                  <a:cubicBezTo>
                    <a:pt x="2138" y="3315"/>
                    <a:pt x="2214" y="3269"/>
                    <a:pt x="2295" y="3231"/>
                  </a:cubicBezTo>
                  <a:cubicBezTo>
                    <a:pt x="2465" y="3160"/>
                    <a:pt x="2638" y="3089"/>
                    <a:pt x="2813" y="3033"/>
                  </a:cubicBezTo>
                  <a:cubicBezTo>
                    <a:pt x="2901" y="3008"/>
                    <a:pt x="2989" y="2984"/>
                    <a:pt x="3079" y="2968"/>
                  </a:cubicBezTo>
                  <a:cubicBezTo>
                    <a:pt x="3104" y="2963"/>
                    <a:pt x="3129" y="2960"/>
                    <a:pt x="3156" y="2957"/>
                  </a:cubicBezTo>
                  <a:cubicBezTo>
                    <a:pt x="3164" y="2957"/>
                    <a:pt x="3172" y="2957"/>
                    <a:pt x="3180" y="2957"/>
                  </a:cubicBezTo>
                  <a:cubicBezTo>
                    <a:pt x="3234" y="2957"/>
                    <a:pt x="3287" y="2960"/>
                    <a:pt x="3340" y="2963"/>
                  </a:cubicBezTo>
                  <a:cubicBezTo>
                    <a:pt x="3428" y="2972"/>
                    <a:pt x="3515" y="2987"/>
                    <a:pt x="3602" y="3001"/>
                  </a:cubicBezTo>
                  <a:cubicBezTo>
                    <a:pt x="3602" y="3001"/>
                    <a:pt x="3603" y="3001"/>
                    <a:pt x="3604" y="3001"/>
                  </a:cubicBezTo>
                  <a:cubicBezTo>
                    <a:pt x="3607" y="3001"/>
                    <a:pt x="3610" y="3000"/>
                    <a:pt x="3612" y="3000"/>
                  </a:cubicBezTo>
                  <a:cubicBezTo>
                    <a:pt x="3613" y="3000"/>
                    <a:pt x="3614" y="3000"/>
                    <a:pt x="3615" y="3001"/>
                  </a:cubicBezTo>
                  <a:cubicBezTo>
                    <a:pt x="3655" y="3013"/>
                    <a:pt x="3694" y="3026"/>
                    <a:pt x="3734" y="3040"/>
                  </a:cubicBezTo>
                  <a:cubicBezTo>
                    <a:pt x="3799" y="3061"/>
                    <a:pt x="3867" y="3080"/>
                    <a:pt x="3932" y="3103"/>
                  </a:cubicBezTo>
                  <a:cubicBezTo>
                    <a:pt x="3929" y="3101"/>
                    <a:pt x="3925" y="3100"/>
                    <a:pt x="3922" y="3099"/>
                  </a:cubicBezTo>
                  <a:lnTo>
                    <a:pt x="3922" y="3099"/>
                  </a:lnTo>
                  <a:cubicBezTo>
                    <a:pt x="3929" y="3101"/>
                    <a:pt x="3936" y="3104"/>
                    <a:pt x="3941" y="3106"/>
                  </a:cubicBezTo>
                  <a:lnTo>
                    <a:pt x="3942" y="3106"/>
                  </a:lnTo>
                  <a:cubicBezTo>
                    <a:pt x="4039" y="3141"/>
                    <a:pt x="4138" y="3172"/>
                    <a:pt x="4235" y="3207"/>
                  </a:cubicBezTo>
                  <a:cubicBezTo>
                    <a:pt x="4360" y="3253"/>
                    <a:pt x="4486" y="3300"/>
                    <a:pt x="4611" y="3345"/>
                  </a:cubicBezTo>
                  <a:lnTo>
                    <a:pt x="4611" y="3345"/>
                  </a:lnTo>
                  <a:cubicBezTo>
                    <a:pt x="4609" y="3344"/>
                    <a:pt x="4607" y="3343"/>
                    <a:pt x="4604" y="3341"/>
                  </a:cubicBezTo>
                  <a:lnTo>
                    <a:pt x="4604" y="3341"/>
                  </a:lnTo>
                  <a:lnTo>
                    <a:pt x="4624" y="3349"/>
                  </a:lnTo>
                  <a:cubicBezTo>
                    <a:pt x="4664" y="3366"/>
                    <a:pt x="4704" y="3383"/>
                    <a:pt x="4744" y="3395"/>
                  </a:cubicBezTo>
                  <a:cubicBezTo>
                    <a:pt x="4784" y="3409"/>
                    <a:pt x="4824" y="3420"/>
                    <a:pt x="4864" y="3433"/>
                  </a:cubicBezTo>
                  <a:cubicBezTo>
                    <a:pt x="4900" y="3447"/>
                    <a:pt x="4938" y="3462"/>
                    <a:pt x="4976" y="3475"/>
                  </a:cubicBezTo>
                  <a:cubicBezTo>
                    <a:pt x="4999" y="3485"/>
                    <a:pt x="5021" y="3489"/>
                    <a:pt x="5044" y="3489"/>
                  </a:cubicBezTo>
                  <a:cubicBezTo>
                    <a:pt x="5046" y="3489"/>
                    <a:pt x="5049" y="3489"/>
                    <a:pt x="5051" y="3489"/>
                  </a:cubicBezTo>
                  <a:cubicBezTo>
                    <a:pt x="5056" y="3489"/>
                    <a:pt x="5058" y="3488"/>
                    <a:pt x="5063" y="3488"/>
                  </a:cubicBezTo>
                  <a:cubicBezTo>
                    <a:pt x="5086" y="3499"/>
                    <a:pt x="5110" y="3512"/>
                    <a:pt x="5134" y="3522"/>
                  </a:cubicBezTo>
                  <a:cubicBezTo>
                    <a:pt x="5204" y="3551"/>
                    <a:pt x="5276" y="3577"/>
                    <a:pt x="5344" y="3609"/>
                  </a:cubicBezTo>
                  <a:cubicBezTo>
                    <a:pt x="5376" y="3633"/>
                    <a:pt x="5417" y="3645"/>
                    <a:pt x="5457" y="3645"/>
                  </a:cubicBezTo>
                  <a:cubicBezTo>
                    <a:pt x="5487" y="3643"/>
                    <a:pt x="5518" y="3637"/>
                    <a:pt x="5543" y="3623"/>
                  </a:cubicBezTo>
                  <a:cubicBezTo>
                    <a:pt x="5636" y="3572"/>
                    <a:pt x="5660" y="3463"/>
                    <a:pt x="5617" y="3371"/>
                  </a:cubicBezTo>
                  <a:cubicBezTo>
                    <a:pt x="5582" y="3297"/>
                    <a:pt x="5480" y="3264"/>
                    <a:pt x="5410" y="3234"/>
                  </a:cubicBezTo>
                  <a:cubicBezTo>
                    <a:pt x="5342" y="3208"/>
                    <a:pt x="5273" y="3181"/>
                    <a:pt x="5208" y="3149"/>
                  </a:cubicBezTo>
                  <a:cubicBezTo>
                    <a:pt x="5163" y="3125"/>
                    <a:pt x="5120" y="3098"/>
                    <a:pt x="5078" y="3068"/>
                  </a:cubicBezTo>
                  <a:cubicBezTo>
                    <a:pt x="5030" y="3033"/>
                    <a:pt x="4984" y="2995"/>
                    <a:pt x="4938" y="2955"/>
                  </a:cubicBezTo>
                  <a:cubicBezTo>
                    <a:pt x="4910" y="2928"/>
                    <a:pt x="4882" y="2899"/>
                    <a:pt x="4856" y="2869"/>
                  </a:cubicBezTo>
                  <a:cubicBezTo>
                    <a:pt x="4800" y="2798"/>
                    <a:pt x="4747" y="2727"/>
                    <a:pt x="4697" y="2653"/>
                  </a:cubicBezTo>
                  <a:cubicBezTo>
                    <a:pt x="4607" y="2509"/>
                    <a:pt x="4519" y="2364"/>
                    <a:pt x="4437" y="2214"/>
                  </a:cubicBezTo>
                  <a:cubicBezTo>
                    <a:pt x="4397" y="2140"/>
                    <a:pt x="4349" y="2068"/>
                    <a:pt x="4307" y="1993"/>
                  </a:cubicBezTo>
                  <a:cubicBezTo>
                    <a:pt x="4268" y="1925"/>
                    <a:pt x="4234" y="1854"/>
                    <a:pt x="4198" y="1783"/>
                  </a:cubicBezTo>
                  <a:cubicBezTo>
                    <a:pt x="4131" y="1651"/>
                    <a:pt x="4059" y="1523"/>
                    <a:pt x="3995" y="1391"/>
                  </a:cubicBezTo>
                  <a:cubicBezTo>
                    <a:pt x="3925" y="1248"/>
                    <a:pt x="3853" y="1106"/>
                    <a:pt x="3786" y="963"/>
                  </a:cubicBezTo>
                  <a:cubicBezTo>
                    <a:pt x="3743" y="869"/>
                    <a:pt x="3709" y="774"/>
                    <a:pt x="3668" y="682"/>
                  </a:cubicBezTo>
                  <a:cubicBezTo>
                    <a:pt x="3634" y="605"/>
                    <a:pt x="3602" y="529"/>
                    <a:pt x="3571" y="451"/>
                  </a:cubicBezTo>
                  <a:cubicBezTo>
                    <a:pt x="3542" y="381"/>
                    <a:pt x="3520" y="308"/>
                    <a:pt x="3491" y="238"/>
                  </a:cubicBezTo>
                  <a:cubicBezTo>
                    <a:pt x="3471" y="188"/>
                    <a:pt x="3446" y="142"/>
                    <a:pt x="3419" y="96"/>
                  </a:cubicBezTo>
                  <a:cubicBezTo>
                    <a:pt x="3381" y="37"/>
                    <a:pt x="3319" y="0"/>
                    <a:pt x="325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60" name="Google Shape;2116;p42"/>
            <p:cNvSpPr/>
            <p:nvPr/>
          </p:nvSpPr>
          <p:spPr>
            <a:xfrm flipH="1">
              <a:off x="7361127" y="3150925"/>
              <a:ext cx="166240" cy="128241"/>
            </a:xfrm>
            <a:custGeom>
              <a:avLst/>
              <a:gdLst/>
              <a:ahLst/>
              <a:cxnLst/>
              <a:rect l="l" t="t" r="r" b="b"/>
              <a:pathLst>
                <a:path w="2720" h="2072" extrusionOk="0">
                  <a:moveTo>
                    <a:pt x="1382" y="1104"/>
                  </a:moveTo>
                  <a:cubicBezTo>
                    <a:pt x="1381" y="1105"/>
                    <a:pt x="1380" y="1105"/>
                    <a:pt x="1379" y="1106"/>
                  </a:cubicBezTo>
                  <a:cubicBezTo>
                    <a:pt x="1380" y="1105"/>
                    <a:pt x="1381" y="1105"/>
                    <a:pt x="1382" y="1104"/>
                  </a:cubicBezTo>
                  <a:close/>
                  <a:moveTo>
                    <a:pt x="1371" y="1112"/>
                  </a:moveTo>
                  <a:cubicBezTo>
                    <a:pt x="1371" y="1112"/>
                    <a:pt x="1370" y="1113"/>
                    <a:pt x="1370" y="1113"/>
                  </a:cubicBezTo>
                  <a:lnTo>
                    <a:pt x="1370" y="1113"/>
                  </a:lnTo>
                  <a:cubicBezTo>
                    <a:pt x="1371" y="1113"/>
                    <a:pt x="1371" y="1113"/>
                    <a:pt x="1371" y="1112"/>
                  </a:cubicBezTo>
                  <a:close/>
                  <a:moveTo>
                    <a:pt x="2509" y="0"/>
                  </a:moveTo>
                  <a:cubicBezTo>
                    <a:pt x="2489" y="0"/>
                    <a:pt x="2468" y="4"/>
                    <a:pt x="2448" y="11"/>
                  </a:cubicBezTo>
                  <a:cubicBezTo>
                    <a:pt x="2389" y="32"/>
                    <a:pt x="2326" y="50"/>
                    <a:pt x="2270" y="75"/>
                  </a:cubicBezTo>
                  <a:cubicBezTo>
                    <a:pt x="2209" y="100"/>
                    <a:pt x="2156" y="133"/>
                    <a:pt x="2101" y="167"/>
                  </a:cubicBezTo>
                  <a:cubicBezTo>
                    <a:pt x="2007" y="222"/>
                    <a:pt x="1910" y="269"/>
                    <a:pt x="1819" y="329"/>
                  </a:cubicBezTo>
                  <a:cubicBezTo>
                    <a:pt x="1737" y="383"/>
                    <a:pt x="1655" y="439"/>
                    <a:pt x="1572" y="497"/>
                  </a:cubicBezTo>
                  <a:cubicBezTo>
                    <a:pt x="1483" y="557"/>
                    <a:pt x="1402" y="628"/>
                    <a:pt x="1316" y="692"/>
                  </a:cubicBezTo>
                  <a:cubicBezTo>
                    <a:pt x="1224" y="761"/>
                    <a:pt x="1132" y="829"/>
                    <a:pt x="1044" y="903"/>
                  </a:cubicBezTo>
                  <a:cubicBezTo>
                    <a:pt x="957" y="970"/>
                    <a:pt x="868" y="1034"/>
                    <a:pt x="786" y="1106"/>
                  </a:cubicBezTo>
                  <a:cubicBezTo>
                    <a:pt x="698" y="1182"/>
                    <a:pt x="609" y="1255"/>
                    <a:pt x="524" y="1335"/>
                  </a:cubicBezTo>
                  <a:cubicBezTo>
                    <a:pt x="440" y="1414"/>
                    <a:pt x="357" y="1490"/>
                    <a:pt x="269" y="1563"/>
                  </a:cubicBezTo>
                  <a:cubicBezTo>
                    <a:pt x="191" y="1630"/>
                    <a:pt x="117" y="1702"/>
                    <a:pt x="59" y="1785"/>
                  </a:cubicBezTo>
                  <a:cubicBezTo>
                    <a:pt x="0" y="1868"/>
                    <a:pt x="30" y="1988"/>
                    <a:pt x="112" y="2041"/>
                  </a:cubicBezTo>
                  <a:cubicBezTo>
                    <a:pt x="144" y="2062"/>
                    <a:pt x="179" y="2071"/>
                    <a:pt x="213" y="2071"/>
                  </a:cubicBezTo>
                  <a:cubicBezTo>
                    <a:pt x="272" y="2070"/>
                    <a:pt x="331" y="2040"/>
                    <a:pt x="368" y="1988"/>
                  </a:cubicBezTo>
                  <a:cubicBezTo>
                    <a:pt x="368" y="1987"/>
                    <a:pt x="368" y="1987"/>
                    <a:pt x="370" y="1985"/>
                  </a:cubicBezTo>
                  <a:cubicBezTo>
                    <a:pt x="383" y="1968"/>
                    <a:pt x="398" y="1951"/>
                    <a:pt x="413" y="1934"/>
                  </a:cubicBezTo>
                  <a:cubicBezTo>
                    <a:pt x="462" y="1885"/>
                    <a:pt x="515" y="1841"/>
                    <a:pt x="567" y="1797"/>
                  </a:cubicBezTo>
                  <a:cubicBezTo>
                    <a:pt x="630" y="1743"/>
                    <a:pt x="690" y="1688"/>
                    <a:pt x="749" y="1631"/>
                  </a:cubicBezTo>
                  <a:cubicBezTo>
                    <a:pt x="859" y="1528"/>
                    <a:pt x="974" y="1429"/>
                    <a:pt x="1091" y="1332"/>
                  </a:cubicBezTo>
                  <a:cubicBezTo>
                    <a:pt x="1184" y="1260"/>
                    <a:pt x="1278" y="1187"/>
                    <a:pt x="1370" y="1113"/>
                  </a:cubicBezTo>
                  <a:lnTo>
                    <a:pt x="1370" y="1113"/>
                  </a:lnTo>
                  <a:cubicBezTo>
                    <a:pt x="1370" y="1113"/>
                    <a:pt x="1369" y="1113"/>
                    <a:pt x="1369" y="1113"/>
                  </a:cubicBezTo>
                  <a:cubicBezTo>
                    <a:pt x="1370" y="1113"/>
                    <a:pt x="1371" y="1112"/>
                    <a:pt x="1372" y="1111"/>
                  </a:cubicBezTo>
                  <a:cubicBezTo>
                    <a:pt x="1378" y="1107"/>
                    <a:pt x="1383" y="1103"/>
                    <a:pt x="1388" y="1099"/>
                  </a:cubicBezTo>
                  <a:lnTo>
                    <a:pt x="1388" y="1099"/>
                  </a:lnTo>
                  <a:cubicBezTo>
                    <a:pt x="1386" y="1101"/>
                    <a:pt x="1384" y="1102"/>
                    <a:pt x="1382" y="1104"/>
                  </a:cubicBezTo>
                  <a:lnTo>
                    <a:pt x="1382" y="1104"/>
                  </a:lnTo>
                  <a:cubicBezTo>
                    <a:pt x="1441" y="1061"/>
                    <a:pt x="1499" y="1018"/>
                    <a:pt x="1556" y="975"/>
                  </a:cubicBezTo>
                  <a:cubicBezTo>
                    <a:pt x="1615" y="929"/>
                    <a:pt x="1672" y="882"/>
                    <a:pt x="1733" y="837"/>
                  </a:cubicBezTo>
                  <a:cubicBezTo>
                    <a:pt x="1791" y="795"/>
                    <a:pt x="1850" y="756"/>
                    <a:pt x="1911" y="716"/>
                  </a:cubicBezTo>
                  <a:cubicBezTo>
                    <a:pt x="1964" y="681"/>
                    <a:pt x="2015" y="643"/>
                    <a:pt x="2068" y="609"/>
                  </a:cubicBezTo>
                  <a:cubicBezTo>
                    <a:pt x="2112" y="582"/>
                    <a:pt x="2158" y="558"/>
                    <a:pt x="2204" y="534"/>
                  </a:cubicBezTo>
                  <a:cubicBezTo>
                    <a:pt x="2253" y="508"/>
                    <a:pt x="2302" y="478"/>
                    <a:pt x="2349" y="447"/>
                  </a:cubicBezTo>
                  <a:cubicBezTo>
                    <a:pt x="2364" y="439"/>
                    <a:pt x="2380" y="430"/>
                    <a:pt x="2395" y="423"/>
                  </a:cubicBezTo>
                  <a:cubicBezTo>
                    <a:pt x="2453" y="398"/>
                    <a:pt x="2515" y="380"/>
                    <a:pt x="2575" y="359"/>
                  </a:cubicBezTo>
                  <a:cubicBezTo>
                    <a:pt x="2670" y="325"/>
                    <a:pt x="2719" y="216"/>
                    <a:pt x="2685" y="122"/>
                  </a:cubicBezTo>
                  <a:cubicBezTo>
                    <a:pt x="2658" y="47"/>
                    <a:pt x="2585" y="0"/>
                    <a:pt x="25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61" name="Google Shape;2117;p42"/>
            <p:cNvSpPr/>
            <p:nvPr/>
          </p:nvSpPr>
          <p:spPr>
            <a:xfrm flipH="1">
              <a:off x="7286564" y="3011233"/>
              <a:ext cx="86787" cy="179364"/>
            </a:xfrm>
            <a:custGeom>
              <a:avLst/>
              <a:gdLst/>
              <a:ahLst/>
              <a:cxnLst/>
              <a:rect l="l" t="t" r="r" b="b"/>
              <a:pathLst>
                <a:path w="1420" h="2898" extrusionOk="0">
                  <a:moveTo>
                    <a:pt x="192" y="1"/>
                  </a:moveTo>
                  <a:cubicBezTo>
                    <a:pt x="118" y="1"/>
                    <a:pt x="44" y="43"/>
                    <a:pt x="19" y="121"/>
                  </a:cubicBezTo>
                  <a:cubicBezTo>
                    <a:pt x="1" y="177"/>
                    <a:pt x="10" y="226"/>
                    <a:pt x="28" y="279"/>
                  </a:cubicBezTo>
                  <a:lnTo>
                    <a:pt x="28" y="279"/>
                  </a:lnTo>
                  <a:cubicBezTo>
                    <a:pt x="27" y="278"/>
                    <a:pt x="27" y="277"/>
                    <a:pt x="27" y="277"/>
                  </a:cubicBezTo>
                  <a:lnTo>
                    <a:pt x="27" y="277"/>
                  </a:lnTo>
                  <a:cubicBezTo>
                    <a:pt x="42" y="315"/>
                    <a:pt x="50" y="353"/>
                    <a:pt x="61" y="391"/>
                  </a:cubicBezTo>
                  <a:cubicBezTo>
                    <a:pt x="83" y="464"/>
                    <a:pt x="101" y="538"/>
                    <a:pt x="124" y="611"/>
                  </a:cubicBezTo>
                  <a:cubicBezTo>
                    <a:pt x="159" y="714"/>
                    <a:pt x="188" y="820"/>
                    <a:pt x="215" y="926"/>
                  </a:cubicBezTo>
                  <a:cubicBezTo>
                    <a:pt x="241" y="1022"/>
                    <a:pt x="281" y="1114"/>
                    <a:pt x="317" y="1206"/>
                  </a:cubicBezTo>
                  <a:cubicBezTo>
                    <a:pt x="327" y="1237"/>
                    <a:pt x="338" y="1267"/>
                    <a:pt x="348" y="1298"/>
                  </a:cubicBezTo>
                  <a:cubicBezTo>
                    <a:pt x="361" y="1333"/>
                    <a:pt x="372" y="1375"/>
                    <a:pt x="389" y="1411"/>
                  </a:cubicBezTo>
                  <a:cubicBezTo>
                    <a:pt x="395" y="1425"/>
                    <a:pt x="399" y="1437"/>
                    <a:pt x="405" y="1451"/>
                  </a:cubicBezTo>
                  <a:cubicBezTo>
                    <a:pt x="418" y="1492"/>
                    <a:pt x="431" y="1531"/>
                    <a:pt x="443" y="1572"/>
                  </a:cubicBezTo>
                  <a:cubicBezTo>
                    <a:pt x="467" y="1665"/>
                    <a:pt x="493" y="1757"/>
                    <a:pt x="525" y="1848"/>
                  </a:cubicBezTo>
                  <a:cubicBezTo>
                    <a:pt x="555" y="1935"/>
                    <a:pt x="586" y="2022"/>
                    <a:pt x="616" y="2109"/>
                  </a:cubicBezTo>
                  <a:cubicBezTo>
                    <a:pt x="648" y="2200"/>
                    <a:pt x="677" y="2293"/>
                    <a:pt x="720" y="2381"/>
                  </a:cubicBezTo>
                  <a:cubicBezTo>
                    <a:pt x="765" y="2478"/>
                    <a:pt x="813" y="2579"/>
                    <a:pt x="877" y="2666"/>
                  </a:cubicBezTo>
                  <a:cubicBezTo>
                    <a:pt x="921" y="2724"/>
                    <a:pt x="975" y="2772"/>
                    <a:pt x="1032" y="2815"/>
                  </a:cubicBezTo>
                  <a:cubicBezTo>
                    <a:pt x="1055" y="2833"/>
                    <a:pt x="1079" y="2847"/>
                    <a:pt x="1102" y="2865"/>
                  </a:cubicBezTo>
                  <a:cubicBezTo>
                    <a:pt x="1131" y="2887"/>
                    <a:pt x="1165" y="2898"/>
                    <a:pt x="1201" y="2898"/>
                  </a:cubicBezTo>
                  <a:cubicBezTo>
                    <a:pt x="1203" y="2898"/>
                    <a:pt x="1205" y="2898"/>
                    <a:pt x="1207" y="2898"/>
                  </a:cubicBezTo>
                  <a:cubicBezTo>
                    <a:pt x="1266" y="2898"/>
                    <a:pt x="1326" y="2868"/>
                    <a:pt x="1360" y="2819"/>
                  </a:cubicBezTo>
                  <a:cubicBezTo>
                    <a:pt x="1419" y="2733"/>
                    <a:pt x="1394" y="2623"/>
                    <a:pt x="1314" y="2562"/>
                  </a:cubicBezTo>
                  <a:cubicBezTo>
                    <a:pt x="1287" y="2541"/>
                    <a:pt x="1258" y="2523"/>
                    <a:pt x="1231" y="2502"/>
                  </a:cubicBezTo>
                  <a:cubicBezTo>
                    <a:pt x="1217" y="2491"/>
                    <a:pt x="1204" y="2479"/>
                    <a:pt x="1192" y="2467"/>
                  </a:cubicBezTo>
                  <a:cubicBezTo>
                    <a:pt x="1186" y="2460"/>
                    <a:pt x="1180" y="2453"/>
                    <a:pt x="1175" y="2446"/>
                  </a:cubicBezTo>
                  <a:cubicBezTo>
                    <a:pt x="1155" y="2417"/>
                    <a:pt x="1138" y="2388"/>
                    <a:pt x="1121" y="2357"/>
                  </a:cubicBezTo>
                  <a:cubicBezTo>
                    <a:pt x="1081" y="2281"/>
                    <a:pt x="1043" y="2206"/>
                    <a:pt x="1012" y="2126"/>
                  </a:cubicBezTo>
                  <a:cubicBezTo>
                    <a:pt x="961" y="1981"/>
                    <a:pt x="907" y="1834"/>
                    <a:pt x="860" y="1687"/>
                  </a:cubicBezTo>
                  <a:cubicBezTo>
                    <a:pt x="836" y="1610"/>
                    <a:pt x="817" y="1532"/>
                    <a:pt x="794" y="1456"/>
                  </a:cubicBezTo>
                  <a:cubicBezTo>
                    <a:pt x="770" y="1372"/>
                    <a:pt x="739" y="1292"/>
                    <a:pt x="709" y="1211"/>
                  </a:cubicBezTo>
                  <a:cubicBezTo>
                    <a:pt x="674" y="1114"/>
                    <a:pt x="640" y="1017"/>
                    <a:pt x="602" y="921"/>
                  </a:cubicBezTo>
                  <a:cubicBezTo>
                    <a:pt x="573" y="838"/>
                    <a:pt x="554" y="754"/>
                    <a:pt x="530" y="670"/>
                  </a:cubicBezTo>
                  <a:cubicBezTo>
                    <a:pt x="505" y="584"/>
                    <a:pt x="474" y="501"/>
                    <a:pt x="450" y="416"/>
                  </a:cubicBezTo>
                  <a:cubicBezTo>
                    <a:pt x="427" y="332"/>
                    <a:pt x="407" y="245"/>
                    <a:pt x="378" y="161"/>
                  </a:cubicBezTo>
                  <a:lnTo>
                    <a:pt x="378" y="161"/>
                  </a:lnTo>
                  <a:cubicBezTo>
                    <a:pt x="379" y="162"/>
                    <a:pt x="379" y="165"/>
                    <a:pt x="380" y="166"/>
                  </a:cubicBezTo>
                  <a:cubicBezTo>
                    <a:pt x="367" y="130"/>
                    <a:pt x="358" y="97"/>
                    <a:pt x="333" y="66"/>
                  </a:cubicBezTo>
                  <a:cubicBezTo>
                    <a:pt x="297" y="22"/>
                    <a:pt x="244" y="1"/>
                    <a:pt x="1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62" name="Google Shape;2118;p42"/>
            <p:cNvSpPr/>
            <p:nvPr/>
          </p:nvSpPr>
          <p:spPr>
            <a:xfrm flipH="1">
              <a:off x="7350065" y="2451292"/>
              <a:ext cx="422566" cy="378349"/>
            </a:xfrm>
            <a:custGeom>
              <a:avLst/>
              <a:gdLst/>
              <a:ahLst/>
              <a:cxnLst/>
              <a:rect l="l" t="t" r="r" b="b"/>
              <a:pathLst>
                <a:path w="6914" h="6113" extrusionOk="0">
                  <a:moveTo>
                    <a:pt x="5035" y="1496"/>
                  </a:moveTo>
                  <a:cubicBezTo>
                    <a:pt x="5035" y="1497"/>
                    <a:pt x="5035" y="1498"/>
                    <a:pt x="5036" y="1499"/>
                  </a:cubicBezTo>
                  <a:lnTo>
                    <a:pt x="5036" y="1499"/>
                  </a:lnTo>
                  <a:lnTo>
                    <a:pt x="5035" y="1496"/>
                  </a:lnTo>
                  <a:close/>
                  <a:moveTo>
                    <a:pt x="1752" y="1597"/>
                  </a:moveTo>
                  <a:cubicBezTo>
                    <a:pt x="1753" y="1599"/>
                    <a:pt x="1755" y="1602"/>
                    <a:pt x="1756" y="1604"/>
                  </a:cubicBezTo>
                  <a:cubicBezTo>
                    <a:pt x="1755" y="1602"/>
                    <a:pt x="1753" y="1600"/>
                    <a:pt x="1752" y="1597"/>
                  </a:cubicBezTo>
                  <a:close/>
                  <a:moveTo>
                    <a:pt x="5501" y="2127"/>
                  </a:moveTo>
                  <a:cubicBezTo>
                    <a:pt x="5501" y="2129"/>
                    <a:pt x="5501" y="2130"/>
                    <a:pt x="5501" y="2132"/>
                  </a:cubicBezTo>
                  <a:lnTo>
                    <a:pt x="5501" y="2132"/>
                  </a:lnTo>
                  <a:cubicBezTo>
                    <a:pt x="5501" y="2130"/>
                    <a:pt x="5501" y="2129"/>
                    <a:pt x="5501" y="2127"/>
                  </a:cubicBezTo>
                  <a:close/>
                  <a:moveTo>
                    <a:pt x="3600" y="3468"/>
                  </a:moveTo>
                  <a:lnTo>
                    <a:pt x="3600" y="3468"/>
                  </a:lnTo>
                  <a:cubicBezTo>
                    <a:pt x="3599" y="3468"/>
                    <a:pt x="3599" y="3469"/>
                    <a:pt x="3598" y="3469"/>
                  </a:cubicBezTo>
                  <a:cubicBezTo>
                    <a:pt x="3599" y="3469"/>
                    <a:pt x="3599" y="3468"/>
                    <a:pt x="3600" y="3468"/>
                  </a:cubicBezTo>
                  <a:close/>
                  <a:moveTo>
                    <a:pt x="5923" y="3734"/>
                  </a:moveTo>
                  <a:cubicBezTo>
                    <a:pt x="5924" y="3735"/>
                    <a:pt x="5925" y="3736"/>
                    <a:pt x="5926" y="3737"/>
                  </a:cubicBezTo>
                  <a:lnTo>
                    <a:pt x="5926" y="3737"/>
                  </a:lnTo>
                  <a:cubicBezTo>
                    <a:pt x="5925" y="3736"/>
                    <a:pt x="5924" y="3735"/>
                    <a:pt x="5923" y="3734"/>
                  </a:cubicBezTo>
                  <a:close/>
                  <a:moveTo>
                    <a:pt x="4805" y="1"/>
                  </a:moveTo>
                  <a:cubicBezTo>
                    <a:pt x="4780" y="1"/>
                    <a:pt x="4755" y="6"/>
                    <a:pt x="4730" y="17"/>
                  </a:cubicBezTo>
                  <a:cubicBezTo>
                    <a:pt x="4640" y="57"/>
                    <a:pt x="4594" y="170"/>
                    <a:pt x="4636" y="262"/>
                  </a:cubicBezTo>
                  <a:cubicBezTo>
                    <a:pt x="4657" y="305"/>
                    <a:pt x="4675" y="349"/>
                    <a:pt x="4692" y="394"/>
                  </a:cubicBezTo>
                  <a:cubicBezTo>
                    <a:pt x="4721" y="471"/>
                    <a:pt x="4752" y="548"/>
                    <a:pt x="4780" y="624"/>
                  </a:cubicBezTo>
                  <a:cubicBezTo>
                    <a:pt x="4808" y="699"/>
                    <a:pt x="4833" y="774"/>
                    <a:pt x="4859" y="848"/>
                  </a:cubicBezTo>
                  <a:cubicBezTo>
                    <a:pt x="4885" y="922"/>
                    <a:pt x="4911" y="994"/>
                    <a:pt x="4931" y="1068"/>
                  </a:cubicBezTo>
                  <a:cubicBezTo>
                    <a:pt x="4970" y="1210"/>
                    <a:pt x="5002" y="1355"/>
                    <a:pt x="5037" y="1499"/>
                  </a:cubicBezTo>
                  <a:cubicBezTo>
                    <a:pt x="5036" y="1499"/>
                    <a:pt x="5036" y="1499"/>
                    <a:pt x="5036" y="1499"/>
                  </a:cubicBezTo>
                  <a:lnTo>
                    <a:pt x="5036" y="1499"/>
                  </a:lnTo>
                  <a:lnTo>
                    <a:pt x="5037" y="1500"/>
                  </a:lnTo>
                  <a:cubicBezTo>
                    <a:pt x="5037" y="1504"/>
                    <a:pt x="5038" y="1508"/>
                    <a:pt x="5039" y="1512"/>
                  </a:cubicBezTo>
                  <a:lnTo>
                    <a:pt x="5039" y="1512"/>
                  </a:lnTo>
                  <a:cubicBezTo>
                    <a:pt x="5039" y="1511"/>
                    <a:pt x="5038" y="1509"/>
                    <a:pt x="5038" y="1507"/>
                  </a:cubicBezTo>
                  <a:lnTo>
                    <a:pt x="5038" y="1507"/>
                  </a:lnTo>
                  <a:cubicBezTo>
                    <a:pt x="5055" y="1589"/>
                    <a:pt x="5069" y="1673"/>
                    <a:pt x="5083" y="1755"/>
                  </a:cubicBezTo>
                  <a:cubicBezTo>
                    <a:pt x="5096" y="1834"/>
                    <a:pt x="5110" y="1913"/>
                    <a:pt x="5119" y="1993"/>
                  </a:cubicBezTo>
                  <a:cubicBezTo>
                    <a:pt x="5132" y="2150"/>
                    <a:pt x="5150" y="2304"/>
                    <a:pt x="5173" y="2460"/>
                  </a:cubicBezTo>
                  <a:cubicBezTo>
                    <a:pt x="5193" y="2606"/>
                    <a:pt x="5210" y="2752"/>
                    <a:pt x="5226" y="2899"/>
                  </a:cubicBezTo>
                  <a:cubicBezTo>
                    <a:pt x="5246" y="3100"/>
                    <a:pt x="5269" y="3302"/>
                    <a:pt x="5322" y="3498"/>
                  </a:cubicBezTo>
                  <a:cubicBezTo>
                    <a:pt x="5303" y="3488"/>
                    <a:pt x="5284" y="3476"/>
                    <a:pt x="5264" y="3466"/>
                  </a:cubicBezTo>
                  <a:cubicBezTo>
                    <a:pt x="5169" y="3413"/>
                    <a:pt x="5072" y="3363"/>
                    <a:pt x="4977" y="3311"/>
                  </a:cubicBezTo>
                  <a:cubicBezTo>
                    <a:pt x="4651" y="3134"/>
                    <a:pt x="4320" y="2966"/>
                    <a:pt x="3989" y="2795"/>
                  </a:cubicBezTo>
                  <a:cubicBezTo>
                    <a:pt x="3663" y="2627"/>
                    <a:pt x="3339" y="2454"/>
                    <a:pt x="3007" y="2297"/>
                  </a:cubicBezTo>
                  <a:cubicBezTo>
                    <a:pt x="2943" y="2264"/>
                    <a:pt x="2880" y="2231"/>
                    <a:pt x="2817" y="2198"/>
                  </a:cubicBezTo>
                  <a:cubicBezTo>
                    <a:pt x="2736" y="2157"/>
                    <a:pt x="2654" y="2118"/>
                    <a:pt x="2572" y="2079"/>
                  </a:cubicBezTo>
                  <a:cubicBezTo>
                    <a:pt x="2530" y="2059"/>
                    <a:pt x="2489" y="2039"/>
                    <a:pt x="2448" y="2019"/>
                  </a:cubicBezTo>
                  <a:cubicBezTo>
                    <a:pt x="2441" y="2007"/>
                    <a:pt x="2437" y="1994"/>
                    <a:pt x="2428" y="1983"/>
                  </a:cubicBezTo>
                  <a:cubicBezTo>
                    <a:pt x="2407" y="1956"/>
                    <a:pt x="2385" y="1929"/>
                    <a:pt x="2364" y="1902"/>
                  </a:cubicBezTo>
                  <a:cubicBezTo>
                    <a:pt x="2329" y="1849"/>
                    <a:pt x="2299" y="1794"/>
                    <a:pt x="2263" y="1743"/>
                  </a:cubicBezTo>
                  <a:cubicBezTo>
                    <a:pt x="2220" y="1682"/>
                    <a:pt x="2184" y="1619"/>
                    <a:pt x="2147" y="1556"/>
                  </a:cubicBezTo>
                  <a:cubicBezTo>
                    <a:pt x="2117" y="1499"/>
                    <a:pt x="2088" y="1440"/>
                    <a:pt x="2056" y="1382"/>
                  </a:cubicBezTo>
                  <a:cubicBezTo>
                    <a:pt x="2022" y="1323"/>
                    <a:pt x="1984" y="1266"/>
                    <a:pt x="1948" y="1207"/>
                  </a:cubicBezTo>
                  <a:cubicBezTo>
                    <a:pt x="1879" y="1091"/>
                    <a:pt x="1813" y="972"/>
                    <a:pt x="1739" y="858"/>
                  </a:cubicBezTo>
                  <a:cubicBezTo>
                    <a:pt x="1661" y="739"/>
                    <a:pt x="1581" y="619"/>
                    <a:pt x="1501" y="498"/>
                  </a:cubicBezTo>
                  <a:cubicBezTo>
                    <a:pt x="1429" y="391"/>
                    <a:pt x="1350" y="288"/>
                    <a:pt x="1273" y="183"/>
                  </a:cubicBezTo>
                  <a:cubicBezTo>
                    <a:pt x="1245" y="143"/>
                    <a:pt x="1208" y="112"/>
                    <a:pt x="1158" y="101"/>
                  </a:cubicBezTo>
                  <a:cubicBezTo>
                    <a:pt x="1145" y="98"/>
                    <a:pt x="1132" y="96"/>
                    <a:pt x="1119" y="96"/>
                  </a:cubicBezTo>
                  <a:cubicBezTo>
                    <a:pt x="1085" y="96"/>
                    <a:pt x="1050" y="106"/>
                    <a:pt x="1021" y="125"/>
                  </a:cubicBezTo>
                  <a:cubicBezTo>
                    <a:pt x="938" y="175"/>
                    <a:pt x="902" y="296"/>
                    <a:pt x="960" y="378"/>
                  </a:cubicBezTo>
                  <a:cubicBezTo>
                    <a:pt x="1006" y="442"/>
                    <a:pt x="1053" y="504"/>
                    <a:pt x="1098" y="567"/>
                  </a:cubicBezTo>
                  <a:cubicBezTo>
                    <a:pt x="1098" y="567"/>
                    <a:pt x="1098" y="567"/>
                    <a:pt x="1098" y="567"/>
                  </a:cubicBezTo>
                  <a:lnTo>
                    <a:pt x="1098" y="567"/>
                  </a:lnTo>
                  <a:cubicBezTo>
                    <a:pt x="1214" y="732"/>
                    <a:pt x="1328" y="899"/>
                    <a:pt x="1435" y="1068"/>
                  </a:cubicBezTo>
                  <a:cubicBezTo>
                    <a:pt x="1491" y="1159"/>
                    <a:pt x="1546" y="1253"/>
                    <a:pt x="1599" y="1345"/>
                  </a:cubicBezTo>
                  <a:cubicBezTo>
                    <a:pt x="1651" y="1429"/>
                    <a:pt x="1704" y="1511"/>
                    <a:pt x="1752" y="1597"/>
                  </a:cubicBezTo>
                  <a:lnTo>
                    <a:pt x="1752" y="1597"/>
                  </a:lnTo>
                  <a:cubicBezTo>
                    <a:pt x="1749" y="1592"/>
                    <a:pt x="1747" y="1587"/>
                    <a:pt x="1745" y="1583"/>
                  </a:cubicBezTo>
                  <a:lnTo>
                    <a:pt x="1745" y="1583"/>
                  </a:lnTo>
                  <a:cubicBezTo>
                    <a:pt x="1774" y="1639"/>
                    <a:pt x="1803" y="1696"/>
                    <a:pt x="1834" y="1753"/>
                  </a:cubicBezTo>
                  <a:cubicBezTo>
                    <a:pt x="1590" y="1652"/>
                    <a:pt x="1348" y="1552"/>
                    <a:pt x="1108" y="1443"/>
                  </a:cubicBezTo>
                  <a:cubicBezTo>
                    <a:pt x="941" y="1369"/>
                    <a:pt x="771" y="1297"/>
                    <a:pt x="604" y="1222"/>
                  </a:cubicBezTo>
                  <a:cubicBezTo>
                    <a:pt x="512" y="1181"/>
                    <a:pt x="419" y="1139"/>
                    <a:pt x="323" y="1110"/>
                  </a:cubicBezTo>
                  <a:cubicBezTo>
                    <a:pt x="287" y="1100"/>
                    <a:pt x="248" y="1092"/>
                    <a:pt x="209" y="1092"/>
                  </a:cubicBezTo>
                  <a:cubicBezTo>
                    <a:pt x="150" y="1092"/>
                    <a:pt x="92" y="1110"/>
                    <a:pt x="53" y="1164"/>
                  </a:cubicBezTo>
                  <a:cubicBezTo>
                    <a:pt x="14" y="1218"/>
                    <a:pt x="1" y="1289"/>
                    <a:pt x="28" y="1352"/>
                  </a:cubicBezTo>
                  <a:cubicBezTo>
                    <a:pt x="60" y="1422"/>
                    <a:pt x="129" y="1465"/>
                    <a:pt x="201" y="1465"/>
                  </a:cubicBezTo>
                  <a:cubicBezTo>
                    <a:pt x="206" y="1465"/>
                    <a:pt x="212" y="1465"/>
                    <a:pt x="217" y="1465"/>
                  </a:cubicBezTo>
                  <a:lnTo>
                    <a:pt x="218" y="1465"/>
                  </a:lnTo>
                  <a:cubicBezTo>
                    <a:pt x="324" y="1501"/>
                    <a:pt x="426" y="1548"/>
                    <a:pt x="529" y="1593"/>
                  </a:cubicBezTo>
                  <a:cubicBezTo>
                    <a:pt x="694" y="1666"/>
                    <a:pt x="858" y="1737"/>
                    <a:pt x="1022" y="1811"/>
                  </a:cubicBezTo>
                  <a:cubicBezTo>
                    <a:pt x="1193" y="1888"/>
                    <a:pt x="1367" y="1961"/>
                    <a:pt x="1541" y="2032"/>
                  </a:cubicBezTo>
                  <a:cubicBezTo>
                    <a:pt x="1709" y="2102"/>
                    <a:pt x="1878" y="2169"/>
                    <a:pt x="2044" y="2240"/>
                  </a:cubicBezTo>
                  <a:cubicBezTo>
                    <a:pt x="2223" y="2315"/>
                    <a:pt x="2395" y="2404"/>
                    <a:pt x="2569" y="2487"/>
                  </a:cubicBezTo>
                  <a:cubicBezTo>
                    <a:pt x="2644" y="2525"/>
                    <a:pt x="2719" y="2566"/>
                    <a:pt x="2794" y="2604"/>
                  </a:cubicBezTo>
                  <a:cubicBezTo>
                    <a:pt x="2875" y="2644"/>
                    <a:pt x="2958" y="2681"/>
                    <a:pt x="3039" y="2721"/>
                  </a:cubicBezTo>
                  <a:cubicBezTo>
                    <a:pt x="3238" y="2821"/>
                    <a:pt x="3433" y="2924"/>
                    <a:pt x="3631" y="3026"/>
                  </a:cubicBezTo>
                  <a:cubicBezTo>
                    <a:pt x="3763" y="3094"/>
                    <a:pt x="3894" y="3163"/>
                    <a:pt x="4027" y="3231"/>
                  </a:cubicBezTo>
                  <a:cubicBezTo>
                    <a:pt x="3972" y="3254"/>
                    <a:pt x="3916" y="3276"/>
                    <a:pt x="3862" y="3301"/>
                  </a:cubicBezTo>
                  <a:cubicBezTo>
                    <a:pt x="3769" y="3345"/>
                    <a:pt x="3687" y="3403"/>
                    <a:pt x="3605" y="3464"/>
                  </a:cubicBezTo>
                  <a:lnTo>
                    <a:pt x="3605" y="3464"/>
                  </a:lnTo>
                  <a:cubicBezTo>
                    <a:pt x="3517" y="3526"/>
                    <a:pt x="3431" y="3587"/>
                    <a:pt x="3344" y="3650"/>
                  </a:cubicBezTo>
                  <a:lnTo>
                    <a:pt x="3344" y="3650"/>
                  </a:lnTo>
                  <a:cubicBezTo>
                    <a:pt x="3344" y="3649"/>
                    <a:pt x="3344" y="3649"/>
                    <a:pt x="3344" y="3649"/>
                  </a:cubicBezTo>
                  <a:lnTo>
                    <a:pt x="3344" y="3649"/>
                  </a:lnTo>
                  <a:cubicBezTo>
                    <a:pt x="3255" y="3713"/>
                    <a:pt x="3162" y="3772"/>
                    <a:pt x="3071" y="3833"/>
                  </a:cubicBezTo>
                  <a:cubicBezTo>
                    <a:pt x="2987" y="3888"/>
                    <a:pt x="2901" y="3935"/>
                    <a:pt x="2814" y="3984"/>
                  </a:cubicBezTo>
                  <a:cubicBezTo>
                    <a:pt x="2727" y="4033"/>
                    <a:pt x="2639" y="4081"/>
                    <a:pt x="2552" y="4132"/>
                  </a:cubicBezTo>
                  <a:cubicBezTo>
                    <a:pt x="2459" y="4186"/>
                    <a:pt x="2365" y="4243"/>
                    <a:pt x="2271" y="4295"/>
                  </a:cubicBezTo>
                  <a:cubicBezTo>
                    <a:pt x="2277" y="4291"/>
                    <a:pt x="2284" y="4288"/>
                    <a:pt x="2292" y="4285"/>
                  </a:cubicBezTo>
                  <a:lnTo>
                    <a:pt x="2292" y="4285"/>
                  </a:lnTo>
                  <a:cubicBezTo>
                    <a:pt x="2160" y="4353"/>
                    <a:pt x="2030" y="4424"/>
                    <a:pt x="1891" y="4478"/>
                  </a:cubicBezTo>
                  <a:cubicBezTo>
                    <a:pt x="1794" y="4512"/>
                    <a:pt x="1697" y="4552"/>
                    <a:pt x="1597" y="4577"/>
                  </a:cubicBezTo>
                  <a:cubicBezTo>
                    <a:pt x="1591" y="4577"/>
                    <a:pt x="1586" y="4578"/>
                    <a:pt x="1581" y="4580"/>
                  </a:cubicBezTo>
                  <a:cubicBezTo>
                    <a:pt x="1576" y="4579"/>
                    <a:pt x="1571" y="4579"/>
                    <a:pt x="1566" y="4579"/>
                  </a:cubicBezTo>
                  <a:cubicBezTo>
                    <a:pt x="1490" y="4579"/>
                    <a:pt x="1417" y="4628"/>
                    <a:pt x="1391" y="4701"/>
                  </a:cubicBezTo>
                  <a:cubicBezTo>
                    <a:pt x="1356" y="4798"/>
                    <a:pt x="1407" y="4902"/>
                    <a:pt x="1501" y="4939"/>
                  </a:cubicBezTo>
                  <a:cubicBezTo>
                    <a:pt x="1518" y="4945"/>
                    <a:pt x="1535" y="4948"/>
                    <a:pt x="1555" y="4950"/>
                  </a:cubicBezTo>
                  <a:cubicBezTo>
                    <a:pt x="1565" y="4951"/>
                    <a:pt x="1575" y="4952"/>
                    <a:pt x="1587" y="4952"/>
                  </a:cubicBezTo>
                  <a:cubicBezTo>
                    <a:pt x="1629" y="4951"/>
                    <a:pt x="1672" y="4941"/>
                    <a:pt x="1711" y="4929"/>
                  </a:cubicBezTo>
                  <a:cubicBezTo>
                    <a:pt x="1743" y="4920"/>
                    <a:pt x="1774" y="4910"/>
                    <a:pt x="1806" y="4899"/>
                  </a:cubicBezTo>
                  <a:cubicBezTo>
                    <a:pt x="1850" y="4884"/>
                    <a:pt x="1893" y="4868"/>
                    <a:pt x="1937" y="4853"/>
                  </a:cubicBezTo>
                  <a:cubicBezTo>
                    <a:pt x="2030" y="4822"/>
                    <a:pt x="2122" y="4787"/>
                    <a:pt x="2210" y="4743"/>
                  </a:cubicBezTo>
                  <a:cubicBezTo>
                    <a:pt x="2296" y="4700"/>
                    <a:pt x="2381" y="4656"/>
                    <a:pt x="2464" y="4610"/>
                  </a:cubicBezTo>
                  <a:cubicBezTo>
                    <a:pt x="2552" y="4564"/>
                    <a:pt x="2638" y="4511"/>
                    <a:pt x="2723" y="4461"/>
                  </a:cubicBezTo>
                  <a:cubicBezTo>
                    <a:pt x="2801" y="4415"/>
                    <a:pt x="2880" y="4371"/>
                    <a:pt x="2958" y="4327"/>
                  </a:cubicBezTo>
                  <a:cubicBezTo>
                    <a:pt x="3040" y="4281"/>
                    <a:pt x="3124" y="4239"/>
                    <a:pt x="3204" y="4187"/>
                  </a:cubicBezTo>
                  <a:cubicBezTo>
                    <a:pt x="3366" y="4083"/>
                    <a:pt x="3523" y="3973"/>
                    <a:pt x="3681" y="3861"/>
                  </a:cubicBezTo>
                  <a:lnTo>
                    <a:pt x="3681" y="3861"/>
                  </a:lnTo>
                  <a:cubicBezTo>
                    <a:pt x="3678" y="3864"/>
                    <a:pt x="3674" y="3866"/>
                    <a:pt x="3670" y="3869"/>
                  </a:cubicBezTo>
                  <a:cubicBezTo>
                    <a:pt x="3745" y="3818"/>
                    <a:pt x="3818" y="3765"/>
                    <a:pt x="3891" y="3713"/>
                  </a:cubicBezTo>
                  <a:lnTo>
                    <a:pt x="3891" y="3713"/>
                  </a:lnTo>
                  <a:cubicBezTo>
                    <a:pt x="3891" y="3713"/>
                    <a:pt x="3890" y="3714"/>
                    <a:pt x="3890" y="3714"/>
                  </a:cubicBezTo>
                  <a:cubicBezTo>
                    <a:pt x="3922" y="3691"/>
                    <a:pt x="3955" y="3670"/>
                    <a:pt x="3989" y="3650"/>
                  </a:cubicBezTo>
                  <a:cubicBezTo>
                    <a:pt x="4082" y="3604"/>
                    <a:pt x="4179" y="3565"/>
                    <a:pt x="4275" y="3528"/>
                  </a:cubicBezTo>
                  <a:cubicBezTo>
                    <a:pt x="4285" y="3524"/>
                    <a:pt x="4296" y="3522"/>
                    <a:pt x="4306" y="3518"/>
                  </a:cubicBezTo>
                  <a:cubicBezTo>
                    <a:pt x="4346" y="3510"/>
                    <a:pt x="4387" y="3504"/>
                    <a:pt x="4428" y="3499"/>
                  </a:cubicBezTo>
                  <a:cubicBezTo>
                    <a:pt x="4459" y="3497"/>
                    <a:pt x="4489" y="3496"/>
                    <a:pt x="4520" y="3496"/>
                  </a:cubicBezTo>
                  <a:cubicBezTo>
                    <a:pt x="4527" y="3497"/>
                    <a:pt x="4533" y="3497"/>
                    <a:pt x="4541" y="3498"/>
                  </a:cubicBezTo>
                  <a:cubicBezTo>
                    <a:pt x="4567" y="3512"/>
                    <a:pt x="4593" y="3524"/>
                    <a:pt x="4619" y="3538"/>
                  </a:cubicBezTo>
                  <a:cubicBezTo>
                    <a:pt x="4784" y="3626"/>
                    <a:pt x="4951" y="3713"/>
                    <a:pt x="5113" y="3805"/>
                  </a:cubicBezTo>
                  <a:cubicBezTo>
                    <a:pt x="5201" y="3856"/>
                    <a:pt x="5290" y="3907"/>
                    <a:pt x="5381" y="3952"/>
                  </a:cubicBezTo>
                  <a:cubicBezTo>
                    <a:pt x="5459" y="3991"/>
                    <a:pt x="5537" y="4025"/>
                    <a:pt x="5616" y="4063"/>
                  </a:cubicBezTo>
                  <a:cubicBezTo>
                    <a:pt x="5795" y="4153"/>
                    <a:pt x="5963" y="4262"/>
                    <a:pt x="6147" y="4342"/>
                  </a:cubicBezTo>
                  <a:cubicBezTo>
                    <a:pt x="6206" y="4368"/>
                    <a:pt x="6266" y="4397"/>
                    <a:pt x="6324" y="4424"/>
                  </a:cubicBezTo>
                  <a:cubicBezTo>
                    <a:pt x="6248" y="4473"/>
                    <a:pt x="6174" y="4532"/>
                    <a:pt x="6106" y="4590"/>
                  </a:cubicBezTo>
                  <a:cubicBezTo>
                    <a:pt x="5974" y="4703"/>
                    <a:pt x="5858" y="4832"/>
                    <a:pt x="5732" y="4952"/>
                  </a:cubicBezTo>
                  <a:cubicBezTo>
                    <a:pt x="5611" y="5069"/>
                    <a:pt x="5492" y="5189"/>
                    <a:pt x="5372" y="5306"/>
                  </a:cubicBezTo>
                  <a:cubicBezTo>
                    <a:pt x="5372" y="5306"/>
                    <a:pt x="5373" y="5305"/>
                    <a:pt x="5373" y="5305"/>
                  </a:cubicBezTo>
                  <a:lnTo>
                    <a:pt x="5373" y="5305"/>
                  </a:lnTo>
                  <a:cubicBezTo>
                    <a:pt x="5338" y="5335"/>
                    <a:pt x="5304" y="5366"/>
                    <a:pt x="5266" y="5395"/>
                  </a:cubicBezTo>
                  <a:cubicBezTo>
                    <a:pt x="5224" y="5427"/>
                    <a:pt x="5180" y="5457"/>
                    <a:pt x="5138" y="5492"/>
                  </a:cubicBezTo>
                  <a:cubicBezTo>
                    <a:pt x="5055" y="5560"/>
                    <a:pt x="4993" y="5652"/>
                    <a:pt x="4917" y="5729"/>
                  </a:cubicBezTo>
                  <a:cubicBezTo>
                    <a:pt x="4902" y="5741"/>
                    <a:pt x="4888" y="5753"/>
                    <a:pt x="4873" y="5764"/>
                  </a:cubicBezTo>
                  <a:lnTo>
                    <a:pt x="4873" y="5764"/>
                  </a:lnTo>
                  <a:cubicBezTo>
                    <a:pt x="4873" y="5764"/>
                    <a:pt x="4873" y="5764"/>
                    <a:pt x="4873" y="5764"/>
                  </a:cubicBezTo>
                  <a:lnTo>
                    <a:pt x="4873" y="5764"/>
                  </a:lnTo>
                  <a:cubicBezTo>
                    <a:pt x="4873" y="5764"/>
                    <a:pt x="4872" y="5765"/>
                    <a:pt x="4872" y="5765"/>
                  </a:cubicBezTo>
                  <a:cubicBezTo>
                    <a:pt x="4872" y="5765"/>
                    <a:pt x="4873" y="5765"/>
                    <a:pt x="4873" y="5764"/>
                  </a:cubicBezTo>
                  <a:lnTo>
                    <a:pt x="4873" y="5764"/>
                  </a:lnTo>
                  <a:cubicBezTo>
                    <a:pt x="4873" y="5765"/>
                    <a:pt x="4872" y="5765"/>
                    <a:pt x="4872" y="5765"/>
                  </a:cubicBezTo>
                  <a:cubicBezTo>
                    <a:pt x="4871" y="5766"/>
                    <a:pt x="4871" y="5766"/>
                    <a:pt x="4871" y="5766"/>
                  </a:cubicBezTo>
                  <a:cubicBezTo>
                    <a:pt x="4818" y="5794"/>
                    <a:pt x="4779" y="5847"/>
                    <a:pt x="4774" y="5912"/>
                  </a:cubicBezTo>
                  <a:cubicBezTo>
                    <a:pt x="4764" y="6010"/>
                    <a:pt x="4840" y="6106"/>
                    <a:pt x="4941" y="6112"/>
                  </a:cubicBezTo>
                  <a:cubicBezTo>
                    <a:pt x="4946" y="6113"/>
                    <a:pt x="4952" y="6113"/>
                    <a:pt x="4957" y="6113"/>
                  </a:cubicBezTo>
                  <a:cubicBezTo>
                    <a:pt x="5023" y="6112"/>
                    <a:pt x="5073" y="6079"/>
                    <a:pt x="5125" y="6037"/>
                  </a:cubicBezTo>
                  <a:cubicBezTo>
                    <a:pt x="5159" y="6010"/>
                    <a:pt x="5193" y="5979"/>
                    <a:pt x="5222" y="5946"/>
                  </a:cubicBezTo>
                  <a:cubicBezTo>
                    <a:pt x="5274" y="5888"/>
                    <a:pt x="5324" y="5827"/>
                    <a:pt x="5380" y="5772"/>
                  </a:cubicBezTo>
                  <a:cubicBezTo>
                    <a:pt x="5419" y="5740"/>
                    <a:pt x="5460" y="5712"/>
                    <a:pt x="5501" y="5682"/>
                  </a:cubicBezTo>
                  <a:cubicBezTo>
                    <a:pt x="5543" y="5650"/>
                    <a:pt x="5581" y="5616"/>
                    <a:pt x="5620" y="5580"/>
                  </a:cubicBezTo>
                  <a:cubicBezTo>
                    <a:pt x="5703" y="5503"/>
                    <a:pt x="5780" y="5421"/>
                    <a:pt x="5861" y="5343"/>
                  </a:cubicBezTo>
                  <a:cubicBezTo>
                    <a:pt x="5937" y="5269"/>
                    <a:pt x="6013" y="5197"/>
                    <a:pt x="6089" y="5122"/>
                  </a:cubicBezTo>
                  <a:cubicBezTo>
                    <a:pt x="6155" y="5056"/>
                    <a:pt x="6220" y="4989"/>
                    <a:pt x="6286" y="4924"/>
                  </a:cubicBezTo>
                  <a:cubicBezTo>
                    <a:pt x="6352" y="4867"/>
                    <a:pt x="6419" y="4809"/>
                    <a:pt x="6490" y="4759"/>
                  </a:cubicBezTo>
                  <a:cubicBezTo>
                    <a:pt x="6520" y="4739"/>
                    <a:pt x="6549" y="4719"/>
                    <a:pt x="6580" y="4701"/>
                  </a:cubicBezTo>
                  <a:cubicBezTo>
                    <a:pt x="6597" y="4693"/>
                    <a:pt x="6617" y="4685"/>
                    <a:pt x="6635" y="4678"/>
                  </a:cubicBezTo>
                  <a:lnTo>
                    <a:pt x="6635" y="4678"/>
                  </a:lnTo>
                  <a:cubicBezTo>
                    <a:pt x="6635" y="4678"/>
                    <a:pt x="6634" y="4678"/>
                    <a:pt x="6634" y="4678"/>
                  </a:cubicBezTo>
                  <a:lnTo>
                    <a:pt x="6634" y="4678"/>
                  </a:lnTo>
                  <a:cubicBezTo>
                    <a:pt x="6636" y="4677"/>
                    <a:pt x="6638" y="4676"/>
                    <a:pt x="6641" y="4676"/>
                  </a:cubicBezTo>
                  <a:cubicBezTo>
                    <a:pt x="6642" y="4675"/>
                    <a:pt x="6643" y="4675"/>
                    <a:pt x="6645" y="4674"/>
                  </a:cubicBezTo>
                  <a:lnTo>
                    <a:pt x="6645" y="4674"/>
                  </a:lnTo>
                  <a:cubicBezTo>
                    <a:pt x="6644" y="4674"/>
                    <a:pt x="6644" y="4674"/>
                    <a:pt x="6644" y="4674"/>
                  </a:cubicBezTo>
                  <a:cubicBezTo>
                    <a:pt x="6658" y="4670"/>
                    <a:pt x="6672" y="4665"/>
                    <a:pt x="6685" y="4661"/>
                  </a:cubicBezTo>
                  <a:cubicBezTo>
                    <a:pt x="6690" y="4661"/>
                    <a:pt x="6696" y="4660"/>
                    <a:pt x="6700" y="4658"/>
                  </a:cubicBezTo>
                  <a:lnTo>
                    <a:pt x="6701" y="4658"/>
                  </a:lnTo>
                  <a:cubicBezTo>
                    <a:pt x="6704" y="4660"/>
                    <a:pt x="6706" y="4660"/>
                    <a:pt x="6707" y="4660"/>
                  </a:cubicBezTo>
                  <a:cubicBezTo>
                    <a:pt x="6713" y="4660"/>
                    <a:pt x="6718" y="4660"/>
                    <a:pt x="6724" y="4660"/>
                  </a:cubicBezTo>
                  <a:cubicBezTo>
                    <a:pt x="6818" y="4660"/>
                    <a:pt x="6900" y="4588"/>
                    <a:pt x="6910" y="4493"/>
                  </a:cubicBezTo>
                  <a:cubicBezTo>
                    <a:pt x="6913" y="4441"/>
                    <a:pt x="6896" y="4393"/>
                    <a:pt x="6865" y="4357"/>
                  </a:cubicBezTo>
                  <a:cubicBezTo>
                    <a:pt x="6855" y="4297"/>
                    <a:pt x="6816" y="4243"/>
                    <a:pt x="6756" y="4215"/>
                  </a:cubicBezTo>
                  <a:cubicBezTo>
                    <a:pt x="6667" y="4172"/>
                    <a:pt x="6575" y="4135"/>
                    <a:pt x="6484" y="4091"/>
                  </a:cubicBezTo>
                  <a:cubicBezTo>
                    <a:pt x="6395" y="4049"/>
                    <a:pt x="6305" y="4010"/>
                    <a:pt x="6216" y="3968"/>
                  </a:cubicBezTo>
                  <a:cubicBezTo>
                    <a:pt x="6142" y="3930"/>
                    <a:pt x="6071" y="3889"/>
                    <a:pt x="5999" y="3848"/>
                  </a:cubicBezTo>
                  <a:cubicBezTo>
                    <a:pt x="5989" y="3805"/>
                    <a:pt x="5964" y="3765"/>
                    <a:pt x="5926" y="3737"/>
                  </a:cubicBezTo>
                  <a:lnTo>
                    <a:pt x="5926" y="3737"/>
                  </a:lnTo>
                  <a:cubicBezTo>
                    <a:pt x="5926" y="3737"/>
                    <a:pt x="5926" y="3737"/>
                    <a:pt x="5926" y="3737"/>
                  </a:cubicBezTo>
                  <a:cubicBezTo>
                    <a:pt x="5925" y="3736"/>
                    <a:pt x="5924" y="3735"/>
                    <a:pt x="5922" y="3734"/>
                  </a:cubicBezTo>
                  <a:lnTo>
                    <a:pt x="5922" y="3734"/>
                  </a:lnTo>
                  <a:cubicBezTo>
                    <a:pt x="5923" y="3734"/>
                    <a:pt x="5923" y="3734"/>
                    <a:pt x="5923" y="3734"/>
                  </a:cubicBezTo>
                  <a:lnTo>
                    <a:pt x="5923" y="3734"/>
                  </a:lnTo>
                  <a:cubicBezTo>
                    <a:pt x="5922" y="3734"/>
                    <a:pt x="5921" y="3733"/>
                    <a:pt x="5921" y="3733"/>
                  </a:cubicBezTo>
                  <a:lnTo>
                    <a:pt x="5921" y="3733"/>
                  </a:lnTo>
                  <a:cubicBezTo>
                    <a:pt x="5911" y="3726"/>
                    <a:pt x="5903" y="3718"/>
                    <a:pt x="5893" y="3711"/>
                  </a:cubicBezTo>
                  <a:cubicBezTo>
                    <a:pt x="5855" y="3679"/>
                    <a:pt x="5818" y="3646"/>
                    <a:pt x="5782" y="3612"/>
                  </a:cubicBezTo>
                  <a:cubicBezTo>
                    <a:pt x="5772" y="3600"/>
                    <a:pt x="5762" y="3587"/>
                    <a:pt x="5752" y="3573"/>
                  </a:cubicBezTo>
                  <a:cubicBezTo>
                    <a:pt x="5743" y="3560"/>
                    <a:pt x="5734" y="3546"/>
                    <a:pt x="5726" y="3531"/>
                  </a:cubicBezTo>
                  <a:cubicBezTo>
                    <a:pt x="5719" y="3515"/>
                    <a:pt x="5711" y="3499"/>
                    <a:pt x="5704" y="3483"/>
                  </a:cubicBezTo>
                  <a:cubicBezTo>
                    <a:pt x="5690" y="3437"/>
                    <a:pt x="5677" y="3393"/>
                    <a:pt x="5666" y="3346"/>
                  </a:cubicBezTo>
                  <a:cubicBezTo>
                    <a:pt x="5639" y="3226"/>
                    <a:pt x="5620" y="3107"/>
                    <a:pt x="5606" y="2986"/>
                  </a:cubicBezTo>
                  <a:cubicBezTo>
                    <a:pt x="5592" y="2839"/>
                    <a:pt x="5575" y="2694"/>
                    <a:pt x="5557" y="2548"/>
                  </a:cubicBezTo>
                  <a:cubicBezTo>
                    <a:pt x="5539" y="2410"/>
                    <a:pt x="5517" y="2272"/>
                    <a:pt x="5501" y="2132"/>
                  </a:cubicBezTo>
                  <a:lnTo>
                    <a:pt x="5501" y="2132"/>
                  </a:lnTo>
                  <a:cubicBezTo>
                    <a:pt x="5502" y="2138"/>
                    <a:pt x="5502" y="2145"/>
                    <a:pt x="5502" y="2151"/>
                  </a:cubicBezTo>
                  <a:cubicBezTo>
                    <a:pt x="5495" y="2060"/>
                    <a:pt x="5491" y="1970"/>
                    <a:pt x="5478" y="1881"/>
                  </a:cubicBezTo>
                  <a:cubicBezTo>
                    <a:pt x="5467" y="1802"/>
                    <a:pt x="5452" y="1722"/>
                    <a:pt x="5439" y="1643"/>
                  </a:cubicBezTo>
                  <a:cubicBezTo>
                    <a:pt x="5412" y="1476"/>
                    <a:pt x="5369" y="1315"/>
                    <a:pt x="5330" y="1151"/>
                  </a:cubicBezTo>
                  <a:cubicBezTo>
                    <a:pt x="5313" y="1077"/>
                    <a:pt x="5300" y="1002"/>
                    <a:pt x="5277" y="928"/>
                  </a:cubicBezTo>
                  <a:cubicBezTo>
                    <a:pt x="5255" y="856"/>
                    <a:pt x="5229" y="784"/>
                    <a:pt x="5204" y="712"/>
                  </a:cubicBezTo>
                  <a:cubicBezTo>
                    <a:pt x="5152" y="567"/>
                    <a:pt x="5097" y="423"/>
                    <a:pt x="5043" y="279"/>
                  </a:cubicBezTo>
                  <a:lnTo>
                    <a:pt x="5043" y="279"/>
                  </a:lnTo>
                  <a:cubicBezTo>
                    <a:pt x="5045" y="280"/>
                    <a:pt x="5045" y="280"/>
                    <a:pt x="5045" y="280"/>
                  </a:cubicBezTo>
                  <a:cubicBezTo>
                    <a:pt x="5023" y="223"/>
                    <a:pt x="5001" y="166"/>
                    <a:pt x="4975" y="110"/>
                  </a:cubicBezTo>
                  <a:cubicBezTo>
                    <a:pt x="4943" y="42"/>
                    <a:pt x="4876" y="1"/>
                    <a:pt x="48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63" name="Google Shape;2119;p42"/>
            <p:cNvSpPr/>
            <p:nvPr/>
          </p:nvSpPr>
          <p:spPr>
            <a:xfrm flipH="1">
              <a:off x="7301171" y="2606766"/>
              <a:ext cx="26219" cy="158569"/>
            </a:xfrm>
            <a:custGeom>
              <a:avLst/>
              <a:gdLst/>
              <a:ahLst/>
              <a:cxnLst/>
              <a:rect l="l" t="t" r="r" b="b"/>
              <a:pathLst>
                <a:path w="429" h="2562" extrusionOk="0">
                  <a:moveTo>
                    <a:pt x="225" y="0"/>
                  </a:moveTo>
                  <a:cubicBezTo>
                    <a:pt x="216" y="0"/>
                    <a:pt x="206" y="1"/>
                    <a:pt x="196" y="2"/>
                  </a:cubicBezTo>
                  <a:cubicBezTo>
                    <a:pt x="99" y="18"/>
                    <a:pt x="27" y="116"/>
                    <a:pt x="44" y="215"/>
                  </a:cubicBezTo>
                  <a:cubicBezTo>
                    <a:pt x="47" y="240"/>
                    <a:pt x="44" y="265"/>
                    <a:pt x="45" y="291"/>
                  </a:cubicBezTo>
                  <a:cubicBezTo>
                    <a:pt x="45" y="336"/>
                    <a:pt x="47" y="383"/>
                    <a:pt x="49" y="429"/>
                  </a:cubicBezTo>
                  <a:cubicBezTo>
                    <a:pt x="53" y="522"/>
                    <a:pt x="59" y="614"/>
                    <a:pt x="58" y="707"/>
                  </a:cubicBezTo>
                  <a:cubicBezTo>
                    <a:pt x="55" y="818"/>
                    <a:pt x="48" y="928"/>
                    <a:pt x="48" y="1038"/>
                  </a:cubicBezTo>
                  <a:cubicBezTo>
                    <a:pt x="48" y="1149"/>
                    <a:pt x="49" y="1260"/>
                    <a:pt x="51" y="1372"/>
                  </a:cubicBezTo>
                  <a:cubicBezTo>
                    <a:pt x="57" y="1578"/>
                    <a:pt x="60" y="1785"/>
                    <a:pt x="57" y="1991"/>
                  </a:cubicBezTo>
                  <a:cubicBezTo>
                    <a:pt x="57" y="1991"/>
                    <a:pt x="57" y="1992"/>
                    <a:pt x="57" y="1992"/>
                  </a:cubicBezTo>
                  <a:cubicBezTo>
                    <a:pt x="57" y="1995"/>
                    <a:pt x="57" y="1997"/>
                    <a:pt x="57" y="2000"/>
                  </a:cubicBezTo>
                  <a:cubicBezTo>
                    <a:pt x="52" y="2102"/>
                    <a:pt x="48" y="2204"/>
                    <a:pt x="37" y="2304"/>
                  </a:cubicBezTo>
                  <a:cubicBezTo>
                    <a:pt x="1" y="2393"/>
                    <a:pt x="41" y="2491"/>
                    <a:pt x="123" y="2540"/>
                  </a:cubicBezTo>
                  <a:cubicBezTo>
                    <a:pt x="148" y="2555"/>
                    <a:pt x="175" y="2562"/>
                    <a:pt x="202" y="2562"/>
                  </a:cubicBezTo>
                  <a:cubicBezTo>
                    <a:pt x="204" y="2562"/>
                    <a:pt x="206" y="2562"/>
                    <a:pt x="208" y="2562"/>
                  </a:cubicBezTo>
                  <a:cubicBezTo>
                    <a:pt x="283" y="2560"/>
                    <a:pt x="358" y="2508"/>
                    <a:pt x="385" y="2437"/>
                  </a:cubicBezTo>
                  <a:cubicBezTo>
                    <a:pt x="414" y="2364"/>
                    <a:pt x="411" y="2277"/>
                    <a:pt x="417" y="2200"/>
                  </a:cubicBezTo>
                  <a:cubicBezTo>
                    <a:pt x="426" y="2062"/>
                    <a:pt x="428" y="1925"/>
                    <a:pt x="427" y="1787"/>
                  </a:cubicBezTo>
                  <a:cubicBezTo>
                    <a:pt x="426" y="1507"/>
                    <a:pt x="414" y="1228"/>
                    <a:pt x="418" y="949"/>
                  </a:cubicBezTo>
                  <a:cubicBezTo>
                    <a:pt x="418" y="946"/>
                    <a:pt x="418" y="943"/>
                    <a:pt x="418" y="940"/>
                  </a:cubicBezTo>
                  <a:cubicBezTo>
                    <a:pt x="422" y="862"/>
                    <a:pt x="426" y="786"/>
                    <a:pt x="427" y="708"/>
                  </a:cubicBezTo>
                  <a:cubicBezTo>
                    <a:pt x="428" y="642"/>
                    <a:pt x="425" y="576"/>
                    <a:pt x="423" y="510"/>
                  </a:cubicBezTo>
                  <a:cubicBezTo>
                    <a:pt x="420" y="440"/>
                    <a:pt x="416" y="369"/>
                    <a:pt x="415" y="300"/>
                  </a:cubicBezTo>
                  <a:cubicBezTo>
                    <a:pt x="415" y="252"/>
                    <a:pt x="418" y="203"/>
                    <a:pt x="410" y="155"/>
                  </a:cubicBezTo>
                  <a:cubicBezTo>
                    <a:pt x="394" y="66"/>
                    <a:pt x="315" y="0"/>
                    <a:pt x="2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8" name="Google Shape;2120;p42"/>
            <p:cNvSpPr/>
            <p:nvPr/>
          </p:nvSpPr>
          <p:spPr>
            <a:xfrm flipH="1">
              <a:off x="6982138" y="1607573"/>
              <a:ext cx="408632" cy="524910"/>
            </a:xfrm>
            <a:custGeom>
              <a:avLst/>
              <a:gdLst/>
              <a:ahLst/>
              <a:cxnLst/>
              <a:rect l="l" t="t" r="r" b="b"/>
              <a:pathLst>
                <a:path w="6686" h="8481" extrusionOk="0">
                  <a:moveTo>
                    <a:pt x="1470" y="1205"/>
                  </a:moveTo>
                  <a:lnTo>
                    <a:pt x="1470" y="1205"/>
                  </a:lnTo>
                  <a:cubicBezTo>
                    <a:pt x="1472" y="1207"/>
                    <a:pt x="1474" y="1209"/>
                    <a:pt x="1477" y="1212"/>
                  </a:cubicBezTo>
                  <a:lnTo>
                    <a:pt x="1477" y="1212"/>
                  </a:lnTo>
                  <a:cubicBezTo>
                    <a:pt x="1475" y="1209"/>
                    <a:pt x="1472" y="1207"/>
                    <a:pt x="1470" y="1205"/>
                  </a:cubicBezTo>
                  <a:close/>
                  <a:moveTo>
                    <a:pt x="3270" y="3018"/>
                  </a:moveTo>
                  <a:cubicBezTo>
                    <a:pt x="3270" y="3021"/>
                    <a:pt x="3270" y="3023"/>
                    <a:pt x="3270" y="3026"/>
                  </a:cubicBezTo>
                  <a:lnTo>
                    <a:pt x="3270" y="3026"/>
                  </a:lnTo>
                  <a:cubicBezTo>
                    <a:pt x="3270" y="3023"/>
                    <a:pt x="3270" y="3021"/>
                    <a:pt x="3270" y="3018"/>
                  </a:cubicBezTo>
                  <a:close/>
                  <a:moveTo>
                    <a:pt x="3763" y="4222"/>
                  </a:moveTo>
                  <a:cubicBezTo>
                    <a:pt x="3762" y="4222"/>
                    <a:pt x="3762" y="4223"/>
                    <a:pt x="3761" y="4223"/>
                  </a:cubicBezTo>
                  <a:lnTo>
                    <a:pt x="3761" y="4223"/>
                  </a:lnTo>
                  <a:cubicBezTo>
                    <a:pt x="3762" y="4223"/>
                    <a:pt x="3762" y="4223"/>
                    <a:pt x="3763" y="4222"/>
                  </a:cubicBezTo>
                  <a:close/>
                  <a:moveTo>
                    <a:pt x="3761" y="4223"/>
                  </a:moveTo>
                  <a:cubicBezTo>
                    <a:pt x="3761" y="4223"/>
                    <a:pt x="3761" y="4223"/>
                    <a:pt x="3761" y="4223"/>
                  </a:cubicBezTo>
                  <a:lnTo>
                    <a:pt x="3761" y="4223"/>
                  </a:lnTo>
                  <a:cubicBezTo>
                    <a:pt x="3761" y="4223"/>
                    <a:pt x="3761" y="4223"/>
                    <a:pt x="3761" y="4223"/>
                  </a:cubicBezTo>
                  <a:close/>
                  <a:moveTo>
                    <a:pt x="2445" y="6445"/>
                  </a:moveTo>
                  <a:cubicBezTo>
                    <a:pt x="2448" y="6447"/>
                    <a:pt x="2451" y="6449"/>
                    <a:pt x="2454" y="6451"/>
                  </a:cubicBezTo>
                  <a:lnTo>
                    <a:pt x="2454" y="6451"/>
                  </a:lnTo>
                  <a:cubicBezTo>
                    <a:pt x="2451" y="6449"/>
                    <a:pt x="2448" y="6447"/>
                    <a:pt x="2445" y="6445"/>
                  </a:cubicBezTo>
                  <a:close/>
                  <a:moveTo>
                    <a:pt x="3034" y="1"/>
                  </a:moveTo>
                  <a:cubicBezTo>
                    <a:pt x="3032" y="1"/>
                    <a:pt x="3031" y="1"/>
                    <a:pt x="3030" y="1"/>
                  </a:cubicBezTo>
                  <a:cubicBezTo>
                    <a:pt x="2929" y="2"/>
                    <a:pt x="2847" y="86"/>
                    <a:pt x="2848" y="187"/>
                  </a:cubicBezTo>
                  <a:cubicBezTo>
                    <a:pt x="2848" y="225"/>
                    <a:pt x="2849" y="264"/>
                    <a:pt x="2848" y="301"/>
                  </a:cubicBezTo>
                  <a:cubicBezTo>
                    <a:pt x="2844" y="490"/>
                    <a:pt x="2834" y="676"/>
                    <a:pt x="2834" y="865"/>
                  </a:cubicBezTo>
                  <a:cubicBezTo>
                    <a:pt x="2833" y="1067"/>
                    <a:pt x="2828" y="1270"/>
                    <a:pt x="2826" y="1472"/>
                  </a:cubicBezTo>
                  <a:cubicBezTo>
                    <a:pt x="2825" y="1664"/>
                    <a:pt x="2826" y="1858"/>
                    <a:pt x="2835" y="2050"/>
                  </a:cubicBezTo>
                  <a:cubicBezTo>
                    <a:pt x="2843" y="2198"/>
                    <a:pt x="2857" y="2347"/>
                    <a:pt x="2870" y="2496"/>
                  </a:cubicBezTo>
                  <a:cubicBezTo>
                    <a:pt x="2855" y="2480"/>
                    <a:pt x="2840" y="2464"/>
                    <a:pt x="2824" y="2449"/>
                  </a:cubicBezTo>
                  <a:cubicBezTo>
                    <a:pt x="2751" y="2384"/>
                    <a:pt x="2675" y="2323"/>
                    <a:pt x="2598" y="2262"/>
                  </a:cubicBezTo>
                  <a:cubicBezTo>
                    <a:pt x="2504" y="2181"/>
                    <a:pt x="2412" y="2098"/>
                    <a:pt x="2324" y="2011"/>
                  </a:cubicBezTo>
                  <a:cubicBezTo>
                    <a:pt x="2277" y="1965"/>
                    <a:pt x="2230" y="1922"/>
                    <a:pt x="2182" y="1878"/>
                  </a:cubicBezTo>
                  <a:cubicBezTo>
                    <a:pt x="2128" y="1831"/>
                    <a:pt x="2068" y="1790"/>
                    <a:pt x="2012" y="1744"/>
                  </a:cubicBezTo>
                  <a:cubicBezTo>
                    <a:pt x="1953" y="1692"/>
                    <a:pt x="1900" y="1631"/>
                    <a:pt x="1845" y="1573"/>
                  </a:cubicBezTo>
                  <a:cubicBezTo>
                    <a:pt x="1803" y="1527"/>
                    <a:pt x="1756" y="1486"/>
                    <a:pt x="1709" y="1445"/>
                  </a:cubicBezTo>
                  <a:cubicBezTo>
                    <a:pt x="1626" y="1373"/>
                    <a:pt x="1551" y="1294"/>
                    <a:pt x="1477" y="1212"/>
                  </a:cubicBezTo>
                  <a:lnTo>
                    <a:pt x="1477" y="1212"/>
                  </a:lnTo>
                  <a:cubicBezTo>
                    <a:pt x="1478" y="1213"/>
                    <a:pt x="1478" y="1215"/>
                    <a:pt x="1479" y="1216"/>
                  </a:cubicBezTo>
                  <a:cubicBezTo>
                    <a:pt x="1444" y="1175"/>
                    <a:pt x="1409" y="1134"/>
                    <a:pt x="1373" y="1094"/>
                  </a:cubicBezTo>
                  <a:cubicBezTo>
                    <a:pt x="1316" y="1030"/>
                    <a:pt x="1256" y="960"/>
                    <a:pt x="1170" y="935"/>
                  </a:cubicBezTo>
                  <a:cubicBezTo>
                    <a:pt x="1155" y="930"/>
                    <a:pt x="1140" y="928"/>
                    <a:pt x="1124" y="928"/>
                  </a:cubicBezTo>
                  <a:cubicBezTo>
                    <a:pt x="1042" y="928"/>
                    <a:pt x="965" y="987"/>
                    <a:pt x="944" y="1067"/>
                  </a:cubicBezTo>
                  <a:cubicBezTo>
                    <a:pt x="921" y="1152"/>
                    <a:pt x="963" y="1238"/>
                    <a:pt x="1038" y="1278"/>
                  </a:cubicBezTo>
                  <a:cubicBezTo>
                    <a:pt x="1038" y="1278"/>
                    <a:pt x="1039" y="1279"/>
                    <a:pt x="1040" y="1279"/>
                  </a:cubicBezTo>
                  <a:cubicBezTo>
                    <a:pt x="1040" y="1279"/>
                    <a:pt x="1041" y="1279"/>
                    <a:pt x="1041" y="1280"/>
                  </a:cubicBezTo>
                  <a:lnTo>
                    <a:pt x="1042" y="1280"/>
                  </a:lnTo>
                  <a:cubicBezTo>
                    <a:pt x="1050" y="1288"/>
                    <a:pt x="1057" y="1295"/>
                    <a:pt x="1064" y="1303"/>
                  </a:cubicBezTo>
                  <a:cubicBezTo>
                    <a:pt x="1060" y="1297"/>
                    <a:pt x="1054" y="1290"/>
                    <a:pt x="1049" y="1285"/>
                  </a:cubicBezTo>
                  <a:lnTo>
                    <a:pt x="1049" y="1285"/>
                  </a:lnTo>
                  <a:cubicBezTo>
                    <a:pt x="1174" y="1423"/>
                    <a:pt x="1291" y="1572"/>
                    <a:pt x="1432" y="1694"/>
                  </a:cubicBezTo>
                  <a:cubicBezTo>
                    <a:pt x="1507" y="1758"/>
                    <a:pt x="1576" y="1826"/>
                    <a:pt x="1643" y="1898"/>
                  </a:cubicBezTo>
                  <a:cubicBezTo>
                    <a:pt x="1700" y="1960"/>
                    <a:pt x="1759" y="2020"/>
                    <a:pt x="1828" y="2071"/>
                  </a:cubicBezTo>
                  <a:cubicBezTo>
                    <a:pt x="1863" y="2099"/>
                    <a:pt x="1900" y="2126"/>
                    <a:pt x="1937" y="2155"/>
                  </a:cubicBezTo>
                  <a:cubicBezTo>
                    <a:pt x="1939" y="2156"/>
                    <a:pt x="1940" y="2157"/>
                    <a:pt x="1941" y="2158"/>
                  </a:cubicBezTo>
                  <a:cubicBezTo>
                    <a:pt x="1940" y="2157"/>
                    <a:pt x="1939" y="2157"/>
                    <a:pt x="1937" y="2156"/>
                  </a:cubicBezTo>
                  <a:lnTo>
                    <a:pt x="1937" y="2156"/>
                  </a:lnTo>
                  <a:cubicBezTo>
                    <a:pt x="2029" y="2237"/>
                    <a:pt x="2114" y="2325"/>
                    <a:pt x="2205" y="2408"/>
                  </a:cubicBezTo>
                  <a:cubicBezTo>
                    <a:pt x="2257" y="2454"/>
                    <a:pt x="2308" y="2504"/>
                    <a:pt x="2362" y="2547"/>
                  </a:cubicBezTo>
                  <a:cubicBezTo>
                    <a:pt x="2404" y="2580"/>
                    <a:pt x="2447" y="2612"/>
                    <a:pt x="2488" y="2647"/>
                  </a:cubicBezTo>
                  <a:cubicBezTo>
                    <a:pt x="2548" y="2699"/>
                    <a:pt x="2608" y="2752"/>
                    <a:pt x="2663" y="2809"/>
                  </a:cubicBezTo>
                  <a:cubicBezTo>
                    <a:pt x="2718" y="2871"/>
                    <a:pt x="2769" y="2938"/>
                    <a:pt x="2818" y="3006"/>
                  </a:cubicBezTo>
                  <a:cubicBezTo>
                    <a:pt x="2825" y="3017"/>
                    <a:pt x="2832" y="3028"/>
                    <a:pt x="2838" y="3040"/>
                  </a:cubicBezTo>
                  <a:cubicBezTo>
                    <a:pt x="2843" y="3052"/>
                    <a:pt x="2849" y="3065"/>
                    <a:pt x="2855" y="3079"/>
                  </a:cubicBezTo>
                  <a:cubicBezTo>
                    <a:pt x="2865" y="3113"/>
                    <a:pt x="2874" y="3149"/>
                    <a:pt x="2883" y="3185"/>
                  </a:cubicBezTo>
                  <a:cubicBezTo>
                    <a:pt x="2891" y="3229"/>
                    <a:pt x="2899" y="3273"/>
                    <a:pt x="2905" y="3318"/>
                  </a:cubicBezTo>
                  <a:cubicBezTo>
                    <a:pt x="2907" y="3335"/>
                    <a:pt x="2914" y="3350"/>
                    <a:pt x="2921" y="3366"/>
                  </a:cubicBezTo>
                  <a:cubicBezTo>
                    <a:pt x="2926" y="3454"/>
                    <a:pt x="2929" y="3541"/>
                    <a:pt x="2931" y="3629"/>
                  </a:cubicBezTo>
                  <a:cubicBezTo>
                    <a:pt x="2935" y="3769"/>
                    <a:pt x="2944" y="3909"/>
                    <a:pt x="2947" y="4050"/>
                  </a:cubicBezTo>
                  <a:cubicBezTo>
                    <a:pt x="2955" y="4284"/>
                    <a:pt x="2961" y="4521"/>
                    <a:pt x="2953" y="4756"/>
                  </a:cubicBezTo>
                  <a:cubicBezTo>
                    <a:pt x="2950" y="4769"/>
                    <a:pt x="2945" y="4780"/>
                    <a:pt x="2942" y="4793"/>
                  </a:cubicBezTo>
                  <a:cubicBezTo>
                    <a:pt x="2919" y="4888"/>
                    <a:pt x="2902" y="4983"/>
                    <a:pt x="2891" y="5080"/>
                  </a:cubicBezTo>
                  <a:cubicBezTo>
                    <a:pt x="2885" y="5131"/>
                    <a:pt x="2878" y="5181"/>
                    <a:pt x="2871" y="5231"/>
                  </a:cubicBezTo>
                  <a:cubicBezTo>
                    <a:pt x="2865" y="5269"/>
                    <a:pt x="2858" y="5306"/>
                    <a:pt x="2858" y="5345"/>
                  </a:cubicBezTo>
                  <a:cubicBezTo>
                    <a:pt x="2858" y="5385"/>
                    <a:pt x="2875" y="5421"/>
                    <a:pt x="2898" y="5450"/>
                  </a:cubicBezTo>
                  <a:cubicBezTo>
                    <a:pt x="2877" y="5723"/>
                    <a:pt x="2862" y="5994"/>
                    <a:pt x="2859" y="6265"/>
                  </a:cubicBezTo>
                  <a:cubicBezTo>
                    <a:pt x="2859" y="6284"/>
                    <a:pt x="2858" y="6302"/>
                    <a:pt x="2858" y="6321"/>
                  </a:cubicBezTo>
                  <a:cubicBezTo>
                    <a:pt x="2848" y="6309"/>
                    <a:pt x="2839" y="6298"/>
                    <a:pt x="2828" y="6286"/>
                  </a:cubicBezTo>
                  <a:cubicBezTo>
                    <a:pt x="2767" y="6222"/>
                    <a:pt x="2699" y="6172"/>
                    <a:pt x="2626" y="6124"/>
                  </a:cubicBezTo>
                  <a:cubicBezTo>
                    <a:pt x="2568" y="6084"/>
                    <a:pt x="2512" y="6040"/>
                    <a:pt x="2450" y="6008"/>
                  </a:cubicBezTo>
                  <a:cubicBezTo>
                    <a:pt x="2385" y="5974"/>
                    <a:pt x="2317" y="5941"/>
                    <a:pt x="2251" y="5909"/>
                  </a:cubicBezTo>
                  <a:lnTo>
                    <a:pt x="2251" y="5909"/>
                  </a:lnTo>
                  <a:cubicBezTo>
                    <a:pt x="2252" y="5910"/>
                    <a:pt x="2253" y="5910"/>
                    <a:pt x="2254" y="5911"/>
                  </a:cubicBezTo>
                  <a:cubicBezTo>
                    <a:pt x="2142" y="5855"/>
                    <a:pt x="2030" y="5801"/>
                    <a:pt x="1911" y="5758"/>
                  </a:cubicBezTo>
                  <a:cubicBezTo>
                    <a:pt x="1790" y="5713"/>
                    <a:pt x="1671" y="5668"/>
                    <a:pt x="1554" y="5614"/>
                  </a:cubicBezTo>
                  <a:cubicBezTo>
                    <a:pt x="1438" y="5564"/>
                    <a:pt x="1324" y="5512"/>
                    <a:pt x="1207" y="5469"/>
                  </a:cubicBezTo>
                  <a:cubicBezTo>
                    <a:pt x="1090" y="5426"/>
                    <a:pt x="971" y="5395"/>
                    <a:pt x="854" y="5359"/>
                  </a:cubicBezTo>
                  <a:cubicBezTo>
                    <a:pt x="792" y="5335"/>
                    <a:pt x="732" y="5309"/>
                    <a:pt x="673" y="5281"/>
                  </a:cubicBezTo>
                  <a:cubicBezTo>
                    <a:pt x="608" y="5245"/>
                    <a:pt x="543" y="5207"/>
                    <a:pt x="480" y="5168"/>
                  </a:cubicBezTo>
                  <a:cubicBezTo>
                    <a:pt x="420" y="5132"/>
                    <a:pt x="361" y="5099"/>
                    <a:pt x="304" y="5062"/>
                  </a:cubicBezTo>
                  <a:cubicBezTo>
                    <a:pt x="301" y="5060"/>
                    <a:pt x="299" y="5059"/>
                    <a:pt x="298" y="5058"/>
                  </a:cubicBezTo>
                  <a:cubicBezTo>
                    <a:pt x="269" y="5041"/>
                    <a:pt x="237" y="5031"/>
                    <a:pt x="202" y="5031"/>
                  </a:cubicBezTo>
                  <a:cubicBezTo>
                    <a:pt x="194" y="5031"/>
                    <a:pt x="185" y="5032"/>
                    <a:pt x="177" y="5033"/>
                  </a:cubicBezTo>
                  <a:cubicBezTo>
                    <a:pt x="81" y="5048"/>
                    <a:pt x="1" y="5145"/>
                    <a:pt x="21" y="5245"/>
                  </a:cubicBezTo>
                  <a:cubicBezTo>
                    <a:pt x="30" y="5294"/>
                    <a:pt x="53" y="5333"/>
                    <a:pt x="92" y="5365"/>
                  </a:cubicBezTo>
                  <a:cubicBezTo>
                    <a:pt x="109" y="5378"/>
                    <a:pt x="129" y="5387"/>
                    <a:pt x="147" y="5399"/>
                  </a:cubicBezTo>
                  <a:cubicBezTo>
                    <a:pt x="186" y="5422"/>
                    <a:pt x="224" y="5445"/>
                    <a:pt x="261" y="5468"/>
                  </a:cubicBezTo>
                  <a:cubicBezTo>
                    <a:pt x="346" y="5520"/>
                    <a:pt x="431" y="5575"/>
                    <a:pt x="520" y="5617"/>
                  </a:cubicBezTo>
                  <a:cubicBezTo>
                    <a:pt x="608" y="5657"/>
                    <a:pt x="694" y="5696"/>
                    <a:pt x="785" y="5724"/>
                  </a:cubicBezTo>
                  <a:cubicBezTo>
                    <a:pt x="873" y="5752"/>
                    <a:pt x="962" y="5777"/>
                    <a:pt x="1050" y="5805"/>
                  </a:cubicBezTo>
                  <a:cubicBezTo>
                    <a:pt x="1125" y="5832"/>
                    <a:pt x="1198" y="5861"/>
                    <a:pt x="1271" y="5893"/>
                  </a:cubicBezTo>
                  <a:cubicBezTo>
                    <a:pt x="1348" y="5926"/>
                    <a:pt x="1423" y="5963"/>
                    <a:pt x="1501" y="5995"/>
                  </a:cubicBezTo>
                  <a:cubicBezTo>
                    <a:pt x="1650" y="6058"/>
                    <a:pt x="1804" y="6108"/>
                    <a:pt x="1951" y="6173"/>
                  </a:cubicBezTo>
                  <a:cubicBezTo>
                    <a:pt x="2042" y="6218"/>
                    <a:pt x="2132" y="6262"/>
                    <a:pt x="2222" y="6306"/>
                  </a:cubicBezTo>
                  <a:cubicBezTo>
                    <a:pt x="2251" y="6322"/>
                    <a:pt x="2280" y="6337"/>
                    <a:pt x="2308" y="6354"/>
                  </a:cubicBezTo>
                  <a:cubicBezTo>
                    <a:pt x="2361" y="6388"/>
                    <a:pt x="2412" y="6423"/>
                    <a:pt x="2466" y="6458"/>
                  </a:cubicBezTo>
                  <a:cubicBezTo>
                    <a:pt x="2462" y="6456"/>
                    <a:pt x="2458" y="6454"/>
                    <a:pt x="2454" y="6451"/>
                  </a:cubicBezTo>
                  <a:lnTo>
                    <a:pt x="2454" y="6451"/>
                  </a:lnTo>
                  <a:cubicBezTo>
                    <a:pt x="2473" y="6464"/>
                    <a:pt x="2492" y="6478"/>
                    <a:pt x="2511" y="6492"/>
                  </a:cubicBezTo>
                  <a:cubicBezTo>
                    <a:pt x="2537" y="6516"/>
                    <a:pt x="2562" y="6541"/>
                    <a:pt x="2587" y="6569"/>
                  </a:cubicBezTo>
                  <a:cubicBezTo>
                    <a:pt x="2622" y="6608"/>
                    <a:pt x="2652" y="6649"/>
                    <a:pt x="2682" y="6691"/>
                  </a:cubicBezTo>
                  <a:cubicBezTo>
                    <a:pt x="2702" y="6720"/>
                    <a:pt x="2720" y="6748"/>
                    <a:pt x="2736" y="6778"/>
                  </a:cubicBezTo>
                  <a:cubicBezTo>
                    <a:pt x="2745" y="6799"/>
                    <a:pt x="2754" y="6820"/>
                    <a:pt x="2762" y="6842"/>
                  </a:cubicBezTo>
                  <a:cubicBezTo>
                    <a:pt x="2771" y="6866"/>
                    <a:pt x="2778" y="6890"/>
                    <a:pt x="2785" y="6915"/>
                  </a:cubicBezTo>
                  <a:cubicBezTo>
                    <a:pt x="2795" y="6968"/>
                    <a:pt x="2799" y="7020"/>
                    <a:pt x="2804" y="7074"/>
                  </a:cubicBezTo>
                  <a:cubicBezTo>
                    <a:pt x="2807" y="7110"/>
                    <a:pt x="2825" y="7138"/>
                    <a:pt x="2847" y="7163"/>
                  </a:cubicBezTo>
                  <a:cubicBezTo>
                    <a:pt x="2847" y="7206"/>
                    <a:pt x="2846" y="7247"/>
                    <a:pt x="2846" y="7288"/>
                  </a:cubicBezTo>
                  <a:cubicBezTo>
                    <a:pt x="2847" y="7366"/>
                    <a:pt x="2897" y="7431"/>
                    <a:pt x="2965" y="7457"/>
                  </a:cubicBezTo>
                  <a:cubicBezTo>
                    <a:pt x="2949" y="7491"/>
                    <a:pt x="2934" y="7526"/>
                    <a:pt x="2925" y="7564"/>
                  </a:cubicBezTo>
                  <a:cubicBezTo>
                    <a:pt x="2903" y="7652"/>
                    <a:pt x="2890" y="7738"/>
                    <a:pt x="2886" y="7829"/>
                  </a:cubicBezTo>
                  <a:cubicBezTo>
                    <a:pt x="2880" y="7966"/>
                    <a:pt x="2883" y="8103"/>
                    <a:pt x="2887" y="8239"/>
                  </a:cubicBezTo>
                  <a:cubicBezTo>
                    <a:pt x="2875" y="8267"/>
                    <a:pt x="2872" y="8298"/>
                    <a:pt x="2877" y="8328"/>
                  </a:cubicBezTo>
                  <a:cubicBezTo>
                    <a:pt x="2890" y="8415"/>
                    <a:pt x="2967" y="8481"/>
                    <a:pt x="3054" y="8481"/>
                  </a:cubicBezTo>
                  <a:cubicBezTo>
                    <a:pt x="3055" y="8481"/>
                    <a:pt x="3055" y="8481"/>
                    <a:pt x="3056" y="8481"/>
                  </a:cubicBezTo>
                  <a:cubicBezTo>
                    <a:pt x="3144" y="8479"/>
                    <a:pt x="3221" y="8412"/>
                    <a:pt x="3231" y="8324"/>
                  </a:cubicBezTo>
                  <a:cubicBezTo>
                    <a:pt x="3234" y="8296"/>
                    <a:pt x="3231" y="8268"/>
                    <a:pt x="3221" y="8242"/>
                  </a:cubicBezTo>
                  <a:lnTo>
                    <a:pt x="3223" y="8215"/>
                  </a:lnTo>
                  <a:cubicBezTo>
                    <a:pt x="3229" y="8116"/>
                    <a:pt x="3233" y="8017"/>
                    <a:pt x="3238" y="7918"/>
                  </a:cubicBezTo>
                  <a:lnTo>
                    <a:pt x="3238" y="7921"/>
                  </a:lnTo>
                  <a:cubicBezTo>
                    <a:pt x="3241" y="7856"/>
                    <a:pt x="3248" y="7792"/>
                    <a:pt x="3258" y="7728"/>
                  </a:cubicBezTo>
                  <a:cubicBezTo>
                    <a:pt x="3264" y="7703"/>
                    <a:pt x="3270" y="7677"/>
                    <a:pt x="3278" y="7652"/>
                  </a:cubicBezTo>
                  <a:cubicBezTo>
                    <a:pt x="3281" y="7641"/>
                    <a:pt x="3286" y="7631"/>
                    <a:pt x="3290" y="7620"/>
                  </a:cubicBezTo>
                  <a:cubicBezTo>
                    <a:pt x="3297" y="7609"/>
                    <a:pt x="3303" y="7598"/>
                    <a:pt x="3310" y="7588"/>
                  </a:cubicBezTo>
                  <a:cubicBezTo>
                    <a:pt x="3322" y="7570"/>
                    <a:pt x="3335" y="7553"/>
                    <a:pt x="3349" y="7537"/>
                  </a:cubicBezTo>
                  <a:cubicBezTo>
                    <a:pt x="3447" y="7427"/>
                    <a:pt x="3555" y="7326"/>
                    <a:pt x="3662" y="7226"/>
                  </a:cubicBezTo>
                  <a:cubicBezTo>
                    <a:pt x="3720" y="7175"/>
                    <a:pt x="3781" y="7124"/>
                    <a:pt x="3844" y="7079"/>
                  </a:cubicBezTo>
                  <a:cubicBezTo>
                    <a:pt x="3957" y="7005"/>
                    <a:pt x="4073" y="6933"/>
                    <a:pt x="4182" y="6856"/>
                  </a:cubicBezTo>
                  <a:cubicBezTo>
                    <a:pt x="4286" y="6781"/>
                    <a:pt x="4389" y="6705"/>
                    <a:pt x="4495" y="6630"/>
                  </a:cubicBezTo>
                  <a:cubicBezTo>
                    <a:pt x="4554" y="6590"/>
                    <a:pt x="4615" y="6552"/>
                    <a:pt x="4673" y="6512"/>
                  </a:cubicBezTo>
                  <a:cubicBezTo>
                    <a:pt x="4832" y="6406"/>
                    <a:pt x="4990" y="6299"/>
                    <a:pt x="5150" y="6195"/>
                  </a:cubicBezTo>
                  <a:cubicBezTo>
                    <a:pt x="5232" y="6141"/>
                    <a:pt x="5314" y="6087"/>
                    <a:pt x="5400" y="6039"/>
                  </a:cubicBezTo>
                  <a:cubicBezTo>
                    <a:pt x="5484" y="5991"/>
                    <a:pt x="5569" y="5945"/>
                    <a:pt x="5653" y="5897"/>
                  </a:cubicBezTo>
                  <a:cubicBezTo>
                    <a:pt x="5811" y="5807"/>
                    <a:pt x="5962" y="5707"/>
                    <a:pt x="6116" y="5610"/>
                  </a:cubicBezTo>
                  <a:cubicBezTo>
                    <a:pt x="6196" y="5561"/>
                    <a:pt x="6276" y="5514"/>
                    <a:pt x="6357" y="5470"/>
                  </a:cubicBezTo>
                  <a:cubicBezTo>
                    <a:pt x="6430" y="5430"/>
                    <a:pt x="6500" y="5386"/>
                    <a:pt x="6571" y="5346"/>
                  </a:cubicBezTo>
                  <a:cubicBezTo>
                    <a:pt x="6660" y="5296"/>
                    <a:pt x="6685" y="5176"/>
                    <a:pt x="6635" y="5091"/>
                  </a:cubicBezTo>
                  <a:cubicBezTo>
                    <a:pt x="6600" y="5034"/>
                    <a:pt x="6539" y="5004"/>
                    <a:pt x="6477" y="5004"/>
                  </a:cubicBezTo>
                  <a:cubicBezTo>
                    <a:pt x="6444" y="5004"/>
                    <a:pt x="6411" y="5012"/>
                    <a:pt x="6381" y="5030"/>
                  </a:cubicBezTo>
                  <a:cubicBezTo>
                    <a:pt x="6293" y="5078"/>
                    <a:pt x="6207" y="5129"/>
                    <a:pt x="6119" y="5178"/>
                  </a:cubicBezTo>
                  <a:cubicBezTo>
                    <a:pt x="6023" y="5232"/>
                    <a:pt x="5931" y="5289"/>
                    <a:pt x="5839" y="5347"/>
                  </a:cubicBezTo>
                  <a:cubicBezTo>
                    <a:pt x="5679" y="5448"/>
                    <a:pt x="5521" y="5549"/>
                    <a:pt x="5356" y="5640"/>
                  </a:cubicBezTo>
                  <a:cubicBezTo>
                    <a:pt x="5186" y="5734"/>
                    <a:pt x="5022" y="5836"/>
                    <a:pt x="4859" y="5943"/>
                  </a:cubicBezTo>
                  <a:cubicBezTo>
                    <a:pt x="4697" y="6050"/>
                    <a:pt x="4537" y="6160"/>
                    <a:pt x="4374" y="6267"/>
                  </a:cubicBezTo>
                  <a:cubicBezTo>
                    <a:pt x="4213" y="6373"/>
                    <a:pt x="4060" y="6490"/>
                    <a:pt x="3902" y="6602"/>
                  </a:cubicBezTo>
                  <a:cubicBezTo>
                    <a:pt x="3766" y="6694"/>
                    <a:pt x="3621" y="6775"/>
                    <a:pt x="3495" y="6882"/>
                  </a:cubicBezTo>
                  <a:cubicBezTo>
                    <a:pt x="3399" y="6965"/>
                    <a:pt x="3308" y="7055"/>
                    <a:pt x="3217" y="7145"/>
                  </a:cubicBezTo>
                  <a:cubicBezTo>
                    <a:pt x="3217" y="6953"/>
                    <a:pt x="3217" y="6762"/>
                    <a:pt x="3223" y="6571"/>
                  </a:cubicBezTo>
                  <a:cubicBezTo>
                    <a:pt x="3232" y="6311"/>
                    <a:pt x="3232" y="6054"/>
                    <a:pt x="3244" y="5795"/>
                  </a:cubicBezTo>
                  <a:cubicBezTo>
                    <a:pt x="3255" y="5586"/>
                    <a:pt x="3270" y="5377"/>
                    <a:pt x="3293" y="5170"/>
                  </a:cubicBezTo>
                  <a:cubicBezTo>
                    <a:pt x="3305" y="5054"/>
                    <a:pt x="3314" y="4938"/>
                    <a:pt x="3321" y="4821"/>
                  </a:cubicBezTo>
                  <a:cubicBezTo>
                    <a:pt x="3325" y="4808"/>
                    <a:pt x="3328" y="4792"/>
                    <a:pt x="3333" y="4778"/>
                  </a:cubicBezTo>
                  <a:cubicBezTo>
                    <a:pt x="3345" y="4744"/>
                    <a:pt x="3359" y="4709"/>
                    <a:pt x="3374" y="4677"/>
                  </a:cubicBezTo>
                  <a:cubicBezTo>
                    <a:pt x="3385" y="4655"/>
                    <a:pt x="3398" y="4633"/>
                    <a:pt x="3412" y="4610"/>
                  </a:cubicBezTo>
                  <a:cubicBezTo>
                    <a:pt x="3451" y="4553"/>
                    <a:pt x="3493" y="4498"/>
                    <a:pt x="3537" y="4444"/>
                  </a:cubicBezTo>
                  <a:cubicBezTo>
                    <a:pt x="3605" y="4370"/>
                    <a:pt x="3678" y="4300"/>
                    <a:pt x="3752" y="4231"/>
                  </a:cubicBezTo>
                  <a:lnTo>
                    <a:pt x="3752" y="4231"/>
                  </a:lnTo>
                  <a:cubicBezTo>
                    <a:pt x="3752" y="4231"/>
                    <a:pt x="3752" y="4232"/>
                    <a:pt x="3752" y="4232"/>
                  </a:cubicBezTo>
                  <a:lnTo>
                    <a:pt x="3752" y="4232"/>
                  </a:lnTo>
                  <a:cubicBezTo>
                    <a:pt x="3754" y="4230"/>
                    <a:pt x="3756" y="4228"/>
                    <a:pt x="3758" y="4226"/>
                  </a:cubicBezTo>
                  <a:cubicBezTo>
                    <a:pt x="3759" y="4225"/>
                    <a:pt x="3760" y="4224"/>
                    <a:pt x="3761" y="4223"/>
                  </a:cubicBezTo>
                  <a:lnTo>
                    <a:pt x="3761" y="4223"/>
                  </a:lnTo>
                  <a:cubicBezTo>
                    <a:pt x="3761" y="4223"/>
                    <a:pt x="3761" y="4223"/>
                    <a:pt x="3760" y="4223"/>
                  </a:cubicBezTo>
                  <a:cubicBezTo>
                    <a:pt x="3926" y="4076"/>
                    <a:pt x="4097" y="3936"/>
                    <a:pt x="4270" y="3798"/>
                  </a:cubicBezTo>
                  <a:cubicBezTo>
                    <a:pt x="4361" y="3727"/>
                    <a:pt x="4452" y="3657"/>
                    <a:pt x="4543" y="3584"/>
                  </a:cubicBezTo>
                  <a:cubicBezTo>
                    <a:pt x="4631" y="3513"/>
                    <a:pt x="4719" y="3440"/>
                    <a:pt x="4809" y="3372"/>
                  </a:cubicBezTo>
                  <a:cubicBezTo>
                    <a:pt x="4929" y="3290"/>
                    <a:pt x="5055" y="3217"/>
                    <a:pt x="5166" y="3126"/>
                  </a:cubicBezTo>
                  <a:cubicBezTo>
                    <a:pt x="5223" y="3079"/>
                    <a:pt x="5279" y="3030"/>
                    <a:pt x="5337" y="2984"/>
                  </a:cubicBezTo>
                  <a:cubicBezTo>
                    <a:pt x="5392" y="2942"/>
                    <a:pt x="5449" y="2902"/>
                    <a:pt x="5505" y="2860"/>
                  </a:cubicBezTo>
                  <a:cubicBezTo>
                    <a:pt x="5561" y="2820"/>
                    <a:pt x="5617" y="2781"/>
                    <a:pt x="5672" y="2740"/>
                  </a:cubicBezTo>
                  <a:cubicBezTo>
                    <a:pt x="5732" y="2696"/>
                    <a:pt x="5789" y="2648"/>
                    <a:pt x="5848" y="2602"/>
                  </a:cubicBezTo>
                  <a:cubicBezTo>
                    <a:pt x="5947" y="2524"/>
                    <a:pt x="6050" y="2450"/>
                    <a:pt x="6154" y="2377"/>
                  </a:cubicBezTo>
                  <a:lnTo>
                    <a:pt x="6154" y="2377"/>
                  </a:lnTo>
                  <a:cubicBezTo>
                    <a:pt x="6154" y="2378"/>
                    <a:pt x="6154" y="2378"/>
                    <a:pt x="6154" y="2378"/>
                  </a:cubicBezTo>
                  <a:cubicBezTo>
                    <a:pt x="6170" y="2366"/>
                    <a:pt x="6187" y="2355"/>
                    <a:pt x="6204" y="2344"/>
                  </a:cubicBezTo>
                  <a:cubicBezTo>
                    <a:pt x="6286" y="2286"/>
                    <a:pt x="6321" y="2180"/>
                    <a:pt x="6267" y="2090"/>
                  </a:cubicBezTo>
                  <a:cubicBezTo>
                    <a:pt x="6233" y="2035"/>
                    <a:pt x="6168" y="1999"/>
                    <a:pt x="6103" y="1999"/>
                  </a:cubicBezTo>
                  <a:cubicBezTo>
                    <a:pt x="6072" y="1999"/>
                    <a:pt x="6040" y="2008"/>
                    <a:pt x="6013" y="2027"/>
                  </a:cubicBezTo>
                  <a:cubicBezTo>
                    <a:pt x="5920" y="2091"/>
                    <a:pt x="5829" y="2157"/>
                    <a:pt x="5737" y="2223"/>
                  </a:cubicBezTo>
                  <a:cubicBezTo>
                    <a:pt x="5641" y="2293"/>
                    <a:pt x="5551" y="2369"/>
                    <a:pt x="5457" y="2438"/>
                  </a:cubicBezTo>
                  <a:cubicBezTo>
                    <a:pt x="5356" y="2515"/>
                    <a:pt x="5250" y="2587"/>
                    <a:pt x="5150" y="2661"/>
                  </a:cubicBezTo>
                  <a:cubicBezTo>
                    <a:pt x="5054" y="2732"/>
                    <a:pt x="4967" y="2813"/>
                    <a:pt x="4872" y="2886"/>
                  </a:cubicBezTo>
                  <a:lnTo>
                    <a:pt x="4872" y="2886"/>
                  </a:lnTo>
                  <a:cubicBezTo>
                    <a:pt x="4745" y="2972"/>
                    <a:pt x="4612" y="3050"/>
                    <a:pt x="4492" y="3147"/>
                  </a:cubicBezTo>
                  <a:cubicBezTo>
                    <a:pt x="4376" y="3243"/>
                    <a:pt x="4257" y="3337"/>
                    <a:pt x="4139" y="3430"/>
                  </a:cubicBezTo>
                  <a:cubicBezTo>
                    <a:pt x="3982" y="3553"/>
                    <a:pt x="3827" y="3677"/>
                    <a:pt x="3676" y="3807"/>
                  </a:cubicBezTo>
                  <a:cubicBezTo>
                    <a:pt x="3552" y="3912"/>
                    <a:pt x="3432" y="4022"/>
                    <a:pt x="3320" y="4139"/>
                  </a:cubicBezTo>
                  <a:cubicBezTo>
                    <a:pt x="3320" y="4123"/>
                    <a:pt x="3320" y="4107"/>
                    <a:pt x="3319" y="4091"/>
                  </a:cubicBezTo>
                  <a:cubicBezTo>
                    <a:pt x="3314" y="3912"/>
                    <a:pt x="3305" y="3735"/>
                    <a:pt x="3301" y="3557"/>
                  </a:cubicBezTo>
                  <a:cubicBezTo>
                    <a:pt x="3297" y="3468"/>
                    <a:pt x="3295" y="3377"/>
                    <a:pt x="3290" y="3288"/>
                  </a:cubicBezTo>
                  <a:cubicBezTo>
                    <a:pt x="3286" y="3201"/>
                    <a:pt x="3278" y="3117"/>
                    <a:pt x="3271" y="3030"/>
                  </a:cubicBezTo>
                  <a:cubicBezTo>
                    <a:pt x="3271" y="3033"/>
                    <a:pt x="3271" y="3035"/>
                    <a:pt x="3271" y="3038"/>
                  </a:cubicBezTo>
                  <a:cubicBezTo>
                    <a:pt x="3271" y="3034"/>
                    <a:pt x="3271" y="3031"/>
                    <a:pt x="3270" y="3028"/>
                  </a:cubicBezTo>
                  <a:cubicBezTo>
                    <a:pt x="3270" y="3028"/>
                    <a:pt x="3270" y="3027"/>
                    <a:pt x="3270" y="3026"/>
                  </a:cubicBezTo>
                  <a:lnTo>
                    <a:pt x="3270" y="3026"/>
                  </a:lnTo>
                  <a:cubicBezTo>
                    <a:pt x="3270" y="3026"/>
                    <a:pt x="3270" y="3026"/>
                    <a:pt x="3270" y="3026"/>
                  </a:cubicBezTo>
                  <a:cubicBezTo>
                    <a:pt x="3270" y="3023"/>
                    <a:pt x="3270" y="3020"/>
                    <a:pt x="3269" y="3016"/>
                  </a:cubicBezTo>
                  <a:lnTo>
                    <a:pt x="3269" y="3016"/>
                  </a:lnTo>
                  <a:cubicBezTo>
                    <a:pt x="3269" y="3017"/>
                    <a:pt x="3269" y="3017"/>
                    <a:pt x="3270" y="3018"/>
                  </a:cubicBezTo>
                  <a:lnTo>
                    <a:pt x="3270" y="3018"/>
                  </a:lnTo>
                  <a:cubicBezTo>
                    <a:pt x="3269" y="3016"/>
                    <a:pt x="3269" y="3014"/>
                    <a:pt x="3269" y="3012"/>
                  </a:cubicBezTo>
                  <a:lnTo>
                    <a:pt x="3269" y="3012"/>
                  </a:lnTo>
                  <a:cubicBezTo>
                    <a:pt x="3269" y="3014"/>
                    <a:pt x="3269" y="3015"/>
                    <a:pt x="3269" y="3016"/>
                  </a:cubicBezTo>
                  <a:lnTo>
                    <a:pt x="3269" y="3016"/>
                  </a:lnTo>
                  <a:cubicBezTo>
                    <a:pt x="3265" y="2911"/>
                    <a:pt x="3262" y="2806"/>
                    <a:pt x="3255" y="2700"/>
                  </a:cubicBezTo>
                  <a:cubicBezTo>
                    <a:pt x="3247" y="2577"/>
                    <a:pt x="3236" y="2453"/>
                    <a:pt x="3224" y="2330"/>
                  </a:cubicBezTo>
                  <a:cubicBezTo>
                    <a:pt x="3210" y="2154"/>
                    <a:pt x="3200" y="1976"/>
                    <a:pt x="3198" y="1799"/>
                  </a:cubicBezTo>
                  <a:cubicBezTo>
                    <a:pt x="3196" y="1622"/>
                    <a:pt x="3196" y="1444"/>
                    <a:pt x="3199" y="1268"/>
                  </a:cubicBezTo>
                  <a:cubicBezTo>
                    <a:pt x="3201" y="1079"/>
                    <a:pt x="3201" y="891"/>
                    <a:pt x="3205" y="704"/>
                  </a:cubicBezTo>
                  <a:cubicBezTo>
                    <a:pt x="3207" y="530"/>
                    <a:pt x="3220" y="356"/>
                    <a:pt x="3217" y="182"/>
                  </a:cubicBezTo>
                  <a:cubicBezTo>
                    <a:pt x="3216" y="83"/>
                    <a:pt x="3133" y="1"/>
                    <a:pt x="303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9" name="Google Shape;2121;p42"/>
            <p:cNvSpPr/>
            <p:nvPr/>
          </p:nvSpPr>
          <p:spPr>
            <a:xfrm flipH="1">
              <a:off x="7229969" y="1986232"/>
              <a:ext cx="733" cy="557"/>
            </a:xfrm>
            <a:custGeom>
              <a:avLst/>
              <a:gdLst/>
              <a:ahLst/>
              <a:cxnLst/>
              <a:rect l="l" t="t" r="r" b="b"/>
              <a:pathLst>
                <a:path w="12" h="9" extrusionOk="0">
                  <a:moveTo>
                    <a:pt x="0" y="0"/>
                  </a:moveTo>
                  <a:cubicBezTo>
                    <a:pt x="1" y="1"/>
                    <a:pt x="2" y="1"/>
                    <a:pt x="3" y="2"/>
                  </a:cubicBezTo>
                  <a:lnTo>
                    <a:pt x="3" y="2"/>
                  </a:lnTo>
                  <a:cubicBezTo>
                    <a:pt x="2" y="1"/>
                    <a:pt x="1" y="1"/>
                    <a:pt x="0" y="0"/>
                  </a:cubicBezTo>
                  <a:close/>
                  <a:moveTo>
                    <a:pt x="3" y="2"/>
                  </a:moveTo>
                  <a:lnTo>
                    <a:pt x="3" y="2"/>
                  </a:lnTo>
                  <a:cubicBezTo>
                    <a:pt x="4" y="3"/>
                    <a:pt x="6" y="4"/>
                    <a:pt x="7" y="5"/>
                  </a:cubicBezTo>
                  <a:cubicBezTo>
                    <a:pt x="8" y="5"/>
                    <a:pt x="8" y="5"/>
                    <a:pt x="9" y="6"/>
                  </a:cubicBezTo>
                  <a:lnTo>
                    <a:pt x="9" y="6"/>
                  </a:lnTo>
                  <a:cubicBezTo>
                    <a:pt x="7" y="4"/>
                    <a:pt x="5" y="3"/>
                    <a:pt x="3" y="2"/>
                  </a:cubicBezTo>
                  <a:close/>
                  <a:moveTo>
                    <a:pt x="9" y="6"/>
                  </a:moveTo>
                  <a:lnTo>
                    <a:pt x="9" y="6"/>
                  </a:lnTo>
                  <a:cubicBezTo>
                    <a:pt x="10" y="7"/>
                    <a:pt x="11" y="7"/>
                    <a:pt x="12" y="8"/>
                  </a:cubicBezTo>
                  <a:cubicBezTo>
                    <a:pt x="11" y="7"/>
                    <a:pt x="10" y="7"/>
                    <a:pt x="9" y="6"/>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51" name="Google Shape;2122;p42"/>
            <p:cNvSpPr/>
            <p:nvPr/>
          </p:nvSpPr>
          <p:spPr>
            <a:xfrm flipH="1">
              <a:off x="7372556" y="1920626"/>
              <a:ext cx="61" cy="62"/>
            </a:xfrm>
            <a:custGeom>
              <a:avLst/>
              <a:gdLst/>
              <a:ahLst/>
              <a:cxnLst/>
              <a:rect l="l" t="t" r="r" b="b"/>
              <a:pathLst>
                <a:path w="1" h="1" extrusionOk="0">
                  <a:moveTo>
                    <a:pt x="1" y="0"/>
                  </a:moveTo>
                  <a:lnTo>
                    <a:pt x="1" y="0"/>
                  </a:lnTo>
                  <a:lnTo>
                    <a:pt x="1" y="0"/>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53" name="Google Shape;2123;p42"/>
            <p:cNvSpPr/>
            <p:nvPr/>
          </p:nvSpPr>
          <p:spPr>
            <a:xfrm flipH="1">
              <a:off x="7190915" y="2123571"/>
              <a:ext cx="115818" cy="69877"/>
            </a:xfrm>
            <a:custGeom>
              <a:avLst/>
              <a:gdLst/>
              <a:ahLst/>
              <a:cxnLst/>
              <a:rect l="l" t="t" r="r" b="b"/>
              <a:pathLst>
                <a:path w="1895" h="1129" extrusionOk="0">
                  <a:moveTo>
                    <a:pt x="233" y="8"/>
                  </a:moveTo>
                  <a:cubicBezTo>
                    <a:pt x="234" y="8"/>
                    <a:pt x="236" y="8"/>
                    <a:pt x="237" y="8"/>
                  </a:cubicBezTo>
                  <a:lnTo>
                    <a:pt x="237" y="8"/>
                  </a:lnTo>
                  <a:cubicBezTo>
                    <a:pt x="236" y="8"/>
                    <a:pt x="234" y="8"/>
                    <a:pt x="233" y="8"/>
                  </a:cubicBezTo>
                  <a:close/>
                  <a:moveTo>
                    <a:pt x="237" y="8"/>
                  </a:moveTo>
                  <a:lnTo>
                    <a:pt x="237" y="8"/>
                  </a:lnTo>
                  <a:cubicBezTo>
                    <a:pt x="237" y="8"/>
                    <a:pt x="238" y="8"/>
                    <a:pt x="238" y="9"/>
                  </a:cubicBezTo>
                  <a:lnTo>
                    <a:pt x="240" y="9"/>
                  </a:lnTo>
                  <a:cubicBezTo>
                    <a:pt x="239" y="9"/>
                    <a:pt x="238" y="8"/>
                    <a:pt x="237" y="8"/>
                  </a:cubicBezTo>
                  <a:close/>
                  <a:moveTo>
                    <a:pt x="184" y="374"/>
                  </a:moveTo>
                  <a:cubicBezTo>
                    <a:pt x="186" y="374"/>
                    <a:pt x="188" y="375"/>
                    <a:pt x="190" y="375"/>
                  </a:cubicBezTo>
                  <a:lnTo>
                    <a:pt x="190" y="375"/>
                  </a:lnTo>
                  <a:cubicBezTo>
                    <a:pt x="188" y="375"/>
                    <a:pt x="186" y="374"/>
                    <a:pt x="184" y="374"/>
                  </a:cubicBezTo>
                  <a:close/>
                  <a:moveTo>
                    <a:pt x="184" y="1"/>
                  </a:moveTo>
                  <a:cubicBezTo>
                    <a:pt x="84" y="3"/>
                    <a:pt x="0" y="88"/>
                    <a:pt x="1" y="188"/>
                  </a:cubicBezTo>
                  <a:cubicBezTo>
                    <a:pt x="2" y="281"/>
                    <a:pt x="73" y="357"/>
                    <a:pt x="163" y="369"/>
                  </a:cubicBezTo>
                  <a:cubicBezTo>
                    <a:pt x="163" y="369"/>
                    <a:pt x="164" y="370"/>
                    <a:pt x="164" y="370"/>
                  </a:cubicBezTo>
                  <a:lnTo>
                    <a:pt x="165" y="370"/>
                  </a:lnTo>
                  <a:cubicBezTo>
                    <a:pt x="167" y="371"/>
                    <a:pt x="169" y="371"/>
                    <a:pt x="172" y="371"/>
                  </a:cubicBezTo>
                  <a:lnTo>
                    <a:pt x="172" y="371"/>
                  </a:lnTo>
                  <a:cubicBezTo>
                    <a:pt x="171" y="371"/>
                    <a:pt x="170" y="371"/>
                    <a:pt x="169" y="371"/>
                  </a:cubicBezTo>
                  <a:lnTo>
                    <a:pt x="169" y="371"/>
                  </a:lnTo>
                  <a:cubicBezTo>
                    <a:pt x="174" y="372"/>
                    <a:pt x="179" y="373"/>
                    <a:pt x="184" y="374"/>
                  </a:cubicBezTo>
                  <a:lnTo>
                    <a:pt x="184" y="374"/>
                  </a:lnTo>
                  <a:cubicBezTo>
                    <a:pt x="182" y="373"/>
                    <a:pt x="179" y="373"/>
                    <a:pt x="176" y="372"/>
                  </a:cubicBezTo>
                  <a:lnTo>
                    <a:pt x="176" y="372"/>
                  </a:lnTo>
                  <a:cubicBezTo>
                    <a:pt x="182" y="373"/>
                    <a:pt x="188" y="374"/>
                    <a:pt x="193" y="376"/>
                  </a:cubicBezTo>
                  <a:cubicBezTo>
                    <a:pt x="192" y="376"/>
                    <a:pt x="191" y="375"/>
                    <a:pt x="190" y="375"/>
                  </a:cubicBezTo>
                  <a:lnTo>
                    <a:pt x="190" y="375"/>
                  </a:lnTo>
                  <a:cubicBezTo>
                    <a:pt x="254" y="388"/>
                    <a:pt x="318" y="402"/>
                    <a:pt x="380" y="420"/>
                  </a:cubicBezTo>
                  <a:cubicBezTo>
                    <a:pt x="450" y="440"/>
                    <a:pt x="519" y="457"/>
                    <a:pt x="589" y="475"/>
                  </a:cubicBezTo>
                  <a:cubicBezTo>
                    <a:pt x="652" y="492"/>
                    <a:pt x="714" y="515"/>
                    <a:pt x="775" y="534"/>
                  </a:cubicBezTo>
                  <a:cubicBezTo>
                    <a:pt x="844" y="555"/>
                    <a:pt x="913" y="576"/>
                    <a:pt x="981" y="594"/>
                  </a:cubicBezTo>
                  <a:cubicBezTo>
                    <a:pt x="1050" y="614"/>
                    <a:pt x="1120" y="631"/>
                    <a:pt x="1189" y="650"/>
                  </a:cubicBezTo>
                  <a:cubicBezTo>
                    <a:pt x="1217" y="658"/>
                    <a:pt x="1243" y="666"/>
                    <a:pt x="1269" y="674"/>
                  </a:cubicBezTo>
                  <a:cubicBezTo>
                    <a:pt x="1269" y="674"/>
                    <a:pt x="1269" y="675"/>
                    <a:pt x="1269" y="675"/>
                  </a:cubicBezTo>
                  <a:cubicBezTo>
                    <a:pt x="1296" y="684"/>
                    <a:pt x="1321" y="695"/>
                    <a:pt x="1346" y="706"/>
                  </a:cubicBezTo>
                  <a:cubicBezTo>
                    <a:pt x="1363" y="715"/>
                    <a:pt x="1380" y="724"/>
                    <a:pt x="1396" y="734"/>
                  </a:cubicBezTo>
                  <a:cubicBezTo>
                    <a:pt x="1402" y="737"/>
                    <a:pt x="1407" y="742"/>
                    <a:pt x="1412" y="745"/>
                  </a:cubicBezTo>
                  <a:cubicBezTo>
                    <a:pt x="1417" y="750"/>
                    <a:pt x="1421" y="755"/>
                    <a:pt x="1427" y="760"/>
                  </a:cubicBezTo>
                  <a:cubicBezTo>
                    <a:pt x="1436" y="771"/>
                    <a:pt x="1445" y="784"/>
                    <a:pt x="1455" y="795"/>
                  </a:cubicBezTo>
                  <a:cubicBezTo>
                    <a:pt x="1458" y="800"/>
                    <a:pt x="1460" y="805"/>
                    <a:pt x="1463" y="809"/>
                  </a:cubicBezTo>
                  <a:cubicBezTo>
                    <a:pt x="1467" y="818"/>
                    <a:pt x="1471" y="826"/>
                    <a:pt x="1474" y="834"/>
                  </a:cubicBezTo>
                  <a:cubicBezTo>
                    <a:pt x="1483" y="863"/>
                    <a:pt x="1490" y="891"/>
                    <a:pt x="1497" y="921"/>
                  </a:cubicBezTo>
                  <a:cubicBezTo>
                    <a:pt x="1497" y="918"/>
                    <a:pt x="1496" y="915"/>
                    <a:pt x="1496" y="913"/>
                  </a:cubicBezTo>
                  <a:lnTo>
                    <a:pt x="1496" y="913"/>
                  </a:lnTo>
                  <a:cubicBezTo>
                    <a:pt x="1499" y="933"/>
                    <a:pt x="1504" y="952"/>
                    <a:pt x="1507" y="970"/>
                  </a:cubicBezTo>
                  <a:cubicBezTo>
                    <a:pt x="1527" y="1061"/>
                    <a:pt x="1599" y="1128"/>
                    <a:pt x="1690" y="1128"/>
                  </a:cubicBezTo>
                  <a:cubicBezTo>
                    <a:pt x="1691" y="1128"/>
                    <a:pt x="1692" y="1128"/>
                    <a:pt x="1692" y="1128"/>
                  </a:cubicBezTo>
                  <a:cubicBezTo>
                    <a:pt x="1700" y="1128"/>
                    <a:pt x="1710" y="1128"/>
                    <a:pt x="1719" y="1127"/>
                  </a:cubicBezTo>
                  <a:cubicBezTo>
                    <a:pt x="1814" y="1112"/>
                    <a:pt x="1895" y="1015"/>
                    <a:pt x="1873" y="917"/>
                  </a:cubicBezTo>
                  <a:cubicBezTo>
                    <a:pt x="1856" y="834"/>
                    <a:pt x="1843" y="747"/>
                    <a:pt x="1807" y="671"/>
                  </a:cubicBezTo>
                  <a:cubicBezTo>
                    <a:pt x="1776" y="606"/>
                    <a:pt x="1735" y="548"/>
                    <a:pt x="1686" y="496"/>
                  </a:cubicBezTo>
                  <a:cubicBezTo>
                    <a:pt x="1626" y="432"/>
                    <a:pt x="1545" y="389"/>
                    <a:pt x="1466" y="354"/>
                  </a:cubicBezTo>
                  <a:cubicBezTo>
                    <a:pt x="1442" y="344"/>
                    <a:pt x="1417" y="333"/>
                    <a:pt x="1392" y="327"/>
                  </a:cubicBezTo>
                  <a:cubicBezTo>
                    <a:pt x="1386" y="324"/>
                    <a:pt x="1381" y="322"/>
                    <a:pt x="1376" y="321"/>
                  </a:cubicBezTo>
                  <a:cubicBezTo>
                    <a:pt x="1356" y="314"/>
                    <a:pt x="1337" y="308"/>
                    <a:pt x="1317" y="303"/>
                  </a:cubicBezTo>
                  <a:cubicBezTo>
                    <a:pt x="1276" y="290"/>
                    <a:pt x="1235" y="280"/>
                    <a:pt x="1194" y="269"/>
                  </a:cubicBezTo>
                  <a:cubicBezTo>
                    <a:pt x="1034" y="227"/>
                    <a:pt x="875" y="177"/>
                    <a:pt x="717" y="128"/>
                  </a:cubicBezTo>
                  <a:cubicBezTo>
                    <a:pt x="632" y="101"/>
                    <a:pt x="547" y="82"/>
                    <a:pt x="461" y="58"/>
                  </a:cubicBezTo>
                  <a:cubicBezTo>
                    <a:pt x="388" y="40"/>
                    <a:pt x="313" y="21"/>
                    <a:pt x="238" y="9"/>
                  </a:cubicBezTo>
                  <a:lnTo>
                    <a:pt x="238" y="9"/>
                  </a:lnTo>
                  <a:cubicBezTo>
                    <a:pt x="240" y="9"/>
                    <a:pt x="241" y="10"/>
                    <a:pt x="243" y="10"/>
                  </a:cubicBezTo>
                  <a:lnTo>
                    <a:pt x="243" y="10"/>
                  </a:lnTo>
                  <a:cubicBezTo>
                    <a:pt x="239" y="9"/>
                    <a:pt x="236" y="8"/>
                    <a:pt x="232" y="8"/>
                  </a:cubicBezTo>
                  <a:lnTo>
                    <a:pt x="232" y="8"/>
                  </a:lnTo>
                  <a:cubicBezTo>
                    <a:pt x="232" y="8"/>
                    <a:pt x="233" y="8"/>
                    <a:pt x="233" y="8"/>
                  </a:cubicBezTo>
                  <a:lnTo>
                    <a:pt x="233" y="8"/>
                  </a:lnTo>
                  <a:cubicBezTo>
                    <a:pt x="233" y="8"/>
                    <a:pt x="232" y="8"/>
                    <a:pt x="232" y="8"/>
                  </a:cubicBezTo>
                  <a:lnTo>
                    <a:pt x="232" y="8"/>
                  </a:lnTo>
                  <a:cubicBezTo>
                    <a:pt x="232" y="8"/>
                    <a:pt x="232" y="8"/>
                    <a:pt x="232" y="8"/>
                  </a:cubicBezTo>
                  <a:lnTo>
                    <a:pt x="232" y="8"/>
                  </a:lnTo>
                  <a:cubicBezTo>
                    <a:pt x="232" y="8"/>
                    <a:pt x="231" y="8"/>
                    <a:pt x="231" y="8"/>
                  </a:cubicBezTo>
                  <a:cubicBezTo>
                    <a:pt x="216" y="3"/>
                    <a:pt x="201" y="1"/>
                    <a:pt x="18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5" name="Google Shape;2124;p42"/>
            <p:cNvSpPr/>
            <p:nvPr/>
          </p:nvSpPr>
          <p:spPr>
            <a:xfrm flipH="1">
              <a:off x="7296770" y="2146348"/>
              <a:ext cx="61" cy="124"/>
            </a:xfrm>
            <a:custGeom>
              <a:avLst/>
              <a:gdLst/>
              <a:ahLst/>
              <a:cxnLst/>
              <a:rect l="l" t="t" r="r" b="b"/>
              <a:pathLst>
                <a:path w="1" h="2" extrusionOk="0">
                  <a:moveTo>
                    <a:pt x="1" y="2"/>
                  </a:moveTo>
                  <a:cubicBezTo>
                    <a:pt x="1" y="2"/>
                    <a:pt x="1" y="1"/>
                    <a:pt x="1" y="1"/>
                  </a:cubicBezTo>
                  <a:cubicBezTo>
                    <a:pt x="1" y="1"/>
                    <a:pt x="1" y="1"/>
                    <a:pt x="1" y="1"/>
                  </a:cubicBezTo>
                  <a:cubicBezTo>
                    <a:pt x="1" y="1"/>
                    <a:pt x="1" y="2"/>
                    <a:pt x="1"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56" name="Google Shape;2125;p42"/>
            <p:cNvSpPr/>
            <p:nvPr/>
          </p:nvSpPr>
          <p:spPr>
            <a:xfrm flipH="1">
              <a:off x="7069719" y="2150680"/>
              <a:ext cx="136842" cy="96305"/>
            </a:xfrm>
            <a:custGeom>
              <a:avLst/>
              <a:gdLst/>
              <a:ahLst/>
              <a:cxnLst/>
              <a:rect l="l" t="t" r="r" b="b"/>
              <a:pathLst>
                <a:path w="2239" h="1556" extrusionOk="0">
                  <a:moveTo>
                    <a:pt x="300" y="1090"/>
                  </a:moveTo>
                  <a:cubicBezTo>
                    <a:pt x="300" y="1091"/>
                    <a:pt x="300" y="1091"/>
                    <a:pt x="299" y="1091"/>
                  </a:cubicBezTo>
                  <a:lnTo>
                    <a:pt x="299" y="1091"/>
                  </a:lnTo>
                  <a:cubicBezTo>
                    <a:pt x="300" y="1091"/>
                    <a:pt x="300" y="1091"/>
                    <a:pt x="300" y="1090"/>
                  </a:cubicBezTo>
                  <a:close/>
                  <a:moveTo>
                    <a:pt x="582" y="1343"/>
                  </a:moveTo>
                  <a:lnTo>
                    <a:pt x="582" y="1343"/>
                  </a:lnTo>
                  <a:cubicBezTo>
                    <a:pt x="579" y="1346"/>
                    <a:pt x="576" y="1348"/>
                    <a:pt x="572" y="1350"/>
                  </a:cubicBezTo>
                  <a:lnTo>
                    <a:pt x="572" y="1350"/>
                  </a:lnTo>
                  <a:cubicBezTo>
                    <a:pt x="576" y="1348"/>
                    <a:pt x="580" y="1346"/>
                    <a:pt x="582" y="1343"/>
                  </a:cubicBezTo>
                  <a:close/>
                  <a:moveTo>
                    <a:pt x="2024" y="1"/>
                  </a:moveTo>
                  <a:cubicBezTo>
                    <a:pt x="1992" y="1"/>
                    <a:pt x="1960" y="9"/>
                    <a:pt x="1932" y="27"/>
                  </a:cubicBezTo>
                  <a:cubicBezTo>
                    <a:pt x="1645" y="209"/>
                    <a:pt x="1360" y="392"/>
                    <a:pt x="1083" y="586"/>
                  </a:cubicBezTo>
                  <a:cubicBezTo>
                    <a:pt x="959" y="666"/>
                    <a:pt x="830" y="738"/>
                    <a:pt x="706" y="817"/>
                  </a:cubicBezTo>
                  <a:cubicBezTo>
                    <a:pt x="566" y="909"/>
                    <a:pt x="426" y="1003"/>
                    <a:pt x="288" y="1099"/>
                  </a:cubicBezTo>
                  <a:lnTo>
                    <a:pt x="288" y="1099"/>
                  </a:lnTo>
                  <a:cubicBezTo>
                    <a:pt x="292" y="1096"/>
                    <a:pt x="295" y="1094"/>
                    <a:pt x="299" y="1091"/>
                  </a:cubicBezTo>
                  <a:lnTo>
                    <a:pt x="299" y="1091"/>
                  </a:lnTo>
                  <a:cubicBezTo>
                    <a:pt x="244" y="1129"/>
                    <a:pt x="188" y="1167"/>
                    <a:pt x="130" y="1202"/>
                  </a:cubicBezTo>
                  <a:cubicBezTo>
                    <a:pt x="45" y="1236"/>
                    <a:pt x="1" y="1337"/>
                    <a:pt x="25" y="1423"/>
                  </a:cubicBezTo>
                  <a:cubicBezTo>
                    <a:pt x="50" y="1508"/>
                    <a:pt x="125" y="1556"/>
                    <a:pt x="205" y="1556"/>
                  </a:cubicBezTo>
                  <a:cubicBezTo>
                    <a:pt x="206" y="1556"/>
                    <a:pt x="207" y="1556"/>
                    <a:pt x="208" y="1556"/>
                  </a:cubicBezTo>
                  <a:cubicBezTo>
                    <a:pt x="224" y="1556"/>
                    <a:pt x="239" y="1553"/>
                    <a:pt x="255" y="1550"/>
                  </a:cubicBezTo>
                  <a:cubicBezTo>
                    <a:pt x="286" y="1542"/>
                    <a:pt x="315" y="1524"/>
                    <a:pt x="342" y="1507"/>
                  </a:cubicBezTo>
                  <a:cubicBezTo>
                    <a:pt x="369" y="1489"/>
                    <a:pt x="395" y="1472"/>
                    <a:pt x="422" y="1454"/>
                  </a:cubicBezTo>
                  <a:cubicBezTo>
                    <a:pt x="470" y="1422"/>
                    <a:pt x="517" y="1389"/>
                    <a:pt x="565" y="1356"/>
                  </a:cubicBezTo>
                  <a:lnTo>
                    <a:pt x="565" y="1356"/>
                  </a:lnTo>
                  <a:cubicBezTo>
                    <a:pt x="564" y="1356"/>
                    <a:pt x="564" y="1356"/>
                    <a:pt x="563" y="1357"/>
                  </a:cubicBezTo>
                  <a:cubicBezTo>
                    <a:pt x="566" y="1355"/>
                    <a:pt x="569" y="1352"/>
                    <a:pt x="572" y="1350"/>
                  </a:cubicBezTo>
                  <a:lnTo>
                    <a:pt x="572" y="1350"/>
                  </a:lnTo>
                  <a:cubicBezTo>
                    <a:pt x="572" y="1350"/>
                    <a:pt x="572" y="1351"/>
                    <a:pt x="572" y="1351"/>
                  </a:cubicBezTo>
                  <a:lnTo>
                    <a:pt x="572" y="1351"/>
                  </a:lnTo>
                  <a:cubicBezTo>
                    <a:pt x="576" y="1348"/>
                    <a:pt x="579" y="1346"/>
                    <a:pt x="583" y="1343"/>
                  </a:cubicBezTo>
                  <a:lnTo>
                    <a:pt x="583" y="1343"/>
                  </a:lnTo>
                  <a:cubicBezTo>
                    <a:pt x="583" y="1343"/>
                    <a:pt x="583" y="1343"/>
                    <a:pt x="582" y="1343"/>
                  </a:cubicBezTo>
                  <a:lnTo>
                    <a:pt x="582" y="1343"/>
                  </a:lnTo>
                  <a:cubicBezTo>
                    <a:pt x="600" y="1331"/>
                    <a:pt x="618" y="1319"/>
                    <a:pt x="635" y="1306"/>
                  </a:cubicBezTo>
                  <a:cubicBezTo>
                    <a:pt x="757" y="1224"/>
                    <a:pt x="879" y="1143"/>
                    <a:pt x="1005" y="1066"/>
                  </a:cubicBezTo>
                  <a:cubicBezTo>
                    <a:pt x="1067" y="1029"/>
                    <a:pt x="1129" y="994"/>
                    <a:pt x="1192" y="955"/>
                  </a:cubicBezTo>
                  <a:cubicBezTo>
                    <a:pt x="1253" y="918"/>
                    <a:pt x="1312" y="876"/>
                    <a:pt x="1372" y="835"/>
                  </a:cubicBezTo>
                  <a:lnTo>
                    <a:pt x="1372" y="835"/>
                  </a:lnTo>
                  <a:cubicBezTo>
                    <a:pt x="1368" y="838"/>
                    <a:pt x="1364" y="840"/>
                    <a:pt x="1360" y="843"/>
                  </a:cubicBezTo>
                  <a:lnTo>
                    <a:pt x="1360" y="843"/>
                  </a:lnTo>
                  <a:cubicBezTo>
                    <a:pt x="1609" y="671"/>
                    <a:pt x="1866" y="507"/>
                    <a:pt x="2122" y="345"/>
                  </a:cubicBezTo>
                  <a:cubicBezTo>
                    <a:pt x="2208" y="290"/>
                    <a:pt x="2239" y="178"/>
                    <a:pt x="2185" y="91"/>
                  </a:cubicBezTo>
                  <a:cubicBezTo>
                    <a:pt x="2151" y="34"/>
                    <a:pt x="2088" y="1"/>
                    <a:pt x="202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7" name="Google Shape;2126;p42"/>
            <p:cNvSpPr/>
            <p:nvPr/>
          </p:nvSpPr>
          <p:spPr>
            <a:xfrm flipH="1">
              <a:off x="7246899" y="1904348"/>
              <a:ext cx="25669" cy="23581"/>
            </a:xfrm>
            <a:custGeom>
              <a:avLst/>
              <a:gdLst/>
              <a:ahLst/>
              <a:cxnLst/>
              <a:rect l="l" t="t" r="r" b="b"/>
              <a:pathLst>
                <a:path w="420" h="381" extrusionOk="0">
                  <a:moveTo>
                    <a:pt x="186" y="0"/>
                  </a:moveTo>
                  <a:cubicBezTo>
                    <a:pt x="86" y="1"/>
                    <a:pt x="0" y="87"/>
                    <a:pt x="4" y="188"/>
                  </a:cubicBezTo>
                  <a:cubicBezTo>
                    <a:pt x="6" y="276"/>
                    <a:pt x="63" y="349"/>
                    <a:pt x="148" y="373"/>
                  </a:cubicBezTo>
                  <a:cubicBezTo>
                    <a:pt x="162" y="378"/>
                    <a:pt x="176" y="380"/>
                    <a:pt x="191" y="380"/>
                  </a:cubicBezTo>
                  <a:cubicBezTo>
                    <a:pt x="194" y="380"/>
                    <a:pt x="197" y="380"/>
                    <a:pt x="200" y="380"/>
                  </a:cubicBezTo>
                  <a:cubicBezTo>
                    <a:pt x="268" y="380"/>
                    <a:pt x="333" y="340"/>
                    <a:pt x="367" y="280"/>
                  </a:cubicBezTo>
                  <a:cubicBezTo>
                    <a:pt x="420" y="193"/>
                    <a:pt x="384" y="78"/>
                    <a:pt x="299" y="28"/>
                  </a:cubicBezTo>
                  <a:cubicBezTo>
                    <a:pt x="279" y="17"/>
                    <a:pt x="259" y="10"/>
                    <a:pt x="237" y="7"/>
                  </a:cubicBezTo>
                  <a:cubicBezTo>
                    <a:pt x="221" y="2"/>
                    <a:pt x="204"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8" name="Google Shape;2127;p42"/>
            <p:cNvSpPr/>
            <p:nvPr/>
          </p:nvSpPr>
          <p:spPr>
            <a:xfrm flipH="1">
              <a:off x="7250321" y="1868203"/>
              <a:ext cx="22797" cy="22962"/>
            </a:xfrm>
            <a:custGeom>
              <a:avLst/>
              <a:gdLst/>
              <a:ahLst/>
              <a:cxnLst/>
              <a:rect l="l" t="t" r="r" b="b"/>
              <a:pathLst>
                <a:path w="373" h="371" extrusionOk="0">
                  <a:moveTo>
                    <a:pt x="186" y="1"/>
                  </a:moveTo>
                  <a:cubicBezTo>
                    <a:pt x="186" y="1"/>
                    <a:pt x="185" y="1"/>
                    <a:pt x="184" y="1"/>
                  </a:cubicBezTo>
                  <a:cubicBezTo>
                    <a:pt x="84" y="2"/>
                    <a:pt x="0" y="87"/>
                    <a:pt x="1" y="187"/>
                  </a:cubicBezTo>
                  <a:cubicBezTo>
                    <a:pt x="2" y="288"/>
                    <a:pt x="87" y="370"/>
                    <a:pt x="187" y="370"/>
                  </a:cubicBezTo>
                  <a:cubicBezTo>
                    <a:pt x="187" y="370"/>
                    <a:pt x="188" y="370"/>
                    <a:pt x="189" y="370"/>
                  </a:cubicBezTo>
                  <a:cubicBezTo>
                    <a:pt x="291" y="369"/>
                    <a:pt x="373" y="285"/>
                    <a:pt x="372" y="183"/>
                  </a:cubicBezTo>
                  <a:cubicBezTo>
                    <a:pt x="371" y="83"/>
                    <a:pt x="287" y="1"/>
                    <a:pt x="18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9" name="Google Shape;2128;p42"/>
            <p:cNvSpPr/>
            <p:nvPr/>
          </p:nvSpPr>
          <p:spPr>
            <a:xfrm flipH="1">
              <a:off x="7125886" y="1743056"/>
              <a:ext cx="22858" cy="22962"/>
            </a:xfrm>
            <a:custGeom>
              <a:avLst/>
              <a:gdLst/>
              <a:ahLst/>
              <a:cxnLst/>
              <a:rect l="l" t="t" r="r" b="b"/>
              <a:pathLst>
                <a:path w="374" h="371" extrusionOk="0">
                  <a:moveTo>
                    <a:pt x="187" y="0"/>
                  </a:moveTo>
                  <a:cubicBezTo>
                    <a:pt x="186" y="0"/>
                    <a:pt x="185" y="0"/>
                    <a:pt x="185" y="0"/>
                  </a:cubicBezTo>
                  <a:cubicBezTo>
                    <a:pt x="83" y="1"/>
                    <a:pt x="1" y="87"/>
                    <a:pt x="2" y="188"/>
                  </a:cubicBezTo>
                  <a:cubicBezTo>
                    <a:pt x="3" y="288"/>
                    <a:pt x="86" y="371"/>
                    <a:pt x="187" y="371"/>
                  </a:cubicBezTo>
                  <a:cubicBezTo>
                    <a:pt x="188" y="371"/>
                    <a:pt x="189" y="371"/>
                    <a:pt x="189" y="371"/>
                  </a:cubicBezTo>
                  <a:cubicBezTo>
                    <a:pt x="290" y="370"/>
                    <a:pt x="373" y="284"/>
                    <a:pt x="372" y="183"/>
                  </a:cubicBezTo>
                  <a:cubicBezTo>
                    <a:pt x="371" y="83"/>
                    <a:pt x="286"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0" name="Google Shape;2129;p42"/>
            <p:cNvSpPr/>
            <p:nvPr/>
          </p:nvSpPr>
          <p:spPr>
            <a:xfrm flipH="1">
              <a:off x="7143243" y="2076842"/>
              <a:ext cx="22858" cy="22962"/>
            </a:xfrm>
            <a:custGeom>
              <a:avLst/>
              <a:gdLst/>
              <a:ahLst/>
              <a:cxnLst/>
              <a:rect l="l" t="t" r="r" b="b"/>
              <a:pathLst>
                <a:path w="374" h="371" extrusionOk="0">
                  <a:moveTo>
                    <a:pt x="187" y="1"/>
                  </a:moveTo>
                  <a:cubicBezTo>
                    <a:pt x="186" y="1"/>
                    <a:pt x="186" y="1"/>
                    <a:pt x="185" y="1"/>
                  </a:cubicBezTo>
                  <a:cubicBezTo>
                    <a:pt x="84" y="2"/>
                    <a:pt x="1" y="87"/>
                    <a:pt x="2" y="188"/>
                  </a:cubicBezTo>
                  <a:cubicBezTo>
                    <a:pt x="3" y="288"/>
                    <a:pt x="88" y="370"/>
                    <a:pt x="188" y="370"/>
                  </a:cubicBezTo>
                  <a:cubicBezTo>
                    <a:pt x="188" y="370"/>
                    <a:pt x="189" y="370"/>
                    <a:pt x="190" y="370"/>
                  </a:cubicBezTo>
                  <a:cubicBezTo>
                    <a:pt x="290" y="369"/>
                    <a:pt x="374" y="285"/>
                    <a:pt x="373" y="184"/>
                  </a:cubicBezTo>
                  <a:cubicBezTo>
                    <a:pt x="371" y="83"/>
                    <a:pt x="287" y="1"/>
                    <a:pt x="18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1" name="Google Shape;2130;p42"/>
            <p:cNvSpPr/>
            <p:nvPr/>
          </p:nvSpPr>
          <p:spPr>
            <a:xfrm flipH="1">
              <a:off x="7418455" y="3083709"/>
              <a:ext cx="23164" cy="22962"/>
            </a:xfrm>
            <a:custGeom>
              <a:avLst/>
              <a:gdLst/>
              <a:ahLst/>
              <a:cxnLst/>
              <a:rect l="l" t="t" r="r" b="b"/>
              <a:pathLst>
                <a:path w="379" h="371" extrusionOk="0">
                  <a:moveTo>
                    <a:pt x="201" y="0"/>
                  </a:moveTo>
                  <a:cubicBezTo>
                    <a:pt x="200" y="0"/>
                    <a:pt x="200" y="0"/>
                    <a:pt x="199" y="0"/>
                  </a:cubicBezTo>
                  <a:cubicBezTo>
                    <a:pt x="99" y="1"/>
                    <a:pt x="11" y="70"/>
                    <a:pt x="4" y="176"/>
                  </a:cubicBezTo>
                  <a:cubicBezTo>
                    <a:pt x="0" y="271"/>
                    <a:pt x="78" y="371"/>
                    <a:pt x="178" y="371"/>
                  </a:cubicBezTo>
                  <a:cubicBezTo>
                    <a:pt x="179" y="371"/>
                    <a:pt x="179" y="371"/>
                    <a:pt x="180" y="371"/>
                  </a:cubicBezTo>
                  <a:cubicBezTo>
                    <a:pt x="280" y="368"/>
                    <a:pt x="368" y="300"/>
                    <a:pt x="374" y="194"/>
                  </a:cubicBezTo>
                  <a:cubicBezTo>
                    <a:pt x="379" y="99"/>
                    <a:pt x="301"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2" name="Google Shape;2131;p42"/>
            <p:cNvSpPr/>
            <p:nvPr/>
          </p:nvSpPr>
          <p:spPr>
            <a:xfrm flipH="1">
              <a:off x="7389302" y="3089032"/>
              <a:ext cx="23286" cy="23024"/>
            </a:xfrm>
            <a:custGeom>
              <a:avLst/>
              <a:gdLst/>
              <a:ahLst/>
              <a:cxnLst/>
              <a:rect l="l" t="t" r="r" b="b"/>
              <a:pathLst>
                <a:path w="381" h="372" extrusionOk="0">
                  <a:moveTo>
                    <a:pt x="202" y="1"/>
                  </a:moveTo>
                  <a:cubicBezTo>
                    <a:pt x="201" y="1"/>
                    <a:pt x="200" y="1"/>
                    <a:pt x="200" y="1"/>
                  </a:cubicBezTo>
                  <a:cubicBezTo>
                    <a:pt x="100" y="2"/>
                    <a:pt x="12" y="72"/>
                    <a:pt x="5" y="177"/>
                  </a:cubicBezTo>
                  <a:cubicBezTo>
                    <a:pt x="1" y="273"/>
                    <a:pt x="80" y="371"/>
                    <a:pt x="180" y="371"/>
                  </a:cubicBezTo>
                  <a:cubicBezTo>
                    <a:pt x="180" y="371"/>
                    <a:pt x="181" y="371"/>
                    <a:pt x="182" y="371"/>
                  </a:cubicBezTo>
                  <a:cubicBezTo>
                    <a:pt x="282" y="370"/>
                    <a:pt x="370" y="302"/>
                    <a:pt x="376" y="195"/>
                  </a:cubicBezTo>
                  <a:cubicBezTo>
                    <a:pt x="381" y="101"/>
                    <a:pt x="303"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3" name="Google Shape;2132;p42"/>
            <p:cNvSpPr/>
            <p:nvPr/>
          </p:nvSpPr>
          <p:spPr>
            <a:xfrm flipH="1">
              <a:off x="7477128" y="2704185"/>
              <a:ext cx="23286" cy="23024"/>
            </a:xfrm>
            <a:custGeom>
              <a:avLst/>
              <a:gdLst/>
              <a:ahLst/>
              <a:cxnLst/>
              <a:rect l="l" t="t" r="r" b="b"/>
              <a:pathLst>
                <a:path w="381" h="372" extrusionOk="0">
                  <a:moveTo>
                    <a:pt x="201" y="1"/>
                  </a:moveTo>
                  <a:cubicBezTo>
                    <a:pt x="201" y="1"/>
                    <a:pt x="200" y="1"/>
                    <a:pt x="200" y="1"/>
                  </a:cubicBezTo>
                  <a:cubicBezTo>
                    <a:pt x="100" y="2"/>
                    <a:pt x="12" y="70"/>
                    <a:pt x="5" y="177"/>
                  </a:cubicBezTo>
                  <a:cubicBezTo>
                    <a:pt x="1" y="271"/>
                    <a:pt x="80" y="371"/>
                    <a:pt x="180" y="371"/>
                  </a:cubicBezTo>
                  <a:cubicBezTo>
                    <a:pt x="180" y="371"/>
                    <a:pt x="181" y="371"/>
                    <a:pt x="181" y="371"/>
                  </a:cubicBezTo>
                  <a:cubicBezTo>
                    <a:pt x="282" y="369"/>
                    <a:pt x="370" y="300"/>
                    <a:pt x="376" y="195"/>
                  </a:cubicBezTo>
                  <a:cubicBezTo>
                    <a:pt x="380" y="100"/>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4" name="Google Shape;2133;p42"/>
            <p:cNvSpPr/>
            <p:nvPr/>
          </p:nvSpPr>
          <p:spPr>
            <a:xfrm flipH="1">
              <a:off x="6638352" y="2097514"/>
              <a:ext cx="488329" cy="485052"/>
            </a:xfrm>
            <a:custGeom>
              <a:avLst/>
              <a:gdLst/>
              <a:ahLst/>
              <a:cxnLst/>
              <a:rect l="l" t="t" r="r" b="b"/>
              <a:pathLst>
                <a:path w="7990" h="7837" extrusionOk="0">
                  <a:moveTo>
                    <a:pt x="5607" y="2052"/>
                  </a:moveTo>
                  <a:lnTo>
                    <a:pt x="5607" y="2052"/>
                  </a:lnTo>
                  <a:cubicBezTo>
                    <a:pt x="5607" y="2052"/>
                    <a:pt x="5607" y="2052"/>
                    <a:pt x="5607" y="2052"/>
                  </a:cubicBezTo>
                  <a:cubicBezTo>
                    <a:pt x="5607" y="2052"/>
                    <a:pt x="5607" y="2052"/>
                    <a:pt x="5607" y="2052"/>
                  </a:cubicBezTo>
                  <a:close/>
                  <a:moveTo>
                    <a:pt x="5956" y="2192"/>
                  </a:moveTo>
                  <a:cubicBezTo>
                    <a:pt x="5956" y="2194"/>
                    <a:pt x="5955" y="2196"/>
                    <a:pt x="5955" y="2197"/>
                  </a:cubicBezTo>
                  <a:cubicBezTo>
                    <a:pt x="5956" y="2196"/>
                    <a:pt x="5956" y="2194"/>
                    <a:pt x="5956" y="2192"/>
                  </a:cubicBezTo>
                  <a:close/>
                  <a:moveTo>
                    <a:pt x="3309" y="3811"/>
                  </a:moveTo>
                  <a:cubicBezTo>
                    <a:pt x="3309" y="3811"/>
                    <a:pt x="3309" y="3811"/>
                    <a:pt x="3309" y="3811"/>
                  </a:cubicBezTo>
                  <a:cubicBezTo>
                    <a:pt x="3309" y="3811"/>
                    <a:pt x="3309" y="3811"/>
                    <a:pt x="3309" y="3811"/>
                  </a:cubicBezTo>
                  <a:close/>
                  <a:moveTo>
                    <a:pt x="3848" y="4385"/>
                  </a:moveTo>
                  <a:cubicBezTo>
                    <a:pt x="3846" y="4386"/>
                    <a:pt x="3844" y="4388"/>
                    <a:pt x="3842" y="4389"/>
                  </a:cubicBezTo>
                  <a:lnTo>
                    <a:pt x="3842" y="4389"/>
                  </a:lnTo>
                  <a:cubicBezTo>
                    <a:pt x="3844" y="4388"/>
                    <a:pt x="3846" y="4386"/>
                    <a:pt x="3848" y="4385"/>
                  </a:cubicBezTo>
                  <a:close/>
                  <a:moveTo>
                    <a:pt x="4217" y="4549"/>
                  </a:moveTo>
                  <a:lnTo>
                    <a:pt x="4217" y="4549"/>
                  </a:lnTo>
                  <a:cubicBezTo>
                    <a:pt x="4216" y="4550"/>
                    <a:pt x="4216" y="4550"/>
                    <a:pt x="4215" y="4551"/>
                  </a:cubicBezTo>
                  <a:lnTo>
                    <a:pt x="4215" y="4551"/>
                  </a:lnTo>
                  <a:cubicBezTo>
                    <a:pt x="4216" y="4550"/>
                    <a:pt x="4216" y="4550"/>
                    <a:pt x="4217" y="4549"/>
                  </a:cubicBezTo>
                  <a:close/>
                  <a:moveTo>
                    <a:pt x="5900" y="1"/>
                  </a:moveTo>
                  <a:cubicBezTo>
                    <a:pt x="5828" y="1"/>
                    <a:pt x="5757" y="44"/>
                    <a:pt x="5727" y="114"/>
                  </a:cubicBezTo>
                  <a:cubicBezTo>
                    <a:pt x="5709" y="160"/>
                    <a:pt x="5708" y="207"/>
                    <a:pt x="5721" y="254"/>
                  </a:cubicBezTo>
                  <a:cubicBezTo>
                    <a:pt x="5723" y="267"/>
                    <a:pt x="5724" y="281"/>
                    <a:pt x="5725" y="294"/>
                  </a:cubicBezTo>
                  <a:cubicBezTo>
                    <a:pt x="5733" y="497"/>
                    <a:pt x="5725" y="703"/>
                    <a:pt x="5714" y="908"/>
                  </a:cubicBezTo>
                  <a:cubicBezTo>
                    <a:pt x="5701" y="1056"/>
                    <a:pt x="5677" y="1204"/>
                    <a:pt x="5666" y="1352"/>
                  </a:cubicBezTo>
                  <a:cubicBezTo>
                    <a:pt x="5655" y="1490"/>
                    <a:pt x="5652" y="1627"/>
                    <a:pt x="5645" y="1764"/>
                  </a:cubicBezTo>
                  <a:lnTo>
                    <a:pt x="5645" y="1762"/>
                  </a:lnTo>
                  <a:cubicBezTo>
                    <a:pt x="5637" y="1859"/>
                    <a:pt x="5625" y="1956"/>
                    <a:pt x="5607" y="2052"/>
                  </a:cubicBezTo>
                  <a:lnTo>
                    <a:pt x="5607" y="2052"/>
                  </a:lnTo>
                  <a:cubicBezTo>
                    <a:pt x="5608" y="2051"/>
                    <a:pt x="5608" y="2050"/>
                    <a:pt x="5608" y="2050"/>
                  </a:cubicBezTo>
                  <a:lnTo>
                    <a:pt x="5608" y="2050"/>
                  </a:lnTo>
                  <a:cubicBezTo>
                    <a:pt x="5582" y="2185"/>
                    <a:pt x="5558" y="2322"/>
                    <a:pt x="5533" y="2459"/>
                  </a:cubicBezTo>
                  <a:cubicBezTo>
                    <a:pt x="5524" y="2503"/>
                    <a:pt x="5511" y="2545"/>
                    <a:pt x="5498" y="2587"/>
                  </a:cubicBezTo>
                  <a:cubicBezTo>
                    <a:pt x="5486" y="2619"/>
                    <a:pt x="5474" y="2651"/>
                    <a:pt x="5458" y="2682"/>
                  </a:cubicBezTo>
                  <a:cubicBezTo>
                    <a:pt x="5458" y="2682"/>
                    <a:pt x="5458" y="2682"/>
                    <a:pt x="5458" y="2682"/>
                  </a:cubicBezTo>
                  <a:lnTo>
                    <a:pt x="5458" y="2682"/>
                  </a:lnTo>
                  <a:cubicBezTo>
                    <a:pt x="5439" y="2720"/>
                    <a:pt x="5421" y="2758"/>
                    <a:pt x="5400" y="2796"/>
                  </a:cubicBezTo>
                  <a:cubicBezTo>
                    <a:pt x="5371" y="2848"/>
                    <a:pt x="5337" y="2900"/>
                    <a:pt x="5304" y="2951"/>
                  </a:cubicBezTo>
                  <a:cubicBezTo>
                    <a:pt x="5288" y="2975"/>
                    <a:pt x="5283" y="3002"/>
                    <a:pt x="5280" y="3030"/>
                  </a:cubicBezTo>
                  <a:cubicBezTo>
                    <a:pt x="5225" y="3091"/>
                    <a:pt x="5170" y="3151"/>
                    <a:pt x="5114" y="3211"/>
                  </a:cubicBezTo>
                  <a:cubicBezTo>
                    <a:pt x="5050" y="3278"/>
                    <a:pt x="4984" y="3344"/>
                    <a:pt x="4918" y="3411"/>
                  </a:cubicBezTo>
                  <a:cubicBezTo>
                    <a:pt x="4879" y="3450"/>
                    <a:pt x="4839" y="3487"/>
                    <a:pt x="4799" y="3525"/>
                  </a:cubicBezTo>
                  <a:cubicBezTo>
                    <a:pt x="4726" y="3570"/>
                    <a:pt x="4656" y="3620"/>
                    <a:pt x="4587" y="3673"/>
                  </a:cubicBezTo>
                  <a:cubicBezTo>
                    <a:pt x="4552" y="3699"/>
                    <a:pt x="4535" y="3739"/>
                    <a:pt x="4529" y="3780"/>
                  </a:cubicBezTo>
                  <a:cubicBezTo>
                    <a:pt x="4524" y="3783"/>
                    <a:pt x="4521" y="3788"/>
                    <a:pt x="4516" y="3791"/>
                  </a:cubicBezTo>
                  <a:cubicBezTo>
                    <a:pt x="4521" y="3788"/>
                    <a:pt x="4524" y="3785"/>
                    <a:pt x="4528" y="3782"/>
                  </a:cubicBezTo>
                  <a:lnTo>
                    <a:pt x="4528" y="3782"/>
                  </a:lnTo>
                  <a:cubicBezTo>
                    <a:pt x="4464" y="3836"/>
                    <a:pt x="4396" y="3889"/>
                    <a:pt x="4337" y="3948"/>
                  </a:cubicBezTo>
                  <a:cubicBezTo>
                    <a:pt x="4283" y="4002"/>
                    <a:pt x="4228" y="4056"/>
                    <a:pt x="4171" y="4107"/>
                  </a:cubicBezTo>
                  <a:cubicBezTo>
                    <a:pt x="4172" y="4106"/>
                    <a:pt x="4173" y="4105"/>
                    <a:pt x="4175" y="4104"/>
                  </a:cubicBezTo>
                  <a:lnTo>
                    <a:pt x="4175" y="4104"/>
                  </a:lnTo>
                  <a:cubicBezTo>
                    <a:pt x="4120" y="4151"/>
                    <a:pt x="4062" y="4195"/>
                    <a:pt x="4008" y="4242"/>
                  </a:cubicBezTo>
                  <a:cubicBezTo>
                    <a:pt x="3948" y="4295"/>
                    <a:pt x="3889" y="4348"/>
                    <a:pt x="3829" y="4400"/>
                  </a:cubicBezTo>
                  <a:cubicBezTo>
                    <a:pt x="3831" y="4399"/>
                    <a:pt x="3832" y="4398"/>
                    <a:pt x="3834" y="4397"/>
                  </a:cubicBezTo>
                  <a:lnTo>
                    <a:pt x="3834" y="4397"/>
                  </a:lnTo>
                  <a:cubicBezTo>
                    <a:pt x="3757" y="4461"/>
                    <a:pt x="3678" y="4523"/>
                    <a:pt x="3604" y="4590"/>
                  </a:cubicBezTo>
                  <a:cubicBezTo>
                    <a:pt x="3558" y="4631"/>
                    <a:pt x="3512" y="4670"/>
                    <a:pt x="3467" y="4710"/>
                  </a:cubicBezTo>
                  <a:cubicBezTo>
                    <a:pt x="3487" y="4667"/>
                    <a:pt x="3508" y="4626"/>
                    <a:pt x="3525" y="4583"/>
                  </a:cubicBezTo>
                  <a:cubicBezTo>
                    <a:pt x="3551" y="4516"/>
                    <a:pt x="3568" y="4446"/>
                    <a:pt x="3587" y="4377"/>
                  </a:cubicBezTo>
                  <a:cubicBezTo>
                    <a:pt x="3605" y="4309"/>
                    <a:pt x="3628" y="4240"/>
                    <a:pt x="3642" y="4170"/>
                  </a:cubicBezTo>
                  <a:cubicBezTo>
                    <a:pt x="3660" y="4077"/>
                    <a:pt x="3673" y="3984"/>
                    <a:pt x="3676" y="3888"/>
                  </a:cubicBezTo>
                  <a:cubicBezTo>
                    <a:pt x="3679" y="3794"/>
                    <a:pt x="3677" y="3700"/>
                    <a:pt x="3675" y="3606"/>
                  </a:cubicBezTo>
                  <a:cubicBezTo>
                    <a:pt x="3674" y="3514"/>
                    <a:pt x="3677" y="3418"/>
                    <a:pt x="3666" y="3325"/>
                  </a:cubicBezTo>
                  <a:cubicBezTo>
                    <a:pt x="3654" y="3229"/>
                    <a:pt x="3643" y="3133"/>
                    <a:pt x="3638" y="3036"/>
                  </a:cubicBezTo>
                  <a:cubicBezTo>
                    <a:pt x="3633" y="2942"/>
                    <a:pt x="3626" y="2849"/>
                    <a:pt x="3621" y="2757"/>
                  </a:cubicBezTo>
                  <a:cubicBezTo>
                    <a:pt x="3614" y="2661"/>
                    <a:pt x="3618" y="2565"/>
                    <a:pt x="3611" y="2468"/>
                  </a:cubicBezTo>
                  <a:cubicBezTo>
                    <a:pt x="3597" y="2276"/>
                    <a:pt x="3567" y="2084"/>
                    <a:pt x="3540" y="1892"/>
                  </a:cubicBezTo>
                  <a:cubicBezTo>
                    <a:pt x="3530" y="1793"/>
                    <a:pt x="3525" y="1694"/>
                    <a:pt x="3518" y="1595"/>
                  </a:cubicBezTo>
                  <a:cubicBezTo>
                    <a:pt x="3510" y="1489"/>
                    <a:pt x="3499" y="1382"/>
                    <a:pt x="3493" y="1276"/>
                  </a:cubicBezTo>
                  <a:cubicBezTo>
                    <a:pt x="3486" y="1165"/>
                    <a:pt x="3490" y="1052"/>
                    <a:pt x="3482" y="941"/>
                  </a:cubicBezTo>
                  <a:cubicBezTo>
                    <a:pt x="3476" y="842"/>
                    <a:pt x="3455" y="750"/>
                    <a:pt x="3379" y="681"/>
                  </a:cubicBezTo>
                  <a:cubicBezTo>
                    <a:pt x="3343" y="649"/>
                    <a:pt x="3295" y="633"/>
                    <a:pt x="3247" y="633"/>
                  </a:cubicBezTo>
                  <a:cubicBezTo>
                    <a:pt x="3219" y="633"/>
                    <a:pt x="3192" y="639"/>
                    <a:pt x="3167" y="650"/>
                  </a:cubicBezTo>
                  <a:cubicBezTo>
                    <a:pt x="3077" y="696"/>
                    <a:pt x="3034" y="806"/>
                    <a:pt x="3079" y="897"/>
                  </a:cubicBezTo>
                  <a:cubicBezTo>
                    <a:pt x="3088" y="914"/>
                    <a:pt x="3099" y="930"/>
                    <a:pt x="3111" y="943"/>
                  </a:cubicBezTo>
                  <a:cubicBezTo>
                    <a:pt x="3116" y="1005"/>
                    <a:pt x="3115" y="1068"/>
                    <a:pt x="3116" y="1129"/>
                  </a:cubicBezTo>
                  <a:cubicBezTo>
                    <a:pt x="3117" y="1180"/>
                    <a:pt x="3120" y="1230"/>
                    <a:pt x="3123" y="1280"/>
                  </a:cubicBezTo>
                  <a:cubicBezTo>
                    <a:pt x="3128" y="1392"/>
                    <a:pt x="3140" y="1503"/>
                    <a:pt x="3149" y="1615"/>
                  </a:cubicBezTo>
                  <a:cubicBezTo>
                    <a:pt x="3157" y="1725"/>
                    <a:pt x="3158" y="1834"/>
                    <a:pt x="3174" y="1942"/>
                  </a:cubicBezTo>
                  <a:cubicBezTo>
                    <a:pt x="3189" y="2044"/>
                    <a:pt x="3204" y="2147"/>
                    <a:pt x="3217" y="2249"/>
                  </a:cubicBezTo>
                  <a:cubicBezTo>
                    <a:pt x="3227" y="2319"/>
                    <a:pt x="3235" y="2388"/>
                    <a:pt x="3239" y="2459"/>
                  </a:cubicBezTo>
                  <a:cubicBezTo>
                    <a:pt x="3244" y="2522"/>
                    <a:pt x="3244" y="2586"/>
                    <a:pt x="3246" y="2651"/>
                  </a:cubicBezTo>
                  <a:cubicBezTo>
                    <a:pt x="3251" y="2782"/>
                    <a:pt x="3261" y="2912"/>
                    <a:pt x="3268" y="3044"/>
                  </a:cubicBezTo>
                  <a:cubicBezTo>
                    <a:pt x="3271" y="3117"/>
                    <a:pt x="3278" y="3189"/>
                    <a:pt x="3286" y="3261"/>
                  </a:cubicBezTo>
                  <a:cubicBezTo>
                    <a:pt x="3294" y="3321"/>
                    <a:pt x="3301" y="3381"/>
                    <a:pt x="3302" y="3440"/>
                  </a:cubicBezTo>
                  <a:cubicBezTo>
                    <a:pt x="3305" y="3564"/>
                    <a:pt x="3310" y="3688"/>
                    <a:pt x="3309" y="3811"/>
                  </a:cubicBezTo>
                  <a:lnTo>
                    <a:pt x="3309" y="3811"/>
                  </a:lnTo>
                  <a:cubicBezTo>
                    <a:pt x="3309" y="3808"/>
                    <a:pt x="3310" y="3805"/>
                    <a:pt x="3310" y="3802"/>
                  </a:cubicBezTo>
                  <a:lnTo>
                    <a:pt x="3310" y="3802"/>
                  </a:lnTo>
                  <a:cubicBezTo>
                    <a:pt x="3310" y="3805"/>
                    <a:pt x="3310" y="3809"/>
                    <a:pt x="3309" y="3812"/>
                  </a:cubicBezTo>
                  <a:cubicBezTo>
                    <a:pt x="3307" y="3870"/>
                    <a:pt x="3303" y="3929"/>
                    <a:pt x="3297" y="3987"/>
                  </a:cubicBezTo>
                  <a:cubicBezTo>
                    <a:pt x="3289" y="4044"/>
                    <a:pt x="3278" y="4099"/>
                    <a:pt x="3264" y="4155"/>
                  </a:cubicBezTo>
                  <a:cubicBezTo>
                    <a:pt x="3233" y="4271"/>
                    <a:pt x="3204" y="4385"/>
                    <a:pt x="3161" y="4497"/>
                  </a:cubicBezTo>
                  <a:cubicBezTo>
                    <a:pt x="3127" y="4574"/>
                    <a:pt x="3088" y="4647"/>
                    <a:pt x="3047" y="4719"/>
                  </a:cubicBezTo>
                  <a:cubicBezTo>
                    <a:pt x="3013" y="4776"/>
                    <a:pt x="2976" y="4831"/>
                    <a:pt x="2937" y="4885"/>
                  </a:cubicBezTo>
                  <a:cubicBezTo>
                    <a:pt x="2884" y="4951"/>
                    <a:pt x="2826" y="5015"/>
                    <a:pt x="2767" y="5076"/>
                  </a:cubicBezTo>
                  <a:cubicBezTo>
                    <a:pt x="2595" y="5244"/>
                    <a:pt x="2409" y="5397"/>
                    <a:pt x="2258" y="5583"/>
                  </a:cubicBezTo>
                  <a:cubicBezTo>
                    <a:pt x="2231" y="5618"/>
                    <a:pt x="2218" y="5658"/>
                    <a:pt x="2216" y="5698"/>
                  </a:cubicBezTo>
                  <a:cubicBezTo>
                    <a:pt x="2193" y="5709"/>
                    <a:pt x="2170" y="5722"/>
                    <a:pt x="2146" y="5733"/>
                  </a:cubicBezTo>
                  <a:cubicBezTo>
                    <a:pt x="2068" y="5771"/>
                    <a:pt x="2031" y="5859"/>
                    <a:pt x="2049" y="5940"/>
                  </a:cubicBezTo>
                  <a:cubicBezTo>
                    <a:pt x="1996" y="5982"/>
                    <a:pt x="1945" y="6026"/>
                    <a:pt x="1892" y="6069"/>
                  </a:cubicBezTo>
                  <a:cubicBezTo>
                    <a:pt x="1802" y="6146"/>
                    <a:pt x="1717" y="6229"/>
                    <a:pt x="1629" y="6309"/>
                  </a:cubicBezTo>
                  <a:cubicBezTo>
                    <a:pt x="1639" y="6251"/>
                    <a:pt x="1644" y="6190"/>
                    <a:pt x="1643" y="6131"/>
                  </a:cubicBezTo>
                  <a:cubicBezTo>
                    <a:pt x="1642" y="6036"/>
                    <a:pt x="1628" y="5941"/>
                    <a:pt x="1615" y="5849"/>
                  </a:cubicBezTo>
                  <a:cubicBezTo>
                    <a:pt x="1603" y="5756"/>
                    <a:pt x="1591" y="5663"/>
                    <a:pt x="1579" y="5571"/>
                  </a:cubicBezTo>
                  <a:cubicBezTo>
                    <a:pt x="1569" y="5482"/>
                    <a:pt x="1554" y="5391"/>
                    <a:pt x="1527" y="5307"/>
                  </a:cubicBezTo>
                  <a:cubicBezTo>
                    <a:pt x="1500" y="5220"/>
                    <a:pt x="1463" y="5137"/>
                    <a:pt x="1429" y="5055"/>
                  </a:cubicBezTo>
                  <a:cubicBezTo>
                    <a:pt x="1391" y="4957"/>
                    <a:pt x="1363" y="4858"/>
                    <a:pt x="1334" y="4757"/>
                  </a:cubicBezTo>
                  <a:cubicBezTo>
                    <a:pt x="1318" y="4701"/>
                    <a:pt x="1302" y="4645"/>
                    <a:pt x="1283" y="4590"/>
                  </a:cubicBezTo>
                  <a:cubicBezTo>
                    <a:pt x="1268" y="4547"/>
                    <a:pt x="1252" y="4504"/>
                    <a:pt x="1228" y="4466"/>
                  </a:cubicBezTo>
                  <a:cubicBezTo>
                    <a:pt x="1212" y="4442"/>
                    <a:pt x="1192" y="4422"/>
                    <a:pt x="1171" y="4402"/>
                  </a:cubicBezTo>
                  <a:cubicBezTo>
                    <a:pt x="1138" y="4370"/>
                    <a:pt x="1096" y="4356"/>
                    <a:pt x="1053" y="4356"/>
                  </a:cubicBezTo>
                  <a:cubicBezTo>
                    <a:pt x="999" y="4356"/>
                    <a:pt x="945" y="4378"/>
                    <a:pt x="910" y="4418"/>
                  </a:cubicBezTo>
                  <a:cubicBezTo>
                    <a:pt x="844" y="4494"/>
                    <a:pt x="854" y="4600"/>
                    <a:pt x="919" y="4671"/>
                  </a:cubicBezTo>
                  <a:cubicBezTo>
                    <a:pt x="960" y="4782"/>
                    <a:pt x="985" y="4896"/>
                    <a:pt x="1021" y="5009"/>
                  </a:cubicBezTo>
                  <a:cubicBezTo>
                    <a:pt x="1056" y="5124"/>
                    <a:pt x="1103" y="5232"/>
                    <a:pt x="1148" y="5342"/>
                  </a:cubicBezTo>
                  <a:cubicBezTo>
                    <a:pt x="1159" y="5373"/>
                    <a:pt x="1169" y="5401"/>
                    <a:pt x="1179" y="5432"/>
                  </a:cubicBezTo>
                  <a:cubicBezTo>
                    <a:pt x="1200" y="5528"/>
                    <a:pt x="1214" y="5624"/>
                    <a:pt x="1227" y="5722"/>
                  </a:cubicBezTo>
                  <a:cubicBezTo>
                    <a:pt x="1238" y="5820"/>
                    <a:pt x="1252" y="5918"/>
                    <a:pt x="1266" y="6017"/>
                  </a:cubicBezTo>
                  <a:cubicBezTo>
                    <a:pt x="1269" y="6062"/>
                    <a:pt x="1272" y="6106"/>
                    <a:pt x="1274" y="6150"/>
                  </a:cubicBezTo>
                  <a:cubicBezTo>
                    <a:pt x="1272" y="6181"/>
                    <a:pt x="1270" y="6212"/>
                    <a:pt x="1267" y="6243"/>
                  </a:cubicBezTo>
                  <a:cubicBezTo>
                    <a:pt x="1264" y="6255"/>
                    <a:pt x="1262" y="6266"/>
                    <a:pt x="1260" y="6277"/>
                  </a:cubicBezTo>
                  <a:cubicBezTo>
                    <a:pt x="1255" y="6290"/>
                    <a:pt x="1251" y="6301"/>
                    <a:pt x="1246" y="6314"/>
                  </a:cubicBezTo>
                  <a:cubicBezTo>
                    <a:pt x="1232" y="6344"/>
                    <a:pt x="1219" y="6373"/>
                    <a:pt x="1203" y="6402"/>
                  </a:cubicBezTo>
                  <a:cubicBezTo>
                    <a:pt x="1158" y="6476"/>
                    <a:pt x="1109" y="6547"/>
                    <a:pt x="1056" y="6618"/>
                  </a:cubicBezTo>
                  <a:cubicBezTo>
                    <a:pt x="996" y="6695"/>
                    <a:pt x="932" y="6768"/>
                    <a:pt x="866" y="6840"/>
                  </a:cubicBezTo>
                  <a:cubicBezTo>
                    <a:pt x="792" y="6869"/>
                    <a:pt x="720" y="6901"/>
                    <a:pt x="657" y="6949"/>
                  </a:cubicBezTo>
                  <a:cubicBezTo>
                    <a:pt x="565" y="7018"/>
                    <a:pt x="430" y="7113"/>
                    <a:pt x="422" y="7239"/>
                  </a:cubicBezTo>
                  <a:cubicBezTo>
                    <a:pt x="403" y="7256"/>
                    <a:pt x="384" y="7272"/>
                    <a:pt x="366" y="7288"/>
                  </a:cubicBezTo>
                  <a:cubicBezTo>
                    <a:pt x="331" y="7316"/>
                    <a:pt x="297" y="7341"/>
                    <a:pt x="262" y="7367"/>
                  </a:cubicBezTo>
                  <a:cubicBezTo>
                    <a:pt x="200" y="7405"/>
                    <a:pt x="138" y="7444"/>
                    <a:pt x="82" y="7491"/>
                  </a:cubicBezTo>
                  <a:cubicBezTo>
                    <a:pt x="33" y="7532"/>
                    <a:pt x="1" y="7586"/>
                    <a:pt x="1" y="7651"/>
                  </a:cubicBezTo>
                  <a:cubicBezTo>
                    <a:pt x="1" y="7707"/>
                    <a:pt x="27" y="7765"/>
                    <a:pt x="73" y="7798"/>
                  </a:cubicBezTo>
                  <a:cubicBezTo>
                    <a:pt x="106" y="7822"/>
                    <a:pt x="146" y="7836"/>
                    <a:pt x="185" y="7836"/>
                  </a:cubicBezTo>
                  <a:cubicBezTo>
                    <a:pt x="186" y="7836"/>
                    <a:pt x="188" y="7836"/>
                    <a:pt x="190" y="7836"/>
                  </a:cubicBezTo>
                  <a:cubicBezTo>
                    <a:pt x="243" y="7835"/>
                    <a:pt x="297" y="7812"/>
                    <a:pt x="332" y="7766"/>
                  </a:cubicBezTo>
                  <a:cubicBezTo>
                    <a:pt x="334" y="7765"/>
                    <a:pt x="335" y="7763"/>
                    <a:pt x="336" y="7762"/>
                  </a:cubicBezTo>
                  <a:cubicBezTo>
                    <a:pt x="350" y="7750"/>
                    <a:pt x="364" y="7739"/>
                    <a:pt x="379" y="7728"/>
                  </a:cubicBezTo>
                  <a:cubicBezTo>
                    <a:pt x="441" y="7691"/>
                    <a:pt x="503" y="7652"/>
                    <a:pt x="560" y="7606"/>
                  </a:cubicBezTo>
                  <a:cubicBezTo>
                    <a:pt x="605" y="7570"/>
                    <a:pt x="647" y="7532"/>
                    <a:pt x="690" y="7494"/>
                  </a:cubicBezTo>
                  <a:cubicBezTo>
                    <a:pt x="726" y="7491"/>
                    <a:pt x="760" y="7478"/>
                    <a:pt x="786" y="7453"/>
                  </a:cubicBezTo>
                  <a:cubicBezTo>
                    <a:pt x="838" y="7403"/>
                    <a:pt x="888" y="7351"/>
                    <a:pt x="940" y="7300"/>
                  </a:cubicBezTo>
                  <a:cubicBezTo>
                    <a:pt x="1015" y="7246"/>
                    <a:pt x="1093" y="7193"/>
                    <a:pt x="1169" y="7141"/>
                  </a:cubicBezTo>
                  <a:cubicBezTo>
                    <a:pt x="1173" y="7140"/>
                    <a:pt x="1177" y="7140"/>
                    <a:pt x="1181" y="7138"/>
                  </a:cubicBezTo>
                  <a:cubicBezTo>
                    <a:pt x="1227" y="7134"/>
                    <a:pt x="1271" y="7130"/>
                    <a:pt x="1317" y="7130"/>
                  </a:cubicBezTo>
                  <a:cubicBezTo>
                    <a:pt x="1411" y="7137"/>
                    <a:pt x="1503" y="7148"/>
                    <a:pt x="1597" y="7159"/>
                  </a:cubicBezTo>
                  <a:cubicBezTo>
                    <a:pt x="1708" y="7176"/>
                    <a:pt x="1817" y="7198"/>
                    <a:pt x="1925" y="7224"/>
                  </a:cubicBezTo>
                  <a:cubicBezTo>
                    <a:pt x="2035" y="7254"/>
                    <a:pt x="2143" y="7291"/>
                    <a:pt x="2247" y="7333"/>
                  </a:cubicBezTo>
                  <a:cubicBezTo>
                    <a:pt x="2248" y="7334"/>
                    <a:pt x="2249" y="7334"/>
                    <a:pt x="2250" y="7335"/>
                  </a:cubicBezTo>
                  <a:lnTo>
                    <a:pt x="2252" y="7335"/>
                  </a:lnTo>
                  <a:cubicBezTo>
                    <a:pt x="2260" y="7339"/>
                    <a:pt x="2267" y="7342"/>
                    <a:pt x="2275" y="7344"/>
                  </a:cubicBezTo>
                  <a:cubicBezTo>
                    <a:pt x="2328" y="7365"/>
                    <a:pt x="2382" y="7382"/>
                    <a:pt x="2436" y="7396"/>
                  </a:cubicBezTo>
                  <a:cubicBezTo>
                    <a:pt x="2514" y="7415"/>
                    <a:pt x="2590" y="7432"/>
                    <a:pt x="2669" y="7444"/>
                  </a:cubicBezTo>
                  <a:lnTo>
                    <a:pt x="2671" y="7444"/>
                  </a:lnTo>
                  <a:cubicBezTo>
                    <a:pt x="2673" y="7445"/>
                    <a:pt x="2675" y="7445"/>
                    <a:pt x="2679" y="7445"/>
                  </a:cubicBezTo>
                  <a:lnTo>
                    <a:pt x="2674" y="7445"/>
                  </a:lnTo>
                  <a:cubicBezTo>
                    <a:pt x="2675" y="7445"/>
                    <a:pt x="2678" y="7445"/>
                    <a:pt x="2679" y="7446"/>
                  </a:cubicBezTo>
                  <a:lnTo>
                    <a:pt x="2685" y="7446"/>
                  </a:lnTo>
                  <a:cubicBezTo>
                    <a:pt x="2685" y="7446"/>
                    <a:pt x="2686" y="7446"/>
                    <a:pt x="2686" y="7446"/>
                  </a:cubicBezTo>
                  <a:lnTo>
                    <a:pt x="2686" y="7446"/>
                  </a:lnTo>
                  <a:cubicBezTo>
                    <a:pt x="2686" y="7446"/>
                    <a:pt x="2686" y="7446"/>
                    <a:pt x="2686" y="7446"/>
                  </a:cubicBezTo>
                  <a:lnTo>
                    <a:pt x="2686" y="7446"/>
                  </a:lnTo>
                  <a:cubicBezTo>
                    <a:pt x="2686" y="7446"/>
                    <a:pt x="2686" y="7446"/>
                    <a:pt x="2686" y="7446"/>
                  </a:cubicBezTo>
                  <a:lnTo>
                    <a:pt x="2686" y="7446"/>
                  </a:lnTo>
                  <a:cubicBezTo>
                    <a:pt x="2686" y="7446"/>
                    <a:pt x="2687" y="7446"/>
                    <a:pt x="2687" y="7446"/>
                  </a:cubicBezTo>
                  <a:lnTo>
                    <a:pt x="2687" y="7446"/>
                  </a:lnTo>
                  <a:cubicBezTo>
                    <a:pt x="2687" y="7446"/>
                    <a:pt x="2686" y="7446"/>
                    <a:pt x="2686" y="7446"/>
                  </a:cubicBezTo>
                  <a:lnTo>
                    <a:pt x="2686" y="7446"/>
                  </a:lnTo>
                  <a:cubicBezTo>
                    <a:pt x="2687" y="7446"/>
                    <a:pt x="2688" y="7447"/>
                    <a:pt x="2689" y="7447"/>
                  </a:cubicBezTo>
                  <a:cubicBezTo>
                    <a:pt x="2689" y="7447"/>
                    <a:pt x="2688" y="7446"/>
                    <a:pt x="2687" y="7446"/>
                  </a:cubicBezTo>
                  <a:lnTo>
                    <a:pt x="2687" y="7446"/>
                  </a:lnTo>
                  <a:cubicBezTo>
                    <a:pt x="2696" y="7447"/>
                    <a:pt x="2704" y="7447"/>
                    <a:pt x="2712" y="7447"/>
                  </a:cubicBezTo>
                  <a:cubicBezTo>
                    <a:pt x="2800" y="7446"/>
                    <a:pt x="2879" y="7392"/>
                    <a:pt x="2897" y="7301"/>
                  </a:cubicBezTo>
                  <a:cubicBezTo>
                    <a:pt x="2916" y="7206"/>
                    <a:pt x="2853" y="7097"/>
                    <a:pt x="2752" y="7082"/>
                  </a:cubicBezTo>
                  <a:cubicBezTo>
                    <a:pt x="2737" y="7081"/>
                    <a:pt x="2722" y="7078"/>
                    <a:pt x="2707" y="7076"/>
                  </a:cubicBezTo>
                  <a:lnTo>
                    <a:pt x="2707" y="7076"/>
                  </a:lnTo>
                  <a:cubicBezTo>
                    <a:pt x="2709" y="7077"/>
                    <a:pt x="2711" y="7077"/>
                    <a:pt x="2713" y="7077"/>
                  </a:cubicBezTo>
                  <a:cubicBezTo>
                    <a:pt x="2647" y="7069"/>
                    <a:pt x="2582" y="7052"/>
                    <a:pt x="2516" y="7036"/>
                  </a:cubicBezTo>
                  <a:cubicBezTo>
                    <a:pt x="2483" y="7025"/>
                    <a:pt x="2450" y="7016"/>
                    <a:pt x="2418" y="7003"/>
                  </a:cubicBezTo>
                  <a:cubicBezTo>
                    <a:pt x="2414" y="7002"/>
                    <a:pt x="2409" y="7000"/>
                    <a:pt x="2404" y="6999"/>
                  </a:cubicBezTo>
                  <a:cubicBezTo>
                    <a:pt x="2391" y="6992"/>
                    <a:pt x="2375" y="6986"/>
                    <a:pt x="2360" y="6981"/>
                  </a:cubicBezTo>
                  <a:cubicBezTo>
                    <a:pt x="2279" y="6947"/>
                    <a:pt x="2196" y="6918"/>
                    <a:pt x="2112" y="6893"/>
                  </a:cubicBezTo>
                  <a:cubicBezTo>
                    <a:pt x="1954" y="6845"/>
                    <a:pt x="1790" y="6814"/>
                    <a:pt x="1626" y="6793"/>
                  </a:cubicBezTo>
                  <a:cubicBezTo>
                    <a:pt x="1681" y="6747"/>
                    <a:pt x="1736" y="6703"/>
                    <a:pt x="1790" y="6658"/>
                  </a:cubicBezTo>
                  <a:cubicBezTo>
                    <a:pt x="1909" y="6562"/>
                    <a:pt x="2017" y="6453"/>
                    <a:pt x="2130" y="6352"/>
                  </a:cubicBezTo>
                  <a:cubicBezTo>
                    <a:pt x="2194" y="6299"/>
                    <a:pt x="2258" y="6249"/>
                    <a:pt x="2322" y="6196"/>
                  </a:cubicBezTo>
                  <a:cubicBezTo>
                    <a:pt x="2392" y="6137"/>
                    <a:pt x="2462" y="6077"/>
                    <a:pt x="2530" y="6017"/>
                  </a:cubicBezTo>
                  <a:lnTo>
                    <a:pt x="2530" y="6017"/>
                  </a:lnTo>
                  <a:cubicBezTo>
                    <a:pt x="2525" y="6022"/>
                    <a:pt x="2519" y="6027"/>
                    <a:pt x="2513" y="6033"/>
                  </a:cubicBezTo>
                  <a:cubicBezTo>
                    <a:pt x="2577" y="5979"/>
                    <a:pt x="2642" y="5926"/>
                    <a:pt x="2707" y="5875"/>
                  </a:cubicBezTo>
                  <a:cubicBezTo>
                    <a:pt x="2719" y="5867"/>
                    <a:pt x="2729" y="5859"/>
                    <a:pt x="2739" y="5850"/>
                  </a:cubicBezTo>
                  <a:cubicBezTo>
                    <a:pt x="2820" y="5813"/>
                    <a:pt x="2900" y="5775"/>
                    <a:pt x="2982" y="5742"/>
                  </a:cubicBezTo>
                  <a:cubicBezTo>
                    <a:pt x="3081" y="5705"/>
                    <a:pt x="3181" y="5667"/>
                    <a:pt x="3284" y="5638"/>
                  </a:cubicBezTo>
                  <a:cubicBezTo>
                    <a:pt x="3342" y="5626"/>
                    <a:pt x="3400" y="5614"/>
                    <a:pt x="3460" y="5606"/>
                  </a:cubicBezTo>
                  <a:cubicBezTo>
                    <a:pt x="3535" y="5597"/>
                    <a:pt x="3611" y="5596"/>
                    <a:pt x="3687" y="5596"/>
                  </a:cubicBezTo>
                  <a:cubicBezTo>
                    <a:pt x="3866" y="5600"/>
                    <a:pt x="4044" y="5611"/>
                    <a:pt x="4221" y="5635"/>
                  </a:cubicBezTo>
                  <a:cubicBezTo>
                    <a:pt x="4353" y="5653"/>
                    <a:pt x="4483" y="5677"/>
                    <a:pt x="4615" y="5692"/>
                  </a:cubicBezTo>
                  <a:cubicBezTo>
                    <a:pt x="4754" y="5708"/>
                    <a:pt x="4894" y="5719"/>
                    <a:pt x="5033" y="5738"/>
                  </a:cubicBezTo>
                  <a:cubicBezTo>
                    <a:pt x="5025" y="5738"/>
                    <a:pt x="5017" y="5735"/>
                    <a:pt x="5009" y="5735"/>
                  </a:cubicBezTo>
                  <a:cubicBezTo>
                    <a:pt x="5092" y="5747"/>
                    <a:pt x="5173" y="5766"/>
                    <a:pt x="5256" y="5780"/>
                  </a:cubicBezTo>
                  <a:cubicBezTo>
                    <a:pt x="5348" y="5796"/>
                    <a:pt x="5439" y="5810"/>
                    <a:pt x="5531" y="5819"/>
                  </a:cubicBezTo>
                  <a:cubicBezTo>
                    <a:pt x="5621" y="5828"/>
                    <a:pt x="5713" y="5831"/>
                    <a:pt x="5804" y="5835"/>
                  </a:cubicBezTo>
                  <a:cubicBezTo>
                    <a:pt x="5891" y="5839"/>
                    <a:pt x="5978" y="5847"/>
                    <a:pt x="6065" y="5853"/>
                  </a:cubicBezTo>
                  <a:cubicBezTo>
                    <a:pt x="6069" y="5854"/>
                    <a:pt x="6074" y="5854"/>
                    <a:pt x="6079" y="5854"/>
                  </a:cubicBezTo>
                  <a:cubicBezTo>
                    <a:pt x="6174" y="5854"/>
                    <a:pt x="6255" y="5778"/>
                    <a:pt x="6263" y="5682"/>
                  </a:cubicBezTo>
                  <a:cubicBezTo>
                    <a:pt x="6269" y="5580"/>
                    <a:pt x="6192" y="5495"/>
                    <a:pt x="6091" y="5485"/>
                  </a:cubicBezTo>
                  <a:cubicBezTo>
                    <a:pt x="5977" y="5474"/>
                    <a:pt x="5861" y="5468"/>
                    <a:pt x="5746" y="5462"/>
                  </a:cubicBezTo>
                  <a:cubicBezTo>
                    <a:pt x="5634" y="5459"/>
                    <a:pt x="5525" y="5447"/>
                    <a:pt x="5414" y="5432"/>
                  </a:cubicBezTo>
                  <a:cubicBezTo>
                    <a:pt x="5276" y="5409"/>
                    <a:pt x="5138" y="5377"/>
                    <a:pt x="4998" y="5361"/>
                  </a:cubicBezTo>
                  <a:cubicBezTo>
                    <a:pt x="4853" y="5344"/>
                    <a:pt x="4706" y="5333"/>
                    <a:pt x="4561" y="5313"/>
                  </a:cubicBezTo>
                  <a:cubicBezTo>
                    <a:pt x="4447" y="5297"/>
                    <a:pt x="4333" y="5276"/>
                    <a:pt x="4218" y="5261"/>
                  </a:cubicBezTo>
                  <a:cubicBezTo>
                    <a:pt x="4065" y="5243"/>
                    <a:pt x="3910" y="5231"/>
                    <a:pt x="3756" y="5228"/>
                  </a:cubicBezTo>
                  <a:cubicBezTo>
                    <a:pt x="3712" y="5227"/>
                    <a:pt x="3668" y="5225"/>
                    <a:pt x="3624" y="5225"/>
                  </a:cubicBezTo>
                  <a:cubicBezTo>
                    <a:pt x="3571" y="5225"/>
                    <a:pt x="3518" y="5227"/>
                    <a:pt x="3467" y="5233"/>
                  </a:cubicBezTo>
                  <a:cubicBezTo>
                    <a:pt x="3456" y="5235"/>
                    <a:pt x="3447" y="5236"/>
                    <a:pt x="3438" y="5237"/>
                  </a:cubicBezTo>
                  <a:cubicBezTo>
                    <a:pt x="3491" y="5185"/>
                    <a:pt x="3543" y="5134"/>
                    <a:pt x="3599" y="5085"/>
                  </a:cubicBezTo>
                  <a:cubicBezTo>
                    <a:pt x="3698" y="4999"/>
                    <a:pt x="3795" y="4912"/>
                    <a:pt x="3893" y="4826"/>
                  </a:cubicBezTo>
                  <a:cubicBezTo>
                    <a:pt x="4002" y="4735"/>
                    <a:pt x="4109" y="4645"/>
                    <a:pt x="4215" y="4551"/>
                  </a:cubicBezTo>
                  <a:lnTo>
                    <a:pt x="4215" y="4551"/>
                  </a:lnTo>
                  <a:cubicBezTo>
                    <a:pt x="4214" y="4552"/>
                    <a:pt x="4212" y="4553"/>
                    <a:pt x="4211" y="4554"/>
                  </a:cubicBezTo>
                  <a:cubicBezTo>
                    <a:pt x="4213" y="4552"/>
                    <a:pt x="4216" y="4550"/>
                    <a:pt x="4218" y="4549"/>
                  </a:cubicBezTo>
                  <a:lnTo>
                    <a:pt x="4218" y="4549"/>
                  </a:lnTo>
                  <a:cubicBezTo>
                    <a:pt x="4217" y="4549"/>
                    <a:pt x="4217" y="4549"/>
                    <a:pt x="4217" y="4549"/>
                  </a:cubicBezTo>
                  <a:lnTo>
                    <a:pt x="4217" y="4549"/>
                  </a:lnTo>
                  <a:cubicBezTo>
                    <a:pt x="4217" y="4549"/>
                    <a:pt x="4218" y="4549"/>
                    <a:pt x="4218" y="4548"/>
                  </a:cubicBezTo>
                  <a:lnTo>
                    <a:pt x="4218" y="4548"/>
                  </a:lnTo>
                  <a:cubicBezTo>
                    <a:pt x="4290" y="4486"/>
                    <a:pt x="4367" y="4429"/>
                    <a:pt x="4438" y="4365"/>
                  </a:cubicBezTo>
                  <a:cubicBezTo>
                    <a:pt x="4511" y="4298"/>
                    <a:pt x="4579" y="4225"/>
                    <a:pt x="4653" y="4160"/>
                  </a:cubicBezTo>
                  <a:cubicBezTo>
                    <a:pt x="4707" y="4114"/>
                    <a:pt x="4762" y="4069"/>
                    <a:pt x="4815" y="4021"/>
                  </a:cubicBezTo>
                  <a:cubicBezTo>
                    <a:pt x="4870" y="3971"/>
                    <a:pt x="4921" y="3918"/>
                    <a:pt x="4976" y="3867"/>
                  </a:cubicBezTo>
                  <a:cubicBezTo>
                    <a:pt x="4991" y="3852"/>
                    <a:pt x="5007" y="3837"/>
                    <a:pt x="5022" y="3822"/>
                  </a:cubicBezTo>
                  <a:cubicBezTo>
                    <a:pt x="5072" y="3795"/>
                    <a:pt x="5122" y="3769"/>
                    <a:pt x="5176" y="3746"/>
                  </a:cubicBezTo>
                  <a:cubicBezTo>
                    <a:pt x="5232" y="3726"/>
                    <a:pt x="5288" y="3708"/>
                    <a:pt x="5345" y="3693"/>
                  </a:cubicBezTo>
                  <a:lnTo>
                    <a:pt x="5345" y="3693"/>
                  </a:lnTo>
                  <a:cubicBezTo>
                    <a:pt x="5343" y="3693"/>
                    <a:pt x="5340" y="3694"/>
                    <a:pt x="5337" y="3694"/>
                  </a:cubicBezTo>
                  <a:cubicBezTo>
                    <a:pt x="5341" y="3693"/>
                    <a:pt x="5344" y="3693"/>
                    <a:pt x="5348" y="3692"/>
                  </a:cubicBezTo>
                  <a:cubicBezTo>
                    <a:pt x="5352" y="3691"/>
                    <a:pt x="5357" y="3690"/>
                    <a:pt x="5361" y="3689"/>
                  </a:cubicBezTo>
                  <a:lnTo>
                    <a:pt x="5361" y="3689"/>
                  </a:lnTo>
                  <a:cubicBezTo>
                    <a:pt x="5357" y="3690"/>
                    <a:pt x="5353" y="3691"/>
                    <a:pt x="5350" y="3692"/>
                  </a:cubicBezTo>
                  <a:cubicBezTo>
                    <a:pt x="5443" y="3670"/>
                    <a:pt x="5536" y="3655"/>
                    <a:pt x="5631" y="3645"/>
                  </a:cubicBezTo>
                  <a:cubicBezTo>
                    <a:pt x="5812" y="3628"/>
                    <a:pt x="5994" y="3613"/>
                    <a:pt x="6176" y="3613"/>
                  </a:cubicBezTo>
                  <a:cubicBezTo>
                    <a:pt x="6321" y="3617"/>
                    <a:pt x="6466" y="3623"/>
                    <a:pt x="6610" y="3625"/>
                  </a:cubicBezTo>
                  <a:cubicBezTo>
                    <a:pt x="6759" y="3625"/>
                    <a:pt x="6906" y="3617"/>
                    <a:pt x="7054" y="3609"/>
                  </a:cubicBezTo>
                  <a:cubicBezTo>
                    <a:pt x="7196" y="3603"/>
                    <a:pt x="7337" y="3593"/>
                    <a:pt x="7478" y="3584"/>
                  </a:cubicBezTo>
                  <a:cubicBezTo>
                    <a:pt x="7547" y="3580"/>
                    <a:pt x="7615" y="3576"/>
                    <a:pt x="7683" y="3571"/>
                  </a:cubicBezTo>
                  <a:cubicBezTo>
                    <a:pt x="7735" y="3566"/>
                    <a:pt x="7789" y="3564"/>
                    <a:pt x="7839" y="3548"/>
                  </a:cubicBezTo>
                  <a:cubicBezTo>
                    <a:pt x="7935" y="3516"/>
                    <a:pt x="7989" y="3410"/>
                    <a:pt x="7958" y="3315"/>
                  </a:cubicBezTo>
                  <a:cubicBezTo>
                    <a:pt x="7933" y="3237"/>
                    <a:pt x="7858" y="3187"/>
                    <a:pt x="7780" y="3187"/>
                  </a:cubicBezTo>
                  <a:cubicBezTo>
                    <a:pt x="7764" y="3187"/>
                    <a:pt x="7747" y="3189"/>
                    <a:pt x="7731" y="3193"/>
                  </a:cubicBezTo>
                  <a:cubicBezTo>
                    <a:pt x="7725" y="3195"/>
                    <a:pt x="7718" y="3196"/>
                    <a:pt x="7711" y="3197"/>
                  </a:cubicBezTo>
                  <a:cubicBezTo>
                    <a:pt x="7518" y="3213"/>
                    <a:pt x="7325" y="3224"/>
                    <a:pt x="7132" y="3235"/>
                  </a:cubicBezTo>
                  <a:cubicBezTo>
                    <a:pt x="6935" y="3245"/>
                    <a:pt x="6739" y="3254"/>
                    <a:pt x="6543" y="3254"/>
                  </a:cubicBezTo>
                  <a:cubicBezTo>
                    <a:pt x="6546" y="3254"/>
                    <a:pt x="6550" y="3254"/>
                    <a:pt x="6553" y="3255"/>
                  </a:cubicBezTo>
                  <a:lnTo>
                    <a:pt x="6537" y="3254"/>
                  </a:lnTo>
                  <a:lnTo>
                    <a:pt x="6535" y="3254"/>
                  </a:lnTo>
                  <a:cubicBezTo>
                    <a:pt x="6405" y="3251"/>
                    <a:pt x="6274" y="3243"/>
                    <a:pt x="6144" y="3243"/>
                  </a:cubicBezTo>
                  <a:cubicBezTo>
                    <a:pt x="6101" y="3243"/>
                    <a:pt x="6058" y="3244"/>
                    <a:pt x="6016" y="3246"/>
                  </a:cubicBezTo>
                  <a:cubicBezTo>
                    <a:pt x="5860" y="3253"/>
                    <a:pt x="5705" y="3265"/>
                    <a:pt x="5550" y="3284"/>
                  </a:cubicBezTo>
                  <a:cubicBezTo>
                    <a:pt x="5575" y="3256"/>
                    <a:pt x="5602" y="3228"/>
                    <a:pt x="5628" y="3200"/>
                  </a:cubicBezTo>
                  <a:cubicBezTo>
                    <a:pt x="5732" y="3092"/>
                    <a:pt x="5846" y="2993"/>
                    <a:pt x="5951" y="2885"/>
                  </a:cubicBezTo>
                  <a:cubicBezTo>
                    <a:pt x="6082" y="2749"/>
                    <a:pt x="6219" y="2616"/>
                    <a:pt x="6349" y="2479"/>
                  </a:cubicBezTo>
                  <a:cubicBezTo>
                    <a:pt x="6484" y="2336"/>
                    <a:pt x="6625" y="2196"/>
                    <a:pt x="6768" y="2060"/>
                  </a:cubicBezTo>
                  <a:cubicBezTo>
                    <a:pt x="6903" y="1931"/>
                    <a:pt x="7017" y="1781"/>
                    <a:pt x="7135" y="1635"/>
                  </a:cubicBezTo>
                  <a:cubicBezTo>
                    <a:pt x="7192" y="1563"/>
                    <a:pt x="7252" y="1493"/>
                    <a:pt x="7310" y="1423"/>
                  </a:cubicBezTo>
                  <a:cubicBezTo>
                    <a:pt x="7359" y="1363"/>
                    <a:pt x="7413" y="1303"/>
                    <a:pt x="7459" y="1239"/>
                  </a:cubicBezTo>
                  <a:cubicBezTo>
                    <a:pt x="7517" y="1157"/>
                    <a:pt x="7508" y="1044"/>
                    <a:pt x="7427" y="980"/>
                  </a:cubicBezTo>
                  <a:cubicBezTo>
                    <a:pt x="7394" y="954"/>
                    <a:pt x="7352" y="941"/>
                    <a:pt x="7311" y="941"/>
                  </a:cubicBezTo>
                  <a:cubicBezTo>
                    <a:pt x="7255" y="941"/>
                    <a:pt x="7199" y="964"/>
                    <a:pt x="7166" y="1012"/>
                  </a:cubicBezTo>
                  <a:cubicBezTo>
                    <a:pt x="7128" y="1065"/>
                    <a:pt x="7084" y="1115"/>
                    <a:pt x="7042" y="1166"/>
                  </a:cubicBezTo>
                  <a:cubicBezTo>
                    <a:pt x="6998" y="1220"/>
                    <a:pt x="6953" y="1272"/>
                    <a:pt x="6910" y="1326"/>
                  </a:cubicBezTo>
                  <a:cubicBezTo>
                    <a:pt x="6818" y="1437"/>
                    <a:pt x="6729" y="1551"/>
                    <a:pt x="6636" y="1662"/>
                  </a:cubicBezTo>
                  <a:cubicBezTo>
                    <a:pt x="6556" y="1752"/>
                    <a:pt x="6469" y="1833"/>
                    <a:pt x="6384" y="1915"/>
                  </a:cubicBezTo>
                  <a:cubicBezTo>
                    <a:pt x="6295" y="2001"/>
                    <a:pt x="6209" y="2089"/>
                    <a:pt x="6124" y="2179"/>
                  </a:cubicBezTo>
                  <a:cubicBezTo>
                    <a:pt x="6058" y="2249"/>
                    <a:pt x="5990" y="2316"/>
                    <a:pt x="5923" y="2385"/>
                  </a:cubicBezTo>
                  <a:cubicBezTo>
                    <a:pt x="5933" y="2321"/>
                    <a:pt x="5945" y="2256"/>
                    <a:pt x="5956" y="2191"/>
                  </a:cubicBezTo>
                  <a:lnTo>
                    <a:pt x="5956" y="2191"/>
                  </a:lnTo>
                  <a:cubicBezTo>
                    <a:pt x="5956" y="2191"/>
                    <a:pt x="5956" y="2191"/>
                    <a:pt x="5956" y="2192"/>
                  </a:cubicBezTo>
                  <a:lnTo>
                    <a:pt x="5956" y="2192"/>
                  </a:lnTo>
                  <a:cubicBezTo>
                    <a:pt x="5983" y="2056"/>
                    <a:pt x="6005" y="1921"/>
                    <a:pt x="6013" y="1782"/>
                  </a:cubicBezTo>
                  <a:cubicBezTo>
                    <a:pt x="6021" y="1653"/>
                    <a:pt x="6026" y="1524"/>
                    <a:pt x="6033" y="1395"/>
                  </a:cubicBezTo>
                  <a:cubicBezTo>
                    <a:pt x="6049" y="1205"/>
                    <a:pt x="6082" y="1016"/>
                    <a:pt x="6089" y="824"/>
                  </a:cubicBezTo>
                  <a:cubicBezTo>
                    <a:pt x="6091" y="719"/>
                    <a:pt x="6094" y="613"/>
                    <a:pt x="6098" y="507"/>
                  </a:cubicBezTo>
                  <a:cubicBezTo>
                    <a:pt x="6100" y="401"/>
                    <a:pt x="6107" y="286"/>
                    <a:pt x="6083" y="179"/>
                  </a:cubicBezTo>
                  <a:cubicBezTo>
                    <a:pt x="6081" y="109"/>
                    <a:pt x="6038" y="42"/>
                    <a:pt x="5970" y="15"/>
                  </a:cubicBezTo>
                  <a:cubicBezTo>
                    <a:pt x="5947" y="5"/>
                    <a:pt x="5924" y="1"/>
                    <a:pt x="59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5" name="Google Shape;2134;p42"/>
            <p:cNvSpPr/>
            <p:nvPr/>
          </p:nvSpPr>
          <p:spPr>
            <a:xfrm flipH="1">
              <a:off x="6963558" y="2558180"/>
              <a:ext cx="183" cy="62"/>
            </a:xfrm>
            <a:custGeom>
              <a:avLst/>
              <a:gdLst/>
              <a:ahLst/>
              <a:cxnLst/>
              <a:rect l="l" t="t" r="r" b="b"/>
              <a:pathLst>
                <a:path w="3" h="1" extrusionOk="0">
                  <a:moveTo>
                    <a:pt x="3" y="1"/>
                  </a:moveTo>
                  <a:lnTo>
                    <a:pt x="3" y="1"/>
                  </a:lnTo>
                  <a:cubicBezTo>
                    <a:pt x="1" y="1"/>
                    <a:pt x="0" y="1"/>
                    <a:pt x="0" y="1"/>
                  </a:cubicBezTo>
                  <a:cubicBezTo>
                    <a:pt x="1" y="1"/>
                    <a:pt x="1" y="1"/>
                    <a:pt x="3"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66" name="Google Shape;2135;p42"/>
            <p:cNvSpPr/>
            <p:nvPr/>
          </p:nvSpPr>
          <p:spPr>
            <a:xfrm flipH="1">
              <a:off x="6991366" y="2375474"/>
              <a:ext cx="23347" cy="22900"/>
            </a:xfrm>
            <a:custGeom>
              <a:avLst/>
              <a:gdLst/>
              <a:ahLst/>
              <a:cxnLst/>
              <a:rect l="l" t="t" r="r" b="b"/>
              <a:pathLst>
                <a:path w="382" h="370" extrusionOk="0">
                  <a:moveTo>
                    <a:pt x="184" y="0"/>
                  </a:moveTo>
                  <a:cubicBezTo>
                    <a:pt x="183" y="0"/>
                    <a:pt x="182" y="0"/>
                    <a:pt x="181" y="0"/>
                  </a:cubicBezTo>
                  <a:cubicBezTo>
                    <a:pt x="80" y="1"/>
                    <a:pt x="1" y="99"/>
                    <a:pt x="6" y="196"/>
                  </a:cubicBezTo>
                  <a:cubicBezTo>
                    <a:pt x="13" y="298"/>
                    <a:pt x="99" y="370"/>
                    <a:pt x="197" y="370"/>
                  </a:cubicBezTo>
                  <a:cubicBezTo>
                    <a:pt x="199" y="370"/>
                    <a:pt x="200" y="370"/>
                    <a:pt x="202" y="370"/>
                  </a:cubicBezTo>
                  <a:cubicBezTo>
                    <a:pt x="303" y="368"/>
                    <a:pt x="381" y="271"/>
                    <a:pt x="376" y="175"/>
                  </a:cubicBezTo>
                  <a:cubicBezTo>
                    <a:pt x="370" y="72"/>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7" name="Google Shape;2136;p42"/>
            <p:cNvSpPr/>
            <p:nvPr/>
          </p:nvSpPr>
          <p:spPr>
            <a:xfrm flipH="1">
              <a:off x="6963863" y="2354678"/>
              <a:ext cx="23286" cy="22962"/>
            </a:xfrm>
            <a:custGeom>
              <a:avLst/>
              <a:gdLst/>
              <a:ahLst/>
              <a:cxnLst/>
              <a:rect l="l" t="t" r="r" b="b"/>
              <a:pathLst>
                <a:path w="381" h="371" extrusionOk="0">
                  <a:moveTo>
                    <a:pt x="182" y="0"/>
                  </a:moveTo>
                  <a:cubicBezTo>
                    <a:pt x="181" y="0"/>
                    <a:pt x="181" y="0"/>
                    <a:pt x="180" y="0"/>
                  </a:cubicBezTo>
                  <a:cubicBezTo>
                    <a:pt x="79" y="2"/>
                    <a:pt x="0" y="100"/>
                    <a:pt x="6" y="196"/>
                  </a:cubicBezTo>
                  <a:cubicBezTo>
                    <a:pt x="12" y="299"/>
                    <a:pt x="98" y="371"/>
                    <a:pt x="198" y="371"/>
                  </a:cubicBezTo>
                  <a:cubicBezTo>
                    <a:pt x="199" y="371"/>
                    <a:pt x="200" y="371"/>
                    <a:pt x="200" y="371"/>
                  </a:cubicBezTo>
                  <a:cubicBezTo>
                    <a:pt x="302" y="369"/>
                    <a:pt x="381" y="272"/>
                    <a:pt x="375" y="175"/>
                  </a:cubicBezTo>
                  <a:cubicBezTo>
                    <a:pt x="368" y="72"/>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8" name="Google Shape;2137;p42"/>
            <p:cNvSpPr/>
            <p:nvPr/>
          </p:nvSpPr>
          <p:spPr>
            <a:xfrm flipH="1">
              <a:off x="6703992" y="2255216"/>
              <a:ext cx="23347" cy="22900"/>
            </a:xfrm>
            <a:custGeom>
              <a:avLst/>
              <a:gdLst/>
              <a:ahLst/>
              <a:cxnLst/>
              <a:rect l="l" t="t" r="r" b="b"/>
              <a:pathLst>
                <a:path w="382" h="370" extrusionOk="0">
                  <a:moveTo>
                    <a:pt x="184" y="0"/>
                  </a:moveTo>
                  <a:cubicBezTo>
                    <a:pt x="183" y="0"/>
                    <a:pt x="182" y="1"/>
                    <a:pt x="181" y="1"/>
                  </a:cubicBezTo>
                  <a:cubicBezTo>
                    <a:pt x="80" y="2"/>
                    <a:pt x="1" y="99"/>
                    <a:pt x="6" y="196"/>
                  </a:cubicBezTo>
                  <a:cubicBezTo>
                    <a:pt x="13" y="299"/>
                    <a:pt x="100" y="370"/>
                    <a:pt x="200" y="370"/>
                  </a:cubicBezTo>
                  <a:cubicBezTo>
                    <a:pt x="200" y="370"/>
                    <a:pt x="201" y="370"/>
                    <a:pt x="202" y="370"/>
                  </a:cubicBezTo>
                  <a:cubicBezTo>
                    <a:pt x="303" y="369"/>
                    <a:pt x="381" y="272"/>
                    <a:pt x="377"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9" name="Google Shape;2138;p42"/>
            <p:cNvSpPr/>
            <p:nvPr/>
          </p:nvSpPr>
          <p:spPr>
            <a:xfrm flipH="1">
              <a:off x="6624356" y="2864548"/>
              <a:ext cx="479406" cy="346474"/>
            </a:xfrm>
            <a:custGeom>
              <a:avLst/>
              <a:gdLst/>
              <a:ahLst/>
              <a:cxnLst/>
              <a:rect l="l" t="t" r="r" b="b"/>
              <a:pathLst>
                <a:path w="7844" h="5598" extrusionOk="0">
                  <a:moveTo>
                    <a:pt x="6188" y="1336"/>
                  </a:moveTo>
                  <a:cubicBezTo>
                    <a:pt x="6186" y="1340"/>
                    <a:pt x="6185" y="1344"/>
                    <a:pt x="6183" y="1348"/>
                  </a:cubicBezTo>
                  <a:lnTo>
                    <a:pt x="6183" y="1348"/>
                  </a:lnTo>
                  <a:lnTo>
                    <a:pt x="6188" y="1336"/>
                  </a:lnTo>
                  <a:close/>
                  <a:moveTo>
                    <a:pt x="5028" y="2881"/>
                  </a:moveTo>
                  <a:lnTo>
                    <a:pt x="5028" y="2881"/>
                  </a:lnTo>
                  <a:cubicBezTo>
                    <a:pt x="5028" y="2881"/>
                    <a:pt x="5028" y="2881"/>
                    <a:pt x="5028" y="2882"/>
                  </a:cubicBezTo>
                  <a:lnTo>
                    <a:pt x="5028" y="2882"/>
                  </a:lnTo>
                  <a:cubicBezTo>
                    <a:pt x="5028" y="2881"/>
                    <a:pt x="5028" y="2881"/>
                    <a:pt x="5028" y="2881"/>
                  </a:cubicBezTo>
                  <a:close/>
                  <a:moveTo>
                    <a:pt x="5099" y="3277"/>
                  </a:moveTo>
                  <a:cubicBezTo>
                    <a:pt x="5099" y="3277"/>
                    <a:pt x="5099" y="3277"/>
                    <a:pt x="5100" y="3277"/>
                  </a:cubicBezTo>
                  <a:lnTo>
                    <a:pt x="5099" y="3277"/>
                  </a:lnTo>
                  <a:close/>
                  <a:moveTo>
                    <a:pt x="1233" y="3932"/>
                  </a:moveTo>
                  <a:cubicBezTo>
                    <a:pt x="1233" y="3933"/>
                    <a:pt x="1233" y="3934"/>
                    <a:pt x="1234" y="3934"/>
                  </a:cubicBezTo>
                  <a:cubicBezTo>
                    <a:pt x="1234" y="3933"/>
                    <a:pt x="1233" y="3933"/>
                    <a:pt x="1233" y="3932"/>
                  </a:cubicBezTo>
                  <a:close/>
                  <a:moveTo>
                    <a:pt x="3529" y="1"/>
                  </a:moveTo>
                  <a:cubicBezTo>
                    <a:pt x="3516" y="1"/>
                    <a:pt x="3503" y="2"/>
                    <a:pt x="3490" y="5"/>
                  </a:cubicBezTo>
                  <a:cubicBezTo>
                    <a:pt x="3423" y="21"/>
                    <a:pt x="3373" y="75"/>
                    <a:pt x="3354" y="139"/>
                  </a:cubicBezTo>
                  <a:cubicBezTo>
                    <a:pt x="3327" y="222"/>
                    <a:pt x="3318" y="308"/>
                    <a:pt x="3309" y="394"/>
                  </a:cubicBezTo>
                  <a:cubicBezTo>
                    <a:pt x="3294" y="546"/>
                    <a:pt x="3272" y="701"/>
                    <a:pt x="3264" y="854"/>
                  </a:cubicBezTo>
                  <a:cubicBezTo>
                    <a:pt x="3250" y="1149"/>
                    <a:pt x="3264" y="1446"/>
                    <a:pt x="3239" y="1741"/>
                  </a:cubicBezTo>
                  <a:cubicBezTo>
                    <a:pt x="3226" y="1849"/>
                    <a:pt x="3206" y="1955"/>
                    <a:pt x="3191" y="2063"/>
                  </a:cubicBezTo>
                  <a:cubicBezTo>
                    <a:pt x="3176" y="2171"/>
                    <a:pt x="3166" y="2279"/>
                    <a:pt x="3144" y="2386"/>
                  </a:cubicBezTo>
                  <a:cubicBezTo>
                    <a:pt x="3119" y="2484"/>
                    <a:pt x="3094" y="2582"/>
                    <a:pt x="3075" y="2681"/>
                  </a:cubicBezTo>
                  <a:cubicBezTo>
                    <a:pt x="3056" y="2773"/>
                    <a:pt x="3035" y="2865"/>
                    <a:pt x="3014" y="2958"/>
                  </a:cubicBezTo>
                  <a:cubicBezTo>
                    <a:pt x="3005" y="2996"/>
                    <a:pt x="2993" y="3034"/>
                    <a:pt x="2981" y="3073"/>
                  </a:cubicBezTo>
                  <a:cubicBezTo>
                    <a:pt x="2964" y="3111"/>
                    <a:pt x="2947" y="3149"/>
                    <a:pt x="2927" y="3185"/>
                  </a:cubicBezTo>
                  <a:cubicBezTo>
                    <a:pt x="2878" y="3273"/>
                    <a:pt x="2824" y="3358"/>
                    <a:pt x="2767" y="3443"/>
                  </a:cubicBezTo>
                  <a:cubicBezTo>
                    <a:pt x="2736" y="3485"/>
                    <a:pt x="2704" y="3526"/>
                    <a:pt x="2669" y="3567"/>
                  </a:cubicBezTo>
                  <a:cubicBezTo>
                    <a:pt x="2650" y="3587"/>
                    <a:pt x="2631" y="3606"/>
                    <a:pt x="2610" y="3625"/>
                  </a:cubicBezTo>
                  <a:cubicBezTo>
                    <a:pt x="2555" y="3668"/>
                    <a:pt x="2497" y="3706"/>
                    <a:pt x="2439" y="3743"/>
                  </a:cubicBezTo>
                  <a:cubicBezTo>
                    <a:pt x="2371" y="3787"/>
                    <a:pt x="2305" y="3830"/>
                    <a:pt x="2239" y="3875"/>
                  </a:cubicBezTo>
                  <a:cubicBezTo>
                    <a:pt x="2215" y="3892"/>
                    <a:pt x="2198" y="3916"/>
                    <a:pt x="2185" y="3941"/>
                  </a:cubicBezTo>
                  <a:cubicBezTo>
                    <a:pt x="2156" y="3955"/>
                    <a:pt x="2127" y="3968"/>
                    <a:pt x="2097" y="3981"/>
                  </a:cubicBezTo>
                  <a:cubicBezTo>
                    <a:pt x="2064" y="3986"/>
                    <a:pt x="2031" y="3989"/>
                    <a:pt x="1997" y="3996"/>
                  </a:cubicBezTo>
                  <a:cubicBezTo>
                    <a:pt x="1875" y="4017"/>
                    <a:pt x="1706" y="4036"/>
                    <a:pt x="1675" y="4180"/>
                  </a:cubicBezTo>
                  <a:cubicBezTo>
                    <a:pt x="1604" y="4215"/>
                    <a:pt x="1533" y="4248"/>
                    <a:pt x="1463" y="4284"/>
                  </a:cubicBezTo>
                  <a:cubicBezTo>
                    <a:pt x="1399" y="4319"/>
                    <a:pt x="1335" y="4354"/>
                    <a:pt x="1271" y="4388"/>
                  </a:cubicBezTo>
                  <a:cubicBezTo>
                    <a:pt x="1284" y="4361"/>
                    <a:pt x="1292" y="4330"/>
                    <a:pt x="1290" y="4297"/>
                  </a:cubicBezTo>
                  <a:cubicBezTo>
                    <a:pt x="1278" y="4173"/>
                    <a:pt x="1254" y="4054"/>
                    <a:pt x="1233" y="3931"/>
                  </a:cubicBezTo>
                  <a:lnTo>
                    <a:pt x="1233" y="3931"/>
                  </a:lnTo>
                  <a:cubicBezTo>
                    <a:pt x="1233" y="3931"/>
                    <a:pt x="1233" y="3932"/>
                    <a:pt x="1233" y="3932"/>
                  </a:cubicBezTo>
                  <a:lnTo>
                    <a:pt x="1233" y="3932"/>
                  </a:lnTo>
                  <a:cubicBezTo>
                    <a:pt x="1195" y="3705"/>
                    <a:pt x="1165" y="3479"/>
                    <a:pt x="1127" y="3253"/>
                  </a:cubicBezTo>
                  <a:lnTo>
                    <a:pt x="1127" y="3253"/>
                  </a:lnTo>
                  <a:cubicBezTo>
                    <a:pt x="1128" y="3255"/>
                    <a:pt x="1128" y="3256"/>
                    <a:pt x="1128" y="3257"/>
                  </a:cubicBezTo>
                  <a:cubicBezTo>
                    <a:pt x="1114" y="3167"/>
                    <a:pt x="1104" y="3077"/>
                    <a:pt x="1095" y="2986"/>
                  </a:cubicBezTo>
                  <a:cubicBezTo>
                    <a:pt x="1088" y="2917"/>
                    <a:pt x="1088" y="2839"/>
                    <a:pt x="1063" y="2773"/>
                  </a:cubicBezTo>
                  <a:cubicBezTo>
                    <a:pt x="1036" y="2701"/>
                    <a:pt x="964" y="2656"/>
                    <a:pt x="890" y="2656"/>
                  </a:cubicBezTo>
                  <a:cubicBezTo>
                    <a:pt x="867" y="2656"/>
                    <a:pt x="845" y="2660"/>
                    <a:pt x="823" y="2669"/>
                  </a:cubicBezTo>
                  <a:cubicBezTo>
                    <a:pt x="737" y="2702"/>
                    <a:pt x="693" y="2794"/>
                    <a:pt x="711" y="2881"/>
                  </a:cubicBezTo>
                  <a:cubicBezTo>
                    <a:pt x="711" y="2884"/>
                    <a:pt x="712" y="2885"/>
                    <a:pt x="712" y="2886"/>
                  </a:cubicBezTo>
                  <a:lnTo>
                    <a:pt x="711" y="2885"/>
                  </a:lnTo>
                  <a:lnTo>
                    <a:pt x="711" y="2885"/>
                  </a:lnTo>
                  <a:cubicBezTo>
                    <a:pt x="712" y="2886"/>
                    <a:pt x="712" y="2887"/>
                    <a:pt x="712" y="2888"/>
                  </a:cubicBezTo>
                  <a:cubicBezTo>
                    <a:pt x="724" y="2974"/>
                    <a:pt x="730" y="3061"/>
                    <a:pt x="740" y="3147"/>
                  </a:cubicBezTo>
                  <a:cubicBezTo>
                    <a:pt x="749" y="3245"/>
                    <a:pt x="767" y="3342"/>
                    <a:pt x="785" y="3439"/>
                  </a:cubicBezTo>
                  <a:cubicBezTo>
                    <a:pt x="784" y="3436"/>
                    <a:pt x="784" y="3432"/>
                    <a:pt x="783" y="3428"/>
                  </a:cubicBezTo>
                  <a:lnTo>
                    <a:pt x="783" y="3428"/>
                  </a:lnTo>
                  <a:lnTo>
                    <a:pt x="785" y="3445"/>
                  </a:lnTo>
                  <a:cubicBezTo>
                    <a:pt x="786" y="3447"/>
                    <a:pt x="786" y="3450"/>
                    <a:pt x="787" y="3453"/>
                  </a:cubicBezTo>
                  <a:lnTo>
                    <a:pt x="787" y="3453"/>
                  </a:lnTo>
                  <a:cubicBezTo>
                    <a:pt x="823" y="3689"/>
                    <a:pt x="855" y="3927"/>
                    <a:pt x="900" y="4163"/>
                  </a:cubicBezTo>
                  <a:cubicBezTo>
                    <a:pt x="909" y="4220"/>
                    <a:pt x="916" y="4277"/>
                    <a:pt x="920" y="4335"/>
                  </a:cubicBezTo>
                  <a:cubicBezTo>
                    <a:pt x="928" y="4418"/>
                    <a:pt x="996" y="4481"/>
                    <a:pt x="1075" y="4495"/>
                  </a:cubicBezTo>
                  <a:cubicBezTo>
                    <a:pt x="961" y="4558"/>
                    <a:pt x="845" y="4617"/>
                    <a:pt x="730" y="4677"/>
                  </a:cubicBezTo>
                  <a:cubicBezTo>
                    <a:pt x="591" y="4744"/>
                    <a:pt x="446" y="4801"/>
                    <a:pt x="301" y="4855"/>
                  </a:cubicBezTo>
                  <a:cubicBezTo>
                    <a:pt x="210" y="4883"/>
                    <a:pt x="98" y="4903"/>
                    <a:pt x="49" y="4992"/>
                  </a:cubicBezTo>
                  <a:cubicBezTo>
                    <a:pt x="1" y="5080"/>
                    <a:pt x="28" y="5195"/>
                    <a:pt x="118" y="5245"/>
                  </a:cubicBezTo>
                  <a:cubicBezTo>
                    <a:pt x="146" y="5262"/>
                    <a:pt x="178" y="5269"/>
                    <a:pt x="211" y="5269"/>
                  </a:cubicBezTo>
                  <a:cubicBezTo>
                    <a:pt x="246" y="5269"/>
                    <a:pt x="281" y="5259"/>
                    <a:pt x="311" y="5239"/>
                  </a:cubicBezTo>
                  <a:cubicBezTo>
                    <a:pt x="374" y="5220"/>
                    <a:pt x="435" y="5199"/>
                    <a:pt x="497" y="5176"/>
                  </a:cubicBezTo>
                  <a:cubicBezTo>
                    <a:pt x="562" y="5152"/>
                    <a:pt x="628" y="5125"/>
                    <a:pt x="693" y="5098"/>
                  </a:cubicBezTo>
                  <a:cubicBezTo>
                    <a:pt x="829" y="5042"/>
                    <a:pt x="958" y="4974"/>
                    <a:pt x="1090" y="4906"/>
                  </a:cubicBezTo>
                  <a:cubicBezTo>
                    <a:pt x="1227" y="4837"/>
                    <a:pt x="1359" y="4758"/>
                    <a:pt x="1495" y="4686"/>
                  </a:cubicBezTo>
                  <a:cubicBezTo>
                    <a:pt x="1617" y="4623"/>
                    <a:pt x="1737" y="4558"/>
                    <a:pt x="1858" y="4497"/>
                  </a:cubicBezTo>
                  <a:lnTo>
                    <a:pt x="1858" y="4497"/>
                  </a:lnTo>
                  <a:cubicBezTo>
                    <a:pt x="1857" y="4497"/>
                    <a:pt x="1856" y="4498"/>
                    <a:pt x="1855" y="4498"/>
                  </a:cubicBezTo>
                  <a:lnTo>
                    <a:pt x="1855" y="4498"/>
                  </a:lnTo>
                  <a:cubicBezTo>
                    <a:pt x="1858" y="4497"/>
                    <a:pt x="1860" y="4496"/>
                    <a:pt x="1862" y="4495"/>
                  </a:cubicBezTo>
                  <a:cubicBezTo>
                    <a:pt x="1865" y="4494"/>
                    <a:pt x="1868" y="4493"/>
                    <a:pt x="1870" y="4491"/>
                  </a:cubicBezTo>
                  <a:lnTo>
                    <a:pt x="1870" y="4491"/>
                  </a:lnTo>
                  <a:cubicBezTo>
                    <a:pt x="1979" y="4440"/>
                    <a:pt x="2090" y="4391"/>
                    <a:pt x="2199" y="4343"/>
                  </a:cubicBezTo>
                  <a:cubicBezTo>
                    <a:pt x="2214" y="4340"/>
                    <a:pt x="2228" y="4338"/>
                    <a:pt x="2243" y="4338"/>
                  </a:cubicBezTo>
                  <a:cubicBezTo>
                    <a:pt x="2252" y="4338"/>
                    <a:pt x="2260" y="4338"/>
                    <a:pt x="2268" y="4338"/>
                  </a:cubicBezTo>
                  <a:cubicBezTo>
                    <a:pt x="2290" y="4338"/>
                    <a:pt x="2312" y="4339"/>
                    <a:pt x="2334" y="4340"/>
                  </a:cubicBezTo>
                  <a:cubicBezTo>
                    <a:pt x="2361" y="4344"/>
                    <a:pt x="2388" y="4348"/>
                    <a:pt x="2416" y="4354"/>
                  </a:cubicBezTo>
                  <a:cubicBezTo>
                    <a:pt x="2582" y="4395"/>
                    <a:pt x="2743" y="4455"/>
                    <a:pt x="2903" y="4512"/>
                  </a:cubicBezTo>
                  <a:cubicBezTo>
                    <a:pt x="2898" y="4510"/>
                    <a:pt x="2893" y="4508"/>
                    <a:pt x="2888" y="4506"/>
                  </a:cubicBezTo>
                  <a:lnTo>
                    <a:pt x="2888" y="4506"/>
                  </a:lnTo>
                  <a:cubicBezTo>
                    <a:pt x="2922" y="4519"/>
                    <a:pt x="2957" y="4531"/>
                    <a:pt x="2991" y="4545"/>
                  </a:cubicBezTo>
                  <a:cubicBezTo>
                    <a:pt x="3360" y="4693"/>
                    <a:pt x="3719" y="4866"/>
                    <a:pt x="4072" y="5052"/>
                  </a:cubicBezTo>
                  <a:cubicBezTo>
                    <a:pt x="4244" y="5142"/>
                    <a:pt x="4425" y="5212"/>
                    <a:pt x="4601" y="5294"/>
                  </a:cubicBezTo>
                  <a:cubicBezTo>
                    <a:pt x="4766" y="5371"/>
                    <a:pt x="4927" y="5454"/>
                    <a:pt x="5086" y="5538"/>
                  </a:cubicBezTo>
                  <a:cubicBezTo>
                    <a:pt x="5081" y="5535"/>
                    <a:pt x="5077" y="5533"/>
                    <a:pt x="5072" y="5531"/>
                  </a:cubicBezTo>
                  <a:lnTo>
                    <a:pt x="5072" y="5531"/>
                  </a:lnTo>
                  <a:cubicBezTo>
                    <a:pt x="5097" y="5544"/>
                    <a:pt x="5123" y="5557"/>
                    <a:pt x="5148" y="5572"/>
                  </a:cubicBezTo>
                  <a:cubicBezTo>
                    <a:pt x="5178" y="5588"/>
                    <a:pt x="5210" y="5597"/>
                    <a:pt x="5243" y="5597"/>
                  </a:cubicBezTo>
                  <a:cubicBezTo>
                    <a:pt x="5244" y="5597"/>
                    <a:pt x="5246" y="5597"/>
                    <a:pt x="5248" y="5597"/>
                  </a:cubicBezTo>
                  <a:cubicBezTo>
                    <a:pt x="5309" y="5597"/>
                    <a:pt x="5368" y="5567"/>
                    <a:pt x="5403" y="5510"/>
                  </a:cubicBezTo>
                  <a:cubicBezTo>
                    <a:pt x="5454" y="5427"/>
                    <a:pt x="5430" y="5305"/>
                    <a:pt x="5342" y="5256"/>
                  </a:cubicBezTo>
                  <a:cubicBezTo>
                    <a:pt x="5225" y="5191"/>
                    <a:pt x="5107" y="5132"/>
                    <a:pt x="4989" y="5073"/>
                  </a:cubicBezTo>
                  <a:cubicBezTo>
                    <a:pt x="4874" y="5016"/>
                    <a:pt x="4760" y="4959"/>
                    <a:pt x="4643" y="4907"/>
                  </a:cubicBezTo>
                  <a:cubicBezTo>
                    <a:pt x="4521" y="4854"/>
                    <a:pt x="4398" y="4800"/>
                    <a:pt x="4276" y="4742"/>
                  </a:cubicBezTo>
                  <a:cubicBezTo>
                    <a:pt x="4159" y="4683"/>
                    <a:pt x="4043" y="4620"/>
                    <a:pt x="3925" y="4561"/>
                  </a:cubicBezTo>
                  <a:cubicBezTo>
                    <a:pt x="3753" y="4478"/>
                    <a:pt x="3579" y="4394"/>
                    <a:pt x="3404" y="4317"/>
                  </a:cubicBezTo>
                  <a:cubicBezTo>
                    <a:pt x="3214" y="4233"/>
                    <a:pt x="3021" y="4161"/>
                    <a:pt x="2825" y="4093"/>
                  </a:cubicBezTo>
                  <a:cubicBezTo>
                    <a:pt x="2804" y="4086"/>
                    <a:pt x="2783" y="4080"/>
                    <a:pt x="2761" y="4073"/>
                  </a:cubicBezTo>
                  <a:cubicBezTo>
                    <a:pt x="2906" y="4008"/>
                    <a:pt x="3052" y="3945"/>
                    <a:pt x="3191" y="3868"/>
                  </a:cubicBezTo>
                  <a:cubicBezTo>
                    <a:pt x="3374" y="3770"/>
                    <a:pt x="3548" y="3655"/>
                    <a:pt x="3733" y="3559"/>
                  </a:cubicBezTo>
                  <a:cubicBezTo>
                    <a:pt x="3808" y="3523"/>
                    <a:pt x="3883" y="3491"/>
                    <a:pt x="3957" y="3452"/>
                  </a:cubicBezTo>
                  <a:cubicBezTo>
                    <a:pt x="4028" y="3413"/>
                    <a:pt x="4099" y="3370"/>
                    <a:pt x="4170" y="3328"/>
                  </a:cubicBezTo>
                  <a:cubicBezTo>
                    <a:pt x="4280" y="3262"/>
                    <a:pt x="4390" y="3193"/>
                    <a:pt x="4502" y="3131"/>
                  </a:cubicBezTo>
                  <a:cubicBezTo>
                    <a:pt x="4562" y="3147"/>
                    <a:pt x="4623" y="3163"/>
                    <a:pt x="4683" y="3177"/>
                  </a:cubicBezTo>
                  <a:cubicBezTo>
                    <a:pt x="4815" y="3209"/>
                    <a:pt x="4946" y="3241"/>
                    <a:pt x="5079" y="3271"/>
                  </a:cubicBezTo>
                  <a:lnTo>
                    <a:pt x="5077" y="3271"/>
                  </a:lnTo>
                  <a:lnTo>
                    <a:pt x="5088" y="3273"/>
                  </a:lnTo>
                  <a:lnTo>
                    <a:pt x="5099" y="3277"/>
                  </a:lnTo>
                  <a:lnTo>
                    <a:pt x="5099" y="3277"/>
                  </a:lnTo>
                  <a:cubicBezTo>
                    <a:pt x="5099" y="3276"/>
                    <a:pt x="5099" y="3276"/>
                    <a:pt x="5099" y="3276"/>
                  </a:cubicBezTo>
                  <a:lnTo>
                    <a:pt x="5099" y="3276"/>
                  </a:lnTo>
                  <a:cubicBezTo>
                    <a:pt x="5303" y="3325"/>
                    <a:pt x="5507" y="3380"/>
                    <a:pt x="5710" y="3434"/>
                  </a:cubicBezTo>
                  <a:cubicBezTo>
                    <a:pt x="5803" y="3459"/>
                    <a:pt x="5897" y="3479"/>
                    <a:pt x="5989" y="3502"/>
                  </a:cubicBezTo>
                  <a:cubicBezTo>
                    <a:pt x="6089" y="3528"/>
                    <a:pt x="6186" y="3560"/>
                    <a:pt x="6283" y="3595"/>
                  </a:cubicBezTo>
                  <a:cubicBezTo>
                    <a:pt x="6371" y="3629"/>
                    <a:pt x="6457" y="3666"/>
                    <a:pt x="6546" y="3698"/>
                  </a:cubicBezTo>
                  <a:cubicBezTo>
                    <a:pt x="6642" y="3732"/>
                    <a:pt x="6742" y="3756"/>
                    <a:pt x="6843" y="3771"/>
                  </a:cubicBezTo>
                  <a:cubicBezTo>
                    <a:pt x="7009" y="3796"/>
                    <a:pt x="7176" y="3811"/>
                    <a:pt x="7339" y="3849"/>
                  </a:cubicBezTo>
                  <a:cubicBezTo>
                    <a:pt x="7389" y="3861"/>
                    <a:pt x="7438" y="3875"/>
                    <a:pt x="7490" y="3884"/>
                  </a:cubicBezTo>
                  <a:cubicBezTo>
                    <a:pt x="7501" y="3886"/>
                    <a:pt x="7512" y="3888"/>
                    <a:pt x="7523" y="3888"/>
                  </a:cubicBezTo>
                  <a:cubicBezTo>
                    <a:pt x="7610" y="3886"/>
                    <a:pt x="7687" y="3819"/>
                    <a:pt x="7702" y="3732"/>
                  </a:cubicBezTo>
                  <a:cubicBezTo>
                    <a:pt x="7718" y="3631"/>
                    <a:pt x="7648" y="3538"/>
                    <a:pt x="7549" y="3519"/>
                  </a:cubicBezTo>
                  <a:cubicBezTo>
                    <a:pt x="7546" y="3519"/>
                    <a:pt x="7542" y="3518"/>
                    <a:pt x="7539" y="3517"/>
                  </a:cubicBezTo>
                  <a:cubicBezTo>
                    <a:pt x="7439" y="3494"/>
                    <a:pt x="7341" y="3471"/>
                    <a:pt x="7240" y="3453"/>
                  </a:cubicBezTo>
                  <a:cubicBezTo>
                    <a:pt x="7090" y="3426"/>
                    <a:pt x="6938" y="3415"/>
                    <a:pt x="6789" y="3386"/>
                  </a:cubicBezTo>
                  <a:cubicBezTo>
                    <a:pt x="6745" y="3374"/>
                    <a:pt x="6702" y="3360"/>
                    <a:pt x="6659" y="3346"/>
                  </a:cubicBezTo>
                  <a:cubicBezTo>
                    <a:pt x="6529" y="3295"/>
                    <a:pt x="6399" y="3243"/>
                    <a:pt x="6266" y="3197"/>
                  </a:cubicBezTo>
                  <a:cubicBezTo>
                    <a:pt x="6140" y="3153"/>
                    <a:pt x="6009" y="3129"/>
                    <a:pt x="5880" y="3095"/>
                  </a:cubicBezTo>
                  <a:cubicBezTo>
                    <a:pt x="5738" y="3060"/>
                    <a:pt x="5596" y="3018"/>
                    <a:pt x="5454" y="2983"/>
                  </a:cubicBezTo>
                  <a:cubicBezTo>
                    <a:pt x="5320" y="2949"/>
                    <a:pt x="5184" y="2918"/>
                    <a:pt x="5048" y="2886"/>
                  </a:cubicBezTo>
                  <a:lnTo>
                    <a:pt x="5048" y="2886"/>
                  </a:lnTo>
                  <a:cubicBezTo>
                    <a:pt x="5048" y="2886"/>
                    <a:pt x="5048" y="2886"/>
                    <a:pt x="5048" y="2886"/>
                  </a:cubicBezTo>
                  <a:lnTo>
                    <a:pt x="5048" y="2886"/>
                  </a:lnTo>
                  <a:cubicBezTo>
                    <a:pt x="5048" y="2886"/>
                    <a:pt x="5047" y="2886"/>
                    <a:pt x="5047" y="2886"/>
                  </a:cubicBezTo>
                  <a:lnTo>
                    <a:pt x="5047" y="2886"/>
                  </a:lnTo>
                  <a:cubicBezTo>
                    <a:pt x="5047" y="2886"/>
                    <a:pt x="5048" y="2886"/>
                    <a:pt x="5048" y="2886"/>
                  </a:cubicBezTo>
                  <a:lnTo>
                    <a:pt x="5048" y="2886"/>
                  </a:lnTo>
                  <a:cubicBezTo>
                    <a:pt x="5048" y="2886"/>
                    <a:pt x="5047" y="2886"/>
                    <a:pt x="5047" y="2886"/>
                  </a:cubicBezTo>
                  <a:lnTo>
                    <a:pt x="5047" y="2886"/>
                  </a:lnTo>
                  <a:cubicBezTo>
                    <a:pt x="5044" y="2885"/>
                    <a:pt x="5041" y="2884"/>
                    <a:pt x="5038" y="2884"/>
                  </a:cubicBezTo>
                  <a:cubicBezTo>
                    <a:pt x="5035" y="2884"/>
                    <a:pt x="5032" y="2883"/>
                    <a:pt x="5028" y="2882"/>
                  </a:cubicBezTo>
                  <a:lnTo>
                    <a:pt x="5028" y="2882"/>
                  </a:lnTo>
                  <a:cubicBezTo>
                    <a:pt x="5029" y="2882"/>
                    <a:pt x="5029" y="2882"/>
                    <a:pt x="5029" y="2882"/>
                  </a:cubicBezTo>
                  <a:lnTo>
                    <a:pt x="5029" y="2882"/>
                  </a:lnTo>
                  <a:cubicBezTo>
                    <a:pt x="5017" y="2879"/>
                    <a:pt x="5005" y="2875"/>
                    <a:pt x="4992" y="2873"/>
                  </a:cubicBezTo>
                  <a:cubicBezTo>
                    <a:pt x="5026" y="2850"/>
                    <a:pt x="5060" y="2826"/>
                    <a:pt x="5093" y="2803"/>
                  </a:cubicBezTo>
                  <a:cubicBezTo>
                    <a:pt x="5174" y="2751"/>
                    <a:pt x="5256" y="2698"/>
                    <a:pt x="5342" y="2654"/>
                  </a:cubicBezTo>
                  <a:cubicBezTo>
                    <a:pt x="5388" y="2632"/>
                    <a:pt x="5436" y="2613"/>
                    <a:pt x="5483" y="2593"/>
                  </a:cubicBezTo>
                  <a:cubicBezTo>
                    <a:pt x="5541" y="2568"/>
                    <a:pt x="5597" y="2537"/>
                    <a:pt x="5654" y="2508"/>
                  </a:cubicBezTo>
                  <a:cubicBezTo>
                    <a:pt x="5710" y="2481"/>
                    <a:pt x="5766" y="2457"/>
                    <a:pt x="5825" y="2434"/>
                  </a:cubicBezTo>
                  <a:cubicBezTo>
                    <a:pt x="5891" y="2408"/>
                    <a:pt x="5954" y="2376"/>
                    <a:pt x="6017" y="2340"/>
                  </a:cubicBezTo>
                  <a:cubicBezTo>
                    <a:pt x="6027" y="2335"/>
                    <a:pt x="6040" y="2329"/>
                    <a:pt x="6051" y="2323"/>
                  </a:cubicBezTo>
                  <a:cubicBezTo>
                    <a:pt x="6076" y="2315"/>
                    <a:pt x="6099" y="2303"/>
                    <a:pt x="6120" y="2287"/>
                  </a:cubicBezTo>
                  <a:cubicBezTo>
                    <a:pt x="6213" y="2237"/>
                    <a:pt x="6308" y="2188"/>
                    <a:pt x="6401" y="2137"/>
                  </a:cubicBezTo>
                  <a:cubicBezTo>
                    <a:pt x="6528" y="2067"/>
                    <a:pt x="6652" y="1994"/>
                    <a:pt x="6781" y="1925"/>
                  </a:cubicBezTo>
                  <a:cubicBezTo>
                    <a:pt x="6907" y="1859"/>
                    <a:pt x="7033" y="1789"/>
                    <a:pt x="7161" y="1725"/>
                  </a:cubicBezTo>
                  <a:lnTo>
                    <a:pt x="7161" y="1725"/>
                  </a:lnTo>
                  <a:cubicBezTo>
                    <a:pt x="7159" y="1726"/>
                    <a:pt x="7157" y="1728"/>
                    <a:pt x="7154" y="1729"/>
                  </a:cubicBezTo>
                  <a:cubicBezTo>
                    <a:pt x="7158" y="1726"/>
                    <a:pt x="7160" y="1725"/>
                    <a:pt x="7164" y="1724"/>
                  </a:cubicBezTo>
                  <a:cubicBezTo>
                    <a:pt x="7165" y="1723"/>
                    <a:pt x="7166" y="1723"/>
                    <a:pt x="7167" y="1722"/>
                  </a:cubicBezTo>
                  <a:lnTo>
                    <a:pt x="7167" y="1722"/>
                  </a:lnTo>
                  <a:cubicBezTo>
                    <a:pt x="7166" y="1722"/>
                    <a:pt x="7165" y="1723"/>
                    <a:pt x="7165" y="1723"/>
                  </a:cubicBezTo>
                  <a:cubicBezTo>
                    <a:pt x="7166" y="1722"/>
                    <a:pt x="7167" y="1722"/>
                    <a:pt x="7169" y="1721"/>
                  </a:cubicBezTo>
                  <a:lnTo>
                    <a:pt x="7169" y="1721"/>
                  </a:lnTo>
                  <a:cubicBezTo>
                    <a:pt x="7168" y="1721"/>
                    <a:pt x="7167" y="1722"/>
                    <a:pt x="7167" y="1722"/>
                  </a:cubicBezTo>
                  <a:lnTo>
                    <a:pt x="7167" y="1722"/>
                  </a:lnTo>
                  <a:cubicBezTo>
                    <a:pt x="7168" y="1722"/>
                    <a:pt x="7169" y="1721"/>
                    <a:pt x="7171" y="1720"/>
                  </a:cubicBezTo>
                  <a:lnTo>
                    <a:pt x="7171" y="1720"/>
                  </a:lnTo>
                  <a:cubicBezTo>
                    <a:pt x="7170" y="1720"/>
                    <a:pt x="7169" y="1721"/>
                    <a:pt x="7169" y="1721"/>
                  </a:cubicBezTo>
                  <a:cubicBezTo>
                    <a:pt x="7171" y="1720"/>
                    <a:pt x="7173" y="1718"/>
                    <a:pt x="7175" y="1717"/>
                  </a:cubicBezTo>
                  <a:lnTo>
                    <a:pt x="7175" y="1717"/>
                  </a:lnTo>
                  <a:cubicBezTo>
                    <a:pt x="7174" y="1718"/>
                    <a:pt x="7172" y="1719"/>
                    <a:pt x="7171" y="1720"/>
                  </a:cubicBezTo>
                  <a:lnTo>
                    <a:pt x="7171" y="1720"/>
                  </a:lnTo>
                  <a:cubicBezTo>
                    <a:pt x="7292" y="1660"/>
                    <a:pt x="7414" y="1601"/>
                    <a:pt x="7538" y="1547"/>
                  </a:cubicBezTo>
                  <a:cubicBezTo>
                    <a:pt x="7611" y="1515"/>
                    <a:pt x="7685" y="1483"/>
                    <a:pt x="7751" y="1437"/>
                  </a:cubicBezTo>
                  <a:cubicBezTo>
                    <a:pt x="7834" y="1379"/>
                    <a:pt x="7844" y="1254"/>
                    <a:pt x="7786" y="1176"/>
                  </a:cubicBezTo>
                  <a:cubicBezTo>
                    <a:pt x="7749" y="1129"/>
                    <a:pt x="7696" y="1106"/>
                    <a:pt x="7642" y="1106"/>
                  </a:cubicBezTo>
                  <a:cubicBezTo>
                    <a:pt x="7601" y="1106"/>
                    <a:pt x="7561" y="1119"/>
                    <a:pt x="7525" y="1143"/>
                  </a:cubicBezTo>
                  <a:cubicBezTo>
                    <a:pt x="7516" y="1149"/>
                    <a:pt x="7506" y="1153"/>
                    <a:pt x="7496" y="1159"/>
                  </a:cubicBezTo>
                  <a:cubicBezTo>
                    <a:pt x="7446" y="1183"/>
                    <a:pt x="7395" y="1205"/>
                    <a:pt x="7343" y="1228"/>
                  </a:cubicBezTo>
                  <a:cubicBezTo>
                    <a:pt x="7272" y="1259"/>
                    <a:pt x="7203" y="1295"/>
                    <a:pt x="7132" y="1328"/>
                  </a:cubicBezTo>
                  <a:cubicBezTo>
                    <a:pt x="6970" y="1405"/>
                    <a:pt x="6814" y="1489"/>
                    <a:pt x="6656" y="1572"/>
                  </a:cubicBezTo>
                  <a:cubicBezTo>
                    <a:pt x="6576" y="1614"/>
                    <a:pt x="6497" y="1657"/>
                    <a:pt x="6418" y="1700"/>
                  </a:cubicBezTo>
                  <a:cubicBezTo>
                    <a:pt x="6418" y="1701"/>
                    <a:pt x="6417" y="1701"/>
                    <a:pt x="6416" y="1702"/>
                  </a:cubicBezTo>
                  <a:cubicBezTo>
                    <a:pt x="6416" y="1701"/>
                    <a:pt x="6417" y="1700"/>
                    <a:pt x="6417" y="1700"/>
                  </a:cubicBezTo>
                  <a:cubicBezTo>
                    <a:pt x="6438" y="1660"/>
                    <a:pt x="6458" y="1621"/>
                    <a:pt x="6479" y="1581"/>
                  </a:cubicBezTo>
                  <a:cubicBezTo>
                    <a:pt x="6521" y="1499"/>
                    <a:pt x="6560" y="1414"/>
                    <a:pt x="6600" y="1331"/>
                  </a:cubicBezTo>
                  <a:cubicBezTo>
                    <a:pt x="6675" y="1166"/>
                    <a:pt x="6745" y="999"/>
                    <a:pt x="6818" y="832"/>
                  </a:cubicBezTo>
                  <a:cubicBezTo>
                    <a:pt x="6855" y="749"/>
                    <a:pt x="6890" y="665"/>
                    <a:pt x="6921" y="579"/>
                  </a:cubicBezTo>
                  <a:cubicBezTo>
                    <a:pt x="6946" y="511"/>
                    <a:pt x="6964" y="440"/>
                    <a:pt x="6924" y="372"/>
                  </a:cubicBezTo>
                  <a:cubicBezTo>
                    <a:pt x="6902" y="336"/>
                    <a:pt x="6871" y="308"/>
                    <a:pt x="6831" y="292"/>
                  </a:cubicBezTo>
                  <a:cubicBezTo>
                    <a:pt x="6808" y="283"/>
                    <a:pt x="6785" y="279"/>
                    <a:pt x="6762" y="279"/>
                  </a:cubicBezTo>
                  <a:cubicBezTo>
                    <a:pt x="6689" y="279"/>
                    <a:pt x="6618" y="323"/>
                    <a:pt x="6590" y="394"/>
                  </a:cubicBezTo>
                  <a:cubicBezTo>
                    <a:pt x="6584" y="409"/>
                    <a:pt x="6579" y="425"/>
                    <a:pt x="6578" y="441"/>
                  </a:cubicBezTo>
                  <a:cubicBezTo>
                    <a:pt x="6522" y="592"/>
                    <a:pt x="6456" y="738"/>
                    <a:pt x="6393" y="885"/>
                  </a:cubicBezTo>
                  <a:cubicBezTo>
                    <a:pt x="6324" y="1041"/>
                    <a:pt x="6255" y="1197"/>
                    <a:pt x="6181" y="1351"/>
                  </a:cubicBezTo>
                  <a:cubicBezTo>
                    <a:pt x="6182" y="1350"/>
                    <a:pt x="6182" y="1349"/>
                    <a:pt x="6183" y="1348"/>
                  </a:cubicBezTo>
                  <a:lnTo>
                    <a:pt x="6183" y="1348"/>
                  </a:lnTo>
                  <a:lnTo>
                    <a:pt x="6178" y="1358"/>
                  </a:lnTo>
                  <a:cubicBezTo>
                    <a:pt x="6155" y="1403"/>
                    <a:pt x="6132" y="1448"/>
                    <a:pt x="6108" y="1493"/>
                  </a:cubicBezTo>
                  <a:cubicBezTo>
                    <a:pt x="6094" y="1518"/>
                    <a:pt x="6082" y="1545"/>
                    <a:pt x="6068" y="1572"/>
                  </a:cubicBezTo>
                  <a:cubicBezTo>
                    <a:pt x="6057" y="1595"/>
                    <a:pt x="6043" y="1618"/>
                    <a:pt x="6034" y="1642"/>
                  </a:cubicBezTo>
                  <a:cubicBezTo>
                    <a:pt x="6013" y="1683"/>
                    <a:pt x="5994" y="1724"/>
                    <a:pt x="5976" y="1766"/>
                  </a:cubicBezTo>
                  <a:cubicBezTo>
                    <a:pt x="5941" y="1841"/>
                    <a:pt x="5909" y="1916"/>
                    <a:pt x="5874" y="1990"/>
                  </a:cubicBezTo>
                  <a:lnTo>
                    <a:pt x="5874" y="1990"/>
                  </a:lnTo>
                  <a:cubicBezTo>
                    <a:pt x="5873" y="1993"/>
                    <a:pt x="5872" y="1995"/>
                    <a:pt x="5870" y="1997"/>
                  </a:cubicBezTo>
                  <a:cubicBezTo>
                    <a:pt x="5828" y="2020"/>
                    <a:pt x="5786" y="2044"/>
                    <a:pt x="5743" y="2066"/>
                  </a:cubicBezTo>
                  <a:cubicBezTo>
                    <a:pt x="5681" y="2093"/>
                    <a:pt x="5617" y="2116"/>
                    <a:pt x="5555" y="2145"/>
                  </a:cubicBezTo>
                  <a:cubicBezTo>
                    <a:pt x="5492" y="2175"/>
                    <a:pt x="5430" y="2208"/>
                    <a:pt x="5368" y="2240"/>
                  </a:cubicBezTo>
                  <a:cubicBezTo>
                    <a:pt x="5375" y="2235"/>
                    <a:pt x="5382" y="2232"/>
                    <a:pt x="5389" y="2228"/>
                  </a:cubicBezTo>
                  <a:lnTo>
                    <a:pt x="5389" y="2228"/>
                  </a:lnTo>
                  <a:cubicBezTo>
                    <a:pt x="5312" y="2266"/>
                    <a:pt x="5230" y="2295"/>
                    <a:pt x="5153" y="2335"/>
                  </a:cubicBezTo>
                  <a:cubicBezTo>
                    <a:pt x="5028" y="2402"/>
                    <a:pt x="4911" y="2481"/>
                    <a:pt x="4794" y="2560"/>
                  </a:cubicBezTo>
                  <a:lnTo>
                    <a:pt x="4814" y="2546"/>
                  </a:lnTo>
                  <a:lnTo>
                    <a:pt x="4814" y="2546"/>
                  </a:lnTo>
                  <a:cubicBezTo>
                    <a:pt x="4766" y="2578"/>
                    <a:pt x="4717" y="2611"/>
                    <a:pt x="4665" y="2639"/>
                  </a:cubicBezTo>
                  <a:cubicBezTo>
                    <a:pt x="4600" y="2671"/>
                    <a:pt x="4535" y="2701"/>
                    <a:pt x="4470" y="2731"/>
                  </a:cubicBezTo>
                  <a:cubicBezTo>
                    <a:pt x="4452" y="2726"/>
                    <a:pt x="4434" y="2724"/>
                    <a:pt x="4416" y="2724"/>
                  </a:cubicBezTo>
                  <a:cubicBezTo>
                    <a:pt x="4386" y="2724"/>
                    <a:pt x="4356" y="2731"/>
                    <a:pt x="4329" y="2746"/>
                  </a:cubicBezTo>
                  <a:cubicBezTo>
                    <a:pt x="4287" y="2769"/>
                    <a:pt x="4259" y="2807"/>
                    <a:pt x="4245" y="2849"/>
                  </a:cubicBezTo>
                  <a:cubicBezTo>
                    <a:pt x="4239" y="2854"/>
                    <a:pt x="4231" y="2856"/>
                    <a:pt x="4224" y="2861"/>
                  </a:cubicBezTo>
                  <a:cubicBezTo>
                    <a:pt x="4065" y="2958"/>
                    <a:pt x="3908" y="3057"/>
                    <a:pt x="3744" y="3147"/>
                  </a:cubicBezTo>
                  <a:cubicBezTo>
                    <a:pt x="3670" y="3181"/>
                    <a:pt x="3595" y="3213"/>
                    <a:pt x="3523" y="3251"/>
                  </a:cubicBezTo>
                  <a:cubicBezTo>
                    <a:pt x="3455" y="3287"/>
                    <a:pt x="3390" y="3326"/>
                    <a:pt x="3325" y="3366"/>
                  </a:cubicBezTo>
                  <a:cubicBezTo>
                    <a:pt x="3288" y="3387"/>
                    <a:pt x="3251" y="3406"/>
                    <a:pt x="3215" y="3428"/>
                  </a:cubicBezTo>
                  <a:cubicBezTo>
                    <a:pt x="3218" y="3423"/>
                    <a:pt x="3221" y="3419"/>
                    <a:pt x="3223" y="3414"/>
                  </a:cubicBezTo>
                  <a:cubicBezTo>
                    <a:pt x="3259" y="3350"/>
                    <a:pt x="3292" y="3287"/>
                    <a:pt x="3319" y="3220"/>
                  </a:cubicBezTo>
                  <a:cubicBezTo>
                    <a:pt x="3347" y="3155"/>
                    <a:pt x="3364" y="3084"/>
                    <a:pt x="3380" y="3014"/>
                  </a:cubicBezTo>
                  <a:cubicBezTo>
                    <a:pt x="3408" y="2890"/>
                    <a:pt x="3432" y="2766"/>
                    <a:pt x="3459" y="2642"/>
                  </a:cubicBezTo>
                  <a:cubicBezTo>
                    <a:pt x="3479" y="2565"/>
                    <a:pt x="3500" y="2487"/>
                    <a:pt x="3517" y="2409"/>
                  </a:cubicBezTo>
                  <a:cubicBezTo>
                    <a:pt x="3532" y="2331"/>
                    <a:pt x="3540" y="2252"/>
                    <a:pt x="3549" y="2175"/>
                  </a:cubicBezTo>
                  <a:cubicBezTo>
                    <a:pt x="3558" y="2097"/>
                    <a:pt x="3571" y="2019"/>
                    <a:pt x="3583" y="1940"/>
                  </a:cubicBezTo>
                  <a:cubicBezTo>
                    <a:pt x="3596" y="1859"/>
                    <a:pt x="3606" y="1777"/>
                    <a:pt x="3613" y="1694"/>
                  </a:cubicBezTo>
                  <a:cubicBezTo>
                    <a:pt x="3620" y="1613"/>
                    <a:pt x="3618" y="1530"/>
                    <a:pt x="3619" y="1447"/>
                  </a:cubicBezTo>
                  <a:cubicBezTo>
                    <a:pt x="3619" y="1372"/>
                    <a:pt x="3621" y="1295"/>
                    <a:pt x="3622" y="1220"/>
                  </a:cubicBezTo>
                  <a:cubicBezTo>
                    <a:pt x="3623" y="1131"/>
                    <a:pt x="3623" y="1041"/>
                    <a:pt x="3625" y="952"/>
                  </a:cubicBezTo>
                  <a:cubicBezTo>
                    <a:pt x="3623" y="880"/>
                    <a:pt x="3630" y="808"/>
                    <a:pt x="3636" y="736"/>
                  </a:cubicBezTo>
                  <a:cubicBezTo>
                    <a:pt x="3649" y="608"/>
                    <a:pt x="3660" y="479"/>
                    <a:pt x="3671" y="348"/>
                  </a:cubicBezTo>
                  <a:lnTo>
                    <a:pt x="3671" y="348"/>
                  </a:lnTo>
                  <a:cubicBezTo>
                    <a:pt x="3670" y="353"/>
                    <a:pt x="3670" y="356"/>
                    <a:pt x="3669" y="361"/>
                  </a:cubicBezTo>
                  <a:lnTo>
                    <a:pt x="3671" y="344"/>
                  </a:lnTo>
                  <a:cubicBezTo>
                    <a:pt x="3671" y="343"/>
                    <a:pt x="3671" y="343"/>
                    <a:pt x="3671" y="342"/>
                  </a:cubicBezTo>
                  <a:cubicBezTo>
                    <a:pt x="3701" y="324"/>
                    <a:pt x="3726" y="298"/>
                    <a:pt x="3740" y="265"/>
                  </a:cubicBezTo>
                  <a:cubicBezTo>
                    <a:pt x="3776" y="186"/>
                    <a:pt x="3746" y="92"/>
                    <a:pt x="3674" y="48"/>
                  </a:cubicBezTo>
                  <a:cubicBezTo>
                    <a:pt x="3657" y="37"/>
                    <a:pt x="3637" y="29"/>
                    <a:pt x="3618" y="26"/>
                  </a:cubicBezTo>
                  <a:cubicBezTo>
                    <a:pt x="3591" y="10"/>
                    <a:pt x="3561" y="1"/>
                    <a:pt x="352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0" name="Google Shape;2139;p42"/>
            <p:cNvSpPr/>
            <p:nvPr/>
          </p:nvSpPr>
          <p:spPr>
            <a:xfrm flipH="1">
              <a:off x="6983604" y="3048988"/>
              <a:ext cx="23041" cy="23024"/>
            </a:xfrm>
            <a:custGeom>
              <a:avLst/>
              <a:gdLst/>
              <a:ahLst/>
              <a:cxnLst/>
              <a:rect l="l" t="t" r="r" b="b"/>
              <a:pathLst>
                <a:path w="377" h="372" extrusionOk="0">
                  <a:moveTo>
                    <a:pt x="195" y="1"/>
                  </a:moveTo>
                  <a:cubicBezTo>
                    <a:pt x="195" y="1"/>
                    <a:pt x="194" y="1"/>
                    <a:pt x="193" y="1"/>
                  </a:cubicBezTo>
                  <a:cubicBezTo>
                    <a:pt x="93" y="3"/>
                    <a:pt x="7" y="76"/>
                    <a:pt x="2" y="180"/>
                  </a:cubicBezTo>
                  <a:cubicBezTo>
                    <a:pt x="0" y="277"/>
                    <a:pt x="80" y="371"/>
                    <a:pt x="180" y="371"/>
                  </a:cubicBezTo>
                  <a:cubicBezTo>
                    <a:pt x="181" y="371"/>
                    <a:pt x="181" y="371"/>
                    <a:pt x="182" y="371"/>
                  </a:cubicBezTo>
                  <a:cubicBezTo>
                    <a:pt x="283" y="370"/>
                    <a:pt x="370" y="296"/>
                    <a:pt x="373" y="192"/>
                  </a:cubicBezTo>
                  <a:cubicBezTo>
                    <a:pt x="376" y="95"/>
                    <a:pt x="296" y="1"/>
                    <a:pt x="1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1" name="Google Shape;2140;p42"/>
            <p:cNvSpPr/>
            <p:nvPr/>
          </p:nvSpPr>
          <p:spPr>
            <a:xfrm flipH="1">
              <a:off x="6954635" y="3031658"/>
              <a:ext cx="23041" cy="23024"/>
            </a:xfrm>
            <a:custGeom>
              <a:avLst/>
              <a:gdLst/>
              <a:ahLst/>
              <a:cxnLst/>
              <a:rect l="l" t="t" r="r" b="b"/>
              <a:pathLst>
                <a:path w="377" h="372" extrusionOk="0">
                  <a:moveTo>
                    <a:pt x="196" y="1"/>
                  </a:moveTo>
                  <a:cubicBezTo>
                    <a:pt x="195" y="1"/>
                    <a:pt x="195" y="1"/>
                    <a:pt x="194" y="1"/>
                  </a:cubicBezTo>
                  <a:cubicBezTo>
                    <a:pt x="95" y="3"/>
                    <a:pt x="8" y="76"/>
                    <a:pt x="4" y="180"/>
                  </a:cubicBezTo>
                  <a:cubicBezTo>
                    <a:pt x="1" y="277"/>
                    <a:pt x="81" y="371"/>
                    <a:pt x="182" y="371"/>
                  </a:cubicBezTo>
                  <a:cubicBezTo>
                    <a:pt x="182" y="371"/>
                    <a:pt x="183" y="371"/>
                    <a:pt x="184" y="371"/>
                  </a:cubicBezTo>
                  <a:cubicBezTo>
                    <a:pt x="284" y="370"/>
                    <a:pt x="370" y="296"/>
                    <a:pt x="374"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2" name="Google Shape;2141;p42"/>
            <p:cNvSpPr/>
            <p:nvPr/>
          </p:nvSpPr>
          <p:spPr>
            <a:xfrm flipH="1">
              <a:off x="6709126" y="3018970"/>
              <a:ext cx="23041" cy="22962"/>
            </a:xfrm>
            <a:custGeom>
              <a:avLst/>
              <a:gdLst/>
              <a:ahLst/>
              <a:cxnLst/>
              <a:rect l="l" t="t" r="r" b="b"/>
              <a:pathLst>
                <a:path w="377" h="371" extrusionOk="0">
                  <a:moveTo>
                    <a:pt x="198" y="1"/>
                  </a:moveTo>
                  <a:cubicBezTo>
                    <a:pt x="196" y="1"/>
                    <a:pt x="195" y="1"/>
                    <a:pt x="194" y="1"/>
                  </a:cubicBezTo>
                  <a:cubicBezTo>
                    <a:pt x="95" y="2"/>
                    <a:pt x="8" y="76"/>
                    <a:pt x="4" y="180"/>
                  </a:cubicBezTo>
                  <a:cubicBezTo>
                    <a:pt x="1" y="276"/>
                    <a:pt x="81" y="370"/>
                    <a:pt x="182" y="370"/>
                  </a:cubicBezTo>
                  <a:cubicBezTo>
                    <a:pt x="183" y="370"/>
                    <a:pt x="183" y="370"/>
                    <a:pt x="184" y="370"/>
                  </a:cubicBezTo>
                  <a:cubicBezTo>
                    <a:pt x="284" y="369"/>
                    <a:pt x="370" y="295"/>
                    <a:pt x="374" y="191"/>
                  </a:cubicBezTo>
                  <a:cubicBezTo>
                    <a:pt x="377" y="96"/>
                    <a:pt x="298"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3" name="Google Shape;2142;p42"/>
            <p:cNvSpPr/>
            <p:nvPr/>
          </p:nvSpPr>
          <p:spPr>
            <a:xfrm flipH="1">
              <a:off x="7229908" y="2432848"/>
              <a:ext cx="545168" cy="384909"/>
            </a:xfrm>
            <a:custGeom>
              <a:avLst/>
              <a:gdLst/>
              <a:ahLst/>
              <a:cxnLst/>
              <a:rect l="l" t="t" r="r" b="b"/>
              <a:pathLst>
                <a:path w="8920" h="6219" extrusionOk="0">
                  <a:moveTo>
                    <a:pt x="3313" y="497"/>
                  </a:moveTo>
                  <a:cubicBezTo>
                    <a:pt x="3369" y="497"/>
                    <a:pt x="3425" y="498"/>
                    <a:pt x="3480" y="500"/>
                  </a:cubicBezTo>
                  <a:cubicBezTo>
                    <a:pt x="3568" y="507"/>
                    <a:pt x="3656" y="515"/>
                    <a:pt x="3746" y="524"/>
                  </a:cubicBezTo>
                  <a:cubicBezTo>
                    <a:pt x="3831" y="532"/>
                    <a:pt x="3916" y="541"/>
                    <a:pt x="4001" y="556"/>
                  </a:cubicBezTo>
                  <a:cubicBezTo>
                    <a:pt x="4045" y="568"/>
                    <a:pt x="4089" y="580"/>
                    <a:pt x="4132" y="593"/>
                  </a:cubicBezTo>
                  <a:cubicBezTo>
                    <a:pt x="4407" y="684"/>
                    <a:pt x="4674" y="794"/>
                    <a:pt x="4935" y="918"/>
                  </a:cubicBezTo>
                  <a:cubicBezTo>
                    <a:pt x="5041" y="968"/>
                    <a:pt x="5145" y="1025"/>
                    <a:pt x="5247" y="1082"/>
                  </a:cubicBezTo>
                  <a:cubicBezTo>
                    <a:pt x="5360" y="1148"/>
                    <a:pt x="5469" y="1217"/>
                    <a:pt x="5579" y="1287"/>
                  </a:cubicBezTo>
                  <a:cubicBezTo>
                    <a:pt x="5692" y="1363"/>
                    <a:pt x="5805" y="1438"/>
                    <a:pt x="5914" y="1519"/>
                  </a:cubicBezTo>
                  <a:cubicBezTo>
                    <a:pt x="6026" y="1602"/>
                    <a:pt x="6130" y="1691"/>
                    <a:pt x="6234" y="1781"/>
                  </a:cubicBezTo>
                  <a:cubicBezTo>
                    <a:pt x="6336" y="1871"/>
                    <a:pt x="6430" y="1966"/>
                    <a:pt x="6522" y="2067"/>
                  </a:cubicBezTo>
                  <a:cubicBezTo>
                    <a:pt x="6587" y="2146"/>
                    <a:pt x="6647" y="2227"/>
                    <a:pt x="6705" y="2312"/>
                  </a:cubicBezTo>
                  <a:lnTo>
                    <a:pt x="6705" y="2312"/>
                  </a:lnTo>
                  <a:cubicBezTo>
                    <a:pt x="6798" y="2457"/>
                    <a:pt x="6888" y="2602"/>
                    <a:pt x="6982" y="2747"/>
                  </a:cubicBezTo>
                  <a:cubicBezTo>
                    <a:pt x="7071" y="2887"/>
                    <a:pt x="7155" y="3030"/>
                    <a:pt x="7235" y="3176"/>
                  </a:cubicBezTo>
                  <a:cubicBezTo>
                    <a:pt x="7310" y="3314"/>
                    <a:pt x="7375" y="3457"/>
                    <a:pt x="7452" y="3595"/>
                  </a:cubicBezTo>
                  <a:cubicBezTo>
                    <a:pt x="7530" y="3738"/>
                    <a:pt x="7617" y="3874"/>
                    <a:pt x="7689" y="4019"/>
                  </a:cubicBezTo>
                  <a:cubicBezTo>
                    <a:pt x="7760" y="4170"/>
                    <a:pt x="7835" y="4318"/>
                    <a:pt x="7901" y="4470"/>
                  </a:cubicBezTo>
                  <a:cubicBezTo>
                    <a:pt x="7970" y="4628"/>
                    <a:pt x="8045" y="4783"/>
                    <a:pt x="8109" y="4943"/>
                  </a:cubicBezTo>
                  <a:cubicBezTo>
                    <a:pt x="8173" y="5104"/>
                    <a:pt x="8246" y="5261"/>
                    <a:pt x="8333" y="5410"/>
                  </a:cubicBezTo>
                  <a:cubicBezTo>
                    <a:pt x="8369" y="5471"/>
                    <a:pt x="8401" y="5533"/>
                    <a:pt x="8432" y="5595"/>
                  </a:cubicBezTo>
                  <a:cubicBezTo>
                    <a:pt x="8421" y="5593"/>
                    <a:pt x="8410" y="5592"/>
                    <a:pt x="8399" y="5592"/>
                  </a:cubicBezTo>
                  <a:cubicBezTo>
                    <a:pt x="8373" y="5592"/>
                    <a:pt x="8347" y="5597"/>
                    <a:pt x="8324" y="5608"/>
                  </a:cubicBezTo>
                  <a:cubicBezTo>
                    <a:pt x="8124" y="5645"/>
                    <a:pt x="7922" y="5669"/>
                    <a:pt x="7720" y="5701"/>
                  </a:cubicBezTo>
                  <a:cubicBezTo>
                    <a:pt x="7520" y="5733"/>
                    <a:pt x="7319" y="5755"/>
                    <a:pt x="7118" y="5773"/>
                  </a:cubicBezTo>
                  <a:cubicBezTo>
                    <a:pt x="6822" y="5795"/>
                    <a:pt x="6525" y="5807"/>
                    <a:pt x="6229" y="5828"/>
                  </a:cubicBezTo>
                  <a:cubicBezTo>
                    <a:pt x="6032" y="5842"/>
                    <a:pt x="5833" y="5849"/>
                    <a:pt x="5635" y="5849"/>
                  </a:cubicBezTo>
                  <a:cubicBezTo>
                    <a:pt x="5534" y="5849"/>
                    <a:pt x="5434" y="5847"/>
                    <a:pt x="5333" y="5844"/>
                  </a:cubicBezTo>
                  <a:lnTo>
                    <a:pt x="5327" y="5844"/>
                  </a:lnTo>
                  <a:cubicBezTo>
                    <a:pt x="5325" y="5843"/>
                    <a:pt x="5322" y="5843"/>
                    <a:pt x="5320" y="5843"/>
                  </a:cubicBezTo>
                  <a:lnTo>
                    <a:pt x="5324" y="5843"/>
                  </a:lnTo>
                  <a:cubicBezTo>
                    <a:pt x="5018" y="5827"/>
                    <a:pt x="4713" y="5784"/>
                    <a:pt x="4410" y="5735"/>
                  </a:cubicBezTo>
                  <a:cubicBezTo>
                    <a:pt x="4173" y="5693"/>
                    <a:pt x="3940" y="5627"/>
                    <a:pt x="3710" y="5556"/>
                  </a:cubicBezTo>
                  <a:lnTo>
                    <a:pt x="3710" y="5556"/>
                  </a:lnTo>
                  <a:cubicBezTo>
                    <a:pt x="3711" y="5556"/>
                    <a:pt x="3711" y="5556"/>
                    <a:pt x="3711" y="5556"/>
                  </a:cubicBezTo>
                  <a:cubicBezTo>
                    <a:pt x="3679" y="5546"/>
                    <a:pt x="3648" y="5536"/>
                    <a:pt x="3618" y="5526"/>
                  </a:cubicBezTo>
                  <a:cubicBezTo>
                    <a:pt x="3596" y="5519"/>
                    <a:pt x="3574" y="5511"/>
                    <a:pt x="3552" y="5505"/>
                  </a:cubicBezTo>
                  <a:cubicBezTo>
                    <a:pt x="3512" y="5490"/>
                    <a:pt x="3470" y="5480"/>
                    <a:pt x="3430" y="5469"/>
                  </a:cubicBezTo>
                  <a:cubicBezTo>
                    <a:pt x="3276" y="5420"/>
                    <a:pt x="3124" y="5361"/>
                    <a:pt x="2971" y="5306"/>
                  </a:cubicBezTo>
                  <a:cubicBezTo>
                    <a:pt x="2823" y="5253"/>
                    <a:pt x="2674" y="5195"/>
                    <a:pt x="2529" y="5130"/>
                  </a:cubicBezTo>
                  <a:cubicBezTo>
                    <a:pt x="2410" y="5071"/>
                    <a:pt x="2293" y="5007"/>
                    <a:pt x="2177" y="4943"/>
                  </a:cubicBezTo>
                  <a:cubicBezTo>
                    <a:pt x="2070" y="4884"/>
                    <a:pt x="1962" y="4828"/>
                    <a:pt x="1859" y="4764"/>
                  </a:cubicBezTo>
                  <a:cubicBezTo>
                    <a:pt x="1774" y="4708"/>
                    <a:pt x="1691" y="4651"/>
                    <a:pt x="1610" y="4593"/>
                  </a:cubicBezTo>
                  <a:cubicBezTo>
                    <a:pt x="1531" y="4535"/>
                    <a:pt x="1458" y="4469"/>
                    <a:pt x="1383" y="4406"/>
                  </a:cubicBezTo>
                  <a:cubicBezTo>
                    <a:pt x="1228" y="4272"/>
                    <a:pt x="1073" y="4133"/>
                    <a:pt x="933" y="3983"/>
                  </a:cubicBezTo>
                  <a:cubicBezTo>
                    <a:pt x="864" y="3904"/>
                    <a:pt x="795" y="3824"/>
                    <a:pt x="734" y="3739"/>
                  </a:cubicBezTo>
                  <a:cubicBezTo>
                    <a:pt x="730" y="3733"/>
                    <a:pt x="726" y="3728"/>
                    <a:pt x="722" y="3723"/>
                  </a:cubicBezTo>
                  <a:lnTo>
                    <a:pt x="722" y="3723"/>
                  </a:lnTo>
                  <a:cubicBezTo>
                    <a:pt x="726" y="3727"/>
                    <a:pt x="729" y="3732"/>
                    <a:pt x="733" y="3736"/>
                  </a:cubicBezTo>
                  <a:cubicBezTo>
                    <a:pt x="720" y="3716"/>
                    <a:pt x="707" y="3696"/>
                    <a:pt x="696" y="3676"/>
                  </a:cubicBezTo>
                  <a:cubicBezTo>
                    <a:pt x="677" y="3633"/>
                    <a:pt x="659" y="3590"/>
                    <a:pt x="643" y="3547"/>
                  </a:cubicBezTo>
                  <a:cubicBezTo>
                    <a:pt x="606" y="3437"/>
                    <a:pt x="569" y="3327"/>
                    <a:pt x="542" y="3215"/>
                  </a:cubicBezTo>
                  <a:cubicBezTo>
                    <a:pt x="512" y="3081"/>
                    <a:pt x="481" y="2950"/>
                    <a:pt x="451" y="2817"/>
                  </a:cubicBezTo>
                  <a:cubicBezTo>
                    <a:pt x="447" y="2788"/>
                    <a:pt x="443" y="2760"/>
                    <a:pt x="440" y="2731"/>
                  </a:cubicBezTo>
                  <a:cubicBezTo>
                    <a:pt x="439" y="2692"/>
                    <a:pt x="438" y="2655"/>
                    <a:pt x="438" y="2617"/>
                  </a:cubicBezTo>
                  <a:cubicBezTo>
                    <a:pt x="441" y="2537"/>
                    <a:pt x="448" y="2458"/>
                    <a:pt x="446" y="2379"/>
                  </a:cubicBezTo>
                  <a:cubicBezTo>
                    <a:pt x="444" y="2313"/>
                    <a:pt x="447" y="2248"/>
                    <a:pt x="448" y="2182"/>
                  </a:cubicBezTo>
                  <a:cubicBezTo>
                    <a:pt x="454" y="2168"/>
                    <a:pt x="457" y="2153"/>
                    <a:pt x="463" y="2139"/>
                  </a:cubicBezTo>
                  <a:cubicBezTo>
                    <a:pt x="495" y="2066"/>
                    <a:pt x="528" y="1995"/>
                    <a:pt x="566" y="1926"/>
                  </a:cubicBezTo>
                  <a:lnTo>
                    <a:pt x="566" y="1926"/>
                  </a:lnTo>
                  <a:cubicBezTo>
                    <a:pt x="567" y="1924"/>
                    <a:pt x="568" y="1922"/>
                    <a:pt x="569" y="1921"/>
                  </a:cubicBezTo>
                  <a:cubicBezTo>
                    <a:pt x="569" y="1919"/>
                    <a:pt x="570" y="1918"/>
                    <a:pt x="571" y="1917"/>
                  </a:cubicBezTo>
                  <a:lnTo>
                    <a:pt x="571" y="1917"/>
                  </a:lnTo>
                  <a:cubicBezTo>
                    <a:pt x="570" y="1918"/>
                    <a:pt x="570" y="1918"/>
                    <a:pt x="569" y="1919"/>
                  </a:cubicBezTo>
                  <a:cubicBezTo>
                    <a:pt x="608" y="1856"/>
                    <a:pt x="648" y="1795"/>
                    <a:pt x="691" y="1736"/>
                  </a:cubicBezTo>
                  <a:cubicBezTo>
                    <a:pt x="731" y="1685"/>
                    <a:pt x="770" y="1634"/>
                    <a:pt x="808" y="1582"/>
                  </a:cubicBezTo>
                  <a:lnTo>
                    <a:pt x="808" y="1582"/>
                  </a:lnTo>
                  <a:cubicBezTo>
                    <a:pt x="808" y="1583"/>
                    <a:pt x="807" y="1584"/>
                    <a:pt x="807" y="1585"/>
                  </a:cubicBezTo>
                  <a:cubicBezTo>
                    <a:pt x="830" y="1556"/>
                    <a:pt x="855" y="1528"/>
                    <a:pt x="881" y="1501"/>
                  </a:cubicBezTo>
                  <a:cubicBezTo>
                    <a:pt x="966" y="1420"/>
                    <a:pt x="1046" y="1335"/>
                    <a:pt x="1128" y="1251"/>
                  </a:cubicBezTo>
                  <a:lnTo>
                    <a:pt x="1128" y="1251"/>
                  </a:lnTo>
                  <a:cubicBezTo>
                    <a:pt x="1126" y="1253"/>
                    <a:pt x="1124" y="1255"/>
                    <a:pt x="1122" y="1257"/>
                  </a:cubicBezTo>
                  <a:cubicBezTo>
                    <a:pt x="1177" y="1205"/>
                    <a:pt x="1235" y="1156"/>
                    <a:pt x="1294" y="1108"/>
                  </a:cubicBezTo>
                  <a:cubicBezTo>
                    <a:pt x="1390" y="1033"/>
                    <a:pt x="1487" y="965"/>
                    <a:pt x="1591" y="902"/>
                  </a:cubicBezTo>
                  <a:cubicBezTo>
                    <a:pt x="1747" y="814"/>
                    <a:pt x="1911" y="744"/>
                    <a:pt x="2076" y="674"/>
                  </a:cubicBezTo>
                  <a:cubicBezTo>
                    <a:pt x="2091" y="670"/>
                    <a:pt x="2106" y="665"/>
                    <a:pt x="2121" y="660"/>
                  </a:cubicBezTo>
                  <a:cubicBezTo>
                    <a:pt x="2208" y="632"/>
                    <a:pt x="2296" y="604"/>
                    <a:pt x="2386" y="584"/>
                  </a:cubicBezTo>
                  <a:cubicBezTo>
                    <a:pt x="2569" y="551"/>
                    <a:pt x="2755" y="524"/>
                    <a:pt x="2942" y="508"/>
                  </a:cubicBezTo>
                  <a:cubicBezTo>
                    <a:pt x="3066" y="502"/>
                    <a:pt x="3190" y="497"/>
                    <a:pt x="3313" y="497"/>
                  </a:cubicBezTo>
                  <a:close/>
                  <a:moveTo>
                    <a:pt x="2486" y="0"/>
                  </a:moveTo>
                  <a:cubicBezTo>
                    <a:pt x="2434" y="0"/>
                    <a:pt x="2383" y="6"/>
                    <a:pt x="2332" y="19"/>
                  </a:cubicBezTo>
                  <a:cubicBezTo>
                    <a:pt x="2283" y="32"/>
                    <a:pt x="2234" y="45"/>
                    <a:pt x="2186" y="62"/>
                  </a:cubicBezTo>
                  <a:cubicBezTo>
                    <a:pt x="2093" y="94"/>
                    <a:pt x="2002" y="128"/>
                    <a:pt x="1909" y="161"/>
                  </a:cubicBezTo>
                  <a:cubicBezTo>
                    <a:pt x="1742" y="221"/>
                    <a:pt x="1580" y="296"/>
                    <a:pt x="1419" y="371"/>
                  </a:cubicBezTo>
                  <a:cubicBezTo>
                    <a:pt x="1343" y="408"/>
                    <a:pt x="1267" y="444"/>
                    <a:pt x="1191" y="483"/>
                  </a:cubicBezTo>
                  <a:cubicBezTo>
                    <a:pt x="1049" y="555"/>
                    <a:pt x="906" y="627"/>
                    <a:pt x="778" y="726"/>
                  </a:cubicBezTo>
                  <a:cubicBezTo>
                    <a:pt x="731" y="761"/>
                    <a:pt x="686" y="799"/>
                    <a:pt x="642" y="840"/>
                  </a:cubicBezTo>
                  <a:cubicBezTo>
                    <a:pt x="594" y="847"/>
                    <a:pt x="548" y="871"/>
                    <a:pt x="514" y="912"/>
                  </a:cubicBezTo>
                  <a:cubicBezTo>
                    <a:pt x="481" y="950"/>
                    <a:pt x="463" y="1003"/>
                    <a:pt x="442" y="1049"/>
                  </a:cubicBezTo>
                  <a:cubicBezTo>
                    <a:pt x="427" y="1084"/>
                    <a:pt x="412" y="1118"/>
                    <a:pt x="398" y="1151"/>
                  </a:cubicBezTo>
                  <a:cubicBezTo>
                    <a:pt x="372" y="1190"/>
                    <a:pt x="348" y="1229"/>
                    <a:pt x="323" y="1266"/>
                  </a:cubicBezTo>
                  <a:cubicBezTo>
                    <a:pt x="295" y="1312"/>
                    <a:pt x="282" y="1364"/>
                    <a:pt x="288" y="1414"/>
                  </a:cubicBezTo>
                  <a:cubicBezTo>
                    <a:pt x="267" y="1467"/>
                    <a:pt x="248" y="1520"/>
                    <a:pt x="225" y="1574"/>
                  </a:cubicBezTo>
                  <a:cubicBezTo>
                    <a:pt x="168" y="1714"/>
                    <a:pt x="112" y="1856"/>
                    <a:pt x="89" y="2006"/>
                  </a:cubicBezTo>
                  <a:cubicBezTo>
                    <a:pt x="83" y="2045"/>
                    <a:pt x="80" y="2084"/>
                    <a:pt x="78" y="2123"/>
                  </a:cubicBezTo>
                  <a:cubicBezTo>
                    <a:pt x="36" y="2253"/>
                    <a:pt x="8" y="2389"/>
                    <a:pt x="6" y="2525"/>
                  </a:cubicBezTo>
                  <a:cubicBezTo>
                    <a:pt x="6" y="2527"/>
                    <a:pt x="6" y="2529"/>
                    <a:pt x="6" y="2530"/>
                  </a:cubicBezTo>
                  <a:cubicBezTo>
                    <a:pt x="5" y="2547"/>
                    <a:pt x="5" y="2563"/>
                    <a:pt x="4" y="2580"/>
                  </a:cubicBezTo>
                  <a:cubicBezTo>
                    <a:pt x="1" y="2641"/>
                    <a:pt x="29" y="2696"/>
                    <a:pt x="74" y="2734"/>
                  </a:cubicBezTo>
                  <a:cubicBezTo>
                    <a:pt x="75" y="2762"/>
                    <a:pt x="74" y="2791"/>
                    <a:pt x="77" y="2819"/>
                  </a:cubicBezTo>
                  <a:cubicBezTo>
                    <a:pt x="86" y="2887"/>
                    <a:pt x="105" y="2954"/>
                    <a:pt x="120" y="3021"/>
                  </a:cubicBezTo>
                  <a:cubicBezTo>
                    <a:pt x="135" y="3078"/>
                    <a:pt x="147" y="3135"/>
                    <a:pt x="160" y="3192"/>
                  </a:cubicBezTo>
                  <a:cubicBezTo>
                    <a:pt x="159" y="3189"/>
                    <a:pt x="157" y="3185"/>
                    <a:pt x="156" y="3182"/>
                  </a:cubicBezTo>
                  <a:lnTo>
                    <a:pt x="156" y="3182"/>
                  </a:lnTo>
                  <a:cubicBezTo>
                    <a:pt x="176" y="3270"/>
                    <a:pt x="195" y="3357"/>
                    <a:pt x="220" y="3442"/>
                  </a:cubicBezTo>
                  <a:cubicBezTo>
                    <a:pt x="247" y="3527"/>
                    <a:pt x="274" y="3611"/>
                    <a:pt x="305" y="3694"/>
                  </a:cubicBezTo>
                  <a:cubicBezTo>
                    <a:pt x="338" y="3784"/>
                    <a:pt x="377" y="3872"/>
                    <a:pt x="432" y="3951"/>
                  </a:cubicBezTo>
                  <a:cubicBezTo>
                    <a:pt x="478" y="4015"/>
                    <a:pt x="528" y="4078"/>
                    <a:pt x="579" y="4139"/>
                  </a:cubicBezTo>
                  <a:cubicBezTo>
                    <a:pt x="701" y="4281"/>
                    <a:pt x="834" y="4409"/>
                    <a:pt x="970" y="4536"/>
                  </a:cubicBezTo>
                  <a:cubicBezTo>
                    <a:pt x="1040" y="4599"/>
                    <a:pt x="1111" y="4659"/>
                    <a:pt x="1183" y="4720"/>
                  </a:cubicBezTo>
                  <a:cubicBezTo>
                    <a:pt x="1248" y="4776"/>
                    <a:pt x="1315" y="4834"/>
                    <a:pt x="1385" y="4886"/>
                  </a:cubicBezTo>
                  <a:cubicBezTo>
                    <a:pt x="1536" y="4995"/>
                    <a:pt x="1691" y="5098"/>
                    <a:pt x="1855" y="5187"/>
                  </a:cubicBezTo>
                  <a:cubicBezTo>
                    <a:pt x="2024" y="5279"/>
                    <a:pt x="2189" y="5375"/>
                    <a:pt x="2361" y="5460"/>
                  </a:cubicBezTo>
                  <a:cubicBezTo>
                    <a:pt x="2534" y="5542"/>
                    <a:pt x="2714" y="5605"/>
                    <a:pt x="2891" y="5670"/>
                  </a:cubicBezTo>
                  <a:cubicBezTo>
                    <a:pt x="3066" y="5735"/>
                    <a:pt x="3241" y="5797"/>
                    <a:pt x="3420" y="5851"/>
                  </a:cubicBezTo>
                  <a:cubicBezTo>
                    <a:pt x="3417" y="5851"/>
                    <a:pt x="3416" y="5850"/>
                    <a:pt x="3414" y="5850"/>
                  </a:cubicBezTo>
                  <a:lnTo>
                    <a:pt x="3414" y="5850"/>
                  </a:lnTo>
                  <a:cubicBezTo>
                    <a:pt x="3422" y="5852"/>
                    <a:pt x="3430" y="5854"/>
                    <a:pt x="3437" y="5856"/>
                  </a:cubicBezTo>
                  <a:cubicBezTo>
                    <a:pt x="3440" y="5858"/>
                    <a:pt x="3443" y="5858"/>
                    <a:pt x="3445" y="5859"/>
                  </a:cubicBezTo>
                  <a:cubicBezTo>
                    <a:pt x="3446" y="5860"/>
                    <a:pt x="3447" y="5860"/>
                    <a:pt x="3449" y="5860"/>
                  </a:cubicBezTo>
                  <a:cubicBezTo>
                    <a:pt x="3628" y="5916"/>
                    <a:pt x="3807" y="5973"/>
                    <a:pt x="3989" y="6020"/>
                  </a:cubicBezTo>
                  <a:cubicBezTo>
                    <a:pt x="4171" y="6067"/>
                    <a:pt x="4354" y="6103"/>
                    <a:pt x="4539" y="6129"/>
                  </a:cubicBezTo>
                  <a:cubicBezTo>
                    <a:pt x="4726" y="6154"/>
                    <a:pt x="4912" y="6182"/>
                    <a:pt x="5101" y="6197"/>
                  </a:cubicBezTo>
                  <a:cubicBezTo>
                    <a:pt x="5280" y="6212"/>
                    <a:pt x="5460" y="6218"/>
                    <a:pt x="5640" y="6218"/>
                  </a:cubicBezTo>
                  <a:cubicBezTo>
                    <a:pt x="5669" y="6218"/>
                    <a:pt x="5698" y="6218"/>
                    <a:pt x="5727" y="6218"/>
                  </a:cubicBezTo>
                  <a:cubicBezTo>
                    <a:pt x="5902" y="6215"/>
                    <a:pt x="6076" y="6207"/>
                    <a:pt x="6250" y="6196"/>
                  </a:cubicBezTo>
                  <a:cubicBezTo>
                    <a:pt x="6634" y="6170"/>
                    <a:pt x="7019" y="6156"/>
                    <a:pt x="7402" y="6114"/>
                  </a:cubicBezTo>
                  <a:cubicBezTo>
                    <a:pt x="7486" y="6105"/>
                    <a:pt x="7571" y="6098"/>
                    <a:pt x="7653" y="6085"/>
                  </a:cubicBezTo>
                  <a:cubicBezTo>
                    <a:pt x="7742" y="6071"/>
                    <a:pt x="7831" y="6056"/>
                    <a:pt x="7922" y="6043"/>
                  </a:cubicBezTo>
                  <a:cubicBezTo>
                    <a:pt x="8015" y="6028"/>
                    <a:pt x="8110" y="6019"/>
                    <a:pt x="8205" y="6003"/>
                  </a:cubicBezTo>
                  <a:cubicBezTo>
                    <a:pt x="8252" y="5996"/>
                    <a:pt x="8299" y="5987"/>
                    <a:pt x="8347" y="5979"/>
                  </a:cubicBezTo>
                  <a:cubicBezTo>
                    <a:pt x="8397" y="5971"/>
                    <a:pt x="8458" y="5966"/>
                    <a:pt x="8501" y="5936"/>
                  </a:cubicBezTo>
                  <a:cubicBezTo>
                    <a:pt x="8540" y="5910"/>
                    <a:pt x="8565" y="5872"/>
                    <a:pt x="8579" y="5829"/>
                  </a:cubicBezTo>
                  <a:cubicBezTo>
                    <a:pt x="8582" y="5831"/>
                    <a:pt x="8584" y="5835"/>
                    <a:pt x="8586" y="5837"/>
                  </a:cubicBezTo>
                  <a:cubicBezTo>
                    <a:pt x="8621" y="5872"/>
                    <a:pt x="8669" y="5891"/>
                    <a:pt x="8715" y="5891"/>
                  </a:cubicBezTo>
                  <a:cubicBezTo>
                    <a:pt x="8717" y="5891"/>
                    <a:pt x="8718" y="5891"/>
                    <a:pt x="8720" y="5891"/>
                  </a:cubicBezTo>
                  <a:cubicBezTo>
                    <a:pt x="8767" y="5891"/>
                    <a:pt x="8812" y="5872"/>
                    <a:pt x="8848" y="5838"/>
                  </a:cubicBezTo>
                  <a:cubicBezTo>
                    <a:pt x="8918" y="5768"/>
                    <a:pt x="8920" y="5649"/>
                    <a:pt x="8850" y="5579"/>
                  </a:cubicBezTo>
                  <a:cubicBezTo>
                    <a:pt x="8843" y="5571"/>
                    <a:pt x="8836" y="5561"/>
                    <a:pt x="8831" y="5552"/>
                  </a:cubicBezTo>
                  <a:cubicBezTo>
                    <a:pt x="8779" y="5465"/>
                    <a:pt x="8738" y="5373"/>
                    <a:pt x="8689" y="5285"/>
                  </a:cubicBezTo>
                  <a:cubicBezTo>
                    <a:pt x="8640" y="5199"/>
                    <a:pt x="8590" y="5114"/>
                    <a:pt x="8547" y="5026"/>
                  </a:cubicBezTo>
                  <a:cubicBezTo>
                    <a:pt x="8509" y="4944"/>
                    <a:pt x="8476" y="4860"/>
                    <a:pt x="8442" y="4777"/>
                  </a:cubicBezTo>
                  <a:cubicBezTo>
                    <a:pt x="8405" y="4682"/>
                    <a:pt x="8363" y="4591"/>
                    <a:pt x="8319" y="4498"/>
                  </a:cubicBezTo>
                  <a:cubicBezTo>
                    <a:pt x="8282" y="4417"/>
                    <a:pt x="8247" y="4333"/>
                    <a:pt x="8210" y="4252"/>
                  </a:cubicBezTo>
                  <a:cubicBezTo>
                    <a:pt x="8169" y="4163"/>
                    <a:pt x="8125" y="4077"/>
                    <a:pt x="8084" y="3989"/>
                  </a:cubicBezTo>
                  <a:cubicBezTo>
                    <a:pt x="8042" y="3896"/>
                    <a:pt x="7998" y="3806"/>
                    <a:pt x="7951" y="3717"/>
                  </a:cubicBezTo>
                  <a:cubicBezTo>
                    <a:pt x="7907" y="3633"/>
                    <a:pt x="7853" y="3556"/>
                    <a:pt x="7807" y="3473"/>
                  </a:cubicBezTo>
                  <a:cubicBezTo>
                    <a:pt x="7717" y="3310"/>
                    <a:pt x="7637" y="3141"/>
                    <a:pt x="7549" y="2976"/>
                  </a:cubicBezTo>
                  <a:cubicBezTo>
                    <a:pt x="7455" y="2803"/>
                    <a:pt x="7351" y="2637"/>
                    <a:pt x="7246" y="2473"/>
                  </a:cubicBezTo>
                  <a:cubicBezTo>
                    <a:pt x="7141" y="2309"/>
                    <a:pt x="7042" y="2141"/>
                    <a:pt x="6928" y="1985"/>
                  </a:cubicBezTo>
                  <a:cubicBezTo>
                    <a:pt x="6823" y="1838"/>
                    <a:pt x="6698" y="1703"/>
                    <a:pt x="6564" y="1581"/>
                  </a:cubicBezTo>
                  <a:cubicBezTo>
                    <a:pt x="6490" y="1513"/>
                    <a:pt x="6414" y="1448"/>
                    <a:pt x="6338" y="1384"/>
                  </a:cubicBezTo>
                  <a:cubicBezTo>
                    <a:pt x="6272" y="1327"/>
                    <a:pt x="6203" y="1270"/>
                    <a:pt x="6132" y="1220"/>
                  </a:cubicBezTo>
                  <a:cubicBezTo>
                    <a:pt x="5986" y="1116"/>
                    <a:pt x="5837" y="1015"/>
                    <a:pt x="5687" y="918"/>
                  </a:cubicBezTo>
                  <a:cubicBezTo>
                    <a:pt x="5535" y="819"/>
                    <a:pt x="5378" y="729"/>
                    <a:pt x="5217" y="644"/>
                  </a:cubicBezTo>
                  <a:cubicBezTo>
                    <a:pt x="5054" y="560"/>
                    <a:pt x="4886" y="489"/>
                    <a:pt x="4715" y="417"/>
                  </a:cubicBezTo>
                  <a:cubicBezTo>
                    <a:pt x="4545" y="345"/>
                    <a:pt x="4371" y="278"/>
                    <a:pt x="4193" y="226"/>
                  </a:cubicBezTo>
                  <a:cubicBezTo>
                    <a:pt x="4014" y="172"/>
                    <a:pt x="3829" y="158"/>
                    <a:pt x="3644" y="142"/>
                  </a:cubicBezTo>
                  <a:cubicBezTo>
                    <a:pt x="3547" y="133"/>
                    <a:pt x="3448" y="125"/>
                    <a:pt x="3351" y="125"/>
                  </a:cubicBezTo>
                  <a:cubicBezTo>
                    <a:pt x="3256" y="126"/>
                    <a:pt x="3161" y="130"/>
                    <a:pt x="3066" y="132"/>
                  </a:cubicBezTo>
                  <a:cubicBezTo>
                    <a:pt x="2967" y="136"/>
                    <a:pt x="2869" y="144"/>
                    <a:pt x="2770" y="155"/>
                  </a:cubicBezTo>
                  <a:cubicBezTo>
                    <a:pt x="2753" y="82"/>
                    <a:pt x="2690" y="27"/>
                    <a:pt x="2612" y="12"/>
                  </a:cubicBezTo>
                  <a:cubicBezTo>
                    <a:pt x="2570" y="4"/>
                    <a:pt x="2528" y="0"/>
                    <a:pt x="248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74" name="Google Shape;2143;p42"/>
            <p:cNvSpPr/>
            <p:nvPr/>
          </p:nvSpPr>
          <p:spPr>
            <a:xfrm flipH="1">
              <a:off x="6631812" y="2109398"/>
              <a:ext cx="506542" cy="465865"/>
            </a:xfrm>
            <a:custGeom>
              <a:avLst/>
              <a:gdLst/>
              <a:ahLst/>
              <a:cxnLst/>
              <a:rect l="l" t="t" r="r" b="b"/>
              <a:pathLst>
                <a:path w="8288" h="7527" extrusionOk="0">
                  <a:moveTo>
                    <a:pt x="2010" y="6834"/>
                  </a:moveTo>
                  <a:cubicBezTo>
                    <a:pt x="2009" y="6834"/>
                    <a:pt x="2009" y="6834"/>
                    <a:pt x="2009" y="6835"/>
                  </a:cubicBezTo>
                  <a:lnTo>
                    <a:pt x="2009" y="6835"/>
                  </a:lnTo>
                  <a:cubicBezTo>
                    <a:pt x="2009" y="6835"/>
                    <a:pt x="2009" y="6834"/>
                    <a:pt x="2010" y="6834"/>
                  </a:cubicBezTo>
                  <a:close/>
                  <a:moveTo>
                    <a:pt x="5414" y="370"/>
                  </a:moveTo>
                  <a:cubicBezTo>
                    <a:pt x="5548" y="374"/>
                    <a:pt x="5681" y="392"/>
                    <a:pt x="5813" y="408"/>
                  </a:cubicBezTo>
                  <a:cubicBezTo>
                    <a:pt x="5805" y="408"/>
                    <a:pt x="5797" y="407"/>
                    <a:pt x="5789" y="406"/>
                  </a:cubicBezTo>
                  <a:lnTo>
                    <a:pt x="5789" y="406"/>
                  </a:lnTo>
                  <a:cubicBezTo>
                    <a:pt x="5839" y="414"/>
                    <a:pt x="5890" y="423"/>
                    <a:pt x="5939" y="434"/>
                  </a:cubicBezTo>
                  <a:cubicBezTo>
                    <a:pt x="5971" y="443"/>
                    <a:pt x="6002" y="453"/>
                    <a:pt x="6033" y="464"/>
                  </a:cubicBezTo>
                  <a:cubicBezTo>
                    <a:pt x="6142" y="510"/>
                    <a:pt x="6249" y="562"/>
                    <a:pt x="6354" y="618"/>
                  </a:cubicBezTo>
                  <a:cubicBezTo>
                    <a:pt x="6447" y="668"/>
                    <a:pt x="6544" y="714"/>
                    <a:pt x="6639" y="764"/>
                  </a:cubicBezTo>
                  <a:lnTo>
                    <a:pt x="6639" y="764"/>
                  </a:lnTo>
                  <a:cubicBezTo>
                    <a:pt x="6641" y="766"/>
                    <a:pt x="6644" y="768"/>
                    <a:pt x="6648" y="769"/>
                  </a:cubicBezTo>
                  <a:cubicBezTo>
                    <a:pt x="6649" y="770"/>
                    <a:pt x="6650" y="770"/>
                    <a:pt x="6651" y="771"/>
                  </a:cubicBezTo>
                  <a:lnTo>
                    <a:pt x="6651" y="771"/>
                  </a:lnTo>
                  <a:cubicBezTo>
                    <a:pt x="6651" y="770"/>
                    <a:pt x="6650" y="770"/>
                    <a:pt x="6649" y="769"/>
                  </a:cubicBezTo>
                  <a:lnTo>
                    <a:pt x="6649" y="769"/>
                  </a:lnTo>
                  <a:cubicBezTo>
                    <a:pt x="6650" y="770"/>
                    <a:pt x="6651" y="771"/>
                    <a:pt x="6652" y="771"/>
                  </a:cubicBezTo>
                  <a:lnTo>
                    <a:pt x="6652" y="771"/>
                  </a:lnTo>
                  <a:cubicBezTo>
                    <a:pt x="6652" y="771"/>
                    <a:pt x="6652" y="771"/>
                    <a:pt x="6651" y="771"/>
                  </a:cubicBezTo>
                  <a:lnTo>
                    <a:pt x="6651" y="771"/>
                  </a:lnTo>
                  <a:cubicBezTo>
                    <a:pt x="6652" y="771"/>
                    <a:pt x="6653" y="772"/>
                    <a:pt x="6654" y="772"/>
                  </a:cubicBezTo>
                  <a:lnTo>
                    <a:pt x="6654" y="772"/>
                  </a:lnTo>
                  <a:cubicBezTo>
                    <a:pt x="6653" y="772"/>
                    <a:pt x="6653" y="772"/>
                    <a:pt x="6652" y="771"/>
                  </a:cubicBezTo>
                  <a:lnTo>
                    <a:pt x="6652" y="771"/>
                  </a:lnTo>
                  <a:cubicBezTo>
                    <a:pt x="6654" y="772"/>
                    <a:pt x="6656" y="773"/>
                    <a:pt x="6658" y="774"/>
                  </a:cubicBezTo>
                  <a:cubicBezTo>
                    <a:pt x="6657" y="773"/>
                    <a:pt x="6655" y="773"/>
                    <a:pt x="6654" y="772"/>
                  </a:cubicBezTo>
                  <a:lnTo>
                    <a:pt x="6654" y="772"/>
                  </a:lnTo>
                  <a:cubicBezTo>
                    <a:pt x="6705" y="802"/>
                    <a:pt x="6756" y="831"/>
                    <a:pt x="6803" y="865"/>
                  </a:cubicBezTo>
                  <a:cubicBezTo>
                    <a:pt x="6909" y="948"/>
                    <a:pt x="7007" y="1039"/>
                    <a:pt x="7114" y="1120"/>
                  </a:cubicBezTo>
                  <a:cubicBezTo>
                    <a:pt x="7136" y="1136"/>
                    <a:pt x="7160" y="1151"/>
                    <a:pt x="7183" y="1167"/>
                  </a:cubicBezTo>
                  <a:cubicBezTo>
                    <a:pt x="7201" y="1183"/>
                    <a:pt x="7220" y="1200"/>
                    <a:pt x="7237" y="1218"/>
                  </a:cubicBezTo>
                  <a:cubicBezTo>
                    <a:pt x="7268" y="1252"/>
                    <a:pt x="7297" y="1289"/>
                    <a:pt x="7326" y="1326"/>
                  </a:cubicBezTo>
                  <a:cubicBezTo>
                    <a:pt x="7326" y="1327"/>
                    <a:pt x="7327" y="1327"/>
                    <a:pt x="7327" y="1328"/>
                  </a:cubicBezTo>
                  <a:lnTo>
                    <a:pt x="7327" y="1328"/>
                  </a:lnTo>
                  <a:cubicBezTo>
                    <a:pt x="7327" y="1327"/>
                    <a:pt x="7327" y="1327"/>
                    <a:pt x="7327" y="1327"/>
                  </a:cubicBezTo>
                  <a:lnTo>
                    <a:pt x="7327" y="1327"/>
                  </a:lnTo>
                  <a:cubicBezTo>
                    <a:pt x="7327" y="1327"/>
                    <a:pt x="7327" y="1328"/>
                    <a:pt x="7327" y="1328"/>
                  </a:cubicBezTo>
                  <a:lnTo>
                    <a:pt x="7327" y="1328"/>
                  </a:lnTo>
                  <a:cubicBezTo>
                    <a:pt x="7327" y="1328"/>
                    <a:pt x="7327" y="1328"/>
                    <a:pt x="7327" y="1328"/>
                  </a:cubicBezTo>
                  <a:lnTo>
                    <a:pt x="7327" y="1328"/>
                  </a:lnTo>
                  <a:cubicBezTo>
                    <a:pt x="7328" y="1328"/>
                    <a:pt x="7328" y="1329"/>
                    <a:pt x="7329" y="1330"/>
                  </a:cubicBezTo>
                  <a:lnTo>
                    <a:pt x="7329" y="1330"/>
                  </a:lnTo>
                  <a:cubicBezTo>
                    <a:pt x="7328" y="1329"/>
                    <a:pt x="7328" y="1328"/>
                    <a:pt x="7327" y="1328"/>
                  </a:cubicBezTo>
                  <a:lnTo>
                    <a:pt x="7327" y="1328"/>
                  </a:lnTo>
                  <a:cubicBezTo>
                    <a:pt x="7330" y="1331"/>
                    <a:pt x="7332" y="1334"/>
                    <a:pt x="7334" y="1337"/>
                  </a:cubicBezTo>
                  <a:cubicBezTo>
                    <a:pt x="7332" y="1334"/>
                    <a:pt x="7330" y="1332"/>
                    <a:pt x="7329" y="1330"/>
                  </a:cubicBezTo>
                  <a:lnTo>
                    <a:pt x="7329" y="1330"/>
                  </a:lnTo>
                  <a:cubicBezTo>
                    <a:pt x="7357" y="1369"/>
                    <a:pt x="7381" y="1410"/>
                    <a:pt x="7408" y="1451"/>
                  </a:cubicBezTo>
                  <a:cubicBezTo>
                    <a:pt x="7430" y="1486"/>
                    <a:pt x="7453" y="1519"/>
                    <a:pt x="7475" y="1554"/>
                  </a:cubicBezTo>
                  <a:cubicBezTo>
                    <a:pt x="7520" y="1641"/>
                    <a:pt x="7556" y="1731"/>
                    <a:pt x="7595" y="1820"/>
                  </a:cubicBezTo>
                  <a:cubicBezTo>
                    <a:pt x="7596" y="1825"/>
                    <a:pt x="7597" y="1828"/>
                    <a:pt x="7598" y="1832"/>
                  </a:cubicBezTo>
                  <a:cubicBezTo>
                    <a:pt x="7608" y="1880"/>
                    <a:pt x="7619" y="1928"/>
                    <a:pt x="7626" y="1977"/>
                  </a:cubicBezTo>
                  <a:lnTo>
                    <a:pt x="7624" y="1965"/>
                  </a:lnTo>
                  <a:lnTo>
                    <a:pt x="7624" y="1965"/>
                  </a:lnTo>
                  <a:cubicBezTo>
                    <a:pt x="7626" y="1971"/>
                    <a:pt x="7626" y="1978"/>
                    <a:pt x="7627" y="1984"/>
                  </a:cubicBezTo>
                  <a:cubicBezTo>
                    <a:pt x="7627" y="1985"/>
                    <a:pt x="7627" y="1986"/>
                    <a:pt x="7628" y="1987"/>
                  </a:cubicBezTo>
                  <a:lnTo>
                    <a:pt x="7628" y="1987"/>
                  </a:lnTo>
                  <a:cubicBezTo>
                    <a:pt x="7627" y="1987"/>
                    <a:pt x="7627" y="1986"/>
                    <a:pt x="7627" y="1986"/>
                  </a:cubicBezTo>
                  <a:lnTo>
                    <a:pt x="7627" y="1986"/>
                  </a:lnTo>
                  <a:cubicBezTo>
                    <a:pt x="7637" y="2061"/>
                    <a:pt x="7646" y="2137"/>
                    <a:pt x="7658" y="2212"/>
                  </a:cubicBezTo>
                  <a:cubicBezTo>
                    <a:pt x="7668" y="2275"/>
                    <a:pt x="7682" y="2339"/>
                    <a:pt x="7693" y="2402"/>
                  </a:cubicBezTo>
                  <a:cubicBezTo>
                    <a:pt x="7698" y="2443"/>
                    <a:pt x="7701" y="2485"/>
                    <a:pt x="7702" y="2526"/>
                  </a:cubicBezTo>
                  <a:cubicBezTo>
                    <a:pt x="7701" y="2560"/>
                    <a:pt x="7699" y="2593"/>
                    <a:pt x="7696" y="2628"/>
                  </a:cubicBezTo>
                  <a:cubicBezTo>
                    <a:pt x="7691" y="2669"/>
                    <a:pt x="7683" y="2709"/>
                    <a:pt x="7674" y="2750"/>
                  </a:cubicBezTo>
                  <a:cubicBezTo>
                    <a:pt x="7652" y="2829"/>
                    <a:pt x="7629" y="2909"/>
                    <a:pt x="7607" y="2990"/>
                  </a:cubicBezTo>
                  <a:cubicBezTo>
                    <a:pt x="7584" y="3080"/>
                    <a:pt x="7568" y="3173"/>
                    <a:pt x="7547" y="3263"/>
                  </a:cubicBezTo>
                  <a:cubicBezTo>
                    <a:pt x="7539" y="3296"/>
                    <a:pt x="7528" y="3330"/>
                    <a:pt x="7516" y="3363"/>
                  </a:cubicBezTo>
                  <a:cubicBezTo>
                    <a:pt x="7478" y="3457"/>
                    <a:pt x="7435" y="3546"/>
                    <a:pt x="7387" y="3635"/>
                  </a:cubicBezTo>
                  <a:cubicBezTo>
                    <a:pt x="7318" y="3754"/>
                    <a:pt x="7243" y="3867"/>
                    <a:pt x="7161" y="3978"/>
                  </a:cubicBezTo>
                  <a:cubicBezTo>
                    <a:pt x="7085" y="4083"/>
                    <a:pt x="7010" y="4190"/>
                    <a:pt x="6935" y="4292"/>
                  </a:cubicBezTo>
                  <a:cubicBezTo>
                    <a:pt x="6879" y="4363"/>
                    <a:pt x="6821" y="4430"/>
                    <a:pt x="6759" y="4494"/>
                  </a:cubicBezTo>
                  <a:cubicBezTo>
                    <a:pt x="6590" y="4648"/>
                    <a:pt x="6415" y="4796"/>
                    <a:pt x="6244" y="4949"/>
                  </a:cubicBezTo>
                  <a:cubicBezTo>
                    <a:pt x="6164" y="5020"/>
                    <a:pt x="6088" y="5094"/>
                    <a:pt x="6008" y="5165"/>
                  </a:cubicBezTo>
                  <a:cubicBezTo>
                    <a:pt x="5924" y="5239"/>
                    <a:pt x="5839" y="5311"/>
                    <a:pt x="5750" y="5380"/>
                  </a:cubicBezTo>
                  <a:cubicBezTo>
                    <a:pt x="5671" y="5439"/>
                    <a:pt x="5590" y="5495"/>
                    <a:pt x="5508" y="5549"/>
                  </a:cubicBezTo>
                  <a:cubicBezTo>
                    <a:pt x="5426" y="5603"/>
                    <a:pt x="5343" y="5651"/>
                    <a:pt x="5261" y="5703"/>
                  </a:cubicBezTo>
                  <a:cubicBezTo>
                    <a:pt x="5100" y="5808"/>
                    <a:pt x="4942" y="5918"/>
                    <a:pt x="4776" y="6016"/>
                  </a:cubicBezTo>
                  <a:cubicBezTo>
                    <a:pt x="4717" y="6045"/>
                    <a:pt x="4658" y="6072"/>
                    <a:pt x="4598" y="6098"/>
                  </a:cubicBezTo>
                  <a:cubicBezTo>
                    <a:pt x="4496" y="6137"/>
                    <a:pt x="4393" y="6172"/>
                    <a:pt x="4288" y="6203"/>
                  </a:cubicBezTo>
                  <a:cubicBezTo>
                    <a:pt x="4192" y="6232"/>
                    <a:pt x="4092" y="6253"/>
                    <a:pt x="3997" y="6284"/>
                  </a:cubicBezTo>
                  <a:cubicBezTo>
                    <a:pt x="3896" y="6316"/>
                    <a:pt x="3796" y="6355"/>
                    <a:pt x="3697" y="6394"/>
                  </a:cubicBezTo>
                  <a:cubicBezTo>
                    <a:pt x="3607" y="6427"/>
                    <a:pt x="3517" y="6455"/>
                    <a:pt x="3426" y="6480"/>
                  </a:cubicBezTo>
                  <a:cubicBezTo>
                    <a:pt x="3307" y="6511"/>
                    <a:pt x="3187" y="6537"/>
                    <a:pt x="3067" y="6566"/>
                  </a:cubicBezTo>
                  <a:cubicBezTo>
                    <a:pt x="2949" y="6593"/>
                    <a:pt x="2831" y="6624"/>
                    <a:pt x="2713" y="6656"/>
                  </a:cubicBezTo>
                  <a:cubicBezTo>
                    <a:pt x="2591" y="6687"/>
                    <a:pt x="2467" y="6713"/>
                    <a:pt x="2344" y="6745"/>
                  </a:cubicBezTo>
                  <a:cubicBezTo>
                    <a:pt x="2232" y="6774"/>
                    <a:pt x="2120" y="6805"/>
                    <a:pt x="2008" y="6836"/>
                  </a:cubicBezTo>
                  <a:cubicBezTo>
                    <a:pt x="2008" y="6835"/>
                    <a:pt x="2008" y="6835"/>
                    <a:pt x="2009" y="6835"/>
                  </a:cubicBezTo>
                  <a:lnTo>
                    <a:pt x="2009" y="6835"/>
                  </a:lnTo>
                  <a:cubicBezTo>
                    <a:pt x="1932" y="6853"/>
                    <a:pt x="1856" y="6870"/>
                    <a:pt x="1778" y="6884"/>
                  </a:cubicBezTo>
                  <a:cubicBezTo>
                    <a:pt x="1636" y="6902"/>
                    <a:pt x="1493" y="6914"/>
                    <a:pt x="1351" y="6937"/>
                  </a:cubicBezTo>
                  <a:cubicBezTo>
                    <a:pt x="1216" y="6959"/>
                    <a:pt x="1081" y="6977"/>
                    <a:pt x="948" y="7001"/>
                  </a:cubicBezTo>
                  <a:cubicBezTo>
                    <a:pt x="877" y="7014"/>
                    <a:pt x="805" y="7030"/>
                    <a:pt x="734" y="7042"/>
                  </a:cubicBezTo>
                  <a:cubicBezTo>
                    <a:pt x="729" y="7044"/>
                    <a:pt x="725" y="7044"/>
                    <a:pt x="720" y="7045"/>
                  </a:cubicBezTo>
                  <a:cubicBezTo>
                    <a:pt x="761" y="6989"/>
                    <a:pt x="780" y="6919"/>
                    <a:pt x="799" y="6854"/>
                  </a:cubicBezTo>
                  <a:cubicBezTo>
                    <a:pt x="815" y="6802"/>
                    <a:pt x="830" y="6749"/>
                    <a:pt x="844" y="6695"/>
                  </a:cubicBezTo>
                  <a:cubicBezTo>
                    <a:pt x="863" y="6625"/>
                    <a:pt x="880" y="6555"/>
                    <a:pt x="899" y="6487"/>
                  </a:cubicBezTo>
                  <a:cubicBezTo>
                    <a:pt x="937" y="6391"/>
                    <a:pt x="975" y="6295"/>
                    <a:pt x="1014" y="6199"/>
                  </a:cubicBezTo>
                  <a:lnTo>
                    <a:pt x="1013" y="6199"/>
                  </a:lnTo>
                  <a:cubicBezTo>
                    <a:pt x="1069" y="6061"/>
                    <a:pt x="1127" y="5924"/>
                    <a:pt x="1179" y="5786"/>
                  </a:cubicBezTo>
                  <a:cubicBezTo>
                    <a:pt x="1232" y="5634"/>
                    <a:pt x="1284" y="5482"/>
                    <a:pt x="1332" y="5327"/>
                  </a:cubicBezTo>
                  <a:cubicBezTo>
                    <a:pt x="1378" y="5182"/>
                    <a:pt x="1425" y="5036"/>
                    <a:pt x="1471" y="4890"/>
                  </a:cubicBezTo>
                  <a:cubicBezTo>
                    <a:pt x="1497" y="4807"/>
                    <a:pt x="1524" y="4725"/>
                    <a:pt x="1550" y="4642"/>
                  </a:cubicBezTo>
                  <a:cubicBezTo>
                    <a:pt x="1550" y="4641"/>
                    <a:pt x="1550" y="4641"/>
                    <a:pt x="1550" y="4641"/>
                  </a:cubicBezTo>
                  <a:cubicBezTo>
                    <a:pt x="1626" y="4469"/>
                    <a:pt x="1704" y="4297"/>
                    <a:pt x="1772" y="4121"/>
                  </a:cubicBezTo>
                  <a:cubicBezTo>
                    <a:pt x="1826" y="3986"/>
                    <a:pt x="1877" y="3849"/>
                    <a:pt x="1925" y="3712"/>
                  </a:cubicBezTo>
                  <a:cubicBezTo>
                    <a:pt x="1969" y="3587"/>
                    <a:pt x="2012" y="3461"/>
                    <a:pt x="2060" y="3336"/>
                  </a:cubicBezTo>
                  <a:cubicBezTo>
                    <a:pt x="2112" y="3208"/>
                    <a:pt x="2167" y="3080"/>
                    <a:pt x="2224" y="2953"/>
                  </a:cubicBezTo>
                  <a:cubicBezTo>
                    <a:pt x="2283" y="2824"/>
                    <a:pt x="2351" y="2700"/>
                    <a:pt x="2420" y="2575"/>
                  </a:cubicBezTo>
                  <a:cubicBezTo>
                    <a:pt x="2502" y="2435"/>
                    <a:pt x="2589" y="2298"/>
                    <a:pt x="2685" y="2168"/>
                  </a:cubicBezTo>
                  <a:cubicBezTo>
                    <a:pt x="2768" y="2060"/>
                    <a:pt x="2852" y="1954"/>
                    <a:pt x="2934" y="1845"/>
                  </a:cubicBezTo>
                  <a:cubicBezTo>
                    <a:pt x="3100" y="1632"/>
                    <a:pt x="3278" y="1426"/>
                    <a:pt x="3468" y="1232"/>
                  </a:cubicBezTo>
                  <a:cubicBezTo>
                    <a:pt x="3545" y="1160"/>
                    <a:pt x="3623" y="1092"/>
                    <a:pt x="3705" y="1026"/>
                  </a:cubicBezTo>
                  <a:cubicBezTo>
                    <a:pt x="3829" y="932"/>
                    <a:pt x="3953" y="838"/>
                    <a:pt x="4087" y="760"/>
                  </a:cubicBezTo>
                  <a:cubicBezTo>
                    <a:pt x="4219" y="688"/>
                    <a:pt x="4353" y="616"/>
                    <a:pt x="4490" y="554"/>
                  </a:cubicBezTo>
                  <a:cubicBezTo>
                    <a:pt x="4550" y="532"/>
                    <a:pt x="4609" y="512"/>
                    <a:pt x="4671" y="494"/>
                  </a:cubicBezTo>
                  <a:cubicBezTo>
                    <a:pt x="4864" y="446"/>
                    <a:pt x="5060" y="411"/>
                    <a:pt x="5257" y="384"/>
                  </a:cubicBezTo>
                  <a:lnTo>
                    <a:pt x="5261" y="384"/>
                  </a:lnTo>
                  <a:cubicBezTo>
                    <a:pt x="5266" y="383"/>
                    <a:pt x="5272" y="382"/>
                    <a:pt x="5277" y="382"/>
                  </a:cubicBezTo>
                  <a:lnTo>
                    <a:pt x="5277" y="382"/>
                  </a:lnTo>
                  <a:cubicBezTo>
                    <a:pt x="5276" y="382"/>
                    <a:pt x="5274" y="382"/>
                    <a:pt x="5272" y="383"/>
                  </a:cubicBezTo>
                  <a:cubicBezTo>
                    <a:pt x="5319" y="377"/>
                    <a:pt x="5367" y="373"/>
                    <a:pt x="5414" y="370"/>
                  </a:cubicBezTo>
                  <a:close/>
                  <a:moveTo>
                    <a:pt x="5435" y="1"/>
                  </a:moveTo>
                  <a:cubicBezTo>
                    <a:pt x="5340" y="1"/>
                    <a:pt x="5246" y="13"/>
                    <a:pt x="5151" y="26"/>
                  </a:cubicBezTo>
                  <a:cubicBezTo>
                    <a:pt x="5058" y="40"/>
                    <a:pt x="4965" y="54"/>
                    <a:pt x="4872" y="71"/>
                  </a:cubicBezTo>
                  <a:cubicBezTo>
                    <a:pt x="4677" y="107"/>
                    <a:pt x="4483" y="154"/>
                    <a:pt x="4301" y="234"/>
                  </a:cubicBezTo>
                  <a:cubicBezTo>
                    <a:pt x="4218" y="271"/>
                    <a:pt x="4137" y="314"/>
                    <a:pt x="4056" y="357"/>
                  </a:cubicBezTo>
                  <a:cubicBezTo>
                    <a:pt x="3964" y="406"/>
                    <a:pt x="3870" y="455"/>
                    <a:pt x="3782" y="511"/>
                  </a:cubicBezTo>
                  <a:cubicBezTo>
                    <a:pt x="3706" y="560"/>
                    <a:pt x="3633" y="617"/>
                    <a:pt x="3559" y="672"/>
                  </a:cubicBezTo>
                  <a:cubicBezTo>
                    <a:pt x="3479" y="732"/>
                    <a:pt x="3402" y="792"/>
                    <a:pt x="3327" y="857"/>
                  </a:cubicBezTo>
                  <a:cubicBezTo>
                    <a:pt x="3041" y="1117"/>
                    <a:pt x="2792" y="1419"/>
                    <a:pt x="2561" y="1726"/>
                  </a:cubicBezTo>
                  <a:cubicBezTo>
                    <a:pt x="2567" y="1718"/>
                    <a:pt x="2571" y="1713"/>
                    <a:pt x="2576" y="1706"/>
                  </a:cubicBezTo>
                  <a:lnTo>
                    <a:pt x="2576" y="1706"/>
                  </a:lnTo>
                  <a:cubicBezTo>
                    <a:pt x="2499" y="1805"/>
                    <a:pt x="2419" y="1905"/>
                    <a:pt x="2344" y="2007"/>
                  </a:cubicBezTo>
                  <a:cubicBezTo>
                    <a:pt x="2232" y="2159"/>
                    <a:pt x="2136" y="2324"/>
                    <a:pt x="2045" y="2490"/>
                  </a:cubicBezTo>
                  <a:cubicBezTo>
                    <a:pt x="1955" y="2655"/>
                    <a:pt x="1876" y="2823"/>
                    <a:pt x="1802" y="2996"/>
                  </a:cubicBezTo>
                  <a:cubicBezTo>
                    <a:pt x="1728" y="3171"/>
                    <a:pt x="1660" y="3348"/>
                    <a:pt x="1597" y="3527"/>
                  </a:cubicBezTo>
                  <a:cubicBezTo>
                    <a:pt x="1535" y="3703"/>
                    <a:pt x="1470" y="3877"/>
                    <a:pt x="1403" y="4050"/>
                  </a:cubicBezTo>
                  <a:lnTo>
                    <a:pt x="1403" y="4050"/>
                  </a:lnTo>
                  <a:cubicBezTo>
                    <a:pt x="1403" y="4050"/>
                    <a:pt x="1403" y="4050"/>
                    <a:pt x="1403" y="4050"/>
                  </a:cubicBezTo>
                  <a:lnTo>
                    <a:pt x="1403" y="4050"/>
                  </a:lnTo>
                  <a:cubicBezTo>
                    <a:pt x="1403" y="4050"/>
                    <a:pt x="1403" y="4050"/>
                    <a:pt x="1403" y="4050"/>
                  </a:cubicBezTo>
                  <a:lnTo>
                    <a:pt x="1403" y="4050"/>
                  </a:lnTo>
                  <a:cubicBezTo>
                    <a:pt x="1403" y="4050"/>
                    <a:pt x="1403" y="4050"/>
                    <a:pt x="1403" y="4050"/>
                  </a:cubicBezTo>
                  <a:lnTo>
                    <a:pt x="1403" y="4050"/>
                  </a:lnTo>
                  <a:cubicBezTo>
                    <a:pt x="1402" y="4052"/>
                    <a:pt x="1401" y="4053"/>
                    <a:pt x="1401" y="4055"/>
                  </a:cubicBezTo>
                  <a:lnTo>
                    <a:pt x="1401" y="4055"/>
                  </a:lnTo>
                  <a:cubicBezTo>
                    <a:pt x="1401" y="4053"/>
                    <a:pt x="1402" y="4052"/>
                    <a:pt x="1403" y="4050"/>
                  </a:cubicBezTo>
                  <a:lnTo>
                    <a:pt x="1403" y="4050"/>
                  </a:lnTo>
                  <a:cubicBezTo>
                    <a:pt x="1402" y="4052"/>
                    <a:pt x="1401" y="4054"/>
                    <a:pt x="1401" y="4056"/>
                  </a:cubicBezTo>
                  <a:cubicBezTo>
                    <a:pt x="1401" y="4055"/>
                    <a:pt x="1401" y="4055"/>
                    <a:pt x="1401" y="4055"/>
                  </a:cubicBezTo>
                  <a:lnTo>
                    <a:pt x="1401" y="4055"/>
                  </a:lnTo>
                  <a:cubicBezTo>
                    <a:pt x="1399" y="4057"/>
                    <a:pt x="1399" y="4060"/>
                    <a:pt x="1397" y="4063"/>
                  </a:cubicBezTo>
                  <a:cubicBezTo>
                    <a:pt x="1396" y="4066"/>
                    <a:pt x="1395" y="4069"/>
                    <a:pt x="1394" y="4073"/>
                  </a:cubicBezTo>
                  <a:cubicBezTo>
                    <a:pt x="1394" y="4072"/>
                    <a:pt x="1395" y="4069"/>
                    <a:pt x="1395" y="4068"/>
                  </a:cubicBezTo>
                  <a:lnTo>
                    <a:pt x="1395" y="4068"/>
                  </a:lnTo>
                  <a:cubicBezTo>
                    <a:pt x="1376" y="4113"/>
                    <a:pt x="1357" y="4157"/>
                    <a:pt x="1339" y="4202"/>
                  </a:cubicBezTo>
                  <a:cubicBezTo>
                    <a:pt x="1307" y="4225"/>
                    <a:pt x="1280" y="4257"/>
                    <a:pt x="1269" y="4296"/>
                  </a:cubicBezTo>
                  <a:cubicBezTo>
                    <a:pt x="1243" y="4380"/>
                    <a:pt x="1213" y="4463"/>
                    <a:pt x="1181" y="4545"/>
                  </a:cubicBezTo>
                  <a:cubicBezTo>
                    <a:pt x="1182" y="4543"/>
                    <a:pt x="1183" y="4541"/>
                    <a:pt x="1184" y="4537"/>
                  </a:cubicBezTo>
                  <a:lnTo>
                    <a:pt x="1184" y="4537"/>
                  </a:lnTo>
                  <a:cubicBezTo>
                    <a:pt x="1182" y="4544"/>
                    <a:pt x="1180" y="4550"/>
                    <a:pt x="1176" y="4557"/>
                  </a:cubicBezTo>
                  <a:cubicBezTo>
                    <a:pt x="1176" y="4557"/>
                    <a:pt x="1176" y="4557"/>
                    <a:pt x="1176" y="4558"/>
                  </a:cubicBezTo>
                  <a:lnTo>
                    <a:pt x="1176" y="4558"/>
                  </a:lnTo>
                  <a:cubicBezTo>
                    <a:pt x="1176" y="4558"/>
                    <a:pt x="1176" y="4559"/>
                    <a:pt x="1176" y="4560"/>
                  </a:cubicBezTo>
                  <a:lnTo>
                    <a:pt x="1176" y="4560"/>
                  </a:lnTo>
                  <a:cubicBezTo>
                    <a:pt x="1176" y="4559"/>
                    <a:pt x="1176" y="4559"/>
                    <a:pt x="1176" y="4559"/>
                  </a:cubicBezTo>
                  <a:lnTo>
                    <a:pt x="1176" y="4559"/>
                  </a:lnTo>
                  <a:cubicBezTo>
                    <a:pt x="1176" y="4559"/>
                    <a:pt x="1176" y="4559"/>
                    <a:pt x="1176" y="4560"/>
                  </a:cubicBezTo>
                  <a:lnTo>
                    <a:pt x="1176" y="4560"/>
                  </a:lnTo>
                  <a:cubicBezTo>
                    <a:pt x="1176" y="4560"/>
                    <a:pt x="1176" y="4560"/>
                    <a:pt x="1176" y="4560"/>
                  </a:cubicBezTo>
                  <a:lnTo>
                    <a:pt x="1176" y="4560"/>
                  </a:lnTo>
                  <a:cubicBezTo>
                    <a:pt x="1175" y="4560"/>
                    <a:pt x="1175" y="4560"/>
                    <a:pt x="1175" y="4560"/>
                  </a:cubicBezTo>
                  <a:lnTo>
                    <a:pt x="1175" y="4560"/>
                  </a:lnTo>
                  <a:cubicBezTo>
                    <a:pt x="1175" y="4560"/>
                    <a:pt x="1176" y="4560"/>
                    <a:pt x="1176" y="4560"/>
                  </a:cubicBezTo>
                  <a:lnTo>
                    <a:pt x="1176" y="4560"/>
                  </a:lnTo>
                  <a:cubicBezTo>
                    <a:pt x="1102" y="4741"/>
                    <a:pt x="1021" y="4919"/>
                    <a:pt x="943" y="5097"/>
                  </a:cubicBezTo>
                  <a:cubicBezTo>
                    <a:pt x="899" y="5203"/>
                    <a:pt x="855" y="5309"/>
                    <a:pt x="821" y="5419"/>
                  </a:cubicBezTo>
                  <a:cubicBezTo>
                    <a:pt x="791" y="5511"/>
                    <a:pt x="769" y="5607"/>
                    <a:pt x="746" y="5702"/>
                  </a:cubicBezTo>
                  <a:cubicBezTo>
                    <a:pt x="697" y="5890"/>
                    <a:pt x="628" y="6072"/>
                    <a:pt x="577" y="6259"/>
                  </a:cubicBezTo>
                  <a:cubicBezTo>
                    <a:pt x="576" y="6261"/>
                    <a:pt x="575" y="6264"/>
                    <a:pt x="575" y="6266"/>
                  </a:cubicBezTo>
                  <a:cubicBezTo>
                    <a:pt x="536" y="6375"/>
                    <a:pt x="497" y="6482"/>
                    <a:pt x="457" y="6589"/>
                  </a:cubicBezTo>
                  <a:cubicBezTo>
                    <a:pt x="426" y="6656"/>
                    <a:pt x="390" y="6729"/>
                    <a:pt x="405" y="6802"/>
                  </a:cubicBezTo>
                  <a:cubicBezTo>
                    <a:pt x="407" y="6814"/>
                    <a:pt x="410" y="6825"/>
                    <a:pt x="415" y="6836"/>
                  </a:cubicBezTo>
                  <a:cubicBezTo>
                    <a:pt x="415" y="6836"/>
                    <a:pt x="415" y="6836"/>
                    <a:pt x="414" y="6837"/>
                  </a:cubicBezTo>
                  <a:cubicBezTo>
                    <a:pt x="413" y="6839"/>
                    <a:pt x="410" y="6841"/>
                    <a:pt x="409" y="6844"/>
                  </a:cubicBezTo>
                  <a:cubicBezTo>
                    <a:pt x="351" y="6924"/>
                    <a:pt x="379" y="7040"/>
                    <a:pt x="456" y="7096"/>
                  </a:cubicBezTo>
                  <a:cubicBezTo>
                    <a:pt x="416" y="7104"/>
                    <a:pt x="377" y="7112"/>
                    <a:pt x="338" y="7120"/>
                  </a:cubicBezTo>
                  <a:cubicBezTo>
                    <a:pt x="275" y="7134"/>
                    <a:pt x="209" y="7144"/>
                    <a:pt x="148" y="7165"/>
                  </a:cubicBezTo>
                  <a:cubicBezTo>
                    <a:pt x="53" y="7199"/>
                    <a:pt x="1" y="7303"/>
                    <a:pt x="33" y="7400"/>
                  </a:cubicBezTo>
                  <a:cubicBezTo>
                    <a:pt x="59" y="7475"/>
                    <a:pt x="133" y="7526"/>
                    <a:pt x="210" y="7526"/>
                  </a:cubicBezTo>
                  <a:cubicBezTo>
                    <a:pt x="211" y="7526"/>
                    <a:pt x="212" y="7526"/>
                    <a:pt x="212" y="7526"/>
                  </a:cubicBezTo>
                  <a:cubicBezTo>
                    <a:pt x="231" y="7526"/>
                    <a:pt x="249" y="7523"/>
                    <a:pt x="267" y="7516"/>
                  </a:cubicBezTo>
                  <a:cubicBezTo>
                    <a:pt x="271" y="7515"/>
                    <a:pt x="275" y="7514"/>
                    <a:pt x="279" y="7512"/>
                  </a:cubicBezTo>
                  <a:cubicBezTo>
                    <a:pt x="477" y="7462"/>
                    <a:pt x="680" y="7432"/>
                    <a:pt x="879" y="7391"/>
                  </a:cubicBezTo>
                  <a:cubicBezTo>
                    <a:pt x="992" y="7367"/>
                    <a:pt x="1107" y="7350"/>
                    <a:pt x="1221" y="7333"/>
                  </a:cubicBezTo>
                  <a:cubicBezTo>
                    <a:pt x="1330" y="7317"/>
                    <a:pt x="1437" y="7297"/>
                    <a:pt x="1547" y="7283"/>
                  </a:cubicBezTo>
                  <a:cubicBezTo>
                    <a:pt x="1688" y="7265"/>
                    <a:pt x="1829" y="7254"/>
                    <a:pt x="1968" y="7224"/>
                  </a:cubicBezTo>
                  <a:cubicBezTo>
                    <a:pt x="2096" y="7197"/>
                    <a:pt x="2220" y="7159"/>
                    <a:pt x="2347" y="7126"/>
                  </a:cubicBezTo>
                  <a:cubicBezTo>
                    <a:pt x="2370" y="7119"/>
                    <a:pt x="2393" y="7113"/>
                    <a:pt x="2416" y="7109"/>
                  </a:cubicBezTo>
                  <a:cubicBezTo>
                    <a:pt x="2599" y="7063"/>
                    <a:pt x="2781" y="7017"/>
                    <a:pt x="2964" y="6972"/>
                  </a:cubicBezTo>
                  <a:cubicBezTo>
                    <a:pt x="3152" y="6925"/>
                    <a:pt x="3343" y="6886"/>
                    <a:pt x="3531" y="6834"/>
                  </a:cubicBezTo>
                  <a:cubicBezTo>
                    <a:pt x="3595" y="6817"/>
                    <a:pt x="3658" y="6795"/>
                    <a:pt x="3721" y="6775"/>
                  </a:cubicBezTo>
                  <a:cubicBezTo>
                    <a:pt x="3754" y="6823"/>
                    <a:pt x="3809" y="6856"/>
                    <a:pt x="3870" y="6856"/>
                  </a:cubicBezTo>
                  <a:cubicBezTo>
                    <a:pt x="3871" y="6856"/>
                    <a:pt x="3872" y="6856"/>
                    <a:pt x="3873" y="6856"/>
                  </a:cubicBezTo>
                  <a:cubicBezTo>
                    <a:pt x="3883" y="6856"/>
                    <a:pt x="3893" y="6855"/>
                    <a:pt x="3904" y="6854"/>
                  </a:cubicBezTo>
                  <a:cubicBezTo>
                    <a:pt x="3937" y="6847"/>
                    <a:pt x="3969" y="6844"/>
                    <a:pt x="4001" y="6834"/>
                  </a:cubicBezTo>
                  <a:cubicBezTo>
                    <a:pt x="4027" y="6828"/>
                    <a:pt x="4050" y="6814"/>
                    <a:pt x="4074" y="6801"/>
                  </a:cubicBezTo>
                  <a:cubicBezTo>
                    <a:pt x="4113" y="6778"/>
                    <a:pt x="4148" y="6753"/>
                    <a:pt x="4186" y="6728"/>
                  </a:cubicBezTo>
                  <a:cubicBezTo>
                    <a:pt x="4276" y="6680"/>
                    <a:pt x="4369" y="6640"/>
                    <a:pt x="4463" y="6602"/>
                  </a:cubicBezTo>
                  <a:cubicBezTo>
                    <a:pt x="4666" y="6532"/>
                    <a:pt x="4879" y="6487"/>
                    <a:pt x="5079" y="6403"/>
                  </a:cubicBezTo>
                  <a:cubicBezTo>
                    <a:pt x="5284" y="6318"/>
                    <a:pt x="5471" y="6197"/>
                    <a:pt x="5653" y="6069"/>
                  </a:cubicBezTo>
                  <a:cubicBezTo>
                    <a:pt x="5661" y="6070"/>
                    <a:pt x="5668" y="6071"/>
                    <a:pt x="5676" y="6071"/>
                  </a:cubicBezTo>
                  <a:cubicBezTo>
                    <a:pt x="5695" y="6071"/>
                    <a:pt x="5713" y="6068"/>
                    <a:pt x="5731" y="6061"/>
                  </a:cubicBezTo>
                  <a:cubicBezTo>
                    <a:pt x="5742" y="6057"/>
                    <a:pt x="5753" y="6053"/>
                    <a:pt x="5764" y="6048"/>
                  </a:cubicBezTo>
                  <a:lnTo>
                    <a:pt x="5772" y="6047"/>
                  </a:lnTo>
                  <a:cubicBezTo>
                    <a:pt x="5778" y="6047"/>
                    <a:pt x="5783" y="6047"/>
                    <a:pt x="5789" y="6045"/>
                  </a:cubicBezTo>
                  <a:lnTo>
                    <a:pt x="5780" y="6045"/>
                  </a:lnTo>
                  <a:cubicBezTo>
                    <a:pt x="5847" y="6044"/>
                    <a:pt x="5909" y="6012"/>
                    <a:pt x="5944" y="5960"/>
                  </a:cubicBezTo>
                  <a:cubicBezTo>
                    <a:pt x="5949" y="5958"/>
                    <a:pt x="5955" y="5957"/>
                    <a:pt x="5961" y="5955"/>
                  </a:cubicBezTo>
                  <a:cubicBezTo>
                    <a:pt x="5985" y="5947"/>
                    <a:pt x="6005" y="5933"/>
                    <a:pt x="6027" y="5921"/>
                  </a:cubicBezTo>
                  <a:cubicBezTo>
                    <a:pt x="6053" y="5904"/>
                    <a:pt x="6078" y="5881"/>
                    <a:pt x="6104" y="5861"/>
                  </a:cubicBezTo>
                  <a:cubicBezTo>
                    <a:pt x="6142" y="5830"/>
                    <a:pt x="6181" y="5801"/>
                    <a:pt x="6220" y="5770"/>
                  </a:cubicBezTo>
                  <a:cubicBezTo>
                    <a:pt x="6295" y="5711"/>
                    <a:pt x="6367" y="5651"/>
                    <a:pt x="6435" y="5587"/>
                  </a:cubicBezTo>
                  <a:cubicBezTo>
                    <a:pt x="6553" y="5475"/>
                    <a:pt x="6664" y="5355"/>
                    <a:pt x="6773" y="5235"/>
                  </a:cubicBezTo>
                  <a:cubicBezTo>
                    <a:pt x="6803" y="5207"/>
                    <a:pt x="6834" y="5179"/>
                    <a:pt x="6863" y="5150"/>
                  </a:cubicBezTo>
                  <a:cubicBezTo>
                    <a:pt x="6920" y="5091"/>
                    <a:pt x="6926" y="4993"/>
                    <a:pt x="6882" y="4925"/>
                  </a:cubicBezTo>
                  <a:cubicBezTo>
                    <a:pt x="6875" y="4916"/>
                    <a:pt x="6867" y="4908"/>
                    <a:pt x="6861" y="4900"/>
                  </a:cubicBezTo>
                  <a:cubicBezTo>
                    <a:pt x="6915" y="4853"/>
                    <a:pt x="6969" y="4805"/>
                    <a:pt x="7021" y="4754"/>
                  </a:cubicBezTo>
                  <a:cubicBezTo>
                    <a:pt x="7090" y="4682"/>
                    <a:pt x="7156" y="4609"/>
                    <a:pt x="7217" y="4530"/>
                  </a:cubicBezTo>
                  <a:cubicBezTo>
                    <a:pt x="7281" y="4448"/>
                    <a:pt x="7340" y="4361"/>
                    <a:pt x="7400" y="4276"/>
                  </a:cubicBezTo>
                  <a:cubicBezTo>
                    <a:pt x="7456" y="4198"/>
                    <a:pt x="7516" y="4123"/>
                    <a:pt x="7570" y="4043"/>
                  </a:cubicBezTo>
                  <a:cubicBezTo>
                    <a:pt x="7624" y="3959"/>
                    <a:pt x="7678" y="3872"/>
                    <a:pt x="7726" y="3784"/>
                  </a:cubicBezTo>
                  <a:cubicBezTo>
                    <a:pt x="7775" y="3694"/>
                    <a:pt x="7818" y="3602"/>
                    <a:pt x="7857" y="3507"/>
                  </a:cubicBezTo>
                  <a:cubicBezTo>
                    <a:pt x="7908" y="3381"/>
                    <a:pt x="7929" y="3246"/>
                    <a:pt x="7957" y="3112"/>
                  </a:cubicBezTo>
                  <a:cubicBezTo>
                    <a:pt x="7974" y="3048"/>
                    <a:pt x="7994" y="2983"/>
                    <a:pt x="8011" y="2919"/>
                  </a:cubicBezTo>
                  <a:cubicBezTo>
                    <a:pt x="8028" y="2854"/>
                    <a:pt x="8043" y="2789"/>
                    <a:pt x="8054" y="2724"/>
                  </a:cubicBezTo>
                  <a:cubicBezTo>
                    <a:pt x="8064" y="2719"/>
                    <a:pt x="8074" y="2714"/>
                    <a:pt x="8083" y="2708"/>
                  </a:cubicBezTo>
                  <a:cubicBezTo>
                    <a:pt x="8147" y="2688"/>
                    <a:pt x="8197" y="2636"/>
                    <a:pt x="8213" y="2567"/>
                  </a:cubicBezTo>
                  <a:cubicBezTo>
                    <a:pt x="8250" y="2409"/>
                    <a:pt x="8288" y="2249"/>
                    <a:pt x="8274" y="2086"/>
                  </a:cubicBezTo>
                  <a:cubicBezTo>
                    <a:pt x="8260" y="1922"/>
                    <a:pt x="8209" y="1768"/>
                    <a:pt x="8165" y="1611"/>
                  </a:cubicBezTo>
                  <a:cubicBezTo>
                    <a:pt x="8137" y="1491"/>
                    <a:pt x="8112" y="1371"/>
                    <a:pt x="8066" y="1256"/>
                  </a:cubicBezTo>
                  <a:cubicBezTo>
                    <a:pt x="8021" y="1140"/>
                    <a:pt x="7955" y="1032"/>
                    <a:pt x="7865" y="944"/>
                  </a:cubicBezTo>
                  <a:cubicBezTo>
                    <a:pt x="7847" y="927"/>
                    <a:pt x="7829" y="911"/>
                    <a:pt x="7811" y="894"/>
                  </a:cubicBezTo>
                  <a:cubicBezTo>
                    <a:pt x="7809" y="881"/>
                    <a:pt x="7806" y="869"/>
                    <a:pt x="7803" y="857"/>
                  </a:cubicBezTo>
                  <a:cubicBezTo>
                    <a:pt x="7779" y="787"/>
                    <a:pt x="7720" y="734"/>
                    <a:pt x="7666" y="687"/>
                  </a:cubicBezTo>
                  <a:cubicBezTo>
                    <a:pt x="7582" y="616"/>
                    <a:pt x="7490" y="538"/>
                    <a:pt x="7377" y="526"/>
                  </a:cubicBezTo>
                  <a:cubicBezTo>
                    <a:pt x="7366" y="524"/>
                    <a:pt x="7354" y="523"/>
                    <a:pt x="7343" y="523"/>
                  </a:cubicBezTo>
                  <a:cubicBezTo>
                    <a:pt x="7331" y="523"/>
                    <a:pt x="7319" y="524"/>
                    <a:pt x="7308" y="526"/>
                  </a:cubicBezTo>
                  <a:cubicBezTo>
                    <a:pt x="7209" y="459"/>
                    <a:pt x="7112" y="390"/>
                    <a:pt x="7017" y="319"/>
                  </a:cubicBezTo>
                  <a:cubicBezTo>
                    <a:pt x="7004" y="304"/>
                    <a:pt x="6990" y="290"/>
                    <a:pt x="6972" y="280"/>
                  </a:cubicBezTo>
                  <a:cubicBezTo>
                    <a:pt x="6890" y="232"/>
                    <a:pt x="6808" y="186"/>
                    <a:pt x="6725" y="144"/>
                  </a:cubicBezTo>
                  <a:cubicBezTo>
                    <a:pt x="6689" y="127"/>
                    <a:pt x="6655" y="110"/>
                    <a:pt x="6619" y="94"/>
                  </a:cubicBezTo>
                  <a:cubicBezTo>
                    <a:pt x="6554" y="63"/>
                    <a:pt x="6488" y="28"/>
                    <a:pt x="6417" y="28"/>
                  </a:cubicBezTo>
                  <a:cubicBezTo>
                    <a:pt x="6401" y="28"/>
                    <a:pt x="6386" y="29"/>
                    <a:pt x="6370" y="33"/>
                  </a:cubicBezTo>
                  <a:cubicBezTo>
                    <a:pt x="6307" y="47"/>
                    <a:pt x="6259" y="91"/>
                    <a:pt x="6235" y="147"/>
                  </a:cubicBezTo>
                  <a:cubicBezTo>
                    <a:pt x="6163" y="116"/>
                    <a:pt x="6090" y="90"/>
                    <a:pt x="6014" y="72"/>
                  </a:cubicBezTo>
                  <a:cubicBezTo>
                    <a:pt x="5920" y="50"/>
                    <a:pt x="5821" y="38"/>
                    <a:pt x="5724" y="27"/>
                  </a:cubicBezTo>
                  <a:cubicBezTo>
                    <a:pt x="5631" y="17"/>
                    <a:pt x="5540" y="4"/>
                    <a:pt x="5447" y="1"/>
                  </a:cubicBezTo>
                  <a:cubicBezTo>
                    <a:pt x="5443" y="1"/>
                    <a:pt x="5439" y="1"/>
                    <a:pt x="543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75" name="Google Shape;2144;p42"/>
            <p:cNvSpPr/>
            <p:nvPr/>
          </p:nvSpPr>
          <p:spPr>
            <a:xfrm flipH="1">
              <a:off x="6990877" y="1607883"/>
              <a:ext cx="394513" cy="737944"/>
            </a:xfrm>
            <a:custGeom>
              <a:avLst/>
              <a:gdLst/>
              <a:ahLst/>
              <a:cxnLst/>
              <a:rect l="l" t="t" r="r" b="b"/>
              <a:pathLst>
                <a:path w="6455" h="11923" extrusionOk="0">
                  <a:moveTo>
                    <a:pt x="3711" y="461"/>
                  </a:moveTo>
                  <a:cubicBezTo>
                    <a:pt x="3742" y="470"/>
                    <a:pt x="3773" y="479"/>
                    <a:pt x="3804" y="488"/>
                  </a:cubicBezTo>
                  <a:cubicBezTo>
                    <a:pt x="3837" y="503"/>
                    <a:pt x="3870" y="518"/>
                    <a:pt x="3903" y="531"/>
                  </a:cubicBezTo>
                  <a:cubicBezTo>
                    <a:pt x="3967" y="557"/>
                    <a:pt x="4034" y="579"/>
                    <a:pt x="4100" y="599"/>
                  </a:cubicBezTo>
                  <a:cubicBezTo>
                    <a:pt x="4124" y="608"/>
                    <a:pt x="4147" y="616"/>
                    <a:pt x="4170" y="627"/>
                  </a:cubicBezTo>
                  <a:cubicBezTo>
                    <a:pt x="4238" y="662"/>
                    <a:pt x="4305" y="701"/>
                    <a:pt x="4369" y="743"/>
                  </a:cubicBezTo>
                  <a:cubicBezTo>
                    <a:pt x="4436" y="802"/>
                    <a:pt x="4500" y="863"/>
                    <a:pt x="4568" y="922"/>
                  </a:cubicBezTo>
                  <a:cubicBezTo>
                    <a:pt x="4640" y="985"/>
                    <a:pt x="4719" y="1040"/>
                    <a:pt x="4792" y="1099"/>
                  </a:cubicBezTo>
                  <a:cubicBezTo>
                    <a:pt x="4832" y="1134"/>
                    <a:pt x="4868" y="1170"/>
                    <a:pt x="4905" y="1209"/>
                  </a:cubicBezTo>
                  <a:cubicBezTo>
                    <a:pt x="4974" y="1285"/>
                    <a:pt x="5039" y="1365"/>
                    <a:pt x="5103" y="1445"/>
                  </a:cubicBezTo>
                  <a:cubicBezTo>
                    <a:pt x="5168" y="1527"/>
                    <a:pt x="5233" y="1606"/>
                    <a:pt x="5294" y="1690"/>
                  </a:cubicBezTo>
                  <a:cubicBezTo>
                    <a:pt x="5353" y="1785"/>
                    <a:pt x="5409" y="1883"/>
                    <a:pt x="5467" y="1979"/>
                  </a:cubicBezTo>
                  <a:cubicBezTo>
                    <a:pt x="5520" y="2070"/>
                    <a:pt x="5575" y="2158"/>
                    <a:pt x="5624" y="2250"/>
                  </a:cubicBezTo>
                  <a:cubicBezTo>
                    <a:pt x="5709" y="2431"/>
                    <a:pt x="5789" y="2612"/>
                    <a:pt x="5857" y="2800"/>
                  </a:cubicBezTo>
                  <a:lnTo>
                    <a:pt x="5857" y="2800"/>
                  </a:lnTo>
                  <a:cubicBezTo>
                    <a:pt x="5857" y="2799"/>
                    <a:pt x="5856" y="2799"/>
                    <a:pt x="5856" y="2799"/>
                  </a:cubicBezTo>
                  <a:lnTo>
                    <a:pt x="5856" y="2799"/>
                  </a:lnTo>
                  <a:cubicBezTo>
                    <a:pt x="5896" y="2914"/>
                    <a:pt x="5934" y="3030"/>
                    <a:pt x="5967" y="3147"/>
                  </a:cubicBezTo>
                  <a:cubicBezTo>
                    <a:pt x="5993" y="3270"/>
                    <a:pt x="6014" y="3394"/>
                    <a:pt x="6025" y="3519"/>
                  </a:cubicBezTo>
                  <a:cubicBezTo>
                    <a:pt x="6034" y="3627"/>
                    <a:pt x="6043" y="3736"/>
                    <a:pt x="6052" y="3843"/>
                  </a:cubicBezTo>
                  <a:cubicBezTo>
                    <a:pt x="6052" y="3841"/>
                    <a:pt x="6052" y="3839"/>
                    <a:pt x="6052" y="3835"/>
                  </a:cubicBezTo>
                  <a:cubicBezTo>
                    <a:pt x="6062" y="3984"/>
                    <a:pt x="6073" y="4133"/>
                    <a:pt x="6076" y="4281"/>
                  </a:cubicBezTo>
                  <a:cubicBezTo>
                    <a:pt x="6076" y="4324"/>
                    <a:pt x="6077" y="4365"/>
                    <a:pt x="6078" y="4406"/>
                  </a:cubicBezTo>
                  <a:cubicBezTo>
                    <a:pt x="6071" y="4535"/>
                    <a:pt x="6063" y="4664"/>
                    <a:pt x="6055" y="4794"/>
                  </a:cubicBezTo>
                  <a:cubicBezTo>
                    <a:pt x="6056" y="4789"/>
                    <a:pt x="6057" y="4785"/>
                    <a:pt x="6057" y="4780"/>
                  </a:cubicBezTo>
                  <a:lnTo>
                    <a:pt x="6057" y="4780"/>
                  </a:lnTo>
                  <a:cubicBezTo>
                    <a:pt x="6045" y="5009"/>
                    <a:pt x="6028" y="5241"/>
                    <a:pt x="5989" y="5467"/>
                  </a:cubicBezTo>
                  <a:cubicBezTo>
                    <a:pt x="5950" y="5665"/>
                    <a:pt x="5898" y="5860"/>
                    <a:pt x="5834" y="6051"/>
                  </a:cubicBezTo>
                  <a:cubicBezTo>
                    <a:pt x="5834" y="6050"/>
                    <a:pt x="5835" y="6049"/>
                    <a:pt x="5835" y="6047"/>
                  </a:cubicBezTo>
                  <a:lnTo>
                    <a:pt x="5835" y="6047"/>
                  </a:lnTo>
                  <a:cubicBezTo>
                    <a:pt x="5806" y="6135"/>
                    <a:pt x="5779" y="6222"/>
                    <a:pt x="5749" y="6310"/>
                  </a:cubicBezTo>
                  <a:cubicBezTo>
                    <a:pt x="5727" y="6375"/>
                    <a:pt x="5702" y="6440"/>
                    <a:pt x="5672" y="6503"/>
                  </a:cubicBezTo>
                  <a:cubicBezTo>
                    <a:pt x="5638" y="6572"/>
                    <a:pt x="5599" y="6639"/>
                    <a:pt x="5568" y="6710"/>
                  </a:cubicBezTo>
                  <a:cubicBezTo>
                    <a:pt x="5544" y="6766"/>
                    <a:pt x="5523" y="6823"/>
                    <a:pt x="5499" y="6879"/>
                  </a:cubicBezTo>
                  <a:cubicBezTo>
                    <a:pt x="5443" y="7014"/>
                    <a:pt x="5382" y="7146"/>
                    <a:pt x="5319" y="7277"/>
                  </a:cubicBezTo>
                  <a:cubicBezTo>
                    <a:pt x="5228" y="7458"/>
                    <a:pt x="5127" y="7633"/>
                    <a:pt x="5026" y="7809"/>
                  </a:cubicBezTo>
                  <a:cubicBezTo>
                    <a:pt x="4926" y="7984"/>
                    <a:pt x="4850" y="8174"/>
                    <a:pt x="4762" y="8356"/>
                  </a:cubicBezTo>
                  <a:cubicBezTo>
                    <a:pt x="4683" y="8512"/>
                    <a:pt x="4602" y="8667"/>
                    <a:pt x="4513" y="8819"/>
                  </a:cubicBezTo>
                  <a:cubicBezTo>
                    <a:pt x="4460" y="8908"/>
                    <a:pt x="4417" y="9002"/>
                    <a:pt x="4373" y="9096"/>
                  </a:cubicBezTo>
                  <a:cubicBezTo>
                    <a:pt x="4323" y="9196"/>
                    <a:pt x="4272" y="9294"/>
                    <a:pt x="4216" y="9392"/>
                  </a:cubicBezTo>
                  <a:cubicBezTo>
                    <a:pt x="4122" y="9557"/>
                    <a:pt x="4020" y="9721"/>
                    <a:pt x="3927" y="9887"/>
                  </a:cubicBezTo>
                  <a:cubicBezTo>
                    <a:pt x="3835" y="10052"/>
                    <a:pt x="3748" y="10222"/>
                    <a:pt x="3663" y="10390"/>
                  </a:cubicBezTo>
                  <a:cubicBezTo>
                    <a:pt x="3576" y="10562"/>
                    <a:pt x="3477" y="10728"/>
                    <a:pt x="3395" y="10903"/>
                  </a:cubicBezTo>
                  <a:cubicBezTo>
                    <a:pt x="3333" y="11035"/>
                    <a:pt x="3286" y="11172"/>
                    <a:pt x="3234" y="11307"/>
                  </a:cubicBezTo>
                  <a:cubicBezTo>
                    <a:pt x="3233" y="11310"/>
                    <a:pt x="3232" y="11313"/>
                    <a:pt x="3231" y="11315"/>
                  </a:cubicBezTo>
                  <a:cubicBezTo>
                    <a:pt x="3222" y="11282"/>
                    <a:pt x="3214" y="11247"/>
                    <a:pt x="3201" y="11214"/>
                  </a:cubicBezTo>
                  <a:cubicBezTo>
                    <a:pt x="3180" y="11155"/>
                    <a:pt x="3153" y="11096"/>
                    <a:pt x="3130" y="11037"/>
                  </a:cubicBezTo>
                  <a:lnTo>
                    <a:pt x="3130" y="11037"/>
                  </a:lnTo>
                  <a:cubicBezTo>
                    <a:pt x="3132" y="11039"/>
                    <a:pt x="3132" y="11040"/>
                    <a:pt x="3133" y="11042"/>
                  </a:cubicBezTo>
                  <a:cubicBezTo>
                    <a:pt x="3095" y="10943"/>
                    <a:pt x="3060" y="10844"/>
                    <a:pt x="3016" y="10748"/>
                  </a:cubicBezTo>
                  <a:cubicBezTo>
                    <a:pt x="2970" y="10647"/>
                    <a:pt x="2917" y="10551"/>
                    <a:pt x="2870" y="10452"/>
                  </a:cubicBezTo>
                  <a:cubicBezTo>
                    <a:pt x="2830" y="10367"/>
                    <a:pt x="2790" y="10282"/>
                    <a:pt x="2747" y="10199"/>
                  </a:cubicBezTo>
                  <a:cubicBezTo>
                    <a:pt x="2706" y="10116"/>
                    <a:pt x="2659" y="10036"/>
                    <a:pt x="2619" y="9953"/>
                  </a:cubicBezTo>
                  <a:cubicBezTo>
                    <a:pt x="2538" y="9784"/>
                    <a:pt x="2461" y="9613"/>
                    <a:pt x="2379" y="9445"/>
                  </a:cubicBezTo>
                  <a:cubicBezTo>
                    <a:pt x="2299" y="9282"/>
                    <a:pt x="2228" y="9112"/>
                    <a:pt x="2148" y="8949"/>
                  </a:cubicBezTo>
                  <a:cubicBezTo>
                    <a:pt x="2108" y="8869"/>
                    <a:pt x="2067" y="8791"/>
                    <a:pt x="2027" y="8712"/>
                  </a:cubicBezTo>
                  <a:cubicBezTo>
                    <a:pt x="1986" y="8631"/>
                    <a:pt x="1948" y="8549"/>
                    <a:pt x="1910" y="8466"/>
                  </a:cubicBezTo>
                  <a:cubicBezTo>
                    <a:pt x="1873" y="8386"/>
                    <a:pt x="1838" y="8306"/>
                    <a:pt x="1799" y="8229"/>
                  </a:cubicBezTo>
                  <a:cubicBezTo>
                    <a:pt x="1758" y="8146"/>
                    <a:pt x="1716" y="8065"/>
                    <a:pt x="1676" y="7983"/>
                  </a:cubicBezTo>
                  <a:cubicBezTo>
                    <a:pt x="1635" y="7900"/>
                    <a:pt x="1594" y="7816"/>
                    <a:pt x="1551" y="7732"/>
                  </a:cubicBezTo>
                  <a:cubicBezTo>
                    <a:pt x="1508" y="7649"/>
                    <a:pt x="1462" y="7567"/>
                    <a:pt x="1419" y="7482"/>
                  </a:cubicBezTo>
                  <a:cubicBezTo>
                    <a:pt x="1335" y="7315"/>
                    <a:pt x="1259" y="7146"/>
                    <a:pt x="1170" y="6981"/>
                  </a:cubicBezTo>
                  <a:cubicBezTo>
                    <a:pt x="1081" y="6812"/>
                    <a:pt x="996" y="6639"/>
                    <a:pt x="922" y="6463"/>
                  </a:cubicBezTo>
                  <a:lnTo>
                    <a:pt x="922" y="6463"/>
                  </a:lnTo>
                  <a:cubicBezTo>
                    <a:pt x="925" y="6470"/>
                    <a:pt x="928" y="6477"/>
                    <a:pt x="930" y="6485"/>
                  </a:cubicBezTo>
                  <a:cubicBezTo>
                    <a:pt x="894" y="6393"/>
                    <a:pt x="859" y="6302"/>
                    <a:pt x="822" y="6211"/>
                  </a:cubicBezTo>
                  <a:cubicBezTo>
                    <a:pt x="790" y="6133"/>
                    <a:pt x="753" y="6056"/>
                    <a:pt x="721" y="5978"/>
                  </a:cubicBezTo>
                  <a:cubicBezTo>
                    <a:pt x="635" y="5759"/>
                    <a:pt x="562" y="5535"/>
                    <a:pt x="502" y="5307"/>
                  </a:cubicBezTo>
                  <a:cubicBezTo>
                    <a:pt x="452" y="5094"/>
                    <a:pt x="418" y="4878"/>
                    <a:pt x="391" y="4662"/>
                  </a:cubicBezTo>
                  <a:cubicBezTo>
                    <a:pt x="381" y="4532"/>
                    <a:pt x="372" y="4401"/>
                    <a:pt x="370" y="4271"/>
                  </a:cubicBezTo>
                  <a:cubicBezTo>
                    <a:pt x="376" y="4105"/>
                    <a:pt x="390" y="3938"/>
                    <a:pt x="406" y="3772"/>
                  </a:cubicBezTo>
                  <a:cubicBezTo>
                    <a:pt x="424" y="3603"/>
                    <a:pt x="443" y="3433"/>
                    <a:pt x="468" y="3264"/>
                  </a:cubicBezTo>
                  <a:cubicBezTo>
                    <a:pt x="505" y="3042"/>
                    <a:pt x="559" y="2823"/>
                    <a:pt x="618" y="2607"/>
                  </a:cubicBezTo>
                  <a:cubicBezTo>
                    <a:pt x="664" y="2459"/>
                    <a:pt x="723" y="2317"/>
                    <a:pt x="785" y="2174"/>
                  </a:cubicBezTo>
                  <a:cubicBezTo>
                    <a:pt x="840" y="2058"/>
                    <a:pt x="901" y="1946"/>
                    <a:pt x="967" y="1837"/>
                  </a:cubicBezTo>
                  <a:cubicBezTo>
                    <a:pt x="1029" y="1742"/>
                    <a:pt x="1090" y="1647"/>
                    <a:pt x="1158" y="1556"/>
                  </a:cubicBezTo>
                  <a:cubicBezTo>
                    <a:pt x="1247" y="1449"/>
                    <a:pt x="1344" y="1347"/>
                    <a:pt x="1445" y="1250"/>
                  </a:cubicBezTo>
                  <a:cubicBezTo>
                    <a:pt x="1552" y="1155"/>
                    <a:pt x="1664" y="1067"/>
                    <a:pt x="1779" y="981"/>
                  </a:cubicBezTo>
                  <a:cubicBezTo>
                    <a:pt x="1798" y="969"/>
                    <a:pt x="1818" y="955"/>
                    <a:pt x="1837" y="944"/>
                  </a:cubicBezTo>
                  <a:cubicBezTo>
                    <a:pt x="1846" y="938"/>
                    <a:pt x="1855" y="933"/>
                    <a:pt x="1865" y="930"/>
                  </a:cubicBezTo>
                  <a:cubicBezTo>
                    <a:pt x="1979" y="884"/>
                    <a:pt x="2093" y="841"/>
                    <a:pt x="2206" y="795"/>
                  </a:cubicBezTo>
                  <a:cubicBezTo>
                    <a:pt x="2281" y="765"/>
                    <a:pt x="2355" y="732"/>
                    <a:pt x="2427" y="695"/>
                  </a:cubicBezTo>
                  <a:cubicBezTo>
                    <a:pt x="2480" y="668"/>
                    <a:pt x="2534" y="639"/>
                    <a:pt x="2588" y="616"/>
                  </a:cubicBezTo>
                  <a:cubicBezTo>
                    <a:pt x="2628" y="602"/>
                    <a:pt x="2670" y="591"/>
                    <a:pt x="2711" y="580"/>
                  </a:cubicBezTo>
                  <a:cubicBezTo>
                    <a:pt x="2754" y="570"/>
                    <a:pt x="2799" y="560"/>
                    <a:pt x="2843" y="554"/>
                  </a:cubicBezTo>
                  <a:cubicBezTo>
                    <a:pt x="2899" y="548"/>
                    <a:pt x="2957" y="547"/>
                    <a:pt x="3013" y="540"/>
                  </a:cubicBezTo>
                  <a:cubicBezTo>
                    <a:pt x="3072" y="533"/>
                    <a:pt x="3130" y="524"/>
                    <a:pt x="3189" y="515"/>
                  </a:cubicBezTo>
                  <a:cubicBezTo>
                    <a:pt x="3293" y="500"/>
                    <a:pt x="3397" y="483"/>
                    <a:pt x="3502" y="470"/>
                  </a:cubicBezTo>
                  <a:cubicBezTo>
                    <a:pt x="3572" y="464"/>
                    <a:pt x="3642" y="462"/>
                    <a:pt x="3711" y="461"/>
                  </a:cubicBezTo>
                  <a:close/>
                  <a:moveTo>
                    <a:pt x="2846" y="11322"/>
                  </a:moveTo>
                  <a:lnTo>
                    <a:pt x="2846" y="11322"/>
                  </a:lnTo>
                  <a:cubicBezTo>
                    <a:pt x="2846" y="11323"/>
                    <a:pt x="2847" y="11325"/>
                    <a:pt x="2848" y="11327"/>
                  </a:cubicBezTo>
                  <a:lnTo>
                    <a:pt x="2848" y="11327"/>
                  </a:lnTo>
                  <a:cubicBezTo>
                    <a:pt x="2847" y="11325"/>
                    <a:pt x="2846" y="11324"/>
                    <a:pt x="2846" y="11322"/>
                  </a:cubicBezTo>
                  <a:close/>
                  <a:moveTo>
                    <a:pt x="3251" y="0"/>
                  </a:moveTo>
                  <a:cubicBezTo>
                    <a:pt x="3160" y="0"/>
                    <a:pt x="3078" y="66"/>
                    <a:pt x="3065" y="160"/>
                  </a:cubicBezTo>
                  <a:cubicBezTo>
                    <a:pt x="3046" y="164"/>
                    <a:pt x="3026" y="166"/>
                    <a:pt x="3006" y="169"/>
                  </a:cubicBezTo>
                  <a:cubicBezTo>
                    <a:pt x="2999" y="171"/>
                    <a:pt x="2992" y="171"/>
                    <a:pt x="2985" y="172"/>
                  </a:cubicBezTo>
                  <a:cubicBezTo>
                    <a:pt x="2991" y="171"/>
                    <a:pt x="2997" y="171"/>
                    <a:pt x="3002" y="169"/>
                  </a:cubicBezTo>
                  <a:lnTo>
                    <a:pt x="3002" y="169"/>
                  </a:lnTo>
                  <a:cubicBezTo>
                    <a:pt x="2918" y="179"/>
                    <a:pt x="2832" y="180"/>
                    <a:pt x="2747" y="195"/>
                  </a:cubicBezTo>
                  <a:cubicBezTo>
                    <a:pt x="2663" y="208"/>
                    <a:pt x="2579" y="230"/>
                    <a:pt x="2498" y="256"/>
                  </a:cubicBezTo>
                  <a:cubicBezTo>
                    <a:pt x="2395" y="288"/>
                    <a:pt x="2300" y="347"/>
                    <a:pt x="2202" y="393"/>
                  </a:cubicBezTo>
                  <a:cubicBezTo>
                    <a:pt x="2104" y="439"/>
                    <a:pt x="2003" y="479"/>
                    <a:pt x="1902" y="519"/>
                  </a:cubicBezTo>
                  <a:cubicBezTo>
                    <a:pt x="1845" y="542"/>
                    <a:pt x="1788" y="563"/>
                    <a:pt x="1731" y="584"/>
                  </a:cubicBezTo>
                  <a:cubicBezTo>
                    <a:pt x="1650" y="616"/>
                    <a:pt x="1580" y="669"/>
                    <a:pt x="1510" y="722"/>
                  </a:cubicBezTo>
                  <a:cubicBezTo>
                    <a:pt x="1363" y="830"/>
                    <a:pt x="1221" y="946"/>
                    <a:pt x="1094" y="1077"/>
                  </a:cubicBezTo>
                  <a:cubicBezTo>
                    <a:pt x="1032" y="1141"/>
                    <a:pt x="972" y="1208"/>
                    <a:pt x="911" y="1274"/>
                  </a:cubicBezTo>
                  <a:cubicBezTo>
                    <a:pt x="849" y="1345"/>
                    <a:pt x="797" y="1423"/>
                    <a:pt x="745" y="1500"/>
                  </a:cubicBezTo>
                  <a:cubicBezTo>
                    <a:pt x="649" y="1643"/>
                    <a:pt x="561" y="1791"/>
                    <a:pt x="483" y="1944"/>
                  </a:cubicBezTo>
                  <a:cubicBezTo>
                    <a:pt x="441" y="2031"/>
                    <a:pt x="406" y="2122"/>
                    <a:pt x="367" y="2212"/>
                  </a:cubicBezTo>
                  <a:cubicBezTo>
                    <a:pt x="330" y="2300"/>
                    <a:pt x="298" y="2389"/>
                    <a:pt x="271" y="2480"/>
                  </a:cubicBezTo>
                  <a:cubicBezTo>
                    <a:pt x="213" y="2666"/>
                    <a:pt x="165" y="2857"/>
                    <a:pt x="130" y="3047"/>
                  </a:cubicBezTo>
                  <a:cubicBezTo>
                    <a:pt x="93" y="3243"/>
                    <a:pt x="72" y="3440"/>
                    <a:pt x="49" y="3638"/>
                  </a:cubicBezTo>
                  <a:cubicBezTo>
                    <a:pt x="28" y="3823"/>
                    <a:pt x="6" y="4009"/>
                    <a:pt x="3" y="4196"/>
                  </a:cubicBezTo>
                  <a:cubicBezTo>
                    <a:pt x="1" y="4296"/>
                    <a:pt x="4" y="4396"/>
                    <a:pt x="9" y="4496"/>
                  </a:cubicBezTo>
                  <a:cubicBezTo>
                    <a:pt x="13" y="4592"/>
                    <a:pt x="18" y="4691"/>
                    <a:pt x="33" y="4787"/>
                  </a:cubicBezTo>
                  <a:cubicBezTo>
                    <a:pt x="62" y="4973"/>
                    <a:pt x="88" y="5158"/>
                    <a:pt x="130" y="5342"/>
                  </a:cubicBezTo>
                  <a:cubicBezTo>
                    <a:pt x="152" y="5436"/>
                    <a:pt x="179" y="5528"/>
                    <a:pt x="207" y="5620"/>
                  </a:cubicBezTo>
                  <a:cubicBezTo>
                    <a:pt x="234" y="5712"/>
                    <a:pt x="260" y="5806"/>
                    <a:pt x="293" y="5896"/>
                  </a:cubicBezTo>
                  <a:cubicBezTo>
                    <a:pt x="328" y="5990"/>
                    <a:pt x="364" y="6082"/>
                    <a:pt x="401" y="6175"/>
                  </a:cubicBezTo>
                  <a:cubicBezTo>
                    <a:pt x="433" y="6255"/>
                    <a:pt x="471" y="6332"/>
                    <a:pt x="504" y="6410"/>
                  </a:cubicBezTo>
                  <a:cubicBezTo>
                    <a:pt x="544" y="6510"/>
                    <a:pt x="580" y="6612"/>
                    <a:pt x="625" y="6711"/>
                  </a:cubicBezTo>
                  <a:cubicBezTo>
                    <a:pt x="670" y="6812"/>
                    <a:pt x="718" y="6910"/>
                    <a:pt x="768" y="7010"/>
                  </a:cubicBezTo>
                  <a:cubicBezTo>
                    <a:pt x="854" y="7173"/>
                    <a:pt x="941" y="7336"/>
                    <a:pt x="1018" y="7504"/>
                  </a:cubicBezTo>
                  <a:cubicBezTo>
                    <a:pt x="1098" y="7675"/>
                    <a:pt x="1192" y="7839"/>
                    <a:pt x="1276" y="8009"/>
                  </a:cubicBezTo>
                  <a:cubicBezTo>
                    <a:pt x="1356" y="8171"/>
                    <a:pt x="1440" y="8331"/>
                    <a:pt x="1516" y="8496"/>
                  </a:cubicBezTo>
                  <a:cubicBezTo>
                    <a:pt x="1591" y="8660"/>
                    <a:pt x="1668" y="8824"/>
                    <a:pt x="1751" y="8986"/>
                  </a:cubicBezTo>
                  <a:cubicBezTo>
                    <a:pt x="1834" y="9143"/>
                    <a:pt x="1903" y="9308"/>
                    <a:pt x="1979" y="9470"/>
                  </a:cubicBezTo>
                  <a:cubicBezTo>
                    <a:pt x="2059" y="9640"/>
                    <a:pt x="2142" y="9809"/>
                    <a:pt x="2222" y="9979"/>
                  </a:cubicBezTo>
                  <a:cubicBezTo>
                    <a:pt x="2300" y="10146"/>
                    <a:pt x="2392" y="10309"/>
                    <a:pt x="2471" y="10476"/>
                  </a:cubicBezTo>
                  <a:cubicBezTo>
                    <a:pt x="2511" y="10559"/>
                    <a:pt x="2548" y="10644"/>
                    <a:pt x="2592" y="10726"/>
                  </a:cubicBezTo>
                  <a:cubicBezTo>
                    <a:pt x="2634" y="10808"/>
                    <a:pt x="2675" y="10891"/>
                    <a:pt x="2711" y="10976"/>
                  </a:cubicBezTo>
                  <a:cubicBezTo>
                    <a:pt x="2758" y="11094"/>
                    <a:pt x="2802" y="11212"/>
                    <a:pt x="2849" y="11331"/>
                  </a:cubicBezTo>
                  <a:lnTo>
                    <a:pt x="2849" y="11331"/>
                  </a:lnTo>
                  <a:cubicBezTo>
                    <a:pt x="2860" y="11361"/>
                    <a:pt x="2870" y="11390"/>
                    <a:pt x="2880" y="11420"/>
                  </a:cubicBezTo>
                  <a:cubicBezTo>
                    <a:pt x="2894" y="11482"/>
                    <a:pt x="2906" y="11545"/>
                    <a:pt x="2939" y="11597"/>
                  </a:cubicBezTo>
                  <a:cubicBezTo>
                    <a:pt x="2968" y="11640"/>
                    <a:pt x="3011" y="11668"/>
                    <a:pt x="3060" y="11678"/>
                  </a:cubicBezTo>
                  <a:cubicBezTo>
                    <a:pt x="3027" y="11769"/>
                    <a:pt x="3077" y="11873"/>
                    <a:pt x="3165" y="11908"/>
                  </a:cubicBezTo>
                  <a:cubicBezTo>
                    <a:pt x="3188" y="11919"/>
                    <a:pt x="3212" y="11922"/>
                    <a:pt x="3234" y="11922"/>
                  </a:cubicBezTo>
                  <a:cubicBezTo>
                    <a:pt x="3298" y="11921"/>
                    <a:pt x="3358" y="11885"/>
                    <a:pt x="3395" y="11828"/>
                  </a:cubicBezTo>
                  <a:cubicBezTo>
                    <a:pt x="3472" y="11710"/>
                    <a:pt x="3531" y="11578"/>
                    <a:pt x="3579" y="11445"/>
                  </a:cubicBezTo>
                  <a:cubicBezTo>
                    <a:pt x="3619" y="11365"/>
                    <a:pt x="3661" y="11285"/>
                    <a:pt x="3704" y="11207"/>
                  </a:cubicBezTo>
                  <a:cubicBezTo>
                    <a:pt x="3767" y="11095"/>
                    <a:pt x="3831" y="10984"/>
                    <a:pt x="3893" y="10871"/>
                  </a:cubicBezTo>
                  <a:cubicBezTo>
                    <a:pt x="3954" y="10760"/>
                    <a:pt x="4017" y="10649"/>
                    <a:pt x="4073" y="10535"/>
                  </a:cubicBezTo>
                  <a:cubicBezTo>
                    <a:pt x="4123" y="10429"/>
                    <a:pt x="4169" y="10320"/>
                    <a:pt x="4218" y="10214"/>
                  </a:cubicBezTo>
                  <a:cubicBezTo>
                    <a:pt x="4312" y="10024"/>
                    <a:pt x="4404" y="9833"/>
                    <a:pt x="4508" y="9648"/>
                  </a:cubicBezTo>
                  <a:cubicBezTo>
                    <a:pt x="4562" y="9554"/>
                    <a:pt x="4613" y="9460"/>
                    <a:pt x="4659" y="9362"/>
                  </a:cubicBezTo>
                  <a:cubicBezTo>
                    <a:pt x="4676" y="9324"/>
                    <a:pt x="4694" y="9286"/>
                    <a:pt x="4711" y="9249"/>
                  </a:cubicBezTo>
                  <a:cubicBezTo>
                    <a:pt x="4760" y="9154"/>
                    <a:pt x="4809" y="9059"/>
                    <a:pt x="4863" y="8966"/>
                  </a:cubicBezTo>
                  <a:cubicBezTo>
                    <a:pt x="4953" y="8809"/>
                    <a:pt x="5041" y="8649"/>
                    <a:pt x="5137" y="8497"/>
                  </a:cubicBezTo>
                  <a:lnTo>
                    <a:pt x="5137" y="8497"/>
                  </a:lnTo>
                  <a:cubicBezTo>
                    <a:pt x="5137" y="8498"/>
                    <a:pt x="5136" y="8499"/>
                    <a:pt x="5136" y="8500"/>
                  </a:cubicBezTo>
                  <a:lnTo>
                    <a:pt x="5136" y="8500"/>
                  </a:lnTo>
                  <a:cubicBezTo>
                    <a:pt x="5136" y="8498"/>
                    <a:pt x="5137" y="8497"/>
                    <a:pt x="5138" y="8496"/>
                  </a:cubicBezTo>
                  <a:lnTo>
                    <a:pt x="5138" y="8496"/>
                  </a:lnTo>
                  <a:cubicBezTo>
                    <a:pt x="5138" y="8496"/>
                    <a:pt x="5138" y="8497"/>
                    <a:pt x="5137" y="8497"/>
                  </a:cubicBezTo>
                  <a:lnTo>
                    <a:pt x="5137" y="8497"/>
                  </a:lnTo>
                  <a:cubicBezTo>
                    <a:pt x="5140" y="8493"/>
                    <a:pt x="5143" y="8489"/>
                    <a:pt x="5146" y="8485"/>
                  </a:cubicBezTo>
                  <a:lnTo>
                    <a:pt x="5146" y="8485"/>
                  </a:lnTo>
                  <a:cubicBezTo>
                    <a:pt x="5143" y="8489"/>
                    <a:pt x="5141" y="8492"/>
                    <a:pt x="5138" y="8496"/>
                  </a:cubicBezTo>
                  <a:lnTo>
                    <a:pt x="5138" y="8496"/>
                  </a:lnTo>
                  <a:cubicBezTo>
                    <a:pt x="5141" y="8491"/>
                    <a:pt x="5144" y="8486"/>
                    <a:pt x="5147" y="8481"/>
                  </a:cubicBezTo>
                  <a:lnTo>
                    <a:pt x="5147" y="8481"/>
                  </a:lnTo>
                  <a:cubicBezTo>
                    <a:pt x="5147" y="8483"/>
                    <a:pt x="5146" y="8484"/>
                    <a:pt x="5146" y="8485"/>
                  </a:cubicBezTo>
                  <a:lnTo>
                    <a:pt x="5146" y="8485"/>
                  </a:lnTo>
                  <a:cubicBezTo>
                    <a:pt x="5222" y="8371"/>
                    <a:pt x="5295" y="8255"/>
                    <a:pt x="5362" y="8136"/>
                  </a:cubicBezTo>
                  <a:cubicBezTo>
                    <a:pt x="5427" y="8020"/>
                    <a:pt x="5496" y="7908"/>
                    <a:pt x="5560" y="7794"/>
                  </a:cubicBezTo>
                  <a:cubicBezTo>
                    <a:pt x="5612" y="7704"/>
                    <a:pt x="5653" y="7610"/>
                    <a:pt x="5692" y="7515"/>
                  </a:cubicBezTo>
                  <a:cubicBezTo>
                    <a:pt x="5730" y="7425"/>
                    <a:pt x="5771" y="7336"/>
                    <a:pt x="5812" y="7247"/>
                  </a:cubicBezTo>
                  <a:cubicBezTo>
                    <a:pt x="5884" y="7092"/>
                    <a:pt x="5933" y="6927"/>
                    <a:pt x="5993" y="6766"/>
                  </a:cubicBezTo>
                  <a:cubicBezTo>
                    <a:pt x="6009" y="6725"/>
                    <a:pt x="6027" y="6685"/>
                    <a:pt x="6043" y="6643"/>
                  </a:cubicBezTo>
                  <a:cubicBezTo>
                    <a:pt x="6058" y="6603"/>
                    <a:pt x="6070" y="6561"/>
                    <a:pt x="6085" y="6521"/>
                  </a:cubicBezTo>
                  <a:cubicBezTo>
                    <a:pt x="6114" y="6440"/>
                    <a:pt x="6146" y="6360"/>
                    <a:pt x="6175" y="6279"/>
                  </a:cubicBezTo>
                  <a:cubicBezTo>
                    <a:pt x="6199" y="6213"/>
                    <a:pt x="6221" y="6145"/>
                    <a:pt x="6241" y="6077"/>
                  </a:cubicBezTo>
                  <a:cubicBezTo>
                    <a:pt x="6267" y="5990"/>
                    <a:pt x="6292" y="5903"/>
                    <a:pt x="6312" y="5815"/>
                  </a:cubicBezTo>
                  <a:cubicBezTo>
                    <a:pt x="6350" y="5627"/>
                    <a:pt x="6384" y="5441"/>
                    <a:pt x="6403" y="5250"/>
                  </a:cubicBezTo>
                  <a:cubicBezTo>
                    <a:pt x="6421" y="5066"/>
                    <a:pt x="6441" y="4880"/>
                    <a:pt x="6450" y="4695"/>
                  </a:cubicBezTo>
                  <a:cubicBezTo>
                    <a:pt x="6453" y="4606"/>
                    <a:pt x="6450" y="4516"/>
                    <a:pt x="6449" y="4425"/>
                  </a:cubicBezTo>
                  <a:cubicBezTo>
                    <a:pt x="6449" y="4420"/>
                    <a:pt x="6449" y="4414"/>
                    <a:pt x="6449" y="4408"/>
                  </a:cubicBezTo>
                  <a:cubicBezTo>
                    <a:pt x="6449" y="4399"/>
                    <a:pt x="6450" y="4390"/>
                    <a:pt x="6450" y="4381"/>
                  </a:cubicBezTo>
                  <a:cubicBezTo>
                    <a:pt x="6454" y="4278"/>
                    <a:pt x="6452" y="4175"/>
                    <a:pt x="6449" y="4071"/>
                  </a:cubicBezTo>
                  <a:cubicBezTo>
                    <a:pt x="6443" y="3890"/>
                    <a:pt x="6442" y="3706"/>
                    <a:pt x="6419" y="3525"/>
                  </a:cubicBezTo>
                  <a:cubicBezTo>
                    <a:pt x="6408" y="3442"/>
                    <a:pt x="6395" y="3359"/>
                    <a:pt x="6378" y="3274"/>
                  </a:cubicBezTo>
                  <a:cubicBezTo>
                    <a:pt x="6374" y="3253"/>
                    <a:pt x="6371" y="3233"/>
                    <a:pt x="6365" y="3212"/>
                  </a:cubicBezTo>
                  <a:cubicBezTo>
                    <a:pt x="6361" y="3180"/>
                    <a:pt x="6350" y="3148"/>
                    <a:pt x="6342" y="3117"/>
                  </a:cubicBezTo>
                  <a:cubicBezTo>
                    <a:pt x="6338" y="3102"/>
                    <a:pt x="6333" y="3088"/>
                    <a:pt x="6330" y="3073"/>
                  </a:cubicBezTo>
                  <a:cubicBezTo>
                    <a:pt x="6328" y="3062"/>
                    <a:pt x="6325" y="3052"/>
                    <a:pt x="6322" y="3041"/>
                  </a:cubicBezTo>
                  <a:cubicBezTo>
                    <a:pt x="6288" y="2881"/>
                    <a:pt x="6237" y="2724"/>
                    <a:pt x="6182" y="2568"/>
                  </a:cubicBezTo>
                  <a:cubicBezTo>
                    <a:pt x="6126" y="2414"/>
                    <a:pt x="6061" y="2261"/>
                    <a:pt x="5989" y="2112"/>
                  </a:cubicBezTo>
                  <a:cubicBezTo>
                    <a:pt x="5923" y="1975"/>
                    <a:pt x="5839" y="1848"/>
                    <a:pt x="5765" y="1715"/>
                  </a:cubicBezTo>
                  <a:cubicBezTo>
                    <a:pt x="5704" y="1599"/>
                    <a:pt x="5647" y="1483"/>
                    <a:pt x="5569" y="1378"/>
                  </a:cubicBezTo>
                  <a:cubicBezTo>
                    <a:pt x="5528" y="1322"/>
                    <a:pt x="5485" y="1269"/>
                    <a:pt x="5439" y="1218"/>
                  </a:cubicBezTo>
                  <a:cubicBezTo>
                    <a:pt x="5397" y="1168"/>
                    <a:pt x="5357" y="1116"/>
                    <a:pt x="5316" y="1066"/>
                  </a:cubicBezTo>
                  <a:cubicBezTo>
                    <a:pt x="5258" y="996"/>
                    <a:pt x="5197" y="929"/>
                    <a:pt x="5130" y="868"/>
                  </a:cubicBezTo>
                  <a:cubicBezTo>
                    <a:pt x="5063" y="806"/>
                    <a:pt x="4987" y="754"/>
                    <a:pt x="4917" y="697"/>
                  </a:cubicBezTo>
                  <a:cubicBezTo>
                    <a:pt x="4864" y="655"/>
                    <a:pt x="4812" y="612"/>
                    <a:pt x="4760" y="571"/>
                  </a:cubicBezTo>
                  <a:cubicBezTo>
                    <a:pt x="4758" y="533"/>
                    <a:pt x="4747" y="495"/>
                    <a:pt x="4722" y="464"/>
                  </a:cubicBezTo>
                  <a:cubicBezTo>
                    <a:pt x="4663" y="391"/>
                    <a:pt x="4603" y="320"/>
                    <a:pt x="4516" y="278"/>
                  </a:cubicBezTo>
                  <a:cubicBezTo>
                    <a:pt x="4476" y="260"/>
                    <a:pt x="4437" y="241"/>
                    <a:pt x="4396" y="227"/>
                  </a:cubicBezTo>
                  <a:cubicBezTo>
                    <a:pt x="4324" y="200"/>
                    <a:pt x="4250" y="183"/>
                    <a:pt x="4176" y="164"/>
                  </a:cubicBezTo>
                  <a:cubicBezTo>
                    <a:pt x="4104" y="145"/>
                    <a:pt x="4031" y="125"/>
                    <a:pt x="3957" y="111"/>
                  </a:cubicBezTo>
                  <a:cubicBezTo>
                    <a:pt x="3905" y="101"/>
                    <a:pt x="3852" y="97"/>
                    <a:pt x="3799" y="95"/>
                  </a:cubicBezTo>
                  <a:cubicBezTo>
                    <a:pt x="3775" y="86"/>
                    <a:pt x="3751" y="76"/>
                    <a:pt x="3726" y="69"/>
                  </a:cubicBezTo>
                  <a:cubicBezTo>
                    <a:pt x="3683" y="57"/>
                    <a:pt x="3638" y="48"/>
                    <a:pt x="3594" y="41"/>
                  </a:cubicBezTo>
                  <a:cubicBezTo>
                    <a:pt x="3592" y="40"/>
                    <a:pt x="3591" y="40"/>
                    <a:pt x="3590" y="39"/>
                  </a:cubicBezTo>
                  <a:cubicBezTo>
                    <a:pt x="3559" y="30"/>
                    <a:pt x="3529" y="23"/>
                    <a:pt x="3497" y="23"/>
                  </a:cubicBezTo>
                  <a:cubicBezTo>
                    <a:pt x="3494" y="23"/>
                    <a:pt x="3492" y="23"/>
                    <a:pt x="3489" y="23"/>
                  </a:cubicBezTo>
                  <a:cubicBezTo>
                    <a:pt x="3482" y="23"/>
                    <a:pt x="3475" y="23"/>
                    <a:pt x="3468" y="24"/>
                  </a:cubicBezTo>
                  <a:cubicBezTo>
                    <a:pt x="3403" y="16"/>
                    <a:pt x="3337" y="7"/>
                    <a:pt x="3271" y="1"/>
                  </a:cubicBezTo>
                  <a:cubicBezTo>
                    <a:pt x="3264" y="1"/>
                    <a:pt x="3258" y="0"/>
                    <a:pt x="325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76" name="Google Shape;2145;p42"/>
            <p:cNvSpPr/>
            <p:nvPr/>
          </p:nvSpPr>
          <p:spPr>
            <a:xfrm flipH="1">
              <a:off x="6604187" y="3643837"/>
              <a:ext cx="1045231" cy="611869"/>
            </a:xfrm>
            <a:custGeom>
              <a:avLst/>
              <a:gdLst/>
              <a:ahLst/>
              <a:cxnLst/>
              <a:rect l="l" t="t" r="r" b="b"/>
              <a:pathLst>
                <a:path w="17102" h="9886" extrusionOk="0">
                  <a:moveTo>
                    <a:pt x="3664" y="68"/>
                  </a:moveTo>
                  <a:cubicBezTo>
                    <a:pt x="3664" y="68"/>
                    <a:pt x="3664" y="68"/>
                    <a:pt x="3664" y="68"/>
                  </a:cubicBezTo>
                  <a:cubicBezTo>
                    <a:pt x="3662" y="68"/>
                    <a:pt x="3659" y="68"/>
                    <a:pt x="3657" y="68"/>
                  </a:cubicBezTo>
                  <a:lnTo>
                    <a:pt x="3657" y="68"/>
                  </a:lnTo>
                  <a:cubicBezTo>
                    <a:pt x="3656" y="68"/>
                    <a:pt x="3655" y="68"/>
                    <a:pt x="3655" y="68"/>
                  </a:cubicBezTo>
                  <a:lnTo>
                    <a:pt x="3655" y="68"/>
                  </a:lnTo>
                  <a:cubicBezTo>
                    <a:pt x="3655" y="68"/>
                    <a:pt x="3655" y="68"/>
                    <a:pt x="3655" y="68"/>
                  </a:cubicBezTo>
                  <a:lnTo>
                    <a:pt x="3655" y="68"/>
                  </a:lnTo>
                  <a:cubicBezTo>
                    <a:pt x="3656" y="68"/>
                    <a:pt x="3656" y="68"/>
                    <a:pt x="3657" y="68"/>
                  </a:cubicBezTo>
                  <a:lnTo>
                    <a:pt x="3657" y="68"/>
                  </a:lnTo>
                  <a:cubicBezTo>
                    <a:pt x="3659" y="68"/>
                    <a:pt x="3662" y="68"/>
                    <a:pt x="3664" y="68"/>
                  </a:cubicBezTo>
                  <a:close/>
                  <a:moveTo>
                    <a:pt x="12443" y="0"/>
                  </a:moveTo>
                  <a:cubicBezTo>
                    <a:pt x="12431" y="0"/>
                    <a:pt x="12420" y="0"/>
                    <a:pt x="12409" y="1"/>
                  </a:cubicBezTo>
                  <a:cubicBezTo>
                    <a:pt x="12349" y="3"/>
                    <a:pt x="12296" y="38"/>
                    <a:pt x="12267" y="88"/>
                  </a:cubicBezTo>
                  <a:cubicBezTo>
                    <a:pt x="11985" y="72"/>
                    <a:pt x="11703" y="67"/>
                    <a:pt x="11422" y="58"/>
                  </a:cubicBezTo>
                  <a:cubicBezTo>
                    <a:pt x="11037" y="44"/>
                    <a:pt x="10652" y="34"/>
                    <a:pt x="10267" y="34"/>
                  </a:cubicBezTo>
                  <a:cubicBezTo>
                    <a:pt x="10061" y="34"/>
                    <a:pt x="9855" y="34"/>
                    <a:pt x="9649" y="36"/>
                  </a:cubicBezTo>
                  <a:cubicBezTo>
                    <a:pt x="9544" y="37"/>
                    <a:pt x="9439" y="36"/>
                    <a:pt x="9335" y="40"/>
                  </a:cubicBezTo>
                  <a:cubicBezTo>
                    <a:pt x="9327" y="41"/>
                    <a:pt x="9318" y="41"/>
                    <a:pt x="9309" y="41"/>
                  </a:cubicBezTo>
                  <a:cubicBezTo>
                    <a:pt x="9237" y="40"/>
                    <a:pt x="9166" y="40"/>
                    <a:pt x="9095" y="40"/>
                  </a:cubicBezTo>
                  <a:cubicBezTo>
                    <a:pt x="8900" y="40"/>
                    <a:pt x="8705" y="41"/>
                    <a:pt x="8510" y="43"/>
                  </a:cubicBezTo>
                  <a:cubicBezTo>
                    <a:pt x="8205" y="46"/>
                    <a:pt x="7900" y="50"/>
                    <a:pt x="7593" y="56"/>
                  </a:cubicBezTo>
                  <a:cubicBezTo>
                    <a:pt x="7563" y="30"/>
                    <a:pt x="7524" y="16"/>
                    <a:pt x="7484" y="16"/>
                  </a:cubicBezTo>
                  <a:cubicBezTo>
                    <a:pt x="7479" y="16"/>
                    <a:pt x="7473" y="16"/>
                    <a:pt x="7468" y="17"/>
                  </a:cubicBezTo>
                  <a:cubicBezTo>
                    <a:pt x="7453" y="18"/>
                    <a:pt x="7437" y="20"/>
                    <a:pt x="7422" y="21"/>
                  </a:cubicBezTo>
                  <a:cubicBezTo>
                    <a:pt x="7249" y="35"/>
                    <a:pt x="7074" y="43"/>
                    <a:pt x="6902" y="51"/>
                  </a:cubicBezTo>
                  <a:cubicBezTo>
                    <a:pt x="6760" y="57"/>
                    <a:pt x="6618" y="65"/>
                    <a:pt x="6476" y="70"/>
                  </a:cubicBezTo>
                  <a:cubicBezTo>
                    <a:pt x="6378" y="75"/>
                    <a:pt x="6278" y="80"/>
                    <a:pt x="6179" y="84"/>
                  </a:cubicBezTo>
                  <a:cubicBezTo>
                    <a:pt x="6067" y="86"/>
                    <a:pt x="5955" y="88"/>
                    <a:pt x="5843" y="90"/>
                  </a:cubicBezTo>
                  <a:cubicBezTo>
                    <a:pt x="5831" y="90"/>
                    <a:pt x="5819" y="92"/>
                    <a:pt x="5807" y="94"/>
                  </a:cubicBezTo>
                  <a:cubicBezTo>
                    <a:pt x="5711" y="97"/>
                    <a:pt x="5615" y="98"/>
                    <a:pt x="5518" y="100"/>
                  </a:cubicBezTo>
                  <a:lnTo>
                    <a:pt x="5518" y="100"/>
                  </a:lnTo>
                  <a:cubicBezTo>
                    <a:pt x="5289" y="100"/>
                    <a:pt x="5062" y="98"/>
                    <a:pt x="4833" y="96"/>
                  </a:cubicBezTo>
                  <a:cubicBezTo>
                    <a:pt x="4760" y="95"/>
                    <a:pt x="4688" y="94"/>
                    <a:pt x="4615" y="94"/>
                  </a:cubicBezTo>
                  <a:cubicBezTo>
                    <a:pt x="4562" y="94"/>
                    <a:pt x="4509" y="95"/>
                    <a:pt x="4457" y="96"/>
                  </a:cubicBezTo>
                  <a:cubicBezTo>
                    <a:pt x="4394" y="96"/>
                    <a:pt x="4332" y="96"/>
                    <a:pt x="4270" y="98"/>
                  </a:cubicBezTo>
                  <a:lnTo>
                    <a:pt x="4200" y="98"/>
                  </a:lnTo>
                  <a:cubicBezTo>
                    <a:pt x="4130" y="98"/>
                    <a:pt x="4060" y="98"/>
                    <a:pt x="3994" y="109"/>
                  </a:cubicBezTo>
                  <a:cubicBezTo>
                    <a:pt x="3991" y="109"/>
                    <a:pt x="3990" y="109"/>
                    <a:pt x="3989" y="110"/>
                  </a:cubicBezTo>
                  <a:cubicBezTo>
                    <a:pt x="3983" y="107"/>
                    <a:pt x="3977" y="104"/>
                    <a:pt x="3970" y="101"/>
                  </a:cubicBezTo>
                  <a:cubicBezTo>
                    <a:pt x="3937" y="86"/>
                    <a:pt x="3900" y="80"/>
                    <a:pt x="3863" y="74"/>
                  </a:cubicBezTo>
                  <a:cubicBezTo>
                    <a:pt x="3825" y="68"/>
                    <a:pt x="3787" y="67"/>
                    <a:pt x="3748" y="67"/>
                  </a:cubicBezTo>
                  <a:cubicBezTo>
                    <a:pt x="3720" y="67"/>
                    <a:pt x="3692" y="67"/>
                    <a:pt x="3664" y="68"/>
                  </a:cubicBezTo>
                  <a:lnTo>
                    <a:pt x="3664" y="68"/>
                  </a:lnTo>
                  <a:cubicBezTo>
                    <a:pt x="3663" y="68"/>
                    <a:pt x="3662" y="68"/>
                    <a:pt x="3661" y="68"/>
                  </a:cubicBezTo>
                  <a:cubicBezTo>
                    <a:pt x="3659" y="68"/>
                    <a:pt x="3657" y="68"/>
                    <a:pt x="3655" y="68"/>
                  </a:cubicBezTo>
                  <a:lnTo>
                    <a:pt x="3655" y="68"/>
                  </a:lnTo>
                  <a:cubicBezTo>
                    <a:pt x="3647" y="68"/>
                    <a:pt x="3638" y="68"/>
                    <a:pt x="3629" y="68"/>
                  </a:cubicBezTo>
                  <a:cubicBezTo>
                    <a:pt x="3483" y="68"/>
                    <a:pt x="3337" y="74"/>
                    <a:pt x="3191" y="80"/>
                  </a:cubicBezTo>
                  <a:cubicBezTo>
                    <a:pt x="2990" y="86"/>
                    <a:pt x="2788" y="88"/>
                    <a:pt x="2588" y="104"/>
                  </a:cubicBezTo>
                  <a:cubicBezTo>
                    <a:pt x="2505" y="109"/>
                    <a:pt x="2421" y="117"/>
                    <a:pt x="2338" y="124"/>
                  </a:cubicBezTo>
                  <a:cubicBezTo>
                    <a:pt x="2217" y="126"/>
                    <a:pt x="2096" y="129"/>
                    <a:pt x="1974" y="130"/>
                  </a:cubicBezTo>
                  <a:cubicBezTo>
                    <a:pt x="1945" y="130"/>
                    <a:pt x="1916" y="130"/>
                    <a:pt x="1887" y="130"/>
                  </a:cubicBezTo>
                  <a:cubicBezTo>
                    <a:pt x="1685" y="130"/>
                    <a:pt x="1484" y="127"/>
                    <a:pt x="1282" y="127"/>
                  </a:cubicBezTo>
                  <a:cubicBezTo>
                    <a:pt x="1253" y="127"/>
                    <a:pt x="1224" y="127"/>
                    <a:pt x="1194" y="128"/>
                  </a:cubicBezTo>
                  <a:cubicBezTo>
                    <a:pt x="1076" y="129"/>
                    <a:pt x="957" y="130"/>
                    <a:pt x="839" y="146"/>
                  </a:cubicBezTo>
                  <a:cubicBezTo>
                    <a:pt x="771" y="155"/>
                    <a:pt x="706" y="176"/>
                    <a:pt x="650" y="216"/>
                  </a:cubicBezTo>
                  <a:cubicBezTo>
                    <a:pt x="630" y="230"/>
                    <a:pt x="612" y="248"/>
                    <a:pt x="594" y="265"/>
                  </a:cubicBezTo>
                  <a:cubicBezTo>
                    <a:pt x="585" y="265"/>
                    <a:pt x="576" y="264"/>
                    <a:pt x="566" y="264"/>
                  </a:cubicBezTo>
                  <a:cubicBezTo>
                    <a:pt x="539" y="252"/>
                    <a:pt x="512" y="245"/>
                    <a:pt x="484" y="244"/>
                  </a:cubicBezTo>
                  <a:cubicBezTo>
                    <a:pt x="478" y="244"/>
                    <a:pt x="471" y="244"/>
                    <a:pt x="464" y="244"/>
                  </a:cubicBezTo>
                  <a:cubicBezTo>
                    <a:pt x="437" y="244"/>
                    <a:pt x="409" y="247"/>
                    <a:pt x="383" y="255"/>
                  </a:cubicBezTo>
                  <a:cubicBezTo>
                    <a:pt x="377" y="255"/>
                    <a:pt x="369" y="256"/>
                    <a:pt x="362" y="257"/>
                  </a:cubicBezTo>
                  <a:cubicBezTo>
                    <a:pt x="220" y="269"/>
                    <a:pt x="46" y="351"/>
                    <a:pt x="36" y="513"/>
                  </a:cubicBezTo>
                  <a:cubicBezTo>
                    <a:pt x="34" y="553"/>
                    <a:pt x="41" y="592"/>
                    <a:pt x="57" y="627"/>
                  </a:cubicBezTo>
                  <a:cubicBezTo>
                    <a:pt x="75" y="667"/>
                    <a:pt x="98" y="694"/>
                    <a:pt x="131" y="721"/>
                  </a:cubicBezTo>
                  <a:cubicBezTo>
                    <a:pt x="142" y="730"/>
                    <a:pt x="154" y="738"/>
                    <a:pt x="168" y="745"/>
                  </a:cubicBezTo>
                  <a:cubicBezTo>
                    <a:pt x="155" y="910"/>
                    <a:pt x="154" y="1077"/>
                    <a:pt x="148" y="1240"/>
                  </a:cubicBezTo>
                  <a:cubicBezTo>
                    <a:pt x="134" y="1650"/>
                    <a:pt x="112" y="2057"/>
                    <a:pt x="85" y="2464"/>
                  </a:cubicBezTo>
                  <a:cubicBezTo>
                    <a:pt x="73" y="2671"/>
                    <a:pt x="58" y="2875"/>
                    <a:pt x="43" y="3081"/>
                  </a:cubicBezTo>
                  <a:cubicBezTo>
                    <a:pt x="37" y="3166"/>
                    <a:pt x="30" y="3250"/>
                    <a:pt x="25" y="3334"/>
                  </a:cubicBezTo>
                  <a:cubicBezTo>
                    <a:pt x="21" y="3397"/>
                    <a:pt x="17" y="3459"/>
                    <a:pt x="12" y="3521"/>
                  </a:cubicBezTo>
                  <a:cubicBezTo>
                    <a:pt x="9" y="3571"/>
                    <a:pt x="4" y="3620"/>
                    <a:pt x="3" y="3669"/>
                  </a:cubicBezTo>
                  <a:cubicBezTo>
                    <a:pt x="1" y="3726"/>
                    <a:pt x="9" y="3776"/>
                    <a:pt x="22" y="3831"/>
                  </a:cubicBezTo>
                  <a:cubicBezTo>
                    <a:pt x="41" y="3909"/>
                    <a:pt x="99" y="3971"/>
                    <a:pt x="181" y="3981"/>
                  </a:cubicBezTo>
                  <a:cubicBezTo>
                    <a:pt x="190" y="4060"/>
                    <a:pt x="201" y="4139"/>
                    <a:pt x="211" y="4217"/>
                  </a:cubicBezTo>
                  <a:cubicBezTo>
                    <a:pt x="216" y="4258"/>
                    <a:pt x="221" y="4296"/>
                    <a:pt x="232" y="4336"/>
                  </a:cubicBezTo>
                  <a:cubicBezTo>
                    <a:pt x="240" y="4364"/>
                    <a:pt x="258" y="4390"/>
                    <a:pt x="273" y="4416"/>
                  </a:cubicBezTo>
                  <a:cubicBezTo>
                    <a:pt x="306" y="4473"/>
                    <a:pt x="365" y="4500"/>
                    <a:pt x="424" y="4500"/>
                  </a:cubicBezTo>
                  <a:cubicBezTo>
                    <a:pt x="470" y="4500"/>
                    <a:pt x="517" y="4483"/>
                    <a:pt x="552" y="4453"/>
                  </a:cubicBezTo>
                  <a:cubicBezTo>
                    <a:pt x="581" y="4464"/>
                    <a:pt x="611" y="4470"/>
                    <a:pt x="642" y="4470"/>
                  </a:cubicBezTo>
                  <a:cubicBezTo>
                    <a:pt x="667" y="4470"/>
                    <a:pt x="692" y="4466"/>
                    <a:pt x="716" y="4458"/>
                  </a:cubicBezTo>
                  <a:cubicBezTo>
                    <a:pt x="778" y="4437"/>
                    <a:pt x="818" y="4390"/>
                    <a:pt x="849" y="4337"/>
                  </a:cubicBezTo>
                  <a:cubicBezTo>
                    <a:pt x="880" y="4341"/>
                    <a:pt x="910" y="4345"/>
                    <a:pt x="939" y="4348"/>
                  </a:cubicBezTo>
                  <a:cubicBezTo>
                    <a:pt x="1013" y="4358"/>
                    <a:pt x="1087" y="4369"/>
                    <a:pt x="1161" y="4373"/>
                  </a:cubicBezTo>
                  <a:cubicBezTo>
                    <a:pt x="1216" y="4378"/>
                    <a:pt x="1271" y="4381"/>
                    <a:pt x="1326" y="4386"/>
                  </a:cubicBezTo>
                  <a:cubicBezTo>
                    <a:pt x="1319" y="4461"/>
                    <a:pt x="1313" y="4538"/>
                    <a:pt x="1309" y="4613"/>
                  </a:cubicBezTo>
                  <a:cubicBezTo>
                    <a:pt x="1300" y="4612"/>
                    <a:pt x="1291" y="4612"/>
                    <a:pt x="1282" y="4612"/>
                  </a:cubicBezTo>
                  <a:cubicBezTo>
                    <a:pt x="1271" y="4612"/>
                    <a:pt x="1260" y="4613"/>
                    <a:pt x="1248" y="4615"/>
                  </a:cubicBezTo>
                  <a:cubicBezTo>
                    <a:pt x="1162" y="4631"/>
                    <a:pt x="1088" y="4715"/>
                    <a:pt x="1097" y="4806"/>
                  </a:cubicBezTo>
                  <a:cubicBezTo>
                    <a:pt x="1127" y="5097"/>
                    <a:pt x="1162" y="5388"/>
                    <a:pt x="1200" y="5678"/>
                  </a:cubicBezTo>
                  <a:cubicBezTo>
                    <a:pt x="1221" y="5856"/>
                    <a:pt x="1242" y="6035"/>
                    <a:pt x="1265" y="6214"/>
                  </a:cubicBezTo>
                  <a:cubicBezTo>
                    <a:pt x="1264" y="6269"/>
                    <a:pt x="1264" y="6324"/>
                    <a:pt x="1265" y="6379"/>
                  </a:cubicBezTo>
                  <a:cubicBezTo>
                    <a:pt x="1267" y="6594"/>
                    <a:pt x="1267" y="6809"/>
                    <a:pt x="1277" y="7025"/>
                  </a:cubicBezTo>
                  <a:cubicBezTo>
                    <a:pt x="1281" y="7125"/>
                    <a:pt x="1285" y="7226"/>
                    <a:pt x="1295" y="7327"/>
                  </a:cubicBezTo>
                  <a:cubicBezTo>
                    <a:pt x="1304" y="7430"/>
                    <a:pt x="1316" y="7532"/>
                    <a:pt x="1328" y="7636"/>
                  </a:cubicBezTo>
                  <a:cubicBezTo>
                    <a:pt x="1332" y="7692"/>
                    <a:pt x="1334" y="7747"/>
                    <a:pt x="1359" y="7799"/>
                  </a:cubicBezTo>
                  <a:cubicBezTo>
                    <a:pt x="1365" y="7811"/>
                    <a:pt x="1372" y="7822"/>
                    <a:pt x="1380" y="7832"/>
                  </a:cubicBezTo>
                  <a:cubicBezTo>
                    <a:pt x="1408" y="8072"/>
                    <a:pt x="1437" y="8314"/>
                    <a:pt x="1463" y="8554"/>
                  </a:cubicBezTo>
                  <a:cubicBezTo>
                    <a:pt x="1467" y="8572"/>
                    <a:pt x="1468" y="8589"/>
                    <a:pt x="1469" y="8608"/>
                  </a:cubicBezTo>
                  <a:cubicBezTo>
                    <a:pt x="1470" y="8624"/>
                    <a:pt x="1470" y="8641"/>
                    <a:pt x="1471" y="8657"/>
                  </a:cubicBezTo>
                  <a:cubicBezTo>
                    <a:pt x="1481" y="8860"/>
                    <a:pt x="1486" y="9065"/>
                    <a:pt x="1504" y="9269"/>
                  </a:cubicBezTo>
                  <a:cubicBezTo>
                    <a:pt x="1510" y="9335"/>
                    <a:pt x="1547" y="9393"/>
                    <a:pt x="1603" y="9423"/>
                  </a:cubicBezTo>
                  <a:cubicBezTo>
                    <a:pt x="1611" y="9487"/>
                    <a:pt x="1620" y="9551"/>
                    <a:pt x="1627" y="9614"/>
                  </a:cubicBezTo>
                  <a:cubicBezTo>
                    <a:pt x="1632" y="9669"/>
                    <a:pt x="1640" y="9721"/>
                    <a:pt x="1670" y="9768"/>
                  </a:cubicBezTo>
                  <a:cubicBezTo>
                    <a:pt x="1693" y="9804"/>
                    <a:pt x="1726" y="9827"/>
                    <a:pt x="1760" y="9846"/>
                  </a:cubicBezTo>
                  <a:cubicBezTo>
                    <a:pt x="1788" y="9862"/>
                    <a:pt x="1818" y="9869"/>
                    <a:pt x="1847" y="9869"/>
                  </a:cubicBezTo>
                  <a:cubicBezTo>
                    <a:pt x="1903" y="9868"/>
                    <a:pt x="1957" y="9841"/>
                    <a:pt x="1993" y="9799"/>
                  </a:cubicBezTo>
                  <a:cubicBezTo>
                    <a:pt x="1997" y="9800"/>
                    <a:pt x="2001" y="9801"/>
                    <a:pt x="2005" y="9803"/>
                  </a:cubicBezTo>
                  <a:cubicBezTo>
                    <a:pt x="2044" y="9817"/>
                    <a:pt x="2085" y="9830"/>
                    <a:pt x="2128" y="9832"/>
                  </a:cubicBezTo>
                  <a:cubicBezTo>
                    <a:pt x="2130" y="9832"/>
                    <a:pt x="2132" y="9832"/>
                    <a:pt x="2133" y="9832"/>
                  </a:cubicBezTo>
                  <a:cubicBezTo>
                    <a:pt x="2174" y="9832"/>
                    <a:pt x="2207" y="9821"/>
                    <a:pt x="2245" y="9805"/>
                  </a:cubicBezTo>
                  <a:cubicBezTo>
                    <a:pt x="2252" y="9803"/>
                    <a:pt x="2259" y="9798"/>
                    <a:pt x="2266" y="9795"/>
                  </a:cubicBezTo>
                  <a:cubicBezTo>
                    <a:pt x="2285" y="9805"/>
                    <a:pt x="2307" y="9811"/>
                    <a:pt x="2330" y="9816"/>
                  </a:cubicBezTo>
                  <a:cubicBezTo>
                    <a:pt x="2343" y="9819"/>
                    <a:pt x="2356" y="9821"/>
                    <a:pt x="2369" y="9821"/>
                  </a:cubicBezTo>
                  <a:cubicBezTo>
                    <a:pt x="2407" y="9821"/>
                    <a:pt x="2444" y="9808"/>
                    <a:pt x="2475" y="9785"/>
                  </a:cubicBezTo>
                  <a:cubicBezTo>
                    <a:pt x="2486" y="9785"/>
                    <a:pt x="2496" y="9785"/>
                    <a:pt x="2507" y="9785"/>
                  </a:cubicBezTo>
                  <a:cubicBezTo>
                    <a:pt x="2533" y="9785"/>
                    <a:pt x="2559" y="9786"/>
                    <a:pt x="2585" y="9787"/>
                  </a:cubicBezTo>
                  <a:cubicBezTo>
                    <a:pt x="2814" y="9795"/>
                    <a:pt x="3042" y="9816"/>
                    <a:pt x="3269" y="9833"/>
                  </a:cubicBezTo>
                  <a:lnTo>
                    <a:pt x="3486" y="9851"/>
                  </a:lnTo>
                  <a:cubicBezTo>
                    <a:pt x="3597" y="9869"/>
                    <a:pt x="3708" y="9886"/>
                    <a:pt x="3820" y="9886"/>
                  </a:cubicBezTo>
                  <a:cubicBezTo>
                    <a:pt x="3834" y="9886"/>
                    <a:pt x="3847" y="9885"/>
                    <a:pt x="3860" y="9885"/>
                  </a:cubicBezTo>
                  <a:cubicBezTo>
                    <a:pt x="3934" y="9880"/>
                    <a:pt x="3999" y="9831"/>
                    <a:pt x="4025" y="9763"/>
                  </a:cubicBezTo>
                  <a:cubicBezTo>
                    <a:pt x="4190" y="9766"/>
                    <a:pt x="4356" y="9769"/>
                    <a:pt x="4524" y="9771"/>
                  </a:cubicBezTo>
                  <a:cubicBezTo>
                    <a:pt x="4558" y="9771"/>
                    <a:pt x="4592" y="9771"/>
                    <a:pt x="4626" y="9771"/>
                  </a:cubicBezTo>
                  <a:cubicBezTo>
                    <a:pt x="4762" y="9771"/>
                    <a:pt x="4898" y="9769"/>
                    <a:pt x="5033" y="9769"/>
                  </a:cubicBezTo>
                  <a:cubicBezTo>
                    <a:pt x="5088" y="9769"/>
                    <a:pt x="5142" y="9769"/>
                    <a:pt x="5197" y="9769"/>
                  </a:cubicBezTo>
                  <a:cubicBezTo>
                    <a:pt x="5345" y="9769"/>
                    <a:pt x="5494" y="9770"/>
                    <a:pt x="5643" y="9772"/>
                  </a:cubicBezTo>
                  <a:cubicBezTo>
                    <a:pt x="5767" y="9774"/>
                    <a:pt x="5890" y="9776"/>
                    <a:pt x="6014" y="9776"/>
                  </a:cubicBezTo>
                  <a:cubicBezTo>
                    <a:pt x="6092" y="9776"/>
                    <a:pt x="6170" y="9775"/>
                    <a:pt x="6249" y="9773"/>
                  </a:cubicBezTo>
                  <a:cubicBezTo>
                    <a:pt x="6444" y="9766"/>
                    <a:pt x="6637" y="9750"/>
                    <a:pt x="6832" y="9735"/>
                  </a:cubicBezTo>
                  <a:cubicBezTo>
                    <a:pt x="7030" y="9718"/>
                    <a:pt x="7225" y="9709"/>
                    <a:pt x="7423" y="9709"/>
                  </a:cubicBezTo>
                  <a:lnTo>
                    <a:pt x="7424" y="9709"/>
                  </a:lnTo>
                  <a:cubicBezTo>
                    <a:pt x="7429" y="9710"/>
                    <a:pt x="7433" y="9710"/>
                    <a:pt x="7438" y="9710"/>
                  </a:cubicBezTo>
                  <a:lnTo>
                    <a:pt x="7425" y="9710"/>
                  </a:lnTo>
                  <a:cubicBezTo>
                    <a:pt x="7760" y="9724"/>
                    <a:pt x="8094" y="9744"/>
                    <a:pt x="8428" y="9752"/>
                  </a:cubicBezTo>
                  <a:cubicBezTo>
                    <a:pt x="8605" y="9757"/>
                    <a:pt x="8782" y="9760"/>
                    <a:pt x="8959" y="9760"/>
                  </a:cubicBezTo>
                  <a:cubicBezTo>
                    <a:pt x="9180" y="9760"/>
                    <a:pt x="9401" y="9755"/>
                    <a:pt x="9621" y="9740"/>
                  </a:cubicBezTo>
                  <a:cubicBezTo>
                    <a:pt x="9808" y="9728"/>
                    <a:pt x="9992" y="9718"/>
                    <a:pt x="10178" y="9718"/>
                  </a:cubicBezTo>
                  <a:cubicBezTo>
                    <a:pt x="10196" y="9718"/>
                    <a:pt x="10214" y="9718"/>
                    <a:pt x="10231" y="9718"/>
                  </a:cubicBezTo>
                  <a:cubicBezTo>
                    <a:pt x="10427" y="9720"/>
                    <a:pt x="10624" y="9721"/>
                    <a:pt x="10820" y="9724"/>
                  </a:cubicBezTo>
                  <a:cubicBezTo>
                    <a:pt x="10952" y="9728"/>
                    <a:pt x="11084" y="9735"/>
                    <a:pt x="11217" y="9747"/>
                  </a:cubicBezTo>
                  <a:cubicBezTo>
                    <a:pt x="11321" y="9755"/>
                    <a:pt x="11425" y="9761"/>
                    <a:pt x="11530" y="9761"/>
                  </a:cubicBezTo>
                  <a:cubicBezTo>
                    <a:pt x="11564" y="9761"/>
                    <a:pt x="11598" y="9760"/>
                    <a:pt x="11632" y="9759"/>
                  </a:cubicBezTo>
                  <a:cubicBezTo>
                    <a:pt x="11764" y="9755"/>
                    <a:pt x="11895" y="9738"/>
                    <a:pt x="12027" y="9727"/>
                  </a:cubicBezTo>
                  <a:cubicBezTo>
                    <a:pt x="12099" y="9720"/>
                    <a:pt x="12170" y="9716"/>
                    <a:pt x="12242" y="9711"/>
                  </a:cubicBezTo>
                  <a:cubicBezTo>
                    <a:pt x="12266" y="9710"/>
                    <a:pt x="12290" y="9710"/>
                    <a:pt x="12314" y="9710"/>
                  </a:cubicBezTo>
                  <a:cubicBezTo>
                    <a:pt x="12347" y="9710"/>
                    <a:pt x="12380" y="9710"/>
                    <a:pt x="12413" y="9711"/>
                  </a:cubicBezTo>
                  <a:lnTo>
                    <a:pt x="12411" y="9711"/>
                  </a:lnTo>
                  <a:cubicBezTo>
                    <a:pt x="12449" y="9714"/>
                    <a:pt x="12487" y="9718"/>
                    <a:pt x="12526" y="9720"/>
                  </a:cubicBezTo>
                  <a:cubicBezTo>
                    <a:pt x="12724" y="9737"/>
                    <a:pt x="12920" y="9772"/>
                    <a:pt x="13117" y="9792"/>
                  </a:cubicBezTo>
                  <a:cubicBezTo>
                    <a:pt x="13217" y="9803"/>
                    <a:pt x="13318" y="9807"/>
                    <a:pt x="13417" y="9814"/>
                  </a:cubicBezTo>
                  <a:cubicBezTo>
                    <a:pt x="13512" y="9822"/>
                    <a:pt x="13608" y="9831"/>
                    <a:pt x="13704" y="9838"/>
                  </a:cubicBezTo>
                  <a:cubicBezTo>
                    <a:pt x="13800" y="9845"/>
                    <a:pt x="13896" y="9848"/>
                    <a:pt x="13992" y="9848"/>
                  </a:cubicBezTo>
                  <a:cubicBezTo>
                    <a:pt x="14098" y="9848"/>
                    <a:pt x="14204" y="9844"/>
                    <a:pt x="14310" y="9840"/>
                  </a:cubicBezTo>
                  <a:cubicBezTo>
                    <a:pt x="14492" y="9832"/>
                    <a:pt x="14675" y="9812"/>
                    <a:pt x="14859" y="9811"/>
                  </a:cubicBezTo>
                  <a:cubicBezTo>
                    <a:pt x="15001" y="9819"/>
                    <a:pt x="15143" y="9844"/>
                    <a:pt x="15284" y="9859"/>
                  </a:cubicBezTo>
                  <a:cubicBezTo>
                    <a:pt x="15371" y="9868"/>
                    <a:pt x="15458" y="9869"/>
                    <a:pt x="15544" y="9869"/>
                  </a:cubicBezTo>
                  <a:cubicBezTo>
                    <a:pt x="15561" y="9869"/>
                    <a:pt x="15578" y="9869"/>
                    <a:pt x="15595" y="9869"/>
                  </a:cubicBezTo>
                  <a:cubicBezTo>
                    <a:pt x="15610" y="9870"/>
                    <a:pt x="15624" y="9870"/>
                    <a:pt x="15639" y="9872"/>
                  </a:cubicBezTo>
                  <a:cubicBezTo>
                    <a:pt x="15641" y="9873"/>
                    <a:pt x="15643" y="9873"/>
                    <a:pt x="15645" y="9873"/>
                  </a:cubicBezTo>
                  <a:cubicBezTo>
                    <a:pt x="15650" y="9873"/>
                    <a:pt x="15654" y="9872"/>
                    <a:pt x="15658" y="9872"/>
                  </a:cubicBezTo>
                  <a:cubicBezTo>
                    <a:pt x="15751" y="9871"/>
                    <a:pt x="15830" y="9795"/>
                    <a:pt x="15839" y="9703"/>
                  </a:cubicBezTo>
                  <a:cubicBezTo>
                    <a:pt x="15845" y="9633"/>
                    <a:pt x="15810" y="9570"/>
                    <a:pt x="15755" y="9535"/>
                  </a:cubicBezTo>
                  <a:cubicBezTo>
                    <a:pt x="15762" y="9525"/>
                    <a:pt x="15767" y="9514"/>
                    <a:pt x="15771" y="9504"/>
                  </a:cubicBezTo>
                  <a:cubicBezTo>
                    <a:pt x="15795" y="9445"/>
                    <a:pt x="15792" y="9376"/>
                    <a:pt x="15798" y="9313"/>
                  </a:cubicBezTo>
                  <a:cubicBezTo>
                    <a:pt x="15801" y="9280"/>
                    <a:pt x="15803" y="9246"/>
                    <a:pt x="15807" y="9212"/>
                  </a:cubicBezTo>
                  <a:cubicBezTo>
                    <a:pt x="15814" y="9136"/>
                    <a:pt x="15819" y="9060"/>
                    <a:pt x="15826" y="8985"/>
                  </a:cubicBezTo>
                  <a:cubicBezTo>
                    <a:pt x="15842" y="8797"/>
                    <a:pt x="15858" y="8610"/>
                    <a:pt x="15874" y="8423"/>
                  </a:cubicBezTo>
                  <a:cubicBezTo>
                    <a:pt x="15887" y="8277"/>
                    <a:pt x="15900" y="8132"/>
                    <a:pt x="15909" y="7986"/>
                  </a:cubicBezTo>
                  <a:cubicBezTo>
                    <a:pt x="15926" y="7736"/>
                    <a:pt x="15945" y="7486"/>
                    <a:pt x="15946" y="7237"/>
                  </a:cubicBezTo>
                  <a:cubicBezTo>
                    <a:pt x="15950" y="7153"/>
                    <a:pt x="15968" y="7060"/>
                    <a:pt x="15938" y="6982"/>
                  </a:cubicBezTo>
                  <a:cubicBezTo>
                    <a:pt x="15941" y="6960"/>
                    <a:pt x="15944" y="6937"/>
                    <a:pt x="15948" y="6915"/>
                  </a:cubicBezTo>
                  <a:cubicBezTo>
                    <a:pt x="15977" y="6890"/>
                    <a:pt x="15999" y="6856"/>
                    <a:pt x="16007" y="6816"/>
                  </a:cubicBezTo>
                  <a:cubicBezTo>
                    <a:pt x="16053" y="6594"/>
                    <a:pt x="16080" y="6368"/>
                    <a:pt x="16110" y="6143"/>
                  </a:cubicBezTo>
                  <a:cubicBezTo>
                    <a:pt x="16123" y="6050"/>
                    <a:pt x="16128" y="5954"/>
                    <a:pt x="16137" y="5859"/>
                  </a:cubicBezTo>
                  <a:cubicBezTo>
                    <a:pt x="16144" y="5785"/>
                    <a:pt x="16151" y="5713"/>
                    <a:pt x="16157" y="5640"/>
                  </a:cubicBezTo>
                  <a:cubicBezTo>
                    <a:pt x="16165" y="5545"/>
                    <a:pt x="16172" y="5449"/>
                    <a:pt x="16179" y="5353"/>
                  </a:cubicBezTo>
                  <a:cubicBezTo>
                    <a:pt x="16187" y="5309"/>
                    <a:pt x="16195" y="5265"/>
                    <a:pt x="16201" y="5222"/>
                  </a:cubicBezTo>
                  <a:cubicBezTo>
                    <a:pt x="16209" y="5177"/>
                    <a:pt x="16215" y="5130"/>
                    <a:pt x="16224" y="5086"/>
                  </a:cubicBezTo>
                  <a:cubicBezTo>
                    <a:pt x="16246" y="4986"/>
                    <a:pt x="16272" y="4886"/>
                    <a:pt x="16246" y="4785"/>
                  </a:cubicBezTo>
                  <a:cubicBezTo>
                    <a:pt x="16241" y="4768"/>
                    <a:pt x="16235" y="4752"/>
                    <a:pt x="16224" y="4738"/>
                  </a:cubicBezTo>
                  <a:cubicBezTo>
                    <a:pt x="16227" y="4705"/>
                    <a:pt x="16229" y="4673"/>
                    <a:pt x="16231" y="4640"/>
                  </a:cubicBezTo>
                  <a:cubicBezTo>
                    <a:pt x="16256" y="4645"/>
                    <a:pt x="16283" y="4651"/>
                    <a:pt x="16308" y="4658"/>
                  </a:cubicBezTo>
                  <a:cubicBezTo>
                    <a:pt x="16319" y="4661"/>
                    <a:pt x="16329" y="4665"/>
                    <a:pt x="16340" y="4668"/>
                  </a:cubicBezTo>
                  <a:cubicBezTo>
                    <a:pt x="16340" y="4671"/>
                    <a:pt x="16340" y="4673"/>
                    <a:pt x="16340" y="4674"/>
                  </a:cubicBezTo>
                  <a:cubicBezTo>
                    <a:pt x="16337" y="4715"/>
                    <a:pt x="16335" y="4754"/>
                    <a:pt x="16340" y="4795"/>
                  </a:cubicBezTo>
                  <a:cubicBezTo>
                    <a:pt x="16350" y="4866"/>
                    <a:pt x="16413" y="4927"/>
                    <a:pt x="16482" y="4942"/>
                  </a:cubicBezTo>
                  <a:lnTo>
                    <a:pt x="16485" y="4942"/>
                  </a:lnTo>
                  <a:cubicBezTo>
                    <a:pt x="16497" y="4944"/>
                    <a:pt x="16510" y="4946"/>
                    <a:pt x="16523" y="4946"/>
                  </a:cubicBezTo>
                  <a:cubicBezTo>
                    <a:pt x="16607" y="4946"/>
                    <a:pt x="16692" y="4889"/>
                    <a:pt x="16706" y="4802"/>
                  </a:cubicBezTo>
                  <a:cubicBezTo>
                    <a:pt x="16713" y="4760"/>
                    <a:pt x="16715" y="4717"/>
                    <a:pt x="16713" y="4675"/>
                  </a:cubicBezTo>
                  <a:cubicBezTo>
                    <a:pt x="16715" y="4637"/>
                    <a:pt x="16717" y="4597"/>
                    <a:pt x="16719" y="4560"/>
                  </a:cubicBezTo>
                  <a:cubicBezTo>
                    <a:pt x="16734" y="4536"/>
                    <a:pt x="16742" y="4511"/>
                    <a:pt x="16745" y="4483"/>
                  </a:cubicBezTo>
                  <a:cubicBezTo>
                    <a:pt x="16761" y="4310"/>
                    <a:pt x="16772" y="4138"/>
                    <a:pt x="16782" y="3966"/>
                  </a:cubicBezTo>
                  <a:cubicBezTo>
                    <a:pt x="16813" y="3591"/>
                    <a:pt x="16850" y="3217"/>
                    <a:pt x="16884" y="2843"/>
                  </a:cubicBezTo>
                  <a:cubicBezTo>
                    <a:pt x="16910" y="2556"/>
                    <a:pt x="16937" y="2269"/>
                    <a:pt x="16961" y="1982"/>
                  </a:cubicBezTo>
                  <a:cubicBezTo>
                    <a:pt x="16993" y="1951"/>
                    <a:pt x="17013" y="1908"/>
                    <a:pt x="17019" y="1860"/>
                  </a:cubicBezTo>
                  <a:cubicBezTo>
                    <a:pt x="17027" y="1787"/>
                    <a:pt x="17019" y="1718"/>
                    <a:pt x="17013" y="1646"/>
                  </a:cubicBezTo>
                  <a:cubicBezTo>
                    <a:pt x="17010" y="1591"/>
                    <a:pt x="17005" y="1535"/>
                    <a:pt x="17004" y="1479"/>
                  </a:cubicBezTo>
                  <a:cubicBezTo>
                    <a:pt x="17004" y="1461"/>
                    <a:pt x="17004" y="1441"/>
                    <a:pt x="17004" y="1423"/>
                  </a:cubicBezTo>
                  <a:cubicBezTo>
                    <a:pt x="17009" y="1380"/>
                    <a:pt x="17012" y="1335"/>
                    <a:pt x="17016" y="1292"/>
                  </a:cubicBezTo>
                  <a:cubicBezTo>
                    <a:pt x="17028" y="1199"/>
                    <a:pt x="17046" y="1106"/>
                    <a:pt x="17062" y="1014"/>
                  </a:cubicBezTo>
                  <a:cubicBezTo>
                    <a:pt x="17072" y="959"/>
                    <a:pt x="17081" y="905"/>
                    <a:pt x="17086" y="849"/>
                  </a:cubicBezTo>
                  <a:cubicBezTo>
                    <a:pt x="17096" y="775"/>
                    <a:pt x="17101" y="703"/>
                    <a:pt x="17077" y="630"/>
                  </a:cubicBezTo>
                  <a:cubicBezTo>
                    <a:pt x="17073" y="615"/>
                    <a:pt x="17066" y="602"/>
                    <a:pt x="17058" y="590"/>
                  </a:cubicBezTo>
                  <a:cubicBezTo>
                    <a:pt x="17059" y="526"/>
                    <a:pt x="17058" y="463"/>
                    <a:pt x="17052" y="400"/>
                  </a:cubicBezTo>
                  <a:cubicBezTo>
                    <a:pt x="17048" y="353"/>
                    <a:pt x="17035" y="305"/>
                    <a:pt x="17010" y="265"/>
                  </a:cubicBezTo>
                  <a:cubicBezTo>
                    <a:pt x="16987" y="229"/>
                    <a:pt x="16955" y="206"/>
                    <a:pt x="16920" y="187"/>
                  </a:cubicBezTo>
                  <a:cubicBezTo>
                    <a:pt x="16894" y="171"/>
                    <a:pt x="16866" y="164"/>
                    <a:pt x="16838" y="164"/>
                  </a:cubicBezTo>
                  <a:cubicBezTo>
                    <a:pt x="16801" y="164"/>
                    <a:pt x="16764" y="176"/>
                    <a:pt x="16733" y="196"/>
                  </a:cubicBezTo>
                  <a:cubicBezTo>
                    <a:pt x="16660" y="195"/>
                    <a:pt x="16587" y="194"/>
                    <a:pt x="16514" y="193"/>
                  </a:cubicBezTo>
                  <a:cubicBezTo>
                    <a:pt x="16007" y="174"/>
                    <a:pt x="15500" y="146"/>
                    <a:pt x="14995" y="123"/>
                  </a:cubicBezTo>
                  <a:cubicBezTo>
                    <a:pt x="14598" y="106"/>
                    <a:pt x="14201" y="88"/>
                    <a:pt x="13805" y="72"/>
                  </a:cubicBezTo>
                  <a:cubicBezTo>
                    <a:pt x="13577" y="62"/>
                    <a:pt x="13350" y="52"/>
                    <a:pt x="13121" y="42"/>
                  </a:cubicBezTo>
                  <a:cubicBezTo>
                    <a:pt x="13034" y="38"/>
                    <a:pt x="12947" y="34"/>
                    <a:pt x="12860" y="30"/>
                  </a:cubicBezTo>
                  <a:cubicBezTo>
                    <a:pt x="12857" y="30"/>
                    <a:pt x="12854" y="30"/>
                    <a:pt x="12852" y="30"/>
                  </a:cubicBezTo>
                  <a:cubicBezTo>
                    <a:pt x="12849" y="30"/>
                    <a:pt x="12846" y="30"/>
                    <a:pt x="12843" y="29"/>
                  </a:cubicBezTo>
                  <a:cubicBezTo>
                    <a:pt x="12796" y="26"/>
                    <a:pt x="12749" y="21"/>
                    <a:pt x="12702" y="18"/>
                  </a:cubicBezTo>
                  <a:cubicBezTo>
                    <a:pt x="12615" y="11"/>
                    <a:pt x="12530" y="0"/>
                    <a:pt x="124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077" name="Google Shape;2146;p42"/>
            <p:cNvSpPr/>
            <p:nvPr/>
          </p:nvSpPr>
          <p:spPr>
            <a:xfrm flipH="1">
              <a:off x="6650758" y="3922662"/>
              <a:ext cx="940965" cy="65297"/>
            </a:xfrm>
            <a:custGeom>
              <a:avLst/>
              <a:gdLst/>
              <a:ahLst/>
              <a:cxnLst/>
              <a:rect l="l" t="t" r="r" b="b"/>
              <a:pathLst>
                <a:path w="15396" h="1055" extrusionOk="0">
                  <a:moveTo>
                    <a:pt x="4982" y="1"/>
                  </a:moveTo>
                  <a:cubicBezTo>
                    <a:pt x="4783" y="1"/>
                    <a:pt x="4584" y="4"/>
                    <a:pt x="4385" y="8"/>
                  </a:cubicBezTo>
                  <a:cubicBezTo>
                    <a:pt x="4175" y="12"/>
                    <a:pt x="3963" y="17"/>
                    <a:pt x="3753" y="23"/>
                  </a:cubicBezTo>
                  <a:cubicBezTo>
                    <a:pt x="3617" y="26"/>
                    <a:pt x="3482" y="33"/>
                    <a:pt x="3347" y="39"/>
                  </a:cubicBezTo>
                  <a:cubicBezTo>
                    <a:pt x="3249" y="41"/>
                    <a:pt x="3149" y="41"/>
                    <a:pt x="3052" y="54"/>
                  </a:cubicBezTo>
                  <a:cubicBezTo>
                    <a:pt x="3007" y="58"/>
                    <a:pt x="2969" y="84"/>
                    <a:pt x="2942" y="119"/>
                  </a:cubicBezTo>
                  <a:cubicBezTo>
                    <a:pt x="2898" y="115"/>
                    <a:pt x="2853" y="113"/>
                    <a:pt x="2808" y="111"/>
                  </a:cubicBezTo>
                  <a:cubicBezTo>
                    <a:pt x="2631" y="99"/>
                    <a:pt x="2455" y="91"/>
                    <a:pt x="2278" y="89"/>
                  </a:cubicBezTo>
                  <a:cubicBezTo>
                    <a:pt x="2263" y="89"/>
                    <a:pt x="2248" y="89"/>
                    <a:pt x="2233" y="89"/>
                  </a:cubicBezTo>
                  <a:cubicBezTo>
                    <a:pt x="2166" y="89"/>
                    <a:pt x="2099" y="91"/>
                    <a:pt x="2032" y="92"/>
                  </a:cubicBezTo>
                  <a:cubicBezTo>
                    <a:pt x="1992" y="91"/>
                    <a:pt x="1951" y="89"/>
                    <a:pt x="1911" y="87"/>
                  </a:cubicBezTo>
                  <a:cubicBezTo>
                    <a:pt x="1719" y="80"/>
                    <a:pt x="1528" y="72"/>
                    <a:pt x="1337" y="59"/>
                  </a:cubicBezTo>
                  <a:cubicBezTo>
                    <a:pt x="1244" y="54"/>
                    <a:pt x="1152" y="46"/>
                    <a:pt x="1059" y="41"/>
                  </a:cubicBezTo>
                  <a:cubicBezTo>
                    <a:pt x="1014" y="38"/>
                    <a:pt x="971" y="35"/>
                    <a:pt x="925" y="34"/>
                  </a:cubicBezTo>
                  <a:cubicBezTo>
                    <a:pt x="911" y="33"/>
                    <a:pt x="896" y="33"/>
                    <a:pt x="882" y="33"/>
                  </a:cubicBezTo>
                  <a:cubicBezTo>
                    <a:pt x="854" y="33"/>
                    <a:pt x="827" y="35"/>
                    <a:pt x="800" y="43"/>
                  </a:cubicBezTo>
                  <a:cubicBezTo>
                    <a:pt x="757" y="58"/>
                    <a:pt x="720" y="81"/>
                    <a:pt x="692" y="116"/>
                  </a:cubicBezTo>
                  <a:cubicBezTo>
                    <a:pt x="688" y="121"/>
                    <a:pt x="686" y="124"/>
                    <a:pt x="683" y="129"/>
                  </a:cubicBezTo>
                  <a:cubicBezTo>
                    <a:pt x="672" y="128"/>
                    <a:pt x="662" y="128"/>
                    <a:pt x="652" y="128"/>
                  </a:cubicBezTo>
                  <a:cubicBezTo>
                    <a:pt x="606" y="126"/>
                    <a:pt x="560" y="123"/>
                    <a:pt x="515" y="123"/>
                  </a:cubicBezTo>
                  <a:cubicBezTo>
                    <a:pt x="496" y="123"/>
                    <a:pt x="476" y="122"/>
                    <a:pt x="457" y="122"/>
                  </a:cubicBezTo>
                  <a:cubicBezTo>
                    <a:pt x="423" y="122"/>
                    <a:pt x="388" y="125"/>
                    <a:pt x="355" y="138"/>
                  </a:cubicBezTo>
                  <a:cubicBezTo>
                    <a:pt x="300" y="160"/>
                    <a:pt x="256" y="196"/>
                    <a:pt x="237" y="254"/>
                  </a:cubicBezTo>
                  <a:cubicBezTo>
                    <a:pt x="223" y="295"/>
                    <a:pt x="223" y="344"/>
                    <a:pt x="240" y="384"/>
                  </a:cubicBezTo>
                  <a:cubicBezTo>
                    <a:pt x="205" y="390"/>
                    <a:pt x="170" y="397"/>
                    <a:pt x="136" y="405"/>
                  </a:cubicBezTo>
                  <a:cubicBezTo>
                    <a:pt x="73" y="421"/>
                    <a:pt x="24" y="482"/>
                    <a:pt x="13" y="544"/>
                  </a:cubicBezTo>
                  <a:cubicBezTo>
                    <a:pt x="0" y="602"/>
                    <a:pt x="18" y="664"/>
                    <a:pt x="60" y="708"/>
                  </a:cubicBezTo>
                  <a:cubicBezTo>
                    <a:pt x="49" y="761"/>
                    <a:pt x="60" y="821"/>
                    <a:pt x="97" y="865"/>
                  </a:cubicBezTo>
                  <a:cubicBezTo>
                    <a:pt x="125" y="896"/>
                    <a:pt x="161" y="912"/>
                    <a:pt x="200" y="920"/>
                  </a:cubicBezTo>
                  <a:cubicBezTo>
                    <a:pt x="205" y="928"/>
                    <a:pt x="209" y="937"/>
                    <a:pt x="215" y="945"/>
                  </a:cubicBezTo>
                  <a:cubicBezTo>
                    <a:pt x="248" y="988"/>
                    <a:pt x="299" y="1008"/>
                    <a:pt x="351" y="1008"/>
                  </a:cubicBezTo>
                  <a:cubicBezTo>
                    <a:pt x="353" y="1008"/>
                    <a:pt x="354" y="1008"/>
                    <a:pt x="356" y="1008"/>
                  </a:cubicBezTo>
                  <a:cubicBezTo>
                    <a:pt x="381" y="1008"/>
                    <a:pt x="406" y="1004"/>
                    <a:pt x="429" y="993"/>
                  </a:cubicBezTo>
                  <a:cubicBezTo>
                    <a:pt x="496" y="996"/>
                    <a:pt x="562" y="997"/>
                    <a:pt x="629" y="997"/>
                  </a:cubicBezTo>
                  <a:cubicBezTo>
                    <a:pt x="673" y="997"/>
                    <a:pt x="718" y="996"/>
                    <a:pt x="763" y="995"/>
                  </a:cubicBezTo>
                  <a:cubicBezTo>
                    <a:pt x="883" y="990"/>
                    <a:pt x="1003" y="983"/>
                    <a:pt x="1122" y="973"/>
                  </a:cubicBezTo>
                  <a:cubicBezTo>
                    <a:pt x="1245" y="963"/>
                    <a:pt x="1368" y="951"/>
                    <a:pt x="1491" y="941"/>
                  </a:cubicBezTo>
                  <a:cubicBezTo>
                    <a:pt x="1605" y="931"/>
                    <a:pt x="1721" y="927"/>
                    <a:pt x="1835" y="917"/>
                  </a:cubicBezTo>
                  <a:cubicBezTo>
                    <a:pt x="2029" y="899"/>
                    <a:pt x="2221" y="876"/>
                    <a:pt x="2415" y="864"/>
                  </a:cubicBezTo>
                  <a:cubicBezTo>
                    <a:pt x="2613" y="852"/>
                    <a:pt x="2811" y="845"/>
                    <a:pt x="3009" y="840"/>
                  </a:cubicBezTo>
                  <a:cubicBezTo>
                    <a:pt x="3397" y="833"/>
                    <a:pt x="3784" y="820"/>
                    <a:pt x="4173" y="814"/>
                  </a:cubicBezTo>
                  <a:cubicBezTo>
                    <a:pt x="4378" y="812"/>
                    <a:pt x="4585" y="806"/>
                    <a:pt x="4792" y="800"/>
                  </a:cubicBezTo>
                  <a:cubicBezTo>
                    <a:pt x="4992" y="795"/>
                    <a:pt x="5193" y="792"/>
                    <a:pt x="5393" y="789"/>
                  </a:cubicBezTo>
                  <a:cubicBezTo>
                    <a:pt x="5780" y="781"/>
                    <a:pt x="6168" y="773"/>
                    <a:pt x="6554" y="771"/>
                  </a:cubicBezTo>
                  <a:cubicBezTo>
                    <a:pt x="6815" y="774"/>
                    <a:pt x="7074" y="797"/>
                    <a:pt x="7333" y="806"/>
                  </a:cubicBezTo>
                  <a:cubicBezTo>
                    <a:pt x="7597" y="816"/>
                    <a:pt x="7860" y="813"/>
                    <a:pt x="8124" y="815"/>
                  </a:cubicBezTo>
                  <a:cubicBezTo>
                    <a:pt x="8124" y="815"/>
                    <a:pt x="8123" y="815"/>
                    <a:pt x="8122" y="814"/>
                  </a:cubicBezTo>
                  <a:lnTo>
                    <a:pt x="8122" y="814"/>
                  </a:lnTo>
                  <a:lnTo>
                    <a:pt x="8131" y="815"/>
                  </a:lnTo>
                  <a:lnTo>
                    <a:pt x="8135" y="815"/>
                  </a:lnTo>
                  <a:cubicBezTo>
                    <a:pt x="8309" y="820"/>
                    <a:pt x="8482" y="830"/>
                    <a:pt x="8656" y="853"/>
                  </a:cubicBezTo>
                  <a:cubicBezTo>
                    <a:pt x="8663" y="854"/>
                    <a:pt x="8670" y="854"/>
                    <a:pt x="8676" y="854"/>
                  </a:cubicBezTo>
                  <a:cubicBezTo>
                    <a:pt x="8727" y="854"/>
                    <a:pt x="8771" y="828"/>
                    <a:pt x="8804" y="791"/>
                  </a:cubicBezTo>
                  <a:cubicBezTo>
                    <a:pt x="8912" y="792"/>
                    <a:pt x="9021" y="795"/>
                    <a:pt x="9130" y="797"/>
                  </a:cubicBezTo>
                  <a:cubicBezTo>
                    <a:pt x="9335" y="800"/>
                    <a:pt x="9539" y="811"/>
                    <a:pt x="9744" y="829"/>
                  </a:cubicBezTo>
                  <a:cubicBezTo>
                    <a:pt x="9930" y="847"/>
                    <a:pt x="10116" y="870"/>
                    <a:pt x="10303" y="884"/>
                  </a:cubicBezTo>
                  <a:cubicBezTo>
                    <a:pt x="10696" y="913"/>
                    <a:pt x="11091" y="923"/>
                    <a:pt x="11484" y="950"/>
                  </a:cubicBezTo>
                  <a:cubicBezTo>
                    <a:pt x="11670" y="963"/>
                    <a:pt x="11855" y="973"/>
                    <a:pt x="12041" y="973"/>
                  </a:cubicBezTo>
                  <a:cubicBezTo>
                    <a:pt x="12051" y="973"/>
                    <a:pt x="12061" y="973"/>
                    <a:pt x="12071" y="973"/>
                  </a:cubicBezTo>
                  <a:cubicBezTo>
                    <a:pt x="12171" y="973"/>
                    <a:pt x="12273" y="969"/>
                    <a:pt x="12375" y="967"/>
                  </a:cubicBezTo>
                  <a:cubicBezTo>
                    <a:pt x="12474" y="965"/>
                    <a:pt x="12574" y="964"/>
                    <a:pt x="12673" y="963"/>
                  </a:cubicBezTo>
                  <a:lnTo>
                    <a:pt x="12679" y="963"/>
                  </a:lnTo>
                  <a:cubicBezTo>
                    <a:pt x="12910" y="967"/>
                    <a:pt x="13140" y="974"/>
                    <a:pt x="13370" y="974"/>
                  </a:cubicBezTo>
                  <a:lnTo>
                    <a:pt x="13347" y="974"/>
                  </a:lnTo>
                  <a:cubicBezTo>
                    <a:pt x="13471" y="976"/>
                    <a:pt x="13596" y="981"/>
                    <a:pt x="13722" y="993"/>
                  </a:cubicBezTo>
                  <a:cubicBezTo>
                    <a:pt x="13844" y="1006"/>
                    <a:pt x="13965" y="1023"/>
                    <a:pt x="14086" y="1037"/>
                  </a:cubicBezTo>
                  <a:cubicBezTo>
                    <a:pt x="14203" y="1050"/>
                    <a:pt x="14319" y="1054"/>
                    <a:pt x="14435" y="1054"/>
                  </a:cubicBezTo>
                  <a:cubicBezTo>
                    <a:pt x="14497" y="1054"/>
                    <a:pt x="14560" y="1053"/>
                    <a:pt x="14622" y="1052"/>
                  </a:cubicBezTo>
                  <a:cubicBezTo>
                    <a:pt x="14690" y="1052"/>
                    <a:pt x="14758" y="1051"/>
                    <a:pt x="14827" y="1051"/>
                  </a:cubicBezTo>
                  <a:lnTo>
                    <a:pt x="14827" y="1051"/>
                  </a:lnTo>
                  <a:cubicBezTo>
                    <a:pt x="14904" y="1052"/>
                    <a:pt x="14980" y="1053"/>
                    <a:pt x="15056" y="1053"/>
                  </a:cubicBezTo>
                  <a:cubicBezTo>
                    <a:pt x="15085" y="1053"/>
                    <a:pt x="15113" y="1054"/>
                    <a:pt x="15141" y="1054"/>
                  </a:cubicBezTo>
                  <a:cubicBezTo>
                    <a:pt x="15148" y="1054"/>
                    <a:pt x="15155" y="1054"/>
                    <a:pt x="15162" y="1054"/>
                  </a:cubicBezTo>
                  <a:lnTo>
                    <a:pt x="15180" y="1054"/>
                  </a:lnTo>
                  <a:cubicBezTo>
                    <a:pt x="15255" y="1052"/>
                    <a:pt x="15326" y="1006"/>
                    <a:pt x="15359" y="937"/>
                  </a:cubicBezTo>
                  <a:cubicBezTo>
                    <a:pt x="15396" y="862"/>
                    <a:pt x="15379" y="775"/>
                    <a:pt x="15358" y="698"/>
                  </a:cubicBezTo>
                  <a:cubicBezTo>
                    <a:pt x="15357" y="695"/>
                    <a:pt x="15356" y="689"/>
                    <a:pt x="15355" y="685"/>
                  </a:cubicBezTo>
                  <a:cubicBezTo>
                    <a:pt x="15360" y="660"/>
                    <a:pt x="15363" y="633"/>
                    <a:pt x="15357" y="608"/>
                  </a:cubicBezTo>
                  <a:cubicBezTo>
                    <a:pt x="15349" y="560"/>
                    <a:pt x="15321" y="522"/>
                    <a:pt x="15285" y="496"/>
                  </a:cubicBezTo>
                  <a:cubicBezTo>
                    <a:pt x="15261" y="455"/>
                    <a:pt x="15229" y="421"/>
                    <a:pt x="15179" y="400"/>
                  </a:cubicBezTo>
                  <a:cubicBezTo>
                    <a:pt x="15150" y="388"/>
                    <a:pt x="15122" y="383"/>
                    <a:pt x="15094" y="383"/>
                  </a:cubicBezTo>
                  <a:cubicBezTo>
                    <a:pt x="15078" y="383"/>
                    <a:pt x="15062" y="384"/>
                    <a:pt x="15046" y="387"/>
                  </a:cubicBezTo>
                  <a:cubicBezTo>
                    <a:pt x="15045" y="386"/>
                    <a:pt x="15045" y="386"/>
                    <a:pt x="15045" y="386"/>
                  </a:cubicBezTo>
                  <a:cubicBezTo>
                    <a:pt x="14989" y="327"/>
                    <a:pt x="14911" y="302"/>
                    <a:pt x="14832" y="291"/>
                  </a:cubicBezTo>
                  <a:cubicBezTo>
                    <a:pt x="14774" y="281"/>
                    <a:pt x="14714" y="274"/>
                    <a:pt x="14655" y="269"/>
                  </a:cubicBezTo>
                  <a:cubicBezTo>
                    <a:pt x="14623" y="266"/>
                    <a:pt x="14591" y="263"/>
                    <a:pt x="14559" y="259"/>
                  </a:cubicBezTo>
                  <a:cubicBezTo>
                    <a:pt x="14553" y="258"/>
                    <a:pt x="14546" y="257"/>
                    <a:pt x="14539" y="256"/>
                  </a:cubicBezTo>
                  <a:cubicBezTo>
                    <a:pt x="14522" y="255"/>
                    <a:pt x="14504" y="254"/>
                    <a:pt x="14487" y="251"/>
                  </a:cubicBezTo>
                  <a:cubicBezTo>
                    <a:pt x="14457" y="249"/>
                    <a:pt x="14428" y="247"/>
                    <a:pt x="14400" y="245"/>
                  </a:cubicBezTo>
                  <a:cubicBezTo>
                    <a:pt x="14260" y="235"/>
                    <a:pt x="14122" y="223"/>
                    <a:pt x="13982" y="217"/>
                  </a:cubicBezTo>
                  <a:cubicBezTo>
                    <a:pt x="13562" y="201"/>
                    <a:pt x="13141" y="192"/>
                    <a:pt x="12720" y="185"/>
                  </a:cubicBezTo>
                  <a:cubicBezTo>
                    <a:pt x="12556" y="182"/>
                    <a:pt x="12392" y="181"/>
                    <a:pt x="12229" y="181"/>
                  </a:cubicBezTo>
                  <a:cubicBezTo>
                    <a:pt x="12174" y="181"/>
                    <a:pt x="12119" y="181"/>
                    <a:pt x="12065" y="182"/>
                  </a:cubicBezTo>
                  <a:cubicBezTo>
                    <a:pt x="12017" y="182"/>
                    <a:pt x="11969" y="182"/>
                    <a:pt x="11921" y="183"/>
                  </a:cubicBezTo>
                  <a:cubicBezTo>
                    <a:pt x="11865" y="182"/>
                    <a:pt x="11808" y="180"/>
                    <a:pt x="11750" y="180"/>
                  </a:cubicBezTo>
                  <a:cubicBezTo>
                    <a:pt x="11609" y="178"/>
                    <a:pt x="11467" y="175"/>
                    <a:pt x="11326" y="174"/>
                  </a:cubicBezTo>
                  <a:cubicBezTo>
                    <a:pt x="11322" y="171"/>
                    <a:pt x="11318" y="170"/>
                    <a:pt x="11314" y="168"/>
                  </a:cubicBezTo>
                  <a:cubicBezTo>
                    <a:pt x="11268" y="154"/>
                    <a:pt x="11220" y="146"/>
                    <a:pt x="11172" y="142"/>
                  </a:cubicBezTo>
                  <a:cubicBezTo>
                    <a:pt x="11113" y="136"/>
                    <a:pt x="11054" y="131"/>
                    <a:pt x="10996" y="127"/>
                  </a:cubicBezTo>
                  <a:cubicBezTo>
                    <a:pt x="10905" y="121"/>
                    <a:pt x="10814" y="115"/>
                    <a:pt x="10724" y="108"/>
                  </a:cubicBezTo>
                  <a:cubicBezTo>
                    <a:pt x="10593" y="99"/>
                    <a:pt x="10463" y="92"/>
                    <a:pt x="10332" y="87"/>
                  </a:cubicBezTo>
                  <a:cubicBezTo>
                    <a:pt x="9933" y="71"/>
                    <a:pt x="9534" y="57"/>
                    <a:pt x="9134" y="49"/>
                  </a:cubicBezTo>
                  <a:cubicBezTo>
                    <a:pt x="8913" y="46"/>
                    <a:pt x="8694" y="41"/>
                    <a:pt x="8473" y="39"/>
                  </a:cubicBezTo>
                  <a:cubicBezTo>
                    <a:pt x="8450" y="39"/>
                    <a:pt x="8427" y="39"/>
                    <a:pt x="8403" y="39"/>
                  </a:cubicBezTo>
                  <a:cubicBezTo>
                    <a:pt x="8222" y="39"/>
                    <a:pt x="8040" y="42"/>
                    <a:pt x="7857" y="42"/>
                  </a:cubicBezTo>
                  <a:lnTo>
                    <a:pt x="7857" y="42"/>
                  </a:lnTo>
                  <a:cubicBezTo>
                    <a:pt x="7845" y="42"/>
                    <a:pt x="7833" y="42"/>
                    <a:pt x="7822" y="42"/>
                  </a:cubicBezTo>
                  <a:cubicBezTo>
                    <a:pt x="7802" y="42"/>
                    <a:pt x="7782" y="42"/>
                    <a:pt x="7762" y="44"/>
                  </a:cubicBezTo>
                  <a:cubicBezTo>
                    <a:pt x="7733" y="48"/>
                    <a:pt x="7706" y="56"/>
                    <a:pt x="7677" y="64"/>
                  </a:cubicBezTo>
                  <a:cubicBezTo>
                    <a:pt x="7657" y="71"/>
                    <a:pt x="7638" y="80"/>
                    <a:pt x="7622" y="92"/>
                  </a:cubicBezTo>
                  <a:cubicBezTo>
                    <a:pt x="7560" y="94"/>
                    <a:pt x="7497" y="95"/>
                    <a:pt x="7434" y="96"/>
                  </a:cubicBezTo>
                  <a:cubicBezTo>
                    <a:pt x="7214" y="102"/>
                    <a:pt x="6995" y="105"/>
                    <a:pt x="6775" y="106"/>
                  </a:cubicBezTo>
                  <a:cubicBezTo>
                    <a:pt x="6755" y="96"/>
                    <a:pt x="6733" y="89"/>
                    <a:pt x="6709" y="87"/>
                  </a:cubicBezTo>
                  <a:cubicBezTo>
                    <a:pt x="6329" y="59"/>
                    <a:pt x="5950" y="39"/>
                    <a:pt x="5570" y="20"/>
                  </a:cubicBezTo>
                  <a:cubicBezTo>
                    <a:pt x="5374" y="10"/>
                    <a:pt x="5178" y="1"/>
                    <a:pt x="498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8" name="Google Shape;2147;p42"/>
            <p:cNvSpPr/>
            <p:nvPr/>
          </p:nvSpPr>
          <p:spPr>
            <a:xfrm flipH="1">
              <a:off x="6602170" y="3737109"/>
              <a:ext cx="1054766" cy="37940"/>
            </a:xfrm>
            <a:custGeom>
              <a:avLst/>
              <a:gdLst/>
              <a:ahLst/>
              <a:cxnLst/>
              <a:rect l="l" t="t" r="r" b="b"/>
              <a:pathLst>
                <a:path w="17258" h="613" extrusionOk="0">
                  <a:moveTo>
                    <a:pt x="13404" y="0"/>
                  </a:moveTo>
                  <a:cubicBezTo>
                    <a:pt x="13316" y="0"/>
                    <a:pt x="13227" y="3"/>
                    <a:pt x="13139" y="11"/>
                  </a:cubicBezTo>
                  <a:cubicBezTo>
                    <a:pt x="13007" y="22"/>
                    <a:pt x="12873" y="34"/>
                    <a:pt x="12741" y="41"/>
                  </a:cubicBezTo>
                  <a:cubicBezTo>
                    <a:pt x="12665" y="44"/>
                    <a:pt x="12588" y="45"/>
                    <a:pt x="12512" y="45"/>
                  </a:cubicBezTo>
                  <a:cubicBezTo>
                    <a:pt x="12474" y="45"/>
                    <a:pt x="12436" y="45"/>
                    <a:pt x="12398" y="44"/>
                  </a:cubicBezTo>
                  <a:cubicBezTo>
                    <a:pt x="12188" y="36"/>
                    <a:pt x="11977" y="27"/>
                    <a:pt x="11767" y="27"/>
                  </a:cubicBezTo>
                  <a:cubicBezTo>
                    <a:pt x="11728" y="27"/>
                    <a:pt x="11689" y="27"/>
                    <a:pt x="11650" y="28"/>
                  </a:cubicBezTo>
                  <a:cubicBezTo>
                    <a:pt x="11401" y="33"/>
                    <a:pt x="11151" y="40"/>
                    <a:pt x="10902" y="42"/>
                  </a:cubicBezTo>
                  <a:lnTo>
                    <a:pt x="10897" y="42"/>
                  </a:lnTo>
                  <a:cubicBezTo>
                    <a:pt x="10504" y="35"/>
                    <a:pt x="10109" y="15"/>
                    <a:pt x="9715" y="15"/>
                  </a:cubicBezTo>
                  <a:cubicBezTo>
                    <a:pt x="9620" y="15"/>
                    <a:pt x="9525" y="16"/>
                    <a:pt x="9430" y="19"/>
                  </a:cubicBezTo>
                  <a:cubicBezTo>
                    <a:pt x="9222" y="25"/>
                    <a:pt x="9014" y="37"/>
                    <a:pt x="8807" y="51"/>
                  </a:cubicBezTo>
                  <a:cubicBezTo>
                    <a:pt x="8607" y="65"/>
                    <a:pt x="8406" y="73"/>
                    <a:pt x="8205" y="80"/>
                  </a:cubicBezTo>
                  <a:cubicBezTo>
                    <a:pt x="7811" y="91"/>
                    <a:pt x="7417" y="105"/>
                    <a:pt x="7022" y="107"/>
                  </a:cubicBezTo>
                  <a:lnTo>
                    <a:pt x="7012" y="107"/>
                  </a:lnTo>
                  <a:cubicBezTo>
                    <a:pt x="7014" y="107"/>
                    <a:pt x="7017" y="107"/>
                    <a:pt x="7019" y="106"/>
                  </a:cubicBezTo>
                  <a:cubicBezTo>
                    <a:pt x="6804" y="100"/>
                    <a:pt x="6590" y="91"/>
                    <a:pt x="6375" y="84"/>
                  </a:cubicBezTo>
                  <a:cubicBezTo>
                    <a:pt x="6319" y="82"/>
                    <a:pt x="6262" y="82"/>
                    <a:pt x="6206" y="82"/>
                  </a:cubicBezTo>
                  <a:cubicBezTo>
                    <a:pt x="6062" y="82"/>
                    <a:pt x="5918" y="86"/>
                    <a:pt x="5775" y="89"/>
                  </a:cubicBezTo>
                  <a:cubicBezTo>
                    <a:pt x="5679" y="91"/>
                    <a:pt x="5584" y="91"/>
                    <a:pt x="5488" y="91"/>
                  </a:cubicBezTo>
                  <a:cubicBezTo>
                    <a:pt x="5393" y="91"/>
                    <a:pt x="5297" y="91"/>
                    <a:pt x="5201" y="90"/>
                  </a:cubicBezTo>
                  <a:cubicBezTo>
                    <a:pt x="5156" y="90"/>
                    <a:pt x="5111" y="90"/>
                    <a:pt x="5067" y="90"/>
                  </a:cubicBezTo>
                  <a:cubicBezTo>
                    <a:pt x="4895" y="90"/>
                    <a:pt x="4725" y="92"/>
                    <a:pt x="4553" y="98"/>
                  </a:cubicBezTo>
                  <a:cubicBezTo>
                    <a:pt x="4359" y="106"/>
                    <a:pt x="4165" y="114"/>
                    <a:pt x="3969" y="116"/>
                  </a:cubicBezTo>
                  <a:cubicBezTo>
                    <a:pt x="3728" y="112"/>
                    <a:pt x="3487" y="106"/>
                    <a:pt x="3245" y="106"/>
                  </a:cubicBezTo>
                  <a:cubicBezTo>
                    <a:pt x="3132" y="106"/>
                    <a:pt x="3019" y="113"/>
                    <a:pt x="2907" y="119"/>
                  </a:cubicBezTo>
                  <a:cubicBezTo>
                    <a:pt x="2773" y="125"/>
                    <a:pt x="2640" y="131"/>
                    <a:pt x="2507" y="137"/>
                  </a:cubicBezTo>
                  <a:cubicBezTo>
                    <a:pt x="2323" y="144"/>
                    <a:pt x="2137" y="143"/>
                    <a:pt x="1953" y="151"/>
                  </a:cubicBezTo>
                  <a:cubicBezTo>
                    <a:pt x="1739" y="161"/>
                    <a:pt x="1526" y="170"/>
                    <a:pt x="1312" y="179"/>
                  </a:cubicBezTo>
                  <a:cubicBezTo>
                    <a:pt x="1113" y="186"/>
                    <a:pt x="915" y="193"/>
                    <a:pt x="717" y="207"/>
                  </a:cubicBezTo>
                  <a:cubicBezTo>
                    <a:pt x="619" y="213"/>
                    <a:pt x="523" y="223"/>
                    <a:pt x="426" y="231"/>
                  </a:cubicBezTo>
                  <a:cubicBezTo>
                    <a:pt x="376" y="234"/>
                    <a:pt x="328" y="239"/>
                    <a:pt x="279" y="240"/>
                  </a:cubicBezTo>
                  <a:cubicBezTo>
                    <a:pt x="273" y="240"/>
                    <a:pt x="268" y="240"/>
                    <a:pt x="262" y="241"/>
                  </a:cubicBezTo>
                  <a:cubicBezTo>
                    <a:pt x="251" y="224"/>
                    <a:pt x="235" y="212"/>
                    <a:pt x="213" y="212"/>
                  </a:cubicBezTo>
                  <a:cubicBezTo>
                    <a:pt x="191" y="212"/>
                    <a:pt x="173" y="227"/>
                    <a:pt x="164" y="247"/>
                  </a:cubicBezTo>
                  <a:cubicBezTo>
                    <a:pt x="65" y="263"/>
                    <a:pt x="0" y="368"/>
                    <a:pt x="18" y="462"/>
                  </a:cubicBezTo>
                  <a:cubicBezTo>
                    <a:pt x="35" y="555"/>
                    <a:pt x="116" y="612"/>
                    <a:pt x="205" y="612"/>
                  </a:cubicBezTo>
                  <a:cubicBezTo>
                    <a:pt x="214" y="612"/>
                    <a:pt x="224" y="612"/>
                    <a:pt x="233" y="610"/>
                  </a:cubicBezTo>
                  <a:lnTo>
                    <a:pt x="236" y="610"/>
                  </a:lnTo>
                  <a:cubicBezTo>
                    <a:pt x="228" y="611"/>
                    <a:pt x="220" y="611"/>
                    <a:pt x="212" y="613"/>
                  </a:cubicBezTo>
                  <a:cubicBezTo>
                    <a:pt x="275" y="609"/>
                    <a:pt x="338" y="608"/>
                    <a:pt x="400" y="603"/>
                  </a:cubicBezTo>
                  <a:cubicBezTo>
                    <a:pt x="486" y="597"/>
                    <a:pt x="571" y="590"/>
                    <a:pt x="654" y="583"/>
                  </a:cubicBezTo>
                  <a:cubicBezTo>
                    <a:pt x="794" y="570"/>
                    <a:pt x="933" y="563"/>
                    <a:pt x="1072" y="559"/>
                  </a:cubicBezTo>
                  <a:cubicBezTo>
                    <a:pt x="1474" y="543"/>
                    <a:pt x="1877" y="520"/>
                    <a:pt x="2279" y="512"/>
                  </a:cubicBezTo>
                  <a:cubicBezTo>
                    <a:pt x="2490" y="507"/>
                    <a:pt x="2700" y="499"/>
                    <a:pt x="2910" y="489"/>
                  </a:cubicBezTo>
                  <a:cubicBezTo>
                    <a:pt x="3102" y="479"/>
                    <a:pt x="3293" y="476"/>
                    <a:pt x="3485" y="475"/>
                  </a:cubicBezTo>
                  <a:lnTo>
                    <a:pt x="3485" y="475"/>
                  </a:lnTo>
                  <a:cubicBezTo>
                    <a:pt x="3643" y="479"/>
                    <a:pt x="3800" y="483"/>
                    <a:pt x="3959" y="486"/>
                  </a:cubicBezTo>
                  <a:cubicBezTo>
                    <a:pt x="3981" y="486"/>
                    <a:pt x="4003" y="486"/>
                    <a:pt x="4025" y="486"/>
                  </a:cubicBezTo>
                  <a:cubicBezTo>
                    <a:pt x="4193" y="486"/>
                    <a:pt x="4360" y="476"/>
                    <a:pt x="4527" y="470"/>
                  </a:cubicBezTo>
                  <a:cubicBezTo>
                    <a:pt x="4703" y="462"/>
                    <a:pt x="4877" y="459"/>
                    <a:pt x="5052" y="459"/>
                  </a:cubicBezTo>
                  <a:cubicBezTo>
                    <a:pt x="5096" y="459"/>
                    <a:pt x="5140" y="459"/>
                    <a:pt x="5184" y="459"/>
                  </a:cubicBezTo>
                  <a:cubicBezTo>
                    <a:pt x="5292" y="460"/>
                    <a:pt x="5400" y="461"/>
                    <a:pt x="5509" y="461"/>
                  </a:cubicBezTo>
                  <a:cubicBezTo>
                    <a:pt x="5589" y="461"/>
                    <a:pt x="5669" y="460"/>
                    <a:pt x="5748" y="459"/>
                  </a:cubicBezTo>
                  <a:cubicBezTo>
                    <a:pt x="5949" y="456"/>
                    <a:pt x="6149" y="452"/>
                    <a:pt x="6349" y="452"/>
                  </a:cubicBezTo>
                  <a:lnTo>
                    <a:pt x="6354" y="452"/>
                  </a:lnTo>
                  <a:cubicBezTo>
                    <a:pt x="6606" y="462"/>
                    <a:pt x="6858" y="476"/>
                    <a:pt x="7110" y="476"/>
                  </a:cubicBezTo>
                  <a:cubicBezTo>
                    <a:pt x="7162" y="476"/>
                    <a:pt x="7214" y="476"/>
                    <a:pt x="7266" y="474"/>
                  </a:cubicBezTo>
                  <a:cubicBezTo>
                    <a:pt x="7672" y="464"/>
                    <a:pt x="8075" y="456"/>
                    <a:pt x="8481" y="439"/>
                  </a:cubicBezTo>
                  <a:cubicBezTo>
                    <a:pt x="8684" y="431"/>
                    <a:pt x="8887" y="416"/>
                    <a:pt x="9091" y="403"/>
                  </a:cubicBezTo>
                  <a:cubicBezTo>
                    <a:pt x="9288" y="391"/>
                    <a:pt x="9485" y="386"/>
                    <a:pt x="9683" y="385"/>
                  </a:cubicBezTo>
                  <a:lnTo>
                    <a:pt x="9683" y="385"/>
                  </a:lnTo>
                  <a:cubicBezTo>
                    <a:pt x="9871" y="386"/>
                    <a:pt x="10059" y="390"/>
                    <a:pt x="10246" y="394"/>
                  </a:cubicBezTo>
                  <a:cubicBezTo>
                    <a:pt x="10428" y="398"/>
                    <a:pt x="10609" y="406"/>
                    <a:pt x="10791" y="409"/>
                  </a:cubicBezTo>
                  <a:cubicBezTo>
                    <a:pt x="10842" y="410"/>
                    <a:pt x="10892" y="410"/>
                    <a:pt x="10943" y="410"/>
                  </a:cubicBezTo>
                  <a:cubicBezTo>
                    <a:pt x="11105" y="410"/>
                    <a:pt x="11267" y="406"/>
                    <a:pt x="11428" y="402"/>
                  </a:cubicBezTo>
                  <a:cubicBezTo>
                    <a:pt x="11576" y="399"/>
                    <a:pt x="11723" y="396"/>
                    <a:pt x="11871" y="396"/>
                  </a:cubicBezTo>
                  <a:cubicBezTo>
                    <a:pt x="11894" y="396"/>
                    <a:pt x="11916" y="396"/>
                    <a:pt x="11939" y="396"/>
                  </a:cubicBezTo>
                  <a:lnTo>
                    <a:pt x="11915" y="396"/>
                  </a:lnTo>
                  <a:cubicBezTo>
                    <a:pt x="12049" y="401"/>
                    <a:pt x="12182" y="406"/>
                    <a:pt x="12314" y="411"/>
                  </a:cubicBezTo>
                  <a:cubicBezTo>
                    <a:pt x="12372" y="413"/>
                    <a:pt x="12429" y="414"/>
                    <a:pt x="12486" y="414"/>
                  </a:cubicBezTo>
                  <a:cubicBezTo>
                    <a:pt x="12565" y="414"/>
                    <a:pt x="12643" y="413"/>
                    <a:pt x="12721" y="411"/>
                  </a:cubicBezTo>
                  <a:cubicBezTo>
                    <a:pt x="12837" y="408"/>
                    <a:pt x="12952" y="398"/>
                    <a:pt x="13068" y="388"/>
                  </a:cubicBezTo>
                  <a:cubicBezTo>
                    <a:pt x="13196" y="377"/>
                    <a:pt x="13323" y="371"/>
                    <a:pt x="13450" y="369"/>
                  </a:cubicBezTo>
                  <a:cubicBezTo>
                    <a:pt x="13600" y="375"/>
                    <a:pt x="13749" y="386"/>
                    <a:pt x="13899" y="387"/>
                  </a:cubicBezTo>
                  <a:cubicBezTo>
                    <a:pt x="13987" y="387"/>
                    <a:pt x="14075" y="386"/>
                    <a:pt x="14163" y="385"/>
                  </a:cubicBezTo>
                  <a:cubicBezTo>
                    <a:pt x="14212" y="384"/>
                    <a:pt x="14260" y="383"/>
                    <a:pt x="14309" y="383"/>
                  </a:cubicBezTo>
                  <a:cubicBezTo>
                    <a:pt x="14329" y="383"/>
                    <a:pt x="14349" y="383"/>
                    <a:pt x="14369" y="384"/>
                  </a:cubicBezTo>
                  <a:cubicBezTo>
                    <a:pt x="14470" y="384"/>
                    <a:pt x="14571" y="384"/>
                    <a:pt x="14672" y="384"/>
                  </a:cubicBezTo>
                  <a:cubicBezTo>
                    <a:pt x="14722" y="384"/>
                    <a:pt x="14773" y="384"/>
                    <a:pt x="14823" y="384"/>
                  </a:cubicBezTo>
                  <a:cubicBezTo>
                    <a:pt x="14888" y="383"/>
                    <a:pt x="14955" y="382"/>
                    <a:pt x="15021" y="380"/>
                  </a:cubicBezTo>
                  <a:cubicBezTo>
                    <a:pt x="15078" y="379"/>
                    <a:pt x="15136" y="378"/>
                    <a:pt x="15194" y="378"/>
                  </a:cubicBezTo>
                  <a:cubicBezTo>
                    <a:pt x="15207" y="378"/>
                    <a:pt x="15221" y="378"/>
                    <a:pt x="15235" y="378"/>
                  </a:cubicBezTo>
                  <a:cubicBezTo>
                    <a:pt x="15404" y="383"/>
                    <a:pt x="15573" y="388"/>
                    <a:pt x="15742" y="390"/>
                  </a:cubicBezTo>
                  <a:lnTo>
                    <a:pt x="15740" y="390"/>
                  </a:lnTo>
                  <a:cubicBezTo>
                    <a:pt x="15948" y="392"/>
                    <a:pt x="16156" y="401"/>
                    <a:pt x="16364" y="407"/>
                  </a:cubicBezTo>
                  <a:cubicBezTo>
                    <a:pt x="16566" y="412"/>
                    <a:pt x="16768" y="425"/>
                    <a:pt x="16968" y="450"/>
                  </a:cubicBezTo>
                  <a:cubicBezTo>
                    <a:pt x="16985" y="452"/>
                    <a:pt x="17002" y="456"/>
                    <a:pt x="17020" y="458"/>
                  </a:cubicBezTo>
                  <a:cubicBezTo>
                    <a:pt x="17032" y="459"/>
                    <a:pt x="17044" y="460"/>
                    <a:pt x="17055" y="460"/>
                  </a:cubicBezTo>
                  <a:cubicBezTo>
                    <a:pt x="17141" y="459"/>
                    <a:pt x="17220" y="403"/>
                    <a:pt x="17238" y="313"/>
                  </a:cubicBezTo>
                  <a:cubicBezTo>
                    <a:pt x="17257" y="218"/>
                    <a:pt x="17193" y="112"/>
                    <a:pt x="17094" y="96"/>
                  </a:cubicBezTo>
                  <a:cubicBezTo>
                    <a:pt x="16854" y="57"/>
                    <a:pt x="16608" y="43"/>
                    <a:pt x="16364" y="36"/>
                  </a:cubicBezTo>
                  <a:cubicBezTo>
                    <a:pt x="16116" y="29"/>
                    <a:pt x="15867" y="21"/>
                    <a:pt x="15619" y="19"/>
                  </a:cubicBezTo>
                  <a:lnTo>
                    <a:pt x="15620" y="19"/>
                  </a:lnTo>
                  <a:cubicBezTo>
                    <a:pt x="15489" y="17"/>
                    <a:pt x="15357" y="9"/>
                    <a:pt x="15225" y="9"/>
                  </a:cubicBezTo>
                  <a:cubicBezTo>
                    <a:pt x="15217" y="9"/>
                    <a:pt x="15209" y="9"/>
                    <a:pt x="15200" y="9"/>
                  </a:cubicBezTo>
                  <a:cubicBezTo>
                    <a:pt x="15185" y="9"/>
                    <a:pt x="15170" y="8"/>
                    <a:pt x="15155" y="8"/>
                  </a:cubicBezTo>
                  <a:cubicBezTo>
                    <a:pt x="15091" y="8"/>
                    <a:pt x="15028" y="10"/>
                    <a:pt x="14965" y="11"/>
                  </a:cubicBezTo>
                  <a:cubicBezTo>
                    <a:pt x="14896" y="13"/>
                    <a:pt x="14825" y="14"/>
                    <a:pt x="14757" y="14"/>
                  </a:cubicBezTo>
                  <a:cubicBezTo>
                    <a:pt x="14727" y="15"/>
                    <a:pt x="14698" y="15"/>
                    <a:pt x="14668" y="15"/>
                  </a:cubicBezTo>
                  <a:cubicBezTo>
                    <a:pt x="14588" y="15"/>
                    <a:pt x="14508" y="14"/>
                    <a:pt x="14428" y="14"/>
                  </a:cubicBezTo>
                  <a:cubicBezTo>
                    <a:pt x="14399" y="14"/>
                    <a:pt x="14370" y="14"/>
                    <a:pt x="14340" y="14"/>
                  </a:cubicBezTo>
                  <a:cubicBezTo>
                    <a:pt x="14207" y="15"/>
                    <a:pt x="14074" y="18"/>
                    <a:pt x="13941" y="18"/>
                  </a:cubicBezTo>
                  <a:cubicBezTo>
                    <a:pt x="13919" y="18"/>
                    <a:pt x="13898" y="18"/>
                    <a:pt x="13876" y="18"/>
                  </a:cubicBezTo>
                  <a:lnTo>
                    <a:pt x="13900" y="18"/>
                  </a:lnTo>
                  <a:cubicBezTo>
                    <a:pt x="13735" y="10"/>
                    <a:pt x="13570" y="0"/>
                    <a:pt x="134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9" name="Google Shape;2148;p42"/>
            <p:cNvSpPr/>
            <p:nvPr/>
          </p:nvSpPr>
          <p:spPr>
            <a:xfrm flipH="1">
              <a:off x="6614394" y="3780928"/>
              <a:ext cx="1036186" cy="37197"/>
            </a:xfrm>
            <a:custGeom>
              <a:avLst/>
              <a:gdLst/>
              <a:ahLst/>
              <a:cxnLst/>
              <a:rect l="l" t="t" r="r" b="b"/>
              <a:pathLst>
                <a:path w="16954" h="601" extrusionOk="0">
                  <a:moveTo>
                    <a:pt x="734" y="187"/>
                  </a:moveTo>
                  <a:lnTo>
                    <a:pt x="734" y="187"/>
                  </a:lnTo>
                  <a:cubicBezTo>
                    <a:pt x="730" y="188"/>
                    <a:pt x="725" y="189"/>
                    <a:pt x="721" y="189"/>
                  </a:cubicBezTo>
                  <a:cubicBezTo>
                    <a:pt x="725" y="189"/>
                    <a:pt x="730" y="188"/>
                    <a:pt x="734" y="187"/>
                  </a:cubicBezTo>
                  <a:close/>
                  <a:moveTo>
                    <a:pt x="3932" y="445"/>
                  </a:moveTo>
                  <a:cubicBezTo>
                    <a:pt x="3933" y="445"/>
                    <a:pt x="3934" y="445"/>
                    <a:pt x="3935" y="445"/>
                  </a:cubicBezTo>
                  <a:cubicBezTo>
                    <a:pt x="3934" y="445"/>
                    <a:pt x="3933" y="445"/>
                    <a:pt x="3932" y="445"/>
                  </a:cubicBezTo>
                  <a:close/>
                  <a:moveTo>
                    <a:pt x="6651" y="1"/>
                  </a:moveTo>
                  <a:cubicBezTo>
                    <a:pt x="6593" y="1"/>
                    <a:pt x="6536" y="1"/>
                    <a:pt x="6478" y="2"/>
                  </a:cubicBezTo>
                  <a:cubicBezTo>
                    <a:pt x="6314" y="4"/>
                    <a:pt x="6150" y="8"/>
                    <a:pt x="5985" y="8"/>
                  </a:cubicBezTo>
                  <a:cubicBezTo>
                    <a:pt x="5965" y="8"/>
                    <a:pt x="5945" y="8"/>
                    <a:pt x="5925" y="7"/>
                  </a:cubicBezTo>
                  <a:cubicBezTo>
                    <a:pt x="5868" y="7"/>
                    <a:pt x="5812" y="7"/>
                    <a:pt x="5755" y="7"/>
                  </a:cubicBezTo>
                  <a:cubicBezTo>
                    <a:pt x="5608" y="7"/>
                    <a:pt x="5460" y="9"/>
                    <a:pt x="5312" y="19"/>
                  </a:cubicBezTo>
                  <a:cubicBezTo>
                    <a:pt x="5125" y="30"/>
                    <a:pt x="4938" y="51"/>
                    <a:pt x="4750" y="60"/>
                  </a:cubicBezTo>
                  <a:cubicBezTo>
                    <a:pt x="4562" y="70"/>
                    <a:pt x="4374" y="78"/>
                    <a:pt x="4185" y="78"/>
                  </a:cubicBezTo>
                  <a:cubicBezTo>
                    <a:pt x="4174" y="78"/>
                    <a:pt x="4162" y="78"/>
                    <a:pt x="4151" y="78"/>
                  </a:cubicBezTo>
                  <a:lnTo>
                    <a:pt x="4152" y="78"/>
                  </a:lnTo>
                  <a:cubicBezTo>
                    <a:pt x="4033" y="76"/>
                    <a:pt x="3912" y="75"/>
                    <a:pt x="3792" y="75"/>
                  </a:cubicBezTo>
                  <a:lnTo>
                    <a:pt x="3816" y="75"/>
                  </a:lnTo>
                  <a:cubicBezTo>
                    <a:pt x="3546" y="71"/>
                    <a:pt x="3276" y="69"/>
                    <a:pt x="3006" y="67"/>
                  </a:cubicBezTo>
                  <a:lnTo>
                    <a:pt x="3010" y="67"/>
                  </a:lnTo>
                  <a:cubicBezTo>
                    <a:pt x="2893" y="65"/>
                    <a:pt x="2775" y="61"/>
                    <a:pt x="2657" y="61"/>
                  </a:cubicBezTo>
                  <a:cubicBezTo>
                    <a:pt x="2590" y="61"/>
                    <a:pt x="2522" y="62"/>
                    <a:pt x="2455" y="67"/>
                  </a:cubicBezTo>
                  <a:cubicBezTo>
                    <a:pt x="2269" y="79"/>
                    <a:pt x="2084" y="98"/>
                    <a:pt x="1898" y="113"/>
                  </a:cubicBezTo>
                  <a:cubicBezTo>
                    <a:pt x="1704" y="129"/>
                    <a:pt x="1511" y="132"/>
                    <a:pt x="1316" y="135"/>
                  </a:cubicBezTo>
                  <a:cubicBezTo>
                    <a:pt x="1121" y="139"/>
                    <a:pt x="928" y="163"/>
                    <a:pt x="734" y="187"/>
                  </a:cubicBezTo>
                  <a:lnTo>
                    <a:pt x="734" y="187"/>
                  </a:lnTo>
                  <a:cubicBezTo>
                    <a:pt x="738" y="187"/>
                    <a:pt x="741" y="187"/>
                    <a:pt x="745" y="187"/>
                  </a:cubicBezTo>
                  <a:cubicBezTo>
                    <a:pt x="645" y="198"/>
                    <a:pt x="548" y="210"/>
                    <a:pt x="447" y="213"/>
                  </a:cubicBezTo>
                  <a:cubicBezTo>
                    <a:pt x="400" y="214"/>
                    <a:pt x="354" y="217"/>
                    <a:pt x="307" y="219"/>
                  </a:cubicBezTo>
                  <a:cubicBezTo>
                    <a:pt x="250" y="222"/>
                    <a:pt x="184" y="222"/>
                    <a:pt x="132" y="248"/>
                  </a:cubicBezTo>
                  <a:cubicBezTo>
                    <a:pt x="41" y="292"/>
                    <a:pt x="0" y="403"/>
                    <a:pt x="44" y="495"/>
                  </a:cubicBezTo>
                  <a:cubicBezTo>
                    <a:pt x="75" y="560"/>
                    <a:pt x="143" y="600"/>
                    <a:pt x="212" y="600"/>
                  </a:cubicBezTo>
                  <a:cubicBezTo>
                    <a:pt x="228" y="600"/>
                    <a:pt x="243" y="598"/>
                    <a:pt x="259" y="594"/>
                  </a:cubicBezTo>
                  <a:lnTo>
                    <a:pt x="261" y="594"/>
                  </a:lnTo>
                  <a:cubicBezTo>
                    <a:pt x="379" y="583"/>
                    <a:pt x="497" y="584"/>
                    <a:pt x="615" y="573"/>
                  </a:cubicBezTo>
                  <a:cubicBezTo>
                    <a:pt x="742" y="562"/>
                    <a:pt x="869" y="543"/>
                    <a:pt x="996" y="528"/>
                  </a:cubicBezTo>
                  <a:cubicBezTo>
                    <a:pt x="1137" y="513"/>
                    <a:pt x="1276" y="506"/>
                    <a:pt x="1419" y="504"/>
                  </a:cubicBezTo>
                  <a:cubicBezTo>
                    <a:pt x="1560" y="503"/>
                    <a:pt x="1703" y="500"/>
                    <a:pt x="1844" y="488"/>
                  </a:cubicBezTo>
                  <a:cubicBezTo>
                    <a:pt x="1985" y="477"/>
                    <a:pt x="2128" y="465"/>
                    <a:pt x="2270" y="452"/>
                  </a:cubicBezTo>
                  <a:cubicBezTo>
                    <a:pt x="2402" y="442"/>
                    <a:pt x="2532" y="432"/>
                    <a:pt x="2662" y="432"/>
                  </a:cubicBezTo>
                  <a:cubicBezTo>
                    <a:pt x="2932" y="437"/>
                    <a:pt x="3203" y="436"/>
                    <a:pt x="3473" y="439"/>
                  </a:cubicBezTo>
                  <a:lnTo>
                    <a:pt x="3475" y="439"/>
                  </a:lnTo>
                  <a:cubicBezTo>
                    <a:pt x="3628" y="442"/>
                    <a:pt x="3780" y="444"/>
                    <a:pt x="3932" y="445"/>
                  </a:cubicBezTo>
                  <a:lnTo>
                    <a:pt x="3932" y="445"/>
                  </a:lnTo>
                  <a:cubicBezTo>
                    <a:pt x="3930" y="445"/>
                    <a:pt x="3927" y="445"/>
                    <a:pt x="3925" y="444"/>
                  </a:cubicBezTo>
                  <a:lnTo>
                    <a:pt x="3925" y="444"/>
                  </a:lnTo>
                  <a:cubicBezTo>
                    <a:pt x="4027" y="446"/>
                    <a:pt x="4129" y="447"/>
                    <a:pt x="4231" y="447"/>
                  </a:cubicBezTo>
                  <a:cubicBezTo>
                    <a:pt x="4291" y="447"/>
                    <a:pt x="4350" y="447"/>
                    <a:pt x="4409" y="445"/>
                  </a:cubicBezTo>
                  <a:cubicBezTo>
                    <a:pt x="4606" y="441"/>
                    <a:pt x="4804" y="429"/>
                    <a:pt x="5001" y="413"/>
                  </a:cubicBezTo>
                  <a:cubicBezTo>
                    <a:pt x="5187" y="400"/>
                    <a:pt x="5375" y="379"/>
                    <a:pt x="5563" y="378"/>
                  </a:cubicBezTo>
                  <a:cubicBezTo>
                    <a:pt x="5618" y="377"/>
                    <a:pt x="5673" y="377"/>
                    <a:pt x="5727" y="377"/>
                  </a:cubicBezTo>
                  <a:cubicBezTo>
                    <a:pt x="5815" y="377"/>
                    <a:pt x="5903" y="378"/>
                    <a:pt x="5992" y="378"/>
                  </a:cubicBezTo>
                  <a:cubicBezTo>
                    <a:pt x="6046" y="378"/>
                    <a:pt x="6101" y="377"/>
                    <a:pt x="6156" y="377"/>
                  </a:cubicBezTo>
                  <a:cubicBezTo>
                    <a:pt x="6242" y="376"/>
                    <a:pt x="6331" y="374"/>
                    <a:pt x="6417" y="372"/>
                  </a:cubicBezTo>
                  <a:cubicBezTo>
                    <a:pt x="6525" y="371"/>
                    <a:pt x="6634" y="369"/>
                    <a:pt x="6742" y="369"/>
                  </a:cubicBezTo>
                  <a:cubicBezTo>
                    <a:pt x="6980" y="373"/>
                    <a:pt x="7217" y="377"/>
                    <a:pt x="7455" y="384"/>
                  </a:cubicBezTo>
                  <a:cubicBezTo>
                    <a:pt x="7703" y="393"/>
                    <a:pt x="7951" y="392"/>
                    <a:pt x="8199" y="397"/>
                  </a:cubicBezTo>
                  <a:cubicBezTo>
                    <a:pt x="8392" y="403"/>
                    <a:pt x="8587" y="415"/>
                    <a:pt x="8780" y="420"/>
                  </a:cubicBezTo>
                  <a:cubicBezTo>
                    <a:pt x="8986" y="427"/>
                    <a:pt x="9193" y="431"/>
                    <a:pt x="9398" y="432"/>
                  </a:cubicBezTo>
                  <a:cubicBezTo>
                    <a:pt x="9595" y="432"/>
                    <a:pt x="9791" y="427"/>
                    <a:pt x="9987" y="415"/>
                  </a:cubicBezTo>
                  <a:cubicBezTo>
                    <a:pt x="10175" y="403"/>
                    <a:pt x="10365" y="400"/>
                    <a:pt x="10553" y="400"/>
                  </a:cubicBezTo>
                  <a:cubicBezTo>
                    <a:pt x="10549" y="400"/>
                    <a:pt x="10545" y="398"/>
                    <a:pt x="10542" y="398"/>
                  </a:cubicBezTo>
                  <a:cubicBezTo>
                    <a:pt x="10548" y="398"/>
                    <a:pt x="10553" y="398"/>
                    <a:pt x="10559" y="400"/>
                  </a:cubicBezTo>
                  <a:lnTo>
                    <a:pt x="10560" y="400"/>
                  </a:lnTo>
                  <a:cubicBezTo>
                    <a:pt x="10694" y="402"/>
                    <a:pt x="10828" y="407"/>
                    <a:pt x="10963" y="415"/>
                  </a:cubicBezTo>
                  <a:cubicBezTo>
                    <a:pt x="11105" y="423"/>
                    <a:pt x="11247" y="435"/>
                    <a:pt x="11390" y="440"/>
                  </a:cubicBezTo>
                  <a:cubicBezTo>
                    <a:pt x="11474" y="442"/>
                    <a:pt x="11558" y="444"/>
                    <a:pt x="11642" y="444"/>
                  </a:cubicBezTo>
                  <a:cubicBezTo>
                    <a:pt x="11702" y="444"/>
                    <a:pt x="11763" y="443"/>
                    <a:pt x="11824" y="441"/>
                  </a:cubicBezTo>
                  <a:cubicBezTo>
                    <a:pt x="11967" y="435"/>
                    <a:pt x="12110" y="433"/>
                    <a:pt x="12253" y="432"/>
                  </a:cubicBezTo>
                  <a:cubicBezTo>
                    <a:pt x="12248" y="432"/>
                    <a:pt x="12243" y="432"/>
                    <a:pt x="12238" y="431"/>
                  </a:cubicBezTo>
                  <a:lnTo>
                    <a:pt x="12238" y="431"/>
                  </a:lnTo>
                  <a:cubicBezTo>
                    <a:pt x="12454" y="434"/>
                    <a:pt x="12670" y="441"/>
                    <a:pt x="12886" y="443"/>
                  </a:cubicBezTo>
                  <a:cubicBezTo>
                    <a:pt x="13006" y="443"/>
                    <a:pt x="13127" y="440"/>
                    <a:pt x="13249" y="437"/>
                  </a:cubicBezTo>
                  <a:cubicBezTo>
                    <a:pt x="13340" y="434"/>
                    <a:pt x="13432" y="431"/>
                    <a:pt x="13524" y="431"/>
                  </a:cubicBezTo>
                  <a:lnTo>
                    <a:pt x="13524" y="431"/>
                  </a:lnTo>
                  <a:cubicBezTo>
                    <a:pt x="13682" y="433"/>
                    <a:pt x="13840" y="433"/>
                    <a:pt x="13998" y="433"/>
                  </a:cubicBezTo>
                  <a:cubicBezTo>
                    <a:pt x="14103" y="433"/>
                    <a:pt x="14207" y="433"/>
                    <a:pt x="14311" y="433"/>
                  </a:cubicBezTo>
                  <a:lnTo>
                    <a:pt x="14311" y="433"/>
                  </a:lnTo>
                  <a:cubicBezTo>
                    <a:pt x="14355" y="433"/>
                    <a:pt x="14397" y="433"/>
                    <a:pt x="14441" y="434"/>
                  </a:cubicBezTo>
                  <a:cubicBezTo>
                    <a:pt x="14588" y="434"/>
                    <a:pt x="14733" y="428"/>
                    <a:pt x="14879" y="423"/>
                  </a:cubicBezTo>
                  <a:cubicBezTo>
                    <a:pt x="15006" y="418"/>
                    <a:pt x="15131" y="413"/>
                    <a:pt x="15257" y="412"/>
                  </a:cubicBezTo>
                  <a:lnTo>
                    <a:pt x="15257" y="412"/>
                  </a:lnTo>
                  <a:cubicBezTo>
                    <a:pt x="15376" y="413"/>
                    <a:pt x="15496" y="419"/>
                    <a:pt x="15616" y="427"/>
                  </a:cubicBezTo>
                  <a:cubicBezTo>
                    <a:pt x="15749" y="435"/>
                    <a:pt x="15884" y="435"/>
                    <a:pt x="16019" y="441"/>
                  </a:cubicBezTo>
                  <a:cubicBezTo>
                    <a:pt x="16145" y="447"/>
                    <a:pt x="16271" y="457"/>
                    <a:pt x="16395" y="463"/>
                  </a:cubicBezTo>
                  <a:cubicBezTo>
                    <a:pt x="16467" y="465"/>
                    <a:pt x="16538" y="466"/>
                    <a:pt x="16609" y="466"/>
                  </a:cubicBezTo>
                  <a:cubicBezTo>
                    <a:pt x="16664" y="465"/>
                    <a:pt x="16718" y="463"/>
                    <a:pt x="16773" y="459"/>
                  </a:cubicBezTo>
                  <a:cubicBezTo>
                    <a:pt x="16873" y="452"/>
                    <a:pt x="16953" y="365"/>
                    <a:pt x="16948" y="265"/>
                  </a:cubicBezTo>
                  <a:cubicBezTo>
                    <a:pt x="16942" y="168"/>
                    <a:pt x="16860" y="89"/>
                    <a:pt x="16765" y="89"/>
                  </a:cubicBezTo>
                  <a:cubicBezTo>
                    <a:pt x="16761" y="89"/>
                    <a:pt x="16757" y="89"/>
                    <a:pt x="16753" y="90"/>
                  </a:cubicBezTo>
                  <a:cubicBezTo>
                    <a:pt x="16698" y="93"/>
                    <a:pt x="16643" y="97"/>
                    <a:pt x="16590" y="98"/>
                  </a:cubicBezTo>
                  <a:cubicBezTo>
                    <a:pt x="16422" y="94"/>
                    <a:pt x="16255" y="82"/>
                    <a:pt x="16088" y="74"/>
                  </a:cubicBezTo>
                  <a:cubicBezTo>
                    <a:pt x="15997" y="69"/>
                    <a:pt x="15906" y="70"/>
                    <a:pt x="15816" y="66"/>
                  </a:cubicBezTo>
                  <a:cubicBezTo>
                    <a:pt x="15724" y="62"/>
                    <a:pt x="15634" y="55"/>
                    <a:pt x="15542" y="51"/>
                  </a:cubicBezTo>
                  <a:cubicBezTo>
                    <a:pt x="15441" y="46"/>
                    <a:pt x="15340" y="44"/>
                    <a:pt x="15240" y="44"/>
                  </a:cubicBezTo>
                  <a:cubicBezTo>
                    <a:pt x="15152" y="44"/>
                    <a:pt x="15065" y="45"/>
                    <a:pt x="14977" y="49"/>
                  </a:cubicBezTo>
                  <a:cubicBezTo>
                    <a:pt x="14800" y="54"/>
                    <a:pt x="14625" y="64"/>
                    <a:pt x="14448" y="65"/>
                  </a:cubicBezTo>
                  <a:lnTo>
                    <a:pt x="14448" y="65"/>
                  </a:lnTo>
                  <a:cubicBezTo>
                    <a:pt x="14402" y="63"/>
                    <a:pt x="14358" y="63"/>
                    <a:pt x="14312" y="63"/>
                  </a:cubicBezTo>
                  <a:lnTo>
                    <a:pt x="14336" y="63"/>
                  </a:lnTo>
                  <a:cubicBezTo>
                    <a:pt x="14288" y="63"/>
                    <a:pt x="14239" y="63"/>
                    <a:pt x="14191" y="63"/>
                  </a:cubicBezTo>
                  <a:cubicBezTo>
                    <a:pt x="14050" y="63"/>
                    <a:pt x="13909" y="64"/>
                    <a:pt x="13769" y="65"/>
                  </a:cubicBezTo>
                  <a:lnTo>
                    <a:pt x="13769" y="65"/>
                  </a:lnTo>
                  <a:cubicBezTo>
                    <a:pt x="13678" y="64"/>
                    <a:pt x="13586" y="61"/>
                    <a:pt x="13494" y="61"/>
                  </a:cubicBezTo>
                  <a:cubicBezTo>
                    <a:pt x="13450" y="61"/>
                    <a:pt x="13407" y="62"/>
                    <a:pt x="13363" y="63"/>
                  </a:cubicBezTo>
                  <a:cubicBezTo>
                    <a:pt x="13235" y="68"/>
                    <a:pt x="13107" y="73"/>
                    <a:pt x="12979" y="74"/>
                  </a:cubicBezTo>
                  <a:cubicBezTo>
                    <a:pt x="12737" y="73"/>
                    <a:pt x="12497" y="65"/>
                    <a:pt x="12256" y="62"/>
                  </a:cubicBezTo>
                  <a:cubicBezTo>
                    <a:pt x="12239" y="62"/>
                    <a:pt x="12222" y="62"/>
                    <a:pt x="12205" y="62"/>
                  </a:cubicBezTo>
                  <a:cubicBezTo>
                    <a:pt x="12096" y="62"/>
                    <a:pt x="11986" y="65"/>
                    <a:pt x="11877" y="68"/>
                  </a:cubicBezTo>
                  <a:cubicBezTo>
                    <a:pt x="11765" y="71"/>
                    <a:pt x="11655" y="75"/>
                    <a:pt x="11542" y="75"/>
                  </a:cubicBezTo>
                  <a:cubicBezTo>
                    <a:pt x="11196" y="62"/>
                    <a:pt x="10851" y="29"/>
                    <a:pt x="10504" y="29"/>
                  </a:cubicBezTo>
                  <a:cubicBezTo>
                    <a:pt x="10469" y="29"/>
                    <a:pt x="10434" y="30"/>
                    <a:pt x="10399" y="30"/>
                  </a:cubicBezTo>
                  <a:cubicBezTo>
                    <a:pt x="10203" y="34"/>
                    <a:pt x="10007" y="45"/>
                    <a:pt x="9811" y="55"/>
                  </a:cubicBezTo>
                  <a:cubicBezTo>
                    <a:pt x="9709" y="61"/>
                    <a:pt x="9607" y="63"/>
                    <a:pt x="9505" y="63"/>
                  </a:cubicBezTo>
                  <a:cubicBezTo>
                    <a:pt x="9422" y="63"/>
                    <a:pt x="9340" y="62"/>
                    <a:pt x="9258" y="61"/>
                  </a:cubicBezTo>
                  <a:lnTo>
                    <a:pt x="9260" y="61"/>
                  </a:lnTo>
                  <a:cubicBezTo>
                    <a:pt x="9113" y="59"/>
                    <a:pt x="8964" y="57"/>
                    <a:pt x="8815" y="52"/>
                  </a:cubicBezTo>
                  <a:cubicBezTo>
                    <a:pt x="8622" y="45"/>
                    <a:pt x="8428" y="35"/>
                    <a:pt x="8234" y="29"/>
                  </a:cubicBezTo>
                  <a:cubicBezTo>
                    <a:pt x="8045" y="25"/>
                    <a:pt x="7856" y="25"/>
                    <a:pt x="7667" y="21"/>
                  </a:cubicBezTo>
                  <a:cubicBezTo>
                    <a:pt x="7328" y="13"/>
                    <a:pt x="6990" y="1"/>
                    <a:pt x="665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0" name="Google Shape;2149;p42"/>
            <p:cNvSpPr/>
            <p:nvPr/>
          </p:nvSpPr>
          <p:spPr>
            <a:xfrm flipH="1">
              <a:off x="6767921" y="3807666"/>
              <a:ext cx="1467" cy="124"/>
            </a:xfrm>
            <a:custGeom>
              <a:avLst/>
              <a:gdLst/>
              <a:ahLst/>
              <a:cxnLst/>
              <a:rect l="l" t="t" r="r" b="b"/>
              <a:pathLst>
                <a:path w="24" h="2" extrusionOk="0">
                  <a:moveTo>
                    <a:pt x="23" y="1"/>
                  </a:moveTo>
                  <a:cubicBezTo>
                    <a:pt x="15" y="1"/>
                    <a:pt x="8" y="1"/>
                    <a:pt x="0" y="2"/>
                  </a:cubicBezTo>
                  <a:cubicBezTo>
                    <a:pt x="8" y="2"/>
                    <a:pt x="15" y="1"/>
                    <a:pt x="23" y="1"/>
                  </a:cubicBezTo>
                  <a:close/>
                </a:path>
              </a:pathLst>
            </a:custGeom>
            <a:solidFill>
              <a:srgbClr val="DA8420"/>
            </a:solidFill>
            <a:ln>
              <a:noFill/>
            </a:ln>
          </p:spPr>
          <p:txBody>
            <a:bodyPr spcFirstLastPara="1" wrap="square" lIns="91425" tIns="91425" rIns="91425" bIns="91425" anchor="ctr" anchorCtr="0">
              <a:noAutofit/>
            </a:bodyPr>
            <a:lstStyle/>
            <a:p>
              <a:endParaRPr/>
            </a:p>
          </p:txBody>
        </p:sp>
        <p:sp>
          <p:nvSpPr>
            <p:cNvPr id="2081" name="Google Shape;2150;p42"/>
            <p:cNvSpPr/>
            <p:nvPr/>
          </p:nvSpPr>
          <p:spPr>
            <a:xfrm flipH="1">
              <a:off x="7384596" y="4005351"/>
              <a:ext cx="23102" cy="23024"/>
            </a:xfrm>
            <a:custGeom>
              <a:avLst/>
              <a:gdLst/>
              <a:ahLst/>
              <a:cxnLst/>
              <a:rect l="l" t="t" r="r" b="b"/>
              <a:pathLst>
                <a:path w="378" h="372" extrusionOk="0">
                  <a:moveTo>
                    <a:pt x="196" y="1"/>
                  </a:moveTo>
                  <a:cubicBezTo>
                    <a:pt x="195" y="1"/>
                    <a:pt x="195" y="1"/>
                    <a:pt x="194" y="1"/>
                  </a:cubicBezTo>
                  <a:cubicBezTo>
                    <a:pt x="94" y="2"/>
                    <a:pt x="8" y="75"/>
                    <a:pt x="4" y="180"/>
                  </a:cubicBezTo>
                  <a:cubicBezTo>
                    <a:pt x="1" y="277"/>
                    <a:pt x="81" y="371"/>
                    <a:pt x="182" y="371"/>
                  </a:cubicBezTo>
                  <a:cubicBezTo>
                    <a:pt x="183" y="371"/>
                    <a:pt x="183" y="371"/>
                    <a:pt x="184" y="371"/>
                  </a:cubicBezTo>
                  <a:cubicBezTo>
                    <a:pt x="283" y="370"/>
                    <a:pt x="370" y="296"/>
                    <a:pt x="374" y="191"/>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2" name="Google Shape;2151;p42"/>
            <p:cNvSpPr/>
            <p:nvPr/>
          </p:nvSpPr>
          <p:spPr>
            <a:xfrm flipH="1">
              <a:off x="7351348" y="4002689"/>
              <a:ext cx="23041" cy="22900"/>
            </a:xfrm>
            <a:custGeom>
              <a:avLst/>
              <a:gdLst/>
              <a:ahLst/>
              <a:cxnLst/>
              <a:rect l="l" t="t" r="r" b="b"/>
              <a:pathLst>
                <a:path w="377" h="370" extrusionOk="0">
                  <a:moveTo>
                    <a:pt x="197" y="0"/>
                  </a:moveTo>
                  <a:cubicBezTo>
                    <a:pt x="196" y="0"/>
                    <a:pt x="195" y="0"/>
                    <a:pt x="193" y="0"/>
                  </a:cubicBezTo>
                  <a:cubicBezTo>
                    <a:pt x="94" y="1"/>
                    <a:pt x="7" y="74"/>
                    <a:pt x="4" y="180"/>
                  </a:cubicBezTo>
                  <a:cubicBezTo>
                    <a:pt x="0" y="275"/>
                    <a:pt x="80" y="369"/>
                    <a:pt x="181" y="369"/>
                  </a:cubicBezTo>
                  <a:cubicBezTo>
                    <a:pt x="182" y="369"/>
                    <a:pt x="183" y="369"/>
                    <a:pt x="183" y="369"/>
                  </a:cubicBezTo>
                  <a:cubicBezTo>
                    <a:pt x="284" y="368"/>
                    <a:pt x="370" y="295"/>
                    <a:pt x="373" y="190"/>
                  </a:cubicBezTo>
                  <a:cubicBezTo>
                    <a:pt x="376" y="95"/>
                    <a:pt x="297"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3" name="Google Shape;2152;p42"/>
            <p:cNvSpPr/>
            <p:nvPr/>
          </p:nvSpPr>
          <p:spPr>
            <a:xfrm flipH="1">
              <a:off x="7370234" y="4035307"/>
              <a:ext cx="23102" cy="22962"/>
            </a:xfrm>
            <a:custGeom>
              <a:avLst/>
              <a:gdLst/>
              <a:ahLst/>
              <a:cxnLst/>
              <a:rect l="l" t="t" r="r" b="b"/>
              <a:pathLst>
                <a:path w="378" h="371" extrusionOk="0">
                  <a:moveTo>
                    <a:pt x="197" y="0"/>
                  </a:moveTo>
                  <a:cubicBezTo>
                    <a:pt x="196" y="0"/>
                    <a:pt x="195" y="0"/>
                    <a:pt x="195" y="0"/>
                  </a:cubicBezTo>
                  <a:cubicBezTo>
                    <a:pt x="94" y="1"/>
                    <a:pt x="7" y="75"/>
                    <a:pt x="4" y="180"/>
                  </a:cubicBezTo>
                  <a:cubicBezTo>
                    <a:pt x="0" y="276"/>
                    <a:pt x="82" y="371"/>
                    <a:pt x="182" y="371"/>
                  </a:cubicBezTo>
                  <a:cubicBezTo>
                    <a:pt x="182" y="371"/>
                    <a:pt x="183" y="371"/>
                    <a:pt x="183" y="371"/>
                  </a:cubicBezTo>
                  <a:cubicBezTo>
                    <a:pt x="284" y="370"/>
                    <a:pt x="371" y="296"/>
                    <a:pt x="374" y="191"/>
                  </a:cubicBezTo>
                  <a:cubicBezTo>
                    <a:pt x="378" y="95"/>
                    <a:pt x="296"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4" name="Google Shape;2153;p42"/>
            <p:cNvSpPr/>
            <p:nvPr/>
          </p:nvSpPr>
          <p:spPr>
            <a:xfrm flipH="1">
              <a:off x="6967103" y="4178340"/>
              <a:ext cx="23041" cy="22962"/>
            </a:xfrm>
            <a:custGeom>
              <a:avLst/>
              <a:gdLst/>
              <a:ahLst/>
              <a:cxnLst/>
              <a:rect l="l" t="t" r="r" b="b"/>
              <a:pathLst>
                <a:path w="377" h="371" extrusionOk="0">
                  <a:moveTo>
                    <a:pt x="196" y="0"/>
                  </a:moveTo>
                  <a:cubicBezTo>
                    <a:pt x="196" y="0"/>
                    <a:pt x="195" y="0"/>
                    <a:pt x="194" y="0"/>
                  </a:cubicBezTo>
                  <a:cubicBezTo>
                    <a:pt x="94" y="1"/>
                    <a:pt x="7" y="75"/>
                    <a:pt x="3" y="180"/>
                  </a:cubicBezTo>
                  <a:cubicBezTo>
                    <a:pt x="0" y="276"/>
                    <a:pt x="80" y="371"/>
                    <a:pt x="181" y="371"/>
                  </a:cubicBezTo>
                  <a:cubicBezTo>
                    <a:pt x="182" y="371"/>
                    <a:pt x="182" y="371"/>
                    <a:pt x="183" y="371"/>
                  </a:cubicBezTo>
                  <a:cubicBezTo>
                    <a:pt x="284" y="368"/>
                    <a:pt x="369" y="295"/>
                    <a:pt x="374" y="191"/>
                  </a:cubicBezTo>
                  <a:cubicBezTo>
                    <a:pt x="376" y="95"/>
                    <a:pt x="296"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5" name="Google Shape;2154;p42"/>
            <p:cNvSpPr/>
            <p:nvPr/>
          </p:nvSpPr>
          <p:spPr>
            <a:xfrm flipH="1">
              <a:off x="6932082" y="4179083"/>
              <a:ext cx="23102" cy="22962"/>
            </a:xfrm>
            <a:custGeom>
              <a:avLst/>
              <a:gdLst/>
              <a:ahLst/>
              <a:cxnLst/>
              <a:rect l="l" t="t" r="r" b="b"/>
              <a:pathLst>
                <a:path w="378" h="371" extrusionOk="0">
                  <a:moveTo>
                    <a:pt x="199" y="1"/>
                  </a:moveTo>
                  <a:cubicBezTo>
                    <a:pt x="198" y="1"/>
                    <a:pt x="197" y="1"/>
                    <a:pt x="195" y="1"/>
                  </a:cubicBezTo>
                  <a:cubicBezTo>
                    <a:pt x="95" y="2"/>
                    <a:pt x="8" y="75"/>
                    <a:pt x="4" y="179"/>
                  </a:cubicBezTo>
                  <a:cubicBezTo>
                    <a:pt x="1" y="276"/>
                    <a:pt x="81" y="370"/>
                    <a:pt x="182" y="370"/>
                  </a:cubicBezTo>
                  <a:cubicBezTo>
                    <a:pt x="183" y="370"/>
                    <a:pt x="183" y="370"/>
                    <a:pt x="184" y="370"/>
                  </a:cubicBezTo>
                  <a:cubicBezTo>
                    <a:pt x="285" y="369"/>
                    <a:pt x="370" y="296"/>
                    <a:pt x="375" y="191"/>
                  </a:cubicBezTo>
                  <a:cubicBezTo>
                    <a:pt x="377" y="96"/>
                    <a:pt x="298" y="1"/>
                    <a:pt x="1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6" name="Google Shape;2155;p42"/>
            <p:cNvSpPr/>
            <p:nvPr/>
          </p:nvSpPr>
          <p:spPr>
            <a:xfrm flipH="1">
              <a:off x="6872065" y="3848825"/>
              <a:ext cx="23102" cy="22962"/>
            </a:xfrm>
            <a:custGeom>
              <a:avLst/>
              <a:gdLst/>
              <a:ahLst/>
              <a:cxnLst/>
              <a:rect l="l" t="t" r="r" b="b"/>
              <a:pathLst>
                <a:path w="378" h="371" extrusionOk="0">
                  <a:moveTo>
                    <a:pt x="196" y="0"/>
                  </a:moveTo>
                  <a:cubicBezTo>
                    <a:pt x="196" y="0"/>
                    <a:pt x="195" y="0"/>
                    <a:pt x="194" y="0"/>
                  </a:cubicBezTo>
                  <a:cubicBezTo>
                    <a:pt x="94" y="1"/>
                    <a:pt x="8" y="74"/>
                    <a:pt x="3" y="180"/>
                  </a:cubicBezTo>
                  <a:cubicBezTo>
                    <a:pt x="0" y="276"/>
                    <a:pt x="81" y="371"/>
                    <a:pt x="181" y="371"/>
                  </a:cubicBezTo>
                  <a:cubicBezTo>
                    <a:pt x="182" y="371"/>
                    <a:pt x="182" y="371"/>
                    <a:pt x="183" y="371"/>
                  </a:cubicBezTo>
                  <a:cubicBezTo>
                    <a:pt x="284" y="370"/>
                    <a:pt x="371" y="296"/>
                    <a:pt x="374" y="191"/>
                  </a:cubicBezTo>
                  <a:cubicBezTo>
                    <a:pt x="377" y="95"/>
                    <a:pt x="297"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7" name="Google Shape;2156;p42"/>
            <p:cNvSpPr/>
            <p:nvPr/>
          </p:nvSpPr>
          <p:spPr>
            <a:xfrm flipH="1">
              <a:off x="7361127" y="3699168"/>
              <a:ext cx="23041" cy="23024"/>
            </a:xfrm>
            <a:custGeom>
              <a:avLst/>
              <a:gdLst/>
              <a:ahLst/>
              <a:cxnLst/>
              <a:rect l="l" t="t" r="r" b="b"/>
              <a:pathLst>
                <a:path w="377" h="372" extrusionOk="0">
                  <a:moveTo>
                    <a:pt x="196" y="1"/>
                  </a:moveTo>
                  <a:cubicBezTo>
                    <a:pt x="196" y="1"/>
                    <a:pt x="195" y="1"/>
                    <a:pt x="195" y="1"/>
                  </a:cubicBezTo>
                  <a:cubicBezTo>
                    <a:pt x="94" y="3"/>
                    <a:pt x="7" y="76"/>
                    <a:pt x="4" y="180"/>
                  </a:cubicBezTo>
                  <a:cubicBezTo>
                    <a:pt x="0" y="277"/>
                    <a:pt x="80" y="371"/>
                    <a:pt x="181" y="371"/>
                  </a:cubicBezTo>
                  <a:cubicBezTo>
                    <a:pt x="182" y="371"/>
                    <a:pt x="183" y="371"/>
                    <a:pt x="183" y="371"/>
                  </a:cubicBezTo>
                  <a:cubicBezTo>
                    <a:pt x="284" y="370"/>
                    <a:pt x="370" y="297"/>
                    <a:pt x="374" y="192"/>
                  </a:cubicBezTo>
                  <a:cubicBezTo>
                    <a:pt x="376" y="95"/>
                    <a:pt x="296"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8" name="Google Shape;2157;p42"/>
            <p:cNvSpPr/>
            <p:nvPr/>
          </p:nvSpPr>
          <p:spPr>
            <a:xfrm flipH="1">
              <a:off x="7329774" y="3700716"/>
              <a:ext cx="23041" cy="23024"/>
            </a:xfrm>
            <a:custGeom>
              <a:avLst/>
              <a:gdLst/>
              <a:ahLst/>
              <a:cxnLst/>
              <a:rect l="l" t="t" r="r" b="b"/>
              <a:pathLst>
                <a:path w="377" h="372" extrusionOk="0">
                  <a:moveTo>
                    <a:pt x="196" y="1"/>
                  </a:moveTo>
                  <a:cubicBezTo>
                    <a:pt x="195" y="1"/>
                    <a:pt x="194" y="1"/>
                    <a:pt x="194" y="1"/>
                  </a:cubicBezTo>
                  <a:cubicBezTo>
                    <a:pt x="93" y="2"/>
                    <a:pt x="7" y="75"/>
                    <a:pt x="3" y="181"/>
                  </a:cubicBezTo>
                  <a:cubicBezTo>
                    <a:pt x="1" y="277"/>
                    <a:pt x="81" y="372"/>
                    <a:pt x="181" y="372"/>
                  </a:cubicBezTo>
                  <a:cubicBezTo>
                    <a:pt x="181" y="372"/>
                    <a:pt x="182" y="372"/>
                    <a:pt x="182" y="371"/>
                  </a:cubicBezTo>
                  <a:cubicBezTo>
                    <a:pt x="283" y="369"/>
                    <a:pt x="370" y="296"/>
                    <a:pt x="373"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9" name="Google Shape;2158;p42"/>
            <p:cNvSpPr/>
            <p:nvPr/>
          </p:nvSpPr>
          <p:spPr>
            <a:xfrm flipH="1">
              <a:off x="6660293" y="3932008"/>
              <a:ext cx="69002" cy="334962"/>
            </a:xfrm>
            <a:custGeom>
              <a:avLst/>
              <a:gdLst/>
              <a:ahLst/>
              <a:cxnLst/>
              <a:rect l="l" t="t" r="r" b="b"/>
              <a:pathLst>
                <a:path w="1129" h="5412" extrusionOk="0">
                  <a:moveTo>
                    <a:pt x="529" y="0"/>
                  </a:moveTo>
                  <a:cubicBezTo>
                    <a:pt x="433" y="0"/>
                    <a:pt x="353" y="77"/>
                    <a:pt x="345" y="174"/>
                  </a:cubicBezTo>
                  <a:cubicBezTo>
                    <a:pt x="345" y="182"/>
                    <a:pt x="345" y="190"/>
                    <a:pt x="345" y="198"/>
                  </a:cubicBezTo>
                  <a:cubicBezTo>
                    <a:pt x="341" y="264"/>
                    <a:pt x="331" y="330"/>
                    <a:pt x="323" y="395"/>
                  </a:cubicBezTo>
                  <a:cubicBezTo>
                    <a:pt x="315" y="477"/>
                    <a:pt x="307" y="559"/>
                    <a:pt x="304" y="641"/>
                  </a:cubicBezTo>
                  <a:cubicBezTo>
                    <a:pt x="297" y="837"/>
                    <a:pt x="289" y="1033"/>
                    <a:pt x="276" y="1230"/>
                  </a:cubicBezTo>
                  <a:cubicBezTo>
                    <a:pt x="262" y="1435"/>
                    <a:pt x="243" y="1639"/>
                    <a:pt x="221" y="1844"/>
                  </a:cubicBezTo>
                  <a:cubicBezTo>
                    <a:pt x="179" y="2234"/>
                    <a:pt x="155" y="2626"/>
                    <a:pt x="124" y="3016"/>
                  </a:cubicBezTo>
                  <a:cubicBezTo>
                    <a:pt x="109" y="3211"/>
                    <a:pt x="94" y="3405"/>
                    <a:pt x="83" y="3599"/>
                  </a:cubicBezTo>
                  <a:cubicBezTo>
                    <a:pt x="73" y="3801"/>
                    <a:pt x="45" y="4000"/>
                    <a:pt x="29" y="4200"/>
                  </a:cubicBezTo>
                  <a:cubicBezTo>
                    <a:pt x="12" y="4391"/>
                    <a:pt x="1" y="4582"/>
                    <a:pt x="10" y="4773"/>
                  </a:cubicBezTo>
                  <a:cubicBezTo>
                    <a:pt x="13" y="4855"/>
                    <a:pt x="26" y="4936"/>
                    <a:pt x="33" y="5017"/>
                  </a:cubicBezTo>
                  <a:cubicBezTo>
                    <a:pt x="37" y="5071"/>
                    <a:pt x="40" y="5126"/>
                    <a:pt x="49" y="5179"/>
                  </a:cubicBezTo>
                  <a:cubicBezTo>
                    <a:pt x="78" y="5337"/>
                    <a:pt x="243" y="5412"/>
                    <a:pt x="394" y="5412"/>
                  </a:cubicBezTo>
                  <a:cubicBezTo>
                    <a:pt x="396" y="5412"/>
                    <a:pt x="399" y="5412"/>
                    <a:pt x="401" y="5412"/>
                  </a:cubicBezTo>
                  <a:cubicBezTo>
                    <a:pt x="428" y="5412"/>
                    <a:pt x="457" y="5408"/>
                    <a:pt x="483" y="5403"/>
                  </a:cubicBezTo>
                  <a:cubicBezTo>
                    <a:pt x="595" y="5380"/>
                    <a:pt x="676" y="5288"/>
                    <a:pt x="720" y="5188"/>
                  </a:cubicBezTo>
                  <a:cubicBezTo>
                    <a:pt x="769" y="5074"/>
                    <a:pt x="782" y="4946"/>
                    <a:pt x="791" y="4825"/>
                  </a:cubicBezTo>
                  <a:cubicBezTo>
                    <a:pt x="806" y="4617"/>
                    <a:pt x="808" y="4409"/>
                    <a:pt x="813" y="4201"/>
                  </a:cubicBezTo>
                  <a:cubicBezTo>
                    <a:pt x="819" y="3813"/>
                    <a:pt x="811" y="3426"/>
                    <a:pt x="822" y="3038"/>
                  </a:cubicBezTo>
                  <a:cubicBezTo>
                    <a:pt x="822" y="3037"/>
                    <a:pt x="822" y="3035"/>
                    <a:pt x="822" y="3032"/>
                  </a:cubicBezTo>
                  <a:cubicBezTo>
                    <a:pt x="873" y="2698"/>
                    <a:pt x="927" y="2366"/>
                    <a:pt x="968" y="2031"/>
                  </a:cubicBezTo>
                  <a:cubicBezTo>
                    <a:pt x="992" y="1826"/>
                    <a:pt x="1017" y="1620"/>
                    <a:pt x="1041" y="1414"/>
                  </a:cubicBezTo>
                  <a:cubicBezTo>
                    <a:pt x="1064" y="1213"/>
                    <a:pt x="1090" y="1012"/>
                    <a:pt x="1106" y="810"/>
                  </a:cubicBezTo>
                  <a:cubicBezTo>
                    <a:pt x="1116" y="705"/>
                    <a:pt x="1128" y="595"/>
                    <a:pt x="1121" y="490"/>
                  </a:cubicBezTo>
                  <a:cubicBezTo>
                    <a:pt x="1112" y="332"/>
                    <a:pt x="1047" y="79"/>
                    <a:pt x="857" y="79"/>
                  </a:cubicBezTo>
                  <a:cubicBezTo>
                    <a:pt x="841" y="79"/>
                    <a:pt x="825" y="81"/>
                    <a:pt x="808" y="84"/>
                  </a:cubicBezTo>
                  <a:cubicBezTo>
                    <a:pt x="769" y="92"/>
                    <a:pt x="736" y="111"/>
                    <a:pt x="707" y="135"/>
                  </a:cubicBezTo>
                  <a:cubicBezTo>
                    <a:pt x="687" y="63"/>
                    <a:pt x="620" y="7"/>
                    <a:pt x="542" y="1"/>
                  </a:cubicBezTo>
                  <a:cubicBezTo>
                    <a:pt x="537" y="1"/>
                    <a:pt x="533" y="0"/>
                    <a:pt x="52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0" name="Google Shape;2159;p42"/>
            <p:cNvSpPr/>
            <p:nvPr/>
          </p:nvSpPr>
          <p:spPr>
            <a:xfrm flipH="1">
              <a:off x="7174597" y="2371698"/>
              <a:ext cx="122" cy="124"/>
            </a:xfrm>
            <a:custGeom>
              <a:avLst/>
              <a:gdLst/>
              <a:ahLst/>
              <a:cxnLst/>
              <a:rect l="l" t="t" r="r" b="b"/>
              <a:pathLst>
                <a:path w="2" h="2" extrusionOk="0">
                  <a:moveTo>
                    <a:pt x="0" y="1"/>
                  </a:moveTo>
                  <a:lnTo>
                    <a:pt x="0" y="2"/>
                  </a:lnTo>
                  <a:cubicBezTo>
                    <a:pt x="0" y="1"/>
                    <a:pt x="0" y="1"/>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91" name="Google Shape;2160;p42"/>
            <p:cNvSpPr/>
            <p:nvPr/>
          </p:nvSpPr>
          <p:spPr>
            <a:xfrm flipH="1">
              <a:off x="6589702" y="1596185"/>
              <a:ext cx="1204932" cy="2676541"/>
            </a:xfrm>
            <a:custGeom>
              <a:avLst/>
              <a:gdLst/>
              <a:ahLst/>
              <a:cxnLst/>
              <a:rect l="l" t="t" r="r" b="b"/>
              <a:pathLst>
                <a:path w="19715" h="43245" extrusionOk="0">
                  <a:moveTo>
                    <a:pt x="6807" y="5033"/>
                  </a:moveTo>
                  <a:lnTo>
                    <a:pt x="6807" y="5033"/>
                  </a:lnTo>
                  <a:cubicBezTo>
                    <a:pt x="6807" y="5037"/>
                    <a:pt x="6808" y="5040"/>
                    <a:pt x="6808" y="5044"/>
                  </a:cubicBezTo>
                  <a:cubicBezTo>
                    <a:pt x="6807" y="5040"/>
                    <a:pt x="6807" y="5037"/>
                    <a:pt x="6807" y="5033"/>
                  </a:cubicBezTo>
                  <a:close/>
                  <a:moveTo>
                    <a:pt x="10285" y="370"/>
                  </a:moveTo>
                  <a:cubicBezTo>
                    <a:pt x="10294" y="370"/>
                    <a:pt x="10303" y="370"/>
                    <a:pt x="10311" y="370"/>
                  </a:cubicBezTo>
                  <a:lnTo>
                    <a:pt x="10322" y="370"/>
                  </a:lnTo>
                  <a:cubicBezTo>
                    <a:pt x="10415" y="374"/>
                    <a:pt x="10507" y="381"/>
                    <a:pt x="10601" y="395"/>
                  </a:cubicBezTo>
                  <a:cubicBezTo>
                    <a:pt x="10665" y="406"/>
                    <a:pt x="10729" y="421"/>
                    <a:pt x="10791" y="438"/>
                  </a:cubicBezTo>
                  <a:cubicBezTo>
                    <a:pt x="10873" y="464"/>
                    <a:pt x="10952" y="493"/>
                    <a:pt x="11029" y="526"/>
                  </a:cubicBezTo>
                  <a:cubicBezTo>
                    <a:pt x="11103" y="558"/>
                    <a:pt x="11172" y="596"/>
                    <a:pt x="11240" y="636"/>
                  </a:cubicBezTo>
                  <a:cubicBezTo>
                    <a:pt x="11308" y="681"/>
                    <a:pt x="11372" y="729"/>
                    <a:pt x="11436" y="779"/>
                  </a:cubicBezTo>
                  <a:cubicBezTo>
                    <a:pt x="11572" y="892"/>
                    <a:pt x="11697" y="1017"/>
                    <a:pt x="11821" y="1144"/>
                  </a:cubicBezTo>
                  <a:cubicBezTo>
                    <a:pt x="11862" y="1191"/>
                    <a:pt x="11905" y="1235"/>
                    <a:pt x="11942" y="1283"/>
                  </a:cubicBezTo>
                  <a:cubicBezTo>
                    <a:pt x="11982" y="1335"/>
                    <a:pt x="12021" y="1385"/>
                    <a:pt x="12060" y="1437"/>
                  </a:cubicBezTo>
                  <a:cubicBezTo>
                    <a:pt x="12147" y="1559"/>
                    <a:pt x="12235" y="1683"/>
                    <a:pt x="12315" y="1809"/>
                  </a:cubicBezTo>
                  <a:cubicBezTo>
                    <a:pt x="12402" y="1947"/>
                    <a:pt x="12483" y="2086"/>
                    <a:pt x="12563" y="2227"/>
                  </a:cubicBezTo>
                  <a:cubicBezTo>
                    <a:pt x="12603" y="2301"/>
                    <a:pt x="12642" y="2374"/>
                    <a:pt x="12677" y="2450"/>
                  </a:cubicBezTo>
                  <a:cubicBezTo>
                    <a:pt x="12711" y="2518"/>
                    <a:pt x="12739" y="2589"/>
                    <a:pt x="12766" y="2659"/>
                  </a:cubicBezTo>
                  <a:cubicBezTo>
                    <a:pt x="12804" y="2779"/>
                    <a:pt x="12838" y="2899"/>
                    <a:pt x="12870" y="3022"/>
                  </a:cubicBezTo>
                  <a:cubicBezTo>
                    <a:pt x="12870" y="3020"/>
                    <a:pt x="12870" y="3018"/>
                    <a:pt x="12870" y="3016"/>
                  </a:cubicBezTo>
                  <a:cubicBezTo>
                    <a:pt x="12909" y="3185"/>
                    <a:pt x="12950" y="3354"/>
                    <a:pt x="12980" y="3525"/>
                  </a:cubicBezTo>
                  <a:cubicBezTo>
                    <a:pt x="13012" y="3709"/>
                    <a:pt x="13038" y="3892"/>
                    <a:pt x="13060" y="4077"/>
                  </a:cubicBezTo>
                  <a:cubicBezTo>
                    <a:pt x="13065" y="4143"/>
                    <a:pt x="13072" y="4212"/>
                    <a:pt x="13073" y="4279"/>
                  </a:cubicBezTo>
                  <a:cubicBezTo>
                    <a:pt x="13074" y="4346"/>
                    <a:pt x="13075" y="4412"/>
                    <a:pt x="13076" y="4477"/>
                  </a:cubicBezTo>
                  <a:cubicBezTo>
                    <a:pt x="13076" y="4469"/>
                    <a:pt x="13076" y="4461"/>
                    <a:pt x="13077" y="4453"/>
                  </a:cubicBezTo>
                  <a:lnTo>
                    <a:pt x="13077" y="4453"/>
                  </a:lnTo>
                  <a:cubicBezTo>
                    <a:pt x="13073" y="4585"/>
                    <a:pt x="13072" y="4718"/>
                    <a:pt x="13057" y="4851"/>
                  </a:cubicBezTo>
                  <a:cubicBezTo>
                    <a:pt x="13042" y="4987"/>
                    <a:pt x="13024" y="5123"/>
                    <a:pt x="13003" y="5259"/>
                  </a:cubicBezTo>
                  <a:cubicBezTo>
                    <a:pt x="12965" y="5474"/>
                    <a:pt x="12925" y="5690"/>
                    <a:pt x="12874" y="5903"/>
                  </a:cubicBezTo>
                  <a:cubicBezTo>
                    <a:pt x="12820" y="6121"/>
                    <a:pt x="12763" y="6336"/>
                    <a:pt x="12699" y="6551"/>
                  </a:cubicBezTo>
                  <a:cubicBezTo>
                    <a:pt x="12582" y="6905"/>
                    <a:pt x="12448" y="7251"/>
                    <a:pt x="12305" y="7593"/>
                  </a:cubicBezTo>
                  <a:cubicBezTo>
                    <a:pt x="12243" y="7726"/>
                    <a:pt x="12180" y="7856"/>
                    <a:pt x="12113" y="7985"/>
                  </a:cubicBezTo>
                  <a:cubicBezTo>
                    <a:pt x="11933" y="8334"/>
                    <a:pt x="11728" y="8669"/>
                    <a:pt x="11544" y="9014"/>
                  </a:cubicBezTo>
                  <a:cubicBezTo>
                    <a:pt x="11450" y="9189"/>
                    <a:pt x="11363" y="9367"/>
                    <a:pt x="11273" y="9543"/>
                  </a:cubicBezTo>
                  <a:cubicBezTo>
                    <a:pt x="11180" y="9722"/>
                    <a:pt x="11080" y="9897"/>
                    <a:pt x="10974" y="10069"/>
                  </a:cubicBezTo>
                  <a:cubicBezTo>
                    <a:pt x="10739" y="10442"/>
                    <a:pt x="10504" y="10814"/>
                    <a:pt x="10316" y="11213"/>
                  </a:cubicBezTo>
                  <a:cubicBezTo>
                    <a:pt x="10232" y="11391"/>
                    <a:pt x="10161" y="11574"/>
                    <a:pt x="10084" y="11753"/>
                  </a:cubicBezTo>
                  <a:cubicBezTo>
                    <a:pt x="10073" y="11776"/>
                    <a:pt x="10063" y="11799"/>
                    <a:pt x="10053" y="11823"/>
                  </a:cubicBezTo>
                  <a:cubicBezTo>
                    <a:pt x="10052" y="11797"/>
                    <a:pt x="10049" y="11770"/>
                    <a:pt x="10049" y="11745"/>
                  </a:cubicBezTo>
                  <a:cubicBezTo>
                    <a:pt x="10046" y="11649"/>
                    <a:pt x="10047" y="11555"/>
                    <a:pt x="10041" y="11459"/>
                  </a:cubicBezTo>
                  <a:cubicBezTo>
                    <a:pt x="10036" y="11363"/>
                    <a:pt x="10025" y="11268"/>
                    <a:pt x="10019" y="11172"/>
                  </a:cubicBezTo>
                  <a:cubicBezTo>
                    <a:pt x="10003" y="10987"/>
                    <a:pt x="9999" y="10802"/>
                    <a:pt x="9985" y="10616"/>
                  </a:cubicBezTo>
                  <a:cubicBezTo>
                    <a:pt x="9969" y="10431"/>
                    <a:pt x="9945" y="10245"/>
                    <a:pt x="9928" y="10060"/>
                  </a:cubicBezTo>
                  <a:cubicBezTo>
                    <a:pt x="9910" y="9856"/>
                    <a:pt x="9902" y="9654"/>
                    <a:pt x="9887" y="9450"/>
                  </a:cubicBezTo>
                  <a:cubicBezTo>
                    <a:pt x="9872" y="9253"/>
                    <a:pt x="9862" y="9056"/>
                    <a:pt x="9853" y="8858"/>
                  </a:cubicBezTo>
                  <a:cubicBezTo>
                    <a:pt x="9837" y="8463"/>
                    <a:pt x="9817" y="8068"/>
                    <a:pt x="9786" y="7674"/>
                  </a:cubicBezTo>
                  <a:cubicBezTo>
                    <a:pt x="9773" y="7487"/>
                    <a:pt x="9768" y="7299"/>
                    <a:pt x="9765" y="7111"/>
                  </a:cubicBezTo>
                  <a:cubicBezTo>
                    <a:pt x="9765" y="7101"/>
                    <a:pt x="9765" y="7091"/>
                    <a:pt x="9764" y="7081"/>
                  </a:cubicBezTo>
                  <a:cubicBezTo>
                    <a:pt x="9764" y="7076"/>
                    <a:pt x="9764" y="7072"/>
                    <a:pt x="9764" y="7068"/>
                  </a:cubicBezTo>
                  <a:cubicBezTo>
                    <a:pt x="9759" y="6994"/>
                    <a:pt x="9756" y="6921"/>
                    <a:pt x="9752" y="6846"/>
                  </a:cubicBezTo>
                  <a:cubicBezTo>
                    <a:pt x="9745" y="6707"/>
                    <a:pt x="9740" y="6567"/>
                    <a:pt x="9733" y="6428"/>
                  </a:cubicBezTo>
                  <a:cubicBezTo>
                    <a:pt x="9727" y="6333"/>
                    <a:pt x="9722" y="6237"/>
                    <a:pt x="9718" y="6141"/>
                  </a:cubicBezTo>
                  <a:cubicBezTo>
                    <a:pt x="9704" y="6008"/>
                    <a:pt x="9690" y="5876"/>
                    <a:pt x="9677" y="5743"/>
                  </a:cubicBezTo>
                  <a:cubicBezTo>
                    <a:pt x="9658" y="5565"/>
                    <a:pt x="9638" y="5387"/>
                    <a:pt x="9618" y="5209"/>
                  </a:cubicBezTo>
                  <a:cubicBezTo>
                    <a:pt x="9603" y="5080"/>
                    <a:pt x="9587" y="4952"/>
                    <a:pt x="9574" y="4822"/>
                  </a:cubicBezTo>
                  <a:cubicBezTo>
                    <a:pt x="9547" y="4925"/>
                    <a:pt x="9525" y="5028"/>
                    <a:pt x="9504" y="5132"/>
                  </a:cubicBezTo>
                  <a:cubicBezTo>
                    <a:pt x="9501" y="5223"/>
                    <a:pt x="9497" y="5311"/>
                    <a:pt x="9491" y="5400"/>
                  </a:cubicBezTo>
                  <a:cubicBezTo>
                    <a:pt x="9483" y="5530"/>
                    <a:pt x="9477" y="5660"/>
                    <a:pt x="9469" y="5790"/>
                  </a:cubicBezTo>
                  <a:cubicBezTo>
                    <a:pt x="9464" y="5880"/>
                    <a:pt x="9455" y="5969"/>
                    <a:pt x="9447" y="6060"/>
                  </a:cubicBezTo>
                  <a:cubicBezTo>
                    <a:pt x="9446" y="6080"/>
                    <a:pt x="9447" y="6102"/>
                    <a:pt x="9442" y="6124"/>
                  </a:cubicBezTo>
                  <a:cubicBezTo>
                    <a:pt x="9424" y="6327"/>
                    <a:pt x="9406" y="6530"/>
                    <a:pt x="9385" y="6733"/>
                  </a:cubicBezTo>
                  <a:cubicBezTo>
                    <a:pt x="9385" y="6736"/>
                    <a:pt x="9385" y="6738"/>
                    <a:pt x="9385" y="6740"/>
                  </a:cubicBezTo>
                  <a:cubicBezTo>
                    <a:pt x="9390" y="6854"/>
                    <a:pt x="9393" y="6970"/>
                    <a:pt x="9395" y="7085"/>
                  </a:cubicBezTo>
                  <a:cubicBezTo>
                    <a:pt x="9399" y="7286"/>
                    <a:pt x="9403" y="7485"/>
                    <a:pt x="9416" y="7685"/>
                  </a:cubicBezTo>
                  <a:cubicBezTo>
                    <a:pt x="9428" y="7872"/>
                    <a:pt x="9444" y="8059"/>
                    <a:pt x="9452" y="8246"/>
                  </a:cubicBezTo>
                  <a:cubicBezTo>
                    <a:pt x="9462" y="8454"/>
                    <a:pt x="9473" y="8661"/>
                    <a:pt x="9483" y="8870"/>
                  </a:cubicBezTo>
                  <a:cubicBezTo>
                    <a:pt x="9493" y="9063"/>
                    <a:pt x="9501" y="9256"/>
                    <a:pt x="9515" y="9449"/>
                  </a:cubicBezTo>
                  <a:cubicBezTo>
                    <a:pt x="9530" y="9642"/>
                    <a:pt x="9537" y="9839"/>
                    <a:pt x="9554" y="10032"/>
                  </a:cubicBezTo>
                  <a:cubicBezTo>
                    <a:pt x="9571" y="10225"/>
                    <a:pt x="9598" y="10418"/>
                    <a:pt x="9613" y="10611"/>
                  </a:cubicBezTo>
                  <a:cubicBezTo>
                    <a:pt x="9629" y="10802"/>
                    <a:pt x="9632" y="10994"/>
                    <a:pt x="9648" y="11184"/>
                  </a:cubicBezTo>
                  <a:cubicBezTo>
                    <a:pt x="9656" y="11283"/>
                    <a:pt x="9666" y="11383"/>
                    <a:pt x="9672" y="11482"/>
                  </a:cubicBezTo>
                  <a:cubicBezTo>
                    <a:pt x="9677" y="11558"/>
                    <a:pt x="9677" y="11633"/>
                    <a:pt x="9679" y="11709"/>
                  </a:cubicBezTo>
                  <a:cubicBezTo>
                    <a:pt x="9661" y="11643"/>
                    <a:pt x="9642" y="11577"/>
                    <a:pt x="9623" y="11513"/>
                  </a:cubicBezTo>
                  <a:cubicBezTo>
                    <a:pt x="9567" y="11328"/>
                    <a:pt x="9510" y="11141"/>
                    <a:pt x="9431" y="10965"/>
                  </a:cubicBezTo>
                  <a:cubicBezTo>
                    <a:pt x="9352" y="10789"/>
                    <a:pt x="9265" y="10616"/>
                    <a:pt x="9184" y="10442"/>
                  </a:cubicBezTo>
                  <a:cubicBezTo>
                    <a:pt x="9097" y="10254"/>
                    <a:pt x="9013" y="10064"/>
                    <a:pt x="8931" y="9874"/>
                  </a:cubicBezTo>
                  <a:cubicBezTo>
                    <a:pt x="8850" y="9689"/>
                    <a:pt x="8757" y="9510"/>
                    <a:pt x="8662" y="9331"/>
                  </a:cubicBezTo>
                  <a:cubicBezTo>
                    <a:pt x="8478" y="8985"/>
                    <a:pt x="8294" y="8638"/>
                    <a:pt x="8117" y="8288"/>
                  </a:cubicBezTo>
                  <a:cubicBezTo>
                    <a:pt x="8021" y="8101"/>
                    <a:pt x="7926" y="7912"/>
                    <a:pt x="7834" y="7721"/>
                  </a:cubicBezTo>
                  <a:cubicBezTo>
                    <a:pt x="7751" y="7549"/>
                    <a:pt x="7674" y="7374"/>
                    <a:pt x="7585" y="7204"/>
                  </a:cubicBezTo>
                  <a:cubicBezTo>
                    <a:pt x="7490" y="7026"/>
                    <a:pt x="7394" y="6848"/>
                    <a:pt x="7303" y="6667"/>
                  </a:cubicBezTo>
                  <a:cubicBezTo>
                    <a:pt x="7215" y="6489"/>
                    <a:pt x="7137" y="6306"/>
                    <a:pt x="7063" y="6118"/>
                  </a:cubicBezTo>
                  <a:cubicBezTo>
                    <a:pt x="7001" y="5947"/>
                    <a:pt x="6941" y="5776"/>
                    <a:pt x="6896" y="5600"/>
                  </a:cubicBezTo>
                  <a:cubicBezTo>
                    <a:pt x="6850" y="5410"/>
                    <a:pt x="6827" y="5218"/>
                    <a:pt x="6806" y="5023"/>
                  </a:cubicBezTo>
                  <a:lnTo>
                    <a:pt x="6806" y="5023"/>
                  </a:lnTo>
                  <a:cubicBezTo>
                    <a:pt x="6783" y="4777"/>
                    <a:pt x="6774" y="4532"/>
                    <a:pt x="6770" y="4284"/>
                  </a:cubicBezTo>
                  <a:cubicBezTo>
                    <a:pt x="6770" y="4286"/>
                    <a:pt x="6769" y="4289"/>
                    <a:pt x="6769" y="4291"/>
                  </a:cubicBezTo>
                  <a:lnTo>
                    <a:pt x="6769" y="4291"/>
                  </a:lnTo>
                  <a:cubicBezTo>
                    <a:pt x="6773" y="4141"/>
                    <a:pt x="6779" y="3992"/>
                    <a:pt x="6788" y="3843"/>
                  </a:cubicBezTo>
                  <a:cubicBezTo>
                    <a:pt x="6797" y="3713"/>
                    <a:pt x="6816" y="3584"/>
                    <a:pt x="6832" y="3455"/>
                  </a:cubicBezTo>
                  <a:cubicBezTo>
                    <a:pt x="6851" y="3343"/>
                    <a:pt x="6871" y="3231"/>
                    <a:pt x="6893" y="3120"/>
                  </a:cubicBezTo>
                  <a:cubicBezTo>
                    <a:pt x="6913" y="3020"/>
                    <a:pt x="6937" y="2922"/>
                    <a:pt x="6962" y="2823"/>
                  </a:cubicBezTo>
                  <a:cubicBezTo>
                    <a:pt x="7002" y="2692"/>
                    <a:pt x="7042" y="2564"/>
                    <a:pt x="7096" y="2437"/>
                  </a:cubicBezTo>
                  <a:cubicBezTo>
                    <a:pt x="7187" y="2241"/>
                    <a:pt x="7298" y="2054"/>
                    <a:pt x="7409" y="1869"/>
                  </a:cubicBezTo>
                  <a:cubicBezTo>
                    <a:pt x="7491" y="1742"/>
                    <a:pt x="7573" y="1617"/>
                    <a:pt x="7666" y="1500"/>
                  </a:cubicBezTo>
                  <a:cubicBezTo>
                    <a:pt x="7746" y="1406"/>
                    <a:pt x="7832" y="1319"/>
                    <a:pt x="7918" y="1231"/>
                  </a:cubicBezTo>
                  <a:cubicBezTo>
                    <a:pt x="8032" y="1123"/>
                    <a:pt x="8146" y="1018"/>
                    <a:pt x="8271" y="924"/>
                  </a:cubicBezTo>
                  <a:cubicBezTo>
                    <a:pt x="8331" y="884"/>
                    <a:pt x="8389" y="848"/>
                    <a:pt x="8450" y="813"/>
                  </a:cubicBezTo>
                  <a:cubicBezTo>
                    <a:pt x="8558" y="757"/>
                    <a:pt x="8668" y="711"/>
                    <a:pt x="8780" y="664"/>
                  </a:cubicBezTo>
                  <a:cubicBezTo>
                    <a:pt x="8864" y="636"/>
                    <a:pt x="8946" y="609"/>
                    <a:pt x="9029" y="585"/>
                  </a:cubicBezTo>
                  <a:cubicBezTo>
                    <a:pt x="9108" y="562"/>
                    <a:pt x="9185" y="543"/>
                    <a:pt x="9263" y="523"/>
                  </a:cubicBezTo>
                  <a:lnTo>
                    <a:pt x="9263" y="523"/>
                  </a:lnTo>
                  <a:cubicBezTo>
                    <a:pt x="9262" y="523"/>
                    <a:pt x="9262" y="523"/>
                    <a:pt x="9262" y="523"/>
                  </a:cubicBezTo>
                  <a:cubicBezTo>
                    <a:pt x="9263" y="523"/>
                    <a:pt x="9264" y="522"/>
                    <a:pt x="9265" y="522"/>
                  </a:cubicBezTo>
                  <a:lnTo>
                    <a:pt x="9265" y="522"/>
                  </a:lnTo>
                  <a:cubicBezTo>
                    <a:pt x="9264" y="522"/>
                    <a:pt x="9264" y="523"/>
                    <a:pt x="9263" y="523"/>
                  </a:cubicBezTo>
                  <a:lnTo>
                    <a:pt x="9263" y="523"/>
                  </a:lnTo>
                  <a:cubicBezTo>
                    <a:pt x="9267" y="522"/>
                    <a:pt x="9271" y="521"/>
                    <a:pt x="9275" y="520"/>
                  </a:cubicBezTo>
                  <a:lnTo>
                    <a:pt x="9275" y="520"/>
                  </a:lnTo>
                  <a:cubicBezTo>
                    <a:pt x="9272" y="521"/>
                    <a:pt x="9268" y="521"/>
                    <a:pt x="9265" y="522"/>
                  </a:cubicBezTo>
                  <a:lnTo>
                    <a:pt x="9265" y="522"/>
                  </a:lnTo>
                  <a:cubicBezTo>
                    <a:pt x="9272" y="521"/>
                    <a:pt x="9278" y="519"/>
                    <a:pt x="9284" y="517"/>
                  </a:cubicBezTo>
                  <a:lnTo>
                    <a:pt x="9284" y="517"/>
                  </a:lnTo>
                  <a:cubicBezTo>
                    <a:pt x="9281" y="518"/>
                    <a:pt x="9278" y="519"/>
                    <a:pt x="9275" y="520"/>
                  </a:cubicBezTo>
                  <a:lnTo>
                    <a:pt x="9275" y="520"/>
                  </a:lnTo>
                  <a:cubicBezTo>
                    <a:pt x="9395" y="493"/>
                    <a:pt x="9516" y="464"/>
                    <a:pt x="9639" y="443"/>
                  </a:cubicBezTo>
                  <a:cubicBezTo>
                    <a:pt x="9760" y="422"/>
                    <a:pt x="9881" y="402"/>
                    <a:pt x="10003" y="385"/>
                  </a:cubicBezTo>
                  <a:cubicBezTo>
                    <a:pt x="10097" y="375"/>
                    <a:pt x="10191" y="370"/>
                    <a:pt x="10285" y="370"/>
                  </a:cubicBezTo>
                  <a:close/>
                  <a:moveTo>
                    <a:pt x="15585" y="11834"/>
                  </a:moveTo>
                  <a:cubicBezTo>
                    <a:pt x="15582" y="11835"/>
                    <a:pt x="15579" y="11836"/>
                    <a:pt x="15576" y="11838"/>
                  </a:cubicBezTo>
                  <a:cubicBezTo>
                    <a:pt x="15579" y="11836"/>
                    <a:pt x="15582" y="11835"/>
                    <a:pt x="15585" y="11834"/>
                  </a:cubicBezTo>
                  <a:close/>
                  <a:moveTo>
                    <a:pt x="5577" y="14220"/>
                  </a:moveTo>
                  <a:lnTo>
                    <a:pt x="5577" y="14220"/>
                  </a:lnTo>
                  <a:cubicBezTo>
                    <a:pt x="5577" y="14220"/>
                    <a:pt x="5577" y="14220"/>
                    <a:pt x="5578" y="14221"/>
                  </a:cubicBezTo>
                  <a:lnTo>
                    <a:pt x="5578" y="14221"/>
                  </a:lnTo>
                  <a:cubicBezTo>
                    <a:pt x="5577" y="14220"/>
                    <a:pt x="5577" y="14220"/>
                    <a:pt x="5577" y="14220"/>
                  </a:cubicBezTo>
                  <a:close/>
                  <a:moveTo>
                    <a:pt x="16155" y="8330"/>
                  </a:moveTo>
                  <a:cubicBezTo>
                    <a:pt x="16186" y="8330"/>
                    <a:pt x="16217" y="8330"/>
                    <a:pt x="16248" y="8332"/>
                  </a:cubicBezTo>
                  <a:cubicBezTo>
                    <a:pt x="16343" y="8340"/>
                    <a:pt x="16437" y="8354"/>
                    <a:pt x="16532" y="8370"/>
                  </a:cubicBezTo>
                  <a:cubicBezTo>
                    <a:pt x="16634" y="8386"/>
                    <a:pt x="16735" y="8400"/>
                    <a:pt x="16836" y="8419"/>
                  </a:cubicBezTo>
                  <a:cubicBezTo>
                    <a:pt x="16930" y="8439"/>
                    <a:pt x="17020" y="8464"/>
                    <a:pt x="17110" y="8493"/>
                  </a:cubicBezTo>
                  <a:cubicBezTo>
                    <a:pt x="17177" y="8516"/>
                    <a:pt x="17243" y="8538"/>
                    <a:pt x="17307" y="8565"/>
                  </a:cubicBezTo>
                  <a:cubicBezTo>
                    <a:pt x="17370" y="8591"/>
                    <a:pt x="17430" y="8621"/>
                    <a:pt x="17492" y="8650"/>
                  </a:cubicBezTo>
                  <a:lnTo>
                    <a:pt x="17492" y="8650"/>
                  </a:lnTo>
                  <a:cubicBezTo>
                    <a:pt x="17488" y="8648"/>
                    <a:pt x="17484" y="8647"/>
                    <a:pt x="17481" y="8645"/>
                  </a:cubicBezTo>
                  <a:lnTo>
                    <a:pt x="17481" y="8645"/>
                  </a:lnTo>
                  <a:lnTo>
                    <a:pt x="17497" y="8653"/>
                  </a:lnTo>
                  <a:cubicBezTo>
                    <a:pt x="17499" y="8654"/>
                    <a:pt x="17501" y="8655"/>
                    <a:pt x="17502" y="8655"/>
                  </a:cubicBezTo>
                  <a:lnTo>
                    <a:pt x="17502" y="8655"/>
                  </a:lnTo>
                  <a:cubicBezTo>
                    <a:pt x="17588" y="8700"/>
                    <a:pt x="17672" y="8748"/>
                    <a:pt x="17753" y="8800"/>
                  </a:cubicBezTo>
                  <a:cubicBezTo>
                    <a:pt x="17889" y="8892"/>
                    <a:pt x="18023" y="8987"/>
                    <a:pt x="18149" y="9095"/>
                  </a:cubicBezTo>
                  <a:cubicBezTo>
                    <a:pt x="18242" y="9180"/>
                    <a:pt x="18340" y="9266"/>
                    <a:pt x="18424" y="9361"/>
                  </a:cubicBezTo>
                  <a:cubicBezTo>
                    <a:pt x="18423" y="9359"/>
                    <a:pt x="18422" y="9358"/>
                    <a:pt x="18421" y="9355"/>
                  </a:cubicBezTo>
                  <a:lnTo>
                    <a:pt x="18421" y="9355"/>
                  </a:lnTo>
                  <a:cubicBezTo>
                    <a:pt x="18422" y="9358"/>
                    <a:pt x="18424" y="9360"/>
                    <a:pt x="18426" y="9362"/>
                  </a:cubicBezTo>
                  <a:cubicBezTo>
                    <a:pt x="18430" y="9367"/>
                    <a:pt x="18433" y="9370"/>
                    <a:pt x="18437" y="9374"/>
                  </a:cubicBezTo>
                  <a:cubicBezTo>
                    <a:pt x="18434" y="9371"/>
                    <a:pt x="18432" y="9369"/>
                    <a:pt x="18430" y="9367"/>
                  </a:cubicBezTo>
                  <a:lnTo>
                    <a:pt x="18430" y="9367"/>
                  </a:lnTo>
                  <a:cubicBezTo>
                    <a:pt x="18449" y="9391"/>
                    <a:pt x="18468" y="9416"/>
                    <a:pt x="18486" y="9442"/>
                  </a:cubicBezTo>
                  <a:cubicBezTo>
                    <a:pt x="18508" y="9476"/>
                    <a:pt x="18527" y="9512"/>
                    <a:pt x="18545" y="9548"/>
                  </a:cubicBezTo>
                  <a:cubicBezTo>
                    <a:pt x="18601" y="9663"/>
                    <a:pt x="18656" y="9778"/>
                    <a:pt x="18699" y="9898"/>
                  </a:cubicBezTo>
                  <a:cubicBezTo>
                    <a:pt x="18710" y="9936"/>
                    <a:pt x="18720" y="9975"/>
                    <a:pt x="18728" y="10014"/>
                  </a:cubicBezTo>
                  <a:cubicBezTo>
                    <a:pt x="18733" y="10045"/>
                    <a:pt x="18736" y="10076"/>
                    <a:pt x="18739" y="10107"/>
                  </a:cubicBezTo>
                  <a:cubicBezTo>
                    <a:pt x="18743" y="10212"/>
                    <a:pt x="18750" y="10317"/>
                    <a:pt x="18758" y="10421"/>
                  </a:cubicBezTo>
                  <a:cubicBezTo>
                    <a:pt x="18758" y="10422"/>
                    <a:pt x="18758" y="10422"/>
                    <a:pt x="18758" y="10423"/>
                  </a:cubicBezTo>
                  <a:cubicBezTo>
                    <a:pt x="18759" y="10426"/>
                    <a:pt x="18759" y="10429"/>
                    <a:pt x="18759" y="10433"/>
                  </a:cubicBezTo>
                  <a:lnTo>
                    <a:pt x="18759" y="10433"/>
                  </a:lnTo>
                  <a:cubicBezTo>
                    <a:pt x="18759" y="10432"/>
                    <a:pt x="18759" y="10431"/>
                    <a:pt x="18759" y="10430"/>
                  </a:cubicBezTo>
                  <a:lnTo>
                    <a:pt x="18759" y="10430"/>
                  </a:lnTo>
                  <a:cubicBezTo>
                    <a:pt x="18759" y="10431"/>
                    <a:pt x="18759" y="10433"/>
                    <a:pt x="18759" y="10434"/>
                  </a:cubicBezTo>
                  <a:lnTo>
                    <a:pt x="18759" y="10434"/>
                  </a:lnTo>
                  <a:cubicBezTo>
                    <a:pt x="18759" y="10433"/>
                    <a:pt x="18759" y="10433"/>
                    <a:pt x="18759" y="10433"/>
                  </a:cubicBezTo>
                  <a:lnTo>
                    <a:pt x="18759" y="10433"/>
                  </a:lnTo>
                  <a:cubicBezTo>
                    <a:pt x="18759" y="10434"/>
                    <a:pt x="18759" y="10435"/>
                    <a:pt x="18759" y="10436"/>
                  </a:cubicBezTo>
                  <a:lnTo>
                    <a:pt x="18759" y="10436"/>
                  </a:lnTo>
                  <a:cubicBezTo>
                    <a:pt x="18759" y="10436"/>
                    <a:pt x="18759" y="10435"/>
                    <a:pt x="18759" y="10434"/>
                  </a:cubicBezTo>
                  <a:lnTo>
                    <a:pt x="18759" y="10434"/>
                  </a:lnTo>
                  <a:cubicBezTo>
                    <a:pt x="18760" y="10437"/>
                    <a:pt x="18760" y="10439"/>
                    <a:pt x="18760" y="10442"/>
                  </a:cubicBezTo>
                  <a:cubicBezTo>
                    <a:pt x="18760" y="10440"/>
                    <a:pt x="18760" y="10438"/>
                    <a:pt x="18759" y="10436"/>
                  </a:cubicBezTo>
                  <a:lnTo>
                    <a:pt x="18759" y="10436"/>
                  </a:lnTo>
                  <a:cubicBezTo>
                    <a:pt x="18762" y="10495"/>
                    <a:pt x="18763" y="10552"/>
                    <a:pt x="18760" y="10611"/>
                  </a:cubicBezTo>
                  <a:cubicBezTo>
                    <a:pt x="18749" y="10746"/>
                    <a:pt x="18724" y="10878"/>
                    <a:pt x="18701" y="11012"/>
                  </a:cubicBezTo>
                  <a:cubicBezTo>
                    <a:pt x="18679" y="11132"/>
                    <a:pt x="18659" y="11251"/>
                    <a:pt x="18637" y="11371"/>
                  </a:cubicBezTo>
                  <a:cubicBezTo>
                    <a:pt x="18625" y="11416"/>
                    <a:pt x="18616" y="11463"/>
                    <a:pt x="18601" y="11506"/>
                  </a:cubicBezTo>
                  <a:cubicBezTo>
                    <a:pt x="18589" y="11545"/>
                    <a:pt x="18575" y="11584"/>
                    <a:pt x="18563" y="11623"/>
                  </a:cubicBezTo>
                  <a:cubicBezTo>
                    <a:pt x="18516" y="11739"/>
                    <a:pt x="18465" y="11854"/>
                    <a:pt x="18410" y="11967"/>
                  </a:cubicBezTo>
                  <a:cubicBezTo>
                    <a:pt x="18360" y="12065"/>
                    <a:pt x="18309" y="12164"/>
                    <a:pt x="18253" y="12259"/>
                  </a:cubicBezTo>
                  <a:cubicBezTo>
                    <a:pt x="18195" y="12356"/>
                    <a:pt x="18134" y="12452"/>
                    <a:pt x="18072" y="12548"/>
                  </a:cubicBezTo>
                  <a:cubicBezTo>
                    <a:pt x="17993" y="12661"/>
                    <a:pt x="17913" y="12772"/>
                    <a:pt x="17830" y="12882"/>
                  </a:cubicBezTo>
                  <a:cubicBezTo>
                    <a:pt x="17753" y="12985"/>
                    <a:pt x="17668" y="13081"/>
                    <a:pt x="17585" y="13178"/>
                  </a:cubicBezTo>
                  <a:cubicBezTo>
                    <a:pt x="17489" y="13285"/>
                    <a:pt x="17393" y="13392"/>
                    <a:pt x="17291" y="13492"/>
                  </a:cubicBezTo>
                  <a:cubicBezTo>
                    <a:pt x="17190" y="13591"/>
                    <a:pt x="17085" y="13683"/>
                    <a:pt x="16979" y="13775"/>
                  </a:cubicBezTo>
                  <a:cubicBezTo>
                    <a:pt x="16814" y="13913"/>
                    <a:pt x="16640" y="14038"/>
                    <a:pt x="16463" y="14159"/>
                  </a:cubicBezTo>
                  <a:cubicBezTo>
                    <a:pt x="16304" y="14260"/>
                    <a:pt x="16144" y="14355"/>
                    <a:pt x="15981" y="14446"/>
                  </a:cubicBezTo>
                  <a:cubicBezTo>
                    <a:pt x="15826" y="14531"/>
                    <a:pt x="15666" y="14607"/>
                    <a:pt x="15507" y="14683"/>
                  </a:cubicBezTo>
                  <a:lnTo>
                    <a:pt x="15511" y="14682"/>
                  </a:lnTo>
                  <a:lnTo>
                    <a:pt x="15511" y="14682"/>
                  </a:lnTo>
                  <a:cubicBezTo>
                    <a:pt x="15405" y="14730"/>
                    <a:pt x="15299" y="14776"/>
                    <a:pt x="15193" y="14821"/>
                  </a:cubicBezTo>
                  <a:cubicBezTo>
                    <a:pt x="15100" y="14861"/>
                    <a:pt x="15004" y="14893"/>
                    <a:pt x="14909" y="14926"/>
                  </a:cubicBezTo>
                  <a:cubicBezTo>
                    <a:pt x="14616" y="15021"/>
                    <a:pt x="14323" y="15110"/>
                    <a:pt x="14021" y="15170"/>
                  </a:cubicBezTo>
                  <a:cubicBezTo>
                    <a:pt x="13843" y="15203"/>
                    <a:pt x="13666" y="15234"/>
                    <a:pt x="13491" y="15275"/>
                  </a:cubicBezTo>
                  <a:cubicBezTo>
                    <a:pt x="13331" y="15314"/>
                    <a:pt x="13172" y="15358"/>
                    <a:pt x="13010" y="15392"/>
                  </a:cubicBezTo>
                  <a:cubicBezTo>
                    <a:pt x="12900" y="15411"/>
                    <a:pt x="12789" y="15427"/>
                    <a:pt x="12678" y="15440"/>
                  </a:cubicBezTo>
                  <a:cubicBezTo>
                    <a:pt x="12571" y="15453"/>
                    <a:pt x="12463" y="15472"/>
                    <a:pt x="12356" y="15491"/>
                  </a:cubicBezTo>
                  <a:cubicBezTo>
                    <a:pt x="12247" y="15511"/>
                    <a:pt x="12139" y="15525"/>
                    <a:pt x="12030" y="15544"/>
                  </a:cubicBezTo>
                  <a:cubicBezTo>
                    <a:pt x="11914" y="15563"/>
                    <a:pt x="11799" y="15584"/>
                    <a:pt x="11683" y="15604"/>
                  </a:cubicBezTo>
                  <a:cubicBezTo>
                    <a:pt x="11605" y="15618"/>
                    <a:pt x="11526" y="15633"/>
                    <a:pt x="11447" y="15650"/>
                  </a:cubicBezTo>
                  <a:cubicBezTo>
                    <a:pt x="11371" y="15667"/>
                    <a:pt x="11296" y="15689"/>
                    <a:pt x="11219" y="15708"/>
                  </a:cubicBezTo>
                  <a:cubicBezTo>
                    <a:pt x="11185" y="15716"/>
                    <a:pt x="11149" y="15723"/>
                    <a:pt x="11115" y="15731"/>
                  </a:cubicBezTo>
                  <a:cubicBezTo>
                    <a:pt x="11167" y="15684"/>
                    <a:pt x="11218" y="15636"/>
                    <a:pt x="11269" y="15589"/>
                  </a:cubicBezTo>
                  <a:cubicBezTo>
                    <a:pt x="11344" y="15521"/>
                    <a:pt x="11422" y="15455"/>
                    <a:pt x="11498" y="15388"/>
                  </a:cubicBezTo>
                  <a:cubicBezTo>
                    <a:pt x="11801" y="15128"/>
                    <a:pt x="12086" y="14845"/>
                    <a:pt x="12404" y="14602"/>
                  </a:cubicBezTo>
                  <a:cubicBezTo>
                    <a:pt x="12722" y="14357"/>
                    <a:pt x="13030" y="14103"/>
                    <a:pt x="13351" y="13861"/>
                  </a:cubicBezTo>
                  <a:lnTo>
                    <a:pt x="13351" y="13861"/>
                  </a:lnTo>
                  <a:cubicBezTo>
                    <a:pt x="13344" y="13865"/>
                    <a:pt x="13338" y="13870"/>
                    <a:pt x="13331" y="13874"/>
                  </a:cubicBezTo>
                  <a:cubicBezTo>
                    <a:pt x="13747" y="13563"/>
                    <a:pt x="14149" y="13237"/>
                    <a:pt x="14563" y="12922"/>
                  </a:cubicBezTo>
                  <a:lnTo>
                    <a:pt x="14563" y="12922"/>
                  </a:lnTo>
                  <a:cubicBezTo>
                    <a:pt x="14562" y="12922"/>
                    <a:pt x="14562" y="12923"/>
                    <a:pt x="14562" y="12923"/>
                  </a:cubicBezTo>
                  <a:cubicBezTo>
                    <a:pt x="14582" y="12908"/>
                    <a:pt x="14602" y="12894"/>
                    <a:pt x="14622" y="12879"/>
                  </a:cubicBezTo>
                  <a:cubicBezTo>
                    <a:pt x="14626" y="12876"/>
                    <a:pt x="14629" y="12871"/>
                    <a:pt x="14634" y="12868"/>
                  </a:cubicBezTo>
                  <a:lnTo>
                    <a:pt x="14634" y="12868"/>
                  </a:lnTo>
                  <a:cubicBezTo>
                    <a:pt x="14633" y="12868"/>
                    <a:pt x="14633" y="12869"/>
                    <a:pt x="14632" y="12869"/>
                  </a:cubicBezTo>
                  <a:lnTo>
                    <a:pt x="14637" y="12865"/>
                  </a:lnTo>
                  <a:lnTo>
                    <a:pt x="14637" y="12865"/>
                  </a:lnTo>
                  <a:cubicBezTo>
                    <a:pt x="14636" y="12866"/>
                    <a:pt x="14635" y="12867"/>
                    <a:pt x="14634" y="12868"/>
                  </a:cubicBezTo>
                  <a:lnTo>
                    <a:pt x="14634" y="12868"/>
                  </a:lnTo>
                  <a:cubicBezTo>
                    <a:pt x="14636" y="12865"/>
                    <a:pt x="14638" y="12862"/>
                    <a:pt x="14640" y="12860"/>
                  </a:cubicBezTo>
                  <a:lnTo>
                    <a:pt x="14640" y="12860"/>
                  </a:lnTo>
                  <a:cubicBezTo>
                    <a:pt x="14639" y="12861"/>
                    <a:pt x="14638" y="12863"/>
                    <a:pt x="14637" y="12865"/>
                  </a:cubicBezTo>
                  <a:cubicBezTo>
                    <a:pt x="14677" y="12825"/>
                    <a:pt x="14717" y="12783"/>
                    <a:pt x="14758" y="12743"/>
                  </a:cubicBezTo>
                  <a:lnTo>
                    <a:pt x="14759" y="12743"/>
                  </a:lnTo>
                  <a:cubicBezTo>
                    <a:pt x="14760" y="12742"/>
                    <a:pt x="14762" y="12741"/>
                    <a:pt x="14762" y="12740"/>
                  </a:cubicBezTo>
                  <a:cubicBezTo>
                    <a:pt x="14762" y="12740"/>
                    <a:pt x="14762" y="12740"/>
                    <a:pt x="14762" y="12741"/>
                  </a:cubicBezTo>
                  <a:cubicBezTo>
                    <a:pt x="14762" y="12740"/>
                    <a:pt x="14762" y="12740"/>
                    <a:pt x="14763" y="12740"/>
                  </a:cubicBezTo>
                  <a:cubicBezTo>
                    <a:pt x="14967" y="12534"/>
                    <a:pt x="15174" y="12331"/>
                    <a:pt x="15377" y="12124"/>
                  </a:cubicBezTo>
                  <a:cubicBezTo>
                    <a:pt x="15417" y="12084"/>
                    <a:pt x="15457" y="12044"/>
                    <a:pt x="15497" y="12002"/>
                  </a:cubicBezTo>
                  <a:cubicBezTo>
                    <a:pt x="15498" y="12001"/>
                    <a:pt x="15499" y="12000"/>
                    <a:pt x="15500" y="11998"/>
                  </a:cubicBezTo>
                  <a:cubicBezTo>
                    <a:pt x="15567" y="11927"/>
                    <a:pt x="15632" y="11857"/>
                    <a:pt x="15698" y="11789"/>
                  </a:cubicBezTo>
                  <a:lnTo>
                    <a:pt x="15698" y="11789"/>
                  </a:lnTo>
                  <a:cubicBezTo>
                    <a:pt x="15660" y="11803"/>
                    <a:pt x="15623" y="11818"/>
                    <a:pt x="15585" y="11834"/>
                  </a:cubicBezTo>
                  <a:lnTo>
                    <a:pt x="15585" y="11834"/>
                  </a:lnTo>
                  <a:cubicBezTo>
                    <a:pt x="15586" y="11834"/>
                    <a:pt x="15587" y="11833"/>
                    <a:pt x="15587" y="11833"/>
                  </a:cubicBezTo>
                  <a:lnTo>
                    <a:pt x="15587" y="11833"/>
                  </a:lnTo>
                  <a:cubicBezTo>
                    <a:pt x="15520" y="11864"/>
                    <a:pt x="15451" y="11895"/>
                    <a:pt x="15383" y="11927"/>
                  </a:cubicBezTo>
                  <a:cubicBezTo>
                    <a:pt x="15380" y="11928"/>
                    <a:pt x="15378" y="11929"/>
                    <a:pt x="15376" y="11930"/>
                  </a:cubicBezTo>
                  <a:cubicBezTo>
                    <a:pt x="15368" y="11935"/>
                    <a:pt x="15360" y="11939"/>
                    <a:pt x="15352" y="11944"/>
                  </a:cubicBezTo>
                  <a:cubicBezTo>
                    <a:pt x="15275" y="11986"/>
                    <a:pt x="15200" y="12031"/>
                    <a:pt x="15124" y="12076"/>
                  </a:cubicBezTo>
                  <a:cubicBezTo>
                    <a:pt x="15052" y="12118"/>
                    <a:pt x="14979" y="12160"/>
                    <a:pt x="14906" y="12202"/>
                  </a:cubicBezTo>
                  <a:cubicBezTo>
                    <a:pt x="14845" y="12253"/>
                    <a:pt x="14785" y="12303"/>
                    <a:pt x="14723" y="12352"/>
                  </a:cubicBezTo>
                  <a:cubicBezTo>
                    <a:pt x="14597" y="12445"/>
                    <a:pt x="14465" y="12532"/>
                    <a:pt x="14340" y="12628"/>
                  </a:cubicBezTo>
                  <a:cubicBezTo>
                    <a:pt x="14215" y="12722"/>
                    <a:pt x="14093" y="12818"/>
                    <a:pt x="13970" y="12913"/>
                  </a:cubicBezTo>
                  <a:cubicBezTo>
                    <a:pt x="13715" y="13109"/>
                    <a:pt x="13465" y="13313"/>
                    <a:pt x="13208" y="13506"/>
                  </a:cubicBezTo>
                  <a:cubicBezTo>
                    <a:pt x="13213" y="13501"/>
                    <a:pt x="13220" y="13497"/>
                    <a:pt x="13226" y="13491"/>
                  </a:cubicBezTo>
                  <a:lnTo>
                    <a:pt x="13226" y="13491"/>
                  </a:lnTo>
                  <a:cubicBezTo>
                    <a:pt x="12876" y="13755"/>
                    <a:pt x="12538" y="14032"/>
                    <a:pt x="12191" y="14300"/>
                  </a:cubicBezTo>
                  <a:cubicBezTo>
                    <a:pt x="12032" y="14421"/>
                    <a:pt x="11880" y="14549"/>
                    <a:pt x="11733" y="14682"/>
                  </a:cubicBezTo>
                  <a:cubicBezTo>
                    <a:pt x="11580" y="14818"/>
                    <a:pt x="11433" y="14957"/>
                    <a:pt x="11277" y="15090"/>
                  </a:cubicBezTo>
                  <a:cubicBezTo>
                    <a:pt x="11236" y="15126"/>
                    <a:pt x="11195" y="15164"/>
                    <a:pt x="11154" y="15201"/>
                  </a:cubicBezTo>
                  <a:cubicBezTo>
                    <a:pt x="11218" y="15055"/>
                    <a:pt x="11281" y="14909"/>
                    <a:pt x="11337" y="14760"/>
                  </a:cubicBezTo>
                  <a:cubicBezTo>
                    <a:pt x="11408" y="14573"/>
                    <a:pt x="11480" y="14387"/>
                    <a:pt x="11555" y="14200"/>
                  </a:cubicBezTo>
                  <a:cubicBezTo>
                    <a:pt x="11626" y="14025"/>
                    <a:pt x="11693" y="13848"/>
                    <a:pt x="11760" y="13671"/>
                  </a:cubicBezTo>
                  <a:cubicBezTo>
                    <a:pt x="11831" y="13487"/>
                    <a:pt x="11901" y="13303"/>
                    <a:pt x="11960" y="13114"/>
                  </a:cubicBezTo>
                  <a:cubicBezTo>
                    <a:pt x="12018" y="12933"/>
                    <a:pt x="12072" y="12750"/>
                    <a:pt x="12133" y="12570"/>
                  </a:cubicBezTo>
                  <a:cubicBezTo>
                    <a:pt x="12206" y="12356"/>
                    <a:pt x="12287" y="12145"/>
                    <a:pt x="12366" y="11934"/>
                  </a:cubicBezTo>
                  <a:cubicBezTo>
                    <a:pt x="12444" y="11723"/>
                    <a:pt x="12522" y="11514"/>
                    <a:pt x="12613" y="11311"/>
                  </a:cubicBezTo>
                  <a:cubicBezTo>
                    <a:pt x="12723" y="11090"/>
                    <a:pt x="12849" y="10878"/>
                    <a:pt x="12974" y="10667"/>
                  </a:cubicBezTo>
                  <a:cubicBezTo>
                    <a:pt x="13093" y="10468"/>
                    <a:pt x="13209" y="10267"/>
                    <a:pt x="13331" y="10070"/>
                  </a:cubicBezTo>
                  <a:cubicBezTo>
                    <a:pt x="13484" y="9844"/>
                    <a:pt x="13644" y="9624"/>
                    <a:pt x="13824" y="9416"/>
                  </a:cubicBezTo>
                  <a:cubicBezTo>
                    <a:pt x="13909" y="9326"/>
                    <a:pt x="13996" y="9239"/>
                    <a:pt x="14086" y="9154"/>
                  </a:cubicBezTo>
                  <a:cubicBezTo>
                    <a:pt x="14140" y="9111"/>
                    <a:pt x="14194" y="9069"/>
                    <a:pt x="14251" y="9029"/>
                  </a:cubicBezTo>
                  <a:cubicBezTo>
                    <a:pt x="14470" y="8891"/>
                    <a:pt x="14693" y="8758"/>
                    <a:pt x="14926" y="8644"/>
                  </a:cubicBezTo>
                  <a:cubicBezTo>
                    <a:pt x="15080" y="8572"/>
                    <a:pt x="15233" y="8503"/>
                    <a:pt x="15391" y="8444"/>
                  </a:cubicBezTo>
                  <a:cubicBezTo>
                    <a:pt x="15469" y="8421"/>
                    <a:pt x="15547" y="8402"/>
                    <a:pt x="15626" y="8382"/>
                  </a:cubicBezTo>
                  <a:cubicBezTo>
                    <a:pt x="15759" y="8359"/>
                    <a:pt x="15890" y="8343"/>
                    <a:pt x="16025" y="8333"/>
                  </a:cubicBezTo>
                  <a:cubicBezTo>
                    <a:pt x="16068" y="8331"/>
                    <a:pt x="16112" y="8330"/>
                    <a:pt x="16155" y="8330"/>
                  </a:cubicBezTo>
                  <a:close/>
                  <a:moveTo>
                    <a:pt x="3771" y="16305"/>
                  </a:moveTo>
                  <a:cubicBezTo>
                    <a:pt x="3771" y="16305"/>
                    <a:pt x="3771" y="16305"/>
                    <a:pt x="3772" y="16306"/>
                  </a:cubicBezTo>
                  <a:lnTo>
                    <a:pt x="3772" y="16306"/>
                  </a:lnTo>
                  <a:cubicBezTo>
                    <a:pt x="3772" y="16305"/>
                    <a:pt x="3771" y="16305"/>
                    <a:pt x="3771" y="16305"/>
                  </a:cubicBezTo>
                  <a:close/>
                  <a:moveTo>
                    <a:pt x="2571" y="18860"/>
                  </a:moveTo>
                  <a:cubicBezTo>
                    <a:pt x="2574" y="18861"/>
                    <a:pt x="2576" y="18862"/>
                    <a:pt x="2579" y="18864"/>
                  </a:cubicBezTo>
                  <a:lnTo>
                    <a:pt x="2579" y="18864"/>
                  </a:lnTo>
                  <a:cubicBezTo>
                    <a:pt x="2576" y="18862"/>
                    <a:pt x="2574" y="18861"/>
                    <a:pt x="2571" y="18860"/>
                  </a:cubicBezTo>
                  <a:close/>
                  <a:moveTo>
                    <a:pt x="3221" y="13661"/>
                  </a:moveTo>
                  <a:cubicBezTo>
                    <a:pt x="3272" y="13661"/>
                    <a:pt x="3323" y="13661"/>
                    <a:pt x="3374" y="13663"/>
                  </a:cubicBezTo>
                  <a:cubicBezTo>
                    <a:pt x="3496" y="13666"/>
                    <a:pt x="3617" y="13671"/>
                    <a:pt x="3739" y="13674"/>
                  </a:cubicBezTo>
                  <a:cubicBezTo>
                    <a:pt x="3825" y="13680"/>
                    <a:pt x="3911" y="13684"/>
                    <a:pt x="3997" y="13695"/>
                  </a:cubicBezTo>
                  <a:cubicBezTo>
                    <a:pt x="4071" y="13703"/>
                    <a:pt x="4143" y="13716"/>
                    <a:pt x="4215" y="13730"/>
                  </a:cubicBezTo>
                  <a:cubicBezTo>
                    <a:pt x="4307" y="13752"/>
                    <a:pt x="4397" y="13774"/>
                    <a:pt x="4486" y="13800"/>
                  </a:cubicBezTo>
                  <a:cubicBezTo>
                    <a:pt x="4561" y="13822"/>
                    <a:pt x="4633" y="13846"/>
                    <a:pt x="4706" y="13869"/>
                  </a:cubicBezTo>
                  <a:lnTo>
                    <a:pt x="4705" y="13869"/>
                  </a:lnTo>
                  <a:cubicBezTo>
                    <a:pt x="4863" y="13923"/>
                    <a:pt x="5019" y="13979"/>
                    <a:pt x="5175" y="14040"/>
                  </a:cubicBezTo>
                  <a:cubicBezTo>
                    <a:pt x="5311" y="14096"/>
                    <a:pt x="5444" y="14158"/>
                    <a:pt x="5577" y="14220"/>
                  </a:cubicBezTo>
                  <a:lnTo>
                    <a:pt x="5577" y="14220"/>
                  </a:lnTo>
                  <a:cubicBezTo>
                    <a:pt x="5576" y="14220"/>
                    <a:pt x="5576" y="14220"/>
                    <a:pt x="5576" y="14220"/>
                  </a:cubicBezTo>
                  <a:lnTo>
                    <a:pt x="5576" y="14220"/>
                  </a:lnTo>
                  <a:cubicBezTo>
                    <a:pt x="5577" y="14220"/>
                    <a:pt x="5577" y="14220"/>
                    <a:pt x="5578" y="14221"/>
                  </a:cubicBezTo>
                  <a:lnTo>
                    <a:pt x="5578" y="14221"/>
                  </a:lnTo>
                  <a:cubicBezTo>
                    <a:pt x="5578" y="14221"/>
                    <a:pt x="5578" y="14221"/>
                    <a:pt x="5578" y="14221"/>
                  </a:cubicBezTo>
                  <a:lnTo>
                    <a:pt x="5578" y="14221"/>
                  </a:lnTo>
                  <a:cubicBezTo>
                    <a:pt x="5578" y="14221"/>
                    <a:pt x="5579" y="14221"/>
                    <a:pt x="5579" y="14221"/>
                  </a:cubicBezTo>
                  <a:lnTo>
                    <a:pt x="5579" y="14221"/>
                  </a:lnTo>
                  <a:cubicBezTo>
                    <a:pt x="5661" y="14264"/>
                    <a:pt x="5745" y="14306"/>
                    <a:pt x="5827" y="14351"/>
                  </a:cubicBezTo>
                  <a:cubicBezTo>
                    <a:pt x="5907" y="14397"/>
                    <a:pt x="5985" y="14444"/>
                    <a:pt x="6064" y="14493"/>
                  </a:cubicBezTo>
                  <a:cubicBezTo>
                    <a:pt x="6135" y="14542"/>
                    <a:pt x="6206" y="14591"/>
                    <a:pt x="6276" y="14645"/>
                  </a:cubicBezTo>
                  <a:cubicBezTo>
                    <a:pt x="6346" y="14698"/>
                    <a:pt x="6412" y="14756"/>
                    <a:pt x="6478" y="14813"/>
                  </a:cubicBezTo>
                  <a:cubicBezTo>
                    <a:pt x="6521" y="14853"/>
                    <a:pt x="6564" y="14892"/>
                    <a:pt x="6604" y="14934"/>
                  </a:cubicBezTo>
                  <a:cubicBezTo>
                    <a:pt x="6644" y="14979"/>
                    <a:pt x="6684" y="15022"/>
                    <a:pt x="6724" y="15066"/>
                  </a:cubicBezTo>
                  <a:cubicBezTo>
                    <a:pt x="6928" y="15315"/>
                    <a:pt x="7118" y="15573"/>
                    <a:pt x="7298" y="15840"/>
                  </a:cubicBezTo>
                  <a:cubicBezTo>
                    <a:pt x="7386" y="15979"/>
                    <a:pt x="7473" y="16121"/>
                    <a:pt x="7562" y="16261"/>
                  </a:cubicBezTo>
                  <a:cubicBezTo>
                    <a:pt x="7648" y="16396"/>
                    <a:pt x="7738" y="16527"/>
                    <a:pt x="7826" y="16660"/>
                  </a:cubicBezTo>
                  <a:lnTo>
                    <a:pt x="7826" y="16660"/>
                  </a:lnTo>
                  <a:cubicBezTo>
                    <a:pt x="7890" y="16761"/>
                    <a:pt x="7953" y="16863"/>
                    <a:pt x="8013" y="16969"/>
                  </a:cubicBezTo>
                  <a:cubicBezTo>
                    <a:pt x="8071" y="17069"/>
                    <a:pt x="8123" y="17175"/>
                    <a:pt x="8175" y="17280"/>
                  </a:cubicBezTo>
                  <a:cubicBezTo>
                    <a:pt x="8279" y="17483"/>
                    <a:pt x="8390" y="17681"/>
                    <a:pt x="8493" y="17884"/>
                  </a:cubicBezTo>
                  <a:cubicBezTo>
                    <a:pt x="8493" y="17884"/>
                    <a:pt x="8493" y="17883"/>
                    <a:pt x="8492" y="17882"/>
                  </a:cubicBezTo>
                  <a:lnTo>
                    <a:pt x="8492" y="17882"/>
                  </a:lnTo>
                  <a:cubicBezTo>
                    <a:pt x="8494" y="17885"/>
                    <a:pt x="8495" y="17887"/>
                    <a:pt x="8497" y="17890"/>
                  </a:cubicBezTo>
                  <a:cubicBezTo>
                    <a:pt x="8497" y="17891"/>
                    <a:pt x="8498" y="17892"/>
                    <a:pt x="8499" y="17895"/>
                  </a:cubicBezTo>
                  <a:cubicBezTo>
                    <a:pt x="8498" y="17894"/>
                    <a:pt x="8498" y="17892"/>
                    <a:pt x="8497" y="17891"/>
                  </a:cubicBezTo>
                  <a:lnTo>
                    <a:pt x="8497" y="17891"/>
                  </a:lnTo>
                  <a:cubicBezTo>
                    <a:pt x="8569" y="18041"/>
                    <a:pt x="8638" y="18193"/>
                    <a:pt x="8707" y="18346"/>
                  </a:cubicBezTo>
                  <a:cubicBezTo>
                    <a:pt x="8788" y="18526"/>
                    <a:pt x="8874" y="18704"/>
                    <a:pt x="8960" y="18884"/>
                  </a:cubicBezTo>
                  <a:cubicBezTo>
                    <a:pt x="9004" y="18976"/>
                    <a:pt x="9048" y="19070"/>
                    <a:pt x="9091" y="19164"/>
                  </a:cubicBezTo>
                  <a:cubicBezTo>
                    <a:pt x="9099" y="19180"/>
                    <a:pt x="9106" y="19195"/>
                    <a:pt x="9114" y="19211"/>
                  </a:cubicBezTo>
                  <a:cubicBezTo>
                    <a:pt x="9101" y="19204"/>
                    <a:pt x="9089" y="19196"/>
                    <a:pt x="9076" y="19189"/>
                  </a:cubicBezTo>
                  <a:cubicBezTo>
                    <a:pt x="8947" y="19119"/>
                    <a:pt x="8814" y="19052"/>
                    <a:pt x="8686" y="18976"/>
                  </a:cubicBezTo>
                  <a:cubicBezTo>
                    <a:pt x="8669" y="18965"/>
                    <a:pt x="8651" y="18954"/>
                    <a:pt x="8633" y="18942"/>
                  </a:cubicBezTo>
                  <a:cubicBezTo>
                    <a:pt x="8471" y="18843"/>
                    <a:pt x="8308" y="18744"/>
                    <a:pt x="8142" y="18651"/>
                  </a:cubicBezTo>
                  <a:cubicBezTo>
                    <a:pt x="8059" y="18604"/>
                    <a:pt x="7973" y="18561"/>
                    <a:pt x="7888" y="18513"/>
                  </a:cubicBezTo>
                  <a:cubicBezTo>
                    <a:pt x="7812" y="18470"/>
                    <a:pt x="7736" y="18424"/>
                    <a:pt x="7660" y="18377"/>
                  </a:cubicBezTo>
                  <a:cubicBezTo>
                    <a:pt x="7519" y="18287"/>
                    <a:pt x="7379" y="18197"/>
                    <a:pt x="7238" y="18109"/>
                  </a:cubicBezTo>
                  <a:cubicBezTo>
                    <a:pt x="7110" y="18029"/>
                    <a:pt x="6978" y="17952"/>
                    <a:pt x="6849" y="17874"/>
                  </a:cubicBezTo>
                  <a:cubicBezTo>
                    <a:pt x="6564" y="17703"/>
                    <a:pt x="6282" y="17529"/>
                    <a:pt x="5999" y="17357"/>
                  </a:cubicBezTo>
                  <a:cubicBezTo>
                    <a:pt x="5997" y="17355"/>
                    <a:pt x="5995" y="17355"/>
                    <a:pt x="5992" y="17354"/>
                  </a:cubicBezTo>
                  <a:cubicBezTo>
                    <a:pt x="5976" y="17345"/>
                    <a:pt x="5960" y="17337"/>
                    <a:pt x="5943" y="17329"/>
                  </a:cubicBezTo>
                  <a:cubicBezTo>
                    <a:pt x="5851" y="17282"/>
                    <a:pt x="5758" y="17234"/>
                    <a:pt x="5665" y="17188"/>
                  </a:cubicBezTo>
                  <a:cubicBezTo>
                    <a:pt x="5500" y="17103"/>
                    <a:pt x="5333" y="17020"/>
                    <a:pt x="5167" y="16938"/>
                  </a:cubicBezTo>
                  <a:cubicBezTo>
                    <a:pt x="4920" y="16813"/>
                    <a:pt x="4673" y="16687"/>
                    <a:pt x="4425" y="16565"/>
                  </a:cubicBezTo>
                  <a:cubicBezTo>
                    <a:pt x="4404" y="16557"/>
                    <a:pt x="4385" y="16548"/>
                    <a:pt x="4364" y="16539"/>
                  </a:cubicBezTo>
                  <a:cubicBezTo>
                    <a:pt x="4293" y="16510"/>
                    <a:pt x="4223" y="16481"/>
                    <a:pt x="4154" y="16452"/>
                  </a:cubicBezTo>
                  <a:lnTo>
                    <a:pt x="4154" y="16452"/>
                  </a:lnTo>
                  <a:cubicBezTo>
                    <a:pt x="4155" y="16453"/>
                    <a:pt x="4156" y="16454"/>
                    <a:pt x="4157" y="16455"/>
                  </a:cubicBezTo>
                  <a:cubicBezTo>
                    <a:pt x="4116" y="16438"/>
                    <a:pt x="4072" y="16422"/>
                    <a:pt x="4030" y="16405"/>
                  </a:cubicBezTo>
                  <a:lnTo>
                    <a:pt x="4030" y="16405"/>
                  </a:lnTo>
                  <a:cubicBezTo>
                    <a:pt x="4031" y="16405"/>
                    <a:pt x="4032" y="16406"/>
                    <a:pt x="4033" y="16406"/>
                  </a:cubicBezTo>
                  <a:lnTo>
                    <a:pt x="4033" y="16406"/>
                  </a:lnTo>
                  <a:cubicBezTo>
                    <a:pt x="3957" y="16376"/>
                    <a:pt x="3881" y="16347"/>
                    <a:pt x="3806" y="16318"/>
                  </a:cubicBezTo>
                  <a:cubicBezTo>
                    <a:pt x="3795" y="16313"/>
                    <a:pt x="3784" y="16309"/>
                    <a:pt x="3772" y="16306"/>
                  </a:cubicBezTo>
                  <a:lnTo>
                    <a:pt x="3772" y="16306"/>
                  </a:lnTo>
                  <a:cubicBezTo>
                    <a:pt x="3772" y="16306"/>
                    <a:pt x="3772" y="16306"/>
                    <a:pt x="3772" y="16306"/>
                  </a:cubicBezTo>
                  <a:cubicBezTo>
                    <a:pt x="3769" y="16304"/>
                    <a:pt x="3765" y="16304"/>
                    <a:pt x="3763" y="16303"/>
                  </a:cubicBezTo>
                  <a:cubicBezTo>
                    <a:pt x="3702" y="16281"/>
                    <a:pt x="3641" y="16261"/>
                    <a:pt x="3581" y="16239"/>
                  </a:cubicBezTo>
                  <a:lnTo>
                    <a:pt x="3581" y="16239"/>
                  </a:lnTo>
                  <a:cubicBezTo>
                    <a:pt x="3657" y="16290"/>
                    <a:pt x="3733" y="16343"/>
                    <a:pt x="3809" y="16393"/>
                  </a:cubicBezTo>
                  <a:cubicBezTo>
                    <a:pt x="3880" y="16443"/>
                    <a:pt x="3950" y="16489"/>
                    <a:pt x="4021" y="16540"/>
                  </a:cubicBezTo>
                  <a:cubicBezTo>
                    <a:pt x="4087" y="16588"/>
                    <a:pt x="4156" y="16636"/>
                    <a:pt x="4220" y="16687"/>
                  </a:cubicBezTo>
                  <a:cubicBezTo>
                    <a:pt x="4367" y="16784"/>
                    <a:pt x="4515" y="16879"/>
                    <a:pt x="4662" y="16975"/>
                  </a:cubicBezTo>
                  <a:cubicBezTo>
                    <a:pt x="4801" y="17063"/>
                    <a:pt x="4941" y="17150"/>
                    <a:pt x="5080" y="17236"/>
                  </a:cubicBezTo>
                  <a:cubicBezTo>
                    <a:pt x="5156" y="17284"/>
                    <a:pt x="5232" y="17332"/>
                    <a:pt x="5309" y="17380"/>
                  </a:cubicBezTo>
                  <a:cubicBezTo>
                    <a:pt x="5338" y="17400"/>
                    <a:pt x="5369" y="17419"/>
                    <a:pt x="5399" y="17440"/>
                  </a:cubicBezTo>
                  <a:cubicBezTo>
                    <a:pt x="5485" y="17486"/>
                    <a:pt x="5569" y="17533"/>
                    <a:pt x="5654" y="17581"/>
                  </a:cubicBezTo>
                  <a:cubicBezTo>
                    <a:pt x="5817" y="17675"/>
                    <a:pt x="5977" y="17778"/>
                    <a:pt x="6138" y="17876"/>
                  </a:cubicBezTo>
                  <a:cubicBezTo>
                    <a:pt x="6473" y="18080"/>
                    <a:pt x="6810" y="18278"/>
                    <a:pt x="7142" y="18485"/>
                  </a:cubicBezTo>
                  <a:cubicBezTo>
                    <a:pt x="7143" y="18485"/>
                    <a:pt x="7144" y="18485"/>
                    <a:pt x="7145" y="18486"/>
                  </a:cubicBezTo>
                  <a:cubicBezTo>
                    <a:pt x="7150" y="18489"/>
                    <a:pt x="7156" y="18492"/>
                    <a:pt x="7160" y="18496"/>
                  </a:cubicBezTo>
                  <a:lnTo>
                    <a:pt x="7160" y="18496"/>
                  </a:lnTo>
                  <a:cubicBezTo>
                    <a:pt x="7159" y="18495"/>
                    <a:pt x="7158" y="18494"/>
                    <a:pt x="7158" y="18494"/>
                  </a:cubicBezTo>
                  <a:lnTo>
                    <a:pt x="7158" y="18494"/>
                  </a:lnTo>
                  <a:cubicBezTo>
                    <a:pt x="7159" y="18495"/>
                    <a:pt x="7160" y="18496"/>
                    <a:pt x="7161" y="18496"/>
                  </a:cubicBezTo>
                  <a:cubicBezTo>
                    <a:pt x="7161" y="18496"/>
                    <a:pt x="7161" y="18496"/>
                    <a:pt x="7160" y="18496"/>
                  </a:cubicBezTo>
                  <a:lnTo>
                    <a:pt x="7160" y="18496"/>
                  </a:lnTo>
                  <a:cubicBezTo>
                    <a:pt x="7263" y="18563"/>
                    <a:pt x="7367" y="18631"/>
                    <a:pt x="7471" y="18696"/>
                  </a:cubicBezTo>
                  <a:cubicBezTo>
                    <a:pt x="7584" y="18765"/>
                    <a:pt x="7697" y="18831"/>
                    <a:pt x="7815" y="18892"/>
                  </a:cubicBezTo>
                  <a:cubicBezTo>
                    <a:pt x="8029" y="19005"/>
                    <a:pt x="8238" y="19132"/>
                    <a:pt x="8444" y="19259"/>
                  </a:cubicBezTo>
                  <a:cubicBezTo>
                    <a:pt x="8458" y="19268"/>
                    <a:pt x="8471" y="19276"/>
                    <a:pt x="8485" y="19285"/>
                  </a:cubicBezTo>
                  <a:cubicBezTo>
                    <a:pt x="8590" y="19352"/>
                    <a:pt x="8700" y="19409"/>
                    <a:pt x="8810" y="19466"/>
                  </a:cubicBezTo>
                  <a:cubicBezTo>
                    <a:pt x="8715" y="19459"/>
                    <a:pt x="8619" y="19455"/>
                    <a:pt x="8524" y="19455"/>
                  </a:cubicBezTo>
                  <a:cubicBezTo>
                    <a:pt x="8453" y="19455"/>
                    <a:pt x="8382" y="19458"/>
                    <a:pt x="8311" y="19462"/>
                  </a:cubicBezTo>
                  <a:cubicBezTo>
                    <a:pt x="8127" y="19476"/>
                    <a:pt x="7947" y="19510"/>
                    <a:pt x="7767" y="19549"/>
                  </a:cubicBezTo>
                  <a:cubicBezTo>
                    <a:pt x="7705" y="19561"/>
                    <a:pt x="7645" y="19569"/>
                    <a:pt x="7581" y="19573"/>
                  </a:cubicBezTo>
                  <a:lnTo>
                    <a:pt x="7575" y="19573"/>
                  </a:lnTo>
                  <a:cubicBezTo>
                    <a:pt x="7574" y="19573"/>
                    <a:pt x="7571" y="19573"/>
                    <a:pt x="7570" y="19574"/>
                  </a:cubicBezTo>
                  <a:lnTo>
                    <a:pt x="7563" y="19574"/>
                  </a:lnTo>
                  <a:cubicBezTo>
                    <a:pt x="7457" y="19582"/>
                    <a:pt x="7351" y="19596"/>
                    <a:pt x="7246" y="19607"/>
                  </a:cubicBezTo>
                  <a:cubicBezTo>
                    <a:pt x="7143" y="19617"/>
                    <a:pt x="7041" y="19625"/>
                    <a:pt x="6939" y="19636"/>
                  </a:cubicBezTo>
                  <a:cubicBezTo>
                    <a:pt x="6741" y="19659"/>
                    <a:pt x="6542" y="19681"/>
                    <a:pt x="6345" y="19697"/>
                  </a:cubicBezTo>
                  <a:cubicBezTo>
                    <a:pt x="6310" y="19698"/>
                    <a:pt x="6275" y="19699"/>
                    <a:pt x="6240" y="19699"/>
                  </a:cubicBezTo>
                  <a:cubicBezTo>
                    <a:pt x="6143" y="19699"/>
                    <a:pt x="6047" y="19695"/>
                    <a:pt x="5950" y="19695"/>
                  </a:cubicBezTo>
                  <a:cubicBezTo>
                    <a:pt x="5817" y="19693"/>
                    <a:pt x="5685" y="19693"/>
                    <a:pt x="5552" y="19685"/>
                  </a:cubicBezTo>
                  <a:cubicBezTo>
                    <a:pt x="5389" y="19671"/>
                    <a:pt x="5226" y="19648"/>
                    <a:pt x="5064" y="19620"/>
                  </a:cubicBezTo>
                  <a:cubicBezTo>
                    <a:pt x="4895" y="19592"/>
                    <a:pt x="4723" y="19565"/>
                    <a:pt x="4552" y="19536"/>
                  </a:cubicBezTo>
                  <a:cubicBezTo>
                    <a:pt x="4395" y="19504"/>
                    <a:pt x="4241" y="19465"/>
                    <a:pt x="4085" y="19428"/>
                  </a:cubicBezTo>
                  <a:cubicBezTo>
                    <a:pt x="3926" y="19389"/>
                    <a:pt x="3767" y="19348"/>
                    <a:pt x="3609" y="19302"/>
                  </a:cubicBezTo>
                  <a:cubicBezTo>
                    <a:pt x="3255" y="19181"/>
                    <a:pt x="2917" y="19026"/>
                    <a:pt x="2579" y="18864"/>
                  </a:cubicBezTo>
                  <a:lnTo>
                    <a:pt x="2579" y="18864"/>
                  </a:lnTo>
                  <a:cubicBezTo>
                    <a:pt x="2579" y="18864"/>
                    <a:pt x="2580" y="18864"/>
                    <a:pt x="2580" y="18864"/>
                  </a:cubicBezTo>
                  <a:cubicBezTo>
                    <a:pt x="2448" y="18798"/>
                    <a:pt x="2314" y="18734"/>
                    <a:pt x="2188" y="18657"/>
                  </a:cubicBezTo>
                  <a:cubicBezTo>
                    <a:pt x="2054" y="18576"/>
                    <a:pt x="1923" y="18495"/>
                    <a:pt x="1790" y="18413"/>
                  </a:cubicBezTo>
                  <a:cubicBezTo>
                    <a:pt x="1611" y="18289"/>
                    <a:pt x="1440" y="18154"/>
                    <a:pt x="1274" y="18014"/>
                  </a:cubicBezTo>
                  <a:cubicBezTo>
                    <a:pt x="1166" y="17911"/>
                    <a:pt x="1062" y="17803"/>
                    <a:pt x="962" y="17690"/>
                  </a:cubicBezTo>
                  <a:cubicBezTo>
                    <a:pt x="921" y="17637"/>
                    <a:pt x="882" y="17584"/>
                    <a:pt x="843" y="17529"/>
                  </a:cubicBezTo>
                  <a:cubicBezTo>
                    <a:pt x="779" y="17426"/>
                    <a:pt x="722" y="17322"/>
                    <a:pt x="668" y="17213"/>
                  </a:cubicBezTo>
                  <a:cubicBezTo>
                    <a:pt x="634" y="17140"/>
                    <a:pt x="603" y="17066"/>
                    <a:pt x="572" y="16990"/>
                  </a:cubicBezTo>
                  <a:cubicBezTo>
                    <a:pt x="517" y="16820"/>
                    <a:pt x="480" y="16646"/>
                    <a:pt x="442" y="16471"/>
                  </a:cubicBezTo>
                  <a:cubicBezTo>
                    <a:pt x="414" y="16321"/>
                    <a:pt x="389" y="16171"/>
                    <a:pt x="376" y="16021"/>
                  </a:cubicBezTo>
                  <a:cubicBezTo>
                    <a:pt x="373" y="15982"/>
                    <a:pt x="373" y="15944"/>
                    <a:pt x="373" y="15906"/>
                  </a:cubicBezTo>
                  <a:cubicBezTo>
                    <a:pt x="378" y="15848"/>
                    <a:pt x="385" y="15792"/>
                    <a:pt x="395" y="15735"/>
                  </a:cubicBezTo>
                  <a:cubicBezTo>
                    <a:pt x="408" y="15679"/>
                    <a:pt x="422" y="15625"/>
                    <a:pt x="440" y="15571"/>
                  </a:cubicBezTo>
                  <a:cubicBezTo>
                    <a:pt x="464" y="15503"/>
                    <a:pt x="491" y="15437"/>
                    <a:pt x="520" y="15370"/>
                  </a:cubicBezTo>
                  <a:cubicBezTo>
                    <a:pt x="544" y="15321"/>
                    <a:pt x="568" y="15272"/>
                    <a:pt x="595" y="15224"/>
                  </a:cubicBezTo>
                  <a:cubicBezTo>
                    <a:pt x="624" y="15174"/>
                    <a:pt x="653" y="15128"/>
                    <a:pt x="684" y="15081"/>
                  </a:cubicBezTo>
                  <a:cubicBezTo>
                    <a:pt x="819" y="14899"/>
                    <a:pt x="962" y="14722"/>
                    <a:pt x="1109" y="14549"/>
                  </a:cubicBezTo>
                  <a:cubicBezTo>
                    <a:pt x="1194" y="14454"/>
                    <a:pt x="1284" y="14364"/>
                    <a:pt x="1378" y="14278"/>
                  </a:cubicBezTo>
                  <a:cubicBezTo>
                    <a:pt x="1468" y="14207"/>
                    <a:pt x="1558" y="14138"/>
                    <a:pt x="1651" y="14073"/>
                  </a:cubicBezTo>
                  <a:cubicBezTo>
                    <a:pt x="1726" y="14025"/>
                    <a:pt x="1803" y="13979"/>
                    <a:pt x="1880" y="13936"/>
                  </a:cubicBezTo>
                  <a:cubicBezTo>
                    <a:pt x="1920" y="13917"/>
                    <a:pt x="1960" y="13896"/>
                    <a:pt x="2002" y="13879"/>
                  </a:cubicBezTo>
                  <a:cubicBezTo>
                    <a:pt x="2044" y="13863"/>
                    <a:pt x="2086" y="13846"/>
                    <a:pt x="2129" y="13829"/>
                  </a:cubicBezTo>
                  <a:cubicBezTo>
                    <a:pt x="2191" y="13808"/>
                    <a:pt x="2254" y="13787"/>
                    <a:pt x="2318" y="13770"/>
                  </a:cubicBezTo>
                  <a:cubicBezTo>
                    <a:pt x="2384" y="13753"/>
                    <a:pt x="2449" y="13738"/>
                    <a:pt x="2514" y="13724"/>
                  </a:cubicBezTo>
                  <a:cubicBezTo>
                    <a:pt x="2665" y="13699"/>
                    <a:pt x="2815" y="13680"/>
                    <a:pt x="2968" y="13666"/>
                  </a:cubicBezTo>
                  <a:cubicBezTo>
                    <a:pt x="3052" y="13663"/>
                    <a:pt x="3137" y="13661"/>
                    <a:pt x="3221" y="13661"/>
                  </a:cubicBezTo>
                  <a:close/>
                  <a:moveTo>
                    <a:pt x="7573" y="19943"/>
                  </a:moveTo>
                  <a:lnTo>
                    <a:pt x="7573" y="19943"/>
                  </a:lnTo>
                  <a:cubicBezTo>
                    <a:pt x="7571" y="19943"/>
                    <a:pt x="7570" y="19943"/>
                    <a:pt x="7569" y="19943"/>
                  </a:cubicBezTo>
                  <a:lnTo>
                    <a:pt x="7569" y="19943"/>
                  </a:lnTo>
                  <a:cubicBezTo>
                    <a:pt x="7570" y="19943"/>
                    <a:pt x="7571" y="19943"/>
                    <a:pt x="7573" y="19943"/>
                  </a:cubicBezTo>
                  <a:close/>
                  <a:moveTo>
                    <a:pt x="3158" y="21775"/>
                  </a:moveTo>
                  <a:cubicBezTo>
                    <a:pt x="3157" y="21775"/>
                    <a:pt x="3157" y="21775"/>
                    <a:pt x="3157" y="21775"/>
                  </a:cubicBezTo>
                  <a:cubicBezTo>
                    <a:pt x="3157" y="21775"/>
                    <a:pt x="3157" y="21775"/>
                    <a:pt x="3158" y="21775"/>
                  </a:cubicBezTo>
                  <a:close/>
                  <a:moveTo>
                    <a:pt x="1771" y="22157"/>
                  </a:moveTo>
                  <a:cubicBezTo>
                    <a:pt x="1769" y="22158"/>
                    <a:pt x="1767" y="22160"/>
                    <a:pt x="1765" y="22161"/>
                  </a:cubicBezTo>
                  <a:cubicBezTo>
                    <a:pt x="1767" y="22160"/>
                    <a:pt x="1769" y="22159"/>
                    <a:pt x="1771" y="22157"/>
                  </a:cubicBezTo>
                  <a:close/>
                  <a:moveTo>
                    <a:pt x="17829" y="25171"/>
                  </a:moveTo>
                  <a:lnTo>
                    <a:pt x="17829" y="25171"/>
                  </a:lnTo>
                  <a:cubicBezTo>
                    <a:pt x="17825" y="25174"/>
                    <a:pt x="17821" y="25177"/>
                    <a:pt x="17817" y="25180"/>
                  </a:cubicBezTo>
                  <a:cubicBezTo>
                    <a:pt x="17821" y="25177"/>
                    <a:pt x="17825" y="25174"/>
                    <a:pt x="17829" y="25171"/>
                  </a:cubicBezTo>
                  <a:close/>
                  <a:moveTo>
                    <a:pt x="13802" y="25856"/>
                  </a:moveTo>
                  <a:lnTo>
                    <a:pt x="13802" y="25856"/>
                  </a:lnTo>
                  <a:cubicBezTo>
                    <a:pt x="13803" y="25856"/>
                    <a:pt x="13804" y="25856"/>
                    <a:pt x="13805" y="25856"/>
                  </a:cubicBezTo>
                  <a:lnTo>
                    <a:pt x="13805" y="25856"/>
                  </a:lnTo>
                  <a:cubicBezTo>
                    <a:pt x="13804" y="25856"/>
                    <a:pt x="13803" y="25856"/>
                    <a:pt x="13802" y="25856"/>
                  </a:cubicBezTo>
                  <a:close/>
                  <a:moveTo>
                    <a:pt x="16420" y="20386"/>
                  </a:moveTo>
                  <a:cubicBezTo>
                    <a:pt x="16507" y="20391"/>
                    <a:pt x="16593" y="20395"/>
                    <a:pt x="16682" y="20404"/>
                  </a:cubicBezTo>
                  <a:cubicBezTo>
                    <a:pt x="16754" y="20410"/>
                    <a:pt x="16827" y="20421"/>
                    <a:pt x="16900" y="20431"/>
                  </a:cubicBezTo>
                  <a:cubicBezTo>
                    <a:pt x="17014" y="20450"/>
                    <a:pt x="17129" y="20471"/>
                    <a:pt x="17241" y="20502"/>
                  </a:cubicBezTo>
                  <a:cubicBezTo>
                    <a:pt x="17296" y="20518"/>
                    <a:pt x="17350" y="20537"/>
                    <a:pt x="17403" y="20559"/>
                  </a:cubicBezTo>
                  <a:cubicBezTo>
                    <a:pt x="17561" y="20631"/>
                    <a:pt x="17713" y="20710"/>
                    <a:pt x="17863" y="20797"/>
                  </a:cubicBezTo>
                  <a:cubicBezTo>
                    <a:pt x="17995" y="20881"/>
                    <a:pt x="18126" y="20968"/>
                    <a:pt x="18253" y="21062"/>
                  </a:cubicBezTo>
                  <a:cubicBezTo>
                    <a:pt x="18301" y="21102"/>
                    <a:pt x="18346" y="21143"/>
                    <a:pt x="18390" y="21188"/>
                  </a:cubicBezTo>
                  <a:cubicBezTo>
                    <a:pt x="18460" y="21263"/>
                    <a:pt x="18523" y="21343"/>
                    <a:pt x="18588" y="21423"/>
                  </a:cubicBezTo>
                  <a:cubicBezTo>
                    <a:pt x="18649" y="21498"/>
                    <a:pt x="18709" y="21572"/>
                    <a:pt x="18766" y="21648"/>
                  </a:cubicBezTo>
                  <a:cubicBezTo>
                    <a:pt x="18798" y="21692"/>
                    <a:pt x="18828" y="21737"/>
                    <a:pt x="18856" y="21784"/>
                  </a:cubicBezTo>
                  <a:cubicBezTo>
                    <a:pt x="18912" y="21893"/>
                    <a:pt x="18962" y="22006"/>
                    <a:pt x="19006" y="22122"/>
                  </a:cubicBezTo>
                  <a:cubicBezTo>
                    <a:pt x="19039" y="22219"/>
                    <a:pt x="19067" y="22319"/>
                    <a:pt x="19091" y="22419"/>
                  </a:cubicBezTo>
                  <a:cubicBezTo>
                    <a:pt x="19115" y="22525"/>
                    <a:pt x="19134" y="22628"/>
                    <a:pt x="19147" y="22734"/>
                  </a:cubicBezTo>
                  <a:cubicBezTo>
                    <a:pt x="19151" y="22785"/>
                    <a:pt x="19156" y="22837"/>
                    <a:pt x="19157" y="22887"/>
                  </a:cubicBezTo>
                  <a:cubicBezTo>
                    <a:pt x="19155" y="22916"/>
                    <a:pt x="19153" y="22944"/>
                    <a:pt x="19148" y="22972"/>
                  </a:cubicBezTo>
                  <a:cubicBezTo>
                    <a:pt x="19127" y="23077"/>
                    <a:pt x="19100" y="23180"/>
                    <a:pt x="19071" y="23283"/>
                  </a:cubicBezTo>
                  <a:cubicBezTo>
                    <a:pt x="19027" y="23429"/>
                    <a:pt x="18979" y="23573"/>
                    <a:pt x="18928" y="23717"/>
                  </a:cubicBezTo>
                  <a:cubicBezTo>
                    <a:pt x="18884" y="23849"/>
                    <a:pt x="18839" y="23981"/>
                    <a:pt x="18786" y="24111"/>
                  </a:cubicBezTo>
                  <a:cubicBezTo>
                    <a:pt x="18764" y="24154"/>
                    <a:pt x="18741" y="24198"/>
                    <a:pt x="18717" y="24240"/>
                  </a:cubicBezTo>
                  <a:cubicBezTo>
                    <a:pt x="18693" y="24276"/>
                    <a:pt x="18668" y="24312"/>
                    <a:pt x="18641" y="24345"/>
                  </a:cubicBezTo>
                  <a:cubicBezTo>
                    <a:pt x="18541" y="24469"/>
                    <a:pt x="18442" y="24592"/>
                    <a:pt x="18344" y="24716"/>
                  </a:cubicBezTo>
                  <a:lnTo>
                    <a:pt x="18350" y="24709"/>
                  </a:lnTo>
                  <a:lnTo>
                    <a:pt x="18350" y="24709"/>
                  </a:lnTo>
                  <a:cubicBezTo>
                    <a:pt x="18302" y="24767"/>
                    <a:pt x="18250" y="24822"/>
                    <a:pt x="18197" y="24874"/>
                  </a:cubicBezTo>
                  <a:cubicBezTo>
                    <a:pt x="18085" y="24980"/>
                    <a:pt x="17961" y="25075"/>
                    <a:pt x="17836" y="25166"/>
                  </a:cubicBezTo>
                  <a:cubicBezTo>
                    <a:pt x="17834" y="25168"/>
                    <a:pt x="17832" y="25170"/>
                    <a:pt x="17829" y="25171"/>
                  </a:cubicBezTo>
                  <a:lnTo>
                    <a:pt x="17829" y="25171"/>
                  </a:lnTo>
                  <a:cubicBezTo>
                    <a:pt x="17830" y="25171"/>
                    <a:pt x="17830" y="25171"/>
                    <a:pt x="17831" y="25171"/>
                  </a:cubicBezTo>
                  <a:lnTo>
                    <a:pt x="17831" y="25171"/>
                  </a:lnTo>
                  <a:cubicBezTo>
                    <a:pt x="17736" y="25237"/>
                    <a:pt x="17639" y="25300"/>
                    <a:pt x="17540" y="25363"/>
                  </a:cubicBezTo>
                  <a:cubicBezTo>
                    <a:pt x="17435" y="25429"/>
                    <a:pt x="17330" y="25497"/>
                    <a:pt x="17222" y="25557"/>
                  </a:cubicBezTo>
                  <a:cubicBezTo>
                    <a:pt x="17079" y="25633"/>
                    <a:pt x="16934" y="25702"/>
                    <a:pt x="16783" y="25761"/>
                  </a:cubicBezTo>
                  <a:cubicBezTo>
                    <a:pt x="16523" y="25854"/>
                    <a:pt x="16258" y="25945"/>
                    <a:pt x="15990" y="26010"/>
                  </a:cubicBezTo>
                  <a:cubicBezTo>
                    <a:pt x="15890" y="26032"/>
                    <a:pt x="15790" y="26045"/>
                    <a:pt x="15689" y="26057"/>
                  </a:cubicBezTo>
                  <a:cubicBezTo>
                    <a:pt x="15594" y="26066"/>
                    <a:pt x="15497" y="26070"/>
                    <a:pt x="15402" y="26070"/>
                  </a:cubicBezTo>
                  <a:cubicBezTo>
                    <a:pt x="15388" y="26070"/>
                    <a:pt x="15375" y="26070"/>
                    <a:pt x="15362" y="26069"/>
                  </a:cubicBezTo>
                  <a:cubicBezTo>
                    <a:pt x="15257" y="26064"/>
                    <a:pt x="15153" y="26052"/>
                    <a:pt x="15048" y="26036"/>
                  </a:cubicBezTo>
                  <a:lnTo>
                    <a:pt x="15048" y="26036"/>
                  </a:lnTo>
                  <a:cubicBezTo>
                    <a:pt x="15056" y="26037"/>
                    <a:pt x="15064" y="26039"/>
                    <a:pt x="15072" y="26040"/>
                  </a:cubicBezTo>
                  <a:cubicBezTo>
                    <a:pt x="14859" y="26005"/>
                    <a:pt x="14648" y="25968"/>
                    <a:pt x="14436" y="25940"/>
                  </a:cubicBezTo>
                  <a:cubicBezTo>
                    <a:pt x="14225" y="25913"/>
                    <a:pt x="14014" y="25889"/>
                    <a:pt x="13805" y="25856"/>
                  </a:cubicBezTo>
                  <a:lnTo>
                    <a:pt x="13805" y="25856"/>
                  </a:lnTo>
                  <a:cubicBezTo>
                    <a:pt x="13811" y="25857"/>
                    <a:pt x="13816" y="25858"/>
                    <a:pt x="13821" y="25859"/>
                  </a:cubicBezTo>
                  <a:lnTo>
                    <a:pt x="13821" y="25859"/>
                  </a:lnTo>
                  <a:cubicBezTo>
                    <a:pt x="13780" y="25852"/>
                    <a:pt x="13738" y="25845"/>
                    <a:pt x="13696" y="25838"/>
                  </a:cubicBezTo>
                  <a:cubicBezTo>
                    <a:pt x="13681" y="25836"/>
                    <a:pt x="13665" y="25833"/>
                    <a:pt x="13649" y="25830"/>
                  </a:cubicBezTo>
                  <a:cubicBezTo>
                    <a:pt x="13624" y="25826"/>
                    <a:pt x="13598" y="25822"/>
                    <a:pt x="13572" y="25818"/>
                  </a:cubicBezTo>
                  <a:cubicBezTo>
                    <a:pt x="13486" y="25803"/>
                    <a:pt x="13399" y="25789"/>
                    <a:pt x="13312" y="25774"/>
                  </a:cubicBezTo>
                  <a:cubicBezTo>
                    <a:pt x="13142" y="25744"/>
                    <a:pt x="12974" y="25712"/>
                    <a:pt x="12806" y="25670"/>
                  </a:cubicBezTo>
                  <a:cubicBezTo>
                    <a:pt x="12646" y="25631"/>
                    <a:pt x="12486" y="25601"/>
                    <a:pt x="12321" y="25580"/>
                  </a:cubicBezTo>
                  <a:cubicBezTo>
                    <a:pt x="12157" y="25558"/>
                    <a:pt x="11991" y="25546"/>
                    <a:pt x="11825" y="25526"/>
                  </a:cubicBezTo>
                  <a:cubicBezTo>
                    <a:pt x="11747" y="25516"/>
                    <a:pt x="11669" y="25510"/>
                    <a:pt x="11591" y="25503"/>
                  </a:cubicBezTo>
                  <a:cubicBezTo>
                    <a:pt x="11616" y="25490"/>
                    <a:pt x="11640" y="25475"/>
                    <a:pt x="11665" y="25461"/>
                  </a:cubicBezTo>
                  <a:cubicBezTo>
                    <a:pt x="11842" y="25367"/>
                    <a:pt x="12024" y="25282"/>
                    <a:pt x="12204" y="25191"/>
                  </a:cubicBezTo>
                  <a:cubicBezTo>
                    <a:pt x="12364" y="25112"/>
                    <a:pt x="12523" y="25031"/>
                    <a:pt x="12684" y="24955"/>
                  </a:cubicBezTo>
                  <a:lnTo>
                    <a:pt x="12684" y="24955"/>
                  </a:lnTo>
                  <a:cubicBezTo>
                    <a:pt x="12677" y="24957"/>
                    <a:pt x="12669" y="24961"/>
                    <a:pt x="12662" y="24964"/>
                  </a:cubicBezTo>
                  <a:cubicBezTo>
                    <a:pt x="12796" y="24903"/>
                    <a:pt x="12933" y="24846"/>
                    <a:pt x="13061" y="24774"/>
                  </a:cubicBezTo>
                  <a:cubicBezTo>
                    <a:pt x="13185" y="24705"/>
                    <a:pt x="13304" y="24630"/>
                    <a:pt x="13423" y="24554"/>
                  </a:cubicBezTo>
                  <a:cubicBezTo>
                    <a:pt x="13611" y="24437"/>
                    <a:pt x="13802" y="24328"/>
                    <a:pt x="13999" y="24225"/>
                  </a:cubicBezTo>
                  <a:cubicBezTo>
                    <a:pt x="14201" y="24119"/>
                    <a:pt x="14404" y="24013"/>
                    <a:pt x="14610" y="23915"/>
                  </a:cubicBezTo>
                  <a:cubicBezTo>
                    <a:pt x="14663" y="23890"/>
                    <a:pt x="14716" y="23865"/>
                    <a:pt x="14768" y="23839"/>
                  </a:cubicBezTo>
                  <a:cubicBezTo>
                    <a:pt x="14886" y="23766"/>
                    <a:pt x="15004" y="23694"/>
                    <a:pt x="15122" y="23624"/>
                  </a:cubicBezTo>
                  <a:cubicBezTo>
                    <a:pt x="15228" y="23561"/>
                    <a:pt x="15333" y="23498"/>
                    <a:pt x="15439" y="23435"/>
                  </a:cubicBezTo>
                  <a:cubicBezTo>
                    <a:pt x="15523" y="23386"/>
                    <a:pt x="15610" y="23339"/>
                    <a:pt x="15695" y="23290"/>
                  </a:cubicBezTo>
                  <a:cubicBezTo>
                    <a:pt x="15864" y="23192"/>
                    <a:pt x="16034" y="23096"/>
                    <a:pt x="16205" y="23000"/>
                  </a:cubicBezTo>
                  <a:cubicBezTo>
                    <a:pt x="16350" y="22919"/>
                    <a:pt x="16496" y="22839"/>
                    <a:pt x="16640" y="22758"/>
                  </a:cubicBezTo>
                  <a:cubicBezTo>
                    <a:pt x="16677" y="22737"/>
                    <a:pt x="16712" y="22718"/>
                    <a:pt x="16748" y="22697"/>
                  </a:cubicBezTo>
                  <a:cubicBezTo>
                    <a:pt x="16748" y="22688"/>
                    <a:pt x="16747" y="22678"/>
                    <a:pt x="16744" y="22669"/>
                  </a:cubicBezTo>
                  <a:cubicBezTo>
                    <a:pt x="16695" y="22684"/>
                    <a:pt x="16645" y="22700"/>
                    <a:pt x="16596" y="22716"/>
                  </a:cubicBezTo>
                  <a:cubicBezTo>
                    <a:pt x="16593" y="22716"/>
                    <a:pt x="16592" y="22717"/>
                    <a:pt x="16591" y="22718"/>
                  </a:cubicBezTo>
                  <a:cubicBezTo>
                    <a:pt x="16483" y="22758"/>
                    <a:pt x="16375" y="22799"/>
                    <a:pt x="16266" y="22840"/>
                  </a:cubicBezTo>
                  <a:cubicBezTo>
                    <a:pt x="15933" y="22966"/>
                    <a:pt x="15599" y="23095"/>
                    <a:pt x="15268" y="23227"/>
                  </a:cubicBezTo>
                  <a:cubicBezTo>
                    <a:pt x="15102" y="23291"/>
                    <a:pt x="14938" y="23356"/>
                    <a:pt x="14773" y="23421"/>
                  </a:cubicBezTo>
                  <a:cubicBezTo>
                    <a:pt x="14738" y="23439"/>
                    <a:pt x="14701" y="23458"/>
                    <a:pt x="14666" y="23477"/>
                  </a:cubicBezTo>
                  <a:cubicBezTo>
                    <a:pt x="14492" y="23565"/>
                    <a:pt x="14313" y="23645"/>
                    <a:pt x="14140" y="23734"/>
                  </a:cubicBezTo>
                  <a:cubicBezTo>
                    <a:pt x="13965" y="23825"/>
                    <a:pt x="13787" y="23914"/>
                    <a:pt x="13616" y="24010"/>
                  </a:cubicBezTo>
                  <a:cubicBezTo>
                    <a:pt x="13442" y="24106"/>
                    <a:pt x="13274" y="24210"/>
                    <a:pt x="13107" y="24318"/>
                  </a:cubicBezTo>
                  <a:cubicBezTo>
                    <a:pt x="13109" y="24316"/>
                    <a:pt x="13112" y="24315"/>
                    <a:pt x="13114" y="24314"/>
                  </a:cubicBezTo>
                  <a:lnTo>
                    <a:pt x="13114" y="24314"/>
                  </a:lnTo>
                  <a:cubicBezTo>
                    <a:pt x="13108" y="24318"/>
                    <a:pt x="13104" y="24320"/>
                    <a:pt x="13098" y="24323"/>
                  </a:cubicBezTo>
                  <a:cubicBezTo>
                    <a:pt x="13097" y="24324"/>
                    <a:pt x="13094" y="24326"/>
                    <a:pt x="13093" y="24327"/>
                  </a:cubicBezTo>
                  <a:cubicBezTo>
                    <a:pt x="13094" y="24327"/>
                    <a:pt x="13094" y="24326"/>
                    <a:pt x="13096" y="24326"/>
                  </a:cubicBezTo>
                  <a:lnTo>
                    <a:pt x="13096" y="24326"/>
                  </a:lnTo>
                  <a:cubicBezTo>
                    <a:pt x="13026" y="24368"/>
                    <a:pt x="12956" y="24414"/>
                    <a:pt x="12883" y="24449"/>
                  </a:cubicBezTo>
                  <a:cubicBezTo>
                    <a:pt x="12807" y="24488"/>
                    <a:pt x="12733" y="24525"/>
                    <a:pt x="12658" y="24560"/>
                  </a:cubicBezTo>
                  <a:cubicBezTo>
                    <a:pt x="12659" y="24559"/>
                    <a:pt x="12660" y="24559"/>
                    <a:pt x="12662" y="24557"/>
                  </a:cubicBezTo>
                  <a:lnTo>
                    <a:pt x="12662" y="24557"/>
                  </a:lnTo>
                  <a:cubicBezTo>
                    <a:pt x="12628" y="24574"/>
                    <a:pt x="12592" y="24590"/>
                    <a:pt x="12558" y="24606"/>
                  </a:cubicBezTo>
                  <a:cubicBezTo>
                    <a:pt x="12383" y="24686"/>
                    <a:pt x="12214" y="24775"/>
                    <a:pt x="12042" y="24860"/>
                  </a:cubicBezTo>
                  <a:cubicBezTo>
                    <a:pt x="11857" y="24952"/>
                    <a:pt x="11670" y="25040"/>
                    <a:pt x="11487" y="25137"/>
                  </a:cubicBezTo>
                  <a:cubicBezTo>
                    <a:pt x="11436" y="25164"/>
                    <a:pt x="11387" y="25192"/>
                    <a:pt x="11338" y="25221"/>
                  </a:cubicBezTo>
                  <a:cubicBezTo>
                    <a:pt x="11401" y="25124"/>
                    <a:pt x="11462" y="25024"/>
                    <a:pt x="11518" y="24924"/>
                  </a:cubicBezTo>
                  <a:cubicBezTo>
                    <a:pt x="11598" y="24783"/>
                    <a:pt x="11666" y="24639"/>
                    <a:pt x="11730" y="24489"/>
                  </a:cubicBezTo>
                  <a:cubicBezTo>
                    <a:pt x="11797" y="24345"/>
                    <a:pt x="11870" y="24203"/>
                    <a:pt x="11941" y="24060"/>
                  </a:cubicBezTo>
                  <a:cubicBezTo>
                    <a:pt x="12013" y="23919"/>
                    <a:pt x="12092" y="23779"/>
                    <a:pt x="12166" y="23637"/>
                  </a:cubicBezTo>
                  <a:cubicBezTo>
                    <a:pt x="12245" y="23489"/>
                    <a:pt x="12315" y="23337"/>
                    <a:pt x="12397" y="23188"/>
                  </a:cubicBezTo>
                  <a:cubicBezTo>
                    <a:pt x="12472" y="23050"/>
                    <a:pt x="12551" y="22913"/>
                    <a:pt x="12632" y="22779"/>
                  </a:cubicBezTo>
                  <a:cubicBezTo>
                    <a:pt x="12695" y="22679"/>
                    <a:pt x="12759" y="22583"/>
                    <a:pt x="12829" y="22489"/>
                  </a:cubicBezTo>
                  <a:cubicBezTo>
                    <a:pt x="12955" y="22338"/>
                    <a:pt x="13085" y="22192"/>
                    <a:pt x="13217" y="22044"/>
                  </a:cubicBezTo>
                  <a:cubicBezTo>
                    <a:pt x="13340" y="21907"/>
                    <a:pt x="13467" y="21775"/>
                    <a:pt x="13598" y="21644"/>
                  </a:cubicBezTo>
                  <a:cubicBezTo>
                    <a:pt x="13799" y="21458"/>
                    <a:pt x="14005" y="21279"/>
                    <a:pt x="14226" y="21116"/>
                  </a:cubicBezTo>
                  <a:cubicBezTo>
                    <a:pt x="14295" y="21069"/>
                    <a:pt x="14365" y="21023"/>
                    <a:pt x="14436" y="20980"/>
                  </a:cubicBezTo>
                  <a:cubicBezTo>
                    <a:pt x="14499" y="20941"/>
                    <a:pt x="14562" y="20907"/>
                    <a:pt x="14627" y="20871"/>
                  </a:cubicBezTo>
                  <a:cubicBezTo>
                    <a:pt x="14818" y="20777"/>
                    <a:pt x="15012" y="20694"/>
                    <a:pt x="15209" y="20615"/>
                  </a:cubicBezTo>
                  <a:cubicBezTo>
                    <a:pt x="15298" y="20583"/>
                    <a:pt x="15386" y="20553"/>
                    <a:pt x="15476" y="20526"/>
                  </a:cubicBezTo>
                  <a:cubicBezTo>
                    <a:pt x="15557" y="20502"/>
                    <a:pt x="15642" y="20480"/>
                    <a:pt x="15724" y="20458"/>
                  </a:cubicBezTo>
                  <a:cubicBezTo>
                    <a:pt x="15783" y="20446"/>
                    <a:pt x="15842" y="20430"/>
                    <a:pt x="15902" y="20422"/>
                  </a:cubicBezTo>
                  <a:cubicBezTo>
                    <a:pt x="15962" y="20414"/>
                    <a:pt x="16022" y="20406"/>
                    <a:pt x="16082" y="20397"/>
                  </a:cubicBezTo>
                  <a:cubicBezTo>
                    <a:pt x="16142" y="20393"/>
                    <a:pt x="16200" y="20386"/>
                    <a:pt x="16258" y="20386"/>
                  </a:cubicBezTo>
                  <a:close/>
                  <a:moveTo>
                    <a:pt x="13628" y="26203"/>
                  </a:moveTo>
                  <a:cubicBezTo>
                    <a:pt x="13629" y="26203"/>
                    <a:pt x="13630" y="26203"/>
                    <a:pt x="13631" y="26203"/>
                  </a:cubicBezTo>
                  <a:cubicBezTo>
                    <a:pt x="13630" y="26203"/>
                    <a:pt x="13629" y="26203"/>
                    <a:pt x="13628" y="26203"/>
                  </a:cubicBezTo>
                  <a:close/>
                  <a:moveTo>
                    <a:pt x="14678" y="26347"/>
                  </a:moveTo>
                  <a:lnTo>
                    <a:pt x="14678" y="26347"/>
                  </a:lnTo>
                  <a:cubicBezTo>
                    <a:pt x="14682" y="26348"/>
                    <a:pt x="14686" y="26349"/>
                    <a:pt x="14690" y="26349"/>
                  </a:cubicBezTo>
                  <a:lnTo>
                    <a:pt x="14690" y="26349"/>
                  </a:lnTo>
                  <a:cubicBezTo>
                    <a:pt x="14686" y="26349"/>
                    <a:pt x="14682" y="26348"/>
                    <a:pt x="14678" y="26347"/>
                  </a:cubicBezTo>
                  <a:close/>
                  <a:moveTo>
                    <a:pt x="3288" y="21773"/>
                  </a:moveTo>
                  <a:cubicBezTo>
                    <a:pt x="3390" y="21773"/>
                    <a:pt x="3491" y="21776"/>
                    <a:pt x="3593" y="21783"/>
                  </a:cubicBezTo>
                  <a:cubicBezTo>
                    <a:pt x="3733" y="21794"/>
                    <a:pt x="3872" y="21807"/>
                    <a:pt x="4011" y="21820"/>
                  </a:cubicBezTo>
                  <a:cubicBezTo>
                    <a:pt x="4143" y="21832"/>
                    <a:pt x="4273" y="21852"/>
                    <a:pt x="4404" y="21874"/>
                  </a:cubicBezTo>
                  <a:cubicBezTo>
                    <a:pt x="4542" y="21904"/>
                    <a:pt x="4680" y="21936"/>
                    <a:pt x="4817" y="21977"/>
                  </a:cubicBezTo>
                  <a:cubicBezTo>
                    <a:pt x="4958" y="22017"/>
                    <a:pt x="5097" y="22063"/>
                    <a:pt x="5237" y="22110"/>
                  </a:cubicBezTo>
                  <a:cubicBezTo>
                    <a:pt x="5345" y="22150"/>
                    <a:pt x="5453" y="22191"/>
                    <a:pt x="5559" y="22233"/>
                  </a:cubicBezTo>
                  <a:cubicBezTo>
                    <a:pt x="5660" y="22273"/>
                    <a:pt x="5757" y="22322"/>
                    <a:pt x="5855" y="22370"/>
                  </a:cubicBezTo>
                  <a:cubicBezTo>
                    <a:pt x="5974" y="22433"/>
                    <a:pt x="6093" y="22498"/>
                    <a:pt x="6210" y="22566"/>
                  </a:cubicBezTo>
                  <a:cubicBezTo>
                    <a:pt x="6321" y="22630"/>
                    <a:pt x="6428" y="22700"/>
                    <a:pt x="6534" y="22772"/>
                  </a:cubicBezTo>
                  <a:cubicBezTo>
                    <a:pt x="6602" y="22825"/>
                    <a:pt x="6668" y="22879"/>
                    <a:pt x="6733" y="22935"/>
                  </a:cubicBezTo>
                  <a:cubicBezTo>
                    <a:pt x="6853" y="23045"/>
                    <a:pt x="6970" y="23157"/>
                    <a:pt x="7083" y="23272"/>
                  </a:cubicBezTo>
                  <a:cubicBezTo>
                    <a:pt x="7191" y="23382"/>
                    <a:pt x="7289" y="23500"/>
                    <a:pt x="7390" y="23616"/>
                  </a:cubicBezTo>
                  <a:cubicBezTo>
                    <a:pt x="7586" y="23842"/>
                    <a:pt x="7791" y="24060"/>
                    <a:pt x="7985" y="24287"/>
                  </a:cubicBezTo>
                  <a:cubicBezTo>
                    <a:pt x="7984" y="24286"/>
                    <a:pt x="7984" y="24286"/>
                    <a:pt x="7983" y="24284"/>
                  </a:cubicBezTo>
                  <a:lnTo>
                    <a:pt x="7983" y="24284"/>
                  </a:lnTo>
                  <a:cubicBezTo>
                    <a:pt x="8118" y="24445"/>
                    <a:pt x="8256" y="24601"/>
                    <a:pt x="8404" y="24750"/>
                  </a:cubicBezTo>
                  <a:cubicBezTo>
                    <a:pt x="8680" y="25030"/>
                    <a:pt x="8964" y="25303"/>
                    <a:pt x="9275" y="25546"/>
                  </a:cubicBezTo>
                  <a:cubicBezTo>
                    <a:pt x="9247" y="25545"/>
                    <a:pt x="9219" y="25545"/>
                    <a:pt x="9192" y="25543"/>
                  </a:cubicBezTo>
                  <a:cubicBezTo>
                    <a:pt x="9072" y="25537"/>
                    <a:pt x="8951" y="25522"/>
                    <a:pt x="8830" y="25509"/>
                  </a:cubicBezTo>
                  <a:cubicBezTo>
                    <a:pt x="8714" y="25497"/>
                    <a:pt x="8596" y="25481"/>
                    <a:pt x="8479" y="25461"/>
                  </a:cubicBezTo>
                  <a:cubicBezTo>
                    <a:pt x="8459" y="25458"/>
                    <a:pt x="8437" y="25453"/>
                    <a:pt x="8417" y="25449"/>
                  </a:cubicBezTo>
                  <a:cubicBezTo>
                    <a:pt x="8224" y="25408"/>
                    <a:pt x="8035" y="25367"/>
                    <a:pt x="7845" y="25322"/>
                  </a:cubicBezTo>
                  <a:cubicBezTo>
                    <a:pt x="7663" y="25276"/>
                    <a:pt x="7478" y="25238"/>
                    <a:pt x="7298" y="25186"/>
                  </a:cubicBezTo>
                  <a:cubicBezTo>
                    <a:pt x="7111" y="25132"/>
                    <a:pt x="6924" y="25073"/>
                    <a:pt x="6737" y="25021"/>
                  </a:cubicBezTo>
                  <a:cubicBezTo>
                    <a:pt x="6543" y="24966"/>
                    <a:pt x="6351" y="24916"/>
                    <a:pt x="6159" y="24860"/>
                  </a:cubicBezTo>
                  <a:cubicBezTo>
                    <a:pt x="6019" y="24815"/>
                    <a:pt x="5879" y="24769"/>
                    <a:pt x="5738" y="24725"/>
                  </a:cubicBezTo>
                  <a:cubicBezTo>
                    <a:pt x="5681" y="24710"/>
                    <a:pt x="5623" y="24695"/>
                    <a:pt x="5565" y="24680"/>
                  </a:cubicBezTo>
                  <a:cubicBezTo>
                    <a:pt x="5421" y="24645"/>
                    <a:pt x="5277" y="24610"/>
                    <a:pt x="5132" y="24576"/>
                  </a:cubicBezTo>
                  <a:cubicBezTo>
                    <a:pt x="5129" y="24575"/>
                    <a:pt x="5124" y="24574"/>
                    <a:pt x="5121" y="24573"/>
                  </a:cubicBezTo>
                  <a:lnTo>
                    <a:pt x="5115" y="24573"/>
                  </a:lnTo>
                  <a:cubicBezTo>
                    <a:pt x="5060" y="24560"/>
                    <a:pt x="5006" y="24549"/>
                    <a:pt x="4951" y="24536"/>
                  </a:cubicBezTo>
                  <a:cubicBezTo>
                    <a:pt x="4881" y="24521"/>
                    <a:pt x="4811" y="24506"/>
                    <a:pt x="4740" y="24491"/>
                  </a:cubicBezTo>
                  <a:cubicBezTo>
                    <a:pt x="4723" y="24488"/>
                    <a:pt x="4706" y="24486"/>
                    <a:pt x="4689" y="24483"/>
                  </a:cubicBezTo>
                  <a:cubicBezTo>
                    <a:pt x="4561" y="24466"/>
                    <a:pt x="4434" y="24447"/>
                    <a:pt x="4307" y="24431"/>
                  </a:cubicBezTo>
                  <a:lnTo>
                    <a:pt x="4307" y="24431"/>
                  </a:lnTo>
                  <a:cubicBezTo>
                    <a:pt x="4310" y="24432"/>
                    <a:pt x="4315" y="24432"/>
                    <a:pt x="4318" y="24433"/>
                  </a:cubicBezTo>
                  <a:cubicBezTo>
                    <a:pt x="4302" y="24430"/>
                    <a:pt x="4285" y="24430"/>
                    <a:pt x="4269" y="24426"/>
                  </a:cubicBezTo>
                  <a:cubicBezTo>
                    <a:pt x="4265" y="24425"/>
                    <a:pt x="4261" y="24425"/>
                    <a:pt x="4257" y="24425"/>
                  </a:cubicBezTo>
                  <a:cubicBezTo>
                    <a:pt x="4150" y="24413"/>
                    <a:pt x="4045" y="24400"/>
                    <a:pt x="3939" y="24387"/>
                  </a:cubicBezTo>
                  <a:cubicBezTo>
                    <a:pt x="3875" y="24381"/>
                    <a:pt x="3809" y="24374"/>
                    <a:pt x="3747" y="24367"/>
                  </a:cubicBezTo>
                  <a:cubicBezTo>
                    <a:pt x="3739" y="24384"/>
                    <a:pt x="3734" y="24402"/>
                    <a:pt x="3732" y="24422"/>
                  </a:cubicBezTo>
                  <a:cubicBezTo>
                    <a:pt x="3751" y="24427"/>
                    <a:pt x="3772" y="24434"/>
                    <a:pt x="3791" y="24440"/>
                  </a:cubicBezTo>
                  <a:cubicBezTo>
                    <a:pt x="3796" y="24441"/>
                    <a:pt x="3800" y="24442"/>
                    <a:pt x="3806" y="24445"/>
                  </a:cubicBezTo>
                  <a:cubicBezTo>
                    <a:pt x="4020" y="24512"/>
                    <a:pt x="4234" y="24581"/>
                    <a:pt x="4446" y="24653"/>
                  </a:cubicBezTo>
                  <a:cubicBezTo>
                    <a:pt x="4521" y="24677"/>
                    <a:pt x="4595" y="24702"/>
                    <a:pt x="4668" y="24728"/>
                  </a:cubicBezTo>
                  <a:cubicBezTo>
                    <a:pt x="4717" y="24744"/>
                    <a:pt x="4767" y="24760"/>
                    <a:pt x="4816" y="24775"/>
                  </a:cubicBezTo>
                  <a:lnTo>
                    <a:pt x="4813" y="24775"/>
                  </a:lnTo>
                  <a:cubicBezTo>
                    <a:pt x="5000" y="24836"/>
                    <a:pt x="5186" y="24893"/>
                    <a:pt x="5374" y="24952"/>
                  </a:cubicBezTo>
                  <a:cubicBezTo>
                    <a:pt x="5604" y="25025"/>
                    <a:pt x="5835" y="25099"/>
                    <a:pt x="6064" y="25174"/>
                  </a:cubicBezTo>
                  <a:lnTo>
                    <a:pt x="6063" y="25174"/>
                  </a:lnTo>
                  <a:cubicBezTo>
                    <a:pt x="6147" y="25202"/>
                    <a:pt x="6229" y="25230"/>
                    <a:pt x="6313" y="25259"/>
                  </a:cubicBezTo>
                  <a:cubicBezTo>
                    <a:pt x="6373" y="25278"/>
                    <a:pt x="6435" y="25298"/>
                    <a:pt x="6497" y="25317"/>
                  </a:cubicBezTo>
                  <a:cubicBezTo>
                    <a:pt x="6498" y="25318"/>
                    <a:pt x="6499" y="25318"/>
                    <a:pt x="6500" y="25319"/>
                  </a:cubicBezTo>
                  <a:cubicBezTo>
                    <a:pt x="6509" y="25322"/>
                    <a:pt x="6518" y="25324"/>
                    <a:pt x="6527" y="25327"/>
                  </a:cubicBezTo>
                  <a:cubicBezTo>
                    <a:pt x="6603" y="25350"/>
                    <a:pt x="6680" y="25374"/>
                    <a:pt x="6755" y="25398"/>
                  </a:cubicBezTo>
                  <a:cubicBezTo>
                    <a:pt x="6793" y="25411"/>
                    <a:pt x="6831" y="25423"/>
                    <a:pt x="6868" y="25436"/>
                  </a:cubicBezTo>
                  <a:cubicBezTo>
                    <a:pt x="6879" y="25439"/>
                    <a:pt x="6890" y="25443"/>
                    <a:pt x="6901" y="25446"/>
                  </a:cubicBezTo>
                  <a:cubicBezTo>
                    <a:pt x="6937" y="25455"/>
                    <a:pt x="6976" y="25463"/>
                    <a:pt x="7007" y="25481"/>
                  </a:cubicBezTo>
                  <a:cubicBezTo>
                    <a:pt x="7012" y="25483"/>
                    <a:pt x="7017" y="25486"/>
                    <a:pt x="7023" y="25490"/>
                  </a:cubicBezTo>
                  <a:cubicBezTo>
                    <a:pt x="7120" y="25519"/>
                    <a:pt x="7218" y="25547"/>
                    <a:pt x="7318" y="25573"/>
                  </a:cubicBezTo>
                  <a:cubicBezTo>
                    <a:pt x="7411" y="25598"/>
                    <a:pt x="7507" y="25619"/>
                    <a:pt x="7602" y="25642"/>
                  </a:cubicBezTo>
                  <a:cubicBezTo>
                    <a:pt x="7688" y="25662"/>
                    <a:pt x="7773" y="25685"/>
                    <a:pt x="7858" y="25705"/>
                  </a:cubicBezTo>
                  <a:cubicBezTo>
                    <a:pt x="7953" y="25728"/>
                    <a:pt x="8048" y="25749"/>
                    <a:pt x="8143" y="25770"/>
                  </a:cubicBezTo>
                  <a:cubicBezTo>
                    <a:pt x="8240" y="25789"/>
                    <a:pt x="8335" y="25812"/>
                    <a:pt x="8433" y="25828"/>
                  </a:cubicBezTo>
                  <a:cubicBezTo>
                    <a:pt x="8498" y="25838"/>
                    <a:pt x="8563" y="25848"/>
                    <a:pt x="8628" y="25857"/>
                  </a:cubicBezTo>
                  <a:cubicBezTo>
                    <a:pt x="8557" y="25866"/>
                    <a:pt x="8486" y="25875"/>
                    <a:pt x="8417" y="25888"/>
                  </a:cubicBezTo>
                  <a:cubicBezTo>
                    <a:pt x="8318" y="25906"/>
                    <a:pt x="8222" y="25938"/>
                    <a:pt x="8127" y="25969"/>
                  </a:cubicBezTo>
                  <a:cubicBezTo>
                    <a:pt x="8031" y="26000"/>
                    <a:pt x="7935" y="26028"/>
                    <a:pt x="7841" y="26066"/>
                  </a:cubicBezTo>
                  <a:cubicBezTo>
                    <a:pt x="7749" y="26105"/>
                    <a:pt x="7662" y="26160"/>
                    <a:pt x="7576" y="26210"/>
                  </a:cubicBezTo>
                  <a:cubicBezTo>
                    <a:pt x="7494" y="26259"/>
                    <a:pt x="7409" y="26304"/>
                    <a:pt x="7324" y="26348"/>
                  </a:cubicBezTo>
                  <a:cubicBezTo>
                    <a:pt x="7160" y="26434"/>
                    <a:pt x="6995" y="26520"/>
                    <a:pt x="6831" y="26605"/>
                  </a:cubicBezTo>
                  <a:cubicBezTo>
                    <a:pt x="6766" y="26635"/>
                    <a:pt x="6701" y="26663"/>
                    <a:pt x="6635" y="26689"/>
                  </a:cubicBezTo>
                  <a:cubicBezTo>
                    <a:pt x="6471" y="26743"/>
                    <a:pt x="6305" y="26783"/>
                    <a:pt x="6138" y="26821"/>
                  </a:cubicBezTo>
                  <a:cubicBezTo>
                    <a:pt x="5980" y="26849"/>
                    <a:pt x="5820" y="26868"/>
                    <a:pt x="5661" y="26886"/>
                  </a:cubicBezTo>
                  <a:cubicBezTo>
                    <a:pt x="5503" y="26904"/>
                    <a:pt x="5345" y="26924"/>
                    <a:pt x="5186" y="26937"/>
                  </a:cubicBezTo>
                  <a:cubicBezTo>
                    <a:pt x="5138" y="26939"/>
                    <a:pt x="5089" y="26940"/>
                    <a:pt x="5041" y="26940"/>
                  </a:cubicBezTo>
                  <a:cubicBezTo>
                    <a:pt x="4948" y="26940"/>
                    <a:pt x="4855" y="26937"/>
                    <a:pt x="4762" y="26932"/>
                  </a:cubicBezTo>
                  <a:cubicBezTo>
                    <a:pt x="4548" y="26913"/>
                    <a:pt x="4337" y="26888"/>
                    <a:pt x="4125" y="26854"/>
                  </a:cubicBezTo>
                  <a:cubicBezTo>
                    <a:pt x="3916" y="26808"/>
                    <a:pt x="3711" y="26753"/>
                    <a:pt x="3505" y="26695"/>
                  </a:cubicBezTo>
                  <a:cubicBezTo>
                    <a:pt x="3289" y="26634"/>
                    <a:pt x="3074" y="26571"/>
                    <a:pt x="2860" y="26502"/>
                  </a:cubicBezTo>
                  <a:cubicBezTo>
                    <a:pt x="2804" y="26481"/>
                    <a:pt x="2748" y="26462"/>
                    <a:pt x="2692" y="26438"/>
                  </a:cubicBezTo>
                  <a:cubicBezTo>
                    <a:pt x="2634" y="26412"/>
                    <a:pt x="2578" y="26385"/>
                    <a:pt x="2521" y="26358"/>
                  </a:cubicBezTo>
                  <a:cubicBezTo>
                    <a:pt x="2401" y="26292"/>
                    <a:pt x="2285" y="26222"/>
                    <a:pt x="2172" y="26147"/>
                  </a:cubicBezTo>
                  <a:cubicBezTo>
                    <a:pt x="2093" y="26090"/>
                    <a:pt x="2013" y="26034"/>
                    <a:pt x="1939" y="25972"/>
                  </a:cubicBezTo>
                  <a:cubicBezTo>
                    <a:pt x="1870" y="25914"/>
                    <a:pt x="1802" y="25857"/>
                    <a:pt x="1735" y="25797"/>
                  </a:cubicBezTo>
                  <a:cubicBezTo>
                    <a:pt x="1622" y="25693"/>
                    <a:pt x="1509" y="25589"/>
                    <a:pt x="1407" y="25475"/>
                  </a:cubicBezTo>
                  <a:cubicBezTo>
                    <a:pt x="1369" y="25429"/>
                    <a:pt x="1334" y="25382"/>
                    <a:pt x="1301" y="25333"/>
                  </a:cubicBezTo>
                  <a:cubicBezTo>
                    <a:pt x="1254" y="25255"/>
                    <a:pt x="1210" y="25178"/>
                    <a:pt x="1168" y="25099"/>
                  </a:cubicBezTo>
                  <a:cubicBezTo>
                    <a:pt x="1147" y="25056"/>
                    <a:pt x="1127" y="25014"/>
                    <a:pt x="1111" y="24972"/>
                  </a:cubicBezTo>
                  <a:cubicBezTo>
                    <a:pt x="1093" y="24924"/>
                    <a:pt x="1074" y="24876"/>
                    <a:pt x="1057" y="24828"/>
                  </a:cubicBezTo>
                  <a:cubicBezTo>
                    <a:pt x="1015" y="24695"/>
                    <a:pt x="975" y="24561"/>
                    <a:pt x="940" y="24426"/>
                  </a:cubicBezTo>
                  <a:cubicBezTo>
                    <a:pt x="928" y="24359"/>
                    <a:pt x="915" y="24291"/>
                    <a:pt x="907" y="24223"/>
                  </a:cubicBezTo>
                  <a:cubicBezTo>
                    <a:pt x="898" y="24156"/>
                    <a:pt x="894" y="24091"/>
                    <a:pt x="889" y="24026"/>
                  </a:cubicBezTo>
                  <a:cubicBezTo>
                    <a:pt x="886" y="23922"/>
                    <a:pt x="886" y="23820"/>
                    <a:pt x="888" y="23718"/>
                  </a:cubicBezTo>
                  <a:cubicBezTo>
                    <a:pt x="891" y="23677"/>
                    <a:pt x="892" y="23635"/>
                    <a:pt x="900" y="23594"/>
                  </a:cubicBezTo>
                  <a:cubicBezTo>
                    <a:pt x="907" y="23554"/>
                    <a:pt x="914" y="23514"/>
                    <a:pt x="921" y="23475"/>
                  </a:cubicBezTo>
                  <a:cubicBezTo>
                    <a:pt x="940" y="23387"/>
                    <a:pt x="959" y="23299"/>
                    <a:pt x="985" y="23213"/>
                  </a:cubicBezTo>
                  <a:cubicBezTo>
                    <a:pt x="1011" y="23127"/>
                    <a:pt x="1040" y="23043"/>
                    <a:pt x="1069" y="22957"/>
                  </a:cubicBezTo>
                  <a:cubicBezTo>
                    <a:pt x="1091" y="22899"/>
                    <a:pt x="1115" y="22839"/>
                    <a:pt x="1144" y="22782"/>
                  </a:cubicBezTo>
                  <a:cubicBezTo>
                    <a:pt x="1169" y="22735"/>
                    <a:pt x="1197" y="22690"/>
                    <a:pt x="1226" y="22647"/>
                  </a:cubicBezTo>
                  <a:cubicBezTo>
                    <a:pt x="1256" y="22606"/>
                    <a:pt x="1287" y="22567"/>
                    <a:pt x="1320" y="22529"/>
                  </a:cubicBezTo>
                  <a:cubicBezTo>
                    <a:pt x="1372" y="22473"/>
                    <a:pt x="1428" y="22421"/>
                    <a:pt x="1486" y="22370"/>
                  </a:cubicBezTo>
                  <a:cubicBezTo>
                    <a:pt x="1575" y="22297"/>
                    <a:pt x="1667" y="22227"/>
                    <a:pt x="1763" y="22163"/>
                  </a:cubicBezTo>
                  <a:lnTo>
                    <a:pt x="1763" y="22163"/>
                  </a:lnTo>
                  <a:cubicBezTo>
                    <a:pt x="1759" y="22166"/>
                    <a:pt x="1756" y="22167"/>
                    <a:pt x="1752" y="22169"/>
                  </a:cubicBezTo>
                  <a:cubicBezTo>
                    <a:pt x="1756" y="22167"/>
                    <a:pt x="1760" y="22164"/>
                    <a:pt x="1764" y="22161"/>
                  </a:cubicBezTo>
                  <a:cubicBezTo>
                    <a:pt x="1766" y="22160"/>
                    <a:pt x="1768" y="22159"/>
                    <a:pt x="1772" y="22156"/>
                  </a:cubicBezTo>
                  <a:lnTo>
                    <a:pt x="1772" y="22156"/>
                  </a:lnTo>
                  <a:cubicBezTo>
                    <a:pt x="1772" y="22157"/>
                    <a:pt x="1771" y="22157"/>
                    <a:pt x="1771" y="22157"/>
                  </a:cubicBezTo>
                  <a:lnTo>
                    <a:pt x="1771" y="22157"/>
                  </a:lnTo>
                  <a:cubicBezTo>
                    <a:pt x="1816" y="22129"/>
                    <a:pt x="1863" y="22103"/>
                    <a:pt x="1911" y="22078"/>
                  </a:cubicBezTo>
                  <a:cubicBezTo>
                    <a:pt x="1997" y="22038"/>
                    <a:pt x="2085" y="22006"/>
                    <a:pt x="2173" y="21972"/>
                  </a:cubicBezTo>
                  <a:cubicBezTo>
                    <a:pt x="2259" y="21945"/>
                    <a:pt x="2344" y="21915"/>
                    <a:pt x="2430" y="21893"/>
                  </a:cubicBezTo>
                  <a:cubicBezTo>
                    <a:pt x="2525" y="21869"/>
                    <a:pt x="2619" y="21847"/>
                    <a:pt x="2714" y="21826"/>
                  </a:cubicBezTo>
                  <a:cubicBezTo>
                    <a:pt x="2792" y="21813"/>
                    <a:pt x="2868" y="21801"/>
                    <a:pt x="2945" y="21793"/>
                  </a:cubicBezTo>
                  <a:cubicBezTo>
                    <a:pt x="3017" y="21785"/>
                    <a:pt x="3088" y="21779"/>
                    <a:pt x="3159" y="21773"/>
                  </a:cubicBezTo>
                  <a:lnTo>
                    <a:pt x="3159" y="21773"/>
                  </a:lnTo>
                  <a:cubicBezTo>
                    <a:pt x="3159" y="21774"/>
                    <a:pt x="3158" y="21774"/>
                    <a:pt x="3158" y="21775"/>
                  </a:cubicBezTo>
                  <a:lnTo>
                    <a:pt x="3158" y="21775"/>
                  </a:lnTo>
                  <a:cubicBezTo>
                    <a:pt x="3201" y="21773"/>
                    <a:pt x="3245" y="21773"/>
                    <a:pt x="3288" y="21773"/>
                  </a:cubicBezTo>
                  <a:close/>
                  <a:moveTo>
                    <a:pt x="19339" y="33989"/>
                  </a:moveTo>
                  <a:cubicBezTo>
                    <a:pt x="19339" y="33989"/>
                    <a:pt x="19339" y="33989"/>
                    <a:pt x="19339" y="33989"/>
                  </a:cubicBezTo>
                  <a:cubicBezTo>
                    <a:pt x="19339" y="33989"/>
                    <a:pt x="19339" y="33989"/>
                    <a:pt x="19339" y="33989"/>
                  </a:cubicBezTo>
                  <a:close/>
                  <a:moveTo>
                    <a:pt x="8986" y="33197"/>
                  </a:moveTo>
                  <a:cubicBezTo>
                    <a:pt x="9171" y="33204"/>
                    <a:pt x="9355" y="33213"/>
                    <a:pt x="9541" y="33224"/>
                  </a:cubicBezTo>
                  <a:cubicBezTo>
                    <a:pt x="9738" y="33237"/>
                    <a:pt x="9935" y="33247"/>
                    <a:pt x="10134" y="33249"/>
                  </a:cubicBezTo>
                  <a:cubicBezTo>
                    <a:pt x="10163" y="33249"/>
                    <a:pt x="10192" y="33250"/>
                    <a:pt x="10221" y="33250"/>
                  </a:cubicBezTo>
                  <a:cubicBezTo>
                    <a:pt x="10408" y="33250"/>
                    <a:pt x="10595" y="33247"/>
                    <a:pt x="10783" y="33244"/>
                  </a:cubicBezTo>
                  <a:cubicBezTo>
                    <a:pt x="10952" y="33241"/>
                    <a:pt x="11121" y="33239"/>
                    <a:pt x="11291" y="33239"/>
                  </a:cubicBezTo>
                  <a:lnTo>
                    <a:pt x="11291" y="33239"/>
                  </a:lnTo>
                  <a:cubicBezTo>
                    <a:pt x="11642" y="33247"/>
                    <a:pt x="11991" y="33255"/>
                    <a:pt x="12342" y="33256"/>
                  </a:cubicBezTo>
                  <a:lnTo>
                    <a:pt x="12317" y="33256"/>
                  </a:lnTo>
                  <a:cubicBezTo>
                    <a:pt x="12631" y="33258"/>
                    <a:pt x="12945" y="33266"/>
                    <a:pt x="13257" y="33274"/>
                  </a:cubicBezTo>
                  <a:cubicBezTo>
                    <a:pt x="13664" y="33285"/>
                    <a:pt x="14069" y="33309"/>
                    <a:pt x="14476" y="33318"/>
                  </a:cubicBezTo>
                  <a:cubicBezTo>
                    <a:pt x="14520" y="33319"/>
                    <a:pt x="14565" y="33320"/>
                    <a:pt x="14610" y="33320"/>
                  </a:cubicBezTo>
                  <a:cubicBezTo>
                    <a:pt x="14770" y="33320"/>
                    <a:pt x="14931" y="33313"/>
                    <a:pt x="15091" y="33306"/>
                  </a:cubicBezTo>
                  <a:cubicBezTo>
                    <a:pt x="15281" y="33299"/>
                    <a:pt x="15470" y="33295"/>
                    <a:pt x="15660" y="33293"/>
                  </a:cubicBezTo>
                  <a:lnTo>
                    <a:pt x="15660" y="33293"/>
                  </a:lnTo>
                  <a:cubicBezTo>
                    <a:pt x="16175" y="33300"/>
                    <a:pt x="16689" y="33311"/>
                    <a:pt x="17202" y="33313"/>
                  </a:cubicBezTo>
                  <a:lnTo>
                    <a:pt x="17219" y="33313"/>
                  </a:lnTo>
                  <a:cubicBezTo>
                    <a:pt x="17403" y="33317"/>
                    <a:pt x="17587" y="33320"/>
                    <a:pt x="17770" y="33331"/>
                  </a:cubicBezTo>
                  <a:cubicBezTo>
                    <a:pt x="17960" y="33341"/>
                    <a:pt x="18150" y="33359"/>
                    <a:pt x="18338" y="33376"/>
                  </a:cubicBezTo>
                  <a:cubicBezTo>
                    <a:pt x="18516" y="33391"/>
                    <a:pt x="18693" y="33404"/>
                    <a:pt x="18871" y="33411"/>
                  </a:cubicBezTo>
                  <a:cubicBezTo>
                    <a:pt x="18926" y="33413"/>
                    <a:pt x="18982" y="33415"/>
                    <a:pt x="19037" y="33415"/>
                  </a:cubicBezTo>
                  <a:cubicBezTo>
                    <a:pt x="19077" y="33414"/>
                    <a:pt x="19116" y="33412"/>
                    <a:pt x="19155" y="33408"/>
                  </a:cubicBezTo>
                  <a:cubicBezTo>
                    <a:pt x="19212" y="33403"/>
                    <a:pt x="19269" y="33393"/>
                    <a:pt x="19326" y="33384"/>
                  </a:cubicBezTo>
                  <a:cubicBezTo>
                    <a:pt x="19342" y="33584"/>
                    <a:pt x="19340" y="33784"/>
                    <a:pt x="19339" y="33983"/>
                  </a:cubicBezTo>
                  <a:lnTo>
                    <a:pt x="19339" y="33983"/>
                  </a:lnTo>
                  <a:cubicBezTo>
                    <a:pt x="19339" y="33983"/>
                    <a:pt x="19339" y="33983"/>
                    <a:pt x="19339" y="33983"/>
                  </a:cubicBezTo>
                  <a:cubicBezTo>
                    <a:pt x="19338" y="34115"/>
                    <a:pt x="19334" y="34245"/>
                    <a:pt x="19326" y="34376"/>
                  </a:cubicBezTo>
                  <a:cubicBezTo>
                    <a:pt x="19318" y="34497"/>
                    <a:pt x="19306" y="34619"/>
                    <a:pt x="19296" y="34740"/>
                  </a:cubicBezTo>
                  <a:cubicBezTo>
                    <a:pt x="19274" y="35000"/>
                    <a:pt x="19257" y="35261"/>
                    <a:pt x="19233" y="35520"/>
                  </a:cubicBezTo>
                  <a:cubicBezTo>
                    <a:pt x="19213" y="35710"/>
                    <a:pt x="19198" y="35901"/>
                    <a:pt x="19191" y="36092"/>
                  </a:cubicBezTo>
                  <a:cubicBezTo>
                    <a:pt x="19186" y="36289"/>
                    <a:pt x="19183" y="36485"/>
                    <a:pt x="19169" y="36682"/>
                  </a:cubicBezTo>
                  <a:cubicBezTo>
                    <a:pt x="19155" y="36871"/>
                    <a:pt x="19140" y="37061"/>
                    <a:pt x="19138" y="37250"/>
                  </a:cubicBezTo>
                  <a:cubicBezTo>
                    <a:pt x="19135" y="37378"/>
                    <a:pt x="19132" y="37508"/>
                    <a:pt x="19129" y="37636"/>
                  </a:cubicBezTo>
                  <a:cubicBezTo>
                    <a:pt x="18978" y="37637"/>
                    <a:pt x="18827" y="37637"/>
                    <a:pt x="18676" y="37638"/>
                  </a:cubicBezTo>
                  <a:cubicBezTo>
                    <a:pt x="18346" y="37632"/>
                    <a:pt x="18017" y="37617"/>
                    <a:pt x="17688" y="37599"/>
                  </a:cubicBezTo>
                  <a:cubicBezTo>
                    <a:pt x="17373" y="37581"/>
                    <a:pt x="17060" y="37561"/>
                    <a:pt x="16748" y="37530"/>
                  </a:cubicBezTo>
                  <a:cubicBezTo>
                    <a:pt x="16536" y="37510"/>
                    <a:pt x="16325" y="37490"/>
                    <a:pt x="16114" y="37477"/>
                  </a:cubicBezTo>
                  <a:cubicBezTo>
                    <a:pt x="15907" y="37465"/>
                    <a:pt x="15699" y="37461"/>
                    <a:pt x="15492" y="37457"/>
                  </a:cubicBezTo>
                  <a:cubicBezTo>
                    <a:pt x="15074" y="37448"/>
                    <a:pt x="14656" y="37442"/>
                    <a:pt x="14238" y="37441"/>
                  </a:cubicBezTo>
                  <a:lnTo>
                    <a:pt x="14262" y="37441"/>
                  </a:lnTo>
                  <a:cubicBezTo>
                    <a:pt x="13925" y="37434"/>
                    <a:pt x="13587" y="37422"/>
                    <a:pt x="13250" y="37409"/>
                  </a:cubicBezTo>
                  <a:cubicBezTo>
                    <a:pt x="12910" y="37397"/>
                    <a:pt x="12570" y="37391"/>
                    <a:pt x="12230" y="37389"/>
                  </a:cubicBezTo>
                  <a:lnTo>
                    <a:pt x="12241" y="37389"/>
                  </a:lnTo>
                  <a:cubicBezTo>
                    <a:pt x="12144" y="37388"/>
                    <a:pt x="12047" y="37388"/>
                    <a:pt x="11951" y="37386"/>
                  </a:cubicBezTo>
                  <a:lnTo>
                    <a:pt x="11951" y="37386"/>
                  </a:lnTo>
                  <a:cubicBezTo>
                    <a:pt x="11951" y="37387"/>
                    <a:pt x="11952" y="37388"/>
                    <a:pt x="11953" y="37388"/>
                  </a:cubicBezTo>
                  <a:lnTo>
                    <a:pt x="11953" y="37388"/>
                  </a:lnTo>
                  <a:cubicBezTo>
                    <a:pt x="11817" y="37386"/>
                    <a:pt x="11680" y="37384"/>
                    <a:pt x="11544" y="37381"/>
                  </a:cubicBezTo>
                  <a:cubicBezTo>
                    <a:pt x="11113" y="37370"/>
                    <a:pt x="10681" y="37362"/>
                    <a:pt x="10249" y="37351"/>
                  </a:cubicBezTo>
                  <a:cubicBezTo>
                    <a:pt x="9828" y="37340"/>
                    <a:pt x="9406" y="37316"/>
                    <a:pt x="8984" y="37309"/>
                  </a:cubicBezTo>
                  <a:cubicBezTo>
                    <a:pt x="8844" y="37306"/>
                    <a:pt x="8704" y="37305"/>
                    <a:pt x="8565" y="37305"/>
                  </a:cubicBezTo>
                  <a:cubicBezTo>
                    <a:pt x="8279" y="37305"/>
                    <a:pt x="7993" y="37310"/>
                    <a:pt x="7708" y="37324"/>
                  </a:cubicBezTo>
                  <a:cubicBezTo>
                    <a:pt x="7496" y="37333"/>
                    <a:pt x="7286" y="37343"/>
                    <a:pt x="7074" y="37349"/>
                  </a:cubicBezTo>
                  <a:cubicBezTo>
                    <a:pt x="7012" y="37350"/>
                    <a:pt x="6949" y="37351"/>
                    <a:pt x="6887" y="37351"/>
                  </a:cubicBezTo>
                  <a:cubicBezTo>
                    <a:pt x="6779" y="37351"/>
                    <a:pt x="6671" y="37349"/>
                    <a:pt x="6562" y="37349"/>
                  </a:cubicBezTo>
                  <a:cubicBezTo>
                    <a:pt x="6532" y="37349"/>
                    <a:pt x="6501" y="37349"/>
                    <a:pt x="6470" y="37350"/>
                  </a:cubicBezTo>
                  <a:cubicBezTo>
                    <a:pt x="6045" y="37357"/>
                    <a:pt x="5618" y="37375"/>
                    <a:pt x="5193" y="37386"/>
                  </a:cubicBezTo>
                  <a:cubicBezTo>
                    <a:pt x="4995" y="37392"/>
                    <a:pt x="4797" y="37406"/>
                    <a:pt x="4600" y="37416"/>
                  </a:cubicBezTo>
                  <a:cubicBezTo>
                    <a:pt x="4391" y="37428"/>
                    <a:pt x="4182" y="37432"/>
                    <a:pt x="3973" y="37432"/>
                  </a:cubicBezTo>
                  <a:lnTo>
                    <a:pt x="3962" y="37432"/>
                  </a:lnTo>
                  <a:cubicBezTo>
                    <a:pt x="3775" y="37428"/>
                    <a:pt x="3589" y="37424"/>
                    <a:pt x="3403" y="37424"/>
                  </a:cubicBezTo>
                  <a:cubicBezTo>
                    <a:pt x="3344" y="37424"/>
                    <a:pt x="3286" y="37424"/>
                    <a:pt x="3227" y="37425"/>
                  </a:cubicBezTo>
                  <a:cubicBezTo>
                    <a:pt x="3050" y="37429"/>
                    <a:pt x="2872" y="37438"/>
                    <a:pt x="2693" y="37445"/>
                  </a:cubicBezTo>
                  <a:cubicBezTo>
                    <a:pt x="2683" y="37292"/>
                    <a:pt x="2674" y="37138"/>
                    <a:pt x="2664" y="36986"/>
                  </a:cubicBezTo>
                  <a:cubicBezTo>
                    <a:pt x="2651" y="36800"/>
                    <a:pt x="2642" y="36612"/>
                    <a:pt x="2634" y="36425"/>
                  </a:cubicBezTo>
                  <a:cubicBezTo>
                    <a:pt x="2626" y="36235"/>
                    <a:pt x="2621" y="36043"/>
                    <a:pt x="2617" y="35852"/>
                  </a:cubicBezTo>
                  <a:cubicBezTo>
                    <a:pt x="2612" y="35672"/>
                    <a:pt x="2603" y="35492"/>
                    <a:pt x="2603" y="35311"/>
                  </a:cubicBezTo>
                  <a:cubicBezTo>
                    <a:pt x="2610" y="34987"/>
                    <a:pt x="2617" y="34664"/>
                    <a:pt x="2613" y="34340"/>
                  </a:cubicBezTo>
                  <a:cubicBezTo>
                    <a:pt x="2611" y="34028"/>
                    <a:pt x="2607" y="33715"/>
                    <a:pt x="2608" y="33401"/>
                  </a:cubicBezTo>
                  <a:lnTo>
                    <a:pt x="2608" y="33401"/>
                  </a:lnTo>
                  <a:cubicBezTo>
                    <a:pt x="2608" y="33409"/>
                    <a:pt x="2608" y="33417"/>
                    <a:pt x="2608" y="33425"/>
                  </a:cubicBezTo>
                  <a:cubicBezTo>
                    <a:pt x="2608" y="33412"/>
                    <a:pt x="2609" y="33398"/>
                    <a:pt x="2609" y="33383"/>
                  </a:cubicBezTo>
                  <a:cubicBezTo>
                    <a:pt x="2698" y="33393"/>
                    <a:pt x="2788" y="33401"/>
                    <a:pt x="2878" y="33401"/>
                  </a:cubicBezTo>
                  <a:cubicBezTo>
                    <a:pt x="2889" y="33401"/>
                    <a:pt x="2901" y="33401"/>
                    <a:pt x="2913" y="33400"/>
                  </a:cubicBezTo>
                  <a:cubicBezTo>
                    <a:pt x="3052" y="33396"/>
                    <a:pt x="3192" y="33390"/>
                    <a:pt x="3331" y="33385"/>
                  </a:cubicBezTo>
                  <a:cubicBezTo>
                    <a:pt x="3602" y="33376"/>
                    <a:pt x="3872" y="33369"/>
                    <a:pt x="4142" y="33355"/>
                  </a:cubicBezTo>
                  <a:cubicBezTo>
                    <a:pt x="4548" y="33333"/>
                    <a:pt x="4954" y="33313"/>
                    <a:pt x="5361" y="33309"/>
                  </a:cubicBezTo>
                  <a:cubicBezTo>
                    <a:pt x="5760" y="33305"/>
                    <a:pt x="6158" y="33289"/>
                    <a:pt x="6557" y="33272"/>
                  </a:cubicBezTo>
                  <a:cubicBezTo>
                    <a:pt x="6756" y="33263"/>
                    <a:pt x="6955" y="33254"/>
                    <a:pt x="7154" y="33250"/>
                  </a:cubicBezTo>
                  <a:cubicBezTo>
                    <a:pt x="7361" y="33247"/>
                    <a:pt x="7569" y="33245"/>
                    <a:pt x="7775" y="33237"/>
                  </a:cubicBezTo>
                  <a:cubicBezTo>
                    <a:pt x="7983" y="33229"/>
                    <a:pt x="8192" y="33220"/>
                    <a:pt x="8400" y="33209"/>
                  </a:cubicBezTo>
                  <a:cubicBezTo>
                    <a:pt x="8595" y="33200"/>
                    <a:pt x="8790" y="33198"/>
                    <a:pt x="8986" y="33197"/>
                  </a:cubicBezTo>
                  <a:close/>
                  <a:moveTo>
                    <a:pt x="8456" y="37675"/>
                  </a:moveTo>
                  <a:cubicBezTo>
                    <a:pt x="8497" y="37675"/>
                    <a:pt x="8537" y="37675"/>
                    <a:pt x="8577" y="37675"/>
                  </a:cubicBezTo>
                  <a:lnTo>
                    <a:pt x="8566" y="37675"/>
                  </a:lnTo>
                  <a:cubicBezTo>
                    <a:pt x="8944" y="37677"/>
                    <a:pt x="9320" y="37684"/>
                    <a:pt x="9697" y="37700"/>
                  </a:cubicBezTo>
                  <a:cubicBezTo>
                    <a:pt x="10126" y="37719"/>
                    <a:pt x="10554" y="37728"/>
                    <a:pt x="10982" y="37736"/>
                  </a:cubicBezTo>
                  <a:cubicBezTo>
                    <a:pt x="11403" y="37744"/>
                    <a:pt x="11823" y="37756"/>
                    <a:pt x="12244" y="37758"/>
                  </a:cubicBezTo>
                  <a:lnTo>
                    <a:pt x="12239" y="37758"/>
                  </a:lnTo>
                  <a:cubicBezTo>
                    <a:pt x="12334" y="37759"/>
                    <a:pt x="12429" y="37759"/>
                    <a:pt x="12524" y="37760"/>
                  </a:cubicBezTo>
                  <a:lnTo>
                    <a:pt x="12517" y="37760"/>
                  </a:lnTo>
                  <a:cubicBezTo>
                    <a:pt x="12898" y="37766"/>
                    <a:pt x="13279" y="37781"/>
                    <a:pt x="13660" y="37795"/>
                  </a:cubicBezTo>
                  <a:cubicBezTo>
                    <a:pt x="13862" y="37803"/>
                    <a:pt x="14063" y="37811"/>
                    <a:pt x="14265" y="37812"/>
                  </a:cubicBezTo>
                  <a:cubicBezTo>
                    <a:pt x="14467" y="37812"/>
                    <a:pt x="14668" y="37813"/>
                    <a:pt x="14869" y="37813"/>
                  </a:cubicBezTo>
                  <a:cubicBezTo>
                    <a:pt x="14861" y="37814"/>
                    <a:pt x="14853" y="37814"/>
                    <a:pt x="14845" y="37814"/>
                  </a:cubicBezTo>
                  <a:cubicBezTo>
                    <a:pt x="15203" y="37820"/>
                    <a:pt x="15560" y="37823"/>
                    <a:pt x="15918" y="37838"/>
                  </a:cubicBezTo>
                  <a:cubicBezTo>
                    <a:pt x="16274" y="37853"/>
                    <a:pt x="16629" y="37895"/>
                    <a:pt x="16985" y="37924"/>
                  </a:cubicBezTo>
                  <a:cubicBezTo>
                    <a:pt x="17405" y="37958"/>
                    <a:pt x="17828" y="37982"/>
                    <a:pt x="18250" y="37998"/>
                  </a:cubicBezTo>
                  <a:cubicBezTo>
                    <a:pt x="18337" y="38002"/>
                    <a:pt x="18424" y="38000"/>
                    <a:pt x="18512" y="38002"/>
                  </a:cubicBezTo>
                  <a:cubicBezTo>
                    <a:pt x="18512" y="38011"/>
                    <a:pt x="18511" y="38019"/>
                    <a:pt x="18512" y="38028"/>
                  </a:cubicBezTo>
                  <a:cubicBezTo>
                    <a:pt x="18493" y="38122"/>
                    <a:pt x="18478" y="38217"/>
                    <a:pt x="18464" y="38310"/>
                  </a:cubicBezTo>
                  <a:cubicBezTo>
                    <a:pt x="18436" y="38501"/>
                    <a:pt x="18414" y="38693"/>
                    <a:pt x="18397" y="38886"/>
                  </a:cubicBezTo>
                  <a:cubicBezTo>
                    <a:pt x="18380" y="39088"/>
                    <a:pt x="18368" y="39291"/>
                    <a:pt x="18352" y="39494"/>
                  </a:cubicBezTo>
                  <a:cubicBezTo>
                    <a:pt x="18337" y="39699"/>
                    <a:pt x="18318" y="39903"/>
                    <a:pt x="18301" y="40108"/>
                  </a:cubicBezTo>
                  <a:cubicBezTo>
                    <a:pt x="18286" y="40297"/>
                    <a:pt x="18272" y="40485"/>
                    <a:pt x="18254" y="40674"/>
                  </a:cubicBezTo>
                  <a:cubicBezTo>
                    <a:pt x="18216" y="41066"/>
                    <a:pt x="18170" y="41459"/>
                    <a:pt x="18154" y="41853"/>
                  </a:cubicBezTo>
                  <a:cubicBezTo>
                    <a:pt x="18146" y="42039"/>
                    <a:pt x="18147" y="42226"/>
                    <a:pt x="18137" y="42411"/>
                  </a:cubicBezTo>
                  <a:cubicBezTo>
                    <a:pt x="18131" y="42501"/>
                    <a:pt x="18119" y="42590"/>
                    <a:pt x="18111" y="42681"/>
                  </a:cubicBezTo>
                  <a:cubicBezTo>
                    <a:pt x="18105" y="42745"/>
                    <a:pt x="18102" y="42808"/>
                    <a:pt x="18096" y="42872"/>
                  </a:cubicBezTo>
                  <a:cubicBezTo>
                    <a:pt x="18029" y="42869"/>
                    <a:pt x="17961" y="42868"/>
                    <a:pt x="17894" y="42868"/>
                  </a:cubicBezTo>
                  <a:cubicBezTo>
                    <a:pt x="17705" y="42865"/>
                    <a:pt x="17516" y="42864"/>
                    <a:pt x="17328" y="42860"/>
                  </a:cubicBezTo>
                  <a:cubicBezTo>
                    <a:pt x="17129" y="42856"/>
                    <a:pt x="16931" y="42849"/>
                    <a:pt x="16733" y="42844"/>
                  </a:cubicBezTo>
                  <a:cubicBezTo>
                    <a:pt x="16559" y="42841"/>
                    <a:pt x="16387" y="42843"/>
                    <a:pt x="16214" y="42839"/>
                  </a:cubicBezTo>
                  <a:cubicBezTo>
                    <a:pt x="15804" y="42826"/>
                    <a:pt x="15396" y="42828"/>
                    <a:pt x="14989" y="42805"/>
                  </a:cubicBezTo>
                  <a:cubicBezTo>
                    <a:pt x="14788" y="42794"/>
                    <a:pt x="14588" y="42781"/>
                    <a:pt x="14387" y="42772"/>
                  </a:cubicBezTo>
                  <a:cubicBezTo>
                    <a:pt x="14230" y="42765"/>
                    <a:pt x="14073" y="42764"/>
                    <a:pt x="13916" y="42764"/>
                  </a:cubicBezTo>
                  <a:cubicBezTo>
                    <a:pt x="13877" y="42764"/>
                    <a:pt x="13838" y="42764"/>
                    <a:pt x="13799" y="42764"/>
                  </a:cubicBezTo>
                  <a:cubicBezTo>
                    <a:pt x="13392" y="42764"/>
                    <a:pt x="12986" y="42750"/>
                    <a:pt x="12580" y="42733"/>
                  </a:cubicBezTo>
                  <a:cubicBezTo>
                    <a:pt x="12437" y="42727"/>
                    <a:pt x="12293" y="42722"/>
                    <a:pt x="12150" y="42722"/>
                  </a:cubicBezTo>
                  <a:cubicBezTo>
                    <a:pt x="12097" y="42722"/>
                    <a:pt x="12045" y="42723"/>
                    <a:pt x="11992" y="42724"/>
                  </a:cubicBezTo>
                  <a:cubicBezTo>
                    <a:pt x="11800" y="42729"/>
                    <a:pt x="11607" y="42734"/>
                    <a:pt x="11415" y="42737"/>
                  </a:cubicBezTo>
                  <a:cubicBezTo>
                    <a:pt x="11261" y="42737"/>
                    <a:pt x="11109" y="42734"/>
                    <a:pt x="10956" y="42733"/>
                  </a:cubicBezTo>
                  <a:cubicBezTo>
                    <a:pt x="10867" y="42733"/>
                    <a:pt x="10777" y="42732"/>
                    <a:pt x="10687" y="42732"/>
                  </a:cubicBezTo>
                  <a:cubicBezTo>
                    <a:pt x="10365" y="42732"/>
                    <a:pt x="10042" y="42737"/>
                    <a:pt x="9720" y="42746"/>
                  </a:cubicBezTo>
                  <a:cubicBezTo>
                    <a:pt x="9321" y="42756"/>
                    <a:pt x="8923" y="42779"/>
                    <a:pt x="8523" y="42786"/>
                  </a:cubicBezTo>
                  <a:lnTo>
                    <a:pt x="8547" y="42786"/>
                  </a:lnTo>
                  <a:cubicBezTo>
                    <a:pt x="8393" y="42788"/>
                    <a:pt x="8239" y="42791"/>
                    <a:pt x="8084" y="42791"/>
                  </a:cubicBezTo>
                  <a:cubicBezTo>
                    <a:pt x="8031" y="42791"/>
                    <a:pt x="7978" y="42790"/>
                    <a:pt x="7925" y="42789"/>
                  </a:cubicBezTo>
                  <a:cubicBezTo>
                    <a:pt x="7735" y="42786"/>
                    <a:pt x="7545" y="42777"/>
                    <a:pt x="7356" y="42777"/>
                  </a:cubicBezTo>
                  <a:cubicBezTo>
                    <a:pt x="7345" y="42777"/>
                    <a:pt x="7335" y="42777"/>
                    <a:pt x="7324" y="42777"/>
                  </a:cubicBezTo>
                  <a:cubicBezTo>
                    <a:pt x="7113" y="42779"/>
                    <a:pt x="6901" y="42785"/>
                    <a:pt x="6689" y="42795"/>
                  </a:cubicBezTo>
                  <a:cubicBezTo>
                    <a:pt x="6490" y="42804"/>
                    <a:pt x="6291" y="42809"/>
                    <a:pt x="6092" y="42817"/>
                  </a:cubicBezTo>
                  <a:cubicBezTo>
                    <a:pt x="5895" y="42825"/>
                    <a:pt x="5698" y="42835"/>
                    <a:pt x="5502" y="42842"/>
                  </a:cubicBezTo>
                  <a:lnTo>
                    <a:pt x="5517" y="42842"/>
                  </a:lnTo>
                  <a:cubicBezTo>
                    <a:pt x="5459" y="42843"/>
                    <a:pt x="5405" y="42844"/>
                    <a:pt x="5349" y="42845"/>
                  </a:cubicBezTo>
                  <a:cubicBezTo>
                    <a:pt x="5329" y="42846"/>
                    <a:pt x="5309" y="42846"/>
                    <a:pt x="5288" y="42846"/>
                  </a:cubicBezTo>
                  <a:cubicBezTo>
                    <a:pt x="5162" y="42846"/>
                    <a:pt x="5034" y="42843"/>
                    <a:pt x="4907" y="42841"/>
                  </a:cubicBezTo>
                  <a:cubicBezTo>
                    <a:pt x="4752" y="42840"/>
                    <a:pt x="4597" y="42840"/>
                    <a:pt x="4442" y="42840"/>
                  </a:cubicBezTo>
                  <a:cubicBezTo>
                    <a:pt x="4300" y="42839"/>
                    <a:pt x="4157" y="42828"/>
                    <a:pt x="4014" y="42827"/>
                  </a:cubicBezTo>
                  <a:cubicBezTo>
                    <a:pt x="4002" y="42712"/>
                    <a:pt x="3988" y="42597"/>
                    <a:pt x="3971" y="42482"/>
                  </a:cubicBezTo>
                  <a:cubicBezTo>
                    <a:pt x="3949" y="42345"/>
                    <a:pt x="3927" y="42206"/>
                    <a:pt x="3909" y="42068"/>
                  </a:cubicBezTo>
                  <a:cubicBezTo>
                    <a:pt x="3878" y="41787"/>
                    <a:pt x="3862" y="41503"/>
                    <a:pt x="3839" y="41222"/>
                  </a:cubicBezTo>
                  <a:cubicBezTo>
                    <a:pt x="3828" y="41082"/>
                    <a:pt x="3809" y="40943"/>
                    <a:pt x="3803" y="40802"/>
                  </a:cubicBezTo>
                  <a:cubicBezTo>
                    <a:pt x="3796" y="40653"/>
                    <a:pt x="3793" y="40506"/>
                    <a:pt x="3790" y="40357"/>
                  </a:cubicBezTo>
                  <a:cubicBezTo>
                    <a:pt x="3785" y="40171"/>
                    <a:pt x="3769" y="39983"/>
                    <a:pt x="3758" y="39797"/>
                  </a:cubicBezTo>
                  <a:cubicBezTo>
                    <a:pt x="3745" y="39593"/>
                    <a:pt x="3737" y="39390"/>
                    <a:pt x="3729" y="39186"/>
                  </a:cubicBezTo>
                  <a:cubicBezTo>
                    <a:pt x="3723" y="38984"/>
                    <a:pt x="3716" y="38781"/>
                    <a:pt x="3704" y="38580"/>
                  </a:cubicBezTo>
                  <a:cubicBezTo>
                    <a:pt x="3700" y="38481"/>
                    <a:pt x="3692" y="38384"/>
                    <a:pt x="3686" y="38284"/>
                  </a:cubicBezTo>
                  <a:cubicBezTo>
                    <a:pt x="3680" y="38187"/>
                    <a:pt x="3681" y="38091"/>
                    <a:pt x="3681" y="37994"/>
                  </a:cubicBezTo>
                  <a:lnTo>
                    <a:pt x="3681" y="37994"/>
                  </a:lnTo>
                  <a:lnTo>
                    <a:pt x="3681" y="37995"/>
                  </a:lnTo>
                  <a:cubicBezTo>
                    <a:pt x="3684" y="37932"/>
                    <a:pt x="3683" y="37870"/>
                    <a:pt x="3688" y="37807"/>
                  </a:cubicBezTo>
                  <a:cubicBezTo>
                    <a:pt x="3688" y="37806"/>
                    <a:pt x="3688" y="37806"/>
                    <a:pt x="3689" y="37805"/>
                  </a:cubicBezTo>
                  <a:cubicBezTo>
                    <a:pt x="3691" y="37801"/>
                    <a:pt x="3691" y="37799"/>
                    <a:pt x="3691" y="37796"/>
                  </a:cubicBezTo>
                  <a:cubicBezTo>
                    <a:pt x="3860" y="37798"/>
                    <a:pt x="4029" y="37801"/>
                    <a:pt x="4198" y="37803"/>
                  </a:cubicBezTo>
                  <a:cubicBezTo>
                    <a:pt x="4398" y="37801"/>
                    <a:pt x="4600" y="37788"/>
                    <a:pt x="4800" y="37776"/>
                  </a:cubicBezTo>
                  <a:cubicBezTo>
                    <a:pt x="5217" y="37753"/>
                    <a:pt x="5636" y="37745"/>
                    <a:pt x="6054" y="37729"/>
                  </a:cubicBezTo>
                  <a:cubicBezTo>
                    <a:pt x="6276" y="37721"/>
                    <a:pt x="6498" y="37720"/>
                    <a:pt x="6721" y="37720"/>
                  </a:cubicBezTo>
                  <a:cubicBezTo>
                    <a:pt x="6742" y="37720"/>
                    <a:pt x="6764" y="37720"/>
                    <a:pt x="6786" y="37720"/>
                  </a:cubicBezTo>
                  <a:cubicBezTo>
                    <a:pt x="6969" y="37720"/>
                    <a:pt x="7152" y="37716"/>
                    <a:pt x="7336" y="37712"/>
                  </a:cubicBezTo>
                  <a:cubicBezTo>
                    <a:pt x="7549" y="37705"/>
                    <a:pt x="7762" y="37692"/>
                    <a:pt x="7976" y="37683"/>
                  </a:cubicBezTo>
                  <a:cubicBezTo>
                    <a:pt x="8135" y="37675"/>
                    <a:pt x="8296" y="37675"/>
                    <a:pt x="8456" y="37675"/>
                  </a:cubicBezTo>
                  <a:close/>
                  <a:moveTo>
                    <a:pt x="10278" y="0"/>
                  </a:moveTo>
                  <a:cubicBezTo>
                    <a:pt x="10089" y="0"/>
                    <a:pt x="9899" y="20"/>
                    <a:pt x="9712" y="53"/>
                  </a:cubicBezTo>
                  <a:cubicBezTo>
                    <a:pt x="9510" y="90"/>
                    <a:pt x="9310" y="130"/>
                    <a:pt x="9111" y="180"/>
                  </a:cubicBezTo>
                  <a:cubicBezTo>
                    <a:pt x="9015" y="204"/>
                    <a:pt x="8916" y="227"/>
                    <a:pt x="8822" y="258"/>
                  </a:cubicBezTo>
                  <a:cubicBezTo>
                    <a:pt x="8771" y="276"/>
                    <a:pt x="8718" y="293"/>
                    <a:pt x="8666" y="310"/>
                  </a:cubicBezTo>
                  <a:cubicBezTo>
                    <a:pt x="8613" y="329"/>
                    <a:pt x="8562" y="354"/>
                    <a:pt x="8509" y="374"/>
                  </a:cubicBezTo>
                  <a:cubicBezTo>
                    <a:pt x="8374" y="429"/>
                    <a:pt x="8238" y="499"/>
                    <a:pt x="8118" y="581"/>
                  </a:cubicBezTo>
                  <a:cubicBezTo>
                    <a:pt x="8017" y="649"/>
                    <a:pt x="7920" y="722"/>
                    <a:pt x="7831" y="804"/>
                  </a:cubicBezTo>
                  <a:cubicBezTo>
                    <a:pt x="7786" y="847"/>
                    <a:pt x="7741" y="889"/>
                    <a:pt x="7696" y="931"/>
                  </a:cubicBezTo>
                  <a:cubicBezTo>
                    <a:pt x="7622" y="1000"/>
                    <a:pt x="7553" y="1073"/>
                    <a:pt x="7483" y="1145"/>
                  </a:cubicBezTo>
                  <a:cubicBezTo>
                    <a:pt x="7354" y="1280"/>
                    <a:pt x="7249" y="1436"/>
                    <a:pt x="7147" y="1591"/>
                  </a:cubicBezTo>
                  <a:cubicBezTo>
                    <a:pt x="7036" y="1764"/>
                    <a:pt x="6936" y="1943"/>
                    <a:pt x="6837" y="2123"/>
                  </a:cubicBezTo>
                  <a:cubicBezTo>
                    <a:pt x="6694" y="2381"/>
                    <a:pt x="6619" y="2668"/>
                    <a:pt x="6549" y="2952"/>
                  </a:cubicBezTo>
                  <a:cubicBezTo>
                    <a:pt x="6527" y="3039"/>
                    <a:pt x="6511" y="3127"/>
                    <a:pt x="6498" y="3215"/>
                  </a:cubicBezTo>
                  <a:cubicBezTo>
                    <a:pt x="6477" y="3329"/>
                    <a:pt x="6460" y="3445"/>
                    <a:pt x="6445" y="3560"/>
                  </a:cubicBezTo>
                  <a:cubicBezTo>
                    <a:pt x="6420" y="3751"/>
                    <a:pt x="6407" y="3945"/>
                    <a:pt x="6403" y="4138"/>
                  </a:cubicBezTo>
                  <a:cubicBezTo>
                    <a:pt x="6398" y="4341"/>
                    <a:pt x="6403" y="4543"/>
                    <a:pt x="6414" y="4747"/>
                  </a:cubicBezTo>
                  <a:cubicBezTo>
                    <a:pt x="6419" y="4851"/>
                    <a:pt x="6428" y="4955"/>
                    <a:pt x="6438" y="5058"/>
                  </a:cubicBezTo>
                  <a:cubicBezTo>
                    <a:pt x="6451" y="5195"/>
                    <a:pt x="6466" y="5332"/>
                    <a:pt x="6490" y="5467"/>
                  </a:cubicBezTo>
                  <a:cubicBezTo>
                    <a:pt x="6538" y="5741"/>
                    <a:pt x="6622" y="6012"/>
                    <a:pt x="6725" y="6270"/>
                  </a:cubicBezTo>
                  <a:cubicBezTo>
                    <a:pt x="6762" y="6362"/>
                    <a:pt x="6796" y="6452"/>
                    <a:pt x="6837" y="6542"/>
                  </a:cubicBezTo>
                  <a:cubicBezTo>
                    <a:pt x="6882" y="6642"/>
                    <a:pt x="6927" y="6740"/>
                    <a:pt x="6976" y="6837"/>
                  </a:cubicBezTo>
                  <a:cubicBezTo>
                    <a:pt x="7064" y="7015"/>
                    <a:pt x="7163" y="7184"/>
                    <a:pt x="7250" y="7361"/>
                  </a:cubicBezTo>
                  <a:cubicBezTo>
                    <a:pt x="7337" y="7537"/>
                    <a:pt x="7421" y="7713"/>
                    <a:pt x="7506" y="7890"/>
                  </a:cubicBezTo>
                  <a:cubicBezTo>
                    <a:pt x="7682" y="8259"/>
                    <a:pt x="7870" y="8621"/>
                    <a:pt x="8057" y="8984"/>
                  </a:cubicBezTo>
                  <a:cubicBezTo>
                    <a:pt x="8242" y="9337"/>
                    <a:pt x="8443" y="9680"/>
                    <a:pt x="8602" y="10045"/>
                  </a:cubicBezTo>
                  <a:cubicBezTo>
                    <a:pt x="8683" y="10229"/>
                    <a:pt x="8762" y="10416"/>
                    <a:pt x="8850" y="10598"/>
                  </a:cubicBezTo>
                  <a:cubicBezTo>
                    <a:pt x="8934" y="10775"/>
                    <a:pt x="9019" y="10953"/>
                    <a:pt x="9099" y="11130"/>
                  </a:cubicBezTo>
                  <a:cubicBezTo>
                    <a:pt x="9152" y="11266"/>
                    <a:pt x="9202" y="11401"/>
                    <a:pt x="9243" y="11538"/>
                  </a:cubicBezTo>
                  <a:cubicBezTo>
                    <a:pt x="9288" y="11685"/>
                    <a:pt x="9327" y="11832"/>
                    <a:pt x="9366" y="11979"/>
                  </a:cubicBezTo>
                  <a:lnTo>
                    <a:pt x="9366" y="11979"/>
                  </a:lnTo>
                  <a:cubicBezTo>
                    <a:pt x="9395" y="12098"/>
                    <a:pt x="9419" y="12217"/>
                    <a:pt x="9439" y="12340"/>
                  </a:cubicBezTo>
                  <a:cubicBezTo>
                    <a:pt x="9459" y="12470"/>
                    <a:pt x="9473" y="12602"/>
                    <a:pt x="9488" y="12733"/>
                  </a:cubicBezTo>
                  <a:cubicBezTo>
                    <a:pt x="9488" y="12738"/>
                    <a:pt x="9491" y="12741"/>
                    <a:pt x="9491" y="12745"/>
                  </a:cubicBezTo>
                  <a:cubicBezTo>
                    <a:pt x="9493" y="12786"/>
                    <a:pt x="9494" y="12826"/>
                    <a:pt x="9497" y="12867"/>
                  </a:cubicBezTo>
                  <a:cubicBezTo>
                    <a:pt x="9503" y="12961"/>
                    <a:pt x="9511" y="13056"/>
                    <a:pt x="9518" y="13150"/>
                  </a:cubicBezTo>
                  <a:cubicBezTo>
                    <a:pt x="9535" y="13346"/>
                    <a:pt x="9544" y="13543"/>
                    <a:pt x="9555" y="13739"/>
                  </a:cubicBezTo>
                  <a:cubicBezTo>
                    <a:pt x="9569" y="13952"/>
                    <a:pt x="9582" y="14166"/>
                    <a:pt x="9601" y="14379"/>
                  </a:cubicBezTo>
                  <a:cubicBezTo>
                    <a:pt x="9622" y="14591"/>
                    <a:pt x="9639" y="14804"/>
                    <a:pt x="9655" y="15017"/>
                  </a:cubicBezTo>
                  <a:cubicBezTo>
                    <a:pt x="9670" y="15222"/>
                    <a:pt x="9674" y="15428"/>
                    <a:pt x="9689" y="15634"/>
                  </a:cubicBezTo>
                  <a:cubicBezTo>
                    <a:pt x="9705" y="15856"/>
                    <a:pt x="9725" y="16077"/>
                    <a:pt x="9741" y="16298"/>
                  </a:cubicBezTo>
                  <a:cubicBezTo>
                    <a:pt x="9774" y="16738"/>
                    <a:pt x="9816" y="17175"/>
                    <a:pt x="9840" y="17615"/>
                  </a:cubicBezTo>
                  <a:cubicBezTo>
                    <a:pt x="9865" y="18066"/>
                    <a:pt x="9893" y="18518"/>
                    <a:pt x="9921" y="18968"/>
                  </a:cubicBezTo>
                  <a:cubicBezTo>
                    <a:pt x="9940" y="19237"/>
                    <a:pt x="9961" y="19506"/>
                    <a:pt x="9984" y="19773"/>
                  </a:cubicBezTo>
                  <a:cubicBezTo>
                    <a:pt x="9982" y="19772"/>
                    <a:pt x="9980" y="19770"/>
                    <a:pt x="9977" y="19769"/>
                  </a:cubicBezTo>
                  <a:cubicBezTo>
                    <a:pt x="9919" y="19712"/>
                    <a:pt x="9861" y="19653"/>
                    <a:pt x="9805" y="19593"/>
                  </a:cubicBezTo>
                  <a:cubicBezTo>
                    <a:pt x="9733" y="19507"/>
                    <a:pt x="9665" y="19420"/>
                    <a:pt x="9600" y="19329"/>
                  </a:cubicBezTo>
                  <a:cubicBezTo>
                    <a:pt x="9559" y="19262"/>
                    <a:pt x="9520" y="19195"/>
                    <a:pt x="9482" y="19126"/>
                  </a:cubicBezTo>
                  <a:cubicBezTo>
                    <a:pt x="9430" y="19018"/>
                    <a:pt x="9379" y="18908"/>
                    <a:pt x="9328" y="18799"/>
                  </a:cubicBezTo>
                  <a:cubicBezTo>
                    <a:pt x="9267" y="18673"/>
                    <a:pt x="9206" y="18549"/>
                    <a:pt x="9147" y="18422"/>
                  </a:cubicBezTo>
                  <a:cubicBezTo>
                    <a:pt x="9064" y="18239"/>
                    <a:pt x="8985" y="18054"/>
                    <a:pt x="8897" y="17872"/>
                  </a:cubicBezTo>
                  <a:cubicBezTo>
                    <a:pt x="8808" y="17684"/>
                    <a:pt x="8714" y="17499"/>
                    <a:pt x="8614" y="17316"/>
                  </a:cubicBezTo>
                  <a:cubicBezTo>
                    <a:pt x="8570" y="17234"/>
                    <a:pt x="8525" y="17150"/>
                    <a:pt x="8483" y="17067"/>
                  </a:cubicBezTo>
                  <a:cubicBezTo>
                    <a:pt x="8436" y="16977"/>
                    <a:pt x="8392" y="16883"/>
                    <a:pt x="8341" y="16795"/>
                  </a:cubicBezTo>
                  <a:cubicBezTo>
                    <a:pt x="8287" y="16703"/>
                    <a:pt x="8234" y="16613"/>
                    <a:pt x="8178" y="16523"/>
                  </a:cubicBezTo>
                  <a:cubicBezTo>
                    <a:pt x="8125" y="16439"/>
                    <a:pt x="8070" y="16358"/>
                    <a:pt x="8015" y="16276"/>
                  </a:cubicBezTo>
                  <a:lnTo>
                    <a:pt x="8015" y="16276"/>
                  </a:lnTo>
                  <a:cubicBezTo>
                    <a:pt x="8017" y="16279"/>
                    <a:pt x="8019" y="16282"/>
                    <a:pt x="8021" y="16285"/>
                  </a:cubicBezTo>
                  <a:lnTo>
                    <a:pt x="8021" y="16285"/>
                  </a:lnTo>
                  <a:cubicBezTo>
                    <a:pt x="7953" y="16184"/>
                    <a:pt x="7886" y="16082"/>
                    <a:pt x="7822" y="15979"/>
                  </a:cubicBezTo>
                  <a:cubicBezTo>
                    <a:pt x="7713" y="15802"/>
                    <a:pt x="7607" y="15623"/>
                    <a:pt x="7485" y="15455"/>
                  </a:cubicBezTo>
                  <a:cubicBezTo>
                    <a:pt x="7425" y="15373"/>
                    <a:pt x="7367" y="15293"/>
                    <a:pt x="7307" y="15212"/>
                  </a:cubicBezTo>
                  <a:cubicBezTo>
                    <a:pt x="7251" y="15136"/>
                    <a:pt x="7196" y="15057"/>
                    <a:pt x="7137" y="14985"/>
                  </a:cubicBezTo>
                  <a:cubicBezTo>
                    <a:pt x="7004" y="14822"/>
                    <a:pt x="6869" y="14659"/>
                    <a:pt x="6709" y="14521"/>
                  </a:cubicBezTo>
                  <a:cubicBezTo>
                    <a:pt x="6557" y="14390"/>
                    <a:pt x="6401" y="14263"/>
                    <a:pt x="6229" y="14158"/>
                  </a:cubicBezTo>
                  <a:cubicBezTo>
                    <a:pt x="5889" y="13949"/>
                    <a:pt x="5529" y="13771"/>
                    <a:pt x="5154" y="13634"/>
                  </a:cubicBezTo>
                  <a:cubicBezTo>
                    <a:pt x="4960" y="13563"/>
                    <a:pt x="4763" y="13493"/>
                    <a:pt x="4563" y="13435"/>
                  </a:cubicBezTo>
                  <a:cubicBezTo>
                    <a:pt x="4468" y="13408"/>
                    <a:pt x="4372" y="13380"/>
                    <a:pt x="4275" y="13363"/>
                  </a:cubicBezTo>
                  <a:cubicBezTo>
                    <a:pt x="4220" y="13354"/>
                    <a:pt x="4165" y="13339"/>
                    <a:pt x="4109" y="13333"/>
                  </a:cubicBezTo>
                  <a:cubicBezTo>
                    <a:pt x="4056" y="13328"/>
                    <a:pt x="4003" y="13321"/>
                    <a:pt x="3949" y="13315"/>
                  </a:cubicBezTo>
                  <a:cubicBezTo>
                    <a:pt x="3849" y="13304"/>
                    <a:pt x="3748" y="13304"/>
                    <a:pt x="3648" y="13299"/>
                  </a:cubicBezTo>
                  <a:cubicBezTo>
                    <a:pt x="3556" y="13296"/>
                    <a:pt x="3463" y="13293"/>
                    <a:pt x="3370" y="13291"/>
                  </a:cubicBezTo>
                  <a:cubicBezTo>
                    <a:pt x="3306" y="13289"/>
                    <a:pt x="3241" y="13288"/>
                    <a:pt x="3176" y="13288"/>
                  </a:cubicBezTo>
                  <a:cubicBezTo>
                    <a:pt x="3040" y="13288"/>
                    <a:pt x="2904" y="13293"/>
                    <a:pt x="2769" y="13311"/>
                  </a:cubicBezTo>
                  <a:cubicBezTo>
                    <a:pt x="2665" y="13324"/>
                    <a:pt x="2562" y="13339"/>
                    <a:pt x="2459" y="13357"/>
                  </a:cubicBezTo>
                  <a:cubicBezTo>
                    <a:pt x="2355" y="13375"/>
                    <a:pt x="2255" y="13402"/>
                    <a:pt x="2155" y="13431"/>
                  </a:cubicBezTo>
                  <a:cubicBezTo>
                    <a:pt x="1957" y="13484"/>
                    <a:pt x="1769" y="13574"/>
                    <a:pt x="1591" y="13673"/>
                  </a:cubicBezTo>
                  <a:cubicBezTo>
                    <a:pt x="1503" y="13722"/>
                    <a:pt x="1421" y="13782"/>
                    <a:pt x="1340" y="13839"/>
                  </a:cubicBezTo>
                  <a:cubicBezTo>
                    <a:pt x="1263" y="13891"/>
                    <a:pt x="1189" y="13951"/>
                    <a:pt x="1120" y="14013"/>
                  </a:cubicBezTo>
                  <a:cubicBezTo>
                    <a:pt x="1046" y="14079"/>
                    <a:pt x="972" y="14146"/>
                    <a:pt x="905" y="14222"/>
                  </a:cubicBezTo>
                  <a:cubicBezTo>
                    <a:pt x="833" y="14301"/>
                    <a:pt x="764" y="14381"/>
                    <a:pt x="698" y="14463"/>
                  </a:cubicBezTo>
                  <a:cubicBezTo>
                    <a:pt x="570" y="14620"/>
                    <a:pt x="443" y="14778"/>
                    <a:pt x="330" y="14945"/>
                  </a:cubicBezTo>
                  <a:cubicBezTo>
                    <a:pt x="275" y="15027"/>
                    <a:pt x="233" y="15115"/>
                    <a:pt x="190" y="15203"/>
                  </a:cubicBezTo>
                  <a:cubicBezTo>
                    <a:pt x="165" y="15253"/>
                    <a:pt x="145" y="15307"/>
                    <a:pt x="123" y="15360"/>
                  </a:cubicBezTo>
                  <a:cubicBezTo>
                    <a:pt x="77" y="15469"/>
                    <a:pt x="44" y="15588"/>
                    <a:pt x="25" y="15706"/>
                  </a:cubicBezTo>
                  <a:cubicBezTo>
                    <a:pt x="2" y="15847"/>
                    <a:pt x="1" y="15985"/>
                    <a:pt x="15" y="16126"/>
                  </a:cubicBezTo>
                  <a:cubicBezTo>
                    <a:pt x="22" y="16191"/>
                    <a:pt x="31" y="16255"/>
                    <a:pt x="42" y="16319"/>
                  </a:cubicBezTo>
                  <a:cubicBezTo>
                    <a:pt x="57" y="16418"/>
                    <a:pt x="75" y="16517"/>
                    <a:pt x="95" y="16615"/>
                  </a:cubicBezTo>
                  <a:cubicBezTo>
                    <a:pt x="116" y="16708"/>
                    <a:pt x="134" y="16802"/>
                    <a:pt x="159" y="16894"/>
                  </a:cubicBezTo>
                  <a:cubicBezTo>
                    <a:pt x="186" y="16998"/>
                    <a:pt x="219" y="17101"/>
                    <a:pt x="259" y="17202"/>
                  </a:cubicBezTo>
                  <a:cubicBezTo>
                    <a:pt x="299" y="17299"/>
                    <a:pt x="346" y="17393"/>
                    <a:pt x="394" y="17488"/>
                  </a:cubicBezTo>
                  <a:cubicBezTo>
                    <a:pt x="436" y="17575"/>
                    <a:pt x="487" y="17661"/>
                    <a:pt x="541" y="17740"/>
                  </a:cubicBezTo>
                  <a:cubicBezTo>
                    <a:pt x="600" y="17825"/>
                    <a:pt x="661" y="17906"/>
                    <a:pt x="730" y="17983"/>
                  </a:cubicBezTo>
                  <a:cubicBezTo>
                    <a:pt x="799" y="18061"/>
                    <a:pt x="870" y="18135"/>
                    <a:pt x="943" y="18207"/>
                  </a:cubicBezTo>
                  <a:cubicBezTo>
                    <a:pt x="1013" y="18275"/>
                    <a:pt x="1087" y="18340"/>
                    <a:pt x="1163" y="18400"/>
                  </a:cubicBezTo>
                  <a:cubicBezTo>
                    <a:pt x="1240" y="18462"/>
                    <a:pt x="1316" y="18525"/>
                    <a:pt x="1394" y="18584"/>
                  </a:cubicBezTo>
                  <a:cubicBezTo>
                    <a:pt x="1561" y="18709"/>
                    <a:pt x="1740" y="18815"/>
                    <a:pt x="1916" y="18924"/>
                  </a:cubicBezTo>
                  <a:cubicBezTo>
                    <a:pt x="2083" y="19026"/>
                    <a:pt x="2255" y="19116"/>
                    <a:pt x="2432" y="19201"/>
                  </a:cubicBezTo>
                  <a:cubicBezTo>
                    <a:pt x="2610" y="19286"/>
                    <a:pt x="2788" y="19371"/>
                    <a:pt x="2969" y="19450"/>
                  </a:cubicBezTo>
                  <a:cubicBezTo>
                    <a:pt x="3149" y="19528"/>
                    <a:pt x="3331" y="19604"/>
                    <a:pt x="3518" y="19660"/>
                  </a:cubicBezTo>
                  <a:cubicBezTo>
                    <a:pt x="3708" y="19715"/>
                    <a:pt x="3901" y="19762"/>
                    <a:pt x="4093" y="19809"/>
                  </a:cubicBezTo>
                  <a:cubicBezTo>
                    <a:pt x="4293" y="19858"/>
                    <a:pt x="4492" y="19902"/>
                    <a:pt x="4696" y="19934"/>
                  </a:cubicBezTo>
                  <a:cubicBezTo>
                    <a:pt x="4797" y="19950"/>
                    <a:pt x="4900" y="19967"/>
                    <a:pt x="5002" y="19984"/>
                  </a:cubicBezTo>
                  <a:cubicBezTo>
                    <a:pt x="5096" y="19999"/>
                    <a:pt x="5191" y="20017"/>
                    <a:pt x="5286" y="20028"/>
                  </a:cubicBezTo>
                  <a:cubicBezTo>
                    <a:pt x="5382" y="20040"/>
                    <a:pt x="5478" y="20051"/>
                    <a:pt x="5575" y="20056"/>
                  </a:cubicBezTo>
                  <a:cubicBezTo>
                    <a:pt x="5671" y="20062"/>
                    <a:pt x="5766" y="20062"/>
                    <a:pt x="5862" y="20063"/>
                  </a:cubicBezTo>
                  <a:cubicBezTo>
                    <a:pt x="5980" y="20063"/>
                    <a:pt x="6099" y="20067"/>
                    <a:pt x="6216" y="20067"/>
                  </a:cubicBezTo>
                  <a:cubicBezTo>
                    <a:pt x="6300" y="20067"/>
                    <a:pt x="6383" y="20065"/>
                    <a:pt x="6467" y="20057"/>
                  </a:cubicBezTo>
                  <a:cubicBezTo>
                    <a:pt x="6656" y="20038"/>
                    <a:pt x="6844" y="20019"/>
                    <a:pt x="7032" y="19998"/>
                  </a:cubicBezTo>
                  <a:cubicBezTo>
                    <a:pt x="7122" y="19987"/>
                    <a:pt x="7212" y="19982"/>
                    <a:pt x="7302" y="19971"/>
                  </a:cubicBezTo>
                  <a:cubicBezTo>
                    <a:pt x="7390" y="19962"/>
                    <a:pt x="7479" y="19952"/>
                    <a:pt x="7569" y="19943"/>
                  </a:cubicBezTo>
                  <a:lnTo>
                    <a:pt x="7569" y="19943"/>
                  </a:lnTo>
                  <a:cubicBezTo>
                    <a:pt x="7567" y="19943"/>
                    <a:pt x="7566" y="19944"/>
                    <a:pt x="7565" y="19944"/>
                  </a:cubicBezTo>
                  <a:cubicBezTo>
                    <a:pt x="7567" y="19944"/>
                    <a:pt x="7570" y="19944"/>
                    <a:pt x="7574" y="19943"/>
                  </a:cubicBezTo>
                  <a:lnTo>
                    <a:pt x="7574" y="19943"/>
                  </a:lnTo>
                  <a:cubicBezTo>
                    <a:pt x="7573" y="19943"/>
                    <a:pt x="7573" y="19943"/>
                    <a:pt x="7573" y="19943"/>
                  </a:cubicBezTo>
                  <a:lnTo>
                    <a:pt x="7573" y="19943"/>
                  </a:lnTo>
                  <a:cubicBezTo>
                    <a:pt x="7573" y="19943"/>
                    <a:pt x="7573" y="19943"/>
                    <a:pt x="7574" y="19943"/>
                  </a:cubicBezTo>
                  <a:lnTo>
                    <a:pt x="7574" y="19943"/>
                  </a:lnTo>
                  <a:cubicBezTo>
                    <a:pt x="7574" y="19943"/>
                    <a:pt x="7574" y="19943"/>
                    <a:pt x="7574" y="19943"/>
                  </a:cubicBezTo>
                  <a:lnTo>
                    <a:pt x="7574" y="19943"/>
                  </a:lnTo>
                  <a:cubicBezTo>
                    <a:pt x="7577" y="19942"/>
                    <a:pt x="7581" y="19942"/>
                    <a:pt x="7584" y="19942"/>
                  </a:cubicBezTo>
                  <a:lnTo>
                    <a:pt x="7585" y="19942"/>
                  </a:lnTo>
                  <a:cubicBezTo>
                    <a:pt x="7593" y="19942"/>
                    <a:pt x="7601" y="19940"/>
                    <a:pt x="7609" y="19940"/>
                  </a:cubicBezTo>
                  <a:cubicBezTo>
                    <a:pt x="7617" y="19939"/>
                    <a:pt x="7625" y="19939"/>
                    <a:pt x="7633" y="19938"/>
                  </a:cubicBezTo>
                  <a:cubicBezTo>
                    <a:pt x="7672" y="19936"/>
                    <a:pt x="7711" y="19931"/>
                    <a:pt x="7750" y="19927"/>
                  </a:cubicBezTo>
                  <a:cubicBezTo>
                    <a:pt x="7824" y="19916"/>
                    <a:pt x="7899" y="19898"/>
                    <a:pt x="7972" y="19882"/>
                  </a:cubicBezTo>
                  <a:cubicBezTo>
                    <a:pt x="8092" y="19860"/>
                    <a:pt x="8212" y="19843"/>
                    <a:pt x="8333" y="19831"/>
                  </a:cubicBezTo>
                  <a:cubicBezTo>
                    <a:pt x="8400" y="19826"/>
                    <a:pt x="8466" y="19824"/>
                    <a:pt x="8532" y="19824"/>
                  </a:cubicBezTo>
                  <a:cubicBezTo>
                    <a:pt x="8604" y="19824"/>
                    <a:pt x="8675" y="19827"/>
                    <a:pt x="8747" y="19829"/>
                  </a:cubicBezTo>
                  <a:cubicBezTo>
                    <a:pt x="8885" y="19837"/>
                    <a:pt x="9020" y="19857"/>
                    <a:pt x="9156" y="19883"/>
                  </a:cubicBezTo>
                  <a:cubicBezTo>
                    <a:pt x="9255" y="19903"/>
                    <a:pt x="9351" y="19927"/>
                    <a:pt x="9446" y="19959"/>
                  </a:cubicBezTo>
                  <a:cubicBezTo>
                    <a:pt x="9530" y="19987"/>
                    <a:pt x="9615" y="20019"/>
                    <a:pt x="9696" y="20058"/>
                  </a:cubicBezTo>
                  <a:cubicBezTo>
                    <a:pt x="9754" y="20088"/>
                    <a:pt x="9812" y="20118"/>
                    <a:pt x="9866" y="20153"/>
                  </a:cubicBezTo>
                  <a:cubicBezTo>
                    <a:pt x="9880" y="20162"/>
                    <a:pt x="9894" y="20174"/>
                    <a:pt x="9908" y="20185"/>
                  </a:cubicBezTo>
                  <a:cubicBezTo>
                    <a:pt x="9933" y="20208"/>
                    <a:pt x="9956" y="20235"/>
                    <a:pt x="9979" y="20260"/>
                  </a:cubicBezTo>
                  <a:lnTo>
                    <a:pt x="9979" y="20260"/>
                  </a:lnTo>
                  <a:cubicBezTo>
                    <a:pt x="9978" y="20260"/>
                    <a:pt x="9978" y="20260"/>
                    <a:pt x="9977" y="20259"/>
                  </a:cubicBezTo>
                  <a:lnTo>
                    <a:pt x="9977" y="20259"/>
                  </a:lnTo>
                  <a:lnTo>
                    <a:pt x="9981" y="20263"/>
                  </a:lnTo>
                  <a:cubicBezTo>
                    <a:pt x="9980" y="20262"/>
                    <a:pt x="9979" y="20261"/>
                    <a:pt x="9979" y="20260"/>
                  </a:cubicBezTo>
                  <a:lnTo>
                    <a:pt x="9979" y="20260"/>
                  </a:lnTo>
                  <a:cubicBezTo>
                    <a:pt x="9981" y="20263"/>
                    <a:pt x="9983" y="20265"/>
                    <a:pt x="9985" y="20267"/>
                  </a:cubicBezTo>
                  <a:cubicBezTo>
                    <a:pt x="9997" y="20283"/>
                    <a:pt x="10014" y="20294"/>
                    <a:pt x="10030" y="20304"/>
                  </a:cubicBezTo>
                  <a:cubicBezTo>
                    <a:pt x="10031" y="20310"/>
                    <a:pt x="10031" y="20314"/>
                    <a:pt x="10031" y="20320"/>
                  </a:cubicBezTo>
                  <a:cubicBezTo>
                    <a:pt x="10068" y="20744"/>
                    <a:pt x="10095" y="21170"/>
                    <a:pt x="10131" y="21595"/>
                  </a:cubicBezTo>
                  <a:cubicBezTo>
                    <a:pt x="10150" y="21826"/>
                    <a:pt x="10166" y="22057"/>
                    <a:pt x="10183" y="22289"/>
                  </a:cubicBezTo>
                  <a:cubicBezTo>
                    <a:pt x="10198" y="22491"/>
                    <a:pt x="10214" y="22694"/>
                    <a:pt x="10221" y="22896"/>
                  </a:cubicBezTo>
                  <a:cubicBezTo>
                    <a:pt x="10236" y="23333"/>
                    <a:pt x="10246" y="23771"/>
                    <a:pt x="10249" y="24208"/>
                  </a:cubicBezTo>
                  <a:cubicBezTo>
                    <a:pt x="10253" y="24653"/>
                    <a:pt x="10253" y="25099"/>
                    <a:pt x="10268" y="25543"/>
                  </a:cubicBezTo>
                  <a:cubicBezTo>
                    <a:pt x="10269" y="25578"/>
                    <a:pt x="10270" y="25613"/>
                    <a:pt x="10271" y="25647"/>
                  </a:cubicBezTo>
                  <a:cubicBezTo>
                    <a:pt x="10267" y="25646"/>
                    <a:pt x="10262" y="25646"/>
                    <a:pt x="10259" y="25645"/>
                  </a:cubicBezTo>
                  <a:cubicBezTo>
                    <a:pt x="10187" y="25628"/>
                    <a:pt x="10116" y="25610"/>
                    <a:pt x="10046" y="25587"/>
                  </a:cubicBezTo>
                  <a:cubicBezTo>
                    <a:pt x="9991" y="25564"/>
                    <a:pt x="9938" y="25540"/>
                    <a:pt x="9885" y="25514"/>
                  </a:cubicBezTo>
                  <a:cubicBezTo>
                    <a:pt x="9820" y="25476"/>
                    <a:pt x="9757" y="25437"/>
                    <a:pt x="9694" y="25396"/>
                  </a:cubicBezTo>
                  <a:cubicBezTo>
                    <a:pt x="9582" y="25314"/>
                    <a:pt x="9471" y="25229"/>
                    <a:pt x="9363" y="25140"/>
                  </a:cubicBezTo>
                  <a:cubicBezTo>
                    <a:pt x="9263" y="25057"/>
                    <a:pt x="9165" y="24969"/>
                    <a:pt x="9069" y="24881"/>
                  </a:cubicBezTo>
                  <a:cubicBezTo>
                    <a:pt x="8832" y="24657"/>
                    <a:pt x="8601" y="24427"/>
                    <a:pt x="8384" y="24184"/>
                  </a:cubicBezTo>
                  <a:cubicBezTo>
                    <a:pt x="8290" y="24073"/>
                    <a:pt x="8197" y="23962"/>
                    <a:pt x="8100" y="23852"/>
                  </a:cubicBezTo>
                  <a:cubicBezTo>
                    <a:pt x="8006" y="23746"/>
                    <a:pt x="7910" y="23642"/>
                    <a:pt x="7815" y="23537"/>
                  </a:cubicBezTo>
                  <a:cubicBezTo>
                    <a:pt x="7622" y="23319"/>
                    <a:pt x="7438" y="23093"/>
                    <a:pt x="7228" y="22892"/>
                  </a:cubicBezTo>
                  <a:cubicBezTo>
                    <a:pt x="7080" y="22748"/>
                    <a:pt x="6928" y="22608"/>
                    <a:pt x="6764" y="22480"/>
                  </a:cubicBezTo>
                  <a:cubicBezTo>
                    <a:pt x="6681" y="22415"/>
                    <a:pt x="6587" y="22361"/>
                    <a:pt x="6498" y="22305"/>
                  </a:cubicBezTo>
                  <a:cubicBezTo>
                    <a:pt x="6419" y="22257"/>
                    <a:pt x="6340" y="22211"/>
                    <a:pt x="6260" y="22167"/>
                  </a:cubicBezTo>
                  <a:cubicBezTo>
                    <a:pt x="6080" y="22067"/>
                    <a:pt x="5899" y="21969"/>
                    <a:pt x="5709" y="21893"/>
                  </a:cubicBezTo>
                  <a:cubicBezTo>
                    <a:pt x="5522" y="21819"/>
                    <a:pt x="5334" y="21748"/>
                    <a:pt x="5143" y="21688"/>
                  </a:cubicBezTo>
                  <a:cubicBezTo>
                    <a:pt x="4946" y="21626"/>
                    <a:pt x="4749" y="21570"/>
                    <a:pt x="4548" y="21526"/>
                  </a:cubicBezTo>
                  <a:cubicBezTo>
                    <a:pt x="4354" y="21484"/>
                    <a:pt x="4157" y="21460"/>
                    <a:pt x="3959" y="21442"/>
                  </a:cubicBezTo>
                  <a:cubicBezTo>
                    <a:pt x="3755" y="21423"/>
                    <a:pt x="3552" y="21404"/>
                    <a:pt x="3347" y="21399"/>
                  </a:cubicBezTo>
                  <a:cubicBezTo>
                    <a:pt x="3328" y="21399"/>
                    <a:pt x="3309" y="21399"/>
                    <a:pt x="3290" y="21399"/>
                  </a:cubicBezTo>
                  <a:cubicBezTo>
                    <a:pt x="3117" y="21399"/>
                    <a:pt x="2942" y="21413"/>
                    <a:pt x="2772" y="21441"/>
                  </a:cubicBezTo>
                  <a:cubicBezTo>
                    <a:pt x="2573" y="21474"/>
                    <a:pt x="2374" y="21517"/>
                    <a:pt x="2183" y="21580"/>
                  </a:cubicBezTo>
                  <a:cubicBezTo>
                    <a:pt x="2069" y="21618"/>
                    <a:pt x="1955" y="21653"/>
                    <a:pt x="1844" y="21701"/>
                  </a:cubicBezTo>
                  <a:cubicBezTo>
                    <a:pt x="1681" y="21771"/>
                    <a:pt x="1524" y="21864"/>
                    <a:pt x="1385" y="21976"/>
                  </a:cubicBezTo>
                  <a:cubicBezTo>
                    <a:pt x="1240" y="22091"/>
                    <a:pt x="1097" y="22209"/>
                    <a:pt x="982" y="22357"/>
                  </a:cubicBezTo>
                  <a:cubicBezTo>
                    <a:pt x="898" y="22463"/>
                    <a:pt x="824" y="22580"/>
                    <a:pt x="771" y="22704"/>
                  </a:cubicBezTo>
                  <a:cubicBezTo>
                    <a:pt x="743" y="22773"/>
                    <a:pt x="718" y="22844"/>
                    <a:pt x="693" y="22913"/>
                  </a:cubicBezTo>
                  <a:cubicBezTo>
                    <a:pt x="624" y="23111"/>
                    <a:pt x="573" y="23313"/>
                    <a:pt x="538" y="23518"/>
                  </a:cubicBezTo>
                  <a:cubicBezTo>
                    <a:pt x="503" y="23722"/>
                    <a:pt x="513" y="23931"/>
                    <a:pt x="528" y="24135"/>
                  </a:cubicBezTo>
                  <a:cubicBezTo>
                    <a:pt x="541" y="24337"/>
                    <a:pt x="581" y="24534"/>
                    <a:pt x="640" y="24727"/>
                  </a:cubicBezTo>
                  <a:cubicBezTo>
                    <a:pt x="696" y="24920"/>
                    <a:pt x="760" y="25115"/>
                    <a:pt x="854" y="25293"/>
                  </a:cubicBezTo>
                  <a:cubicBezTo>
                    <a:pt x="913" y="25406"/>
                    <a:pt x="976" y="25519"/>
                    <a:pt x="1054" y="25622"/>
                  </a:cubicBezTo>
                  <a:cubicBezTo>
                    <a:pt x="1138" y="25733"/>
                    <a:pt x="1234" y="25833"/>
                    <a:pt x="1336" y="25929"/>
                  </a:cubicBezTo>
                  <a:cubicBezTo>
                    <a:pt x="1627" y="26206"/>
                    <a:pt x="1938" y="26457"/>
                    <a:pt x="2290" y="26651"/>
                  </a:cubicBezTo>
                  <a:cubicBezTo>
                    <a:pt x="2649" y="26848"/>
                    <a:pt x="3050" y="26949"/>
                    <a:pt x="3441" y="27060"/>
                  </a:cubicBezTo>
                  <a:cubicBezTo>
                    <a:pt x="3632" y="27113"/>
                    <a:pt x="3823" y="27164"/>
                    <a:pt x="4016" y="27206"/>
                  </a:cubicBezTo>
                  <a:cubicBezTo>
                    <a:pt x="4202" y="27247"/>
                    <a:pt x="4393" y="27269"/>
                    <a:pt x="4581" y="27285"/>
                  </a:cubicBezTo>
                  <a:cubicBezTo>
                    <a:pt x="4731" y="27299"/>
                    <a:pt x="4881" y="27311"/>
                    <a:pt x="5031" y="27311"/>
                  </a:cubicBezTo>
                  <a:cubicBezTo>
                    <a:pt x="5043" y="27311"/>
                    <a:pt x="5055" y="27311"/>
                    <a:pt x="5067" y="27311"/>
                  </a:cubicBezTo>
                  <a:cubicBezTo>
                    <a:pt x="5118" y="27310"/>
                    <a:pt x="5167" y="27308"/>
                    <a:pt x="5217" y="27304"/>
                  </a:cubicBezTo>
                  <a:cubicBezTo>
                    <a:pt x="5411" y="27288"/>
                    <a:pt x="5605" y="27262"/>
                    <a:pt x="5798" y="27240"/>
                  </a:cubicBezTo>
                  <a:cubicBezTo>
                    <a:pt x="5892" y="27230"/>
                    <a:pt x="5989" y="27221"/>
                    <a:pt x="6083" y="27204"/>
                  </a:cubicBezTo>
                  <a:cubicBezTo>
                    <a:pt x="6190" y="27184"/>
                    <a:pt x="6297" y="27163"/>
                    <a:pt x="6403" y="27137"/>
                  </a:cubicBezTo>
                  <a:cubicBezTo>
                    <a:pt x="6492" y="27116"/>
                    <a:pt x="6581" y="27095"/>
                    <a:pt x="6668" y="27067"/>
                  </a:cubicBezTo>
                  <a:cubicBezTo>
                    <a:pt x="6770" y="27031"/>
                    <a:pt x="6868" y="26993"/>
                    <a:pt x="6965" y="26948"/>
                  </a:cubicBezTo>
                  <a:cubicBezTo>
                    <a:pt x="7053" y="26908"/>
                    <a:pt x="7138" y="26860"/>
                    <a:pt x="7225" y="26815"/>
                  </a:cubicBezTo>
                  <a:cubicBezTo>
                    <a:pt x="7313" y="26769"/>
                    <a:pt x="7401" y="26722"/>
                    <a:pt x="7489" y="26678"/>
                  </a:cubicBezTo>
                  <a:cubicBezTo>
                    <a:pt x="7653" y="26594"/>
                    <a:pt x="7807" y="26496"/>
                    <a:pt x="7969" y="26412"/>
                  </a:cubicBezTo>
                  <a:cubicBezTo>
                    <a:pt x="8013" y="26394"/>
                    <a:pt x="8056" y="26377"/>
                    <a:pt x="8100" y="26362"/>
                  </a:cubicBezTo>
                  <a:cubicBezTo>
                    <a:pt x="8227" y="26322"/>
                    <a:pt x="8351" y="26280"/>
                    <a:pt x="8479" y="26250"/>
                  </a:cubicBezTo>
                  <a:cubicBezTo>
                    <a:pt x="8652" y="26219"/>
                    <a:pt x="8828" y="26207"/>
                    <a:pt x="9002" y="26179"/>
                  </a:cubicBezTo>
                  <a:cubicBezTo>
                    <a:pt x="9183" y="26152"/>
                    <a:pt x="9362" y="26127"/>
                    <a:pt x="9544" y="26112"/>
                  </a:cubicBezTo>
                  <a:cubicBezTo>
                    <a:pt x="9583" y="26110"/>
                    <a:pt x="9621" y="26109"/>
                    <a:pt x="9659" y="26109"/>
                  </a:cubicBezTo>
                  <a:cubicBezTo>
                    <a:pt x="9686" y="26109"/>
                    <a:pt x="9714" y="26109"/>
                    <a:pt x="9742" y="26111"/>
                  </a:cubicBezTo>
                  <a:cubicBezTo>
                    <a:pt x="9912" y="26125"/>
                    <a:pt x="10081" y="26153"/>
                    <a:pt x="10253" y="26157"/>
                  </a:cubicBezTo>
                  <a:cubicBezTo>
                    <a:pt x="10264" y="26157"/>
                    <a:pt x="10276" y="26155"/>
                    <a:pt x="10288" y="26152"/>
                  </a:cubicBezTo>
                  <a:cubicBezTo>
                    <a:pt x="10298" y="26408"/>
                    <a:pt x="10307" y="26664"/>
                    <a:pt x="10315" y="26920"/>
                  </a:cubicBezTo>
                  <a:cubicBezTo>
                    <a:pt x="10341" y="27809"/>
                    <a:pt x="10312" y="28696"/>
                    <a:pt x="10325" y="29583"/>
                  </a:cubicBezTo>
                  <a:cubicBezTo>
                    <a:pt x="10328" y="29798"/>
                    <a:pt x="10343" y="30013"/>
                    <a:pt x="10351" y="30228"/>
                  </a:cubicBezTo>
                  <a:cubicBezTo>
                    <a:pt x="10359" y="30442"/>
                    <a:pt x="10365" y="30656"/>
                    <a:pt x="10372" y="30870"/>
                  </a:cubicBezTo>
                  <a:cubicBezTo>
                    <a:pt x="10376" y="30981"/>
                    <a:pt x="10380" y="31092"/>
                    <a:pt x="10387" y="31204"/>
                  </a:cubicBezTo>
                  <a:cubicBezTo>
                    <a:pt x="10394" y="31305"/>
                    <a:pt x="10403" y="31408"/>
                    <a:pt x="10407" y="31511"/>
                  </a:cubicBezTo>
                  <a:cubicBezTo>
                    <a:pt x="10412" y="31621"/>
                    <a:pt x="10412" y="31732"/>
                    <a:pt x="10414" y="31843"/>
                  </a:cubicBezTo>
                  <a:cubicBezTo>
                    <a:pt x="10418" y="31945"/>
                    <a:pt x="10427" y="32046"/>
                    <a:pt x="10438" y="32148"/>
                  </a:cubicBezTo>
                  <a:cubicBezTo>
                    <a:pt x="10438" y="32152"/>
                    <a:pt x="10438" y="32155"/>
                    <a:pt x="10439" y="32158"/>
                  </a:cubicBezTo>
                  <a:cubicBezTo>
                    <a:pt x="10439" y="32161"/>
                    <a:pt x="10439" y="32163"/>
                    <a:pt x="10439" y="32165"/>
                  </a:cubicBezTo>
                  <a:cubicBezTo>
                    <a:pt x="10440" y="32168"/>
                    <a:pt x="10440" y="32170"/>
                    <a:pt x="10442" y="32172"/>
                  </a:cubicBezTo>
                  <a:cubicBezTo>
                    <a:pt x="10442" y="32217"/>
                    <a:pt x="10451" y="32264"/>
                    <a:pt x="10454" y="32306"/>
                  </a:cubicBezTo>
                  <a:cubicBezTo>
                    <a:pt x="10471" y="32496"/>
                    <a:pt x="10472" y="32686"/>
                    <a:pt x="10478" y="32875"/>
                  </a:cubicBezTo>
                  <a:cubicBezTo>
                    <a:pt x="10418" y="32876"/>
                    <a:pt x="10356" y="32878"/>
                    <a:pt x="10296" y="32879"/>
                  </a:cubicBezTo>
                  <a:lnTo>
                    <a:pt x="10296" y="32879"/>
                  </a:lnTo>
                  <a:cubicBezTo>
                    <a:pt x="10224" y="32878"/>
                    <a:pt x="10154" y="32878"/>
                    <a:pt x="10083" y="32878"/>
                  </a:cubicBezTo>
                  <a:cubicBezTo>
                    <a:pt x="9701" y="32874"/>
                    <a:pt x="9323" y="32826"/>
                    <a:pt x="8942" y="32826"/>
                  </a:cubicBezTo>
                  <a:cubicBezTo>
                    <a:pt x="8934" y="32826"/>
                    <a:pt x="8925" y="32826"/>
                    <a:pt x="8916" y="32826"/>
                  </a:cubicBezTo>
                  <a:cubicBezTo>
                    <a:pt x="8714" y="32827"/>
                    <a:pt x="8513" y="32831"/>
                    <a:pt x="8310" y="32841"/>
                  </a:cubicBezTo>
                  <a:cubicBezTo>
                    <a:pt x="8111" y="32850"/>
                    <a:pt x="7911" y="32862"/>
                    <a:pt x="7711" y="32866"/>
                  </a:cubicBezTo>
                  <a:cubicBezTo>
                    <a:pt x="7507" y="32872"/>
                    <a:pt x="7303" y="32873"/>
                    <a:pt x="7099" y="32880"/>
                  </a:cubicBezTo>
                  <a:cubicBezTo>
                    <a:pt x="6885" y="32887"/>
                    <a:pt x="6670" y="32895"/>
                    <a:pt x="6457" y="32904"/>
                  </a:cubicBezTo>
                  <a:cubicBezTo>
                    <a:pt x="6252" y="32912"/>
                    <a:pt x="6046" y="32921"/>
                    <a:pt x="5840" y="32928"/>
                  </a:cubicBezTo>
                  <a:cubicBezTo>
                    <a:pt x="5639" y="32937"/>
                    <a:pt x="5437" y="32936"/>
                    <a:pt x="5234" y="32938"/>
                  </a:cubicBezTo>
                  <a:cubicBezTo>
                    <a:pt x="4849" y="32943"/>
                    <a:pt x="4465" y="32967"/>
                    <a:pt x="4079" y="32985"/>
                  </a:cubicBezTo>
                  <a:cubicBezTo>
                    <a:pt x="3876" y="32995"/>
                    <a:pt x="3672" y="33003"/>
                    <a:pt x="3468" y="33009"/>
                  </a:cubicBezTo>
                  <a:cubicBezTo>
                    <a:pt x="3272" y="33015"/>
                    <a:pt x="3076" y="33024"/>
                    <a:pt x="2881" y="33029"/>
                  </a:cubicBezTo>
                  <a:cubicBezTo>
                    <a:pt x="2765" y="33026"/>
                    <a:pt x="2651" y="33017"/>
                    <a:pt x="2537" y="33002"/>
                  </a:cubicBezTo>
                  <a:lnTo>
                    <a:pt x="2536" y="33002"/>
                  </a:lnTo>
                  <a:cubicBezTo>
                    <a:pt x="2532" y="33001"/>
                    <a:pt x="2528" y="33001"/>
                    <a:pt x="2524" y="33000"/>
                  </a:cubicBezTo>
                  <a:cubicBezTo>
                    <a:pt x="2518" y="32999"/>
                    <a:pt x="2513" y="32999"/>
                    <a:pt x="2508" y="32998"/>
                  </a:cubicBezTo>
                  <a:cubicBezTo>
                    <a:pt x="2498" y="32996"/>
                    <a:pt x="2487" y="32995"/>
                    <a:pt x="2476" y="32995"/>
                  </a:cubicBezTo>
                  <a:cubicBezTo>
                    <a:pt x="2389" y="32995"/>
                    <a:pt x="2308" y="33050"/>
                    <a:pt x="2290" y="33142"/>
                  </a:cubicBezTo>
                  <a:cubicBezTo>
                    <a:pt x="2287" y="33153"/>
                    <a:pt x="2290" y="33166"/>
                    <a:pt x="2290" y="33178"/>
                  </a:cubicBezTo>
                  <a:cubicBezTo>
                    <a:pt x="2277" y="33193"/>
                    <a:pt x="2265" y="33210"/>
                    <a:pt x="2258" y="33230"/>
                  </a:cubicBezTo>
                  <a:cubicBezTo>
                    <a:pt x="2243" y="33273"/>
                    <a:pt x="2241" y="33319"/>
                    <a:pt x="2239" y="33364"/>
                  </a:cubicBezTo>
                  <a:cubicBezTo>
                    <a:pt x="2238" y="33423"/>
                    <a:pt x="2238" y="33484"/>
                    <a:pt x="2238" y="33543"/>
                  </a:cubicBezTo>
                  <a:cubicBezTo>
                    <a:pt x="2238" y="33645"/>
                    <a:pt x="2241" y="33748"/>
                    <a:pt x="2239" y="33850"/>
                  </a:cubicBezTo>
                  <a:cubicBezTo>
                    <a:pt x="2239" y="34061"/>
                    <a:pt x="2246" y="34274"/>
                    <a:pt x="2246" y="34487"/>
                  </a:cubicBezTo>
                  <a:cubicBezTo>
                    <a:pt x="2246" y="34479"/>
                    <a:pt x="2247" y="34473"/>
                    <a:pt x="2247" y="34466"/>
                  </a:cubicBezTo>
                  <a:lnTo>
                    <a:pt x="2247" y="34466"/>
                  </a:lnTo>
                  <a:cubicBezTo>
                    <a:pt x="2246" y="34508"/>
                    <a:pt x="2246" y="34549"/>
                    <a:pt x="2246" y="34591"/>
                  </a:cubicBezTo>
                  <a:cubicBezTo>
                    <a:pt x="2246" y="34588"/>
                    <a:pt x="2246" y="34586"/>
                    <a:pt x="2246" y="34585"/>
                  </a:cubicBezTo>
                  <a:cubicBezTo>
                    <a:pt x="2244" y="34806"/>
                    <a:pt x="2239" y="35025"/>
                    <a:pt x="2235" y="35246"/>
                  </a:cubicBezTo>
                  <a:cubicBezTo>
                    <a:pt x="2231" y="35448"/>
                    <a:pt x="2243" y="35648"/>
                    <a:pt x="2247" y="35850"/>
                  </a:cubicBezTo>
                  <a:cubicBezTo>
                    <a:pt x="2252" y="36038"/>
                    <a:pt x="2255" y="36228"/>
                    <a:pt x="2265" y="36417"/>
                  </a:cubicBezTo>
                  <a:cubicBezTo>
                    <a:pt x="2274" y="36609"/>
                    <a:pt x="2282" y="36801"/>
                    <a:pt x="2294" y="36993"/>
                  </a:cubicBezTo>
                  <a:cubicBezTo>
                    <a:pt x="2305" y="37142"/>
                    <a:pt x="2314" y="37292"/>
                    <a:pt x="2323" y="37440"/>
                  </a:cubicBezTo>
                  <a:cubicBezTo>
                    <a:pt x="2320" y="37439"/>
                    <a:pt x="2316" y="37439"/>
                    <a:pt x="2312" y="37439"/>
                  </a:cubicBezTo>
                  <a:cubicBezTo>
                    <a:pt x="2315" y="37477"/>
                    <a:pt x="2316" y="37514"/>
                    <a:pt x="2318" y="37551"/>
                  </a:cubicBezTo>
                  <a:cubicBezTo>
                    <a:pt x="2320" y="37588"/>
                    <a:pt x="2322" y="37623"/>
                    <a:pt x="2323" y="37659"/>
                  </a:cubicBezTo>
                  <a:cubicBezTo>
                    <a:pt x="2324" y="37694"/>
                    <a:pt x="2324" y="37729"/>
                    <a:pt x="2325" y="37765"/>
                  </a:cubicBezTo>
                  <a:cubicBezTo>
                    <a:pt x="2325" y="37781"/>
                    <a:pt x="2324" y="37797"/>
                    <a:pt x="2323" y="37813"/>
                  </a:cubicBezTo>
                  <a:cubicBezTo>
                    <a:pt x="2388" y="37816"/>
                    <a:pt x="2453" y="37818"/>
                    <a:pt x="2518" y="37818"/>
                  </a:cubicBezTo>
                  <a:cubicBezTo>
                    <a:pt x="2538" y="37818"/>
                    <a:pt x="2558" y="37818"/>
                    <a:pt x="2578" y="37818"/>
                  </a:cubicBezTo>
                  <a:cubicBezTo>
                    <a:pt x="2749" y="37815"/>
                    <a:pt x="2920" y="37805"/>
                    <a:pt x="3091" y="37797"/>
                  </a:cubicBezTo>
                  <a:cubicBezTo>
                    <a:pt x="3167" y="37793"/>
                    <a:pt x="3243" y="37792"/>
                    <a:pt x="3319" y="37792"/>
                  </a:cubicBezTo>
                  <a:cubicBezTo>
                    <a:pt x="3317" y="37824"/>
                    <a:pt x="3315" y="37856"/>
                    <a:pt x="3314" y="37887"/>
                  </a:cubicBezTo>
                  <a:cubicBezTo>
                    <a:pt x="3313" y="37955"/>
                    <a:pt x="3313" y="38021"/>
                    <a:pt x="3313" y="38089"/>
                  </a:cubicBezTo>
                  <a:cubicBezTo>
                    <a:pt x="3312" y="38292"/>
                    <a:pt x="3330" y="38493"/>
                    <a:pt x="3341" y="38696"/>
                  </a:cubicBezTo>
                  <a:cubicBezTo>
                    <a:pt x="3352" y="38896"/>
                    <a:pt x="3357" y="39096"/>
                    <a:pt x="3365" y="39296"/>
                  </a:cubicBezTo>
                  <a:cubicBezTo>
                    <a:pt x="3378" y="39691"/>
                    <a:pt x="3413" y="40084"/>
                    <a:pt x="3423" y="40478"/>
                  </a:cubicBezTo>
                  <a:cubicBezTo>
                    <a:pt x="3426" y="40576"/>
                    <a:pt x="3428" y="40673"/>
                    <a:pt x="3432" y="40771"/>
                  </a:cubicBezTo>
                  <a:cubicBezTo>
                    <a:pt x="3436" y="40867"/>
                    <a:pt x="3446" y="40965"/>
                    <a:pt x="3454" y="41062"/>
                  </a:cubicBezTo>
                  <a:cubicBezTo>
                    <a:pt x="3472" y="41255"/>
                    <a:pt x="3488" y="41449"/>
                    <a:pt x="3502" y="41642"/>
                  </a:cubicBezTo>
                  <a:cubicBezTo>
                    <a:pt x="3516" y="41833"/>
                    <a:pt x="3527" y="42024"/>
                    <a:pt x="3557" y="42213"/>
                  </a:cubicBezTo>
                  <a:cubicBezTo>
                    <a:pt x="3585" y="42394"/>
                    <a:pt x="3614" y="42576"/>
                    <a:pt x="3638" y="42757"/>
                  </a:cubicBezTo>
                  <a:cubicBezTo>
                    <a:pt x="3638" y="42757"/>
                    <a:pt x="3638" y="42756"/>
                    <a:pt x="3638" y="42756"/>
                  </a:cubicBezTo>
                  <a:cubicBezTo>
                    <a:pt x="3639" y="42764"/>
                    <a:pt x="3639" y="42772"/>
                    <a:pt x="3640" y="42780"/>
                  </a:cubicBezTo>
                  <a:cubicBezTo>
                    <a:pt x="3646" y="42808"/>
                    <a:pt x="3652" y="42834"/>
                    <a:pt x="3657" y="42861"/>
                  </a:cubicBezTo>
                  <a:cubicBezTo>
                    <a:pt x="3659" y="42871"/>
                    <a:pt x="3661" y="42879"/>
                    <a:pt x="3662" y="42888"/>
                  </a:cubicBezTo>
                  <a:cubicBezTo>
                    <a:pt x="3677" y="42970"/>
                    <a:pt x="3691" y="43052"/>
                    <a:pt x="3702" y="43136"/>
                  </a:cubicBezTo>
                  <a:cubicBezTo>
                    <a:pt x="3703" y="43142"/>
                    <a:pt x="3704" y="43147"/>
                    <a:pt x="3705" y="43153"/>
                  </a:cubicBezTo>
                  <a:cubicBezTo>
                    <a:pt x="3709" y="43168"/>
                    <a:pt x="3711" y="43183"/>
                    <a:pt x="3715" y="43199"/>
                  </a:cubicBezTo>
                  <a:cubicBezTo>
                    <a:pt x="3782" y="43198"/>
                    <a:pt x="3849" y="43195"/>
                    <a:pt x="3917" y="43194"/>
                  </a:cubicBezTo>
                  <a:cubicBezTo>
                    <a:pt x="4152" y="43196"/>
                    <a:pt x="4387" y="43207"/>
                    <a:pt x="4622" y="43208"/>
                  </a:cubicBezTo>
                  <a:cubicBezTo>
                    <a:pt x="4826" y="43208"/>
                    <a:pt x="5030" y="43213"/>
                    <a:pt x="5234" y="43213"/>
                  </a:cubicBezTo>
                  <a:cubicBezTo>
                    <a:pt x="5277" y="43213"/>
                    <a:pt x="5321" y="43213"/>
                    <a:pt x="5365" y="43212"/>
                  </a:cubicBezTo>
                  <a:cubicBezTo>
                    <a:pt x="5419" y="43211"/>
                    <a:pt x="5474" y="43211"/>
                    <a:pt x="5528" y="43210"/>
                  </a:cubicBezTo>
                  <a:lnTo>
                    <a:pt x="5504" y="43210"/>
                  </a:lnTo>
                  <a:cubicBezTo>
                    <a:pt x="5774" y="43207"/>
                    <a:pt x="6042" y="43185"/>
                    <a:pt x="6310" y="43177"/>
                  </a:cubicBezTo>
                  <a:cubicBezTo>
                    <a:pt x="6578" y="43168"/>
                    <a:pt x="6843" y="43155"/>
                    <a:pt x="7108" y="43146"/>
                  </a:cubicBezTo>
                  <a:cubicBezTo>
                    <a:pt x="7127" y="43146"/>
                    <a:pt x="7147" y="43146"/>
                    <a:pt x="7166" y="43146"/>
                  </a:cubicBezTo>
                  <a:cubicBezTo>
                    <a:pt x="7403" y="43146"/>
                    <a:pt x="7639" y="43152"/>
                    <a:pt x="7874" y="43158"/>
                  </a:cubicBezTo>
                  <a:cubicBezTo>
                    <a:pt x="7921" y="43158"/>
                    <a:pt x="7967" y="43158"/>
                    <a:pt x="8014" y="43158"/>
                  </a:cubicBezTo>
                  <a:cubicBezTo>
                    <a:pt x="8167" y="43158"/>
                    <a:pt x="8320" y="43156"/>
                    <a:pt x="8474" y="43154"/>
                  </a:cubicBezTo>
                  <a:cubicBezTo>
                    <a:pt x="8662" y="43152"/>
                    <a:pt x="8852" y="43150"/>
                    <a:pt x="9042" y="43140"/>
                  </a:cubicBezTo>
                  <a:cubicBezTo>
                    <a:pt x="9257" y="43130"/>
                    <a:pt x="9471" y="43120"/>
                    <a:pt x="9685" y="43115"/>
                  </a:cubicBezTo>
                  <a:cubicBezTo>
                    <a:pt x="9877" y="43110"/>
                    <a:pt x="10068" y="43107"/>
                    <a:pt x="10260" y="43105"/>
                  </a:cubicBezTo>
                  <a:cubicBezTo>
                    <a:pt x="10418" y="43102"/>
                    <a:pt x="10578" y="43101"/>
                    <a:pt x="10737" y="43101"/>
                  </a:cubicBezTo>
                  <a:cubicBezTo>
                    <a:pt x="10874" y="43101"/>
                    <a:pt x="11012" y="43102"/>
                    <a:pt x="11149" y="43104"/>
                  </a:cubicBezTo>
                  <a:cubicBezTo>
                    <a:pt x="11184" y="43104"/>
                    <a:pt x="11218" y="43104"/>
                    <a:pt x="11252" y="43104"/>
                  </a:cubicBezTo>
                  <a:cubicBezTo>
                    <a:pt x="11504" y="43104"/>
                    <a:pt x="11757" y="43097"/>
                    <a:pt x="12009" y="43092"/>
                  </a:cubicBezTo>
                  <a:cubicBezTo>
                    <a:pt x="12020" y="43092"/>
                    <a:pt x="12031" y="43092"/>
                    <a:pt x="12042" y="43092"/>
                  </a:cubicBezTo>
                  <a:cubicBezTo>
                    <a:pt x="12374" y="43092"/>
                    <a:pt x="12706" y="43109"/>
                    <a:pt x="13038" y="43120"/>
                  </a:cubicBezTo>
                  <a:cubicBezTo>
                    <a:pt x="13232" y="43127"/>
                    <a:pt x="13425" y="43130"/>
                    <a:pt x="13618" y="43132"/>
                  </a:cubicBezTo>
                  <a:cubicBezTo>
                    <a:pt x="13639" y="43133"/>
                    <a:pt x="13659" y="43133"/>
                    <a:pt x="13679" y="43133"/>
                  </a:cubicBezTo>
                  <a:cubicBezTo>
                    <a:pt x="13772" y="43133"/>
                    <a:pt x="13864" y="43131"/>
                    <a:pt x="13956" y="43131"/>
                  </a:cubicBezTo>
                  <a:cubicBezTo>
                    <a:pt x="14017" y="43131"/>
                    <a:pt x="14077" y="43132"/>
                    <a:pt x="14137" y="43134"/>
                  </a:cubicBezTo>
                  <a:cubicBezTo>
                    <a:pt x="14333" y="43139"/>
                    <a:pt x="14528" y="43147"/>
                    <a:pt x="14724" y="43159"/>
                  </a:cubicBezTo>
                  <a:cubicBezTo>
                    <a:pt x="14922" y="43171"/>
                    <a:pt x="15118" y="43186"/>
                    <a:pt x="15316" y="43188"/>
                  </a:cubicBezTo>
                  <a:cubicBezTo>
                    <a:pt x="15520" y="43192"/>
                    <a:pt x="15724" y="43194"/>
                    <a:pt x="15928" y="43199"/>
                  </a:cubicBezTo>
                  <a:cubicBezTo>
                    <a:pt x="16129" y="43204"/>
                    <a:pt x="16329" y="43209"/>
                    <a:pt x="16531" y="43210"/>
                  </a:cubicBezTo>
                  <a:cubicBezTo>
                    <a:pt x="16926" y="43214"/>
                    <a:pt x="17323" y="43228"/>
                    <a:pt x="17719" y="43234"/>
                  </a:cubicBezTo>
                  <a:cubicBezTo>
                    <a:pt x="17905" y="43236"/>
                    <a:pt x="18092" y="43245"/>
                    <a:pt x="18278" y="43245"/>
                  </a:cubicBezTo>
                  <a:cubicBezTo>
                    <a:pt x="18289" y="43245"/>
                    <a:pt x="18301" y="43245"/>
                    <a:pt x="18312" y="43244"/>
                  </a:cubicBezTo>
                  <a:lnTo>
                    <a:pt x="18426" y="43244"/>
                  </a:lnTo>
                  <a:cubicBezTo>
                    <a:pt x="18433" y="43186"/>
                    <a:pt x="18440" y="43129"/>
                    <a:pt x="18447" y="43071"/>
                  </a:cubicBezTo>
                  <a:cubicBezTo>
                    <a:pt x="18456" y="43005"/>
                    <a:pt x="18465" y="42940"/>
                    <a:pt x="18474" y="42875"/>
                  </a:cubicBezTo>
                  <a:lnTo>
                    <a:pt x="18469" y="42875"/>
                  </a:lnTo>
                  <a:cubicBezTo>
                    <a:pt x="18482" y="42694"/>
                    <a:pt x="18503" y="42514"/>
                    <a:pt x="18512" y="42332"/>
                  </a:cubicBezTo>
                  <a:cubicBezTo>
                    <a:pt x="18519" y="42150"/>
                    <a:pt x="18517" y="41968"/>
                    <a:pt x="18527" y="41787"/>
                  </a:cubicBezTo>
                  <a:cubicBezTo>
                    <a:pt x="18549" y="41401"/>
                    <a:pt x="18593" y="41017"/>
                    <a:pt x="18627" y="40633"/>
                  </a:cubicBezTo>
                  <a:cubicBezTo>
                    <a:pt x="18645" y="40423"/>
                    <a:pt x="18661" y="40214"/>
                    <a:pt x="18677" y="40005"/>
                  </a:cubicBezTo>
                  <a:cubicBezTo>
                    <a:pt x="18693" y="39812"/>
                    <a:pt x="18711" y="39618"/>
                    <a:pt x="18723" y="39424"/>
                  </a:cubicBezTo>
                  <a:cubicBezTo>
                    <a:pt x="18735" y="39231"/>
                    <a:pt x="18743" y="39036"/>
                    <a:pt x="18763" y="38844"/>
                  </a:cubicBezTo>
                  <a:cubicBezTo>
                    <a:pt x="18782" y="38648"/>
                    <a:pt x="18803" y="38450"/>
                    <a:pt x="18828" y="38253"/>
                  </a:cubicBezTo>
                  <a:lnTo>
                    <a:pt x="18828" y="38253"/>
                  </a:lnTo>
                  <a:cubicBezTo>
                    <a:pt x="18827" y="38257"/>
                    <a:pt x="18827" y="38260"/>
                    <a:pt x="18826" y="38262"/>
                  </a:cubicBezTo>
                  <a:cubicBezTo>
                    <a:pt x="18827" y="38257"/>
                    <a:pt x="18828" y="38251"/>
                    <a:pt x="18829" y="38244"/>
                  </a:cubicBezTo>
                  <a:cubicBezTo>
                    <a:pt x="18829" y="38243"/>
                    <a:pt x="18829" y="38243"/>
                    <a:pt x="18829" y="38242"/>
                  </a:cubicBezTo>
                  <a:cubicBezTo>
                    <a:pt x="18837" y="38189"/>
                    <a:pt x="18845" y="38138"/>
                    <a:pt x="18852" y="38085"/>
                  </a:cubicBezTo>
                  <a:cubicBezTo>
                    <a:pt x="18864" y="38061"/>
                    <a:pt x="18870" y="38034"/>
                    <a:pt x="18871" y="38005"/>
                  </a:cubicBezTo>
                  <a:cubicBezTo>
                    <a:pt x="19073" y="38005"/>
                    <a:pt x="19275" y="38003"/>
                    <a:pt x="19476" y="38003"/>
                  </a:cubicBezTo>
                  <a:lnTo>
                    <a:pt x="19476" y="37999"/>
                  </a:lnTo>
                  <a:cubicBezTo>
                    <a:pt x="19480" y="37941"/>
                    <a:pt x="19482" y="37882"/>
                    <a:pt x="19485" y="37823"/>
                  </a:cubicBezTo>
                  <a:cubicBezTo>
                    <a:pt x="19489" y="37771"/>
                    <a:pt x="19493" y="37719"/>
                    <a:pt x="19498" y="37668"/>
                  </a:cubicBezTo>
                  <a:cubicBezTo>
                    <a:pt x="19498" y="37656"/>
                    <a:pt x="19499" y="37645"/>
                    <a:pt x="19500" y="37635"/>
                  </a:cubicBezTo>
                  <a:lnTo>
                    <a:pt x="19498" y="37635"/>
                  </a:lnTo>
                  <a:cubicBezTo>
                    <a:pt x="19500" y="37555"/>
                    <a:pt x="19504" y="37476"/>
                    <a:pt x="19506" y="37397"/>
                  </a:cubicBezTo>
                  <a:cubicBezTo>
                    <a:pt x="19508" y="37304"/>
                    <a:pt x="19508" y="37213"/>
                    <a:pt x="19512" y="37121"/>
                  </a:cubicBezTo>
                  <a:cubicBezTo>
                    <a:pt x="19520" y="36930"/>
                    <a:pt x="19540" y="36739"/>
                    <a:pt x="19549" y="36548"/>
                  </a:cubicBezTo>
                  <a:cubicBezTo>
                    <a:pt x="19559" y="36350"/>
                    <a:pt x="19559" y="36151"/>
                    <a:pt x="19571" y="35954"/>
                  </a:cubicBezTo>
                  <a:cubicBezTo>
                    <a:pt x="19584" y="35755"/>
                    <a:pt x="19602" y="35557"/>
                    <a:pt x="19620" y="35359"/>
                  </a:cubicBezTo>
                  <a:cubicBezTo>
                    <a:pt x="19639" y="35165"/>
                    <a:pt x="19649" y="34968"/>
                    <a:pt x="19665" y="34774"/>
                  </a:cubicBezTo>
                  <a:cubicBezTo>
                    <a:pt x="19681" y="34577"/>
                    <a:pt x="19699" y="34380"/>
                    <a:pt x="19706" y="34182"/>
                  </a:cubicBezTo>
                  <a:cubicBezTo>
                    <a:pt x="19713" y="33988"/>
                    <a:pt x="19714" y="33790"/>
                    <a:pt x="19707" y="33595"/>
                  </a:cubicBezTo>
                  <a:cubicBezTo>
                    <a:pt x="19706" y="33544"/>
                    <a:pt x="19705" y="33495"/>
                    <a:pt x="19701" y="33446"/>
                  </a:cubicBezTo>
                  <a:cubicBezTo>
                    <a:pt x="19700" y="33423"/>
                    <a:pt x="19700" y="33401"/>
                    <a:pt x="19698" y="33379"/>
                  </a:cubicBezTo>
                  <a:cubicBezTo>
                    <a:pt x="19696" y="33344"/>
                    <a:pt x="19697" y="33306"/>
                    <a:pt x="19689" y="33272"/>
                  </a:cubicBezTo>
                  <a:cubicBezTo>
                    <a:pt x="19680" y="33234"/>
                    <a:pt x="19665" y="33202"/>
                    <a:pt x="19643" y="33173"/>
                  </a:cubicBezTo>
                  <a:cubicBezTo>
                    <a:pt x="19642" y="33165"/>
                    <a:pt x="19644" y="33158"/>
                    <a:pt x="19643" y="33149"/>
                  </a:cubicBezTo>
                  <a:cubicBezTo>
                    <a:pt x="19635" y="33108"/>
                    <a:pt x="19613" y="33072"/>
                    <a:pt x="19584" y="33047"/>
                  </a:cubicBezTo>
                  <a:cubicBezTo>
                    <a:pt x="19577" y="33046"/>
                    <a:pt x="19570" y="33046"/>
                    <a:pt x="19563" y="33046"/>
                  </a:cubicBezTo>
                  <a:lnTo>
                    <a:pt x="19545" y="33046"/>
                  </a:lnTo>
                  <a:cubicBezTo>
                    <a:pt x="19484" y="33046"/>
                    <a:pt x="19425" y="33045"/>
                    <a:pt x="19366" y="33043"/>
                  </a:cubicBezTo>
                  <a:cubicBezTo>
                    <a:pt x="19297" y="33041"/>
                    <a:pt x="19227" y="33039"/>
                    <a:pt x="19158" y="33037"/>
                  </a:cubicBezTo>
                  <a:lnTo>
                    <a:pt x="19157" y="33037"/>
                  </a:lnTo>
                  <a:cubicBezTo>
                    <a:pt x="19100" y="33041"/>
                    <a:pt x="19045" y="33043"/>
                    <a:pt x="18988" y="33045"/>
                  </a:cubicBezTo>
                  <a:cubicBezTo>
                    <a:pt x="18661" y="33037"/>
                    <a:pt x="18334" y="33000"/>
                    <a:pt x="18007" y="32976"/>
                  </a:cubicBezTo>
                  <a:cubicBezTo>
                    <a:pt x="17659" y="32950"/>
                    <a:pt x="17312" y="32944"/>
                    <a:pt x="16963" y="32943"/>
                  </a:cubicBezTo>
                  <a:lnTo>
                    <a:pt x="16937" y="32943"/>
                  </a:lnTo>
                  <a:cubicBezTo>
                    <a:pt x="16521" y="32939"/>
                    <a:pt x="16105" y="32930"/>
                    <a:pt x="15689" y="32925"/>
                  </a:cubicBezTo>
                  <a:cubicBezTo>
                    <a:pt x="15656" y="32924"/>
                    <a:pt x="15622" y="32924"/>
                    <a:pt x="15589" y="32924"/>
                  </a:cubicBezTo>
                  <a:cubicBezTo>
                    <a:pt x="15420" y="32924"/>
                    <a:pt x="15252" y="32930"/>
                    <a:pt x="15083" y="32936"/>
                  </a:cubicBezTo>
                  <a:cubicBezTo>
                    <a:pt x="14982" y="32939"/>
                    <a:pt x="14883" y="32944"/>
                    <a:pt x="14782" y="32947"/>
                  </a:cubicBezTo>
                  <a:cubicBezTo>
                    <a:pt x="14728" y="32949"/>
                    <a:pt x="14673" y="32950"/>
                    <a:pt x="14619" y="32950"/>
                  </a:cubicBezTo>
                  <a:cubicBezTo>
                    <a:pt x="14583" y="32950"/>
                    <a:pt x="14546" y="32950"/>
                    <a:pt x="14510" y="32950"/>
                  </a:cubicBezTo>
                  <a:lnTo>
                    <a:pt x="14502" y="32950"/>
                  </a:lnTo>
                  <a:cubicBezTo>
                    <a:pt x="14096" y="32941"/>
                    <a:pt x="13690" y="32915"/>
                    <a:pt x="13284" y="32905"/>
                  </a:cubicBezTo>
                  <a:cubicBezTo>
                    <a:pt x="12881" y="32895"/>
                    <a:pt x="12477" y="32887"/>
                    <a:pt x="12073" y="32886"/>
                  </a:cubicBezTo>
                  <a:lnTo>
                    <a:pt x="12097" y="32886"/>
                  </a:lnTo>
                  <a:cubicBezTo>
                    <a:pt x="11791" y="32882"/>
                    <a:pt x="11484" y="32870"/>
                    <a:pt x="11178" y="32870"/>
                  </a:cubicBezTo>
                  <a:cubicBezTo>
                    <a:pt x="11068" y="32870"/>
                    <a:pt x="10957" y="32871"/>
                    <a:pt x="10848" y="32872"/>
                  </a:cubicBezTo>
                  <a:cubicBezTo>
                    <a:pt x="10844" y="32664"/>
                    <a:pt x="10841" y="32455"/>
                    <a:pt x="10819" y="32248"/>
                  </a:cubicBezTo>
                  <a:cubicBezTo>
                    <a:pt x="10814" y="32205"/>
                    <a:pt x="10813" y="32158"/>
                    <a:pt x="10805" y="32114"/>
                  </a:cubicBezTo>
                  <a:cubicBezTo>
                    <a:pt x="10804" y="32096"/>
                    <a:pt x="10801" y="32076"/>
                    <a:pt x="10798" y="32057"/>
                  </a:cubicBezTo>
                  <a:cubicBezTo>
                    <a:pt x="10780" y="31868"/>
                    <a:pt x="10787" y="31679"/>
                    <a:pt x="10777" y="31491"/>
                  </a:cubicBezTo>
                  <a:cubicBezTo>
                    <a:pt x="10765" y="31296"/>
                    <a:pt x="10750" y="31103"/>
                    <a:pt x="10743" y="30909"/>
                  </a:cubicBezTo>
                  <a:cubicBezTo>
                    <a:pt x="10735" y="30684"/>
                    <a:pt x="10730" y="30459"/>
                    <a:pt x="10722" y="30234"/>
                  </a:cubicBezTo>
                  <a:cubicBezTo>
                    <a:pt x="10714" y="30022"/>
                    <a:pt x="10699" y="29809"/>
                    <a:pt x="10695" y="29597"/>
                  </a:cubicBezTo>
                  <a:cubicBezTo>
                    <a:pt x="10689" y="29151"/>
                    <a:pt x="10691" y="28706"/>
                    <a:pt x="10695" y="28261"/>
                  </a:cubicBezTo>
                  <a:cubicBezTo>
                    <a:pt x="10700" y="27828"/>
                    <a:pt x="10699" y="27394"/>
                    <a:pt x="10685" y="26961"/>
                  </a:cubicBezTo>
                  <a:cubicBezTo>
                    <a:pt x="10676" y="26661"/>
                    <a:pt x="10666" y="26361"/>
                    <a:pt x="10654" y="26061"/>
                  </a:cubicBezTo>
                  <a:cubicBezTo>
                    <a:pt x="10682" y="26055"/>
                    <a:pt x="10709" y="26043"/>
                    <a:pt x="10730" y="26023"/>
                  </a:cubicBezTo>
                  <a:cubicBezTo>
                    <a:pt x="10734" y="26019"/>
                    <a:pt x="10739" y="26016"/>
                    <a:pt x="10743" y="26013"/>
                  </a:cubicBezTo>
                  <a:cubicBezTo>
                    <a:pt x="10829" y="25961"/>
                    <a:pt x="10914" y="25908"/>
                    <a:pt x="11000" y="25856"/>
                  </a:cubicBezTo>
                  <a:cubicBezTo>
                    <a:pt x="11021" y="25852"/>
                    <a:pt x="11042" y="25846"/>
                    <a:pt x="11065" y="25844"/>
                  </a:cubicBezTo>
                  <a:cubicBezTo>
                    <a:pt x="11086" y="25843"/>
                    <a:pt x="11108" y="25842"/>
                    <a:pt x="11130" y="25842"/>
                  </a:cubicBezTo>
                  <a:cubicBezTo>
                    <a:pt x="11163" y="25842"/>
                    <a:pt x="11197" y="25843"/>
                    <a:pt x="11231" y="25844"/>
                  </a:cubicBezTo>
                  <a:cubicBezTo>
                    <a:pt x="11423" y="25852"/>
                    <a:pt x="11613" y="25874"/>
                    <a:pt x="11802" y="25897"/>
                  </a:cubicBezTo>
                  <a:cubicBezTo>
                    <a:pt x="11998" y="25921"/>
                    <a:pt x="12196" y="25936"/>
                    <a:pt x="12392" y="25962"/>
                  </a:cubicBezTo>
                  <a:cubicBezTo>
                    <a:pt x="12588" y="25996"/>
                    <a:pt x="12780" y="26049"/>
                    <a:pt x="12976" y="26089"/>
                  </a:cubicBezTo>
                  <a:cubicBezTo>
                    <a:pt x="13192" y="26132"/>
                    <a:pt x="13410" y="26167"/>
                    <a:pt x="13628" y="26203"/>
                  </a:cubicBezTo>
                  <a:lnTo>
                    <a:pt x="13628" y="26203"/>
                  </a:lnTo>
                  <a:cubicBezTo>
                    <a:pt x="13622" y="26202"/>
                    <a:pt x="13617" y="26200"/>
                    <a:pt x="13611" y="26199"/>
                  </a:cubicBezTo>
                  <a:lnTo>
                    <a:pt x="13611" y="26199"/>
                  </a:lnTo>
                  <a:cubicBezTo>
                    <a:pt x="13793" y="26229"/>
                    <a:pt x="13975" y="26255"/>
                    <a:pt x="14158" y="26278"/>
                  </a:cubicBezTo>
                  <a:cubicBezTo>
                    <a:pt x="14336" y="26300"/>
                    <a:pt x="14516" y="26322"/>
                    <a:pt x="14694" y="26350"/>
                  </a:cubicBezTo>
                  <a:cubicBezTo>
                    <a:pt x="14693" y="26350"/>
                    <a:pt x="14691" y="26349"/>
                    <a:pt x="14690" y="26349"/>
                  </a:cubicBezTo>
                  <a:lnTo>
                    <a:pt x="14690" y="26349"/>
                  </a:lnTo>
                  <a:cubicBezTo>
                    <a:pt x="14699" y="26351"/>
                    <a:pt x="14708" y="26353"/>
                    <a:pt x="14717" y="26354"/>
                  </a:cubicBezTo>
                  <a:cubicBezTo>
                    <a:pt x="14913" y="26387"/>
                    <a:pt x="15109" y="26430"/>
                    <a:pt x="15308" y="26438"/>
                  </a:cubicBezTo>
                  <a:cubicBezTo>
                    <a:pt x="15348" y="26439"/>
                    <a:pt x="15389" y="26440"/>
                    <a:pt x="15430" y="26440"/>
                  </a:cubicBezTo>
                  <a:cubicBezTo>
                    <a:pt x="15445" y="26440"/>
                    <a:pt x="15459" y="26440"/>
                    <a:pt x="15474" y="26440"/>
                  </a:cubicBezTo>
                  <a:cubicBezTo>
                    <a:pt x="15622" y="26438"/>
                    <a:pt x="15768" y="26426"/>
                    <a:pt x="15913" y="26402"/>
                  </a:cubicBezTo>
                  <a:cubicBezTo>
                    <a:pt x="16099" y="26370"/>
                    <a:pt x="16282" y="26320"/>
                    <a:pt x="16462" y="26260"/>
                  </a:cubicBezTo>
                  <a:cubicBezTo>
                    <a:pt x="16646" y="26200"/>
                    <a:pt x="16832" y="26141"/>
                    <a:pt x="17012" y="26069"/>
                  </a:cubicBezTo>
                  <a:cubicBezTo>
                    <a:pt x="17349" y="25932"/>
                    <a:pt x="17660" y="25734"/>
                    <a:pt x="17960" y="25531"/>
                  </a:cubicBezTo>
                  <a:cubicBezTo>
                    <a:pt x="18039" y="25478"/>
                    <a:pt x="18113" y="25421"/>
                    <a:pt x="18189" y="25364"/>
                  </a:cubicBezTo>
                  <a:cubicBezTo>
                    <a:pt x="18257" y="25311"/>
                    <a:pt x="18326" y="25258"/>
                    <a:pt x="18391" y="25199"/>
                  </a:cubicBezTo>
                  <a:cubicBezTo>
                    <a:pt x="18461" y="25135"/>
                    <a:pt x="18531" y="25069"/>
                    <a:pt x="18592" y="24996"/>
                  </a:cubicBezTo>
                  <a:cubicBezTo>
                    <a:pt x="18652" y="24926"/>
                    <a:pt x="18708" y="24852"/>
                    <a:pt x="18765" y="24780"/>
                  </a:cubicBezTo>
                  <a:cubicBezTo>
                    <a:pt x="18848" y="24677"/>
                    <a:pt x="18938" y="24577"/>
                    <a:pt x="19011" y="24467"/>
                  </a:cubicBezTo>
                  <a:cubicBezTo>
                    <a:pt x="19086" y="24353"/>
                    <a:pt x="19141" y="24227"/>
                    <a:pt x="19188" y="24098"/>
                  </a:cubicBezTo>
                  <a:cubicBezTo>
                    <a:pt x="19230" y="23981"/>
                    <a:pt x="19271" y="23863"/>
                    <a:pt x="19310" y="23745"/>
                  </a:cubicBezTo>
                  <a:cubicBezTo>
                    <a:pt x="19353" y="23613"/>
                    <a:pt x="19400" y="23484"/>
                    <a:pt x="19436" y="23351"/>
                  </a:cubicBezTo>
                  <a:cubicBezTo>
                    <a:pt x="19486" y="23175"/>
                    <a:pt x="19538" y="22995"/>
                    <a:pt x="19525" y="22811"/>
                  </a:cubicBezTo>
                  <a:cubicBezTo>
                    <a:pt x="19517" y="22704"/>
                    <a:pt x="19506" y="22600"/>
                    <a:pt x="19485" y="22497"/>
                  </a:cubicBezTo>
                  <a:cubicBezTo>
                    <a:pt x="19468" y="22406"/>
                    <a:pt x="19448" y="22315"/>
                    <a:pt x="19425" y="22225"/>
                  </a:cubicBezTo>
                  <a:cubicBezTo>
                    <a:pt x="19376" y="22038"/>
                    <a:pt x="19308" y="21852"/>
                    <a:pt x="19219" y="21680"/>
                  </a:cubicBezTo>
                  <a:cubicBezTo>
                    <a:pt x="19169" y="21585"/>
                    <a:pt x="19116" y="21494"/>
                    <a:pt x="19051" y="21410"/>
                  </a:cubicBezTo>
                  <a:cubicBezTo>
                    <a:pt x="18989" y="21330"/>
                    <a:pt x="18926" y="21252"/>
                    <a:pt x="18862" y="21174"/>
                  </a:cubicBezTo>
                  <a:cubicBezTo>
                    <a:pt x="18797" y="21094"/>
                    <a:pt x="18733" y="21013"/>
                    <a:pt x="18663" y="20939"/>
                  </a:cubicBezTo>
                  <a:cubicBezTo>
                    <a:pt x="18561" y="20831"/>
                    <a:pt x="18445" y="20741"/>
                    <a:pt x="18322" y="20656"/>
                  </a:cubicBezTo>
                  <a:cubicBezTo>
                    <a:pt x="18158" y="20543"/>
                    <a:pt x="17989" y="20434"/>
                    <a:pt x="17810" y="20344"/>
                  </a:cubicBezTo>
                  <a:cubicBezTo>
                    <a:pt x="17711" y="20294"/>
                    <a:pt x="17611" y="20242"/>
                    <a:pt x="17507" y="20201"/>
                  </a:cubicBezTo>
                  <a:cubicBezTo>
                    <a:pt x="17373" y="20150"/>
                    <a:pt x="17234" y="20114"/>
                    <a:pt x="17093" y="20089"/>
                  </a:cubicBezTo>
                  <a:cubicBezTo>
                    <a:pt x="16885" y="20054"/>
                    <a:pt x="16678" y="20028"/>
                    <a:pt x="16468" y="20018"/>
                  </a:cubicBezTo>
                  <a:cubicBezTo>
                    <a:pt x="16429" y="20016"/>
                    <a:pt x="16390" y="20015"/>
                    <a:pt x="16351" y="20015"/>
                  </a:cubicBezTo>
                  <a:cubicBezTo>
                    <a:pt x="16296" y="20015"/>
                    <a:pt x="16242" y="20017"/>
                    <a:pt x="16188" y="20020"/>
                  </a:cubicBezTo>
                  <a:cubicBezTo>
                    <a:pt x="16135" y="20024"/>
                    <a:pt x="16081" y="20024"/>
                    <a:pt x="16029" y="20032"/>
                  </a:cubicBezTo>
                  <a:cubicBezTo>
                    <a:pt x="15969" y="20040"/>
                    <a:pt x="15910" y="20048"/>
                    <a:pt x="15850" y="20056"/>
                  </a:cubicBezTo>
                  <a:cubicBezTo>
                    <a:pt x="15800" y="20063"/>
                    <a:pt x="15751" y="20076"/>
                    <a:pt x="15702" y="20087"/>
                  </a:cubicBezTo>
                  <a:cubicBezTo>
                    <a:pt x="15662" y="20095"/>
                    <a:pt x="15622" y="20104"/>
                    <a:pt x="15582" y="20114"/>
                  </a:cubicBezTo>
                  <a:cubicBezTo>
                    <a:pt x="15476" y="20142"/>
                    <a:pt x="15371" y="20171"/>
                    <a:pt x="15267" y="20203"/>
                  </a:cubicBezTo>
                  <a:cubicBezTo>
                    <a:pt x="15171" y="20232"/>
                    <a:pt x="15077" y="20271"/>
                    <a:pt x="14985" y="20307"/>
                  </a:cubicBezTo>
                  <a:cubicBezTo>
                    <a:pt x="14895" y="20342"/>
                    <a:pt x="14809" y="20378"/>
                    <a:pt x="14722" y="20417"/>
                  </a:cubicBezTo>
                  <a:cubicBezTo>
                    <a:pt x="14629" y="20458"/>
                    <a:pt x="14535" y="20500"/>
                    <a:pt x="14447" y="20549"/>
                  </a:cubicBezTo>
                  <a:cubicBezTo>
                    <a:pt x="14352" y="20600"/>
                    <a:pt x="14261" y="20653"/>
                    <a:pt x="14169" y="20709"/>
                  </a:cubicBezTo>
                  <a:cubicBezTo>
                    <a:pt x="13993" y="20816"/>
                    <a:pt x="13832" y="20948"/>
                    <a:pt x="13674" y="21079"/>
                  </a:cubicBezTo>
                  <a:cubicBezTo>
                    <a:pt x="13523" y="21206"/>
                    <a:pt x="13373" y="21339"/>
                    <a:pt x="13236" y="21482"/>
                  </a:cubicBezTo>
                  <a:cubicBezTo>
                    <a:pt x="13105" y="21619"/>
                    <a:pt x="12976" y="21760"/>
                    <a:pt x="12850" y="21901"/>
                  </a:cubicBezTo>
                  <a:cubicBezTo>
                    <a:pt x="12779" y="21980"/>
                    <a:pt x="12708" y="22060"/>
                    <a:pt x="12638" y="22140"/>
                  </a:cubicBezTo>
                  <a:cubicBezTo>
                    <a:pt x="12574" y="22215"/>
                    <a:pt x="12509" y="22293"/>
                    <a:pt x="12454" y="22374"/>
                  </a:cubicBezTo>
                  <a:cubicBezTo>
                    <a:pt x="12342" y="22542"/>
                    <a:pt x="12239" y="22714"/>
                    <a:pt x="12139" y="22889"/>
                  </a:cubicBezTo>
                  <a:cubicBezTo>
                    <a:pt x="12045" y="23053"/>
                    <a:pt x="11966" y="23223"/>
                    <a:pt x="11879" y="23389"/>
                  </a:cubicBezTo>
                  <a:cubicBezTo>
                    <a:pt x="11786" y="23565"/>
                    <a:pt x="11689" y="23739"/>
                    <a:pt x="11600" y="23916"/>
                  </a:cubicBezTo>
                  <a:cubicBezTo>
                    <a:pt x="11512" y="24089"/>
                    <a:pt x="11426" y="24263"/>
                    <a:pt x="11350" y="24440"/>
                  </a:cubicBezTo>
                  <a:cubicBezTo>
                    <a:pt x="11279" y="24598"/>
                    <a:pt x="11195" y="24748"/>
                    <a:pt x="11109" y="24897"/>
                  </a:cubicBezTo>
                  <a:cubicBezTo>
                    <a:pt x="11034" y="25020"/>
                    <a:pt x="10952" y="25136"/>
                    <a:pt x="10862" y="25250"/>
                  </a:cubicBezTo>
                  <a:cubicBezTo>
                    <a:pt x="10790" y="25335"/>
                    <a:pt x="10714" y="25418"/>
                    <a:pt x="10636" y="25500"/>
                  </a:cubicBezTo>
                  <a:cubicBezTo>
                    <a:pt x="10625" y="25084"/>
                    <a:pt x="10623" y="24666"/>
                    <a:pt x="10619" y="24250"/>
                  </a:cubicBezTo>
                  <a:cubicBezTo>
                    <a:pt x="10615" y="23804"/>
                    <a:pt x="10606" y="23358"/>
                    <a:pt x="10591" y="22911"/>
                  </a:cubicBezTo>
                  <a:cubicBezTo>
                    <a:pt x="10583" y="22713"/>
                    <a:pt x="10570" y="22516"/>
                    <a:pt x="10556" y="22317"/>
                  </a:cubicBezTo>
                  <a:cubicBezTo>
                    <a:pt x="10539" y="22090"/>
                    <a:pt x="10523" y="21864"/>
                    <a:pt x="10504" y="21637"/>
                  </a:cubicBezTo>
                  <a:cubicBezTo>
                    <a:pt x="10468" y="21201"/>
                    <a:pt x="10440" y="20764"/>
                    <a:pt x="10403" y="20327"/>
                  </a:cubicBezTo>
                  <a:cubicBezTo>
                    <a:pt x="10365" y="19888"/>
                    <a:pt x="10324" y="19449"/>
                    <a:pt x="10295" y="19008"/>
                  </a:cubicBezTo>
                  <a:cubicBezTo>
                    <a:pt x="10267" y="18559"/>
                    <a:pt x="10238" y="18109"/>
                    <a:pt x="10214" y="17659"/>
                  </a:cubicBezTo>
                  <a:cubicBezTo>
                    <a:pt x="10192" y="17283"/>
                    <a:pt x="10160" y="16908"/>
                    <a:pt x="10131" y="16532"/>
                  </a:cubicBezTo>
                  <a:cubicBezTo>
                    <a:pt x="10143" y="16519"/>
                    <a:pt x="10158" y="16507"/>
                    <a:pt x="10172" y="16495"/>
                  </a:cubicBezTo>
                  <a:cubicBezTo>
                    <a:pt x="10198" y="16472"/>
                    <a:pt x="10227" y="16452"/>
                    <a:pt x="10255" y="16432"/>
                  </a:cubicBezTo>
                  <a:cubicBezTo>
                    <a:pt x="10256" y="16432"/>
                    <a:pt x="10256" y="16431"/>
                    <a:pt x="10256" y="16431"/>
                  </a:cubicBezTo>
                  <a:cubicBezTo>
                    <a:pt x="10261" y="16429"/>
                    <a:pt x="10266" y="16426"/>
                    <a:pt x="10270" y="16424"/>
                  </a:cubicBezTo>
                  <a:cubicBezTo>
                    <a:pt x="10280" y="16418"/>
                    <a:pt x="10290" y="16413"/>
                    <a:pt x="10300" y="16407"/>
                  </a:cubicBezTo>
                  <a:cubicBezTo>
                    <a:pt x="10486" y="16320"/>
                    <a:pt x="10678" y="16238"/>
                    <a:pt x="10874" y="16173"/>
                  </a:cubicBezTo>
                  <a:cubicBezTo>
                    <a:pt x="11006" y="16133"/>
                    <a:pt x="11143" y="16109"/>
                    <a:pt x="11276" y="16075"/>
                  </a:cubicBezTo>
                  <a:cubicBezTo>
                    <a:pt x="11390" y="16047"/>
                    <a:pt x="11503" y="16017"/>
                    <a:pt x="11617" y="15993"/>
                  </a:cubicBezTo>
                  <a:cubicBezTo>
                    <a:pt x="11689" y="15979"/>
                    <a:pt x="11761" y="15967"/>
                    <a:pt x="11832" y="15954"/>
                  </a:cubicBezTo>
                  <a:cubicBezTo>
                    <a:pt x="12002" y="15923"/>
                    <a:pt x="12175" y="15899"/>
                    <a:pt x="12345" y="15868"/>
                  </a:cubicBezTo>
                  <a:cubicBezTo>
                    <a:pt x="12430" y="15854"/>
                    <a:pt x="12514" y="15836"/>
                    <a:pt x="12599" y="15824"/>
                  </a:cubicBezTo>
                  <a:cubicBezTo>
                    <a:pt x="12673" y="15814"/>
                    <a:pt x="12747" y="15806"/>
                    <a:pt x="12820" y="15796"/>
                  </a:cubicBezTo>
                  <a:cubicBezTo>
                    <a:pt x="13168" y="15752"/>
                    <a:pt x="13503" y="15647"/>
                    <a:pt x="13846" y="15578"/>
                  </a:cubicBezTo>
                  <a:cubicBezTo>
                    <a:pt x="14063" y="15536"/>
                    <a:pt x="14283" y="15500"/>
                    <a:pt x="14496" y="15440"/>
                  </a:cubicBezTo>
                  <a:cubicBezTo>
                    <a:pt x="14683" y="15387"/>
                    <a:pt x="14869" y="15333"/>
                    <a:pt x="15052" y="15269"/>
                  </a:cubicBezTo>
                  <a:cubicBezTo>
                    <a:pt x="15250" y="15200"/>
                    <a:pt x="15441" y="15120"/>
                    <a:pt x="15632" y="15034"/>
                  </a:cubicBezTo>
                  <a:cubicBezTo>
                    <a:pt x="15810" y="14951"/>
                    <a:pt x="15989" y="14866"/>
                    <a:pt x="16160" y="14770"/>
                  </a:cubicBezTo>
                  <a:cubicBezTo>
                    <a:pt x="16337" y="14671"/>
                    <a:pt x="16516" y="14573"/>
                    <a:pt x="16683" y="14459"/>
                  </a:cubicBezTo>
                  <a:cubicBezTo>
                    <a:pt x="16847" y="14345"/>
                    <a:pt x="17011" y="14232"/>
                    <a:pt x="17164" y="14104"/>
                  </a:cubicBezTo>
                  <a:cubicBezTo>
                    <a:pt x="17316" y="13974"/>
                    <a:pt x="17473" y="13845"/>
                    <a:pt x="17611" y="13698"/>
                  </a:cubicBezTo>
                  <a:cubicBezTo>
                    <a:pt x="17894" y="13395"/>
                    <a:pt x="18165" y="13082"/>
                    <a:pt x="18391" y="12734"/>
                  </a:cubicBezTo>
                  <a:cubicBezTo>
                    <a:pt x="18613" y="12395"/>
                    <a:pt x="18813" y="12039"/>
                    <a:pt x="18942" y="11654"/>
                  </a:cubicBezTo>
                  <a:cubicBezTo>
                    <a:pt x="19006" y="11462"/>
                    <a:pt x="19033" y="11260"/>
                    <a:pt x="19068" y="11061"/>
                  </a:cubicBezTo>
                  <a:cubicBezTo>
                    <a:pt x="19085" y="10964"/>
                    <a:pt x="19101" y="10867"/>
                    <a:pt x="19116" y="10769"/>
                  </a:cubicBezTo>
                  <a:cubicBezTo>
                    <a:pt x="19139" y="10611"/>
                    <a:pt x="19131" y="10454"/>
                    <a:pt x="19118" y="10296"/>
                  </a:cubicBezTo>
                  <a:cubicBezTo>
                    <a:pt x="19115" y="10233"/>
                    <a:pt x="19113" y="10171"/>
                    <a:pt x="19110" y="10108"/>
                  </a:cubicBezTo>
                  <a:cubicBezTo>
                    <a:pt x="19103" y="9962"/>
                    <a:pt x="19070" y="9816"/>
                    <a:pt x="19013" y="9681"/>
                  </a:cubicBezTo>
                  <a:cubicBezTo>
                    <a:pt x="18982" y="9607"/>
                    <a:pt x="18949" y="9535"/>
                    <a:pt x="18915" y="9463"/>
                  </a:cubicBezTo>
                  <a:cubicBezTo>
                    <a:pt x="18859" y="9346"/>
                    <a:pt x="18800" y="9234"/>
                    <a:pt x="18717" y="9135"/>
                  </a:cubicBezTo>
                  <a:cubicBezTo>
                    <a:pt x="18612" y="9009"/>
                    <a:pt x="18485" y="8899"/>
                    <a:pt x="18361" y="8790"/>
                  </a:cubicBezTo>
                  <a:cubicBezTo>
                    <a:pt x="18270" y="8710"/>
                    <a:pt x="18173" y="8639"/>
                    <a:pt x="18072" y="8571"/>
                  </a:cubicBezTo>
                  <a:cubicBezTo>
                    <a:pt x="17990" y="8514"/>
                    <a:pt x="17906" y="8458"/>
                    <a:pt x="17819" y="8406"/>
                  </a:cubicBezTo>
                  <a:cubicBezTo>
                    <a:pt x="17735" y="8357"/>
                    <a:pt x="17645" y="8312"/>
                    <a:pt x="17556" y="8271"/>
                  </a:cubicBezTo>
                  <a:cubicBezTo>
                    <a:pt x="17382" y="8190"/>
                    <a:pt x="17198" y="8124"/>
                    <a:pt x="17012" y="8078"/>
                  </a:cubicBezTo>
                  <a:cubicBezTo>
                    <a:pt x="16823" y="8033"/>
                    <a:pt x="16628" y="8008"/>
                    <a:pt x="16437" y="7980"/>
                  </a:cubicBezTo>
                  <a:cubicBezTo>
                    <a:pt x="16345" y="7965"/>
                    <a:pt x="16253" y="7959"/>
                    <a:pt x="16161" y="7959"/>
                  </a:cubicBezTo>
                  <a:cubicBezTo>
                    <a:pt x="16058" y="7959"/>
                    <a:pt x="15955" y="7967"/>
                    <a:pt x="15853" y="7976"/>
                  </a:cubicBezTo>
                  <a:cubicBezTo>
                    <a:pt x="15756" y="7985"/>
                    <a:pt x="15663" y="8001"/>
                    <a:pt x="15568" y="8017"/>
                  </a:cubicBezTo>
                  <a:cubicBezTo>
                    <a:pt x="15466" y="8036"/>
                    <a:pt x="15361" y="8061"/>
                    <a:pt x="15264" y="8097"/>
                  </a:cubicBezTo>
                  <a:cubicBezTo>
                    <a:pt x="15078" y="8165"/>
                    <a:pt x="14899" y="8246"/>
                    <a:pt x="14723" y="8333"/>
                  </a:cubicBezTo>
                  <a:cubicBezTo>
                    <a:pt x="14541" y="8421"/>
                    <a:pt x="14368" y="8524"/>
                    <a:pt x="14196" y="8628"/>
                  </a:cubicBezTo>
                  <a:cubicBezTo>
                    <a:pt x="14031" y="8727"/>
                    <a:pt x="13873" y="8836"/>
                    <a:pt x="13737" y="8973"/>
                  </a:cubicBezTo>
                  <a:cubicBezTo>
                    <a:pt x="13592" y="9117"/>
                    <a:pt x="13456" y="9269"/>
                    <a:pt x="13331" y="9433"/>
                  </a:cubicBezTo>
                  <a:cubicBezTo>
                    <a:pt x="13213" y="9589"/>
                    <a:pt x="13098" y="9747"/>
                    <a:pt x="12994" y="9912"/>
                  </a:cubicBezTo>
                  <a:cubicBezTo>
                    <a:pt x="12884" y="10088"/>
                    <a:pt x="12780" y="10268"/>
                    <a:pt x="12675" y="10446"/>
                  </a:cubicBezTo>
                  <a:cubicBezTo>
                    <a:pt x="12578" y="10612"/>
                    <a:pt x="12477" y="10777"/>
                    <a:pt x="12384" y="10945"/>
                  </a:cubicBezTo>
                  <a:cubicBezTo>
                    <a:pt x="12291" y="11118"/>
                    <a:pt x="12211" y="11296"/>
                    <a:pt x="12140" y="11481"/>
                  </a:cubicBezTo>
                  <a:cubicBezTo>
                    <a:pt x="12072" y="11663"/>
                    <a:pt x="12004" y="11846"/>
                    <a:pt x="11935" y="12028"/>
                  </a:cubicBezTo>
                  <a:cubicBezTo>
                    <a:pt x="11864" y="12215"/>
                    <a:pt x="11797" y="12403"/>
                    <a:pt x="11735" y="12592"/>
                  </a:cubicBezTo>
                  <a:cubicBezTo>
                    <a:pt x="11675" y="12778"/>
                    <a:pt x="11622" y="12965"/>
                    <a:pt x="11560" y="13150"/>
                  </a:cubicBezTo>
                  <a:cubicBezTo>
                    <a:pt x="11503" y="13309"/>
                    <a:pt x="11442" y="13468"/>
                    <a:pt x="11380" y="13626"/>
                  </a:cubicBezTo>
                  <a:cubicBezTo>
                    <a:pt x="11317" y="13790"/>
                    <a:pt x="11256" y="13953"/>
                    <a:pt x="11191" y="14117"/>
                  </a:cubicBezTo>
                  <a:cubicBezTo>
                    <a:pt x="11053" y="14456"/>
                    <a:pt x="10932" y="14802"/>
                    <a:pt x="10779" y="15134"/>
                  </a:cubicBezTo>
                  <a:cubicBezTo>
                    <a:pt x="10766" y="15158"/>
                    <a:pt x="10754" y="15181"/>
                    <a:pt x="10740" y="15204"/>
                  </a:cubicBezTo>
                  <a:cubicBezTo>
                    <a:pt x="10658" y="15322"/>
                    <a:pt x="10567" y="15434"/>
                    <a:pt x="10475" y="15543"/>
                  </a:cubicBezTo>
                  <a:cubicBezTo>
                    <a:pt x="10380" y="15655"/>
                    <a:pt x="10285" y="15768"/>
                    <a:pt x="10189" y="15880"/>
                  </a:cubicBezTo>
                  <a:cubicBezTo>
                    <a:pt x="10156" y="15915"/>
                    <a:pt x="10120" y="15947"/>
                    <a:pt x="10087" y="15982"/>
                  </a:cubicBezTo>
                  <a:cubicBezTo>
                    <a:pt x="10078" y="15871"/>
                    <a:pt x="10070" y="15761"/>
                    <a:pt x="10062" y="15650"/>
                  </a:cubicBezTo>
                  <a:cubicBezTo>
                    <a:pt x="10047" y="15440"/>
                    <a:pt x="10039" y="15229"/>
                    <a:pt x="10027" y="15018"/>
                  </a:cubicBezTo>
                  <a:cubicBezTo>
                    <a:pt x="10014" y="14810"/>
                    <a:pt x="9994" y="14600"/>
                    <a:pt x="9975" y="14392"/>
                  </a:cubicBezTo>
                  <a:cubicBezTo>
                    <a:pt x="9954" y="14178"/>
                    <a:pt x="9940" y="13963"/>
                    <a:pt x="9927" y="13748"/>
                  </a:cubicBezTo>
                  <a:cubicBezTo>
                    <a:pt x="9922" y="13673"/>
                    <a:pt x="9919" y="13596"/>
                    <a:pt x="9914" y="13520"/>
                  </a:cubicBezTo>
                  <a:cubicBezTo>
                    <a:pt x="9910" y="13504"/>
                    <a:pt x="9909" y="13485"/>
                    <a:pt x="9910" y="13466"/>
                  </a:cubicBezTo>
                  <a:cubicBezTo>
                    <a:pt x="9910" y="13450"/>
                    <a:pt x="9912" y="13434"/>
                    <a:pt x="9917" y="13420"/>
                  </a:cubicBezTo>
                  <a:cubicBezTo>
                    <a:pt x="9916" y="13397"/>
                    <a:pt x="9916" y="13375"/>
                    <a:pt x="9917" y="13354"/>
                  </a:cubicBezTo>
                  <a:cubicBezTo>
                    <a:pt x="9916" y="13323"/>
                    <a:pt x="9916" y="13290"/>
                    <a:pt x="9921" y="13260"/>
                  </a:cubicBezTo>
                  <a:cubicBezTo>
                    <a:pt x="9920" y="13252"/>
                    <a:pt x="9920" y="13245"/>
                    <a:pt x="9920" y="13238"/>
                  </a:cubicBezTo>
                  <a:cubicBezTo>
                    <a:pt x="9921" y="13232"/>
                    <a:pt x="9921" y="13225"/>
                    <a:pt x="9922" y="13219"/>
                  </a:cubicBezTo>
                  <a:cubicBezTo>
                    <a:pt x="9925" y="13163"/>
                    <a:pt x="9936" y="13108"/>
                    <a:pt x="9946" y="13054"/>
                  </a:cubicBezTo>
                  <a:cubicBezTo>
                    <a:pt x="9952" y="13026"/>
                    <a:pt x="9958" y="12998"/>
                    <a:pt x="9965" y="12971"/>
                  </a:cubicBezTo>
                  <a:cubicBezTo>
                    <a:pt x="9970" y="12951"/>
                    <a:pt x="9974" y="12929"/>
                    <a:pt x="9985" y="12911"/>
                  </a:cubicBezTo>
                  <a:cubicBezTo>
                    <a:pt x="9989" y="12908"/>
                    <a:pt x="9991" y="12905"/>
                    <a:pt x="9993" y="12900"/>
                  </a:cubicBezTo>
                  <a:cubicBezTo>
                    <a:pt x="9998" y="12878"/>
                    <a:pt x="10004" y="12857"/>
                    <a:pt x="10011" y="12836"/>
                  </a:cubicBezTo>
                  <a:cubicBezTo>
                    <a:pt x="10015" y="12823"/>
                    <a:pt x="10020" y="12812"/>
                    <a:pt x="10024" y="12799"/>
                  </a:cubicBezTo>
                  <a:cubicBezTo>
                    <a:pt x="10025" y="12797"/>
                    <a:pt x="10025" y="12796"/>
                    <a:pt x="10027" y="12794"/>
                  </a:cubicBezTo>
                  <a:cubicBezTo>
                    <a:pt x="10052" y="12719"/>
                    <a:pt x="10084" y="12650"/>
                    <a:pt x="10119" y="12580"/>
                  </a:cubicBezTo>
                  <a:cubicBezTo>
                    <a:pt x="10127" y="12563"/>
                    <a:pt x="10135" y="12547"/>
                    <a:pt x="10143" y="12531"/>
                  </a:cubicBezTo>
                  <a:cubicBezTo>
                    <a:pt x="10144" y="12530"/>
                    <a:pt x="10145" y="12528"/>
                    <a:pt x="10145" y="12526"/>
                  </a:cubicBezTo>
                  <a:lnTo>
                    <a:pt x="10147" y="12525"/>
                  </a:lnTo>
                  <a:cubicBezTo>
                    <a:pt x="10148" y="12524"/>
                    <a:pt x="10148" y="12524"/>
                    <a:pt x="10148" y="12523"/>
                  </a:cubicBezTo>
                  <a:cubicBezTo>
                    <a:pt x="10167" y="12482"/>
                    <a:pt x="10184" y="12441"/>
                    <a:pt x="10201" y="12400"/>
                  </a:cubicBezTo>
                  <a:cubicBezTo>
                    <a:pt x="10206" y="12389"/>
                    <a:pt x="10212" y="12376"/>
                    <a:pt x="10216" y="12365"/>
                  </a:cubicBezTo>
                  <a:cubicBezTo>
                    <a:pt x="10222" y="12351"/>
                    <a:pt x="10228" y="12336"/>
                    <a:pt x="10236" y="12324"/>
                  </a:cubicBezTo>
                  <a:cubicBezTo>
                    <a:pt x="10275" y="12232"/>
                    <a:pt x="10315" y="12142"/>
                    <a:pt x="10355" y="12052"/>
                  </a:cubicBezTo>
                  <a:cubicBezTo>
                    <a:pt x="10450" y="11842"/>
                    <a:pt x="10534" y="11630"/>
                    <a:pt x="10627" y="11419"/>
                  </a:cubicBezTo>
                  <a:cubicBezTo>
                    <a:pt x="10767" y="11123"/>
                    <a:pt x="10929" y="10838"/>
                    <a:pt x="11100" y="10559"/>
                  </a:cubicBezTo>
                  <a:cubicBezTo>
                    <a:pt x="11101" y="10556"/>
                    <a:pt x="11104" y="10554"/>
                    <a:pt x="11106" y="10550"/>
                  </a:cubicBezTo>
                  <a:cubicBezTo>
                    <a:pt x="11107" y="10548"/>
                    <a:pt x="11107" y="10547"/>
                    <a:pt x="11108" y="10545"/>
                  </a:cubicBezTo>
                  <a:lnTo>
                    <a:pt x="11108" y="10545"/>
                  </a:lnTo>
                  <a:cubicBezTo>
                    <a:pt x="11108" y="10546"/>
                    <a:pt x="11108" y="10546"/>
                    <a:pt x="11108" y="10547"/>
                  </a:cubicBezTo>
                  <a:cubicBezTo>
                    <a:pt x="11209" y="10387"/>
                    <a:pt x="11313" y="10228"/>
                    <a:pt x="11409" y="10063"/>
                  </a:cubicBezTo>
                  <a:cubicBezTo>
                    <a:pt x="11513" y="9884"/>
                    <a:pt x="11607" y="9701"/>
                    <a:pt x="11699" y="9515"/>
                  </a:cubicBezTo>
                  <a:cubicBezTo>
                    <a:pt x="11874" y="9167"/>
                    <a:pt x="12070" y="8829"/>
                    <a:pt x="12261" y="8488"/>
                  </a:cubicBezTo>
                  <a:cubicBezTo>
                    <a:pt x="12309" y="8403"/>
                    <a:pt x="12355" y="8317"/>
                    <a:pt x="12402" y="8231"/>
                  </a:cubicBezTo>
                  <a:cubicBezTo>
                    <a:pt x="12447" y="8148"/>
                    <a:pt x="12493" y="8062"/>
                    <a:pt x="12533" y="7976"/>
                  </a:cubicBezTo>
                  <a:cubicBezTo>
                    <a:pt x="12575" y="7885"/>
                    <a:pt x="12622" y="7793"/>
                    <a:pt x="12660" y="7699"/>
                  </a:cubicBezTo>
                  <a:cubicBezTo>
                    <a:pt x="12702" y="7600"/>
                    <a:pt x="12743" y="7501"/>
                    <a:pt x="12782" y="7401"/>
                  </a:cubicBezTo>
                  <a:cubicBezTo>
                    <a:pt x="12852" y="7222"/>
                    <a:pt x="12925" y="7042"/>
                    <a:pt x="12986" y="6858"/>
                  </a:cubicBezTo>
                  <a:cubicBezTo>
                    <a:pt x="13052" y="6655"/>
                    <a:pt x="13114" y="6451"/>
                    <a:pt x="13170" y="6243"/>
                  </a:cubicBezTo>
                  <a:cubicBezTo>
                    <a:pt x="13218" y="6064"/>
                    <a:pt x="13258" y="5881"/>
                    <a:pt x="13295" y="5698"/>
                  </a:cubicBezTo>
                  <a:cubicBezTo>
                    <a:pt x="13337" y="5495"/>
                    <a:pt x="13379" y="5290"/>
                    <a:pt x="13402" y="5083"/>
                  </a:cubicBezTo>
                  <a:cubicBezTo>
                    <a:pt x="13412" y="4989"/>
                    <a:pt x="13424" y="4896"/>
                    <a:pt x="13431" y="4802"/>
                  </a:cubicBezTo>
                  <a:cubicBezTo>
                    <a:pt x="13437" y="4696"/>
                    <a:pt x="13442" y="4592"/>
                    <a:pt x="13444" y="4486"/>
                  </a:cubicBezTo>
                  <a:cubicBezTo>
                    <a:pt x="13450" y="4278"/>
                    <a:pt x="13431" y="4071"/>
                    <a:pt x="13408" y="3865"/>
                  </a:cubicBezTo>
                  <a:cubicBezTo>
                    <a:pt x="13386" y="3670"/>
                    <a:pt x="13351" y="3475"/>
                    <a:pt x="13309" y="3283"/>
                  </a:cubicBezTo>
                  <a:cubicBezTo>
                    <a:pt x="13288" y="3186"/>
                    <a:pt x="13266" y="3088"/>
                    <a:pt x="13243" y="2990"/>
                  </a:cubicBezTo>
                  <a:cubicBezTo>
                    <a:pt x="13220" y="2898"/>
                    <a:pt x="13200" y="2805"/>
                    <a:pt x="13171" y="2715"/>
                  </a:cubicBezTo>
                  <a:cubicBezTo>
                    <a:pt x="13153" y="2658"/>
                    <a:pt x="13136" y="2601"/>
                    <a:pt x="13117" y="2542"/>
                  </a:cubicBezTo>
                  <a:cubicBezTo>
                    <a:pt x="13101" y="2493"/>
                    <a:pt x="13078" y="2444"/>
                    <a:pt x="13059" y="2395"/>
                  </a:cubicBezTo>
                  <a:cubicBezTo>
                    <a:pt x="13025" y="2309"/>
                    <a:pt x="12982" y="2226"/>
                    <a:pt x="12938" y="2143"/>
                  </a:cubicBezTo>
                  <a:cubicBezTo>
                    <a:pt x="12838" y="1958"/>
                    <a:pt x="12732" y="1776"/>
                    <a:pt x="12619" y="1597"/>
                  </a:cubicBezTo>
                  <a:cubicBezTo>
                    <a:pt x="12511" y="1428"/>
                    <a:pt x="12394" y="1263"/>
                    <a:pt x="12271" y="1104"/>
                  </a:cubicBezTo>
                  <a:cubicBezTo>
                    <a:pt x="12147" y="944"/>
                    <a:pt x="12006" y="800"/>
                    <a:pt x="11860" y="660"/>
                  </a:cubicBezTo>
                  <a:cubicBezTo>
                    <a:pt x="11765" y="570"/>
                    <a:pt x="11664" y="480"/>
                    <a:pt x="11556" y="404"/>
                  </a:cubicBezTo>
                  <a:cubicBezTo>
                    <a:pt x="11346" y="254"/>
                    <a:pt x="11109" y="141"/>
                    <a:pt x="10860" y="74"/>
                  </a:cubicBezTo>
                  <a:cubicBezTo>
                    <a:pt x="10669" y="22"/>
                    <a:pt x="10474" y="0"/>
                    <a:pt x="10278"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Google Shape;2017;p42"/>
          <p:cNvSpPr txBox="1">
            <a:spLocks noGrp="1"/>
          </p:cNvSpPr>
          <p:nvPr>
            <p:ph type="title"/>
          </p:nvPr>
        </p:nvSpPr>
        <p:spPr>
          <a:xfrm>
            <a:off x="3780894" y="633984"/>
            <a:ext cx="6167107" cy="609600"/>
          </a:xfrm>
          <a:prstGeom prst="rect">
            <a:avLst/>
          </a:prstGeom>
        </p:spPr>
        <p:txBody>
          <a:bodyPr spcFirstLastPara="1" vert="horz" wrap="square" lIns="0" tIns="0" rIns="0" bIns="0" rtlCol="0" anchor="t" anchorCtr="0">
            <a:noAutofit/>
          </a:bodyPr>
          <a:lstStyle/>
          <a:p>
            <a:pPr algn="l">
              <a:spcAft>
                <a:spcPts val="800"/>
              </a:spcAft>
            </a:pPr>
            <a:r>
              <a:rPr lang="en-US" altLang="ko-KR" sz="3200" dirty="0">
                <a:solidFill>
                  <a:srgbClr val="7030A0"/>
                </a:solidFill>
                <a:latin typeface="+mj-lt"/>
              </a:rPr>
              <a:t>2. </a:t>
            </a:r>
            <a:r>
              <a:rPr lang="en-US" altLang="ko-KR" sz="3200" dirty="0" err="1">
                <a:solidFill>
                  <a:srgbClr val="7030A0"/>
                </a:solidFill>
                <a:latin typeface="+mj-lt"/>
              </a:rPr>
              <a:t>Hóa</a:t>
            </a:r>
            <a:r>
              <a:rPr lang="en-US" altLang="ko-KR" sz="3200" dirty="0">
                <a:solidFill>
                  <a:srgbClr val="7030A0"/>
                </a:solidFill>
                <a:latin typeface="+mj-lt"/>
              </a:rPr>
              <a:t> </a:t>
            </a:r>
            <a:r>
              <a:rPr lang="en-US" altLang="ko-KR" sz="3200" dirty="0" err="1">
                <a:solidFill>
                  <a:srgbClr val="7030A0"/>
                </a:solidFill>
                <a:latin typeface="+mj-lt"/>
              </a:rPr>
              <a:t>chất</a:t>
            </a:r>
            <a:endParaRPr sz="3200" dirty="0">
              <a:latin typeface="+mj-lt"/>
            </a:endParaRPr>
          </a:p>
        </p:txBody>
      </p:sp>
      <p:grpSp>
        <p:nvGrpSpPr>
          <p:cNvPr id="2019" name="Google Shape;2019;p42"/>
          <p:cNvGrpSpPr/>
          <p:nvPr/>
        </p:nvGrpSpPr>
        <p:grpSpPr>
          <a:xfrm>
            <a:off x="9576553" y="3811740"/>
            <a:ext cx="340079" cy="201719"/>
            <a:chOff x="3659575" y="587325"/>
            <a:chExt cx="181250" cy="79400"/>
          </a:xfrm>
        </p:grpSpPr>
        <p:sp>
          <p:nvSpPr>
            <p:cNvPr id="2020" name="Google Shape;2020;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1" name="Google Shape;2021;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2" name="Google Shape;2022;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3" name="Google Shape;2023;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4" name="Google Shape;2024;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25" name="Google Shape;2025;p42"/>
          <p:cNvGrpSpPr/>
          <p:nvPr/>
        </p:nvGrpSpPr>
        <p:grpSpPr>
          <a:xfrm flipH="1">
            <a:off x="2756682" y="853049"/>
            <a:ext cx="662944" cy="304796"/>
            <a:chOff x="1579263" y="684775"/>
            <a:chExt cx="290650" cy="101925"/>
          </a:xfrm>
        </p:grpSpPr>
        <p:sp>
          <p:nvSpPr>
            <p:cNvPr id="2026" name="Google Shape;2026;p42"/>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7" name="Google Shape;2027;p42"/>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8" name="Google Shape;2028;p42"/>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9" name="Google Shape;2029;p42"/>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0" name="Google Shape;2030;p42"/>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1" name="Google Shape;2031;p42"/>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2" name="Google Shape;2032;p42"/>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3" name="Google Shape;2033;p42"/>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2034" name="Google Shape;2034;p42"/>
          <p:cNvGrpSpPr/>
          <p:nvPr/>
        </p:nvGrpSpPr>
        <p:grpSpPr>
          <a:xfrm>
            <a:off x="7797643" y="5231951"/>
            <a:ext cx="3128302" cy="1597167"/>
            <a:chOff x="97300" y="2269175"/>
            <a:chExt cx="987625" cy="372300"/>
          </a:xfrm>
        </p:grpSpPr>
        <p:sp>
          <p:nvSpPr>
            <p:cNvPr id="2035" name="Google Shape;2035;p42"/>
            <p:cNvSpPr/>
            <p:nvPr/>
          </p:nvSpPr>
          <p:spPr>
            <a:xfrm>
              <a:off x="574800" y="2385775"/>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6" name="Google Shape;2036;p42"/>
            <p:cNvSpPr/>
            <p:nvPr/>
          </p:nvSpPr>
          <p:spPr>
            <a:xfrm>
              <a:off x="594000" y="2370650"/>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7" name="Google Shape;2037;p42"/>
            <p:cNvSpPr/>
            <p:nvPr/>
          </p:nvSpPr>
          <p:spPr>
            <a:xfrm>
              <a:off x="593650" y="2356925"/>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8" name="Google Shape;2038;p42"/>
            <p:cNvSpPr/>
            <p:nvPr/>
          </p:nvSpPr>
          <p:spPr>
            <a:xfrm>
              <a:off x="588400" y="2338175"/>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9" name="Google Shape;2039;p42"/>
            <p:cNvSpPr/>
            <p:nvPr/>
          </p:nvSpPr>
          <p:spPr>
            <a:xfrm>
              <a:off x="272875" y="2629275"/>
              <a:ext cx="25" cy="25"/>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0" name="Google Shape;2040;p42"/>
            <p:cNvSpPr/>
            <p:nvPr/>
          </p:nvSpPr>
          <p:spPr>
            <a:xfrm>
              <a:off x="104900" y="2275500"/>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1" name="Google Shape;2041;p42"/>
            <p:cNvSpPr/>
            <p:nvPr/>
          </p:nvSpPr>
          <p:spPr>
            <a:xfrm>
              <a:off x="928900" y="2632275"/>
              <a:ext cx="25" cy="25"/>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2" name="Google Shape;2042;p42"/>
            <p:cNvSpPr/>
            <p:nvPr/>
          </p:nvSpPr>
          <p:spPr>
            <a:xfrm>
              <a:off x="928900" y="2632275"/>
              <a:ext cx="125" cy="25"/>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3" name="Google Shape;2043;p42"/>
            <p:cNvSpPr/>
            <p:nvPr/>
          </p:nvSpPr>
          <p:spPr>
            <a:xfrm>
              <a:off x="928875" y="2632275"/>
              <a:ext cx="50" cy="25"/>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4" name="Google Shape;2044;p42"/>
            <p:cNvSpPr/>
            <p:nvPr/>
          </p:nvSpPr>
          <p:spPr>
            <a:xfrm>
              <a:off x="104700" y="2592625"/>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5" name="Google Shape;2045;p42"/>
            <p:cNvSpPr/>
            <p:nvPr/>
          </p:nvSpPr>
          <p:spPr>
            <a:xfrm>
              <a:off x="928750" y="2632275"/>
              <a:ext cx="175" cy="25"/>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6" name="Google Shape;2046;p42"/>
            <p:cNvSpPr/>
            <p:nvPr/>
          </p:nvSpPr>
          <p:spPr>
            <a:xfrm>
              <a:off x="259900" y="2505875"/>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7" name="Google Shape;2047;p42"/>
            <p:cNvSpPr/>
            <p:nvPr/>
          </p:nvSpPr>
          <p:spPr>
            <a:xfrm>
              <a:off x="273975" y="2506500"/>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8" name="Google Shape;2048;p42"/>
            <p:cNvSpPr/>
            <p:nvPr/>
          </p:nvSpPr>
          <p:spPr>
            <a:xfrm>
              <a:off x="268175" y="2493525"/>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9" name="Google Shape;2049;p42"/>
            <p:cNvSpPr/>
            <p:nvPr/>
          </p:nvSpPr>
          <p:spPr>
            <a:xfrm>
              <a:off x="445775" y="2502200"/>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0" name="Google Shape;2050;p42"/>
            <p:cNvSpPr/>
            <p:nvPr/>
          </p:nvSpPr>
          <p:spPr>
            <a:xfrm>
              <a:off x="460475" y="2501550"/>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1" name="Google Shape;2051;p42"/>
            <p:cNvSpPr/>
            <p:nvPr/>
          </p:nvSpPr>
          <p:spPr>
            <a:xfrm>
              <a:off x="597800" y="2498150"/>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2" name="Google Shape;2052;p42"/>
            <p:cNvSpPr/>
            <p:nvPr/>
          </p:nvSpPr>
          <p:spPr>
            <a:xfrm>
              <a:off x="739275" y="2502475"/>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3" name="Google Shape;2053;p42"/>
            <p:cNvSpPr/>
            <p:nvPr/>
          </p:nvSpPr>
          <p:spPr>
            <a:xfrm>
              <a:off x="753625" y="2503475"/>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4" name="Google Shape;2054;p42"/>
            <p:cNvSpPr/>
            <p:nvPr/>
          </p:nvSpPr>
          <p:spPr>
            <a:xfrm>
              <a:off x="746925" y="2490375"/>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5" name="Google Shape;2055;p42"/>
            <p:cNvSpPr/>
            <p:nvPr/>
          </p:nvSpPr>
          <p:spPr>
            <a:xfrm>
              <a:off x="674750" y="2332800"/>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6" name="Google Shape;2056;p42"/>
            <p:cNvSpPr/>
            <p:nvPr/>
          </p:nvSpPr>
          <p:spPr>
            <a:xfrm>
              <a:off x="688900" y="2335925"/>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7" name="Google Shape;2057;p42"/>
            <p:cNvSpPr/>
            <p:nvPr/>
          </p:nvSpPr>
          <p:spPr>
            <a:xfrm>
              <a:off x="411725" y="2352350"/>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8" name="Google Shape;2058;p42"/>
            <p:cNvSpPr/>
            <p:nvPr/>
          </p:nvSpPr>
          <p:spPr>
            <a:xfrm>
              <a:off x="424875" y="2347075"/>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9" name="Google Shape;2059;p42"/>
            <p:cNvSpPr/>
            <p:nvPr/>
          </p:nvSpPr>
          <p:spPr>
            <a:xfrm>
              <a:off x="678925" y="2346825"/>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0" name="Google Shape;2060;p42"/>
            <p:cNvSpPr/>
            <p:nvPr/>
          </p:nvSpPr>
          <p:spPr>
            <a:xfrm>
              <a:off x="883925" y="2431025"/>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1" name="Google Shape;2061;p42"/>
            <p:cNvSpPr/>
            <p:nvPr/>
          </p:nvSpPr>
          <p:spPr>
            <a:xfrm>
              <a:off x="208125" y="2449025"/>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2" name="Google Shape;2062;p42"/>
            <p:cNvSpPr/>
            <p:nvPr/>
          </p:nvSpPr>
          <p:spPr>
            <a:xfrm>
              <a:off x="199125" y="2458350"/>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3" name="Google Shape;2063;p42"/>
            <p:cNvSpPr/>
            <p:nvPr/>
          </p:nvSpPr>
          <p:spPr>
            <a:xfrm>
              <a:off x="106100" y="2275425"/>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64" name="Google Shape;2064;p42"/>
            <p:cNvSpPr/>
            <p:nvPr/>
          </p:nvSpPr>
          <p:spPr>
            <a:xfrm>
              <a:off x="1020700" y="2559325"/>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5" name="Google Shape;2065;p42"/>
            <p:cNvSpPr/>
            <p:nvPr/>
          </p:nvSpPr>
          <p:spPr>
            <a:xfrm>
              <a:off x="641300" y="2633175"/>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6" name="Google Shape;2066;p42"/>
            <p:cNvSpPr/>
            <p:nvPr/>
          </p:nvSpPr>
          <p:spPr>
            <a:xfrm>
              <a:off x="97300" y="2269175"/>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2067" name="Google Shape;2067;p42"/>
            <p:cNvSpPr/>
            <p:nvPr/>
          </p:nvSpPr>
          <p:spPr>
            <a:xfrm>
              <a:off x="522525" y="2285325"/>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grpSp>
        <p:nvGrpSpPr>
          <p:cNvPr id="2068" name="Google Shape;2068;p42"/>
          <p:cNvGrpSpPr/>
          <p:nvPr/>
        </p:nvGrpSpPr>
        <p:grpSpPr>
          <a:xfrm>
            <a:off x="7223485" y="611999"/>
            <a:ext cx="443102" cy="262095"/>
            <a:chOff x="3659575" y="587325"/>
            <a:chExt cx="181250" cy="79400"/>
          </a:xfrm>
        </p:grpSpPr>
        <p:sp>
          <p:nvSpPr>
            <p:cNvPr id="2069" name="Google Shape;2069;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0" name="Google Shape;2070;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1" name="Google Shape;2071;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2" name="Google Shape;2072;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3" name="Google Shape;2073;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74" name="Google Shape;2074;p42"/>
          <p:cNvGrpSpPr/>
          <p:nvPr/>
        </p:nvGrpSpPr>
        <p:grpSpPr>
          <a:xfrm flipH="1">
            <a:off x="2114334" y="591037"/>
            <a:ext cx="442980" cy="262012"/>
            <a:chOff x="3620875" y="897275"/>
            <a:chExt cx="181200" cy="79375"/>
          </a:xfrm>
        </p:grpSpPr>
        <p:sp>
          <p:nvSpPr>
            <p:cNvPr id="2075" name="Google Shape;2075;p42"/>
            <p:cNvSpPr/>
            <p:nvPr/>
          </p:nvSpPr>
          <p:spPr>
            <a:xfrm>
              <a:off x="3631000" y="904325"/>
              <a:ext cx="165175" cy="66625"/>
            </a:xfrm>
            <a:custGeom>
              <a:avLst/>
              <a:gdLst/>
              <a:ahLst/>
              <a:cxnLst/>
              <a:rect l="l" t="t" r="r" b="b"/>
              <a:pathLst>
                <a:path w="6607" h="2665" extrusionOk="0">
                  <a:moveTo>
                    <a:pt x="4916" y="1720"/>
                  </a:moveTo>
                  <a:lnTo>
                    <a:pt x="4916" y="1720"/>
                  </a:lnTo>
                  <a:cubicBezTo>
                    <a:pt x="4906" y="1728"/>
                    <a:pt x="4894" y="1734"/>
                    <a:pt x="4884" y="1744"/>
                  </a:cubicBezTo>
                  <a:cubicBezTo>
                    <a:pt x="4883" y="1745"/>
                    <a:pt x="4882" y="1746"/>
                    <a:pt x="4879" y="1747"/>
                  </a:cubicBezTo>
                  <a:cubicBezTo>
                    <a:pt x="4820" y="1755"/>
                    <a:pt x="4761" y="1763"/>
                    <a:pt x="4700" y="1771"/>
                  </a:cubicBezTo>
                  <a:cubicBezTo>
                    <a:pt x="4723" y="1764"/>
                    <a:pt x="4747" y="1758"/>
                    <a:pt x="4770" y="1753"/>
                  </a:cubicBezTo>
                  <a:lnTo>
                    <a:pt x="4916" y="1720"/>
                  </a:lnTo>
                  <a:close/>
                  <a:moveTo>
                    <a:pt x="4148" y="1"/>
                  </a:moveTo>
                  <a:cubicBezTo>
                    <a:pt x="4094" y="1"/>
                    <a:pt x="4037" y="10"/>
                    <a:pt x="3984" y="21"/>
                  </a:cubicBezTo>
                  <a:cubicBezTo>
                    <a:pt x="3922" y="36"/>
                    <a:pt x="3862" y="50"/>
                    <a:pt x="3802" y="71"/>
                  </a:cubicBezTo>
                  <a:cubicBezTo>
                    <a:pt x="3674" y="118"/>
                    <a:pt x="3550" y="171"/>
                    <a:pt x="3431" y="234"/>
                  </a:cubicBezTo>
                  <a:cubicBezTo>
                    <a:pt x="3304" y="302"/>
                    <a:pt x="3176" y="369"/>
                    <a:pt x="3056" y="447"/>
                  </a:cubicBezTo>
                  <a:cubicBezTo>
                    <a:pt x="3008" y="477"/>
                    <a:pt x="2957" y="506"/>
                    <a:pt x="2913" y="542"/>
                  </a:cubicBezTo>
                  <a:cubicBezTo>
                    <a:pt x="2870" y="575"/>
                    <a:pt x="2825" y="616"/>
                    <a:pt x="2797" y="662"/>
                  </a:cubicBezTo>
                  <a:cubicBezTo>
                    <a:pt x="2766" y="714"/>
                    <a:pt x="2742" y="764"/>
                    <a:pt x="2741" y="825"/>
                  </a:cubicBezTo>
                  <a:cubicBezTo>
                    <a:pt x="2741" y="859"/>
                    <a:pt x="2745" y="894"/>
                    <a:pt x="2755" y="927"/>
                  </a:cubicBezTo>
                  <a:cubicBezTo>
                    <a:pt x="2749" y="949"/>
                    <a:pt x="2743" y="972"/>
                    <a:pt x="2741" y="995"/>
                  </a:cubicBezTo>
                  <a:cubicBezTo>
                    <a:pt x="2722" y="1006"/>
                    <a:pt x="2702" y="1016"/>
                    <a:pt x="2683" y="1028"/>
                  </a:cubicBezTo>
                  <a:cubicBezTo>
                    <a:pt x="2690" y="1024"/>
                    <a:pt x="2697" y="1020"/>
                    <a:pt x="2705" y="1016"/>
                  </a:cubicBezTo>
                  <a:lnTo>
                    <a:pt x="2705" y="1016"/>
                  </a:lnTo>
                  <a:cubicBezTo>
                    <a:pt x="2635" y="1054"/>
                    <a:pt x="2566" y="1091"/>
                    <a:pt x="2520" y="1158"/>
                  </a:cubicBezTo>
                  <a:cubicBezTo>
                    <a:pt x="2495" y="1195"/>
                    <a:pt x="2486" y="1237"/>
                    <a:pt x="2480" y="1279"/>
                  </a:cubicBezTo>
                  <a:cubicBezTo>
                    <a:pt x="2366" y="1318"/>
                    <a:pt x="2251" y="1355"/>
                    <a:pt x="2136" y="1395"/>
                  </a:cubicBezTo>
                  <a:cubicBezTo>
                    <a:pt x="2109" y="1404"/>
                    <a:pt x="2083" y="1414"/>
                    <a:pt x="2055" y="1423"/>
                  </a:cubicBezTo>
                  <a:cubicBezTo>
                    <a:pt x="2046" y="1421"/>
                    <a:pt x="2037" y="1419"/>
                    <a:pt x="2028" y="1417"/>
                  </a:cubicBezTo>
                  <a:cubicBezTo>
                    <a:pt x="1969" y="1333"/>
                    <a:pt x="1896" y="1259"/>
                    <a:pt x="1804" y="1213"/>
                  </a:cubicBezTo>
                  <a:cubicBezTo>
                    <a:pt x="1715" y="1170"/>
                    <a:pt x="1625" y="1143"/>
                    <a:pt x="1527" y="1136"/>
                  </a:cubicBezTo>
                  <a:cubicBezTo>
                    <a:pt x="1511" y="1135"/>
                    <a:pt x="1496" y="1135"/>
                    <a:pt x="1480" y="1135"/>
                  </a:cubicBezTo>
                  <a:cubicBezTo>
                    <a:pt x="1390" y="1135"/>
                    <a:pt x="1296" y="1151"/>
                    <a:pt x="1210" y="1176"/>
                  </a:cubicBezTo>
                  <a:cubicBezTo>
                    <a:pt x="1093" y="1211"/>
                    <a:pt x="978" y="1260"/>
                    <a:pt x="870" y="1317"/>
                  </a:cubicBezTo>
                  <a:cubicBezTo>
                    <a:pt x="773" y="1370"/>
                    <a:pt x="678" y="1427"/>
                    <a:pt x="588" y="1491"/>
                  </a:cubicBezTo>
                  <a:cubicBezTo>
                    <a:pt x="537" y="1527"/>
                    <a:pt x="495" y="1571"/>
                    <a:pt x="461" y="1621"/>
                  </a:cubicBezTo>
                  <a:cubicBezTo>
                    <a:pt x="367" y="1705"/>
                    <a:pt x="276" y="1810"/>
                    <a:pt x="242" y="1928"/>
                  </a:cubicBezTo>
                  <a:cubicBezTo>
                    <a:pt x="197" y="1954"/>
                    <a:pt x="152" y="1983"/>
                    <a:pt x="109" y="2013"/>
                  </a:cubicBezTo>
                  <a:cubicBezTo>
                    <a:pt x="48" y="2056"/>
                    <a:pt x="16" y="2128"/>
                    <a:pt x="25" y="2196"/>
                  </a:cubicBezTo>
                  <a:cubicBezTo>
                    <a:pt x="9" y="2243"/>
                    <a:pt x="12" y="2297"/>
                    <a:pt x="31" y="2342"/>
                  </a:cubicBezTo>
                  <a:cubicBezTo>
                    <a:pt x="16" y="2366"/>
                    <a:pt x="7" y="2392"/>
                    <a:pt x="5" y="2422"/>
                  </a:cubicBezTo>
                  <a:cubicBezTo>
                    <a:pt x="0" y="2471"/>
                    <a:pt x="16" y="2519"/>
                    <a:pt x="47" y="2555"/>
                  </a:cubicBezTo>
                  <a:cubicBezTo>
                    <a:pt x="84" y="2601"/>
                    <a:pt x="126" y="2638"/>
                    <a:pt x="184" y="2653"/>
                  </a:cubicBezTo>
                  <a:cubicBezTo>
                    <a:pt x="210" y="2659"/>
                    <a:pt x="232" y="2663"/>
                    <a:pt x="256" y="2664"/>
                  </a:cubicBezTo>
                  <a:cubicBezTo>
                    <a:pt x="263" y="2664"/>
                    <a:pt x="270" y="2664"/>
                    <a:pt x="277" y="2664"/>
                  </a:cubicBezTo>
                  <a:cubicBezTo>
                    <a:pt x="298" y="2664"/>
                    <a:pt x="319" y="2663"/>
                    <a:pt x="340" y="2661"/>
                  </a:cubicBezTo>
                  <a:cubicBezTo>
                    <a:pt x="469" y="2645"/>
                    <a:pt x="596" y="2622"/>
                    <a:pt x="721" y="2584"/>
                  </a:cubicBezTo>
                  <a:cubicBezTo>
                    <a:pt x="786" y="2563"/>
                    <a:pt x="868" y="2539"/>
                    <a:pt x="945" y="2505"/>
                  </a:cubicBezTo>
                  <a:cubicBezTo>
                    <a:pt x="973" y="2535"/>
                    <a:pt x="1007" y="2559"/>
                    <a:pt x="1051" y="2575"/>
                  </a:cubicBezTo>
                  <a:cubicBezTo>
                    <a:pt x="1116" y="2597"/>
                    <a:pt x="1184" y="2599"/>
                    <a:pt x="1252" y="2599"/>
                  </a:cubicBezTo>
                  <a:cubicBezTo>
                    <a:pt x="1264" y="2599"/>
                    <a:pt x="1276" y="2599"/>
                    <a:pt x="1288" y="2599"/>
                  </a:cubicBezTo>
                  <a:cubicBezTo>
                    <a:pt x="1426" y="2604"/>
                    <a:pt x="1565" y="2606"/>
                    <a:pt x="1704" y="2606"/>
                  </a:cubicBezTo>
                  <a:cubicBezTo>
                    <a:pt x="1977" y="2606"/>
                    <a:pt x="2251" y="2598"/>
                    <a:pt x="2524" y="2590"/>
                  </a:cubicBezTo>
                  <a:cubicBezTo>
                    <a:pt x="2612" y="2587"/>
                    <a:pt x="2701" y="2583"/>
                    <a:pt x="2789" y="2578"/>
                  </a:cubicBezTo>
                  <a:cubicBezTo>
                    <a:pt x="2840" y="2576"/>
                    <a:pt x="2890" y="2574"/>
                    <a:pt x="2940" y="2570"/>
                  </a:cubicBezTo>
                  <a:cubicBezTo>
                    <a:pt x="3009" y="2567"/>
                    <a:pt x="3079" y="2560"/>
                    <a:pt x="3148" y="2557"/>
                  </a:cubicBezTo>
                  <a:cubicBezTo>
                    <a:pt x="3170" y="2555"/>
                    <a:pt x="3193" y="2554"/>
                    <a:pt x="3215" y="2553"/>
                  </a:cubicBezTo>
                  <a:cubicBezTo>
                    <a:pt x="3223" y="2557"/>
                    <a:pt x="3232" y="2559"/>
                    <a:pt x="3241" y="2561"/>
                  </a:cubicBezTo>
                  <a:cubicBezTo>
                    <a:pt x="3304" y="2575"/>
                    <a:pt x="3368" y="2591"/>
                    <a:pt x="3433" y="2595"/>
                  </a:cubicBezTo>
                  <a:cubicBezTo>
                    <a:pt x="3487" y="2599"/>
                    <a:pt x="3540" y="2601"/>
                    <a:pt x="3595" y="2601"/>
                  </a:cubicBezTo>
                  <a:cubicBezTo>
                    <a:pt x="3646" y="2601"/>
                    <a:pt x="3696" y="2601"/>
                    <a:pt x="3747" y="2599"/>
                  </a:cubicBezTo>
                  <a:cubicBezTo>
                    <a:pt x="3851" y="2595"/>
                    <a:pt x="3956" y="2592"/>
                    <a:pt x="4060" y="2589"/>
                  </a:cubicBezTo>
                  <a:cubicBezTo>
                    <a:pt x="4135" y="2586"/>
                    <a:pt x="4211" y="2576"/>
                    <a:pt x="4285" y="2569"/>
                  </a:cubicBezTo>
                  <a:cubicBezTo>
                    <a:pt x="4366" y="2563"/>
                    <a:pt x="4447" y="2559"/>
                    <a:pt x="4528" y="2549"/>
                  </a:cubicBezTo>
                  <a:cubicBezTo>
                    <a:pt x="4605" y="2539"/>
                    <a:pt x="4682" y="2530"/>
                    <a:pt x="4758" y="2521"/>
                  </a:cubicBezTo>
                  <a:cubicBezTo>
                    <a:pt x="4884" y="2515"/>
                    <a:pt x="5009" y="2510"/>
                    <a:pt x="5134" y="2501"/>
                  </a:cubicBezTo>
                  <a:cubicBezTo>
                    <a:pt x="5174" y="2510"/>
                    <a:pt x="5217" y="2510"/>
                    <a:pt x="5259" y="2510"/>
                  </a:cubicBezTo>
                  <a:cubicBezTo>
                    <a:pt x="5314" y="2511"/>
                    <a:pt x="5369" y="2512"/>
                    <a:pt x="5425" y="2512"/>
                  </a:cubicBezTo>
                  <a:cubicBezTo>
                    <a:pt x="5582" y="2512"/>
                    <a:pt x="5739" y="2504"/>
                    <a:pt x="5893" y="2480"/>
                  </a:cubicBezTo>
                  <a:cubicBezTo>
                    <a:pt x="5938" y="2477"/>
                    <a:pt x="5984" y="2473"/>
                    <a:pt x="6030" y="2470"/>
                  </a:cubicBezTo>
                  <a:cubicBezTo>
                    <a:pt x="6073" y="2467"/>
                    <a:pt x="6114" y="2464"/>
                    <a:pt x="6157" y="2461"/>
                  </a:cubicBezTo>
                  <a:cubicBezTo>
                    <a:pt x="6186" y="2458"/>
                    <a:pt x="6217" y="2459"/>
                    <a:pt x="6247" y="2454"/>
                  </a:cubicBezTo>
                  <a:cubicBezTo>
                    <a:pt x="6284" y="2448"/>
                    <a:pt x="6317" y="2438"/>
                    <a:pt x="6351" y="2422"/>
                  </a:cubicBezTo>
                  <a:cubicBezTo>
                    <a:pt x="6381" y="2408"/>
                    <a:pt x="6405" y="2387"/>
                    <a:pt x="6423" y="2361"/>
                  </a:cubicBezTo>
                  <a:lnTo>
                    <a:pt x="6449" y="2356"/>
                  </a:lnTo>
                  <a:cubicBezTo>
                    <a:pt x="6523" y="2343"/>
                    <a:pt x="6582" y="2287"/>
                    <a:pt x="6597" y="2214"/>
                  </a:cubicBezTo>
                  <a:cubicBezTo>
                    <a:pt x="6606" y="2170"/>
                    <a:pt x="6604" y="2132"/>
                    <a:pt x="6592" y="2090"/>
                  </a:cubicBezTo>
                  <a:cubicBezTo>
                    <a:pt x="6572" y="2021"/>
                    <a:pt x="6510" y="1971"/>
                    <a:pt x="6441" y="1962"/>
                  </a:cubicBezTo>
                  <a:cubicBezTo>
                    <a:pt x="6412" y="1915"/>
                    <a:pt x="6369" y="1875"/>
                    <a:pt x="6324" y="1843"/>
                  </a:cubicBezTo>
                  <a:cubicBezTo>
                    <a:pt x="6361" y="1813"/>
                    <a:pt x="6393" y="1773"/>
                    <a:pt x="6414" y="1732"/>
                  </a:cubicBezTo>
                  <a:cubicBezTo>
                    <a:pt x="6443" y="1674"/>
                    <a:pt x="6445" y="1606"/>
                    <a:pt x="6427" y="1546"/>
                  </a:cubicBezTo>
                  <a:cubicBezTo>
                    <a:pt x="6404" y="1474"/>
                    <a:pt x="6344" y="1405"/>
                    <a:pt x="6284" y="1363"/>
                  </a:cubicBezTo>
                  <a:cubicBezTo>
                    <a:pt x="6272" y="1355"/>
                    <a:pt x="6262" y="1348"/>
                    <a:pt x="6250" y="1340"/>
                  </a:cubicBezTo>
                  <a:cubicBezTo>
                    <a:pt x="6246" y="1293"/>
                    <a:pt x="6232" y="1245"/>
                    <a:pt x="6209" y="1199"/>
                  </a:cubicBezTo>
                  <a:cubicBezTo>
                    <a:pt x="6166" y="1114"/>
                    <a:pt x="6084" y="1046"/>
                    <a:pt x="5992" y="1006"/>
                  </a:cubicBezTo>
                  <a:cubicBezTo>
                    <a:pt x="5985" y="985"/>
                    <a:pt x="5976" y="965"/>
                    <a:pt x="5966" y="945"/>
                  </a:cubicBezTo>
                  <a:cubicBezTo>
                    <a:pt x="5966" y="924"/>
                    <a:pt x="5963" y="903"/>
                    <a:pt x="5957" y="883"/>
                  </a:cubicBezTo>
                  <a:cubicBezTo>
                    <a:pt x="5926" y="783"/>
                    <a:pt x="5831" y="721"/>
                    <a:pt x="5734" y="695"/>
                  </a:cubicBezTo>
                  <a:cubicBezTo>
                    <a:pt x="5729" y="694"/>
                    <a:pt x="5724" y="693"/>
                    <a:pt x="5719" y="692"/>
                  </a:cubicBezTo>
                  <a:cubicBezTo>
                    <a:pt x="5726" y="668"/>
                    <a:pt x="5727" y="642"/>
                    <a:pt x="5721" y="615"/>
                  </a:cubicBezTo>
                  <a:cubicBezTo>
                    <a:pt x="5707" y="534"/>
                    <a:pt x="5634" y="465"/>
                    <a:pt x="5550" y="462"/>
                  </a:cubicBezTo>
                  <a:cubicBezTo>
                    <a:pt x="5537" y="409"/>
                    <a:pt x="5504" y="362"/>
                    <a:pt x="5464" y="325"/>
                  </a:cubicBezTo>
                  <a:cubicBezTo>
                    <a:pt x="5404" y="267"/>
                    <a:pt x="5312" y="255"/>
                    <a:pt x="5233" y="254"/>
                  </a:cubicBezTo>
                  <a:cubicBezTo>
                    <a:pt x="5205" y="254"/>
                    <a:pt x="5179" y="254"/>
                    <a:pt x="5152" y="256"/>
                  </a:cubicBezTo>
                  <a:cubicBezTo>
                    <a:pt x="5147" y="252"/>
                    <a:pt x="5141" y="249"/>
                    <a:pt x="5137" y="247"/>
                  </a:cubicBezTo>
                  <a:cubicBezTo>
                    <a:pt x="5098" y="225"/>
                    <a:pt x="5061" y="200"/>
                    <a:pt x="5019" y="185"/>
                  </a:cubicBezTo>
                  <a:cubicBezTo>
                    <a:pt x="4976" y="170"/>
                    <a:pt x="4930" y="159"/>
                    <a:pt x="4883" y="154"/>
                  </a:cubicBezTo>
                  <a:cubicBezTo>
                    <a:pt x="4839" y="150"/>
                    <a:pt x="4795" y="149"/>
                    <a:pt x="4750" y="149"/>
                  </a:cubicBezTo>
                  <a:cubicBezTo>
                    <a:pt x="4686" y="149"/>
                    <a:pt x="4622" y="152"/>
                    <a:pt x="4559" y="158"/>
                  </a:cubicBezTo>
                  <a:cubicBezTo>
                    <a:pt x="4540" y="160"/>
                    <a:pt x="4522" y="162"/>
                    <a:pt x="4502" y="164"/>
                  </a:cubicBezTo>
                  <a:cubicBezTo>
                    <a:pt x="4488" y="140"/>
                    <a:pt x="4471" y="119"/>
                    <a:pt x="4451" y="100"/>
                  </a:cubicBezTo>
                  <a:cubicBezTo>
                    <a:pt x="4379" y="34"/>
                    <a:pt x="4277" y="11"/>
                    <a:pt x="4183"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6" name="Google Shape;2076;p42"/>
            <p:cNvSpPr/>
            <p:nvPr/>
          </p:nvSpPr>
          <p:spPr>
            <a:xfrm>
              <a:off x="3626875" y="953150"/>
              <a:ext cx="172750" cy="17125"/>
            </a:xfrm>
            <a:custGeom>
              <a:avLst/>
              <a:gdLst/>
              <a:ahLst/>
              <a:cxnLst/>
              <a:rect l="l" t="t" r="r" b="b"/>
              <a:pathLst>
                <a:path w="6910" h="685" extrusionOk="0">
                  <a:moveTo>
                    <a:pt x="5379" y="625"/>
                  </a:moveTo>
                  <a:lnTo>
                    <a:pt x="5379" y="625"/>
                  </a:lnTo>
                  <a:cubicBezTo>
                    <a:pt x="5387" y="626"/>
                    <a:pt x="5395" y="626"/>
                    <a:pt x="5401" y="626"/>
                  </a:cubicBezTo>
                  <a:cubicBezTo>
                    <a:pt x="5394" y="626"/>
                    <a:pt x="5386" y="626"/>
                    <a:pt x="5379" y="625"/>
                  </a:cubicBezTo>
                  <a:close/>
                  <a:moveTo>
                    <a:pt x="6530" y="1"/>
                  </a:moveTo>
                  <a:cubicBezTo>
                    <a:pt x="6396" y="1"/>
                    <a:pt x="6262" y="16"/>
                    <a:pt x="6128" y="28"/>
                  </a:cubicBezTo>
                  <a:cubicBezTo>
                    <a:pt x="6006" y="39"/>
                    <a:pt x="5885" y="41"/>
                    <a:pt x="5764" y="43"/>
                  </a:cubicBezTo>
                  <a:cubicBezTo>
                    <a:pt x="5677" y="43"/>
                    <a:pt x="5591" y="47"/>
                    <a:pt x="5505" y="47"/>
                  </a:cubicBezTo>
                  <a:cubicBezTo>
                    <a:pt x="5472" y="47"/>
                    <a:pt x="5438" y="46"/>
                    <a:pt x="5405" y="45"/>
                  </a:cubicBezTo>
                  <a:lnTo>
                    <a:pt x="5405" y="45"/>
                  </a:lnTo>
                  <a:cubicBezTo>
                    <a:pt x="5184" y="34"/>
                    <a:pt x="4962" y="33"/>
                    <a:pt x="4740" y="26"/>
                  </a:cubicBezTo>
                  <a:cubicBezTo>
                    <a:pt x="4722" y="26"/>
                    <a:pt x="4703" y="26"/>
                    <a:pt x="4685" y="26"/>
                  </a:cubicBezTo>
                  <a:cubicBezTo>
                    <a:pt x="4585" y="26"/>
                    <a:pt x="4484" y="30"/>
                    <a:pt x="4382" y="35"/>
                  </a:cubicBezTo>
                  <a:cubicBezTo>
                    <a:pt x="4330" y="38"/>
                    <a:pt x="4278" y="38"/>
                    <a:pt x="4226" y="38"/>
                  </a:cubicBezTo>
                  <a:cubicBezTo>
                    <a:pt x="4209" y="38"/>
                    <a:pt x="4191" y="38"/>
                    <a:pt x="4174" y="38"/>
                  </a:cubicBezTo>
                  <a:cubicBezTo>
                    <a:pt x="4139" y="38"/>
                    <a:pt x="4104" y="38"/>
                    <a:pt x="4069" y="39"/>
                  </a:cubicBezTo>
                  <a:cubicBezTo>
                    <a:pt x="3966" y="40"/>
                    <a:pt x="3864" y="46"/>
                    <a:pt x="3761" y="50"/>
                  </a:cubicBezTo>
                  <a:cubicBezTo>
                    <a:pt x="3718" y="52"/>
                    <a:pt x="3675" y="53"/>
                    <a:pt x="3631" y="53"/>
                  </a:cubicBezTo>
                  <a:cubicBezTo>
                    <a:pt x="3579" y="53"/>
                    <a:pt x="3526" y="52"/>
                    <a:pt x="3473" y="51"/>
                  </a:cubicBezTo>
                  <a:cubicBezTo>
                    <a:pt x="3435" y="51"/>
                    <a:pt x="3396" y="50"/>
                    <a:pt x="3358" y="50"/>
                  </a:cubicBezTo>
                  <a:cubicBezTo>
                    <a:pt x="3319" y="50"/>
                    <a:pt x="3281" y="51"/>
                    <a:pt x="3242" y="51"/>
                  </a:cubicBezTo>
                  <a:cubicBezTo>
                    <a:pt x="3165" y="48"/>
                    <a:pt x="3089" y="46"/>
                    <a:pt x="3013" y="46"/>
                  </a:cubicBezTo>
                  <a:cubicBezTo>
                    <a:pt x="2996" y="46"/>
                    <a:pt x="2980" y="47"/>
                    <a:pt x="2963" y="47"/>
                  </a:cubicBezTo>
                  <a:cubicBezTo>
                    <a:pt x="2919" y="47"/>
                    <a:pt x="2875" y="47"/>
                    <a:pt x="2831" y="47"/>
                  </a:cubicBezTo>
                  <a:cubicBezTo>
                    <a:pt x="2686" y="47"/>
                    <a:pt x="2541" y="45"/>
                    <a:pt x="2395" y="43"/>
                  </a:cubicBezTo>
                  <a:cubicBezTo>
                    <a:pt x="2204" y="40"/>
                    <a:pt x="2013" y="32"/>
                    <a:pt x="1822" y="30"/>
                  </a:cubicBezTo>
                  <a:cubicBezTo>
                    <a:pt x="1803" y="29"/>
                    <a:pt x="1785" y="29"/>
                    <a:pt x="1766" y="29"/>
                  </a:cubicBezTo>
                  <a:cubicBezTo>
                    <a:pt x="1478" y="29"/>
                    <a:pt x="1189" y="48"/>
                    <a:pt x="901" y="48"/>
                  </a:cubicBezTo>
                  <a:cubicBezTo>
                    <a:pt x="818" y="48"/>
                    <a:pt x="735" y="46"/>
                    <a:pt x="652" y="42"/>
                  </a:cubicBezTo>
                  <a:cubicBezTo>
                    <a:pt x="587" y="38"/>
                    <a:pt x="520" y="30"/>
                    <a:pt x="454" y="30"/>
                  </a:cubicBezTo>
                  <a:cubicBezTo>
                    <a:pt x="429" y="30"/>
                    <a:pt x="404" y="31"/>
                    <a:pt x="379" y="34"/>
                  </a:cubicBezTo>
                  <a:cubicBezTo>
                    <a:pt x="298" y="43"/>
                    <a:pt x="237" y="111"/>
                    <a:pt x="224" y="187"/>
                  </a:cubicBezTo>
                  <a:cubicBezTo>
                    <a:pt x="221" y="188"/>
                    <a:pt x="218" y="190"/>
                    <a:pt x="214" y="191"/>
                  </a:cubicBezTo>
                  <a:cubicBezTo>
                    <a:pt x="117" y="225"/>
                    <a:pt x="22" y="289"/>
                    <a:pt x="10" y="401"/>
                  </a:cubicBezTo>
                  <a:cubicBezTo>
                    <a:pt x="1" y="479"/>
                    <a:pt x="45" y="561"/>
                    <a:pt x="117" y="597"/>
                  </a:cubicBezTo>
                  <a:cubicBezTo>
                    <a:pt x="186" y="631"/>
                    <a:pt x="262" y="650"/>
                    <a:pt x="337" y="668"/>
                  </a:cubicBezTo>
                  <a:cubicBezTo>
                    <a:pt x="376" y="677"/>
                    <a:pt x="413" y="681"/>
                    <a:pt x="451" y="684"/>
                  </a:cubicBezTo>
                  <a:cubicBezTo>
                    <a:pt x="474" y="685"/>
                    <a:pt x="497" y="685"/>
                    <a:pt x="519" y="685"/>
                  </a:cubicBezTo>
                  <a:cubicBezTo>
                    <a:pt x="551" y="685"/>
                    <a:pt x="582" y="684"/>
                    <a:pt x="614" y="684"/>
                  </a:cubicBezTo>
                  <a:cubicBezTo>
                    <a:pt x="708" y="681"/>
                    <a:pt x="802" y="682"/>
                    <a:pt x="896" y="676"/>
                  </a:cubicBezTo>
                  <a:cubicBezTo>
                    <a:pt x="1085" y="662"/>
                    <a:pt x="1269" y="633"/>
                    <a:pt x="1456" y="615"/>
                  </a:cubicBezTo>
                  <a:cubicBezTo>
                    <a:pt x="1674" y="608"/>
                    <a:pt x="1891" y="612"/>
                    <a:pt x="2108" y="608"/>
                  </a:cubicBezTo>
                  <a:cubicBezTo>
                    <a:pt x="2123" y="608"/>
                    <a:pt x="2137" y="608"/>
                    <a:pt x="2152" y="608"/>
                  </a:cubicBezTo>
                  <a:cubicBezTo>
                    <a:pt x="2243" y="608"/>
                    <a:pt x="2335" y="611"/>
                    <a:pt x="2426" y="613"/>
                  </a:cubicBezTo>
                  <a:cubicBezTo>
                    <a:pt x="2441" y="613"/>
                    <a:pt x="2456" y="613"/>
                    <a:pt x="2470" y="613"/>
                  </a:cubicBezTo>
                  <a:cubicBezTo>
                    <a:pt x="2564" y="613"/>
                    <a:pt x="2657" y="608"/>
                    <a:pt x="2751" y="604"/>
                  </a:cubicBezTo>
                  <a:cubicBezTo>
                    <a:pt x="2942" y="596"/>
                    <a:pt x="3134" y="589"/>
                    <a:pt x="3326" y="589"/>
                  </a:cubicBezTo>
                  <a:cubicBezTo>
                    <a:pt x="3344" y="589"/>
                    <a:pt x="3362" y="589"/>
                    <a:pt x="3380" y="589"/>
                  </a:cubicBezTo>
                  <a:cubicBezTo>
                    <a:pt x="3564" y="589"/>
                    <a:pt x="3749" y="594"/>
                    <a:pt x="3934" y="597"/>
                  </a:cubicBezTo>
                  <a:cubicBezTo>
                    <a:pt x="4331" y="604"/>
                    <a:pt x="4730" y="601"/>
                    <a:pt x="5127" y="612"/>
                  </a:cubicBezTo>
                  <a:lnTo>
                    <a:pt x="5127" y="612"/>
                  </a:lnTo>
                  <a:cubicBezTo>
                    <a:pt x="5211" y="617"/>
                    <a:pt x="5295" y="621"/>
                    <a:pt x="5379" y="625"/>
                  </a:cubicBezTo>
                  <a:lnTo>
                    <a:pt x="5379" y="625"/>
                  </a:lnTo>
                  <a:cubicBezTo>
                    <a:pt x="5379" y="625"/>
                    <a:pt x="5379" y="625"/>
                    <a:pt x="5378" y="625"/>
                  </a:cubicBezTo>
                  <a:lnTo>
                    <a:pt x="5378" y="625"/>
                  </a:lnTo>
                  <a:cubicBezTo>
                    <a:pt x="5585" y="635"/>
                    <a:pt x="5791" y="644"/>
                    <a:pt x="5997" y="644"/>
                  </a:cubicBezTo>
                  <a:cubicBezTo>
                    <a:pt x="6029" y="644"/>
                    <a:pt x="6060" y="644"/>
                    <a:pt x="6092" y="644"/>
                  </a:cubicBezTo>
                  <a:cubicBezTo>
                    <a:pt x="6201" y="642"/>
                    <a:pt x="6309" y="633"/>
                    <a:pt x="6418" y="621"/>
                  </a:cubicBezTo>
                  <a:cubicBezTo>
                    <a:pt x="6475" y="615"/>
                    <a:pt x="6531" y="607"/>
                    <a:pt x="6588" y="598"/>
                  </a:cubicBezTo>
                  <a:cubicBezTo>
                    <a:pt x="6672" y="585"/>
                    <a:pt x="6768" y="569"/>
                    <a:pt x="6831" y="511"/>
                  </a:cubicBezTo>
                  <a:cubicBezTo>
                    <a:pt x="6880" y="466"/>
                    <a:pt x="6909" y="407"/>
                    <a:pt x="6899" y="339"/>
                  </a:cubicBezTo>
                  <a:cubicBezTo>
                    <a:pt x="6891" y="280"/>
                    <a:pt x="6855" y="233"/>
                    <a:pt x="6805" y="202"/>
                  </a:cubicBezTo>
                  <a:cubicBezTo>
                    <a:pt x="6791" y="193"/>
                    <a:pt x="6775" y="187"/>
                    <a:pt x="6759" y="183"/>
                  </a:cubicBezTo>
                  <a:cubicBezTo>
                    <a:pt x="6756" y="79"/>
                    <a:pt x="6670" y="3"/>
                    <a:pt x="6569" y="1"/>
                  </a:cubicBezTo>
                  <a:cubicBezTo>
                    <a:pt x="6556" y="1"/>
                    <a:pt x="6543" y="1"/>
                    <a:pt x="653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7" name="Google Shape;2077;p42"/>
            <p:cNvSpPr/>
            <p:nvPr/>
          </p:nvSpPr>
          <p:spPr>
            <a:xfrm>
              <a:off x="3731475" y="934400"/>
              <a:ext cx="9750" cy="9250"/>
            </a:xfrm>
            <a:custGeom>
              <a:avLst/>
              <a:gdLst/>
              <a:ahLst/>
              <a:cxnLst/>
              <a:rect l="l" t="t" r="r" b="b"/>
              <a:pathLst>
                <a:path w="390" h="370" extrusionOk="0">
                  <a:moveTo>
                    <a:pt x="203" y="0"/>
                  </a:moveTo>
                  <a:cubicBezTo>
                    <a:pt x="108" y="0"/>
                    <a:pt x="22" y="65"/>
                    <a:pt x="11" y="166"/>
                  </a:cubicBezTo>
                  <a:cubicBezTo>
                    <a:pt x="1" y="262"/>
                    <a:pt x="74" y="364"/>
                    <a:pt x="174" y="369"/>
                  </a:cubicBezTo>
                  <a:cubicBezTo>
                    <a:pt x="179" y="369"/>
                    <a:pt x="183" y="369"/>
                    <a:pt x="187" y="369"/>
                  </a:cubicBezTo>
                  <a:cubicBezTo>
                    <a:pt x="283" y="369"/>
                    <a:pt x="368" y="306"/>
                    <a:pt x="379" y="206"/>
                  </a:cubicBezTo>
                  <a:cubicBezTo>
                    <a:pt x="389" y="109"/>
                    <a:pt x="316" y="7"/>
                    <a:pt x="216" y="1"/>
                  </a:cubicBezTo>
                  <a:cubicBezTo>
                    <a:pt x="211" y="1"/>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8" name="Google Shape;2078;p42"/>
            <p:cNvSpPr/>
            <p:nvPr/>
          </p:nvSpPr>
          <p:spPr>
            <a:xfrm>
              <a:off x="3745425" y="934750"/>
              <a:ext cx="9750" cy="9250"/>
            </a:xfrm>
            <a:custGeom>
              <a:avLst/>
              <a:gdLst/>
              <a:ahLst/>
              <a:cxnLst/>
              <a:rect l="l" t="t" r="r" b="b"/>
              <a:pathLst>
                <a:path w="390" h="370" extrusionOk="0">
                  <a:moveTo>
                    <a:pt x="203" y="0"/>
                  </a:moveTo>
                  <a:cubicBezTo>
                    <a:pt x="108" y="0"/>
                    <a:pt x="22" y="64"/>
                    <a:pt x="11" y="164"/>
                  </a:cubicBezTo>
                  <a:cubicBezTo>
                    <a:pt x="1" y="260"/>
                    <a:pt x="74" y="363"/>
                    <a:pt x="174" y="369"/>
                  </a:cubicBezTo>
                  <a:cubicBezTo>
                    <a:pt x="178" y="369"/>
                    <a:pt x="183" y="369"/>
                    <a:pt x="187" y="369"/>
                  </a:cubicBezTo>
                  <a:cubicBezTo>
                    <a:pt x="282" y="369"/>
                    <a:pt x="368" y="305"/>
                    <a:pt x="379" y="205"/>
                  </a:cubicBezTo>
                  <a:cubicBezTo>
                    <a:pt x="389" y="109"/>
                    <a:pt x="317" y="6"/>
                    <a:pt x="216" y="1"/>
                  </a:cubicBezTo>
                  <a:cubicBezTo>
                    <a:pt x="211" y="0"/>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9" name="Google Shape;2079;p42"/>
            <p:cNvSpPr/>
            <p:nvPr/>
          </p:nvSpPr>
          <p:spPr>
            <a:xfrm>
              <a:off x="3620875" y="897275"/>
              <a:ext cx="181200" cy="79375"/>
            </a:xfrm>
            <a:custGeom>
              <a:avLst/>
              <a:gdLst/>
              <a:ahLst/>
              <a:cxnLst/>
              <a:rect l="l" t="t" r="r" b="b"/>
              <a:pathLst>
                <a:path w="7248" h="3175" extrusionOk="0">
                  <a:moveTo>
                    <a:pt x="4471" y="382"/>
                  </a:moveTo>
                  <a:lnTo>
                    <a:pt x="4471" y="382"/>
                  </a:lnTo>
                  <a:cubicBezTo>
                    <a:pt x="4471" y="382"/>
                    <a:pt x="4470" y="382"/>
                    <a:pt x="4470" y="382"/>
                  </a:cubicBezTo>
                  <a:cubicBezTo>
                    <a:pt x="4470" y="382"/>
                    <a:pt x="4471" y="382"/>
                    <a:pt x="4471" y="382"/>
                  </a:cubicBezTo>
                  <a:close/>
                  <a:moveTo>
                    <a:pt x="5818" y="760"/>
                  </a:moveTo>
                  <a:cubicBezTo>
                    <a:pt x="5818" y="760"/>
                    <a:pt x="5819" y="761"/>
                    <a:pt x="5820" y="761"/>
                  </a:cubicBezTo>
                  <a:cubicBezTo>
                    <a:pt x="5820" y="761"/>
                    <a:pt x="5819" y="760"/>
                    <a:pt x="5818" y="760"/>
                  </a:cubicBezTo>
                  <a:close/>
                  <a:moveTo>
                    <a:pt x="4660" y="371"/>
                  </a:moveTo>
                  <a:cubicBezTo>
                    <a:pt x="4728" y="373"/>
                    <a:pt x="4793" y="378"/>
                    <a:pt x="4859" y="385"/>
                  </a:cubicBezTo>
                  <a:cubicBezTo>
                    <a:pt x="5000" y="405"/>
                    <a:pt x="5136" y="432"/>
                    <a:pt x="5273" y="464"/>
                  </a:cubicBezTo>
                  <a:cubicBezTo>
                    <a:pt x="5329" y="481"/>
                    <a:pt x="5385" y="499"/>
                    <a:pt x="5440" y="520"/>
                  </a:cubicBezTo>
                  <a:cubicBezTo>
                    <a:pt x="5465" y="531"/>
                    <a:pt x="5489" y="542"/>
                    <a:pt x="5512" y="554"/>
                  </a:cubicBezTo>
                  <a:cubicBezTo>
                    <a:pt x="5616" y="616"/>
                    <a:pt x="5714" y="685"/>
                    <a:pt x="5812" y="756"/>
                  </a:cubicBezTo>
                  <a:cubicBezTo>
                    <a:pt x="5814" y="757"/>
                    <a:pt x="5815" y="759"/>
                    <a:pt x="5816" y="759"/>
                  </a:cubicBezTo>
                  <a:cubicBezTo>
                    <a:pt x="5817" y="759"/>
                    <a:pt x="5817" y="759"/>
                    <a:pt x="5818" y="760"/>
                  </a:cubicBezTo>
                  <a:lnTo>
                    <a:pt x="5818" y="760"/>
                  </a:lnTo>
                  <a:cubicBezTo>
                    <a:pt x="5817" y="759"/>
                    <a:pt x="5817" y="759"/>
                    <a:pt x="5817" y="759"/>
                  </a:cubicBezTo>
                  <a:lnTo>
                    <a:pt x="5817" y="759"/>
                  </a:lnTo>
                  <a:cubicBezTo>
                    <a:pt x="5858" y="793"/>
                    <a:pt x="5899" y="825"/>
                    <a:pt x="5939" y="860"/>
                  </a:cubicBezTo>
                  <a:cubicBezTo>
                    <a:pt x="5940" y="862"/>
                    <a:pt x="5941" y="863"/>
                    <a:pt x="5943" y="864"/>
                  </a:cubicBezTo>
                  <a:cubicBezTo>
                    <a:pt x="5943" y="865"/>
                    <a:pt x="5944" y="865"/>
                    <a:pt x="5944" y="866"/>
                  </a:cubicBezTo>
                  <a:cubicBezTo>
                    <a:pt x="5951" y="874"/>
                    <a:pt x="5958" y="881"/>
                    <a:pt x="5965" y="887"/>
                  </a:cubicBezTo>
                  <a:cubicBezTo>
                    <a:pt x="5968" y="889"/>
                    <a:pt x="5972" y="892"/>
                    <a:pt x="5974" y="896"/>
                  </a:cubicBezTo>
                  <a:cubicBezTo>
                    <a:pt x="5976" y="898"/>
                    <a:pt x="5979" y="899"/>
                    <a:pt x="5981" y="902"/>
                  </a:cubicBezTo>
                  <a:cubicBezTo>
                    <a:pt x="5989" y="910"/>
                    <a:pt x="5998" y="919"/>
                    <a:pt x="6006" y="928"/>
                  </a:cubicBezTo>
                  <a:cubicBezTo>
                    <a:pt x="6000" y="922"/>
                    <a:pt x="5995" y="916"/>
                    <a:pt x="5989" y="911"/>
                  </a:cubicBezTo>
                  <a:lnTo>
                    <a:pt x="5989" y="911"/>
                  </a:lnTo>
                  <a:cubicBezTo>
                    <a:pt x="6069" y="993"/>
                    <a:pt x="6149" y="1073"/>
                    <a:pt x="6231" y="1153"/>
                  </a:cubicBezTo>
                  <a:cubicBezTo>
                    <a:pt x="6260" y="1183"/>
                    <a:pt x="6287" y="1214"/>
                    <a:pt x="6314" y="1246"/>
                  </a:cubicBezTo>
                  <a:cubicBezTo>
                    <a:pt x="6332" y="1272"/>
                    <a:pt x="6349" y="1298"/>
                    <a:pt x="6366" y="1325"/>
                  </a:cubicBezTo>
                  <a:cubicBezTo>
                    <a:pt x="6401" y="1386"/>
                    <a:pt x="6435" y="1449"/>
                    <a:pt x="6470" y="1510"/>
                  </a:cubicBezTo>
                  <a:cubicBezTo>
                    <a:pt x="6510" y="1574"/>
                    <a:pt x="6550" y="1637"/>
                    <a:pt x="6589" y="1700"/>
                  </a:cubicBezTo>
                  <a:cubicBezTo>
                    <a:pt x="6638" y="1793"/>
                    <a:pt x="6683" y="1889"/>
                    <a:pt x="6723" y="1987"/>
                  </a:cubicBezTo>
                  <a:cubicBezTo>
                    <a:pt x="6733" y="2012"/>
                    <a:pt x="6741" y="2035"/>
                    <a:pt x="6749" y="2060"/>
                  </a:cubicBezTo>
                  <a:cubicBezTo>
                    <a:pt x="6758" y="2100"/>
                    <a:pt x="6765" y="2140"/>
                    <a:pt x="6771" y="2180"/>
                  </a:cubicBezTo>
                  <a:lnTo>
                    <a:pt x="6770" y="2179"/>
                  </a:lnTo>
                  <a:lnTo>
                    <a:pt x="6770" y="2179"/>
                  </a:lnTo>
                  <a:cubicBezTo>
                    <a:pt x="6788" y="2324"/>
                    <a:pt x="6794" y="2469"/>
                    <a:pt x="6810" y="2614"/>
                  </a:cubicBezTo>
                  <a:cubicBezTo>
                    <a:pt x="6812" y="2636"/>
                    <a:pt x="6817" y="2658"/>
                    <a:pt x="6820" y="2680"/>
                  </a:cubicBezTo>
                  <a:cubicBezTo>
                    <a:pt x="6736" y="2686"/>
                    <a:pt x="6651" y="2694"/>
                    <a:pt x="6565" y="2700"/>
                  </a:cubicBezTo>
                  <a:cubicBezTo>
                    <a:pt x="6487" y="2707"/>
                    <a:pt x="6409" y="2707"/>
                    <a:pt x="6331" y="2716"/>
                  </a:cubicBezTo>
                  <a:cubicBezTo>
                    <a:pt x="6300" y="2720"/>
                    <a:pt x="6272" y="2732"/>
                    <a:pt x="6247" y="2747"/>
                  </a:cubicBezTo>
                  <a:cubicBezTo>
                    <a:pt x="6210" y="2751"/>
                    <a:pt x="6172" y="2755"/>
                    <a:pt x="6134" y="2757"/>
                  </a:cubicBezTo>
                  <a:cubicBezTo>
                    <a:pt x="5980" y="2769"/>
                    <a:pt x="5826" y="2781"/>
                    <a:pt x="5670" y="2786"/>
                  </a:cubicBezTo>
                  <a:cubicBezTo>
                    <a:pt x="5650" y="2786"/>
                    <a:pt x="5630" y="2786"/>
                    <a:pt x="5610" y="2786"/>
                  </a:cubicBezTo>
                  <a:cubicBezTo>
                    <a:pt x="5561" y="2786"/>
                    <a:pt x="5513" y="2786"/>
                    <a:pt x="5464" y="2785"/>
                  </a:cubicBezTo>
                  <a:cubicBezTo>
                    <a:pt x="5278" y="2781"/>
                    <a:pt x="5091" y="2771"/>
                    <a:pt x="4905" y="2769"/>
                  </a:cubicBezTo>
                  <a:cubicBezTo>
                    <a:pt x="4895" y="2769"/>
                    <a:pt x="4886" y="2769"/>
                    <a:pt x="4876" y="2769"/>
                  </a:cubicBezTo>
                  <a:cubicBezTo>
                    <a:pt x="4683" y="2769"/>
                    <a:pt x="4492" y="2779"/>
                    <a:pt x="4298" y="2785"/>
                  </a:cubicBezTo>
                  <a:cubicBezTo>
                    <a:pt x="4088" y="2792"/>
                    <a:pt x="3878" y="2792"/>
                    <a:pt x="3669" y="2795"/>
                  </a:cubicBezTo>
                  <a:cubicBezTo>
                    <a:pt x="3477" y="2800"/>
                    <a:pt x="3283" y="2804"/>
                    <a:pt x="3091" y="2805"/>
                  </a:cubicBezTo>
                  <a:cubicBezTo>
                    <a:pt x="2907" y="2804"/>
                    <a:pt x="2723" y="2803"/>
                    <a:pt x="2539" y="2797"/>
                  </a:cubicBezTo>
                  <a:cubicBezTo>
                    <a:pt x="2125" y="2785"/>
                    <a:pt x="1711" y="2757"/>
                    <a:pt x="1297" y="2747"/>
                  </a:cubicBezTo>
                  <a:cubicBezTo>
                    <a:pt x="1113" y="2741"/>
                    <a:pt x="928" y="2741"/>
                    <a:pt x="743" y="2731"/>
                  </a:cubicBezTo>
                  <a:cubicBezTo>
                    <a:pt x="651" y="2725"/>
                    <a:pt x="559" y="2721"/>
                    <a:pt x="466" y="2716"/>
                  </a:cubicBezTo>
                  <a:cubicBezTo>
                    <a:pt x="482" y="2666"/>
                    <a:pt x="498" y="2616"/>
                    <a:pt x="515" y="2566"/>
                  </a:cubicBezTo>
                  <a:cubicBezTo>
                    <a:pt x="586" y="2399"/>
                    <a:pt x="660" y="2236"/>
                    <a:pt x="747" y="2079"/>
                  </a:cubicBezTo>
                  <a:cubicBezTo>
                    <a:pt x="773" y="2038"/>
                    <a:pt x="799" y="1998"/>
                    <a:pt x="826" y="1959"/>
                  </a:cubicBezTo>
                  <a:cubicBezTo>
                    <a:pt x="857" y="1919"/>
                    <a:pt x="890" y="1881"/>
                    <a:pt x="924" y="1845"/>
                  </a:cubicBezTo>
                  <a:cubicBezTo>
                    <a:pt x="964" y="1806"/>
                    <a:pt x="1006" y="1768"/>
                    <a:pt x="1050" y="1733"/>
                  </a:cubicBezTo>
                  <a:cubicBezTo>
                    <a:pt x="1106" y="1694"/>
                    <a:pt x="1161" y="1657"/>
                    <a:pt x="1218" y="1621"/>
                  </a:cubicBezTo>
                  <a:cubicBezTo>
                    <a:pt x="1271" y="1594"/>
                    <a:pt x="1321" y="1569"/>
                    <a:pt x="1374" y="1546"/>
                  </a:cubicBezTo>
                  <a:cubicBezTo>
                    <a:pt x="1416" y="1530"/>
                    <a:pt x="1458" y="1516"/>
                    <a:pt x="1502" y="1504"/>
                  </a:cubicBezTo>
                  <a:cubicBezTo>
                    <a:pt x="1533" y="1496"/>
                    <a:pt x="1564" y="1490"/>
                    <a:pt x="1596" y="1485"/>
                  </a:cubicBezTo>
                  <a:cubicBezTo>
                    <a:pt x="1629" y="1481"/>
                    <a:pt x="1662" y="1479"/>
                    <a:pt x="1695" y="1478"/>
                  </a:cubicBezTo>
                  <a:cubicBezTo>
                    <a:pt x="1753" y="1479"/>
                    <a:pt x="1811" y="1484"/>
                    <a:pt x="1868" y="1489"/>
                  </a:cubicBezTo>
                  <a:cubicBezTo>
                    <a:pt x="1960" y="1501"/>
                    <a:pt x="2052" y="1516"/>
                    <a:pt x="2142" y="1536"/>
                  </a:cubicBezTo>
                  <a:cubicBezTo>
                    <a:pt x="2178" y="1548"/>
                    <a:pt x="2212" y="1559"/>
                    <a:pt x="2247" y="1573"/>
                  </a:cubicBezTo>
                  <a:cubicBezTo>
                    <a:pt x="2252" y="1575"/>
                    <a:pt x="2257" y="1577"/>
                    <a:pt x="2262" y="1580"/>
                  </a:cubicBezTo>
                  <a:cubicBezTo>
                    <a:pt x="2269" y="1581"/>
                    <a:pt x="2277" y="1582"/>
                    <a:pt x="2285" y="1585"/>
                  </a:cubicBezTo>
                  <a:cubicBezTo>
                    <a:pt x="2318" y="1598"/>
                    <a:pt x="2351" y="1615"/>
                    <a:pt x="2382" y="1632"/>
                  </a:cubicBezTo>
                  <a:cubicBezTo>
                    <a:pt x="2395" y="1638"/>
                    <a:pt x="2407" y="1645"/>
                    <a:pt x="2420" y="1652"/>
                  </a:cubicBezTo>
                  <a:cubicBezTo>
                    <a:pt x="2420" y="1652"/>
                    <a:pt x="2420" y="1652"/>
                    <a:pt x="2420" y="1653"/>
                  </a:cubicBezTo>
                  <a:cubicBezTo>
                    <a:pt x="2427" y="1656"/>
                    <a:pt x="2434" y="1661"/>
                    <a:pt x="2441" y="1663"/>
                  </a:cubicBezTo>
                  <a:cubicBezTo>
                    <a:pt x="2467" y="1677"/>
                    <a:pt x="2492" y="1692"/>
                    <a:pt x="2518" y="1705"/>
                  </a:cubicBezTo>
                  <a:cubicBezTo>
                    <a:pt x="2540" y="1716"/>
                    <a:pt x="2561" y="1726"/>
                    <a:pt x="2582" y="1736"/>
                  </a:cubicBezTo>
                  <a:cubicBezTo>
                    <a:pt x="2595" y="1743"/>
                    <a:pt x="2608" y="1749"/>
                    <a:pt x="2620" y="1755"/>
                  </a:cubicBezTo>
                  <a:cubicBezTo>
                    <a:pt x="2656" y="1775"/>
                    <a:pt x="2691" y="1795"/>
                    <a:pt x="2728" y="1815"/>
                  </a:cubicBezTo>
                  <a:cubicBezTo>
                    <a:pt x="2736" y="1797"/>
                    <a:pt x="2744" y="1780"/>
                    <a:pt x="2752" y="1764"/>
                  </a:cubicBezTo>
                  <a:cubicBezTo>
                    <a:pt x="2781" y="1697"/>
                    <a:pt x="2817" y="1633"/>
                    <a:pt x="2856" y="1572"/>
                  </a:cubicBezTo>
                  <a:cubicBezTo>
                    <a:pt x="2859" y="1566"/>
                    <a:pt x="2863" y="1561"/>
                    <a:pt x="2866" y="1556"/>
                  </a:cubicBezTo>
                  <a:cubicBezTo>
                    <a:pt x="2884" y="1527"/>
                    <a:pt x="2905" y="1500"/>
                    <a:pt x="2925" y="1472"/>
                  </a:cubicBezTo>
                  <a:cubicBezTo>
                    <a:pt x="2990" y="1366"/>
                    <a:pt x="3056" y="1265"/>
                    <a:pt x="3130" y="1165"/>
                  </a:cubicBezTo>
                  <a:lnTo>
                    <a:pt x="3130" y="1166"/>
                  </a:lnTo>
                  <a:cubicBezTo>
                    <a:pt x="3207" y="1066"/>
                    <a:pt x="3283" y="967"/>
                    <a:pt x="3368" y="874"/>
                  </a:cubicBezTo>
                  <a:cubicBezTo>
                    <a:pt x="3399" y="844"/>
                    <a:pt x="3430" y="817"/>
                    <a:pt x="3463" y="792"/>
                  </a:cubicBezTo>
                  <a:cubicBezTo>
                    <a:pt x="3541" y="733"/>
                    <a:pt x="3624" y="684"/>
                    <a:pt x="3709" y="636"/>
                  </a:cubicBezTo>
                  <a:cubicBezTo>
                    <a:pt x="3799" y="587"/>
                    <a:pt x="3889" y="542"/>
                    <a:pt x="3983" y="504"/>
                  </a:cubicBezTo>
                  <a:cubicBezTo>
                    <a:pt x="4038" y="482"/>
                    <a:pt x="4094" y="462"/>
                    <a:pt x="4151" y="444"/>
                  </a:cubicBezTo>
                  <a:cubicBezTo>
                    <a:pt x="4204" y="430"/>
                    <a:pt x="4256" y="418"/>
                    <a:pt x="4310" y="408"/>
                  </a:cubicBezTo>
                  <a:cubicBezTo>
                    <a:pt x="4364" y="396"/>
                    <a:pt x="4417" y="388"/>
                    <a:pt x="4472" y="381"/>
                  </a:cubicBezTo>
                  <a:lnTo>
                    <a:pt x="4472" y="381"/>
                  </a:lnTo>
                  <a:cubicBezTo>
                    <a:pt x="4472" y="381"/>
                    <a:pt x="4471" y="382"/>
                    <a:pt x="4471" y="382"/>
                  </a:cubicBezTo>
                  <a:lnTo>
                    <a:pt x="4471" y="382"/>
                  </a:lnTo>
                  <a:cubicBezTo>
                    <a:pt x="4535" y="377"/>
                    <a:pt x="4597" y="372"/>
                    <a:pt x="4660" y="371"/>
                  </a:cubicBezTo>
                  <a:close/>
                  <a:moveTo>
                    <a:pt x="4637" y="1"/>
                  </a:moveTo>
                  <a:cubicBezTo>
                    <a:pt x="4562" y="1"/>
                    <a:pt x="4487" y="6"/>
                    <a:pt x="4413" y="16"/>
                  </a:cubicBezTo>
                  <a:cubicBezTo>
                    <a:pt x="4214" y="44"/>
                    <a:pt x="4015" y="86"/>
                    <a:pt x="3829" y="165"/>
                  </a:cubicBezTo>
                  <a:cubicBezTo>
                    <a:pt x="3647" y="244"/>
                    <a:pt x="3474" y="340"/>
                    <a:pt x="3307" y="446"/>
                  </a:cubicBezTo>
                  <a:cubicBezTo>
                    <a:pt x="3166" y="538"/>
                    <a:pt x="3056" y="664"/>
                    <a:pt x="2951" y="795"/>
                  </a:cubicBezTo>
                  <a:cubicBezTo>
                    <a:pt x="2883" y="880"/>
                    <a:pt x="2817" y="966"/>
                    <a:pt x="2753" y="1052"/>
                  </a:cubicBezTo>
                  <a:cubicBezTo>
                    <a:pt x="2698" y="1128"/>
                    <a:pt x="2648" y="1210"/>
                    <a:pt x="2601" y="1291"/>
                  </a:cubicBezTo>
                  <a:cubicBezTo>
                    <a:pt x="2595" y="1301"/>
                    <a:pt x="2590" y="1311"/>
                    <a:pt x="2585" y="1320"/>
                  </a:cubicBezTo>
                  <a:cubicBezTo>
                    <a:pt x="2555" y="1305"/>
                    <a:pt x="2526" y="1290"/>
                    <a:pt x="2497" y="1278"/>
                  </a:cubicBezTo>
                  <a:cubicBezTo>
                    <a:pt x="2419" y="1242"/>
                    <a:pt x="2341" y="1210"/>
                    <a:pt x="2260" y="1185"/>
                  </a:cubicBezTo>
                  <a:cubicBezTo>
                    <a:pt x="2181" y="1160"/>
                    <a:pt x="2098" y="1149"/>
                    <a:pt x="2015" y="1135"/>
                  </a:cubicBezTo>
                  <a:cubicBezTo>
                    <a:pt x="1942" y="1123"/>
                    <a:pt x="1867" y="1114"/>
                    <a:pt x="1792" y="1111"/>
                  </a:cubicBezTo>
                  <a:cubicBezTo>
                    <a:pt x="1765" y="1110"/>
                    <a:pt x="1738" y="1109"/>
                    <a:pt x="1711" y="1109"/>
                  </a:cubicBezTo>
                  <a:cubicBezTo>
                    <a:pt x="1584" y="1109"/>
                    <a:pt x="1456" y="1124"/>
                    <a:pt x="1335" y="1167"/>
                  </a:cubicBezTo>
                  <a:cubicBezTo>
                    <a:pt x="1261" y="1193"/>
                    <a:pt x="1186" y="1221"/>
                    <a:pt x="1117" y="1257"/>
                  </a:cubicBezTo>
                  <a:cubicBezTo>
                    <a:pt x="1022" y="1306"/>
                    <a:pt x="935" y="1361"/>
                    <a:pt x="848" y="1423"/>
                  </a:cubicBezTo>
                  <a:cubicBezTo>
                    <a:pt x="684" y="1538"/>
                    <a:pt x="554" y="1693"/>
                    <a:pt x="448" y="1861"/>
                  </a:cubicBezTo>
                  <a:cubicBezTo>
                    <a:pt x="342" y="2028"/>
                    <a:pt x="263" y="2214"/>
                    <a:pt x="187" y="2396"/>
                  </a:cubicBezTo>
                  <a:cubicBezTo>
                    <a:pt x="153" y="2480"/>
                    <a:pt x="124" y="2564"/>
                    <a:pt x="100" y="2651"/>
                  </a:cubicBezTo>
                  <a:cubicBezTo>
                    <a:pt x="89" y="2703"/>
                    <a:pt x="78" y="2753"/>
                    <a:pt x="67" y="2804"/>
                  </a:cubicBezTo>
                  <a:cubicBezTo>
                    <a:pt x="63" y="2820"/>
                    <a:pt x="60" y="2835"/>
                    <a:pt x="57" y="2850"/>
                  </a:cubicBezTo>
                  <a:cubicBezTo>
                    <a:pt x="50" y="2882"/>
                    <a:pt x="42" y="2913"/>
                    <a:pt x="34" y="2945"/>
                  </a:cubicBezTo>
                  <a:cubicBezTo>
                    <a:pt x="27" y="2972"/>
                    <a:pt x="20" y="2999"/>
                    <a:pt x="13" y="3027"/>
                  </a:cubicBezTo>
                  <a:cubicBezTo>
                    <a:pt x="8" y="3041"/>
                    <a:pt x="5" y="3056"/>
                    <a:pt x="0" y="3071"/>
                  </a:cubicBezTo>
                  <a:lnTo>
                    <a:pt x="36" y="3071"/>
                  </a:lnTo>
                  <a:lnTo>
                    <a:pt x="145" y="3073"/>
                  </a:lnTo>
                  <a:lnTo>
                    <a:pt x="271" y="3073"/>
                  </a:lnTo>
                  <a:cubicBezTo>
                    <a:pt x="312" y="3073"/>
                    <a:pt x="352" y="3073"/>
                    <a:pt x="392" y="3072"/>
                  </a:cubicBezTo>
                  <a:cubicBezTo>
                    <a:pt x="416"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8"/>
                    <a:pt x="517" y="3089"/>
                  </a:cubicBezTo>
                  <a:cubicBezTo>
                    <a:pt x="588" y="3092"/>
                    <a:pt x="659" y="3097"/>
                    <a:pt x="730" y="3100"/>
                  </a:cubicBezTo>
                  <a:cubicBezTo>
                    <a:pt x="910" y="3106"/>
                    <a:pt x="1090" y="3111"/>
                    <a:pt x="1270" y="3115"/>
                  </a:cubicBezTo>
                  <a:cubicBezTo>
                    <a:pt x="1641" y="3126"/>
                    <a:pt x="2012" y="3151"/>
                    <a:pt x="2383" y="3162"/>
                  </a:cubicBezTo>
                  <a:cubicBezTo>
                    <a:pt x="2594" y="3169"/>
                    <a:pt x="2804" y="3174"/>
                    <a:pt x="3016" y="3175"/>
                  </a:cubicBezTo>
                  <a:cubicBezTo>
                    <a:pt x="3034" y="3175"/>
                    <a:pt x="3051" y="3175"/>
                    <a:pt x="3069" y="3175"/>
                  </a:cubicBezTo>
                  <a:cubicBezTo>
                    <a:pt x="3253" y="3175"/>
                    <a:pt x="3437" y="3170"/>
                    <a:pt x="3622" y="3166"/>
                  </a:cubicBezTo>
                  <a:cubicBezTo>
                    <a:pt x="3821" y="3161"/>
                    <a:pt x="4020" y="3162"/>
                    <a:pt x="4219" y="3158"/>
                  </a:cubicBezTo>
                  <a:cubicBezTo>
                    <a:pt x="4418" y="3151"/>
                    <a:pt x="4616" y="3142"/>
                    <a:pt x="4813" y="3138"/>
                  </a:cubicBezTo>
                  <a:cubicBezTo>
                    <a:pt x="5070" y="3140"/>
                    <a:pt x="5326" y="3156"/>
                    <a:pt x="5581" y="3156"/>
                  </a:cubicBezTo>
                  <a:cubicBezTo>
                    <a:pt x="5628" y="3156"/>
                    <a:pt x="5675" y="3155"/>
                    <a:pt x="5721" y="3154"/>
                  </a:cubicBezTo>
                  <a:cubicBezTo>
                    <a:pt x="5953" y="3148"/>
                    <a:pt x="6183" y="3123"/>
                    <a:pt x="6414" y="3102"/>
                  </a:cubicBezTo>
                  <a:cubicBezTo>
                    <a:pt x="6419" y="3105"/>
                    <a:pt x="6423" y="3111"/>
                    <a:pt x="6428" y="3114"/>
                  </a:cubicBezTo>
                  <a:cubicBezTo>
                    <a:pt x="6463" y="3112"/>
                    <a:pt x="6498" y="3110"/>
                    <a:pt x="6532" y="3107"/>
                  </a:cubicBezTo>
                  <a:cubicBezTo>
                    <a:pt x="6633" y="3100"/>
                    <a:pt x="6732" y="3096"/>
                    <a:pt x="6832" y="3091"/>
                  </a:cubicBezTo>
                  <a:cubicBezTo>
                    <a:pt x="6971" y="3084"/>
                    <a:pt x="7109" y="3078"/>
                    <a:pt x="7248" y="3074"/>
                  </a:cubicBezTo>
                  <a:cubicBezTo>
                    <a:pt x="7244" y="3043"/>
                    <a:pt x="7242" y="3012"/>
                    <a:pt x="7239" y="2982"/>
                  </a:cubicBezTo>
                  <a:cubicBezTo>
                    <a:pt x="7239" y="2980"/>
                    <a:pt x="7239" y="2979"/>
                    <a:pt x="7239" y="2977"/>
                  </a:cubicBezTo>
                  <a:cubicBezTo>
                    <a:pt x="7232" y="2940"/>
                    <a:pt x="7225" y="2904"/>
                    <a:pt x="7219" y="2867"/>
                  </a:cubicBezTo>
                  <a:cubicBezTo>
                    <a:pt x="7214" y="2840"/>
                    <a:pt x="7210" y="2812"/>
                    <a:pt x="7206" y="2784"/>
                  </a:cubicBezTo>
                  <a:cubicBezTo>
                    <a:pt x="7195" y="2723"/>
                    <a:pt x="7185" y="2662"/>
                    <a:pt x="7177" y="2603"/>
                  </a:cubicBezTo>
                  <a:cubicBezTo>
                    <a:pt x="7164" y="2508"/>
                    <a:pt x="7153" y="2412"/>
                    <a:pt x="7152" y="2316"/>
                  </a:cubicBezTo>
                  <a:cubicBezTo>
                    <a:pt x="7151" y="2307"/>
                    <a:pt x="7152" y="2298"/>
                    <a:pt x="7155" y="2287"/>
                  </a:cubicBezTo>
                  <a:cubicBezTo>
                    <a:pt x="7143" y="2141"/>
                    <a:pt x="7123" y="1996"/>
                    <a:pt x="7071" y="1857"/>
                  </a:cubicBezTo>
                  <a:cubicBezTo>
                    <a:pt x="7031" y="1755"/>
                    <a:pt x="6984" y="1651"/>
                    <a:pt x="6931" y="1553"/>
                  </a:cubicBezTo>
                  <a:cubicBezTo>
                    <a:pt x="6882" y="1464"/>
                    <a:pt x="6826" y="1380"/>
                    <a:pt x="6772" y="1293"/>
                  </a:cubicBezTo>
                  <a:cubicBezTo>
                    <a:pt x="6713" y="1186"/>
                    <a:pt x="6658" y="1076"/>
                    <a:pt x="6579" y="984"/>
                  </a:cubicBezTo>
                  <a:cubicBezTo>
                    <a:pt x="6506" y="897"/>
                    <a:pt x="6421" y="820"/>
                    <a:pt x="6340" y="740"/>
                  </a:cubicBezTo>
                  <a:cubicBezTo>
                    <a:pt x="6309" y="709"/>
                    <a:pt x="6278" y="671"/>
                    <a:pt x="6242" y="641"/>
                  </a:cubicBezTo>
                  <a:cubicBezTo>
                    <a:pt x="6240" y="640"/>
                    <a:pt x="6239" y="637"/>
                    <a:pt x="6237" y="635"/>
                  </a:cubicBezTo>
                  <a:cubicBezTo>
                    <a:pt x="6235" y="633"/>
                    <a:pt x="6232" y="632"/>
                    <a:pt x="6230" y="629"/>
                  </a:cubicBezTo>
                  <a:cubicBezTo>
                    <a:pt x="6229" y="628"/>
                    <a:pt x="6227" y="626"/>
                    <a:pt x="6226" y="624"/>
                  </a:cubicBezTo>
                  <a:cubicBezTo>
                    <a:pt x="6214" y="609"/>
                    <a:pt x="6200" y="597"/>
                    <a:pt x="6187" y="585"/>
                  </a:cubicBezTo>
                  <a:cubicBezTo>
                    <a:pt x="6108" y="516"/>
                    <a:pt x="6025" y="453"/>
                    <a:pt x="5941" y="393"/>
                  </a:cubicBezTo>
                  <a:cubicBezTo>
                    <a:pt x="5839" y="318"/>
                    <a:pt x="5730" y="242"/>
                    <a:pt x="5615" y="193"/>
                  </a:cubicBezTo>
                  <a:cubicBezTo>
                    <a:pt x="5430" y="111"/>
                    <a:pt x="5226" y="62"/>
                    <a:pt x="5026" y="35"/>
                  </a:cubicBezTo>
                  <a:cubicBezTo>
                    <a:pt x="4924" y="20"/>
                    <a:pt x="4823" y="5"/>
                    <a:pt x="4720" y="3"/>
                  </a:cubicBezTo>
                  <a:cubicBezTo>
                    <a:pt x="4692" y="2"/>
                    <a:pt x="4665" y="1"/>
                    <a:pt x="463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2080" name="Google Shape;2080;p42"/>
          <p:cNvSpPr/>
          <p:nvPr/>
        </p:nvSpPr>
        <p:spPr>
          <a:xfrm flipH="1">
            <a:off x="9041896" y="4160796"/>
            <a:ext cx="183" cy="248"/>
          </a:xfrm>
          <a:custGeom>
            <a:avLst/>
            <a:gdLst/>
            <a:ahLst/>
            <a:cxnLst/>
            <a:rect l="l" t="t" r="r" b="b"/>
            <a:pathLst>
              <a:path w="3" h="3" extrusionOk="0">
                <a:moveTo>
                  <a:pt x="3" y="2"/>
                </a:moveTo>
                <a:cubicBezTo>
                  <a:pt x="3" y="2"/>
                  <a:pt x="1" y="1"/>
                  <a:pt x="0" y="1"/>
                </a:cubicBezTo>
                <a:cubicBezTo>
                  <a:pt x="0" y="1"/>
                  <a:pt x="0" y="1"/>
                  <a:pt x="0" y="1"/>
                </a:cubicBezTo>
                <a:cubicBezTo>
                  <a:pt x="1" y="1"/>
                  <a:pt x="3" y="2"/>
                  <a:pt x="3"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1" name="Google Shape;2081;p42"/>
          <p:cNvSpPr/>
          <p:nvPr/>
        </p:nvSpPr>
        <p:spPr>
          <a:xfrm flipH="1">
            <a:off x="9218708" y="3283657"/>
            <a:ext cx="61" cy="83"/>
          </a:xfrm>
          <a:custGeom>
            <a:avLst/>
            <a:gdLst/>
            <a:ahLst/>
            <a:cxnLst/>
            <a:rect l="l" t="t" r="r" b="b"/>
            <a:pathLst>
              <a:path w="1" h="1" extrusionOk="0">
                <a:moveTo>
                  <a:pt x="1" y="0"/>
                </a:move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2" name="Google Shape;2082;p42"/>
          <p:cNvSpPr/>
          <p:nvPr/>
        </p:nvSpPr>
        <p:spPr>
          <a:xfrm flipH="1">
            <a:off x="9218645" y="3282502"/>
            <a:ext cx="672" cy="1155"/>
          </a:xfrm>
          <a:custGeom>
            <a:avLst/>
            <a:gdLst/>
            <a:ahLst/>
            <a:cxnLst/>
            <a:rect l="l" t="t" r="r" b="b"/>
            <a:pathLst>
              <a:path w="11" h="14" extrusionOk="0">
                <a:moveTo>
                  <a:pt x="0" y="0"/>
                </a:moveTo>
                <a:lnTo>
                  <a:pt x="0" y="0"/>
                </a:lnTo>
                <a:cubicBezTo>
                  <a:pt x="3" y="4"/>
                  <a:pt x="6" y="8"/>
                  <a:pt x="8" y="12"/>
                </a:cubicBezTo>
                <a:cubicBezTo>
                  <a:pt x="10" y="13"/>
                  <a:pt x="10" y="13"/>
                  <a:pt x="11" y="13"/>
                </a:cubicBezTo>
                <a:cubicBezTo>
                  <a:pt x="7" y="10"/>
                  <a:pt x="4" y="5"/>
                  <a:pt x="0"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3" name="Google Shape;2083;p42"/>
          <p:cNvSpPr/>
          <p:nvPr/>
        </p:nvSpPr>
        <p:spPr>
          <a:xfrm flipH="1">
            <a:off x="9094821" y="4192900"/>
            <a:ext cx="23164" cy="30699"/>
          </a:xfrm>
          <a:custGeom>
            <a:avLst/>
            <a:gdLst/>
            <a:ahLst/>
            <a:cxnLst/>
            <a:rect l="l" t="t" r="r" b="b"/>
            <a:pathLst>
              <a:path w="379" h="372" extrusionOk="0">
                <a:moveTo>
                  <a:pt x="201" y="1"/>
                </a:moveTo>
                <a:cubicBezTo>
                  <a:pt x="201" y="1"/>
                  <a:pt x="200" y="1"/>
                  <a:pt x="199" y="1"/>
                </a:cubicBezTo>
                <a:cubicBezTo>
                  <a:pt x="99" y="2"/>
                  <a:pt x="11" y="70"/>
                  <a:pt x="5" y="177"/>
                </a:cubicBezTo>
                <a:cubicBezTo>
                  <a:pt x="0" y="271"/>
                  <a:pt x="78" y="371"/>
                  <a:pt x="179" y="371"/>
                </a:cubicBezTo>
                <a:cubicBezTo>
                  <a:pt x="180" y="371"/>
                  <a:pt x="181" y="371"/>
                  <a:pt x="181" y="371"/>
                </a:cubicBezTo>
                <a:cubicBezTo>
                  <a:pt x="281" y="370"/>
                  <a:pt x="369" y="300"/>
                  <a:pt x="376" y="195"/>
                </a:cubicBezTo>
                <a:cubicBezTo>
                  <a:pt x="379" y="100"/>
                  <a:pt x="301"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4" name="Google Shape;2084;p42"/>
          <p:cNvSpPr/>
          <p:nvPr/>
        </p:nvSpPr>
        <p:spPr>
          <a:xfrm flipH="1">
            <a:off x="9105641" y="3385986"/>
            <a:ext cx="23225" cy="30699"/>
          </a:xfrm>
          <a:custGeom>
            <a:avLst/>
            <a:gdLst/>
            <a:ahLst/>
            <a:cxnLst/>
            <a:rect l="l" t="t" r="r" b="b"/>
            <a:pathLst>
              <a:path w="380" h="372" extrusionOk="0">
                <a:moveTo>
                  <a:pt x="201" y="1"/>
                </a:moveTo>
                <a:cubicBezTo>
                  <a:pt x="200" y="1"/>
                  <a:pt x="200" y="1"/>
                  <a:pt x="199" y="1"/>
                </a:cubicBezTo>
                <a:cubicBezTo>
                  <a:pt x="98" y="2"/>
                  <a:pt x="10" y="72"/>
                  <a:pt x="5" y="177"/>
                </a:cubicBezTo>
                <a:cubicBezTo>
                  <a:pt x="0" y="272"/>
                  <a:pt x="78" y="371"/>
                  <a:pt x="179" y="371"/>
                </a:cubicBezTo>
                <a:cubicBezTo>
                  <a:pt x="180" y="371"/>
                  <a:pt x="180" y="371"/>
                  <a:pt x="181" y="371"/>
                </a:cubicBezTo>
                <a:cubicBezTo>
                  <a:pt x="281" y="370"/>
                  <a:pt x="369" y="302"/>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5" name="Google Shape;2085;p42"/>
          <p:cNvSpPr/>
          <p:nvPr/>
        </p:nvSpPr>
        <p:spPr>
          <a:xfrm flipH="1">
            <a:off x="9078322" y="3401748"/>
            <a:ext cx="23225" cy="30699"/>
          </a:xfrm>
          <a:custGeom>
            <a:avLst/>
            <a:gdLst/>
            <a:ahLst/>
            <a:cxnLst/>
            <a:rect l="l" t="t" r="r" b="b"/>
            <a:pathLst>
              <a:path w="380" h="372" extrusionOk="0">
                <a:moveTo>
                  <a:pt x="201" y="1"/>
                </a:moveTo>
                <a:cubicBezTo>
                  <a:pt x="200" y="1"/>
                  <a:pt x="200" y="1"/>
                  <a:pt x="199" y="1"/>
                </a:cubicBezTo>
                <a:cubicBezTo>
                  <a:pt x="99" y="2"/>
                  <a:pt x="10" y="72"/>
                  <a:pt x="5" y="177"/>
                </a:cubicBezTo>
                <a:cubicBezTo>
                  <a:pt x="0" y="272"/>
                  <a:pt x="79" y="371"/>
                  <a:pt x="179" y="371"/>
                </a:cubicBezTo>
                <a:cubicBezTo>
                  <a:pt x="180" y="371"/>
                  <a:pt x="180" y="371"/>
                  <a:pt x="181" y="371"/>
                </a:cubicBezTo>
                <a:cubicBezTo>
                  <a:pt x="281" y="370"/>
                  <a:pt x="370" y="300"/>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6" name="Google Shape;2086;p42"/>
          <p:cNvSpPr/>
          <p:nvPr/>
        </p:nvSpPr>
        <p:spPr>
          <a:xfrm flipH="1">
            <a:off x="9084370" y="3363045"/>
            <a:ext cx="23286" cy="30699"/>
          </a:xfrm>
          <a:custGeom>
            <a:avLst/>
            <a:gdLst/>
            <a:ahLst/>
            <a:cxnLst/>
            <a:rect l="l" t="t" r="r" b="b"/>
            <a:pathLst>
              <a:path w="381" h="372" extrusionOk="0">
                <a:moveTo>
                  <a:pt x="201" y="1"/>
                </a:moveTo>
                <a:cubicBezTo>
                  <a:pt x="201" y="1"/>
                  <a:pt x="200" y="1"/>
                  <a:pt x="200" y="1"/>
                </a:cubicBezTo>
                <a:cubicBezTo>
                  <a:pt x="99" y="3"/>
                  <a:pt x="12" y="72"/>
                  <a:pt x="5" y="177"/>
                </a:cubicBezTo>
                <a:cubicBezTo>
                  <a:pt x="1" y="273"/>
                  <a:pt x="80" y="371"/>
                  <a:pt x="180" y="371"/>
                </a:cubicBezTo>
                <a:cubicBezTo>
                  <a:pt x="180" y="371"/>
                  <a:pt x="181" y="371"/>
                  <a:pt x="181" y="371"/>
                </a:cubicBezTo>
                <a:cubicBezTo>
                  <a:pt x="282" y="370"/>
                  <a:pt x="370" y="302"/>
                  <a:pt x="376"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7" name="Google Shape;2087;p42"/>
          <p:cNvSpPr/>
          <p:nvPr/>
        </p:nvSpPr>
        <p:spPr>
          <a:xfrm flipH="1">
            <a:off x="9160400" y="5206038"/>
            <a:ext cx="244" cy="1403"/>
          </a:xfrm>
          <a:custGeom>
            <a:avLst/>
            <a:gdLst/>
            <a:ahLst/>
            <a:cxnLst/>
            <a:rect l="l" t="t" r="r" b="b"/>
            <a:pathLst>
              <a:path w="4" h="17" extrusionOk="0">
                <a:moveTo>
                  <a:pt x="1" y="0"/>
                </a:moveTo>
                <a:cubicBezTo>
                  <a:pt x="1" y="0"/>
                  <a:pt x="1" y="0"/>
                  <a:pt x="1" y="1"/>
                </a:cubicBezTo>
                <a:lnTo>
                  <a:pt x="1" y="1"/>
                </a:lnTo>
                <a:cubicBezTo>
                  <a:pt x="1" y="1"/>
                  <a:pt x="1" y="0"/>
                  <a:pt x="1" y="0"/>
                </a:cubicBezTo>
                <a:close/>
                <a:moveTo>
                  <a:pt x="1" y="1"/>
                </a:moveTo>
                <a:cubicBezTo>
                  <a:pt x="1" y="5"/>
                  <a:pt x="2" y="8"/>
                  <a:pt x="2" y="11"/>
                </a:cubicBezTo>
                <a:lnTo>
                  <a:pt x="2" y="11"/>
                </a:lnTo>
                <a:cubicBezTo>
                  <a:pt x="2" y="10"/>
                  <a:pt x="2" y="8"/>
                  <a:pt x="2" y="6"/>
                </a:cubicBezTo>
                <a:cubicBezTo>
                  <a:pt x="1" y="4"/>
                  <a:pt x="1" y="2"/>
                  <a:pt x="1" y="1"/>
                </a:cubicBezTo>
                <a:close/>
                <a:moveTo>
                  <a:pt x="2" y="11"/>
                </a:moveTo>
                <a:cubicBezTo>
                  <a:pt x="2" y="13"/>
                  <a:pt x="3" y="15"/>
                  <a:pt x="3" y="16"/>
                </a:cubicBezTo>
                <a:cubicBezTo>
                  <a:pt x="3" y="14"/>
                  <a:pt x="3" y="13"/>
                  <a:pt x="2" y="11"/>
                </a:cubicBezTo>
                <a:close/>
              </a:path>
            </a:pathLst>
          </a:custGeom>
          <a:solidFill>
            <a:srgbClr val="EF9E41"/>
          </a:solidFill>
          <a:ln>
            <a:noFill/>
          </a:ln>
        </p:spPr>
        <p:txBody>
          <a:bodyPr spcFirstLastPara="1" wrap="square" lIns="91425" tIns="91425" rIns="91425" bIns="91425" anchor="ctr" anchorCtr="0">
            <a:noAutofit/>
          </a:bodyPr>
          <a:lstStyle/>
          <a:p>
            <a:endParaRPr/>
          </a:p>
        </p:txBody>
      </p:sp>
      <p:sp>
        <p:nvSpPr>
          <p:cNvPr id="2088" name="Google Shape;2088;p42"/>
          <p:cNvSpPr/>
          <p:nvPr/>
        </p:nvSpPr>
        <p:spPr>
          <a:xfrm flipH="1">
            <a:off x="9130577" y="4867693"/>
            <a:ext cx="2017" cy="165"/>
          </a:xfrm>
          <a:custGeom>
            <a:avLst/>
            <a:gdLst/>
            <a:ahLst/>
            <a:cxnLst/>
            <a:rect l="l" t="t" r="r" b="b"/>
            <a:pathLst>
              <a:path w="33" h="2" extrusionOk="0">
                <a:moveTo>
                  <a:pt x="30" y="0"/>
                </a:moveTo>
                <a:cubicBezTo>
                  <a:pt x="30" y="0"/>
                  <a:pt x="29" y="1"/>
                  <a:pt x="28" y="1"/>
                </a:cubicBezTo>
                <a:lnTo>
                  <a:pt x="32" y="1"/>
                </a:lnTo>
                <a:cubicBezTo>
                  <a:pt x="32" y="0"/>
                  <a:pt x="31" y="0"/>
                  <a:pt x="30" y="0"/>
                </a:cubicBezTo>
                <a:close/>
                <a:moveTo>
                  <a:pt x="4" y="1"/>
                </a:moveTo>
                <a:lnTo>
                  <a:pt x="4" y="1"/>
                </a:lnTo>
                <a:cubicBezTo>
                  <a:pt x="3" y="2"/>
                  <a:pt x="2" y="2"/>
                  <a:pt x="0" y="2"/>
                </a:cubicBezTo>
                <a:cubicBezTo>
                  <a:pt x="2" y="2"/>
                  <a:pt x="3" y="2"/>
                  <a:pt x="4" y="1"/>
                </a:cubicBezTo>
                <a:close/>
                <a:moveTo>
                  <a:pt x="10" y="1"/>
                </a:moveTo>
                <a:cubicBezTo>
                  <a:pt x="8" y="1"/>
                  <a:pt x="6" y="1"/>
                  <a:pt x="4" y="1"/>
                </a:cubicBezTo>
                <a:lnTo>
                  <a:pt x="4" y="1"/>
                </a:lnTo>
                <a:cubicBezTo>
                  <a:pt x="5" y="1"/>
                  <a:pt x="7" y="1"/>
                  <a:pt x="8" y="1"/>
                </a:cubicBezTo>
                <a:cubicBezTo>
                  <a:pt x="13" y="1"/>
                  <a:pt x="18" y="2"/>
                  <a:pt x="23" y="2"/>
                </a:cubicBezTo>
                <a:cubicBezTo>
                  <a:pt x="25" y="2"/>
                  <a:pt x="26" y="1"/>
                  <a:pt x="28" y="1"/>
                </a:cubicBez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89" name="Google Shape;2089;p42"/>
          <p:cNvSpPr/>
          <p:nvPr/>
        </p:nvSpPr>
        <p:spPr>
          <a:xfrm flipH="1">
            <a:off x="9109184" y="4867694"/>
            <a:ext cx="55006" cy="364257"/>
          </a:xfrm>
          <a:custGeom>
            <a:avLst/>
            <a:gdLst/>
            <a:ahLst/>
            <a:cxnLst/>
            <a:rect l="l" t="t" r="r" b="b"/>
            <a:pathLst>
              <a:path w="900" h="4414" extrusionOk="0">
                <a:moveTo>
                  <a:pt x="551" y="1"/>
                </a:moveTo>
                <a:lnTo>
                  <a:pt x="556" y="2"/>
                </a:lnTo>
                <a:cubicBezTo>
                  <a:pt x="554" y="1"/>
                  <a:pt x="553" y="1"/>
                  <a:pt x="551" y="1"/>
                </a:cubicBezTo>
                <a:cubicBezTo>
                  <a:pt x="547" y="1"/>
                  <a:pt x="543" y="2"/>
                  <a:pt x="540" y="2"/>
                </a:cubicBezTo>
                <a:cubicBezTo>
                  <a:pt x="489" y="2"/>
                  <a:pt x="441" y="24"/>
                  <a:pt x="407" y="59"/>
                </a:cubicBezTo>
                <a:cubicBezTo>
                  <a:pt x="370" y="73"/>
                  <a:pt x="337" y="96"/>
                  <a:pt x="315" y="128"/>
                </a:cubicBezTo>
                <a:cubicBezTo>
                  <a:pt x="308" y="137"/>
                  <a:pt x="304" y="146"/>
                  <a:pt x="299" y="155"/>
                </a:cubicBezTo>
                <a:cubicBezTo>
                  <a:pt x="288" y="152"/>
                  <a:pt x="276" y="149"/>
                  <a:pt x="265" y="149"/>
                </a:cubicBezTo>
                <a:cubicBezTo>
                  <a:pt x="260" y="149"/>
                  <a:pt x="255" y="149"/>
                  <a:pt x="250" y="149"/>
                </a:cubicBezTo>
                <a:cubicBezTo>
                  <a:pt x="151" y="149"/>
                  <a:pt x="80" y="226"/>
                  <a:pt x="68" y="321"/>
                </a:cubicBezTo>
                <a:cubicBezTo>
                  <a:pt x="57" y="403"/>
                  <a:pt x="66" y="487"/>
                  <a:pt x="62" y="569"/>
                </a:cubicBezTo>
                <a:cubicBezTo>
                  <a:pt x="60" y="656"/>
                  <a:pt x="52" y="741"/>
                  <a:pt x="45" y="826"/>
                </a:cubicBezTo>
                <a:cubicBezTo>
                  <a:pt x="30" y="998"/>
                  <a:pt x="17" y="1168"/>
                  <a:pt x="9" y="1340"/>
                </a:cubicBezTo>
                <a:cubicBezTo>
                  <a:pt x="1" y="1508"/>
                  <a:pt x="9" y="1678"/>
                  <a:pt x="14" y="1846"/>
                </a:cubicBezTo>
                <a:cubicBezTo>
                  <a:pt x="20" y="2024"/>
                  <a:pt x="23" y="2201"/>
                  <a:pt x="25" y="2379"/>
                </a:cubicBezTo>
                <a:cubicBezTo>
                  <a:pt x="25" y="2377"/>
                  <a:pt x="25" y="2375"/>
                  <a:pt x="26" y="2373"/>
                </a:cubicBezTo>
                <a:lnTo>
                  <a:pt x="26" y="2373"/>
                </a:lnTo>
                <a:cubicBezTo>
                  <a:pt x="23" y="2723"/>
                  <a:pt x="18" y="3073"/>
                  <a:pt x="26" y="3423"/>
                </a:cubicBezTo>
                <a:cubicBezTo>
                  <a:pt x="29" y="3531"/>
                  <a:pt x="33" y="3637"/>
                  <a:pt x="38" y="3744"/>
                </a:cubicBezTo>
                <a:cubicBezTo>
                  <a:pt x="43" y="3821"/>
                  <a:pt x="45" y="3899"/>
                  <a:pt x="54" y="3975"/>
                </a:cubicBezTo>
                <a:cubicBezTo>
                  <a:pt x="67" y="4081"/>
                  <a:pt x="75" y="4196"/>
                  <a:pt x="124" y="4292"/>
                </a:cubicBezTo>
                <a:cubicBezTo>
                  <a:pt x="160" y="4362"/>
                  <a:pt x="233" y="4413"/>
                  <a:pt x="312" y="4413"/>
                </a:cubicBezTo>
                <a:cubicBezTo>
                  <a:pt x="313" y="4413"/>
                  <a:pt x="314" y="4413"/>
                  <a:pt x="315" y="4413"/>
                </a:cubicBezTo>
                <a:cubicBezTo>
                  <a:pt x="329" y="4412"/>
                  <a:pt x="344" y="4411"/>
                  <a:pt x="357" y="4408"/>
                </a:cubicBezTo>
                <a:cubicBezTo>
                  <a:pt x="399" y="4396"/>
                  <a:pt x="441" y="4377"/>
                  <a:pt x="468" y="4342"/>
                </a:cubicBezTo>
                <a:cubicBezTo>
                  <a:pt x="485" y="4322"/>
                  <a:pt x="503" y="4300"/>
                  <a:pt x="520" y="4277"/>
                </a:cubicBezTo>
                <a:cubicBezTo>
                  <a:pt x="522" y="4273"/>
                  <a:pt x="525" y="4268"/>
                  <a:pt x="529" y="4264"/>
                </a:cubicBezTo>
                <a:cubicBezTo>
                  <a:pt x="548" y="4346"/>
                  <a:pt x="620" y="4410"/>
                  <a:pt x="707" y="4410"/>
                </a:cubicBezTo>
                <a:cubicBezTo>
                  <a:pt x="708" y="4410"/>
                  <a:pt x="709" y="4410"/>
                  <a:pt x="710" y="4410"/>
                </a:cubicBezTo>
                <a:lnTo>
                  <a:pt x="720" y="4410"/>
                </a:lnTo>
                <a:cubicBezTo>
                  <a:pt x="819" y="4404"/>
                  <a:pt x="899" y="4313"/>
                  <a:pt x="891" y="4213"/>
                </a:cubicBezTo>
                <a:cubicBezTo>
                  <a:pt x="881" y="4077"/>
                  <a:pt x="874" y="3941"/>
                  <a:pt x="871" y="3805"/>
                </a:cubicBezTo>
                <a:cubicBezTo>
                  <a:pt x="866" y="3660"/>
                  <a:pt x="856" y="3515"/>
                  <a:pt x="849" y="3369"/>
                </a:cubicBezTo>
                <a:cubicBezTo>
                  <a:pt x="834" y="3068"/>
                  <a:pt x="837" y="2764"/>
                  <a:pt x="834" y="2464"/>
                </a:cubicBezTo>
                <a:cubicBezTo>
                  <a:pt x="832" y="2272"/>
                  <a:pt x="825" y="2078"/>
                  <a:pt x="822" y="1886"/>
                </a:cubicBezTo>
                <a:cubicBezTo>
                  <a:pt x="819" y="1690"/>
                  <a:pt x="818" y="1492"/>
                  <a:pt x="817" y="1296"/>
                </a:cubicBezTo>
                <a:cubicBezTo>
                  <a:pt x="816" y="1098"/>
                  <a:pt x="811" y="902"/>
                  <a:pt x="801" y="703"/>
                </a:cubicBezTo>
                <a:cubicBezTo>
                  <a:pt x="795" y="595"/>
                  <a:pt x="788" y="487"/>
                  <a:pt x="779" y="378"/>
                </a:cubicBezTo>
                <a:cubicBezTo>
                  <a:pt x="771" y="279"/>
                  <a:pt x="763" y="167"/>
                  <a:pt x="703" y="84"/>
                </a:cubicBezTo>
                <a:cubicBezTo>
                  <a:pt x="668" y="37"/>
                  <a:pt x="622" y="10"/>
                  <a:pt x="568" y="3"/>
                </a:cubicBezTo>
                <a:cubicBezTo>
                  <a:pt x="562" y="2"/>
                  <a:pt x="556" y="1"/>
                  <a:pt x="5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0" name="Google Shape;2090;p42"/>
          <p:cNvSpPr/>
          <p:nvPr/>
        </p:nvSpPr>
        <p:spPr>
          <a:xfrm flipH="1">
            <a:off x="9131920" y="4867693"/>
            <a:ext cx="122" cy="83"/>
          </a:xfrm>
          <a:custGeom>
            <a:avLst/>
            <a:gdLst/>
            <a:ahLst/>
            <a:cxnLst/>
            <a:rect l="l" t="t" r="r" b="b"/>
            <a:pathLst>
              <a:path w="2" h="1" extrusionOk="0">
                <a:moveTo>
                  <a:pt x="1" y="1"/>
                </a:moveTo>
                <a:lnTo>
                  <a:pt x="2" y="1"/>
                </a:lnTo>
                <a:lnTo>
                  <a:pt x="2" y="1"/>
                </a:ln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91" name="Google Shape;2091;p42"/>
          <p:cNvSpPr/>
          <p:nvPr/>
        </p:nvSpPr>
        <p:spPr>
          <a:xfrm flipH="1">
            <a:off x="9024722" y="5220892"/>
            <a:ext cx="75113" cy="462379"/>
          </a:xfrm>
          <a:custGeom>
            <a:avLst/>
            <a:gdLst/>
            <a:ahLst/>
            <a:cxnLst/>
            <a:rect l="l" t="t" r="r" b="b"/>
            <a:pathLst>
              <a:path w="1229" h="5603" extrusionOk="0">
                <a:moveTo>
                  <a:pt x="804" y="0"/>
                </a:moveTo>
                <a:cubicBezTo>
                  <a:pt x="800" y="0"/>
                  <a:pt x="797" y="1"/>
                  <a:pt x="793" y="1"/>
                </a:cubicBezTo>
                <a:cubicBezTo>
                  <a:pt x="733" y="5"/>
                  <a:pt x="685" y="38"/>
                  <a:pt x="655" y="85"/>
                </a:cubicBezTo>
                <a:cubicBezTo>
                  <a:pt x="635" y="73"/>
                  <a:pt x="614" y="64"/>
                  <a:pt x="591" y="58"/>
                </a:cubicBezTo>
                <a:cubicBezTo>
                  <a:pt x="579" y="56"/>
                  <a:pt x="567" y="54"/>
                  <a:pt x="555" y="54"/>
                </a:cubicBezTo>
                <a:cubicBezTo>
                  <a:pt x="533" y="54"/>
                  <a:pt x="511" y="58"/>
                  <a:pt x="491" y="66"/>
                </a:cubicBezTo>
                <a:cubicBezTo>
                  <a:pt x="480" y="60"/>
                  <a:pt x="467" y="56"/>
                  <a:pt x="455" y="53"/>
                </a:cubicBezTo>
                <a:cubicBezTo>
                  <a:pt x="452" y="52"/>
                  <a:pt x="449" y="51"/>
                  <a:pt x="446" y="51"/>
                </a:cubicBezTo>
                <a:cubicBezTo>
                  <a:pt x="434" y="48"/>
                  <a:pt x="421" y="47"/>
                  <a:pt x="409" y="47"/>
                </a:cubicBezTo>
                <a:cubicBezTo>
                  <a:pt x="355" y="47"/>
                  <a:pt x="299" y="74"/>
                  <a:pt x="265" y="116"/>
                </a:cubicBezTo>
                <a:cubicBezTo>
                  <a:pt x="247" y="108"/>
                  <a:pt x="227" y="103"/>
                  <a:pt x="207" y="101"/>
                </a:cubicBezTo>
                <a:cubicBezTo>
                  <a:pt x="203" y="101"/>
                  <a:pt x="199" y="101"/>
                  <a:pt x="196" y="101"/>
                </a:cubicBezTo>
                <a:cubicBezTo>
                  <a:pt x="129" y="101"/>
                  <a:pt x="56" y="140"/>
                  <a:pt x="29" y="203"/>
                </a:cubicBezTo>
                <a:cubicBezTo>
                  <a:pt x="18" y="231"/>
                  <a:pt x="9" y="256"/>
                  <a:pt x="5" y="287"/>
                </a:cubicBezTo>
                <a:cubicBezTo>
                  <a:pt x="1" y="319"/>
                  <a:pt x="1" y="351"/>
                  <a:pt x="2" y="384"/>
                </a:cubicBezTo>
                <a:cubicBezTo>
                  <a:pt x="3" y="415"/>
                  <a:pt x="4" y="446"/>
                  <a:pt x="4" y="476"/>
                </a:cubicBezTo>
                <a:cubicBezTo>
                  <a:pt x="6" y="531"/>
                  <a:pt x="9" y="587"/>
                  <a:pt x="10" y="642"/>
                </a:cubicBezTo>
                <a:cubicBezTo>
                  <a:pt x="30" y="1052"/>
                  <a:pt x="38" y="1461"/>
                  <a:pt x="53" y="1869"/>
                </a:cubicBezTo>
                <a:cubicBezTo>
                  <a:pt x="68" y="2280"/>
                  <a:pt x="93" y="2688"/>
                  <a:pt x="129" y="3096"/>
                </a:cubicBezTo>
                <a:cubicBezTo>
                  <a:pt x="163" y="3489"/>
                  <a:pt x="208" y="3883"/>
                  <a:pt x="236" y="4276"/>
                </a:cubicBezTo>
                <a:cubicBezTo>
                  <a:pt x="250" y="4476"/>
                  <a:pt x="273" y="4674"/>
                  <a:pt x="290" y="4873"/>
                </a:cubicBezTo>
                <a:cubicBezTo>
                  <a:pt x="299" y="4971"/>
                  <a:pt x="308" y="5070"/>
                  <a:pt x="319" y="5167"/>
                </a:cubicBezTo>
                <a:cubicBezTo>
                  <a:pt x="323" y="5213"/>
                  <a:pt x="326" y="5257"/>
                  <a:pt x="327" y="5303"/>
                </a:cubicBezTo>
                <a:cubicBezTo>
                  <a:pt x="329" y="5355"/>
                  <a:pt x="328" y="5405"/>
                  <a:pt x="336" y="5455"/>
                </a:cubicBezTo>
                <a:cubicBezTo>
                  <a:pt x="351" y="5542"/>
                  <a:pt x="434" y="5603"/>
                  <a:pt x="519" y="5603"/>
                </a:cubicBezTo>
                <a:cubicBezTo>
                  <a:pt x="519" y="5603"/>
                  <a:pt x="520" y="5603"/>
                  <a:pt x="521" y="5603"/>
                </a:cubicBezTo>
                <a:cubicBezTo>
                  <a:pt x="532" y="5603"/>
                  <a:pt x="543" y="5601"/>
                  <a:pt x="554" y="5599"/>
                </a:cubicBezTo>
                <a:cubicBezTo>
                  <a:pt x="605" y="5589"/>
                  <a:pt x="645" y="5560"/>
                  <a:pt x="670" y="5521"/>
                </a:cubicBezTo>
                <a:cubicBezTo>
                  <a:pt x="680" y="5523"/>
                  <a:pt x="690" y="5523"/>
                  <a:pt x="700" y="5523"/>
                </a:cubicBezTo>
                <a:cubicBezTo>
                  <a:pt x="744" y="5523"/>
                  <a:pt x="787" y="5512"/>
                  <a:pt x="832" y="5503"/>
                </a:cubicBezTo>
                <a:cubicBezTo>
                  <a:pt x="872" y="5496"/>
                  <a:pt x="914" y="5489"/>
                  <a:pt x="956" y="5479"/>
                </a:cubicBezTo>
                <a:cubicBezTo>
                  <a:pt x="969" y="5487"/>
                  <a:pt x="985" y="5493"/>
                  <a:pt x="1001" y="5495"/>
                </a:cubicBezTo>
                <a:cubicBezTo>
                  <a:pt x="1014" y="5499"/>
                  <a:pt x="1028" y="5500"/>
                  <a:pt x="1040" y="5500"/>
                </a:cubicBezTo>
                <a:cubicBezTo>
                  <a:pt x="1092" y="5499"/>
                  <a:pt x="1139" y="5476"/>
                  <a:pt x="1176" y="5438"/>
                </a:cubicBezTo>
                <a:cubicBezTo>
                  <a:pt x="1227" y="5388"/>
                  <a:pt x="1229" y="5322"/>
                  <a:pt x="1229" y="5256"/>
                </a:cubicBezTo>
                <a:cubicBezTo>
                  <a:pt x="1229" y="5210"/>
                  <a:pt x="1228" y="5165"/>
                  <a:pt x="1227" y="5118"/>
                </a:cubicBezTo>
                <a:cubicBezTo>
                  <a:pt x="1214" y="4735"/>
                  <a:pt x="1164" y="4353"/>
                  <a:pt x="1135" y="3969"/>
                </a:cubicBezTo>
                <a:cubicBezTo>
                  <a:pt x="1120" y="3770"/>
                  <a:pt x="1105" y="3571"/>
                  <a:pt x="1095" y="3372"/>
                </a:cubicBezTo>
                <a:cubicBezTo>
                  <a:pt x="1086" y="3170"/>
                  <a:pt x="1081" y="2969"/>
                  <a:pt x="1076" y="2768"/>
                </a:cubicBezTo>
                <a:cubicBezTo>
                  <a:pt x="1065" y="2379"/>
                  <a:pt x="1041" y="1992"/>
                  <a:pt x="1028" y="1603"/>
                </a:cubicBezTo>
                <a:cubicBezTo>
                  <a:pt x="1020" y="1403"/>
                  <a:pt x="1014" y="1203"/>
                  <a:pt x="1007" y="1002"/>
                </a:cubicBezTo>
                <a:cubicBezTo>
                  <a:pt x="1001" y="810"/>
                  <a:pt x="992" y="618"/>
                  <a:pt x="988" y="426"/>
                </a:cubicBezTo>
                <a:cubicBezTo>
                  <a:pt x="989" y="342"/>
                  <a:pt x="993" y="257"/>
                  <a:pt x="990" y="173"/>
                </a:cubicBezTo>
                <a:cubicBezTo>
                  <a:pt x="985" y="75"/>
                  <a:pt x="898" y="0"/>
                  <a:pt x="804"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2" name="Google Shape;2092;p42"/>
          <p:cNvSpPr/>
          <p:nvPr/>
        </p:nvSpPr>
        <p:spPr>
          <a:xfrm flipH="1">
            <a:off x="8133015" y="4862330"/>
            <a:ext cx="57084" cy="395617"/>
          </a:xfrm>
          <a:custGeom>
            <a:avLst/>
            <a:gdLst/>
            <a:ahLst/>
            <a:cxnLst/>
            <a:rect l="l" t="t" r="r" b="b"/>
            <a:pathLst>
              <a:path w="934" h="4794" extrusionOk="0">
                <a:moveTo>
                  <a:pt x="517" y="0"/>
                </a:moveTo>
                <a:cubicBezTo>
                  <a:pt x="418" y="0"/>
                  <a:pt x="344" y="78"/>
                  <a:pt x="333" y="173"/>
                </a:cubicBezTo>
                <a:cubicBezTo>
                  <a:pt x="332" y="175"/>
                  <a:pt x="332" y="179"/>
                  <a:pt x="332" y="181"/>
                </a:cubicBezTo>
                <a:cubicBezTo>
                  <a:pt x="325" y="193"/>
                  <a:pt x="318" y="204"/>
                  <a:pt x="314" y="216"/>
                </a:cubicBezTo>
                <a:cubicBezTo>
                  <a:pt x="278" y="306"/>
                  <a:pt x="282" y="416"/>
                  <a:pt x="282" y="512"/>
                </a:cubicBezTo>
                <a:cubicBezTo>
                  <a:pt x="280" y="594"/>
                  <a:pt x="279" y="676"/>
                  <a:pt x="280" y="759"/>
                </a:cubicBezTo>
                <a:cubicBezTo>
                  <a:pt x="280" y="795"/>
                  <a:pt x="280" y="832"/>
                  <a:pt x="280" y="868"/>
                </a:cubicBezTo>
                <a:cubicBezTo>
                  <a:pt x="270" y="962"/>
                  <a:pt x="261" y="1055"/>
                  <a:pt x="252" y="1149"/>
                </a:cubicBezTo>
                <a:cubicBezTo>
                  <a:pt x="237" y="1311"/>
                  <a:pt x="221" y="1473"/>
                  <a:pt x="204" y="1636"/>
                </a:cubicBezTo>
                <a:cubicBezTo>
                  <a:pt x="187" y="1803"/>
                  <a:pt x="166" y="1971"/>
                  <a:pt x="155" y="2139"/>
                </a:cubicBezTo>
                <a:cubicBezTo>
                  <a:pt x="140" y="2339"/>
                  <a:pt x="131" y="2538"/>
                  <a:pt x="115" y="2737"/>
                </a:cubicBezTo>
                <a:cubicBezTo>
                  <a:pt x="98" y="2935"/>
                  <a:pt x="72" y="3130"/>
                  <a:pt x="59" y="3327"/>
                </a:cubicBezTo>
                <a:cubicBezTo>
                  <a:pt x="45" y="3512"/>
                  <a:pt x="45" y="3699"/>
                  <a:pt x="32" y="3884"/>
                </a:cubicBezTo>
                <a:cubicBezTo>
                  <a:pt x="19" y="4080"/>
                  <a:pt x="0" y="4277"/>
                  <a:pt x="7" y="4475"/>
                </a:cubicBezTo>
                <a:cubicBezTo>
                  <a:pt x="8" y="4528"/>
                  <a:pt x="8" y="4581"/>
                  <a:pt x="19" y="4633"/>
                </a:cubicBezTo>
                <a:cubicBezTo>
                  <a:pt x="39" y="4723"/>
                  <a:pt x="116" y="4788"/>
                  <a:pt x="208" y="4794"/>
                </a:cubicBezTo>
                <a:lnTo>
                  <a:pt x="224" y="4794"/>
                </a:lnTo>
                <a:cubicBezTo>
                  <a:pt x="314" y="4793"/>
                  <a:pt x="404" y="4733"/>
                  <a:pt x="468" y="4676"/>
                </a:cubicBezTo>
                <a:cubicBezTo>
                  <a:pt x="549" y="4604"/>
                  <a:pt x="610" y="4516"/>
                  <a:pt x="641" y="4412"/>
                </a:cubicBezTo>
                <a:cubicBezTo>
                  <a:pt x="699" y="4221"/>
                  <a:pt x="714" y="4021"/>
                  <a:pt x="733" y="3823"/>
                </a:cubicBezTo>
                <a:cubicBezTo>
                  <a:pt x="742" y="3727"/>
                  <a:pt x="752" y="3631"/>
                  <a:pt x="762" y="3535"/>
                </a:cubicBezTo>
                <a:cubicBezTo>
                  <a:pt x="772" y="3438"/>
                  <a:pt x="784" y="3341"/>
                  <a:pt x="793" y="3245"/>
                </a:cubicBezTo>
                <a:cubicBezTo>
                  <a:pt x="803" y="3134"/>
                  <a:pt x="818" y="3024"/>
                  <a:pt x="826" y="2914"/>
                </a:cubicBezTo>
                <a:cubicBezTo>
                  <a:pt x="833" y="2799"/>
                  <a:pt x="840" y="2685"/>
                  <a:pt x="848" y="2570"/>
                </a:cubicBezTo>
                <a:cubicBezTo>
                  <a:pt x="855" y="2469"/>
                  <a:pt x="855" y="2368"/>
                  <a:pt x="858" y="2266"/>
                </a:cubicBezTo>
                <a:cubicBezTo>
                  <a:pt x="865" y="2069"/>
                  <a:pt x="869" y="1871"/>
                  <a:pt x="875" y="1675"/>
                </a:cubicBezTo>
                <a:cubicBezTo>
                  <a:pt x="881" y="1474"/>
                  <a:pt x="891" y="1276"/>
                  <a:pt x="904" y="1077"/>
                </a:cubicBezTo>
                <a:cubicBezTo>
                  <a:pt x="915" y="886"/>
                  <a:pt x="933" y="695"/>
                  <a:pt x="927" y="505"/>
                </a:cubicBezTo>
                <a:cubicBezTo>
                  <a:pt x="925" y="458"/>
                  <a:pt x="922" y="411"/>
                  <a:pt x="919" y="364"/>
                </a:cubicBezTo>
                <a:cubicBezTo>
                  <a:pt x="916" y="326"/>
                  <a:pt x="914" y="289"/>
                  <a:pt x="901" y="253"/>
                </a:cubicBezTo>
                <a:cubicBezTo>
                  <a:pt x="871" y="173"/>
                  <a:pt x="794" y="123"/>
                  <a:pt x="710" y="123"/>
                </a:cubicBezTo>
                <a:cubicBezTo>
                  <a:pt x="704" y="123"/>
                  <a:pt x="699" y="124"/>
                  <a:pt x="693" y="124"/>
                </a:cubicBezTo>
                <a:cubicBezTo>
                  <a:pt x="668" y="57"/>
                  <a:pt x="601" y="5"/>
                  <a:pt x="530" y="1"/>
                </a:cubicBezTo>
                <a:cubicBezTo>
                  <a:pt x="526" y="0"/>
                  <a:pt x="521" y="0"/>
                  <a:pt x="5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grpSp>
        <p:nvGrpSpPr>
          <p:cNvPr id="2093" name="Google Shape;2093;p42"/>
          <p:cNvGrpSpPr/>
          <p:nvPr/>
        </p:nvGrpSpPr>
        <p:grpSpPr>
          <a:xfrm>
            <a:off x="1407291" y="2838126"/>
            <a:ext cx="1240746" cy="3568721"/>
            <a:chOff x="6553887" y="1596185"/>
            <a:chExt cx="1240746" cy="2676541"/>
          </a:xfrm>
        </p:grpSpPr>
        <p:sp>
          <p:nvSpPr>
            <p:cNvPr id="2094" name="Google Shape;2094;p42"/>
            <p:cNvSpPr/>
            <p:nvPr/>
          </p:nvSpPr>
          <p:spPr>
            <a:xfrm flipH="1">
              <a:off x="6810275" y="3314878"/>
              <a:ext cx="661719" cy="219223"/>
            </a:xfrm>
            <a:custGeom>
              <a:avLst/>
              <a:gdLst/>
              <a:ahLst/>
              <a:cxnLst/>
              <a:rect l="l" t="t" r="r" b="b"/>
              <a:pathLst>
                <a:path w="10827" h="3542" extrusionOk="0">
                  <a:moveTo>
                    <a:pt x="4319" y="211"/>
                  </a:moveTo>
                  <a:cubicBezTo>
                    <a:pt x="4313" y="213"/>
                    <a:pt x="4307" y="216"/>
                    <a:pt x="4301" y="219"/>
                  </a:cubicBezTo>
                  <a:lnTo>
                    <a:pt x="4301" y="219"/>
                  </a:lnTo>
                  <a:cubicBezTo>
                    <a:pt x="4307" y="216"/>
                    <a:pt x="4313" y="213"/>
                    <a:pt x="4319" y="211"/>
                  </a:cubicBezTo>
                  <a:close/>
                  <a:moveTo>
                    <a:pt x="4301" y="219"/>
                  </a:moveTo>
                  <a:cubicBezTo>
                    <a:pt x="4300" y="219"/>
                    <a:pt x="4300" y="219"/>
                    <a:pt x="4299" y="219"/>
                  </a:cubicBezTo>
                  <a:cubicBezTo>
                    <a:pt x="4300" y="219"/>
                    <a:pt x="4300" y="219"/>
                    <a:pt x="4301" y="219"/>
                  </a:cubicBezTo>
                  <a:close/>
                  <a:moveTo>
                    <a:pt x="3523" y="1668"/>
                  </a:moveTo>
                  <a:cubicBezTo>
                    <a:pt x="3523" y="1668"/>
                    <a:pt x="3522" y="1669"/>
                    <a:pt x="3522" y="1669"/>
                  </a:cubicBezTo>
                  <a:cubicBezTo>
                    <a:pt x="3522" y="1669"/>
                    <a:pt x="3523" y="1669"/>
                    <a:pt x="3523" y="1668"/>
                  </a:cubicBezTo>
                  <a:close/>
                  <a:moveTo>
                    <a:pt x="3594" y="1613"/>
                  </a:moveTo>
                  <a:lnTo>
                    <a:pt x="3594" y="1613"/>
                  </a:lnTo>
                  <a:cubicBezTo>
                    <a:pt x="3564" y="1641"/>
                    <a:pt x="3533" y="1668"/>
                    <a:pt x="3503" y="1694"/>
                  </a:cubicBezTo>
                  <a:cubicBezTo>
                    <a:pt x="3509" y="1686"/>
                    <a:pt x="3515" y="1678"/>
                    <a:pt x="3522" y="1669"/>
                  </a:cubicBezTo>
                  <a:cubicBezTo>
                    <a:pt x="3522" y="1669"/>
                    <a:pt x="3522" y="1668"/>
                    <a:pt x="3523" y="1668"/>
                  </a:cubicBezTo>
                  <a:cubicBezTo>
                    <a:pt x="3546" y="1650"/>
                    <a:pt x="3570" y="1631"/>
                    <a:pt x="3594" y="1613"/>
                  </a:cubicBezTo>
                  <a:close/>
                  <a:moveTo>
                    <a:pt x="5072" y="0"/>
                  </a:moveTo>
                  <a:cubicBezTo>
                    <a:pt x="5039" y="0"/>
                    <a:pt x="5006" y="5"/>
                    <a:pt x="4973" y="12"/>
                  </a:cubicBezTo>
                  <a:cubicBezTo>
                    <a:pt x="4903" y="26"/>
                    <a:pt x="4836" y="44"/>
                    <a:pt x="4768" y="64"/>
                  </a:cubicBezTo>
                  <a:cubicBezTo>
                    <a:pt x="4614" y="98"/>
                    <a:pt x="4464" y="149"/>
                    <a:pt x="4319" y="211"/>
                  </a:cubicBezTo>
                  <a:lnTo>
                    <a:pt x="4319" y="211"/>
                  </a:lnTo>
                  <a:cubicBezTo>
                    <a:pt x="4320" y="210"/>
                    <a:pt x="4320" y="210"/>
                    <a:pt x="4321" y="210"/>
                  </a:cubicBezTo>
                  <a:lnTo>
                    <a:pt x="4321" y="210"/>
                  </a:lnTo>
                  <a:cubicBezTo>
                    <a:pt x="4308" y="216"/>
                    <a:pt x="4296" y="220"/>
                    <a:pt x="4283" y="226"/>
                  </a:cubicBezTo>
                  <a:cubicBezTo>
                    <a:pt x="4260" y="216"/>
                    <a:pt x="4235" y="211"/>
                    <a:pt x="4209" y="211"/>
                  </a:cubicBezTo>
                  <a:cubicBezTo>
                    <a:pt x="4204" y="211"/>
                    <a:pt x="4200" y="211"/>
                    <a:pt x="4195" y="211"/>
                  </a:cubicBezTo>
                  <a:cubicBezTo>
                    <a:pt x="4049" y="225"/>
                    <a:pt x="3914" y="299"/>
                    <a:pt x="3789" y="372"/>
                  </a:cubicBezTo>
                  <a:cubicBezTo>
                    <a:pt x="3778" y="378"/>
                    <a:pt x="3768" y="385"/>
                    <a:pt x="3757" y="391"/>
                  </a:cubicBezTo>
                  <a:cubicBezTo>
                    <a:pt x="3731" y="395"/>
                    <a:pt x="3705" y="404"/>
                    <a:pt x="3683" y="420"/>
                  </a:cubicBezTo>
                  <a:cubicBezTo>
                    <a:pt x="3651" y="443"/>
                    <a:pt x="3621" y="467"/>
                    <a:pt x="3591" y="492"/>
                  </a:cubicBezTo>
                  <a:cubicBezTo>
                    <a:pt x="3531" y="532"/>
                    <a:pt x="3470" y="574"/>
                    <a:pt x="3410" y="616"/>
                  </a:cubicBezTo>
                  <a:cubicBezTo>
                    <a:pt x="3354" y="658"/>
                    <a:pt x="3299" y="702"/>
                    <a:pt x="3244" y="744"/>
                  </a:cubicBezTo>
                  <a:cubicBezTo>
                    <a:pt x="3212" y="768"/>
                    <a:pt x="3180" y="792"/>
                    <a:pt x="3149" y="820"/>
                  </a:cubicBezTo>
                  <a:cubicBezTo>
                    <a:pt x="3120" y="845"/>
                    <a:pt x="3093" y="871"/>
                    <a:pt x="3070" y="903"/>
                  </a:cubicBezTo>
                  <a:cubicBezTo>
                    <a:pt x="3053" y="926"/>
                    <a:pt x="3038" y="951"/>
                    <a:pt x="3022" y="975"/>
                  </a:cubicBezTo>
                  <a:cubicBezTo>
                    <a:pt x="2995" y="1022"/>
                    <a:pt x="2988" y="1075"/>
                    <a:pt x="3001" y="1121"/>
                  </a:cubicBezTo>
                  <a:cubicBezTo>
                    <a:pt x="2939" y="1195"/>
                    <a:pt x="2881" y="1273"/>
                    <a:pt x="2829" y="1351"/>
                  </a:cubicBezTo>
                  <a:cubicBezTo>
                    <a:pt x="2796" y="1399"/>
                    <a:pt x="2765" y="1448"/>
                    <a:pt x="2734" y="1498"/>
                  </a:cubicBezTo>
                  <a:cubicBezTo>
                    <a:pt x="2713" y="1528"/>
                    <a:pt x="2694" y="1558"/>
                    <a:pt x="2681" y="1592"/>
                  </a:cubicBezTo>
                  <a:cubicBezTo>
                    <a:pt x="2646" y="1629"/>
                    <a:pt x="2612" y="1666"/>
                    <a:pt x="2576" y="1703"/>
                  </a:cubicBezTo>
                  <a:cubicBezTo>
                    <a:pt x="2517" y="1765"/>
                    <a:pt x="2456" y="1827"/>
                    <a:pt x="2400" y="1893"/>
                  </a:cubicBezTo>
                  <a:cubicBezTo>
                    <a:pt x="2344" y="1870"/>
                    <a:pt x="2286" y="1850"/>
                    <a:pt x="2226" y="1833"/>
                  </a:cubicBezTo>
                  <a:cubicBezTo>
                    <a:pt x="2130" y="1805"/>
                    <a:pt x="2027" y="1796"/>
                    <a:pt x="1925" y="1795"/>
                  </a:cubicBezTo>
                  <a:cubicBezTo>
                    <a:pt x="1851" y="1777"/>
                    <a:pt x="1776" y="1761"/>
                    <a:pt x="1700" y="1751"/>
                  </a:cubicBezTo>
                  <a:cubicBezTo>
                    <a:pt x="1660" y="1746"/>
                    <a:pt x="1618" y="1742"/>
                    <a:pt x="1578" y="1742"/>
                  </a:cubicBezTo>
                  <a:cubicBezTo>
                    <a:pt x="1564" y="1742"/>
                    <a:pt x="1551" y="1742"/>
                    <a:pt x="1538" y="1743"/>
                  </a:cubicBezTo>
                  <a:cubicBezTo>
                    <a:pt x="1515" y="1746"/>
                    <a:pt x="1492" y="1748"/>
                    <a:pt x="1470" y="1751"/>
                  </a:cubicBezTo>
                  <a:cubicBezTo>
                    <a:pt x="1461" y="1746"/>
                    <a:pt x="1452" y="1741"/>
                    <a:pt x="1443" y="1737"/>
                  </a:cubicBezTo>
                  <a:cubicBezTo>
                    <a:pt x="1382" y="1708"/>
                    <a:pt x="1312" y="1698"/>
                    <a:pt x="1243" y="1698"/>
                  </a:cubicBezTo>
                  <a:cubicBezTo>
                    <a:pt x="1194" y="1698"/>
                    <a:pt x="1145" y="1703"/>
                    <a:pt x="1100" y="1710"/>
                  </a:cubicBezTo>
                  <a:cubicBezTo>
                    <a:pt x="839" y="1753"/>
                    <a:pt x="601" y="1900"/>
                    <a:pt x="409" y="2077"/>
                  </a:cubicBezTo>
                  <a:cubicBezTo>
                    <a:pt x="305" y="2172"/>
                    <a:pt x="213" y="2277"/>
                    <a:pt x="143" y="2399"/>
                  </a:cubicBezTo>
                  <a:cubicBezTo>
                    <a:pt x="112" y="2452"/>
                    <a:pt x="87" y="2508"/>
                    <a:pt x="63" y="2566"/>
                  </a:cubicBezTo>
                  <a:cubicBezTo>
                    <a:pt x="43" y="2611"/>
                    <a:pt x="25" y="2661"/>
                    <a:pt x="16" y="2710"/>
                  </a:cubicBezTo>
                  <a:cubicBezTo>
                    <a:pt x="4" y="2776"/>
                    <a:pt x="24" y="2837"/>
                    <a:pt x="63" y="2885"/>
                  </a:cubicBezTo>
                  <a:cubicBezTo>
                    <a:pt x="58" y="2951"/>
                    <a:pt x="81" y="3017"/>
                    <a:pt x="128" y="3069"/>
                  </a:cubicBezTo>
                  <a:cubicBezTo>
                    <a:pt x="134" y="3074"/>
                    <a:pt x="139" y="3080"/>
                    <a:pt x="145" y="3086"/>
                  </a:cubicBezTo>
                  <a:cubicBezTo>
                    <a:pt x="127" y="3094"/>
                    <a:pt x="110" y="3104"/>
                    <a:pt x="92" y="3117"/>
                  </a:cubicBezTo>
                  <a:cubicBezTo>
                    <a:pt x="33" y="3162"/>
                    <a:pt x="1" y="3233"/>
                    <a:pt x="17" y="3309"/>
                  </a:cubicBezTo>
                  <a:cubicBezTo>
                    <a:pt x="20" y="3327"/>
                    <a:pt x="27" y="3345"/>
                    <a:pt x="38" y="3361"/>
                  </a:cubicBezTo>
                  <a:cubicBezTo>
                    <a:pt x="38" y="3363"/>
                    <a:pt x="38" y="3365"/>
                    <a:pt x="39" y="3366"/>
                  </a:cubicBezTo>
                  <a:cubicBezTo>
                    <a:pt x="62" y="3431"/>
                    <a:pt x="115" y="3471"/>
                    <a:pt x="182" y="3487"/>
                  </a:cubicBezTo>
                  <a:cubicBezTo>
                    <a:pt x="256" y="3504"/>
                    <a:pt x="331" y="3511"/>
                    <a:pt x="408" y="3514"/>
                  </a:cubicBezTo>
                  <a:cubicBezTo>
                    <a:pt x="420" y="3514"/>
                    <a:pt x="432" y="3514"/>
                    <a:pt x="443" y="3514"/>
                  </a:cubicBezTo>
                  <a:cubicBezTo>
                    <a:pt x="479" y="3514"/>
                    <a:pt x="515" y="3513"/>
                    <a:pt x="551" y="3510"/>
                  </a:cubicBezTo>
                  <a:cubicBezTo>
                    <a:pt x="567" y="3510"/>
                    <a:pt x="582" y="3509"/>
                    <a:pt x="597" y="3508"/>
                  </a:cubicBezTo>
                  <a:cubicBezTo>
                    <a:pt x="648" y="3514"/>
                    <a:pt x="700" y="3516"/>
                    <a:pt x="750" y="3516"/>
                  </a:cubicBezTo>
                  <a:cubicBezTo>
                    <a:pt x="759" y="3516"/>
                    <a:pt x="767" y="3516"/>
                    <a:pt x="776" y="3516"/>
                  </a:cubicBezTo>
                  <a:cubicBezTo>
                    <a:pt x="956" y="3516"/>
                    <a:pt x="1136" y="3505"/>
                    <a:pt x="1315" y="3484"/>
                  </a:cubicBezTo>
                  <a:lnTo>
                    <a:pt x="1317" y="3484"/>
                  </a:lnTo>
                  <a:cubicBezTo>
                    <a:pt x="1730" y="3474"/>
                    <a:pt x="2144" y="3468"/>
                    <a:pt x="2555" y="3446"/>
                  </a:cubicBezTo>
                  <a:cubicBezTo>
                    <a:pt x="2778" y="3435"/>
                    <a:pt x="3001" y="3423"/>
                    <a:pt x="3223" y="3406"/>
                  </a:cubicBezTo>
                  <a:cubicBezTo>
                    <a:pt x="3259" y="3403"/>
                    <a:pt x="3294" y="3400"/>
                    <a:pt x="3330" y="3397"/>
                  </a:cubicBezTo>
                  <a:cubicBezTo>
                    <a:pt x="3346" y="3403"/>
                    <a:pt x="3362" y="3406"/>
                    <a:pt x="3380" y="3407"/>
                  </a:cubicBezTo>
                  <a:cubicBezTo>
                    <a:pt x="3462" y="3411"/>
                    <a:pt x="3545" y="3415"/>
                    <a:pt x="3628" y="3415"/>
                  </a:cubicBezTo>
                  <a:cubicBezTo>
                    <a:pt x="3647" y="3415"/>
                    <a:pt x="3665" y="3414"/>
                    <a:pt x="3684" y="3414"/>
                  </a:cubicBezTo>
                  <a:cubicBezTo>
                    <a:pt x="3769" y="3412"/>
                    <a:pt x="3853" y="3411"/>
                    <a:pt x="3938" y="3409"/>
                  </a:cubicBezTo>
                  <a:cubicBezTo>
                    <a:pt x="4042" y="3407"/>
                    <a:pt x="4146" y="3403"/>
                    <a:pt x="4250" y="3399"/>
                  </a:cubicBezTo>
                  <a:cubicBezTo>
                    <a:pt x="4258" y="3401"/>
                    <a:pt x="4266" y="3403"/>
                    <a:pt x="4274" y="3405"/>
                  </a:cubicBezTo>
                  <a:cubicBezTo>
                    <a:pt x="4308" y="3411"/>
                    <a:pt x="4343" y="3417"/>
                    <a:pt x="4376" y="3421"/>
                  </a:cubicBezTo>
                  <a:cubicBezTo>
                    <a:pt x="4461" y="3430"/>
                    <a:pt x="4547" y="3433"/>
                    <a:pt x="4633" y="3433"/>
                  </a:cubicBezTo>
                  <a:cubicBezTo>
                    <a:pt x="4724" y="3433"/>
                    <a:pt x="4814" y="3430"/>
                    <a:pt x="4904" y="3430"/>
                  </a:cubicBezTo>
                  <a:cubicBezTo>
                    <a:pt x="5027" y="3430"/>
                    <a:pt x="5149" y="3429"/>
                    <a:pt x="5270" y="3429"/>
                  </a:cubicBezTo>
                  <a:cubicBezTo>
                    <a:pt x="5390" y="3429"/>
                    <a:pt x="5510" y="3431"/>
                    <a:pt x="5630" y="3431"/>
                  </a:cubicBezTo>
                  <a:cubicBezTo>
                    <a:pt x="5702" y="3431"/>
                    <a:pt x="5774" y="3430"/>
                    <a:pt x="5845" y="3428"/>
                  </a:cubicBezTo>
                  <a:cubicBezTo>
                    <a:pt x="5994" y="3423"/>
                    <a:pt x="6144" y="3421"/>
                    <a:pt x="6293" y="3414"/>
                  </a:cubicBezTo>
                  <a:cubicBezTo>
                    <a:pt x="6313" y="3466"/>
                    <a:pt x="6355" y="3506"/>
                    <a:pt x="6410" y="3524"/>
                  </a:cubicBezTo>
                  <a:cubicBezTo>
                    <a:pt x="6454" y="3539"/>
                    <a:pt x="6502" y="3542"/>
                    <a:pt x="6549" y="3542"/>
                  </a:cubicBezTo>
                  <a:cubicBezTo>
                    <a:pt x="6570" y="3542"/>
                    <a:pt x="6590" y="3541"/>
                    <a:pt x="6610" y="3541"/>
                  </a:cubicBezTo>
                  <a:cubicBezTo>
                    <a:pt x="6656" y="3540"/>
                    <a:pt x="6703" y="3540"/>
                    <a:pt x="6750" y="3539"/>
                  </a:cubicBezTo>
                  <a:cubicBezTo>
                    <a:pt x="6850" y="3538"/>
                    <a:pt x="6952" y="3536"/>
                    <a:pt x="7053" y="3534"/>
                  </a:cubicBezTo>
                  <a:cubicBezTo>
                    <a:pt x="7251" y="3531"/>
                    <a:pt x="7448" y="3526"/>
                    <a:pt x="7645" y="3512"/>
                  </a:cubicBezTo>
                  <a:cubicBezTo>
                    <a:pt x="7846" y="3499"/>
                    <a:pt x="8046" y="3482"/>
                    <a:pt x="8247" y="3462"/>
                  </a:cubicBezTo>
                  <a:cubicBezTo>
                    <a:pt x="8447" y="3443"/>
                    <a:pt x="8647" y="3421"/>
                    <a:pt x="8845" y="3389"/>
                  </a:cubicBezTo>
                  <a:cubicBezTo>
                    <a:pt x="8878" y="3383"/>
                    <a:pt x="8912" y="3376"/>
                    <a:pt x="8946" y="3371"/>
                  </a:cubicBezTo>
                  <a:cubicBezTo>
                    <a:pt x="8977" y="3375"/>
                    <a:pt x="9009" y="3379"/>
                    <a:pt x="9042" y="3380"/>
                  </a:cubicBezTo>
                  <a:cubicBezTo>
                    <a:pt x="9101" y="3381"/>
                    <a:pt x="9158" y="3382"/>
                    <a:pt x="9216" y="3382"/>
                  </a:cubicBezTo>
                  <a:cubicBezTo>
                    <a:pt x="9288" y="3382"/>
                    <a:pt x="9359" y="3382"/>
                    <a:pt x="9432" y="3381"/>
                  </a:cubicBezTo>
                  <a:cubicBezTo>
                    <a:pt x="9552" y="3381"/>
                    <a:pt x="9674" y="3376"/>
                    <a:pt x="9795" y="3373"/>
                  </a:cubicBezTo>
                  <a:cubicBezTo>
                    <a:pt x="9905" y="3369"/>
                    <a:pt x="10014" y="3363"/>
                    <a:pt x="10125" y="3357"/>
                  </a:cubicBezTo>
                  <a:cubicBezTo>
                    <a:pt x="10155" y="3356"/>
                    <a:pt x="10185" y="3353"/>
                    <a:pt x="10216" y="3352"/>
                  </a:cubicBezTo>
                  <a:cubicBezTo>
                    <a:pt x="10264" y="3357"/>
                    <a:pt x="10314" y="3361"/>
                    <a:pt x="10362" y="3364"/>
                  </a:cubicBezTo>
                  <a:cubicBezTo>
                    <a:pt x="10398" y="3365"/>
                    <a:pt x="10434" y="3367"/>
                    <a:pt x="10470" y="3367"/>
                  </a:cubicBezTo>
                  <a:cubicBezTo>
                    <a:pt x="10490" y="3367"/>
                    <a:pt x="10510" y="3367"/>
                    <a:pt x="10530" y="3365"/>
                  </a:cubicBezTo>
                  <a:cubicBezTo>
                    <a:pt x="10630" y="3356"/>
                    <a:pt x="10727" y="3325"/>
                    <a:pt x="10779" y="3233"/>
                  </a:cubicBezTo>
                  <a:cubicBezTo>
                    <a:pt x="10826" y="3150"/>
                    <a:pt x="10826" y="3044"/>
                    <a:pt x="10790" y="2957"/>
                  </a:cubicBezTo>
                  <a:cubicBezTo>
                    <a:pt x="10786" y="2948"/>
                    <a:pt x="10782" y="2937"/>
                    <a:pt x="10778" y="2928"/>
                  </a:cubicBezTo>
                  <a:cubicBezTo>
                    <a:pt x="10796" y="2886"/>
                    <a:pt x="10807" y="2840"/>
                    <a:pt x="10807" y="2795"/>
                  </a:cubicBezTo>
                  <a:cubicBezTo>
                    <a:pt x="10807" y="2738"/>
                    <a:pt x="10802" y="2682"/>
                    <a:pt x="10777" y="2631"/>
                  </a:cubicBezTo>
                  <a:cubicBezTo>
                    <a:pt x="10753" y="2580"/>
                    <a:pt x="10719" y="2537"/>
                    <a:pt x="10680" y="2497"/>
                  </a:cubicBezTo>
                  <a:cubicBezTo>
                    <a:pt x="10628" y="2443"/>
                    <a:pt x="10577" y="2391"/>
                    <a:pt x="10517" y="2347"/>
                  </a:cubicBezTo>
                  <a:cubicBezTo>
                    <a:pt x="10482" y="2322"/>
                    <a:pt x="10447" y="2298"/>
                    <a:pt x="10410" y="2276"/>
                  </a:cubicBezTo>
                  <a:cubicBezTo>
                    <a:pt x="10394" y="2265"/>
                    <a:pt x="10377" y="2255"/>
                    <a:pt x="10361" y="2245"/>
                  </a:cubicBezTo>
                  <a:cubicBezTo>
                    <a:pt x="10321" y="2223"/>
                    <a:pt x="10280" y="2197"/>
                    <a:pt x="10236" y="2180"/>
                  </a:cubicBezTo>
                  <a:cubicBezTo>
                    <a:pt x="10235" y="2180"/>
                    <a:pt x="10234" y="2179"/>
                    <a:pt x="10232" y="2179"/>
                  </a:cubicBezTo>
                  <a:cubicBezTo>
                    <a:pt x="10165" y="2108"/>
                    <a:pt x="10093" y="2046"/>
                    <a:pt x="10004" y="2006"/>
                  </a:cubicBezTo>
                  <a:cubicBezTo>
                    <a:pt x="9911" y="1965"/>
                    <a:pt x="9803" y="1955"/>
                    <a:pt x="9699" y="1955"/>
                  </a:cubicBezTo>
                  <a:cubicBezTo>
                    <a:pt x="9680" y="1955"/>
                    <a:pt x="9661" y="1956"/>
                    <a:pt x="9642" y="1956"/>
                  </a:cubicBezTo>
                  <a:cubicBezTo>
                    <a:pt x="9610" y="1909"/>
                    <a:pt x="9560" y="1874"/>
                    <a:pt x="9510" y="1852"/>
                  </a:cubicBezTo>
                  <a:cubicBezTo>
                    <a:pt x="9462" y="1831"/>
                    <a:pt x="9413" y="1817"/>
                    <a:pt x="9359" y="1807"/>
                  </a:cubicBezTo>
                  <a:cubicBezTo>
                    <a:pt x="9329" y="1802"/>
                    <a:pt x="9297" y="1800"/>
                    <a:pt x="9266" y="1800"/>
                  </a:cubicBezTo>
                  <a:cubicBezTo>
                    <a:pt x="9237" y="1800"/>
                    <a:pt x="9209" y="1802"/>
                    <a:pt x="9181" y="1803"/>
                  </a:cubicBezTo>
                  <a:cubicBezTo>
                    <a:pt x="9057" y="1809"/>
                    <a:pt x="8936" y="1819"/>
                    <a:pt x="8815" y="1837"/>
                  </a:cubicBezTo>
                  <a:cubicBezTo>
                    <a:pt x="8632" y="1867"/>
                    <a:pt x="8454" y="1908"/>
                    <a:pt x="8275" y="1958"/>
                  </a:cubicBezTo>
                  <a:cubicBezTo>
                    <a:pt x="8192" y="1984"/>
                    <a:pt x="8107" y="2005"/>
                    <a:pt x="8025" y="2033"/>
                  </a:cubicBezTo>
                  <a:cubicBezTo>
                    <a:pt x="8002" y="1989"/>
                    <a:pt x="7973" y="1952"/>
                    <a:pt x="7939" y="1914"/>
                  </a:cubicBezTo>
                  <a:cubicBezTo>
                    <a:pt x="7890" y="1861"/>
                    <a:pt x="7836" y="1807"/>
                    <a:pt x="7775" y="1767"/>
                  </a:cubicBezTo>
                  <a:cubicBezTo>
                    <a:pt x="7765" y="1761"/>
                    <a:pt x="7755" y="1755"/>
                    <a:pt x="7746" y="1749"/>
                  </a:cubicBezTo>
                  <a:cubicBezTo>
                    <a:pt x="7749" y="1675"/>
                    <a:pt x="7717" y="1602"/>
                    <a:pt x="7677" y="1540"/>
                  </a:cubicBezTo>
                  <a:cubicBezTo>
                    <a:pt x="7651" y="1499"/>
                    <a:pt x="7610" y="1464"/>
                    <a:pt x="7570" y="1437"/>
                  </a:cubicBezTo>
                  <a:cubicBezTo>
                    <a:pt x="7523" y="1405"/>
                    <a:pt x="7474" y="1375"/>
                    <a:pt x="7422" y="1350"/>
                  </a:cubicBezTo>
                  <a:cubicBezTo>
                    <a:pt x="7341" y="1311"/>
                    <a:pt x="7256" y="1281"/>
                    <a:pt x="7171" y="1260"/>
                  </a:cubicBezTo>
                  <a:cubicBezTo>
                    <a:pt x="7169" y="1259"/>
                    <a:pt x="7169" y="1259"/>
                    <a:pt x="7168" y="1257"/>
                  </a:cubicBezTo>
                  <a:cubicBezTo>
                    <a:pt x="7168" y="1243"/>
                    <a:pt x="7168" y="1228"/>
                    <a:pt x="7167" y="1214"/>
                  </a:cubicBezTo>
                  <a:cubicBezTo>
                    <a:pt x="7158" y="1116"/>
                    <a:pt x="7113" y="1016"/>
                    <a:pt x="7053" y="938"/>
                  </a:cubicBezTo>
                  <a:cubicBezTo>
                    <a:pt x="6982" y="846"/>
                    <a:pt x="6898" y="770"/>
                    <a:pt x="6797" y="714"/>
                  </a:cubicBezTo>
                  <a:cubicBezTo>
                    <a:pt x="6783" y="707"/>
                    <a:pt x="6769" y="699"/>
                    <a:pt x="6755" y="693"/>
                  </a:cubicBezTo>
                  <a:cubicBezTo>
                    <a:pt x="6730" y="675"/>
                    <a:pt x="6705" y="659"/>
                    <a:pt x="6678" y="646"/>
                  </a:cubicBezTo>
                  <a:cubicBezTo>
                    <a:pt x="6597" y="483"/>
                    <a:pt x="6426" y="362"/>
                    <a:pt x="6260" y="302"/>
                  </a:cubicBezTo>
                  <a:cubicBezTo>
                    <a:pt x="6115" y="248"/>
                    <a:pt x="5964" y="227"/>
                    <a:pt x="5811" y="227"/>
                  </a:cubicBezTo>
                  <a:cubicBezTo>
                    <a:pt x="5742" y="227"/>
                    <a:pt x="5673" y="231"/>
                    <a:pt x="5604" y="239"/>
                  </a:cubicBezTo>
                  <a:cubicBezTo>
                    <a:pt x="5574" y="164"/>
                    <a:pt x="5502" y="113"/>
                    <a:pt x="5428" y="80"/>
                  </a:cubicBezTo>
                  <a:cubicBezTo>
                    <a:pt x="5359" y="49"/>
                    <a:pt x="5283" y="34"/>
                    <a:pt x="5206" y="28"/>
                  </a:cubicBezTo>
                  <a:cubicBezTo>
                    <a:pt x="5163" y="9"/>
                    <a:pt x="5118" y="0"/>
                    <a:pt x="507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5" name="Google Shape;2095;p42"/>
            <p:cNvSpPr/>
            <p:nvPr/>
          </p:nvSpPr>
          <p:spPr>
            <a:xfrm flipH="1">
              <a:off x="6804286" y="3484897"/>
              <a:ext cx="680849" cy="44996"/>
            </a:xfrm>
            <a:custGeom>
              <a:avLst/>
              <a:gdLst/>
              <a:ahLst/>
              <a:cxnLst/>
              <a:rect l="l" t="t" r="r" b="b"/>
              <a:pathLst>
                <a:path w="11140" h="727" extrusionOk="0">
                  <a:moveTo>
                    <a:pt x="10609" y="0"/>
                  </a:moveTo>
                  <a:cubicBezTo>
                    <a:pt x="10547" y="0"/>
                    <a:pt x="10486" y="1"/>
                    <a:pt x="10425" y="3"/>
                  </a:cubicBezTo>
                  <a:cubicBezTo>
                    <a:pt x="10241" y="10"/>
                    <a:pt x="10058" y="18"/>
                    <a:pt x="9873" y="20"/>
                  </a:cubicBezTo>
                  <a:cubicBezTo>
                    <a:pt x="9774" y="19"/>
                    <a:pt x="9675" y="12"/>
                    <a:pt x="9575" y="8"/>
                  </a:cubicBezTo>
                  <a:cubicBezTo>
                    <a:pt x="9507" y="5"/>
                    <a:pt x="9438" y="4"/>
                    <a:pt x="9370" y="4"/>
                  </a:cubicBezTo>
                  <a:cubicBezTo>
                    <a:pt x="9327" y="4"/>
                    <a:pt x="9284" y="4"/>
                    <a:pt x="9241" y="5"/>
                  </a:cubicBezTo>
                  <a:cubicBezTo>
                    <a:pt x="9031" y="7"/>
                    <a:pt x="8819" y="14"/>
                    <a:pt x="8610" y="32"/>
                  </a:cubicBezTo>
                  <a:cubicBezTo>
                    <a:pt x="8415" y="50"/>
                    <a:pt x="8220" y="51"/>
                    <a:pt x="8024" y="56"/>
                  </a:cubicBezTo>
                  <a:cubicBezTo>
                    <a:pt x="7836" y="62"/>
                    <a:pt x="7647" y="58"/>
                    <a:pt x="7460" y="72"/>
                  </a:cubicBezTo>
                  <a:cubicBezTo>
                    <a:pt x="7267" y="88"/>
                    <a:pt x="7075" y="106"/>
                    <a:pt x="6879" y="109"/>
                  </a:cubicBezTo>
                  <a:cubicBezTo>
                    <a:pt x="6706" y="112"/>
                    <a:pt x="6532" y="115"/>
                    <a:pt x="6358" y="115"/>
                  </a:cubicBezTo>
                  <a:cubicBezTo>
                    <a:pt x="6331" y="115"/>
                    <a:pt x="6304" y="115"/>
                    <a:pt x="6278" y="115"/>
                  </a:cubicBezTo>
                  <a:lnTo>
                    <a:pt x="6302" y="115"/>
                  </a:lnTo>
                  <a:cubicBezTo>
                    <a:pt x="6208" y="114"/>
                    <a:pt x="6112" y="114"/>
                    <a:pt x="6017" y="112"/>
                  </a:cubicBezTo>
                  <a:cubicBezTo>
                    <a:pt x="6013" y="111"/>
                    <a:pt x="6010" y="111"/>
                    <a:pt x="6007" y="111"/>
                  </a:cubicBezTo>
                  <a:cubicBezTo>
                    <a:pt x="5809" y="108"/>
                    <a:pt x="5612" y="93"/>
                    <a:pt x="5414" y="79"/>
                  </a:cubicBezTo>
                  <a:cubicBezTo>
                    <a:pt x="5211" y="67"/>
                    <a:pt x="5006" y="64"/>
                    <a:pt x="4802" y="62"/>
                  </a:cubicBezTo>
                  <a:cubicBezTo>
                    <a:pt x="4680" y="61"/>
                    <a:pt x="4557" y="59"/>
                    <a:pt x="4435" y="59"/>
                  </a:cubicBezTo>
                  <a:cubicBezTo>
                    <a:pt x="4365" y="59"/>
                    <a:pt x="4296" y="60"/>
                    <a:pt x="4226" y="62"/>
                  </a:cubicBezTo>
                  <a:cubicBezTo>
                    <a:pt x="4033" y="68"/>
                    <a:pt x="3837" y="78"/>
                    <a:pt x="3644" y="80"/>
                  </a:cubicBezTo>
                  <a:cubicBezTo>
                    <a:pt x="3465" y="72"/>
                    <a:pt x="3285" y="53"/>
                    <a:pt x="3106" y="53"/>
                  </a:cubicBezTo>
                  <a:cubicBezTo>
                    <a:pt x="2935" y="54"/>
                    <a:pt x="2765" y="61"/>
                    <a:pt x="2594" y="63"/>
                  </a:cubicBezTo>
                  <a:cubicBezTo>
                    <a:pt x="2508" y="63"/>
                    <a:pt x="2421" y="60"/>
                    <a:pt x="2333" y="60"/>
                  </a:cubicBezTo>
                  <a:cubicBezTo>
                    <a:pt x="2282" y="60"/>
                    <a:pt x="2231" y="61"/>
                    <a:pt x="2180" y="63"/>
                  </a:cubicBezTo>
                  <a:cubicBezTo>
                    <a:pt x="2047" y="68"/>
                    <a:pt x="1913" y="71"/>
                    <a:pt x="1780" y="71"/>
                  </a:cubicBezTo>
                  <a:cubicBezTo>
                    <a:pt x="1556" y="67"/>
                    <a:pt x="1333" y="59"/>
                    <a:pt x="1109" y="54"/>
                  </a:cubicBezTo>
                  <a:cubicBezTo>
                    <a:pt x="1094" y="54"/>
                    <a:pt x="1079" y="54"/>
                    <a:pt x="1063" y="54"/>
                  </a:cubicBezTo>
                  <a:cubicBezTo>
                    <a:pt x="962" y="54"/>
                    <a:pt x="859" y="60"/>
                    <a:pt x="758" y="69"/>
                  </a:cubicBezTo>
                  <a:cubicBezTo>
                    <a:pt x="632" y="79"/>
                    <a:pt x="505" y="95"/>
                    <a:pt x="378" y="96"/>
                  </a:cubicBezTo>
                  <a:cubicBezTo>
                    <a:pt x="354" y="95"/>
                    <a:pt x="330" y="94"/>
                    <a:pt x="305" y="91"/>
                  </a:cubicBezTo>
                  <a:cubicBezTo>
                    <a:pt x="294" y="88"/>
                    <a:pt x="282" y="86"/>
                    <a:pt x="271" y="84"/>
                  </a:cubicBezTo>
                  <a:lnTo>
                    <a:pt x="267" y="83"/>
                  </a:lnTo>
                  <a:cubicBezTo>
                    <a:pt x="248" y="75"/>
                    <a:pt x="228" y="72"/>
                    <a:pt x="208" y="72"/>
                  </a:cubicBezTo>
                  <a:cubicBezTo>
                    <a:pt x="132" y="72"/>
                    <a:pt x="58" y="123"/>
                    <a:pt x="33" y="197"/>
                  </a:cubicBezTo>
                  <a:cubicBezTo>
                    <a:pt x="1" y="290"/>
                    <a:pt x="47" y="388"/>
                    <a:pt x="134" y="427"/>
                  </a:cubicBezTo>
                  <a:cubicBezTo>
                    <a:pt x="102" y="468"/>
                    <a:pt x="87" y="521"/>
                    <a:pt x="96" y="574"/>
                  </a:cubicBezTo>
                  <a:cubicBezTo>
                    <a:pt x="112" y="660"/>
                    <a:pt x="190" y="724"/>
                    <a:pt x="275" y="727"/>
                  </a:cubicBezTo>
                  <a:cubicBezTo>
                    <a:pt x="287" y="727"/>
                    <a:pt x="299" y="725"/>
                    <a:pt x="311" y="723"/>
                  </a:cubicBezTo>
                  <a:cubicBezTo>
                    <a:pt x="337" y="719"/>
                    <a:pt x="363" y="715"/>
                    <a:pt x="390" y="712"/>
                  </a:cubicBezTo>
                  <a:cubicBezTo>
                    <a:pt x="538" y="697"/>
                    <a:pt x="688" y="705"/>
                    <a:pt x="838" y="699"/>
                  </a:cubicBezTo>
                  <a:cubicBezTo>
                    <a:pt x="1004" y="692"/>
                    <a:pt x="1168" y="666"/>
                    <a:pt x="1333" y="649"/>
                  </a:cubicBezTo>
                  <a:cubicBezTo>
                    <a:pt x="1657" y="617"/>
                    <a:pt x="1982" y="597"/>
                    <a:pt x="2307" y="597"/>
                  </a:cubicBezTo>
                  <a:cubicBezTo>
                    <a:pt x="2316" y="597"/>
                    <a:pt x="2325" y="597"/>
                    <a:pt x="2335" y="597"/>
                  </a:cubicBezTo>
                  <a:cubicBezTo>
                    <a:pt x="2531" y="602"/>
                    <a:pt x="2727" y="613"/>
                    <a:pt x="2923" y="613"/>
                  </a:cubicBezTo>
                  <a:cubicBezTo>
                    <a:pt x="2941" y="613"/>
                    <a:pt x="2959" y="613"/>
                    <a:pt x="2977" y="613"/>
                  </a:cubicBezTo>
                  <a:cubicBezTo>
                    <a:pt x="3160" y="613"/>
                    <a:pt x="3343" y="609"/>
                    <a:pt x="3525" y="608"/>
                  </a:cubicBezTo>
                  <a:cubicBezTo>
                    <a:pt x="3750" y="612"/>
                    <a:pt x="3973" y="620"/>
                    <a:pt x="4197" y="620"/>
                  </a:cubicBezTo>
                  <a:cubicBezTo>
                    <a:pt x="4221" y="620"/>
                    <a:pt x="4245" y="620"/>
                    <a:pt x="4270" y="620"/>
                  </a:cubicBezTo>
                  <a:cubicBezTo>
                    <a:pt x="4458" y="618"/>
                    <a:pt x="4646" y="616"/>
                    <a:pt x="4833" y="616"/>
                  </a:cubicBezTo>
                  <a:cubicBezTo>
                    <a:pt x="4906" y="616"/>
                    <a:pt x="4979" y="616"/>
                    <a:pt x="5052" y="617"/>
                  </a:cubicBezTo>
                  <a:lnTo>
                    <a:pt x="5029" y="617"/>
                  </a:lnTo>
                  <a:cubicBezTo>
                    <a:pt x="5331" y="620"/>
                    <a:pt x="5633" y="622"/>
                    <a:pt x="5934" y="629"/>
                  </a:cubicBezTo>
                  <a:cubicBezTo>
                    <a:pt x="6055" y="632"/>
                    <a:pt x="6174" y="634"/>
                    <a:pt x="6294" y="634"/>
                  </a:cubicBezTo>
                  <a:cubicBezTo>
                    <a:pt x="6386" y="634"/>
                    <a:pt x="6478" y="633"/>
                    <a:pt x="6570" y="629"/>
                  </a:cubicBezTo>
                  <a:cubicBezTo>
                    <a:pt x="6768" y="621"/>
                    <a:pt x="6965" y="604"/>
                    <a:pt x="7163" y="598"/>
                  </a:cubicBezTo>
                  <a:cubicBezTo>
                    <a:pt x="7365" y="594"/>
                    <a:pt x="7566" y="586"/>
                    <a:pt x="7769" y="576"/>
                  </a:cubicBezTo>
                  <a:cubicBezTo>
                    <a:pt x="7955" y="566"/>
                    <a:pt x="8143" y="564"/>
                    <a:pt x="8330" y="564"/>
                  </a:cubicBezTo>
                  <a:lnTo>
                    <a:pt x="8330" y="564"/>
                  </a:lnTo>
                  <a:cubicBezTo>
                    <a:pt x="8583" y="568"/>
                    <a:pt x="8834" y="577"/>
                    <a:pt x="9085" y="598"/>
                  </a:cubicBezTo>
                  <a:cubicBezTo>
                    <a:pt x="9284" y="615"/>
                    <a:pt x="9484" y="630"/>
                    <a:pt x="9684" y="630"/>
                  </a:cubicBezTo>
                  <a:cubicBezTo>
                    <a:pt x="9750" y="630"/>
                    <a:pt x="9816" y="629"/>
                    <a:pt x="9882" y="625"/>
                  </a:cubicBezTo>
                  <a:cubicBezTo>
                    <a:pt x="9978" y="619"/>
                    <a:pt x="10074" y="611"/>
                    <a:pt x="10169" y="608"/>
                  </a:cubicBezTo>
                  <a:cubicBezTo>
                    <a:pt x="10265" y="603"/>
                    <a:pt x="10360" y="601"/>
                    <a:pt x="10455" y="598"/>
                  </a:cubicBezTo>
                  <a:cubicBezTo>
                    <a:pt x="10571" y="595"/>
                    <a:pt x="10687" y="589"/>
                    <a:pt x="10802" y="578"/>
                  </a:cubicBezTo>
                  <a:cubicBezTo>
                    <a:pt x="10861" y="572"/>
                    <a:pt x="10926" y="564"/>
                    <a:pt x="10979" y="540"/>
                  </a:cubicBezTo>
                  <a:cubicBezTo>
                    <a:pt x="11022" y="521"/>
                    <a:pt x="11069" y="493"/>
                    <a:pt x="11095" y="452"/>
                  </a:cubicBezTo>
                  <a:cubicBezTo>
                    <a:pt x="11120" y="411"/>
                    <a:pt x="11140" y="371"/>
                    <a:pt x="11137" y="322"/>
                  </a:cubicBezTo>
                  <a:cubicBezTo>
                    <a:pt x="11135" y="278"/>
                    <a:pt x="11119" y="238"/>
                    <a:pt x="11095" y="202"/>
                  </a:cubicBezTo>
                  <a:cubicBezTo>
                    <a:pt x="11073" y="170"/>
                    <a:pt x="11042" y="146"/>
                    <a:pt x="11011" y="120"/>
                  </a:cubicBezTo>
                  <a:cubicBezTo>
                    <a:pt x="10977" y="93"/>
                    <a:pt x="10942" y="62"/>
                    <a:pt x="10902" y="44"/>
                  </a:cubicBezTo>
                  <a:cubicBezTo>
                    <a:pt x="10845" y="18"/>
                    <a:pt x="10785" y="4"/>
                    <a:pt x="10722" y="2"/>
                  </a:cubicBezTo>
                  <a:cubicBezTo>
                    <a:pt x="10684" y="1"/>
                    <a:pt x="10646" y="0"/>
                    <a:pt x="106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6" name="Google Shape;2096;p42"/>
            <p:cNvSpPr/>
            <p:nvPr/>
          </p:nvSpPr>
          <p:spPr>
            <a:xfrm flipH="1">
              <a:off x="7266395" y="3436497"/>
              <a:ext cx="23041" cy="22962"/>
            </a:xfrm>
            <a:custGeom>
              <a:avLst/>
              <a:gdLst/>
              <a:ahLst/>
              <a:cxnLst/>
              <a:rect l="l" t="t" r="r" b="b"/>
              <a:pathLst>
                <a:path w="377" h="371" extrusionOk="0">
                  <a:moveTo>
                    <a:pt x="180" y="0"/>
                  </a:moveTo>
                  <a:cubicBezTo>
                    <a:pt x="80" y="0"/>
                    <a:pt x="1" y="96"/>
                    <a:pt x="4" y="191"/>
                  </a:cubicBezTo>
                  <a:cubicBezTo>
                    <a:pt x="8" y="296"/>
                    <a:pt x="96" y="368"/>
                    <a:pt x="195" y="371"/>
                  </a:cubicBezTo>
                  <a:cubicBezTo>
                    <a:pt x="196" y="371"/>
                    <a:pt x="196" y="371"/>
                    <a:pt x="197" y="371"/>
                  </a:cubicBezTo>
                  <a:cubicBezTo>
                    <a:pt x="298" y="371"/>
                    <a:pt x="377" y="274"/>
                    <a:pt x="375" y="179"/>
                  </a:cubicBezTo>
                  <a:cubicBezTo>
                    <a:pt x="371" y="73"/>
                    <a:pt x="283" y="3"/>
                    <a:pt x="184"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7" name="Google Shape;2097;p42"/>
            <p:cNvSpPr/>
            <p:nvPr/>
          </p:nvSpPr>
          <p:spPr>
            <a:xfrm flipH="1">
              <a:off x="7231864" y="3438415"/>
              <a:ext cx="23041" cy="22900"/>
            </a:xfrm>
            <a:custGeom>
              <a:avLst/>
              <a:gdLst/>
              <a:ahLst/>
              <a:cxnLst/>
              <a:rect l="l" t="t" r="r" b="b"/>
              <a:pathLst>
                <a:path w="377" h="370" extrusionOk="0">
                  <a:moveTo>
                    <a:pt x="179" y="0"/>
                  </a:moveTo>
                  <a:cubicBezTo>
                    <a:pt x="79" y="0"/>
                    <a:pt x="1" y="96"/>
                    <a:pt x="3" y="191"/>
                  </a:cubicBezTo>
                  <a:cubicBezTo>
                    <a:pt x="7" y="296"/>
                    <a:pt x="94" y="368"/>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8" name="Google Shape;2098;p42"/>
            <p:cNvSpPr/>
            <p:nvPr/>
          </p:nvSpPr>
          <p:spPr>
            <a:xfrm flipH="1">
              <a:off x="7247999" y="3409573"/>
              <a:ext cx="23041" cy="23024"/>
            </a:xfrm>
            <a:custGeom>
              <a:avLst/>
              <a:gdLst/>
              <a:ahLst/>
              <a:cxnLst/>
              <a:rect l="l" t="t" r="r" b="b"/>
              <a:pathLst>
                <a:path w="377" h="372" extrusionOk="0">
                  <a:moveTo>
                    <a:pt x="179" y="1"/>
                  </a:moveTo>
                  <a:cubicBezTo>
                    <a:pt x="79" y="1"/>
                    <a:pt x="0" y="97"/>
                    <a:pt x="3" y="192"/>
                  </a:cubicBezTo>
                  <a:cubicBezTo>
                    <a:pt x="6" y="297"/>
                    <a:pt x="94" y="369"/>
                    <a:pt x="195" y="371"/>
                  </a:cubicBezTo>
                  <a:cubicBezTo>
                    <a:pt x="196" y="371"/>
                    <a:pt x="197" y="371"/>
                    <a:pt x="198" y="371"/>
                  </a:cubicBezTo>
                  <a:cubicBezTo>
                    <a:pt x="297" y="371"/>
                    <a:pt x="377" y="274"/>
                    <a:pt x="373" y="179"/>
                  </a:cubicBezTo>
                  <a:cubicBezTo>
                    <a:pt x="370" y="75"/>
                    <a:pt x="283" y="3"/>
                    <a:pt x="182" y="1"/>
                  </a:cubicBezTo>
                  <a:cubicBezTo>
                    <a:pt x="181" y="1"/>
                    <a:pt x="180" y="1"/>
                    <a:pt x="17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9" name="Google Shape;2099;p42"/>
            <p:cNvSpPr/>
            <p:nvPr/>
          </p:nvSpPr>
          <p:spPr>
            <a:xfrm flipH="1">
              <a:off x="7035126" y="3432969"/>
              <a:ext cx="23041" cy="22962"/>
            </a:xfrm>
            <a:custGeom>
              <a:avLst/>
              <a:gdLst/>
              <a:ahLst/>
              <a:cxnLst/>
              <a:rect l="l" t="t" r="r" b="b"/>
              <a:pathLst>
                <a:path w="377" h="371" extrusionOk="0">
                  <a:moveTo>
                    <a:pt x="180" y="0"/>
                  </a:moveTo>
                  <a:cubicBezTo>
                    <a:pt x="80" y="0"/>
                    <a:pt x="0" y="97"/>
                    <a:pt x="3" y="192"/>
                  </a:cubicBezTo>
                  <a:cubicBezTo>
                    <a:pt x="7" y="297"/>
                    <a:pt x="94" y="368"/>
                    <a:pt x="195" y="371"/>
                  </a:cubicBezTo>
                  <a:cubicBezTo>
                    <a:pt x="196" y="371"/>
                    <a:pt x="197" y="371"/>
                    <a:pt x="198" y="371"/>
                  </a:cubicBezTo>
                  <a:cubicBezTo>
                    <a:pt x="297" y="371"/>
                    <a:pt x="377" y="275"/>
                    <a:pt x="373" y="180"/>
                  </a:cubicBezTo>
                  <a:cubicBezTo>
                    <a:pt x="370" y="74"/>
                    <a:pt x="283" y="2"/>
                    <a:pt x="182"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0" name="Google Shape;2100;p42"/>
            <p:cNvSpPr/>
            <p:nvPr/>
          </p:nvSpPr>
          <p:spPr>
            <a:xfrm flipH="1">
              <a:off x="7341508" y="3484030"/>
              <a:ext cx="5928" cy="2909"/>
            </a:xfrm>
            <a:custGeom>
              <a:avLst/>
              <a:gdLst/>
              <a:ahLst/>
              <a:cxnLst/>
              <a:rect l="l" t="t" r="r" b="b"/>
              <a:pathLst>
                <a:path w="97" h="47" extrusionOk="0">
                  <a:moveTo>
                    <a:pt x="1" y="1"/>
                  </a:moveTo>
                  <a:cubicBezTo>
                    <a:pt x="9" y="9"/>
                    <a:pt x="18" y="16"/>
                    <a:pt x="29" y="21"/>
                  </a:cubicBezTo>
                  <a:cubicBezTo>
                    <a:pt x="50" y="34"/>
                    <a:pt x="73" y="43"/>
                    <a:pt x="97" y="46"/>
                  </a:cubicBezTo>
                  <a:cubicBezTo>
                    <a:pt x="65" y="30"/>
                    <a:pt x="33" y="16"/>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01" name="Google Shape;2101;p42"/>
            <p:cNvSpPr/>
            <p:nvPr/>
          </p:nvSpPr>
          <p:spPr>
            <a:xfrm flipH="1">
              <a:off x="6785584" y="3297548"/>
              <a:ext cx="710430" cy="252398"/>
            </a:xfrm>
            <a:custGeom>
              <a:avLst/>
              <a:gdLst/>
              <a:ahLst/>
              <a:cxnLst/>
              <a:rect l="l" t="t" r="r" b="b"/>
              <a:pathLst>
                <a:path w="11624" h="4078" extrusionOk="0">
                  <a:moveTo>
                    <a:pt x="3198" y="1775"/>
                  </a:moveTo>
                  <a:lnTo>
                    <a:pt x="3198" y="1775"/>
                  </a:lnTo>
                  <a:cubicBezTo>
                    <a:pt x="3198" y="1775"/>
                    <a:pt x="3198" y="1775"/>
                    <a:pt x="3198" y="1775"/>
                  </a:cubicBezTo>
                  <a:lnTo>
                    <a:pt x="3198" y="1775"/>
                  </a:lnTo>
                  <a:cubicBezTo>
                    <a:pt x="3198" y="1775"/>
                    <a:pt x="3198" y="1775"/>
                    <a:pt x="3198" y="1775"/>
                  </a:cubicBezTo>
                  <a:close/>
                  <a:moveTo>
                    <a:pt x="5429" y="371"/>
                  </a:moveTo>
                  <a:cubicBezTo>
                    <a:pt x="5471" y="371"/>
                    <a:pt x="5514" y="372"/>
                    <a:pt x="5556" y="375"/>
                  </a:cubicBezTo>
                  <a:cubicBezTo>
                    <a:pt x="5594" y="379"/>
                    <a:pt x="5632" y="385"/>
                    <a:pt x="5670" y="392"/>
                  </a:cubicBezTo>
                  <a:cubicBezTo>
                    <a:pt x="5701" y="399"/>
                    <a:pt x="5733" y="409"/>
                    <a:pt x="5765" y="415"/>
                  </a:cubicBezTo>
                  <a:cubicBezTo>
                    <a:pt x="5798" y="424"/>
                    <a:pt x="5833" y="428"/>
                    <a:pt x="5867" y="435"/>
                  </a:cubicBezTo>
                  <a:cubicBezTo>
                    <a:pt x="5939" y="450"/>
                    <a:pt x="6012" y="465"/>
                    <a:pt x="6085" y="481"/>
                  </a:cubicBezTo>
                  <a:cubicBezTo>
                    <a:pt x="6122" y="490"/>
                    <a:pt x="6158" y="500"/>
                    <a:pt x="6195" y="513"/>
                  </a:cubicBezTo>
                  <a:cubicBezTo>
                    <a:pt x="6284" y="549"/>
                    <a:pt x="6372" y="591"/>
                    <a:pt x="6461" y="628"/>
                  </a:cubicBezTo>
                  <a:cubicBezTo>
                    <a:pt x="6538" y="659"/>
                    <a:pt x="6616" y="690"/>
                    <a:pt x="6690" y="728"/>
                  </a:cubicBezTo>
                  <a:cubicBezTo>
                    <a:pt x="6744" y="756"/>
                    <a:pt x="6796" y="788"/>
                    <a:pt x="6849" y="819"/>
                  </a:cubicBezTo>
                  <a:cubicBezTo>
                    <a:pt x="6890" y="845"/>
                    <a:pt x="6931" y="869"/>
                    <a:pt x="6971" y="895"/>
                  </a:cubicBezTo>
                  <a:cubicBezTo>
                    <a:pt x="7022" y="932"/>
                    <a:pt x="7070" y="976"/>
                    <a:pt x="7116" y="1019"/>
                  </a:cubicBezTo>
                  <a:lnTo>
                    <a:pt x="7116" y="1019"/>
                  </a:lnTo>
                  <a:cubicBezTo>
                    <a:pt x="7114" y="1017"/>
                    <a:pt x="7113" y="1016"/>
                    <a:pt x="7111" y="1015"/>
                  </a:cubicBezTo>
                  <a:lnTo>
                    <a:pt x="7111" y="1015"/>
                  </a:lnTo>
                  <a:cubicBezTo>
                    <a:pt x="7191" y="1089"/>
                    <a:pt x="7258" y="1176"/>
                    <a:pt x="7334" y="1256"/>
                  </a:cubicBezTo>
                  <a:cubicBezTo>
                    <a:pt x="7416" y="1343"/>
                    <a:pt x="7506" y="1420"/>
                    <a:pt x="7594" y="1501"/>
                  </a:cubicBezTo>
                  <a:cubicBezTo>
                    <a:pt x="7625" y="1533"/>
                    <a:pt x="7656" y="1564"/>
                    <a:pt x="7684" y="1597"/>
                  </a:cubicBezTo>
                  <a:cubicBezTo>
                    <a:pt x="7709" y="1627"/>
                    <a:pt x="7729" y="1659"/>
                    <a:pt x="7751" y="1691"/>
                  </a:cubicBezTo>
                  <a:cubicBezTo>
                    <a:pt x="7805" y="1781"/>
                    <a:pt x="7851" y="1876"/>
                    <a:pt x="7904" y="1967"/>
                  </a:cubicBezTo>
                  <a:cubicBezTo>
                    <a:pt x="7934" y="2019"/>
                    <a:pt x="7966" y="2068"/>
                    <a:pt x="8000" y="2115"/>
                  </a:cubicBezTo>
                  <a:cubicBezTo>
                    <a:pt x="8035" y="2161"/>
                    <a:pt x="8074" y="2203"/>
                    <a:pt x="8111" y="2246"/>
                  </a:cubicBezTo>
                  <a:cubicBezTo>
                    <a:pt x="8117" y="2253"/>
                    <a:pt x="8123" y="2260"/>
                    <a:pt x="8128" y="2267"/>
                  </a:cubicBezTo>
                  <a:cubicBezTo>
                    <a:pt x="8131" y="2269"/>
                    <a:pt x="8134" y="2272"/>
                    <a:pt x="8136" y="2274"/>
                  </a:cubicBezTo>
                  <a:cubicBezTo>
                    <a:pt x="8138" y="2275"/>
                    <a:pt x="8139" y="2275"/>
                    <a:pt x="8140" y="2276"/>
                  </a:cubicBezTo>
                  <a:cubicBezTo>
                    <a:pt x="8150" y="2284"/>
                    <a:pt x="8159" y="2293"/>
                    <a:pt x="8171" y="2301"/>
                  </a:cubicBezTo>
                  <a:cubicBezTo>
                    <a:pt x="8184" y="2312"/>
                    <a:pt x="8198" y="2323"/>
                    <a:pt x="8213" y="2334"/>
                  </a:cubicBezTo>
                  <a:cubicBezTo>
                    <a:pt x="8223" y="2342"/>
                    <a:pt x="8235" y="2350"/>
                    <a:pt x="8245" y="2360"/>
                  </a:cubicBezTo>
                  <a:cubicBezTo>
                    <a:pt x="8263" y="2373"/>
                    <a:pt x="8280" y="2388"/>
                    <a:pt x="8299" y="2403"/>
                  </a:cubicBezTo>
                  <a:cubicBezTo>
                    <a:pt x="8338" y="2434"/>
                    <a:pt x="8378" y="2464"/>
                    <a:pt x="8414" y="2497"/>
                  </a:cubicBezTo>
                  <a:cubicBezTo>
                    <a:pt x="8427" y="2489"/>
                    <a:pt x="8439" y="2481"/>
                    <a:pt x="8451" y="2474"/>
                  </a:cubicBezTo>
                  <a:cubicBezTo>
                    <a:pt x="8454" y="2472"/>
                    <a:pt x="8457" y="2471"/>
                    <a:pt x="8459" y="2469"/>
                  </a:cubicBezTo>
                  <a:cubicBezTo>
                    <a:pt x="8463" y="2466"/>
                    <a:pt x="8468" y="2464"/>
                    <a:pt x="8473" y="2461"/>
                  </a:cubicBezTo>
                  <a:cubicBezTo>
                    <a:pt x="8489" y="2451"/>
                    <a:pt x="8505" y="2441"/>
                    <a:pt x="8522" y="2432"/>
                  </a:cubicBezTo>
                  <a:cubicBezTo>
                    <a:pt x="8522" y="2431"/>
                    <a:pt x="8523" y="2431"/>
                    <a:pt x="8523" y="2431"/>
                  </a:cubicBezTo>
                  <a:cubicBezTo>
                    <a:pt x="8557" y="2410"/>
                    <a:pt x="8593" y="2392"/>
                    <a:pt x="8628" y="2376"/>
                  </a:cubicBezTo>
                  <a:cubicBezTo>
                    <a:pt x="8627" y="2373"/>
                    <a:pt x="8625" y="2370"/>
                    <a:pt x="8624" y="2368"/>
                  </a:cubicBezTo>
                  <a:cubicBezTo>
                    <a:pt x="8650" y="2353"/>
                    <a:pt x="8677" y="2338"/>
                    <a:pt x="8705" y="2325"/>
                  </a:cubicBezTo>
                  <a:cubicBezTo>
                    <a:pt x="8766" y="2300"/>
                    <a:pt x="8828" y="2280"/>
                    <a:pt x="8891" y="2258"/>
                  </a:cubicBezTo>
                  <a:cubicBezTo>
                    <a:pt x="9035" y="2217"/>
                    <a:pt x="9178" y="2181"/>
                    <a:pt x="9326" y="2154"/>
                  </a:cubicBezTo>
                  <a:cubicBezTo>
                    <a:pt x="9395" y="2141"/>
                    <a:pt x="9464" y="2131"/>
                    <a:pt x="9535" y="2125"/>
                  </a:cubicBezTo>
                  <a:cubicBezTo>
                    <a:pt x="9577" y="2125"/>
                    <a:pt x="9619" y="2126"/>
                    <a:pt x="9662" y="2129"/>
                  </a:cubicBezTo>
                  <a:cubicBezTo>
                    <a:pt x="9705" y="2134"/>
                    <a:pt x="9748" y="2139"/>
                    <a:pt x="9791" y="2147"/>
                  </a:cubicBezTo>
                  <a:cubicBezTo>
                    <a:pt x="9822" y="2155"/>
                    <a:pt x="9850" y="2163"/>
                    <a:pt x="9880" y="2172"/>
                  </a:cubicBezTo>
                  <a:cubicBezTo>
                    <a:pt x="9940" y="2195"/>
                    <a:pt x="9997" y="2224"/>
                    <a:pt x="10054" y="2252"/>
                  </a:cubicBezTo>
                  <a:cubicBezTo>
                    <a:pt x="10223" y="2342"/>
                    <a:pt x="10389" y="2439"/>
                    <a:pt x="10550" y="2544"/>
                  </a:cubicBezTo>
                  <a:cubicBezTo>
                    <a:pt x="10597" y="2578"/>
                    <a:pt x="10642" y="2616"/>
                    <a:pt x="10685" y="2655"/>
                  </a:cubicBezTo>
                  <a:cubicBezTo>
                    <a:pt x="10736" y="2703"/>
                    <a:pt x="10784" y="2752"/>
                    <a:pt x="10829" y="2803"/>
                  </a:cubicBezTo>
                  <a:cubicBezTo>
                    <a:pt x="10854" y="2835"/>
                    <a:pt x="10878" y="2868"/>
                    <a:pt x="10901" y="2903"/>
                  </a:cubicBezTo>
                  <a:cubicBezTo>
                    <a:pt x="10910" y="2918"/>
                    <a:pt x="10918" y="2934"/>
                    <a:pt x="10926" y="2950"/>
                  </a:cubicBezTo>
                  <a:cubicBezTo>
                    <a:pt x="10938" y="2978"/>
                    <a:pt x="10947" y="3008"/>
                    <a:pt x="10957" y="3038"/>
                  </a:cubicBezTo>
                  <a:cubicBezTo>
                    <a:pt x="10984" y="3129"/>
                    <a:pt x="11009" y="3222"/>
                    <a:pt x="11042" y="3310"/>
                  </a:cubicBezTo>
                  <a:cubicBezTo>
                    <a:pt x="11067" y="3378"/>
                    <a:pt x="11098" y="3444"/>
                    <a:pt x="11129" y="3510"/>
                  </a:cubicBezTo>
                  <a:cubicBezTo>
                    <a:pt x="11020" y="3509"/>
                    <a:pt x="10911" y="3508"/>
                    <a:pt x="10802" y="3508"/>
                  </a:cubicBezTo>
                  <a:cubicBezTo>
                    <a:pt x="10712" y="3508"/>
                    <a:pt x="10622" y="3508"/>
                    <a:pt x="10533" y="3510"/>
                  </a:cubicBezTo>
                  <a:cubicBezTo>
                    <a:pt x="10331" y="3513"/>
                    <a:pt x="10128" y="3521"/>
                    <a:pt x="9927" y="3529"/>
                  </a:cubicBezTo>
                  <a:cubicBezTo>
                    <a:pt x="9721" y="3537"/>
                    <a:pt x="9515" y="3559"/>
                    <a:pt x="9312" y="3584"/>
                  </a:cubicBezTo>
                  <a:cubicBezTo>
                    <a:pt x="9129" y="3606"/>
                    <a:pt x="8946" y="3623"/>
                    <a:pt x="8762" y="3633"/>
                  </a:cubicBezTo>
                  <a:cubicBezTo>
                    <a:pt x="8709" y="3634"/>
                    <a:pt x="8656" y="3634"/>
                    <a:pt x="8602" y="3634"/>
                  </a:cubicBezTo>
                  <a:cubicBezTo>
                    <a:pt x="8251" y="3634"/>
                    <a:pt x="7900" y="3623"/>
                    <a:pt x="7549" y="3620"/>
                  </a:cubicBezTo>
                  <a:cubicBezTo>
                    <a:pt x="7523" y="3619"/>
                    <a:pt x="7497" y="3619"/>
                    <a:pt x="7472" y="3619"/>
                  </a:cubicBezTo>
                  <a:cubicBezTo>
                    <a:pt x="7316" y="3619"/>
                    <a:pt x="7161" y="3624"/>
                    <a:pt x="7004" y="3625"/>
                  </a:cubicBezTo>
                  <a:cubicBezTo>
                    <a:pt x="6955" y="3626"/>
                    <a:pt x="6906" y="3626"/>
                    <a:pt x="6857" y="3626"/>
                  </a:cubicBezTo>
                  <a:cubicBezTo>
                    <a:pt x="6698" y="3626"/>
                    <a:pt x="6539" y="3624"/>
                    <a:pt x="6380" y="3621"/>
                  </a:cubicBezTo>
                  <a:cubicBezTo>
                    <a:pt x="6223" y="3619"/>
                    <a:pt x="6065" y="3615"/>
                    <a:pt x="5907" y="3615"/>
                  </a:cubicBezTo>
                  <a:cubicBezTo>
                    <a:pt x="5876" y="3615"/>
                    <a:pt x="5846" y="3615"/>
                    <a:pt x="5815" y="3615"/>
                  </a:cubicBezTo>
                  <a:cubicBezTo>
                    <a:pt x="5616" y="3617"/>
                    <a:pt x="5416" y="3622"/>
                    <a:pt x="5217" y="3628"/>
                  </a:cubicBezTo>
                  <a:cubicBezTo>
                    <a:pt x="5036" y="3635"/>
                    <a:pt x="4854" y="3641"/>
                    <a:pt x="4673" y="3641"/>
                  </a:cubicBezTo>
                  <a:cubicBezTo>
                    <a:pt x="4645" y="3641"/>
                    <a:pt x="4617" y="3641"/>
                    <a:pt x="4589" y="3640"/>
                  </a:cubicBezTo>
                  <a:cubicBezTo>
                    <a:pt x="4386" y="3638"/>
                    <a:pt x="4182" y="3637"/>
                    <a:pt x="3979" y="3637"/>
                  </a:cubicBezTo>
                  <a:cubicBezTo>
                    <a:pt x="3788" y="3636"/>
                    <a:pt x="3599" y="3629"/>
                    <a:pt x="3409" y="3620"/>
                  </a:cubicBezTo>
                  <a:cubicBezTo>
                    <a:pt x="3220" y="3611"/>
                    <a:pt x="3029" y="3600"/>
                    <a:pt x="2839" y="3600"/>
                  </a:cubicBezTo>
                  <a:cubicBezTo>
                    <a:pt x="2830" y="3600"/>
                    <a:pt x="2821" y="3600"/>
                    <a:pt x="2811" y="3600"/>
                  </a:cubicBezTo>
                  <a:cubicBezTo>
                    <a:pt x="2608" y="3600"/>
                    <a:pt x="2405" y="3607"/>
                    <a:pt x="2202" y="3621"/>
                  </a:cubicBezTo>
                  <a:cubicBezTo>
                    <a:pt x="2005" y="3635"/>
                    <a:pt x="1807" y="3647"/>
                    <a:pt x="1612" y="3657"/>
                  </a:cubicBezTo>
                  <a:cubicBezTo>
                    <a:pt x="1500" y="3662"/>
                    <a:pt x="1389" y="3665"/>
                    <a:pt x="1277" y="3665"/>
                  </a:cubicBezTo>
                  <a:cubicBezTo>
                    <a:pt x="1218" y="3665"/>
                    <a:pt x="1158" y="3664"/>
                    <a:pt x="1098" y="3662"/>
                  </a:cubicBezTo>
                  <a:cubicBezTo>
                    <a:pt x="998" y="3659"/>
                    <a:pt x="896" y="3652"/>
                    <a:pt x="794" y="3651"/>
                  </a:cubicBezTo>
                  <a:cubicBezTo>
                    <a:pt x="671" y="3651"/>
                    <a:pt x="546" y="3655"/>
                    <a:pt x="426" y="3685"/>
                  </a:cubicBezTo>
                  <a:cubicBezTo>
                    <a:pt x="411" y="3688"/>
                    <a:pt x="396" y="3693"/>
                    <a:pt x="381" y="3696"/>
                  </a:cubicBezTo>
                  <a:cubicBezTo>
                    <a:pt x="384" y="3645"/>
                    <a:pt x="385" y="3592"/>
                    <a:pt x="388" y="3541"/>
                  </a:cubicBezTo>
                  <a:cubicBezTo>
                    <a:pt x="399" y="3437"/>
                    <a:pt x="412" y="3335"/>
                    <a:pt x="433" y="3232"/>
                  </a:cubicBezTo>
                  <a:cubicBezTo>
                    <a:pt x="448" y="3169"/>
                    <a:pt x="467" y="3107"/>
                    <a:pt x="487" y="3046"/>
                  </a:cubicBezTo>
                  <a:cubicBezTo>
                    <a:pt x="521" y="2965"/>
                    <a:pt x="556" y="2884"/>
                    <a:pt x="595" y="2806"/>
                  </a:cubicBezTo>
                  <a:cubicBezTo>
                    <a:pt x="635" y="2732"/>
                    <a:pt x="678" y="2661"/>
                    <a:pt x="724" y="2593"/>
                  </a:cubicBezTo>
                  <a:cubicBezTo>
                    <a:pt x="763" y="2541"/>
                    <a:pt x="803" y="2491"/>
                    <a:pt x="847" y="2443"/>
                  </a:cubicBezTo>
                  <a:cubicBezTo>
                    <a:pt x="891" y="2396"/>
                    <a:pt x="938" y="2352"/>
                    <a:pt x="987" y="2308"/>
                  </a:cubicBezTo>
                  <a:cubicBezTo>
                    <a:pt x="1029" y="2276"/>
                    <a:pt x="1072" y="2248"/>
                    <a:pt x="1115" y="2220"/>
                  </a:cubicBezTo>
                  <a:cubicBezTo>
                    <a:pt x="1158" y="2195"/>
                    <a:pt x="1201" y="2172"/>
                    <a:pt x="1246" y="2152"/>
                  </a:cubicBezTo>
                  <a:cubicBezTo>
                    <a:pt x="1270" y="2141"/>
                    <a:pt x="1294" y="2132"/>
                    <a:pt x="1318" y="2124"/>
                  </a:cubicBezTo>
                  <a:cubicBezTo>
                    <a:pt x="1343" y="2117"/>
                    <a:pt x="1368" y="2111"/>
                    <a:pt x="1392" y="2107"/>
                  </a:cubicBezTo>
                  <a:cubicBezTo>
                    <a:pt x="1468" y="2094"/>
                    <a:pt x="1542" y="2086"/>
                    <a:pt x="1617" y="2081"/>
                  </a:cubicBezTo>
                  <a:cubicBezTo>
                    <a:pt x="1661" y="2081"/>
                    <a:pt x="1704" y="2081"/>
                    <a:pt x="1748" y="2082"/>
                  </a:cubicBezTo>
                  <a:cubicBezTo>
                    <a:pt x="1803" y="2087"/>
                    <a:pt x="1858" y="2095"/>
                    <a:pt x="1912" y="2107"/>
                  </a:cubicBezTo>
                  <a:cubicBezTo>
                    <a:pt x="1977" y="2123"/>
                    <a:pt x="2038" y="2142"/>
                    <a:pt x="2100" y="2164"/>
                  </a:cubicBezTo>
                  <a:cubicBezTo>
                    <a:pt x="2162" y="2187"/>
                    <a:pt x="2220" y="2213"/>
                    <a:pt x="2278" y="2243"/>
                  </a:cubicBezTo>
                  <a:cubicBezTo>
                    <a:pt x="2321" y="2265"/>
                    <a:pt x="2361" y="2288"/>
                    <a:pt x="2401" y="2314"/>
                  </a:cubicBezTo>
                  <a:cubicBezTo>
                    <a:pt x="2416" y="2325"/>
                    <a:pt x="2429" y="2337"/>
                    <a:pt x="2444" y="2349"/>
                  </a:cubicBezTo>
                  <a:cubicBezTo>
                    <a:pt x="2460" y="2366"/>
                    <a:pt x="2475" y="2385"/>
                    <a:pt x="2490" y="2402"/>
                  </a:cubicBezTo>
                  <a:cubicBezTo>
                    <a:pt x="2489" y="2405"/>
                    <a:pt x="2488" y="2409"/>
                    <a:pt x="2487" y="2412"/>
                  </a:cubicBezTo>
                  <a:cubicBezTo>
                    <a:pt x="2492" y="2418"/>
                    <a:pt x="2498" y="2424"/>
                    <a:pt x="2505" y="2429"/>
                  </a:cubicBezTo>
                  <a:cubicBezTo>
                    <a:pt x="2560" y="2477"/>
                    <a:pt x="2613" y="2525"/>
                    <a:pt x="2667" y="2575"/>
                  </a:cubicBezTo>
                  <a:cubicBezTo>
                    <a:pt x="2672" y="2578"/>
                    <a:pt x="2676" y="2583"/>
                    <a:pt x="2680" y="2586"/>
                  </a:cubicBezTo>
                  <a:lnTo>
                    <a:pt x="2681" y="2586"/>
                  </a:lnTo>
                  <a:cubicBezTo>
                    <a:pt x="2680" y="2586"/>
                    <a:pt x="2680" y="2586"/>
                    <a:pt x="2680" y="2585"/>
                  </a:cubicBezTo>
                  <a:lnTo>
                    <a:pt x="2680" y="2585"/>
                  </a:lnTo>
                  <a:cubicBezTo>
                    <a:pt x="2681" y="2586"/>
                    <a:pt x="2682" y="2587"/>
                    <a:pt x="2683" y="2588"/>
                  </a:cubicBezTo>
                  <a:cubicBezTo>
                    <a:pt x="2685" y="2591"/>
                    <a:pt x="2688" y="2593"/>
                    <a:pt x="2690" y="2595"/>
                  </a:cubicBezTo>
                  <a:cubicBezTo>
                    <a:pt x="2693" y="2589"/>
                    <a:pt x="2697" y="2584"/>
                    <a:pt x="2700" y="2578"/>
                  </a:cubicBezTo>
                  <a:cubicBezTo>
                    <a:pt x="2742" y="2508"/>
                    <a:pt x="2783" y="2439"/>
                    <a:pt x="2828" y="2372"/>
                  </a:cubicBezTo>
                  <a:lnTo>
                    <a:pt x="2830" y="2372"/>
                  </a:lnTo>
                  <a:cubicBezTo>
                    <a:pt x="2880" y="2299"/>
                    <a:pt x="2930" y="2227"/>
                    <a:pt x="2983" y="2155"/>
                  </a:cubicBezTo>
                  <a:cubicBezTo>
                    <a:pt x="3002" y="2127"/>
                    <a:pt x="3023" y="2100"/>
                    <a:pt x="3042" y="2071"/>
                  </a:cubicBezTo>
                  <a:cubicBezTo>
                    <a:pt x="3048" y="2063"/>
                    <a:pt x="3055" y="2054"/>
                    <a:pt x="3062" y="2045"/>
                  </a:cubicBezTo>
                  <a:cubicBezTo>
                    <a:pt x="3106" y="1955"/>
                    <a:pt x="3152" y="1865"/>
                    <a:pt x="3198" y="1775"/>
                  </a:cubicBezTo>
                  <a:lnTo>
                    <a:pt x="3198" y="1775"/>
                  </a:lnTo>
                  <a:cubicBezTo>
                    <a:pt x="3197" y="1777"/>
                    <a:pt x="3196" y="1778"/>
                    <a:pt x="3195" y="1780"/>
                  </a:cubicBezTo>
                  <a:lnTo>
                    <a:pt x="3195" y="1780"/>
                  </a:lnTo>
                  <a:cubicBezTo>
                    <a:pt x="3198" y="1774"/>
                    <a:pt x="3200" y="1769"/>
                    <a:pt x="3203" y="1764"/>
                  </a:cubicBezTo>
                  <a:cubicBezTo>
                    <a:pt x="3203" y="1764"/>
                    <a:pt x="3205" y="1763"/>
                    <a:pt x="3206" y="1760"/>
                  </a:cubicBezTo>
                  <a:lnTo>
                    <a:pt x="3206" y="1760"/>
                  </a:lnTo>
                  <a:cubicBezTo>
                    <a:pt x="3205" y="1762"/>
                    <a:pt x="3205" y="1763"/>
                    <a:pt x="3203" y="1763"/>
                  </a:cubicBezTo>
                  <a:cubicBezTo>
                    <a:pt x="3258" y="1666"/>
                    <a:pt x="3314" y="1569"/>
                    <a:pt x="3375" y="1476"/>
                  </a:cubicBezTo>
                  <a:cubicBezTo>
                    <a:pt x="3447" y="1374"/>
                    <a:pt x="3523" y="1278"/>
                    <a:pt x="3604" y="1184"/>
                  </a:cubicBezTo>
                  <a:cubicBezTo>
                    <a:pt x="3692" y="1096"/>
                    <a:pt x="3784" y="1015"/>
                    <a:pt x="3880" y="935"/>
                  </a:cubicBezTo>
                  <a:lnTo>
                    <a:pt x="3880" y="935"/>
                  </a:lnTo>
                  <a:cubicBezTo>
                    <a:pt x="3879" y="936"/>
                    <a:pt x="3877" y="938"/>
                    <a:pt x="3876" y="939"/>
                  </a:cubicBezTo>
                  <a:cubicBezTo>
                    <a:pt x="3998" y="843"/>
                    <a:pt x="4125" y="752"/>
                    <a:pt x="4257" y="667"/>
                  </a:cubicBezTo>
                  <a:cubicBezTo>
                    <a:pt x="4307" y="638"/>
                    <a:pt x="4358" y="611"/>
                    <a:pt x="4411" y="587"/>
                  </a:cubicBezTo>
                  <a:cubicBezTo>
                    <a:pt x="4496" y="551"/>
                    <a:pt x="4581" y="520"/>
                    <a:pt x="4668" y="491"/>
                  </a:cubicBezTo>
                  <a:cubicBezTo>
                    <a:pt x="4763" y="464"/>
                    <a:pt x="4859" y="440"/>
                    <a:pt x="4956" y="421"/>
                  </a:cubicBezTo>
                  <a:cubicBezTo>
                    <a:pt x="5092" y="399"/>
                    <a:pt x="5231" y="381"/>
                    <a:pt x="5369" y="372"/>
                  </a:cubicBezTo>
                  <a:lnTo>
                    <a:pt x="5385" y="372"/>
                  </a:lnTo>
                  <a:cubicBezTo>
                    <a:pt x="5386" y="371"/>
                    <a:pt x="5389" y="371"/>
                    <a:pt x="5391" y="371"/>
                  </a:cubicBezTo>
                  <a:lnTo>
                    <a:pt x="5386" y="371"/>
                  </a:lnTo>
                  <a:cubicBezTo>
                    <a:pt x="5400" y="371"/>
                    <a:pt x="5414" y="371"/>
                    <a:pt x="5429" y="371"/>
                  </a:cubicBezTo>
                  <a:close/>
                  <a:moveTo>
                    <a:pt x="5448" y="0"/>
                  </a:moveTo>
                  <a:cubicBezTo>
                    <a:pt x="5424" y="0"/>
                    <a:pt x="5399" y="1"/>
                    <a:pt x="5375" y="2"/>
                  </a:cubicBezTo>
                  <a:cubicBezTo>
                    <a:pt x="5197" y="10"/>
                    <a:pt x="5017" y="31"/>
                    <a:pt x="4842" y="66"/>
                  </a:cubicBezTo>
                  <a:cubicBezTo>
                    <a:pt x="4674" y="100"/>
                    <a:pt x="4505" y="146"/>
                    <a:pt x="4348" y="212"/>
                  </a:cubicBezTo>
                  <a:cubicBezTo>
                    <a:pt x="4263" y="246"/>
                    <a:pt x="4179" y="282"/>
                    <a:pt x="4102" y="329"/>
                  </a:cubicBezTo>
                  <a:cubicBezTo>
                    <a:pt x="4021" y="377"/>
                    <a:pt x="3943" y="429"/>
                    <a:pt x="3866" y="484"/>
                  </a:cubicBezTo>
                  <a:cubicBezTo>
                    <a:pt x="3786" y="541"/>
                    <a:pt x="3705" y="600"/>
                    <a:pt x="3630" y="663"/>
                  </a:cubicBezTo>
                  <a:cubicBezTo>
                    <a:pt x="3556" y="723"/>
                    <a:pt x="3480" y="784"/>
                    <a:pt x="3413" y="851"/>
                  </a:cubicBezTo>
                  <a:cubicBezTo>
                    <a:pt x="3337" y="927"/>
                    <a:pt x="3268" y="1005"/>
                    <a:pt x="3201" y="1088"/>
                  </a:cubicBezTo>
                  <a:cubicBezTo>
                    <a:pt x="3142" y="1162"/>
                    <a:pt x="3086" y="1242"/>
                    <a:pt x="3034" y="1321"/>
                  </a:cubicBezTo>
                  <a:cubicBezTo>
                    <a:pt x="2929" y="1481"/>
                    <a:pt x="2846" y="1653"/>
                    <a:pt x="2760" y="1822"/>
                  </a:cubicBezTo>
                  <a:cubicBezTo>
                    <a:pt x="2724" y="1895"/>
                    <a:pt x="2687" y="1969"/>
                    <a:pt x="2650" y="2041"/>
                  </a:cubicBezTo>
                  <a:cubicBezTo>
                    <a:pt x="2616" y="2014"/>
                    <a:pt x="2580" y="1989"/>
                    <a:pt x="2544" y="1967"/>
                  </a:cubicBezTo>
                  <a:cubicBezTo>
                    <a:pt x="2378" y="1867"/>
                    <a:pt x="2195" y="1798"/>
                    <a:pt x="2009" y="1749"/>
                  </a:cubicBezTo>
                  <a:cubicBezTo>
                    <a:pt x="1901" y="1721"/>
                    <a:pt x="1790" y="1710"/>
                    <a:pt x="1678" y="1710"/>
                  </a:cubicBezTo>
                  <a:cubicBezTo>
                    <a:pt x="1600" y="1710"/>
                    <a:pt x="1522" y="1716"/>
                    <a:pt x="1446" y="1725"/>
                  </a:cubicBezTo>
                  <a:cubicBezTo>
                    <a:pt x="1344" y="1738"/>
                    <a:pt x="1241" y="1755"/>
                    <a:pt x="1145" y="1792"/>
                  </a:cubicBezTo>
                  <a:cubicBezTo>
                    <a:pt x="1048" y="1831"/>
                    <a:pt x="959" y="1881"/>
                    <a:pt x="871" y="1937"/>
                  </a:cubicBezTo>
                  <a:cubicBezTo>
                    <a:pt x="710" y="2038"/>
                    <a:pt x="569" y="2182"/>
                    <a:pt x="456" y="2334"/>
                  </a:cubicBezTo>
                  <a:cubicBezTo>
                    <a:pt x="333" y="2498"/>
                    <a:pt x="234" y="2680"/>
                    <a:pt x="158" y="2870"/>
                  </a:cubicBezTo>
                  <a:cubicBezTo>
                    <a:pt x="82" y="3064"/>
                    <a:pt x="43" y="3265"/>
                    <a:pt x="23" y="3472"/>
                  </a:cubicBezTo>
                  <a:cubicBezTo>
                    <a:pt x="14" y="3566"/>
                    <a:pt x="10" y="3661"/>
                    <a:pt x="7" y="3755"/>
                  </a:cubicBezTo>
                  <a:cubicBezTo>
                    <a:pt x="4" y="3856"/>
                    <a:pt x="1" y="3958"/>
                    <a:pt x="10" y="4060"/>
                  </a:cubicBezTo>
                  <a:cubicBezTo>
                    <a:pt x="10" y="4065"/>
                    <a:pt x="11" y="4069"/>
                    <a:pt x="11" y="4074"/>
                  </a:cubicBezTo>
                  <a:cubicBezTo>
                    <a:pt x="41" y="4075"/>
                    <a:pt x="69" y="4077"/>
                    <a:pt x="98" y="4077"/>
                  </a:cubicBezTo>
                  <a:cubicBezTo>
                    <a:pt x="117" y="4076"/>
                    <a:pt x="136" y="4076"/>
                    <a:pt x="154" y="4075"/>
                  </a:cubicBezTo>
                  <a:lnTo>
                    <a:pt x="154" y="4076"/>
                  </a:lnTo>
                  <a:cubicBezTo>
                    <a:pt x="180" y="4075"/>
                    <a:pt x="206" y="4075"/>
                    <a:pt x="233" y="4074"/>
                  </a:cubicBezTo>
                  <a:cubicBezTo>
                    <a:pt x="255" y="4073"/>
                    <a:pt x="277" y="4073"/>
                    <a:pt x="300" y="4073"/>
                  </a:cubicBezTo>
                  <a:cubicBezTo>
                    <a:pt x="331" y="4073"/>
                    <a:pt x="362" y="4073"/>
                    <a:pt x="394" y="4075"/>
                  </a:cubicBezTo>
                  <a:cubicBezTo>
                    <a:pt x="400" y="4075"/>
                    <a:pt x="405" y="4074"/>
                    <a:pt x="412" y="4074"/>
                  </a:cubicBezTo>
                  <a:cubicBezTo>
                    <a:pt x="416" y="4071"/>
                    <a:pt x="419" y="4070"/>
                    <a:pt x="423" y="4069"/>
                  </a:cubicBezTo>
                  <a:cubicBezTo>
                    <a:pt x="467" y="4057"/>
                    <a:pt x="511" y="4044"/>
                    <a:pt x="555" y="4036"/>
                  </a:cubicBezTo>
                  <a:cubicBezTo>
                    <a:pt x="597" y="4029"/>
                    <a:pt x="641" y="4025"/>
                    <a:pt x="683" y="4022"/>
                  </a:cubicBezTo>
                  <a:cubicBezTo>
                    <a:pt x="700" y="4022"/>
                    <a:pt x="716" y="4022"/>
                    <a:pt x="732" y="4022"/>
                  </a:cubicBezTo>
                  <a:cubicBezTo>
                    <a:pt x="805" y="4022"/>
                    <a:pt x="877" y="4025"/>
                    <a:pt x="951" y="4029"/>
                  </a:cubicBezTo>
                  <a:cubicBezTo>
                    <a:pt x="1026" y="4031"/>
                    <a:pt x="1102" y="4035"/>
                    <a:pt x="1178" y="4036"/>
                  </a:cubicBezTo>
                  <a:cubicBezTo>
                    <a:pt x="1327" y="4035"/>
                    <a:pt x="1475" y="4033"/>
                    <a:pt x="1622" y="4026"/>
                  </a:cubicBezTo>
                  <a:cubicBezTo>
                    <a:pt x="1904" y="4015"/>
                    <a:pt x="2187" y="3991"/>
                    <a:pt x="2468" y="3975"/>
                  </a:cubicBezTo>
                  <a:cubicBezTo>
                    <a:pt x="2555" y="3973"/>
                    <a:pt x="2643" y="3970"/>
                    <a:pt x="2730" y="3970"/>
                  </a:cubicBezTo>
                  <a:cubicBezTo>
                    <a:pt x="2742" y="3970"/>
                    <a:pt x="2753" y="3970"/>
                    <a:pt x="2765" y="3970"/>
                  </a:cubicBezTo>
                  <a:cubicBezTo>
                    <a:pt x="2957" y="3970"/>
                    <a:pt x="3149" y="3978"/>
                    <a:pt x="3341" y="3987"/>
                  </a:cubicBezTo>
                  <a:cubicBezTo>
                    <a:pt x="3528" y="3996"/>
                    <a:pt x="3715" y="4004"/>
                    <a:pt x="3902" y="4006"/>
                  </a:cubicBezTo>
                  <a:cubicBezTo>
                    <a:pt x="4098" y="4007"/>
                    <a:pt x="4294" y="4009"/>
                    <a:pt x="4490" y="4009"/>
                  </a:cubicBezTo>
                  <a:cubicBezTo>
                    <a:pt x="4702" y="4009"/>
                    <a:pt x="4913" y="4007"/>
                    <a:pt x="5126" y="4001"/>
                  </a:cubicBezTo>
                  <a:cubicBezTo>
                    <a:pt x="5323" y="3995"/>
                    <a:pt x="5520" y="3988"/>
                    <a:pt x="5719" y="3986"/>
                  </a:cubicBezTo>
                  <a:cubicBezTo>
                    <a:pt x="5764" y="3985"/>
                    <a:pt x="5809" y="3985"/>
                    <a:pt x="5853" y="3985"/>
                  </a:cubicBezTo>
                  <a:cubicBezTo>
                    <a:pt x="6007" y="3985"/>
                    <a:pt x="6160" y="3988"/>
                    <a:pt x="6314" y="3990"/>
                  </a:cubicBezTo>
                  <a:cubicBezTo>
                    <a:pt x="6491" y="3993"/>
                    <a:pt x="6668" y="3996"/>
                    <a:pt x="6845" y="3996"/>
                  </a:cubicBezTo>
                  <a:cubicBezTo>
                    <a:pt x="6872" y="3996"/>
                    <a:pt x="6899" y="3996"/>
                    <a:pt x="6927" y="3996"/>
                  </a:cubicBezTo>
                  <a:cubicBezTo>
                    <a:pt x="7111" y="3995"/>
                    <a:pt x="7295" y="3989"/>
                    <a:pt x="7479" y="3989"/>
                  </a:cubicBezTo>
                  <a:cubicBezTo>
                    <a:pt x="7494" y="3989"/>
                    <a:pt x="7509" y="3989"/>
                    <a:pt x="7525" y="3989"/>
                  </a:cubicBezTo>
                  <a:cubicBezTo>
                    <a:pt x="7873" y="3992"/>
                    <a:pt x="8220" y="4004"/>
                    <a:pt x="8569" y="4004"/>
                  </a:cubicBezTo>
                  <a:cubicBezTo>
                    <a:pt x="8630" y="4004"/>
                    <a:pt x="8691" y="4004"/>
                    <a:pt x="8752" y="4003"/>
                  </a:cubicBezTo>
                  <a:cubicBezTo>
                    <a:pt x="8943" y="3999"/>
                    <a:pt x="9135" y="3978"/>
                    <a:pt x="9326" y="3955"/>
                  </a:cubicBezTo>
                  <a:cubicBezTo>
                    <a:pt x="9527" y="3931"/>
                    <a:pt x="9730" y="3911"/>
                    <a:pt x="9934" y="3899"/>
                  </a:cubicBezTo>
                  <a:lnTo>
                    <a:pt x="9933" y="3899"/>
                  </a:lnTo>
                  <a:cubicBezTo>
                    <a:pt x="10207" y="3887"/>
                    <a:pt x="10484" y="3877"/>
                    <a:pt x="10761" y="3877"/>
                  </a:cubicBezTo>
                  <a:cubicBezTo>
                    <a:pt x="10897" y="3877"/>
                    <a:pt x="11033" y="3878"/>
                    <a:pt x="11168" y="3879"/>
                  </a:cubicBezTo>
                  <a:cubicBezTo>
                    <a:pt x="11204" y="3879"/>
                    <a:pt x="11242" y="3880"/>
                    <a:pt x="11280" y="3880"/>
                  </a:cubicBezTo>
                  <a:cubicBezTo>
                    <a:pt x="11316" y="3879"/>
                    <a:pt x="11353" y="3878"/>
                    <a:pt x="11390" y="3878"/>
                  </a:cubicBezTo>
                  <a:lnTo>
                    <a:pt x="11506" y="3878"/>
                  </a:lnTo>
                  <a:cubicBezTo>
                    <a:pt x="11529" y="3877"/>
                    <a:pt x="11551" y="3876"/>
                    <a:pt x="11573" y="3874"/>
                  </a:cubicBezTo>
                  <a:cubicBezTo>
                    <a:pt x="11590" y="3872"/>
                    <a:pt x="11607" y="3871"/>
                    <a:pt x="11624" y="3870"/>
                  </a:cubicBezTo>
                  <a:cubicBezTo>
                    <a:pt x="11622" y="3864"/>
                    <a:pt x="11619" y="3859"/>
                    <a:pt x="11618" y="3853"/>
                  </a:cubicBezTo>
                  <a:cubicBezTo>
                    <a:pt x="11618" y="3852"/>
                    <a:pt x="11618" y="3852"/>
                    <a:pt x="11618" y="3852"/>
                  </a:cubicBezTo>
                  <a:cubicBezTo>
                    <a:pt x="11618" y="3852"/>
                    <a:pt x="11618" y="3852"/>
                    <a:pt x="11618" y="3852"/>
                  </a:cubicBezTo>
                  <a:cubicBezTo>
                    <a:pt x="11595" y="3783"/>
                    <a:pt x="11571" y="3715"/>
                    <a:pt x="11550" y="3646"/>
                  </a:cubicBezTo>
                  <a:cubicBezTo>
                    <a:pt x="11537" y="3613"/>
                    <a:pt x="11528" y="3579"/>
                    <a:pt x="11517" y="3544"/>
                  </a:cubicBezTo>
                  <a:cubicBezTo>
                    <a:pt x="11512" y="3531"/>
                    <a:pt x="11507" y="3517"/>
                    <a:pt x="11504" y="3502"/>
                  </a:cubicBezTo>
                  <a:lnTo>
                    <a:pt x="11503" y="3502"/>
                  </a:lnTo>
                  <a:cubicBezTo>
                    <a:pt x="11489" y="3458"/>
                    <a:pt x="11476" y="3414"/>
                    <a:pt x="11468" y="3369"/>
                  </a:cubicBezTo>
                  <a:cubicBezTo>
                    <a:pt x="11468" y="3368"/>
                    <a:pt x="11468" y="3366"/>
                    <a:pt x="11467" y="3364"/>
                  </a:cubicBezTo>
                  <a:cubicBezTo>
                    <a:pt x="11455" y="3335"/>
                    <a:pt x="11441" y="3305"/>
                    <a:pt x="11427" y="3276"/>
                  </a:cubicBezTo>
                  <a:cubicBezTo>
                    <a:pt x="11404" y="3223"/>
                    <a:pt x="11384" y="3170"/>
                    <a:pt x="11366" y="3114"/>
                  </a:cubicBezTo>
                  <a:lnTo>
                    <a:pt x="11364" y="3114"/>
                  </a:lnTo>
                  <a:lnTo>
                    <a:pt x="11364" y="3113"/>
                  </a:lnTo>
                  <a:cubicBezTo>
                    <a:pt x="11345" y="3049"/>
                    <a:pt x="11328" y="2985"/>
                    <a:pt x="11308" y="2922"/>
                  </a:cubicBezTo>
                  <a:cubicBezTo>
                    <a:pt x="11281" y="2835"/>
                    <a:pt x="11247" y="2754"/>
                    <a:pt x="11195" y="2676"/>
                  </a:cubicBezTo>
                  <a:cubicBezTo>
                    <a:pt x="11114" y="2555"/>
                    <a:pt x="11012" y="2452"/>
                    <a:pt x="10905" y="2355"/>
                  </a:cubicBezTo>
                  <a:cubicBezTo>
                    <a:pt x="10800" y="2259"/>
                    <a:pt x="10678" y="2185"/>
                    <a:pt x="10556" y="2111"/>
                  </a:cubicBezTo>
                  <a:cubicBezTo>
                    <a:pt x="10437" y="2042"/>
                    <a:pt x="10318" y="1972"/>
                    <a:pt x="10196" y="1910"/>
                  </a:cubicBezTo>
                  <a:cubicBezTo>
                    <a:pt x="10062" y="1843"/>
                    <a:pt x="9923" y="1787"/>
                    <a:pt x="9773" y="1768"/>
                  </a:cubicBezTo>
                  <a:cubicBezTo>
                    <a:pt x="9705" y="1761"/>
                    <a:pt x="9637" y="1757"/>
                    <a:pt x="9569" y="1757"/>
                  </a:cubicBezTo>
                  <a:cubicBezTo>
                    <a:pt x="9530" y="1757"/>
                    <a:pt x="9490" y="1758"/>
                    <a:pt x="9450" y="1762"/>
                  </a:cubicBezTo>
                  <a:cubicBezTo>
                    <a:pt x="9354" y="1768"/>
                    <a:pt x="9257" y="1789"/>
                    <a:pt x="9161" y="1808"/>
                  </a:cubicBezTo>
                  <a:cubicBezTo>
                    <a:pt x="9065" y="1829"/>
                    <a:pt x="8970" y="1851"/>
                    <a:pt x="8876" y="1877"/>
                  </a:cubicBezTo>
                  <a:cubicBezTo>
                    <a:pt x="8737" y="1918"/>
                    <a:pt x="8593" y="1961"/>
                    <a:pt x="8465" y="2031"/>
                  </a:cubicBezTo>
                  <a:cubicBezTo>
                    <a:pt x="8453" y="2038"/>
                    <a:pt x="8442" y="2047"/>
                    <a:pt x="8429" y="2055"/>
                  </a:cubicBezTo>
                  <a:cubicBezTo>
                    <a:pt x="8388" y="2002"/>
                    <a:pt x="8345" y="1949"/>
                    <a:pt x="8301" y="1898"/>
                  </a:cubicBezTo>
                  <a:cubicBezTo>
                    <a:pt x="8280" y="1872"/>
                    <a:pt x="8263" y="1846"/>
                    <a:pt x="8246" y="1820"/>
                  </a:cubicBezTo>
                  <a:cubicBezTo>
                    <a:pt x="8168" y="1691"/>
                    <a:pt x="8108" y="1551"/>
                    <a:pt x="8021" y="1429"/>
                  </a:cubicBezTo>
                  <a:cubicBezTo>
                    <a:pt x="7929" y="1297"/>
                    <a:pt x="7807" y="1197"/>
                    <a:pt x="7689" y="1090"/>
                  </a:cubicBezTo>
                  <a:lnTo>
                    <a:pt x="7689" y="1090"/>
                  </a:lnTo>
                  <a:cubicBezTo>
                    <a:pt x="7696" y="1096"/>
                    <a:pt x="7702" y="1102"/>
                    <a:pt x="7709" y="1106"/>
                  </a:cubicBezTo>
                  <a:cubicBezTo>
                    <a:pt x="7662" y="1063"/>
                    <a:pt x="7616" y="1018"/>
                    <a:pt x="7574" y="970"/>
                  </a:cubicBezTo>
                  <a:cubicBezTo>
                    <a:pt x="7520" y="911"/>
                    <a:pt x="7469" y="849"/>
                    <a:pt x="7413" y="792"/>
                  </a:cubicBezTo>
                  <a:cubicBezTo>
                    <a:pt x="7358" y="736"/>
                    <a:pt x="7298" y="682"/>
                    <a:pt x="7238" y="633"/>
                  </a:cubicBezTo>
                  <a:cubicBezTo>
                    <a:pt x="7177" y="583"/>
                    <a:pt x="7108" y="544"/>
                    <a:pt x="7041" y="504"/>
                  </a:cubicBezTo>
                  <a:cubicBezTo>
                    <a:pt x="6971" y="461"/>
                    <a:pt x="6901" y="420"/>
                    <a:pt x="6828" y="384"/>
                  </a:cubicBezTo>
                  <a:cubicBezTo>
                    <a:pt x="6756" y="348"/>
                    <a:pt x="6683" y="320"/>
                    <a:pt x="6610" y="289"/>
                  </a:cubicBezTo>
                  <a:cubicBezTo>
                    <a:pt x="6533" y="257"/>
                    <a:pt x="6459" y="220"/>
                    <a:pt x="6382" y="189"/>
                  </a:cubicBezTo>
                  <a:cubicBezTo>
                    <a:pt x="6333" y="170"/>
                    <a:pt x="6285" y="152"/>
                    <a:pt x="6234" y="137"/>
                  </a:cubicBezTo>
                  <a:cubicBezTo>
                    <a:pt x="6189" y="124"/>
                    <a:pt x="6143" y="115"/>
                    <a:pt x="6099" y="106"/>
                  </a:cubicBezTo>
                  <a:cubicBezTo>
                    <a:pt x="6015" y="88"/>
                    <a:pt x="5932" y="70"/>
                    <a:pt x="5849" y="53"/>
                  </a:cubicBezTo>
                  <a:cubicBezTo>
                    <a:pt x="5849" y="53"/>
                    <a:pt x="5848" y="53"/>
                    <a:pt x="5848" y="52"/>
                  </a:cubicBezTo>
                  <a:lnTo>
                    <a:pt x="5843" y="52"/>
                  </a:lnTo>
                  <a:cubicBezTo>
                    <a:pt x="5840" y="51"/>
                    <a:pt x="5838" y="50"/>
                    <a:pt x="5836" y="50"/>
                  </a:cubicBezTo>
                  <a:lnTo>
                    <a:pt x="5831" y="50"/>
                  </a:lnTo>
                  <a:cubicBezTo>
                    <a:pt x="5801" y="40"/>
                    <a:pt x="5769" y="35"/>
                    <a:pt x="5740" y="29"/>
                  </a:cubicBezTo>
                  <a:cubicBezTo>
                    <a:pt x="5699" y="20"/>
                    <a:pt x="5659" y="13"/>
                    <a:pt x="5617" y="9"/>
                  </a:cubicBezTo>
                  <a:cubicBezTo>
                    <a:pt x="5561" y="3"/>
                    <a:pt x="5504" y="0"/>
                    <a:pt x="544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2" name="Google Shape;2102;p42"/>
            <p:cNvSpPr/>
            <p:nvPr/>
          </p:nvSpPr>
          <p:spPr>
            <a:xfrm flipH="1">
              <a:off x="6581573" y="1629793"/>
              <a:ext cx="726809" cy="251655"/>
            </a:xfrm>
            <a:custGeom>
              <a:avLst/>
              <a:gdLst/>
              <a:ahLst/>
              <a:cxnLst/>
              <a:rect l="l" t="t" r="r" b="b"/>
              <a:pathLst>
                <a:path w="11892" h="4066" extrusionOk="0">
                  <a:moveTo>
                    <a:pt x="4367" y="817"/>
                  </a:moveTo>
                  <a:cubicBezTo>
                    <a:pt x="4369" y="825"/>
                    <a:pt x="4372" y="833"/>
                    <a:pt x="4376" y="841"/>
                  </a:cubicBezTo>
                  <a:cubicBezTo>
                    <a:pt x="4361" y="850"/>
                    <a:pt x="4346" y="861"/>
                    <a:pt x="4333" y="872"/>
                  </a:cubicBezTo>
                  <a:cubicBezTo>
                    <a:pt x="4330" y="862"/>
                    <a:pt x="4324" y="852"/>
                    <a:pt x="4319" y="843"/>
                  </a:cubicBezTo>
                  <a:cubicBezTo>
                    <a:pt x="4315" y="838"/>
                    <a:pt x="4311" y="833"/>
                    <a:pt x="4307" y="827"/>
                  </a:cubicBezTo>
                  <a:cubicBezTo>
                    <a:pt x="4327" y="824"/>
                    <a:pt x="4346" y="820"/>
                    <a:pt x="4367" y="817"/>
                  </a:cubicBezTo>
                  <a:close/>
                  <a:moveTo>
                    <a:pt x="3910" y="1922"/>
                  </a:moveTo>
                  <a:cubicBezTo>
                    <a:pt x="3913" y="1924"/>
                    <a:pt x="3915" y="1925"/>
                    <a:pt x="3918" y="1926"/>
                  </a:cubicBezTo>
                  <a:cubicBezTo>
                    <a:pt x="3900" y="1939"/>
                    <a:pt x="3882" y="1951"/>
                    <a:pt x="3862" y="1963"/>
                  </a:cubicBezTo>
                  <a:cubicBezTo>
                    <a:pt x="3798" y="1980"/>
                    <a:pt x="3734" y="1999"/>
                    <a:pt x="3670" y="2020"/>
                  </a:cubicBezTo>
                  <a:cubicBezTo>
                    <a:pt x="3699" y="2007"/>
                    <a:pt x="3727" y="1995"/>
                    <a:pt x="3755" y="1983"/>
                  </a:cubicBezTo>
                  <a:lnTo>
                    <a:pt x="3755" y="1983"/>
                  </a:lnTo>
                  <a:cubicBezTo>
                    <a:pt x="3755" y="1983"/>
                    <a:pt x="3755" y="1983"/>
                    <a:pt x="3755" y="1983"/>
                  </a:cubicBezTo>
                  <a:cubicBezTo>
                    <a:pt x="3806" y="1963"/>
                    <a:pt x="3858" y="1942"/>
                    <a:pt x="3910" y="1922"/>
                  </a:cubicBezTo>
                  <a:close/>
                  <a:moveTo>
                    <a:pt x="4653" y="0"/>
                  </a:moveTo>
                  <a:cubicBezTo>
                    <a:pt x="4574" y="0"/>
                    <a:pt x="4494" y="7"/>
                    <a:pt x="4416" y="14"/>
                  </a:cubicBezTo>
                  <a:cubicBezTo>
                    <a:pt x="4362" y="20"/>
                    <a:pt x="4307" y="26"/>
                    <a:pt x="4255" y="38"/>
                  </a:cubicBezTo>
                  <a:cubicBezTo>
                    <a:pt x="4215" y="49"/>
                    <a:pt x="4176" y="68"/>
                    <a:pt x="4145" y="96"/>
                  </a:cubicBezTo>
                  <a:cubicBezTo>
                    <a:pt x="4097" y="101"/>
                    <a:pt x="4050" y="106"/>
                    <a:pt x="4002" y="110"/>
                  </a:cubicBezTo>
                  <a:cubicBezTo>
                    <a:pt x="3988" y="110"/>
                    <a:pt x="3974" y="113"/>
                    <a:pt x="3960" y="114"/>
                  </a:cubicBezTo>
                  <a:lnTo>
                    <a:pt x="3957" y="114"/>
                  </a:lnTo>
                  <a:cubicBezTo>
                    <a:pt x="3940" y="112"/>
                    <a:pt x="3924" y="110"/>
                    <a:pt x="3907" y="110"/>
                  </a:cubicBezTo>
                  <a:cubicBezTo>
                    <a:pt x="3873" y="110"/>
                    <a:pt x="3840" y="115"/>
                    <a:pt x="3806" y="125"/>
                  </a:cubicBezTo>
                  <a:cubicBezTo>
                    <a:pt x="3750" y="141"/>
                    <a:pt x="3698" y="165"/>
                    <a:pt x="3644" y="188"/>
                  </a:cubicBezTo>
                  <a:cubicBezTo>
                    <a:pt x="3622" y="197"/>
                    <a:pt x="3602" y="206"/>
                    <a:pt x="3581" y="216"/>
                  </a:cubicBezTo>
                  <a:cubicBezTo>
                    <a:pt x="3558" y="221"/>
                    <a:pt x="3534" y="226"/>
                    <a:pt x="3511" y="233"/>
                  </a:cubicBezTo>
                  <a:cubicBezTo>
                    <a:pt x="3476" y="208"/>
                    <a:pt x="3432" y="190"/>
                    <a:pt x="3390" y="187"/>
                  </a:cubicBezTo>
                  <a:cubicBezTo>
                    <a:pt x="3380" y="186"/>
                    <a:pt x="3369" y="186"/>
                    <a:pt x="3359" y="186"/>
                  </a:cubicBezTo>
                  <a:cubicBezTo>
                    <a:pt x="3259" y="186"/>
                    <a:pt x="3158" y="229"/>
                    <a:pt x="3074" y="280"/>
                  </a:cubicBezTo>
                  <a:cubicBezTo>
                    <a:pt x="2969" y="343"/>
                    <a:pt x="2869" y="415"/>
                    <a:pt x="2776" y="496"/>
                  </a:cubicBezTo>
                  <a:cubicBezTo>
                    <a:pt x="2664" y="593"/>
                    <a:pt x="2555" y="697"/>
                    <a:pt x="2455" y="804"/>
                  </a:cubicBezTo>
                  <a:cubicBezTo>
                    <a:pt x="2359" y="905"/>
                    <a:pt x="2267" y="1010"/>
                    <a:pt x="2203" y="1134"/>
                  </a:cubicBezTo>
                  <a:cubicBezTo>
                    <a:pt x="2163" y="1210"/>
                    <a:pt x="2132" y="1289"/>
                    <a:pt x="2109" y="1373"/>
                  </a:cubicBezTo>
                  <a:cubicBezTo>
                    <a:pt x="2066" y="1436"/>
                    <a:pt x="2022" y="1500"/>
                    <a:pt x="1982" y="1565"/>
                  </a:cubicBezTo>
                  <a:cubicBezTo>
                    <a:pt x="1937" y="1638"/>
                    <a:pt x="1891" y="1712"/>
                    <a:pt x="1850" y="1790"/>
                  </a:cubicBezTo>
                  <a:cubicBezTo>
                    <a:pt x="1814" y="1855"/>
                    <a:pt x="1782" y="1923"/>
                    <a:pt x="1753" y="1991"/>
                  </a:cubicBezTo>
                  <a:cubicBezTo>
                    <a:pt x="1729" y="2050"/>
                    <a:pt x="1705" y="2113"/>
                    <a:pt x="1694" y="2176"/>
                  </a:cubicBezTo>
                  <a:cubicBezTo>
                    <a:pt x="1686" y="2234"/>
                    <a:pt x="1681" y="2292"/>
                    <a:pt x="1699" y="2349"/>
                  </a:cubicBezTo>
                  <a:cubicBezTo>
                    <a:pt x="1715" y="2398"/>
                    <a:pt x="1750" y="2450"/>
                    <a:pt x="1794" y="2480"/>
                  </a:cubicBezTo>
                  <a:cubicBezTo>
                    <a:pt x="1787" y="2487"/>
                    <a:pt x="1780" y="2493"/>
                    <a:pt x="1773" y="2500"/>
                  </a:cubicBezTo>
                  <a:cubicBezTo>
                    <a:pt x="1746" y="2475"/>
                    <a:pt x="1715" y="2456"/>
                    <a:pt x="1681" y="2437"/>
                  </a:cubicBezTo>
                  <a:cubicBezTo>
                    <a:pt x="1662" y="2428"/>
                    <a:pt x="1643" y="2421"/>
                    <a:pt x="1622" y="2414"/>
                  </a:cubicBezTo>
                  <a:cubicBezTo>
                    <a:pt x="1566" y="2382"/>
                    <a:pt x="1501" y="2365"/>
                    <a:pt x="1431" y="2365"/>
                  </a:cubicBezTo>
                  <a:cubicBezTo>
                    <a:pt x="1378" y="2365"/>
                    <a:pt x="1325" y="2371"/>
                    <a:pt x="1272" y="2382"/>
                  </a:cubicBezTo>
                  <a:cubicBezTo>
                    <a:pt x="1150" y="2395"/>
                    <a:pt x="1031" y="2422"/>
                    <a:pt x="916" y="2467"/>
                  </a:cubicBezTo>
                  <a:cubicBezTo>
                    <a:pt x="850" y="2493"/>
                    <a:pt x="786" y="2525"/>
                    <a:pt x="727" y="2563"/>
                  </a:cubicBezTo>
                  <a:cubicBezTo>
                    <a:pt x="726" y="2563"/>
                    <a:pt x="725" y="2564"/>
                    <a:pt x="725" y="2564"/>
                  </a:cubicBezTo>
                  <a:cubicBezTo>
                    <a:pt x="677" y="2589"/>
                    <a:pt x="632" y="2617"/>
                    <a:pt x="589" y="2647"/>
                  </a:cubicBezTo>
                  <a:cubicBezTo>
                    <a:pt x="475" y="2723"/>
                    <a:pt x="367" y="2808"/>
                    <a:pt x="270" y="2904"/>
                  </a:cubicBezTo>
                  <a:cubicBezTo>
                    <a:pt x="185" y="2989"/>
                    <a:pt x="108" y="3080"/>
                    <a:pt x="59" y="3189"/>
                  </a:cubicBezTo>
                  <a:cubicBezTo>
                    <a:pt x="15" y="3287"/>
                    <a:pt x="1" y="3398"/>
                    <a:pt x="35" y="3503"/>
                  </a:cubicBezTo>
                  <a:cubicBezTo>
                    <a:pt x="47" y="3539"/>
                    <a:pt x="64" y="3569"/>
                    <a:pt x="87" y="3598"/>
                  </a:cubicBezTo>
                  <a:cubicBezTo>
                    <a:pt x="81" y="3605"/>
                    <a:pt x="76" y="3614"/>
                    <a:pt x="72" y="3622"/>
                  </a:cubicBezTo>
                  <a:cubicBezTo>
                    <a:pt x="51" y="3665"/>
                    <a:pt x="44" y="3713"/>
                    <a:pt x="50" y="3760"/>
                  </a:cubicBezTo>
                  <a:cubicBezTo>
                    <a:pt x="64" y="3864"/>
                    <a:pt x="145" y="3932"/>
                    <a:pt x="244" y="3951"/>
                  </a:cubicBezTo>
                  <a:cubicBezTo>
                    <a:pt x="265" y="3956"/>
                    <a:pt x="284" y="3958"/>
                    <a:pt x="305" y="3958"/>
                  </a:cubicBezTo>
                  <a:cubicBezTo>
                    <a:pt x="311" y="3958"/>
                    <a:pt x="317" y="3959"/>
                    <a:pt x="324" y="3959"/>
                  </a:cubicBezTo>
                  <a:cubicBezTo>
                    <a:pt x="406" y="3959"/>
                    <a:pt x="488" y="3938"/>
                    <a:pt x="567" y="3916"/>
                  </a:cubicBezTo>
                  <a:cubicBezTo>
                    <a:pt x="640" y="3896"/>
                    <a:pt x="713" y="3876"/>
                    <a:pt x="786" y="3856"/>
                  </a:cubicBezTo>
                  <a:cubicBezTo>
                    <a:pt x="796" y="3856"/>
                    <a:pt x="806" y="3858"/>
                    <a:pt x="816" y="3858"/>
                  </a:cubicBezTo>
                  <a:cubicBezTo>
                    <a:pt x="861" y="3861"/>
                    <a:pt x="904" y="3863"/>
                    <a:pt x="949" y="3866"/>
                  </a:cubicBezTo>
                  <a:cubicBezTo>
                    <a:pt x="1029" y="3870"/>
                    <a:pt x="1109" y="3872"/>
                    <a:pt x="1190" y="3872"/>
                  </a:cubicBezTo>
                  <a:cubicBezTo>
                    <a:pt x="1213" y="3872"/>
                    <a:pt x="1236" y="3872"/>
                    <a:pt x="1260" y="3871"/>
                  </a:cubicBezTo>
                  <a:cubicBezTo>
                    <a:pt x="1350" y="3869"/>
                    <a:pt x="1444" y="3864"/>
                    <a:pt x="1534" y="3854"/>
                  </a:cubicBezTo>
                  <a:cubicBezTo>
                    <a:pt x="1581" y="3848"/>
                    <a:pt x="1628" y="3844"/>
                    <a:pt x="1675" y="3838"/>
                  </a:cubicBezTo>
                  <a:cubicBezTo>
                    <a:pt x="1676" y="3838"/>
                    <a:pt x="1678" y="3837"/>
                    <a:pt x="1679" y="3837"/>
                  </a:cubicBezTo>
                  <a:cubicBezTo>
                    <a:pt x="1684" y="3837"/>
                    <a:pt x="1687" y="3836"/>
                    <a:pt x="1692" y="3836"/>
                  </a:cubicBezTo>
                  <a:cubicBezTo>
                    <a:pt x="1706" y="3835"/>
                    <a:pt x="1721" y="3832"/>
                    <a:pt x="1735" y="3830"/>
                  </a:cubicBezTo>
                  <a:cubicBezTo>
                    <a:pt x="1738" y="3830"/>
                    <a:pt x="1740" y="3830"/>
                    <a:pt x="1742" y="3829"/>
                  </a:cubicBezTo>
                  <a:lnTo>
                    <a:pt x="1748" y="3829"/>
                  </a:lnTo>
                  <a:cubicBezTo>
                    <a:pt x="1786" y="3824"/>
                    <a:pt x="1825" y="3819"/>
                    <a:pt x="1864" y="3813"/>
                  </a:cubicBezTo>
                  <a:lnTo>
                    <a:pt x="1865" y="3813"/>
                  </a:lnTo>
                  <a:cubicBezTo>
                    <a:pt x="1928" y="3811"/>
                    <a:pt x="1990" y="3807"/>
                    <a:pt x="2053" y="3805"/>
                  </a:cubicBezTo>
                  <a:cubicBezTo>
                    <a:pt x="2229" y="3798"/>
                    <a:pt x="2403" y="3789"/>
                    <a:pt x="2578" y="3772"/>
                  </a:cubicBezTo>
                  <a:cubicBezTo>
                    <a:pt x="2698" y="3760"/>
                    <a:pt x="2818" y="3741"/>
                    <a:pt x="2937" y="3719"/>
                  </a:cubicBezTo>
                  <a:cubicBezTo>
                    <a:pt x="2946" y="3753"/>
                    <a:pt x="2965" y="3786"/>
                    <a:pt x="2992" y="3811"/>
                  </a:cubicBezTo>
                  <a:cubicBezTo>
                    <a:pt x="3047" y="3860"/>
                    <a:pt x="3116" y="3871"/>
                    <a:pt x="3185" y="3872"/>
                  </a:cubicBezTo>
                  <a:cubicBezTo>
                    <a:pt x="3217" y="3883"/>
                    <a:pt x="3253" y="3888"/>
                    <a:pt x="3289" y="3891"/>
                  </a:cubicBezTo>
                  <a:cubicBezTo>
                    <a:pt x="3332" y="3893"/>
                    <a:pt x="3373" y="3893"/>
                    <a:pt x="3415" y="3894"/>
                  </a:cubicBezTo>
                  <a:cubicBezTo>
                    <a:pt x="3440" y="3895"/>
                    <a:pt x="3464" y="3895"/>
                    <a:pt x="3489" y="3895"/>
                  </a:cubicBezTo>
                  <a:cubicBezTo>
                    <a:pt x="3531" y="3895"/>
                    <a:pt x="3573" y="3894"/>
                    <a:pt x="3615" y="3892"/>
                  </a:cubicBezTo>
                  <a:cubicBezTo>
                    <a:pt x="3743" y="3888"/>
                    <a:pt x="3871" y="3880"/>
                    <a:pt x="4000" y="3876"/>
                  </a:cubicBezTo>
                  <a:cubicBezTo>
                    <a:pt x="4264" y="3868"/>
                    <a:pt x="4529" y="3858"/>
                    <a:pt x="4792" y="3845"/>
                  </a:cubicBezTo>
                  <a:cubicBezTo>
                    <a:pt x="4875" y="3876"/>
                    <a:pt x="4980" y="3878"/>
                    <a:pt x="5057" y="3880"/>
                  </a:cubicBezTo>
                  <a:cubicBezTo>
                    <a:pt x="5161" y="3884"/>
                    <a:pt x="5265" y="3888"/>
                    <a:pt x="5369" y="3892"/>
                  </a:cubicBezTo>
                  <a:cubicBezTo>
                    <a:pt x="5572" y="3899"/>
                    <a:pt x="5774" y="3904"/>
                    <a:pt x="5977" y="3907"/>
                  </a:cubicBezTo>
                  <a:cubicBezTo>
                    <a:pt x="6070" y="3907"/>
                    <a:pt x="6163" y="3904"/>
                    <a:pt x="6257" y="3903"/>
                  </a:cubicBezTo>
                  <a:cubicBezTo>
                    <a:pt x="6351" y="3902"/>
                    <a:pt x="6443" y="3902"/>
                    <a:pt x="6537" y="3900"/>
                  </a:cubicBezTo>
                  <a:cubicBezTo>
                    <a:pt x="6745" y="3892"/>
                    <a:pt x="6954" y="3886"/>
                    <a:pt x="7161" y="3870"/>
                  </a:cubicBezTo>
                  <a:cubicBezTo>
                    <a:pt x="7271" y="3861"/>
                    <a:pt x="7380" y="3850"/>
                    <a:pt x="7489" y="3832"/>
                  </a:cubicBezTo>
                  <a:cubicBezTo>
                    <a:pt x="7535" y="3826"/>
                    <a:pt x="7580" y="3815"/>
                    <a:pt x="7626" y="3806"/>
                  </a:cubicBezTo>
                  <a:cubicBezTo>
                    <a:pt x="7651" y="3800"/>
                    <a:pt x="7676" y="3796"/>
                    <a:pt x="7701" y="3790"/>
                  </a:cubicBezTo>
                  <a:cubicBezTo>
                    <a:pt x="7723" y="3789"/>
                    <a:pt x="7743" y="3787"/>
                    <a:pt x="7765" y="3784"/>
                  </a:cubicBezTo>
                  <a:cubicBezTo>
                    <a:pt x="7797" y="3826"/>
                    <a:pt x="7845" y="3851"/>
                    <a:pt x="7898" y="3855"/>
                  </a:cubicBezTo>
                  <a:cubicBezTo>
                    <a:pt x="7952" y="3860"/>
                    <a:pt x="8005" y="3865"/>
                    <a:pt x="8059" y="3865"/>
                  </a:cubicBezTo>
                  <a:cubicBezTo>
                    <a:pt x="8069" y="3865"/>
                    <a:pt x="8079" y="3865"/>
                    <a:pt x="8089" y="3864"/>
                  </a:cubicBezTo>
                  <a:cubicBezTo>
                    <a:pt x="8249" y="3860"/>
                    <a:pt x="8410" y="3845"/>
                    <a:pt x="8570" y="3835"/>
                  </a:cubicBezTo>
                  <a:cubicBezTo>
                    <a:pt x="8634" y="3831"/>
                    <a:pt x="8699" y="3827"/>
                    <a:pt x="8763" y="3823"/>
                  </a:cubicBezTo>
                  <a:lnTo>
                    <a:pt x="8930" y="3823"/>
                  </a:lnTo>
                  <a:cubicBezTo>
                    <a:pt x="8924" y="3843"/>
                    <a:pt x="8922" y="3864"/>
                    <a:pt x="8923" y="3887"/>
                  </a:cubicBezTo>
                  <a:cubicBezTo>
                    <a:pt x="8929" y="3980"/>
                    <a:pt x="9005" y="4053"/>
                    <a:pt x="9096" y="4060"/>
                  </a:cubicBezTo>
                  <a:cubicBezTo>
                    <a:pt x="9140" y="4064"/>
                    <a:pt x="9184" y="4065"/>
                    <a:pt x="9228" y="4065"/>
                  </a:cubicBezTo>
                  <a:cubicBezTo>
                    <a:pt x="9356" y="4065"/>
                    <a:pt x="9485" y="4052"/>
                    <a:pt x="9613" y="4042"/>
                  </a:cubicBezTo>
                  <a:cubicBezTo>
                    <a:pt x="9702" y="4034"/>
                    <a:pt x="9792" y="4027"/>
                    <a:pt x="9882" y="4018"/>
                  </a:cubicBezTo>
                  <a:cubicBezTo>
                    <a:pt x="10090" y="3997"/>
                    <a:pt x="10299" y="3978"/>
                    <a:pt x="10507" y="3958"/>
                  </a:cubicBezTo>
                  <a:cubicBezTo>
                    <a:pt x="10904" y="3920"/>
                    <a:pt x="11303" y="3906"/>
                    <a:pt x="11700" y="3863"/>
                  </a:cubicBezTo>
                  <a:cubicBezTo>
                    <a:pt x="11807" y="3852"/>
                    <a:pt x="11892" y="3756"/>
                    <a:pt x="11870" y="3645"/>
                  </a:cubicBezTo>
                  <a:cubicBezTo>
                    <a:pt x="11864" y="3619"/>
                    <a:pt x="11856" y="3595"/>
                    <a:pt x="11844" y="3573"/>
                  </a:cubicBezTo>
                  <a:cubicBezTo>
                    <a:pt x="11828" y="3536"/>
                    <a:pt x="11801" y="3505"/>
                    <a:pt x="11766" y="3486"/>
                  </a:cubicBezTo>
                  <a:cubicBezTo>
                    <a:pt x="11780" y="3471"/>
                    <a:pt x="11793" y="3455"/>
                    <a:pt x="11807" y="3439"/>
                  </a:cubicBezTo>
                  <a:cubicBezTo>
                    <a:pt x="11844" y="3393"/>
                    <a:pt x="11861" y="3338"/>
                    <a:pt x="11851" y="3280"/>
                  </a:cubicBezTo>
                  <a:cubicBezTo>
                    <a:pt x="11841" y="3234"/>
                    <a:pt x="11812" y="3187"/>
                    <a:pt x="11772" y="3161"/>
                  </a:cubicBezTo>
                  <a:cubicBezTo>
                    <a:pt x="11749" y="3147"/>
                    <a:pt x="11726" y="3133"/>
                    <a:pt x="11703" y="3118"/>
                  </a:cubicBezTo>
                  <a:cubicBezTo>
                    <a:pt x="11729" y="3055"/>
                    <a:pt x="11725" y="2978"/>
                    <a:pt x="11675" y="2926"/>
                  </a:cubicBezTo>
                  <a:cubicBezTo>
                    <a:pt x="11635" y="2884"/>
                    <a:pt x="11594" y="2843"/>
                    <a:pt x="11542" y="2822"/>
                  </a:cubicBezTo>
                  <a:cubicBezTo>
                    <a:pt x="11492" y="2800"/>
                    <a:pt x="11440" y="2784"/>
                    <a:pt x="11388" y="2771"/>
                  </a:cubicBezTo>
                  <a:cubicBezTo>
                    <a:pt x="11386" y="2724"/>
                    <a:pt x="11373" y="2677"/>
                    <a:pt x="11348" y="2639"/>
                  </a:cubicBezTo>
                  <a:cubicBezTo>
                    <a:pt x="11302" y="2569"/>
                    <a:pt x="11224" y="2533"/>
                    <a:pt x="11147" y="2512"/>
                  </a:cubicBezTo>
                  <a:cubicBezTo>
                    <a:pt x="11099" y="2499"/>
                    <a:pt x="11050" y="2488"/>
                    <a:pt x="11001" y="2480"/>
                  </a:cubicBezTo>
                  <a:cubicBezTo>
                    <a:pt x="10964" y="2460"/>
                    <a:pt x="10922" y="2444"/>
                    <a:pt x="10884" y="2434"/>
                  </a:cubicBezTo>
                  <a:cubicBezTo>
                    <a:pt x="10834" y="2420"/>
                    <a:pt x="10783" y="2406"/>
                    <a:pt x="10730" y="2398"/>
                  </a:cubicBezTo>
                  <a:cubicBezTo>
                    <a:pt x="10675" y="2389"/>
                    <a:pt x="10620" y="2381"/>
                    <a:pt x="10564" y="2377"/>
                  </a:cubicBezTo>
                  <a:cubicBezTo>
                    <a:pt x="10552" y="2371"/>
                    <a:pt x="10539" y="2366"/>
                    <a:pt x="10525" y="2364"/>
                  </a:cubicBezTo>
                  <a:cubicBezTo>
                    <a:pt x="10473" y="2355"/>
                    <a:pt x="10422" y="2350"/>
                    <a:pt x="10371" y="2350"/>
                  </a:cubicBezTo>
                  <a:cubicBezTo>
                    <a:pt x="10348" y="2350"/>
                    <a:pt x="10325" y="2351"/>
                    <a:pt x="10301" y="2353"/>
                  </a:cubicBezTo>
                  <a:cubicBezTo>
                    <a:pt x="10267" y="2356"/>
                    <a:pt x="10233" y="2358"/>
                    <a:pt x="10199" y="2363"/>
                  </a:cubicBezTo>
                  <a:cubicBezTo>
                    <a:pt x="10155" y="2363"/>
                    <a:pt x="10110" y="2364"/>
                    <a:pt x="10066" y="2368"/>
                  </a:cubicBezTo>
                  <a:cubicBezTo>
                    <a:pt x="10053" y="2368"/>
                    <a:pt x="10041" y="2369"/>
                    <a:pt x="10028" y="2370"/>
                  </a:cubicBezTo>
                  <a:cubicBezTo>
                    <a:pt x="10007" y="2363"/>
                    <a:pt x="9986" y="2357"/>
                    <a:pt x="9964" y="2354"/>
                  </a:cubicBezTo>
                  <a:cubicBezTo>
                    <a:pt x="9899" y="2341"/>
                    <a:pt x="9832" y="2332"/>
                    <a:pt x="9766" y="2328"/>
                  </a:cubicBezTo>
                  <a:cubicBezTo>
                    <a:pt x="9709" y="2324"/>
                    <a:pt x="9652" y="2322"/>
                    <a:pt x="9595" y="2321"/>
                  </a:cubicBezTo>
                  <a:cubicBezTo>
                    <a:pt x="9603" y="2275"/>
                    <a:pt x="9593" y="2226"/>
                    <a:pt x="9568" y="2184"/>
                  </a:cubicBezTo>
                  <a:cubicBezTo>
                    <a:pt x="9547" y="2145"/>
                    <a:pt x="9517" y="2111"/>
                    <a:pt x="9489" y="2077"/>
                  </a:cubicBezTo>
                  <a:cubicBezTo>
                    <a:pt x="9466" y="2047"/>
                    <a:pt x="9444" y="2019"/>
                    <a:pt x="9421" y="1990"/>
                  </a:cubicBezTo>
                  <a:cubicBezTo>
                    <a:pt x="9373" y="1931"/>
                    <a:pt x="9324" y="1872"/>
                    <a:pt x="9276" y="1813"/>
                  </a:cubicBezTo>
                  <a:cubicBezTo>
                    <a:pt x="9213" y="1739"/>
                    <a:pt x="9149" y="1638"/>
                    <a:pt x="9053" y="1606"/>
                  </a:cubicBezTo>
                  <a:cubicBezTo>
                    <a:pt x="9023" y="1596"/>
                    <a:pt x="8992" y="1593"/>
                    <a:pt x="8961" y="1593"/>
                  </a:cubicBezTo>
                  <a:cubicBezTo>
                    <a:pt x="8928" y="1593"/>
                    <a:pt x="8895" y="1596"/>
                    <a:pt x="8863" y="1598"/>
                  </a:cubicBezTo>
                  <a:cubicBezTo>
                    <a:pt x="8832" y="1600"/>
                    <a:pt x="8802" y="1603"/>
                    <a:pt x="8771" y="1605"/>
                  </a:cubicBezTo>
                  <a:cubicBezTo>
                    <a:pt x="8667" y="1614"/>
                    <a:pt x="8563" y="1624"/>
                    <a:pt x="8459" y="1636"/>
                  </a:cubicBezTo>
                  <a:cubicBezTo>
                    <a:pt x="8461" y="1614"/>
                    <a:pt x="8461" y="1592"/>
                    <a:pt x="8459" y="1572"/>
                  </a:cubicBezTo>
                  <a:cubicBezTo>
                    <a:pt x="8451" y="1479"/>
                    <a:pt x="8380" y="1404"/>
                    <a:pt x="8288" y="1398"/>
                  </a:cubicBezTo>
                  <a:cubicBezTo>
                    <a:pt x="8257" y="1396"/>
                    <a:pt x="8226" y="1393"/>
                    <a:pt x="8195" y="1393"/>
                  </a:cubicBezTo>
                  <a:cubicBezTo>
                    <a:pt x="8174" y="1393"/>
                    <a:pt x="8153" y="1395"/>
                    <a:pt x="8132" y="1398"/>
                  </a:cubicBezTo>
                  <a:cubicBezTo>
                    <a:pt x="8114" y="1399"/>
                    <a:pt x="8095" y="1403"/>
                    <a:pt x="8077" y="1406"/>
                  </a:cubicBezTo>
                  <a:cubicBezTo>
                    <a:pt x="7986" y="1373"/>
                    <a:pt x="7889" y="1361"/>
                    <a:pt x="7792" y="1361"/>
                  </a:cubicBezTo>
                  <a:cubicBezTo>
                    <a:pt x="7687" y="1361"/>
                    <a:pt x="7581" y="1375"/>
                    <a:pt x="7479" y="1396"/>
                  </a:cubicBezTo>
                  <a:cubicBezTo>
                    <a:pt x="7342" y="1423"/>
                    <a:pt x="7204" y="1461"/>
                    <a:pt x="7072" y="1510"/>
                  </a:cubicBezTo>
                  <a:cubicBezTo>
                    <a:pt x="6961" y="1551"/>
                    <a:pt x="6849" y="1595"/>
                    <a:pt x="6750" y="1658"/>
                  </a:cubicBezTo>
                  <a:cubicBezTo>
                    <a:pt x="6729" y="1670"/>
                    <a:pt x="6711" y="1687"/>
                    <a:pt x="6695" y="1706"/>
                  </a:cubicBezTo>
                  <a:cubicBezTo>
                    <a:pt x="6692" y="1704"/>
                    <a:pt x="6689" y="1702"/>
                    <a:pt x="6687" y="1701"/>
                  </a:cubicBezTo>
                  <a:cubicBezTo>
                    <a:pt x="6684" y="1701"/>
                    <a:pt x="6682" y="1700"/>
                    <a:pt x="6681" y="1699"/>
                  </a:cubicBezTo>
                  <a:cubicBezTo>
                    <a:pt x="6644" y="1635"/>
                    <a:pt x="6585" y="1588"/>
                    <a:pt x="6517" y="1552"/>
                  </a:cubicBezTo>
                  <a:cubicBezTo>
                    <a:pt x="6514" y="1544"/>
                    <a:pt x="6511" y="1536"/>
                    <a:pt x="6507" y="1528"/>
                  </a:cubicBezTo>
                  <a:cubicBezTo>
                    <a:pt x="6475" y="1462"/>
                    <a:pt x="6415" y="1413"/>
                    <a:pt x="6351" y="1377"/>
                  </a:cubicBezTo>
                  <a:cubicBezTo>
                    <a:pt x="6375" y="1321"/>
                    <a:pt x="6367" y="1254"/>
                    <a:pt x="6335" y="1202"/>
                  </a:cubicBezTo>
                  <a:cubicBezTo>
                    <a:pt x="6288" y="1130"/>
                    <a:pt x="6210" y="1101"/>
                    <a:pt x="6131" y="1073"/>
                  </a:cubicBezTo>
                  <a:cubicBezTo>
                    <a:pt x="6128" y="1072"/>
                    <a:pt x="6124" y="1071"/>
                    <a:pt x="6121" y="1070"/>
                  </a:cubicBezTo>
                  <a:cubicBezTo>
                    <a:pt x="6125" y="1053"/>
                    <a:pt x="6126" y="1035"/>
                    <a:pt x="6125" y="1017"/>
                  </a:cubicBezTo>
                  <a:cubicBezTo>
                    <a:pt x="6121" y="928"/>
                    <a:pt x="6068" y="873"/>
                    <a:pt x="5999" y="836"/>
                  </a:cubicBezTo>
                  <a:cubicBezTo>
                    <a:pt x="6025" y="767"/>
                    <a:pt x="6010" y="683"/>
                    <a:pt x="5949" y="634"/>
                  </a:cubicBezTo>
                  <a:cubicBezTo>
                    <a:pt x="5882" y="580"/>
                    <a:pt x="5798" y="557"/>
                    <a:pt x="5715" y="539"/>
                  </a:cubicBezTo>
                  <a:cubicBezTo>
                    <a:pt x="5637" y="522"/>
                    <a:pt x="5560" y="505"/>
                    <a:pt x="5481" y="498"/>
                  </a:cubicBezTo>
                  <a:cubicBezTo>
                    <a:pt x="5481" y="472"/>
                    <a:pt x="5479" y="447"/>
                    <a:pt x="5469" y="423"/>
                  </a:cubicBezTo>
                  <a:cubicBezTo>
                    <a:pt x="5436" y="335"/>
                    <a:pt x="5383" y="249"/>
                    <a:pt x="5308" y="190"/>
                  </a:cubicBezTo>
                  <a:cubicBezTo>
                    <a:pt x="5223" y="123"/>
                    <a:pt x="5133" y="77"/>
                    <a:pt x="5030" y="46"/>
                  </a:cubicBezTo>
                  <a:cubicBezTo>
                    <a:pt x="4927" y="17"/>
                    <a:pt x="4818" y="5"/>
                    <a:pt x="4712" y="2"/>
                  </a:cubicBezTo>
                  <a:cubicBezTo>
                    <a:pt x="4692" y="1"/>
                    <a:pt x="4673" y="0"/>
                    <a:pt x="46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03" name="Google Shape;2103;p42"/>
            <p:cNvSpPr/>
            <p:nvPr/>
          </p:nvSpPr>
          <p:spPr>
            <a:xfrm flipH="1">
              <a:off x="6570389" y="1827044"/>
              <a:ext cx="745817" cy="50814"/>
            </a:xfrm>
            <a:custGeom>
              <a:avLst/>
              <a:gdLst/>
              <a:ahLst/>
              <a:cxnLst/>
              <a:rect l="l" t="t" r="r" b="b"/>
              <a:pathLst>
                <a:path w="12203" h="821" extrusionOk="0">
                  <a:moveTo>
                    <a:pt x="8959" y="26"/>
                  </a:moveTo>
                  <a:cubicBezTo>
                    <a:pt x="8952" y="26"/>
                    <a:pt x="8946" y="26"/>
                    <a:pt x="8939" y="26"/>
                  </a:cubicBezTo>
                  <a:lnTo>
                    <a:pt x="8939" y="26"/>
                  </a:lnTo>
                  <a:cubicBezTo>
                    <a:pt x="8946" y="26"/>
                    <a:pt x="8952" y="26"/>
                    <a:pt x="8959" y="26"/>
                  </a:cubicBezTo>
                  <a:close/>
                  <a:moveTo>
                    <a:pt x="815" y="118"/>
                  </a:moveTo>
                  <a:cubicBezTo>
                    <a:pt x="809" y="118"/>
                    <a:pt x="803" y="118"/>
                    <a:pt x="798" y="119"/>
                  </a:cubicBezTo>
                  <a:lnTo>
                    <a:pt x="798" y="119"/>
                  </a:lnTo>
                  <a:cubicBezTo>
                    <a:pt x="803" y="119"/>
                    <a:pt x="809" y="118"/>
                    <a:pt x="815" y="118"/>
                  </a:cubicBezTo>
                  <a:close/>
                  <a:moveTo>
                    <a:pt x="6208" y="675"/>
                  </a:moveTo>
                  <a:cubicBezTo>
                    <a:pt x="6203" y="675"/>
                    <a:pt x="6199" y="675"/>
                    <a:pt x="6194" y="675"/>
                  </a:cubicBezTo>
                  <a:cubicBezTo>
                    <a:pt x="6199" y="675"/>
                    <a:pt x="6203" y="675"/>
                    <a:pt x="6208" y="675"/>
                  </a:cubicBezTo>
                  <a:close/>
                  <a:moveTo>
                    <a:pt x="9959" y="1"/>
                  </a:moveTo>
                  <a:cubicBezTo>
                    <a:pt x="9779" y="1"/>
                    <a:pt x="9599" y="5"/>
                    <a:pt x="9420" y="13"/>
                  </a:cubicBezTo>
                  <a:lnTo>
                    <a:pt x="9434" y="13"/>
                  </a:lnTo>
                  <a:cubicBezTo>
                    <a:pt x="9267" y="18"/>
                    <a:pt x="9102" y="19"/>
                    <a:pt x="8935" y="27"/>
                  </a:cubicBezTo>
                  <a:cubicBezTo>
                    <a:pt x="8936" y="27"/>
                    <a:pt x="8938" y="26"/>
                    <a:pt x="8939" y="26"/>
                  </a:cubicBezTo>
                  <a:lnTo>
                    <a:pt x="8939" y="26"/>
                  </a:lnTo>
                  <a:cubicBezTo>
                    <a:pt x="8906" y="27"/>
                    <a:pt x="8873" y="29"/>
                    <a:pt x="8840" y="30"/>
                  </a:cubicBezTo>
                  <a:cubicBezTo>
                    <a:pt x="8809" y="31"/>
                    <a:pt x="8778" y="31"/>
                    <a:pt x="8746" y="31"/>
                  </a:cubicBezTo>
                  <a:cubicBezTo>
                    <a:pt x="8606" y="31"/>
                    <a:pt x="8466" y="26"/>
                    <a:pt x="8326" y="26"/>
                  </a:cubicBezTo>
                  <a:cubicBezTo>
                    <a:pt x="8304" y="26"/>
                    <a:pt x="8282" y="27"/>
                    <a:pt x="8260" y="27"/>
                  </a:cubicBezTo>
                  <a:cubicBezTo>
                    <a:pt x="8071" y="29"/>
                    <a:pt x="7880" y="35"/>
                    <a:pt x="7691" y="40"/>
                  </a:cubicBezTo>
                  <a:cubicBezTo>
                    <a:pt x="7488" y="47"/>
                    <a:pt x="7286" y="49"/>
                    <a:pt x="7085" y="49"/>
                  </a:cubicBezTo>
                  <a:cubicBezTo>
                    <a:pt x="6888" y="49"/>
                    <a:pt x="6691" y="61"/>
                    <a:pt x="6495" y="66"/>
                  </a:cubicBezTo>
                  <a:cubicBezTo>
                    <a:pt x="6473" y="66"/>
                    <a:pt x="6452" y="66"/>
                    <a:pt x="6430" y="66"/>
                  </a:cubicBezTo>
                  <a:cubicBezTo>
                    <a:pt x="6262" y="66"/>
                    <a:pt x="6096" y="52"/>
                    <a:pt x="5929" y="40"/>
                  </a:cubicBezTo>
                  <a:cubicBezTo>
                    <a:pt x="5726" y="28"/>
                    <a:pt x="5524" y="31"/>
                    <a:pt x="5321" y="27"/>
                  </a:cubicBezTo>
                  <a:cubicBezTo>
                    <a:pt x="5127" y="21"/>
                    <a:pt x="4933" y="11"/>
                    <a:pt x="4739" y="5"/>
                  </a:cubicBezTo>
                  <a:cubicBezTo>
                    <a:pt x="4694" y="4"/>
                    <a:pt x="4649" y="3"/>
                    <a:pt x="4604" y="3"/>
                  </a:cubicBezTo>
                  <a:cubicBezTo>
                    <a:pt x="4454" y="3"/>
                    <a:pt x="4305" y="10"/>
                    <a:pt x="4155" y="18"/>
                  </a:cubicBezTo>
                  <a:cubicBezTo>
                    <a:pt x="4019" y="22"/>
                    <a:pt x="3884" y="23"/>
                    <a:pt x="3749" y="28"/>
                  </a:cubicBezTo>
                  <a:cubicBezTo>
                    <a:pt x="3619" y="32"/>
                    <a:pt x="3489" y="37"/>
                    <a:pt x="3360" y="37"/>
                  </a:cubicBezTo>
                  <a:cubicBezTo>
                    <a:pt x="3347" y="37"/>
                    <a:pt x="3335" y="37"/>
                    <a:pt x="3323" y="37"/>
                  </a:cubicBezTo>
                  <a:cubicBezTo>
                    <a:pt x="3292" y="37"/>
                    <a:pt x="3262" y="37"/>
                    <a:pt x="3231" y="37"/>
                  </a:cubicBezTo>
                  <a:cubicBezTo>
                    <a:pt x="3125" y="37"/>
                    <a:pt x="3019" y="38"/>
                    <a:pt x="2913" y="44"/>
                  </a:cubicBezTo>
                  <a:cubicBezTo>
                    <a:pt x="2789" y="51"/>
                    <a:pt x="2664" y="61"/>
                    <a:pt x="2540" y="68"/>
                  </a:cubicBezTo>
                  <a:cubicBezTo>
                    <a:pt x="2339" y="74"/>
                    <a:pt x="2139" y="75"/>
                    <a:pt x="1939" y="78"/>
                  </a:cubicBezTo>
                  <a:cubicBezTo>
                    <a:pt x="1737" y="81"/>
                    <a:pt x="1535" y="91"/>
                    <a:pt x="1333" y="103"/>
                  </a:cubicBezTo>
                  <a:cubicBezTo>
                    <a:pt x="1153" y="109"/>
                    <a:pt x="973" y="110"/>
                    <a:pt x="792" y="119"/>
                  </a:cubicBezTo>
                  <a:cubicBezTo>
                    <a:pt x="794" y="119"/>
                    <a:pt x="796" y="119"/>
                    <a:pt x="798" y="119"/>
                  </a:cubicBezTo>
                  <a:lnTo>
                    <a:pt x="798" y="119"/>
                  </a:lnTo>
                  <a:cubicBezTo>
                    <a:pt x="764" y="120"/>
                    <a:pt x="730" y="121"/>
                    <a:pt x="696" y="121"/>
                  </a:cubicBezTo>
                  <a:cubicBezTo>
                    <a:pt x="684" y="121"/>
                    <a:pt x="671" y="121"/>
                    <a:pt x="658" y="121"/>
                  </a:cubicBezTo>
                  <a:lnTo>
                    <a:pt x="486" y="114"/>
                  </a:lnTo>
                  <a:cubicBezTo>
                    <a:pt x="424" y="107"/>
                    <a:pt x="358" y="96"/>
                    <a:pt x="293" y="96"/>
                  </a:cubicBezTo>
                  <a:cubicBezTo>
                    <a:pt x="226" y="96"/>
                    <a:pt x="162" y="108"/>
                    <a:pt x="108" y="149"/>
                  </a:cubicBezTo>
                  <a:cubicBezTo>
                    <a:pt x="36" y="204"/>
                    <a:pt x="4" y="308"/>
                    <a:pt x="52" y="389"/>
                  </a:cubicBezTo>
                  <a:cubicBezTo>
                    <a:pt x="65" y="412"/>
                    <a:pt x="82" y="430"/>
                    <a:pt x="101" y="446"/>
                  </a:cubicBezTo>
                  <a:cubicBezTo>
                    <a:pt x="56" y="473"/>
                    <a:pt x="21" y="517"/>
                    <a:pt x="13" y="575"/>
                  </a:cubicBezTo>
                  <a:cubicBezTo>
                    <a:pt x="1" y="656"/>
                    <a:pt x="45" y="741"/>
                    <a:pt x="122" y="772"/>
                  </a:cubicBezTo>
                  <a:cubicBezTo>
                    <a:pt x="163" y="789"/>
                    <a:pt x="207" y="795"/>
                    <a:pt x="251" y="796"/>
                  </a:cubicBezTo>
                  <a:cubicBezTo>
                    <a:pt x="274" y="800"/>
                    <a:pt x="297" y="803"/>
                    <a:pt x="320" y="808"/>
                  </a:cubicBezTo>
                  <a:cubicBezTo>
                    <a:pt x="352" y="813"/>
                    <a:pt x="385" y="818"/>
                    <a:pt x="418" y="819"/>
                  </a:cubicBezTo>
                  <a:cubicBezTo>
                    <a:pt x="424" y="820"/>
                    <a:pt x="430" y="820"/>
                    <a:pt x="436" y="820"/>
                  </a:cubicBezTo>
                  <a:cubicBezTo>
                    <a:pt x="442" y="820"/>
                    <a:pt x="448" y="820"/>
                    <a:pt x="454" y="819"/>
                  </a:cubicBezTo>
                  <a:cubicBezTo>
                    <a:pt x="487" y="818"/>
                    <a:pt x="519" y="815"/>
                    <a:pt x="552" y="809"/>
                  </a:cubicBezTo>
                  <a:cubicBezTo>
                    <a:pt x="656" y="793"/>
                    <a:pt x="760" y="784"/>
                    <a:pt x="866" y="779"/>
                  </a:cubicBezTo>
                  <a:lnTo>
                    <a:pt x="860" y="779"/>
                  </a:lnTo>
                  <a:cubicBezTo>
                    <a:pt x="1086" y="772"/>
                    <a:pt x="1311" y="757"/>
                    <a:pt x="1536" y="747"/>
                  </a:cubicBezTo>
                  <a:cubicBezTo>
                    <a:pt x="1733" y="738"/>
                    <a:pt x="1931" y="730"/>
                    <a:pt x="2128" y="721"/>
                  </a:cubicBezTo>
                  <a:cubicBezTo>
                    <a:pt x="2316" y="712"/>
                    <a:pt x="2503" y="689"/>
                    <a:pt x="2691" y="672"/>
                  </a:cubicBezTo>
                  <a:cubicBezTo>
                    <a:pt x="2760" y="671"/>
                    <a:pt x="2828" y="671"/>
                    <a:pt x="2896" y="671"/>
                  </a:cubicBezTo>
                  <a:cubicBezTo>
                    <a:pt x="3218" y="671"/>
                    <a:pt x="3541" y="678"/>
                    <a:pt x="3862" y="682"/>
                  </a:cubicBezTo>
                  <a:cubicBezTo>
                    <a:pt x="3890" y="682"/>
                    <a:pt x="3917" y="682"/>
                    <a:pt x="3944" y="682"/>
                  </a:cubicBezTo>
                  <a:cubicBezTo>
                    <a:pt x="4108" y="682"/>
                    <a:pt x="4273" y="677"/>
                    <a:pt x="4436" y="677"/>
                  </a:cubicBezTo>
                  <a:cubicBezTo>
                    <a:pt x="4620" y="677"/>
                    <a:pt x="4806" y="682"/>
                    <a:pt x="4991" y="682"/>
                  </a:cubicBezTo>
                  <a:cubicBezTo>
                    <a:pt x="5009" y="682"/>
                    <a:pt x="5027" y="682"/>
                    <a:pt x="5046" y="682"/>
                  </a:cubicBezTo>
                  <a:cubicBezTo>
                    <a:pt x="5065" y="682"/>
                    <a:pt x="5085" y="682"/>
                    <a:pt x="5104" y="682"/>
                  </a:cubicBezTo>
                  <a:cubicBezTo>
                    <a:pt x="5298" y="682"/>
                    <a:pt x="5491" y="684"/>
                    <a:pt x="5685" y="684"/>
                  </a:cubicBezTo>
                  <a:cubicBezTo>
                    <a:pt x="5863" y="684"/>
                    <a:pt x="6040" y="682"/>
                    <a:pt x="6218" y="674"/>
                  </a:cubicBezTo>
                  <a:lnTo>
                    <a:pt x="6218" y="674"/>
                  </a:lnTo>
                  <a:cubicBezTo>
                    <a:pt x="6215" y="674"/>
                    <a:pt x="6211" y="675"/>
                    <a:pt x="6208" y="675"/>
                  </a:cubicBezTo>
                  <a:lnTo>
                    <a:pt x="6208" y="675"/>
                  </a:lnTo>
                  <a:cubicBezTo>
                    <a:pt x="6243" y="674"/>
                    <a:pt x="6278" y="674"/>
                    <a:pt x="6312" y="674"/>
                  </a:cubicBezTo>
                  <a:cubicBezTo>
                    <a:pt x="6400" y="674"/>
                    <a:pt x="6487" y="676"/>
                    <a:pt x="6573" y="684"/>
                  </a:cubicBezTo>
                  <a:cubicBezTo>
                    <a:pt x="6702" y="695"/>
                    <a:pt x="6828" y="704"/>
                    <a:pt x="6957" y="707"/>
                  </a:cubicBezTo>
                  <a:cubicBezTo>
                    <a:pt x="7034" y="709"/>
                    <a:pt x="7111" y="713"/>
                    <a:pt x="7189" y="717"/>
                  </a:cubicBezTo>
                  <a:cubicBezTo>
                    <a:pt x="7314" y="723"/>
                    <a:pt x="7439" y="729"/>
                    <a:pt x="7565" y="730"/>
                  </a:cubicBezTo>
                  <a:cubicBezTo>
                    <a:pt x="7656" y="730"/>
                    <a:pt x="7749" y="730"/>
                    <a:pt x="7840" y="735"/>
                  </a:cubicBezTo>
                  <a:cubicBezTo>
                    <a:pt x="7936" y="740"/>
                    <a:pt x="8033" y="747"/>
                    <a:pt x="8127" y="754"/>
                  </a:cubicBezTo>
                  <a:cubicBezTo>
                    <a:pt x="8318" y="765"/>
                    <a:pt x="8509" y="785"/>
                    <a:pt x="8700" y="795"/>
                  </a:cubicBezTo>
                  <a:cubicBezTo>
                    <a:pt x="8754" y="798"/>
                    <a:pt x="8809" y="799"/>
                    <a:pt x="8863" y="799"/>
                  </a:cubicBezTo>
                  <a:cubicBezTo>
                    <a:pt x="9004" y="799"/>
                    <a:pt x="9144" y="792"/>
                    <a:pt x="9285" y="786"/>
                  </a:cubicBezTo>
                  <a:cubicBezTo>
                    <a:pt x="9293" y="786"/>
                    <a:pt x="9302" y="786"/>
                    <a:pt x="9311" y="786"/>
                  </a:cubicBezTo>
                  <a:cubicBezTo>
                    <a:pt x="9403" y="786"/>
                    <a:pt x="9495" y="791"/>
                    <a:pt x="9586" y="795"/>
                  </a:cubicBezTo>
                  <a:cubicBezTo>
                    <a:pt x="9683" y="800"/>
                    <a:pt x="9779" y="804"/>
                    <a:pt x="9876" y="805"/>
                  </a:cubicBezTo>
                  <a:cubicBezTo>
                    <a:pt x="9967" y="804"/>
                    <a:pt x="10062" y="805"/>
                    <a:pt x="10154" y="795"/>
                  </a:cubicBezTo>
                  <a:cubicBezTo>
                    <a:pt x="10242" y="786"/>
                    <a:pt x="10329" y="776"/>
                    <a:pt x="10417" y="770"/>
                  </a:cubicBezTo>
                  <a:cubicBezTo>
                    <a:pt x="10473" y="768"/>
                    <a:pt x="10529" y="767"/>
                    <a:pt x="10584" y="767"/>
                  </a:cubicBezTo>
                  <a:cubicBezTo>
                    <a:pt x="10585" y="767"/>
                    <a:pt x="10586" y="767"/>
                    <a:pt x="10587" y="767"/>
                  </a:cubicBezTo>
                  <a:cubicBezTo>
                    <a:pt x="10652" y="767"/>
                    <a:pt x="10710" y="733"/>
                    <a:pt x="10744" y="682"/>
                  </a:cubicBezTo>
                  <a:cubicBezTo>
                    <a:pt x="10904" y="689"/>
                    <a:pt x="11064" y="697"/>
                    <a:pt x="11224" y="708"/>
                  </a:cubicBezTo>
                  <a:cubicBezTo>
                    <a:pt x="11327" y="715"/>
                    <a:pt x="11430" y="722"/>
                    <a:pt x="11534" y="730"/>
                  </a:cubicBezTo>
                  <a:cubicBezTo>
                    <a:pt x="11599" y="734"/>
                    <a:pt x="11663" y="738"/>
                    <a:pt x="11728" y="738"/>
                  </a:cubicBezTo>
                  <a:cubicBezTo>
                    <a:pt x="11755" y="738"/>
                    <a:pt x="11782" y="737"/>
                    <a:pt x="11809" y="736"/>
                  </a:cubicBezTo>
                  <a:cubicBezTo>
                    <a:pt x="11915" y="730"/>
                    <a:pt x="12037" y="715"/>
                    <a:pt x="12117" y="639"/>
                  </a:cubicBezTo>
                  <a:cubicBezTo>
                    <a:pt x="12156" y="602"/>
                    <a:pt x="12187" y="553"/>
                    <a:pt x="12195" y="500"/>
                  </a:cubicBezTo>
                  <a:cubicBezTo>
                    <a:pt x="12203" y="449"/>
                    <a:pt x="12196" y="401"/>
                    <a:pt x="12181" y="352"/>
                  </a:cubicBezTo>
                  <a:cubicBezTo>
                    <a:pt x="12157" y="271"/>
                    <a:pt x="12118" y="175"/>
                    <a:pt x="12043" y="131"/>
                  </a:cubicBezTo>
                  <a:cubicBezTo>
                    <a:pt x="11987" y="99"/>
                    <a:pt x="11927" y="94"/>
                    <a:pt x="11863" y="90"/>
                  </a:cubicBezTo>
                  <a:cubicBezTo>
                    <a:pt x="11823" y="86"/>
                    <a:pt x="11783" y="84"/>
                    <a:pt x="11743" y="81"/>
                  </a:cubicBezTo>
                  <a:cubicBezTo>
                    <a:pt x="11751" y="81"/>
                    <a:pt x="11759" y="82"/>
                    <a:pt x="11767" y="82"/>
                  </a:cubicBezTo>
                  <a:cubicBezTo>
                    <a:pt x="11744" y="81"/>
                    <a:pt x="11722" y="78"/>
                    <a:pt x="11701" y="76"/>
                  </a:cubicBezTo>
                  <a:cubicBezTo>
                    <a:pt x="11512" y="58"/>
                    <a:pt x="11322" y="42"/>
                    <a:pt x="11134" y="36"/>
                  </a:cubicBezTo>
                  <a:cubicBezTo>
                    <a:pt x="10948" y="30"/>
                    <a:pt x="10762" y="32"/>
                    <a:pt x="10576" y="20"/>
                  </a:cubicBezTo>
                  <a:cubicBezTo>
                    <a:pt x="10370" y="6"/>
                    <a:pt x="10165" y="1"/>
                    <a:pt x="995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4" name="Google Shape;2104;p42"/>
            <p:cNvSpPr/>
            <p:nvPr/>
          </p:nvSpPr>
          <p:spPr>
            <a:xfrm flipH="1">
              <a:off x="7129186" y="1771341"/>
              <a:ext cx="22980" cy="22962"/>
            </a:xfrm>
            <a:custGeom>
              <a:avLst/>
              <a:gdLst/>
              <a:ahLst/>
              <a:cxnLst/>
              <a:rect l="l" t="t" r="r" b="b"/>
              <a:pathLst>
                <a:path w="376" h="371" extrusionOk="0">
                  <a:moveTo>
                    <a:pt x="185" y="0"/>
                  </a:moveTo>
                  <a:cubicBezTo>
                    <a:pt x="88" y="0"/>
                    <a:pt x="5" y="83"/>
                    <a:pt x="3" y="180"/>
                  </a:cubicBezTo>
                  <a:cubicBezTo>
                    <a:pt x="0" y="283"/>
                    <a:pt x="83" y="365"/>
                    <a:pt x="183" y="370"/>
                  </a:cubicBezTo>
                  <a:cubicBezTo>
                    <a:pt x="186" y="370"/>
                    <a:pt x="189" y="370"/>
                    <a:pt x="191" y="370"/>
                  </a:cubicBezTo>
                  <a:cubicBezTo>
                    <a:pt x="288" y="370"/>
                    <a:pt x="370" y="286"/>
                    <a:pt x="373" y="190"/>
                  </a:cubicBezTo>
                  <a:cubicBezTo>
                    <a:pt x="376" y="87"/>
                    <a:pt x="293" y="4"/>
                    <a:pt x="193" y="1"/>
                  </a:cubicBezTo>
                  <a:cubicBezTo>
                    <a:pt x="190" y="0"/>
                    <a:pt x="187" y="0"/>
                    <a:pt x="185" y="0"/>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5" name="Google Shape;2105;p42"/>
            <p:cNvSpPr/>
            <p:nvPr/>
          </p:nvSpPr>
          <p:spPr>
            <a:xfrm flipH="1">
              <a:off x="7101928" y="1793375"/>
              <a:ext cx="1711" cy="866"/>
            </a:xfrm>
            <a:custGeom>
              <a:avLst/>
              <a:gdLst/>
              <a:ahLst/>
              <a:cxnLst/>
              <a:rect l="l" t="t" r="r" b="b"/>
              <a:pathLst>
                <a:path w="28" h="14" extrusionOk="0">
                  <a:moveTo>
                    <a:pt x="27" y="0"/>
                  </a:moveTo>
                  <a:lnTo>
                    <a:pt x="27" y="0"/>
                  </a:lnTo>
                  <a:cubicBezTo>
                    <a:pt x="27" y="1"/>
                    <a:pt x="26" y="1"/>
                    <a:pt x="25" y="1"/>
                  </a:cubicBezTo>
                  <a:lnTo>
                    <a:pt x="25" y="1"/>
                  </a:lnTo>
                  <a:cubicBezTo>
                    <a:pt x="26" y="1"/>
                    <a:pt x="27" y="1"/>
                    <a:pt x="27" y="0"/>
                  </a:cubicBezTo>
                  <a:close/>
                  <a:moveTo>
                    <a:pt x="25" y="1"/>
                  </a:moveTo>
                  <a:lnTo>
                    <a:pt x="25" y="1"/>
                  </a:lnTo>
                  <a:cubicBezTo>
                    <a:pt x="22" y="3"/>
                    <a:pt x="18" y="5"/>
                    <a:pt x="14" y="7"/>
                  </a:cubicBezTo>
                  <a:lnTo>
                    <a:pt x="14" y="7"/>
                  </a:lnTo>
                  <a:cubicBezTo>
                    <a:pt x="17" y="6"/>
                    <a:pt x="19" y="5"/>
                    <a:pt x="22" y="4"/>
                  </a:cubicBezTo>
                  <a:cubicBezTo>
                    <a:pt x="23" y="3"/>
                    <a:pt x="24" y="2"/>
                    <a:pt x="25" y="1"/>
                  </a:cubicBezTo>
                  <a:close/>
                  <a:moveTo>
                    <a:pt x="14" y="7"/>
                  </a:moveTo>
                  <a:cubicBezTo>
                    <a:pt x="9" y="9"/>
                    <a:pt x="5" y="12"/>
                    <a:pt x="0" y="14"/>
                  </a:cubicBezTo>
                  <a:cubicBezTo>
                    <a:pt x="5" y="12"/>
                    <a:pt x="10" y="10"/>
                    <a:pt x="14" y="7"/>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6" name="Google Shape;2106;p42"/>
            <p:cNvSpPr/>
            <p:nvPr/>
          </p:nvSpPr>
          <p:spPr>
            <a:xfrm flipH="1">
              <a:off x="7094410" y="1771403"/>
              <a:ext cx="26708" cy="23767"/>
            </a:xfrm>
            <a:custGeom>
              <a:avLst/>
              <a:gdLst/>
              <a:ahLst/>
              <a:cxnLst/>
              <a:rect l="l" t="t" r="r" b="b"/>
              <a:pathLst>
                <a:path w="437" h="384" extrusionOk="0">
                  <a:moveTo>
                    <a:pt x="239" y="1"/>
                  </a:moveTo>
                  <a:cubicBezTo>
                    <a:pt x="207" y="1"/>
                    <a:pt x="174" y="9"/>
                    <a:pt x="145" y="25"/>
                  </a:cubicBezTo>
                  <a:cubicBezTo>
                    <a:pt x="123" y="33"/>
                    <a:pt x="102" y="46"/>
                    <a:pt x="84" y="65"/>
                  </a:cubicBezTo>
                  <a:cubicBezTo>
                    <a:pt x="0" y="149"/>
                    <a:pt x="9" y="295"/>
                    <a:pt x="116" y="357"/>
                  </a:cubicBezTo>
                  <a:cubicBezTo>
                    <a:pt x="143" y="375"/>
                    <a:pt x="172" y="383"/>
                    <a:pt x="200" y="384"/>
                  </a:cubicBezTo>
                  <a:cubicBezTo>
                    <a:pt x="202" y="384"/>
                    <a:pt x="204" y="384"/>
                    <a:pt x="206" y="384"/>
                  </a:cubicBezTo>
                  <a:cubicBezTo>
                    <a:pt x="244" y="384"/>
                    <a:pt x="283" y="372"/>
                    <a:pt x="318" y="352"/>
                  </a:cubicBezTo>
                  <a:lnTo>
                    <a:pt x="318" y="352"/>
                  </a:lnTo>
                  <a:cubicBezTo>
                    <a:pt x="317" y="353"/>
                    <a:pt x="315" y="354"/>
                    <a:pt x="314" y="355"/>
                  </a:cubicBezTo>
                  <a:cubicBezTo>
                    <a:pt x="360" y="330"/>
                    <a:pt x="402" y="290"/>
                    <a:pt x="414" y="236"/>
                  </a:cubicBezTo>
                  <a:cubicBezTo>
                    <a:pt x="437" y="139"/>
                    <a:pt x="388" y="37"/>
                    <a:pt x="287" y="8"/>
                  </a:cubicBezTo>
                  <a:cubicBezTo>
                    <a:pt x="272" y="3"/>
                    <a:pt x="255" y="1"/>
                    <a:pt x="239" y="1"/>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7" name="Google Shape;2107;p42"/>
            <p:cNvSpPr/>
            <p:nvPr/>
          </p:nvSpPr>
          <p:spPr>
            <a:xfrm flipH="1">
              <a:off x="6793468" y="1774869"/>
              <a:ext cx="26525" cy="23210"/>
            </a:xfrm>
            <a:custGeom>
              <a:avLst/>
              <a:gdLst/>
              <a:ahLst/>
              <a:cxnLst/>
              <a:rect l="l" t="t" r="r" b="b"/>
              <a:pathLst>
                <a:path w="434" h="375" extrusionOk="0">
                  <a:moveTo>
                    <a:pt x="230" y="0"/>
                  </a:moveTo>
                  <a:cubicBezTo>
                    <a:pt x="225" y="0"/>
                    <a:pt x="220" y="0"/>
                    <a:pt x="215" y="1"/>
                  </a:cubicBezTo>
                  <a:cubicBezTo>
                    <a:pt x="212" y="1"/>
                    <a:pt x="209" y="1"/>
                    <a:pt x="206" y="1"/>
                  </a:cubicBezTo>
                  <a:cubicBezTo>
                    <a:pt x="184" y="1"/>
                    <a:pt x="162" y="4"/>
                    <a:pt x="141" y="14"/>
                  </a:cubicBezTo>
                  <a:cubicBezTo>
                    <a:pt x="141" y="14"/>
                    <a:pt x="141" y="16"/>
                    <a:pt x="140" y="16"/>
                  </a:cubicBezTo>
                  <a:lnTo>
                    <a:pt x="141" y="16"/>
                  </a:lnTo>
                  <a:cubicBezTo>
                    <a:pt x="126" y="21"/>
                    <a:pt x="112" y="28"/>
                    <a:pt x="98" y="37"/>
                  </a:cubicBezTo>
                  <a:cubicBezTo>
                    <a:pt x="21" y="89"/>
                    <a:pt x="0" y="197"/>
                    <a:pt x="43" y="275"/>
                  </a:cubicBezTo>
                  <a:cubicBezTo>
                    <a:pt x="72" y="331"/>
                    <a:pt x="136" y="371"/>
                    <a:pt x="202" y="375"/>
                  </a:cubicBezTo>
                  <a:cubicBezTo>
                    <a:pt x="214" y="375"/>
                    <a:pt x="228" y="374"/>
                    <a:pt x="241" y="371"/>
                  </a:cubicBezTo>
                  <a:cubicBezTo>
                    <a:pt x="252" y="370"/>
                    <a:pt x="262" y="369"/>
                    <a:pt x="273" y="367"/>
                  </a:cubicBezTo>
                  <a:cubicBezTo>
                    <a:pt x="370" y="339"/>
                    <a:pt x="434" y="245"/>
                    <a:pt x="411" y="144"/>
                  </a:cubicBezTo>
                  <a:cubicBezTo>
                    <a:pt x="392" y="62"/>
                    <a:pt x="313" y="0"/>
                    <a:pt x="23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8" name="Google Shape;2108;p42"/>
            <p:cNvSpPr/>
            <p:nvPr/>
          </p:nvSpPr>
          <p:spPr>
            <a:xfrm flipH="1">
              <a:off x="6553887" y="1611411"/>
              <a:ext cx="777353" cy="282911"/>
            </a:xfrm>
            <a:custGeom>
              <a:avLst/>
              <a:gdLst/>
              <a:ahLst/>
              <a:cxnLst/>
              <a:rect l="l" t="t" r="r" b="b"/>
              <a:pathLst>
                <a:path w="12719" h="4571" extrusionOk="0">
                  <a:moveTo>
                    <a:pt x="6519" y="1552"/>
                  </a:moveTo>
                  <a:cubicBezTo>
                    <a:pt x="6519" y="1553"/>
                    <a:pt x="6519" y="1554"/>
                    <a:pt x="6520" y="1554"/>
                  </a:cubicBezTo>
                  <a:cubicBezTo>
                    <a:pt x="6519" y="1554"/>
                    <a:pt x="6519" y="1553"/>
                    <a:pt x="6519" y="1552"/>
                  </a:cubicBezTo>
                  <a:close/>
                  <a:moveTo>
                    <a:pt x="1917" y="2785"/>
                  </a:moveTo>
                  <a:cubicBezTo>
                    <a:pt x="1919" y="2785"/>
                    <a:pt x="1921" y="2786"/>
                    <a:pt x="1922" y="2786"/>
                  </a:cubicBezTo>
                  <a:lnTo>
                    <a:pt x="1922" y="2786"/>
                  </a:lnTo>
                  <a:lnTo>
                    <a:pt x="1917" y="2785"/>
                  </a:lnTo>
                  <a:close/>
                  <a:moveTo>
                    <a:pt x="152" y="3478"/>
                  </a:moveTo>
                  <a:cubicBezTo>
                    <a:pt x="151" y="3483"/>
                    <a:pt x="149" y="3488"/>
                    <a:pt x="148" y="3492"/>
                  </a:cubicBezTo>
                  <a:lnTo>
                    <a:pt x="148" y="3492"/>
                  </a:lnTo>
                  <a:cubicBezTo>
                    <a:pt x="149" y="3488"/>
                    <a:pt x="150" y="3483"/>
                    <a:pt x="152" y="3478"/>
                  </a:cubicBezTo>
                  <a:close/>
                  <a:moveTo>
                    <a:pt x="528" y="3493"/>
                  </a:moveTo>
                  <a:cubicBezTo>
                    <a:pt x="527" y="3494"/>
                    <a:pt x="527" y="3495"/>
                    <a:pt x="527" y="3496"/>
                  </a:cubicBezTo>
                  <a:cubicBezTo>
                    <a:pt x="527" y="3495"/>
                    <a:pt x="527" y="3494"/>
                    <a:pt x="528" y="3493"/>
                  </a:cubicBezTo>
                  <a:close/>
                  <a:moveTo>
                    <a:pt x="510" y="3567"/>
                  </a:moveTo>
                  <a:cubicBezTo>
                    <a:pt x="509" y="3571"/>
                    <a:pt x="508" y="3575"/>
                    <a:pt x="507" y="3579"/>
                  </a:cubicBezTo>
                  <a:lnTo>
                    <a:pt x="507" y="3579"/>
                  </a:lnTo>
                  <a:cubicBezTo>
                    <a:pt x="508" y="3575"/>
                    <a:pt x="509" y="3571"/>
                    <a:pt x="510" y="3567"/>
                  </a:cubicBezTo>
                  <a:close/>
                  <a:moveTo>
                    <a:pt x="12001" y="4168"/>
                  </a:moveTo>
                  <a:cubicBezTo>
                    <a:pt x="11996" y="4168"/>
                    <a:pt x="11992" y="4168"/>
                    <a:pt x="11988" y="4168"/>
                  </a:cubicBezTo>
                  <a:lnTo>
                    <a:pt x="11988" y="4168"/>
                  </a:lnTo>
                  <a:cubicBezTo>
                    <a:pt x="11992" y="4168"/>
                    <a:pt x="11996" y="4168"/>
                    <a:pt x="12001" y="4168"/>
                  </a:cubicBezTo>
                  <a:close/>
                  <a:moveTo>
                    <a:pt x="4330" y="371"/>
                  </a:moveTo>
                  <a:cubicBezTo>
                    <a:pt x="4452" y="371"/>
                    <a:pt x="4572" y="375"/>
                    <a:pt x="4694" y="386"/>
                  </a:cubicBezTo>
                  <a:cubicBezTo>
                    <a:pt x="4789" y="397"/>
                    <a:pt x="4882" y="412"/>
                    <a:pt x="4977" y="431"/>
                  </a:cubicBezTo>
                  <a:cubicBezTo>
                    <a:pt x="5060" y="454"/>
                    <a:pt x="5139" y="482"/>
                    <a:pt x="5217" y="511"/>
                  </a:cubicBezTo>
                  <a:cubicBezTo>
                    <a:pt x="5316" y="555"/>
                    <a:pt x="5412" y="602"/>
                    <a:pt x="5507" y="652"/>
                  </a:cubicBezTo>
                  <a:cubicBezTo>
                    <a:pt x="5501" y="649"/>
                    <a:pt x="5496" y="645"/>
                    <a:pt x="5491" y="642"/>
                  </a:cubicBezTo>
                  <a:lnTo>
                    <a:pt x="5491" y="642"/>
                  </a:lnTo>
                  <a:cubicBezTo>
                    <a:pt x="5665" y="740"/>
                    <a:pt x="5834" y="845"/>
                    <a:pt x="5997" y="960"/>
                  </a:cubicBezTo>
                  <a:cubicBezTo>
                    <a:pt x="6106" y="1044"/>
                    <a:pt x="6215" y="1131"/>
                    <a:pt x="6314" y="1226"/>
                  </a:cubicBezTo>
                  <a:cubicBezTo>
                    <a:pt x="6329" y="1242"/>
                    <a:pt x="6344" y="1259"/>
                    <a:pt x="6359" y="1276"/>
                  </a:cubicBezTo>
                  <a:cubicBezTo>
                    <a:pt x="6369" y="1291"/>
                    <a:pt x="6380" y="1306"/>
                    <a:pt x="6389" y="1321"/>
                  </a:cubicBezTo>
                  <a:cubicBezTo>
                    <a:pt x="6434" y="1398"/>
                    <a:pt x="6474" y="1476"/>
                    <a:pt x="6519" y="1552"/>
                  </a:cubicBezTo>
                  <a:lnTo>
                    <a:pt x="6519" y="1552"/>
                  </a:lnTo>
                  <a:cubicBezTo>
                    <a:pt x="6518" y="1551"/>
                    <a:pt x="6518" y="1551"/>
                    <a:pt x="6518" y="1550"/>
                  </a:cubicBezTo>
                  <a:lnTo>
                    <a:pt x="6518" y="1550"/>
                  </a:lnTo>
                  <a:cubicBezTo>
                    <a:pt x="6563" y="1630"/>
                    <a:pt x="6603" y="1713"/>
                    <a:pt x="6655" y="1790"/>
                  </a:cubicBezTo>
                  <a:cubicBezTo>
                    <a:pt x="6672" y="1816"/>
                    <a:pt x="6689" y="1840"/>
                    <a:pt x="6706" y="1865"/>
                  </a:cubicBezTo>
                  <a:cubicBezTo>
                    <a:pt x="6714" y="1872"/>
                    <a:pt x="6722" y="1880"/>
                    <a:pt x="6727" y="1889"/>
                  </a:cubicBezTo>
                  <a:cubicBezTo>
                    <a:pt x="6737" y="1904"/>
                    <a:pt x="6745" y="1918"/>
                    <a:pt x="6753" y="1933"/>
                  </a:cubicBezTo>
                  <a:cubicBezTo>
                    <a:pt x="6767" y="1953"/>
                    <a:pt x="6780" y="1973"/>
                    <a:pt x="6792" y="1993"/>
                  </a:cubicBezTo>
                  <a:lnTo>
                    <a:pt x="6792" y="1993"/>
                  </a:lnTo>
                  <a:cubicBezTo>
                    <a:pt x="6792" y="1993"/>
                    <a:pt x="6791" y="1992"/>
                    <a:pt x="6791" y="1991"/>
                  </a:cubicBezTo>
                  <a:lnTo>
                    <a:pt x="6791" y="1991"/>
                  </a:lnTo>
                  <a:cubicBezTo>
                    <a:pt x="6793" y="1995"/>
                    <a:pt x="6795" y="1999"/>
                    <a:pt x="6798" y="2003"/>
                  </a:cubicBezTo>
                  <a:cubicBezTo>
                    <a:pt x="6796" y="1999"/>
                    <a:pt x="6794" y="1996"/>
                    <a:pt x="6792" y="1993"/>
                  </a:cubicBezTo>
                  <a:lnTo>
                    <a:pt x="6792" y="1993"/>
                  </a:lnTo>
                  <a:cubicBezTo>
                    <a:pt x="6794" y="1996"/>
                    <a:pt x="6797" y="2000"/>
                    <a:pt x="6799" y="2005"/>
                  </a:cubicBezTo>
                  <a:cubicBezTo>
                    <a:pt x="6808" y="2020"/>
                    <a:pt x="6815" y="2035"/>
                    <a:pt x="6822" y="2051"/>
                  </a:cubicBezTo>
                  <a:cubicBezTo>
                    <a:pt x="6822" y="2052"/>
                    <a:pt x="6822" y="2052"/>
                    <a:pt x="6823" y="2053"/>
                  </a:cubicBezTo>
                  <a:cubicBezTo>
                    <a:pt x="6821" y="2054"/>
                    <a:pt x="6818" y="2056"/>
                    <a:pt x="6816" y="2059"/>
                  </a:cubicBezTo>
                  <a:cubicBezTo>
                    <a:pt x="6830" y="2087"/>
                    <a:pt x="6842" y="2116"/>
                    <a:pt x="6855" y="2144"/>
                  </a:cubicBezTo>
                  <a:cubicBezTo>
                    <a:pt x="6861" y="2158"/>
                    <a:pt x="6866" y="2172"/>
                    <a:pt x="6872" y="2185"/>
                  </a:cubicBezTo>
                  <a:cubicBezTo>
                    <a:pt x="6880" y="2203"/>
                    <a:pt x="6888" y="2221"/>
                    <a:pt x="6896" y="2238"/>
                  </a:cubicBezTo>
                  <a:cubicBezTo>
                    <a:pt x="6914" y="2264"/>
                    <a:pt x="6929" y="2293"/>
                    <a:pt x="6944" y="2322"/>
                  </a:cubicBezTo>
                  <a:cubicBezTo>
                    <a:pt x="6945" y="2323"/>
                    <a:pt x="6945" y="2324"/>
                    <a:pt x="6946" y="2325"/>
                  </a:cubicBezTo>
                  <a:cubicBezTo>
                    <a:pt x="6998" y="2293"/>
                    <a:pt x="7052" y="2262"/>
                    <a:pt x="7105" y="2234"/>
                  </a:cubicBezTo>
                  <a:cubicBezTo>
                    <a:pt x="7111" y="2231"/>
                    <a:pt x="7117" y="2228"/>
                    <a:pt x="7121" y="2226"/>
                  </a:cubicBezTo>
                  <a:cubicBezTo>
                    <a:pt x="7128" y="2222"/>
                    <a:pt x="7134" y="2219"/>
                    <a:pt x="7141" y="2215"/>
                  </a:cubicBezTo>
                  <a:cubicBezTo>
                    <a:pt x="7191" y="2182"/>
                    <a:pt x="7241" y="2149"/>
                    <a:pt x="7292" y="2116"/>
                  </a:cubicBezTo>
                  <a:cubicBezTo>
                    <a:pt x="7317" y="2101"/>
                    <a:pt x="7342" y="2084"/>
                    <a:pt x="7367" y="2068"/>
                  </a:cubicBezTo>
                  <a:cubicBezTo>
                    <a:pt x="7393" y="2051"/>
                    <a:pt x="7421" y="2031"/>
                    <a:pt x="7449" y="2017"/>
                  </a:cubicBezTo>
                  <a:cubicBezTo>
                    <a:pt x="7527" y="1965"/>
                    <a:pt x="7606" y="1913"/>
                    <a:pt x="7687" y="1864"/>
                  </a:cubicBezTo>
                  <a:cubicBezTo>
                    <a:pt x="7731" y="1840"/>
                    <a:pt x="7774" y="1818"/>
                    <a:pt x="7820" y="1798"/>
                  </a:cubicBezTo>
                  <a:cubicBezTo>
                    <a:pt x="7857" y="1783"/>
                    <a:pt x="7894" y="1770"/>
                    <a:pt x="7932" y="1759"/>
                  </a:cubicBezTo>
                  <a:lnTo>
                    <a:pt x="7932" y="1759"/>
                  </a:lnTo>
                  <a:cubicBezTo>
                    <a:pt x="7927" y="1760"/>
                    <a:pt x="7924" y="1760"/>
                    <a:pt x="7919" y="1761"/>
                  </a:cubicBezTo>
                  <a:cubicBezTo>
                    <a:pt x="7924" y="1760"/>
                    <a:pt x="7929" y="1759"/>
                    <a:pt x="7934" y="1758"/>
                  </a:cubicBezTo>
                  <a:cubicBezTo>
                    <a:pt x="7934" y="1758"/>
                    <a:pt x="7935" y="1758"/>
                    <a:pt x="7937" y="1757"/>
                  </a:cubicBezTo>
                  <a:cubicBezTo>
                    <a:pt x="7974" y="1749"/>
                    <a:pt x="8013" y="1740"/>
                    <a:pt x="8051" y="1733"/>
                  </a:cubicBezTo>
                  <a:cubicBezTo>
                    <a:pt x="8136" y="1722"/>
                    <a:pt x="8218" y="1716"/>
                    <a:pt x="8301" y="1712"/>
                  </a:cubicBezTo>
                  <a:cubicBezTo>
                    <a:pt x="8345" y="1713"/>
                    <a:pt x="8389" y="1716"/>
                    <a:pt x="8434" y="1718"/>
                  </a:cubicBezTo>
                  <a:cubicBezTo>
                    <a:pt x="8527" y="1732"/>
                    <a:pt x="8618" y="1749"/>
                    <a:pt x="8708" y="1770"/>
                  </a:cubicBezTo>
                  <a:cubicBezTo>
                    <a:pt x="8739" y="1778"/>
                    <a:pt x="8770" y="1788"/>
                    <a:pt x="8800" y="1799"/>
                  </a:cubicBezTo>
                  <a:cubicBezTo>
                    <a:pt x="8855" y="1822"/>
                    <a:pt x="8909" y="1846"/>
                    <a:pt x="8960" y="1872"/>
                  </a:cubicBezTo>
                  <a:lnTo>
                    <a:pt x="8959" y="1872"/>
                  </a:lnTo>
                  <a:cubicBezTo>
                    <a:pt x="8959" y="1872"/>
                    <a:pt x="8960" y="1872"/>
                    <a:pt x="8960" y="1873"/>
                  </a:cubicBezTo>
                  <a:cubicBezTo>
                    <a:pt x="8990" y="1892"/>
                    <a:pt x="9019" y="1912"/>
                    <a:pt x="9048" y="1933"/>
                  </a:cubicBezTo>
                  <a:cubicBezTo>
                    <a:pt x="9078" y="1956"/>
                    <a:pt x="9108" y="1979"/>
                    <a:pt x="9136" y="2004"/>
                  </a:cubicBezTo>
                  <a:cubicBezTo>
                    <a:pt x="9210" y="2077"/>
                    <a:pt x="9285" y="2150"/>
                    <a:pt x="9361" y="2223"/>
                  </a:cubicBezTo>
                  <a:cubicBezTo>
                    <a:pt x="9364" y="2224"/>
                    <a:pt x="9365" y="2227"/>
                    <a:pt x="9366" y="2228"/>
                  </a:cubicBezTo>
                  <a:cubicBezTo>
                    <a:pt x="9368" y="2230"/>
                    <a:pt x="9371" y="2232"/>
                    <a:pt x="9374" y="2235"/>
                  </a:cubicBezTo>
                  <a:cubicBezTo>
                    <a:pt x="9374" y="2236"/>
                    <a:pt x="9375" y="2237"/>
                    <a:pt x="9376" y="2238"/>
                  </a:cubicBezTo>
                  <a:cubicBezTo>
                    <a:pt x="9375" y="2237"/>
                    <a:pt x="9375" y="2237"/>
                    <a:pt x="9374" y="2236"/>
                  </a:cubicBezTo>
                  <a:lnTo>
                    <a:pt x="9374" y="2236"/>
                  </a:lnTo>
                  <a:cubicBezTo>
                    <a:pt x="9404" y="2266"/>
                    <a:pt x="9433" y="2296"/>
                    <a:pt x="9461" y="2328"/>
                  </a:cubicBezTo>
                  <a:cubicBezTo>
                    <a:pt x="9523" y="2412"/>
                    <a:pt x="9577" y="2500"/>
                    <a:pt x="9631" y="2589"/>
                  </a:cubicBezTo>
                  <a:cubicBezTo>
                    <a:pt x="9628" y="2591"/>
                    <a:pt x="9623" y="2593"/>
                    <a:pt x="9619" y="2596"/>
                  </a:cubicBezTo>
                  <a:cubicBezTo>
                    <a:pt x="9623" y="2603"/>
                    <a:pt x="9628" y="2612"/>
                    <a:pt x="9632" y="2620"/>
                  </a:cubicBezTo>
                  <a:cubicBezTo>
                    <a:pt x="9634" y="2625"/>
                    <a:pt x="9637" y="2628"/>
                    <a:pt x="9639" y="2633"/>
                  </a:cubicBezTo>
                  <a:cubicBezTo>
                    <a:pt x="9644" y="2644"/>
                    <a:pt x="9648" y="2655"/>
                    <a:pt x="9653" y="2666"/>
                  </a:cubicBezTo>
                  <a:cubicBezTo>
                    <a:pt x="9691" y="2734"/>
                    <a:pt x="9727" y="2803"/>
                    <a:pt x="9764" y="2873"/>
                  </a:cubicBezTo>
                  <a:cubicBezTo>
                    <a:pt x="9768" y="2873"/>
                    <a:pt x="9772" y="2872"/>
                    <a:pt x="9776" y="2870"/>
                  </a:cubicBezTo>
                  <a:cubicBezTo>
                    <a:pt x="9805" y="2842"/>
                    <a:pt x="9844" y="2835"/>
                    <a:pt x="9881" y="2826"/>
                  </a:cubicBezTo>
                  <a:cubicBezTo>
                    <a:pt x="9921" y="2814"/>
                    <a:pt x="9959" y="2804"/>
                    <a:pt x="9999" y="2794"/>
                  </a:cubicBezTo>
                  <a:cubicBezTo>
                    <a:pt x="10035" y="2785"/>
                    <a:pt x="10071" y="2776"/>
                    <a:pt x="10107" y="2770"/>
                  </a:cubicBezTo>
                  <a:cubicBezTo>
                    <a:pt x="10111" y="2769"/>
                    <a:pt x="10116" y="2769"/>
                    <a:pt x="10121" y="2768"/>
                  </a:cubicBezTo>
                  <a:cubicBezTo>
                    <a:pt x="10121" y="2768"/>
                    <a:pt x="10121" y="2768"/>
                    <a:pt x="10121" y="2766"/>
                  </a:cubicBezTo>
                  <a:cubicBezTo>
                    <a:pt x="10144" y="2762"/>
                    <a:pt x="10168" y="2757"/>
                    <a:pt x="10190" y="2755"/>
                  </a:cubicBezTo>
                  <a:cubicBezTo>
                    <a:pt x="10222" y="2745"/>
                    <a:pt x="10254" y="2734"/>
                    <a:pt x="10288" y="2725"/>
                  </a:cubicBezTo>
                  <a:lnTo>
                    <a:pt x="10288" y="2725"/>
                  </a:lnTo>
                  <a:cubicBezTo>
                    <a:pt x="10280" y="2727"/>
                    <a:pt x="10272" y="2730"/>
                    <a:pt x="10265" y="2732"/>
                  </a:cubicBezTo>
                  <a:cubicBezTo>
                    <a:pt x="10339" y="2713"/>
                    <a:pt x="10412" y="2696"/>
                    <a:pt x="10488" y="2684"/>
                  </a:cubicBezTo>
                  <a:lnTo>
                    <a:pt x="10488" y="2684"/>
                  </a:lnTo>
                  <a:cubicBezTo>
                    <a:pt x="10488" y="2684"/>
                    <a:pt x="10488" y="2684"/>
                    <a:pt x="10488" y="2684"/>
                  </a:cubicBezTo>
                  <a:cubicBezTo>
                    <a:pt x="10521" y="2678"/>
                    <a:pt x="10553" y="2676"/>
                    <a:pt x="10586" y="2674"/>
                  </a:cubicBezTo>
                  <a:cubicBezTo>
                    <a:pt x="10594" y="2674"/>
                    <a:pt x="10602" y="2674"/>
                    <a:pt x="10610" y="2674"/>
                  </a:cubicBezTo>
                  <a:cubicBezTo>
                    <a:pt x="10679" y="2674"/>
                    <a:pt x="10746" y="2678"/>
                    <a:pt x="10815" y="2682"/>
                  </a:cubicBezTo>
                  <a:cubicBezTo>
                    <a:pt x="10903" y="2692"/>
                    <a:pt x="10989" y="2705"/>
                    <a:pt x="11075" y="2724"/>
                  </a:cubicBezTo>
                  <a:cubicBezTo>
                    <a:pt x="11169" y="2753"/>
                    <a:pt x="11263" y="2786"/>
                    <a:pt x="11354" y="2821"/>
                  </a:cubicBezTo>
                  <a:cubicBezTo>
                    <a:pt x="11440" y="2857"/>
                    <a:pt x="11524" y="2894"/>
                    <a:pt x="11607" y="2938"/>
                  </a:cubicBezTo>
                  <a:cubicBezTo>
                    <a:pt x="11639" y="2957"/>
                    <a:pt x="11671" y="2978"/>
                    <a:pt x="11702" y="2999"/>
                  </a:cubicBezTo>
                  <a:cubicBezTo>
                    <a:pt x="11732" y="3023"/>
                    <a:pt x="11760" y="3047"/>
                    <a:pt x="11789" y="3072"/>
                  </a:cubicBezTo>
                  <a:cubicBezTo>
                    <a:pt x="11826" y="3108"/>
                    <a:pt x="11862" y="3147"/>
                    <a:pt x="11894" y="3188"/>
                  </a:cubicBezTo>
                  <a:cubicBezTo>
                    <a:pt x="11926" y="3229"/>
                    <a:pt x="11956" y="3271"/>
                    <a:pt x="11986" y="3314"/>
                  </a:cubicBezTo>
                  <a:cubicBezTo>
                    <a:pt x="12030" y="3391"/>
                    <a:pt x="12070" y="3470"/>
                    <a:pt x="12107" y="3551"/>
                  </a:cubicBezTo>
                  <a:cubicBezTo>
                    <a:pt x="12121" y="3585"/>
                    <a:pt x="12133" y="3619"/>
                    <a:pt x="12145" y="3655"/>
                  </a:cubicBezTo>
                  <a:cubicBezTo>
                    <a:pt x="12163" y="3729"/>
                    <a:pt x="12178" y="3804"/>
                    <a:pt x="12194" y="3879"/>
                  </a:cubicBezTo>
                  <a:cubicBezTo>
                    <a:pt x="12210" y="3953"/>
                    <a:pt x="12231" y="4026"/>
                    <a:pt x="12252" y="4100"/>
                  </a:cubicBezTo>
                  <a:cubicBezTo>
                    <a:pt x="12257" y="4119"/>
                    <a:pt x="12261" y="4139"/>
                    <a:pt x="12266" y="4157"/>
                  </a:cubicBezTo>
                  <a:cubicBezTo>
                    <a:pt x="12170" y="4161"/>
                    <a:pt x="12073" y="4166"/>
                    <a:pt x="11977" y="4169"/>
                  </a:cubicBezTo>
                  <a:cubicBezTo>
                    <a:pt x="11980" y="4169"/>
                    <a:pt x="11984" y="4169"/>
                    <a:pt x="11988" y="4168"/>
                  </a:cubicBezTo>
                  <a:lnTo>
                    <a:pt x="11988" y="4168"/>
                  </a:lnTo>
                  <a:cubicBezTo>
                    <a:pt x="11884" y="4170"/>
                    <a:pt x="11779" y="4171"/>
                    <a:pt x="11675" y="4171"/>
                  </a:cubicBezTo>
                  <a:cubicBezTo>
                    <a:pt x="11612" y="4171"/>
                    <a:pt x="11550" y="4171"/>
                    <a:pt x="11487" y="4169"/>
                  </a:cubicBezTo>
                  <a:cubicBezTo>
                    <a:pt x="11329" y="4166"/>
                    <a:pt x="11172" y="4159"/>
                    <a:pt x="11014" y="4159"/>
                  </a:cubicBezTo>
                  <a:cubicBezTo>
                    <a:pt x="10995" y="4159"/>
                    <a:pt x="10976" y="4159"/>
                    <a:pt x="10957" y="4159"/>
                  </a:cubicBezTo>
                  <a:cubicBezTo>
                    <a:pt x="10785" y="4159"/>
                    <a:pt x="10612" y="4169"/>
                    <a:pt x="10441" y="4179"/>
                  </a:cubicBezTo>
                  <a:cubicBezTo>
                    <a:pt x="10280" y="4187"/>
                    <a:pt x="10117" y="4195"/>
                    <a:pt x="9956" y="4199"/>
                  </a:cubicBezTo>
                  <a:cubicBezTo>
                    <a:pt x="9915" y="4199"/>
                    <a:pt x="9873" y="4200"/>
                    <a:pt x="9832" y="4200"/>
                  </a:cubicBezTo>
                  <a:cubicBezTo>
                    <a:pt x="9801" y="4200"/>
                    <a:pt x="9770" y="4199"/>
                    <a:pt x="9739" y="4198"/>
                  </a:cubicBezTo>
                  <a:cubicBezTo>
                    <a:pt x="9651" y="4193"/>
                    <a:pt x="9563" y="4189"/>
                    <a:pt x="9475" y="4182"/>
                  </a:cubicBezTo>
                  <a:cubicBezTo>
                    <a:pt x="9324" y="4168"/>
                    <a:pt x="9173" y="4151"/>
                    <a:pt x="9021" y="4141"/>
                  </a:cubicBezTo>
                  <a:cubicBezTo>
                    <a:pt x="8622" y="4112"/>
                    <a:pt x="8221" y="4111"/>
                    <a:pt x="7820" y="4110"/>
                  </a:cubicBezTo>
                  <a:cubicBezTo>
                    <a:pt x="7621" y="4109"/>
                    <a:pt x="7421" y="4109"/>
                    <a:pt x="7221" y="4102"/>
                  </a:cubicBezTo>
                  <a:cubicBezTo>
                    <a:pt x="7023" y="4097"/>
                    <a:pt x="6824" y="4086"/>
                    <a:pt x="6625" y="4083"/>
                  </a:cubicBezTo>
                  <a:cubicBezTo>
                    <a:pt x="6412" y="4078"/>
                    <a:pt x="6200" y="4078"/>
                    <a:pt x="5988" y="4076"/>
                  </a:cubicBezTo>
                  <a:cubicBezTo>
                    <a:pt x="5794" y="4075"/>
                    <a:pt x="5599" y="4063"/>
                    <a:pt x="5406" y="4059"/>
                  </a:cubicBezTo>
                  <a:cubicBezTo>
                    <a:pt x="5339" y="4057"/>
                    <a:pt x="5271" y="4056"/>
                    <a:pt x="5204" y="4056"/>
                  </a:cubicBezTo>
                  <a:cubicBezTo>
                    <a:pt x="4875" y="4056"/>
                    <a:pt x="4547" y="4074"/>
                    <a:pt x="4218" y="4084"/>
                  </a:cubicBezTo>
                  <a:cubicBezTo>
                    <a:pt x="4172" y="4084"/>
                    <a:pt x="4127" y="4084"/>
                    <a:pt x="4081" y="4084"/>
                  </a:cubicBezTo>
                  <a:cubicBezTo>
                    <a:pt x="3852" y="4084"/>
                    <a:pt x="3625" y="4078"/>
                    <a:pt x="3396" y="4073"/>
                  </a:cubicBezTo>
                  <a:cubicBezTo>
                    <a:pt x="3338" y="4072"/>
                    <a:pt x="3280" y="4071"/>
                    <a:pt x="3222" y="4071"/>
                  </a:cubicBezTo>
                  <a:cubicBezTo>
                    <a:pt x="3016" y="4071"/>
                    <a:pt x="2810" y="4079"/>
                    <a:pt x="2603" y="4084"/>
                  </a:cubicBezTo>
                  <a:cubicBezTo>
                    <a:pt x="2606" y="4085"/>
                    <a:pt x="2607" y="4085"/>
                    <a:pt x="2609" y="4085"/>
                  </a:cubicBezTo>
                  <a:cubicBezTo>
                    <a:pt x="2359" y="4089"/>
                    <a:pt x="2108" y="4091"/>
                    <a:pt x="1860" y="4112"/>
                  </a:cubicBezTo>
                  <a:cubicBezTo>
                    <a:pt x="1604" y="4133"/>
                    <a:pt x="1349" y="4158"/>
                    <a:pt x="1094" y="4174"/>
                  </a:cubicBezTo>
                  <a:cubicBezTo>
                    <a:pt x="1019" y="4175"/>
                    <a:pt x="944" y="4176"/>
                    <a:pt x="869" y="4176"/>
                  </a:cubicBezTo>
                  <a:cubicBezTo>
                    <a:pt x="732" y="4176"/>
                    <a:pt x="595" y="4173"/>
                    <a:pt x="457" y="4166"/>
                  </a:cubicBezTo>
                  <a:cubicBezTo>
                    <a:pt x="441" y="4165"/>
                    <a:pt x="424" y="4165"/>
                    <a:pt x="407" y="4164"/>
                  </a:cubicBezTo>
                  <a:cubicBezTo>
                    <a:pt x="408" y="4142"/>
                    <a:pt x="408" y="4120"/>
                    <a:pt x="409" y="4097"/>
                  </a:cubicBezTo>
                  <a:cubicBezTo>
                    <a:pt x="434" y="3923"/>
                    <a:pt x="471" y="3752"/>
                    <a:pt x="507" y="3579"/>
                  </a:cubicBezTo>
                  <a:lnTo>
                    <a:pt x="507" y="3579"/>
                  </a:lnTo>
                  <a:cubicBezTo>
                    <a:pt x="506" y="3583"/>
                    <a:pt x="505" y="3586"/>
                    <a:pt x="504" y="3590"/>
                  </a:cubicBezTo>
                  <a:cubicBezTo>
                    <a:pt x="512" y="3558"/>
                    <a:pt x="520" y="3524"/>
                    <a:pt x="528" y="3490"/>
                  </a:cubicBezTo>
                  <a:lnTo>
                    <a:pt x="528" y="3490"/>
                  </a:lnTo>
                  <a:cubicBezTo>
                    <a:pt x="528" y="3491"/>
                    <a:pt x="528" y="3492"/>
                    <a:pt x="528" y="3493"/>
                  </a:cubicBezTo>
                  <a:lnTo>
                    <a:pt x="528" y="3493"/>
                  </a:lnTo>
                  <a:cubicBezTo>
                    <a:pt x="528" y="3492"/>
                    <a:pt x="528" y="3491"/>
                    <a:pt x="528" y="3490"/>
                  </a:cubicBezTo>
                  <a:lnTo>
                    <a:pt x="528" y="3490"/>
                  </a:lnTo>
                  <a:cubicBezTo>
                    <a:pt x="528" y="3488"/>
                    <a:pt x="529" y="3486"/>
                    <a:pt x="529" y="3484"/>
                  </a:cubicBezTo>
                  <a:cubicBezTo>
                    <a:pt x="529" y="3483"/>
                    <a:pt x="530" y="3482"/>
                    <a:pt x="530" y="3481"/>
                  </a:cubicBezTo>
                  <a:cubicBezTo>
                    <a:pt x="538" y="3452"/>
                    <a:pt x="550" y="3425"/>
                    <a:pt x="558" y="3398"/>
                  </a:cubicBezTo>
                  <a:cubicBezTo>
                    <a:pt x="578" y="3346"/>
                    <a:pt x="599" y="3296"/>
                    <a:pt x="624" y="3245"/>
                  </a:cubicBezTo>
                  <a:cubicBezTo>
                    <a:pt x="636" y="3226"/>
                    <a:pt x="648" y="3208"/>
                    <a:pt x="661" y="3188"/>
                  </a:cubicBezTo>
                  <a:cubicBezTo>
                    <a:pt x="686" y="3155"/>
                    <a:pt x="713" y="3124"/>
                    <a:pt x="743" y="3093"/>
                  </a:cubicBezTo>
                  <a:cubicBezTo>
                    <a:pt x="783" y="3053"/>
                    <a:pt x="825" y="3017"/>
                    <a:pt x="870" y="2982"/>
                  </a:cubicBezTo>
                  <a:cubicBezTo>
                    <a:pt x="908" y="2954"/>
                    <a:pt x="947" y="2926"/>
                    <a:pt x="987" y="2901"/>
                  </a:cubicBezTo>
                  <a:cubicBezTo>
                    <a:pt x="1023" y="2882"/>
                    <a:pt x="1059" y="2864"/>
                    <a:pt x="1095" y="2846"/>
                  </a:cubicBezTo>
                  <a:cubicBezTo>
                    <a:pt x="1101" y="2844"/>
                    <a:pt x="1107" y="2842"/>
                    <a:pt x="1112" y="2840"/>
                  </a:cubicBezTo>
                  <a:lnTo>
                    <a:pt x="1112" y="2840"/>
                  </a:lnTo>
                  <a:cubicBezTo>
                    <a:pt x="1108" y="2842"/>
                    <a:pt x="1102" y="2844"/>
                    <a:pt x="1096" y="2846"/>
                  </a:cubicBezTo>
                  <a:cubicBezTo>
                    <a:pt x="1146" y="2828"/>
                    <a:pt x="1194" y="2812"/>
                    <a:pt x="1245" y="2796"/>
                  </a:cubicBezTo>
                  <a:cubicBezTo>
                    <a:pt x="1350" y="2768"/>
                    <a:pt x="1455" y="2739"/>
                    <a:pt x="1563" y="2721"/>
                  </a:cubicBezTo>
                  <a:cubicBezTo>
                    <a:pt x="1574" y="2721"/>
                    <a:pt x="1585" y="2719"/>
                    <a:pt x="1596" y="2718"/>
                  </a:cubicBezTo>
                  <a:cubicBezTo>
                    <a:pt x="1620" y="2718"/>
                    <a:pt x="1642" y="2719"/>
                    <a:pt x="1665" y="2721"/>
                  </a:cubicBezTo>
                  <a:cubicBezTo>
                    <a:pt x="1705" y="2727"/>
                    <a:pt x="1742" y="2733"/>
                    <a:pt x="1781" y="2741"/>
                  </a:cubicBezTo>
                  <a:cubicBezTo>
                    <a:pt x="1830" y="2755"/>
                    <a:pt x="1877" y="2770"/>
                    <a:pt x="1924" y="2787"/>
                  </a:cubicBezTo>
                  <a:lnTo>
                    <a:pt x="1924" y="2787"/>
                  </a:lnTo>
                  <a:cubicBezTo>
                    <a:pt x="1925" y="2788"/>
                    <a:pt x="1926" y="2788"/>
                    <a:pt x="1927" y="2788"/>
                  </a:cubicBezTo>
                  <a:cubicBezTo>
                    <a:pt x="1928" y="2793"/>
                    <a:pt x="1929" y="2797"/>
                    <a:pt x="1930" y="2801"/>
                  </a:cubicBezTo>
                  <a:cubicBezTo>
                    <a:pt x="1952" y="2810"/>
                    <a:pt x="1975" y="2818"/>
                    <a:pt x="1996" y="2826"/>
                  </a:cubicBezTo>
                  <a:cubicBezTo>
                    <a:pt x="2013" y="2830"/>
                    <a:pt x="2029" y="2836"/>
                    <a:pt x="2045" y="2841"/>
                  </a:cubicBezTo>
                  <a:cubicBezTo>
                    <a:pt x="2074" y="2849"/>
                    <a:pt x="2100" y="2859"/>
                    <a:pt x="2129" y="2868"/>
                  </a:cubicBezTo>
                  <a:cubicBezTo>
                    <a:pt x="2136" y="2828"/>
                    <a:pt x="2145" y="2788"/>
                    <a:pt x="2154" y="2749"/>
                  </a:cubicBezTo>
                  <a:cubicBezTo>
                    <a:pt x="2158" y="2731"/>
                    <a:pt x="2164" y="2714"/>
                    <a:pt x="2170" y="2697"/>
                  </a:cubicBezTo>
                  <a:cubicBezTo>
                    <a:pt x="2182" y="2655"/>
                    <a:pt x="2193" y="2614"/>
                    <a:pt x="2208" y="2573"/>
                  </a:cubicBezTo>
                  <a:cubicBezTo>
                    <a:pt x="2212" y="2554"/>
                    <a:pt x="2218" y="2533"/>
                    <a:pt x="2223" y="2514"/>
                  </a:cubicBezTo>
                  <a:cubicBezTo>
                    <a:pt x="2228" y="2489"/>
                    <a:pt x="2235" y="2462"/>
                    <a:pt x="2241" y="2437"/>
                  </a:cubicBezTo>
                  <a:cubicBezTo>
                    <a:pt x="2241" y="2436"/>
                    <a:pt x="2242" y="2434"/>
                    <a:pt x="2242" y="2432"/>
                  </a:cubicBezTo>
                  <a:cubicBezTo>
                    <a:pt x="2246" y="2399"/>
                    <a:pt x="2251" y="2367"/>
                    <a:pt x="2259" y="2335"/>
                  </a:cubicBezTo>
                  <a:cubicBezTo>
                    <a:pt x="2292" y="2216"/>
                    <a:pt x="2332" y="2100"/>
                    <a:pt x="2374" y="1983"/>
                  </a:cubicBezTo>
                  <a:cubicBezTo>
                    <a:pt x="2435" y="1834"/>
                    <a:pt x="2505" y="1692"/>
                    <a:pt x="2581" y="1550"/>
                  </a:cubicBezTo>
                  <a:cubicBezTo>
                    <a:pt x="2672" y="1387"/>
                    <a:pt x="2766" y="1228"/>
                    <a:pt x="2873" y="1077"/>
                  </a:cubicBezTo>
                  <a:cubicBezTo>
                    <a:pt x="2925" y="1017"/>
                    <a:pt x="2976" y="959"/>
                    <a:pt x="3030" y="901"/>
                  </a:cubicBezTo>
                  <a:cubicBezTo>
                    <a:pt x="3080" y="852"/>
                    <a:pt x="3131" y="804"/>
                    <a:pt x="3187" y="760"/>
                  </a:cubicBezTo>
                  <a:cubicBezTo>
                    <a:pt x="3221" y="736"/>
                    <a:pt x="3256" y="712"/>
                    <a:pt x="3293" y="690"/>
                  </a:cubicBezTo>
                  <a:cubicBezTo>
                    <a:pt x="3388" y="636"/>
                    <a:pt x="3485" y="589"/>
                    <a:pt x="3582" y="545"/>
                  </a:cubicBezTo>
                  <a:cubicBezTo>
                    <a:pt x="3666" y="510"/>
                    <a:pt x="3747" y="481"/>
                    <a:pt x="3833" y="453"/>
                  </a:cubicBezTo>
                  <a:cubicBezTo>
                    <a:pt x="3920" y="429"/>
                    <a:pt x="4008" y="409"/>
                    <a:pt x="4096" y="390"/>
                  </a:cubicBezTo>
                  <a:cubicBezTo>
                    <a:pt x="4161" y="382"/>
                    <a:pt x="4225" y="375"/>
                    <a:pt x="4290" y="371"/>
                  </a:cubicBezTo>
                  <a:cubicBezTo>
                    <a:pt x="4303" y="371"/>
                    <a:pt x="4317" y="371"/>
                    <a:pt x="4330" y="371"/>
                  </a:cubicBezTo>
                  <a:close/>
                  <a:moveTo>
                    <a:pt x="4410" y="1"/>
                  </a:moveTo>
                  <a:cubicBezTo>
                    <a:pt x="4337" y="1"/>
                    <a:pt x="4263" y="2"/>
                    <a:pt x="4189" y="7"/>
                  </a:cubicBezTo>
                  <a:cubicBezTo>
                    <a:pt x="4090" y="14"/>
                    <a:pt x="3992" y="32"/>
                    <a:pt x="3896" y="54"/>
                  </a:cubicBezTo>
                  <a:cubicBezTo>
                    <a:pt x="3702" y="99"/>
                    <a:pt x="3515" y="164"/>
                    <a:pt x="3336" y="250"/>
                  </a:cubicBezTo>
                  <a:cubicBezTo>
                    <a:pt x="3218" y="309"/>
                    <a:pt x="3094" y="366"/>
                    <a:pt x="2988" y="446"/>
                  </a:cubicBezTo>
                  <a:cubicBezTo>
                    <a:pt x="2872" y="533"/>
                    <a:pt x="2773" y="635"/>
                    <a:pt x="2673" y="740"/>
                  </a:cubicBezTo>
                  <a:cubicBezTo>
                    <a:pt x="2545" y="876"/>
                    <a:pt x="2445" y="1042"/>
                    <a:pt x="2352" y="1202"/>
                  </a:cubicBezTo>
                  <a:cubicBezTo>
                    <a:pt x="2302" y="1289"/>
                    <a:pt x="2252" y="1376"/>
                    <a:pt x="2207" y="1464"/>
                  </a:cubicBezTo>
                  <a:cubicBezTo>
                    <a:pt x="2160" y="1554"/>
                    <a:pt x="2112" y="1643"/>
                    <a:pt x="2074" y="1737"/>
                  </a:cubicBezTo>
                  <a:cubicBezTo>
                    <a:pt x="2036" y="1832"/>
                    <a:pt x="2000" y="1926"/>
                    <a:pt x="1969" y="2022"/>
                  </a:cubicBezTo>
                  <a:cubicBezTo>
                    <a:pt x="1930" y="2139"/>
                    <a:pt x="1888" y="2260"/>
                    <a:pt x="1874" y="2384"/>
                  </a:cubicBezTo>
                  <a:cubicBezTo>
                    <a:pt x="1791" y="2362"/>
                    <a:pt x="1705" y="2350"/>
                    <a:pt x="1620" y="2350"/>
                  </a:cubicBezTo>
                  <a:cubicBezTo>
                    <a:pt x="1562" y="2350"/>
                    <a:pt x="1504" y="2356"/>
                    <a:pt x="1447" y="2366"/>
                  </a:cubicBezTo>
                  <a:cubicBezTo>
                    <a:pt x="1349" y="2386"/>
                    <a:pt x="1252" y="2411"/>
                    <a:pt x="1156" y="2437"/>
                  </a:cubicBezTo>
                  <a:cubicBezTo>
                    <a:pt x="974" y="2487"/>
                    <a:pt x="806" y="2567"/>
                    <a:pt x="656" y="2681"/>
                  </a:cubicBezTo>
                  <a:cubicBezTo>
                    <a:pt x="480" y="2813"/>
                    <a:pt x="325" y="2980"/>
                    <a:pt x="244" y="3187"/>
                  </a:cubicBezTo>
                  <a:cubicBezTo>
                    <a:pt x="222" y="3243"/>
                    <a:pt x="201" y="3299"/>
                    <a:pt x="183" y="3358"/>
                  </a:cubicBezTo>
                  <a:cubicBezTo>
                    <a:pt x="168" y="3404"/>
                    <a:pt x="158" y="3452"/>
                    <a:pt x="146" y="3500"/>
                  </a:cubicBezTo>
                  <a:cubicBezTo>
                    <a:pt x="147" y="3499"/>
                    <a:pt x="147" y="3497"/>
                    <a:pt x="148" y="3495"/>
                  </a:cubicBezTo>
                  <a:lnTo>
                    <a:pt x="148" y="3495"/>
                  </a:lnTo>
                  <a:cubicBezTo>
                    <a:pt x="128" y="3576"/>
                    <a:pt x="113" y="3660"/>
                    <a:pt x="96" y="3743"/>
                  </a:cubicBezTo>
                  <a:cubicBezTo>
                    <a:pt x="76" y="3834"/>
                    <a:pt x="60" y="3926"/>
                    <a:pt x="48" y="4018"/>
                  </a:cubicBezTo>
                  <a:cubicBezTo>
                    <a:pt x="41" y="4065"/>
                    <a:pt x="38" y="4112"/>
                    <a:pt x="34" y="4159"/>
                  </a:cubicBezTo>
                  <a:lnTo>
                    <a:pt x="30" y="4159"/>
                  </a:lnTo>
                  <a:cubicBezTo>
                    <a:pt x="27" y="4200"/>
                    <a:pt x="24" y="4241"/>
                    <a:pt x="19" y="4283"/>
                  </a:cubicBezTo>
                  <a:cubicBezTo>
                    <a:pt x="18" y="4324"/>
                    <a:pt x="16" y="4365"/>
                    <a:pt x="12" y="4405"/>
                  </a:cubicBezTo>
                  <a:cubicBezTo>
                    <a:pt x="9" y="4446"/>
                    <a:pt x="5" y="4487"/>
                    <a:pt x="1" y="4528"/>
                  </a:cubicBezTo>
                  <a:cubicBezTo>
                    <a:pt x="20" y="4527"/>
                    <a:pt x="39" y="4527"/>
                    <a:pt x="58" y="4527"/>
                  </a:cubicBezTo>
                  <a:lnTo>
                    <a:pt x="192" y="4527"/>
                  </a:lnTo>
                  <a:cubicBezTo>
                    <a:pt x="215" y="4527"/>
                    <a:pt x="238" y="4528"/>
                    <a:pt x="260" y="4528"/>
                  </a:cubicBezTo>
                  <a:cubicBezTo>
                    <a:pt x="289" y="4530"/>
                    <a:pt x="318" y="4530"/>
                    <a:pt x="345" y="4531"/>
                  </a:cubicBezTo>
                  <a:cubicBezTo>
                    <a:pt x="351" y="4532"/>
                    <a:pt x="357" y="4532"/>
                    <a:pt x="362" y="4532"/>
                  </a:cubicBezTo>
                  <a:cubicBezTo>
                    <a:pt x="391" y="4534"/>
                    <a:pt x="417" y="4536"/>
                    <a:pt x="443" y="4546"/>
                  </a:cubicBezTo>
                  <a:cubicBezTo>
                    <a:pt x="442" y="4542"/>
                    <a:pt x="441" y="4539"/>
                    <a:pt x="440" y="4534"/>
                  </a:cubicBezTo>
                  <a:lnTo>
                    <a:pt x="440" y="4534"/>
                  </a:lnTo>
                  <a:cubicBezTo>
                    <a:pt x="518" y="4539"/>
                    <a:pt x="597" y="4542"/>
                    <a:pt x="676" y="4546"/>
                  </a:cubicBezTo>
                  <a:cubicBezTo>
                    <a:pt x="736" y="4548"/>
                    <a:pt x="796" y="4549"/>
                    <a:pt x="856" y="4549"/>
                  </a:cubicBezTo>
                  <a:cubicBezTo>
                    <a:pt x="987" y="4549"/>
                    <a:pt x="1119" y="4544"/>
                    <a:pt x="1250" y="4535"/>
                  </a:cubicBezTo>
                  <a:cubicBezTo>
                    <a:pt x="1449" y="4522"/>
                    <a:pt x="1648" y="4501"/>
                    <a:pt x="1848" y="4484"/>
                  </a:cubicBezTo>
                  <a:cubicBezTo>
                    <a:pt x="2019" y="4469"/>
                    <a:pt x="2193" y="4464"/>
                    <a:pt x="2367" y="4459"/>
                  </a:cubicBezTo>
                  <a:lnTo>
                    <a:pt x="2366" y="4459"/>
                  </a:lnTo>
                  <a:cubicBezTo>
                    <a:pt x="2368" y="4458"/>
                    <a:pt x="2370" y="4458"/>
                    <a:pt x="2372" y="4458"/>
                  </a:cubicBezTo>
                  <a:cubicBezTo>
                    <a:pt x="2376" y="4458"/>
                    <a:pt x="2380" y="4459"/>
                    <a:pt x="2384" y="4459"/>
                  </a:cubicBezTo>
                  <a:lnTo>
                    <a:pt x="2385" y="4459"/>
                  </a:lnTo>
                  <a:cubicBezTo>
                    <a:pt x="2554" y="4455"/>
                    <a:pt x="2724" y="4451"/>
                    <a:pt x="2895" y="4447"/>
                  </a:cubicBezTo>
                  <a:lnTo>
                    <a:pt x="2893" y="4447"/>
                  </a:lnTo>
                  <a:cubicBezTo>
                    <a:pt x="3010" y="4444"/>
                    <a:pt x="3128" y="4442"/>
                    <a:pt x="3245" y="4442"/>
                  </a:cubicBezTo>
                  <a:cubicBezTo>
                    <a:pt x="3304" y="4442"/>
                    <a:pt x="3363" y="4442"/>
                    <a:pt x="3422" y="4444"/>
                  </a:cubicBezTo>
                  <a:cubicBezTo>
                    <a:pt x="3590" y="4448"/>
                    <a:pt x="3758" y="4457"/>
                    <a:pt x="3926" y="4457"/>
                  </a:cubicBezTo>
                  <a:cubicBezTo>
                    <a:pt x="3945" y="4457"/>
                    <a:pt x="3963" y="4457"/>
                    <a:pt x="3981" y="4456"/>
                  </a:cubicBezTo>
                  <a:cubicBezTo>
                    <a:pt x="4346" y="4452"/>
                    <a:pt x="4712" y="4437"/>
                    <a:pt x="5077" y="4426"/>
                  </a:cubicBezTo>
                  <a:cubicBezTo>
                    <a:pt x="5443" y="4426"/>
                    <a:pt x="5809" y="4444"/>
                    <a:pt x="6175" y="4447"/>
                  </a:cubicBezTo>
                  <a:cubicBezTo>
                    <a:pt x="6362" y="4450"/>
                    <a:pt x="6548" y="4448"/>
                    <a:pt x="6737" y="4455"/>
                  </a:cubicBezTo>
                  <a:cubicBezTo>
                    <a:pt x="6940" y="4462"/>
                    <a:pt x="7142" y="4472"/>
                    <a:pt x="7345" y="4476"/>
                  </a:cubicBezTo>
                  <a:cubicBezTo>
                    <a:pt x="7755" y="4482"/>
                    <a:pt x="8164" y="4483"/>
                    <a:pt x="8572" y="4488"/>
                  </a:cubicBezTo>
                  <a:cubicBezTo>
                    <a:pt x="8965" y="4494"/>
                    <a:pt x="9353" y="4550"/>
                    <a:pt x="9746" y="4568"/>
                  </a:cubicBezTo>
                  <a:cubicBezTo>
                    <a:pt x="9778" y="4570"/>
                    <a:pt x="9812" y="4571"/>
                    <a:pt x="9845" y="4571"/>
                  </a:cubicBezTo>
                  <a:cubicBezTo>
                    <a:pt x="9903" y="4571"/>
                    <a:pt x="9962" y="4569"/>
                    <a:pt x="10020" y="4567"/>
                  </a:cubicBezTo>
                  <a:cubicBezTo>
                    <a:pt x="10123" y="4564"/>
                    <a:pt x="10225" y="4562"/>
                    <a:pt x="10326" y="4556"/>
                  </a:cubicBezTo>
                  <a:cubicBezTo>
                    <a:pt x="10519" y="4544"/>
                    <a:pt x="10711" y="4535"/>
                    <a:pt x="10905" y="4528"/>
                  </a:cubicBezTo>
                  <a:cubicBezTo>
                    <a:pt x="10916" y="4528"/>
                    <a:pt x="10926" y="4528"/>
                    <a:pt x="10937" y="4528"/>
                  </a:cubicBezTo>
                  <a:cubicBezTo>
                    <a:pt x="11192" y="4528"/>
                    <a:pt x="11446" y="4541"/>
                    <a:pt x="11702" y="4541"/>
                  </a:cubicBezTo>
                  <a:cubicBezTo>
                    <a:pt x="11914" y="4540"/>
                    <a:pt x="12126" y="4531"/>
                    <a:pt x="12338" y="4522"/>
                  </a:cubicBezTo>
                  <a:cubicBezTo>
                    <a:pt x="12339" y="4524"/>
                    <a:pt x="12339" y="4526"/>
                    <a:pt x="12339" y="4527"/>
                  </a:cubicBezTo>
                  <a:cubicBezTo>
                    <a:pt x="12341" y="4527"/>
                    <a:pt x="12344" y="4528"/>
                    <a:pt x="12347" y="4528"/>
                  </a:cubicBezTo>
                  <a:cubicBezTo>
                    <a:pt x="12348" y="4528"/>
                    <a:pt x="12349" y="4528"/>
                    <a:pt x="12350" y="4527"/>
                  </a:cubicBezTo>
                  <a:lnTo>
                    <a:pt x="12517" y="4527"/>
                  </a:lnTo>
                  <a:cubicBezTo>
                    <a:pt x="12581" y="4527"/>
                    <a:pt x="12645" y="4525"/>
                    <a:pt x="12711" y="4525"/>
                  </a:cubicBezTo>
                  <a:cubicBezTo>
                    <a:pt x="12709" y="4522"/>
                    <a:pt x="12709" y="4518"/>
                    <a:pt x="12709" y="4516"/>
                  </a:cubicBezTo>
                  <a:lnTo>
                    <a:pt x="12719" y="4516"/>
                  </a:lnTo>
                  <a:cubicBezTo>
                    <a:pt x="12716" y="4501"/>
                    <a:pt x="12714" y="4487"/>
                    <a:pt x="12712" y="4474"/>
                  </a:cubicBezTo>
                  <a:cubicBezTo>
                    <a:pt x="12703" y="4415"/>
                    <a:pt x="12690" y="4358"/>
                    <a:pt x="12677" y="4301"/>
                  </a:cubicBezTo>
                  <a:cubicBezTo>
                    <a:pt x="12676" y="4294"/>
                    <a:pt x="12676" y="4288"/>
                    <a:pt x="12675" y="4283"/>
                  </a:cubicBezTo>
                  <a:cubicBezTo>
                    <a:pt x="12673" y="4273"/>
                    <a:pt x="12671" y="4263"/>
                    <a:pt x="12668" y="4254"/>
                  </a:cubicBezTo>
                  <a:cubicBezTo>
                    <a:pt x="12667" y="4251"/>
                    <a:pt x="12667" y="4246"/>
                    <a:pt x="12666" y="4241"/>
                  </a:cubicBezTo>
                  <a:cubicBezTo>
                    <a:pt x="12659" y="4212"/>
                    <a:pt x="12652" y="4180"/>
                    <a:pt x="12647" y="4148"/>
                  </a:cubicBezTo>
                  <a:cubicBezTo>
                    <a:pt x="12647" y="4148"/>
                    <a:pt x="12645" y="4147"/>
                    <a:pt x="12645" y="4147"/>
                  </a:cubicBezTo>
                  <a:lnTo>
                    <a:pt x="12644" y="4147"/>
                  </a:lnTo>
                  <a:cubicBezTo>
                    <a:pt x="12628" y="4079"/>
                    <a:pt x="12611" y="4013"/>
                    <a:pt x="12593" y="3946"/>
                  </a:cubicBezTo>
                  <a:cubicBezTo>
                    <a:pt x="12570" y="3866"/>
                    <a:pt x="12553" y="3787"/>
                    <a:pt x="12536" y="3706"/>
                  </a:cubicBezTo>
                  <a:cubicBezTo>
                    <a:pt x="12520" y="3624"/>
                    <a:pt x="12501" y="3541"/>
                    <a:pt x="12470" y="3463"/>
                  </a:cubicBezTo>
                  <a:cubicBezTo>
                    <a:pt x="12403" y="3291"/>
                    <a:pt x="12316" y="3127"/>
                    <a:pt x="12203" y="2981"/>
                  </a:cubicBezTo>
                  <a:cubicBezTo>
                    <a:pt x="12106" y="2858"/>
                    <a:pt x="11995" y="2741"/>
                    <a:pt x="11860" y="2658"/>
                  </a:cubicBezTo>
                  <a:cubicBezTo>
                    <a:pt x="11774" y="2605"/>
                    <a:pt x="11683" y="2557"/>
                    <a:pt x="11589" y="2517"/>
                  </a:cubicBezTo>
                  <a:cubicBezTo>
                    <a:pt x="11495" y="2478"/>
                    <a:pt x="11400" y="2442"/>
                    <a:pt x="11304" y="2407"/>
                  </a:cubicBezTo>
                  <a:cubicBezTo>
                    <a:pt x="11226" y="2380"/>
                    <a:pt x="11146" y="2355"/>
                    <a:pt x="11065" y="2342"/>
                  </a:cubicBezTo>
                  <a:cubicBezTo>
                    <a:pt x="10958" y="2325"/>
                    <a:pt x="10850" y="2312"/>
                    <a:pt x="10743" y="2306"/>
                  </a:cubicBezTo>
                  <a:cubicBezTo>
                    <a:pt x="10713" y="2304"/>
                    <a:pt x="10684" y="2303"/>
                    <a:pt x="10655" y="2303"/>
                  </a:cubicBezTo>
                  <a:cubicBezTo>
                    <a:pt x="10544" y="2303"/>
                    <a:pt x="10436" y="2316"/>
                    <a:pt x="10328" y="2336"/>
                  </a:cubicBezTo>
                  <a:cubicBezTo>
                    <a:pt x="10206" y="2360"/>
                    <a:pt x="10087" y="2396"/>
                    <a:pt x="9971" y="2437"/>
                  </a:cubicBezTo>
                  <a:cubicBezTo>
                    <a:pt x="9965" y="2427"/>
                    <a:pt x="9961" y="2416"/>
                    <a:pt x="9955" y="2407"/>
                  </a:cubicBezTo>
                  <a:cubicBezTo>
                    <a:pt x="9892" y="2304"/>
                    <a:pt x="9828" y="2201"/>
                    <a:pt x="9756" y="2105"/>
                  </a:cubicBezTo>
                  <a:cubicBezTo>
                    <a:pt x="9682" y="2008"/>
                    <a:pt x="9588" y="1929"/>
                    <a:pt x="9501" y="1846"/>
                  </a:cubicBezTo>
                  <a:cubicBezTo>
                    <a:pt x="9500" y="1846"/>
                    <a:pt x="9500" y="1846"/>
                    <a:pt x="9500" y="1845"/>
                  </a:cubicBezTo>
                  <a:cubicBezTo>
                    <a:pt x="9497" y="1844"/>
                    <a:pt x="9494" y="1840"/>
                    <a:pt x="9493" y="1838"/>
                  </a:cubicBezTo>
                  <a:lnTo>
                    <a:pt x="9493" y="1838"/>
                  </a:lnTo>
                  <a:cubicBezTo>
                    <a:pt x="9493" y="1839"/>
                    <a:pt x="9494" y="1839"/>
                    <a:pt x="9494" y="1840"/>
                  </a:cubicBezTo>
                  <a:cubicBezTo>
                    <a:pt x="9400" y="1745"/>
                    <a:pt x="9305" y="1653"/>
                    <a:pt x="9191" y="1581"/>
                  </a:cubicBezTo>
                  <a:cubicBezTo>
                    <a:pt x="9066" y="1503"/>
                    <a:pt x="8926" y="1440"/>
                    <a:pt x="8782" y="1407"/>
                  </a:cubicBezTo>
                  <a:cubicBezTo>
                    <a:pt x="8623" y="1371"/>
                    <a:pt x="8463" y="1341"/>
                    <a:pt x="8301" y="1341"/>
                  </a:cubicBezTo>
                  <a:cubicBezTo>
                    <a:pt x="8269" y="1341"/>
                    <a:pt x="8237" y="1343"/>
                    <a:pt x="8204" y="1345"/>
                  </a:cubicBezTo>
                  <a:cubicBezTo>
                    <a:pt x="8064" y="1355"/>
                    <a:pt x="7924" y="1371"/>
                    <a:pt x="7789" y="1416"/>
                  </a:cubicBezTo>
                  <a:cubicBezTo>
                    <a:pt x="7635" y="1465"/>
                    <a:pt x="7495" y="1543"/>
                    <a:pt x="7359" y="1632"/>
                  </a:cubicBezTo>
                  <a:cubicBezTo>
                    <a:pt x="7275" y="1687"/>
                    <a:pt x="7190" y="1744"/>
                    <a:pt x="7108" y="1805"/>
                  </a:cubicBezTo>
                  <a:cubicBezTo>
                    <a:pt x="7050" y="1713"/>
                    <a:pt x="6986" y="1627"/>
                    <a:pt x="6932" y="1536"/>
                  </a:cubicBezTo>
                  <a:cubicBezTo>
                    <a:pt x="6892" y="1468"/>
                    <a:pt x="6856" y="1399"/>
                    <a:pt x="6816" y="1332"/>
                  </a:cubicBezTo>
                  <a:lnTo>
                    <a:pt x="6816" y="1332"/>
                  </a:lnTo>
                  <a:cubicBezTo>
                    <a:pt x="6817" y="1332"/>
                    <a:pt x="6817" y="1332"/>
                    <a:pt x="6817" y="1332"/>
                  </a:cubicBezTo>
                  <a:cubicBezTo>
                    <a:pt x="6816" y="1331"/>
                    <a:pt x="6816" y="1330"/>
                    <a:pt x="6815" y="1329"/>
                  </a:cubicBezTo>
                  <a:lnTo>
                    <a:pt x="6815" y="1329"/>
                  </a:lnTo>
                  <a:cubicBezTo>
                    <a:pt x="6815" y="1330"/>
                    <a:pt x="6816" y="1331"/>
                    <a:pt x="6816" y="1332"/>
                  </a:cubicBezTo>
                  <a:lnTo>
                    <a:pt x="6816" y="1332"/>
                  </a:lnTo>
                  <a:cubicBezTo>
                    <a:pt x="6815" y="1329"/>
                    <a:pt x="6813" y="1326"/>
                    <a:pt x="6811" y="1323"/>
                  </a:cubicBezTo>
                  <a:cubicBezTo>
                    <a:pt x="6810" y="1320"/>
                    <a:pt x="6808" y="1318"/>
                    <a:pt x="6807" y="1315"/>
                  </a:cubicBezTo>
                  <a:cubicBezTo>
                    <a:pt x="6769" y="1248"/>
                    <a:pt x="6737" y="1178"/>
                    <a:pt x="6695" y="1113"/>
                  </a:cubicBezTo>
                  <a:cubicBezTo>
                    <a:pt x="6648" y="1039"/>
                    <a:pt x="6587" y="976"/>
                    <a:pt x="6523" y="916"/>
                  </a:cubicBezTo>
                  <a:cubicBezTo>
                    <a:pt x="6395" y="796"/>
                    <a:pt x="6255" y="684"/>
                    <a:pt x="6108" y="587"/>
                  </a:cubicBezTo>
                  <a:cubicBezTo>
                    <a:pt x="5790" y="375"/>
                    <a:pt x="5455" y="179"/>
                    <a:pt x="5086" y="78"/>
                  </a:cubicBezTo>
                  <a:cubicBezTo>
                    <a:pt x="4988" y="52"/>
                    <a:pt x="4888" y="37"/>
                    <a:pt x="4789" y="24"/>
                  </a:cubicBezTo>
                  <a:cubicBezTo>
                    <a:pt x="4694" y="13"/>
                    <a:pt x="4597" y="4"/>
                    <a:pt x="4500" y="1"/>
                  </a:cubicBezTo>
                  <a:cubicBezTo>
                    <a:pt x="4470" y="1"/>
                    <a:pt x="4440" y="1"/>
                    <a:pt x="441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9" name="Google Shape;2109;p42"/>
            <p:cNvSpPr/>
            <p:nvPr/>
          </p:nvSpPr>
          <p:spPr>
            <a:xfrm flipH="1">
              <a:off x="6641958" y="2109336"/>
              <a:ext cx="490223" cy="471249"/>
            </a:xfrm>
            <a:custGeom>
              <a:avLst/>
              <a:gdLst/>
              <a:ahLst/>
              <a:cxnLst/>
              <a:rect l="l" t="t" r="r" b="b"/>
              <a:pathLst>
                <a:path w="8021" h="7614" extrusionOk="0">
                  <a:moveTo>
                    <a:pt x="5149" y="1"/>
                  </a:moveTo>
                  <a:cubicBezTo>
                    <a:pt x="5125" y="1"/>
                    <a:pt x="5101" y="2"/>
                    <a:pt x="5078" y="4"/>
                  </a:cubicBezTo>
                  <a:cubicBezTo>
                    <a:pt x="4979" y="12"/>
                    <a:pt x="4882" y="27"/>
                    <a:pt x="4786" y="49"/>
                  </a:cubicBezTo>
                  <a:cubicBezTo>
                    <a:pt x="4702" y="66"/>
                    <a:pt x="4621" y="89"/>
                    <a:pt x="4539" y="109"/>
                  </a:cubicBezTo>
                  <a:cubicBezTo>
                    <a:pt x="4234" y="187"/>
                    <a:pt x="3950" y="330"/>
                    <a:pt x="3681" y="492"/>
                  </a:cubicBezTo>
                  <a:cubicBezTo>
                    <a:pt x="3554" y="569"/>
                    <a:pt x="3431" y="648"/>
                    <a:pt x="3307" y="729"/>
                  </a:cubicBezTo>
                  <a:cubicBezTo>
                    <a:pt x="3293" y="739"/>
                    <a:pt x="3278" y="750"/>
                    <a:pt x="3263" y="759"/>
                  </a:cubicBezTo>
                  <a:cubicBezTo>
                    <a:pt x="3256" y="764"/>
                    <a:pt x="3249" y="767"/>
                    <a:pt x="3242" y="772"/>
                  </a:cubicBezTo>
                  <a:cubicBezTo>
                    <a:pt x="3190" y="802"/>
                    <a:pt x="3138" y="836"/>
                    <a:pt x="3086" y="866"/>
                  </a:cubicBezTo>
                  <a:cubicBezTo>
                    <a:pt x="3017" y="910"/>
                    <a:pt x="2950" y="956"/>
                    <a:pt x="2892" y="1016"/>
                  </a:cubicBezTo>
                  <a:cubicBezTo>
                    <a:pt x="2866" y="1045"/>
                    <a:pt x="2852" y="1080"/>
                    <a:pt x="2847" y="1118"/>
                  </a:cubicBezTo>
                  <a:cubicBezTo>
                    <a:pt x="2773" y="1215"/>
                    <a:pt x="2703" y="1314"/>
                    <a:pt x="2635" y="1416"/>
                  </a:cubicBezTo>
                  <a:cubicBezTo>
                    <a:pt x="2580" y="1491"/>
                    <a:pt x="2526" y="1566"/>
                    <a:pt x="2473" y="1644"/>
                  </a:cubicBezTo>
                  <a:cubicBezTo>
                    <a:pt x="2352" y="1819"/>
                    <a:pt x="2247" y="2005"/>
                    <a:pt x="2145" y="2191"/>
                  </a:cubicBezTo>
                  <a:cubicBezTo>
                    <a:pt x="2052" y="2358"/>
                    <a:pt x="1965" y="2528"/>
                    <a:pt x="1887" y="2702"/>
                  </a:cubicBezTo>
                  <a:cubicBezTo>
                    <a:pt x="1844" y="2798"/>
                    <a:pt x="1803" y="2896"/>
                    <a:pt x="1763" y="2996"/>
                  </a:cubicBezTo>
                  <a:cubicBezTo>
                    <a:pt x="1685" y="3135"/>
                    <a:pt x="1608" y="3276"/>
                    <a:pt x="1535" y="3418"/>
                  </a:cubicBezTo>
                  <a:cubicBezTo>
                    <a:pt x="1492" y="3504"/>
                    <a:pt x="1449" y="3591"/>
                    <a:pt x="1414" y="3682"/>
                  </a:cubicBezTo>
                  <a:cubicBezTo>
                    <a:pt x="1369" y="3790"/>
                    <a:pt x="1336" y="3924"/>
                    <a:pt x="1368" y="4041"/>
                  </a:cubicBezTo>
                  <a:cubicBezTo>
                    <a:pt x="1319" y="4145"/>
                    <a:pt x="1272" y="4249"/>
                    <a:pt x="1225" y="4355"/>
                  </a:cubicBezTo>
                  <a:cubicBezTo>
                    <a:pt x="1183" y="4451"/>
                    <a:pt x="1137" y="4548"/>
                    <a:pt x="1102" y="4648"/>
                  </a:cubicBezTo>
                  <a:cubicBezTo>
                    <a:pt x="1069" y="4742"/>
                    <a:pt x="1039" y="4835"/>
                    <a:pt x="1009" y="4930"/>
                  </a:cubicBezTo>
                  <a:cubicBezTo>
                    <a:pt x="948" y="5126"/>
                    <a:pt x="875" y="5317"/>
                    <a:pt x="802" y="5508"/>
                  </a:cubicBezTo>
                  <a:cubicBezTo>
                    <a:pt x="732" y="5688"/>
                    <a:pt x="675" y="5874"/>
                    <a:pt x="615" y="6059"/>
                  </a:cubicBezTo>
                  <a:cubicBezTo>
                    <a:pt x="553" y="6250"/>
                    <a:pt x="482" y="6437"/>
                    <a:pt x="410" y="6625"/>
                  </a:cubicBezTo>
                  <a:cubicBezTo>
                    <a:pt x="374" y="6714"/>
                    <a:pt x="339" y="6803"/>
                    <a:pt x="304" y="6894"/>
                  </a:cubicBezTo>
                  <a:cubicBezTo>
                    <a:pt x="284" y="6941"/>
                    <a:pt x="268" y="6987"/>
                    <a:pt x="250" y="7034"/>
                  </a:cubicBezTo>
                  <a:cubicBezTo>
                    <a:pt x="233" y="7083"/>
                    <a:pt x="213" y="7136"/>
                    <a:pt x="207" y="7190"/>
                  </a:cubicBezTo>
                  <a:cubicBezTo>
                    <a:pt x="190" y="7196"/>
                    <a:pt x="173" y="7202"/>
                    <a:pt x="156" y="7209"/>
                  </a:cubicBezTo>
                  <a:cubicBezTo>
                    <a:pt x="116" y="7226"/>
                    <a:pt x="78" y="7245"/>
                    <a:pt x="49" y="7278"/>
                  </a:cubicBezTo>
                  <a:cubicBezTo>
                    <a:pt x="17" y="7314"/>
                    <a:pt x="2" y="7359"/>
                    <a:pt x="2" y="7407"/>
                  </a:cubicBezTo>
                  <a:cubicBezTo>
                    <a:pt x="1" y="7494"/>
                    <a:pt x="55" y="7588"/>
                    <a:pt x="148" y="7600"/>
                  </a:cubicBezTo>
                  <a:cubicBezTo>
                    <a:pt x="199" y="7607"/>
                    <a:pt x="248" y="7613"/>
                    <a:pt x="299" y="7613"/>
                  </a:cubicBezTo>
                  <a:cubicBezTo>
                    <a:pt x="303" y="7613"/>
                    <a:pt x="307" y="7613"/>
                    <a:pt x="312" y="7613"/>
                  </a:cubicBezTo>
                  <a:lnTo>
                    <a:pt x="326" y="7613"/>
                  </a:lnTo>
                  <a:cubicBezTo>
                    <a:pt x="360" y="7612"/>
                    <a:pt x="393" y="7609"/>
                    <a:pt x="426" y="7608"/>
                  </a:cubicBezTo>
                  <a:cubicBezTo>
                    <a:pt x="482" y="7605"/>
                    <a:pt x="538" y="7601"/>
                    <a:pt x="595" y="7599"/>
                  </a:cubicBezTo>
                  <a:cubicBezTo>
                    <a:pt x="683" y="7595"/>
                    <a:pt x="771" y="7588"/>
                    <a:pt x="859" y="7582"/>
                  </a:cubicBezTo>
                  <a:cubicBezTo>
                    <a:pt x="1071" y="7569"/>
                    <a:pt x="1284" y="7545"/>
                    <a:pt x="1492" y="7496"/>
                  </a:cubicBezTo>
                  <a:cubicBezTo>
                    <a:pt x="1638" y="7460"/>
                    <a:pt x="1783" y="7419"/>
                    <a:pt x="1928" y="7376"/>
                  </a:cubicBezTo>
                  <a:cubicBezTo>
                    <a:pt x="2100" y="7326"/>
                    <a:pt x="2271" y="7273"/>
                    <a:pt x="2444" y="7224"/>
                  </a:cubicBezTo>
                  <a:cubicBezTo>
                    <a:pt x="2601" y="7180"/>
                    <a:pt x="2760" y="7138"/>
                    <a:pt x="2916" y="7094"/>
                  </a:cubicBezTo>
                  <a:cubicBezTo>
                    <a:pt x="3312" y="6978"/>
                    <a:pt x="3701" y="6839"/>
                    <a:pt x="4079" y="6676"/>
                  </a:cubicBezTo>
                  <a:cubicBezTo>
                    <a:pt x="4160" y="6642"/>
                    <a:pt x="4239" y="6607"/>
                    <a:pt x="4318" y="6569"/>
                  </a:cubicBezTo>
                  <a:cubicBezTo>
                    <a:pt x="4469" y="6514"/>
                    <a:pt x="4622" y="6460"/>
                    <a:pt x="4777" y="6408"/>
                  </a:cubicBezTo>
                  <a:cubicBezTo>
                    <a:pt x="4973" y="6340"/>
                    <a:pt x="5172" y="6266"/>
                    <a:pt x="5352" y="6158"/>
                  </a:cubicBezTo>
                  <a:cubicBezTo>
                    <a:pt x="5520" y="6058"/>
                    <a:pt x="5684" y="5953"/>
                    <a:pt x="5843" y="5837"/>
                  </a:cubicBezTo>
                  <a:cubicBezTo>
                    <a:pt x="6170" y="5599"/>
                    <a:pt x="6497" y="5347"/>
                    <a:pt x="6742" y="5023"/>
                  </a:cubicBezTo>
                  <a:cubicBezTo>
                    <a:pt x="6983" y="4705"/>
                    <a:pt x="7219" y="4380"/>
                    <a:pt x="7427" y="4040"/>
                  </a:cubicBezTo>
                  <a:cubicBezTo>
                    <a:pt x="7482" y="3948"/>
                    <a:pt x="7537" y="3857"/>
                    <a:pt x="7590" y="3764"/>
                  </a:cubicBezTo>
                  <a:cubicBezTo>
                    <a:pt x="7638" y="3679"/>
                    <a:pt x="7678" y="3590"/>
                    <a:pt x="7717" y="3502"/>
                  </a:cubicBezTo>
                  <a:cubicBezTo>
                    <a:pt x="7799" y="3313"/>
                    <a:pt x="7856" y="3114"/>
                    <a:pt x="7914" y="2918"/>
                  </a:cubicBezTo>
                  <a:cubicBezTo>
                    <a:pt x="7943" y="2826"/>
                    <a:pt x="7966" y="2734"/>
                    <a:pt x="7980" y="2639"/>
                  </a:cubicBezTo>
                  <a:cubicBezTo>
                    <a:pt x="8003" y="2503"/>
                    <a:pt x="8021" y="2367"/>
                    <a:pt x="8019" y="2229"/>
                  </a:cubicBezTo>
                  <a:cubicBezTo>
                    <a:pt x="8015" y="2113"/>
                    <a:pt x="7999" y="2002"/>
                    <a:pt x="7969" y="1890"/>
                  </a:cubicBezTo>
                  <a:cubicBezTo>
                    <a:pt x="7956" y="1841"/>
                    <a:pt x="7941" y="1793"/>
                    <a:pt x="7926" y="1745"/>
                  </a:cubicBezTo>
                  <a:cubicBezTo>
                    <a:pt x="7900" y="1654"/>
                    <a:pt x="7861" y="1569"/>
                    <a:pt x="7824" y="1482"/>
                  </a:cubicBezTo>
                  <a:cubicBezTo>
                    <a:pt x="7791" y="1398"/>
                    <a:pt x="7762" y="1312"/>
                    <a:pt x="7730" y="1229"/>
                  </a:cubicBezTo>
                  <a:cubicBezTo>
                    <a:pt x="7684" y="1104"/>
                    <a:pt x="7622" y="994"/>
                    <a:pt x="7529" y="897"/>
                  </a:cubicBezTo>
                  <a:cubicBezTo>
                    <a:pt x="7456" y="821"/>
                    <a:pt x="7370" y="764"/>
                    <a:pt x="7278" y="711"/>
                  </a:cubicBezTo>
                  <a:cubicBezTo>
                    <a:pt x="7195" y="663"/>
                    <a:pt x="7107" y="623"/>
                    <a:pt x="7024" y="577"/>
                  </a:cubicBezTo>
                  <a:cubicBezTo>
                    <a:pt x="6943" y="534"/>
                    <a:pt x="6861" y="488"/>
                    <a:pt x="6781" y="442"/>
                  </a:cubicBezTo>
                  <a:cubicBezTo>
                    <a:pt x="6577" y="315"/>
                    <a:pt x="6385" y="149"/>
                    <a:pt x="6138" y="111"/>
                  </a:cubicBezTo>
                  <a:cubicBezTo>
                    <a:pt x="6021" y="91"/>
                    <a:pt x="5903" y="84"/>
                    <a:pt x="5785" y="75"/>
                  </a:cubicBezTo>
                  <a:cubicBezTo>
                    <a:pt x="5693" y="69"/>
                    <a:pt x="5600" y="59"/>
                    <a:pt x="5506" y="50"/>
                  </a:cubicBezTo>
                  <a:cubicBezTo>
                    <a:pt x="5450" y="43"/>
                    <a:pt x="5394" y="37"/>
                    <a:pt x="5338" y="34"/>
                  </a:cubicBezTo>
                  <a:cubicBezTo>
                    <a:pt x="5336" y="34"/>
                    <a:pt x="5335" y="33"/>
                    <a:pt x="5334" y="33"/>
                  </a:cubicBezTo>
                  <a:cubicBezTo>
                    <a:pt x="5275" y="10"/>
                    <a:pt x="5212" y="1"/>
                    <a:pt x="51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0" name="Google Shape;2110;p42"/>
            <p:cNvSpPr/>
            <p:nvPr/>
          </p:nvSpPr>
          <p:spPr>
            <a:xfrm flipH="1">
              <a:off x="7232353" y="2436066"/>
              <a:ext cx="549324" cy="388375"/>
            </a:xfrm>
            <a:custGeom>
              <a:avLst/>
              <a:gdLst/>
              <a:ahLst/>
              <a:cxnLst/>
              <a:rect l="l" t="t" r="r" b="b"/>
              <a:pathLst>
                <a:path w="8988" h="6275" extrusionOk="0">
                  <a:moveTo>
                    <a:pt x="4568" y="329"/>
                  </a:moveTo>
                  <a:lnTo>
                    <a:pt x="4568" y="329"/>
                  </a:lnTo>
                  <a:cubicBezTo>
                    <a:pt x="4569" y="330"/>
                    <a:pt x="4571" y="330"/>
                    <a:pt x="4572" y="330"/>
                  </a:cubicBezTo>
                  <a:lnTo>
                    <a:pt x="4572" y="330"/>
                  </a:lnTo>
                  <a:cubicBezTo>
                    <a:pt x="4571" y="330"/>
                    <a:pt x="4570" y="330"/>
                    <a:pt x="4568" y="329"/>
                  </a:cubicBezTo>
                  <a:close/>
                  <a:moveTo>
                    <a:pt x="6932" y="6090"/>
                  </a:moveTo>
                  <a:lnTo>
                    <a:pt x="6932" y="6090"/>
                  </a:lnTo>
                  <a:cubicBezTo>
                    <a:pt x="6929" y="6090"/>
                    <a:pt x="6927" y="6091"/>
                    <a:pt x="6925" y="6091"/>
                  </a:cubicBezTo>
                  <a:lnTo>
                    <a:pt x="6925" y="6091"/>
                  </a:lnTo>
                  <a:cubicBezTo>
                    <a:pt x="6927" y="6091"/>
                    <a:pt x="6929" y="6091"/>
                    <a:pt x="6932" y="6090"/>
                  </a:cubicBezTo>
                  <a:close/>
                  <a:moveTo>
                    <a:pt x="2594" y="0"/>
                  </a:moveTo>
                  <a:cubicBezTo>
                    <a:pt x="2553" y="0"/>
                    <a:pt x="2513" y="5"/>
                    <a:pt x="2476" y="10"/>
                  </a:cubicBezTo>
                  <a:cubicBezTo>
                    <a:pt x="2354" y="30"/>
                    <a:pt x="2238" y="66"/>
                    <a:pt x="2126" y="117"/>
                  </a:cubicBezTo>
                  <a:cubicBezTo>
                    <a:pt x="2054" y="150"/>
                    <a:pt x="1983" y="184"/>
                    <a:pt x="1912" y="221"/>
                  </a:cubicBezTo>
                  <a:cubicBezTo>
                    <a:pt x="1856" y="232"/>
                    <a:pt x="1799" y="243"/>
                    <a:pt x="1743" y="255"/>
                  </a:cubicBezTo>
                  <a:cubicBezTo>
                    <a:pt x="1569" y="291"/>
                    <a:pt x="1411" y="363"/>
                    <a:pt x="1260" y="454"/>
                  </a:cubicBezTo>
                  <a:cubicBezTo>
                    <a:pt x="1096" y="555"/>
                    <a:pt x="959" y="692"/>
                    <a:pt x="812" y="814"/>
                  </a:cubicBezTo>
                  <a:cubicBezTo>
                    <a:pt x="685" y="922"/>
                    <a:pt x="572" y="1044"/>
                    <a:pt x="468" y="1173"/>
                  </a:cubicBezTo>
                  <a:cubicBezTo>
                    <a:pt x="383" y="1276"/>
                    <a:pt x="301" y="1381"/>
                    <a:pt x="252" y="1506"/>
                  </a:cubicBezTo>
                  <a:cubicBezTo>
                    <a:pt x="206" y="1626"/>
                    <a:pt x="180" y="1756"/>
                    <a:pt x="168" y="1886"/>
                  </a:cubicBezTo>
                  <a:cubicBezTo>
                    <a:pt x="161" y="1957"/>
                    <a:pt x="158" y="2027"/>
                    <a:pt x="157" y="2098"/>
                  </a:cubicBezTo>
                  <a:cubicBezTo>
                    <a:pt x="153" y="2105"/>
                    <a:pt x="150" y="2111"/>
                    <a:pt x="146" y="2119"/>
                  </a:cubicBezTo>
                  <a:cubicBezTo>
                    <a:pt x="102" y="2213"/>
                    <a:pt x="48" y="2309"/>
                    <a:pt x="25" y="2411"/>
                  </a:cubicBezTo>
                  <a:cubicBezTo>
                    <a:pt x="0" y="2525"/>
                    <a:pt x="90" y="2630"/>
                    <a:pt x="198" y="2636"/>
                  </a:cubicBezTo>
                  <a:cubicBezTo>
                    <a:pt x="199" y="2658"/>
                    <a:pt x="200" y="2678"/>
                    <a:pt x="202" y="2700"/>
                  </a:cubicBezTo>
                  <a:cubicBezTo>
                    <a:pt x="136" y="2724"/>
                    <a:pt x="84" y="2783"/>
                    <a:pt x="77" y="2858"/>
                  </a:cubicBezTo>
                  <a:cubicBezTo>
                    <a:pt x="69" y="2934"/>
                    <a:pt x="81" y="3002"/>
                    <a:pt x="103" y="3074"/>
                  </a:cubicBezTo>
                  <a:cubicBezTo>
                    <a:pt x="112" y="3103"/>
                    <a:pt x="121" y="3133"/>
                    <a:pt x="132" y="3164"/>
                  </a:cubicBezTo>
                  <a:cubicBezTo>
                    <a:pt x="148" y="3213"/>
                    <a:pt x="162" y="3264"/>
                    <a:pt x="180" y="3313"/>
                  </a:cubicBezTo>
                  <a:cubicBezTo>
                    <a:pt x="222" y="3434"/>
                    <a:pt x="268" y="3551"/>
                    <a:pt x="315" y="3668"/>
                  </a:cubicBezTo>
                  <a:cubicBezTo>
                    <a:pt x="333" y="3713"/>
                    <a:pt x="355" y="3755"/>
                    <a:pt x="375" y="3798"/>
                  </a:cubicBezTo>
                  <a:cubicBezTo>
                    <a:pt x="409" y="3870"/>
                    <a:pt x="444" y="3942"/>
                    <a:pt x="487" y="4009"/>
                  </a:cubicBezTo>
                  <a:cubicBezTo>
                    <a:pt x="607" y="4196"/>
                    <a:pt x="778" y="4350"/>
                    <a:pt x="949" y="4489"/>
                  </a:cubicBezTo>
                  <a:cubicBezTo>
                    <a:pt x="1109" y="4621"/>
                    <a:pt x="1270" y="4751"/>
                    <a:pt x="1439" y="4875"/>
                  </a:cubicBezTo>
                  <a:cubicBezTo>
                    <a:pt x="1779" y="5124"/>
                    <a:pt x="2137" y="5349"/>
                    <a:pt x="2509" y="5552"/>
                  </a:cubicBezTo>
                  <a:cubicBezTo>
                    <a:pt x="2684" y="5647"/>
                    <a:pt x="2871" y="5719"/>
                    <a:pt x="3058" y="5792"/>
                  </a:cubicBezTo>
                  <a:cubicBezTo>
                    <a:pt x="3238" y="5862"/>
                    <a:pt x="3419" y="5938"/>
                    <a:pt x="3603" y="6000"/>
                  </a:cubicBezTo>
                  <a:cubicBezTo>
                    <a:pt x="3807" y="6069"/>
                    <a:pt x="4011" y="6125"/>
                    <a:pt x="4221" y="6173"/>
                  </a:cubicBezTo>
                  <a:cubicBezTo>
                    <a:pt x="4310" y="6193"/>
                    <a:pt x="4401" y="6209"/>
                    <a:pt x="4492" y="6224"/>
                  </a:cubicBezTo>
                  <a:cubicBezTo>
                    <a:pt x="4609" y="6243"/>
                    <a:pt x="4727" y="6267"/>
                    <a:pt x="4846" y="6274"/>
                  </a:cubicBezTo>
                  <a:lnTo>
                    <a:pt x="4859" y="6274"/>
                  </a:lnTo>
                  <a:cubicBezTo>
                    <a:pt x="4946" y="6273"/>
                    <a:pt x="5025" y="6217"/>
                    <a:pt x="5043" y="6130"/>
                  </a:cubicBezTo>
                  <a:cubicBezTo>
                    <a:pt x="5049" y="6106"/>
                    <a:pt x="5050" y="6083"/>
                    <a:pt x="5046" y="6062"/>
                  </a:cubicBezTo>
                  <a:lnTo>
                    <a:pt x="5046" y="6062"/>
                  </a:lnTo>
                  <a:cubicBezTo>
                    <a:pt x="5182" y="6087"/>
                    <a:pt x="5321" y="6107"/>
                    <a:pt x="5460" y="6113"/>
                  </a:cubicBezTo>
                  <a:cubicBezTo>
                    <a:pt x="5652" y="6121"/>
                    <a:pt x="5843" y="6127"/>
                    <a:pt x="6035" y="6129"/>
                  </a:cubicBezTo>
                  <a:cubicBezTo>
                    <a:pt x="6034" y="6129"/>
                    <a:pt x="6034" y="6129"/>
                    <a:pt x="6033" y="6129"/>
                  </a:cubicBezTo>
                  <a:lnTo>
                    <a:pt x="6033" y="6129"/>
                  </a:lnTo>
                  <a:cubicBezTo>
                    <a:pt x="6146" y="6133"/>
                    <a:pt x="6259" y="6139"/>
                    <a:pt x="6373" y="6139"/>
                  </a:cubicBezTo>
                  <a:cubicBezTo>
                    <a:pt x="6407" y="6139"/>
                    <a:pt x="6442" y="6138"/>
                    <a:pt x="6477" y="6137"/>
                  </a:cubicBezTo>
                  <a:cubicBezTo>
                    <a:pt x="6626" y="6130"/>
                    <a:pt x="6776" y="6107"/>
                    <a:pt x="6925" y="6091"/>
                  </a:cubicBezTo>
                  <a:lnTo>
                    <a:pt x="6925" y="6091"/>
                  </a:lnTo>
                  <a:cubicBezTo>
                    <a:pt x="6919" y="6091"/>
                    <a:pt x="6914" y="6091"/>
                    <a:pt x="6909" y="6091"/>
                  </a:cubicBezTo>
                  <a:cubicBezTo>
                    <a:pt x="7019" y="6082"/>
                    <a:pt x="7130" y="6074"/>
                    <a:pt x="7241" y="6057"/>
                  </a:cubicBezTo>
                  <a:cubicBezTo>
                    <a:pt x="7340" y="6042"/>
                    <a:pt x="7440" y="6030"/>
                    <a:pt x="7540" y="6019"/>
                  </a:cubicBezTo>
                  <a:lnTo>
                    <a:pt x="7534" y="6019"/>
                  </a:lnTo>
                  <a:cubicBezTo>
                    <a:pt x="7748" y="6001"/>
                    <a:pt x="7962" y="5996"/>
                    <a:pt x="8177" y="5995"/>
                  </a:cubicBezTo>
                  <a:cubicBezTo>
                    <a:pt x="8254" y="5998"/>
                    <a:pt x="8330" y="6003"/>
                    <a:pt x="8407" y="6012"/>
                  </a:cubicBezTo>
                  <a:cubicBezTo>
                    <a:pt x="8460" y="6022"/>
                    <a:pt x="8512" y="6032"/>
                    <a:pt x="8564" y="6045"/>
                  </a:cubicBezTo>
                  <a:cubicBezTo>
                    <a:pt x="8605" y="6053"/>
                    <a:pt x="8647" y="6059"/>
                    <a:pt x="8687" y="6069"/>
                  </a:cubicBezTo>
                  <a:cubicBezTo>
                    <a:pt x="8717" y="6087"/>
                    <a:pt x="8752" y="6097"/>
                    <a:pt x="8787" y="6097"/>
                  </a:cubicBezTo>
                  <a:cubicBezTo>
                    <a:pt x="8829" y="6097"/>
                    <a:pt x="8871" y="6083"/>
                    <a:pt x="8905" y="6055"/>
                  </a:cubicBezTo>
                  <a:cubicBezTo>
                    <a:pt x="8969" y="6001"/>
                    <a:pt x="8988" y="5908"/>
                    <a:pt x="8953" y="5835"/>
                  </a:cubicBezTo>
                  <a:cubicBezTo>
                    <a:pt x="8950" y="5825"/>
                    <a:pt x="8945" y="5816"/>
                    <a:pt x="8940" y="5808"/>
                  </a:cubicBezTo>
                  <a:cubicBezTo>
                    <a:pt x="8972" y="5728"/>
                    <a:pt x="8964" y="5636"/>
                    <a:pt x="8941" y="5553"/>
                  </a:cubicBezTo>
                  <a:cubicBezTo>
                    <a:pt x="8912" y="5451"/>
                    <a:pt x="8876" y="5354"/>
                    <a:pt x="8833" y="5259"/>
                  </a:cubicBezTo>
                  <a:cubicBezTo>
                    <a:pt x="8792" y="5162"/>
                    <a:pt x="8750" y="5065"/>
                    <a:pt x="8709" y="4967"/>
                  </a:cubicBezTo>
                  <a:cubicBezTo>
                    <a:pt x="8556" y="4603"/>
                    <a:pt x="8418" y="4231"/>
                    <a:pt x="8249" y="3873"/>
                  </a:cubicBezTo>
                  <a:cubicBezTo>
                    <a:pt x="8162" y="3686"/>
                    <a:pt x="8070" y="3503"/>
                    <a:pt x="7970" y="3322"/>
                  </a:cubicBezTo>
                  <a:cubicBezTo>
                    <a:pt x="7924" y="3238"/>
                    <a:pt x="7876" y="3154"/>
                    <a:pt x="7828" y="3071"/>
                  </a:cubicBezTo>
                  <a:cubicBezTo>
                    <a:pt x="7780" y="2987"/>
                    <a:pt x="7736" y="2901"/>
                    <a:pt x="7684" y="2821"/>
                  </a:cubicBezTo>
                  <a:cubicBezTo>
                    <a:pt x="7587" y="2669"/>
                    <a:pt x="7486" y="2523"/>
                    <a:pt x="7379" y="2380"/>
                  </a:cubicBezTo>
                  <a:cubicBezTo>
                    <a:pt x="7345" y="2324"/>
                    <a:pt x="7310" y="2268"/>
                    <a:pt x="7275" y="2213"/>
                  </a:cubicBezTo>
                  <a:cubicBezTo>
                    <a:pt x="7186" y="2073"/>
                    <a:pt x="7094" y="1937"/>
                    <a:pt x="6992" y="1807"/>
                  </a:cubicBezTo>
                  <a:cubicBezTo>
                    <a:pt x="6872" y="1655"/>
                    <a:pt x="6747" y="1504"/>
                    <a:pt x="6615" y="1361"/>
                  </a:cubicBezTo>
                  <a:cubicBezTo>
                    <a:pt x="6482" y="1216"/>
                    <a:pt x="6348" y="1073"/>
                    <a:pt x="6191" y="953"/>
                  </a:cubicBezTo>
                  <a:cubicBezTo>
                    <a:pt x="6030" y="828"/>
                    <a:pt x="5860" y="718"/>
                    <a:pt x="5668" y="648"/>
                  </a:cubicBezTo>
                  <a:cubicBezTo>
                    <a:pt x="5482" y="580"/>
                    <a:pt x="5289" y="533"/>
                    <a:pt x="5099" y="479"/>
                  </a:cubicBezTo>
                  <a:lnTo>
                    <a:pt x="5099" y="479"/>
                  </a:lnTo>
                  <a:cubicBezTo>
                    <a:pt x="5106" y="481"/>
                    <a:pt x="5114" y="484"/>
                    <a:pt x="5121" y="486"/>
                  </a:cubicBezTo>
                  <a:cubicBezTo>
                    <a:pt x="4941" y="433"/>
                    <a:pt x="4759" y="382"/>
                    <a:pt x="4578" y="332"/>
                  </a:cubicBezTo>
                  <a:lnTo>
                    <a:pt x="4578" y="332"/>
                  </a:lnTo>
                  <a:cubicBezTo>
                    <a:pt x="4521" y="315"/>
                    <a:pt x="4461" y="297"/>
                    <a:pt x="4404" y="278"/>
                  </a:cubicBezTo>
                  <a:cubicBezTo>
                    <a:pt x="4399" y="245"/>
                    <a:pt x="4385" y="214"/>
                    <a:pt x="4364" y="186"/>
                  </a:cubicBezTo>
                  <a:cubicBezTo>
                    <a:pt x="4320" y="134"/>
                    <a:pt x="4266" y="114"/>
                    <a:pt x="4201" y="102"/>
                  </a:cubicBezTo>
                  <a:cubicBezTo>
                    <a:pt x="4170" y="97"/>
                    <a:pt x="4139" y="92"/>
                    <a:pt x="4109" y="86"/>
                  </a:cubicBezTo>
                  <a:cubicBezTo>
                    <a:pt x="4048" y="76"/>
                    <a:pt x="3987" y="69"/>
                    <a:pt x="3926" y="63"/>
                  </a:cubicBezTo>
                  <a:cubicBezTo>
                    <a:pt x="3786" y="49"/>
                    <a:pt x="3645" y="37"/>
                    <a:pt x="3504" y="36"/>
                  </a:cubicBezTo>
                  <a:cubicBezTo>
                    <a:pt x="3496" y="35"/>
                    <a:pt x="3488" y="35"/>
                    <a:pt x="3481" y="35"/>
                  </a:cubicBezTo>
                  <a:cubicBezTo>
                    <a:pt x="3349" y="35"/>
                    <a:pt x="3216" y="53"/>
                    <a:pt x="3084" y="66"/>
                  </a:cubicBezTo>
                  <a:cubicBezTo>
                    <a:pt x="3002" y="74"/>
                    <a:pt x="2919" y="85"/>
                    <a:pt x="2837" y="95"/>
                  </a:cubicBezTo>
                  <a:cubicBezTo>
                    <a:pt x="2824" y="79"/>
                    <a:pt x="2810" y="63"/>
                    <a:pt x="2792" y="52"/>
                  </a:cubicBezTo>
                  <a:cubicBezTo>
                    <a:pt x="2736" y="13"/>
                    <a:pt x="2665" y="0"/>
                    <a:pt x="25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1" name="Google Shape;2111;p42"/>
            <p:cNvSpPr/>
            <p:nvPr/>
          </p:nvSpPr>
          <p:spPr>
            <a:xfrm flipH="1">
              <a:off x="7234369" y="2797023"/>
              <a:ext cx="122" cy="248"/>
            </a:xfrm>
            <a:custGeom>
              <a:avLst/>
              <a:gdLst/>
              <a:ahLst/>
              <a:cxnLst/>
              <a:rect l="l" t="t" r="r" b="b"/>
              <a:pathLst>
                <a:path w="2" h="4" extrusionOk="0">
                  <a:moveTo>
                    <a:pt x="0" y="1"/>
                  </a:moveTo>
                  <a:cubicBezTo>
                    <a:pt x="0" y="2"/>
                    <a:pt x="0" y="2"/>
                    <a:pt x="0" y="3"/>
                  </a:cubicBezTo>
                  <a:lnTo>
                    <a:pt x="2" y="3"/>
                  </a:lnTo>
                  <a:cubicBezTo>
                    <a:pt x="2" y="3"/>
                    <a:pt x="0" y="2"/>
                    <a:pt x="0" y="1"/>
                  </a:cubicBez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2112" name="Google Shape;2112;p42"/>
            <p:cNvSpPr/>
            <p:nvPr/>
          </p:nvSpPr>
          <p:spPr>
            <a:xfrm flipH="1">
              <a:off x="6619650" y="2852665"/>
              <a:ext cx="499880" cy="363557"/>
            </a:xfrm>
            <a:custGeom>
              <a:avLst/>
              <a:gdLst/>
              <a:ahLst/>
              <a:cxnLst/>
              <a:rect l="l" t="t" r="r" b="b"/>
              <a:pathLst>
                <a:path w="8179" h="5874" extrusionOk="0">
                  <a:moveTo>
                    <a:pt x="1388" y="2578"/>
                  </a:moveTo>
                  <a:cubicBezTo>
                    <a:pt x="1386" y="2581"/>
                    <a:pt x="1384" y="2585"/>
                    <a:pt x="1382" y="2588"/>
                  </a:cubicBezTo>
                  <a:cubicBezTo>
                    <a:pt x="1384" y="2585"/>
                    <a:pt x="1386" y="2581"/>
                    <a:pt x="1388" y="2578"/>
                  </a:cubicBezTo>
                  <a:close/>
                  <a:moveTo>
                    <a:pt x="5449" y="1"/>
                  </a:moveTo>
                  <a:cubicBezTo>
                    <a:pt x="5362" y="1"/>
                    <a:pt x="5272" y="13"/>
                    <a:pt x="5185" y="22"/>
                  </a:cubicBezTo>
                  <a:cubicBezTo>
                    <a:pt x="5084" y="34"/>
                    <a:pt x="4985" y="49"/>
                    <a:pt x="4884" y="64"/>
                  </a:cubicBezTo>
                  <a:cubicBezTo>
                    <a:pt x="4792" y="77"/>
                    <a:pt x="4696" y="88"/>
                    <a:pt x="4604" y="106"/>
                  </a:cubicBezTo>
                  <a:cubicBezTo>
                    <a:pt x="4409" y="145"/>
                    <a:pt x="4210" y="186"/>
                    <a:pt x="4027" y="264"/>
                  </a:cubicBezTo>
                  <a:cubicBezTo>
                    <a:pt x="3845" y="340"/>
                    <a:pt x="3664" y="424"/>
                    <a:pt x="3495" y="527"/>
                  </a:cubicBezTo>
                  <a:cubicBezTo>
                    <a:pt x="3322" y="632"/>
                    <a:pt x="3153" y="744"/>
                    <a:pt x="2986" y="859"/>
                  </a:cubicBezTo>
                  <a:cubicBezTo>
                    <a:pt x="2932" y="896"/>
                    <a:pt x="2879" y="934"/>
                    <a:pt x="2827" y="972"/>
                  </a:cubicBezTo>
                  <a:cubicBezTo>
                    <a:pt x="2813" y="978"/>
                    <a:pt x="2800" y="986"/>
                    <a:pt x="2787" y="997"/>
                  </a:cubicBezTo>
                  <a:cubicBezTo>
                    <a:pt x="2769" y="1013"/>
                    <a:pt x="2751" y="1028"/>
                    <a:pt x="2731" y="1042"/>
                  </a:cubicBezTo>
                  <a:cubicBezTo>
                    <a:pt x="2654" y="1101"/>
                    <a:pt x="2579" y="1160"/>
                    <a:pt x="2506" y="1221"/>
                  </a:cubicBezTo>
                  <a:cubicBezTo>
                    <a:pt x="2435" y="1279"/>
                    <a:pt x="2369" y="1342"/>
                    <a:pt x="2305" y="1406"/>
                  </a:cubicBezTo>
                  <a:cubicBezTo>
                    <a:pt x="2236" y="1474"/>
                    <a:pt x="2167" y="1541"/>
                    <a:pt x="2101" y="1613"/>
                  </a:cubicBezTo>
                  <a:cubicBezTo>
                    <a:pt x="1962" y="1763"/>
                    <a:pt x="1832" y="1921"/>
                    <a:pt x="1705" y="2081"/>
                  </a:cubicBezTo>
                  <a:cubicBezTo>
                    <a:pt x="1646" y="2156"/>
                    <a:pt x="1584" y="2234"/>
                    <a:pt x="1534" y="2317"/>
                  </a:cubicBezTo>
                  <a:cubicBezTo>
                    <a:pt x="1485" y="2400"/>
                    <a:pt x="1440" y="2484"/>
                    <a:pt x="1393" y="2568"/>
                  </a:cubicBezTo>
                  <a:lnTo>
                    <a:pt x="1393" y="2568"/>
                  </a:lnTo>
                  <a:cubicBezTo>
                    <a:pt x="1393" y="2568"/>
                    <a:pt x="1393" y="2568"/>
                    <a:pt x="1393" y="2568"/>
                  </a:cubicBezTo>
                  <a:lnTo>
                    <a:pt x="1393" y="2568"/>
                  </a:lnTo>
                  <a:cubicBezTo>
                    <a:pt x="1336" y="2664"/>
                    <a:pt x="1278" y="2760"/>
                    <a:pt x="1222" y="2858"/>
                  </a:cubicBezTo>
                  <a:cubicBezTo>
                    <a:pt x="1170" y="2945"/>
                    <a:pt x="1121" y="3032"/>
                    <a:pt x="1079" y="3125"/>
                  </a:cubicBezTo>
                  <a:cubicBezTo>
                    <a:pt x="1038" y="3212"/>
                    <a:pt x="999" y="3299"/>
                    <a:pt x="958" y="3385"/>
                  </a:cubicBezTo>
                  <a:cubicBezTo>
                    <a:pt x="951" y="3401"/>
                    <a:pt x="943" y="3416"/>
                    <a:pt x="936" y="3431"/>
                  </a:cubicBezTo>
                  <a:cubicBezTo>
                    <a:pt x="887" y="3523"/>
                    <a:pt x="839" y="3615"/>
                    <a:pt x="792" y="3709"/>
                  </a:cubicBezTo>
                  <a:cubicBezTo>
                    <a:pt x="720" y="3855"/>
                    <a:pt x="652" y="4004"/>
                    <a:pt x="584" y="4152"/>
                  </a:cubicBezTo>
                  <a:cubicBezTo>
                    <a:pt x="508" y="4310"/>
                    <a:pt x="445" y="4472"/>
                    <a:pt x="382" y="4635"/>
                  </a:cubicBezTo>
                  <a:cubicBezTo>
                    <a:pt x="373" y="4659"/>
                    <a:pt x="362" y="4683"/>
                    <a:pt x="349" y="4706"/>
                  </a:cubicBezTo>
                  <a:cubicBezTo>
                    <a:pt x="342" y="4721"/>
                    <a:pt x="333" y="4734"/>
                    <a:pt x="324" y="4746"/>
                  </a:cubicBezTo>
                  <a:cubicBezTo>
                    <a:pt x="317" y="4754"/>
                    <a:pt x="310" y="4763"/>
                    <a:pt x="302" y="4771"/>
                  </a:cubicBezTo>
                  <a:cubicBezTo>
                    <a:pt x="297" y="4777"/>
                    <a:pt x="291" y="4783"/>
                    <a:pt x="284" y="4787"/>
                  </a:cubicBezTo>
                  <a:cubicBezTo>
                    <a:pt x="276" y="4793"/>
                    <a:pt x="268" y="4800"/>
                    <a:pt x="260" y="4806"/>
                  </a:cubicBezTo>
                  <a:cubicBezTo>
                    <a:pt x="249" y="4811"/>
                    <a:pt x="238" y="4817"/>
                    <a:pt x="227" y="4822"/>
                  </a:cubicBezTo>
                  <a:cubicBezTo>
                    <a:pt x="206" y="4830"/>
                    <a:pt x="185" y="4836"/>
                    <a:pt x="163" y="4843"/>
                  </a:cubicBezTo>
                  <a:cubicBezTo>
                    <a:pt x="122" y="4856"/>
                    <a:pt x="87" y="4872"/>
                    <a:pt x="55" y="4905"/>
                  </a:cubicBezTo>
                  <a:cubicBezTo>
                    <a:pt x="12" y="4952"/>
                    <a:pt x="0" y="5026"/>
                    <a:pt x="20" y="5085"/>
                  </a:cubicBezTo>
                  <a:cubicBezTo>
                    <a:pt x="42" y="5150"/>
                    <a:pt x="97" y="5193"/>
                    <a:pt x="161" y="5208"/>
                  </a:cubicBezTo>
                  <a:cubicBezTo>
                    <a:pt x="201" y="5217"/>
                    <a:pt x="242" y="5226"/>
                    <a:pt x="283" y="5233"/>
                  </a:cubicBezTo>
                  <a:cubicBezTo>
                    <a:pt x="300" y="5260"/>
                    <a:pt x="324" y="5280"/>
                    <a:pt x="354" y="5292"/>
                  </a:cubicBezTo>
                  <a:cubicBezTo>
                    <a:pt x="405" y="5313"/>
                    <a:pt x="453" y="5327"/>
                    <a:pt x="510" y="5330"/>
                  </a:cubicBezTo>
                  <a:cubicBezTo>
                    <a:pt x="540" y="5333"/>
                    <a:pt x="570" y="5336"/>
                    <a:pt x="601" y="5340"/>
                  </a:cubicBezTo>
                  <a:cubicBezTo>
                    <a:pt x="647" y="5344"/>
                    <a:pt x="695" y="5350"/>
                    <a:pt x="741" y="5354"/>
                  </a:cubicBezTo>
                  <a:cubicBezTo>
                    <a:pt x="1000" y="5397"/>
                    <a:pt x="1257" y="5443"/>
                    <a:pt x="1516" y="5484"/>
                  </a:cubicBezTo>
                  <a:cubicBezTo>
                    <a:pt x="1636" y="5503"/>
                    <a:pt x="1757" y="5523"/>
                    <a:pt x="1876" y="5548"/>
                  </a:cubicBezTo>
                  <a:cubicBezTo>
                    <a:pt x="1999" y="5573"/>
                    <a:pt x="2120" y="5601"/>
                    <a:pt x="2243" y="5632"/>
                  </a:cubicBezTo>
                  <a:cubicBezTo>
                    <a:pt x="2399" y="5675"/>
                    <a:pt x="2556" y="5719"/>
                    <a:pt x="2715" y="5757"/>
                  </a:cubicBezTo>
                  <a:cubicBezTo>
                    <a:pt x="2871" y="5794"/>
                    <a:pt x="3033" y="5806"/>
                    <a:pt x="3191" y="5824"/>
                  </a:cubicBezTo>
                  <a:cubicBezTo>
                    <a:pt x="3343" y="5846"/>
                    <a:pt x="3493" y="5869"/>
                    <a:pt x="3646" y="5872"/>
                  </a:cubicBezTo>
                  <a:cubicBezTo>
                    <a:pt x="3689" y="5873"/>
                    <a:pt x="3733" y="5874"/>
                    <a:pt x="3776" y="5874"/>
                  </a:cubicBezTo>
                  <a:cubicBezTo>
                    <a:pt x="3896" y="5874"/>
                    <a:pt x="4016" y="5871"/>
                    <a:pt x="4137" y="5870"/>
                  </a:cubicBezTo>
                  <a:lnTo>
                    <a:pt x="4137" y="5870"/>
                  </a:lnTo>
                  <a:cubicBezTo>
                    <a:pt x="4167" y="5871"/>
                    <a:pt x="4197" y="5871"/>
                    <a:pt x="4228" y="5871"/>
                  </a:cubicBezTo>
                  <a:cubicBezTo>
                    <a:pt x="4259" y="5871"/>
                    <a:pt x="4290" y="5871"/>
                    <a:pt x="4321" y="5870"/>
                  </a:cubicBezTo>
                  <a:cubicBezTo>
                    <a:pt x="4373" y="5870"/>
                    <a:pt x="4427" y="5868"/>
                    <a:pt x="4481" y="5867"/>
                  </a:cubicBezTo>
                  <a:cubicBezTo>
                    <a:pt x="4589" y="5862"/>
                    <a:pt x="4699" y="5843"/>
                    <a:pt x="4808" y="5828"/>
                  </a:cubicBezTo>
                  <a:cubicBezTo>
                    <a:pt x="4912" y="5816"/>
                    <a:pt x="5018" y="5810"/>
                    <a:pt x="5120" y="5788"/>
                  </a:cubicBezTo>
                  <a:cubicBezTo>
                    <a:pt x="5266" y="5757"/>
                    <a:pt x="5408" y="5707"/>
                    <a:pt x="5545" y="5647"/>
                  </a:cubicBezTo>
                  <a:cubicBezTo>
                    <a:pt x="5641" y="5604"/>
                    <a:pt x="5737" y="5558"/>
                    <a:pt x="5831" y="5508"/>
                  </a:cubicBezTo>
                  <a:cubicBezTo>
                    <a:pt x="5889" y="5477"/>
                    <a:pt x="5945" y="5441"/>
                    <a:pt x="6000" y="5403"/>
                  </a:cubicBezTo>
                  <a:cubicBezTo>
                    <a:pt x="6049" y="5382"/>
                    <a:pt x="6099" y="5360"/>
                    <a:pt x="6148" y="5338"/>
                  </a:cubicBezTo>
                  <a:cubicBezTo>
                    <a:pt x="6242" y="5296"/>
                    <a:pt x="6330" y="5241"/>
                    <a:pt x="6419" y="5190"/>
                  </a:cubicBezTo>
                  <a:cubicBezTo>
                    <a:pt x="6593" y="5089"/>
                    <a:pt x="6760" y="4974"/>
                    <a:pt x="6920" y="4850"/>
                  </a:cubicBezTo>
                  <a:cubicBezTo>
                    <a:pt x="7075" y="4732"/>
                    <a:pt x="7209" y="4585"/>
                    <a:pt x="7331" y="4434"/>
                  </a:cubicBezTo>
                  <a:cubicBezTo>
                    <a:pt x="7399" y="4353"/>
                    <a:pt x="7467" y="4270"/>
                    <a:pt x="7526" y="4184"/>
                  </a:cubicBezTo>
                  <a:cubicBezTo>
                    <a:pt x="7585" y="4098"/>
                    <a:pt x="7642" y="4012"/>
                    <a:pt x="7699" y="3925"/>
                  </a:cubicBezTo>
                  <a:cubicBezTo>
                    <a:pt x="7753" y="3842"/>
                    <a:pt x="7804" y="3755"/>
                    <a:pt x="7852" y="3668"/>
                  </a:cubicBezTo>
                  <a:cubicBezTo>
                    <a:pt x="7941" y="3510"/>
                    <a:pt x="8004" y="3343"/>
                    <a:pt x="8057" y="3169"/>
                  </a:cubicBezTo>
                  <a:cubicBezTo>
                    <a:pt x="8118" y="2971"/>
                    <a:pt x="8147" y="2766"/>
                    <a:pt x="8164" y="2559"/>
                  </a:cubicBezTo>
                  <a:cubicBezTo>
                    <a:pt x="8173" y="2448"/>
                    <a:pt x="8179" y="2315"/>
                    <a:pt x="8107" y="2224"/>
                  </a:cubicBezTo>
                  <a:cubicBezTo>
                    <a:pt x="8102" y="2108"/>
                    <a:pt x="8079" y="1996"/>
                    <a:pt x="8046" y="1884"/>
                  </a:cubicBezTo>
                  <a:cubicBezTo>
                    <a:pt x="8019" y="1793"/>
                    <a:pt x="7983" y="1700"/>
                    <a:pt x="7938" y="1615"/>
                  </a:cubicBezTo>
                  <a:cubicBezTo>
                    <a:pt x="7898" y="1538"/>
                    <a:pt x="7853" y="1463"/>
                    <a:pt x="7808" y="1388"/>
                  </a:cubicBezTo>
                  <a:cubicBezTo>
                    <a:pt x="7773" y="1323"/>
                    <a:pt x="7737" y="1255"/>
                    <a:pt x="7699" y="1191"/>
                  </a:cubicBezTo>
                  <a:cubicBezTo>
                    <a:pt x="7657" y="1120"/>
                    <a:pt x="7610" y="1053"/>
                    <a:pt x="7560" y="988"/>
                  </a:cubicBezTo>
                  <a:cubicBezTo>
                    <a:pt x="7510" y="924"/>
                    <a:pt x="7457" y="859"/>
                    <a:pt x="7403" y="799"/>
                  </a:cubicBezTo>
                  <a:cubicBezTo>
                    <a:pt x="7355" y="742"/>
                    <a:pt x="7303" y="683"/>
                    <a:pt x="7244" y="635"/>
                  </a:cubicBezTo>
                  <a:cubicBezTo>
                    <a:pt x="7184" y="585"/>
                    <a:pt x="7121" y="531"/>
                    <a:pt x="7052" y="490"/>
                  </a:cubicBezTo>
                  <a:cubicBezTo>
                    <a:pt x="6979" y="448"/>
                    <a:pt x="6905" y="409"/>
                    <a:pt x="6828" y="370"/>
                  </a:cubicBezTo>
                  <a:cubicBezTo>
                    <a:pt x="6689" y="300"/>
                    <a:pt x="6547" y="227"/>
                    <a:pt x="6401" y="172"/>
                  </a:cubicBezTo>
                  <a:cubicBezTo>
                    <a:pt x="6216" y="103"/>
                    <a:pt x="6024" y="62"/>
                    <a:pt x="5831" y="37"/>
                  </a:cubicBezTo>
                  <a:cubicBezTo>
                    <a:pt x="5806" y="35"/>
                    <a:pt x="5781" y="32"/>
                    <a:pt x="5757" y="29"/>
                  </a:cubicBezTo>
                  <a:cubicBezTo>
                    <a:pt x="5748" y="28"/>
                    <a:pt x="5738" y="27"/>
                    <a:pt x="5730" y="25"/>
                  </a:cubicBezTo>
                  <a:cubicBezTo>
                    <a:pt x="5724" y="25"/>
                    <a:pt x="5718" y="24"/>
                    <a:pt x="5711" y="24"/>
                  </a:cubicBezTo>
                  <a:cubicBezTo>
                    <a:pt x="5709" y="22"/>
                    <a:pt x="5705" y="22"/>
                    <a:pt x="5703" y="22"/>
                  </a:cubicBezTo>
                  <a:cubicBezTo>
                    <a:pt x="5679" y="19"/>
                    <a:pt x="5655" y="16"/>
                    <a:pt x="5631" y="13"/>
                  </a:cubicBezTo>
                  <a:cubicBezTo>
                    <a:pt x="5584" y="9"/>
                    <a:pt x="5537" y="5"/>
                    <a:pt x="5490" y="2"/>
                  </a:cubicBezTo>
                  <a:cubicBezTo>
                    <a:pt x="5477" y="1"/>
                    <a:pt x="5463" y="1"/>
                    <a:pt x="54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3" name="Google Shape;2113;p42"/>
            <p:cNvSpPr/>
            <p:nvPr/>
          </p:nvSpPr>
          <p:spPr>
            <a:xfrm flipH="1">
              <a:off x="7213345" y="2940552"/>
              <a:ext cx="541684" cy="323079"/>
            </a:xfrm>
            <a:custGeom>
              <a:avLst/>
              <a:gdLst/>
              <a:ahLst/>
              <a:cxnLst/>
              <a:rect l="l" t="t" r="r" b="b"/>
              <a:pathLst>
                <a:path w="8863" h="5220" extrusionOk="0">
                  <a:moveTo>
                    <a:pt x="7022" y="2083"/>
                  </a:moveTo>
                  <a:lnTo>
                    <a:pt x="7022" y="2083"/>
                  </a:lnTo>
                  <a:cubicBezTo>
                    <a:pt x="7023" y="2085"/>
                    <a:pt x="7025" y="2087"/>
                    <a:pt x="7026" y="2089"/>
                  </a:cubicBezTo>
                  <a:cubicBezTo>
                    <a:pt x="7025" y="2087"/>
                    <a:pt x="7023" y="2085"/>
                    <a:pt x="7022" y="2083"/>
                  </a:cubicBezTo>
                  <a:close/>
                  <a:moveTo>
                    <a:pt x="8047" y="4275"/>
                  </a:moveTo>
                  <a:cubicBezTo>
                    <a:pt x="8046" y="4276"/>
                    <a:pt x="8045" y="4276"/>
                    <a:pt x="8044" y="4276"/>
                  </a:cubicBezTo>
                  <a:lnTo>
                    <a:pt x="8044" y="4276"/>
                  </a:lnTo>
                  <a:cubicBezTo>
                    <a:pt x="8045" y="4276"/>
                    <a:pt x="8046" y="4276"/>
                    <a:pt x="8047" y="4275"/>
                  </a:cubicBezTo>
                  <a:close/>
                  <a:moveTo>
                    <a:pt x="8044" y="4276"/>
                  </a:moveTo>
                  <a:cubicBezTo>
                    <a:pt x="8043" y="4276"/>
                    <a:pt x="8042" y="4276"/>
                    <a:pt x="8042" y="4276"/>
                  </a:cubicBezTo>
                  <a:cubicBezTo>
                    <a:pt x="8043" y="4276"/>
                    <a:pt x="8043" y="4276"/>
                    <a:pt x="8044" y="4276"/>
                  </a:cubicBezTo>
                  <a:close/>
                  <a:moveTo>
                    <a:pt x="2720" y="1"/>
                  </a:moveTo>
                  <a:cubicBezTo>
                    <a:pt x="2544" y="1"/>
                    <a:pt x="2370" y="8"/>
                    <a:pt x="2194" y="27"/>
                  </a:cubicBezTo>
                  <a:cubicBezTo>
                    <a:pt x="2097" y="38"/>
                    <a:pt x="2001" y="51"/>
                    <a:pt x="1905" y="64"/>
                  </a:cubicBezTo>
                  <a:cubicBezTo>
                    <a:pt x="1816" y="75"/>
                    <a:pt x="1725" y="84"/>
                    <a:pt x="1635" y="100"/>
                  </a:cubicBezTo>
                  <a:cubicBezTo>
                    <a:pt x="1534" y="118"/>
                    <a:pt x="1431" y="136"/>
                    <a:pt x="1331" y="161"/>
                  </a:cubicBezTo>
                  <a:cubicBezTo>
                    <a:pt x="1231" y="187"/>
                    <a:pt x="1136" y="218"/>
                    <a:pt x="1052" y="278"/>
                  </a:cubicBezTo>
                  <a:cubicBezTo>
                    <a:pt x="1012" y="305"/>
                    <a:pt x="974" y="334"/>
                    <a:pt x="934" y="362"/>
                  </a:cubicBezTo>
                  <a:cubicBezTo>
                    <a:pt x="836" y="423"/>
                    <a:pt x="730" y="475"/>
                    <a:pt x="642" y="550"/>
                  </a:cubicBezTo>
                  <a:cubicBezTo>
                    <a:pt x="542" y="633"/>
                    <a:pt x="465" y="740"/>
                    <a:pt x="397" y="849"/>
                  </a:cubicBezTo>
                  <a:cubicBezTo>
                    <a:pt x="346" y="929"/>
                    <a:pt x="308" y="1019"/>
                    <a:pt x="265" y="1102"/>
                  </a:cubicBezTo>
                  <a:cubicBezTo>
                    <a:pt x="170" y="1282"/>
                    <a:pt x="105" y="1469"/>
                    <a:pt x="59" y="1667"/>
                  </a:cubicBezTo>
                  <a:cubicBezTo>
                    <a:pt x="28" y="1795"/>
                    <a:pt x="1" y="1930"/>
                    <a:pt x="4" y="2061"/>
                  </a:cubicBezTo>
                  <a:cubicBezTo>
                    <a:pt x="9" y="2220"/>
                    <a:pt x="45" y="2377"/>
                    <a:pt x="91" y="2528"/>
                  </a:cubicBezTo>
                  <a:cubicBezTo>
                    <a:pt x="121" y="2626"/>
                    <a:pt x="152" y="2725"/>
                    <a:pt x="185" y="2822"/>
                  </a:cubicBezTo>
                  <a:cubicBezTo>
                    <a:pt x="215" y="2912"/>
                    <a:pt x="256" y="3000"/>
                    <a:pt x="294" y="3088"/>
                  </a:cubicBezTo>
                  <a:cubicBezTo>
                    <a:pt x="300" y="3110"/>
                    <a:pt x="308" y="3129"/>
                    <a:pt x="318" y="3151"/>
                  </a:cubicBezTo>
                  <a:cubicBezTo>
                    <a:pt x="368" y="3272"/>
                    <a:pt x="431" y="3392"/>
                    <a:pt x="512" y="3497"/>
                  </a:cubicBezTo>
                  <a:cubicBezTo>
                    <a:pt x="545" y="3540"/>
                    <a:pt x="578" y="3583"/>
                    <a:pt x="612" y="3626"/>
                  </a:cubicBezTo>
                  <a:cubicBezTo>
                    <a:pt x="646" y="3670"/>
                    <a:pt x="687" y="3710"/>
                    <a:pt x="725" y="3752"/>
                  </a:cubicBezTo>
                  <a:cubicBezTo>
                    <a:pt x="857" y="3900"/>
                    <a:pt x="1009" y="4033"/>
                    <a:pt x="1165" y="4156"/>
                  </a:cubicBezTo>
                  <a:cubicBezTo>
                    <a:pt x="1326" y="4284"/>
                    <a:pt x="1497" y="4402"/>
                    <a:pt x="1674" y="4510"/>
                  </a:cubicBezTo>
                  <a:cubicBezTo>
                    <a:pt x="1846" y="4615"/>
                    <a:pt x="2026" y="4704"/>
                    <a:pt x="2211" y="4784"/>
                  </a:cubicBezTo>
                  <a:cubicBezTo>
                    <a:pt x="2396" y="4864"/>
                    <a:pt x="2584" y="4940"/>
                    <a:pt x="2777" y="5004"/>
                  </a:cubicBezTo>
                  <a:cubicBezTo>
                    <a:pt x="2870" y="5035"/>
                    <a:pt x="2964" y="5063"/>
                    <a:pt x="3059" y="5088"/>
                  </a:cubicBezTo>
                  <a:cubicBezTo>
                    <a:pt x="3159" y="5115"/>
                    <a:pt x="3260" y="5143"/>
                    <a:pt x="3363" y="5159"/>
                  </a:cubicBezTo>
                  <a:cubicBezTo>
                    <a:pt x="3464" y="5175"/>
                    <a:pt x="3565" y="5190"/>
                    <a:pt x="3667" y="5198"/>
                  </a:cubicBezTo>
                  <a:cubicBezTo>
                    <a:pt x="3767" y="5205"/>
                    <a:pt x="3867" y="5213"/>
                    <a:pt x="3966" y="5217"/>
                  </a:cubicBezTo>
                  <a:cubicBezTo>
                    <a:pt x="4009" y="5218"/>
                    <a:pt x="4051" y="5219"/>
                    <a:pt x="4093" y="5219"/>
                  </a:cubicBezTo>
                  <a:cubicBezTo>
                    <a:pt x="4110" y="5219"/>
                    <a:pt x="4127" y="5219"/>
                    <a:pt x="4145" y="5219"/>
                  </a:cubicBezTo>
                  <a:cubicBezTo>
                    <a:pt x="4284" y="5217"/>
                    <a:pt x="4424" y="5208"/>
                    <a:pt x="4563" y="5200"/>
                  </a:cubicBezTo>
                  <a:cubicBezTo>
                    <a:pt x="4661" y="5195"/>
                    <a:pt x="4757" y="5191"/>
                    <a:pt x="4855" y="5187"/>
                  </a:cubicBezTo>
                  <a:cubicBezTo>
                    <a:pt x="4966" y="5181"/>
                    <a:pt x="5076" y="5174"/>
                    <a:pt x="5188" y="5164"/>
                  </a:cubicBezTo>
                  <a:cubicBezTo>
                    <a:pt x="5281" y="5156"/>
                    <a:pt x="5376" y="5137"/>
                    <a:pt x="5469" y="5121"/>
                  </a:cubicBezTo>
                  <a:cubicBezTo>
                    <a:pt x="5570" y="5104"/>
                    <a:pt x="5670" y="5088"/>
                    <a:pt x="5770" y="5067"/>
                  </a:cubicBezTo>
                  <a:cubicBezTo>
                    <a:pt x="5874" y="5044"/>
                    <a:pt x="5976" y="5016"/>
                    <a:pt x="6077" y="4983"/>
                  </a:cubicBezTo>
                  <a:cubicBezTo>
                    <a:pt x="6172" y="4952"/>
                    <a:pt x="6264" y="4914"/>
                    <a:pt x="6355" y="4877"/>
                  </a:cubicBezTo>
                  <a:cubicBezTo>
                    <a:pt x="6540" y="4801"/>
                    <a:pt x="6730" y="4736"/>
                    <a:pt x="6912" y="4654"/>
                  </a:cubicBezTo>
                  <a:cubicBezTo>
                    <a:pt x="7080" y="4577"/>
                    <a:pt x="7243" y="4494"/>
                    <a:pt x="7416" y="4430"/>
                  </a:cubicBezTo>
                  <a:lnTo>
                    <a:pt x="7416" y="4430"/>
                  </a:lnTo>
                  <a:cubicBezTo>
                    <a:pt x="7415" y="4431"/>
                    <a:pt x="7415" y="4431"/>
                    <a:pt x="7414" y="4432"/>
                  </a:cubicBezTo>
                  <a:cubicBezTo>
                    <a:pt x="7510" y="4399"/>
                    <a:pt x="7606" y="4368"/>
                    <a:pt x="7704" y="4344"/>
                  </a:cubicBezTo>
                  <a:cubicBezTo>
                    <a:pt x="7707" y="4344"/>
                    <a:pt x="7708" y="4344"/>
                    <a:pt x="7709" y="4343"/>
                  </a:cubicBezTo>
                  <a:lnTo>
                    <a:pt x="7712" y="4343"/>
                  </a:lnTo>
                  <a:cubicBezTo>
                    <a:pt x="7712" y="4343"/>
                    <a:pt x="7714" y="4342"/>
                    <a:pt x="7714" y="4342"/>
                  </a:cubicBezTo>
                  <a:lnTo>
                    <a:pt x="7717" y="4342"/>
                  </a:lnTo>
                  <a:cubicBezTo>
                    <a:pt x="7718" y="4340"/>
                    <a:pt x="7718" y="4340"/>
                    <a:pt x="7719" y="4340"/>
                  </a:cubicBezTo>
                  <a:cubicBezTo>
                    <a:pt x="7833" y="4316"/>
                    <a:pt x="7947" y="4297"/>
                    <a:pt x="8060" y="4272"/>
                  </a:cubicBezTo>
                  <a:lnTo>
                    <a:pt x="8060" y="4272"/>
                  </a:lnTo>
                  <a:cubicBezTo>
                    <a:pt x="8056" y="4273"/>
                    <a:pt x="8051" y="4274"/>
                    <a:pt x="8047" y="4275"/>
                  </a:cubicBezTo>
                  <a:lnTo>
                    <a:pt x="8047" y="4275"/>
                  </a:lnTo>
                  <a:cubicBezTo>
                    <a:pt x="8115" y="4262"/>
                    <a:pt x="8182" y="4250"/>
                    <a:pt x="8250" y="4242"/>
                  </a:cubicBezTo>
                  <a:cubicBezTo>
                    <a:pt x="8315" y="4238"/>
                    <a:pt x="8379" y="4233"/>
                    <a:pt x="8444" y="4233"/>
                  </a:cubicBezTo>
                  <a:cubicBezTo>
                    <a:pt x="8459" y="4233"/>
                    <a:pt x="8474" y="4233"/>
                    <a:pt x="8489" y="4234"/>
                  </a:cubicBezTo>
                  <a:cubicBezTo>
                    <a:pt x="8528" y="4234"/>
                    <a:pt x="8568" y="4235"/>
                    <a:pt x="8608" y="4236"/>
                  </a:cubicBezTo>
                  <a:cubicBezTo>
                    <a:pt x="8611" y="4236"/>
                    <a:pt x="8614" y="4236"/>
                    <a:pt x="8616" y="4236"/>
                  </a:cubicBezTo>
                  <a:cubicBezTo>
                    <a:pt x="8685" y="4236"/>
                    <a:pt x="8745" y="4223"/>
                    <a:pt x="8794" y="4170"/>
                  </a:cubicBezTo>
                  <a:cubicBezTo>
                    <a:pt x="8846" y="4115"/>
                    <a:pt x="8863" y="4036"/>
                    <a:pt x="8833" y="3967"/>
                  </a:cubicBezTo>
                  <a:cubicBezTo>
                    <a:pt x="8801" y="3893"/>
                    <a:pt x="8739" y="3850"/>
                    <a:pt x="8678" y="3803"/>
                  </a:cubicBezTo>
                  <a:cubicBezTo>
                    <a:pt x="8634" y="3771"/>
                    <a:pt x="8592" y="3739"/>
                    <a:pt x="8549" y="3706"/>
                  </a:cubicBezTo>
                  <a:cubicBezTo>
                    <a:pt x="8485" y="3657"/>
                    <a:pt x="8423" y="3603"/>
                    <a:pt x="8361" y="3550"/>
                  </a:cubicBezTo>
                  <a:cubicBezTo>
                    <a:pt x="8235" y="3446"/>
                    <a:pt x="8106" y="3348"/>
                    <a:pt x="7981" y="3245"/>
                  </a:cubicBezTo>
                  <a:cubicBezTo>
                    <a:pt x="7940" y="3208"/>
                    <a:pt x="7901" y="3169"/>
                    <a:pt x="7863" y="3129"/>
                  </a:cubicBezTo>
                  <a:lnTo>
                    <a:pt x="7863" y="3129"/>
                  </a:lnTo>
                  <a:cubicBezTo>
                    <a:pt x="7863" y="3129"/>
                    <a:pt x="7863" y="3129"/>
                    <a:pt x="7863" y="3129"/>
                  </a:cubicBezTo>
                  <a:cubicBezTo>
                    <a:pt x="7863" y="3128"/>
                    <a:pt x="7862" y="3128"/>
                    <a:pt x="7862" y="3128"/>
                  </a:cubicBezTo>
                  <a:lnTo>
                    <a:pt x="7862" y="3128"/>
                  </a:lnTo>
                  <a:cubicBezTo>
                    <a:pt x="7863" y="3129"/>
                    <a:pt x="7863" y="3129"/>
                    <a:pt x="7863" y="3129"/>
                  </a:cubicBezTo>
                  <a:lnTo>
                    <a:pt x="7863" y="3129"/>
                  </a:lnTo>
                  <a:cubicBezTo>
                    <a:pt x="7861" y="3128"/>
                    <a:pt x="7861" y="3127"/>
                    <a:pt x="7859" y="3125"/>
                  </a:cubicBezTo>
                  <a:cubicBezTo>
                    <a:pt x="7858" y="3124"/>
                    <a:pt x="7857" y="3123"/>
                    <a:pt x="7854" y="3120"/>
                  </a:cubicBezTo>
                  <a:cubicBezTo>
                    <a:pt x="7853" y="3119"/>
                    <a:pt x="7853" y="3118"/>
                    <a:pt x="7852" y="3117"/>
                  </a:cubicBezTo>
                  <a:lnTo>
                    <a:pt x="7851" y="3116"/>
                  </a:lnTo>
                  <a:cubicBezTo>
                    <a:pt x="7849" y="3113"/>
                    <a:pt x="7846" y="3111"/>
                    <a:pt x="7844" y="3109"/>
                  </a:cubicBezTo>
                  <a:cubicBezTo>
                    <a:pt x="7799" y="3052"/>
                    <a:pt x="7754" y="2995"/>
                    <a:pt x="7709" y="2937"/>
                  </a:cubicBezTo>
                  <a:cubicBezTo>
                    <a:pt x="7702" y="2928"/>
                    <a:pt x="7696" y="2920"/>
                    <a:pt x="7690" y="2911"/>
                  </a:cubicBezTo>
                  <a:cubicBezTo>
                    <a:pt x="7667" y="2878"/>
                    <a:pt x="7644" y="2845"/>
                    <a:pt x="7616" y="2817"/>
                  </a:cubicBezTo>
                  <a:lnTo>
                    <a:pt x="7615" y="2817"/>
                  </a:lnTo>
                  <a:cubicBezTo>
                    <a:pt x="7573" y="2761"/>
                    <a:pt x="7530" y="2706"/>
                    <a:pt x="7488" y="2650"/>
                  </a:cubicBezTo>
                  <a:cubicBezTo>
                    <a:pt x="7415" y="2551"/>
                    <a:pt x="7343" y="2447"/>
                    <a:pt x="7262" y="2353"/>
                  </a:cubicBezTo>
                  <a:cubicBezTo>
                    <a:pt x="7180" y="2258"/>
                    <a:pt x="7095" y="2166"/>
                    <a:pt x="7010" y="2072"/>
                  </a:cubicBezTo>
                  <a:lnTo>
                    <a:pt x="7010" y="2072"/>
                  </a:lnTo>
                  <a:cubicBezTo>
                    <a:pt x="7014" y="2076"/>
                    <a:pt x="7018" y="2080"/>
                    <a:pt x="7022" y="2083"/>
                  </a:cubicBezTo>
                  <a:lnTo>
                    <a:pt x="7022" y="2083"/>
                  </a:lnTo>
                  <a:cubicBezTo>
                    <a:pt x="6954" y="2004"/>
                    <a:pt x="6889" y="1919"/>
                    <a:pt x="6818" y="1840"/>
                  </a:cubicBezTo>
                  <a:cubicBezTo>
                    <a:pt x="6749" y="1758"/>
                    <a:pt x="6670" y="1686"/>
                    <a:pt x="6593" y="1613"/>
                  </a:cubicBezTo>
                  <a:cubicBezTo>
                    <a:pt x="6514" y="1539"/>
                    <a:pt x="6435" y="1466"/>
                    <a:pt x="6355" y="1394"/>
                  </a:cubicBezTo>
                  <a:cubicBezTo>
                    <a:pt x="6315" y="1358"/>
                    <a:pt x="6276" y="1321"/>
                    <a:pt x="6234" y="1288"/>
                  </a:cubicBezTo>
                  <a:cubicBezTo>
                    <a:pt x="6195" y="1259"/>
                    <a:pt x="6156" y="1234"/>
                    <a:pt x="6117" y="1208"/>
                  </a:cubicBezTo>
                  <a:cubicBezTo>
                    <a:pt x="5976" y="1111"/>
                    <a:pt x="5843" y="1000"/>
                    <a:pt x="5697" y="910"/>
                  </a:cubicBezTo>
                  <a:cubicBezTo>
                    <a:pt x="5691" y="902"/>
                    <a:pt x="5685" y="894"/>
                    <a:pt x="5678" y="888"/>
                  </a:cubicBezTo>
                  <a:cubicBezTo>
                    <a:pt x="5599" y="803"/>
                    <a:pt x="5499" y="738"/>
                    <a:pt x="5404" y="674"/>
                  </a:cubicBezTo>
                  <a:cubicBezTo>
                    <a:pt x="5325" y="622"/>
                    <a:pt x="5240" y="578"/>
                    <a:pt x="5156" y="538"/>
                  </a:cubicBezTo>
                  <a:cubicBezTo>
                    <a:pt x="5109" y="515"/>
                    <a:pt x="5062" y="490"/>
                    <a:pt x="5014" y="471"/>
                  </a:cubicBezTo>
                  <a:cubicBezTo>
                    <a:pt x="4966" y="451"/>
                    <a:pt x="4918" y="433"/>
                    <a:pt x="4870" y="414"/>
                  </a:cubicBezTo>
                  <a:cubicBezTo>
                    <a:pt x="4776" y="377"/>
                    <a:pt x="4681" y="345"/>
                    <a:pt x="4586" y="313"/>
                  </a:cubicBezTo>
                  <a:cubicBezTo>
                    <a:pt x="4578" y="311"/>
                    <a:pt x="4571" y="309"/>
                    <a:pt x="4564" y="305"/>
                  </a:cubicBezTo>
                  <a:cubicBezTo>
                    <a:pt x="4431" y="244"/>
                    <a:pt x="4295" y="191"/>
                    <a:pt x="4154" y="154"/>
                  </a:cubicBezTo>
                  <a:cubicBezTo>
                    <a:pt x="4047" y="127"/>
                    <a:pt x="3940" y="100"/>
                    <a:pt x="3832" y="78"/>
                  </a:cubicBezTo>
                  <a:cubicBezTo>
                    <a:pt x="3727" y="56"/>
                    <a:pt x="3623" y="49"/>
                    <a:pt x="3518" y="35"/>
                  </a:cubicBezTo>
                  <a:lnTo>
                    <a:pt x="3510" y="35"/>
                  </a:lnTo>
                  <a:cubicBezTo>
                    <a:pt x="3509" y="34"/>
                    <a:pt x="3507" y="34"/>
                    <a:pt x="3504" y="34"/>
                  </a:cubicBezTo>
                  <a:cubicBezTo>
                    <a:pt x="3498" y="34"/>
                    <a:pt x="3492" y="33"/>
                    <a:pt x="3485" y="33"/>
                  </a:cubicBezTo>
                  <a:cubicBezTo>
                    <a:pt x="3453" y="33"/>
                    <a:pt x="3421" y="41"/>
                    <a:pt x="3392" y="57"/>
                  </a:cubicBezTo>
                  <a:cubicBezTo>
                    <a:pt x="3388" y="55"/>
                    <a:pt x="3383" y="55"/>
                    <a:pt x="3380" y="54"/>
                  </a:cubicBezTo>
                  <a:cubicBezTo>
                    <a:pt x="3174" y="10"/>
                    <a:pt x="2968" y="2"/>
                    <a:pt x="2760" y="1"/>
                  </a:cubicBezTo>
                  <a:cubicBezTo>
                    <a:pt x="2747" y="1"/>
                    <a:pt x="2734" y="1"/>
                    <a:pt x="27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4" name="Google Shape;2114;p42"/>
            <p:cNvSpPr/>
            <p:nvPr/>
          </p:nvSpPr>
          <p:spPr>
            <a:xfrm flipH="1">
              <a:off x="6978593" y="1611411"/>
              <a:ext cx="411932" cy="730827"/>
            </a:xfrm>
            <a:custGeom>
              <a:avLst/>
              <a:gdLst/>
              <a:ahLst/>
              <a:cxnLst/>
              <a:rect l="l" t="t" r="r" b="b"/>
              <a:pathLst>
                <a:path w="6740" h="11808" extrusionOk="0">
                  <a:moveTo>
                    <a:pt x="4587" y="9696"/>
                  </a:moveTo>
                  <a:cubicBezTo>
                    <a:pt x="4586" y="9697"/>
                    <a:pt x="4586" y="9697"/>
                    <a:pt x="4585" y="9698"/>
                  </a:cubicBezTo>
                  <a:cubicBezTo>
                    <a:pt x="4586" y="9697"/>
                    <a:pt x="4586" y="9697"/>
                    <a:pt x="4587" y="9696"/>
                  </a:cubicBezTo>
                  <a:close/>
                  <a:moveTo>
                    <a:pt x="3388" y="1"/>
                  </a:moveTo>
                  <a:cubicBezTo>
                    <a:pt x="3307" y="1"/>
                    <a:pt x="3227" y="7"/>
                    <a:pt x="3146" y="13"/>
                  </a:cubicBezTo>
                  <a:cubicBezTo>
                    <a:pt x="3053" y="19"/>
                    <a:pt x="2962" y="27"/>
                    <a:pt x="2870" y="40"/>
                  </a:cubicBezTo>
                  <a:cubicBezTo>
                    <a:pt x="2680" y="70"/>
                    <a:pt x="2495" y="124"/>
                    <a:pt x="2313" y="184"/>
                  </a:cubicBezTo>
                  <a:cubicBezTo>
                    <a:pt x="2122" y="247"/>
                    <a:pt x="1939" y="327"/>
                    <a:pt x="1758" y="413"/>
                  </a:cubicBezTo>
                  <a:cubicBezTo>
                    <a:pt x="1577" y="499"/>
                    <a:pt x="1420" y="629"/>
                    <a:pt x="1280" y="770"/>
                  </a:cubicBezTo>
                  <a:cubicBezTo>
                    <a:pt x="1138" y="909"/>
                    <a:pt x="1011" y="1067"/>
                    <a:pt x="901" y="1233"/>
                  </a:cubicBezTo>
                  <a:cubicBezTo>
                    <a:pt x="791" y="1398"/>
                    <a:pt x="683" y="1566"/>
                    <a:pt x="597" y="1745"/>
                  </a:cubicBezTo>
                  <a:cubicBezTo>
                    <a:pt x="510" y="1927"/>
                    <a:pt x="432" y="2113"/>
                    <a:pt x="372" y="2306"/>
                  </a:cubicBezTo>
                  <a:cubicBezTo>
                    <a:pt x="339" y="2410"/>
                    <a:pt x="309" y="2514"/>
                    <a:pt x="285" y="2620"/>
                  </a:cubicBezTo>
                  <a:cubicBezTo>
                    <a:pt x="263" y="2710"/>
                    <a:pt x="247" y="2802"/>
                    <a:pt x="230" y="2893"/>
                  </a:cubicBezTo>
                  <a:cubicBezTo>
                    <a:pt x="196" y="3087"/>
                    <a:pt x="158" y="3279"/>
                    <a:pt x="121" y="3472"/>
                  </a:cubicBezTo>
                  <a:cubicBezTo>
                    <a:pt x="84" y="3666"/>
                    <a:pt x="53" y="3862"/>
                    <a:pt x="28" y="4059"/>
                  </a:cubicBezTo>
                  <a:cubicBezTo>
                    <a:pt x="4" y="4253"/>
                    <a:pt x="0" y="4447"/>
                    <a:pt x="20" y="4643"/>
                  </a:cubicBezTo>
                  <a:cubicBezTo>
                    <a:pt x="39" y="4843"/>
                    <a:pt x="71" y="5042"/>
                    <a:pt x="113" y="5239"/>
                  </a:cubicBezTo>
                  <a:cubicBezTo>
                    <a:pt x="156" y="5435"/>
                    <a:pt x="229" y="5622"/>
                    <a:pt x="297" y="5808"/>
                  </a:cubicBezTo>
                  <a:cubicBezTo>
                    <a:pt x="365" y="5990"/>
                    <a:pt x="436" y="6169"/>
                    <a:pt x="525" y="6342"/>
                  </a:cubicBezTo>
                  <a:cubicBezTo>
                    <a:pt x="612" y="6507"/>
                    <a:pt x="693" y="6672"/>
                    <a:pt x="764" y="6845"/>
                  </a:cubicBezTo>
                  <a:cubicBezTo>
                    <a:pt x="763" y="6843"/>
                    <a:pt x="762" y="6840"/>
                    <a:pt x="761" y="6838"/>
                  </a:cubicBezTo>
                  <a:lnTo>
                    <a:pt x="761" y="6838"/>
                  </a:lnTo>
                  <a:cubicBezTo>
                    <a:pt x="771" y="6860"/>
                    <a:pt x="780" y="6882"/>
                    <a:pt x="788" y="6903"/>
                  </a:cubicBezTo>
                  <a:cubicBezTo>
                    <a:pt x="826" y="6996"/>
                    <a:pt x="862" y="7089"/>
                    <a:pt x="899" y="7181"/>
                  </a:cubicBezTo>
                  <a:cubicBezTo>
                    <a:pt x="931" y="7266"/>
                    <a:pt x="958" y="7354"/>
                    <a:pt x="990" y="7439"/>
                  </a:cubicBezTo>
                  <a:cubicBezTo>
                    <a:pt x="1064" y="7631"/>
                    <a:pt x="1146" y="7817"/>
                    <a:pt x="1235" y="8002"/>
                  </a:cubicBezTo>
                  <a:cubicBezTo>
                    <a:pt x="1320" y="8174"/>
                    <a:pt x="1410" y="8345"/>
                    <a:pt x="1514" y="8507"/>
                  </a:cubicBezTo>
                  <a:cubicBezTo>
                    <a:pt x="1622" y="8676"/>
                    <a:pt x="1732" y="8844"/>
                    <a:pt x="1834" y="9018"/>
                  </a:cubicBezTo>
                  <a:cubicBezTo>
                    <a:pt x="1939" y="9210"/>
                    <a:pt x="2042" y="9402"/>
                    <a:pt x="2156" y="9588"/>
                  </a:cubicBezTo>
                  <a:cubicBezTo>
                    <a:pt x="2266" y="9769"/>
                    <a:pt x="2380" y="9949"/>
                    <a:pt x="2488" y="10129"/>
                  </a:cubicBezTo>
                  <a:cubicBezTo>
                    <a:pt x="2489" y="10132"/>
                    <a:pt x="2491" y="10133"/>
                    <a:pt x="2492" y="10135"/>
                  </a:cubicBezTo>
                  <a:cubicBezTo>
                    <a:pt x="2492" y="10136"/>
                    <a:pt x="2493" y="10138"/>
                    <a:pt x="2494" y="10140"/>
                  </a:cubicBezTo>
                  <a:lnTo>
                    <a:pt x="2494" y="10140"/>
                  </a:lnTo>
                  <a:cubicBezTo>
                    <a:pt x="2494" y="10140"/>
                    <a:pt x="2494" y="10141"/>
                    <a:pt x="2495" y="10142"/>
                  </a:cubicBezTo>
                  <a:lnTo>
                    <a:pt x="2495" y="10142"/>
                  </a:lnTo>
                  <a:cubicBezTo>
                    <a:pt x="2495" y="10142"/>
                    <a:pt x="2495" y="10142"/>
                    <a:pt x="2495" y="10142"/>
                  </a:cubicBezTo>
                  <a:cubicBezTo>
                    <a:pt x="2495" y="10142"/>
                    <a:pt x="2495" y="10142"/>
                    <a:pt x="2495" y="10142"/>
                  </a:cubicBezTo>
                  <a:lnTo>
                    <a:pt x="2495" y="10142"/>
                  </a:lnTo>
                  <a:cubicBezTo>
                    <a:pt x="2496" y="10142"/>
                    <a:pt x="2496" y="10143"/>
                    <a:pt x="2496" y="10143"/>
                  </a:cubicBezTo>
                  <a:cubicBezTo>
                    <a:pt x="2496" y="10143"/>
                    <a:pt x="2496" y="10144"/>
                    <a:pt x="2497" y="10144"/>
                  </a:cubicBezTo>
                  <a:cubicBezTo>
                    <a:pt x="2497" y="10144"/>
                    <a:pt x="2497" y="10144"/>
                    <a:pt x="2497" y="10145"/>
                  </a:cubicBezTo>
                  <a:lnTo>
                    <a:pt x="2499" y="10146"/>
                  </a:lnTo>
                  <a:cubicBezTo>
                    <a:pt x="2575" y="10282"/>
                    <a:pt x="2651" y="10419"/>
                    <a:pt x="2722" y="10558"/>
                  </a:cubicBezTo>
                  <a:cubicBezTo>
                    <a:pt x="2794" y="10700"/>
                    <a:pt x="2859" y="10843"/>
                    <a:pt x="2919" y="10989"/>
                  </a:cubicBezTo>
                  <a:cubicBezTo>
                    <a:pt x="2937" y="11036"/>
                    <a:pt x="2953" y="11082"/>
                    <a:pt x="2966" y="11129"/>
                  </a:cubicBezTo>
                  <a:cubicBezTo>
                    <a:pt x="2967" y="11131"/>
                    <a:pt x="2967" y="11134"/>
                    <a:pt x="2969" y="11137"/>
                  </a:cubicBezTo>
                  <a:cubicBezTo>
                    <a:pt x="2967" y="11166"/>
                    <a:pt x="2969" y="11195"/>
                    <a:pt x="2974" y="11224"/>
                  </a:cubicBezTo>
                  <a:cubicBezTo>
                    <a:pt x="2991" y="11305"/>
                    <a:pt x="3060" y="11366"/>
                    <a:pt x="3144" y="11372"/>
                  </a:cubicBezTo>
                  <a:lnTo>
                    <a:pt x="3150" y="11372"/>
                  </a:lnTo>
                  <a:cubicBezTo>
                    <a:pt x="3114" y="11440"/>
                    <a:pt x="3074" y="11512"/>
                    <a:pt x="3055" y="11586"/>
                  </a:cubicBezTo>
                  <a:cubicBezTo>
                    <a:pt x="3031" y="11689"/>
                    <a:pt x="3116" y="11808"/>
                    <a:pt x="3224" y="11808"/>
                  </a:cubicBezTo>
                  <a:lnTo>
                    <a:pt x="3236" y="11808"/>
                  </a:lnTo>
                  <a:cubicBezTo>
                    <a:pt x="3261" y="11808"/>
                    <a:pt x="3285" y="11807"/>
                    <a:pt x="3309" y="11799"/>
                  </a:cubicBezTo>
                  <a:cubicBezTo>
                    <a:pt x="3333" y="11791"/>
                    <a:pt x="3353" y="11778"/>
                    <a:pt x="3372" y="11763"/>
                  </a:cubicBezTo>
                  <a:cubicBezTo>
                    <a:pt x="3416" y="11734"/>
                    <a:pt x="3451" y="11690"/>
                    <a:pt x="3484" y="11649"/>
                  </a:cubicBezTo>
                  <a:cubicBezTo>
                    <a:pt x="3607" y="11504"/>
                    <a:pt x="3703" y="11331"/>
                    <a:pt x="3798" y="11166"/>
                  </a:cubicBezTo>
                  <a:cubicBezTo>
                    <a:pt x="3888" y="11011"/>
                    <a:pt x="3974" y="10851"/>
                    <a:pt x="4056" y="10691"/>
                  </a:cubicBezTo>
                  <a:cubicBezTo>
                    <a:pt x="4226" y="10356"/>
                    <a:pt x="4398" y="10019"/>
                    <a:pt x="4588" y="9695"/>
                  </a:cubicBezTo>
                  <a:lnTo>
                    <a:pt x="4588" y="9695"/>
                  </a:lnTo>
                  <a:cubicBezTo>
                    <a:pt x="4588" y="9695"/>
                    <a:pt x="4587" y="9695"/>
                    <a:pt x="4587" y="9695"/>
                  </a:cubicBezTo>
                  <a:lnTo>
                    <a:pt x="4587" y="9695"/>
                  </a:lnTo>
                  <a:cubicBezTo>
                    <a:pt x="4703" y="9513"/>
                    <a:pt x="4828" y="9337"/>
                    <a:pt x="4934" y="9148"/>
                  </a:cubicBezTo>
                  <a:cubicBezTo>
                    <a:pt x="5028" y="8980"/>
                    <a:pt x="5113" y="8806"/>
                    <a:pt x="5206" y="8637"/>
                  </a:cubicBezTo>
                  <a:cubicBezTo>
                    <a:pt x="5305" y="8459"/>
                    <a:pt x="5404" y="8280"/>
                    <a:pt x="5498" y="8098"/>
                  </a:cubicBezTo>
                  <a:cubicBezTo>
                    <a:pt x="5588" y="7920"/>
                    <a:pt x="5679" y="7742"/>
                    <a:pt x="5757" y="7556"/>
                  </a:cubicBezTo>
                  <a:cubicBezTo>
                    <a:pt x="5832" y="7381"/>
                    <a:pt x="5891" y="7198"/>
                    <a:pt x="5959" y="7020"/>
                  </a:cubicBezTo>
                  <a:cubicBezTo>
                    <a:pt x="6022" y="6874"/>
                    <a:pt x="6091" y="6732"/>
                    <a:pt x="6160" y="6588"/>
                  </a:cubicBezTo>
                  <a:cubicBezTo>
                    <a:pt x="6255" y="6392"/>
                    <a:pt x="6356" y="6192"/>
                    <a:pt x="6404" y="5978"/>
                  </a:cubicBezTo>
                  <a:cubicBezTo>
                    <a:pt x="6445" y="5791"/>
                    <a:pt x="6456" y="5600"/>
                    <a:pt x="6465" y="5409"/>
                  </a:cubicBezTo>
                  <a:cubicBezTo>
                    <a:pt x="6473" y="5248"/>
                    <a:pt x="6490" y="5086"/>
                    <a:pt x="6511" y="4925"/>
                  </a:cubicBezTo>
                  <a:cubicBezTo>
                    <a:pt x="6562" y="4562"/>
                    <a:pt x="6631" y="4200"/>
                    <a:pt x="6716" y="3841"/>
                  </a:cubicBezTo>
                  <a:cubicBezTo>
                    <a:pt x="6740" y="3744"/>
                    <a:pt x="6668" y="3643"/>
                    <a:pt x="6572" y="3624"/>
                  </a:cubicBezTo>
                  <a:cubicBezTo>
                    <a:pt x="6559" y="3621"/>
                    <a:pt x="6546" y="3620"/>
                    <a:pt x="6534" y="3620"/>
                  </a:cubicBezTo>
                  <a:cubicBezTo>
                    <a:pt x="6508" y="3620"/>
                    <a:pt x="6484" y="3625"/>
                    <a:pt x="6461" y="3635"/>
                  </a:cubicBezTo>
                  <a:cubicBezTo>
                    <a:pt x="6458" y="3549"/>
                    <a:pt x="6453" y="3460"/>
                    <a:pt x="6446" y="3372"/>
                  </a:cubicBezTo>
                  <a:cubicBezTo>
                    <a:pt x="6429" y="3170"/>
                    <a:pt x="6408" y="2969"/>
                    <a:pt x="6377" y="2769"/>
                  </a:cubicBezTo>
                  <a:cubicBezTo>
                    <a:pt x="6346" y="2578"/>
                    <a:pt x="6301" y="2392"/>
                    <a:pt x="6239" y="2210"/>
                  </a:cubicBezTo>
                  <a:cubicBezTo>
                    <a:pt x="6185" y="2045"/>
                    <a:pt x="6125" y="1885"/>
                    <a:pt x="6056" y="1726"/>
                  </a:cubicBezTo>
                  <a:cubicBezTo>
                    <a:pt x="5995" y="1584"/>
                    <a:pt x="5924" y="1449"/>
                    <a:pt x="5847" y="1316"/>
                  </a:cubicBezTo>
                  <a:cubicBezTo>
                    <a:pt x="5751" y="1152"/>
                    <a:pt x="5650" y="984"/>
                    <a:pt x="5528" y="836"/>
                  </a:cubicBezTo>
                  <a:cubicBezTo>
                    <a:pt x="5462" y="758"/>
                    <a:pt x="5396" y="685"/>
                    <a:pt x="5315" y="622"/>
                  </a:cubicBezTo>
                  <a:cubicBezTo>
                    <a:pt x="5244" y="565"/>
                    <a:pt x="5170" y="511"/>
                    <a:pt x="5095" y="459"/>
                  </a:cubicBezTo>
                  <a:cubicBezTo>
                    <a:pt x="4936" y="346"/>
                    <a:pt x="4763" y="261"/>
                    <a:pt x="4583" y="183"/>
                  </a:cubicBezTo>
                  <a:cubicBezTo>
                    <a:pt x="4533" y="162"/>
                    <a:pt x="4481" y="138"/>
                    <a:pt x="4428" y="123"/>
                  </a:cubicBezTo>
                  <a:cubicBezTo>
                    <a:pt x="4384" y="109"/>
                    <a:pt x="4338" y="96"/>
                    <a:pt x="4293" y="86"/>
                  </a:cubicBezTo>
                  <a:cubicBezTo>
                    <a:pt x="4201" y="64"/>
                    <a:pt x="4109" y="43"/>
                    <a:pt x="4016" y="30"/>
                  </a:cubicBezTo>
                  <a:cubicBezTo>
                    <a:pt x="3824" y="3"/>
                    <a:pt x="3629" y="5"/>
                    <a:pt x="3436" y="1"/>
                  </a:cubicBezTo>
                  <a:cubicBezTo>
                    <a:pt x="3420" y="1"/>
                    <a:pt x="3404" y="1"/>
                    <a:pt x="338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5" name="Google Shape;2115;p42"/>
            <p:cNvSpPr/>
            <p:nvPr/>
          </p:nvSpPr>
          <p:spPr>
            <a:xfrm flipH="1">
              <a:off x="7413077" y="2928421"/>
              <a:ext cx="345925" cy="259701"/>
            </a:xfrm>
            <a:custGeom>
              <a:avLst/>
              <a:gdLst/>
              <a:ahLst/>
              <a:cxnLst/>
              <a:rect l="l" t="t" r="r" b="b"/>
              <a:pathLst>
                <a:path w="5660" h="4196" extrusionOk="0">
                  <a:moveTo>
                    <a:pt x="763" y="1906"/>
                  </a:moveTo>
                  <a:cubicBezTo>
                    <a:pt x="764" y="1907"/>
                    <a:pt x="766" y="1907"/>
                    <a:pt x="768" y="1908"/>
                  </a:cubicBezTo>
                  <a:cubicBezTo>
                    <a:pt x="766" y="1907"/>
                    <a:pt x="765" y="1906"/>
                    <a:pt x="763" y="1906"/>
                  </a:cubicBezTo>
                  <a:close/>
                  <a:moveTo>
                    <a:pt x="2189" y="2255"/>
                  </a:moveTo>
                  <a:cubicBezTo>
                    <a:pt x="2193" y="2255"/>
                    <a:pt x="2197" y="2256"/>
                    <a:pt x="2201" y="2257"/>
                  </a:cubicBezTo>
                  <a:cubicBezTo>
                    <a:pt x="2197" y="2257"/>
                    <a:pt x="2193" y="2256"/>
                    <a:pt x="2189" y="2255"/>
                  </a:cubicBezTo>
                  <a:close/>
                  <a:moveTo>
                    <a:pt x="4611" y="3345"/>
                  </a:moveTo>
                  <a:cubicBezTo>
                    <a:pt x="4612" y="3346"/>
                    <a:pt x="4613" y="3346"/>
                    <a:pt x="4613" y="3346"/>
                  </a:cubicBezTo>
                  <a:cubicBezTo>
                    <a:pt x="4613" y="3346"/>
                    <a:pt x="4612" y="3346"/>
                    <a:pt x="4611" y="3345"/>
                  </a:cubicBezTo>
                  <a:close/>
                  <a:moveTo>
                    <a:pt x="3253" y="0"/>
                  </a:moveTo>
                  <a:cubicBezTo>
                    <a:pt x="3224" y="0"/>
                    <a:pt x="3195" y="7"/>
                    <a:pt x="3167" y="22"/>
                  </a:cubicBezTo>
                  <a:cubicBezTo>
                    <a:pt x="3082" y="69"/>
                    <a:pt x="3040" y="188"/>
                    <a:pt x="3094" y="274"/>
                  </a:cubicBezTo>
                  <a:cubicBezTo>
                    <a:pt x="3106" y="295"/>
                    <a:pt x="3121" y="316"/>
                    <a:pt x="3133" y="339"/>
                  </a:cubicBezTo>
                  <a:cubicBezTo>
                    <a:pt x="3134" y="342"/>
                    <a:pt x="3135" y="346"/>
                    <a:pt x="3137" y="349"/>
                  </a:cubicBezTo>
                  <a:cubicBezTo>
                    <a:pt x="3181" y="451"/>
                    <a:pt x="3214" y="558"/>
                    <a:pt x="3256" y="662"/>
                  </a:cubicBezTo>
                  <a:cubicBezTo>
                    <a:pt x="3284" y="728"/>
                    <a:pt x="3312" y="792"/>
                    <a:pt x="3341" y="858"/>
                  </a:cubicBezTo>
                  <a:cubicBezTo>
                    <a:pt x="3373" y="932"/>
                    <a:pt x="3400" y="1009"/>
                    <a:pt x="3433" y="1082"/>
                  </a:cubicBezTo>
                  <a:cubicBezTo>
                    <a:pt x="3510" y="1250"/>
                    <a:pt x="3594" y="1416"/>
                    <a:pt x="3676" y="1581"/>
                  </a:cubicBezTo>
                  <a:cubicBezTo>
                    <a:pt x="3748" y="1727"/>
                    <a:pt x="3829" y="1869"/>
                    <a:pt x="3901" y="2015"/>
                  </a:cubicBezTo>
                  <a:cubicBezTo>
                    <a:pt x="3942" y="2101"/>
                    <a:pt x="3988" y="2183"/>
                    <a:pt x="4037" y="2264"/>
                  </a:cubicBezTo>
                  <a:cubicBezTo>
                    <a:pt x="4087" y="2347"/>
                    <a:pt x="4132" y="2432"/>
                    <a:pt x="4180" y="2517"/>
                  </a:cubicBezTo>
                  <a:cubicBezTo>
                    <a:pt x="4251" y="2638"/>
                    <a:pt x="4325" y="2758"/>
                    <a:pt x="4404" y="2876"/>
                  </a:cubicBezTo>
                  <a:cubicBezTo>
                    <a:pt x="4396" y="2873"/>
                    <a:pt x="4387" y="2869"/>
                    <a:pt x="4378" y="2866"/>
                  </a:cubicBezTo>
                  <a:cubicBezTo>
                    <a:pt x="4285" y="2832"/>
                    <a:pt x="4192" y="2802"/>
                    <a:pt x="4098" y="2770"/>
                  </a:cubicBezTo>
                  <a:cubicBezTo>
                    <a:pt x="4013" y="2739"/>
                    <a:pt x="3927" y="2714"/>
                    <a:pt x="3842" y="2684"/>
                  </a:cubicBezTo>
                  <a:cubicBezTo>
                    <a:pt x="3771" y="2661"/>
                    <a:pt x="3700" y="2636"/>
                    <a:pt x="3628" y="2615"/>
                  </a:cubicBezTo>
                  <a:cubicBezTo>
                    <a:pt x="3472" y="2571"/>
                    <a:pt x="3313" y="2533"/>
                    <a:pt x="3158" y="2490"/>
                  </a:cubicBezTo>
                  <a:cubicBezTo>
                    <a:pt x="2997" y="2444"/>
                    <a:pt x="2835" y="2400"/>
                    <a:pt x="2673" y="2363"/>
                  </a:cubicBezTo>
                  <a:cubicBezTo>
                    <a:pt x="2586" y="2342"/>
                    <a:pt x="2501" y="2317"/>
                    <a:pt x="2415" y="2300"/>
                  </a:cubicBezTo>
                  <a:cubicBezTo>
                    <a:pt x="2335" y="2284"/>
                    <a:pt x="2256" y="2269"/>
                    <a:pt x="2177" y="2252"/>
                  </a:cubicBezTo>
                  <a:lnTo>
                    <a:pt x="2177" y="2252"/>
                  </a:lnTo>
                  <a:cubicBezTo>
                    <a:pt x="1949" y="2197"/>
                    <a:pt x="1721" y="2140"/>
                    <a:pt x="1495" y="2078"/>
                  </a:cubicBezTo>
                  <a:cubicBezTo>
                    <a:pt x="1373" y="2045"/>
                    <a:pt x="1251" y="2013"/>
                    <a:pt x="1128" y="1983"/>
                  </a:cubicBezTo>
                  <a:cubicBezTo>
                    <a:pt x="1007" y="1954"/>
                    <a:pt x="885" y="1932"/>
                    <a:pt x="762" y="1906"/>
                  </a:cubicBezTo>
                  <a:cubicBezTo>
                    <a:pt x="762" y="1906"/>
                    <a:pt x="763" y="1906"/>
                    <a:pt x="763" y="1906"/>
                  </a:cubicBezTo>
                  <a:lnTo>
                    <a:pt x="763" y="1906"/>
                  </a:lnTo>
                  <a:cubicBezTo>
                    <a:pt x="670" y="1886"/>
                    <a:pt x="578" y="1865"/>
                    <a:pt x="486" y="1847"/>
                  </a:cubicBezTo>
                  <a:cubicBezTo>
                    <a:pt x="440" y="1838"/>
                    <a:pt x="393" y="1828"/>
                    <a:pt x="347" y="1821"/>
                  </a:cubicBezTo>
                  <a:cubicBezTo>
                    <a:pt x="308" y="1814"/>
                    <a:pt x="268" y="1808"/>
                    <a:pt x="228" y="1808"/>
                  </a:cubicBezTo>
                  <a:cubicBezTo>
                    <a:pt x="205" y="1808"/>
                    <a:pt x="183" y="1810"/>
                    <a:pt x="161" y="1815"/>
                  </a:cubicBezTo>
                  <a:cubicBezTo>
                    <a:pt x="61" y="1837"/>
                    <a:pt x="1" y="1942"/>
                    <a:pt x="25" y="2039"/>
                  </a:cubicBezTo>
                  <a:cubicBezTo>
                    <a:pt x="46" y="2123"/>
                    <a:pt x="123" y="2179"/>
                    <a:pt x="207" y="2179"/>
                  </a:cubicBezTo>
                  <a:cubicBezTo>
                    <a:pt x="214" y="2179"/>
                    <a:pt x="221" y="2178"/>
                    <a:pt x="228" y="2177"/>
                  </a:cubicBezTo>
                  <a:lnTo>
                    <a:pt x="232" y="2177"/>
                  </a:lnTo>
                  <a:cubicBezTo>
                    <a:pt x="361" y="2193"/>
                    <a:pt x="490" y="2225"/>
                    <a:pt x="618" y="2253"/>
                  </a:cubicBezTo>
                  <a:cubicBezTo>
                    <a:pt x="610" y="2252"/>
                    <a:pt x="602" y="2249"/>
                    <a:pt x="594" y="2248"/>
                  </a:cubicBezTo>
                  <a:lnTo>
                    <a:pt x="594" y="2248"/>
                  </a:lnTo>
                  <a:cubicBezTo>
                    <a:pt x="719" y="2275"/>
                    <a:pt x="843" y="2300"/>
                    <a:pt x="968" y="2326"/>
                  </a:cubicBezTo>
                  <a:cubicBezTo>
                    <a:pt x="960" y="2325"/>
                    <a:pt x="952" y="2323"/>
                    <a:pt x="944" y="2322"/>
                  </a:cubicBezTo>
                  <a:lnTo>
                    <a:pt x="944" y="2322"/>
                  </a:lnTo>
                  <a:cubicBezTo>
                    <a:pt x="1181" y="2374"/>
                    <a:pt x="1414" y="2443"/>
                    <a:pt x="1650" y="2501"/>
                  </a:cubicBezTo>
                  <a:cubicBezTo>
                    <a:pt x="1769" y="2530"/>
                    <a:pt x="1885" y="2562"/>
                    <a:pt x="2004" y="2590"/>
                  </a:cubicBezTo>
                  <a:cubicBezTo>
                    <a:pt x="2117" y="2619"/>
                    <a:pt x="2232" y="2639"/>
                    <a:pt x="2346" y="2663"/>
                  </a:cubicBezTo>
                  <a:cubicBezTo>
                    <a:pt x="2409" y="2678"/>
                    <a:pt x="2472" y="2695"/>
                    <a:pt x="2535" y="2710"/>
                  </a:cubicBezTo>
                  <a:cubicBezTo>
                    <a:pt x="2550" y="2714"/>
                    <a:pt x="2564" y="2717"/>
                    <a:pt x="2579" y="2721"/>
                  </a:cubicBezTo>
                  <a:cubicBezTo>
                    <a:pt x="2498" y="2750"/>
                    <a:pt x="2417" y="2783"/>
                    <a:pt x="2337" y="2815"/>
                  </a:cubicBezTo>
                  <a:cubicBezTo>
                    <a:pt x="2250" y="2851"/>
                    <a:pt x="2161" y="2881"/>
                    <a:pt x="2077" y="2924"/>
                  </a:cubicBezTo>
                  <a:cubicBezTo>
                    <a:pt x="2000" y="2965"/>
                    <a:pt x="1924" y="3012"/>
                    <a:pt x="1847" y="3056"/>
                  </a:cubicBezTo>
                  <a:cubicBezTo>
                    <a:pt x="1759" y="3105"/>
                    <a:pt x="1669" y="3149"/>
                    <a:pt x="1583" y="3203"/>
                  </a:cubicBezTo>
                  <a:cubicBezTo>
                    <a:pt x="1429" y="3301"/>
                    <a:pt x="1278" y="3406"/>
                    <a:pt x="1132" y="3516"/>
                  </a:cubicBezTo>
                  <a:cubicBezTo>
                    <a:pt x="1057" y="3572"/>
                    <a:pt x="989" y="3635"/>
                    <a:pt x="914" y="3691"/>
                  </a:cubicBezTo>
                  <a:cubicBezTo>
                    <a:pt x="840" y="3747"/>
                    <a:pt x="763" y="3802"/>
                    <a:pt x="687" y="3854"/>
                  </a:cubicBezTo>
                  <a:cubicBezTo>
                    <a:pt x="693" y="3851"/>
                    <a:pt x="697" y="3849"/>
                    <a:pt x="701" y="3846"/>
                  </a:cubicBezTo>
                  <a:cubicBezTo>
                    <a:pt x="706" y="3843"/>
                    <a:pt x="711" y="3842"/>
                    <a:pt x="717" y="3840"/>
                  </a:cubicBezTo>
                  <a:lnTo>
                    <a:pt x="717" y="3840"/>
                  </a:lnTo>
                  <a:cubicBezTo>
                    <a:pt x="634" y="3877"/>
                    <a:pt x="583" y="3961"/>
                    <a:pt x="607" y="4054"/>
                  </a:cubicBezTo>
                  <a:cubicBezTo>
                    <a:pt x="626" y="4133"/>
                    <a:pt x="704" y="4196"/>
                    <a:pt x="784" y="4196"/>
                  </a:cubicBezTo>
                  <a:cubicBezTo>
                    <a:pt x="785" y="4196"/>
                    <a:pt x="786" y="4196"/>
                    <a:pt x="786" y="4196"/>
                  </a:cubicBezTo>
                  <a:cubicBezTo>
                    <a:pt x="801" y="4196"/>
                    <a:pt x="816" y="4193"/>
                    <a:pt x="830" y="4189"/>
                  </a:cubicBezTo>
                  <a:cubicBezTo>
                    <a:pt x="889" y="4171"/>
                    <a:pt x="932" y="4133"/>
                    <a:pt x="982" y="4098"/>
                  </a:cubicBezTo>
                  <a:cubicBezTo>
                    <a:pt x="1022" y="4070"/>
                    <a:pt x="1064" y="4041"/>
                    <a:pt x="1104" y="4012"/>
                  </a:cubicBezTo>
                  <a:cubicBezTo>
                    <a:pt x="1185" y="3951"/>
                    <a:pt x="1262" y="3883"/>
                    <a:pt x="1342" y="3822"/>
                  </a:cubicBezTo>
                  <a:cubicBezTo>
                    <a:pt x="1411" y="3768"/>
                    <a:pt x="1482" y="3719"/>
                    <a:pt x="1555" y="3670"/>
                  </a:cubicBezTo>
                  <a:cubicBezTo>
                    <a:pt x="1630" y="3617"/>
                    <a:pt x="1706" y="3564"/>
                    <a:pt x="1782" y="3514"/>
                  </a:cubicBezTo>
                  <a:cubicBezTo>
                    <a:pt x="1875" y="3460"/>
                    <a:pt x="1969" y="3412"/>
                    <a:pt x="2060" y="3360"/>
                  </a:cubicBezTo>
                  <a:cubicBezTo>
                    <a:pt x="2138" y="3315"/>
                    <a:pt x="2214" y="3269"/>
                    <a:pt x="2295" y="3231"/>
                  </a:cubicBezTo>
                  <a:cubicBezTo>
                    <a:pt x="2465" y="3160"/>
                    <a:pt x="2638" y="3089"/>
                    <a:pt x="2813" y="3033"/>
                  </a:cubicBezTo>
                  <a:cubicBezTo>
                    <a:pt x="2901" y="3008"/>
                    <a:pt x="2989" y="2984"/>
                    <a:pt x="3079" y="2968"/>
                  </a:cubicBezTo>
                  <a:cubicBezTo>
                    <a:pt x="3104" y="2963"/>
                    <a:pt x="3129" y="2960"/>
                    <a:pt x="3156" y="2957"/>
                  </a:cubicBezTo>
                  <a:cubicBezTo>
                    <a:pt x="3164" y="2957"/>
                    <a:pt x="3172" y="2957"/>
                    <a:pt x="3180" y="2957"/>
                  </a:cubicBezTo>
                  <a:cubicBezTo>
                    <a:pt x="3234" y="2957"/>
                    <a:pt x="3287" y="2960"/>
                    <a:pt x="3340" y="2963"/>
                  </a:cubicBezTo>
                  <a:cubicBezTo>
                    <a:pt x="3428" y="2972"/>
                    <a:pt x="3515" y="2987"/>
                    <a:pt x="3602" y="3001"/>
                  </a:cubicBezTo>
                  <a:cubicBezTo>
                    <a:pt x="3602" y="3001"/>
                    <a:pt x="3603" y="3001"/>
                    <a:pt x="3604" y="3001"/>
                  </a:cubicBezTo>
                  <a:cubicBezTo>
                    <a:pt x="3607" y="3001"/>
                    <a:pt x="3610" y="3000"/>
                    <a:pt x="3612" y="3000"/>
                  </a:cubicBezTo>
                  <a:cubicBezTo>
                    <a:pt x="3613" y="3000"/>
                    <a:pt x="3614" y="3000"/>
                    <a:pt x="3615" y="3001"/>
                  </a:cubicBezTo>
                  <a:cubicBezTo>
                    <a:pt x="3655" y="3013"/>
                    <a:pt x="3694" y="3026"/>
                    <a:pt x="3734" y="3040"/>
                  </a:cubicBezTo>
                  <a:cubicBezTo>
                    <a:pt x="3799" y="3061"/>
                    <a:pt x="3867" y="3080"/>
                    <a:pt x="3932" y="3103"/>
                  </a:cubicBezTo>
                  <a:cubicBezTo>
                    <a:pt x="3929" y="3101"/>
                    <a:pt x="3925" y="3100"/>
                    <a:pt x="3922" y="3099"/>
                  </a:cubicBezTo>
                  <a:lnTo>
                    <a:pt x="3922" y="3099"/>
                  </a:lnTo>
                  <a:cubicBezTo>
                    <a:pt x="3929" y="3101"/>
                    <a:pt x="3936" y="3104"/>
                    <a:pt x="3941" y="3106"/>
                  </a:cubicBezTo>
                  <a:lnTo>
                    <a:pt x="3942" y="3106"/>
                  </a:lnTo>
                  <a:cubicBezTo>
                    <a:pt x="4039" y="3141"/>
                    <a:pt x="4138" y="3172"/>
                    <a:pt x="4235" y="3207"/>
                  </a:cubicBezTo>
                  <a:cubicBezTo>
                    <a:pt x="4360" y="3253"/>
                    <a:pt x="4486" y="3300"/>
                    <a:pt x="4611" y="3345"/>
                  </a:cubicBezTo>
                  <a:lnTo>
                    <a:pt x="4611" y="3345"/>
                  </a:lnTo>
                  <a:cubicBezTo>
                    <a:pt x="4609" y="3344"/>
                    <a:pt x="4607" y="3343"/>
                    <a:pt x="4604" y="3341"/>
                  </a:cubicBezTo>
                  <a:lnTo>
                    <a:pt x="4604" y="3341"/>
                  </a:lnTo>
                  <a:lnTo>
                    <a:pt x="4624" y="3349"/>
                  </a:lnTo>
                  <a:cubicBezTo>
                    <a:pt x="4664" y="3366"/>
                    <a:pt x="4704" y="3383"/>
                    <a:pt x="4744" y="3395"/>
                  </a:cubicBezTo>
                  <a:cubicBezTo>
                    <a:pt x="4784" y="3409"/>
                    <a:pt x="4824" y="3420"/>
                    <a:pt x="4864" y="3433"/>
                  </a:cubicBezTo>
                  <a:cubicBezTo>
                    <a:pt x="4900" y="3447"/>
                    <a:pt x="4938" y="3462"/>
                    <a:pt x="4976" y="3475"/>
                  </a:cubicBezTo>
                  <a:cubicBezTo>
                    <a:pt x="4999" y="3485"/>
                    <a:pt x="5021" y="3489"/>
                    <a:pt x="5044" y="3489"/>
                  </a:cubicBezTo>
                  <a:cubicBezTo>
                    <a:pt x="5046" y="3489"/>
                    <a:pt x="5049" y="3489"/>
                    <a:pt x="5051" y="3489"/>
                  </a:cubicBezTo>
                  <a:cubicBezTo>
                    <a:pt x="5056" y="3489"/>
                    <a:pt x="5058" y="3488"/>
                    <a:pt x="5063" y="3488"/>
                  </a:cubicBezTo>
                  <a:cubicBezTo>
                    <a:pt x="5086" y="3499"/>
                    <a:pt x="5110" y="3512"/>
                    <a:pt x="5134" y="3522"/>
                  </a:cubicBezTo>
                  <a:cubicBezTo>
                    <a:pt x="5204" y="3551"/>
                    <a:pt x="5276" y="3577"/>
                    <a:pt x="5344" y="3609"/>
                  </a:cubicBezTo>
                  <a:cubicBezTo>
                    <a:pt x="5376" y="3633"/>
                    <a:pt x="5417" y="3645"/>
                    <a:pt x="5457" y="3645"/>
                  </a:cubicBezTo>
                  <a:cubicBezTo>
                    <a:pt x="5487" y="3643"/>
                    <a:pt x="5518" y="3637"/>
                    <a:pt x="5543" y="3623"/>
                  </a:cubicBezTo>
                  <a:cubicBezTo>
                    <a:pt x="5636" y="3572"/>
                    <a:pt x="5660" y="3463"/>
                    <a:pt x="5617" y="3371"/>
                  </a:cubicBezTo>
                  <a:cubicBezTo>
                    <a:pt x="5582" y="3297"/>
                    <a:pt x="5480" y="3264"/>
                    <a:pt x="5410" y="3234"/>
                  </a:cubicBezTo>
                  <a:cubicBezTo>
                    <a:pt x="5342" y="3208"/>
                    <a:pt x="5273" y="3181"/>
                    <a:pt x="5208" y="3149"/>
                  </a:cubicBezTo>
                  <a:cubicBezTo>
                    <a:pt x="5163" y="3125"/>
                    <a:pt x="5120" y="3098"/>
                    <a:pt x="5078" y="3068"/>
                  </a:cubicBezTo>
                  <a:cubicBezTo>
                    <a:pt x="5030" y="3033"/>
                    <a:pt x="4984" y="2995"/>
                    <a:pt x="4938" y="2955"/>
                  </a:cubicBezTo>
                  <a:cubicBezTo>
                    <a:pt x="4910" y="2928"/>
                    <a:pt x="4882" y="2899"/>
                    <a:pt x="4856" y="2869"/>
                  </a:cubicBezTo>
                  <a:cubicBezTo>
                    <a:pt x="4800" y="2798"/>
                    <a:pt x="4747" y="2727"/>
                    <a:pt x="4697" y="2653"/>
                  </a:cubicBezTo>
                  <a:cubicBezTo>
                    <a:pt x="4607" y="2509"/>
                    <a:pt x="4519" y="2364"/>
                    <a:pt x="4437" y="2214"/>
                  </a:cubicBezTo>
                  <a:cubicBezTo>
                    <a:pt x="4397" y="2140"/>
                    <a:pt x="4349" y="2068"/>
                    <a:pt x="4307" y="1993"/>
                  </a:cubicBezTo>
                  <a:cubicBezTo>
                    <a:pt x="4268" y="1925"/>
                    <a:pt x="4234" y="1854"/>
                    <a:pt x="4198" y="1783"/>
                  </a:cubicBezTo>
                  <a:cubicBezTo>
                    <a:pt x="4131" y="1651"/>
                    <a:pt x="4059" y="1523"/>
                    <a:pt x="3995" y="1391"/>
                  </a:cubicBezTo>
                  <a:cubicBezTo>
                    <a:pt x="3925" y="1248"/>
                    <a:pt x="3853" y="1106"/>
                    <a:pt x="3786" y="963"/>
                  </a:cubicBezTo>
                  <a:cubicBezTo>
                    <a:pt x="3743" y="869"/>
                    <a:pt x="3709" y="774"/>
                    <a:pt x="3668" y="682"/>
                  </a:cubicBezTo>
                  <a:cubicBezTo>
                    <a:pt x="3634" y="605"/>
                    <a:pt x="3602" y="529"/>
                    <a:pt x="3571" y="451"/>
                  </a:cubicBezTo>
                  <a:cubicBezTo>
                    <a:pt x="3542" y="381"/>
                    <a:pt x="3520" y="308"/>
                    <a:pt x="3491" y="238"/>
                  </a:cubicBezTo>
                  <a:cubicBezTo>
                    <a:pt x="3471" y="188"/>
                    <a:pt x="3446" y="142"/>
                    <a:pt x="3419" y="96"/>
                  </a:cubicBezTo>
                  <a:cubicBezTo>
                    <a:pt x="3381" y="37"/>
                    <a:pt x="3319" y="0"/>
                    <a:pt x="325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6" name="Google Shape;2116;p42"/>
            <p:cNvSpPr/>
            <p:nvPr/>
          </p:nvSpPr>
          <p:spPr>
            <a:xfrm flipH="1">
              <a:off x="7361127" y="3150925"/>
              <a:ext cx="166240" cy="128241"/>
            </a:xfrm>
            <a:custGeom>
              <a:avLst/>
              <a:gdLst/>
              <a:ahLst/>
              <a:cxnLst/>
              <a:rect l="l" t="t" r="r" b="b"/>
              <a:pathLst>
                <a:path w="2720" h="2072" extrusionOk="0">
                  <a:moveTo>
                    <a:pt x="1382" y="1104"/>
                  </a:moveTo>
                  <a:cubicBezTo>
                    <a:pt x="1381" y="1105"/>
                    <a:pt x="1380" y="1105"/>
                    <a:pt x="1379" y="1106"/>
                  </a:cubicBezTo>
                  <a:cubicBezTo>
                    <a:pt x="1380" y="1105"/>
                    <a:pt x="1381" y="1105"/>
                    <a:pt x="1382" y="1104"/>
                  </a:cubicBezTo>
                  <a:close/>
                  <a:moveTo>
                    <a:pt x="1371" y="1112"/>
                  </a:moveTo>
                  <a:cubicBezTo>
                    <a:pt x="1371" y="1112"/>
                    <a:pt x="1370" y="1113"/>
                    <a:pt x="1370" y="1113"/>
                  </a:cubicBezTo>
                  <a:lnTo>
                    <a:pt x="1370" y="1113"/>
                  </a:lnTo>
                  <a:cubicBezTo>
                    <a:pt x="1371" y="1113"/>
                    <a:pt x="1371" y="1113"/>
                    <a:pt x="1371" y="1112"/>
                  </a:cubicBezTo>
                  <a:close/>
                  <a:moveTo>
                    <a:pt x="2509" y="0"/>
                  </a:moveTo>
                  <a:cubicBezTo>
                    <a:pt x="2489" y="0"/>
                    <a:pt x="2468" y="4"/>
                    <a:pt x="2448" y="11"/>
                  </a:cubicBezTo>
                  <a:cubicBezTo>
                    <a:pt x="2389" y="32"/>
                    <a:pt x="2326" y="50"/>
                    <a:pt x="2270" y="75"/>
                  </a:cubicBezTo>
                  <a:cubicBezTo>
                    <a:pt x="2209" y="100"/>
                    <a:pt x="2156" y="133"/>
                    <a:pt x="2101" y="167"/>
                  </a:cubicBezTo>
                  <a:cubicBezTo>
                    <a:pt x="2007" y="222"/>
                    <a:pt x="1910" y="269"/>
                    <a:pt x="1819" y="329"/>
                  </a:cubicBezTo>
                  <a:cubicBezTo>
                    <a:pt x="1737" y="383"/>
                    <a:pt x="1655" y="439"/>
                    <a:pt x="1572" y="497"/>
                  </a:cubicBezTo>
                  <a:cubicBezTo>
                    <a:pt x="1483" y="557"/>
                    <a:pt x="1402" y="628"/>
                    <a:pt x="1316" y="692"/>
                  </a:cubicBezTo>
                  <a:cubicBezTo>
                    <a:pt x="1224" y="761"/>
                    <a:pt x="1132" y="829"/>
                    <a:pt x="1044" y="903"/>
                  </a:cubicBezTo>
                  <a:cubicBezTo>
                    <a:pt x="957" y="970"/>
                    <a:pt x="868" y="1034"/>
                    <a:pt x="786" y="1106"/>
                  </a:cubicBezTo>
                  <a:cubicBezTo>
                    <a:pt x="698" y="1182"/>
                    <a:pt x="609" y="1255"/>
                    <a:pt x="524" y="1335"/>
                  </a:cubicBezTo>
                  <a:cubicBezTo>
                    <a:pt x="440" y="1414"/>
                    <a:pt x="357" y="1490"/>
                    <a:pt x="269" y="1563"/>
                  </a:cubicBezTo>
                  <a:cubicBezTo>
                    <a:pt x="191" y="1630"/>
                    <a:pt x="117" y="1702"/>
                    <a:pt x="59" y="1785"/>
                  </a:cubicBezTo>
                  <a:cubicBezTo>
                    <a:pt x="0" y="1868"/>
                    <a:pt x="30" y="1988"/>
                    <a:pt x="112" y="2041"/>
                  </a:cubicBezTo>
                  <a:cubicBezTo>
                    <a:pt x="144" y="2062"/>
                    <a:pt x="179" y="2071"/>
                    <a:pt x="213" y="2071"/>
                  </a:cubicBezTo>
                  <a:cubicBezTo>
                    <a:pt x="272" y="2070"/>
                    <a:pt x="331" y="2040"/>
                    <a:pt x="368" y="1988"/>
                  </a:cubicBezTo>
                  <a:cubicBezTo>
                    <a:pt x="368" y="1987"/>
                    <a:pt x="368" y="1987"/>
                    <a:pt x="370" y="1985"/>
                  </a:cubicBezTo>
                  <a:cubicBezTo>
                    <a:pt x="383" y="1968"/>
                    <a:pt x="398" y="1951"/>
                    <a:pt x="413" y="1934"/>
                  </a:cubicBezTo>
                  <a:cubicBezTo>
                    <a:pt x="462" y="1885"/>
                    <a:pt x="515" y="1841"/>
                    <a:pt x="567" y="1797"/>
                  </a:cubicBezTo>
                  <a:cubicBezTo>
                    <a:pt x="630" y="1743"/>
                    <a:pt x="690" y="1688"/>
                    <a:pt x="749" y="1631"/>
                  </a:cubicBezTo>
                  <a:cubicBezTo>
                    <a:pt x="859" y="1528"/>
                    <a:pt x="974" y="1429"/>
                    <a:pt x="1091" y="1332"/>
                  </a:cubicBezTo>
                  <a:cubicBezTo>
                    <a:pt x="1184" y="1260"/>
                    <a:pt x="1278" y="1187"/>
                    <a:pt x="1370" y="1113"/>
                  </a:cubicBezTo>
                  <a:lnTo>
                    <a:pt x="1370" y="1113"/>
                  </a:lnTo>
                  <a:cubicBezTo>
                    <a:pt x="1370" y="1113"/>
                    <a:pt x="1369" y="1113"/>
                    <a:pt x="1369" y="1113"/>
                  </a:cubicBezTo>
                  <a:cubicBezTo>
                    <a:pt x="1370" y="1113"/>
                    <a:pt x="1371" y="1112"/>
                    <a:pt x="1372" y="1111"/>
                  </a:cubicBezTo>
                  <a:cubicBezTo>
                    <a:pt x="1378" y="1107"/>
                    <a:pt x="1383" y="1103"/>
                    <a:pt x="1388" y="1099"/>
                  </a:cubicBezTo>
                  <a:lnTo>
                    <a:pt x="1388" y="1099"/>
                  </a:lnTo>
                  <a:cubicBezTo>
                    <a:pt x="1386" y="1101"/>
                    <a:pt x="1384" y="1102"/>
                    <a:pt x="1382" y="1104"/>
                  </a:cubicBezTo>
                  <a:lnTo>
                    <a:pt x="1382" y="1104"/>
                  </a:lnTo>
                  <a:cubicBezTo>
                    <a:pt x="1441" y="1061"/>
                    <a:pt x="1499" y="1018"/>
                    <a:pt x="1556" y="975"/>
                  </a:cubicBezTo>
                  <a:cubicBezTo>
                    <a:pt x="1615" y="929"/>
                    <a:pt x="1672" y="882"/>
                    <a:pt x="1733" y="837"/>
                  </a:cubicBezTo>
                  <a:cubicBezTo>
                    <a:pt x="1791" y="795"/>
                    <a:pt x="1850" y="756"/>
                    <a:pt x="1911" y="716"/>
                  </a:cubicBezTo>
                  <a:cubicBezTo>
                    <a:pt x="1964" y="681"/>
                    <a:pt x="2015" y="643"/>
                    <a:pt x="2068" y="609"/>
                  </a:cubicBezTo>
                  <a:cubicBezTo>
                    <a:pt x="2112" y="582"/>
                    <a:pt x="2158" y="558"/>
                    <a:pt x="2204" y="534"/>
                  </a:cubicBezTo>
                  <a:cubicBezTo>
                    <a:pt x="2253" y="508"/>
                    <a:pt x="2302" y="478"/>
                    <a:pt x="2349" y="447"/>
                  </a:cubicBezTo>
                  <a:cubicBezTo>
                    <a:pt x="2364" y="439"/>
                    <a:pt x="2380" y="430"/>
                    <a:pt x="2395" y="423"/>
                  </a:cubicBezTo>
                  <a:cubicBezTo>
                    <a:pt x="2453" y="398"/>
                    <a:pt x="2515" y="380"/>
                    <a:pt x="2575" y="359"/>
                  </a:cubicBezTo>
                  <a:cubicBezTo>
                    <a:pt x="2670" y="325"/>
                    <a:pt x="2719" y="216"/>
                    <a:pt x="2685" y="122"/>
                  </a:cubicBezTo>
                  <a:cubicBezTo>
                    <a:pt x="2658" y="47"/>
                    <a:pt x="2585" y="0"/>
                    <a:pt x="25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7" name="Google Shape;2117;p42"/>
            <p:cNvSpPr/>
            <p:nvPr/>
          </p:nvSpPr>
          <p:spPr>
            <a:xfrm flipH="1">
              <a:off x="7286564" y="3011233"/>
              <a:ext cx="86787" cy="179364"/>
            </a:xfrm>
            <a:custGeom>
              <a:avLst/>
              <a:gdLst/>
              <a:ahLst/>
              <a:cxnLst/>
              <a:rect l="l" t="t" r="r" b="b"/>
              <a:pathLst>
                <a:path w="1420" h="2898" extrusionOk="0">
                  <a:moveTo>
                    <a:pt x="192" y="1"/>
                  </a:moveTo>
                  <a:cubicBezTo>
                    <a:pt x="118" y="1"/>
                    <a:pt x="44" y="43"/>
                    <a:pt x="19" y="121"/>
                  </a:cubicBezTo>
                  <a:cubicBezTo>
                    <a:pt x="1" y="177"/>
                    <a:pt x="10" y="226"/>
                    <a:pt x="28" y="279"/>
                  </a:cubicBezTo>
                  <a:lnTo>
                    <a:pt x="28" y="279"/>
                  </a:lnTo>
                  <a:cubicBezTo>
                    <a:pt x="27" y="278"/>
                    <a:pt x="27" y="277"/>
                    <a:pt x="27" y="277"/>
                  </a:cubicBezTo>
                  <a:lnTo>
                    <a:pt x="27" y="277"/>
                  </a:lnTo>
                  <a:cubicBezTo>
                    <a:pt x="42" y="315"/>
                    <a:pt x="50" y="353"/>
                    <a:pt x="61" y="391"/>
                  </a:cubicBezTo>
                  <a:cubicBezTo>
                    <a:pt x="83" y="464"/>
                    <a:pt x="101" y="538"/>
                    <a:pt x="124" y="611"/>
                  </a:cubicBezTo>
                  <a:cubicBezTo>
                    <a:pt x="159" y="714"/>
                    <a:pt x="188" y="820"/>
                    <a:pt x="215" y="926"/>
                  </a:cubicBezTo>
                  <a:cubicBezTo>
                    <a:pt x="241" y="1022"/>
                    <a:pt x="281" y="1114"/>
                    <a:pt x="317" y="1206"/>
                  </a:cubicBezTo>
                  <a:cubicBezTo>
                    <a:pt x="327" y="1237"/>
                    <a:pt x="338" y="1267"/>
                    <a:pt x="348" y="1298"/>
                  </a:cubicBezTo>
                  <a:cubicBezTo>
                    <a:pt x="361" y="1333"/>
                    <a:pt x="372" y="1375"/>
                    <a:pt x="389" y="1411"/>
                  </a:cubicBezTo>
                  <a:cubicBezTo>
                    <a:pt x="395" y="1425"/>
                    <a:pt x="399" y="1437"/>
                    <a:pt x="405" y="1451"/>
                  </a:cubicBezTo>
                  <a:cubicBezTo>
                    <a:pt x="418" y="1492"/>
                    <a:pt x="431" y="1531"/>
                    <a:pt x="443" y="1572"/>
                  </a:cubicBezTo>
                  <a:cubicBezTo>
                    <a:pt x="467" y="1665"/>
                    <a:pt x="493" y="1757"/>
                    <a:pt x="525" y="1848"/>
                  </a:cubicBezTo>
                  <a:cubicBezTo>
                    <a:pt x="555" y="1935"/>
                    <a:pt x="586" y="2022"/>
                    <a:pt x="616" y="2109"/>
                  </a:cubicBezTo>
                  <a:cubicBezTo>
                    <a:pt x="648" y="2200"/>
                    <a:pt x="677" y="2293"/>
                    <a:pt x="720" y="2381"/>
                  </a:cubicBezTo>
                  <a:cubicBezTo>
                    <a:pt x="765" y="2478"/>
                    <a:pt x="813" y="2579"/>
                    <a:pt x="877" y="2666"/>
                  </a:cubicBezTo>
                  <a:cubicBezTo>
                    <a:pt x="921" y="2724"/>
                    <a:pt x="975" y="2772"/>
                    <a:pt x="1032" y="2815"/>
                  </a:cubicBezTo>
                  <a:cubicBezTo>
                    <a:pt x="1055" y="2833"/>
                    <a:pt x="1079" y="2847"/>
                    <a:pt x="1102" y="2865"/>
                  </a:cubicBezTo>
                  <a:cubicBezTo>
                    <a:pt x="1131" y="2887"/>
                    <a:pt x="1165" y="2898"/>
                    <a:pt x="1201" y="2898"/>
                  </a:cubicBezTo>
                  <a:cubicBezTo>
                    <a:pt x="1203" y="2898"/>
                    <a:pt x="1205" y="2898"/>
                    <a:pt x="1207" y="2898"/>
                  </a:cubicBezTo>
                  <a:cubicBezTo>
                    <a:pt x="1266" y="2898"/>
                    <a:pt x="1326" y="2868"/>
                    <a:pt x="1360" y="2819"/>
                  </a:cubicBezTo>
                  <a:cubicBezTo>
                    <a:pt x="1419" y="2733"/>
                    <a:pt x="1394" y="2623"/>
                    <a:pt x="1314" y="2562"/>
                  </a:cubicBezTo>
                  <a:cubicBezTo>
                    <a:pt x="1287" y="2541"/>
                    <a:pt x="1258" y="2523"/>
                    <a:pt x="1231" y="2502"/>
                  </a:cubicBezTo>
                  <a:cubicBezTo>
                    <a:pt x="1217" y="2491"/>
                    <a:pt x="1204" y="2479"/>
                    <a:pt x="1192" y="2467"/>
                  </a:cubicBezTo>
                  <a:cubicBezTo>
                    <a:pt x="1186" y="2460"/>
                    <a:pt x="1180" y="2453"/>
                    <a:pt x="1175" y="2446"/>
                  </a:cubicBezTo>
                  <a:cubicBezTo>
                    <a:pt x="1155" y="2417"/>
                    <a:pt x="1138" y="2388"/>
                    <a:pt x="1121" y="2357"/>
                  </a:cubicBezTo>
                  <a:cubicBezTo>
                    <a:pt x="1081" y="2281"/>
                    <a:pt x="1043" y="2206"/>
                    <a:pt x="1012" y="2126"/>
                  </a:cubicBezTo>
                  <a:cubicBezTo>
                    <a:pt x="961" y="1981"/>
                    <a:pt x="907" y="1834"/>
                    <a:pt x="860" y="1687"/>
                  </a:cubicBezTo>
                  <a:cubicBezTo>
                    <a:pt x="836" y="1610"/>
                    <a:pt x="817" y="1532"/>
                    <a:pt x="794" y="1456"/>
                  </a:cubicBezTo>
                  <a:cubicBezTo>
                    <a:pt x="770" y="1372"/>
                    <a:pt x="739" y="1292"/>
                    <a:pt x="709" y="1211"/>
                  </a:cubicBezTo>
                  <a:cubicBezTo>
                    <a:pt x="674" y="1114"/>
                    <a:pt x="640" y="1017"/>
                    <a:pt x="602" y="921"/>
                  </a:cubicBezTo>
                  <a:cubicBezTo>
                    <a:pt x="573" y="838"/>
                    <a:pt x="554" y="754"/>
                    <a:pt x="530" y="670"/>
                  </a:cubicBezTo>
                  <a:cubicBezTo>
                    <a:pt x="505" y="584"/>
                    <a:pt x="474" y="501"/>
                    <a:pt x="450" y="416"/>
                  </a:cubicBezTo>
                  <a:cubicBezTo>
                    <a:pt x="427" y="332"/>
                    <a:pt x="407" y="245"/>
                    <a:pt x="378" y="161"/>
                  </a:cubicBezTo>
                  <a:lnTo>
                    <a:pt x="378" y="161"/>
                  </a:lnTo>
                  <a:cubicBezTo>
                    <a:pt x="379" y="162"/>
                    <a:pt x="379" y="165"/>
                    <a:pt x="380" y="166"/>
                  </a:cubicBezTo>
                  <a:cubicBezTo>
                    <a:pt x="367" y="130"/>
                    <a:pt x="358" y="97"/>
                    <a:pt x="333" y="66"/>
                  </a:cubicBezTo>
                  <a:cubicBezTo>
                    <a:pt x="297" y="22"/>
                    <a:pt x="244" y="1"/>
                    <a:pt x="1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8" name="Google Shape;2118;p42"/>
            <p:cNvSpPr/>
            <p:nvPr/>
          </p:nvSpPr>
          <p:spPr>
            <a:xfrm flipH="1">
              <a:off x="7350065" y="2451292"/>
              <a:ext cx="422566" cy="378349"/>
            </a:xfrm>
            <a:custGeom>
              <a:avLst/>
              <a:gdLst/>
              <a:ahLst/>
              <a:cxnLst/>
              <a:rect l="l" t="t" r="r" b="b"/>
              <a:pathLst>
                <a:path w="6914" h="6113" extrusionOk="0">
                  <a:moveTo>
                    <a:pt x="5035" y="1496"/>
                  </a:moveTo>
                  <a:cubicBezTo>
                    <a:pt x="5035" y="1497"/>
                    <a:pt x="5035" y="1498"/>
                    <a:pt x="5036" y="1499"/>
                  </a:cubicBezTo>
                  <a:lnTo>
                    <a:pt x="5036" y="1499"/>
                  </a:lnTo>
                  <a:lnTo>
                    <a:pt x="5035" y="1496"/>
                  </a:lnTo>
                  <a:close/>
                  <a:moveTo>
                    <a:pt x="1752" y="1597"/>
                  </a:moveTo>
                  <a:cubicBezTo>
                    <a:pt x="1753" y="1599"/>
                    <a:pt x="1755" y="1602"/>
                    <a:pt x="1756" y="1604"/>
                  </a:cubicBezTo>
                  <a:cubicBezTo>
                    <a:pt x="1755" y="1602"/>
                    <a:pt x="1753" y="1600"/>
                    <a:pt x="1752" y="1597"/>
                  </a:cubicBezTo>
                  <a:close/>
                  <a:moveTo>
                    <a:pt x="5501" y="2127"/>
                  </a:moveTo>
                  <a:cubicBezTo>
                    <a:pt x="5501" y="2129"/>
                    <a:pt x="5501" y="2130"/>
                    <a:pt x="5501" y="2132"/>
                  </a:cubicBezTo>
                  <a:lnTo>
                    <a:pt x="5501" y="2132"/>
                  </a:lnTo>
                  <a:cubicBezTo>
                    <a:pt x="5501" y="2130"/>
                    <a:pt x="5501" y="2129"/>
                    <a:pt x="5501" y="2127"/>
                  </a:cubicBezTo>
                  <a:close/>
                  <a:moveTo>
                    <a:pt x="3600" y="3468"/>
                  </a:moveTo>
                  <a:lnTo>
                    <a:pt x="3600" y="3468"/>
                  </a:lnTo>
                  <a:cubicBezTo>
                    <a:pt x="3599" y="3468"/>
                    <a:pt x="3599" y="3469"/>
                    <a:pt x="3598" y="3469"/>
                  </a:cubicBezTo>
                  <a:cubicBezTo>
                    <a:pt x="3599" y="3469"/>
                    <a:pt x="3599" y="3468"/>
                    <a:pt x="3600" y="3468"/>
                  </a:cubicBezTo>
                  <a:close/>
                  <a:moveTo>
                    <a:pt x="5923" y="3734"/>
                  </a:moveTo>
                  <a:cubicBezTo>
                    <a:pt x="5924" y="3735"/>
                    <a:pt x="5925" y="3736"/>
                    <a:pt x="5926" y="3737"/>
                  </a:cubicBezTo>
                  <a:lnTo>
                    <a:pt x="5926" y="3737"/>
                  </a:lnTo>
                  <a:cubicBezTo>
                    <a:pt x="5925" y="3736"/>
                    <a:pt x="5924" y="3735"/>
                    <a:pt x="5923" y="3734"/>
                  </a:cubicBezTo>
                  <a:close/>
                  <a:moveTo>
                    <a:pt x="4805" y="1"/>
                  </a:moveTo>
                  <a:cubicBezTo>
                    <a:pt x="4780" y="1"/>
                    <a:pt x="4755" y="6"/>
                    <a:pt x="4730" y="17"/>
                  </a:cubicBezTo>
                  <a:cubicBezTo>
                    <a:pt x="4640" y="57"/>
                    <a:pt x="4594" y="170"/>
                    <a:pt x="4636" y="262"/>
                  </a:cubicBezTo>
                  <a:cubicBezTo>
                    <a:pt x="4657" y="305"/>
                    <a:pt x="4675" y="349"/>
                    <a:pt x="4692" y="394"/>
                  </a:cubicBezTo>
                  <a:cubicBezTo>
                    <a:pt x="4721" y="471"/>
                    <a:pt x="4752" y="548"/>
                    <a:pt x="4780" y="624"/>
                  </a:cubicBezTo>
                  <a:cubicBezTo>
                    <a:pt x="4808" y="699"/>
                    <a:pt x="4833" y="774"/>
                    <a:pt x="4859" y="848"/>
                  </a:cubicBezTo>
                  <a:cubicBezTo>
                    <a:pt x="4885" y="922"/>
                    <a:pt x="4911" y="994"/>
                    <a:pt x="4931" y="1068"/>
                  </a:cubicBezTo>
                  <a:cubicBezTo>
                    <a:pt x="4970" y="1210"/>
                    <a:pt x="5002" y="1355"/>
                    <a:pt x="5037" y="1499"/>
                  </a:cubicBezTo>
                  <a:cubicBezTo>
                    <a:pt x="5036" y="1499"/>
                    <a:pt x="5036" y="1499"/>
                    <a:pt x="5036" y="1499"/>
                  </a:cubicBezTo>
                  <a:lnTo>
                    <a:pt x="5036" y="1499"/>
                  </a:lnTo>
                  <a:lnTo>
                    <a:pt x="5037" y="1500"/>
                  </a:lnTo>
                  <a:cubicBezTo>
                    <a:pt x="5037" y="1504"/>
                    <a:pt x="5038" y="1508"/>
                    <a:pt x="5039" y="1512"/>
                  </a:cubicBezTo>
                  <a:lnTo>
                    <a:pt x="5039" y="1512"/>
                  </a:lnTo>
                  <a:cubicBezTo>
                    <a:pt x="5039" y="1511"/>
                    <a:pt x="5038" y="1509"/>
                    <a:pt x="5038" y="1507"/>
                  </a:cubicBezTo>
                  <a:lnTo>
                    <a:pt x="5038" y="1507"/>
                  </a:lnTo>
                  <a:cubicBezTo>
                    <a:pt x="5055" y="1589"/>
                    <a:pt x="5069" y="1673"/>
                    <a:pt x="5083" y="1755"/>
                  </a:cubicBezTo>
                  <a:cubicBezTo>
                    <a:pt x="5096" y="1834"/>
                    <a:pt x="5110" y="1913"/>
                    <a:pt x="5119" y="1993"/>
                  </a:cubicBezTo>
                  <a:cubicBezTo>
                    <a:pt x="5132" y="2150"/>
                    <a:pt x="5150" y="2304"/>
                    <a:pt x="5173" y="2460"/>
                  </a:cubicBezTo>
                  <a:cubicBezTo>
                    <a:pt x="5193" y="2606"/>
                    <a:pt x="5210" y="2752"/>
                    <a:pt x="5226" y="2899"/>
                  </a:cubicBezTo>
                  <a:cubicBezTo>
                    <a:pt x="5246" y="3100"/>
                    <a:pt x="5269" y="3302"/>
                    <a:pt x="5322" y="3498"/>
                  </a:cubicBezTo>
                  <a:cubicBezTo>
                    <a:pt x="5303" y="3488"/>
                    <a:pt x="5284" y="3476"/>
                    <a:pt x="5264" y="3466"/>
                  </a:cubicBezTo>
                  <a:cubicBezTo>
                    <a:pt x="5169" y="3413"/>
                    <a:pt x="5072" y="3363"/>
                    <a:pt x="4977" y="3311"/>
                  </a:cubicBezTo>
                  <a:cubicBezTo>
                    <a:pt x="4651" y="3134"/>
                    <a:pt x="4320" y="2966"/>
                    <a:pt x="3989" y="2795"/>
                  </a:cubicBezTo>
                  <a:cubicBezTo>
                    <a:pt x="3663" y="2627"/>
                    <a:pt x="3339" y="2454"/>
                    <a:pt x="3007" y="2297"/>
                  </a:cubicBezTo>
                  <a:cubicBezTo>
                    <a:pt x="2943" y="2264"/>
                    <a:pt x="2880" y="2231"/>
                    <a:pt x="2817" y="2198"/>
                  </a:cubicBezTo>
                  <a:cubicBezTo>
                    <a:pt x="2736" y="2157"/>
                    <a:pt x="2654" y="2118"/>
                    <a:pt x="2572" y="2079"/>
                  </a:cubicBezTo>
                  <a:cubicBezTo>
                    <a:pt x="2530" y="2059"/>
                    <a:pt x="2489" y="2039"/>
                    <a:pt x="2448" y="2019"/>
                  </a:cubicBezTo>
                  <a:cubicBezTo>
                    <a:pt x="2441" y="2007"/>
                    <a:pt x="2437" y="1994"/>
                    <a:pt x="2428" y="1983"/>
                  </a:cubicBezTo>
                  <a:cubicBezTo>
                    <a:pt x="2407" y="1956"/>
                    <a:pt x="2385" y="1929"/>
                    <a:pt x="2364" y="1902"/>
                  </a:cubicBezTo>
                  <a:cubicBezTo>
                    <a:pt x="2329" y="1849"/>
                    <a:pt x="2299" y="1794"/>
                    <a:pt x="2263" y="1743"/>
                  </a:cubicBezTo>
                  <a:cubicBezTo>
                    <a:pt x="2220" y="1682"/>
                    <a:pt x="2184" y="1619"/>
                    <a:pt x="2147" y="1556"/>
                  </a:cubicBezTo>
                  <a:cubicBezTo>
                    <a:pt x="2117" y="1499"/>
                    <a:pt x="2088" y="1440"/>
                    <a:pt x="2056" y="1382"/>
                  </a:cubicBezTo>
                  <a:cubicBezTo>
                    <a:pt x="2022" y="1323"/>
                    <a:pt x="1984" y="1266"/>
                    <a:pt x="1948" y="1207"/>
                  </a:cubicBezTo>
                  <a:cubicBezTo>
                    <a:pt x="1879" y="1091"/>
                    <a:pt x="1813" y="972"/>
                    <a:pt x="1739" y="858"/>
                  </a:cubicBezTo>
                  <a:cubicBezTo>
                    <a:pt x="1661" y="739"/>
                    <a:pt x="1581" y="619"/>
                    <a:pt x="1501" y="498"/>
                  </a:cubicBezTo>
                  <a:cubicBezTo>
                    <a:pt x="1429" y="391"/>
                    <a:pt x="1350" y="288"/>
                    <a:pt x="1273" y="183"/>
                  </a:cubicBezTo>
                  <a:cubicBezTo>
                    <a:pt x="1245" y="143"/>
                    <a:pt x="1208" y="112"/>
                    <a:pt x="1158" y="101"/>
                  </a:cubicBezTo>
                  <a:cubicBezTo>
                    <a:pt x="1145" y="98"/>
                    <a:pt x="1132" y="96"/>
                    <a:pt x="1119" y="96"/>
                  </a:cubicBezTo>
                  <a:cubicBezTo>
                    <a:pt x="1085" y="96"/>
                    <a:pt x="1050" y="106"/>
                    <a:pt x="1021" y="125"/>
                  </a:cubicBezTo>
                  <a:cubicBezTo>
                    <a:pt x="938" y="175"/>
                    <a:pt x="902" y="296"/>
                    <a:pt x="960" y="378"/>
                  </a:cubicBezTo>
                  <a:cubicBezTo>
                    <a:pt x="1006" y="442"/>
                    <a:pt x="1053" y="504"/>
                    <a:pt x="1098" y="567"/>
                  </a:cubicBezTo>
                  <a:cubicBezTo>
                    <a:pt x="1098" y="567"/>
                    <a:pt x="1098" y="567"/>
                    <a:pt x="1098" y="567"/>
                  </a:cubicBezTo>
                  <a:lnTo>
                    <a:pt x="1098" y="567"/>
                  </a:lnTo>
                  <a:cubicBezTo>
                    <a:pt x="1214" y="732"/>
                    <a:pt x="1328" y="899"/>
                    <a:pt x="1435" y="1068"/>
                  </a:cubicBezTo>
                  <a:cubicBezTo>
                    <a:pt x="1491" y="1159"/>
                    <a:pt x="1546" y="1253"/>
                    <a:pt x="1599" y="1345"/>
                  </a:cubicBezTo>
                  <a:cubicBezTo>
                    <a:pt x="1651" y="1429"/>
                    <a:pt x="1704" y="1511"/>
                    <a:pt x="1752" y="1597"/>
                  </a:cubicBezTo>
                  <a:lnTo>
                    <a:pt x="1752" y="1597"/>
                  </a:lnTo>
                  <a:cubicBezTo>
                    <a:pt x="1749" y="1592"/>
                    <a:pt x="1747" y="1587"/>
                    <a:pt x="1745" y="1583"/>
                  </a:cubicBezTo>
                  <a:lnTo>
                    <a:pt x="1745" y="1583"/>
                  </a:lnTo>
                  <a:cubicBezTo>
                    <a:pt x="1774" y="1639"/>
                    <a:pt x="1803" y="1696"/>
                    <a:pt x="1834" y="1753"/>
                  </a:cubicBezTo>
                  <a:cubicBezTo>
                    <a:pt x="1590" y="1652"/>
                    <a:pt x="1348" y="1552"/>
                    <a:pt x="1108" y="1443"/>
                  </a:cubicBezTo>
                  <a:cubicBezTo>
                    <a:pt x="941" y="1369"/>
                    <a:pt x="771" y="1297"/>
                    <a:pt x="604" y="1222"/>
                  </a:cubicBezTo>
                  <a:cubicBezTo>
                    <a:pt x="512" y="1181"/>
                    <a:pt x="419" y="1139"/>
                    <a:pt x="323" y="1110"/>
                  </a:cubicBezTo>
                  <a:cubicBezTo>
                    <a:pt x="287" y="1100"/>
                    <a:pt x="248" y="1092"/>
                    <a:pt x="209" y="1092"/>
                  </a:cubicBezTo>
                  <a:cubicBezTo>
                    <a:pt x="150" y="1092"/>
                    <a:pt x="92" y="1110"/>
                    <a:pt x="53" y="1164"/>
                  </a:cubicBezTo>
                  <a:cubicBezTo>
                    <a:pt x="14" y="1218"/>
                    <a:pt x="1" y="1289"/>
                    <a:pt x="28" y="1352"/>
                  </a:cubicBezTo>
                  <a:cubicBezTo>
                    <a:pt x="60" y="1422"/>
                    <a:pt x="129" y="1465"/>
                    <a:pt x="201" y="1465"/>
                  </a:cubicBezTo>
                  <a:cubicBezTo>
                    <a:pt x="206" y="1465"/>
                    <a:pt x="212" y="1465"/>
                    <a:pt x="217" y="1465"/>
                  </a:cubicBezTo>
                  <a:lnTo>
                    <a:pt x="218" y="1465"/>
                  </a:lnTo>
                  <a:cubicBezTo>
                    <a:pt x="324" y="1501"/>
                    <a:pt x="426" y="1548"/>
                    <a:pt x="529" y="1593"/>
                  </a:cubicBezTo>
                  <a:cubicBezTo>
                    <a:pt x="694" y="1666"/>
                    <a:pt x="858" y="1737"/>
                    <a:pt x="1022" y="1811"/>
                  </a:cubicBezTo>
                  <a:cubicBezTo>
                    <a:pt x="1193" y="1888"/>
                    <a:pt x="1367" y="1961"/>
                    <a:pt x="1541" y="2032"/>
                  </a:cubicBezTo>
                  <a:cubicBezTo>
                    <a:pt x="1709" y="2102"/>
                    <a:pt x="1878" y="2169"/>
                    <a:pt x="2044" y="2240"/>
                  </a:cubicBezTo>
                  <a:cubicBezTo>
                    <a:pt x="2223" y="2315"/>
                    <a:pt x="2395" y="2404"/>
                    <a:pt x="2569" y="2487"/>
                  </a:cubicBezTo>
                  <a:cubicBezTo>
                    <a:pt x="2644" y="2525"/>
                    <a:pt x="2719" y="2566"/>
                    <a:pt x="2794" y="2604"/>
                  </a:cubicBezTo>
                  <a:cubicBezTo>
                    <a:pt x="2875" y="2644"/>
                    <a:pt x="2958" y="2681"/>
                    <a:pt x="3039" y="2721"/>
                  </a:cubicBezTo>
                  <a:cubicBezTo>
                    <a:pt x="3238" y="2821"/>
                    <a:pt x="3433" y="2924"/>
                    <a:pt x="3631" y="3026"/>
                  </a:cubicBezTo>
                  <a:cubicBezTo>
                    <a:pt x="3763" y="3094"/>
                    <a:pt x="3894" y="3163"/>
                    <a:pt x="4027" y="3231"/>
                  </a:cubicBezTo>
                  <a:cubicBezTo>
                    <a:pt x="3972" y="3254"/>
                    <a:pt x="3916" y="3276"/>
                    <a:pt x="3862" y="3301"/>
                  </a:cubicBezTo>
                  <a:cubicBezTo>
                    <a:pt x="3769" y="3345"/>
                    <a:pt x="3687" y="3403"/>
                    <a:pt x="3605" y="3464"/>
                  </a:cubicBezTo>
                  <a:lnTo>
                    <a:pt x="3605" y="3464"/>
                  </a:lnTo>
                  <a:cubicBezTo>
                    <a:pt x="3517" y="3526"/>
                    <a:pt x="3431" y="3587"/>
                    <a:pt x="3344" y="3650"/>
                  </a:cubicBezTo>
                  <a:lnTo>
                    <a:pt x="3344" y="3650"/>
                  </a:lnTo>
                  <a:cubicBezTo>
                    <a:pt x="3344" y="3649"/>
                    <a:pt x="3344" y="3649"/>
                    <a:pt x="3344" y="3649"/>
                  </a:cubicBezTo>
                  <a:lnTo>
                    <a:pt x="3344" y="3649"/>
                  </a:lnTo>
                  <a:cubicBezTo>
                    <a:pt x="3255" y="3713"/>
                    <a:pt x="3162" y="3772"/>
                    <a:pt x="3071" y="3833"/>
                  </a:cubicBezTo>
                  <a:cubicBezTo>
                    <a:pt x="2987" y="3888"/>
                    <a:pt x="2901" y="3935"/>
                    <a:pt x="2814" y="3984"/>
                  </a:cubicBezTo>
                  <a:cubicBezTo>
                    <a:pt x="2727" y="4033"/>
                    <a:pt x="2639" y="4081"/>
                    <a:pt x="2552" y="4132"/>
                  </a:cubicBezTo>
                  <a:cubicBezTo>
                    <a:pt x="2459" y="4186"/>
                    <a:pt x="2365" y="4243"/>
                    <a:pt x="2271" y="4295"/>
                  </a:cubicBezTo>
                  <a:cubicBezTo>
                    <a:pt x="2277" y="4291"/>
                    <a:pt x="2284" y="4288"/>
                    <a:pt x="2292" y="4285"/>
                  </a:cubicBezTo>
                  <a:lnTo>
                    <a:pt x="2292" y="4285"/>
                  </a:lnTo>
                  <a:cubicBezTo>
                    <a:pt x="2160" y="4353"/>
                    <a:pt x="2030" y="4424"/>
                    <a:pt x="1891" y="4478"/>
                  </a:cubicBezTo>
                  <a:cubicBezTo>
                    <a:pt x="1794" y="4512"/>
                    <a:pt x="1697" y="4552"/>
                    <a:pt x="1597" y="4577"/>
                  </a:cubicBezTo>
                  <a:cubicBezTo>
                    <a:pt x="1591" y="4577"/>
                    <a:pt x="1586" y="4578"/>
                    <a:pt x="1581" y="4580"/>
                  </a:cubicBezTo>
                  <a:cubicBezTo>
                    <a:pt x="1576" y="4579"/>
                    <a:pt x="1571" y="4579"/>
                    <a:pt x="1566" y="4579"/>
                  </a:cubicBezTo>
                  <a:cubicBezTo>
                    <a:pt x="1490" y="4579"/>
                    <a:pt x="1417" y="4628"/>
                    <a:pt x="1391" y="4701"/>
                  </a:cubicBezTo>
                  <a:cubicBezTo>
                    <a:pt x="1356" y="4798"/>
                    <a:pt x="1407" y="4902"/>
                    <a:pt x="1501" y="4939"/>
                  </a:cubicBezTo>
                  <a:cubicBezTo>
                    <a:pt x="1518" y="4945"/>
                    <a:pt x="1535" y="4948"/>
                    <a:pt x="1555" y="4950"/>
                  </a:cubicBezTo>
                  <a:cubicBezTo>
                    <a:pt x="1565" y="4951"/>
                    <a:pt x="1575" y="4952"/>
                    <a:pt x="1587" y="4952"/>
                  </a:cubicBezTo>
                  <a:cubicBezTo>
                    <a:pt x="1629" y="4951"/>
                    <a:pt x="1672" y="4941"/>
                    <a:pt x="1711" y="4929"/>
                  </a:cubicBezTo>
                  <a:cubicBezTo>
                    <a:pt x="1743" y="4920"/>
                    <a:pt x="1774" y="4910"/>
                    <a:pt x="1806" y="4899"/>
                  </a:cubicBezTo>
                  <a:cubicBezTo>
                    <a:pt x="1850" y="4884"/>
                    <a:pt x="1893" y="4868"/>
                    <a:pt x="1937" y="4853"/>
                  </a:cubicBezTo>
                  <a:cubicBezTo>
                    <a:pt x="2030" y="4822"/>
                    <a:pt x="2122" y="4787"/>
                    <a:pt x="2210" y="4743"/>
                  </a:cubicBezTo>
                  <a:cubicBezTo>
                    <a:pt x="2296" y="4700"/>
                    <a:pt x="2381" y="4656"/>
                    <a:pt x="2464" y="4610"/>
                  </a:cubicBezTo>
                  <a:cubicBezTo>
                    <a:pt x="2552" y="4564"/>
                    <a:pt x="2638" y="4511"/>
                    <a:pt x="2723" y="4461"/>
                  </a:cubicBezTo>
                  <a:cubicBezTo>
                    <a:pt x="2801" y="4415"/>
                    <a:pt x="2880" y="4371"/>
                    <a:pt x="2958" y="4327"/>
                  </a:cubicBezTo>
                  <a:cubicBezTo>
                    <a:pt x="3040" y="4281"/>
                    <a:pt x="3124" y="4239"/>
                    <a:pt x="3204" y="4187"/>
                  </a:cubicBezTo>
                  <a:cubicBezTo>
                    <a:pt x="3366" y="4083"/>
                    <a:pt x="3523" y="3973"/>
                    <a:pt x="3681" y="3861"/>
                  </a:cubicBezTo>
                  <a:lnTo>
                    <a:pt x="3681" y="3861"/>
                  </a:lnTo>
                  <a:cubicBezTo>
                    <a:pt x="3678" y="3864"/>
                    <a:pt x="3674" y="3866"/>
                    <a:pt x="3670" y="3869"/>
                  </a:cubicBezTo>
                  <a:cubicBezTo>
                    <a:pt x="3745" y="3818"/>
                    <a:pt x="3818" y="3765"/>
                    <a:pt x="3891" y="3713"/>
                  </a:cubicBezTo>
                  <a:lnTo>
                    <a:pt x="3891" y="3713"/>
                  </a:lnTo>
                  <a:cubicBezTo>
                    <a:pt x="3891" y="3713"/>
                    <a:pt x="3890" y="3714"/>
                    <a:pt x="3890" y="3714"/>
                  </a:cubicBezTo>
                  <a:cubicBezTo>
                    <a:pt x="3922" y="3691"/>
                    <a:pt x="3955" y="3670"/>
                    <a:pt x="3989" y="3650"/>
                  </a:cubicBezTo>
                  <a:cubicBezTo>
                    <a:pt x="4082" y="3604"/>
                    <a:pt x="4179" y="3565"/>
                    <a:pt x="4275" y="3528"/>
                  </a:cubicBezTo>
                  <a:cubicBezTo>
                    <a:pt x="4285" y="3524"/>
                    <a:pt x="4296" y="3522"/>
                    <a:pt x="4306" y="3518"/>
                  </a:cubicBezTo>
                  <a:cubicBezTo>
                    <a:pt x="4346" y="3510"/>
                    <a:pt x="4387" y="3504"/>
                    <a:pt x="4428" y="3499"/>
                  </a:cubicBezTo>
                  <a:cubicBezTo>
                    <a:pt x="4459" y="3497"/>
                    <a:pt x="4489" y="3496"/>
                    <a:pt x="4520" y="3496"/>
                  </a:cubicBezTo>
                  <a:cubicBezTo>
                    <a:pt x="4527" y="3497"/>
                    <a:pt x="4533" y="3497"/>
                    <a:pt x="4541" y="3498"/>
                  </a:cubicBezTo>
                  <a:cubicBezTo>
                    <a:pt x="4567" y="3512"/>
                    <a:pt x="4593" y="3524"/>
                    <a:pt x="4619" y="3538"/>
                  </a:cubicBezTo>
                  <a:cubicBezTo>
                    <a:pt x="4784" y="3626"/>
                    <a:pt x="4951" y="3713"/>
                    <a:pt x="5113" y="3805"/>
                  </a:cubicBezTo>
                  <a:cubicBezTo>
                    <a:pt x="5201" y="3856"/>
                    <a:pt x="5290" y="3907"/>
                    <a:pt x="5381" y="3952"/>
                  </a:cubicBezTo>
                  <a:cubicBezTo>
                    <a:pt x="5459" y="3991"/>
                    <a:pt x="5537" y="4025"/>
                    <a:pt x="5616" y="4063"/>
                  </a:cubicBezTo>
                  <a:cubicBezTo>
                    <a:pt x="5795" y="4153"/>
                    <a:pt x="5963" y="4262"/>
                    <a:pt x="6147" y="4342"/>
                  </a:cubicBezTo>
                  <a:cubicBezTo>
                    <a:pt x="6206" y="4368"/>
                    <a:pt x="6266" y="4397"/>
                    <a:pt x="6324" y="4424"/>
                  </a:cubicBezTo>
                  <a:cubicBezTo>
                    <a:pt x="6248" y="4473"/>
                    <a:pt x="6174" y="4532"/>
                    <a:pt x="6106" y="4590"/>
                  </a:cubicBezTo>
                  <a:cubicBezTo>
                    <a:pt x="5974" y="4703"/>
                    <a:pt x="5858" y="4832"/>
                    <a:pt x="5732" y="4952"/>
                  </a:cubicBezTo>
                  <a:cubicBezTo>
                    <a:pt x="5611" y="5069"/>
                    <a:pt x="5492" y="5189"/>
                    <a:pt x="5372" y="5306"/>
                  </a:cubicBezTo>
                  <a:cubicBezTo>
                    <a:pt x="5372" y="5306"/>
                    <a:pt x="5373" y="5305"/>
                    <a:pt x="5373" y="5305"/>
                  </a:cubicBezTo>
                  <a:lnTo>
                    <a:pt x="5373" y="5305"/>
                  </a:lnTo>
                  <a:cubicBezTo>
                    <a:pt x="5338" y="5335"/>
                    <a:pt x="5304" y="5366"/>
                    <a:pt x="5266" y="5395"/>
                  </a:cubicBezTo>
                  <a:cubicBezTo>
                    <a:pt x="5224" y="5427"/>
                    <a:pt x="5180" y="5457"/>
                    <a:pt x="5138" y="5492"/>
                  </a:cubicBezTo>
                  <a:cubicBezTo>
                    <a:pt x="5055" y="5560"/>
                    <a:pt x="4993" y="5652"/>
                    <a:pt x="4917" y="5729"/>
                  </a:cubicBezTo>
                  <a:cubicBezTo>
                    <a:pt x="4902" y="5741"/>
                    <a:pt x="4888" y="5753"/>
                    <a:pt x="4873" y="5764"/>
                  </a:cubicBezTo>
                  <a:lnTo>
                    <a:pt x="4873" y="5764"/>
                  </a:lnTo>
                  <a:cubicBezTo>
                    <a:pt x="4873" y="5764"/>
                    <a:pt x="4873" y="5764"/>
                    <a:pt x="4873" y="5764"/>
                  </a:cubicBezTo>
                  <a:lnTo>
                    <a:pt x="4873" y="5764"/>
                  </a:lnTo>
                  <a:cubicBezTo>
                    <a:pt x="4873" y="5764"/>
                    <a:pt x="4872" y="5765"/>
                    <a:pt x="4872" y="5765"/>
                  </a:cubicBezTo>
                  <a:cubicBezTo>
                    <a:pt x="4872" y="5765"/>
                    <a:pt x="4873" y="5765"/>
                    <a:pt x="4873" y="5764"/>
                  </a:cubicBezTo>
                  <a:lnTo>
                    <a:pt x="4873" y="5764"/>
                  </a:lnTo>
                  <a:cubicBezTo>
                    <a:pt x="4873" y="5765"/>
                    <a:pt x="4872" y="5765"/>
                    <a:pt x="4872" y="5765"/>
                  </a:cubicBezTo>
                  <a:cubicBezTo>
                    <a:pt x="4871" y="5766"/>
                    <a:pt x="4871" y="5766"/>
                    <a:pt x="4871" y="5766"/>
                  </a:cubicBezTo>
                  <a:cubicBezTo>
                    <a:pt x="4818" y="5794"/>
                    <a:pt x="4779" y="5847"/>
                    <a:pt x="4774" y="5912"/>
                  </a:cubicBezTo>
                  <a:cubicBezTo>
                    <a:pt x="4764" y="6010"/>
                    <a:pt x="4840" y="6106"/>
                    <a:pt x="4941" y="6112"/>
                  </a:cubicBezTo>
                  <a:cubicBezTo>
                    <a:pt x="4946" y="6113"/>
                    <a:pt x="4952" y="6113"/>
                    <a:pt x="4957" y="6113"/>
                  </a:cubicBezTo>
                  <a:cubicBezTo>
                    <a:pt x="5023" y="6112"/>
                    <a:pt x="5073" y="6079"/>
                    <a:pt x="5125" y="6037"/>
                  </a:cubicBezTo>
                  <a:cubicBezTo>
                    <a:pt x="5159" y="6010"/>
                    <a:pt x="5193" y="5979"/>
                    <a:pt x="5222" y="5946"/>
                  </a:cubicBezTo>
                  <a:cubicBezTo>
                    <a:pt x="5274" y="5888"/>
                    <a:pt x="5324" y="5827"/>
                    <a:pt x="5380" y="5772"/>
                  </a:cubicBezTo>
                  <a:cubicBezTo>
                    <a:pt x="5419" y="5740"/>
                    <a:pt x="5460" y="5712"/>
                    <a:pt x="5501" y="5682"/>
                  </a:cubicBezTo>
                  <a:cubicBezTo>
                    <a:pt x="5543" y="5650"/>
                    <a:pt x="5581" y="5616"/>
                    <a:pt x="5620" y="5580"/>
                  </a:cubicBezTo>
                  <a:cubicBezTo>
                    <a:pt x="5703" y="5503"/>
                    <a:pt x="5780" y="5421"/>
                    <a:pt x="5861" y="5343"/>
                  </a:cubicBezTo>
                  <a:cubicBezTo>
                    <a:pt x="5937" y="5269"/>
                    <a:pt x="6013" y="5197"/>
                    <a:pt x="6089" y="5122"/>
                  </a:cubicBezTo>
                  <a:cubicBezTo>
                    <a:pt x="6155" y="5056"/>
                    <a:pt x="6220" y="4989"/>
                    <a:pt x="6286" y="4924"/>
                  </a:cubicBezTo>
                  <a:cubicBezTo>
                    <a:pt x="6352" y="4867"/>
                    <a:pt x="6419" y="4809"/>
                    <a:pt x="6490" y="4759"/>
                  </a:cubicBezTo>
                  <a:cubicBezTo>
                    <a:pt x="6520" y="4739"/>
                    <a:pt x="6549" y="4719"/>
                    <a:pt x="6580" y="4701"/>
                  </a:cubicBezTo>
                  <a:cubicBezTo>
                    <a:pt x="6597" y="4693"/>
                    <a:pt x="6617" y="4685"/>
                    <a:pt x="6635" y="4678"/>
                  </a:cubicBezTo>
                  <a:lnTo>
                    <a:pt x="6635" y="4678"/>
                  </a:lnTo>
                  <a:cubicBezTo>
                    <a:pt x="6635" y="4678"/>
                    <a:pt x="6634" y="4678"/>
                    <a:pt x="6634" y="4678"/>
                  </a:cubicBezTo>
                  <a:lnTo>
                    <a:pt x="6634" y="4678"/>
                  </a:lnTo>
                  <a:cubicBezTo>
                    <a:pt x="6636" y="4677"/>
                    <a:pt x="6638" y="4676"/>
                    <a:pt x="6641" y="4676"/>
                  </a:cubicBezTo>
                  <a:cubicBezTo>
                    <a:pt x="6642" y="4675"/>
                    <a:pt x="6643" y="4675"/>
                    <a:pt x="6645" y="4674"/>
                  </a:cubicBezTo>
                  <a:lnTo>
                    <a:pt x="6645" y="4674"/>
                  </a:lnTo>
                  <a:cubicBezTo>
                    <a:pt x="6644" y="4674"/>
                    <a:pt x="6644" y="4674"/>
                    <a:pt x="6644" y="4674"/>
                  </a:cubicBezTo>
                  <a:cubicBezTo>
                    <a:pt x="6658" y="4670"/>
                    <a:pt x="6672" y="4665"/>
                    <a:pt x="6685" y="4661"/>
                  </a:cubicBezTo>
                  <a:cubicBezTo>
                    <a:pt x="6690" y="4661"/>
                    <a:pt x="6696" y="4660"/>
                    <a:pt x="6700" y="4658"/>
                  </a:cubicBezTo>
                  <a:lnTo>
                    <a:pt x="6701" y="4658"/>
                  </a:lnTo>
                  <a:cubicBezTo>
                    <a:pt x="6704" y="4660"/>
                    <a:pt x="6706" y="4660"/>
                    <a:pt x="6707" y="4660"/>
                  </a:cubicBezTo>
                  <a:cubicBezTo>
                    <a:pt x="6713" y="4660"/>
                    <a:pt x="6718" y="4660"/>
                    <a:pt x="6724" y="4660"/>
                  </a:cubicBezTo>
                  <a:cubicBezTo>
                    <a:pt x="6818" y="4660"/>
                    <a:pt x="6900" y="4588"/>
                    <a:pt x="6910" y="4493"/>
                  </a:cubicBezTo>
                  <a:cubicBezTo>
                    <a:pt x="6913" y="4441"/>
                    <a:pt x="6896" y="4393"/>
                    <a:pt x="6865" y="4357"/>
                  </a:cubicBezTo>
                  <a:cubicBezTo>
                    <a:pt x="6855" y="4297"/>
                    <a:pt x="6816" y="4243"/>
                    <a:pt x="6756" y="4215"/>
                  </a:cubicBezTo>
                  <a:cubicBezTo>
                    <a:pt x="6667" y="4172"/>
                    <a:pt x="6575" y="4135"/>
                    <a:pt x="6484" y="4091"/>
                  </a:cubicBezTo>
                  <a:cubicBezTo>
                    <a:pt x="6395" y="4049"/>
                    <a:pt x="6305" y="4010"/>
                    <a:pt x="6216" y="3968"/>
                  </a:cubicBezTo>
                  <a:cubicBezTo>
                    <a:pt x="6142" y="3930"/>
                    <a:pt x="6071" y="3889"/>
                    <a:pt x="5999" y="3848"/>
                  </a:cubicBezTo>
                  <a:cubicBezTo>
                    <a:pt x="5989" y="3805"/>
                    <a:pt x="5964" y="3765"/>
                    <a:pt x="5926" y="3737"/>
                  </a:cubicBezTo>
                  <a:lnTo>
                    <a:pt x="5926" y="3737"/>
                  </a:lnTo>
                  <a:cubicBezTo>
                    <a:pt x="5926" y="3737"/>
                    <a:pt x="5926" y="3737"/>
                    <a:pt x="5926" y="3737"/>
                  </a:cubicBezTo>
                  <a:cubicBezTo>
                    <a:pt x="5925" y="3736"/>
                    <a:pt x="5924" y="3735"/>
                    <a:pt x="5922" y="3734"/>
                  </a:cubicBezTo>
                  <a:lnTo>
                    <a:pt x="5922" y="3734"/>
                  </a:lnTo>
                  <a:cubicBezTo>
                    <a:pt x="5923" y="3734"/>
                    <a:pt x="5923" y="3734"/>
                    <a:pt x="5923" y="3734"/>
                  </a:cubicBezTo>
                  <a:lnTo>
                    <a:pt x="5923" y="3734"/>
                  </a:lnTo>
                  <a:cubicBezTo>
                    <a:pt x="5922" y="3734"/>
                    <a:pt x="5921" y="3733"/>
                    <a:pt x="5921" y="3733"/>
                  </a:cubicBezTo>
                  <a:lnTo>
                    <a:pt x="5921" y="3733"/>
                  </a:lnTo>
                  <a:cubicBezTo>
                    <a:pt x="5911" y="3726"/>
                    <a:pt x="5903" y="3718"/>
                    <a:pt x="5893" y="3711"/>
                  </a:cubicBezTo>
                  <a:cubicBezTo>
                    <a:pt x="5855" y="3679"/>
                    <a:pt x="5818" y="3646"/>
                    <a:pt x="5782" y="3612"/>
                  </a:cubicBezTo>
                  <a:cubicBezTo>
                    <a:pt x="5772" y="3600"/>
                    <a:pt x="5762" y="3587"/>
                    <a:pt x="5752" y="3573"/>
                  </a:cubicBezTo>
                  <a:cubicBezTo>
                    <a:pt x="5743" y="3560"/>
                    <a:pt x="5734" y="3546"/>
                    <a:pt x="5726" y="3531"/>
                  </a:cubicBezTo>
                  <a:cubicBezTo>
                    <a:pt x="5719" y="3515"/>
                    <a:pt x="5711" y="3499"/>
                    <a:pt x="5704" y="3483"/>
                  </a:cubicBezTo>
                  <a:cubicBezTo>
                    <a:pt x="5690" y="3437"/>
                    <a:pt x="5677" y="3393"/>
                    <a:pt x="5666" y="3346"/>
                  </a:cubicBezTo>
                  <a:cubicBezTo>
                    <a:pt x="5639" y="3226"/>
                    <a:pt x="5620" y="3107"/>
                    <a:pt x="5606" y="2986"/>
                  </a:cubicBezTo>
                  <a:cubicBezTo>
                    <a:pt x="5592" y="2839"/>
                    <a:pt x="5575" y="2694"/>
                    <a:pt x="5557" y="2548"/>
                  </a:cubicBezTo>
                  <a:cubicBezTo>
                    <a:pt x="5539" y="2410"/>
                    <a:pt x="5517" y="2272"/>
                    <a:pt x="5501" y="2132"/>
                  </a:cubicBezTo>
                  <a:lnTo>
                    <a:pt x="5501" y="2132"/>
                  </a:lnTo>
                  <a:cubicBezTo>
                    <a:pt x="5502" y="2138"/>
                    <a:pt x="5502" y="2145"/>
                    <a:pt x="5502" y="2151"/>
                  </a:cubicBezTo>
                  <a:cubicBezTo>
                    <a:pt x="5495" y="2060"/>
                    <a:pt x="5491" y="1970"/>
                    <a:pt x="5478" y="1881"/>
                  </a:cubicBezTo>
                  <a:cubicBezTo>
                    <a:pt x="5467" y="1802"/>
                    <a:pt x="5452" y="1722"/>
                    <a:pt x="5439" y="1643"/>
                  </a:cubicBezTo>
                  <a:cubicBezTo>
                    <a:pt x="5412" y="1476"/>
                    <a:pt x="5369" y="1315"/>
                    <a:pt x="5330" y="1151"/>
                  </a:cubicBezTo>
                  <a:cubicBezTo>
                    <a:pt x="5313" y="1077"/>
                    <a:pt x="5300" y="1002"/>
                    <a:pt x="5277" y="928"/>
                  </a:cubicBezTo>
                  <a:cubicBezTo>
                    <a:pt x="5255" y="856"/>
                    <a:pt x="5229" y="784"/>
                    <a:pt x="5204" y="712"/>
                  </a:cubicBezTo>
                  <a:cubicBezTo>
                    <a:pt x="5152" y="567"/>
                    <a:pt x="5097" y="423"/>
                    <a:pt x="5043" y="279"/>
                  </a:cubicBezTo>
                  <a:lnTo>
                    <a:pt x="5043" y="279"/>
                  </a:lnTo>
                  <a:cubicBezTo>
                    <a:pt x="5045" y="280"/>
                    <a:pt x="5045" y="280"/>
                    <a:pt x="5045" y="280"/>
                  </a:cubicBezTo>
                  <a:cubicBezTo>
                    <a:pt x="5023" y="223"/>
                    <a:pt x="5001" y="166"/>
                    <a:pt x="4975" y="110"/>
                  </a:cubicBezTo>
                  <a:cubicBezTo>
                    <a:pt x="4943" y="42"/>
                    <a:pt x="4876" y="1"/>
                    <a:pt x="48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9" name="Google Shape;2119;p42"/>
            <p:cNvSpPr/>
            <p:nvPr/>
          </p:nvSpPr>
          <p:spPr>
            <a:xfrm flipH="1">
              <a:off x="7301171" y="2606766"/>
              <a:ext cx="26219" cy="158569"/>
            </a:xfrm>
            <a:custGeom>
              <a:avLst/>
              <a:gdLst/>
              <a:ahLst/>
              <a:cxnLst/>
              <a:rect l="l" t="t" r="r" b="b"/>
              <a:pathLst>
                <a:path w="429" h="2562" extrusionOk="0">
                  <a:moveTo>
                    <a:pt x="225" y="0"/>
                  </a:moveTo>
                  <a:cubicBezTo>
                    <a:pt x="216" y="0"/>
                    <a:pt x="206" y="1"/>
                    <a:pt x="196" y="2"/>
                  </a:cubicBezTo>
                  <a:cubicBezTo>
                    <a:pt x="99" y="18"/>
                    <a:pt x="27" y="116"/>
                    <a:pt x="44" y="215"/>
                  </a:cubicBezTo>
                  <a:cubicBezTo>
                    <a:pt x="47" y="240"/>
                    <a:pt x="44" y="265"/>
                    <a:pt x="45" y="291"/>
                  </a:cubicBezTo>
                  <a:cubicBezTo>
                    <a:pt x="45" y="336"/>
                    <a:pt x="47" y="383"/>
                    <a:pt x="49" y="429"/>
                  </a:cubicBezTo>
                  <a:cubicBezTo>
                    <a:pt x="53" y="522"/>
                    <a:pt x="59" y="614"/>
                    <a:pt x="58" y="707"/>
                  </a:cubicBezTo>
                  <a:cubicBezTo>
                    <a:pt x="55" y="818"/>
                    <a:pt x="48" y="928"/>
                    <a:pt x="48" y="1038"/>
                  </a:cubicBezTo>
                  <a:cubicBezTo>
                    <a:pt x="48" y="1149"/>
                    <a:pt x="49" y="1260"/>
                    <a:pt x="51" y="1372"/>
                  </a:cubicBezTo>
                  <a:cubicBezTo>
                    <a:pt x="57" y="1578"/>
                    <a:pt x="60" y="1785"/>
                    <a:pt x="57" y="1991"/>
                  </a:cubicBezTo>
                  <a:cubicBezTo>
                    <a:pt x="57" y="1991"/>
                    <a:pt x="57" y="1992"/>
                    <a:pt x="57" y="1992"/>
                  </a:cubicBezTo>
                  <a:cubicBezTo>
                    <a:pt x="57" y="1995"/>
                    <a:pt x="57" y="1997"/>
                    <a:pt x="57" y="2000"/>
                  </a:cubicBezTo>
                  <a:cubicBezTo>
                    <a:pt x="52" y="2102"/>
                    <a:pt x="48" y="2204"/>
                    <a:pt x="37" y="2304"/>
                  </a:cubicBezTo>
                  <a:cubicBezTo>
                    <a:pt x="1" y="2393"/>
                    <a:pt x="41" y="2491"/>
                    <a:pt x="123" y="2540"/>
                  </a:cubicBezTo>
                  <a:cubicBezTo>
                    <a:pt x="148" y="2555"/>
                    <a:pt x="175" y="2562"/>
                    <a:pt x="202" y="2562"/>
                  </a:cubicBezTo>
                  <a:cubicBezTo>
                    <a:pt x="204" y="2562"/>
                    <a:pt x="206" y="2562"/>
                    <a:pt x="208" y="2562"/>
                  </a:cubicBezTo>
                  <a:cubicBezTo>
                    <a:pt x="283" y="2560"/>
                    <a:pt x="358" y="2508"/>
                    <a:pt x="385" y="2437"/>
                  </a:cubicBezTo>
                  <a:cubicBezTo>
                    <a:pt x="414" y="2364"/>
                    <a:pt x="411" y="2277"/>
                    <a:pt x="417" y="2200"/>
                  </a:cubicBezTo>
                  <a:cubicBezTo>
                    <a:pt x="426" y="2062"/>
                    <a:pt x="428" y="1925"/>
                    <a:pt x="427" y="1787"/>
                  </a:cubicBezTo>
                  <a:cubicBezTo>
                    <a:pt x="426" y="1507"/>
                    <a:pt x="414" y="1228"/>
                    <a:pt x="418" y="949"/>
                  </a:cubicBezTo>
                  <a:cubicBezTo>
                    <a:pt x="418" y="946"/>
                    <a:pt x="418" y="943"/>
                    <a:pt x="418" y="940"/>
                  </a:cubicBezTo>
                  <a:cubicBezTo>
                    <a:pt x="422" y="862"/>
                    <a:pt x="426" y="786"/>
                    <a:pt x="427" y="708"/>
                  </a:cubicBezTo>
                  <a:cubicBezTo>
                    <a:pt x="428" y="642"/>
                    <a:pt x="425" y="576"/>
                    <a:pt x="423" y="510"/>
                  </a:cubicBezTo>
                  <a:cubicBezTo>
                    <a:pt x="420" y="440"/>
                    <a:pt x="416" y="369"/>
                    <a:pt x="415" y="300"/>
                  </a:cubicBezTo>
                  <a:cubicBezTo>
                    <a:pt x="415" y="252"/>
                    <a:pt x="418" y="203"/>
                    <a:pt x="410" y="155"/>
                  </a:cubicBezTo>
                  <a:cubicBezTo>
                    <a:pt x="394" y="66"/>
                    <a:pt x="315" y="0"/>
                    <a:pt x="2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0" name="Google Shape;2120;p42"/>
            <p:cNvSpPr/>
            <p:nvPr/>
          </p:nvSpPr>
          <p:spPr>
            <a:xfrm flipH="1">
              <a:off x="6982138" y="1607573"/>
              <a:ext cx="408632" cy="524910"/>
            </a:xfrm>
            <a:custGeom>
              <a:avLst/>
              <a:gdLst/>
              <a:ahLst/>
              <a:cxnLst/>
              <a:rect l="l" t="t" r="r" b="b"/>
              <a:pathLst>
                <a:path w="6686" h="8481" extrusionOk="0">
                  <a:moveTo>
                    <a:pt x="1470" y="1205"/>
                  </a:moveTo>
                  <a:lnTo>
                    <a:pt x="1470" y="1205"/>
                  </a:lnTo>
                  <a:cubicBezTo>
                    <a:pt x="1472" y="1207"/>
                    <a:pt x="1474" y="1209"/>
                    <a:pt x="1477" y="1212"/>
                  </a:cubicBezTo>
                  <a:lnTo>
                    <a:pt x="1477" y="1212"/>
                  </a:lnTo>
                  <a:cubicBezTo>
                    <a:pt x="1475" y="1209"/>
                    <a:pt x="1472" y="1207"/>
                    <a:pt x="1470" y="1205"/>
                  </a:cubicBezTo>
                  <a:close/>
                  <a:moveTo>
                    <a:pt x="3270" y="3018"/>
                  </a:moveTo>
                  <a:cubicBezTo>
                    <a:pt x="3270" y="3021"/>
                    <a:pt x="3270" y="3023"/>
                    <a:pt x="3270" y="3026"/>
                  </a:cubicBezTo>
                  <a:lnTo>
                    <a:pt x="3270" y="3026"/>
                  </a:lnTo>
                  <a:cubicBezTo>
                    <a:pt x="3270" y="3023"/>
                    <a:pt x="3270" y="3021"/>
                    <a:pt x="3270" y="3018"/>
                  </a:cubicBezTo>
                  <a:close/>
                  <a:moveTo>
                    <a:pt x="3763" y="4222"/>
                  </a:moveTo>
                  <a:cubicBezTo>
                    <a:pt x="3762" y="4222"/>
                    <a:pt x="3762" y="4223"/>
                    <a:pt x="3761" y="4223"/>
                  </a:cubicBezTo>
                  <a:lnTo>
                    <a:pt x="3761" y="4223"/>
                  </a:lnTo>
                  <a:cubicBezTo>
                    <a:pt x="3762" y="4223"/>
                    <a:pt x="3762" y="4223"/>
                    <a:pt x="3763" y="4222"/>
                  </a:cubicBezTo>
                  <a:close/>
                  <a:moveTo>
                    <a:pt x="3761" y="4223"/>
                  </a:moveTo>
                  <a:cubicBezTo>
                    <a:pt x="3761" y="4223"/>
                    <a:pt x="3761" y="4223"/>
                    <a:pt x="3761" y="4223"/>
                  </a:cubicBezTo>
                  <a:lnTo>
                    <a:pt x="3761" y="4223"/>
                  </a:lnTo>
                  <a:cubicBezTo>
                    <a:pt x="3761" y="4223"/>
                    <a:pt x="3761" y="4223"/>
                    <a:pt x="3761" y="4223"/>
                  </a:cubicBezTo>
                  <a:close/>
                  <a:moveTo>
                    <a:pt x="2445" y="6445"/>
                  </a:moveTo>
                  <a:cubicBezTo>
                    <a:pt x="2448" y="6447"/>
                    <a:pt x="2451" y="6449"/>
                    <a:pt x="2454" y="6451"/>
                  </a:cubicBezTo>
                  <a:lnTo>
                    <a:pt x="2454" y="6451"/>
                  </a:lnTo>
                  <a:cubicBezTo>
                    <a:pt x="2451" y="6449"/>
                    <a:pt x="2448" y="6447"/>
                    <a:pt x="2445" y="6445"/>
                  </a:cubicBezTo>
                  <a:close/>
                  <a:moveTo>
                    <a:pt x="3034" y="1"/>
                  </a:moveTo>
                  <a:cubicBezTo>
                    <a:pt x="3032" y="1"/>
                    <a:pt x="3031" y="1"/>
                    <a:pt x="3030" y="1"/>
                  </a:cubicBezTo>
                  <a:cubicBezTo>
                    <a:pt x="2929" y="2"/>
                    <a:pt x="2847" y="86"/>
                    <a:pt x="2848" y="187"/>
                  </a:cubicBezTo>
                  <a:cubicBezTo>
                    <a:pt x="2848" y="225"/>
                    <a:pt x="2849" y="264"/>
                    <a:pt x="2848" y="301"/>
                  </a:cubicBezTo>
                  <a:cubicBezTo>
                    <a:pt x="2844" y="490"/>
                    <a:pt x="2834" y="676"/>
                    <a:pt x="2834" y="865"/>
                  </a:cubicBezTo>
                  <a:cubicBezTo>
                    <a:pt x="2833" y="1067"/>
                    <a:pt x="2828" y="1270"/>
                    <a:pt x="2826" y="1472"/>
                  </a:cubicBezTo>
                  <a:cubicBezTo>
                    <a:pt x="2825" y="1664"/>
                    <a:pt x="2826" y="1858"/>
                    <a:pt x="2835" y="2050"/>
                  </a:cubicBezTo>
                  <a:cubicBezTo>
                    <a:pt x="2843" y="2198"/>
                    <a:pt x="2857" y="2347"/>
                    <a:pt x="2870" y="2496"/>
                  </a:cubicBezTo>
                  <a:cubicBezTo>
                    <a:pt x="2855" y="2480"/>
                    <a:pt x="2840" y="2464"/>
                    <a:pt x="2824" y="2449"/>
                  </a:cubicBezTo>
                  <a:cubicBezTo>
                    <a:pt x="2751" y="2384"/>
                    <a:pt x="2675" y="2323"/>
                    <a:pt x="2598" y="2262"/>
                  </a:cubicBezTo>
                  <a:cubicBezTo>
                    <a:pt x="2504" y="2181"/>
                    <a:pt x="2412" y="2098"/>
                    <a:pt x="2324" y="2011"/>
                  </a:cubicBezTo>
                  <a:cubicBezTo>
                    <a:pt x="2277" y="1965"/>
                    <a:pt x="2230" y="1922"/>
                    <a:pt x="2182" y="1878"/>
                  </a:cubicBezTo>
                  <a:cubicBezTo>
                    <a:pt x="2128" y="1831"/>
                    <a:pt x="2068" y="1790"/>
                    <a:pt x="2012" y="1744"/>
                  </a:cubicBezTo>
                  <a:cubicBezTo>
                    <a:pt x="1953" y="1692"/>
                    <a:pt x="1900" y="1631"/>
                    <a:pt x="1845" y="1573"/>
                  </a:cubicBezTo>
                  <a:cubicBezTo>
                    <a:pt x="1803" y="1527"/>
                    <a:pt x="1756" y="1486"/>
                    <a:pt x="1709" y="1445"/>
                  </a:cubicBezTo>
                  <a:cubicBezTo>
                    <a:pt x="1626" y="1373"/>
                    <a:pt x="1551" y="1294"/>
                    <a:pt x="1477" y="1212"/>
                  </a:cubicBezTo>
                  <a:lnTo>
                    <a:pt x="1477" y="1212"/>
                  </a:lnTo>
                  <a:cubicBezTo>
                    <a:pt x="1478" y="1213"/>
                    <a:pt x="1478" y="1215"/>
                    <a:pt x="1479" y="1216"/>
                  </a:cubicBezTo>
                  <a:cubicBezTo>
                    <a:pt x="1444" y="1175"/>
                    <a:pt x="1409" y="1134"/>
                    <a:pt x="1373" y="1094"/>
                  </a:cubicBezTo>
                  <a:cubicBezTo>
                    <a:pt x="1316" y="1030"/>
                    <a:pt x="1256" y="960"/>
                    <a:pt x="1170" y="935"/>
                  </a:cubicBezTo>
                  <a:cubicBezTo>
                    <a:pt x="1155" y="930"/>
                    <a:pt x="1140" y="928"/>
                    <a:pt x="1124" y="928"/>
                  </a:cubicBezTo>
                  <a:cubicBezTo>
                    <a:pt x="1042" y="928"/>
                    <a:pt x="965" y="987"/>
                    <a:pt x="944" y="1067"/>
                  </a:cubicBezTo>
                  <a:cubicBezTo>
                    <a:pt x="921" y="1152"/>
                    <a:pt x="963" y="1238"/>
                    <a:pt x="1038" y="1278"/>
                  </a:cubicBezTo>
                  <a:cubicBezTo>
                    <a:pt x="1038" y="1278"/>
                    <a:pt x="1039" y="1279"/>
                    <a:pt x="1040" y="1279"/>
                  </a:cubicBezTo>
                  <a:cubicBezTo>
                    <a:pt x="1040" y="1279"/>
                    <a:pt x="1041" y="1279"/>
                    <a:pt x="1041" y="1280"/>
                  </a:cubicBezTo>
                  <a:lnTo>
                    <a:pt x="1042" y="1280"/>
                  </a:lnTo>
                  <a:cubicBezTo>
                    <a:pt x="1050" y="1288"/>
                    <a:pt x="1057" y="1295"/>
                    <a:pt x="1064" y="1303"/>
                  </a:cubicBezTo>
                  <a:cubicBezTo>
                    <a:pt x="1060" y="1297"/>
                    <a:pt x="1054" y="1290"/>
                    <a:pt x="1049" y="1285"/>
                  </a:cubicBezTo>
                  <a:lnTo>
                    <a:pt x="1049" y="1285"/>
                  </a:lnTo>
                  <a:cubicBezTo>
                    <a:pt x="1174" y="1423"/>
                    <a:pt x="1291" y="1572"/>
                    <a:pt x="1432" y="1694"/>
                  </a:cubicBezTo>
                  <a:cubicBezTo>
                    <a:pt x="1507" y="1758"/>
                    <a:pt x="1576" y="1826"/>
                    <a:pt x="1643" y="1898"/>
                  </a:cubicBezTo>
                  <a:cubicBezTo>
                    <a:pt x="1700" y="1960"/>
                    <a:pt x="1759" y="2020"/>
                    <a:pt x="1828" y="2071"/>
                  </a:cubicBezTo>
                  <a:cubicBezTo>
                    <a:pt x="1863" y="2099"/>
                    <a:pt x="1900" y="2126"/>
                    <a:pt x="1937" y="2155"/>
                  </a:cubicBezTo>
                  <a:cubicBezTo>
                    <a:pt x="1939" y="2156"/>
                    <a:pt x="1940" y="2157"/>
                    <a:pt x="1941" y="2158"/>
                  </a:cubicBezTo>
                  <a:cubicBezTo>
                    <a:pt x="1940" y="2157"/>
                    <a:pt x="1939" y="2157"/>
                    <a:pt x="1937" y="2156"/>
                  </a:cubicBezTo>
                  <a:lnTo>
                    <a:pt x="1937" y="2156"/>
                  </a:lnTo>
                  <a:cubicBezTo>
                    <a:pt x="2029" y="2237"/>
                    <a:pt x="2114" y="2325"/>
                    <a:pt x="2205" y="2408"/>
                  </a:cubicBezTo>
                  <a:cubicBezTo>
                    <a:pt x="2257" y="2454"/>
                    <a:pt x="2308" y="2504"/>
                    <a:pt x="2362" y="2547"/>
                  </a:cubicBezTo>
                  <a:cubicBezTo>
                    <a:pt x="2404" y="2580"/>
                    <a:pt x="2447" y="2612"/>
                    <a:pt x="2488" y="2647"/>
                  </a:cubicBezTo>
                  <a:cubicBezTo>
                    <a:pt x="2548" y="2699"/>
                    <a:pt x="2608" y="2752"/>
                    <a:pt x="2663" y="2809"/>
                  </a:cubicBezTo>
                  <a:cubicBezTo>
                    <a:pt x="2718" y="2871"/>
                    <a:pt x="2769" y="2938"/>
                    <a:pt x="2818" y="3006"/>
                  </a:cubicBezTo>
                  <a:cubicBezTo>
                    <a:pt x="2825" y="3017"/>
                    <a:pt x="2832" y="3028"/>
                    <a:pt x="2838" y="3040"/>
                  </a:cubicBezTo>
                  <a:cubicBezTo>
                    <a:pt x="2843" y="3052"/>
                    <a:pt x="2849" y="3065"/>
                    <a:pt x="2855" y="3079"/>
                  </a:cubicBezTo>
                  <a:cubicBezTo>
                    <a:pt x="2865" y="3113"/>
                    <a:pt x="2874" y="3149"/>
                    <a:pt x="2883" y="3185"/>
                  </a:cubicBezTo>
                  <a:cubicBezTo>
                    <a:pt x="2891" y="3229"/>
                    <a:pt x="2899" y="3273"/>
                    <a:pt x="2905" y="3318"/>
                  </a:cubicBezTo>
                  <a:cubicBezTo>
                    <a:pt x="2907" y="3335"/>
                    <a:pt x="2914" y="3350"/>
                    <a:pt x="2921" y="3366"/>
                  </a:cubicBezTo>
                  <a:cubicBezTo>
                    <a:pt x="2926" y="3454"/>
                    <a:pt x="2929" y="3541"/>
                    <a:pt x="2931" y="3629"/>
                  </a:cubicBezTo>
                  <a:cubicBezTo>
                    <a:pt x="2935" y="3769"/>
                    <a:pt x="2944" y="3909"/>
                    <a:pt x="2947" y="4050"/>
                  </a:cubicBezTo>
                  <a:cubicBezTo>
                    <a:pt x="2955" y="4284"/>
                    <a:pt x="2961" y="4521"/>
                    <a:pt x="2953" y="4756"/>
                  </a:cubicBezTo>
                  <a:cubicBezTo>
                    <a:pt x="2950" y="4769"/>
                    <a:pt x="2945" y="4780"/>
                    <a:pt x="2942" y="4793"/>
                  </a:cubicBezTo>
                  <a:cubicBezTo>
                    <a:pt x="2919" y="4888"/>
                    <a:pt x="2902" y="4983"/>
                    <a:pt x="2891" y="5080"/>
                  </a:cubicBezTo>
                  <a:cubicBezTo>
                    <a:pt x="2885" y="5131"/>
                    <a:pt x="2878" y="5181"/>
                    <a:pt x="2871" y="5231"/>
                  </a:cubicBezTo>
                  <a:cubicBezTo>
                    <a:pt x="2865" y="5269"/>
                    <a:pt x="2858" y="5306"/>
                    <a:pt x="2858" y="5345"/>
                  </a:cubicBezTo>
                  <a:cubicBezTo>
                    <a:pt x="2858" y="5385"/>
                    <a:pt x="2875" y="5421"/>
                    <a:pt x="2898" y="5450"/>
                  </a:cubicBezTo>
                  <a:cubicBezTo>
                    <a:pt x="2877" y="5723"/>
                    <a:pt x="2862" y="5994"/>
                    <a:pt x="2859" y="6265"/>
                  </a:cubicBezTo>
                  <a:cubicBezTo>
                    <a:pt x="2859" y="6284"/>
                    <a:pt x="2858" y="6302"/>
                    <a:pt x="2858" y="6321"/>
                  </a:cubicBezTo>
                  <a:cubicBezTo>
                    <a:pt x="2848" y="6309"/>
                    <a:pt x="2839" y="6298"/>
                    <a:pt x="2828" y="6286"/>
                  </a:cubicBezTo>
                  <a:cubicBezTo>
                    <a:pt x="2767" y="6222"/>
                    <a:pt x="2699" y="6172"/>
                    <a:pt x="2626" y="6124"/>
                  </a:cubicBezTo>
                  <a:cubicBezTo>
                    <a:pt x="2568" y="6084"/>
                    <a:pt x="2512" y="6040"/>
                    <a:pt x="2450" y="6008"/>
                  </a:cubicBezTo>
                  <a:cubicBezTo>
                    <a:pt x="2385" y="5974"/>
                    <a:pt x="2317" y="5941"/>
                    <a:pt x="2251" y="5909"/>
                  </a:cubicBezTo>
                  <a:lnTo>
                    <a:pt x="2251" y="5909"/>
                  </a:lnTo>
                  <a:cubicBezTo>
                    <a:pt x="2252" y="5910"/>
                    <a:pt x="2253" y="5910"/>
                    <a:pt x="2254" y="5911"/>
                  </a:cubicBezTo>
                  <a:cubicBezTo>
                    <a:pt x="2142" y="5855"/>
                    <a:pt x="2030" y="5801"/>
                    <a:pt x="1911" y="5758"/>
                  </a:cubicBezTo>
                  <a:cubicBezTo>
                    <a:pt x="1790" y="5713"/>
                    <a:pt x="1671" y="5668"/>
                    <a:pt x="1554" y="5614"/>
                  </a:cubicBezTo>
                  <a:cubicBezTo>
                    <a:pt x="1438" y="5564"/>
                    <a:pt x="1324" y="5512"/>
                    <a:pt x="1207" y="5469"/>
                  </a:cubicBezTo>
                  <a:cubicBezTo>
                    <a:pt x="1090" y="5426"/>
                    <a:pt x="971" y="5395"/>
                    <a:pt x="854" y="5359"/>
                  </a:cubicBezTo>
                  <a:cubicBezTo>
                    <a:pt x="792" y="5335"/>
                    <a:pt x="732" y="5309"/>
                    <a:pt x="673" y="5281"/>
                  </a:cubicBezTo>
                  <a:cubicBezTo>
                    <a:pt x="608" y="5245"/>
                    <a:pt x="543" y="5207"/>
                    <a:pt x="480" y="5168"/>
                  </a:cubicBezTo>
                  <a:cubicBezTo>
                    <a:pt x="420" y="5132"/>
                    <a:pt x="361" y="5099"/>
                    <a:pt x="304" y="5062"/>
                  </a:cubicBezTo>
                  <a:cubicBezTo>
                    <a:pt x="301" y="5060"/>
                    <a:pt x="299" y="5059"/>
                    <a:pt x="298" y="5058"/>
                  </a:cubicBezTo>
                  <a:cubicBezTo>
                    <a:pt x="269" y="5041"/>
                    <a:pt x="237" y="5031"/>
                    <a:pt x="202" y="5031"/>
                  </a:cubicBezTo>
                  <a:cubicBezTo>
                    <a:pt x="194" y="5031"/>
                    <a:pt x="185" y="5032"/>
                    <a:pt x="177" y="5033"/>
                  </a:cubicBezTo>
                  <a:cubicBezTo>
                    <a:pt x="81" y="5048"/>
                    <a:pt x="1" y="5145"/>
                    <a:pt x="21" y="5245"/>
                  </a:cubicBezTo>
                  <a:cubicBezTo>
                    <a:pt x="30" y="5294"/>
                    <a:pt x="53" y="5333"/>
                    <a:pt x="92" y="5365"/>
                  </a:cubicBezTo>
                  <a:cubicBezTo>
                    <a:pt x="109" y="5378"/>
                    <a:pt x="129" y="5387"/>
                    <a:pt x="147" y="5399"/>
                  </a:cubicBezTo>
                  <a:cubicBezTo>
                    <a:pt x="186" y="5422"/>
                    <a:pt x="224" y="5445"/>
                    <a:pt x="261" y="5468"/>
                  </a:cubicBezTo>
                  <a:cubicBezTo>
                    <a:pt x="346" y="5520"/>
                    <a:pt x="431" y="5575"/>
                    <a:pt x="520" y="5617"/>
                  </a:cubicBezTo>
                  <a:cubicBezTo>
                    <a:pt x="608" y="5657"/>
                    <a:pt x="694" y="5696"/>
                    <a:pt x="785" y="5724"/>
                  </a:cubicBezTo>
                  <a:cubicBezTo>
                    <a:pt x="873" y="5752"/>
                    <a:pt x="962" y="5777"/>
                    <a:pt x="1050" y="5805"/>
                  </a:cubicBezTo>
                  <a:cubicBezTo>
                    <a:pt x="1125" y="5832"/>
                    <a:pt x="1198" y="5861"/>
                    <a:pt x="1271" y="5893"/>
                  </a:cubicBezTo>
                  <a:cubicBezTo>
                    <a:pt x="1348" y="5926"/>
                    <a:pt x="1423" y="5963"/>
                    <a:pt x="1501" y="5995"/>
                  </a:cubicBezTo>
                  <a:cubicBezTo>
                    <a:pt x="1650" y="6058"/>
                    <a:pt x="1804" y="6108"/>
                    <a:pt x="1951" y="6173"/>
                  </a:cubicBezTo>
                  <a:cubicBezTo>
                    <a:pt x="2042" y="6218"/>
                    <a:pt x="2132" y="6262"/>
                    <a:pt x="2222" y="6306"/>
                  </a:cubicBezTo>
                  <a:cubicBezTo>
                    <a:pt x="2251" y="6322"/>
                    <a:pt x="2280" y="6337"/>
                    <a:pt x="2308" y="6354"/>
                  </a:cubicBezTo>
                  <a:cubicBezTo>
                    <a:pt x="2361" y="6388"/>
                    <a:pt x="2412" y="6423"/>
                    <a:pt x="2466" y="6458"/>
                  </a:cubicBezTo>
                  <a:cubicBezTo>
                    <a:pt x="2462" y="6456"/>
                    <a:pt x="2458" y="6454"/>
                    <a:pt x="2454" y="6451"/>
                  </a:cubicBezTo>
                  <a:lnTo>
                    <a:pt x="2454" y="6451"/>
                  </a:lnTo>
                  <a:cubicBezTo>
                    <a:pt x="2473" y="6464"/>
                    <a:pt x="2492" y="6478"/>
                    <a:pt x="2511" y="6492"/>
                  </a:cubicBezTo>
                  <a:cubicBezTo>
                    <a:pt x="2537" y="6516"/>
                    <a:pt x="2562" y="6541"/>
                    <a:pt x="2587" y="6569"/>
                  </a:cubicBezTo>
                  <a:cubicBezTo>
                    <a:pt x="2622" y="6608"/>
                    <a:pt x="2652" y="6649"/>
                    <a:pt x="2682" y="6691"/>
                  </a:cubicBezTo>
                  <a:cubicBezTo>
                    <a:pt x="2702" y="6720"/>
                    <a:pt x="2720" y="6748"/>
                    <a:pt x="2736" y="6778"/>
                  </a:cubicBezTo>
                  <a:cubicBezTo>
                    <a:pt x="2745" y="6799"/>
                    <a:pt x="2754" y="6820"/>
                    <a:pt x="2762" y="6842"/>
                  </a:cubicBezTo>
                  <a:cubicBezTo>
                    <a:pt x="2771" y="6866"/>
                    <a:pt x="2778" y="6890"/>
                    <a:pt x="2785" y="6915"/>
                  </a:cubicBezTo>
                  <a:cubicBezTo>
                    <a:pt x="2795" y="6968"/>
                    <a:pt x="2799" y="7020"/>
                    <a:pt x="2804" y="7074"/>
                  </a:cubicBezTo>
                  <a:cubicBezTo>
                    <a:pt x="2807" y="7110"/>
                    <a:pt x="2825" y="7138"/>
                    <a:pt x="2847" y="7163"/>
                  </a:cubicBezTo>
                  <a:cubicBezTo>
                    <a:pt x="2847" y="7206"/>
                    <a:pt x="2846" y="7247"/>
                    <a:pt x="2846" y="7288"/>
                  </a:cubicBezTo>
                  <a:cubicBezTo>
                    <a:pt x="2847" y="7366"/>
                    <a:pt x="2897" y="7431"/>
                    <a:pt x="2965" y="7457"/>
                  </a:cubicBezTo>
                  <a:cubicBezTo>
                    <a:pt x="2949" y="7491"/>
                    <a:pt x="2934" y="7526"/>
                    <a:pt x="2925" y="7564"/>
                  </a:cubicBezTo>
                  <a:cubicBezTo>
                    <a:pt x="2903" y="7652"/>
                    <a:pt x="2890" y="7738"/>
                    <a:pt x="2886" y="7829"/>
                  </a:cubicBezTo>
                  <a:cubicBezTo>
                    <a:pt x="2880" y="7966"/>
                    <a:pt x="2883" y="8103"/>
                    <a:pt x="2887" y="8239"/>
                  </a:cubicBezTo>
                  <a:cubicBezTo>
                    <a:pt x="2875" y="8267"/>
                    <a:pt x="2872" y="8298"/>
                    <a:pt x="2877" y="8328"/>
                  </a:cubicBezTo>
                  <a:cubicBezTo>
                    <a:pt x="2890" y="8415"/>
                    <a:pt x="2967" y="8481"/>
                    <a:pt x="3054" y="8481"/>
                  </a:cubicBezTo>
                  <a:cubicBezTo>
                    <a:pt x="3055" y="8481"/>
                    <a:pt x="3055" y="8481"/>
                    <a:pt x="3056" y="8481"/>
                  </a:cubicBezTo>
                  <a:cubicBezTo>
                    <a:pt x="3144" y="8479"/>
                    <a:pt x="3221" y="8412"/>
                    <a:pt x="3231" y="8324"/>
                  </a:cubicBezTo>
                  <a:cubicBezTo>
                    <a:pt x="3234" y="8296"/>
                    <a:pt x="3231" y="8268"/>
                    <a:pt x="3221" y="8242"/>
                  </a:cubicBezTo>
                  <a:lnTo>
                    <a:pt x="3223" y="8215"/>
                  </a:lnTo>
                  <a:cubicBezTo>
                    <a:pt x="3229" y="8116"/>
                    <a:pt x="3233" y="8017"/>
                    <a:pt x="3238" y="7918"/>
                  </a:cubicBezTo>
                  <a:lnTo>
                    <a:pt x="3238" y="7921"/>
                  </a:lnTo>
                  <a:cubicBezTo>
                    <a:pt x="3241" y="7856"/>
                    <a:pt x="3248" y="7792"/>
                    <a:pt x="3258" y="7728"/>
                  </a:cubicBezTo>
                  <a:cubicBezTo>
                    <a:pt x="3264" y="7703"/>
                    <a:pt x="3270" y="7677"/>
                    <a:pt x="3278" y="7652"/>
                  </a:cubicBezTo>
                  <a:cubicBezTo>
                    <a:pt x="3281" y="7641"/>
                    <a:pt x="3286" y="7631"/>
                    <a:pt x="3290" y="7620"/>
                  </a:cubicBezTo>
                  <a:cubicBezTo>
                    <a:pt x="3297" y="7609"/>
                    <a:pt x="3303" y="7598"/>
                    <a:pt x="3310" y="7588"/>
                  </a:cubicBezTo>
                  <a:cubicBezTo>
                    <a:pt x="3322" y="7570"/>
                    <a:pt x="3335" y="7553"/>
                    <a:pt x="3349" y="7537"/>
                  </a:cubicBezTo>
                  <a:cubicBezTo>
                    <a:pt x="3447" y="7427"/>
                    <a:pt x="3555" y="7326"/>
                    <a:pt x="3662" y="7226"/>
                  </a:cubicBezTo>
                  <a:cubicBezTo>
                    <a:pt x="3720" y="7175"/>
                    <a:pt x="3781" y="7124"/>
                    <a:pt x="3844" y="7079"/>
                  </a:cubicBezTo>
                  <a:cubicBezTo>
                    <a:pt x="3957" y="7005"/>
                    <a:pt x="4073" y="6933"/>
                    <a:pt x="4182" y="6856"/>
                  </a:cubicBezTo>
                  <a:cubicBezTo>
                    <a:pt x="4286" y="6781"/>
                    <a:pt x="4389" y="6705"/>
                    <a:pt x="4495" y="6630"/>
                  </a:cubicBezTo>
                  <a:cubicBezTo>
                    <a:pt x="4554" y="6590"/>
                    <a:pt x="4615" y="6552"/>
                    <a:pt x="4673" y="6512"/>
                  </a:cubicBezTo>
                  <a:cubicBezTo>
                    <a:pt x="4832" y="6406"/>
                    <a:pt x="4990" y="6299"/>
                    <a:pt x="5150" y="6195"/>
                  </a:cubicBezTo>
                  <a:cubicBezTo>
                    <a:pt x="5232" y="6141"/>
                    <a:pt x="5314" y="6087"/>
                    <a:pt x="5400" y="6039"/>
                  </a:cubicBezTo>
                  <a:cubicBezTo>
                    <a:pt x="5484" y="5991"/>
                    <a:pt x="5569" y="5945"/>
                    <a:pt x="5653" y="5897"/>
                  </a:cubicBezTo>
                  <a:cubicBezTo>
                    <a:pt x="5811" y="5807"/>
                    <a:pt x="5962" y="5707"/>
                    <a:pt x="6116" y="5610"/>
                  </a:cubicBezTo>
                  <a:cubicBezTo>
                    <a:pt x="6196" y="5561"/>
                    <a:pt x="6276" y="5514"/>
                    <a:pt x="6357" y="5470"/>
                  </a:cubicBezTo>
                  <a:cubicBezTo>
                    <a:pt x="6430" y="5430"/>
                    <a:pt x="6500" y="5386"/>
                    <a:pt x="6571" y="5346"/>
                  </a:cubicBezTo>
                  <a:cubicBezTo>
                    <a:pt x="6660" y="5296"/>
                    <a:pt x="6685" y="5176"/>
                    <a:pt x="6635" y="5091"/>
                  </a:cubicBezTo>
                  <a:cubicBezTo>
                    <a:pt x="6600" y="5034"/>
                    <a:pt x="6539" y="5004"/>
                    <a:pt x="6477" y="5004"/>
                  </a:cubicBezTo>
                  <a:cubicBezTo>
                    <a:pt x="6444" y="5004"/>
                    <a:pt x="6411" y="5012"/>
                    <a:pt x="6381" y="5030"/>
                  </a:cubicBezTo>
                  <a:cubicBezTo>
                    <a:pt x="6293" y="5078"/>
                    <a:pt x="6207" y="5129"/>
                    <a:pt x="6119" y="5178"/>
                  </a:cubicBezTo>
                  <a:cubicBezTo>
                    <a:pt x="6023" y="5232"/>
                    <a:pt x="5931" y="5289"/>
                    <a:pt x="5839" y="5347"/>
                  </a:cubicBezTo>
                  <a:cubicBezTo>
                    <a:pt x="5679" y="5448"/>
                    <a:pt x="5521" y="5549"/>
                    <a:pt x="5356" y="5640"/>
                  </a:cubicBezTo>
                  <a:cubicBezTo>
                    <a:pt x="5186" y="5734"/>
                    <a:pt x="5022" y="5836"/>
                    <a:pt x="4859" y="5943"/>
                  </a:cubicBezTo>
                  <a:cubicBezTo>
                    <a:pt x="4697" y="6050"/>
                    <a:pt x="4537" y="6160"/>
                    <a:pt x="4374" y="6267"/>
                  </a:cubicBezTo>
                  <a:cubicBezTo>
                    <a:pt x="4213" y="6373"/>
                    <a:pt x="4060" y="6490"/>
                    <a:pt x="3902" y="6602"/>
                  </a:cubicBezTo>
                  <a:cubicBezTo>
                    <a:pt x="3766" y="6694"/>
                    <a:pt x="3621" y="6775"/>
                    <a:pt x="3495" y="6882"/>
                  </a:cubicBezTo>
                  <a:cubicBezTo>
                    <a:pt x="3399" y="6965"/>
                    <a:pt x="3308" y="7055"/>
                    <a:pt x="3217" y="7145"/>
                  </a:cubicBezTo>
                  <a:cubicBezTo>
                    <a:pt x="3217" y="6953"/>
                    <a:pt x="3217" y="6762"/>
                    <a:pt x="3223" y="6571"/>
                  </a:cubicBezTo>
                  <a:cubicBezTo>
                    <a:pt x="3232" y="6311"/>
                    <a:pt x="3232" y="6054"/>
                    <a:pt x="3244" y="5795"/>
                  </a:cubicBezTo>
                  <a:cubicBezTo>
                    <a:pt x="3255" y="5586"/>
                    <a:pt x="3270" y="5377"/>
                    <a:pt x="3293" y="5170"/>
                  </a:cubicBezTo>
                  <a:cubicBezTo>
                    <a:pt x="3305" y="5054"/>
                    <a:pt x="3314" y="4938"/>
                    <a:pt x="3321" y="4821"/>
                  </a:cubicBezTo>
                  <a:cubicBezTo>
                    <a:pt x="3325" y="4808"/>
                    <a:pt x="3328" y="4792"/>
                    <a:pt x="3333" y="4778"/>
                  </a:cubicBezTo>
                  <a:cubicBezTo>
                    <a:pt x="3345" y="4744"/>
                    <a:pt x="3359" y="4709"/>
                    <a:pt x="3374" y="4677"/>
                  </a:cubicBezTo>
                  <a:cubicBezTo>
                    <a:pt x="3385" y="4655"/>
                    <a:pt x="3398" y="4633"/>
                    <a:pt x="3412" y="4610"/>
                  </a:cubicBezTo>
                  <a:cubicBezTo>
                    <a:pt x="3451" y="4553"/>
                    <a:pt x="3493" y="4498"/>
                    <a:pt x="3537" y="4444"/>
                  </a:cubicBezTo>
                  <a:cubicBezTo>
                    <a:pt x="3605" y="4370"/>
                    <a:pt x="3678" y="4300"/>
                    <a:pt x="3752" y="4231"/>
                  </a:cubicBezTo>
                  <a:lnTo>
                    <a:pt x="3752" y="4231"/>
                  </a:lnTo>
                  <a:cubicBezTo>
                    <a:pt x="3752" y="4231"/>
                    <a:pt x="3752" y="4232"/>
                    <a:pt x="3752" y="4232"/>
                  </a:cubicBezTo>
                  <a:lnTo>
                    <a:pt x="3752" y="4232"/>
                  </a:lnTo>
                  <a:cubicBezTo>
                    <a:pt x="3754" y="4230"/>
                    <a:pt x="3756" y="4228"/>
                    <a:pt x="3758" y="4226"/>
                  </a:cubicBezTo>
                  <a:cubicBezTo>
                    <a:pt x="3759" y="4225"/>
                    <a:pt x="3760" y="4224"/>
                    <a:pt x="3761" y="4223"/>
                  </a:cubicBezTo>
                  <a:lnTo>
                    <a:pt x="3761" y="4223"/>
                  </a:lnTo>
                  <a:cubicBezTo>
                    <a:pt x="3761" y="4223"/>
                    <a:pt x="3761" y="4223"/>
                    <a:pt x="3760" y="4223"/>
                  </a:cubicBezTo>
                  <a:cubicBezTo>
                    <a:pt x="3926" y="4076"/>
                    <a:pt x="4097" y="3936"/>
                    <a:pt x="4270" y="3798"/>
                  </a:cubicBezTo>
                  <a:cubicBezTo>
                    <a:pt x="4361" y="3727"/>
                    <a:pt x="4452" y="3657"/>
                    <a:pt x="4543" y="3584"/>
                  </a:cubicBezTo>
                  <a:cubicBezTo>
                    <a:pt x="4631" y="3513"/>
                    <a:pt x="4719" y="3440"/>
                    <a:pt x="4809" y="3372"/>
                  </a:cubicBezTo>
                  <a:cubicBezTo>
                    <a:pt x="4929" y="3290"/>
                    <a:pt x="5055" y="3217"/>
                    <a:pt x="5166" y="3126"/>
                  </a:cubicBezTo>
                  <a:cubicBezTo>
                    <a:pt x="5223" y="3079"/>
                    <a:pt x="5279" y="3030"/>
                    <a:pt x="5337" y="2984"/>
                  </a:cubicBezTo>
                  <a:cubicBezTo>
                    <a:pt x="5392" y="2942"/>
                    <a:pt x="5449" y="2902"/>
                    <a:pt x="5505" y="2860"/>
                  </a:cubicBezTo>
                  <a:cubicBezTo>
                    <a:pt x="5561" y="2820"/>
                    <a:pt x="5617" y="2781"/>
                    <a:pt x="5672" y="2740"/>
                  </a:cubicBezTo>
                  <a:cubicBezTo>
                    <a:pt x="5732" y="2696"/>
                    <a:pt x="5789" y="2648"/>
                    <a:pt x="5848" y="2602"/>
                  </a:cubicBezTo>
                  <a:cubicBezTo>
                    <a:pt x="5947" y="2524"/>
                    <a:pt x="6050" y="2450"/>
                    <a:pt x="6154" y="2377"/>
                  </a:cubicBezTo>
                  <a:lnTo>
                    <a:pt x="6154" y="2377"/>
                  </a:lnTo>
                  <a:cubicBezTo>
                    <a:pt x="6154" y="2378"/>
                    <a:pt x="6154" y="2378"/>
                    <a:pt x="6154" y="2378"/>
                  </a:cubicBezTo>
                  <a:cubicBezTo>
                    <a:pt x="6170" y="2366"/>
                    <a:pt x="6187" y="2355"/>
                    <a:pt x="6204" y="2344"/>
                  </a:cubicBezTo>
                  <a:cubicBezTo>
                    <a:pt x="6286" y="2286"/>
                    <a:pt x="6321" y="2180"/>
                    <a:pt x="6267" y="2090"/>
                  </a:cubicBezTo>
                  <a:cubicBezTo>
                    <a:pt x="6233" y="2035"/>
                    <a:pt x="6168" y="1999"/>
                    <a:pt x="6103" y="1999"/>
                  </a:cubicBezTo>
                  <a:cubicBezTo>
                    <a:pt x="6072" y="1999"/>
                    <a:pt x="6040" y="2008"/>
                    <a:pt x="6013" y="2027"/>
                  </a:cubicBezTo>
                  <a:cubicBezTo>
                    <a:pt x="5920" y="2091"/>
                    <a:pt x="5829" y="2157"/>
                    <a:pt x="5737" y="2223"/>
                  </a:cubicBezTo>
                  <a:cubicBezTo>
                    <a:pt x="5641" y="2293"/>
                    <a:pt x="5551" y="2369"/>
                    <a:pt x="5457" y="2438"/>
                  </a:cubicBezTo>
                  <a:cubicBezTo>
                    <a:pt x="5356" y="2515"/>
                    <a:pt x="5250" y="2587"/>
                    <a:pt x="5150" y="2661"/>
                  </a:cubicBezTo>
                  <a:cubicBezTo>
                    <a:pt x="5054" y="2732"/>
                    <a:pt x="4967" y="2813"/>
                    <a:pt x="4872" y="2886"/>
                  </a:cubicBezTo>
                  <a:lnTo>
                    <a:pt x="4872" y="2886"/>
                  </a:lnTo>
                  <a:cubicBezTo>
                    <a:pt x="4745" y="2972"/>
                    <a:pt x="4612" y="3050"/>
                    <a:pt x="4492" y="3147"/>
                  </a:cubicBezTo>
                  <a:cubicBezTo>
                    <a:pt x="4376" y="3243"/>
                    <a:pt x="4257" y="3337"/>
                    <a:pt x="4139" y="3430"/>
                  </a:cubicBezTo>
                  <a:cubicBezTo>
                    <a:pt x="3982" y="3553"/>
                    <a:pt x="3827" y="3677"/>
                    <a:pt x="3676" y="3807"/>
                  </a:cubicBezTo>
                  <a:cubicBezTo>
                    <a:pt x="3552" y="3912"/>
                    <a:pt x="3432" y="4022"/>
                    <a:pt x="3320" y="4139"/>
                  </a:cubicBezTo>
                  <a:cubicBezTo>
                    <a:pt x="3320" y="4123"/>
                    <a:pt x="3320" y="4107"/>
                    <a:pt x="3319" y="4091"/>
                  </a:cubicBezTo>
                  <a:cubicBezTo>
                    <a:pt x="3314" y="3912"/>
                    <a:pt x="3305" y="3735"/>
                    <a:pt x="3301" y="3557"/>
                  </a:cubicBezTo>
                  <a:cubicBezTo>
                    <a:pt x="3297" y="3468"/>
                    <a:pt x="3295" y="3377"/>
                    <a:pt x="3290" y="3288"/>
                  </a:cubicBezTo>
                  <a:cubicBezTo>
                    <a:pt x="3286" y="3201"/>
                    <a:pt x="3278" y="3117"/>
                    <a:pt x="3271" y="3030"/>
                  </a:cubicBezTo>
                  <a:cubicBezTo>
                    <a:pt x="3271" y="3033"/>
                    <a:pt x="3271" y="3035"/>
                    <a:pt x="3271" y="3038"/>
                  </a:cubicBezTo>
                  <a:cubicBezTo>
                    <a:pt x="3271" y="3034"/>
                    <a:pt x="3271" y="3031"/>
                    <a:pt x="3270" y="3028"/>
                  </a:cubicBezTo>
                  <a:cubicBezTo>
                    <a:pt x="3270" y="3028"/>
                    <a:pt x="3270" y="3027"/>
                    <a:pt x="3270" y="3026"/>
                  </a:cubicBezTo>
                  <a:lnTo>
                    <a:pt x="3270" y="3026"/>
                  </a:lnTo>
                  <a:cubicBezTo>
                    <a:pt x="3270" y="3026"/>
                    <a:pt x="3270" y="3026"/>
                    <a:pt x="3270" y="3026"/>
                  </a:cubicBezTo>
                  <a:cubicBezTo>
                    <a:pt x="3270" y="3023"/>
                    <a:pt x="3270" y="3020"/>
                    <a:pt x="3269" y="3016"/>
                  </a:cubicBezTo>
                  <a:lnTo>
                    <a:pt x="3269" y="3016"/>
                  </a:lnTo>
                  <a:cubicBezTo>
                    <a:pt x="3269" y="3017"/>
                    <a:pt x="3269" y="3017"/>
                    <a:pt x="3270" y="3018"/>
                  </a:cubicBezTo>
                  <a:lnTo>
                    <a:pt x="3270" y="3018"/>
                  </a:lnTo>
                  <a:cubicBezTo>
                    <a:pt x="3269" y="3016"/>
                    <a:pt x="3269" y="3014"/>
                    <a:pt x="3269" y="3012"/>
                  </a:cubicBezTo>
                  <a:lnTo>
                    <a:pt x="3269" y="3012"/>
                  </a:lnTo>
                  <a:cubicBezTo>
                    <a:pt x="3269" y="3014"/>
                    <a:pt x="3269" y="3015"/>
                    <a:pt x="3269" y="3016"/>
                  </a:cubicBezTo>
                  <a:lnTo>
                    <a:pt x="3269" y="3016"/>
                  </a:lnTo>
                  <a:cubicBezTo>
                    <a:pt x="3265" y="2911"/>
                    <a:pt x="3262" y="2806"/>
                    <a:pt x="3255" y="2700"/>
                  </a:cubicBezTo>
                  <a:cubicBezTo>
                    <a:pt x="3247" y="2577"/>
                    <a:pt x="3236" y="2453"/>
                    <a:pt x="3224" y="2330"/>
                  </a:cubicBezTo>
                  <a:cubicBezTo>
                    <a:pt x="3210" y="2154"/>
                    <a:pt x="3200" y="1976"/>
                    <a:pt x="3198" y="1799"/>
                  </a:cubicBezTo>
                  <a:cubicBezTo>
                    <a:pt x="3196" y="1622"/>
                    <a:pt x="3196" y="1444"/>
                    <a:pt x="3199" y="1268"/>
                  </a:cubicBezTo>
                  <a:cubicBezTo>
                    <a:pt x="3201" y="1079"/>
                    <a:pt x="3201" y="891"/>
                    <a:pt x="3205" y="704"/>
                  </a:cubicBezTo>
                  <a:cubicBezTo>
                    <a:pt x="3207" y="530"/>
                    <a:pt x="3220" y="356"/>
                    <a:pt x="3217" y="182"/>
                  </a:cubicBezTo>
                  <a:cubicBezTo>
                    <a:pt x="3216" y="83"/>
                    <a:pt x="3133" y="1"/>
                    <a:pt x="303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1" name="Google Shape;2121;p42"/>
            <p:cNvSpPr/>
            <p:nvPr/>
          </p:nvSpPr>
          <p:spPr>
            <a:xfrm flipH="1">
              <a:off x="7229969" y="1986232"/>
              <a:ext cx="733" cy="557"/>
            </a:xfrm>
            <a:custGeom>
              <a:avLst/>
              <a:gdLst/>
              <a:ahLst/>
              <a:cxnLst/>
              <a:rect l="l" t="t" r="r" b="b"/>
              <a:pathLst>
                <a:path w="12" h="9" extrusionOk="0">
                  <a:moveTo>
                    <a:pt x="0" y="0"/>
                  </a:moveTo>
                  <a:cubicBezTo>
                    <a:pt x="1" y="1"/>
                    <a:pt x="2" y="1"/>
                    <a:pt x="3" y="2"/>
                  </a:cubicBezTo>
                  <a:lnTo>
                    <a:pt x="3" y="2"/>
                  </a:lnTo>
                  <a:cubicBezTo>
                    <a:pt x="2" y="1"/>
                    <a:pt x="1" y="1"/>
                    <a:pt x="0" y="0"/>
                  </a:cubicBezTo>
                  <a:close/>
                  <a:moveTo>
                    <a:pt x="3" y="2"/>
                  </a:moveTo>
                  <a:lnTo>
                    <a:pt x="3" y="2"/>
                  </a:lnTo>
                  <a:cubicBezTo>
                    <a:pt x="4" y="3"/>
                    <a:pt x="6" y="4"/>
                    <a:pt x="7" y="5"/>
                  </a:cubicBezTo>
                  <a:cubicBezTo>
                    <a:pt x="8" y="5"/>
                    <a:pt x="8" y="5"/>
                    <a:pt x="9" y="6"/>
                  </a:cubicBezTo>
                  <a:lnTo>
                    <a:pt x="9" y="6"/>
                  </a:lnTo>
                  <a:cubicBezTo>
                    <a:pt x="7" y="4"/>
                    <a:pt x="5" y="3"/>
                    <a:pt x="3" y="2"/>
                  </a:cubicBezTo>
                  <a:close/>
                  <a:moveTo>
                    <a:pt x="9" y="6"/>
                  </a:moveTo>
                  <a:lnTo>
                    <a:pt x="9" y="6"/>
                  </a:lnTo>
                  <a:cubicBezTo>
                    <a:pt x="10" y="7"/>
                    <a:pt x="11" y="7"/>
                    <a:pt x="12" y="8"/>
                  </a:cubicBezTo>
                  <a:cubicBezTo>
                    <a:pt x="11" y="7"/>
                    <a:pt x="10" y="7"/>
                    <a:pt x="9" y="6"/>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2" name="Google Shape;2122;p42"/>
            <p:cNvSpPr/>
            <p:nvPr/>
          </p:nvSpPr>
          <p:spPr>
            <a:xfrm flipH="1">
              <a:off x="7372556" y="1920626"/>
              <a:ext cx="61" cy="62"/>
            </a:xfrm>
            <a:custGeom>
              <a:avLst/>
              <a:gdLst/>
              <a:ahLst/>
              <a:cxnLst/>
              <a:rect l="l" t="t" r="r" b="b"/>
              <a:pathLst>
                <a:path w="1" h="1" extrusionOk="0">
                  <a:moveTo>
                    <a:pt x="1" y="0"/>
                  </a:moveTo>
                  <a:lnTo>
                    <a:pt x="1" y="0"/>
                  </a:lnTo>
                  <a:lnTo>
                    <a:pt x="1" y="0"/>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3" name="Google Shape;2123;p42"/>
            <p:cNvSpPr/>
            <p:nvPr/>
          </p:nvSpPr>
          <p:spPr>
            <a:xfrm flipH="1">
              <a:off x="7190915" y="2123571"/>
              <a:ext cx="115818" cy="69877"/>
            </a:xfrm>
            <a:custGeom>
              <a:avLst/>
              <a:gdLst/>
              <a:ahLst/>
              <a:cxnLst/>
              <a:rect l="l" t="t" r="r" b="b"/>
              <a:pathLst>
                <a:path w="1895" h="1129" extrusionOk="0">
                  <a:moveTo>
                    <a:pt x="233" y="8"/>
                  </a:moveTo>
                  <a:cubicBezTo>
                    <a:pt x="234" y="8"/>
                    <a:pt x="236" y="8"/>
                    <a:pt x="237" y="8"/>
                  </a:cubicBezTo>
                  <a:lnTo>
                    <a:pt x="237" y="8"/>
                  </a:lnTo>
                  <a:cubicBezTo>
                    <a:pt x="236" y="8"/>
                    <a:pt x="234" y="8"/>
                    <a:pt x="233" y="8"/>
                  </a:cubicBezTo>
                  <a:close/>
                  <a:moveTo>
                    <a:pt x="237" y="8"/>
                  </a:moveTo>
                  <a:lnTo>
                    <a:pt x="237" y="8"/>
                  </a:lnTo>
                  <a:cubicBezTo>
                    <a:pt x="237" y="8"/>
                    <a:pt x="238" y="8"/>
                    <a:pt x="238" y="9"/>
                  </a:cubicBezTo>
                  <a:lnTo>
                    <a:pt x="240" y="9"/>
                  </a:lnTo>
                  <a:cubicBezTo>
                    <a:pt x="239" y="9"/>
                    <a:pt x="238" y="8"/>
                    <a:pt x="237" y="8"/>
                  </a:cubicBezTo>
                  <a:close/>
                  <a:moveTo>
                    <a:pt x="184" y="374"/>
                  </a:moveTo>
                  <a:cubicBezTo>
                    <a:pt x="186" y="374"/>
                    <a:pt x="188" y="375"/>
                    <a:pt x="190" y="375"/>
                  </a:cubicBezTo>
                  <a:lnTo>
                    <a:pt x="190" y="375"/>
                  </a:lnTo>
                  <a:cubicBezTo>
                    <a:pt x="188" y="375"/>
                    <a:pt x="186" y="374"/>
                    <a:pt x="184" y="374"/>
                  </a:cubicBezTo>
                  <a:close/>
                  <a:moveTo>
                    <a:pt x="184" y="1"/>
                  </a:moveTo>
                  <a:cubicBezTo>
                    <a:pt x="84" y="3"/>
                    <a:pt x="0" y="88"/>
                    <a:pt x="1" y="188"/>
                  </a:cubicBezTo>
                  <a:cubicBezTo>
                    <a:pt x="2" y="281"/>
                    <a:pt x="73" y="357"/>
                    <a:pt x="163" y="369"/>
                  </a:cubicBezTo>
                  <a:cubicBezTo>
                    <a:pt x="163" y="369"/>
                    <a:pt x="164" y="370"/>
                    <a:pt x="164" y="370"/>
                  </a:cubicBezTo>
                  <a:lnTo>
                    <a:pt x="165" y="370"/>
                  </a:lnTo>
                  <a:cubicBezTo>
                    <a:pt x="167" y="371"/>
                    <a:pt x="169" y="371"/>
                    <a:pt x="172" y="371"/>
                  </a:cubicBezTo>
                  <a:lnTo>
                    <a:pt x="172" y="371"/>
                  </a:lnTo>
                  <a:cubicBezTo>
                    <a:pt x="171" y="371"/>
                    <a:pt x="170" y="371"/>
                    <a:pt x="169" y="371"/>
                  </a:cubicBezTo>
                  <a:lnTo>
                    <a:pt x="169" y="371"/>
                  </a:lnTo>
                  <a:cubicBezTo>
                    <a:pt x="174" y="372"/>
                    <a:pt x="179" y="373"/>
                    <a:pt x="184" y="374"/>
                  </a:cubicBezTo>
                  <a:lnTo>
                    <a:pt x="184" y="374"/>
                  </a:lnTo>
                  <a:cubicBezTo>
                    <a:pt x="182" y="373"/>
                    <a:pt x="179" y="373"/>
                    <a:pt x="176" y="372"/>
                  </a:cubicBezTo>
                  <a:lnTo>
                    <a:pt x="176" y="372"/>
                  </a:lnTo>
                  <a:cubicBezTo>
                    <a:pt x="182" y="373"/>
                    <a:pt x="188" y="374"/>
                    <a:pt x="193" y="376"/>
                  </a:cubicBezTo>
                  <a:cubicBezTo>
                    <a:pt x="192" y="376"/>
                    <a:pt x="191" y="375"/>
                    <a:pt x="190" y="375"/>
                  </a:cubicBezTo>
                  <a:lnTo>
                    <a:pt x="190" y="375"/>
                  </a:lnTo>
                  <a:cubicBezTo>
                    <a:pt x="254" y="388"/>
                    <a:pt x="318" y="402"/>
                    <a:pt x="380" y="420"/>
                  </a:cubicBezTo>
                  <a:cubicBezTo>
                    <a:pt x="450" y="440"/>
                    <a:pt x="519" y="457"/>
                    <a:pt x="589" y="475"/>
                  </a:cubicBezTo>
                  <a:cubicBezTo>
                    <a:pt x="652" y="492"/>
                    <a:pt x="714" y="515"/>
                    <a:pt x="775" y="534"/>
                  </a:cubicBezTo>
                  <a:cubicBezTo>
                    <a:pt x="844" y="555"/>
                    <a:pt x="913" y="576"/>
                    <a:pt x="981" y="594"/>
                  </a:cubicBezTo>
                  <a:cubicBezTo>
                    <a:pt x="1050" y="614"/>
                    <a:pt x="1120" y="631"/>
                    <a:pt x="1189" y="650"/>
                  </a:cubicBezTo>
                  <a:cubicBezTo>
                    <a:pt x="1217" y="658"/>
                    <a:pt x="1243" y="666"/>
                    <a:pt x="1269" y="674"/>
                  </a:cubicBezTo>
                  <a:cubicBezTo>
                    <a:pt x="1269" y="674"/>
                    <a:pt x="1269" y="675"/>
                    <a:pt x="1269" y="675"/>
                  </a:cubicBezTo>
                  <a:cubicBezTo>
                    <a:pt x="1296" y="684"/>
                    <a:pt x="1321" y="695"/>
                    <a:pt x="1346" y="706"/>
                  </a:cubicBezTo>
                  <a:cubicBezTo>
                    <a:pt x="1363" y="715"/>
                    <a:pt x="1380" y="724"/>
                    <a:pt x="1396" y="734"/>
                  </a:cubicBezTo>
                  <a:cubicBezTo>
                    <a:pt x="1402" y="737"/>
                    <a:pt x="1407" y="742"/>
                    <a:pt x="1412" y="745"/>
                  </a:cubicBezTo>
                  <a:cubicBezTo>
                    <a:pt x="1417" y="750"/>
                    <a:pt x="1421" y="755"/>
                    <a:pt x="1427" y="760"/>
                  </a:cubicBezTo>
                  <a:cubicBezTo>
                    <a:pt x="1436" y="771"/>
                    <a:pt x="1445" y="784"/>
                    <a:pt x="1455" y="795"/>
                  </a:cubicBezTo>
                  <a:cubicBezTo>
                    <a:pt x="1458" y="800"/>
                    <a:pt x="1460" y="805"/>
                    <a:pt x="1463" y="809"/>
                  </a:cubicBezTo>
                  <a:cubicBezTo>
                    <a:pt x="1467" y="818"/>
                    <a:pt x="1471" y="826"/>
                    <a:pt x="1474" y="834"/>
                  </a:cubicBezTo>
                  <a:cubicBezTo>
                    <a:pt x="1483" y="863"/>
                    <a:pt x="1490" y="891"/>
                    <a:pt x="1497" y="921"/>
                  </a:cubicBezTo>
                  <a:cubicBezTo>
                    <a:pt x="1497" y="918"/>
                    <a:pt x="1496" y="915"/>
                    <a:pt x="1496" y="913"/>
                  </a:cubicBezTo>
                  <a:lnTo>
                    <a:pt x="1496" y="913"/>
                  </a:lnTo>
                  <a:cubicBezTo>
                    <a:pt x="1499" y="933"/>
                    <a:pt x="1504" y="952"/>
                    <a:pt x="1507" y="970"/>
                  </a:cubicBezTo>
                  <a:cubicBezTo>
                    <a:pt x="1527" y="1061"/>
                    <a:pt x="1599" y="1128"/>
                    <a:pt x="1690" y="1128"/>
                  </a:cubicBezTo>
                  <a:cubicBezTo>
                    <a:pt x="1691" y="1128"/>
                    <a:pt x="1692" y="1128"/>
                    <a:pt x="1692" y="1128"/>
                  </a:cubicBezTo>
                  <a:cubicBezTo>
                    <a:pt x="1700" y="1128"/>
                    <a:pt x="1710" y="1128"/>
                    <a:pt x="1719" y="1127"/>
                  </a:cubicBezTo>
                  <a:cubicBezTo>
                    <a:pt x="1814" y="1112"/>
                    <a:pt x="1895" y="1015"/>
                    <a:pt x="1873" y="917"/>
                  </a:cubicBezTo>
                  <a:cubicBezTo>
                    <a:pt x="1856" y="834"/>
                    <a:pt x="1843" y="747"/>
                    <a:pt x="1807" y="671"/>
                  </a:cubicBezTo>
                  <a:cubicBezTo>
                    <a:pt x="1776" y="606"/>
                    <a:pt x="1735" y="548"/>
                    <a:pt x="1686" y="496"/>
                  </a:cubicBezTo>
                  <a:cubicBezTo>
                    <a:pt x="1626" y="432"/>
                    <a:pt x="1545" y="389"/>
                    <a:pt x="1466" y="354"/>
                  </a:cubicBezTo>
                  <a:cubicBezTo>
                    <a:pt x="1442" y="344"/>
                    <a:pt x="1417" y="333"/>
                    <a:pt x="1392" y="327"/>
                  </a:cubicBezTo>
                  <a:cubicBezTo>
                    <a:pt x="1386" y="324"/>
                    <a:pt x="1381" y="322"/>
                    <a:pt x="1376" y="321"/>
                  </a:cubicBezTo>
                  <a:cubicBezTo>
                    <a:pt x="1356" y="314"/>
                    <a:pt x="1337" y="308"/>
                    <a:pt x="1317" y="303"/>
                  </a:cubicBezTo>
                  <a:cubicBezTo>
                    <a:pt x="1276" y="290"/>
                    <a:pt x="1235" y="280"/>
                    <a:pt x="1194" y="269"/>
                  </a:cubicBezTo>
                  <a:cubicBezTo>
                    <a:pt x="1034" y="227"/>
                    <a:pt x="875" y="177"/>
                    <a:pt x="717" y="128"/>
                  </a:cubicBezTo>
                  <a:cubicBezTo>
                    <a:pt x="632" y="101"/>
                    <a:pt x="547" y="82"/>
                    <a:pt x="461" y="58"/>
                  </a:cubicBezTo>
                  <a:cubicBezTo>
                    <a:pt x="388" y="40"/>
                    <a:pt x="313" y="21"/>
                    <a:pt x="238" y="9"/>
                  </a:cubicBezTo>
                  <a:lnTo>
                    <a:pt x="238" y="9"/>
                  </a:lnTo>
                  <a:cubicBezTo>
                    <a:pt x="240" y="9"/>
                    <a:pt x="241" y="10"/>
                    <a:pt x="243" y="10"/>
                  </a:cubicBezTo>
                  <a:lnTo>
                    <a:pt x="243" y="10"/>
                  </a:lnTo>
                  <a:cubicBezTo>
                    <a:pt x="239" y="9"/>
                    <a:pt x="236" y="8"/>
                    <a:pt x="232" y="8"/>
                  </a:cubicBezTo>
                  <a:lnTo>
                    <a:pt x="232" y="8"/>
                  </a:lnTo>
                  <a:cubicBezTo>
                    <a:pt x="232" y="8"/>
                    <a:pt x="233" y="8"/>
                    <a:pt x="233" y="8"/>
                  </a:cubicBezTo>
                  <a:lnTo>
                    <a:pt x="233" y="8"/>
                  </a:lnTo>
                  <a:cubicBezTo>
                    <a:pt x="233" y="8"/>
                    <a:pt x="232" y="8"/>
                    <a:pt x="232" y="8"/>
                  </a:cubicBezTo>
                  <a:lnTo>
                    <a:pt x="232" y="8"/>
                  </a:lnTo>
                  <a:cubicBezTo>
                    <a:pt x="232" y="8"/>
                    <a:pt x="232" y="8"/>
                    <a:pt x="232" y="8"/>
                  </a:cubicBezTo>
                  <a:lnTo>
                    <a:pt x="232" y="8"/>
                  </a:lnTo>
                  <a:cubicBezTo>
                    <a:pt x="232" y="8"/>
                    <a:pt x="231" y="8"/>
                    <a:pt x="231" y="8"/>
                  </a:cubicBezTo>
                  <a:cubicBezTo>
                    <a:pt x="216" y="3"/>
                    <a:pt x="201" y="1"/>
                    <a:pt x="18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4" name="Google Shape;2124;p42"/>
            <p:cNvSpPr/>
            <p:nvPr/>
          </p:nvSpPr>
          <p:spPr>
            <a:xfrm flipH="1">
              <a:off x="7296770" y="2146348"/>
              <a:ext cx="61" cy="124"/>
            </a:xfrm>
            <a:custGeom>
              <a:avLst/>
              <a:gdLst/>
              <a:ahLst/>
              <a:cxnLst/>
              <a:rect l="l" t="t" r="r" b="b"/>
              <a:pathLst>
                <a:path w="1" h="2" extrusionOk="0">
                  <a:moveTo>
                    <a:pt x="1" y="2"/>
                  </a:moveTo>
                  <a:cubicBezTo>
                    <a:pt x="1" y="2"/>
                    <a:pt x="1" y="1"/>
                    <a:pt x="1" y="1"/>
                  </a:cubicBezTo>
                  <a:cubicBezTo>
                    <a:pt x="1" y="1"/>
                    <a:pt x="1" y="1"/>
                    <a:pt x="1" y="1"/>
                  </a:cubicBezTo>
                  <a:cubicBezTo>
                    <a:pt x="1" y="1"/>
                    <a:pt x="1" y="2"/>
                    <a:pt x="1"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5" name="Google Shape;2125;p42"/>
            <p:cNvSpPr/>
            <p:nvPr/>
          </p:nvSpPr>
          <p:spPr>
            <a:xfrm flipH="1">
              <a:off x="7069719" y="2150680"/>
              <a:ext cx="136842" cy="96305"/>
            </a:xfrm>
            <a:custGeom>
              <a:avLst/>
              <a:gdLst/>
              <a:ahLst/>
              <a:cxnLst/>
              <a:rect l="l" t="t" r="r" b="b"/>
              <a:pathLst>
                <a:path w="2239" h="1556" extrusionOk="0">
                  <a:moveTo>
                    <a:pt x="300" y="1090"/>
                  </a:moveTo>
                  <a:cubicBezTo>
                    <a:pt x="300" y="1091"/>
                    <a:pt x="300" y="1091"/>
                    <a:pt x="299" y="1091"/>
                  </a:cubicBezTo>
                  <a:lnTo>
                    <a:pt x="299" y="1091"/>
                  </a:lnTo>
                  <a:cubicBezTo>
                    <a:pt x="300" y="1091"/>
                    <a:pt x="300" y="1091"/>
                    <a:pt x="300" y="1090"/>
                  </a:cubicBezTo>
                  <a:close/>
                  <a:moveTo>
                    <a:pt x="582" y="1343"/>
                  </a:moveTo>
                  <a:lnTo>
                    <a:pt x="582" y="1343"/>
                  </a:lnTo>
                  <a:cubicBezTo>
                    <a:pt x="579" y="1346"/>
                    <a:pt x="576" y="1348"/>
                    <a:pt x="572" y="1350"/>
                  </a:cubicBezTo>
                  <a:lnTo>
                    <a:pt x="572" y="1350"/>
                  </a:lnTo>
                  <a:cubicBezTo>
                    <a:pt x="576" y="1348"/>
                    <a:pt x="580" y="1346"/>
                    <a:pt x="582" y="1343"/>
                  </a:cubicBezTo>
                  <a:close/>
                  <a:moveTo>
                    <a:pt x="2024" y="1"/>
                  </a:moveTo>
                  <a:cubicBezTo>
                    <a:pt x="1992" y="1"/>
                    <a:pt x="1960" y="9"/>
                    <a:pt x="1932" y="27"/>
                  </a:cubicBezTo>
                  <a:cubicBezTo>
                    <a:pt x="1645" y="209"/>
                    <a:pt x="1360" y="392"/>
                    <a:pt x="1083" y="586"/>
                  </a:cubicBezTo>
                  <a:cubicBezTo>
                    <a:pt x="959" y="666"/>
                    <a:pt x="830" y="738"/>
                    <a:pt x="706" y="817"/>
                  </a:cubicBezTo>
                  <a:cubicBezTo>
                    <a:pt x="566" y="909"/>
                    <a:pt x="426" y="1003"/>
                    <a:pt x="288" y="1099"/>
                  </a:cubicBezTo>
                  <a:lnTo>
                    <a:pt x="288" y="1099"/>
                  </a:lnTo>
                  <a:cubicBezTo>
                    <a:pt x="292" y="1096"/>
                    <a:pt x="295" y="1094"/>
                    <a:pt x="299" y="1091"/>
                  </a:cubicBezTo>
                  <a:lnTo>
                    <a:pt x="299" y="1091"/>
                  </a:lnTo>
                  <a:cubicBezTo>
                    <a:pt x="244" y="1129"/>
                    <a:pt x="188" y="1167"/>
                    <a:pt x="130" y="1202"/>
                  </a:cubicBezTo>
                  <a:cubicBezTo>
                    <a:pt x="45" y="1236"/>
                    <a:pt x="1" y="1337"/>
                    <a:pt x="25" y="1423"/>
                  </a:cubicBezTo>
                  <a:cubicBezTo>
                    <a:pt x="50" y="1508"/>
                    <a:pt x="125" y="1556"/>
                    <a:pt x="205" y="1556"/>
                  </a:cubicBezTo>
                  <a:cubicBezTo>
                    <a:pt x="206" y="1556"/>
                    <a:pt x="207" y="1556"/>
                    <a:pt x="208" y="1556"/>
                  </a:cubicBezTo>
                  <a:cubicBezTo>
                    <a:pt x="224" y="1556"/>
                    <a:pt x="239" y="1553"/>
                    <a:pt x="255" y="1550"/>
                  </a:cubicBezTo>
                  <a:cubicBezTo>
                    <a:pt x="286" y="1542"/>
                    <a:pt x="315" y="1524"/>
                    <a:pt x="342" y="1507"/>
                  </a:cubicBezTo>
                  <a:cubicBezTo>
                    <a:pt x="369" y="1489"/>
                    <a:pt x="395" y="1472"/>
                    <a:pt x="422" y="1454"/>
                  </a:cubicBezTo>
                  <a:cubicBezTo>
                    <a:pt x="470" y="1422"/>
                    <a:pt x="517" y="1389"/>
                    <a:pt x="565" y="1356"/>
                  </a:cubicBezTo>
                  <a:lnTo>
                    <a:pt x="565" y="1356"/>
                  </a:lnTo>
                  <a:cubicBezTo>
                    <a:pt x="564" y="1356"/>
                    <a:pt x="564" y="1356"/>
                    <a:pt x="563" y="1357"/>
                  </a:cubicBezTo>
                  <a:cubicBezTo>
                    <a:pt x="566" y="1355"/>
                    <a:pt x="569" y="1352"/>
                    <a:pt x="572" y="1350"/>
                  </a:cubicBezTo>
                  <a:lnTo>
                    <a:pt x="572" y="1350"/>
                  </a:lnTo>
                  <a:cubicBezTo>
                    <a:pt x="572" y="1350"/>
                    <a:pt x="572" y="1351"/>
                    <a:pt x="572" y="1351"/>
                  </a:cubicBezTo>
                  <a:lnTo>
                    <a:pt x="572" y="1351"/>
                  </a:lnTo>
                  <a:cubicBezTo>
                    <a:pt x="576" y="1348"/>
                    <a:pt x="579" y="1346"/>
                    <a:pt x="583" y="1343"/>
                  </a:cubicBezTo>
                  <a:lnTo>
                    <a:pt x="583" y="1343"/>
                  </a:lnTo>
                  <a:cubicBezTo>
                    <a:pt x="583" y="1343"/>
                    <a:pt x="583" y="1343"/>
                    <a:pt x="582" y="1343"/>
                  </a:cubicBezTo>
                  <a:lnTo>
                    <a:pt x="582" y="1343"/>
                  </a:lnTo>
                  <a:cubicBezTo>
                    <a:pt x="600" y="1331"/>
                    <a:pt x="618" y="1319"/>
                    <a:pt x="635" y="1306"/>
                  </a:cubicBezTo>
                  <a:cubicBezTo>
                    <a:pt x="757" y="1224"/>
                    <a:pt x="879" y="1143"/>
                    <a:pt x="1005" y="1066"/>
                  </a:cubicBezTo>
                  <a:cubicBezTo>
                    <a:pt x="1067" y="1029"/>
                    <a:pt x="1129" y="994"/>
                    <a:pt x="1192" y="955"/>
                  </a:cubicBezTo>
                  <a:cubicBezTo>
                    <a:pt x="1253" y="918"/>
                    <a:pt x="1312" y="876"/>
                    <a:pt x="1372" y="835"/>
                  </a:cubicBezTo>
                  <a:lnTo>
                    <a:pt x="1372" y="835"/>
                  </a:lnTo>
                  <a:cubicBezTo>
                    <a:pt x="1368" y="838"/>
                    <a:pt x="1364" y="840"/>
                    <a:pt x="1360" y="843"/>
                  </a:cubicBezTo>
                  <a:lnTo>
                    <a:pt x="1360" y="843"/>
                  </a:lnTo>
                  <a:cubicBezTo>
                    <a:pt x="1609" y="671"/>
                    <a:pt x="1866" y="507"/>
                    <a:pt x="2122" y="345"/>
                  </a:cubicBezTo>
                  <a:cubicBezTo>
                    <a:pt x="2208" y="290"/>
                    <a:pt x="2239" y="178"/>
                    <a:pt x="2185" y="91"/>
                  </a:cubicBezTo>
                  <a:cubicBezTo>
                    <a:pt x="2151" y="34"/>
                    <a:pt x="2088" y="1"/>
                    <a:pt x="202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6" name="Google Shape;2126;p42"/>
            <p:cNvSpPr/>
            <p:nvPr/>
          </p:nvSpPr>
          <p:spPr>
            <a:xfrm flipH="1">
              <a:off x="7246899" y="1904348"/>
              <a:ext cx="25669" cy="23581"/>
            </a:xfrm>
            <a:custGeom>
              <a:avLst/>
              <a:gdLst/>
              <a:ahLst/>
              <a:cxnLst/>
              <a:rect l="l" t="t" r="r" b="b"/>
              <a:pathLst>
                <a:path w="420" h="381" extrusionOk="0">
                  <a:moveTo>
                    <a:pt x="186" y="0"/>
                  </a:moveTo>
                  <a:cubicBezTo>
                    <a:pt x="86" y="1"/>
                    <a:pt x="0" y="87"/>
                    <a:pt x="4" y="188"/>
                  </a:cubicBezTo>
                  <a:cubicBezTo>
                    <a:pt x="6" y="276"/>
                    <a:pt x="63" y="349"/>
                    <a:pt x="148" y="373"/>
                  </a:cubicBezTo>
                  <a:cubicBezTo>
                    <a:pt x="162" y="378"/>
                    <a:pt x="176" y="380"/>
                    <a:pt x="191" y="380"/>
                  </a:cubicBezTo>
                  <a:cubicBezTo>
                    <a:pt x="194" y="380"/>
                    <a:pt x="197" y="380"/>
                    <a:pt x="200" y="380"/>
                  </a:cubicBezTo>
                  <a:cubicBezTo>
                    <a:pt x="268" y="380"/>
                    <a:pt x="333" y="340"/>
                    <a:pt x="367" y="280"/>
                  </a:cubicBezTo>
                  <a:cubicBezTo>
                    <a:pt x="420" y="193"/>
                    <a:pt x="384" y="78"/>
                    <a:pt x="299" y="28"/>
                  </a:cubicBezTo>
                  <a:cubicBezTo>
                    <a:pt x="279" y="17"/>
                    <a:pt x="259" y="10"/>
                    <a:pt x="237" y="7"/>
                  </a:cubicBezTo>
                  <a:cubicBezTo>
                    <a:pt x="221" y="2"/>
                    <a:pt x="204"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7" name="Google Shape;2127;p42"/>
            <p:cNvSpPr/>
            <p:nvPr/>
          </p:nvSpPr>
          <p:spPr>
            <a:xfrm flipH="1">
              <a:off x="7250321" y="1868203"/>
              <a:ext cx="22797" cy="22962"/>
            </a:xfrm>
            <a:custGeom>
              <a:avLst/>
              <a:gdLst/>
              <a:ahLst/>
              <a:cxnLst/>
              <a:rect l="l" t="t" r="r" b="b"/>
              <a:pathLst>
                <a:path w="373" h="371" extrusionOk="0">
                  <a:moveTo>
                    <a:pt x="186" y="1"/>
                  </a:moveTo>
                  <a:cubicBezTo>
                    <a:pt x="186" y="1"/>
                    <a:pt x="185" y="1"/>
                    <a:pt x="184" y="1"/>
                  </a:cubicBezTo>
                  <a:cubicBezTo>
                    <a:pt x="84" y="2"/>
                    <a:pt x="0" y="87"/>
                    <a:pt x="1" y="187"/>
                  </a:cubicBezTo>
                  <a:cubicBezTo>
                    <a:pt x="2" y="288"/>
                    <a:pt x="87" y="370"/>
                    <a:pt x="187" y="370"/>
                  </a:cubicBezTo>
                  <a:cubicBezTo>
                    <a:pt x="187" y="370"/>
                    <a:pt x="188" y="370"/>
                    <a:pt x="189" y="370"/>
                  </a:cubicBezTo>
                  <a:cubicBezTo>
                    <a:pt x="291" y="369"/>
                    <a:pt x="373" y="285"/>
                    <a:pt x="372" y="183"/>
                  </a:cubicBezTo>
                  <a:cubicBezTo>
                    <a:pt x="371" y="83"/>
                    <a:pt x="287" y="1"/>
                    <a:pt x="18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8" name="Google Shape;2128;p42"/>
            <p:cNvSpPr/>
            <p:nvPr/>
          </p:nvSpPr>
          <p:spPr>
            <a:xfrm flipH="1">
              <a:off x="7125886" y="1743056"/>
              <a:ext cx="22858" cy="22962"/>
            </a:xfrm>
            <a:custGeom>
              <a:avLst/>
              <a:gdLst/>
              <a:ahLst/>
              <a:cxnLst/>
              <a:rect l="l" t="t" r="r" b="b"/>
              <a:pathLst>
                <a:path w="374" h="371" extrusionOk="0">
                  <a:moveTo>
                    <a:pt x="187" y="0"/>
                  </a:moveTo>
                  <a:cubicBezTo>
                    <a:pt x="186" y="0"/>
                    <a:pt x="185" y="0"/>
                    <a:pt x="185" y="0"/>
                  </a:cubicBezTo>
                  <a:cubicBezTo>
                    <a:pt x="83" y="1"/>
                    <a:pt x="1" y="87"/>
                    <a:pt x="2" y="188"/>
                  </a:cubicBezTo>
                  <a:cubicBezTo>
                    <a:pt x="3" y="288"/>
                    <a:pt x="86" y="371"/>
                    <a:pt x="187" y="371"/>
                  </a:cubicBezTo>
                  <a:cubicBezTo>
                    <a:pt x="188" y="371"/>
                    <a:pt x="189" y="371"/>
                    <a:pt x="189" y="371"/>
                  </a:cubicBezTo>
                  <a:cubicBezTo>
                    <a:pt x="290" y="370"/>
                    <a:pt x="373" y="284"/>
                    <a:pt x="372" y="183"/>
                  </a:cubicBezTo>
                  <a:cubicBezTo>
                    <a:pt x="371" y="83"/>
                    <a:pt x="286"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9" name="Google Shape;2129;p42"/>
            <p:cNvSpPr/>
            <p:nvPr/>
          </p:nvSpPr>
          <p:spPr>
            <a:xfrm flipH="1">
              <a:off x="7143243" y="2076842"/>
              <a:ext cx="22858" cy="22962"/>
            </a:xfrm>
            <a:custGeom>
              <a:avLst/>
              <a:gdLst/>
              <a:ahLst/>
              <a:cxnLst/>
              <a:rect l="l" t="t" r="r" b="b"/>
              <a:pathLst>
                <a:path w="374" h="371" extrusionOk="0">
                  <a:moveTo>
                    <a:pt x="187" y="1"/>
                  </a:moveTo>
                  <a:cubicBezTo>
                    <a:pt x="186" y="1"/>
                    <a:pt x="186" y="1"/>
                    <a:pt x="185" y="1"/>
                  </a:cubicBezTo>
                  <a:cubicBezTo>
                    <a:pt x="84" y="2"/>
                    <a:pt x="1" y="87"/>
                    <a:pt x="2" y="188"/>
                  </a:cubicBezTo>
                  <a:cubicBezTo>
                    <a:pt x="3" y="288"/>
                    <a:pt x="88" y="370"/>
                    <a:pt x="188" y="370"/>
                  </a:cubicBezTo>
                  <a:cubicBezTo>
                    <a:pt x="188" y="370"/>
                    <a:pt x="189" y="370"/>
                    <a:pt x="190" y="370"/>
                  </a:cubicBezTo>
                  <a:cubicBezTo>
                    <a:pt x="290" y="369"/>
                    <a:pt x="374" y="285"/>
                    <a:pt x="373" y="184"/>
                  </a:cubicBezTo>
                  <a:cubicBezTo>
                    <a:pt x="371" y="83"/>
                    <a:pt x="287" y="1"/>
                    <a:pt x="18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0" name="Google Shape;2130;p42"/>
            <p:cNvSpPr/>
            <p:nvPr/>
          </p:nvSpPr>
          <p:spPr>
            <a:xfrm flipH="1">
              <a:off x="7418455" y="3083709"/>
              <a:ext cx="23164" cy="22962"/>
            </a:xfrm>
            <a:custGeom>
              <a:avLst/>
              <a:gdLst/>
              <a:ahLst/>
              <a:cxnLst/>
              <a:rect l="l" t="t" r="r" b="b"/>
              <a:pathLst>
                <a:path w="379" h="371" extrusionOk="0">
                  <a:moveTo>
                    <a:pt x="201" y="0"/>
                  </a:moveTo>
                  <a:cubicBezTo>
                    <a:pt x="200" y="0"/>
                    <a:pt x="200" y="0"/>
                    <a:pt x="199" y="0"/>
                  </a:cubicBezTo>
                  <a:cubicBezTo>
                    <a:pt x="99" y="1"/>
                    <a:pt x="11" y="70"/>
                    <a:pt x="4" y="176"/>
                  </a:cubicBezTo>
                  <a:cubicBezTo>
                    <a:pt x="0" y="271"/>
                    <a:pt x="78" y="371"/>
                    <a:pt x="178" y="371"/>
                  </a:cubicBezTo>
                  <a:cubicBezTo>
                    <a:pt x="179" y="371"/>
                    <a:pt x="179" y="371"/>
                    <a:pt x="180" y="371"/>
                  </a:cubicBezTo>
                  <a:cubicBezTo>
                    <a:pt x="280" y="368"/>
                    <a:pt x="368" y="300"/>
                    <a:pt x="374" y="194"/>
                  </a:cubicBezTo>
                  <a:cubicBezTo>
                    <a:pt x="379" y="99"/>
                    <a:pt x="301"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1" name="Google Shape;2131;p42"/>
            <p:cNvSpPr/>
            <p:nvPr/>
          </p:nvSpPr>
          <p:spPr>
            <a:xfrm flipH="1">
              <a:off x="7389302" y="3089032"/>
              <a:ext cx="23286" cy="23024"/>
            </a:xfrm>
            <a:custGeom>
              <a:avLst/>
              <a:gdLst/>
              <a:ahLst/>
              <a:cxnLst/>
              <a:rect l="l" t="t" r="r" b="b"/>
              <a:pathLst>
                <a:path w="381" h="372" extrusionOk="0">
                  <a:moveTo>
                    <a:pt x="202" y="1"/>
                  </a:moveTo>
                  <a:cubicBezTo>
                    <a:pt x="201" y="1"/>
                    <a:pt x="200" y="1"/>
                    <a:pt x="200" y="1"/>
                  </a:cubicBezTo>
                  <a:cubicBezTo>
                    <a:pt x="100" y="2"/>
                    <a:pt x="12" y="72"/>
                    <a:pt x="5" y="177"/>
                  </a:cubicBezTo>
                  <a:cubicBezTo>
                    <a:pt x="1" y="273"/>
                    <a:pt x="80" y="371"/>
                    <a:pt x="180" y="371"/>
                  </a:cubicBezTo>
                  <a:cubicBezTo>
                    <a:pt x="180" y="371"/>
                    <a:pt x="181" y="371"/>
                    <a:pt x="182" y="371"/>
                  </a:cubicBezTo>
                  <a:cubicBezTo>
                    <a:pt x="282" y="370"/>
                    <a:pt x="370" y="302"/>
                    <a:pt x="376" y="195"/>
                  </a:cubicBezTo>
                  <a:cubicBezTo>
                    <a:pt x="381" y="101"/>
                    <a:pt x="303"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2" name="Google Shape;2132;p42"/>
            <p:cNvSpPr/>
            <p:nvPr/>
          </p:nvSpPr>
          <p:spPr>
            <a:xfrm flipH="1">
              <a:off x="7477128" y="2704185"/>
              <a:ext cx="23286" cy="23024"/>
            </a:xfrm>
            <a:custGeom>
              <a:avLst/>
              <a:gdLst/>
              <a:ahLst/>
              <a:cxnLst/>
              <a:rect l="l" t="t" r="r" b="b"/>
              <a:pathLst>
                <a:path w="381" h="372" extrusionOk="0">
                  <a:moveTo>
                    <a:pt x="201" y="1"/>
                  </a:moveTo>
                  <a:cubicBezTo>
                    <a:pt x="201" y="1"/>
                    <a:pt x="200" y="1"/>
                    <a:pt x="200" y="1"/>
                  </a:cubicBezTo>
                  <a:cubicBezTo>
                    <a:pt x="100" y="2"/>
                    <a:pt x="12" y="70"/>
                    <a:pt x="5" y="177"/>
                  </a:cubicBezTo>
                  <a:cubicBezTo>
                    <a:pt x="1" y="271"/>
                    <a:pt x="80" y="371"/>
                    <a:pt x="180" y="371"/>
                  </a:cubicBezTo>
                  <a:cubicBezTo>
                    <a:pt x="180" y="371"/>
                    <a:pt x="181" y="371"/>
                    <a:pt x="181" y="371"/>
                  </a:cubicBezTo>
                  <a:cubicBezTo>
                    <a:pt x="282" y="369"/>
                    <a:pt x="370" y="300"/>
                    <a:pt x="376" y="195"/>
                  </a:cubicBezTo>
                  <a:cubicBezTo>
                    <a:pt x="380" y="100"/>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3" name="Google Shape;2133;p42"/>
            <p:cNvSpPr/>
            <p:nvPr/>
          </p:nvSpPr>
          <p:spPr>
            <a:xfrm flipH="1">
              <a:off x="6638352" y="2097514"/>
              <a:ext cx="488329" cy="485052"/>
            </a:xfrm>
            <a:custGeom>
              <a:avLst/>
              <a:gdLst/>
              <a:ahLst/>
              <a:cxnLst/>
              <a:rect l="l" t="t" r="r" b="b"/>
              <a:pathLst>
                <a:path w="7990" h="7837" extrusionOk="0">
                  <a:moveTo>
                    <a:pt x="5607" y="2052"/>
                  </a:moveTo>
                  <a:lnTo>
                    <a:pt x="5607" y="2052"/>
                  </a:lnTo>
                  <a:cubicBezTo>
                    <a:pt x="5607" y="2052"/>
                    <a:pt x="5607" y="2052"/>
                    <a:pt x="5607" y="2052"/>
                  </a:cubicBezTo>
                  <a:cubicBezTo>
                    <a:pt x="5607" y="2052"/>
                    <a:pt x="5607" y="2052"/>
                    <a:pt x="5607" y="2052"/>
                  </a:cubicBezTo>
                  <a:close/>
                  <a:moveTo>
                    <a:pt x="5956" y="2192"/>
                  </a:moveTo>
                  <a:cubicBezTo>
                    <a:pt x="5956" y="2194"/>
                    <a:pt x="5955" y="2196"/>
                    <a:pt x="5955" y="2197"/>
                  </a:cubicBezTo>
                  <a:cubicBezTo>
                    <a:pt x="5956" y="2196"/>
                    <a:pt x="5956" y="2194"/>
                    <a:pt x="5956" y="2192"/>
                  </a:cubicBezTo>
                  <a:close/>
                  <a:moveTo>
                    <a:pt x="3309" y="3811"/>
                  </a:moveTo>
                  <a:cubicBezTo>
                    <a:pt x="3309" y="3811"/>
                    <a:pt x="3309" y="3811"/>
                    <a:pt x="3309" y="3811"/>
                  </a:cubicBezTo>
                  <a:cubicBezTo>
                    <a:pt x="3309" y="3811"/>
                    <a:pt x="3309" y="3811"/>
                    <a:pt x="3309" y="3811"/>
                  </a:cubicBezTo>
                  <a:close/>
                  <a:moveTo>
                    <a:pt x="3848" y="4385"/>
                  </a:moveTo>
                  <a:cubicBezTo>
                    <a:pt x="3846" y="4386"/>
                    <a:pt x="3844" y="4388"/>
                    <a:pt x="3842" y="4389"/>
                  </a:cubicBezTo>
                  <a:lnTo>
                    <a:pt x="3842" y="4389"/>
                  </a:lnTo>
                  <a:cubicBezTo>
                    <a:pt x="3844" y="4388"/>
                    <a:pt x="3846" y="4386"/>
                    <a:pt x="3848" y="4385"/>
                  </a:cubicBezTo>
                  <a:close/>
                  <a:moveTo>
                    <a:pt x="4217" y="4549"/>
                  </a:moveTo>
                  <a:lnTo>
                    <a:pt x="4217" y="4549"/>
                  </a:lnTo>
                  <a:cubicBezTo>
                    <a:pt x="4216" y="4550"/>
                    <a:pt x="4216" y="4550"/>
                    <a:pt x="4215" y="4551"/>
                  </a:cubicBezTo>
                  <a:lnTo>
                    <a:pt x="4215" y="4551"/>
                  </a:lnTo>
                  <a:cubicBezTo>
                    <a:pt x="4216" y="4550"/>
                    <a:pt x="4216" y="4550"/>
                    <a:pt x="4217" y="4549"/>
                  </a:cubicBezTo>
                  <a:close/>
                  <a:moveTo>
                    <a:pt x="5900" y="1"/>
                  </a:moveTo>
                  <a:cubicBezTo>
                    <a:pt x="5828" y="1"/>
                    <a:pt x="5757" y="44"/>
                    <a:pt x="5727" y="114"/>
                  </a:cubicBezTo>
                  <a:cubicBezTo>
                    <a:pt x="5709" y="160"/>
                    <a:pt x="5708" y="207"/>
                    <a:pt x="5721" y="254"/>
                  </a:cubicBezTo>
                  <a:cubicBezTo>
                    <a:pt x="5723" y="267"/>
                    <a:pt x="5724" y="281"/>
                    <a:pt x="5725" y="294"/>
                  </a:cubicBezTo>
                  <a:cubicBezTo>
                    <a:pt x="5733" y="497"/>
                    <a:pt x="5725" y="703"/>
                    <a:pt x="5714" y="908"/>
                  </a:cubicBezTo>
                  <a:cubicBezTo>
                    <a:pt x="5701" y="1056"/>
                    <a:pt x="5677" y="1204"/>
                    <a:pt x="5666" y="1352"/>
                  </a:cubicBezTo>
                  <a:cubicBezTo>
                    <a:pt x="5655" y="1490"/>
                    <a:pt x="5652" y="1627"/>
                    <a:pt x="5645" y="1764"/>
                  </a:cubicBezTo>
                  <a:lnTo>
                    <a:pt x="5645" y="1762"/>
                  </a:lnTo>
                  <a:cubicBezTo>
                    <a:pt x="5637" y="1859"/>
                    <a:pt x="5625" y="1956"/>
                    <a:pt x="5607" y="2052"/>
                  </a:cubicBezTo>
                  <a:lnTo>
                    <a:pt x="5607" y="2052"/>
                  </a:lnTo>
                  <a:cubicBezTo>
                    <a:pt x="5608" y="2051"/>
                    <a:pt x="5608" y="2050"/>
                    <a:pt x="5608" y="2050"/>
                  </a:cubicBezTo>
                  <a:lnTo>
                    <a:pt x="5608" y="2050"/>
                  </a:lnTo>
                  <a:cubicBezTo>
                    <a:pt x="5582" y="2185"/>
                    <a:pt x="5558" y="2322"/>
                    <a:pt x="5533" y="2459"/>
                  </a:cubicBezTo>
                  <a:cubicBezTo>
                    <a:pt x="5524" y="2503"/>
                    <a:pt x="5511" y="2545"/>
                    <a:pt x="5498" y="2587"/>
                  </a:cubicBezTo>
                  <a:cubicBezTo>
                    <a:pt x="5486" y="2619"/>
                    <a:pt x="5474" y="2651"/>
                    <a:pt x="5458" y="2682"/>
                  </a:cubicBezTo>
                  <a:cubicBezTo>
                    <a:pt x="5458" y="2682"/>
                    <a:pt x="5458" y="2682"/>
                    <a:pt x="5458" y="2682"/>
                  </a:cubicBezTo>
                  <a:lnTo>
                    <a:pt x="5458" y="2682"/>
                  </a:lnTo>
                  <a:cubicBezTo>
                    <a:pt x="5439" y="2720"/>
                    <a:pt x="5421" y="2758"/>
                    <a:pt x="5400" y="2796"/>
                  </a:cubicBezTo>
                  <a:cubicBezTo>
                    <a:pt x="5371" y="2848"/>
                    <a:pt x="5337" y="2900"/>
                    <a:pt x="5304" y="2951"/>
                  </a:cubicBezTo>
                  <a:cubicBezTo>
                    <a:pt x="5288" y="2975"/>
                    <a:pt x="5283" y="3002"/>
                    <a:pt x="5280" y="3030"/>
                  </a:cubicBezTo>
                  <a:cubicBezTo>
                    <a:pt x="5225" y="3091"/>
                    <a:pt x="5170" y="3151"/>
                    <a:pt x="5114" y="3211"/>
                  </a:cubicBezTo>
                  <a:cubicBezTo>
                    <a:pt x="5050" y="3278"/>
                    <a:pt x="4984" y="3344"/>
                    <a:pt x="4918" y="3411"/>
                  </a:cubicBezTo>
                  <a:cubicBezTo>
                    <a:pt x="4879" y="3450"/>
                    <a:pt x="4839" y="3487"/>
                    <a:pt x="4799" y="3525"/>
                  </a:cubicBezTo>
                  <a:cubicBezTo>
                    <a:pt x="4726" y="3570"/>
                    <a:pt x="4656" y="3620"/>
                    <a:pt x="4587" y="3673"/>
                  </a:cubicBezTo>
                  <a:cubicBezTo>
                    <a:pt x="4552" y="3699"/>
                    <a:pt x="4535" y="3739"/>
                    <a:pt x="4529" y="3780"/>
                  </a:cubicBezTo>
                  <a:cubicBezTo>
                    <a:pt x="4524" y="3783"/>
                    <a:pt x="4521" y="3788"/>
                    <a:pt x="4516" y="3791"/>
                  </a:cubicBezTo>
                  <a:cubicBezTo>
                    <a:pt x="4521" y="3788"/>
                    <a:pt x="4524" y="3785"/>
                    <a:pt x="4528" y="3782"/>
                  </a:cubicBezTo>
                  <a:lnTo>
                    <a:pt x="4528" y="3782"/>
                  </a:lnTo>
                  <a:cubicBezTo>
                    <a:pt x="4464" y="3836"/>
                    <a:pt x="4396" y="3889"/>
                    <a:pt x="4337" y="3948"/>
                  </a:cubicBezTo>
                  <a:cubicBezTo>
                    <a:pt x="4283" y="4002"/>
                    <a:pt x="4228" y="4056"/>
                    <a:pt x="4171" y="4107"/>
                  </a:cubicBezTo>
                  <a:cubicBezTo>
                    <a:pt x="4172" y="4106"/>
                    <a:pt x="4173" y="4105"/>
                    <a:pt x="4175" y="4104"/>
                  </a:cubicBezTo>
                  <a:lnTo>
                    <a:pt x="4175" y="4104"/>
                  </a:lnTo>
                  <a:cubicBezTo>
                    <a:pt x="4120" y="4151"/>
                    <a:pt x="4062" y="4195"/>
                    <a:pt x="4008" y="4242"/>
                  </a:cubicBezTo>
                  <a:cubicBezTo>
                    <a:pt x="3948" y="4295"/>
                    <a:pt x="3889" y="4348"/>
                    <a:pt x="3829" y="4400"/>
                  </a:cubicBezTo>
                  <a:cubicBezTo>
                    <a:pt x="3831" y="4399"/>
                    <a:pt x="3832" y="4398"/>
                    <a:pt x="3834" y="4397"/>
                  </a:cubicBezTo>
                  <a:lnTo>
                    <a:pt x="3834" y="4397"/>
                  </a:lnTo>
                  <a:cubicBezTo>
                    <a:pt x="3757" y="4461"/>
                    <a:pt x="3678" y="4523"/>
                    <a:pt x="3604" y="4590"/>
                  </a:cubicBezTo>
                  <a:cubicBezTo>
                    <a:pt x="3558" y="4631"/>
                    <a:pt x="3512" y="4670"/>
                    <a:pt x="3467" y="4710"/>
                  </a:cubicBezTo>
                  <a:cubicBezTo>
                    <a:pt x="3487" y="4667"/>
                    <a:pt x="3508" y="4626"/>
                    <a:pt x="3525" y="4583"/>
                  </a:cubicBezTo>
                  <a:cubicBezTo>
                    <a:pt x="3551" y="4516"/>
                    <a:pt x="3568" y="4446"/>
                    <a:pt x="3587" y="4377"/>
                  </a:cubicBezTo>
                  <a:cubicBezTo>
                    <a:pt x="3605" y="4309"/>
                    <a:pt x="3628" y="4240"/>
                    <a:pt x="3642" y="4170"/>
                  </a:cubicBezTo>
                  <a:cubicBezTo>
                    <a:pt x="3660" y="4077"/>
                    <a:pt x="3673" y="3984"/>
                    <a:pt x="3676" y="3888"/>
                  </a:cubicBezTo>
                  <a:cubicBezTo>
                    <a:pt x="3679" y="3794"/>
                    <a:pt x="3677" y="3700"/>
                    <a:pt x="3675" y="3606"/>
                  </a:cubicBezTo>
                  <a:cubicBezTo>
                    <a:pt x="3674" y="3514"/>
                    <a:pt x="3677" y="3418"/>
                    <a:pt x="3666" y="3325"/>
                  </a:cubicBezTo>
                  <a:cubicBezTo>
                    <a:pt x="3654" y="3229"/>
                    <a:pt x="3643" y="3133"/>
                    <a:pt x="3638" y="3036"/>
                  </a:cubicBezTo>
                  <a:cubicBezTo>
                    <a:pt x="3633" y="2942"/>
                    <a:pt x="3626" y="2849"/>
                    <a:pt x="3621" y="2757"/>
                  </a:cubicBezTo>
                  <a:cubicBezTo>
                    <a:pt x="3614" y="2661"/>
                    <a:pt x="3618" y="2565"/>
                    <a:pt x="3611" y="2468"/>
                  </a:cubicBezTo>
                  <a:cubicBezTo>
                    <a:pt x="3597" y="2276"/>
                    <a:pt x="3567" y="2084"/>
                    <a:pt x="3540" y="1892"/>
                  </a:cubicBezTo>
                  <a:cubicBezTo>
                    <a:pt x="3530" y="1793"/>
                    <a:pt x="3525" y="1694"/>
                    <a:pt x="3518" y="1595"/>
                  </a:cubicBezTo>
                  <a:cubicBezTo>
                    <a:pt x="3510" y="1489"/>
                    <a:pt x="3499" y="1382"/>
                    <a:pt x="3493" y="1276"/>
                  </a:cubicBezTo>
                  <a:cubicBezTo>
                    <a:pt x="3486" y="1165"/>
                    <a:pt x="3490" y="1052"/>
                    <a:pt x="3482" y="941"/>
                  </a:cubicBezTo>
                  <a:cubicBezTo>
                    <a:pt x="3476" y="842"/>
                    <a:pt x="3455" y="750"/>
                    <a:pt x="3379" y="681"/>
                  </a:cubicBezTo>
                  <a:cubicBezTo>
                    <a:pt x="3343" y="649"/>
                    <a:pt x="3295" y="633"/>
                    <a:pt x="3247" y="633"/>
                  </a:cubicBezTo>
                  <a:cubicBezTo>
                    <a:pt x="3219" y="633"/>
                    <a:pt x="3192" y="639"/>
                    <a:pt x="3167" y="650"/>
                  </a:cubicBezTo>
                  <a:cubicBezTo>
                    <a:pt x="3077" y="696"/>
                    <a:pt x="3034" y="806"/>
                    <a:pt x="3079" y="897"/>
                  </a:cubicBezTo>
                  <a:cubicBezTo>
                    <a:pt x="3088" y="914"/>
                    <a:pt x="3099" y="930"/>
                    <a:pt x="3111" y="943"/>
                  </a:cubicBezTo>
                  <a:cubicBezTo>
                    <a:pt x="3116" y="1005"/>
                    <a:pt x="3115" y="1068"/>
                    <a:pt x="3116" y="1129"/>
                  </a:cubicBezTo>
                  <a:cubicBezTo>
                    <a:pt x="3117" y="1180"/>
                    <a:pt x="3120" y="1230"/>
                    <a:pt x="3123" y="1280"/>
                  </a:cubicBezTo>
                  <a:cubicBezTo>
                    <a:pt x="3128" y="1392"/>
                    <a:pt x="3140" y="1503"/>
                    <a:pt x="3149" y="1615"/>
                  </a:cubicBezTo>
                  <a:cubicBezTo>
                    <a:pt x="3157" y="1725"/>
                    <a:pt x="3158" y="1834"/>
                    <a:pt x="3174" y="1942"/>
                  </a:cubicBezTo>
                  <a:cubicBezTo>
                    <a:pt x="3189" y="2044"/>
                    <a:pt x="3204" y="2147"/>
                    <a:pt x="3217" y="2249"/>
                  </a:cubicBezTo>
                  <a:cubicBezTo>
                    <a:pt x="3227" y="2319"/>
                    <a:pt x="3235" y="2388"/>
                    <a:pt x="3239" y="2459"/>
                  </a:cubicBezTo>
                  <a:cubicBezTo>
                    <a:pt x="3244" y="2522"/>
                    <a:pt x="3244" y="2586"/>
                    <a:pt x="3246" y="2651"/>
                  </a:cubicBezTo>
                  <a:cubicBezTo>
                    <a:pt x="3251" y="2782"/>
                    <a:pt x="3261" y="2912"/>
                    <a:pt x="3268" y="3044"/>
                  </a:cubicBezTo>
                  <a:cubicBezTo>
                    <a:pt x="3271" y="3117"/>
                    <a:pt x="3278" y="3189"/>
                    <a:pt x="3286" y="3261"/>
                  </a:cubicBezTo>
                  <a:cubicBezTo>
                    <a:pt x="3294" y="3321"/>
                    <a:pt x="3301" y="3381"/>
                    <a:pt x="3302" y="3440"/>
                  </a:cubicBezTo>
                  <a:cubicBezTo>
                    <a:pt x="3305" y="3564"/>
                    <a:pt x="3310" y="3688"/>
                    <a:pt x="3309" y="3811"/>
                  </a:cubicBezTo>
                  <a:lnTo>
                    <a:pt x="3309" y="3811"/>
                  </a:lnTo>
                  <a:cubicBezTo>
                    <a:pt x="3309" y="3808"/>
                    <a:pt x="3310" y="3805"/>
                    <a:pt x="3310" y="3802"/>
                  </a:cubicBezTo>
                  <a:lnTo>
                    <a:pt x="3310" y="3802"/>
                  </a:lnTo>
                  <a:cubicBezTo>
                    <a:pt x="3310" y="3805"/>
                    <a:pt x="3310" y="3809"/>
                    <a:pt x="3309" y="3812"/>
                  </a:cubicBezTo>
                  <a:cubicBezTo>
                    <a:pt x="3307" y="3870"/>
                    <a:pt x="3303" y="3929"/>
                    <a:pt x="3297" y="3987"/>
                  </a:cubicBezTo>
                  <a:cubicBezTo>
                    <a:pt x="3289" y="4044"/>
                    <a:pt x="3278" y="4099"/>
                    <a:pt x="3264" y="4155"/>
                  </a:cubicBezTo>
                  <a:cubicBezTo>
                    <a:pt x="3233" y="4271"/>
                    <a:pt x="3204" y="4385"/>
                    <a:pt x="3161" y="4497"/>
                  </a:cubicBezTo>
                  <a:cubicBezTo>
                    <a:pt x="3127" y="4574"/>
                    <a:pt x="3088" y="4647"/>
                    <a:pt x="3047" y="4719"/>
                  </a:cubicBezTo>
                  <a:cubicBezTo>
                    <a:pt x="3013" y="4776"/>
                    <a:pt x="2976" y="4831"/>
                    <a:pt x="2937" y="4885"/>
                  </a:cubicBezTo>
                  <a:cubicBezTo>
                    <a:pt x="2884" y="4951"/>
                    <a:pt x="2826" y="5015"/>
                    <a:pt x="2767" y="5076"/>
                  </a:cubicBezTo>
                  <a:cubicBezTo>
                    <a:pt x="2595" y="5244"/>
                    <a:pt x="2409" y="5397"/>
                    <a:pt x="2258" y="5583"/>
                  </a:cubicBezTo>
                  <a:cubicBezTo>
                    <a:pt x="2231" y="5618"/>
                    <a:pt x="2218" y="5658"/>
                    <a:pt x="2216" y="5698"/>
                  </a:cubicBezTo>
                  <a:cubicBezTo>
                    <a:pt x="2193" y="5709"/>
                    <a:pt x="2170" y="5722"/>
                    <a:pt x="2146" y="5733"/>
                  </a:cubicBezTo>
                  <a:cubicBezTo>
                    <a:pt x="2068" y="5771"/>
                    <a:pt x="2031" y="5859"/>
                    <a:pt x="2049" y="5940"/>
                  </a:cubicBezTo>
                  <a:cubicBezTo>
                    <a:pt x="1996" y="5982"/>
                    <a:pt x="1945" y="6026"/>
                    <a:pt x="1892" y="6069"/>
                  </a:cubicBezTo>
                  <a:cubicBezTo>
                    <a:pt x="1802" y="6146"/>
                    <a:pt x="1717" y="6229"/>
                    <a:pt x="1629" y="6309"/>
                  </a:cubicBezTo>
                  <a:cubicBezTo>
                    <a:pt x="1639" y="6251"/>
                    <a:pt x="1644" y="6190"/>
                    <a:pt x="1643" y="6131"/>
                  </a:cubicBezTo>
                  <a:cubicBezTo>
                    <a:pt x="1642" y="6036"/>
                    <a:pt x="1628" y="5941"/>
                    <a:pt x="1615" y="5849"/>
                  </a:cubicBezTo>
                  <a:cubicBezTo>
                    <a:pt x="1603" y="5756"/>
                    <a:pt x="1591" y="5663"/>
                    <a:pt x="1579" y="5571"/>
                  </a:cubicBezTo>
                  <a:cubicBezTo>
                    <a:pt x="1569" y="5482"/>
                    <a:pt x="1554" y="5391"/>
                    <a:pt x="1527" y="5307"/>
                  </a:cubicBezTo>
                  <a:cubicBezTo>
                    <a:pt x="1500" y="5220"/>
                    <a:pt x="1463" y="5137"/>
                    <a:pt x="1429" y="5055"/>
                  </a:cubicBezTo>
                  <a:cubicBezTo>
                    <a:pt x="1391" y="4957"/>
                    <a:pt x="1363" y="4858"/>
                    <a:pt x="1334" y="4757"/>
                  </a:cubicBezTo>
                  <a:cubicBezTo>
                    <a:pt x="1318" y="4701"/>
                    <a:pt x="1302" y="4645"/>
                    <a:pt x="1283" y="4590"/>
                  </a:cubicBezTo>
                  <a:cubicBezTo>
                    <a:pt x="1268" y="4547"/>
                    <a:pt x="1252" y="4504"/>
                    <a:pt x="1228" y="4466"/>
                  </a:cubicBezTo>
                  <a:cubicBezTo>
                    <a:pt x="1212" y="4442"/>
                    <a:pt x="1192" y="4422"/>
                    <a:pt x="1171" y="4402"/>
                  </a:cubicBezTo>
                  <a:cubicBezTo>
                    <a:pt x="1138" y="4370"/>
                    <a:pt x="1096" y="4356"/>
                    <a:pt x="1053" y="4356"/>
                  </a:cubicBezTo>
                  <a:cubicBezTo>
                    <a:pt x="999" y="4356"/>
                    <a:pt x="945" y="4378"/>
                    <a:pt x="910" y="4418"/>
                  </a:cubicBezTo>
                  <a:cubicBezTo>
                    <a:pt x="844" y="4494"/>
                    <a:pt x="854" y="4600"/>
                    <a:pt x="919" y="4671"/>
                  </a:cubicBezTo>
                  <a:cubicBezTo>
                    <a:pt x="960" y="4782"/>
                    <a:pt x="985" y="4896"/>
                    <a:pt x="1021" y="5009"/>
                  </a:cubicBezTo>
                  <a:cubicBezTo>
                    <a:pt x="1056" y="5124"/>
                    <a:pt x="1103" y="5232"/>
                    <a:pt x="1148" y="5342"/>
                  </a:cubicBezTo>
                  <a:cubicBezTo>
                    <a:pt x="1159" y="5373"/>
                    <a:pt x="1169" y="5401"/>
                    <a:pt x="1179" y="5432"/>
                  </a:cubicBezTo>
                  <a:cubicBezTo>
                    <a:pt x="1200" y="5528"/>
                    <a:pt x="1214" y="5624"/>
                    <a:pt x="1227" y="5722"/>
                  </a:cubicBezTo>
                  <a:cubicBezTo>
                    <a:pt x="1238" y="5820"/>
                    <a:pt x="1252" y="5918"/>
                    <a:pt x="1266" y="6017"/>
                  </a:cubicBezTo>
                  <a:cubicBezTo>
                    <a:pt x="1269" y="6062"/>
                    <a:pt x="1272" y="6106"/>
                    <a:pt x="1274" y="6150"/>
                  </a:cubicBezTo>
                  <a:cubicBezTo>
                    <a:pt x="1272" y="6181"/>
                    <a:pt x="1270" y="6212"/>
                    <a:pt x="1267" y="6243"/>
                  </a:cubicBezTo>
                  <a:cubicBezTo>
                    <a:pt x="1264" y="6255"/>
                    <a:pt x="1262" y="6266"/>
                    <a:pt x="1260" y="6277"/>
                  </a:cubicBezTo>
                  <a:cubicBezTo>
                    <a:pt x="1255" y="6290"/>
                    <a:pt x="1251" y="6301"/>
                    <a:pt x="1246" y="6314"/>
                  </a:cubicBezTo>
                  <a:cubicBezTo>
                    <a:pt x="1232" y="6344"/>
                    <a:pt x="1219" y="6373"/>
                    <a:pt x="1203" y="6402"/>
                  </a:cubicBezTo>
                  <a:cubicBezTo>
                    <a:pt x="1158" y="6476"/>
                    <a:pt x="1109" y="6547"/>
                    <a:pt x="1056" y="6618"/>
                  </a:cubicBezTo>
                  <a:cubicBezTo>
                    <a:pt x="996" y="6695"/>
                    <a:pt x="932" y="6768"/>
                    <a:pt x="866" y="6840"/>
                  </a:cubicBezTo>
                  <a:cubicBezTo>
                    <a:pt x="792" y="6869"/>
                    <a:pt x="720" y="6901"/>
                    <a:pt x="657" y="6949"/>
                  </a:cubicBezTo>
                  <a:cubicBezTo>
                    <a:pt x="565" y="7018"/>
                    <a:pt x="430" y="7113"/>
                    <a:pt x="422" y="7239"/>
                  </a:cubicBezTo>
                  <a:cubicBezTo>
                    <a:pt x="403" y="7256"/>
                    <a:pt x="384" y="7272"/>
                    <a:pt x="366" y="7288"/>
                  </a:cubicBezTo>
                  <a:cubicBezTo>
                    <a:pt x="331" y="7316"/>
                    <a:pt x="297" y="7341"/>
                    <a:pt x="262" y="7367"/>
                  </a:cubicBezTo>
                  <a:cubicBezTo>
                    <a:pt x="200" y="7405"/>
                    <a:pt x="138" y="7444"/>
                    <a:pt x="82" y="7491"/>
                  </a:cubicBezTo>
                  <a:cubicBezTo>
                    <a:pt x="33" y="7532"/>
                    <a:pt x="1" y="7586"/>
                    <a:pt x="1" y="7651"/>
                  </a:cubicBezTo>
                  <a:cubicBezTo>
                    <a:pt x="1" y="7707"/>
                    <a:pt x="27" y="7765"/>
                    <a:pt x="73" y="7798"/>
                  </a:cubicBezTo>
                  <a:cubicBezTo>
                    <a:pt x="106" y="7822"/>
                    <a:pt x="146" y="7836"/>
                    <a:pt x="185" y="7836"/>
                  </a:cubicBezTo>
                  <a:cubicBezTo>
                    <a:pt x="186" y="7836"/>
                    <a:pt x="188" y="7836"/>
                    <a:pt x="190" y="7836"/>
                  </a:cubicBezTo>
                  <a:cubicBezTo>
                    <a:pt x="243" y="7835"/>
                    <a:pt x="297" y="7812"/>
                    <a:pt x="332" y="7766"/>
                  </a:cubicBezTo>
                  <a:cubicBezTo>
                    <a:pt x="334" y="7765"/>
                    <a:pt x="335" y="7763"/>
                    <a:pt x="336" y="7762"/>
                  </a:cubicBezTo>
                  <a:cubicBezTo>
                    <a:pt x="350" y="7750"/>
                    <a:pt x="364" y="7739"/>
                    <a:pt x="379" y="7728"/>
                  </a:cubicBezTo>
                  <a:cubicBezTo>
                    <a:pt x="441" y="7691"/>
                    <a:pt x="503" y="7652"/>
                    <a:pt x="560" y="7606"/>
                  </a:cubicBezTo>
                  <a:cubicBezTo>
                    <a:pt x="605" y="7570"/>
                    <a:pt x="647" y="7532"/>
                    <a:pt x="690" y="7494"/>
                  </a:cubicBezTo>
                  <a:cubicBezTo>
                    <a:pt x="726" y="7491"/>
                    <a:pt x="760" y="7478"/>
                    <a:pt x="786" y="7453"/>
                  </a:cubicBezTo>
                  <a:cubicBezTo>
                    <a:pt x="838" y="7403"/>
                    <a:pt x="888" y="7351"/>
                    <a:pt x="940" y="7300"/>
                  </a:cubicBezTo>
                  <a:cubicBezTo>
                    <a:pt x="1015" y="7246"/>
                    <a:pt x="1093" y="7193"/>
                    <a:pt x="1169" y="7141"/>
                  </a:cubicBezTo>
                  <a:cubicBezTo>
                    <a:pt x="1173" y="7140"/>
                    <a:pt x="1177" y="7140"/>
                    <a:pt x="1181" y="7138"/>
                  </a:cubicBezTo>
                  <a:cubicBezTo>
                    <a:pt x="1227" y="7134"/>
                    <a:pt x="1271" y="7130"/>
                    <a:pt x="1317" y="7130"/>
                  </a:cubicBezTo>
                  <a:cubicBezTo>
                    <a:pt x="1411" y="7137"/>
                    <a:pt x="1503" y="7148"/>
                    <a:pt x="1597" y="7159"/>
                  </a:cubicBezTo>
                  <a:cubicBezTo>
                    <a:pt x="1708" y="7176"/>
                    <a:pt x="1817" y="7198"/>
                    <a:pt x="1925" y="7224"/>
                  </a:cubicBezTo>
                  <a:cubicBezTo>
                    <a:pt x="2035" y="7254"/>
                    <a:pt x="2143" y="7291"/>
                    <a:pt x="2247" y="7333"/>
                  </a:cubicBezTo>
                  <a:cubicBezTo>
                    <a:pt x="2248" y="7334"/>
                    <a:pt x="2249" y="7334"/>
                    <a:pt x="2250" y="7335"/>
                  </a:cubicBezTo>
                  <a:lnTo>
                    <a:pt x="2252" y="7335"/>
                  </a:lnTo>
                  <a:cubicBezTo>
                    <a:pt x="2260" y="7339"/>
                    <a:pt x="2267" y="7342"/>
                    <a:pt x="2275" y="7344"/>
                  </a:cubicBezTo>
                  <a:cubicBezTo>
                    <a:pt x="2328" y="7365"/>
                    <a:pt x="2382" y="7382"/>
                    <a:pt x="2436" y="7396"/>
                  </a:cubicBezTo>
                  <a:cubicBezTo>
                    <a:pt x="2514" y="7415"/>
                    <a:pt x="2590" y="7432"/>
                    <a:pt x="2669" y="7444"/>
                  </a:cubicBezTo>
                  <a:lnTo>
                    <a:pt x="2671" y="7444"/>
                  </a:lnTo>
                  <a:cubicBezTo>
                    <a:pt x="2673" y="7445"/>
                    <a:pt x="2675" y="7445"/>
                    <a:pt x="2679" y="7445"/>
                  </a:cubicBezTo>
                  <a:lnTo>
                    <a:pt x="2674" y="7445"/>
                  </a:lnTo>
                  <a:cubicBezTo>
                    <a:pt x="2675" y="7445"/>
                    <a:pt x="2678" y="7445"/>
                    <a:pt x="2679" y="7446"/>
                  </a:cubicBezTo>
                  <a:lnTo>
                    <a:pt x="2685" y="7446"/>
                  </a:lnTo>
                  <a:cubicBezTo>
                    <a:pt x="2685" y="7446"/>
                    <a:pt x="2686" y="7446"/>
                    <a:pt x="2686" y="7446"/>
                  </a:cubicBezTo>
                  <a:lnTo>
                    <a:pt x="2686" y="7446"/>
                  </a:lnTo>
                  <a:cubicBezTo>
                    <a:pt x="2686" y="7446"/>
                    <a:pt x="2686" y="7446"/>
                    <a:pt x="2686" y="7446"/>
                  </a:cubicBezTo>
                  <a:lnTo>
                    <a:pt x="2686" y="7446"/>
                  </a:lnTo>
                  <a:cubicBezTo>
                    <a:pt x="2686" y="7446"/>
                    <a:pt x="2686" y="7446"/>
                    <a:pt x="2686" y="7446"/>
                  </a:cubicBezTo>
                  <a:lnTo>
                    <a:pt x="2686" y="7446"/>
                  </a:lnTo>
                  <a:cubicBezTo>
                    <a:pt x="2686" y="7446"/>
                    <a:pt x="2687" y="7446"/>
                    <a:pt x="2687" y="7446"/>
                  </a:cubicBezTo>
                  <a:lnTo>
                    <a:pt x="2687" y="7446"/>
                  </a:lnTo>
                  <a:cubicBezTo>
                    <a:pt x="2687" y="7446"/>
                    <a:pt x="2686" y="7446"/>
                    <a:pt x="2686" y="7446"/>
                  </a:cubicBezTo>
                  <a:lnTo>
                    <a:pt x="2686" y="7446"/>
                  </a:lnTo>
                  <a:cubicBezTo>
                    <a:pt x="2687" y="7446"/>
                    <a:pt x="2688" y="7447"/>
                    <a:pt x="2689" y="7447"/>
                  </a:cubicBezTo>
                  <a:cubicBezTo>
                    <a:pt x="2689" y="7447"/>
                    <a:pt x="2688" y="7446"/>
                    <a:pt x="2687" y="7446"/>
                  </a:cubicBezTo>
                  <a:lnTo>
                    <a:pt x="2687" y="7446"/>
                  </a:lnTo>
                  <a:cubicBezTo>
                    <a:pt x="2696" y="7447"/>
                    <a:pt x="2704" y="7447"/>
                    <a:pt x="2712" y="7447"/>
                  </a:cubicBezTo>
                  <a:cubicBezTo>
                    <a:pt x="2800" y="7446"/>
                    <a:pt x="2879" y="7392"/>
                    <a:pt x="2897" y="7301"/>
                  </a:cubicBezTo>
                  <a:cubicBezTo>
                    <a:pt x="2916" y="7206"/>
                    <a:pt x="2853" y="7097"/>
                    <a:pt x="2752" y="7082"/>
                  </a:cubicBezTo>
                  <a:cubicBezTo>
                    <a:pt x="2737" y="7081"/>
                    <a:pt x="2722" y="7078"/>
                    <a:pt x="2707" y="7076"/>
                  </a:cubicBezTo>
                  <a:lnTo>
                    <a:pt x="2707" y="7076"/>
                  </a:lnTo>
                  <a:cubicBezTo>
                    <a:pt x="2709" y="7077"/>
                    <a:pt x="2711" y="7077"/>
                    <a:pt x="2713" y="7077"/>
                  </a:cubicBezTo>
                  <a:cubicBezTo>
                    <a:pt x="2647" y="7069"/>
                    <a:pt x="2582" y="7052"/>
                    <a:pt x="2516" y="7036"/>
                  </a:cubicBezTo>
                  <a:cubicBezTo>
                    <a:pt x="2483" y="7025"/>
                    <a:pt x="2450" y="7016"/>
                    <a:pt x="2418" y="7003"/>
                  </a:cubicBezTo>
                  <a:cubicBezTo>
                    <a:pt x="2414" y="7002"/>
                    <a:pt x="2409" y="7000"/>
                    <a:pt x="2404" y="6999"/>
                  </a:cubicBezTo>
                  <a:cubicBezTo>
                    <a:pt x="2391" y="6992"/>
                    <a:pt x="2375" y="6986"/>
                    <a:pt x="2360" y="6981"/>
                  </a:cubicBezTo>
                  <a:cubicBezTo>
                    <a:pt x="2279" y="6947"/>
                    <a:pt x="2196" y="6918"/>
                    <a:pt x="2112" y="6893"/>
                  </a:cubicBezTo>
                  <a:cubicBezTo>
                    <a:pt x="1954" y="6845"/>
                    <a:pt x="1790" y="6814"/>
                    <a:pt x="1626" y="6793"/>
                  </a:cubicBezTo>
                  <a:cubicBezTo>
                    <a:pt x="1681" y="6747"/>
                    <a:pt x="1736" y="6703"/>
                    <a:pt x="1790" y="6658"/>
                  </a:cubicBezTo>
                  <a:cubicBezTo>
                    <a:pt x="1909" y="6562"/>
                    <a:pt x="2017" y="6453"/>
                    <a:pt x="2130" y="6352"/>
                  </a:cubicBezTo>
                  <a:cubicBezTo>
                    <a:pt x="2194" y="6299"/>
                    <a:pt x="2258" y="6249"/>
                    <a:pt x="2322" y="6196"/>
                  </a:cubicBezTo>
                  <a:cubicBezTo>
                    <a:pt x="2392" y="6137"/>
                    <a:pt x="2462" y="6077"/>
                    <a:pt x="2530" y="6017"/>
                  </a:cubicBezTo>
                  <a:lnTo>
                    <a:pt x="2530" y="6017"/>
                  </a:lnTo>
                  <a:cubicBezTo>
                    <a:pt x="2525" y="6022"/>
                    <a:pt x="2519" y="6027"/>
                    <a:pt x="2513" y="6033"/>
                  </a:cubicBezTo>
                  <a:cubicBezTo>
                    <a:pt x="2577" y="5979"/>
                    <a:pt x="2642" y="5926"/>
                    <a:pt x="2707" y="5875"/>
                  </a:cubicBezTo>
                  <a:cubicBezTo>
                    <a:pt x="2719" y="5867"/>
                    <a:pt x="2729" y="5859"/>
                    <a:pt x="2739" y="5850"/>
                  </a:cubicBezTo>
                  <a:cubicBezTo>
                    <a:pt x="2820" y="5813"/>
                    <a:pt x="2900" y="5775"/>
                    <a:pt x="2982" y="5742"/>
                  </a:cubicBezTo>
                  <a:cubicBezTo>
                    <a:pt x="3081" y="5705"/>
                    <a:pt x="3181" y="5667"/>
                    <a:pt x="3284" y="5638"/>
                  </a:cubicBezTo>
                  <a:cubicBezTo>
                    <a:pt x="3342" y="5626"/>
                    <a:pt x="3400" y="5614"/>
                    <a:pt x="3460" y="5606"/>
                  </a:cubicBezTo>
                  <a:cubicBezTo>
                    <a:pt x="3535" y="5597"/>
                    <a:pt x="3611" y="5596"/>
                    <a:pt x="3687" y="5596"/>
                  </a:cubicBezTo>
                  <a:cubicBezTo>
                    <a:pt x="3866" y="5600"/>
                    <a:pt x="4044" y="5611"/>
                    <a:pt x="4221" y="5635"/>
                  </a:cubicBezTo>
                  <a:cubicBezTo>
                    <a:pt x="4353" y="5653"/>
                    <a:pt x="4483" y="5677"/>
                    <a:pt x="4615" y="5692"/>
                  </a:cubicBezTo>
                  <a:cubicBezTo>
                    <a:pt x="4754" y="5708"/>
                    <a:pt x="4894" y="5719"/>
                    <a:pt x="5033" y="5738"/>
                  </a:cubicBezTo>
                  <a:cubicBezTo>
                    <a:pt x="5025" y="5738"/>
                    <a:pt x="5017" y="5735"/>
                    <a:pt x="5009" y="5735"/>
                  </a:cubicBezTo>
                  <a:cubicBezTo>
                    <a:pt x="5092" y="5747"/>
                    <a:pt x="5173" y="5766"/>
                    <a:pt x="5256" y="5780"/>
                  </a:cubicBezTo>
                  <a:cubicBezTo>
                    <a:pt x="5348" y="5796"/>
                    <a:pt x="5439" y="5810"/>
                    <a:pt x="5531" y="5819"/>
                  </a:cubicBezTo>
                  <a:cubicBezTo>
                    <a:pt x="5621" y="5828"/>
                    <a:pt x="5713" y="5831"/>
                    <a:pt x="5804" y="5835"/>
                  </a:cubicBezTo>
                  <a:cubicBezTo>
                    <a:pt x="5891" y="5839"/>
                    <a:pt x="5978" y="5847"/>
                    <a:pt x="6065" y="5853"/>
                  </a:cubicBezTo>
                  <a:cubicBezTo>
                    <a:pt x="6069" y="5854"/>
                    <a:pt x="6074" y="5854"/>
                    <a:pt x="6079" y="5854"/>
                  </a:cubicBezTo>
                  <a:cubicBezTo>
                    <a:pt x="6174" y="5854"/>
                    <a:pt x="6255" y="5778"/>
                    <a:pt x="6263" y="5682"/>
                  </a:cubicBezTo>
                  <a:cubicBezTo>
                    <a:pt x="6269" y="5580"/>
                    <a:pt x="6192" y="5495"/>
                    <a:pt x="6091" y="5485"/>
                  </a:cubicBezTo>
                  <a:cubicBezTo>
                    <a:pt x="5977" y="5474"/>
                    <a:pt x="5861" y="5468"/>
                    <a:pt x="5746" y="5462"/>
                  </a:cubicBezTo>
                  <a:cubicBezTo>
                    <a:pt x="5634" y="5459"/>
                    <a:pt x="5525" y="5447"/>
                    <a:pt x="5414" y="5432"/>
                  </a:cubicBezTo>
                  <a:cubicBezTo>
                    <a:pt x="5276" y="5409"/>
                    <a:pt x="5138" y="5377"/>
                    <a:pt x="4998" y="5361"/>
                  </a:cubicBezTo>
                  <a:cubicBezTo>
                    <a:pt x="4853" y="5344"/>
                    <a:pt x="4706" y="5333"/>
                    <a:pt x="4561" y="5313"/>
                  </a:cubicBezTo>
                  <a:cubicBezTo>
                    <a:pt x="4447" y="5297"/>
                    <a:pt x="4333" y="5276"/>
                    <a:pt x="4218" y="5261"/>
                  </a:cubicBezTo>
                  <a:cubicBezTo>
                    <a:pt x="4065" y="5243"/>
                    <a:pt x="3910" y="5231"/>
                    <a:pt x="3756" y="5228"/>
                  </a:cubicBezTo>
                  <a:cubicBezTo>
                    <a:pt x="3712" y="5227"/>
                    <a:pt x="3668" y="5225"/>
                    <a:pt x="3624" y="5225"/>
                  </a:cubicBezTo>
                  <a:cubicBezTo>
                    <a:pt x="3571" y="5225"/>
                    <a:pt x="3518" y="5227"/>
                    <a:pt x="3467" y="5233"/>
                  </a:cubicBezTo>
                  <a:cubicBezTo>
                    <a:pt x="3456" y="5235"/>
                    <a:pt x="3447" y="5236"/>
                    <a:pt x="3438" y="5237"/>
                  </a:cubicBezTo>
                  <a:cubicBezTo>
                    <a:pt x="3491" y="5185"/>
                    <a:pt x="3543" y="5134"/>
                    <a:pt x="3599" y="5085"/>
                  </a:cubicBezTo>
                  <a:cubicBezTo>
                    <a:pt x="3698" y="4999"/>
                    <a:pt x="3795" y="4912"/>
                    <a:pt x="3893" y="4826"/>
                  </a:cubicBezTo>
                  <a:cubicBezTo>
                    <a:pt x="4002" y="4735"/>
                    <a:pt x="4109" y="4645"/>
                    <a:pt x="4215" y="4551"/>
                  </a:cubicBezTo>
                  <a:lnTo>
                    <a:pt x="4215" y="4551"/>
                  </a:lnTo>
                  <a:cubicBezTo>
                    <a:pt x="4214" y="4552"/>
                    <a:pt x="4212" y="4553"/>
                    <a:pt x="4211" y="4554"/>
                  </a:cubicBezTo>
                  <a:cubicBezTo>
                    <a:pt x="4213" y="4552"/>
                    <a:pt x="4216" y="4550"/>
                    <a:pt x="4218" y="4549"/>
                  </a:cubicBezTo>
                  <a:lnTo>
                    <a:pt x="4218" y="4549"/>
                  </a:lnTo>
                  <a:cubicBezTo>
                    <a:pt x="4217" y="4549"/>
                    <a:pt x="4217" y="4549"/>
                    <a:pt x="4217" y="4549"/>
                  </a:cubicBezTo>
                  <a:lnTo>
                    <a:pt x="4217" y="4549"/>
                  </a:lnTo>
                  <a:cubicBezTo>
                    <a:pt x="4217" y="4549"/>
                    <a:pt x="4218" y="4549"/>
                    <a:pt x="4218" y="4548"/>
                  </a:cubicBezTo>
                  <a:lnTo>
                    <a:pt x="4218" y="4548"/>
                  </a:lnTo>
                  <a:cubicBezTo>
                    <a:pt x="4290" y="4486"/>
                    <a:pt x="4367" y="4429"/>
                    <a:pt x="4438" y="4365"/>
                  </a:cubicBezTo>
                  <a:cubicBezTo>
                    <a:pt x="4511" y="4298"/>
                    <a:pt x="4579" y="4225"/>
                    <a:pt x="4653" y="4160"/>
                  </a:cubicBezTo>
                  <a:cubicBezTo>
                    <a:pt x="4707" y="4114"/>
                    <a:pt x="4762" y="4069"/>
                    <a:pt x="4815" y="4021"/>
                  </a:cubicBezTo>
                  <a:cubicBezTo>
                    <a:pt x="4870" y="3971"/>
                    <a:pt x="4921" y="3918"/>
                    <a:pt x="4976" y="3867"/>
                  </a:cubicBezTo>
                  <a:cubicBezTo>
                    <a:pt x="4991" y="3852"/>
                    <a:pt x="5007" y="3837"/>
                    <a:pt x="5022" y="3822"/>
                  </a:cubicBezTo>
                  <a:cubicBezTo>
                    <a:pt x="5072" y="3795"/>
                    <a:pt x="5122" y="3769"/>
                    <a:pt x="5176" y="3746"/>
                  </a:cubicBezTo>
                  <a:cubicBezTo>
                    <a:pt x="5232" y="3726"/>
                    <a:pt x="5288" y="3708"/>
                    <a:pt x="5345" y="3693"/>
                  </a:cubicBezTo>
                  <a:lnTo>
                    <a:pt x="5345" y="3693"/>
                  </a:lnTo>
                  <a:cubicBezTo>
                    <a:pt x="5343" y="3693"/>
                    <a:pt x="5340" y="3694"/>
                    <a:pt x="5337" y="3694"/>
                  </a:cubicBezTo>
                  <a:cubicBezTo>
                    <a:pt x="5341" y="3693"/>
                    <a:pt x="5344" y="3693"/>
                    <a:pt x="5348" y="3692"/>
                  </a:cubicBezTo>
                  <a:cubicBezTo>
                    <a:pt x="5352" y="3691"/>
                    <a:pt x="5357" y="3690"/>
                    <a:pt x="5361" y="3689"/>
                  </a:cubicBezTo>
                  <a:lnTo>
                    <a:pt x="5361" y="3689"/>
                  </a:lnTo>
                  <a:cubicBezTo>
                    <a:pt x="5357" y="3690"/>
                    <a:pt x="5353" y="3691"/>
                    <a:pt x="5350" y="3692"/>
                  </a:cubicBezTo>
                  <a:cubicBezTo>
                    <a:pt x="5443" y="3670"/>
                    <a:pt x="5536" y="3655"/>
                    <a:pt x="5631" y="3645"/>
                  </a:cubicBezTo>
                  <a:cubicBezTo>
                    <a:pt x="5812" y="3628"/>
                    <a:pt x="5994" y="3613"/>
                    <a:pt x="6176" y="3613"/>
                  </a:cubicBezTo>
                  <a:cubicBezTo>
                    <a:pt x="6321" y="3617"/>
                    <a:pt x="6466" y="3623"/>
                    <a:pt x="6610" y="3625"/>
                  </a:cubicBezTo>
                  <a:cubicBezTo>
                    <a:pt x="6759" y="3625"/>
                    <a:pt x="6906" y="3617"/>
                    <a:pt x="7054" y="3609"/>
                  </a:cubicBezTo>
                  <a:cubicBezTo>
                    <a:pt x="7196" y="3603"/>
                    <a:pt x="7337" y="3593"/>
                    <a:pt x="7478" y="3584"/>
                  </a:cubicBezTo>
                  <a:cubicBezTo>
                    <a:pt x="7547" y="3580"/>
                    <a:pt x="7615" y="3576"/>
                    <a:pt x="7683" y="3571"/>
                  </a:cubicBezTo>
                  <a:cubicBezTo>
                    <a:pt x="7735" y="3566"/>
                    <a:pt x="7789" y="3564"/>
                    <a:pt x="7839" y="3548"/>
                  </a:cubicBezTo>
                  <a:cubicBezTo>
                    <a:pt x="7935" y="3516"/>
                    <a:pt x="7989" y="3410"/>
                    <a:pt x="7958" y="3315"/>
                  </a:cubicBezTo>
                  <a:cubicBezTo>
                    <a:pt x="7933" y="3237"/>
                    <a:pt x="7858" y="3187"/>
                    <a:pt x="7780" y="3187"/>
                  </a:cubicBezTo>
                  <a:cubicBezTo>
                    <a:pt x="7764" y="3187"/>
                    <a:pt x="7747" y="3189"/>
                    <a:pt x="7731" y="3193"/>
                  </a:cubicBezTo>
                  <a:cubicBezTo>
                    <a:pt x="7725" y="3195"/>
                    <a:pt x="7718" y="3196"/>
                    <a:pt x="7711" y="3197"/>
                  </a:cubicBezTo>
                  <a:cubicBezTo>
                    <a:pt x="7518" y="3213"/>
                    <a:pt x="7325" y="3224"/>
                    <a:pt x="7132" y="3235"/>
                  </a:cubicBezTo>
                  <a:cubicBezTo>
                    <a:pt x="6935" y="3245"/>
                    <a:pt x="6739" y="3254"/>
                    <a:pt x="6543" y="3254"/>
                  </a:cubicBezTo>
                  <a:cubicBezTo>
                    <a:pt x="6546" y="3254"/>
                    <a:pt x="6550" y="3254"/>
                    <a:pt x="6553" y="3255"/>
                  </a:cubicBezTo>
                  <a:lnTo>
                    <a:pt x="6537" y="3254"/>
                  </a:lnTo>
                  <a:lnTo>
                    <a:pt x="6535" y="3254"/>
                  </a:lnTo>
                  <a:cubicBezTo>
                    <a:pt x="6405" y="3251"/>
                    <a:pt x="6274" y="3243"/>
                    <a:pt x="6144" y="3243"/>
                  </a:cubicBezTo>
                  <a:cubicBezTo>
                    <a:pt x="6101" y="3243"/>
                    <a:pt x="6058" y="3244"/>
                    <a:pt x="6016" y="3246"/>
                  </a:cubicBezTo>
                  <a:cubicBezTo>
                    <a:pt x="5860" y="3253"/>
                    <a:pt x="5705" y="3265"/>
                    <a:pt x="5550" y="3284"/>
                  </a:cubicBezTo>
                  <a:cubicBezTo>
                    <a:pt x="5575" y="3256"/>
                    <a:pt x="5602" y="3228"/>
                    <a:pt x="5628" y="3200"/>
                  </a:cubicBezTo>
                  <a:cubicBezTo>
                    <a:pt x="5732" y="3092"/>
                    <a:pt x="5846" y="2993"/>
                    <a:pt x="5951" y="2885"/>
                  </a:cubicBezTo>
                  <a:cubicBezTo>
                    <a:pt x="6082" y="2749"/>
                    <a:pt x="6219" y="2616"/>
                    <a:pt x="6349" y="2479"/>
                  </a:cubicBezTo>
                  <a:cubicBezTo>
                    <a:pt x="6484" y="2336"/>
                    <a:pt x="6625" y="2196"/>
                    <a:pt x="6768" y="2060"/>
                  </a:cubicBezTo>
                  <a:cubicBezTo>
                    <a:pt x="6903" y="1931"/>
                    <a:pt x="7017" y="1781"/>
                    <a:pt x="7135" y="1635"/>
                  </a:cubicBezTo>
                  <a:cubicBezTo>
                    <a:pt x="7192" y="1563"/>
                    <a:pt x="7252" y="1493"/>
                    <a:pt x="7310" y="1423"/>
                  </a:cubicBezTo>
                  <a:cubicBezTo>
                    <a:pt x="7359" y="1363"/>
                    <a:pt x="7413" y="1303"/>
                    <a:pt x="7459" y="1239"/>
                  </a:cubicBezTo>
                  <a:cubicBezTo>
                    <a:pt x="7517" y="1157"/>
                    <a:pt x="7508" y="1044"/>
                    <a:pt x="7427" y="980"/>
                  </a:cubicBezTo>
                  <a:cubicBezTo>
                    <a:pt x="7394" y="954"/>
                    <a:pt x="7352" y="941"/>
                    <a:pt x="7311" y="941"/>
                  </a:cubicBezTo>
                  <a:cubicBezTo>
                    <a:pt x="7255" y="941"/>
                    <a:pt x="7199" y="964"/>
                    <a:pt x="7166" y="1012"/>
                  </a:cubicBezTo>
                  <a:cubicBezTo>
                    <a:pt x="7128" y="1065"/>
                    <a:pt x="7084" y="1115"/>
                    <a:pt x="7042" y="1166"/>
                  </a:cubicBezTo>
                  <a:cubicBezTo>
                    <a:pt x="6998" y="1220"/>
                    <a:pt x="6953" y="1272"/>
                    <a:pt x="6910" y="1326"/>
                  </a:cubicBezTo>
                  <a:cubicBezTo>
                    <a:pt x="6818" y="1437"/>
                    <a:pt x="6729" y="1551"/>
                    <a:pt x="6636" y="1662"/>
                  </a:cubicBezTo>
                  <a:cubicBezTo>
                    <a:pt x="6556" y="1752"/>
                    <a:pt x="6469" y="1833"/>
                    <a:pt x="6384" y="1915"/>
                  </a:cubicBezTo>
                  <a:cubicBezTo>
                    <a:pt x="6295" y="2001"/>
                    <a:pt x="6209" y="2089"/>
                    <a:pt x="6124" y="2179"/>
                  </a:cubicBezTo>
                  <a:cubicBezTo>
                    <a:pt x="6058" y="2249"/>
                    <a:pt x="5990" y="2316"/>
                    <a:pt x="5923" y="2385"/>
                  </a:cubicBezTo>
                  <a:cubicBezTo>
                    <a:pt x="5933" y="2321"/>
                    <a:pt x="5945" y="2256"/>
                    <a:pt x="5956" y="2191"/>
                  </a:cubicBezTo>
                  <a:lnTo>
                    <a:pt x="5956" y="2191"/>
                  </a:lnTo>
                  <a:cubicBezTo>
                    <a:pt x="5956" y="2191"/>
                    <a:pt x="5956" y="2191"/>
                    <a:pt x="5956" y="2192"/>
                  </a:cubicBezTo>
                  <a:lnTo>
                    <a:pt x="5956" y="2192"/>
                  </a:lnTo>
                  <a:cubicBezTo>
                    <a:pt x="5983" y="2056"/>
                    <a:pt x="6005" y="1921"/>
                    <a:pt x="6013" y="1782"/>
                  </a:cubicBezTo>
                  <a:cubicBezTo>
                    <a:pt x="6021" y="1653"/>
                    <a:pt x="6026" y="1524"/>
                    <a:pt x="6033" y="1395"/>
                  </a:cubicBezTo>
                  <a:cubicBezTo>
                    <a:pt x="6049" y="1205"/>
                    <a:pt x="6082" y="1016"/>
                    <a:pt x="6089" y="824"/>
                  </a:cubicBezTo>
                  <a:cubicBezTo>
                    <a:pt x="6091" y="719"/>
                    <a:pt x="6094" y="613"/>
                    <a:pt x="6098" y="507"/>
                  </a:cubicBezTo>
                  <a:cubicBezTo>
                    <a:pt x="6100" y="401"/>
                    <a:pt x="6107" y="286"/>
                    <a:pt x="6083" y="179"/>
                  </a:cubicBezTo>
                  <a:cubicBezTo>
                    <a:pt x="6081" y="109"/>
                    <a:pt x="6038" y="42"/>
                    <a:pt x="5970" y="15"/>
                  </a:cubicBezTo>
                  <a:cubicBezTo>
                    <a:pt x="5947" y="5"/>
                    <a:pt x="5924" y="1"/>
                    <a:pt x="59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4" name="Google Shape;2134;p42"/>
            <p:cNvSpPr/>
            <p:nvPr/>
          </p:nvSpPr>
          <p:spPr>
            <a:xfrm flipH="1">
              <a:off x="6963558" y="2558180"/>
              <a:ext cx="183" cy="62"/>
            </a:xfrm>
            <a:custGeom>
              <a:avLst/>
              <a:gdLst/>
              <a:ahLst/>
              <a:cxnLst/>
              <a:rect l="l" t="t" r="r" b="b"/>
              <a:pathLst>
                <a:path w="3" h="1" extrusionOk="0">
                  <a:moveTo>
                    <a:pt x="3" y="1"/>
                  </a:moveTo>
                  <a:lnTo>
                    <a:pt x="3" y="1"/>
                  </a:lnTo>
                  <a:cubicBezTo>
                    <a:pt x="1" y="1"/>
                    <a:pt x="0" y="1"/>
                    <a:pt x="0" y="1"/>
                  </a:cubicBezTo>
                  <a:cubicBezTo>
                    <a:pt x="1" y="1"/>
                    <a:pt x="1" y="1"/>
                    <a:pt x="3"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35" name="Google Shape;2135;p42"/>
            <p:cNvSpPr/>
            <p:nvPr/>
          </p:nvSpPr>
          <p:spPr>
            <a:xfrm flipH="1">
              <a:off x="6991366" y="2375474"/>
              <a:ext cx="23347" cy="22900"/>
            </a:xfrm>
            <a:custGeom>
              <a:avLst/>
              <a:gdLst/>
              <a:ahLst/>
              <a:cxnLst/>
              <a:rect l="l" t="t" r="r" b="b"/>
              <a:pathLst>
                <a:path w="382" h="370" extrusionOk="0">
                  <a:moveTo>
                    <a:pt x="184" y="0"/>
                  </a:moveTo>
                  <a:cubicBezTo>
                    <a:pt x="183" y="0"/>
                    <a:pt x="182" y="0"/>
                    <a:pt x="181" y="0"/>
                  </a:cubicBezTo>
                  <a:cubicBezTo>
                    <a:pt x="80" y="1"/>
                    <a:pt x="1" y="99"/>
                    <a:pt x="6" y="196"/>
                  </a:cubicBezTo>
                  <a:cubicBezTo>
                    <a:pt x="13" y="298"/>
                    <a:pt x="99" y="370"/>
                    <a:pt x="197" y="370"/>
                  </a:cubicBezTo>
                  <a:cubicBezTo>
                    <a:pt x="199" y="370"/>
                    <a:pt x="200" y="370"/>
                    <a:pt x="202" y="370"/>
                  </a:cubicBezTo>
                  <a:cubicBezTo>
                    <a:pt x="303" y="368"/>
                    <a:pt x="381" y="271"/>
                    <a:pt x="376" y="175"/>
                  </a:cubicBezTo>
                  <a:cubicBezTo>
                    <a:pt x="370" y="72"/>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6" name="Google Shape;2136;p42"/>
            <p:cNvSpPr/>
            <p:nvPr/>
          </p:nvSpPr>
          <p:spPr>
            <a:xfrm flipH="1">
              <a:off x="6963863" y="2354678"/>
              <a:ext cx="23286" cy="22962"/>
            </a:xfrm>
            <a:custGeom>
              <a:avLst/>
              <a:gdLst/>
              <a:ahLst/>
              <a:cxnLst/>
              <a:rect l="l" t="t" r="r" b="b"/>
              <a:pathLst>
                <a:path w="381" h="371" extrusionOk="0">
                  <a:moveTo>
                    <a:pt x="182" y="0"/>
                  </a:moveTo>
                  <a:cubicBezTo>
                    <a:pt x="181" y="0"/>
                    <a:pt x="181" y="0"/>
                    <a:pt x="180" y="0"/>
                  </a:cubicBezTo>
                  <a:cubicBezTo>
                    <a:pt x="79" y="2"/>
                    <a:pt x="0" y="100"/>
                    <a:pt x="6" y="196"/>
                  </a:cubicBezTo>
                  <a:cubicBezTo>
                    <a:pt x="12" y="299"/>
                    <a:pt x="98" y="371"/>
                    <a:pt x="198" y="371"/>
                  </a:cubicBezTo>
                  <a:cubicBezTo>
                    <a:pt x="199" y="371"/>
                    <a:pt x="200" y="371"/>
                    <a:pt x="200" y="371"/>
                  </a:cubicBezTo>
                  <a:cubicBezTo>
                    <a:pt x="302" y="369"/>
                    <a:pt x="381" y="272"/>
                    <a:pt x="375" y="175"/>
                  </a:cubicBezTo>
                  <a:cubicBezTo>
                    <a:pt x="368" y="72"/>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7" name="Google Shape;2137;p42"/>
            <p:cNvSpPr/>
            <p:nvPr/>
          </p:nvSpPr>
          <p:spPr>
            <a:xfrm flipH="1">
              <a:off x="6703992" y="2255216"/>
              <a:ext cx="23347" cy="22900"/>
            </a:xfrm>
            <a:custGeom>
              <a:avLst/>
              <a:gdLst/>
              <a:ahLst/>
              <a:cxnLst/>
              <a:rect l="l" t="t" r="r" b="b"/>
              <a:pathLst>
                <a:path w="382" h="370" extrusionOk="0">
                  <a:moveTo>
                    <a:pt x="184" y="0"/>
                  </a:moveTo>
                  <a:cubicBezTo>
                    <a:pt x="183" y="0"/>
                    <a:pt x="182" y="1"/>
                    <a:pt x="181" y="1"/>
                  </a:cubicBezTo>
                  <a:cubicBezTo>
                    <a:pt x="80" y="2"/>
                    <a:pt x="1" y="99"/>
                    <a:pt x="6" y="196"/>
                  </a:cubicBezTo>
                  <a:cubicBezTo>
                    <a:pt x="13" y="299"/>
                    <a:pt x="100" y="370"/>
                    <a:pt x="200" y="370"/>
                  </a:cubicBezTo>
                  <a:cubicBezTo>
                    <a:pt x="200" y="370"/>
                    <a:pt x="201" y="370"/>
                    <a:pt x="202" y="370"/>
                  </a:cubicBezTo>
                  <a:cubicBezTo>
                    <a:pt x="303" y="369"/>
                    <a:pt x="381" y="272"/>
                    <a:pt x="377"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8" name="Google Shape;2138;p42"/>
            <p:cNvSpPr/>
            <p:nvPr/>
          </p:nvSpPr>
          <p:spPr>
            <a:xfrm flipH="1">
              <a:off x="6624356" y="2864548"/>
              <a:ext cx="479406" cy="346474"/>
            </a:xfrm>
            <a:custGeom>
              <a:avLst/>
              <a:gdLst/>
              <a:ahLst/>
              <a:cxnLst/>
              <a:rect l="l" t="t" r="r" b="b"/>
              <a:pathLst>
                <a:path w="7844" h="5598" extrusionOk="0">
                  <a:moveTo>
                    <a:pt x="6188" y="1336"/>
                  </a:moveTo>
                  <a:cubicBezTo>
                    <a:pt x="6186" y="1340"/>
                    <a:pt x="6185" y="1344"/>
                    <a:pt x="6183" y="1348"/>
                  </a:cubicBezTo>
                  <a:lnTo>
                    <a:pt x="6183" y="1348"/>
                  </a:lnTo>
                  <a:lnTo>
                    <a:pt x="6188" y="1336"/>
                  </a:lnTo>
                  <a:close/>
                  <a:moveTo>
                    <a:pt x="5028" y="2881"/>
                  </a:moveTo>
                  <a:lnTo>
                    <a:pt x="5028" y="2881"/>
                  </a:lnTo>
                  <a:cubicBezTo>
                    <a:pt x="5028" y="2881"/>
                    <a:pt x="5028" y="2881"/>
                    <a:pt x="5028" y="2882"/>
                  </a:cubicBezTo>
                  <a:lnTo>
                    <a:pt x="5028" y="2882"/>
                  </a:lnTo>
                  <a:cubicBezTo>
                    <a:pt x="5028" y="2881"/>
                    <a:pt x="5028" y="2881"/>
                    <a:pt x="5028" y="2881"/>
                  </a:cubicBezTo>
                  <a:close/>
                  <a:moveTo>
                    <a:pt x="5099" y="3277"/>
                  </a:moveTo>
                  <a:cubicBezTo>
                    <a:pt x="5099" y="3277"/>
                    <a:pt x="5099" y="3277"/>
                    <a:pt x="5100" y="3277"/>
                  </a:cubicBezTo>
                  <a:lnTo>
                    <a:pt x="5099" y="3277"/>
                  </a:lnTo>
                  <a:close/>
                  <a:moveTo>
                    <a:pt x="1233" y="3932"/>
                  </a:moveTo>
                  <a:cubicBezTo>
                    <a:pt x="1233" y="3933"/>
                    <a:pt x="1233" y="3934"/>
                    <a:pt x="1234" y="3934"/>
                  </a:cubicBezTo>
                  <a:cubicBezTo>
                    <a:pt x="1234" y="3933"/>
                    <a:pt x="1233" y="3933"/>
                    <a:pt x="1233" y="3932"/>
                  </a:cubicBezTo>
                  <a:close/>
                  <a:moveTo>
                    <a:pt x="3529" y="1"/>
                  </a:moveTo>
                  <a:cubicBezTo>
                    <a:pt x="3516" y="1"/>
                    <a:pt x="3503" y="2"/>
                    <a:pt x="3490" y="5"/>
                  </a:cubicBezTo>
                  <a:cubicBezTo>
                    <a:pt x="3423" y="21"/>
                    <a:pt x="3373" y="75"/>
                    <a:pt x="3354" y="139"/>
                  </a:cubicBezTo>
                  <a:cubicBezTo>
                    <a:pt x="3327" y="222"/>
                    <a:pt x="3318" y="308"/>
                    <a:pt x="3309" y="394"/>
                  </a:cubicBezTo>
                  <a:cubicBezTo>
                    <a:pt x="3294" y="546"/>
                    <a:pt x="3272" y="701"/>
                    <a:pt x="3264" y="854"/>
                  </a:cubicBezTo>
                  <a:cubicBezTo>
                    <a:pt x="3250" y="1149"/>
                    <a:pt x="3264" y="1446"/>
                    <a:pt x="3239" y="1741"/>
                  </a:cubicBezTo>
                  <a:cubicBezTo>
                    <a:pt x="3226" y="1849"/>
                    <a:pt x="3206" y="1955"/>
                    <a:pt x="3191" y="2063"/>
                  </a:cubicBezTo>
                  <a:cubicBezTo>
                    <a:pt x="3176" y="2171"/>
                    <a:pt x="3166" y="2279"/>
                    <a:pt x="3144" y="2386"/>
                  </a:cubicBezTo>
                  <a:cubicBezTo>
                    <a:pt x="3119" y="2484"/>
                    <a:pt x="3094" y="2582"/>
                    <a:pt x="3075" y="2681"/>
                  </a:cubicBezTo>
                  <a:cubicBezTo>
                    <a:pt x="3056" y="2773"/>
                    <a:pt x="3035" y="2865"/>
                    <a:pt x="3014" y="2958"/>
                  </a:cubicBezTo>
                  <a:cubicBezTo>
                    <a:pt x="3005" y="2996"/>
                    <a:pt x="2993" y="3034"/>
                    <a:pt x="2981" y="3073"/>
                  </a:cubicBezTo>
                  <a:cubicBezTo>
                    <a:pt x="2964" y="3111"/>
                    <a:pt x="2947" y="3149"/>
                    <a:pt x="2927" y="3185"/>
                  </a:cubicBezTo>
                  <a:cubicBezTo>
                    <a:pt x="2878" y="3273"/>
                    <a:pt x="2824" y="3358"/>
                    <a:pt x="2767" y="3443"/>
                  </a:cubicBezTo>
                  <a:cubicBezTo>
                    <a:pt x="2736" y="3485"/>
                    <a:pt x="2704" y="3526"/>
                    <a:pt x="2669" y="3567"/>
                  </a:cubicBezTo>
                  <a:cubicBezTo>
                    <a:pt x="2650" y="3587"/>
                    <a:pt x="2631" y="3606"/>
                    <a:pt x="2610" y="3625"/>
                  </a:cubicBezTo>
                  <a:cubicBezTo>
                    <a:pt x="2555" y="3668"/>
                    <a:pt x="2497" y="3706"/>
                    <a:pt x="2439" y="3743"/>
                  </a:cubicBezTo>
                  <a:cubicBezTo>
                    <a:pt x="2371" y="3787"/>
                    <a:pt x="2305" y="3830"/>
                    <a:pt x="2239" y="3875"/>
                  </a:cubicBezTo>
                  <a:cubicBezTo>
                    <a:pt x="2215" y="3892"/>
                    <a:pt x="2198" y="3916"/>
                    <a:pt x="2185" y="3941"/>
                  </a:cubicBezTo>
                  <a:cubicBezTo>
                    <a:pt x="2156" y="3955"/>
                    <a:pt x="2127" y="3968"/>
                    <a:pt x="2097" y="3981"/>
                  </a:cubicBezTo>
                  <a:cubicBezTo>
                    <a:pt x="2064" y="3986"/>
                    <a:pt x="2031" y="3989"/>
                    <a:pt x="1997" y="3996"/>
                  </a:cubicBezTo>
                  <a:cubicBezTo>
                    <a:pt x="1875" y="4017"/>
                    <a:pt x="1706" y="4036"/>
                    <a:pt x="1675" y="4180"/>
                  </a:cubicBezTo>
                  <a:cubicBezTo>
                    <a:pt x="1604" y="4215"/>
                    <a:pt x="1533" y="4248"/>
                    <a:pt x="1463" y="4284"/>
                  </a:cubicBezTo>
                  <a:cubicBezTo>
                    <a:pt x="1399" y="4319"/>
                    <a:pt x="1335" y="4354"/>
                    <a:pt x="1271" y="4388"/>
                  </a:cubicBezTo>
                  <a:cubicBezTo>
                    <a:pt x="1284" y="4361"/>
                    <a:pt x="1292" y="4330"/>
                    <a:pt x="1290" y="4297"/>
                  </a:cubicBezTo>
                  <a:cubicBezTo>
                    <a:pt x="1278" y="4173"/>
                    <a:pt x="1254" y="4054"/>
                    <a:pt x="1233" y="3931"/>
                  </a:cubicBezTo>
                  <a:lnTo>
                    <a:pt x="1233" y="3931"/>
                  </a:lnTo>
                  <a:cubicBezTo>
                    <a:pt x="1233" y="3931"/>
                    <a:pt x="1233" y="3932"/>
                    <a:pt x="1233" y="3932"/>
                  </a:cubicBezTo>
                  <a:lnTo>
                    <a:pt x="1233" y="3932"/>
                  </a:lnTo>
                  <a:cubicBezTo>
                    <a:pt x="1195" y="3705"/>
                    <a:pt x="1165" y="3479"/>
                    <a:pt x="1127" y="3253"/>
                  </a:cubicBezTo>
                  <a:lnTo>
                    <a:pt x="1127" y="3253"/>
                  </a:lnTo>
                  <a:cubicBezTo>
                    <a:pt x="1128" y="3255"/>
                    <a:pt x="1128" y="3256"/>
                    <a:pt x="1128" y="3257"/>
                  </a:cubicBezTo>
                  <a:cubicBezTo>
                    <a:pt x="1114" y="3167"/>
                    <a:pt x="1104" y="3077"/>
                    <a:pt x="1095" y="2986"/>
                  </a:cubicBezTo>
                  <a:cubicBezTo>
                    <a:pt x="1088" y="2917"/>
                    <a:pt x="1088" y="2839"/>
                    <a:pt x="1063" y="2773"/>
                  </a:cubicBezTo>
                  <a:cubicBezTo>
                    <a:pt x="1036" y="2701"/>
                    <a:pt x="964" y="2656"/>
                    <a:pt x="890" y="2656"/>
                  </a:cubicBezTo>
                  <a:cubicBezTo>
                    <a:pt x="867" y="2656"/>
                    <a:pt x="845" y="2660"/>
                    <a:pt x="823" y="2669"/>
                  </a:cubicBezTo>
                  <a:cubicBezTo>
                    <a:pt x="737" y="2702"/>
                    <a:pt x="693" y="2794"/>
                    <a:pt x="711" y="2881"/>
                  </a:cubicBezTo>
                  <a:cubicBezTo>
                    <a:pt x="711" y="2884"/>
                    <a:pt x="712" y="2885"/>
                    <a:pt x="712" y="2886"/>
                  </a:cubicBezTo>
                  <a:lnTo>
                    <a:pt x="711" y="2885"/>
                  </a:lnTo>
                  <a:lnTo>
                    <a:pt x="711" y="2885"/>
                  </a:lnTo>
                  <a:cubicBezTo>
                    <a:pt x="712" y="2886"/>
                    <a:pt x="712" y="2887"/>
                    <a:pt x="712" y="2888"/>
                  </a:cubicBezTo>
                  <a:cubicBezTo>
                    <a:pt x="724" y="2974"/>
                    <a:pt x="730" y="3061"/>
                    <a:pt x="740" y="3147"/>
                  </a:cubicBezTo>
                  <a:cubicBezTo>
                    <a:pt x="749" y="3245"/>
                    <a:pt x="767" y="3342"/>
                    <a:pt x="785" y="3439"/>
                  </a:cubicBezTo>
                  <a:cubicBezTo>
                    <a:pt x="784" y="3436"/>
                    <a:pt x="784" y="3432"/>
                    <a:pt x="783" y="3428"/>
                  </a:cubicBezTo>
                  <a:lnTo>
                    <a:pt x="783" y="3428"/>
                  </a:lnTo>
                  <a:lnTo>
                    <a:pt x="785" y="3445"/>
                  </a:lnTo>
                  <a:cubicBezTo>
                    <a:pt x="786" y="3447"/>
                    <a:pt x="786" y="3450"/>
                    <a:pt x="787" y="3453"/>
                  </a:cubicBezTo>
                  <a:lnTo>
                    <a:pt x="787" y="3453"/>
                  </a:lnTo>
                  <a:cubicBezTo>
                    <a:pt x="823" y="3689"/>
                    <a:pt x="855" y="3927"/>
                    <a:pt x="900" y="4163"/>
                  </a:cubicBezTo>
                  <a:cubicBezTo>
                    <a:pt x="909" y="4220"/>
                    <a:pt x="916" y="4277"/>
                    <a:pt x="920" y="4335"/>
                  </a:cubicBezTo>
                  <a:cubicBezTo>
                    <a:pt x="928" y="4418"/>
                    <a:pt x="996" y="4481"/>
                    <a:pt x="1075" y="4495"/>
                  </a:cubicBezTo>
                  <a:cubicBezTo>
                    <a:pt x="961" y="4558"/>
                    <a:pt x="845" y="4617"/>
                    <a:pt x="730" y="4677"/>
                  </a:cubicBezTo>
                  <a:cubicBezTo>
                    <a:pt x="591" y="4744"/>
                    <a:pt x="446" y="4801"/>
                    <a:pt x="301" y="4855"/>
                  </a:cubicBezTo>
                  <a:cubicBezTo>
                    <a:pt x="210" y="4883"/>
                    <a:pt x="98" y="4903"/>
                    <a:pt x="49" y="4992"/>
                  </a:cubicBezTo>
                  <a:cubicBezTo>
                    <a:pt x="1" y="5080"/>
                    <a:pt x="28" y="5195"/>
                    <a:pt x="118" y="5245"/>
                  </a:cubicBezTo>
                  <a:cubicBezTo>
                    <a:pt x="146" y="5262"/>
                    <a:pt x="178" y="5269"/>
                    <a:pt x="211" y="5269"/>
                  </a:cubicBezTo>
                  <a:cubicBezTo>
                    <a:pt x="246" y="5269"/>
                    <a:pt x="281" y="5259"/>
                    <a:pt x="311" y="5239"/>
                  </a:cubicBezTo>
                  <a:cubicBezTo>
                    <a:pt x="374" y="5220"/>
                    <a:pt x="435" y="5199"/>
                    <a:pt x="497" y="5176"/>
                  </a:cubicBezTo>
                  <a:cubicBezTo>
                    <a:pt x="562" y="5152"/>
                    <a:pt x="628" y="5125"/>
                    <a:pt x="693" y="5098"/>
                  </a:cubicBezTo>
                  <a:cubicBezTo>
                    <a:pt x="829" y="5042"/>
                    <a:pt x="958" y="4974"/>
                    <a:pt x="1090" y="4906"/>
                  </a:cubicBezTo>
                  <a:cubicBezTo>
                    <a:pt x="1227" y="4837"/>
                    <a:pt x="1359" y="4758"/>
                    <a:pt x="1495" y="4686"/>
                  </a:cubicBezTo>
                  <a:cubicBezTo>
                    <a:pt x="1617" y="4623"/>
                    <a:pt x="1737" y="4558"/>
                    <a:pt x="1858" y="4497"/>
                  </a:cubicBezTo>
                  <a:lnTo>
                    <a:pt x="1858" y="4497"/>
                  </a:lnTo>
                  <a:cubicBezTo>
                    <a:pt x="1857" y="4497"/>
                    <a:pt x="1856" y="4498"/>
                    <a:pt x="1855" y="4498"/>
                  </a:cubicBezTo>
                  <a:lnTo>
                    <a:pt x="1855" y="4498"/>
                  </a:lnTo>
                  <a:cubicBezTo>
                    <a:pt x="1858" y="4497"/>
                    <a:pt x="1860" y="4496"/>
                    <a:pt x="1862" y="4495"/>
                  </a:cubicBezTo>
                  <a:cubicBezTo>
                    <a:pt x="1865" y="4494"/>
                    <a:pt x="1868" y="4493"/>
                    <a:pt x="1870" y="4491"/>
                  </a:cubicBezTo>
                  <a:lnTo>
                    <a:pt x="1870" y="4491"/>
                  </a:lnTo>
                  <a:cubicBezTo>
                    <a:pt x="1979" y="4440"/>
                    <a:pt x="2090" y="4391"/>
                    <a:pt x="2199" y="4343"/>
                  </a:cubicBezTo>
                  <a:cubicBezTo>
                    <a:pt x="2214" y="4340"/>
                    <a:pt x="2228" y="4338"/>
                    <a:pt x="2243" y="4338"/>
                  </a:cubicBezTo>
                  <a:cubicBezTo>
                    <a:pt x="2252" y="4338"/>
                    <a:pt x="2260" y="4338"/>
                    <a:pt x="2268" y="4338"/>
                  </a:cubicBezTo>
                  <a:cubicBezTo>
                    <a:pt x="2290" y="4338"/>
                    <a:pt x="2312" y="4339"/>
                    <a:pt x="2334" y="4340"/>
                  </a:cubicBezTo>
                  <a:cubicBezTo>
                    <a:pt x="2361" y="4344"/>
                    <a:pt x="2388" y="4348"/>
                    <a:pt x="2416" y="4354"/>
                  </a:cubicBezTo>
                  <a:cubicBezTo>
                    <a:pt x="2582" y="4395"/>
                    <a:pt x="2743" y="4455"/>
                    <a:pt x="2903" y="4512"/>
                  </a:cubicBezTo>
                  <a:cubicBezTo>
                    <a:pt x="2898" y="4510"/>
                    <a:pt x="2893" y="4508"/>
                    <a:pt x="2888" y="4506"/>
                  </a:cubicBezTo>
                  <a:lnTo>
                    <a:pt x="2888" y="4506"/>
                  </a:lnTo>
                  <a:cubicBezTo>
                    <a:pt x="2922" y="4519"/>
                    <a:pt x="2957" y="4531"/>
                    <a:pt x="2991" y="4545"/>
                  </a:cubicBezTo>
                  <a:cubicBezTo>
                    <a:pt x="3360" y="4693"/>
                    <a:pt x="3719" y="4866"/>
                    <a:pt x="4072" y="5052"/>
                  </a:cubicBezTo>
                  <a:cubicBezTo>
                    <a:pt x="4244" y="5142"/>
                    <a:pt x="4425" y="5212"/>
                    <a:pt x="4601" y="5294"/>
                  </a:cubicBezTo>
                  <a:cubicBezTo>
                    <a:pt x="4766" y="5371"/>
                    <a:pt x="4927" y="5454"/>
                    <a:pt x="5086" y="5538"/>
                  </a:cubicBezTo>
                  <a:cubicBezTo>
                    <a:pt x="5081" y="5535"/>
                    <a:pt x="5077" y="5533"/>
                    <a:pt x="5072" y="5531"/>
                  </a:cubicBezTo>
                  <a:lnTo>
                    <a:pt x="5072" y="5531"/>
                  </a:lnTo>
                  <a:cubicBezTo>
                    <a:pt x="5097" y="5544"/>
                    <a:pt x="5123" y="5557"/>
                    <a:pt x="5148" y="5572"/>
                  </a:cubicBezTo>
                  <a:cubicBezTo>
                    <a:pt x="5178" y="5588"/>
                    <a:pt x="5210" y="5597"/>
                    <a:pt x="5243" y="5597"/>
                  </a:cubicBezTo>
                  <a:cubicBezTo>
                    <a:pt x="5244" y="5597"/>
                    <a:pt x="5246" y="5597"/>
                    <a:pt x="5248" y="5597"/>
                  </a:cubicBezTo>
                  <a:cubicBezTo>
                    <a:pt x="5309" y="5597"/>
                    <a:pt x="5368" y="5567"/>
                    <a:pt x="5403" y="5510"/>
                  </a:cubicBezTo>
                  <a:cubicBezTo>
                    <a:pt x="5454" y="5427"/>
                    <a:pt x="5430" y="5305"/>
                    <a:pt x="5342" y="5256"/>
                  </a:cubicBezTo>
                  <a:cubicBezTo>
                    <a:pt x="5225" y="5191"/>
                    <a:pt x="5107" y="5132"/>
                    <a:pt x="4989" y="5073"/>
                  </a:cubicBezTo>
                  <a:cubicBezTo>
                    <a:pt x="4874" y="5016"/>
                    <a:pt x="4760" y="4959"/>
                    <a:pt x="4643" y="4907"/>
                  </a:cubicBezTo>
                  <a:cubicBezTo>
                    <a:pt x="4521" y="4854"/>
                    <a:pt x="4398" y="4800"/>
                    <a:pt x="4276" y="4742"/>
                  </a:cubicBezTo>
                  <a:cubicBezTo>
                    <a:pt x="4159" y="4683"/>
                    <a:pt x="4043" y="4620"/>
                    <a:pt x="3925" y="4561"/>
                  </a:cubicBezTo>
                  <a:cubicBezTo>
                    <a:pt x="3753" y="4478"/>
                    <a:pt x="3579" y="4394"/>
                    <a:pt x="3404" y="4317"/>
                  </a:cubicBezTo>
                  <a:cubicBezTo>
                    <a:pt x="3214" y="4233"/>
                    <a:pt x="3021" y="4161"/>
                    <a:pt x="2825" y="4093"/>
                  </a:cubicBezTo>
                  <a:cubicBezTo>
                    <a:pt x="2804" y="4086"/>
                    <a:pt x="2783" y="4080"/>
                    <a:pt x="2761" y="4073"/>
                  </a:cubicBezTo>
                  <a:cubicBezTo>
                    <a:pt x="2906" y="4008"/>
                    <a:pt x="3052" y="3945"/>
                    <a:pt x="3191" y="3868"/>
                  </a:cubicBezTo>
                  <a:cubicBezTo>
                    <a:pt x="3374" y="3770"/>
                    <a:pt x="3548" y="3655"/>
                    <a:pt x="3733" y="3559"/>
                  </a:cubicBezTo>
                  <a:cubicBezTo>
                    <a:pt x="3808" y="3523"/>
                    <a:pt x="3883" y="3491"/>
                    <a:pt x="3957" y="3452"/>
                  </a:cubicBezTo>
                  <a:cubicBezTo>
                    <a:pt x="4028" y="3413"/>
                    <a:pt x="4099" y="3370"/>
                    <a:pt x="4170" y="3328"/>
                  </a:cubicBezTo>
                  <a:cubicBezTo>
                    <a:pt x="4280" y="3262"/>
                    <a:pt x="4390" y="3193"/>
                    <a:pt x="4502" y="3131"/>
                  </a:cubicBezTo>
                  <a:cubicBezTo>
                    <a:pt x="4562" y="3147"/>
                    <a:pt x="4623" y="3163"/>
                    <a:pt x="4683" y="3177"/>
                  </a:cubicBezTo>
                  <a:cubicBezTo>
                    <a:pt x="4815" y="3209"/>
                    <a:pt x="4946" y="3241"/>
                    <a:pt x="5079" y="3271"/>
                  </a:cubicBezTo>
                  <a:lnTo>
                    <a:pt x="5077" y="3271"/>
                  </a:lnTo>
                  <a:lnTo>
                    <a:pt x="5088" y="3273"/>
                  </a:lnTo>
                  <a:lnTo>
                    <a:pt x="5099" y="3277"/>
                  </a:lnTo>
                  <a:lnTo>
                    <a:pt x="5099" y="3277"/>
                  </a:lnTo>
                  <a:cubicBezTo>
                    <a:pt x="5099" y="3276"/>
                    <a:pt x="5099" y="3276"/>
                    <a:pt x="5099" y="3276"/>
                  </a:cubicBezTo>
                  <a:lnTo>
                    <a:pt x="5099" y="3276"/>
                  </a:lnTo>
                  <a:cubicBezTo>
                    <a:pt x="5303" y="3325"/>
                    <a:pt x="5507" y="3380"/>
                    <a:pt x="5710" y="3434"/>
                  </a:cubicBezTo>
                  <a:cubicBezTo>
                    <a:pt x="5803" y="3459"/>
                    <a:pt x="5897" y="3479"/>
                    <a:pt x="5989" y="3502"/>
                  </a:cubicBezTo>
                  <a:cubicBezTo>
                    <a:pt x="6089" y="3528"/>
                    <a:pt x="6186" y="3560"/>
                    <a:pt x="6283" y="3595"/>
                  </a:cubicBezTo>
                  <a:cubicBezTo>
                    <a:pt x="6371" y="3629"/>
                    <a:pt x="6457" y="3666"/>
                    <a:pt x="6546" y="3698"/>
                  </a:cubicBezTo>
                  <a:cubicBezTo>
                    <a:pt x="6642" y="3732"/>
                    <a:pt x="6742" y="3756"/>
                    <a:pt x="6843" y="3771"/>
                  </a:cubicBezTo>
                  <a:cubicBezTo>
                    <a:pt x="7009" y="3796"/>
                    <a:pt x="7176" y="3811"/>
                    <a:pt x="7339" y="3849"/>
                  </a:cubicBezTo>
                  <a:cubicBezTo>
                    <a:pt x="7389" y="3861"/>
                    <a:pt x="7438" y="3875"/>
                    <a:pt x="7490" y="3884"/>
                  </a:cubicBezTo>
                  <a:cubicBezTo>
                    <a:pt x="7501" y="3886"/>
                    <a:pt x="7512" y="3888"/>
                    <a:pt x="7523" y="3888"/>
                  </a:cubicBezTo>
                  <a:cubicBezTo>
                    <a:pt x="7610" y="3886"/>
                    <a:pt x="7687" y="3819"/>
                    <a:pt x="7702" y="3732"/>
                  </a:cubicBezTo>
                  <a:cubicBezTo>
                    <a:pt x="7718" y="3631"/>
                    <a:pt x="7648" y="3538"/>
                    <a:pt x="7549" y="3519"/>
                  </a:cubicBezTo>
                  <a:cubicBezTo>
                    <a:pt x="7546" y="3519"/>
                    <a:pt x="7542" y="3518"/>
                    <a:pt x="7539" y="3517"/>
                  </a:cubicBezTo>
                  <a:cubicBezTo>
                    <a:pt x="7439" y="3494"/>
                    <a:pt x="7341" y="3471"/>
                    <a:pt x="7240" y="3453"/>
                  </a:cubicBezTo>
                  <a:cubicBezTo>
                    <a:pt x="7090" y="3426"/>
                    <a:pt x="6938" y="3415"/>
                    <a:pt x="6789" y="3386"/>
                  </a:cubicBezTo>
                  <a:cubicBezTo>
                    <a:pt x="6745" y="3374"/>
                    <a:pt x="6702" y="3360"/>
                    <a:pt x="6659" y="3346"/>
                  </a:cubicBezTo>
                  <a:cubicBezTo>
                    <a:pt x="6529" y="3295"/>
                    <a:pt x="6399" y="3243"/>
                    <a:pt x="6266" y="3197"/>
                  </a:cubicBezTo>
                  <a:cubicBezTo>
                    <a:pt x="6140" y="3153"/>
                    <a:pt x="6009" y="3129"/>
                    <a:pt x="5880" y="3095"/>
                  </a:cubicBezTo>
                  <a:cubicBezTo>
                    <a:pt x="5738" y="3060"/>
                    <a:pt x="5596" y="3018"/>
                    <a:pt x="5454" y="2983"/>
                  </a:cubicBezTo>
                  <a:cubicBezTo>
                    <a:pt x="5320" y="2949"/>
                    <a:pt x="5184" y="2918"/>
                    <a:pt x="5048" y="2886"/>
                  </a:cubicBezTo>
                  <a:lnTo>
                    <a:pt x="5048" y="2886"/>
                  </a:lnTo>
                  <a:cubicBezTo>
                    <a:pt x="5048" y="2886"/>
                    <a:pt x="5048" y="2886"/>
                    <a:pt x="5048" y="2886"/>
                  </a:cubicBezTo>
                  <a:lnTo>
                    <a:pt x="5048" y="2886"/>
                  </a:lnTo>
                  <a:cubicBezTo>
                    <a:pt x="5048" y="2886"/>
                    <a:pt x="5047" y="2886"/>
                    <a:pt x="5047" y="2886"/>
                  </a:cubicBezTo>
                  <a:lnTo>
                    <a:pt x="5047" y="2886"/>
                  </a:lnTo>
                  <a:cubicBezTo>
                    <a:pt x="5047" y="2886"/>
                    <a:pt x="5048" y="2886"/>
                    <a:pt x="5048" y="2886"/>
                  </a:cubicBezTo>
                  <a:lnTo>
                    <a:pt x="5048" y="2886"/>
                  </a:lnTo>
                  <a:cubicBezTo>
                    <a:pt x="5048" y="2886"/>
                    <a:pt x="5047" y="2886"/>
                    <a:pt x="5047" y="2886"/>
                  </a:cubicBezTo>
                  <a:lnTo>
                    <a:pt x="5047" y="2886"/>
                  </a:lnTo>
                  <a:cubicBezTo>
                    <a:pt x="5044" y="2885"/>
                    <a:pt x="5041" y="2884"/>
                    <a:pt x="5038" y="2884"/>
                  </a:cubicBezTo>
                  <a:cubicBezTo>
                    <a:pt x="5035" y="2884"/>
                    <a:pt x="5032" y="2883"/>
                    <a:pt x="5028" y="2882"/>
                  </a:cubicBezTo>
                  <a:lnTo>
                    <a:pt x="5028" y="2882"/>
                  </a:lnTo>
                  <a:cubicBezTo>
                    <a:pt x="5029" y="2882"/>
                    <a:pt x="5029" y="2882"/>
                    <a:pt x="5029" y="2882"/>
                  </a:cubicBezTo>
                  <a:lnTo>
                    <a:pt x="5029" y="2882"/>
                  </a:lnTo>
                  <a:cubicBezTo>
                    <a:pt x="5017" y="2879"/>
                    <a:pt x="5005" y="2875"/>
                    <a:pt x="4992" y="2873"/>
                  </a:cubicBezTo>
                  <a:cubicBezTo>
                    <a:pt x="5026" y="2850"/>
                    <a:pt x="5060" y="2826"/>
                    <a:pt x="5093" y="2803"/>
                  </a:cubicBezTo>
                  <a:cubicBezTo>
                    <a:pt x="5174" y="2751"/>
                    <a:pt x="5256" y="2698"/>
                    <a:pt x="5342" y="2654"/>
                  </a:cubicBezTo>
                  <a:cubicBezTo>
                    <a:pt x="5388" y="2632"/>
                    <a:pt x="5436" y="2613"/>
                    <a:pt x="5483" y="2593"/>
                  </a:cubicBezTo>
                  <a:cubicBezTo>
                    <a:pt x="5541" y="2568"/>
                    <a:pt x="5597" y="2537"/>
                    <a:pt x="5654" y="2508"/>
                  </a:cubicBezTo>
                  <a:cubicBezTo>
                    <a:pt x="5710" y="2481"/>
                    <a:pt x="5766" y="2457"/>
                    <a:pt x="5825" y="2434"/>
                  </a:cubicBezTo>
                  <a:cubicBezTo>
                    <a:pt x="5891" y="2408"/>
                    <a:pt x="5954" y="2376"/>
                    <a:pt x="6017" y="2340"/>
                  </a:cubicBezTo>
                  <a:cubicBezTo>
                    <a:pt x="6027" y="2335"/>
                    <a:pt x="6040" y="2329"/>
                    <a:pt x="6051" y="2323"/>
                  </a:cubicBezTo>
                  <a:cubicBezTo>
                    <a:pt x="6076" y="2315"/>
                    <a:pt x="6099" y="2303"/>
                    <a:pt x="6120" y="2287"/>
                  </a:cubicBezTo>
                  <a:cubicBezTo>
                    <a:pt x="6213" y="2237"/>
                    <a:pt x="6308" y="2188"/>
                    <a:pt x="6401" y="2137"/>
                  </a:cubicBezTo>
                  <a:cubicBezTo>
                    <a:pt x="6528" y="2067"/>
                    <a:pt x="6652" y="1994"/>
                    <a:pt x="6781" y="1925"/>
                  </a:cubicBezTo>
                  <a:cubicBezTo>
                    <a:pt x="6907" y="1859"/>
                    <a:pt x="7033" y="1789"/>
                    <a:pt x="7161" y="1725"/>
                  </a:cubicBezTo>
                  <a:lnTo>
                    <a:pt x="7161" y="1725"/>
                  </a:lnTo>
                  <a:cubicBezTo>
                    <a:pt x="7159" y="1726"/>
                    <a:pt x="7157" y="1728"/>
                    <a:pt x="7154" y="1729"/>
                  </a:cubicBezTo>
                  <a:cubicBezTo>
                    <a:pt x="7158" y="1726"/>
                    <a:pt x="7160" y="1725"/>
                    <a:pt x="7164" y="1724"/>
                  </a:cubicBezTo>
                  <a:cubicBezTo>
                    <a:pt x="7165" y="1723"/>
                    <a:pt x="7166" y="1723"/>
                    <a:pt x="7167" y="1722"/>
                  </a:cubicBezTo>
                  <a:lnTo>
                    <a:pt x="7167" y="1722"/>
                  </a:lnTo>
                  <a:cubicBezTo>
                    <a:pt x="7166" y="1722"/>
                    <a:pt x="7165" y="1723"/>
                    <a:pt x="7165" y="1723"/>
                  </a:cubicBezTo>
                  <a:cubicBezTo>
                    <a:pt x="7166" y="1722"/>
                    <a:pt x="7167" y="1722"/>
                    <a:pt x="7169" y="1721"/>
                  </a:cubicBezTo>
                  <a:lnTo>
                    <a:pt x="7169" y="1721"/>
                  </a:lnTo>
                  <a:cubicBezTo>
                    <a:pt x="7168" y="1721"/>
                    <a:pt x="7167" y="1722"/>
                    <a:pt x="7167" y="1722"/>
                  </a:cubicBezTo>
                  <a:lnTo>
                    <a:pt x="7167" y="1722"/>
                  </a:lnTo>
                  <a:cubicBezTo>
                    <a:pt x="7168" y="1722"/>
                    <a:pt x="7169" y="1721"/>
                    <a:pt x="7171" y="1720"/>
                  </a:cubicBezTo>
                  <a:lnTo>
                    <a:pt x="7171" y="1720"/>
                  </a:lnTo>
                  <a:cubicBezTo>
                    <a:pt x="7170" y="1720"/>
                    <a:pt x="7169" y="1721"/>
                    <a:pt x="7169" y="1721"/>
                  </a:cubicBezTo>
                  <a:cubicBezTo>
                    <a:pt x="7171" y="1720"/>
                    <a:pt x="7173" y="1718"/>
                    <a:pt x="7175" y="1717"/>
                  </a:cubicBezTo>
                  <a:lnTo>
                    <a:pt x="7175" y="1717"/>
                  </a:lnTo>
                  <a:cubicBezTo>
                    <a:pt x="7174" y="1718"/>
                    <a:pt x="7172" y="1719"/>
                    <a:pt x="7171" y="1720"/>
                  </a:cubicBezTo>
                  <a:lnTo>
                    <a:pt x="7171" y="1720"/>
                  </a:lnTo>
                  <a:cubicBezTo>
                    <a:pt x="7292" y="1660"/>
                    <a:pt x="7414" y="1601"/>
                    <a:pt x="7538" y="1547"/>
                  </a:cubicBezTo>
                  <a:cubicBezTo>
                    <a:pt x="7611" y="1515"/>
                    <a:pt x="7685" y="1483"/>
                    <a:pt x="7751" y="1437"/>
                  </a:cubicBezTo>
                  <a:cubicBezTo>
                    <a:pt x="7834" y="1379"/>
                    <a:pt x="7844" y="1254"/>
                    <a:pt x="7786" y="1176"/>
                  </a:cubicBezTo>
                  <a:cubicBezTo>
                    <a:pt x="7749" y="1129"/>
                    <a:pt x="7696" y="1106"/>
                    <a:pt x="7642" y="1106"/>
                  </a:cubicBezTo>
                  <a:cubicBezTo>
                    <a:pt x="7601" y="1106"/>
                    <a:pt x="7561" y="1119"/>
                    <a:pt x="7525" y="1143"/>
                  </a:cubicBezTo>
                  <a:cubicBezTo>
                    <a:pt x="7516" y="1149"/>
                    <a:pt x="7506" y="1153"/>
                    <a:pt x="7496" y="1159"/>
                  </a:cubicBezTo>
                  <a:cubicBezTo>
                    <a:pt x="7446" y="1183"/>
                    <a:pt x="7395" y="1205"/>
                    <a:pt x="7343" y="1228"/>
                  </a:cubicBezTo>
                  <a:cubicBezTo>
                    <a:pt x="7272" y="1259"/>
                    <a:pt x="7203" y="1295"/>
                    <a:pt x="7132" y="1328"/>
                  </a:cubicBezTo>
                  <a:cubicBezTo>
                    <a:pt x="6970" y="1405"/>
                    <a:pt x="6814" y="1489"/>
                    <a:pt x="6656" y="1572"/>
                  </a:cubicBezTo>
                  <a:cubicBezTo>
                    <a:pt x="6576" y="1614"/>
                    <a:pt x="6497" y="1657"/>
                    <a:pt x="6418" y="1700"/>
                  </a:cubicBezTo>
                  <a:cubicBezTo>
                    <a:pt x="6418" y="1701"/>
                    <a:pt x="6417" y="1701"/>
                    <a:pt x="6416" y="1702"/>
                  </a:cubicBezTo>
                  <a:cubicBezTo>
                    <a:pt x="6416" y="1701"/>
                    <a:pt x="6417" y="1700"/>
                    <a:pt x="6417" y="1700"/>
                  </a:cubicBezTo>
                  <a:cubicBezTo>
                    <a:pt x="6438" y="1660"/>
                    <a:pt x="6458" y="1621"/>
                    <a:pt x="6479" y="1581"/>
                  </a:cubicBezTo>
                  <a:cubicBezTo>
                    <a:pt x="6521" y="1499"/>
                    <a:pt x="6560" y="1414"/>
                    <a:pt x="6600" y="1331"/>
                  </a:cubicBezTo>
                  <a:cubicBezTo>
                    <a:pt x="6675" y="1166"/>
                    <a:pt x="6745" y="999"/>
                    <a:pt x="6818" y="832"/>
                  </a:cubicBezTo>
                  <a:cubicBezTo>
                    <a:pt x="6855" y="749"/>
                    <a:pt x="6890" y="665"/>
                    <a:pt x="6921" y="579"/>
                  </a:cubicBezTo>
                  <a:cubicBezTo>
                    <a:pt x="6946" y="511"/>
                    <a:pt x="6964" y="440"/>
                    <a:pt x="6924" y="372"/>
                  </a:cubicBezTo>
                  <a:cubicBezTo>
                    <a:pt x="6902" y="336"/>
                    <a:pt x="6871" y="308"/>
                    <a:pt x="6831" y="292"/>
                  </a:cubicBezTo>
                  <a:cubicBezTo>
                    <a:pt x="6808" y="283"/>
                    <a:pt x="6785" y="279"/>
                    <a:pt x="6762" y="279"/>
                  </a:cubicBezTo>
                  <a:cubicBezTo>
                    <a:pt x="6689" y="279"/>
                    <a:pt x="6618" y="323"/>
                    <a:pt x="6590" y="394"/>
                  </a:cubicBezTo>
                  <a:cubicBezTo>
                    <a:pt x="6584" y="409"/>
                    <a:pt x="6579" y="425"/>
                    <a:pt x="6578" y="441"/>
                  </a:cubicBezTo>
                  <a:cubicBezTo>
                    <a:pt x="6522" y="592"/>
                    <a:pt x="6456" y="738"/>
                    <a:pt x="6393" y="885"/>
                  </a:cubicBezTo>
                  <a:cubicBezTo>
                    <a:pt x="6324" y="1041"/>
                    <a:pt x="6255" y="1197"/>
                    <a:pt x="6181" y="1351"/>
                  </a:cubicBezTo>
                  <a:cubicBezTo>
                    <a:pt x="6182" y="1350"/>
                    <a:pt x="6182" y="1349"/>
                    <a:pt x="6183" y="1348"/>
                  </a:cubicBezTo>
                  <a:lnTo>
                    <a:pt x="6183" y="1348"/>
                  </a:lnTo>
                  <a:lnTo>
                    <a:pt x="6178" y="1358"/>
                  </a:lnTo>
                  <a:cubicBezTo>
                    <a:pt x="6155" y="1403"/>
                    <a:pt x="6132" y="1448"/>
                    <a:pt x="6108" y="1493"/>
                  </a:cubicBezTo>
                  <a:cubicBezTo>
                    <a:pt x="6094" y="1518"/>
                    <a:pt x="6082" y="1545"/>
                    <a:pt x="6068" y="1572"/>
                  </a:cubicBezTo>
                  <a:cubicBezTo>
                    <a:pt x="6057" y="1595"/>
                    <a:pt x="6043" y="1618"/>
                    <a:pt x="6034" y="1642"/>
                  </a:cubicBezTo>
                  <a:cubicBezTo>
                    <a:pt x="6013" y="1683"/>
                    <a:pt x="5994" y="1724"/>
                    <a:pt x="5976" y="1766"/>
                  </a:cubicBezTo>
                  <a:cubicBezTo>
                    <a:pt x="5941" y="1841"/>
                    <a:pt x="5909" y="1916"/>
                    <a:pt x="5874" y="1990"/>
                  </a:cubicBezTo>
                  <a:lnTo>
                    <a:pt x="5874" y="1990"/>
                  </a:lnTo>
                  <a:cubicBezTo>
                    <a:pt x="5873" y="1993"/>
                    <a:pt x="5872" y="1995"/>
                    <a:pt x="5870" y="1997"/>
                  </a:cubicBezTo>
                  <a:cubicBezTo>
                    <a:pt x="5828" y="2020"/>
                    <a:pt x="5786" y="2044"/>
                    <a:pt x="5743" y="2066"/>
                  </a:cubicBezTo>
                  <a:cubicBezTo>
                    <a:pt x="5681" y="2093"/>
                    <a:pt x="5617" y="2116"/>
                    <a:pt x="5555" y="2145"/>
                  </a:cubicBezTo>
                  <a:cubicBezTo>
                    <a:pt x="5492" y="2175"/>
                    <a:pt x="5430" y="2208"/>
                    <a:pt x="5368" y="2240"/>
                  </a:cubicBezTo>
                  <a:cubicBezTo>
                    <a:pt x="5375" y="2235"/>
                    <a:pt x="5382" y="2232"/>
                    <a:pt x="5389" y="2228"/>
                  </a:cubicBezTo>
                  <a:lnTo>
                    <a:pt x="5389" y="2228"/>
                  </a:lnTo>
                  <a:cubicBezTo>
                    <a:pt x="5312" y="2266"/>
                    <a:pt x="5230" y="2295"/>
                    <a:pt x="5153" y="2335"/>
                  </a:cubicBezTo>
                  <a:cubicBezTo>
                    <a:pt x="5028" y="2402"/>
                    <a:pt x="4911" y="2481"/>
                    <a:pt x="4794" y="2560"/>
                  </a:cubicBezTo>
                  <a:lnTo>
                    <a:pt x="4814" y="2546"/>
                  </a:lnTo>
                  <a:lnTo>
                    <a:pt x="4814" y="2546"/>
                  </a:lnTo>
                  <a:cubicBezTo>
                    <a:pt x="4766" y="2578"/>
                    <a:pt x="4717" y="2611"/>
                    <a:pt x="4665" y="2639"/>
                  </a:cubicBezTo>
                  <a:cubicBezTo>
                    <a:pt x="4600" y="2671"/>
                    <a:pt x="4535" y="2701"/>
                    <a:pt x="4470" y="2731"/>
                  </a:cubicBezTo>
                  <a:cubicBezTo>
                    <a:pt x="4452" y="2726"/>
                    <a:pt x="4434" y="2724"/>
                    <a:pt x="4416" y="2724"/>
                  </a:cubicBezTo>
                  <a:cubicBezTo>
                    <a:pt x="4386" y="2724"/>
                    <a:pt x="4356" y="2731"/>
                    <a:pt x="4329" y="2746"/>
                  </a:cubicBezTo>
                  <a:cubicBezTo>
                    <a:pt x="4287" y="2769"/>
                    <a:pt x="4259" y="2807"/>
                    <a:pt x="4245" y="2849"/>
                  </a:cubicBezTo>
                  <a:cubicBezTo>
                    <a:pt x="4239" y="2854"/>
                    <a:pt x="4231" y="2856"/>
                    <a:pt x="4224" y="2861"/>
                  </a:cubicBezTo>
                  <a:cubicBezTo>
                    <a:pt x="4065" y="2958"/>
                    <a:pt x="3908" y="3057"/>
                    <a:pt x="3744" y="3147"/>
                  </a:cubicBezTo>
                  <a:cubicBezTo>
                    <a:pt x="3670" y="3181"/>
                    <a:pt x="3595" y="3213"/>
                    <a:pt x="3523" y="3251"/>
                  </a:cubicBezTo>
                  <a:cubicBezTo>
                    <a:pt x="3455" y="3287"/>
                    <a:pt x="3390" y="3326"/>
                    <a:pt x="3325" y="3366"/>
                  </a:cubicBezTo>
                  <a:cubicBezTo>
                    <a:pt x="3288" y="3387"/>
                    <a:pt x="3251" y="3406"/>
                    <a:pt x="3215" y="3428"/>
                  </a:cubicBezTo>
                  <a:cubicBezTo>
                    <a:pt x="3218" y="3423"/>
                    <a:pt x="3221" y="3419"/>
                    <a:pt x="3223" y="3414"/>
                  </a:cubicBezTo>
                  <a:cubicBezTo>
                    <a:pt x="3259" y="3350"/>
                    <a:pt x="3292" y="3287"/>
                    <a:pt x="3319" y="3220"/>
                  </a:cubicBezTo>
                  <a:cubicBezTo>
                    <a:pt x="3347" y="3155"/>
                    <a:pt x="3364" y="3084"/>
                    <a:pt x="3380" y="3014"/>
                  </a:cubicBezTo>
                  <a:cubicBezTo>
                    <a:pt x="3408" y="2890"/>
                    <a:pt x="3432" y="2766"/>
                    <a:pt x="3459" y="2642"/>
                  </a:cubicBezTo>
                  <a:cubicBezTo>
                    <a:pt x="3479" y="2565"/>
                    <a:pt x="3500" y="2487"/>
                    <a:pt x="3517" y="2409"/>
                  </a:cubicBezTo>
                  <a:cubicBezTo>
                    <a:pt x="3532" y="2331"/>
                    <a:pt x="3540" y="2252"/>
                    <a:pt x="3549" y="2175"/>
                  </a:cubicBezTo>
                  <a:cubicBezTo>
                    <a:pt x="3558" y="2097"/>
                    <a:pt x="3571" y="2019"/>
                    <a:pt x="3583" y="1940"/>
                  </a:cubicBezTo>
                  <a:cubicBezTo>
                    <a:pt x="3596" y="1859"/>
                    <a:pt x="3606" y="1777"/>
                    <a:pt x="3613" y="1694"/>
                  </a:cubicBezTo>
                  <a:cubicBezTo>
                    <a:pt x="3620" y="1613"/>
                    <a:pt x="3618" y="1530"/>
                    <a:pt x="3619" y="1447"/>
                  </a:cubicBezTo>
                  <a:cubicBezTo>
                    <a:pt x="3619" y="1372"/>
                    <a:pt x="3621" y="1295"/>
                    <a:pt x="3622" y="1220"/>
                  </a:cubicBezTo>
                  <a:cubicBezTo>
                    <a:pt x="3623" y="1131"/>
                    <a:pt x="3623" y="1041"/>
                    <a:pt x="3625" y="952"/>
                  </a:cubicBezTo>
                  <a:cubicBezTo>
                    <a:pt x="3623" y="880"/>
                    <a:pt x="3630" y="808"/>
                    <a:pt x="3636" y="736"/>
                  </a:cubicBezTo>
                  <a:cubicBezTo>
                    <a:pt x="3649" y="608"/>
                    <a:pt x="3660" y="479"/>
                    <a:pt x="3671" y="348"/>
                  </a:cubicBezTo>
                  <a:lnTo>
                    <a:pt x="3671" y="348"/>
                  </a:lnTo>
                  <a:cubicBezTo>
                    <a:pt x="3670" y="353"/>
                    <a:pt x="3670" y="356"/>
                    <a:pt x="3669" y="361"/>
                  </a:cubicBezTo>
                  <a:lnTo>
                    <a:pt x="3671" y="344"/>
                  </a:lnTo>
                  <a:cubicBezTo>
                    <a:pt x="3671" y="343"/>
                    <a:pt x="3671" y="343"/>
                    <a:pt x="3671" y="342"/>
                  </a:cubicBezTo>
                  <a:cubicBezTo>
                    <a:pt x="3701" y="324"/>
                    <a:pt x="3726" y="298"/>
                    <a:pt x="3740" y="265"/>
                  </a:cubicBezTo>
                  <a:cubicBezTo>
                    <a:pt x="3776" y="186"/>
                    <a:pt x="3746" y="92"/>
                    <a:pt x="3674" y="48"/>
                  </a:cubicBezTo>
                  <a:cubicBezTo>
                    <a:pt x="3657" y="37"/>
                    <a:pt x="3637" y="29"/>
                    <a:pt x="3618" y="26"/>
                  </a:cubicBezTo>
                  <a:cubicBezTo>
                    <a:pt x="3591" y="10"/>
                    <a:pt x="3561" y="1"/>
                    <a:pt x="352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9" name="Google Shape;2139;p42"/>
            <p:cNvSpPr/>
            <p:nvPr/>
          </p:nvSpPr>
          <p:spPr>
            <a:xfrm flipH="1">
              <a:off x="6983604" y="3048988"/>
              <a:ext cx="23041" cy="23024"/>
            </a:xfrm>
            <a:custGeom>
              <a:avLst/>
              <a:gdLst/>
              <a:ahLst/>
              <a:cxnLst/>
              <a:rect l="l" t="t" r="r" b="b"/>
              <a:pathLst>
                <a:path w="377" h="372" extrusionOk="0">
                  <a:moveTo>
                    <a:pt x="195" y="1"/>
                  </a:moveTo>
                  <a:cubicBezTo>
                    <a:pt x="195" y="1"/>
                    <a:pt x="194" y="1"/>
                    <a:pt x="193" y="1"/>
                  </a:cubicBezTo>
                  <a:cubicBezTo>
                    <a:pt x="93" y="3"/>
                    <a:pt x="7" y="76"/>
                    <a:pt x="2" y="180"/>
                  </a:cubicBezTo>
                  <a:cubicBezTo>
                    <a:pt x="0" y="277"/>
                    <a:pt x="80" y="371"/>
                    <a:pt x="180" y="371"/>
                  </a:cubicBezTo>
                  <a:cubicBezTo>
                    <a:pt x="181" y="371"/>
                    <a:pt x="181" y="371"/>
                    <a:pt x="182" y="371"/>
                  </a:cubicBezTo>
                  <a:cubicBezTo>
                    <a:pt x="283" y="370"/>
                    <a:pt x="370" y="296"/>
                    <a:pt x="373" y="192"/>
                  </a:cubicBezTo>
                  <a:cubicBezTo>
                    <a:pt x="376" y="95"/>
                    <a:pt x="296" y="1"/>
                    <a:pt x="1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0" name="Google Shape;2140;p42"/>
            <p:cNvSpPr/>
            <p:nvPr/>
          </p:nvSpPr>
          <p:spPr>
            <a:xfrm flipH="1">
              <a:off x="6954635" y="3031658"/>
              <a:ext cx="23041" cy="23024"/>
            </a:xfrm>
            <a:custGeom>
              <a:avLst/>
              <a:gdLst/>
              <a:ahLst/>
              <a:cxnLst/>
              <a:rect l="l" t="t" r="r" b="b"/>
              <a:pathLst>
                <a:path w="377" h="372" extrusionOk="0">
                  <a:moveTo>
                    <a:pt x="196" y="1"/>
                  </a:moveTo>
                  <a:cubicBezTo>
                    <a:pt x="195" y="1"/>
                    <a:pt x="195" y="1"/>
                    <a:pt x="194" y="1"/>
                  </a:cubicBezTo>
                  <a:cubicBezTo>
                    <a:pt x="95" y="3"/>
                    <a:pt x="8" y="76"/>
                    <a:pt x="4" y="180"/>
                  </a:cubicBezTo>
                  <a:cubicBezTo>
                    <a:pt x="1" y="277"/>
                    <a:pt x="81" y="371"/>
                    <a:pt x="182" y="371"/>
                  </a:cubicBezTo>
                  <a:cubicBezTo>
                    <a:pt x="182" y="371"/>
                    <a:pt x="183" y="371"/>
                    <a:pt x="184" y="371"/>
                  </a:cubicBezTo>
                  <a:cubicBezTo>
                    <a:pt x="284" y="370"/>
                    <a:pt x="370" y="296"/>
                    <a:pt x="374"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1" name="Google Shape;2141;p42"/>
            <p:cNvSpPr/>
            <p:nvPr/>
          </p:nvSpPr>
          <p:spPr>
            <a:xfrm flipH="1">
              <a:off x="6709126" y="3018970"/>
              <a:ext cx="23041" cy="22962"/>
            </a:xfrm>
            <a:custGeom>
              <a:avLst/>
              <a:gdLst/>
              <a:ahLst/>
              <a:cxnLst/>
              <a:rect l="l" t="t" r="r" b="b"/>
              <a:pathLst>
                <a:path w="377" h="371" extrusionOk="0">
                  <a:moveTo>
                    <a:pt x="198" y="1"/>
                  </a:moveTo>
                  <a:cubicBezTo>
                    <a:pt x="196" y="1"/>
                    <a:pt x="195" y="1"/>
                    <a:pt x="194" y="1"/>
                  </a:cubicBezTo>
                  <a:cubicBezTo>
                    <a:pt x="95" y="2"/>
                    <a:pt x="8" y="76"/>
                    <a:pt x="4" y="180"/>
                  </a:cubicBezTo>
                  <a:cubicBezTo>
                    <a:pt x="1" y="276"/>
                    <a:pt x="81" y="370"/>
                    <a:pt x="182" y="370"/>
                  </a:cubicBezTo>
                  <a:cubicBezTo>
                    <a:pt x="183" y="370"/>
                    <a:pt x="183" y="370"/>
                    <a:pt x="184" y="370"/>
                  </a:cubicBezTo>
                  <a:cubicBezTo>
                    <a:pt x="284" y="369"/>
                    <a:pt x="370" y="295"/>
                    <a:pt x="374" y="191"/>
                  </a:cubicBezTo>
                  <a:cubicBezTo>
                    <a:pt x="377" y="96"/>
                    <a:pt x="298"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2" name="Google Shape;2142;p42"/>
            <p:cNvSpPr/>
            <p:nvPr/>
          </p:nvSpPr>
          <p:spPr>
            <a:xfrm flipH="1">
              <a:off x="7229908" y="2432848"/>
              <a:ext cx="545168" cy="384909"/>
            </a:xfrm>
            <a:custGeom>
              <a:avLst/>
              <a:gdLst/>
              <a:ahLst/>
              <a:cxnLst/>
              <a:rect l="l" t="t" r="r" b="b"/>
              <a:pathLst>
                <a:path w="8920" h="6219" extrusionOk="0">
                  <a:moveTo>
                    <a:pt x="3313" y="497"/>
                  </a:moveTo>
                  <a:cubicBezTo>
                    <a:pt x="3369" y="497"/>
                    <a:pt x="3425" y="498"/>
                    <a:pt x="3480" y="500"/>
                  </a:cubicBezTo>
                  <a:cubicBezTo>
                    <a:pt x="3568" y="507"/>
                    <a:pt x="3656" y="515"/>
                    <a:pt x="3746" y="524"/>
                  </a:cubicBezTo>
                  <a:cubicBezTo>
                    <a:pt x="3831" y="532"/>
                    <a:pt x="3916" y="541"/>
                    <a:pt x="4001" y="556"/>
                  </a:cubicBezTo>
                  <a:cubicBezTo>
                    <a:pt x="4045" y="568"/>
                    <a:pt x="4089" y="580"/>
                    <a:pt x="4132" y="593"/>
                  </a:cubicBezTo>
                  <a:cubicBezTo>
                    <a:pt x="4407" y="684"/>
                    <a:pt x="4674" y="794"/>
                    <a:pt x="4935" y="918"/>
                  </a:cubicBezTo>
                  <a:cubicBezTo>
                    <a:pt x="5041" y="968"/>
                    <a:pt x="5145" y="1025"/>
                    <a:pt x="5247" y="1082"/>
                  </a:cubicBezTo>
                  <a:cubicBezTo>
                    <a:pt x="5360" y="1148"/>
                    <a:pt x="5469" y="1217"/>
                    <a:pt x="5579" y="1287"/>
                  </a:cubicBezTo>
                  <a:cubicBezTo>
                    <a:pt x="5692" y="1363"/>
                    <a:pt x="5805" y="1438"/>
                    <a:pt x="5914" y="1519"/>
                  </a:cubicBezTo>
                  <a:cubicBezTo>
                    <a:pt x="6026" y="1602"/>
                    <a:pt x="6130" y="1691"/>
                    <a:pt x="6234" y="1781"/>
                  </a:cubicBezTo>
                  <a:cubicBezTo>
                    <a:pt x="6336" y="1871"/>
                    <a:pt x="6430" y="1966"/>
                    <a:pt x="6522" y="2067"/>
                  </a:cubicBezTo>
                  <a:cubicBezTo>
                    <a:pt x="6587" y="2146"/>
                    <a:pt x="6647" y="2227"/>
                    <a:pt x="6705" y="2312"/>
                  </a:cubicBezTo>
                  <a:lnTo>
                    <a:pt x="6705" y="2312"/>
                  </a:lnTo>
                  <a:cubicBezTo>
                    <a:pt x="6798" y="2457"/>
                    <a:pt x="6888" y="2602"/>
                    <a:pt x="6982" y="2747"/>
                  </a:cubicBezTo>
                  <a:cubicBezTo>
                    <a:pt x="7071" y="2887"/>
                    <a:pt x="7155" y="3030"/>
                    <a:pt x="7235" y="3176"/>
                  </a:cubicBezTo>
                  <a:cubicBezTo>
                    <a:pt x="7310" y="3314"/>
                    <a:pt x="7375" y="3457"/>
                    <a:pt x="7452" y="3595"/>
                  </a:cubicBezTo>
                  <a:cubicBezTo>
                    <a:pt x="7530" y="3738"/>
                    <a:pt x="7617" y="3874"/>
                    <a:pt x="7689" y="4019"/>
                  </a:cubicBezTo>
                  <a:cubicBezTo>
                    <a:pt x="7760" y="4170"/>
                    <a:pt x="7835" y="4318"/>
                    <a:pt x="7901" y="4470"/>
                  </a:cubicBezTo>
                  <a:cubicBezTo>
                    <a:pt x="7970" y="4628"/>
                    <a:pt x="8045" y="4783"/>
                    <a:pt x="8109" y="4943"/>
                  </a:cubicBezTo>
                  <a:cubicBezTo>
                    <a:pt x="8173" y="5104"/>
                    <a:pt x="8246" y="5261"/>
                    <a:pt x="8333" y="5410"/>
                  </a:cubicBezTo>
                  <a:cubicBezTo>
                    <a:pt x="8369" y="5471"/>
                    <a:pt x="8401" y="5533"/>
                    <a:pt x="8432" y="5595"/>
                  </a:cubicBezTo>
                  <a:cubicBezTo>
                    <a:pt x="8421" y="5593"/>
                    <a:pt x="8410" y="5592"/>
                    <a:pt x="8399" y="5592"/>
                  </a:cubicBezTo>
                  <a:cubicBezTo>
                    <a:pt x="8373" y="5592"/>
                    <a:pt x="8347" y="5597"/>
                    <a:pt x="8324" y="5608"/>
                  </a:cubicBezTo>
                  <a:cubicBezTo>
                    <a:pt x="8124" y="5645"/>
                    <a:pt x="7922" y="5669"/>
                    <a:pt x="7720" y="5701"/>
                  </a:cubicBezTo>
                  <a:cubicBezTo>
                    <a:pt x="7520" y="5733"/>
                    <a:pt x="7319" y="5755"/>
                    <a:pt x="7118" y="5773"/>
                  </a:cubicBezTo>
                  <a:cubicBezTo>
                    <a:pt x="6822" y="5795"/>
                    <a:pt x="6525" y="5807"/>
                    <a:pt x="6229" y="5828"/>
                  </a:cubicBezTo>
                  <a:cubicBezTo>
                    <a:pt x="6032" y="5842"/>
                    <a:pt x="5833" y="5849"/>
                    <a:pt x="5635" y="5849"/>
                  </a:cubicBezTo>
                  <a:cubicBezTo>
                    <a:pt x="5534" y="5849"/>
                    <a:pt x="5434" y="5847"/>
                    <a:pt x="5333" y="5844"/>
                  </a:cubicBezTo>
                  <a:lnTo>
                    <a:pt x="5327" y="5844"/>
                  </a:lnTo>
                  <a:cubicBezTo>
                    <a:pt x="5325" y="5843"/>
                    <a:pt x="5322" y="5843"/>
                    <a:pt x="5320" y="5843"/>
                  </a:cubicBezTo>
                  <a:lnTo>
                    <a:pt x="5324" y="5843"/>
                  </a:lnTo>
                  <a:cubicBezTo>
                    <a:pt x="5018" y="5827"/>
                    <a:pt x="4713" y="5784"/>
                    <a:pt x="4410" y="5735"/>
                  </a:cubicBezTo>
                  <a:cubicBezTo>
                    <a:pt x="4173" y="5693"/>
                    <a:pt x="3940" y="5627"/>
                    <a:pt x="3710" y="5556"/>
                  </a:cubicBezTo>
                  <a:lnTo>
                    <a:pt x="3710" y="5556"/>
                  </a:lnTo>
                  <a:cubicBezTo>
                    <a:pt x="3711" y="5556"/>
                    <a:pt x="3711" y="5556"/>
                    <a:pt x="3711" y="5556"/>
                  </a:cubicBezTo>
                  <a:cubicBezTo>
                    <a:pt x="3679" y="5546"/>
                    <a:pt x="3648" y="5536"/>
                    <a:pt x="3618" y="5526"/>
                  </a:cubicBezTo>
                  <a:cubicBezTo>
                    <a:pt x="3596" y="5519"/>
                    <a:pt x="3574" y="5511"/>
                    <a:pt x="3552" y="5505"/>
                  </a:cubicBezTo>
                  <a:cubicBezTo>
                    <a:pt x="3512" y="5490"/>
                    <a:pt x="3470" y="5480"/>
                    <a:pt x="3430" y="5469"/>
                  </a:cubicBezTo>
                  <a:cubicBezTo>
                    <a:pt x="3276" y="5420"/>
                    <a:pt x="3124" y="5361"/>
                    <a:pt x="2971" y="5306"/>
                  </a:cubicBezTo>
                  <a:cubicBezTo>
                    <a:pt x="2823" y="5253"/>
                    <a:pt x="2674" y="5195"/>
                    <a:pt x="2529" y="5130"/>
                  </a:cubicBezTo>
                  <a:cubicBezTo>
                    <a:pt x="2410" y="5071"/>
                    <a:pt x="2293" y="5007"/>
                    <a:pt x="2177" y="4943"/>
                  </a:cubicBezTo>
                  <a:cubicBezTo>
                    <a:pt x="2070" y="4884"/>
                    <a:pt x="1962" y="4828"/>
                    <a:pt x="1859" y="4764"/>
                  </a:cubicBezTo>
                  <a:cubicBezTo>
                    <a:pt x="1774" y="4708"/>
                    <a:pt x="1691" y="4651"/>
                    <a:pt x="1610" y="4593"/>
                  </a:cubicBezTo>
                  <a:cubicBezTo>
                    <a:pt x="1531" y="4535"/>
                    <a:pt x="1458" y="4469"/>
                    <a:pt x="1383" y="4406"/>
                  </a:cubicBezTo>
                  <a:cubicBezTo>
                    <a:pt x="1228" y="4272"/>
                    <a:pt x="1073" y="4133"/>
                    <a:pt x="933" y="3983"/>
                  </a:cubicBezTo>
                  <a:cubicBezTo>
                    <a:pt x="864" y="3904"/>
                    <a:pt x="795" y="3824"/>
                    <a:pt x="734" y="3739"/>
                  </a:cubicBezTo>
                  <a:cubicBezTo>
                    <a:pt x="730" y="3733"/>
                    <a:pt x="726" y="3728"/>
                    <a:pt x="722" y="3723"/>
                  </a:cubicBezTo>
                  <a:lnTo>
                    <a:pt x="722" y="3723"/>
                  </a:lnTo>
                  <a:cubicBezTo>
                    <a:pt x="726" y="3727"/>
                    <a:pt x="729" y="3732"/>
                    <a:pt x="733" y="3736"/>
                  </a:cubicBezTo>
                  <a:cubicBezTo>
                    <a:pt x="720" y="3716"/>
                    <a:pt x="707" y="3696"/>
                    <a:pt x="696" y="3676"/>
                  </a:cubicBezTo>
                  <a:cubicBezTo>
                    <a:pt x="677" y="3633"/>
                    <a:pt x="659" y="3590"/>
                    <a:pt x="643" y="3547"/>
                  </a:cubicBezTo>
                  <a:cubicBezTo>
                    <a:pt x="606" y="3437"/>
                    <a:pt x="569" y="3327"/>
                    <a:pt x="542" y="3215"/>
                  </a:cubicBezTo>
                  <a:cubicBezTo>
                    <a:pt x="512" y="3081"/>
                    <a:pt x="481" y="2950"/>
                    <a:pt x="451" y="2817"/>
                  </a:cubicBezTo>
                  <a:cubicBezTo>
                    <a:pt x="447" y="2788"/>
                    <a:pt x="443" y="2760"/>
                    <a:pt x="440" y="2731"/>
                  </a:cubicBezTo>
                  <a:cubicBezTo>
                    <a:pt x="439" y="2692"/>
                    <a:pt x="438" y="2655"/>
                    <a:pt x="438" y="2617"/>
                  </a:cubicBezTo>
                  <a:cubicBezTo>
                    <a:pt x="441" y="2537"/>
                    <a:pt x="448" y="2458"/>
                    <a:pt x="446" y="2379"/>
                  </a:cubicBezTo>
                  <a:cubicBezTo>
                    <a:pt x="444" y="2313"/>
                    <a:pt x="447" y="2248"/>
                    <a:pt x="448" y="2182"/>
                  </a:cubicBezTo>
                  <a:cubicBezTo>
                    <a:pt x="454" y="2168"/>
                    <a:pt x="457" y="2153"/>
                    <a:pt x="463" y="2139"/>
                  </a:cubicBezTo>
                  <a:cubicBezTo>
                    <a:pt x="495" y="2066"/>
                    <a:pt x="528" y="1995"/>
                    <a:pt x="566" y="1926"/>
                  </a:cubicBezTo>
                  <a:lnTo>
                    <a:pt x="566" y="1926"/>
                  </a:lnTo>
                  <a:cubicBezTo>
                    <a:pt x="567" y="1924"/>
                    <a:pt x="568" y="1922"/>
                    <a:pt x="569" y="1921"/>
                  </a:cubicBezTo>
                  <a:cubicBezTo>
                    <a:pt x="569" y="1919"/>
                    <a:pt x="570" y="1918"/>
                    <a:pt x="571" y="1917"/>
                  </a:cubicBezTo>
                  <a:lnTo>
                    <a:pt x="571" y="1917"/>
                  </a:lnTo>
                  <a:cubicBezTo>
                    <a:pt x="570" y="1918"/>
                    <a:pt x="570" y="1918"/>
                    <a:pt x="569" y="1919"/>
                  </a:cubicBezTo>
                  <a:cubicBezTo>
                    <a:pt x="608" y="1856"/>
                    <a:pt x="648" y="1795"/>
                    <a:pt x="691" y="1736"/>
                  </a:cubicBezTo>
                  <a:cubicBezTo>
                    <a:pt x="731" y="1685"/>
                    <a:pt x="770" y="1634"/>
                    <a:pt x="808" y="1582"/>
                  </a:cubicBezTo>
                  <a:lnTo>
                    <a:pt x="808" y="1582"/>
                  </a:lnTo>
                  <a:cubicBezTo>
                    <a:pt x="808" y="1583"/>
                    <a:pt x="807" y="1584"/>
                    <a:pt x="807" y="1585"/>
                  </a:cubicBezTo>
                  <a:cubicBezTo>
                    <a:pt x="830" y="1556"/>
                    <a:pt x="855" y="1528"/>
                    <a:pt x="881" y="1501"/>
                  </a:cubicBezTo>
                  <a:cubicBezTo>
                    <a:pt x="966" y="1420"/>
                    <a:pt x="1046" y="1335"/>
                    <a:pt x="1128" y="1251"/>
                  </a:cubicBezTo>
                  <a:lnTo>
                    <a:pt x="1128" y="1251"/>
                  </a:lnTo>
                  <a:cubicBezTo>
                    <a:pt x="1126" y="1253"/>
                    <a:pt x="1124" y="1255"/>
                    <a:pt x="1122" y="1257"/>
                  </a:cubicBezTo>
                  <a:cubicBezTo>
                    <a:pt x="1177" y="1205"/>
                    <a:pt x="1235" y="1156"/>
                    <a:pt x="1294" y="1108"/>
                  </a:cubicBezTo>
                  <a:cubicBezTo>
                    <a:pt x="1390" y="1033"/>
                    <a:pt x="1487" y="965"/>
                    <a:pt x="1591" y="902"/>
                  </a:cubicBezTo>
                  <a:cubicBezTo>
                    <a:pt x="1747" y="814"/>
                    <a:pt x="1911" y="744"/>
                    <a:pt x="2076" y="674"/>
                  </a:cubicBezTo>
                  <a:cubicBezTo>
                    <a:pt x="2091" y="670"/>
                    <a:pt x="2106" y="665"/>
                    <a:pt x="2121" y="660"/>
                  </a:cubicBezTo>
                  <a:cubicBezTo>
                    <a:pt x="2208" y="632"/>
                    <a:pt x="2296" y="604"/>
                    <a:pt x="2386" y="584"/>
                  </a:cubicBezTo>
                  <a:cubicBezTo>
                    <a:pt x="2569" y="551"/>
                    <a:pt x="2755" y="524"/>
                    <a:pt x="2942" y="508"/>
                  </a:cubicBezTo>
                  <a:cubicBezTo>
                    <a:pt x="3066" y="502"/>
                    <a:pt x="3190" y="497"/>
                    <a:pt x="3313" y="497"/>
                  </a:cubicBezTo>
                  <a:close/>
                  <a:moveTo>
                    <a:pt x="2486" y="0"/>
                  </a:moveTo>
                  <a:cubicBezTo>
                    <a:pt x="2434" y="0"/>
                    <a:pt x="2383" y="6"/>
                    <a:pt x="2332" y="19"/>
                  </a:cubicBezTo>
                  <a:cubicBezTo>
                    <a:pt x="2283" y="32"/>
                    <a:pt x="2234" y="45"/>
                    <a:pt x="2186" y="62"/>
                  </a:cubicBezTo>
                  <a:cubicBezTo>
                    <a:pt x="2093" y="94"/>
                    <a:pt x="2002" y="128"/>
                    <a:pt x="1909" y="161"/>
                  </a:cubicBezTo>
                  <a:cubicBezTo>
                    <a:pt x="1742" y="221"/>
                    <a:pt x="1580" y="296"/>
                    <a:pt x="1419" y="371"/>
                  </a:cubicBezTo>
                  <a:cubicBezTo>
                    <a:pt x="1343" y="408"/>
                    <a:pt x="1267" y="444"/>
                    <a:pt x="1191" y="483"/>
                  </a:cubicBezTo>
                  <a:cubicBezTo>
                    <a:pt x="1049" y="555"/>
                    <a:pt x="906" y="627"/>
                    <a:pt x="778" y="726"/>
                  </a:cubicBezTo>
                  <a:cubicBezTo>
                    <a:pt x="731" y="761"/>
                    <a:pt x="686" y="799"/>
                    <a:pt x="642" y="840"/>
                  </a:cubicBezTo>
                  <a:cubicBezTo>
                    <a:pt x="594" y="847"/>
                    <a:pt x="548" y="871"/>
                    <a:pt x="514" y="912"/>
                  </a:cubicBezTo>
                  <a:cubicBezTo>
                    <a:pt x="481" y="950"/>
                    <a:pt x="463" y="1003"/>
                    <a:pt x="442" y="1049"/>
                  </a:cubicBezTo>
                  <a:cubicBezTo>
                    <a:pt x="427" y="1084"/>
                    <a:pt x="412" y="1118"/>
                    <a:pt x="398" y="1151"/>
                  </a:cubicBezTo>
                  <a:cubicBezTo>
                    <a:pt x="372" y="1190"/>
                    <a:pt x="348" y="1229"/>
                    <a:pt x="323" y="1266"/>
                  </a:cubicBezTo>
                  <a:cubicBezTo>
                    <a:pt x="295" y="1312"/>
                    <a:pt x="282" y="1364"/>
                    <a:pt x="288" y="1414"/>
                  </a:cubicBezTo>
                  <a:cubicBezTo>
                    <a:pt x="267" y="1467"/>
                    <a:pt x="248" y="1520"/>
                    <a:pt x="225" y="1574"/>
                  </a:cubicBezTo>
                  <a:cubicBezTo>
                    <a:pt x="168" y="1714"/>
                    <a:pt x="112" y="1856"/>
                    <a:pt x="89" y="2006"/>
                  </a:cubicBezTo>
                  <a:cubicBezTo>
                    <a:pt x="83" y="2045"/>
                    <a:pt x="80" y="2084"/>
                    <a:pt x="78" y="2123"/>
                  </a:cubicBezTo>
                  <a:cubicBezTo>
                    <a:pt x="36" y="2253"/>
                    <a:pt x="8" y="2389"/>
                    <a:pt x="6" y="2525"/>
                  </a:cubicBezTo>
                  <a:cubicBezTo>
                    <a:pt x="6" y="2527"/>
                    <a:pt x="6" y="2529"/>
                    <a:pt x="6" y="2530"/>
                  </a:cubicBezTo>
                  <a:cubicBezTo>
                    <a:pt x="5" y="2547"/>
                    <a:pt x="5" y="2563"/>
                    <a:pt x="4" y="2580"/>
                  </a:cubicBezTo>
                  <a:cubicBezTo>
                    <a:pt x="1" y="2641"/>
                    <a:pt x="29" y="2696"/>
                    <a:pt x="74" y="2734"/>
                  </a:cubicBezTo>
                  <a:cubicBezTo>
                    <a:pt x="75" y="2762"/>
                    <a:pt x="74" y="2791"/>
                    <a:pt x="77" y="2819"/>
                  </a:cubicBezTo>
                  <a:cubicBezTo>
                    <a:pt x="86" y="2887"/>
                    <a:pt x="105" y="2954"/>
                    <a:pt x="120" y="3021"/>
                  </a:cubicBezTo>
                  <a:cubicBezTo>
                    <a:pt x="135" y="3078"/>
                    <a:pt x="147" y="3135"/>
                    <a:pt x="160" y="3192"/>
                  </a:cubicBezTo>
                  <a:cubicBezTo>
                    <a:pt x="159" y="3189"/>
                    <a:pt x="157" y="3185"/>
                    <a:pt x="156" y="3182"/>
                  </a:cubicBezTo>
                  <a:lnTo>
                    <a:pt x="156" y="3182"/>
                  </a:lnTo>
                  <a:cubicBezTo>
                    <a:pt x="176" y="3270"/>
                    <a:pt x="195" y="3357"/>
                    <a:pt x="220" y="3442"/>
                  </a:cubicBezTo>
                  <a:cubicBezTo>
                    <a:pt x="247" y="3527"/>
                    <a:pt x="274" y="3611"/>
                    <a:pt x="305" y="3694"/>
                  </a:cubicBezTo>
                  <a:cubicBezTo>
                    <a:pt x="338" y="3784"/>
                    <a:pt x="377" y="3872"/>
                    <a:pt x="432" y="3951"/>
                  </a:cubicBezTo>
                  <a:cubicBezTo>
                    <a:pt x="478" y="4015"/>
                    <a:pt x="528" y="4078"/>
                    <a:pt x="579" y="4139"/>
                  </a:cubicBezTo>
                  <a:cubicBezTo>
                    <a:pt x="701" y="4281"/>
                    <a:pt x="834" y="4409"/>
                    <a:pt x="970" y="4536"/>
                  </a:cubicBezTo>
                  <a:cubicBezTo>
                    <a:pt x="1040" y="4599"/>
                    <a:pt x="1111" y="4659"/>
                    <a:pt x="1183" y="4720"/>
                  </a:cubicBezTo>
                  <a:cubicBezTo>
                    <a:pt x="1248" y="4776"/>
                    <a:pt x="1315" y="4834"/>
                    <a:pt x="1385" y="4886"/>
                  </a:cubicBezTo>
                  <a:cubicBezTo>
                    <a:pt x="1536" y="4995"/>
                    <a:pt x="1691" y="5098"/>
                    <a:pt x="1855" y="5187"/>
                  </a:cubicBezTo>
                  <a:cubicBezTo>
                    <a:pt x="2024" y="5279"/>
                    <a:pt x="2189" y="5375"/>
                    <a:pt x="2361" y="5460"/>
                  </a:cubicBezTo>
                  <a:cubicBezTo>
                    <a:pt x="2534" y="5542"/>
                    <a:pt x="2714" y="5605"/>
                    <a:pt x="2891" y="5670"/>
                  </a:cubicBezTo>
                  <a:cubicBezTo>
                    <a:pt x="3066" y="5735"/>
                    <a:pt x="3241" y="5797"/>
                    <a:pt x="3420" y="5851"/>
                  </a:cubicBezTo>
                  <a:cubicBezTo>
                    <a:pt x="3417" y="5851"/>
                    <a:pt x="3416" y="5850"/>
                    <a:pt x="3414" y="5850"/>
                  </a:cubicBezTo>
                  <a:lnTo>
                    <a:pt x="3414" y="5850"/>
                  </a:lnTo>
                  <a:cubicBezTo>
                    <a:pt x="3422" y="5852"/>
                    <a:pt x="3430" y="5854"/>
                    <a:pt x="3437" y="5856"/>
                  </a:cubicBezTo>
                  <a:cubicBezTo>
                    <a:pt x="3440" y="5858"/>
                    <a:pt x="3443" y="5858"/>
                    <a:pt x="3445" y="5859"/>
                  </a:cubicBezTo>
                  <a:cubicBezTo>
                    <a:pt x="3446" y="5860"/>
                    <a:pt x="3447" y="5860"/>
                    <a:pt x="3449" y="5860"/>
                  </a:cubicBezTo>
                  <a:cubicBezTo>
                    <a:pt x="3628" y="5916"/>
                    <a:pt x="3807" y="5973"/>
                    <a:pt x="3989" y="6020"/>
                  </a:cubicBezTo>
                  <a:cubicBezTo>
                    <a:pt x="4171" y="6067"/>
                    <a:pt x="4354" y="6103"/>
                    <a:pt x="4539" y="6129"/>
                  </a:cubicBezTo>
                  <a:cubicBezTo>
                    <a:pt x="4726" y="6154"/>
                    <a:pt x="4912" y="6182"/>
                    <a:pt x="5101" y="6197"/>
                  </a:cubicBezTo>
                  <a:cubicBezTo>
                    <a:pt x="5280" y="6212"/>
                    <a:pt x="5460" y="6218"/>
                    <a:pt x="5640" y="6218"/>
                  </a:cubicBezTo>
                  <a:cubicBezTo>
                    <a:pt x="5669" y="6218"/>
                    <a:pt x="5698" y="6218"/>
                    <a:pt x="5727" y="6218"/>
                  </a:cubicBezTo>
                  <a:cubicBezTo>
                    <a:pt x="5902" y="6215"/>
                    <a:pt x="6076" y="6207"/>
                    <a:pt x="6250" y="6196"/>
                  </a:cubicBezTo>
                  <a:cubicBezTo>
                    <a:pt x="6634" y="6170"/>
                    <a:pt x="7019" y="6156"/>
                    <a:pt x="7402" y="6114"/>
                  </a:cubicBezTo>
                  <a:cubicBezTo>
                    <a:pt x="7486" y="6105"/>
                    <a:pt x="7571" y="6098"/>
                    <a:pt x="7653" y="6085"/>
                  </a:cubicBezTo>
                  <a:cubicBezTo>
                    <a:pt x="7742" y="6071"/>
                    <a:pt x="7831" y="6056"/>
                    <a:pt x="7922" y="6043"/>
                  </a:cubicBezTo>
                  <a:cubicBezTo>
                    <a:pt x="8015" y="6028"/>
                    <a:pt x="8110" y="6019"/>
                    <a:pt x="8205" y="6003"/>
                  </a:cubicBezTo>
                  <a:cubicBezTo>
                    <a:pt x="8252" y="5996"/>
                    <a:pt x="8299" y="5987"/>
                    <a:pt x="8347" y="5979"/>
                  </a:cubicBezTo>
                  <a:cubicBezTo>
                    <a:pt x="8397" y="5971"/>
                    <a:pt x="8458" y="5966"/>
                    <a:pt x="8501" y="5936"/>
                  </a:cubicBezTo>
                  <a:cubicBezTo>
                    <a:pt x="8540" y="5910"/>
                    <a:pt x="8565" y="5872"/>
                    <a:pt x="8579" y="5829"/>
                  </a:cubicBezTo>
                  <a:cubicBezTo>
                    <a:pt x="8582" y="5831"/>
                    <a:pt x="8584" y="5835"/>
                    <a:pt x="8586" y="5837"/>
                  </a:cubicBezTo>
                  <a:cubicBezTo>
                    <a:pt x="8621" y="5872"/>
                    <a:pt x="8669" y="5891"/>
                    <a:pt x="8715" y="5891"/>
                  </a:cubicBezTo>
                  <a:cubicBezTo>
                    <a:pt x="8717" y="5891"/>
                    <a:pt x="8718" y="5891"/>
                    <a:pt x="8720" y="5891"/>
                  </a:cubicBezTo>
                  <a:cubicBezTo>
                    <a:pt x="8767" y="5891"/>
                    <a:pt x="8812" y="5872"/>
                    <a:pt x="8848" y="5838"/>
                  </a:cubicBezTo>
                  <a:cubicBezTo>
                    <a:pt x="8918" y="5768"/>
                    <a:pt x="8920" y="5649"/>
                    <a:pt x="8850" y="5579"/>
                  </a:cubicBezTo>
                  <a:cubicBezTo>
                    <a:pt x="8843" y="5571"/>
                    <a:pt x="8836" y="5561"/>
                    <a:pt x="8831" y="5552"/>
                  </a:cubicBezTo>
                  <a:cubicBezTo>
                    <a:pt x="8779" y="5465"/>
                    <a:pt x="8738" y="5373"/>
                    <a:pt x="8689" y="5285"/>
                  </a:cubicBezTo>
                  <a:cubicBezTo>
                    <a:pt x="8640" y="5199"/>
                    <a:pt x="8590" y="5114"/>
                    <a:pt x="8547" y="5026"/>
                  </a:cubicBezTo>
                  <a:cubicBezTo>
                    <a:pt x="8509" y="4944"/>
                    <a:pt x="8476" y="4860"/>
                    <a:pt x="8442" y="4777"/>
                  </a:cubicBezTo>
                  <a:cubicBezTo>
                    <a:pt x="8405" y="4682"/>
                    <a:pt x="8363" y="4591"/>
                    <a:pt x="8319" y="4498"/>
                  </a:cubicBezTo>
                  <a:cubicBezTo>
                    <a:pt x="8282" y="4417"/>
                    <a:pt x="8247" y="4333"/>
                    <a:pt x="8210" y="4252"/>
                  </a:cubicBezTo>
                  <a:cubicBezTo>
                    <a:pt x="8169" y="4163"/>
                    <a:pt x="8125" y="4077"/>
                    <a:pt x="8084" y="3989"/>
                  </a:cubicBezTo>
                  <a:cubicBezTo>
                    <a:pt x="8042" y="3896"/>
                    <a:pt x="7998" y="3806"/>
                    <a:pt x="7951" y="3717"/>
                  </a:cubicBezTo>
                  <a:cubicBezTo>
                    <a:pt x="7907" y="3633"/>
                    <a:pt x="7853" y="3556"/>
                    <a:pt x="7807" y="3473"/>
                  </a:cubicBezTo>
                  <a:cubicBezTo>
                    <a:pt x="7717" y="3310"/>
                    <a:pt x="7637" y="3141"/>
                    <a:pt x="7549" y="2976"/>
                  </a:cubicBezTo>
                  <a:cubicBezTo>
                    <a:pt x="7455" y="2803"/>
                    <a:pt x="7351" y="2637"/>
                    <a:pt x="7246" y="2473"/>
                  </a:cubicBezTo>
                  <a:cubicBezTo>
                    <a:pt x="7141" y="2309"/>
                    <a:pt x="7042" y="2141"/>
                    <a:pt x="6928" y="1985"/>
                  </a:cubicBezTo>
                  <a:cubicBezTo>
                    <a:pt x="6823" y="1838"/>
                    <a:pt x="6698" y="1703"/>
                    <a:pt x="6564" y="1581"/>
                  </a:cubicBezTo>
                  <a:cubicBezTo>
                    <a:pt x="6490" y="1513"/>
                    <a:pt x="6414" y="1448"/>
                    <a:pt x="6338" y="1384"/>
                  </a:cubicBezTo>
                  <a:cubicBezTo>
                    <a:pt x="6272" y="1327"/>
                    <a:pt x="6203" y="1270"/>
                    <a:pt x="6132" y="1220"/>
                  </a:cubicBezTo>
                  <a:cubicBezTo>
                    <a:pt x="5986" y="1116"/>
                    <a:pt x="5837" y="1015"/>
                    <a:pt x="5687" y="918"/>
                  </a:cubicBezTo>
                  <a:cubicBezTo>
                    <a:pt x="5535" y="819"/>
                    <a:pt x="5378" y="729"/>
                    <a:pt x="5217" y="644"/>
                  </a:cubicBezTo>
                  <a:cubicBezTo>
                    <a:pt x="5054" y="560"/>
                    <a:pt x="4886" y="489"/>
                    <a:pt x="4715" y="417"/>
                  </a:cubicBezTo>
                  <a:cubicBezTo>
                    <a:pt x="4545" y="345"/>
                    <a:pt x="4371" y="278"/>
                    <a:pt x="4193" y="226"/>
                  </a:cubicBezTo>
                  <a:cubicBezTo>
                    <a:pt x="4014" y="172"/>
                    <a:pt x="3829" y="158"/>
                    <a:pt x="3644" y="142"/>
                  </a:cubicBezTo>
                  <a:cubicBezTo>
                    <a:pt x="3547" y="133"/>
                    <a:pt x="3448" y="125"/>
                    <a:pt x="3351" y="125"/>
                  </a:cubicBezTo>
                  <a:cubicBezTo>
                    <a:pt x="3256" y="126"/>
                    <a:pt x="3161" y="130"/>
                    <a:pt x="3066" y="132"/>
                  </a:cubicBezTo>
                  <a:cubicBezTo>
                    <a:pt x="2967" y="136"/>
                    <a:pt x="2869" y="144"/>
                    <a:pt x="2770" y="155"/>
                  </a:cubicBezTo>
                  <a:cubicBezTo>
                    <a:pt x="2753" y="82"/>
                    <a:pt x="2690" y="27"/>
                    <a:pt x="2612" y="12"/>
                  </a:cubicBezTo>
                  <a:cubicBezTo>
                    <a:pt x="2570" y="4"/>
                    <a:pt x="2528" y="0"/>
                    <a:pt x="248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3" name="Google Shape;2143;p42"/>
            <p:cNvSpPr/>
            <p:nvPr/>
          </p:nvSpPr>
          <p:spPr>
            <a:xfrm flipH="1">
              <a:off x="6631812" y="2109398"/>
              <a:ext cx="506542" cy="465865"/>
            </a:xfrm>
            <a:custGeom>
              <a:avLst/>
              <a:gdLst/>
              <a:ahLst/>
              <a:cxnLst/>
              <a:rect l="l" t="t" r="r" b="b"/>
              <a:pathLst>
                <a:path w="8288" h="7527" extrusionOk="0">
                  <a:moveTo>
                    <a:pt x="2010" y="6834"/>
                  </a:moveTo>
                  <a:cubicBezTo>
                    <a:pt x="2009" y="6834"/>
                    <a:pt x="2009" y="6834"/>
                    <a:pt x="2009" y="6835"/>
                  </a:cubicBezTo>
                  <a:lnTo>
                    <a:pt x="2009" y="6835"/>
                  </a:lnTo>
                  <a:cubicBezTo>
                    <a:pt x="2009" y="6835"/>
                    <a:pt x="2009" y="6834"/>
                    <a:pt x="2010" y="6834"/>
                  </a:cubicBezTo>
                  <a:close/>
                  <a:moveTo>
                    <a:pt x="5414" y="370"/>
                  </a:moveTo>
                  <a:cubicBezTo>
                    <a:pt x="5548" y="374"/>
                    <a:pt x="5681" y="392"/>
                    <a:pt x="5813" y="408"/>
                  </a:cubicBezTo>
                  <a:cubicBezTo>
                    <a:pt x="5805" y="408"/>
                    <a:pt x="5797" y="407"/>
                    <a:pt x="5789" y="406"/>
                  </a:cubicBezTo>
                  <a:lnTo>
                    <a:pt x="5789" y="406"/>
                  </a:lnTo>
                  <a:cubicBezTo>
                    <a:pt x="5839" y="414"/>
                    <a:pt x="5890" y="423"/>
                    <a:pt x="5939" y="434"/>
                  </a:cubicBezTo>
                  <a:cubicBezTo>
                    <a:pt x="5971" y="443"/>
                    <a:pt x="6002" y="453"/>
                    <a:pt x="6033" y="464"/>
                  </a:cubicBezTo>
                  <a:cubicBezTo>
                    <a:pt x="6142" y="510"/>
                    <a:pt x="6249" y="562"/>
                    <a:pt x="6354" y="618"/>
                  </a:cubicBezTo>
                  <a:cubicBezTo>
                    <a:pt x="6447" y="668"/>
                    <a:pt x="6544" y="714"/>
                    <a:pt x="6639" y="764"/>
                  </a:cubicBezTo>
                  <a:lnTo>
                    <a:pt x="6639" y="764"/>
                  </a:lnTo>
                  <a:cubicBezTo>
                    <a:pt x="6641" y="766"/>
                    <a:pt x="6644" y="768"/>
                    <a:pt x="6648" y="769"/>
                  </a:cubicBezTo>
                  <a:cubicBezTo>
                    <a:pt x="6649" y="770"/>
                    <a:pt x="6650" y="770"/>
                    <a:pt x="6651" y="771"/>
                  </a:cubicBezTo>
                  <a:lnTo>
                    <a:pt x="6651" y="771"/>
                  </a:lnTo>
                  <a:cubicBezTo>
                    <a:pt x="6651" y="770"/>
                    <a:pt x="6650" y="770"/>
                    <a:pt x="6649" y="769"/>
                  </a:cubicBezTo>
                  <a:lnTo>
                    <a:pt x="6649" y="769"/>
                  </a:lnTo>
                  <a:cubicBezTo>
                    <a:pt x="6650" y="770"/>
                    <a:pt x="6651" y="771"/>
                    <a:pt x="6652" y="771"/>
                  </a:cubicBezTo>
                  <a:lnTo>
                    <a:pt x="6652" y="771"/>
                  </a:lnTo>
                  <a:cubicBezTo>
                    <a:pt x="6652" y="771"/>
                    <a:pt x="6652" y="771"/>
                    <a:pt x="6651" y="771"/>
                  </a:cubicBezTo>
                  <a:lnTo>
                    <a:pt x="6651" y="771"/>
                  </a:lnTo>
                  <a:cubicBezTo>
                    <a:pt x="6652" y="771"/>
                    <a:pt x="6653" y="772"/>
                    <a:pt x="6654" y="772"/>
                  </a:cubicBezTo>
                  <a:lnTo>
                    <a:pt x="6654" y="772"/>
                  </a:lnTo>
                  <a:cubicBezTo>
                    <a:pt x="6653" y="772"/>
                    <a:pt x="6653" y="772"/>
                    <a:pt x="6652" y="771"/>
                  </a:cubicBezTo>
                  <a:lnTo>
                    <a:pt x="6652" y="771"/>
                  </a:lnTo>
                  <a:cubicBezTo>
                    <a:pt x="6654" y="772"/>
                    <a:pt x="6656" y="773"/>
                    <a:pt x="6658" y="774"/>
                  </a:cubicBezTo>
                  <a:cubicBezTo>
                    <a:pt x="6657" y="773"/>
                    <a:pt x="6655" y="773"/>
                    <a:pt x="6654" y="772"/>
                  </a:cubicBezTo>
                  <a:lnTo>
                    <a:pt x="6654" y="772"/>
                  </a:lnTo>
                  <a:cubicBezTo>
                    <a:pt x="6705" y="802"/>
                    <a:pt x="6756" y="831"/>
                    <a:pt x="6803" y="865"/>
                  </a:cubicBezTo>
                  <a:cubicBezTo>
                    <a:pt x="6909" y="948"/>
                    <a:pt x="7007" y="1039"/>
                    <a:pt x="7114" y="1120"/>
                  </a:cubicBezTo>
                  <a:cubicBezTo>
                    <a:pt x="7136" y="1136"/>
                    <a:pt x="7160" y="1151"/>
                    <a:pt x="7183" y="1167"/>
                  </a:cubicBezTo>
                  <a:cubicBezTo>
                    <a:pt x="7201" y="1183"/>
                    <a:pt x="7220" y="1200"/>
                    <a:pt x="7237" y="1218"/>
                  </a:cubicBezTo>
                  <a:cubicBezTo>
                    <a:pt x="7268" y="1252"/>
                    <a:pt x="7297" y="1289"/>
                    <a:pt x="7326" y="1326"/>
                  </a:cubicBezTo>
                  <a:cubicBezTo>
                    <a:pt x="7326" y="1327"/>
                    <a:pt x="7327" y="1327"/>
                    <a:pt x="7327" y="1328"/>
                  </a:cubicBezTo>
                  <a:lnTo>
                    <a:pt x="7327" y="1328"/>
                  </a:lnTo>
                  <a:cubicBezTo>
                    <a:pt x="7327" y="1327"/>
                    <a:pt x="7327" y="1327"/>
                    <a:pt x="7327" y="1327"/>
                  </a:cubicBezTo>
                  <a:lnTo>
                    <a:pt x="7327" y="1327"/>
                  </a:lnTo>
                  <a:cubicBezTo>
                    <a:pt x="7327" y="1327"/>
                    <a:pt x="7327" y="1328"/>
                    <a:pt x="7327" y="1328"/>
                  </a:cubicBezTo>
                  <a:lnTo>
                    <a:pt x="7327" y="1328"/>
                  </a:lnTo>
                  <a:cubicBezTo>
                    <a:pt x="7327" y="1328"/>
                    <a:pt x="7327" y="1328"/>
                    <a:pt x="7327" y="1328"/>
                  </a:cubicBezTo>
                  <a:lnTo>
                    <a:pt x="7327" y="1328"/>
                  </a:lnTo>
                  <a:cubicBezTo>
                    <a:pt x="7328" y="1328"/>
                    <a:pt x="7328" y="1329"/>
                    <a:pt x="7329" y="1330"/>
                  </a:cubicBezTo>
                  <a:lnTo>
                    <a:pt x="7329" y="1330"/>
                  </a:lnTo>
                  <a:cubicBezTo>
                    <a:pt x="7328" y="1329"/>
                    <a:pt x="7328" y="1328"/>
                    <a:pt x="7327" y="1328"/>
                  </a:cubicBezTo>
                  <a:lnTo>
                    <a:pt x="7327" y="1328"/>
                  </a:lnTo>
                  <a:cubicBezTo>
                    <a:pt x="7330" y="1331"/>
                    <a:pt x="7332" y="1334"/>
                    <a:pt x="7334" y="1337"/>
                  </a:cubicBezTo>
                  <a:cubicBezTo>
                    <a:pt x="7332" y="1334"/>
                    <a:pt x="7330" y="1332"/>
                    <a:pt x="7329" y="1330"/>
                  </a:cubicBezTo>
                  <a:lnTo>
                    <a:pt x="7329" y="1330"/>
                  </a:lnTo>
                  <a:cubicBezTo>
                    <a:pt x="7357" y="1369"/>
                    <a:pt x="7381" y="1410"/>
                    <a:pt x="7408" y="1451"/>
                  </a:cubicBezTo>
                  <a:cubicBezTo>
                    <a:pt x="7430" y="1486"/>
                    <a:pt x="7453" y="1519"/>
                    <a:pt x="7475" y="1554"/>
                  </a:cubicBezTo>
                  <a:cubicBezTo>
                    <a:pt x="7520" y="1641"/>
                    <a:pt x="7556" y="1731"/>
                    <a:pt x="7595" y="1820"/>
                  </a:cubicBezTo>
                  <a:cubicBezTo>
                    <a:pt x="7596" y="1825"/>
                    <a:pt x="7597" y="1828"/>
                    <a:pt x="7598" y="1832"/>
                  </a:cubicBezTo>
                  <a:cubicBezTo>
                    <a:pt x="7608" y="1880"/>
                    <a:pt x="7619" y="1928"/>
                    <a:pt x="7626" y="1977"/>
                  </a:cubicBezTo>
                  <a:lnTo>
                    <a:pt x="7624" y="1965"/>
                  </a:lnTo>
                  <a:lnTo>
                    <a:pt x="7624" y="1965"/>
                  </a:lnTo>
                  <a:cubicBezTo>
                    <a:pt x="7626" y="1971"/>
                    <a:pt x="7626" y="1978"/>
                    <a:pt x="7627" y="1984"/>
                  </a:cubicBezTo>
                  <a:cubicBezTo>
                    <a:pt x="7627" y="1985"/>
                    <a:pt x="7627" y="1986"/>
                    <a:pt x="7628" y="1987"/>
                  </a:cubicBezTo>
                  <a:lnTo>
                    <a:pt x="7628" y="1987"/>
                  </a:lnTo>
                  <a:cubicBezTo>
                    <a:pt x="7627" y="1987"/>
                    <a:pt x="7627" y="1986"/>
                    <a:pt x="7627" y="1986"/>
                  </a:cubicBezTo>
                  <a:lnTo>
                    <a:pt x="7627" y="1986"/>
                  </a:lnTo>
                  <a:cubicBezTo>
                    <a:pt x="7637" y="2061"/>
                    <a:pt x="7646" y="2137"/>
                    <a:pt x="7658" y="2212"/>
                  </a:cubicBezTo>
                  <a:cubicBezTo>
                    <a:pt x="7668" y="2275"/>
                    <a:pt x="7682" y="2339"/>
                    <a:pt x="7693" y="2402"/>
                  </a:cubicBezTo>
                  <a:cubicBezTo>
                    <a:pt x="7698" y="2443"/>
                    <a:pt x="7701" y="2485"/>
                    <a:pt x="7702" y="2526"/>
                  </a:cubicBezTo>
                  <a:cubicBezTo>
                    <a:pt x="7701" y="2560"/>
                    <a:pt x="7699" y="2593"/>
                    <a:pt x="7696" y="2628"/>
                  </a:cubicBezTo>
                  <a:cubicBezTo>
                    <a:pt x="7691" y="2669"/>
                    <a:pt x="7683" y="2709"/>
                    <a:pt x="7674" y="2750"/>
                  </a:cubicBezTo>
                  <a:cubicBezTo>
                    <a:pt x="7652" y="2829"/>
                    <a:pt x="7629" y="2909"/>
                    <a:pt x="7607" y="2990"/>
                  </a:cubicBezTo>
                  <a:cubicBezTo>
                    <a:pt x="7584" y="3080"/>
                    <a:pt x="7568" y="3173"/>
                    <a:pt x="7547" y="3263"/>
                  </a:cubicBezTo>
                  <a:cubicBezTo>
                    <a:pt x="7539" y="3296"/>
                    <a:pt x="7528" y="3330"/>
                    <a:pt x="7516" y="3363"/>
                  </a:cubicBezTo>
                  <a:cubicBezTo>
                    <a:pt x="7478" y="3457"/>
                    <a:pt x="7435" y="3546"/>
                    <a:pt x="7387" y="3635"/>
                  </a:cubicBezTo>
                  <a:cubicBezTo>
                    <a:pt x="7318" y="3754"/>
                    <a:pt x="7243" y="3867"/>
                    <a:pt x="7161" y="3978"/>
                  </a:cubicBezTo>
                  <a:cubicBezTo>
                    <a:pt x="7085" y="4083"/>
                    <a:pt x="7010" y="4190"/>
                    <a:pt x="6935" y="4292"/>
                  </a:cubicBezTo>
                  <a:cubicBezTo>
                    <a:pt x="6879" y="4363"/>
                    <a:pt x="6821" y="4430"/>
                    <a:pt x="6759" y="4494"/>
                  </a:cubicBezTo>
                  <a:cubicBezTo>
                    <a:pt x="6590" y="4648"/>
                    <a:pt x="6415" y="4796"/>
                    <a:pt x="6244" y="4949"/>
                  </a:cubicBezTo>
                  <a:cubicBezTo>
                    <a:pt x="6164" y="5020"/>
                    <a:pt x="6088" y="5094"/>
                    <a:pt x="6008" y="5165"/>
                  </a:cubicBezTo>
                  <a:cubicBezTo>
                    <a:pt x="5924" y="5239"/>
                    <a:pt x="5839" y="5311"/>
                    <a:pt x="5750" y="5380"/>
                  </a:cubicBezTo>
                  <a:cubicBezTo>
                    <a:pt x="5671" y="5439"/>
                    <a:pt x="5590" y="5495"/>
                    <a:pt x="5508" y="5549"/>
                  </a:cubicBezTo>
                  <a:cubicBezTo>
                    <a:pt x="5426" y="5603"/>
                    <a:pt x="5343" y="5651"/>
                    <a:pt x="5261" y="5703"/>
                  </a:cubicBezTo>
                  <a:cubicBezTo>
                    <a:pt x="5100" y="5808"/>
                    <a:pt x="4942" y="5918"/>
                    <a:pt x="4776" y="6016"/>
                  </a:cubicBezTo>
                  <a:cubicBezTo>
                    <a:pt x="4717" y="6045"/>
                    <a:pt x="4658" y="6072"/>
                    <a:pt x="4598" y="6098"/>
                  </a:cubicBezTo>
                  <a:cubicBezTo>
                    <a:pt x="4496" y="6137"/>
                    <a:pt x="4393" y="6172"/>
                    <a:pt x="4288" y="6203"/>
                  </a:cubicBezTo>
                  <a:cubicBezTo>
                    <a:pt x="4192" y="6232"/>
                    <a:pt x="4092" y="6253"/>
                    <a:pt x="3997" y="6284"/>
                  </a:cubicBezTo>
                  <a:cubicBezTo>
                    <a:pt x="3896" y="6316"/>
                    <a:pt x="3796" y="6355"/>
                    <a:pt x="3697" y="6394"/>
                  </a:cubicBezTo>
                  <a:cubicBezTo>
                    <a:pt x="3607" y="6427"/>
                    <a:pt x="3517" y="6455"/>
                    <a:pt x="3426" y="6480"/>
                  </a:cubicBezTo>
                  <a:cubicBezTo>
                    <a:pt x="3307" y="6511"/>
                    <a:pt x="3187" y="6537"/>
                    <a:pt x="3067" y="6566"/>
                  </a:cubicBezTo>
                  <a:cubicBezTo>
                    <a:pt x="2949" y="6593"/>
                    <a:pt x="2831" y="6624"/>
                    <a:pt x="2713" y="6656"/>
                  </a:cubicBezTo>
                  <a:cubicBezTo>
                    <a:pt x="2591" y="6687"/>
                    <a:pt x="2467" y="6713"/>
                    <a:pt x="2344" y="6745"/>
                  </a:cubicBezTo>
                  <a:cubicBezTo>
                    <a:pt x="2232" y="6774"/>
                    <a:pt x="2120" y="6805"/>
                    <a:pt x="2008" y="6836"/>
                  </a:cubicBezTo>
                  <a:cubicBezTo>
                    <a:pt x="2008" y="6835"/>
                    <a:pt x="2008" y="6835"/>
                    <a:pt x="2009" y="6835"/>
                  </a:cubicBezTo>
                  <a:lnTo>
                    <a:pt x="2009" y="6835"/>
                  </a:lnTo>
                  <a:cubicBezTo>
                    <a:pt x="1932" y="6853"/>
                    <a:pt x="1856" y="6870"/>
                    <a:pt x="1778" y="6884"/>
                  </a:cubicBezTo>
                  <a:cubicBezTo>
                    <a:pt x="1636" y="6902"/>
                    <a:pt x="1493" y="6914"/>
                    <a:pt x="1351" y="6937"/>
                  </a:cubicBezTo>
                  <a:cubicBezTo>
                    <a:pt x="1216" y="6959"/>
                    <a:pt x="1081" y="6977"/>
                    <a:pt x="948" y="7001"/>
                  </a:cubicBezTo>
                  <a:cubicBezTo>
                    <a:pt x="877" y="7014"/>
                    <a:pt x="805" y="7030"/>
                    <a:pt x="734" y="7042"/>
                  </a:cubicBezTo>
                  <a:cubicBezTo>
                    <a:pt x="729" y="7044"/>
                    <a:pt x="725" y="7044"/>
                    <a:pt x="720" y="7045"/>
                  </a:cubicBezTo>
                  <a:cubicBezTo>
                    <a:pt x="761" y="6989"/>
                    <a:pt x="780" y="6919"/>
                    <a:pt x="799" y="6854"/>
                  </a:cubicBezTo>
                  <a:cubicBezTo>
                    <a:pt x="815" y="6802"/>
                    <a:pt x="830" y="6749"/>
                    <a:pt x="844" y="6695"/>
                  </a:cubicBezTo>
                  <a:cubicBezTo>
                    <a:pt x="863" y="6625"/>
                    <a:pt x="880" y="6555"/>
                    <a:pt x="899" y="6487"/>
                  </a:cubicBezTo>
                  <a:cubicBezTo>
                    <a:pt x="937" y="6391"/>
                    <a:pt x="975" y="6295"/>
                    <a:pt x="1014" y="6199"/>
                  </a:cubicBezTo>
                  <a:lnTo>
                    <a:pt x="1013" y="6199"/>
                  </a:lnTo>
                  <a:cubicBezTo>
                    <a:pt x="1069" y="6061"/>
                    <a:pt x="1127" y="5924"/>
                    <a:pt x="1179" y="5786"/>
                  </a:cubicBezTo>
                  <a:cubicBezTo>
                    <a:pt x="1232" y="5634"/>
                    <a:pt x="1284" y="5482"/>
                    <a:pt x="1332" y="5327"/>
                  </a:cubicBezTo>
                  <a:cubicBezTo>
                    <a:pt x="1378" y="5182"/>
                    <a:pt x="1425" y="5036"/>
                    <a:pt x="1471" y="4890"/>
                  </a:cubicBezTo>
                  <a:cubicBezTo>
                    <a:pt x="1497" y="4807"/>
                    <a:pt x="1524" y="4725"/>
                    <a:pt x="1550" y="4642"/>
                  </a:cubicBezTo>
                  <a:cubicBezTo>
                    <a:pt x="1550" y="4641"/>
                    <a:pt x="1550" y="4641"/>
                    <a:pt x="1550" y="4641"/>
                  </a:cubicBezTo>
                  <a:cubicBezTo>
                    <a:pt x="1626" y="4469"/>
                    <a:pt x="1704" y="4297"/>
                    <a:pt x="1772" y="4121"/>
                  </a:cubicBezTo>
                  <a:cubicBezTo>
                    <a:pt x="1826" y="3986"/>
                    <a:pt x="1877" y="3849"/>
                    <a:pt x="1925" y="3712"/>
                  </a:cubicBezTo>
                  <a:cubicBezTo>
                    <a:pt x="1969" y="3587"/>
                    <a:pt x="2012" y="3461"/>
                    <a:pt x="2060" y="3336"/>
                  </a:cubicBezTo>
                  <a:cubicBezTo>
                    <a:pt x="2112" y="3208"/>
                    <a:pt x="2167" y="3080"/>
                    <a:pt x="2224" y="2953"/>
                  </a:cubicBezTo>
                  <a:cubicBezTo>
                    <a:pt x="2283" y="2824"/>
                    <a:pt x="2351" y="2700"/>
                    <a:pt x="2420" y="2575"/>
                  </a:cubicBezTo>
                  <a:cubicBezTo>
                    <a:pt x="2502" y="2435"/>
                    <a:pt x="2589" y="2298"/>
                    <a:pt x="2685" y="2168"/>
                  </a:cubicBezTo>
                  <a:cubicBezTo>
                    <a:pt x="2768" y="2060"/>
                    <a:pt x="2852" y="1954"/>
                    <a:pt x="2934" y="1845"/>
                  </a:cubicBezTo>
                  <a:cubicBezTo>
                    <a:pt x="3100" y="1632"/>
                    <a:pt x="3278" y="1426"/>
                    <a:pt x="3468" y="1232"/>
                  </a:cubicBezTo>
                  <a:cubicBezTo>
                    <a:pt x="3545" y="1160"/>
                    <a:pt x="3623" y="1092"/>
                    <a:pt x="3705" y="1026"/>
                  </a:cubicBezTo>
                  <a:cubicBezTo>
                    <a:pt x="3829" y="932"/>
                    <a:pt x="3953" y="838"/>
                    <a:pt x="4087" y="760"/>
                  </a:cubicBezTo>
                  <a:cubicBezTo>
                    <a:pt x="4219" y="688"/>
                    <a:pt x="4353" y="616"/>
                    <a:pt x="4490" y="554"/>
                  </a:cubicBezTo>
                  <a:cubicBezTo>
                    <a:pt x="4550" y="532"/>
                    <a:pt x="4609" y="512"/>
                    <a:pt x="4671" y="494"/>
                  </a:cubicBezTo>
                  <a:cubicBezTo>
                    <a:pt x="4864" y="446"/>
                    <a:pt x="5060" y="411"/>
                    <a:pt x="5257" y="384"/>
                  </a:cubicBezTo>
                  <a:lnTo>
                    <a:pt x="5261" y="384"/>
                  </a:lnTo>
                  <a:cubicBezTo>
                    <a:pt x="5266" y="383"/>
                    <a:pt x="5272" y="382"/>
                    <a:pt x="5277" y="382"/>
                  </a:cubicBezTo>
                  <a:lnTo>
                    <a:pt x="5277" y="382"/>
                  </a:lnTo>
                  <a:cubicBezTo>
                    <a:pt x="5276" y="382"/>
                    <a:pt x="5274" y="382"/>
                    <a:pt x="5272" y="383"/>
                  </a:cubicBezTo>
                  <a:cubicBezTo>
                    <a:pt x="5319" y="377"/>
                    <a:pt x="5367" y="373"/>
                    <a:pt x="5414" y="370"/>
                  </a:cubicBezTo>
                  <a:close/>
                  <a:moveTo>
                    <a:pt x="5435" y="1"/>
                  </a:moveTo>
                  <a:cubicBezTo>
                    <a:pt x="5340" y="1"/>
                    <a:pt x="5246" y="13"/>
                    <a:pt x="5151" y="26"/>
                  </a:cubicBezTo>
                  <a:cubicBezTo>
                    <a:pt x="5058" y="40"/>
                    <a:pt x="4965" y="54"/>
                    <a:pt x="4872" y="71"/>
                  </a:cubicBezTo>
                  <a:cubicBezTo>
                    <a:pt x="4677" y="107"/>
                    <a:pt x="4483" y="154"/>
                    <a:pt x="4301" y="234"/>
                  </a:cubicBezTo>
                  <a:cubicBezTo>
                    <a:pt x="4218" y="271"/>
                    <a:pt x="4137" y="314"/>
                    <a:pt x="4056" y="357"/>
                  </a:cubicBezTo>
                  <a:cubicBezTo>
                    <a:pt x="3964" y="406"/>
                    <a:pt x="3870" y="455"/>
                    <a:pt x="3782" y="511"/>
                  </a:cubicBezTo>
                  <a:cubicBezTo>
                    <a:pt x="3706" y="560"/>
                    <a:pt x="3633" y="617"/>
                    <a:pt x="3559" y="672"/>
                  </a:cubicBezTo>
                  <a:cubicBezTo>
                    <a:pt x="3479" y="732"/>
                    <a:pt x="3402" y="792"/>
                    <a:pt x="3327" y="857"/>
                  </a:cubicBezTo>
                  <a:cubicBezTo>
                    <a:pt x="3041" y="1117"/>
                    <a:pt x="2792" y="1419"/>
                    <a:pt x="2561" y="1726"/>
                  </a:cubicBezTo>
                  <a:cubicBezTo>
                    <a:pt x="2567" y="1718"/>
                    <a:pt x="2571" y="1713"/>
                    <a:pt x="2576" y="1706"/>
                  </a:cubicBezTo>
                  <a:lnTo>
                    <a:pt x="2576" y="1706"/>
                  </a:lnTo>
                  <a:cubicBezTo>
                    <a:pt x="2499" y="1805"/>
                    <a:pt x="2419" y="1905"/>
                    <a:pt x="2344" y="2007"/>
                  </a:cubicBezTo>
                  <a:cubicBezTo>
                    <a:pt x="2232" y="2159"/>
                    <a:pt x="2136" y="2324"/>
                    <a:pt x="2045" y="2490"/>
                  </a:cubicBezTo>
                  <a:cubicBezTo>
                    <a:pt x="1955" y="2655"/>
                    <a:pt x="1876" y="2823"/>
                    <a:pt x="1802" y="2996"/>
                  </a:cubicBezTo>
                  <a:cubicBezTo>
                    <a:pt x="1728" y="3171"/>
                    <a:pt x="1660" y="3348"/>
                    <a:pt x="1597" y="3527"/>
                  </a:cubicBezTo>
                  <a:cubicBezTo>
                    <a:pt x="1535" y="3703"/>
                    <a:pt x="1470" y="3877"/>
                    <a:pt x="1403" y="4050"/>
                  </a:cubicBezTo>
                  <a:lnTo>
                    <a:pt x="1403" y="4050"/>
                  </a:lnTo>
                  <a:cubicBezTo>
                    <a:pt x="1403" y="4050"/>
                    <a:pt x="1403" y="4050"/>
                    <a:pt x="1403" y="4050"/>
                  </a:cubicBezTo>
                  <a:lnTo>
                    <a:pt x="1403" y="4050"/>
                  </a:lnTo>
                  <a:cubicBezTo>
                    <a:pt x="1403" y="4050"/>
                    <a:pt x="1403" y="4050"/>
                    <a:pt x="1403" y="4050"/>
                  </a:cubicBezTo>
                  <a:lnTo>
                    <a:pt x="1403" y="4050"/>
                  </a:lnTo>
                  <a:cubicBezTo>
                    <a:pt x="1403" y="4050"/>
                    <a:pt x="1403" y="4050"/>
                    <a:pt x="1403" y="4050"/>
                  </a:cubicBezTo>
                  <a:lnTo>
                    <a:pt x="1403" y="4050"/>
                  </a:lnTo>
                  <a:cubicBezTo>
                    <a:pt x="1402" y="4052"/>
                    <a:pt x="1401" y="4053"/>
                    <a:pt x="1401" y="4055"/>
                  </a:cubicBezTo>
                  <a:lnTo>
                    <a:pt x="1401" y="4055"/>
                  </a:lnTo>
                  <a:cubicBezTo>
                    <a:pt x="1401" y="4053"/>
                    <a:pt x="1402" y="4052"/>
                    <a:pt x="1403" y="4050"/>
                  </a:cubicBezTo>
                  <a:lnTo>
                    <a:pt x="1403" y="4050"/>
                  </a:lnTo>
                  <a:cubicBezTo>
                    <a:pt x="1402" y="4052"/>
                    <a:pt x="1401" y="4054"/>
                    <a:pt x="1401" y="4056"/>
                  </a:cubicBezTo>
                  <a:cubicBezTo>
                    <a:pt x="1401" y="4055"/>
                    <a:pt x="1401" y="4055"/>
                    <a:pt x="1401" y="4055"/>
                  </a:cubicBezTo>
                  <a:lnTo>
                    <a:pt x="1401" y="4055"/>
                  </a:lnTo>
                  <a:cubicBezTo>
                    <a:pt x="1399" y="4057"/>
                    <a:pt x="1399" y="4060"/>
                    <a:pt x="1397" y="4063"/>
                  </a:cubicBezTo>
                  <a:cubicBezTo>
                    <a:pt x="1396" y="4066"/>
                    <a:pt x="1395" y="4069"/>
                    <a:pt x="1394" y="4073"/>
                  </a:cubicBezTo>
                  <a:cubicBezTo>
                    <a:pt x="1394" y="4072"/>
                    <a:pt x="1395" y="4069"/>
                    <a:pt x="1395" y="4068"/>
                  </a:cubicBezTo>
                  <a:lnTo>
                    <a:pt x="1395" y="4068"/>
                  </a:lnTo>
                  <a:cubicBezTo>
                    <a:pt x="1376" y="4113"/>
                    <a:pt x="1357" y="4157"/>
                    <a:pt x="1339" y="4202"/>
                  </a:cubicBezTo>
                  <a:cubicBezTo>
                    <a:pt x="1307" y="4225"/>
                    <a:pt x="1280" y="4257"/>
                    <a:pt x="1269" y="4296"/>
                  </a:cubicBezTo>
                  <a:cubicBezTo>
                    <a:pt x="1243" y="4380"/>
                    <a:pt x="1213" y="4463"/>
                    <a:pt x="1181" y="4545"/>
                  </a:cubicBezTo>
                  <a:cubicBezTo>
                    <a:pt x="1182" y="4543"/>
                    <a:pt x="1183" y="4541"/>
                    <a:pt x="1184" y="4537"/>
                  </a:cubicBezTo>
                  <a:lnTo>
                    <a:pt x="1184" y="4537"/>
                  </a:lnTo>
                  <a:cubicBezTo>
                    <a:pt x="1182" y="4544"/>
                    <a:pt x="1180" y="4550"/>
                    <a:pt x="1176" y="4557"/>
                  </a:cubicBezTo>
                  <a:cubicBezTo>
                    <a:pt x="1176" y="4557"/>
                    <a:pt x="1176" y="4557"/>
                    <a:pt x="1176" y="4558"/>
                  </a:cubicBezTo>
                  <a:lnTo>
                    <a:pt x="1176" y="4558"/>
                  </a:lnTo>
                  <a:cubicBezTo>
                    <a:pt x="1176" y="4558"/>
                    <a:pt x="1176" y="4559"/>
                    <a:pt x="1176" y="4560"/>
                  </a:cubicBezTo>
                  <a:lnTo>
                    <a:pt x="1176" y="4560"/>
                  </a:lnTo>
                  <a:cubicBezTo>
                    <a:pt x="1176" y="4559"/>
                    <a:pt x="1176" y="4559"/>
                    <a:pt x="1176" y="4559"/>
                  </a:cubicBezTo>
                  <a:lnTo>
                    <a:pt x="1176" y="4559"/>
                  </a:lnTo>
                  <a:cubicBezTo>
                    <a:pt x="1176" y="4559"/>
                    <a:pt x="1176" y="4559"/>
                    <a:pt x="1176" y="4560"/>
                  </a:cubicBezTo>
                  <a:lnTo>
                    <a:pt x="1176" y="4560"/>
                  </a:lnTo>
                  <a:cubicBezTo>
                    <a:pt x="1176" y="4560"/>
                    <a:pt x="1176" y="4560"/>
                    <a:pt x="1176" y="4560"/>
                  </a:cubicBezTo>
                  <a:lnTo>
                    <a:pt x="1176" y="4560"/>
                  </a:lnTo>
                  <a:cubicBezTo>
                    <a:pt x="1175" y="4560"/>
                    <a:pt x="1175" y="4560"/>
                    <a:pt x="1175" y="4560"/>
                  </a:cubicBezTo>
                  <a:lnTo>
                    <a:pt x="1175" y="4560"/>
                  </a:lnTo>
                  <a:cubicBezTo>
                    <a:pt x="1175" y="4560"/>
                    <a:pt x="1176" y="4560"/>
                    <a:pt x="1176" y="4560"/>
                  </a:cubicBezTo>
                  <a:lnTo>
                    <a:pt x="1176" y="4560"/>
                  </a:lnTo>
                  <a:cubicBezTo>
                    <a:pt x="1102" y="4741"/>
                    <a:pt x="1021" y="4919"/>
                    <a:pt x="943" y="5097"/>
                  </a:cubicBezTo>
                  <a:cubicBezTo>
                    <a:pt x="899" y="5203"/>
                    <a:pt x="855" y="5309"/>
                    <a:pt x="821" y="5419"/>
                  </a:cubicBezTo>
                  <a:cubicBezTo>
                    <a:pt x="791" y="5511"/>
                    <a:pt x="769" y="5607"/>
                    <a:pt x="746" y="5702"/>
                  </a:cubicBezTo>
                  <a:cubicBezTo>
                    <a:pt x="697" y="5890"/>
                    <a:pt x="628" y="6072"/>
                    <a:pt x="577" y="6259"/>
                  </a:cubicBezTo>
                  <a:cubicBezTo>
                    <a:pt x="576" y="6261"/>
                    <a:pt x="575" y="6264"/>
                    <a:pt x="575" y="6266"/>
                  </a:cubicBezTo>
                  <a:cubicBezTo>
                    <a:pt x="536" y="6375"/>
                    <a:pt x="497" y="6482"/>
                    <a:pt x="457" y="6589"/>
                  </a:cubicBezTo>
                  <a:cubicBezTo>
                    <a:pt x="426" y="6656"/>
                    <a:pt x="390" y="6729"/>
                    <a:pt x="405" y="6802"/>
                  </a:cubicBezTo>
                  <a:cubicBezTo>
                    <a:pt x="407" y="6814"/>
                    <a:pt x="410" y="6825"/>
                    <a:pt x="415" y="6836"/>
                  </a:cubicBezTo>
                  <a:cubicBezTo>
                    <a:pt x="415" y="6836"/>
                    <a:pt x="415" y="6836"/>
                    <a:pt x="414" y="6837"/>
                  </a:cubicBezTo>
                  <a:cubicBezTo>
                    <a:pt x="413" y="6839"/>
                    <a:pt x="410" y="6841"/>
                    <a:pt x="409" y="6844"/>
                  </a:cubicBezTo>
                  <a:cubicBezTo>
                    <a:pt x="351" y="6924"/>
                    <a:pt x="379" y="7040"/>
                    <a:pt x="456" y="7096"/>
                  </a:cubicBezTo>
                  <a:cubicBezTo>
                    <a:pt x="416" y="7104"/>
                    <a:pt x="377" y="7112"/>
                    <a:pt x="338" y="7120"/>
                  </a:cubicBezTo>
                  <a:cubicBezTo>
                    <a:pt x="275" y="7134"/>
                    <a:pt x="209" y="7144"/>
                    <a:pt x="148" y="7165"/>
                  </a:cubicBezTo>
                  <a:cubicBezTo>
                    <a:pt x="53" y="7199"/>
                    <a:pt x="1" y="7303"/>
                    <a:pt x="33" y="7400"/>
                  </a:cubicBezTo>
                  <a:cubicBezTo>
                    <a:pt x="59" y="7475"/>
                    <a:pt x="133" y="7526"/>
                    <a:pt x="210" y="7526"/>
                  </a:cubicBezTo>
                  <a:cubicBezTo>
                    <a:pt x="211" y="7526"/>
                    <a:pt x="212" y="7526"/>
                    <a:pt x="212" y="7526"/>
                  </a:cubicBezTo>
                  <a:cubicBezTo>
                    <a:pt x="231" y="7526"/>
                    <a:pt x="249" y="7523"/>
                    <a:pt x="267" y="7516"/>
                  </a:cubicBezTo>
                  <a:cubicBezTo>
                    <a:pt x="271" y="7515"/>
                    <a:pt x="275" y="7514"/>
                    <a:pt x="279" y="7512"/>
                  </a:cubicBezTo>
                  <a:cubicBezTo>
                    <a:pt x="477" y="7462"/>
                    <a:pt x="680" y="7432"/>
                    <a:pt x="879" y="7391"/>
                  </a:cubicBezTo>
                  <a:cubicBezTo>
                    <a:pt x="992" y="7367"/>
                    <a:pt x="1107" y="7350"/>
                    <a:pt x="1221" y="7333"/>
                  </a:cubicBezTo>
                  <a:cubicBezTo>
                    <a:pt x="1330" y="7317"/>
                    <a:pt x="1437" y="7297"/>
                    <a:pt x="1547" y="7283"/>
                  </a:cubicBezTo>
                  <a:cubicBezTo>
                    <a:pt x="1688" y="7265"/>
                    <a:pt x="1829" y="7254"/>
                    <a:pt x="1968" y="7224"/>
                  </a:cubicBezTo>
                  <a:cubicBezTo>
                    <a:pt x="2096" y="7197"/>
                    <a:pt x="2220" y="7159"/>
                    <a:pt x="2347" y="7126"/>
                  </a:cubicBezTo>
                  <a:cubicBezTo>
                    <a:pt x="2370" y="7119"/>
                    <a:pt x="2393" y="7113"/>
                    <a:pt x="2416" y="7109"/>
                  </a:cubicBezTo>
                  <a:cubicBezTo>
                    <a:pt x="2599" y="7063"/>
                    <a:pt x="2781" y="7017"/>
                    <a:pt x="2964" y="6972"/>
                  </a:cubicBezTo>
                  <a:cubicBezTo>
                    <a:pt x="3152" y="6925"/>
                    <a:pt x="3343" y="6886"/>
                    <a:pt x="3531" y="6834"/>
                  </a:cubicBezTo>
                  <a:cubicBezTo>
                    <a:pt x="3595" y="6817"/>
                    <a:pt x="3658" y="6795"/>
                    <a:pt x="3721" y="6775"/>
                  </a:cubicBezTo>
                  <a:cubicBezTo>
                    <a:pt x="3754" y="6823"/>
                    <a:pt x="3809" y="6856"/>
                    <a:pt x="3870" y="6856"/>
                  </a:cubicBezTo>
                  <a:cubicBezTo>
                    <a:pt x="3871" y="6856"/>
                    <a:pt x="3872" y="6856"/>
                    <a:pt x="3873" y="6856"/>
                  </a:cubicBezTo>
                  <a:cubicBezTo>
                    <a:pt x="3883" y="6856"/>
                    <a:pt x="3893" y="6855"/>
                    <a:pt x="3904" y="6854"/>
                  </a:cubicBezTo>
                  <a:cubicBezTo>
                    <a:pt x="3937" y="6847"/>
                    <a:pt x="3969" y="6844"/>
                    <a:pt x="4001" y="6834"/>
                  </a:cubicBezTo>
                  <a:cubicBezTo>
                    <a:pt x="4027" y="6828"/>
                    <a:pt x="4050" y="6814"/>
                    <a:pt x="4074" y="6801"/>
                  </a:cubicBezTo>
                  <a:cubicBezTo>
                    <a:pt x="4113" y="6778"/>
                    <a:pt x="4148" y="6753"/>
                    <a:pt x="4186" y="6728"/>
                  </a:cubicBezTo>
                  <a:cubicBezTo>
                    <a:pt x="4276" y="6680"/>
                    <a:pt x="4369" y="6640"/>
                    <a:pt x="4463" y="6602"/>
                  </a:cubicBezTo>
                  <a:cubicBezTo>
                    <a:pt x="4666" y="6532"/>
                    <a:pt x="4879" y="6487"/>
                    <a:pt x="5079" y="6403"/>
                  </a:cubicBezTo>
                  <a:cubicBezTo>
                    <a:pt x="5284" y="6318"/>
                    <a:pt x="5471" y="6197"/>
                    <a:pt x="5653" y="6069"/>
                  </a:cubicBezTo>
                  <a:cubicBezTo>
                    <a:pt x="5661" y="6070"/>
                    <a:pt x="5668" y="6071"/>
                    <a:pt x="5676" y="6071"/>
                  </a:cubicBezTo>
                  <a:cubicBezTo>
                    <a:pt x="5695" y="6071"/>
                    <a:pt x="5713" y="6068"/>
                    <a:pt x="5731" y="6061"/>
                  </a:cubicBezTo>
                  <a:cubicBezTo>
                    <a:pt x="5742" y="6057"/>
                    <a:pt x="5753" y="6053"/>
                    <a:pt x="5764" y="6048"/>
                  </a:cubicBezTo>
                  <a:lnTo>
                    <a:pt x="5772" y="6047"/>
                  </a:lnTo>
                  <a:cubicBezTo>
                    <a:pt x="5778" y="6047"/>
                    <a:pt x="5783" y="6047"/>
                    <a:pt x="5789" y="6045"/>
                  </a:cubicBezTo>
                  <a:lnTo>
                    <a:pt x="5780" y="6045"/>
                  </a:lnTo>
                  <a:cubicBezTo>
                    <a:pt x="5847" y="6044"/>
                    <a:pt x="5909" y="6012"/>
                    <a:pt x="5944" y="5960"/>
                  </a:cubicBezTo>
                  <a:cubicBezTo>
                    <a:pt x="5949" y="5958"/>
                    <a:pt x="5955" y="5957"/>
                    <a:pt x="5961" y="5955"/>
                  </a:cubicBezTo>
                  <a:cubicBezTo>
                    <a:pt x="5985" y="5947"/>
                    <a:pt x="6005" y="5933"/>
                    <a:pt x="6027" y="5921"/>
                  </a:cubicBezTo>
                  <a:cubicBezTo>
                    <a:pt x="6053" y="5904"/>
                    <a:pt x="6078" y="5881"/>
                    <a:pt x="6104" y="5861"/>
                  </a:cubicBezTo>
                  <a:cubicBezTo>
                    <a:pt x="6142" y="5830"/>
                    <a:pt x="6181" y="5801"/>
                    <a:pt x="6220" y="5770"/>
                  </a:cubicBezTo>
                  <a:cubicBezTo>
                    <a:pt x="6295" y="5711"/>
                    <a:pt x="6367" y="5651"/>
                    <a:pt x="6435" y="5587"/>
                  </a:cubicBezTo>
                  <a:cubicBezTo>
                    <a:pt x="6553" y="5475"/>
                    <a:pt x="6664" y="5355"/>
                    <a:pt x="6773" y="5235"/>
                  </a:cubicBezTo>
                  <a:cubicBezTo>
                    <a:pt x="6803" y="5207"/>
                    <a:pt x="6834" y="5179"/>
                    <a:pt x="6863" y="5150"/>
                  </a:cubicBezTo>
                  <a:cubicBezTo>
                    <a:pt x="6920" y="5091"/>
                    <a:pt x="6926" y="4993"/>
                    <a:pt x="6882" y="4925"/>
                  </a:cubicBezTo>
                  <a:cubicBezTo>
                    <a:pt x="6875" y="4916"/>
                    <a:pt x="6867" y="4908"/>
                    <a:pt x="6861" y="4900"/>
                  </a:cubicBezTo>
                  <a:cubicBezTo>
                    <a:pt x="6915" y="4853"/>
                    <a:pt x="6969" y="4805"/>
                    <a:pt x="7021" y="4754"/>
                  </a:cubicBezTo>
                  <a:cubicBezTo>
                    <a:pt x="7090" y="4682"/>
                    <a:pt x="7156" y="4609"/>
                    <a:pt x="7217" y="4530"/>
                  </a:cubicBezTo>
                  <a:cubicBezTo>
                    <a:pt x="7281" y="4448"/>
                    <a:pt x="7340" y="4361"/>
                    <a:pt x="7400" y="4276"/>
                  </a:cubicBezTo>
                  <a:cubicBezTo>
                    <a:pt x="7456" y="4198"/>
                    <a:pt x="7516" y="4123"/>
                    <a:pt x="7570" y="4043"/>
                  </a:cubicBezTo>
                  <a:cubicBezTo>
                    <a:pt x="7624" y="3959"/>
                    <a:pt x="7678" y="3872"/>
                    <a:pt x="7726" y="3784"/>
                  </a:cubicBezTo>
                  <a:cubicBezTo>
                    <a:pt x="7775" y="3694"/>
                    <a:pt x="7818" y="3602"/>
                    <a:pt x="7857" y="3507"/>
                  </a:cubicBezTo>
                  <a:cubicBezTo>
                    <a:pt x="7908" y="3381"/>
                    <a:pt x="7929" y="3246"/>
                    <a:pt x="7957" y="3112"/>
                  </a:cubicBezTo>
                  <a:cubicBezTo>
                    <a:pt x="7974" y="3048"/>
                    <a:pt x="7994" y="2983"/>
                    <a:pt x="8011" y="2919"/>
                  </a:cubicBezTo>
                  <a:cubicBezTo>
                    <a:pt x="8028" y="2854"/>
                    <a:pt x="8043" y="2789"/>
                    <a:pt x="8054" y="2724"/>
                  </a:cubicBezTo>
                  <a:cubicBezTo>
                    <a:pt x="8064" y="2719"/>
                    <a:pt x="8074" y="2714"/>
                    <a:pt x="8083" y="2708"/>
                  </a:cubicBezTo>
                  <a:cubicBezTo>
                    <a:pt x="8147" y="2688"/>
                    <a:pt x="8197" y="2636"/>
                    <a:pt x="8213" y="2567"/>
                  </a:cubicBezTo>
                  <a:cubicBezTo>
                    <a:pt x="8250" y="2409"/>
                    <a:pt x="8288" y="2249"/>
                    <a:pt x="8274" y="2086"/>
                  </a:cubicBezTo>
                  <a:cubicBezTo>
                    <a:pt x="8260" y="1922"/>
                    <a:pt x="8209" y="1768"/>
                    <a:pt x="8165" y="1611"/>
                  </a:cubicBezTo>
                  <a:cubicBezTo>
                    <a:pt x="8137" y="1491"/>
                    <a:pt x="8112" y="1371"/>
                    <a:pt x="8066" y="1256"/>
                  </a:cubicBezTo>
                  <a:cubicBezTo>
                    <a:pt x="8021" y="1140"/>
                    <a:pt x="7955" y="1032"/>
                    <a:pt x="7865" y="944"/>
                  </a:cubicBezTo>
                  <a:cubicBezTo>
                    <a:pt x="7847" y="927"/>
                    <a:pt x="7829" y="911"/>
                    <a:pt x="7811" y="894"/>
                  </a:cubicBezTo>
                  <a:cubicBezTo>
                    <a:pt x="7809" y="881"/>
                    <a:pt x="7806" y="869"/>
                    <a:pt x="7803" y="857"/>
                  </a:cubicBezTo>
                  <a:cubicBezTo>
                    <a:pt x="7779" y="787"/>
                    <a:pt x="7720" y="734"/>
                    <a:pt x="7666" y="687"/>
                  </a:cubicBezTo>
                  <a:cubicBezTo>
                    <a:pt x="7582" y="616"/>
                    <a:pt x="7490" y="538"/>
                    <a:pt x="7377" y="526"/>
                  </a:cubicBezTo>
                  <a:cubicBezTo>
                    <a:pt x="7366" y="524"/>
                    <a:pt x="7354" y="523"/>
                    <a:pt x="7343" y="523"/>
                  </a:cubicBezTo>
                  <a:cubicBezTo>
                    <a:pt x="7331" y="523"/>
                    <a:pt x="7319" y="524"/>
                    <a:pt x="7308" y="526"/>
                  </a:cubicBezTo>
                  <a:cubicBezTo>
                    <a:pt x="7209" y="459"/>
                    <a:pt x="7112" y="390"/>
                    <a:pt x="7017" y="319"/>
                  </a:cubicBezTo>
                  <a:cubicBezTo>
                    <a:pt x="7004" y="304"/>
                    <a:pt x="6990" y="290"/>
                    <a:pt x="6972" y="280"/>
                  </a:cubicBezTo>
                  <a:cubicBezTo>
                    <a:pt x="6890" y="232"/>
                    <a:pt x="6808" y="186"/>
                    <a:pt x="6725" y="144"/>
                  </a:cubicBezTo>
                  <a:cubicBezTo>
                    <a:pt x="6689" y="127"/>
                    <a:pt x="6655" y="110"/>
                    <a:pt x="6619" y="94"/>
                  </a:cubicBezTo>
                  <a:cubicBezTo>
                    <a:pt x="6554" y="63"/>
                    <a:pt x="6488" y="28"/>
                    <a:pt x="6417" y="28"/>
                  </a:cubicBezTo>
                  <a:cubicBezTo>
                    <a:pt x="6401" y="28"/>
                    <a:pt x="6386" y="29"/>
                    <a:pt x="6370" y="33"/>
                  </a:cubicBezTo>
                  <a:cubicBezTo>
                    <a:pt x="6307" y="47"/>
                    <a:pt x="6259" y="91"/>
                    <a:pt x="6235" y="147"/>
                  </a:cubicBezTo>
                  <a:cubicBezTo>
                    <a:pt x="6163" y="116"/>
                    <a:pt x="6090" y="90"/>
                    <a:pt x="6014" y="72"/>
                  </a:cubicBezTo>
                  <a:cubicBezTo>
                    <a:pt x="5920" y="50"/>
                    <a:pt x="5821" y="38"/>
                    <a:pt x="5724" y="27"/>
                  </a:cubicBezTo>
                  <a:cubicBezTo>
                    <a:pt x="5631" y="17"/>
                    <a:pt x="5540" y="4"/>
                    <a:pt x="5447" y="1"/>
                  </a:cubicBezTo>
                  <a:cubicBezTo>
                    <a:pt x="5443" y="1"/>
                    <a:pt x="5439" y="1"/>
                    <a:pt x="543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4" name="Google Shape;2144;p42"/>
            <p:cNvSpPr/>
            <p:nvPr/>
          </p:nvSpPr>
          <p:spPr>
            <a:xfrm flipH="1">
              <a:off x="6990877" y="1607883"/>
              <a:ext cx="394513" cy="737944"/>
            </a:xfrm>
            <a:custGeom>
              <a:avLst/>
              <a:gdLst/>
              <a:ahLst/>
              <a:cxnLst/>
              <a:rect l="l" t="t" r="r" b="b"/>
              <a:pathLst>
                <a:path w="6455" h="11923" extrusionOk="0">
                  <a:moveTo>
                    <a:pt x="3711" y="461"/>
                  </a:moveTo>
                  <a:cubicBezTo>
                    <a:pt x="3742" y="470"/>
                    <a:pt x="3773" y="479"/>
                    <a:pt x="3804" y="488"/>
                  </a:cubicBezTo>
                  <a:cubicBezTo>
                    <a:pt x="3837" y="503"/>
                    <a:pt x="3870" y="518"/>
                    <a:pt x="3903" y="531"/>
                  </a:cubicBezTo>
                  <a:cubicBezTo>
                    <a:pt x="3967" y="557"/>
                    <a:pt x="4034" y="579"/>
                    <a:pt x="4100" y="599"/>
                  </a:cubicBezTo>
                  <a:cubicBezTo>
                    <a:pt x="4124" y="608"/>
                    <a:pt x="4147" y="616"/>
                    <a:pt x="4170" y="627"/>
                  </a:cubicBezTo>
                  <a:cubicBezTo>
                    <a:pt x="4238" y="662"/>
                    <a:pt x="4305" y="701"/>
                    <a:pt x="4369" y="743"/>
                  </a:cubicBezTo>
                  <a:cubicBezTo>
                    <a:pt x="4436" y="802"/>
                    <a:pt x="4500" y="863"/>
                    <a:pt x="4568" y="922"/>
                  </a:cubicBezTo>
                  <a:cubicBezTo>
                    <a:pt x="4640" y="985"/>
                    <a:pt x="4719" y="1040"/>
                    <a:pt x="4792" y="1099"/>
                  </a:cubicBezTo>
                  <a:cubicBezTo>
                    <a:pt x="4832" y="1134"/>
                    <a:pt x="4868" y="1170"/>
                    <a:pt x="4905" y="1209"/>
                  </a:cubicBezTo>
                  <a:cubicBezTo>
                    <a:pt x="4974" y="1285"/>
                    <a:pt x="5039" y="1365"/>
                    <a:pt x="5103" y="1445"/>
                  </a:cubicBezTo>
                  <a:cubicBezTo>
                    <a:pt x="5168" y="1527"/>
                    <a:pt x="5233" y="1606"/>
                    <a:pt x="5294" y="1690"/>
                  </a:cubicBezTo>
                  <a:cubicBezTo>
                    <a:pt x="5353" y="1785"/>
                    <a:pt x="5409" y="1883"/>
                    <a:pt x="5467" y="1979"/>
                  </a:cubicBezTo>
                  <a:cubicBezTo>
                    <a:pt x="5520" y="2070"/>
                    <a:pt x="5575" y="2158"/>
                    <a:pt x="5624" y="2250"/>
                  </a:cubicBezTo>
                  <a:cubicBezTo>
                    <a:pt x="5709" y="2431"/>
                    <a:pt x="5789" y="2612"/>
                    <a:pt x="5857" y="2800"/>
                  </a:cubicBezTo>
                  <a:lnTo>
                    <a:pt x="5857" y="2800"/>
                  </a:lnTo>
                  <a:cubicBezTo>
                    <a:pt x="5857" y="2799"/>
                    <a:pt x="5856" y="2799"/>
                    <a:pt x="5856" y="2799"/>
                  </a:cubicBezTo>
                  <a:lnTo>
                    <a:pt x="5856" y="2799"/>
                  </a:lnTo>
                  <a:cubicBezTo>
                    <a:pt x="5896" y="2914"/>
                    <a:pt x="5934" y="3030"/>
                    <a:pt x="5967" y="3147"/>
                  </a:cubicBezTo>
                  <a:cubicBezTo>
                    <a:pt x="5993" y="3270"/>
                    <a:pt x="6014" y="3394"/>
                    <a:pt x="6025" y="3519"/>
                  </a:cubicBezTo>
                  <a:cubicBezTo>
                    <a:pt x="6034" y="3627"/>
                    <a:pt x="6043" y="3736"/>
                    <a:pt x="6052" y="3843"/>
                  </a:cubicBezTo>
                  <a:cubicBezTo>
                    <a:pt x="6052" y="3841"/>
                    <a:pt x="6052" y="3839"/>
                    <a:pt x="6052" y="3835"/>
                  </a:cubicBezTo>
                  <a:cubicBezTo>
                    <a:pt x="6062" y="3984"/>
                    <a:pt x="6073" y="4133"/>
                    <a:pt x="6076" y="4281"/>
                  </a:cubicBezTo>
                  <a:cubicBezTo>
                    <a:pt x="6076" y="4324"/>
                    <a:pt x="6077" y="4365"/>
                    <a:pt x="6078" y="4406"/>
                  </a:cubicBezTo>
                  <a:cubicBezTo>
                    <a:pt x="6071" y="4535"/>
                    <a:pt x="6063" y="4664"/>
                    <a:pt x="6055" y="4794"/>
                  </a:cubicBezTo>
                  <a:cubicBezTo>
                    <a:pt x="6056" y="4789"/>
                    <a:pt x="6057" y="4785"/>
                    <a:pt x="6057" y="4780"/>
                  </a:cubicBezTo>
                  <a:lnTo>
                    <a:pt x="6057" y="4780"/>
                  </a:lnTo>
                  <a:cubicBezTo>
                    <a:pt x="6045" y="5009"/>
                    <a:pt x="6028" y="5241"/>
                    <a:pt x="5989" y="5467"/>
                  </a:cubicBezTo>
                  <a:cubicBezTo>
                    <a:pt x="5950" y="5665"/>
                    <a:pt x="5898" y="5860"/>
                    <a:pt x="5834" y="6051"/>
                  </a:cubicBezTo>
                  <a:cubicBezTo>
                    <a:pt x="5834" y="6050"/>
                    <a:pt x="5835" y="6049"/>
                    <a:pt x="5835" y="6047"/>
                  </a:cubicBezTo>
                  <a:lnTo>
                    <a:pt x="5835" y="6047"/>
                  </a:lnTo>
                  <a:cubicBezTo>
                    <a:pt x="5806" y="6135"/>
                    <a:pt x="5779" y="6222"/>
                    <a:pt x="5749" y="6310"/>
                  </a:cubicBezTo>
                  <a:cubicBezTo>
                    <a:pt x="5727" y="6375"/>
                    <a:pt x="5702" y="6440"/>
                    <a:pt x="5672" y="6503"/>
                  </a:cubicBezTo>
                  <a:cubicBezTo>
                    <a:pt x="5638" y="6572"/>
                    <a:pt x="5599" y="6639"/>
                    <a:pt x="5568" y="6710"/>
                  </a:cubicBezTo>
                  <a:cubicBezTo>
                    <a:pt x="5544" y="6766"/>
                    <a:pt x="5523" y="6823"/>
                    <a:pt x="5499" y="6879"/>
                  </a:cubicBezTo>
                  <a:cubicBezTo>
                    <a:pt x="5443" y="7014"/>
                    <a:pt x="5382" y="7146"/>
                    <a:pt x="5319" y="7277"/>
                  </a:cubicBezTo>
                  <a:cubicBezTo>
                    <a:pt x="5228" y="7458"/>
                    <a:pt x="5127" y="7633"/>
                    <a:pt x="5026" y="7809"/>
                  </a:cubicBezTo>
                  <a:cubicBezTo>
                    <a:pt x="4926" y="7984"/>
                    <a:pt x="4850" y="8174"/>
                    <a:pt x="4762" y="8356"/>
                  </a:cubicBezTo>
                  <a:cubicBezTo>
                    <a:pt x="4683" y="8512"/>
                    <a:pt x="4602" y="8667"/>
                    <a:pt x="4513" y="8819"/>
                  </a:cubicBezTo>
                  <a:cubicBezTo>
                    <a:pt x="4460" y="8908"/>
                    <a:pt x="4417" y="9002"/>
                    <a:pt x="4373" y="9096"/>
                  </a:cubicBezTo>
                  <a:cubicBezTo>
                    <a:pt x="4323" y="9196"/>
                    <a:pt x="4272" y="9294"/>
                    <a:pt x="4216" y="9392"/>
                  </a:cubicBezTo>
                  <a:cubicBezTo>
                    <a:pt x="4122" y="9557"/>
                    <a:pt x="4020" y="9721"/>
                    <a:pt x="3927" y="9887"/>
                  </a:cubicBezTo>
                  <a:cubicBezTo>
                    <a:pt x="3835" y="10052"/>
                    <a:pt x="3748" y="10222"/>
                    <a:pt x="3663" y="10390"/>
                  </a:cubicBezTo>
                  <a:cubicBezTo>
                    <a:pt x="3576" y="10562"/>
                    <a:pt x="3477" y="10728"/>
                    <a:pt x="3395" y="10903"/>
                  </a:cubicBezTo>
                  <a:cubicBezTo>
                    <a:pt x="3333" y="11035"/>
                    <a:pt x="3286" y="11172"/>
                    <a:pt x="3234" y="11307"/>
                  </a:cubicBezTo>
                  <a:cubicBezTo>
                    <a:pt x="3233" y="11310"/>
                    <a:pt x="3232" y="11313"/>
                    <a:pt x="3231" y="11315"/>
                  </a:cubicBezTo>
                  <a:cubicBezTo>
                    <a:pt x="3222" y="11282"/>
                    <a:pt x="3214" y="11247"/>
                    <a:pt x="3201" y="11214"/>
                  </a:cubicBezTo>
                  <a:cubicBezTo>
                    <a:pt x="3180" y="11155"/>
                    <a:pt x="3153" y="11096"/>
                    <a:pt x="3130" y="11037"/>
                  </a:cubicBezTo>
                  <a:lnTo>
                    <a:pt x="3130" y="11037"/>
                  </a:lnTo>
                  <a:cubicBezTo>
                    <a:pt x="3132" y="11039"/>
                    <a:pt x="3132" y="11040"/>
                    <a:pt x="3133" y="11042"/>
                  </a:cubicBezTo>
                  <a:cubicBezTo>
                    <a:pt x="3095" y="10943"/>
                    <a:pt x="3060" y="10844"/>
                    <a:pt x="3016" y="10748"/>
                  </a:cubicBezTo>
                  <a:cubicBezTo>
                    <a:pt x="2970" y="10647"/>
                    <a:pt x="2917" y="10551"/>
                    <a:pt x="2870" y="10452"/>
                  </a:cubicBezTo>
                  <a:cubicBezTo>
                    <a:pt x="2830" y="10367"/>
                    <a:pt x="2790" y="10282"/>
                    <a:pt x="2747" y="10199"/>
                  </a:cubicBezTo>
                  <a:cubicBezTo>
                    <a:pt x="2706" y="10116"/>
                    <a:pt x="2659" y="10036"/>
                    <a:pt x="2619" y="9953"/>
                  </a:cubicBezTo>
                  <a:cubicBezTo>
                    <a:pt x="2538" y="9784"/>
                    <a:pt x="2461" y="9613"/>
                    <a:pt x="2379" y="9445"/>
                  </a:cubicBezTo>
                  <a:cubicBezTo>
                    <a:pt x="2299" y="9282"/>
                    <a:pt x="2228" y="9112"/>
                    <a:pt x="2148" y="8949"/>
                  </a:cubicBezTo>
                  <a:cubicBezTo>
                    <a:pt x="2108" y="8869"/>
                    <a:pt x="2067" y="8791"/>
                    <a:pt x="2027" y="8712"/>
                  </a:cubicBezTo>
                  <a:cubicBezTo>
                    <a:pt x="1986" y="8631"/>
                    <a:pt x="1948" y="8549"/>
                    <a:pt x="1910" y="8466"/>
                  </a:cubicBezTo>
                  <a:cubicBezTo>
                    <a:pt x="1873" y="8386"/>
                    <a:pt x="1838" y="8306"/>
                    <a:pt x="1799" y="8229"/>
                  </a:cubicBezTo>
                  <a:cubicBezTo>
                    <a:pt x="1758" y="8146"/>
                    <a:pt x="1716" y="8065"/>
                    <a:pt x="1676" y="7983"/>
                  </a:cubicBezTo>
                  <a:cubicBezTo>
                    <a:pt x="1635" y="7900"/>
                    <a:pt x="1594" y="7816"/>
                    <a:pt x="1551" y="7732"/>
                  </a:cubicBezTo>
                  <a:cubicBezTo>
                    <a:pt x="1508" y="7649"/>
                    <a:pt x="1462" y="7567"/>
                    <a:pt x="1419" y="7482"/>
                  </a:cubicBezTo>
                  <a:cubicBezTo>
                    <a:pt x="1335" y="7315"/>
                    <a:pt x="1259" y="7146"/>
                    <a:pt x="1170" y="6981"/>
                  </a:cubicBezTo>
                  <a:cubicBezTo>
                    <a:pt x="1081" y="6812"/>
                    <a:pt x="996" y="6639"/>
                    <a:pt x="922" y="6463"/>
                  </a:cubicBezTo>
                  <a:lnTo>
                    <a:pt x="922" y="6463"/>
                  </a:lnTo>
                  <a:cubicBezTo>
                    <a:pt x="925" y="6470"/>
                    <a:pt x="928" y="6477"/>
                    <a:pt x="930" y="6485"/>
                  </a:cubicBezTo>
                  <a:cubicBezTo>
                    <a:pt x="894" y="6393"/>
                    <a:pt x="859" y="6302"/>
                    <a:pt x="822" y="6211"/>
                  </a:cubicBezTo>
                  <a:cubicBezTo>
                    <a:pt x="790" y="6133"/>
                    <a:pt x="753" y="6056"/>
                    <a:pt x="721" y="5978"/>
                  </a:cubicBezTo>
                  <a:cubicBezTo>
                    <a:pt x="635" y="5759"/>
                    <a:pt x="562" y="5535"/>
                    <a:pt x="502" y="5307"/>
                  </a:cubicBezTo>
                  <a:cubicBezTo>
                    <a:pt x="452" y="5094"/>
                    <a:pt x="418" y="4878"/>
                    <a:pt x="391" y="4662"/>
                  </a:cubicBezTo>
                  <a:cubicBezTo>
                    <a:pt x="381" y="4532"/>
                    <a:pt x="372" y="4401"/>
                    <a:pt x="370" y="4271"/>
                  </a:cubicBezTo>
                  <a:cubicBezTo>
                    <a:pt x="376" y="4105"/>
                    <a:pt x="390" y="3938"/>
                    <a:pt x="406" y="3772"/>
                  </a:cubicBezTo>
                  <a:cubicBezTo>
                    <a:pt x="424" y="3603"/>
                    <a:pt x="443" y="3433"/>
                    <a:pt x="468" y="3264"/>
                  </a:cubicBezTo>
                  <a:cubicBezTo>
                    <a:pt x="505" y="3042"/>
                    <a:pt x="559" y="2823"/>
                    <a:pt x="618" y="2607"/>
                  </a:cubicBezTo>
                  <a:cubicBezTo>
                    <a:pt x="664" y="2459"/>
                    <a:pt x="723" y="2317"/>
                    <a:pt x="785" y="2174"/>
                  </a:cubicBezTo>
                  <a:cubicBezTo>
                    <a:pt x="840" y="2058"/>
                    <a:pt x="901" y="1946"/>
                    <a:pt x="967" y="1837"/>
                  </a:cubicBezTo>
                  <a:cubicBezTo>
                    <a:pt x="1029" y="1742"/>
                    <a:pt x="1090" y="1647"/>
                    <a:pt x="1158" y="1556"/>
                  </a:cubicBezTo>
                  <a:cubicBezTo>
                    <a:pt x="1247" y="1449"/>
                    <a:pt x="1344" y="1347"/>
                    <a:pt x="1445" y="1250"/>
                  </a:cubicBezTo>
                  <a:cubicBezTo>
                    <a:pt x="1552" y="1155"/>
                    <a:pt x="1664" y="1067"/>
                    <a:pt x="1779" y="981"/>
                  </a:cubicBezTo>
                  <a:cubicBezTo>
                    <a:pt x="1798" y="969"/>
                    <a:pt x="1818" y="955"/>
                    <a:pt x="1837" y="944"/>
                  </a:cubicBezTo>
                  <a:cubicBezTo>
                    <a:pt x="1846" y="938"/>
                    <a:pt x="1855" y="933"/>
                    <a:pt x="1865" y="930"/>
                  </a:cubicBezTo>
                  <a:cubicBezTo>
                    <a:pt x="1979" y="884"/>
                    <a:pt x="2093" y="841"/>
                    <a:pt x="2206" y="795"/>
                  </a:cubicBezTo>
                  <a:cubicBezTo>
                    <a:pt x="2281" y="765"/>
                    <a:pt x="2355" y="732"/>
                    <a:pt x="2427" y="695"/>
                  </a:cubicBezTo>
                  <a:cubicBezTo>
                    <a:pt x="2480" y="668"/>
                    <a:pt x="2534" y="639"/>
                    <a:pt x="2588" y="616"/>
                  </a:cubicBezTo>
                  <a:cubicBezTo>
                    <a:pt x="2628" y="602"/>
                    <a:pt x="2670" y="591"/>
                    <a:pt x="2711" y="580"/>
                  </a:cubicBezTo>
                  <a:cubicBezTo>
                    <a:pt x="2754" y="570"/>
                    <a:pt x="2799" y="560"/>
                    <a:pt x="2843" y="554"/>
                  </a:cubicBezTo>
                  <a:cubicBezTo>
                    <a:pt x="2899" y="548"/>
                    <a:pt x="2957" y="547"/>
                    <a:pt x="3013" y="540"/>
                  </a:cubicBezTo>
                  <a:cubicBezTo>
                    <a:pt x="3072" y="533"/>
                    <a:pt x="3130" y="524"/>
                    <a:pt x="3189" y="515"/>
                  </a:cubicBezTo>
                  <a:cubicBezTo>
                    <a:pt x="3293" y="500"/>
                    <a:pt x="3397" y="483"/>
                    <a:pt x="3502" y="470"/>
                  </a:cubicBezTo>
                  <a:cubicBezTo>
                    <a:pt x="3572" y="464"/>
                    <a:pt x="3642" y="462"/>
                    <a:pt x="3711" y="461"/>
                  </a:cubicBezTo>
                  <a:close/>
                  <a:moveTo>
                    <a:pt x="2846" y="11322"/>
                  </a:moveTo>
                  <a:lnTo>
                    <a:pt x="2846" y="11322"/>
                  </a:lnTo>
                  <a:cubicBezTo>
                    <a:pt x="2846" y="11323"/>
                    <a:pt x="2847" y="11325"/>
                    <a:pt x="2848" y="11327"/>
                  </a:cubicBezTo>
                  <a:lnTo>
                    <a:pt x="2848" y="11327"/>
                  </a:lnTo>
                  <a:cubicBezTo>
                    <a:pt x="2847" y="11325"/>
                    <a:pt x="2846" y="11324"/>
                    <a:pt x="2846" y="11322"/>
                  </a:cubicBezTo>
                  <a:close/>
                  <a:moveTo>
                    <a:pt x="3251" y="0"/>
                  </a:moveTo>
                  <a:cubicBezTo>
                    <a:pt x="3160" y="0"/>
                    <a:pt x="3078" y="66"/>
                    <a:pt x="3065" y="160"/>
                  </a:cubicBezTo>
                  <a:cubicBezTo>
                    <a:pt x="3046" y="164"/>
                    <a:pt x="3026" y="166"/>
                    <a:pt x="3006" y="169"/>
                  </a:cubicBezTo>
                  <a:cubicBezTo>
                    <a:pt x="2999" y="171"/>
                    <a:pt x="2992" y="171"/>
                    <a:pt x="2985" y="172"/>
                  </a:cubicBezTo>
                  <a:cubicBezTo>
                    <a:pt x="2991" y="171"/>
                    <a:pt x="2997" y="171"/>
                    <a:pt x="3002" y="169"/>
                  </a:cubicBezTo>
                  <a:lnTo>
                    <a:pt x="3002" y="169"/>
                  </a:lnTo>
                  <a:cubicBezTo>
                    <a:pt x="2918" y="179"/>
                    <a:pt x="2832" y="180"/>
                    <a:pt x="2747" y="195"/>
                  </a:cubicBezTo>
                  <a:cubicBezTo>
                    <a:pt x="2663" y="208"/>
                    <a:pt x="2579" y="230"/>
                    <a:pt x="2498" y="256"/>
                  </a:cubicBezTo>
                  <a:cubicBezTo>
                    <a:pt x="2395" y="288"/>
                    <a:pt x="2300" y="347"/>
                    <a:pt x="2202" y="393"/>
                  </a:cubicBezTo>
                  <a:cubicBezTo>
                    <a:pt x="2104" y="439"/>
                    <a:pt x="2003" y="479"/>
                    <a:pt x="1902" y="519"/>
                  </a:cubicBezTo>
                  <a:cubicBezTo>
                    <a:pt x="1845" y="542"/>
                    <a:pt x="1788" y="563"/>
                    <a:pt x="1731" y="584"/>
                  </a:cubicBezTo>
                  <a:cubicBezTo>
                    <a:pt x="1650" y="616"/>
                    <a:pt x="1580" y="669"/>
                    <a:pt x="1510" y="722"/>
                  </a:cubicBezTo>
                  <a:cubicBezTo>
                    <a:pt x="1363" y="830"/>
                    <a:pt x="1221" y="946"/>
                    <a:pt x="1094" y="1077"/>
                  </a:cubicBezTo>
                  <a:cubicBezTo>
                    <a:pt x="1032" y="1141"/>
                    <a:pt x="972" y="1208"/>
                    <a:pt x="911" y="1274"/>
                  </a:cubicBezTo>
                  <a:cubicBezTo>
                    <a:pt x="849" y="1345"/>
                    <a:pt x="797" y="1423"/>
                    <a:pt x="745" y="1500"/>
                  </a:cubicBezTo>
                  <a:cubicBezTo>
                    <a:pt x="649" y="1643"/>
                    <a:pt x="561" y="1791"/>
                    <a:pt x="483" y="1944"/>
                  </a:cubicBezTo>
                  <a:cubicBezTo>
                    <a:pt x="441" y="2031"/>
                    <a:pt x="406" y="2122"/>
                    <a:pt x="367" y="2212"/>
                  </a:cubicBezTo>
                  <a:cubicBezTo>
                    <a:pt x="330" y="2300"/>
                    <a:pt x="298" y="2389"/>
                    <a:pt x="271" y="2480"/>
                  </a:cubicBezTo>
                  <a:cubicBezTo>
                    <a:pt x="213" y="2666"/>
                    <a:pt x="165" y="2857"/>
                    <a:pt x="130" y="3047"/>
                  </a:cubicBezTo>
                  <a:cubicBezTo>
                    <a:pt x="93" y="3243"/>
                    <a:pt x="72" y="3440"/>
                    <a:pt x="49" y="3638"/>
                  </a:cubicBezTo>
                  <a:cubicBezTo>
                    <a:pt x="28" y="3823"/>
                    <a:pt x="6" y="4009"/>
                    <a:pt x="3" y="4196"/>
                  </a:cubicBezTo>
                  <a:cubicBezTo>
                    <a:pt x="1" y="4296"/>
                    <a:pt x="4" y="4396"/>
                    <a:pt x="9" y="4496"/>
                  </a:cubicBezTo>
                  <a:cubicBezTo>
                    <a:pt x="13" y="4592"/>
                    <a:pt x="18" y="4691"/>
                    <a:pt x="33" y="4787"/>
                  </a:cubicBezTo>
                  <a:cubicBezTo>
                    <a:pt x="62" y="4973"/>
                    <a:pt x="88" y="5158"/>
                    <a:pt x="130" y="5342"/>
                  </a:cubicBezTo>
                  <a:cubicBezTo>
                    <a:pt x="152" y="5436"/>
                    <a:pt x="179" y="5528"/>
                    <a:pt x="207" y="5620"/>
                  </a:cubicBezTo>
                  <a:cubicBezTo>
                    <a:pt x="234" y="5712"/>
                    <a:pt x="260" y="5806"/>
                    <a:pt x="293" y="5896"/>
                  </a:cubicBezTo>
                  <a:cubicBezTo>
                    <a:pt x="328" y="5990"/>
                    <a:pt x="364" y="6082"/>
                    <a:pt x="401" y="6175"/>
                  </a:cubicBezTo>
                  <a:cubicBezTo>
                    <a:pt x="433" y="6255"/>
                    <a:pt x="471" y="6332"/>
                    <a:pt x="504" y="6410"/>
                  </a:cubicBezTo>
                  <a:cubicBezTo>
                    <a:pt x="544" y="6510"/>
                    <a:pt x="580" y="6612"/>
                    <a:pt x="625" y="6711"/>
                  </a:cubicBezTo>
                  <a:cubicBezTo>
                    <a:pt x="670" y="6812"/>
                    <a:pt x="718" y="6910"/>
                    <a:pt x="768" y="7010"/>
                  </a:cubicBezTo>
                  <a:cubicBezTo>
                    <a:pt x="854" y="7173"/>
                    <a:pt x="941" y="7336"/>
                    <a:pt x="1018" y="7504"/>
                  </a:cubicBezTo>
                  <a:cubicBezTo>
                    <a:pt x="1098" y="7675"/>
                    <a:pt x="1192" y="7839"/>
                    <a:pt x="1276" y="8009"/>
                  </a:cubicBezTo>
                  <a:cubicBezTo>
                    <a:pt x="1356" y="8171"/>
                    <a:pt x="1440" y="8331"/>
                    <a:pt x="1516" y="8496"/>
                  </a:cubicBezTo>
                  <a:cubicBezTo>
                    <a:pt x="1591" y="8660"/>
                    <a:pt x="1668" y="8824"/>
                    <a:pt x="1751" y="8986"/>
                  </a:cubicBezTo>
                  <a:cubicBezTo>
                    <a:pt x="1834" y="9143"/>
                    <a:pt x="1903" y="9308"/>
                    <a:pt x="1979" y="9470"/>
                  </a:cubicBezTo>
                  <a:cubicBezTo>
                    <a:pt x="2059" y="9640"/>
                    <a:pt x="2142" y="9809"/>
                    <a:pt x="2222" y="9979"/>
                  </a:cubicBezTo>
                  <a:cubicBezTo>
                    <a:pt x="2300" y="10146"/>
                    <a:pt x="2392" y="10309"/>
                    <a:pt x="2471" y="10476"/>
                  </a:cubicBezTo>
                  <a:cubicBezTo>
                    <a:pt x="2511" y="10559"/>
                    <a:pt x="2548" y="10644"/>
                    <a:pt x="2592" y="10726"/>
                  </a:cubicBezTo>
                  <a:cubicBezTo>
                    <a:pt x="2634" y="10808"/>
                    <a:pt x="2675" y="10891"/>
                    <a:pt x="2711" y="10976"/>
                  </a:cubicBezTo>
                  <a:cubicBezTo>
                    <a:pt x="2758" y="11094"/>
                    <a:pt x="2802" y="11212"/>
                    <a:pt x="2849" y="11331"/>
                  </a:cubicBezTo>
                  <a:lnTo>
                    <a:pt x="2849" y="11331"/>
                  </a:lnTo>
                  <a:cubicBezTo>
                    <a:pt x="2860" y="11361"/>
                    <a:pt x="2870" y="11390"/>
                    <a:pt x="2880" y="11420"/>
                  </a:cubicBezTo>
                  <a:cubicBezTo>
                    <a:pt x="2894" y="11482"/>
                    <a:pt x="2906" y="11545"/>
                    <a:pt x="2939" y="11597"/>
                  </a:cubicBezTo>
                  <a:cubicBezTo>
                    <a:pt x="2968" y="11640"/>
                    <a:pt x="3011" y="11668"/>
                    <a:pt x="3060" y="11678"/>
                  </a:cubicBezTo>
                  <a:cubicBezTo>
                    <a:pt x="3027" y="11769"/>
                    <a:pt x="3077" y="11873"/>
                    <a:pt x="3165" y="11908"/>
                  </a:cubicBezTo>
                  <a:cubicBezTo>
                    <a:pt x="3188" y="11919"/>
                    <a:pt x="3212" y="11922"/>
                    <a:pt x="3234" y="11922"/>
                  </a:cubicBezTo>
                  <a:cubicBezTo>
                    <a:pt x="3298" y="11921"/>
                    <a:pt x="3358" y="11885"/>
                    <a:pt x="3395" y="11828"/>
                  </a:cubicBezTo>
                  <a:cubicBezTo>
                    <a:pt x="3472" y="11710"/>
                    <a:pt x="3531" y="11578"/>
                    <a:pt x="3579" y="11445"/>
                  </a:cubicBezTo>
                  <a:cubicBezTo>
                    <a:pt x="3619" y="11365"/>
                    <a:pt x="3661" y="11285"/>
                    <a:pt x="3704" y="11207"/>
                  </a:cubicBezTo>
                  <a:cubicBezTo>
                    <a:pt x="3767" y="11095"/>
                    <a:pt x="3831" y="10984"/>
                    <a:pt x="3893" y="10871"/>
                  </a:cubicBezTo>
                  <a:cubicBezTo>
                    <a:pt x="3954" y="10760"/>
                    <a:pt x="4017" y="10649"/>
                    <a:pt x="4073" y="10535"/>
                  </a:cubicBezTo>
                  <a:cubicBezTo>
                    <a:pt x="4123" y="10429"/>
                    <a:pt x="4169" y="10320"/>
                    <a:pt x="4218" y="10214"/>
                  </a:cubicBezTo>
                  <a:cubicBezTo>
                    <a:pt x="4312" y="10024"/>
                    <a:pt x="4404" y="9833"/>
                    <a:pt x="4508" y="9648"/>
                  </a:cubicBezTo>
                  <a:cubicBezTo>
                    <a:pt x="4562" y="9554"/>
                    <a:pt x="4613" y="9460"/>
                    <a:pt x="4659" y="9362"/>
                  </a:cubicBezTo>
                  <a:cubicBezTo>
                    <a:pt x="4676" y="9324"/>
                    <a:pt x="4694" y="9286"/>
                    <a:pt x="4711" y="9249"/>
                  </a:cubicBezTo>
                  <a:cubicBezTo>
                    <a:pt x="4760" y="9154"/>
                    <a:pt x="4809" y="9059"/>
                    <a:pt x="4863" y="8966"/>
                  </a:cubicBezTo>
                  <a:cubicBezTo>
                    <a:pt x="4953" y="8809"/>
                    <a:pt x="5041" y="8649"/>
                    <a:pt x="5137" y="8497"/>
                  </a:cubicBezTo>
                  <a:lnTo>
                    <a:pt x="5137" y="8497"/>
                  </a:lnTo>
                  <a:cubicBezTo>
                    <a:pt x="5137" y="8498"/>
                    <a:pt x="5136" y="8499"/>
                    <a:pt x="5136" y="8500"/>
                  </a:cubicBezTo>
                  <a:lnTo>
                    <a:pt x="5136" y="8500"/>
                  </a:lnTo>
                  <a:cubicBezTo>
                    <a:pt x="5136" y="8498"/>
                    <a:pt x="5137" y="8497"/>
                    <a:pt x="5138" y="8496"/>
                  </a:cubicBezTo>
                  <a:lnTo>
                    <a:pt x="5138" y="8496"/>
                  </a:lnTo>
                  <a:cubicBezTo>
                    <a:pt x="5138" y="8496"/>
                    <a:pt x="5138" y="8497"/>
                    <a:pt x="5137" y="8497"/>
                  </a:cubicBezTo>
                  <a:lnTo>
                    <a:pt x="5137" y="8497"/>
                  </a:lnTo>
                  <a:cubicBezTo>
                    <a:pt x="5140" y="8493"/>
                    <a:pt x="5143" y="8489"/>
                    <a:pt x="5146" y="8485"/>
                  </a:cubicBezTo>
                  <a:lnTo>
                    <a:pt x="5146" y="8485"/>
                  </a:lnTo>
                  <a:cubicBezTo>
                    <a:pt x="5143" y="8489"/>
                    <a:pt x="5141" y="8492"/>
                    <a:pt x="5138" y="8496"/>
                  </a:cubicBezTo>
                  <a:lnTo>
                    <a:pt x="5138" y="8496"/>
                  </a:lnTo>
                  <a:cubicBezTo>
                    <a:pt x="5141" y="8491"/>
                    <a:pt x="5144" y="8486"/>
                    <a:pt x="5147" y="8481"/>
                  </a:cubicBezTo>
                  <a:lnTo>
                    <a:pt x="5147" y="8481"/>
                  </a:lnTo>
                  <a:cubicBezTo>
                    <a:pt x="5147" y="8483"/>
                    <a:pt x="5146" y="8484"/>
                    <a:pt x="5146" y="8485"/>
                  </a:cubicBezTo>
                  <a:lnTo>
                    <a:pt x="5146" y="8485"/>
                  </a:lnTo>
                  <a:cubicBezTo>
                    <a:pt x="5222" y="8371"/>
                    <a:pt x="5295" y="8255"/>
                    <a:pt x="5362" y="8136"/>
                  </a:cubicBezTo>
                  <a:cubicBezTo>
                    <a:pt x="5427" y="8020"/>
                    <a:pt x="5496" y="7908"/>
                    <a:pt x="5560" y="7794"/>
                  </a:cubicBezTo>
                  <a:cubicBezTo>
                    <a:pt x="5612" y="7704"/>
                    <a:pt x="5653" y="7610"/>
                    <a:pt x="5692" y="7515"/>
                  </a:cubicBezTo>
                  <a:cubicBezTo>
                    <a:pt x="5730" y="7425"/>
                    <a:pt x="5771" y="7336"/>
                    <a:pt x="5812" y="7247"/>
                  </a:cubicBezTo>
                  <a:cubicBezTo>
                    <a:pt x="5884" y="7092"/>
                    <a:pt x="5933" y="6927"/>
                    <a:pt x="5993" y="6766"/>
                  </a:cubicBezTo>
                  <a:cubicBezTo>
                    <a:pt x="6009" y="6725"/>
                    <a:pt x="6027" y="6685"/>
                    <a:pt x="6043" y="6643"/>
                  </a:cubicBezTo>
                  <a:cubicBezTo>
                    <a:pt x="6058" y="6603"/>
                    <a:pt x="6070" y="6561"/>
                    <a:pt x="6085" y="6521"/>
                  </a:cubicBezTo>
                  <a:cubicBezTo>
                    <a:pt x="6114" y="6440"/>
                    <a:pt x="6146" y="6360"/>
                    <a:pt x="6175" y="6279"/>
                  </a:cubicBezTo>
                  <a:cubicBezTo>
                    <a:pt x="6199" y="6213"/>
                    <a:pt x="6221" y="6145"/>
                    <a:pt x="6241" y="6077"/>
                  </a:cubicBezTo>
                  <a:cubicBezTo>
                    <a:pt x="6267" y="5990"/>
                    <a:pt x="6292" y="5903"/>
                    <a:pt x="6312" y="5815"/>
                  </a:cubicBezTo>
                  <a:cubicBezTo>
                    <a:pt x="6350" y="5627"/>
                    <a:pt x="6384" y="5441"/>
                    <a:pt x="6403" y="5250"/>
                  </a:cubicBezTo>
                  <a:cubicBezTo>
                    <a:pt x="6421" y="5066"/>
                    <a:pt x="6441" y="4880"/>
                    <a:pt x="6450" y="4695"/>
                  </a:cubicBezTo>
                  <a:cubicBezTo>
                    <a:pt x="6453" y="4606"/>
                    <a:pt x="6450" y="4516"/>
                    <a:pt x="6449" y="4425"/>
                  </a:cubicBezTo>
                  <a:cubicBezTo>
                    <a:pt x="6449" y="4420"/>
                    <a:pt x="6449" y="4414"/>
                    <a:pt x="6449" y="4408"/>
                  </a:cubicBezTo>
                  <a:cubicBezTo>
                    <a:pt x="6449" y="4399"/>
                    <a:pt x="6450" y="4390"/>
                    <a:pt x="6450" y="4381"/>
                  </a:cubicBezTo>
                  <a:cubicBezTo>
                    <a:pt x="6454" y="4278"/>
                    <a:pt x="6452" y="4175"/>
                    <a:pt x="6449" y="4071"/>
                  </a:cubicBezTo>
                  <a:cubicBezTo>
                    <a:pt x="6443" y="3890"/>
                    <a:pt x="6442" y="3706"/>
                    <a:pt x="6419" y="3525"/>
                  </a:cubicBezTo>
                  <a:cubicBezTo>
                    <a:pt x="6408" y="3442"/>
                    <a:pt x="6395" y="3359"/>
                    <a:pt x="6378" y="3274"/>
                  </a:cubicBezTo>
                  <a:cubicBezTo>
                    <a:pt x="6374" y="3253"/>
                    <a:pt x="6371" y="3233"/>
                    <a:pt x="6365" y="3212"/>
                  </a:cubicBezTo>
                  <a:cubicBezTo>
                    <a:pt x="6361" y="3180"/>
                    <a:pt x="6350" y="3148"/>
                    <a:pt x="6342" y="3117"/>
                  </a:cubicBezTo>
                  <a:cubicBezTo>
                    <a:pt x="6338" y="3102"/>
                    <a:pt x="6333" y="3088"/>
                    <a:pt x="6330" y="3073"/>
                  </a:cubicBezTo>
                  <a:cubicBezTo>
                    <a:pt x="6328" y="3062"/>
                    <a:pt x="6325" y="3052"/>
                    <a:pt x="6322" y="3041"/>
                  </a:cubicBezTo>
                  <a:cubicBezTo>
                    <a:pt x="6288" y="2881"/>
                    <a:pt x="6237" y="2724"/>
                    <a:pt x="6182" y="2568"/>
                  </a:cubicBezTo>
                  <a:cubicBezTo>
                    <a:pt x="6126" y="2414"/>
                    <a:pt x="6061" y="2261"/>
                    <a:pt x="5989" y="2112"/>
                  </a:cubicBezTo>
                  <a:cubicBezTo>
                    <a:pt x="5923" y="1975"/>
                    <a:pt x="5839" y="1848"/>
                    <a:pt x="5765" y="1715"/>
                  </a:cubicBezTo>
                  <a:cubicBezTo>
                    <a:pt x="5704" y="1599"/>
                    <a:pt x="5647" y="1483"/>
                    <a:pt x="5569" y="1378"/>
                  </a:cubicBezTo>
                  <a:cubicBezTo>
                    <a:pt x="5528" y="1322"/>
                    <a:pt x="5485" y="1269"/>
                    <a:pt x="5439" y="1218"/>
                  </a:cubicBezTo>
                  <a:cubicBezTo>
                    <a:pt x="5397" y="1168"/>
                    <a:pt x="5357" y="1116"/>
                    <a:pt x="5316" y="1066"/>
                  </a:cubicBezTo>
                  <a:cubicBezTo>
                    <a:pt x="5258" y="996"/>
                    <a:pt x="5197" y="929"/>
                    <a:pt x="5130" y="868"/>
                  </a:cubicBezTo>
                  <a:cubicBezTo>
                    <a:pt x="5063" y="806"/>
                    <a:pt x="4987" y="754"/>
                    <a:pt x="4917" y="697"/>
                  </a:cubicBezTo>
                  <a:cubicBezTo>
                    <a:pt x="4864" y="655"/>
                    <a:pt x="4812" y="612"/>
                    <a:pt x="4760" y="571"/>
                  </a:cubicBezTo>
                  <a:cubicBezTo>
                    <a:pt x="4758" y="533"/>
                    <a:pt x="4747" y="495"/>
                    <a:pt x="4722" y="464"/>
                  </a:cubicBezTo>
                  <a:cubicBezTo>
                    <a:pt x="4663" y="391"/>
                    <a:pt x="4603" y="320"/>
                    <a:pt x="4516" y="278"/>
                  </a:cubicBezTo>
                  <a:cubicBezTo>
                    <a:pt x="4476" y="260"/>
                    <a:pt x="4437" y="241"/>
                    <a:pt x="4396" y="227"/>
                  </a:cubicBezTo>
                  <a:cubicBezTo>
                    <a:pt x="4324" y="200"/>
                    <a:pt x="4250" y="183"/>
                    <a:pt x="4176" y="164"/>
                  </a:cubicBezTo>
                  <a:cubicBezTo>
                    <a:pt x="4104" y="145"/>
                    <a:pt x="4031" y="125"/>
                    <a:pt x="3957" y="111"/>
                  </a:cubicBezTo>
                  <a:cubicBezTo>
                    <a:pt x="3905" y="101"/>
                    <a:pt x="3852" y="97"/>
                    <a:pt x="3799" y="95"/>
                  </a:cubicBezTo>
                  <a:cubicBezTo>
                    <a:pt x="3775" y="86"/>
                    <a:pt x="3751" y="76"/>
                    <a:pt x="3726" y="69"/>
                  </a:cubicBezTo>
                  <a:cubicBezTo>
                    <a:pt x="3683" y="57"/>
                    <a:pt x="3638" y="48"/>
                    <a:pt x="3594" y="41"/>
                  </a:cubicBezTo>
                  <a:cubicBezTo>
                    <a:pt x="3592" y="40"/>
                    <a:pt x="3591" y="40"/>
                    <a:pt x="3590" y="39"/>
                  </a:cubicBezTo>
                  <a:cubicBezTo>
                    <a:pt x="3559" y="30"/>
                    <a:pt x="3529" y="23"/>
                    <a:pt x="3497" y="23"/>
                  </a:cubicBezTo>
                  <a:cubicBezTo>
                    <a:pt x="3494" y="23"/>
                    <a:pt x="3492" y="23"/>
                    <a:pt x="3489" y="23"/>
                  </a:cubicBezTo>
                  <a:cubicBezTo>
                    <a:pt x="3482" y="23"/>
                    <a:pt x="3475" y="23"/>
                    <a:pt x="3468" y="24"/>
                  </a:cubicBezTo>
                  <a:cubicBezTo>
                    <a:pt x="3403" y="16"/>
                    <a:pt x="3337" y="7"/>
                    <a:pt x="3271" y="1"/>
                  </a:cubicBezTo>
                  <a:cubicBezTo>
                    <a:pt x="3264" y="1"/>
                    <a:pt x="3258" y="0"/>
                    <a:pt x="325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5" name="Google Shape;2145;p42"/>
            <p:cNvSpPr/>
            <p:nvPr/>
          </p:nvSpPr>
          <p:spPr>
            <a:xfrm flipH="1">
              <a:off x="6604187" y="3643837"/>
              <a:ext cx="1045231" cy="611869"/>
            </a:xfrm>
            <a:custGeom>
              <a:avLst/>
              <a:gdLst/>
              <a:ahLst/>
              <a:cxnLst/>
              <a:rect l="l" t="t" r="r" b="b"/>
              <a:pathLst>
                <a:path w="17102" h="9886" extrusionOk="0">
                  <a:moveTo>
                    <a:pt x="3664" y="68"/>
                  </a:moveTo>
                  <a:cubicBezTo>
                    <a:pt x="3664" y="68"/>
                    <a:pt x="3664" y="68"/>
                    <a:pt x="3664" y="68"/>
                  </a:cubicBezTo>
                  <a:cubicBezTo>
                    <a:pt x="3662" y="68"/>
                    <a:pt x="3659" y="68"/>
                    <a:pt x="3657" y="68"/>
                  </a:cubicBezTo>
                  <a:lnTo>
                    <a:pt x="3657" y="68"/>
                  </a:lnTo>
                  <a:cubicBezTo>
                    <a:pt x="3656" y="68"/>
                    <a:pt x="3655" y="68"/>
                    <a:pt x="3655" y="68"/>
                  </a:cubicBezTo>
                  <a:lnTo>
                    <a:pt x="3655" y="68"/>
                  </a:lnTo>
                  <a:cubicBezTo>
                    <a:pt x="3655" y="68"/>
                    <a:pt x="3655" y="68"/>
                    <a:pt x="3655" y="68"/>
                  </a:cubicBezTo>
                  <a:lnTo>
                    <a:pt x="3655" y="68"/>
                  </a:lnTo>
                  <a:cubicBezTo>
                    <a:pt x="3656" y="68"/>
                    <a:pt x="3656" y="68"/>
                    <a:pt x="3657" y="68"/>
                  </a:cubicBezTo>
                  <a:lnTo>
                    <a:pt x="3657" y="68"/>
                  </a:lnTo>
                  <a:cubicBezTo>
                    <a:pt x="3659" y="68"/>
                    <a:pt x="3662" y="68"/>
                    <a:pt x="3664" y="68"/>
                  </a:cubicBezTo>
                  <a:close/>
                  <a:moveTo>
                    <a:pt x="12443" y="0"/>
                  </a:moveTo>
                  <a:cubicBezTo>
                    <a:pt x="12431" y="0"/>
                    <a:pt x="12420" y="0"/>
                    <a:pt x="12409" y="1"/>
                  </a:cubicBezTo>
                  <a:cubicBezTo>
                    <a:pt x="12349" y="3"/>
                    <a:pt x="12296" y="38"/>
                    <a:pt x="12267" y="88"/>
                  </a:cubicBezTo>
                  <a:cubicBezTo>
                    <a:pt x="11985" y="72"/>
                    <a:pt x="11703" y="67"/>
                    <a:pt x="11422" y="58"/>
                  </a:cubicBezTo>
                  <a:cubicBezTo>
                    <a:pt x="11037" y="44"/>
                    <a:pt x="10652" y="34"/>
                    <a:pt x="10267" y="34"/>
                  </a:cubicBezTo>
                  <a:cubicBezTo>
                    <a:pt x="10061" y="34"/>
                    <a:pt x="9855" y="34"/>
                    <a:pt x="9649" y="36"/>
                  </a:cubicBezTo>
                  <a:cubicBezTo>
                    <a:pt x="9544" y="37"/>
                    <a:pt x="9439" y="36"/>
                    <a:pt x="9335" y="40"/>
                  </a:cubicBezTo>
                  <a:cubicBezTo>
                    <a:pt x="9327" y="41"/>
                    <a:pt x="9318" y="41"/>
                    <a:pt x="9309" y="41"/>
                  </a:cubicBezTo>
                  <a:cubicBezTo>
                    <a:pt x="9237" y="40"/>
                    <a:pt x="9166" y="40"/>
                    <a:pt x="9095" y="40"/>
                  </a:cubicBezTo>
                  <a:cubicBezTo>
                    <a:pt x="8900" y="40"/>
                    <a:pt x="8705" y="41"/>
                    <a:pt x="8510" y="43"/>
                  </a:cubicBezTo>
                  <a:cubicBezTo>
                    <a:pt x="8205" y="46"/>
                    <a:pt x="7900" y="50"/>
                    <a:pt x="7593" y="56"/>
                  </a:cubicBezTo>
                  <a:cubicBezTo>
                    <a:pt x="7563" y="30"/>
                    <a:pt x="7524" y="16"/>
                    <a:pt x="7484" y="16"/>
                  </a:cubicBezTo>
                  <a:cubicBezTo>
                    <a:pt x="7479" y="16"/>
                    <a:pt x="7473" y="16"/>
                    <a:pt x="7468" y="17"/>
                  </a:cubicBezTo>
                  <a:cubicBezTo>
                    <a:pt x="7453" y="18"/>
                    <a:pt x="7437" y="20"/>
                    <a:pt x="7422" y="21"/>
                  </a:cubicBezTo>
                  <a:cubicBezTo>
                    <a:pt x="7249" y="35"/>
                    <a:pt x="7074" y="43"/>
                    <a:pt x="6902" y="51"/>
                  </a:cubicBezTo>
                  <a:cubicBezTo>
                    <a:pt x="6760" y="57"/>
                    <a:pt x="6618" y="65"/>
                    <a:pt x="6476" y="70"/>
                  </a:cubicBezTo>
                  <a:cubicBezTo>
                    <a:pt x="6378" y="75"/>
                    <a:pt x="6278" y="80"/>
                    <a:pt x="6179" y="84"/>
                  </a:cubicBezTo>
                  <a:cubicBezTo>
                    <a:pt x="6067" y="86"/>
                    <a:pt x="5955" y="88"/>
                    <a:pt x="5843" y="90"/>
                  </a:cubicBezTo>
                  <a:cubicBezTo>
                    <a:pt x="5831" y="90"/>
                    <a:pt x="5819" y="92"/>
                    <a:pt x="5807" y="94"/>
                  </a:cubicBezTo>
                  <a:cubicBezTo>
                    <a:pt x="5711" y="97"/>
                    <a:pt x="5615" y="98"/>
                    <a:pt x="5518" y="100"/>
                  </a:cubicBezTo>
                  <a:lnTo>
                    <a:pt x="5518" y="100"/>
                  </a:lnTo>
                  <a:cubicBezTo>
                    <a:pt x="5289" y="100"/>
                    <a:pt x="5062" y="98"/>
                    <a:pt x="4833" y="96"/>
                  </a:cubicBezTo>
                  <a:cubicBezTo>
                    <a:pt x="4760" y="95"/>
                    <a:pt x="4688" y="94"/>
                    <a:pt x="4615" y="94"/>
                  </a:cubicBezTo>
                  <a:cubicBezTo>
                    <a:pt x="4562" y="94"/>
                    <a:pt x="4509" y="95"/>
                    <a:pt x="4457" y="96"/>
                  </a:cubicBezTo>
                  <a:cubicBezTo>
                    <a:pt x="4394" y="96"/>
                    <a:pt x="4332" y="96"/>
                    <a:pt x="4270" y="98"/>
                  </a:cubicBezTo>
                  <a:lnTo>
                    <a:pt x="4200" y="98"/>
                  </a:lnTo>
                  <a:cubicBezTo>
                    <a:pt x="4130" y="98"/>
                    <a:pt x="4060" y="98"/>
                    <a:pt x="3994" y="109"/>
                  </a:cubicBezTo>
                  <a:cubicBezTo>
                    <a:pt x="3991" y="109"/>
                    <a:pt x="3990" y="109"/>
                    <a:pt x="3989" y="110"/>
                  </a:cubicBezTo>
                  <a:cubicBezTo>
                    <a:pt x="3983" y="107"/>
                    <a:pt x="3977" y="104"/>
                    <a:pt x="3970" y="101"/>
                  </a:cubicBezTo>
                  <a:cubicBezTo>
                    <a:pt x="3937" y="86"/>
                    <a:pt x="3900" y="80"/>
                    <a:pt x="3863" y="74"/>
                  </a:cubicBezTo>
                  <a:cubicBezTo>
                    <a:pt x="3825" y="68"/>
                    <a:pt x="3787" y="67"/>
                    <a:pt x="3748" y="67"/>
                  </a:cubicBezTo>
                  <a:cubicBezTo>
                    <a:pt x="3720" y="67"/>
                    <a:pt x="3692" y="67"/>
                    <a:pt x="3664" y="68"/>
                  </a:cubicBezTo>
                  <a:lnTo>
                    <a:pt x="3664" y="68"/>
                  </a:lnTo>
                  <a:cubicBezTo>
                    <a:pt x="3663" y="68"/>
                    <a:pt x="3662" y="68"/>
                    <a:pt x="3661" y="68"/>
                  </a:cubicBezTo>
                  <a:cubicBezTo>
                    <a:pt x="3659" y="68"/>
                    <a:pt x="3657" y="68"/>
                    <a:pt x="3655" y="68"/>
                  </a:cubicBezTo>
                  <a:lnTo>
                    <a:pt x="3655" y="68"/>
                  </a:lnTo>
                  <a:cubicBezTo>
                    <a:pt x="3647" y="68"/>
                    <a:pt x="3638" y="68"/>
                    <a:pt x="3629" y="68"/>
                  </a:cubicBezTo>
                  <a:cubicBezTo>
                    <a:pt x="3483" y="68"/>
                    <a:pt x="3337" y="74"/>
                    <a:pt x="3191" y="80"/>
                  </a:cubicBezTo>
                  <a:cubicBezTo>
                    <a:pt x="2990" y="86"/>
                    <a:pt x="2788" y="88"/>
                    <a:pt x="2588" y="104"/>
                  </a:cubicBezTo>
                  <a:cubicBezTo>
                    <a:pt x="2505" y="109"/>
                    <a:pt x="2421" y="117"/>
                    <a:pt x="2338" y="124"/>
                  </a:cubicBezTo>
                  <a:cubicBezTo>
                    <a:pt x="2217" y="126"/>
                    <a:pt x="2096" y="129"/>
                    <a:pt x="1974" y="130"/>
                  </a:cubicBezTo>
                  <a:cubicBezTo>
                    <a:pt x="1945" y="130"/>
                    <a:pt x="1916" y="130"/>
                    <a:pt x="1887" y="130"/>
                  </a:cubicBezTo>
                  <a:cubicBezTo>
                    <a:pt x="1685" y="130"/>
                    <a:pt x="1484" y="127"/>
                    <a:pt x="1282" y="127"/>
                  </a:cubicBezTo>
                  <a:cubicBezTo>
                    <a:pt x="1253" y="127"/>
                    <a:pt x="1224" y="127"/>
                    <a:pt x="1194" y="128"/>
                  </a:cubicBezTo>
                  <a:cubicBezTo>
                    <a:pt x="1076" y="129"/>
                    <a:pt x="957" y="130"/>
                    <a:pt x="839" y="146"/>
                  </a:cubicBezTo>
                  <a:cubicBezTo>
                    <a:pt x="771" y="155"/>
                    <a:pt x="706" y="176"/>
                    <a:pt x="650" y="216"/>
                  </a:cubicBezTo>
                  <a:cubicBezTo>
                    <a:pt x="630" y="230"/>
                    <a:pt x="612" y="248"/>
                    <a:pt x="594" y="265"/>
                  </a:cubicBezTo>
                  <a:cubicBezTo>
                    <a:pt x="585" y="265"/>
                    <a:pt x="576" y="264"/>
                    <a:pt x="566" y="264"/>
                  </a:cubicBezTo>
                  <a:cubicBezTo>
                    <a:pt x="539" y="252"/>
                    <a:pt x="512" y="245"/>
                    <a:pt x="484" y="244"/>
                  </a:cubicBezTo>
                  <a:cubicBezTo>
                    <a:pt x="478" y="244"/>
                    <a:pt x="471" y="244"/>
                    <a:pt x="464" y="244"/>
                  </a:cubicBezTo>
                  <a:cubicBezTo>
                    <a:pt x="437" y="244"/>
                    <a:pt x="409" y="247"/>
                    <a:pt x="383" y="255"/>
                  </a:cubicBezTo>
                  <a:cubicBezTo>
                    <a:pt x="377" y="255"/>
                    <a:pt x="369" y="256"/>
                    <a:pt x="362" y="257"/>
                  </a:cubicBezTo>
                  <a:cubicBezTo>
                    <a:pt x="220" y="269"/>
                    <a:pt x="46" y="351"/>
                    <a:pt x="36" y="513"/>
                  </a:cubicBezTo>
                  <a:cubicBezTo>
                    <a:pt x="34" y="553"/>
                    <a:pt x="41" y="592"/>
                    <a:pt x="57" y="627"/>
                  </a:cubicBezTo>
                  <a:cubicBezTo>
                    <a:pt x="75" y="667"/>
                    <a:pt x="98" y="694"/>
                    <a:pt x="131" y="721"/>
                  </a:cubicBezTo>
                  <a:cubicBezTo>
                    <a:pt x="142" y="730"/>
                    <a:pt x="154" y="738"/>
                    <a:pt x="168" y="745"/>
                  </a:cubicBezTo>
                  <a:cubicBezTo>
                    <a:pt x="155" y="910"/>
                    <a:pt x="154" y="1077"/>
                    <a:pt x="148" y="1240"/>
                  </a:cubicBezTo>
                  <a:cubicBezTo>
                    <a:pt x="134" y="1650"/>
                    <a:pt x="112" y="2057"/>
                    <a:pt x="85" y="2464"/>
                  </a:cubicBezTo>
                  <a:cubicBezTo>
                    <a:pt x="73" y="2671"/>
                    <a:pt x="58" y="2875"/>
                    <a:pt x="43" y="3081"/>
                  </a:cubicBezTo>
                  <a:cubicBezTo>
                    <a:pt x="37" y="3166"/>
                    <a:pt x="30" y="3250"/>
                    <a:pt x="25" y="3334"/>
                  </a:cubicBezTo>
                  <a:cubicBezTo>
                    <a:pt x="21" y="3397"/>
                    <a:pt x="17" y="3459"/>
                    <a:pt x="12" y="3521"/>
                  </a:cubicBezTo>
                  <a:cubicBezTo>
                    <a:pt x="9" y="3571"/>
                    <a:pt x="4" y="3620"/>
                    <a:pt x="3" y="3669"/>
                  </a:cubicBezTo>
                  <a:cubicBezTo>
                    <a:pt x="1" y="3726"/>
                    <a:pt x="9" y="3776"/>
                    <a:pt x="22" y="3831"/>
                  </a:cubicBezTo>
                  <a:cubicBezTo>
                    <a:pt x="41" y="3909"/>
                    <a:pt x="99" y="3971"/>
                    <a:pt x="181" y="3981"/>
                  </a:cubicBezTo>
                  <a:cubicBezTo>
                    <a:pt x="190" y="4060"/>
                    <a:pt x="201" y="4139"/>
                    <a:pt x="211" y="4217"/>
                  </a:cubicBezTo>
                  <a:cubicBezTo>
                    <a:pt x="216" y="4258"/>
                    <a:pt x="221" y="4296"/>
                    <a:pt x="232" y="4336"/>
                  </a:cubicBezTo>
                  <a:cubicBezTo>
                    <a:pt x="240" y="4364"/>
                    <a:pt x="258" y="4390"/>
                    <a:pt x="273" y="4416"/>
                  </a:cubicBezTo>
                  <a:cubicBezTo>
                    <a:pt x="306" y="4473"/>
                    <a:pt x="365" y="4500"/>
                    <a:pt x="424" y="4500"/>
                  </a:cubicBezTo>
                  <a:cubicBezTo>
                    <a:pt x="470" y="4500"/>
                    <a:pt x="517" y="4483"/>
                    <a:pt x="552" y="4453"/>
                  </a:cubicBezTo>
                  <a:cubicBezTo>
                    <a:pt x="581" y="4464"/>
                    <a:pt x="611" y="4470"/>
                    <a:pt x="642" y="4470"/>
                  </a:cubicBezTo>
                  <a:cubicBezTo>
                    <a:pt x="667" y="4470"/>
                    <a:pt x="692" y="4466"/>
                    <a:pt x="716" y="4458"/>
                  </a:cubicBezTo>
                  <a:cubicBezTo>
                    <a:pt x="778" y="4437"/>
                    <a:pt x="818" y="4390"/>
                    <a:pt x="849" y="4337"/>
                  </a:cubicBezTo>
                  <a:cubicBezTo>
                    <a:pt x="880" y="4341"/>
                    <a:pt x="910" y="4345"/>
                    <a:pt x="939" y="4348"/>
                  </a:cubicBezTo>
                  <a:cubicBezTo>
                    <a:pt x="1013" y="4358"/>
                    <a:pt x="1087" y="4369"/>
                    <a:pt x="1161" y="4373"/>
                  </a:cubicBezTo>
                  <a:cubicBezTo>
                    <a:pt x="1216" y="4378"/>
                    <a:pt x="1271" y="4381"/>
                    <a:pt x="1326" y="4386"/>
                  </a:cubicBezTo>
                  <a:cubicBezTo>
                    <a:pt x="1319" y="4461"/>
                    <a:pt x="1313" y="4538"/>
                    <a:pt x="1309" y="4613"/>
                  </a:cubicBezTo>
                  <a:cubicBezTo>
                    <a:pt x="1300" y="4612"/>
                    <a:pt x="1291" y="4612"/>
                    <a:pt x="1282" y="4612"/>
                  </a:cubicBezTo>
                  <a:cubicBezTo>
                    <a:pt x="1271" y="4612"/>
                    <a:pt x="1260" y="4613"/>
                    <a:pt x="1248" y="4615"/>
                  </a:cubicBezTo>
                  <a:cubicBezTo>
                    <a:pt x="1162" y="4631"/>
                    <a:pt x="1088" y="4715"/>
                    <a:pt x="1097" y="4806"/>
                  </a:cubicBezTo>
                  <a:cubicBezTo>
                    <a:pt x="1127" y="5097"/>
                    <a:pt x="1162" y="5388"/>
                    <a:pt x="1200" y="5678"/>
                  </a:cubicBezTo>
                  <a:cubicBezTo>
                    <a:pt x="1221" y="5856"/>
                    <a:pt x="1242" y="6035"/>
                    <a:pt x="1265" y="6214"/>
                  </a:cubicBezTo>
                  <a:cubicBezTo>
                    <a:pt x="1264" y="6269"/>
                    <a:pt x="1264" y="6324"/>
                    <a:pt x="1265" y="6379"/>
                  </a:cubicBezTo>
                  <a:cubicBezTo>
                    <a:pt x="1267" y="6594"/>
                    <a:pt x="1267" y="6809"/>
                    <a:pt x="1277" y="7025"/>
                  </a:cubicBezTo>
                  <a:cubicBezTo>
                    <a:pt x="1281" y="7125"/>
                    <a:pt x="1285" y="7226"/>
                    <a:pt x="1295" y="7327"/>
                  </a:cubicBezTo>
                  <a:cubicBezTo>
                    <a:pt x="1304" y="7430"/>
                    <a:pt x="1316" y="7532"/>
                    <a:pt x="1328" y="7636"/>
                  </a:cubicBezTo>
                  <a:cubicBezTo>
                    <a:pt x="1332" y="7692"/>
                    <a:pt x="1334" y="7747"/>
                    <a:pt x="1359" y="7799"/>
                  </a:cubicBezTo>
                  <a:cubicBezTo>
                    <a:pt x="1365" y="7811"/>
                    <a:pt x="1372" y="7822"/>
                    <a:pt x="1380" y="7832"/>
                  </a:cubicBezTo>
                  <a:cubicBezTo>
                    <a:pt x="1408" y="8072"/>
                    <a:pt x="1437" y="8314"/>
                    <a:pt x="1463" y="8554"/>
                  </a:cubicBezTo>
                  <a:cubicBezTo>
                    <a:pt x="1467" y="8572"/>
                    <a:pt x="1468" y="8589"/>
                    <a:pt x="1469" y="8608"/>
                  </a:cubicBezTo>
                  <a:cubicBezTo>
                    <a:pt x="1470" y="8624"/>
                    <a:pt x="1470" y="8641"/>
                    <a:pt x="1471" y="8657"/>
                  </a:cubicBezTo>
                  <a:cubicBezTo>
                    <a:pt x="1481" y="8860"/>
                    <a:pt x="1486" y="9065"/>
                    <a:pt x="1504" y="9269"/>
                  </a:cubicBezTo>
                  <a:cubicBezTo>
                    <a:pt x="1510" y="9335"/>
                    <a:pt x="1547" y="9393"/>
                    <a:pt x="1603" y="9423"/>
                  </a:cubicBezTo>
                  <a:cubicBezTo>
                    <a:pt x="1611" y="9487"/>
                    <a:pt x="1620" y="9551"/>
                    <a:pt x="1627" y="9614"/>
                  </a:cubicBezTo>
                  <a:cubicBezTo>
                    <a:pt x="1632" y="9669"/>
                    <a:pt x="1640" y="9721"/>
                    <a:pt x="1670" y="9768"/>
                  </a:cubicBezTo>
                  <a:cubicBezTo>
                    <a:pt x="1693" y="9804"/>
                    <a:pt x="1726" y="9827"/>
                    <a:pt x="1760" y="9846"/>
                  </a:cubicBezTo>
                  <a:cubicBezTo>
                    <a:pt x="1788" y="9862"/>
                    <a:pt x="1818" y="9869"/>
                    <a:pt x="1847" y="9869"/>
                  </a:cubicBezTo>
                  <a:cubicBezTo>
                    <a:pt x="1903" y="9868"/>
                    <a:pt x="1957" y="9841"/>
                    <a:pt x="1993" y="9799"/>
                  </a:cubicBezTo>
                  <a:cubicBezTo>
                    <a:pt x="1997" y="9800"/>
                    <a:pt x="2001" y="9801"/>
                    <a:pt x="2005" y="9803"/>
                  </a:cubicBezTo>
                  <a:cubicBezTo>
                    <a:pt x="2044" y="9817"/>
                    <a:pt x="2085" y="9830"/>
                    <a:pt x="2128" y="9832"/>
                  </a:cubicBezTo>
                  <a:cubicBezTo>
                    <a:pt x="2130" y="9832"/>
                    <a:pt x="2132" y="9832"/>
                    <a:pt x="2133" y="9832"/>
                  </a:cubicBezTo>
                  <a:cubicBezTo>
                    <a:pt x="2174" y="9832"/>
                    <a:pt x="2207" y="9821"/>
                    <a:pt x="2245" y="9805"/>
                  </a:cubicBezTo>
                  <a:cubicBezTo>
                    <a:pt x="2252" y="9803"/>
                    <a:pt x="2259" y="9798"/>
                    <a:pt x="2266" y="9795"/>
                  </a:cubicBezTo>
                  <a:cubicBezTo>
                    <a:pt x="2285" y="9805"/>
                    <a:pt x="2307" y="9811"/>
                    <a:pt x="2330" y="9816"/>
                  </a:cubicBezTo>
                  <a:cubicBezTo>
                    <a:pt x="2343" y="9819"/>
                    <a:pt x="2356" y="9821"/>
                    <a:pt x="2369" y="9821"/>
                  </a:cubicBezTo>
                  <a:cubicBezTo>
                    <a:pt x="2407" y="9821"/>
                    <a:pt x="2444" y="9808"/>
                    <a:pt x="2475" y="9785"/>
                  </a:cubicBezTo>
                  <a:cubicBezTo>
                    <a:pt x="2486" y="9785"/>
                    <a:pt x="2496" y="9785"/>
                    <a:pt x="2507" y="9785"/>
                  </a:cubicBezTo>
                  <a:cubicBezTo>
                    <a:pt x="2533" y="9785"/>
                    <a:pt x="2559" y="9786"/>
                    <a:pt x="2585" y="9787"/>
                  </a:cubicBezTo>
                  <a:cubicBezTo>
                    <a:pt x="2814" y="9795"/>
                    <a:pt x="3042" y="9816"/>
                    <a:pt x="3269" y="9833"/>
                  </a:cubicBezTo>
                  <a:lnTo>
                    <a:pt x="3486" y="9851"/>
                  </a:lnTo>
                  <a:cubicBezTo>
                    <a:pt x="3597" y="9869"/>
                    <a:pt x="3708" y="9886"/>
                    <a:pt x="3820" y="9886"/>
                  </a:cubicBezTo>
                  <a:cubicBezTo>
                    <a:pt x="3834" y="9886"/>
                    <a:pt x="3847" y="9885"/>
                    <a:pt x="3860" y="9885"/>
                  </a:cubicBezTo>
                  <a:cubicBezTo>
                    <a:pt x="3934" y="9880"/>
                    <a:pt x="3999" y="9831"/>
                    <a:pt x="4025" y="9763"/>
                  </a:cubicBezTo>
                  <a:cubicBezTo>
                    <a:pt x="4190" y="9766"/>
                    <a:pt x="4356" y="9769"/>
                    <a:pt x="4524" y="9771"/>
                  </a:cubicBezTo>
                  <a:cubicBezTo>
                    <a:pt x="4558" y="9771"/>
                    <a:pt x="4592" y="9771"/>
                    <a:pt x="4626" y="9771"/>
                  </a:cubicBezTo>
                  <a:cubicBezTo>
                    <a:pt x="4762" y="9771"/>
                    <a:pt x="4898" y="9769"/>
                    <a:pt x="5033" y="9769"/>
                  </a:cubicBezTo>
                  <a:cubicBezTo>
                    <a:pt x="5088" y="9769"/>
                    <a:pt x="5142" y="9769"/>
                    <a:pt x="5197" y="9769"/>
                  </a:cubicBezTo>
                  <a:cubicBezTo>
                    <a:pt x="5345" y="9769"/>
                    <a:pt x="5494" y="9770"/>
                    <a:pt x="5643" y="9772"/>
                  </a:cubicBezTo>
                  <a:cubicBezTo>
                    <a:pt x="5767" y="9774"/>
                    <a:pt x="5890" y="9776"/>
                    <a:pt x="6014" y="9776"/>
                  </a:cubicBezTo>
                  <a:cubicBezTo>
                    <a:pt x="6092" y="9776"/>
                    <a:pt x="6170" y="9775"/>
                    <a:pt x="6249" y="9773"/>
                  </a:cubicBezTo>
                  <a:cubicBezTo>
                    <a:pt x="6444" y="9766"/>
                    <a:pt x="6637" y="9750"/>
                    <a:pt x="6832" y="9735"/>
                  </a:cubicBezTo>
                  <a:cubicBezTo>
                    <a:pt x="7030" y="9718"/>
                    <a:pt x="7225" y="9709"/>
                    <a:pt x="7423" y="9709"/>
                  </a:cubicBezTo>
                  <a:lnTo>
                    <a:pt x="7424" y="9709"/>
                  </a:lnTo>
                  <a:cubicBezTo>
                    <a:pt x="7429" y="9710"/>
                    <a:pt x="7433" y="9710"/>
                    <a:pt x="7438" y="9710"/>
                  </a:cubicBezTo>
                  <a:lnTo>
                    <a:pt x="7425" y="9710"/>
                  </a:lnTo>
                  <a:cubicBezTo>
                    <a:pt x="7760" y="9724"/>
                    <a:pt x="8094" y="9744"/>
                    <a:pt x="8428" y="9752"/>
                  </a:cubicBezTo>
                  <a:cubicBezTo>
                    <a:pt x="8605" y="9757"/>
                    <a:pt x="8782" y="9760"/>
                    <a:pt x="8959" y="9760"/>
                  </a:cubicBezTo>
                  <a:cubicBezTo>
                    <a:pt x="9180" y="9760"/>
                    <a:pt x="9401" y="9755"/>
                    <a:pt x="9621" y="9740"/>
                  </a:cubicBezTo>
                  <a:cubicBezTo>
                    <a:pt x="9808" y="9728"/>
                    <a:pt x="9992" y="9718"/>
                    <a:pt x="10178" y="9718"/>
                  </a:cubicBezTo>
                  <a:cubicBezTo>
                    <a:pt x="10196" y="9718"/>
                    <a:pt x="10214" y="9718"/>
                    <a:pt x="10231" y="9718"/>
                  </a:cubicBezTo>
                  <a:cubicBezTo>
                    <a:pt x="10427" y="9720"/>
                    <a:pt x="10624" y="9721"/>
                    <a:pt x="10820" y="9724"/>
                  </a:cubicBezTo>
                  <a:cubicBezTo>
                    <a:pt x="10952" y="9728"/>
                    <a:pt x="11084" y="9735"/>
                    <a:pt x="11217" y="9747"/>
                  </a:cubicBezTo>
                  <a:cubicBezTo>
                    <a:pt x="11321" y="9755"/>
                    <a:pt x="11425" y="9761"/>
                    <a:pt x="11530" y="9761"/>
                  </a:cubicBezTo>
                  <a:cubicBezTo>
                    <a:pt x="11564" y="9761"/>
                    <a:pt x="11598" y="9760"/>
                    <a:pt x="11632" y="9759"/>
                  </a:cubicBezTo>
                  <a:cubicBezTo>
                    <a:pt x="11764" y="9755"/>
                    <a:pt x="11895" y="9738"/>
                    <a:pt x="12027" y="9727"/>
                  </a:cubicBezTo>
                  <a:cubicBezTo>
                    <a:pt x="12099" y="9720"/>
                    <a:pt x="12170" y="9716"/>
                    <a:pt x="12242" y="9711"/>
                  </a:cubicBezTo>
                  <a:cubicBezTo>
                    <a:pt x="12266" y="9710"/>
                    <a:pt x="12290" y="9710"/>
                    <a:pt x="12314" y="9710"/>
                  </a:cubicBezTo>
                  <a:cubicBezTo>
                    <a:pt x="12347" y="9710"/>
                    <a:pt x="12380" y="9710"/>
                    <a:pt x="12413" y="9711"/>
                  </a:cubicBezTo>
                  <a:lnTo>
                    <a:pt x="12411" y="9711"/>
                  </a:lnTo>
                  <a:cubicBezTo>
                    <a:pt x="12449" y="9714"/>
                    <a:pt x="12487" y="9718"/>
                    <a:pt x="12526" y="9720"/>
                  </a:cubicBezTo>
                  <a:cubicBezTo>
                    <a:pt x="12724" y="9737"/>
                    <a:pt x="12920" y="9772"/>
                    <a:pt x="13117" y="9792"/>
                  </a:cubicBezTo>
                  <a:cubicBezTo>
                    <a:pt x="13217" y="9803"/>
                    <a:pt x="13318" y="9807"/>
                    <a:pt x="13417" y="9814"/>
                  </a:cubicBezTo>
                  <a:cubicBezTo>
                    <a:pt x="13512" y="9822"/>
                    <a:pt x="13608" y="9831"/>
                    <a:pt x="13704" y="9838"/>
                  </a:cubicBezTo>
                  <a:cubicBezTo>
                    <a:pt x="13800" y="9845"/>
                    <a:pt x="13896" y="9848"/>
                    <a:pt x="13992" y="9848"/>
                  </a:cubicBezTo>
                  <a:cubicBezTo>
                    <a:pt x="14098" y="9848"/>
                    <a:pt x="14204" y="9844"/>
                    <a:pt x="14310" y="9840"/>
                  </a:cubicBezTo>
                  <a:cubicBezTo>
                    <a:pt x="14492" y="9832"/>
                    <a:pt x="14675" y="9812"/>
                    <a:pt x="14859" y="9811"/>
                  </a:cubicBezTo>
                  <a:cubicBezTo>
                    <a:pt x="15001" y="9819"/>
                    <a:pt x="15143" y="9844"/>
                    <a:pt x="15284" y="9859"/>
                  </a:cubicBezTo>
                  <a:cubicBezTo>
                    <a:pt x="15371" y="9868"/>
                    <a:pt x="15458" y="9869"/>
                    <a:pt x="15544" y="9869"/>
                  </a:cubicBezTo>
                  <a:cubicBezTo>
                    <a:pt x="15561" y="9869"/>
                    <a:pt x="15578" y="9869"/>
                    <a:pt x="15595" y="9869"/>
                  </a:cubicBezTo>
                  <a:cubicBezTo>
                    <a:pt x="15610" y="9870"/>
                    <a:pt x="15624" y="9870"/>
                    <a:pt x="15639" y="9872"/>
                  </a:cubicBezTo>
                  <a:cubicBezTo>
                    <a:pt x="15641" y="9873"/>
                    <a:pt x="15643" y="9873"/>
                    <a:pt x="15645" y="9873"/>
                  </a:cubicBezTo>
                  <a:cubicBezTo>
                    <a:pt x="15650" y="9873"/>
                    <a:pt x="15654" y="9872"/>
                    <a:pt x="15658" y="9872"/>
                  </a:cubicBezTo>
                  <a:cubicBezTo>
                    <a:pt x="15751" y="9871"/>
                    <a:pt x="15830" y="9795"/>
                    <a:pt x="15839" y="9703"/>
                  </a:cubicBezTo>
                  <a:cubicBezTo>
                    <a:pt x="15845" y="9633"/>
                    <a:pt x="15810" y="9570"/>
                    <a:pt x="15755" y="9535"/>
                  </a:cubicBezTo>
                  <a:cubicBezTo>
                    <a:pt x="15762" y="9525"/>
                    <a:pt x="15767" y="9514"/>
                    <a:pt x="15771" y="9504"/>
                  </a:cubicBezTo>
                  <a:cubicBezTo>
                    <a:pt x="15795" y="9445"/>
                    <a:pt x="15792" y="9376"/>
                    <a:pt x="15798" y="9313"/>
                  </a:cubicBezTo>
                  <a:cubicBezTo>
                    <a:pt x="15801" y="9280"/>
                    <a:pt x="15803" y="9246"/>
                    <a:pt x="15807" y="9212"/>
                  </a:cubicBezTo>
                  <a:cubicBezTo>
                    <a:pt x="15814" y="9136"/>
                    <a:pt x="15819" y="9060"/>
                    <a:pt x="15826" y="8985"/>
                  </a:cubicBezTo>
                  <a:cubicBezTo>
                    <a:pt x="15842" y="8797"/>
                    <a:pt x="15858" y="8610"/>
                    <a:pt x="15874" y="8423"/>
                  </a:cubicBezTo>
                  <a:cubicBezTo>
                    <a:pt x="15887" y="8277"/>
                    <a:pt x="15900" y="8132"/>
                    <a:pt x="15909" y="7986"/>
                  </a:cubicBezTo>
                  <a:cubicBezTo>
                    <a:pt x="15926" y="7736"/>
                    <a:pt x="15945" y="7486"/>
                    <a:pt x="15946" y="7237"/>
                  </a:cubicBezTo>
                  <a:cubicBezTo>
                    <a:pt x="15950" y="7153"/>
                    <a:pt x="15968" y="7060"/>
                    <a:pt x="15938" y="6982"/>
                  </a:cubicBezTo>
                  <a:cubicBezTo>
                    <a:pt x="15941" y="6960"/>
                    <a:pt x="15944" y="6937"/>
                    <a:pt x="15948" y="6915"/>
                  </a:cubicBezTo>
                  <a:cubicBezTo>
                    <a:pt x="15977" y="6890"/>
                    <a:pt x="15999" y="6856"/>
                    <a:pt x="16007" y="6816"/>
                  </a:cubicBezTo>
                  <a:cubicBezTo>
                    <a:pt x="16053" y="6594"/>
                    <a:pt x="16080" y="6368"/>
                    <a:pt x="16110" y="6143"/>
                  </a:cubicBezTo>
                  <a:cubicBezTo>
                    <a:pt x="16123" y="6050"/>
                    <a:pt x="16128" y="5954"/>
                    <a:pt x="16137" y="5859"/>
                  </a:cubicBezTo>
                  <a:cubicBezTo>
                    <a:pt x="16144" y="5785"/>
                    <a:pt x="16151" y="5713"/>
                    <a:pt x="16157" y="5640"/>
                  </a:cubicBezTo>
                  <a:cubicBezTo>
                    <a:pt x="16165" y="5545"/>
                    <a:pt x="16172" y="5449"/>
                    <a:pt x="16179" y="5353"/>
                  </a:cubicBezTo>
                  <a:cubicBezTo>
                    <a:pt x="16187" y="5309"/>
                    <a:pt x="16195" y="5265"/>
                    <a:pt x="16201" y="5222"/>
                  </a:cubicBezTo>
                  <a:cubicBezTo>
                    <a:pt x="16209" y="5177"/>
                    <a:pt x="16215" y="5130"/>
                    <a:pt x="16224" y="5086"/>
                  </a:cubicBezTo>
                  <a:cubicBezTo>
                    <a:pt x="16246" y="4986"/>
                    <a:pt x="16272" y="4886"/>
                    <a:pt x="16246" y="4785"/>
                  </a:cubicBezTo>
                  <a:cubicBezTo>
                    <a:pt x="16241" y="4768"/>
                    <a:pt x="16235" y="4752"/>
                    <a:pt x="16224" y="4738"/>
                  </a:cubicBezTo>
                  <a:cubicBezTo>
                    <a:pt x="16227" y="4705"/>
                    <a:pt x="16229" y="4673"/>
                    <a:pt x="16231" y="4640"/>
                  </a:cubicBezTo>
                  <a:cubicBezTo>
                    <a:pt x="16256" y="4645"/>
                    <a:pt x="16283" y="4651"/>
                    <a:pt x="16308" y="4658"/>
                  </a:cubicBezTo>
                  <a:cubicBezTo>
                    <a:pt x="16319" y="4661"/>
                    <a:pt x="16329" y="4665"/>
                    <a:pt x="16340" y="4668"/>
                  </a:cubicBezTo>
                  <a:cubicBezTo>
                    <a:pt x="16340" y="4671"/>
                    <a:pt x="16340" y="4673"/>
                    <a:pt x="16340" y="4674"/>
                  </a:cubicBezTo>
                  <a:cubicBezTo>
                    <a:pt x="16337" y="4715"/>
                    <a:pt x="16335" y="4754"/>
                    <a:pt x="16340" y="4795"/>
                  </a:cubicBezTo>
                  <a:cubicBezTo>
                    <a:pt x="16350" y="4866"/>
                    <a:pt x="16413" y="4927"/>
                    <a:pt x="16482" y="4942"/>
                  </a:cubicBezTo>
                  <a:lnTo>
                    <a:pt x="16485" y="4942"/>
                  </a:lnTo>
                  <a:cubicBezTo>
                    <a:pt x="16497" y="4944"/>
                    <a:pt x="16510" y="4946"/>
                    <a:pt x="16523" y="4946"/>
                  </a:cubicBezTo>
                  <a:cubicBezTo>
                    <a:pt x="16607" y="4946"/>
                    <a:pt x="16692" y="4889"/>
                    <a:pt x="16706" y="4802"/>
                  </a:cubicBezTo>
                  <a:cubicBezTo>
                    <a:pt x="16713" y="4760"/>
                    <a:pt x="16715" y="4717"/>
                    <a:pt x="16713" y="4675"/>
                  </a:cubicBezTo>
                  <a:cubicBezTo>
                    <a:pt x="16715" y="4637"/>
                    <a:pt x="16717" y="4597"/>
                    <a:pt x="16719" y="4560"/>
                  </a:cubicBezTo>
                  <a:cubicBezTo>
                    <a:pt x="16734" y="4536"/>
                    <a:pt x="16742" y="4511"/>
                    <a:pt x="16745" y="4483"/>
                  </a:cubicBezTo>
                  <a:cubicBezTo>
                    <a:pt x="16761" y="4310"/>
                    <a:pt x="16772" y="4138"/>
                    <a:pt x="16782" y="3966"/>
                  </a:cubicBezTo>
                  <a:cubicBezTo>
                    <a:pt x="16813" y="3591"/>
                    <a:pt x="16850" y="3217"/>
                    <a:pt x="16884" y="2843"/>
                  </a:cubicBezTo>
                  <a:cubicBezTo>
                    <a:pt x="16910" y="2556"/>
                    <a:pt x="16937" y="2269"/>
                    <a:pt x="16961" y="1982"/>
                  </a:cubicBezTo>
                  <a:cubicBezTo>
                    <a:pt x="16993" y="1951"/>
                    <a:pt x="17013" y="1908"/>
                    <a:pt x="17019" y="1860"/>
                  </a:cubicBezTo>
                  <a:cubicBezTo>
                    <a:pt x="17027" y="1787"/>
                    <a:pt x="17019" y="1718"/>
                    <a:pt x="17013" y="1646"/>
                  </a:cubicBezTo>
                  <a:cubicBezTo>
                    <a:pt x="17010" y="1591"/>
                    <a:pt x="17005" y="1535"/>
                    <a:pt x="17004" y="1479"/>
                  </a:cubicBezTo>
                  <a:cubicBezTo>
                    <a:pt x="17004" y="1461"/>
                    <a:pt x="17004" y="1441"/>
                    <a:pt x="17004" y="1423"/>
                  </a:cubicBezTo>
                  <a:cubicBezTo>
                    <a:pt x="17009" y="1380"/>
                    <a:pt x="17012" y="1335"/>
                    <a:pt x="17016" y="1292"/>
                  </a:cubicBezTo>
                  <a:cubicBezTo>
                    <a:pt x="17028" y="1199"/>
                    <a:pt x="17046" y="1106"/>
                    <a:pt x="17062" y="1014"/>
                  </a:cubicBezTo>
                  <a:cubicBezTo>
                    <a:pt x="17072" y="959"/>
                    <a:pt x="17081" y="905"/>
                    <a:pt x="17086" y="849"/>
                  </a:cubicBezTo>
                  <a:cubicBezTo>
                    <a:pt x="17096" y="775"/>
                    <a:pt x="17101" y="703"/>
                    <a:pt x="17077" y="630"/>
                  </a:cubicBezTo>
                  <a:cubicBezTo>
                    <a:pt x="17073" y="615"/>
                    <a:pt x="17066" y="602"/>
                    <a:pt x="17058" y="590"/>
                  </a:cubicBezTo>
                  <a:cubicBezTo>
                    <a:pt x="17059" y="526"/>
                    <a:pt x="17058" y="463"/>
                    <a:pt x="17052" y="400"/>
                  </a:cubicBezTo>
                  <a:cubicBezTo>
                    <a:pt x="17048" y="353"/>
                    <a:pt x="17035" y="305"/>
                    <a:pt x="17010" y="265"/>
                  </a:cubicBezTo>
                  <a:cubicBezTo>
                    <a:pt x="16987" y="229"/>
                    <a:pt x="16955" y="206"/>
                    <a:pt x="16920" y="187"/>
                  </a:cubicBezTo>
                  <a:cubicBezTo>
                    <a:pt x="16894" y="171"/>
                    <a:pt x="16866" y="164"/>
                    <a:pt x="16838" y="164"/>
                  </a:cubicBezTo>
                  <a:cubicBezTo>
                    <a:pt x="16801" y="164"/>
                    <a:pt x="16764" y="176"/>
                    <a:pt x="16733" y="196"/>
                  </a:cubicBezTo>
                  <a:cubicBezTo>
                    <a:pt x="16660" y="195"/>
                    <a:pt x="16587" y="194"/>
                    <a:pt x="16514" y="193"/>
                  </a:cubicBezTo>
                  <a:cubicBezTo>
                    <a:pt x="16007" y="174"/>
                    <a:pt x="15500" y="146"/>
                    <a:pt x="14995" y="123"/>
                  </a:cubicBezTo>
                  <a:cubicBezTo>
                    <a:pt x="14598" y="106"/>
                    <a:pt x="14201" y="88"/>
                    <a:pt x="13805" y="72"/>
                  </a:cubicBezTo>
                  <a:cubicBezTo>
                    <a:pt x="13577" y="62"/>
                    <a:pt x="13350" y="52"/>
                    <a:pt x="13121" y="42"/>
                  </a:cubicBezTo>
                  <a:cubicBezTo>
                    <a:pt x="13034" y="38"/>
                    <a:pt x="12947" y="34"/>
                    <a:pt x="12860" y="30"/>
                  </a:cubicBezTo>
                  <a:cubicBezTo>
                    <a:pt x="12857" y="30"/>
                    <a:pt x="12854" y="30"/>
                    <a:pt x="12852" y="30"/>
                  </a:cubicBezTo>
                  <a:cubicBezTo>
                    <a:pt x="12849" y="30"/>
                    <a:pt x="12846" y="30"/>
                    <a:pt x="12843" y="29"/>
                  </a:cubicBezTo>
                  <a:cubicBezTo>
                    <a:pt x="12796" y="26"/>
                    <a:pt x="12749" y="21"/>
                    <a:pt x="12702" y="18"/>
                  </a:cubicBezTo>
                  <a:cubicBezTo>
                    <a:pt x="12615" y="11"/>
                    <a:pt x="12530" y="0"/>
                    <a:pt x="124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46" name="Google Shape;2146;p42"/>
            <p:cNvSpPr/>
            <p:nvPr/>
          </p:nvSpPr>
          <p:spPr>
            <a:xfrm flipH="1">
              <a:off x="6650758" y="3922662"/>
              <a:ext cx="940965" cy="65297"/>
            </a:xfrm>
            <a:custGeom>
              <a:avLst/>
              <a:gdLst/>
              <a:ahLst/>
              <a:cxnLst/>
              <a:rect l="l" t="t" r="r" b="b"/>
              <a:pathLst>
                <a:path w="15396" h="1055" extrusionOk="0">
                  <a:moveTo>
                    <a:pt x="4982" y="1"/>
                  </a:moveTo>
                  <a:cubicBezTo>
                    <a:pt x="4783" y="1"/>
                    <a:pt x="4584" y="4"/>
                    <a:pt x="4385" y="8"/>
                  </a:cubicBezTo>
                  <a:cubicBezTo>
                    <a:pt x="4175" y="12"/>
                    <a:pt x="3963" y="17"/>
                    <a:pt x="3753" y="23"/>
                  </a:cubicBezTo>
                  <a:cubicBezTo>
                    <a:pt x="3617" y="26"/>
                    <a:pt x="3482" y="33"/>
                    <a:pt x="3347" y="39"/>
                  </a:cubicBezTo>
                  <a:cubicBezTo>
                    <a:pt x="3249" y="41"/>
                    <a:pt x="3149" y="41"/>
                    <a:pt x="3052" y="54"/>
                  </a:cubicBezTo>
                  <a:cubicBezTo>
                    <a:pt x="3007" y="58"/>
                    <a:pt x="2969" y="84"/>
                    <a:pt x="2942" y="119"/>
                  </a:cubicBezTo>
                  <a:cubicBezTo>
                    <a:pt x="2898" y="115"/>
                    <a:pt x="2853" y="113"/>
                    <a:pt x="2808" y="111"/>
                  </a:cubicBezTo>
                  <a:cubicBezTo>
                    <a:pt x="2631" y="99"/>
                    <a:pt x="2455" y="91"/>
                    <a:pt x="2278" y="89"/>
                  </a:cubicBezTo>
                  <a:cubicBezTo>
                    <a:pt x="2263" y="89"/>
                    <a:pt x="2248" y="89"/>
                    <a:pt x="2233" y="89"/>
                  </a:cubicBezTo>
                  <a:cubicBezTo>
                    <a:pt x="2166" y="89"/>
                    <a:pt x="2099" y="91"/>
                    <a:pt x="2032" y="92"/>
                  </a:cubicBezTo>
                  <a:cubicBezTo>
                    <a:pt x="1992" y="91"/>
                    <a:pt x="1951" y="89"/>
                    <a:pt x="1911" y="87"/>
                  </a:cubicBezTo>
                  <a:cubicBezTo>
                    <a:pt x="1719" y="80"/>
                    <a:pt x="1528" y="72"/>
                    <a:pt x="1337" y="59"/>
                  </a:cubicBezTo>
                  <a:cubicBezTo>
                    <a:pt x="1244" y="54"/>
                    <a:pt x="1152" y="46"/>
                    <a:pt x="1059" y="41"/>
                  </a:cubicBezTo>
                  <a:cubicBezTo>
                    <a:pt x="1014" y="38"/>
                    <a:pt x="971" y="35"/>
                    <a:pt x="925" y="34"/>
                  </a:cubicBezTo>
                  <a:cubicBezTo>
                    <a:pt x="911" y="33"/>
                    <a:pt x="896" y="33"/>
                    <a:pt x="882" y="33"/>
                  </a:cubicBezTo>
                  <a:cubicBezTo>
                    <a:pt x="854" y="33"/>
                    <a:pt x="827" y="35"/>
                    <a:pt x="800" y="43"/>
                  </a:cubicBezTo>
                  <a:cubicBezTo>
                    <a:pt x="757" y="58"/>
                    <a:pt x="720" y="81"/>
                    <a:pt x="692" y="116"/>
                  </a:cubicBezTo>
                  <a:cubicBezTo>
                    <a:pt x="688" y="121"/>
                    <a:pt x="686" y="124"/>
                    <a:pt x="683" y="129"/>
                  </a:cubicBezTo>
                  <a:cubicBezTo>
                    <a:pt x="672" y="128"/>
                    <a:pt x="662" y="128"/>
                    <a:pt x="652" y="128"/>
                  </a:cubicBezTo>
                  <a:cubicBezTo>
                    <a:pt x="606" y="126"/>
                    <a:pt x="560" y="123"/>
                    <a:pt x="515" y="123"/>
                  </a:cubicBezTo>
                  <a:cubicBezTo>
                    <a:pt x="496" y="123"/>
                    <a:pt x="476" y="122"/>
                    <a:pt x="457" y="122"/>
                  </a:cubicBezTo>
                  <a:cubicBezTo>
                    <a:pt x="423" y="122"/>
                    <a:pt x="388" y="125"/>
                    <a:pt x="355" y="138"/>
                  </a:cubicBezTo>
                  <a:cubicBezTo>
                    <a:pt x="300" y="160"/>
                    <a:pt x="256" y="196"/>
                    <a:pt x="237" y="254"/>
                  </a:cubicBezTo>
                  <a:cubicBezTo>
                    <a:pt x="223" y="295"/>
                    <a:pt x="223" y="344"/>
                    <a:pt x="240" y="384"/>
                  </a:cubicBezTo>
                  <a:cubicBezTo>
                    <a:pt x="205" y="390"/>
                    <a:pt x="170" y="397"/>
                    <a:pt x="136" y="405"/>
                  </a:cubicBezTo>
                  <a:cubicBezTo>
                    <a:pt x="73" y="421"/>
                    <a:pt x="24" y="482"/>
                    <a:pt x="13" y="544"/>
                  </a:cubicBezTo>
                  <a:cubicBezTo>
                    <a:pt x="0" y="602"/>
                    <a:pt x="18" y="664"/>
                    <a:pt x="60" y="708"/>
                  </a:cubicBezTo>
                  <a:cubicBezTo>
                    <a:pt x="49" y="761"/>
                    <a:pt x="60" y="821"/>
                    <a:pt x="97" y="865"/>
                  </a:cubicBezTo>
                  <a:cubicBezTo>
                    <a:pt x="125" y="896"/>
                    <a:pt x="161" y="912"/>
                    <a:pt x="200" y="920"/>
                  </a:cubicBezTo>
                  <a:cubicBezTo>
                    <a:pt x="205" y="928"/>
                    <a:pt x="209" y="937"/>
                    <a:pt x="215" y="945"/>
                  </a:cubicBezTo>
                  <a:cubicBezTo>
                    <a:pt x="248" y="988"/>
                    <a:pt x="299" y="1008"/>
                    <a:pt x="351" y="1008"/>
                  </a:cubicBezTo>
                  <a:cubicBezTo>
                    <a:pt x="353" y="1008"/>
                    <a:pt x="354" y="1008"/>
                    <a:pt x="356" y="1008"/>
                  </a:cubicBezTo>
                  <a:cubicBezTo>
                    <a:pt x="381" y="1008"/>
                    <a:pt x="406" y="1004"/>
                    <a:pt x="429" y="993"/>
                  </a:cubicBezTo>
                  <a:cubicBezTo>
                    <a:pt x="496" y="996"/>
                    <a:pt x="562" y="997"/>
                    <a:pt x="629" y="997"/>
                  </a:cubicBezTo>
                  <a:cubicBezTo>
                    <a:pt x="673" y="997"/>
                    <a:pt x="718" y="996"/>
                    <a:pt x="763" y="995"/>
                  </a:cubicBezTo>
                  <a:cubicBezTo>
                    <a:pt x="883" y="990"/>
                    <a:pt x="1003" y="983"/>
                    <a:pt x="1122" y="973"/>
                  </a:cubicBezTo>
                  <a:cubicBezTo>
                    <a:pt x="1245" y="963"/>
                    <a:pt x="1368" y="951"/>
                    <a:pt x="1491" y="941"/>
                  </a:cubicBezTo>
                  <a:cubicBezTo>
                    <a:pt x="1605" y="931"/>
                    <a:pt x="1721" y="927"/>
                    <a:pt x="1835" y="917"/>
                  </a:cubicBezTo>
                  <a:cubicBezTo>
                    <a:pt x="2029" y="899"/>
                    <a:pt x="2221" y="876"/>
                    <a:pt x="2415" y="864"/>
                  </a:cubicBezTo>
                  <a:cubicBezTo>
                    <a:pt x="2613" y="852"/>
                    <a:pt x="2811" y="845"/>
                    <a:pt x="3009" y="840"/>
                  </a:cubicBezTo>
                  <a:cubicBezTo>
                    <a:pt x="3397" y="833"/>
                    <a:pt x="3784" y="820"/>
                    <a:pt x="4173" y="814"/>
                  </a:cubicBezTo>
                  <a:cubicBezTo>
                    <a:pt x="4378" y="812"/>
                    <a:pt x="4585" y="806"/>
                    <a:pt x="4792" y="800"/>
                  </a:cubicBezTo>
                  <a:cubicBezTo>
                    <a:pt x="4992" y="795"/>
                    <a:pt x="5193" y="792"/>
                    <a:pt x="5393" y="789"/>
                  </a:cubicBezTo>
                  <a:cubicBezTo>
                    <a:pt x="5780" y="781"/>
                    <a:pt x="6168" y="773"/>
                    <a:pt x="6554" y="771"/>
                  </a:cubicBezTo>
                  <a:cubicBezTo>
                    <a:pt x="6815" y="774"/>
                    <a:pt x="7074" y="797"/>
                    <a:pt x="7333" y="806"/>
                  </a:cubicBezTo>
                  <a:cubicBezTo>
                    <a:pt x="7597" y="816"/>
                    <a:pt x="7860" y="813"/>
                    <a:pt x="8124" y="815"/>
                  </a:cubicBezTo>
                  <a:cubicBezTo>
                    <a:pt x="8124" y="815"/>
                    <a:pt x="8123" y="815"/>
                    <a:pt x="8122" y="814"/>
                  </a:cubicBezTo>
                  <a:lnTo>
                    <a:pt x="8122" y="814"/>
                  </a:lnTo>
                  <a:lnTo>
                    <a:pt x="8131" y="815"/>
                  </a:lnTo>
                  <a:lnTo>
                    <a:pt x="8135" y="815"/>
                  </a:lnTo>
                  <a:cubicBezTo>
                    <a:pt x="8309" y="820"/>
                    <a:pt x="8482" y="830"/>
                    <a:pt x="8656" y="853"/>
                  </a:cubicBezTo>
                  <a:cubicBezTo>
                    <a:pt x="8663" y="854"/>
                    <a:pt x="8670" y="854"/>
                    <a:pt x="8676" y="854"/>
                  </a:cubicBezTo>
                  <a:cubicBezTo>
                    <a:pt x="8727" y="854"/>
                    <a:pt x="8771" y="828"/>
                    <a:pt x="8804" y="791"/>
                  </a:cubicBezTo>
                  <a:cubicBezTo>
                    <a:pt x="8912" y="792"/>
                    <a:pt x="9021" y="795"/>
                    <a:pt x="9130" y="797"/>
                  </a:cubicBezTo>
                  <a:cubicBezTo>
                    <a:pt x="9335" y="800"/>
                    <a:pt x="9539" y="811"/>
                    <a:pt x="9744" y="829"/>
                  </a:cubicBezTo>
                  <a:cubicBezTo>
                    <a:pt x="9930" y="847"/>
                    <a:pt x="10116" y="870"/>
                    <a:pt x="10303" y="884"/>
                  </a:cubicBezTo>
                  <a:cubicBezTo>
                    <a:pt x="10696" y="913"/>
                    <a:pt x="11091" y="923"/>
                    <a:pt x="11484" y="950"/>
                  </a:cubicBezTo>
                  <a:cubicBezTo>
                    <a:pt x="11670" y="963"/>
                    <a:pt x="11855" y="973"/>
                    <a:pt x="12041" y="973"/>
                  </a:cubicBezTo>
                  <a:cubicBezTo>
                    <a:pt x="12051" y="973"/>
                    <a:pt x="12061" y="973"/>
                    <a:pt x="12071" y="973"/>
                  </a:cubicBezTo>
                  <a:cubicBezTo>
                    <a:pt x="12171" y="973"/>
                    <a:pt x="12273" y="969"/>
                    <a:pt x="12375" y="967"/>
                  </a:cubicBezTo>
                  <a:cubicBezTo>
                    <a:pt x="12474" y="965"/>
                    <a:pt x="12574" y="964"/>
                    <a:pt x="12673" y="963"/>
                  </a:cubicBezTo>
                  <a:lnTo>
                    <a:pt x="12679" y="963"/>
                  </a:lnTo>
                  <a:cubicBezTo>
                    <a:pt x="12910" y="967"/>
                    <a:pt x="13140" y="974"/>
                    <a:pt x="13370" y="974"/>
                  </a:cubicBezTo>
                  <a:lnTo>
                    <a:pt x="13347" y="974"/>
                  </a:lnTo>
                  <a:cubicBezTo>
                    <a:pt x="13471" y="976"/>
                    <a:pt x="13596" y="981"/>
                    <a:pt x="13722" y="993"/>
                  </a:cubicBezTo>
                  <a:cubicBezTo>
                    <a:pt x="13844" y="1006"/>
                    <a:pt x="13965" y="1023"/>
                    <a:pt x="14086" y="1037"/>
                  </a:cubicBezTo>
                  <a:cubicBezTo>
                    <a:pt x="14203" y="1050"/>
                    <a:pt x="14319" y="1054"/>
                    <a:pt x="14435" y="1054"/>
                  </a:cubicBezTo>
                  <a:cubicBezTo>
                    <a:pt x="14497" y="1054"/>
                    <a:pt x="14560" y="1053"/>
                    <a:pt x="14622" y="1052"/>
                  </a:cubicBezTo>
                  <a:cubicBezTo>
                    <a:pt x="14690" y="1052"/>
                    <a:pt x="14758" y="1051"/>
                    <a:pt x="14827" y="1051"/>
                  </a:cubicBezTo>
                  <a:lnTo>
                    <a:pt x="14827" y="1051"/>
                  </a:lnTo>
                  <a:cubicBezTo>
                    <a:pt x="14904" y="1052"/>
                    <a:pt x="14980" y="1053"/>
                    <a:pt x="15056" y="1053"/>
                  </a:cubicBezTo>
                  <a:cubicBezTo>
                    <a:pt x="15085" y="1053"/>
                    <a:pt x="15113" y="1054"/>
                    <a:pt x="15141" y="1054"/>
                  </a:cubicBezTo>
                  <a:cubicBezTo>
                    <a:pt x="15148" y="1054"/>
                    <a:pt x="15155" y="1054"/>
                    <a:pt x="15162" y="1054"/>
                  </a:cubicBezTo>
                  <a:lnTo>
                    <a:pt x="15180" y="1054"/>
                  </a:lnTo>
                  <a:cubicBezTo>
                    <a:pt x="15255" y="1052"/>
                    <a:pt x="15326" y="1006"/>
                    <a:pt x="15359" y="937"/>
                  </a:cubicBezTo>
                  <a:cubicBezTo>
                    <a:pt x="15396" y="862"/>
                    <a:pt x="15379" y="775"/>
                    <a:pt x="15358" y="698"/>
                  </a:cubicBezTo>
                  <a:cubicBezTo>
                    <a:pt x="15357" y="695"/>
                    <a:pt x="15356" y="689"/>
                    <a:pt x="15355" y="685"/>
                  </a:cubicBezTo>
                  <a:cubicBezTo>
                    <a:pt x="15360" y="660"/>
                    <a:pt x="15363" y="633"/>
                    <a:pt x="15357" y="608"/>
                  </a:cubicBezTo>
                  <a:cubicBezTo>
                    <a:pt x="15349" y="560"/>
                    <a:pt x="15321" y="522"/>
                    <a:pt x="15285" y="496"/>
                  </a:cubicBezTo>
                  <a:cubicBezTo>
                    <a:pt x="15261" y="455"/>
                    <a:pt x="15229" y="421"/>
                    <a:pt x="15179" y="400"/>
                  </a:cubicBezTo>
                  <a:cubicBezTo>
                    <a:pt x="15150" y="388"/>
                    <a:pt x="15122" y="383"/>
                    <a:pt x="15094" y="383"/>
                  </a:cubicBezTo>
                  <a:cubicBezTo>
                    <a:pt x="15078" y="383"/>
                    <a:pt x="15062" y="384"/>
                    <a:pt x="15046" y="387"/>
                  </a:cubicBezTo>
                  <a:cubicBezTo>
                    <a:pt x="15045" y="386"/>
                    <a:pt x="15045" y="386"/>
                    <a:pt x="15045" y="386"/>
                  </a:cubicBezTo>
                  <a:cubicBezTo>
                    <a:pt x="14989" y="327"/>
                    <a:pt x="14911" y="302"/>
                    <a:pt x="14832" y="291"/>
                  </a:cubicBezTo>
                  <a:cubicBezTo>
                    <a:pt x="14774" y="281"/>
                    <a:pt x="14714" y="274"/>
                    <a:pt x="14655" y="269"/>
                  </a:cubicBezTo>
                  <a:cubicBezTo>
                    <a:pt x="14623" y="266"/>
                    <a:pt x="14591" y="263"/>
                    <a:pt x="14559" y="259"/>
                  </a:cubicBezTo>
                  <a:cubicBezTo>
                    <a:pt x="14553" y="258"/>
                    <a:pt x="14546" y="257"/>
                    <a:pt x="14539" y="256"/>
                  </a:cubicBezTo>
                  <a:cubicBezTo>
                    <a:pt x="14522" y="255"/>
                    <a:pt x="14504" y="254"/>
                    <a:pt x="14487" y="251"/>
                  </a:cubicBezTo>
                  <a:cubicBezTo>
                    <a:pt x="14457" y="249"/>
                    <a:pt x="14428" y="247"/>
                    <a:pt x="14400" y="245"/>
                  </a:cubicBezTo>
                  <a:cubicBezTo>
                    <a:pt x="14260" y="235"/>
                    <a:pt x="14122" y="223"/>
                    <a:pt x="13982" y="217"/>
                  </a:cubicBezTo>
                  <a:cubicBezTo>
                    <a:pt x="13562" y="201"/>
                    <a:pt x="13141" y="192"/>
                    <a:pt x="12720" y="185"/>
                  </a:cubicBezTo>
                  <a:cubicBezTo>
                    <a:pt x="12556" y="182"/>
                    <a:pt x="12392" y="181"/>
                    <a:pt x="12229" y="181"/>
                  </a:cubicBezTo>
                  <a:cubicBezTo>
                    <a:pt x="12174" y="181"/>
                    <a:pt x="12119" y="181"/>
                    <a:pt x="12065" y="182"/>
                  </a:cubicBezTo>
                  <a:cubicBezTo>
                    <a:pt x="12017" y="182"/>
                    <a:pt x="11969" y="182"/>
                    <a:pt x="11921" y="183"/>
                  </a:cubicBezTo>
                  <a:cubicBezTo>
                    <a:pt x="11865" y="182"/>
                    <a:pt x="11808" y="180"/>
                    <a:pt x="11750" y="180"/>
                  </a:cubicBezTo>
                  <a:cubicBezTo>
                    <a:pt x="11609" y="178"/>
                    <a:pt x="11467" y="175"/>
                    <a:pt x="11326" y="174"/>
                  </a:cubicBezTo>
                  <a:cubicBezTo>
                    <a:pt x="11322" y="171"/>
                    <a:pt x="11318" y="170"/>
                    <a:pt x="11314" y="168"/>
                  </a:cubicBezTo>
                  <a:cubicBezTo>
                    <a:pt x="11268" y="154"/>
                    <a:pt x="11220" y="146"/>
                    <a:pt x="11172" y="142"/>
                  </a:cubicBezTo>
                  <a:cubicBezTo>
                    <a:pt x="11113" y="136"/>
                    <a:pt x="11054" y="131"/>
                    <a:pt x="10996" y="127"/>
                  </a:cubicBezTo>
                  <a:cubicBezTo>
                    <a:pt x="10905" y="121"/>
                    <a:pt x="10814" y="115"/>
                    <a:pt x="10724" y="108"/>
                  </a:cubicBezTo>
                  <a:cubicBezTo>
                    <a:pt x="10593" y="99"/>
                    <a:pt x="10463" y="92"/>
                    <a:pt x="10332" y="87"/>
                  </a:cubicBezTo>
                  <a:cubicBezTo>
                    <a:pt x="9933" y="71"/>
                    <a:pt x="9534" y="57"/>
                    <a:pt x="9134" y="49"/>
                  </a:cubicBezTo>
                  <a:cubicBezTo>
                    <a:pt x="8913" y="46"/>
                    <a:pt x="8694" y="41"/>
                    <a:pt x="8473" y="39"/>
                  </a:cubicBezTo>
                  <a:cubicBezTo>
                    <a:pt x="8450" y="39"/>
                    <a:pt x="8427" y="39"/>
                    <a:pt x="8403" y="39"/>
                  </a:cubicBezTo>
                  <a:cubicBezTo>
                    <a:pt x="8222" y="39"/>
                    <a:pt x="8040" y="42"/>
                    <a:pt x="7857" y="42"/>
                  </a:cubicBezTo>
                  <a:lnTo>
                    <a:pt x="7857" y="42"/>
                  </a:lnTo>
                  <a:cubicBezTo>
                    <a:pt x="7845" y="42"/>
                    <a:pt x="7833" y="42"/>
                    <a:pt x="7822" y="42"/>
                  </a:cubicBezTo>
                  <a:cubicBezTo>
                    <a:pt x="7802" y="42"/>
                    <a:pt x="7782" y="42"/>
                    <a:pt x="7762" y="44"/>
                  </a:cubicBezTo>
                  <a:cubicBezTo>
                    <a:pt x="7733" y="48"/>
                    <a:pt x="7706" y="56"/>
                    <a:pt x="7677" y="64"/>
                  </a:cubicBezTo>
                  <a:cubicBezTo>
                    <a:pt x="7657" y="71"/>
                    <a:pt x="7638" y="80"/>
                    <a:pt x="7622" y="92"/>
                  </a:cubicBezTo>
                  <a:cubicBezTo>
                    <a:pt x="7560" y="94"/>
                    <a:pt x="7497" y="95"/>
                    <a:pt x="7434" y="96"/>
                  </a:cubicBezTo>
                  <a:cubicBezTo>
                    <a:pt x="7214" y="102"/>
                    <a:pt x="6995" y="105"/>
                    <a:pt x="6775" y="106"/>
                  </a:cubicBezTo>
                  <a:cubicBezTo>
                    <a:pt x="6755" y="96"/>
                    <a:pt x="6733" y="89"/>
                    <a:pt x="6709" y="87"/>
                  </a:cubicBezTo>
                  <a:cubicBezTo>
                    <a:pt x="6329" y="59"/>
                    <a:pt x="5950" y="39"/>
                    <a:pt x="5570" y="20"/>
                  </a:cubicBezTo>
                  <a:cubicBezTo>
                    <a:pt x="5374" y="10"/>
                    <a:pt x="5178" y="1"/>
                    <a:pt x="498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7" name="Google Shape;2147;p42"/>
            <p:cNvSpPr/>
            <p:nvPr/>
          </p:nvSpPr>
          <p:spPr>
            <a:xfrm flipH="1">
              <a:off x="6602170" y="3737109"/>
              <a:ext cx="1054766" cy="37940"/>
            </a:xfrm>
            <a:custGeom>
              <a:avLst/>
              <a:gdLst/>
              <a:ahLst/>
              <a:cxnLst/>
              <a:rect l="l" t="t" r="r" b="b"/>
              <a:pathLst>
                <a:path w="17258" h="613" extrusionOk="0">
                  <a:moveTo>
                    <a:pt x="13404" y="0"/>
                  </a:moveTo>
                  <a:cubicBezTo>
                    <a:pt x="13316" y="0"/>
                    <a:pt x="13227" y="3"/>
                    <a:pt x="13139" y="11"/>
                  </a:cubicBezTo>
                  <a:cubicBezTo>
                    <a:pt x="13007" y="22"/>
                    <a:pt x="12873" y="34"/>
                    <a:pt x="12741" y="41"/>
                  </a:cubicBezTo>
                  <a:cubicBezTo>
                    <a:pt x="12665" y="44"/>
                    <a:pt x="12588" y="45"/>
                    <a:pt x="12512" y="45"/>
                  </a:cubicBezTo>
                  <a:cubicBezTo>
                    <a:pt x="12474" y="45"/>
                    <a:pt x="12436" y="45"/>
                    <a:pt x="12398" y="44"/>
                  </a:cubicBezTo>
                  <a:cubicBezTo>
                    <a:pt x="12188" y="36"/>
                    <a:pt x="11977" y="27"/>
                    <a:pt x="11767" y="27"/>
                  </a:cubicBezTo>
                  <a:cubicBezTo>
                    <a:pt x="11728" y="27"/>
                    <a:pt x="11689" y="27"/>
                    <a:pt x="11650" y="28"/>
                  </a:cubicBezTo>
                  <a:cubicBezTo>
                    <a:pt x="11401" y="33"/>
                    <a:pt x="11151" y="40"/>
                    <a:pt x="10902" y="42"/>
                  </a:cubicBezTo>
                  <a:lnTo>
                    <a:pt x="10897" y="42"/>
                  </a:lnTo>
                  <a:cubicBezTo>
                    <a:pt x="10504" y="35"/>
                    <a:pt x="10109" y="15"/>
                    <a:pt x="9715" y="15"/>
                  </a:cubicBezTo>
                  <a:cubicBezTo>
                    <a:pt x="9620" y="15"/>
                    <a:pt x="9525" y="16"/>
                    <a:pt x="9430" y="19"/>
                  </a:cubicBezTo>
                  <a:cubicBezTo>
                    <a:pt x="9222" y="25"/>
                    <a:pt x="9014" y="37"/>
                    <a:pt x="8807" y="51"/>
                  </a:cubicBezTo>
                  <a:cubicBezTo>
                    <a:pt x="8607" y="65"/>
                    <a:pt x="8406" y="73"/>
                    <a:pt x="8205" y="80"/>
                  </a:cubicBezTo>
                  <a:cubicBezTo>
                    <a:pt x="7811" y="91"/>
                    <a:pt x="7417" y="105"/>
                    <a:pt x="7022" y="107"/>
                  </a:cubicBezTo>
                  <a:lnTo>
                    <a:pt x="7012" y="107"/>
                  </a:lnTo>
                  <a:cubicBezTo>
                    <a:pt x="7014" y="107"/>
                    <a:pt x="7017" y="107"/>
                    <a:pt x="7019" y="106"/>
                  </a:cubicBezTo>
                  <a:cubicBezTo>
                    <a:pt x="6804" y="100"/>
                    <a:pt x="6590" y="91"/>
                    <a:pt x="6375" y="84"/>
                  </a:cubicBezTo>
                  <a:cubicBezTo>
                    <a:pt x="6319" y="82"/>
                    <a:pt x="6262" y="82"/>
                    <a:pt x="6206" y="82"/>
                  </a:cubicBezTo>
                  <a:cubicBezTo>
                    <a:pt x="6062" y="82"/>
                    <a:pt x="5918" y="86"/>
                    <a:pt x="5775" y="89"/>
                  </a:cubicBezTo>
                  <a:cubicBezTo>
                    <a:pt x="5679" y="91"/>
                    <a:pt x="5584" y="91"/>
                    <a:pt x="5488" y="91"/>
                  </a:cubicBezTo>
                  <a:cubicBezTo>
                    <a:pt x="5393" y="91"/>
                    <a:pt x="5297" y="91"/>
                    <a:pt x="5201" y="90"/>
                  </a:cubicBezTo>
                  <a:cubicBezTo>
                    <a:pt x="5156" y="90"/>
                    <a:pt x="5111" y="90"/>
                    <a:pt x="5067" y="90"/>
                  </a:cubicBezTo>
                  <a:cubicBezTo>
                    <a:pt x="4895" y="90"/>
                    <a:pt x="4725" y="92"/>
                    <a:pt x="4553" y="98"/>
                  </a:cubicBezTo>
                  <a:cubicBezTo>
                    <a:pt x="4359" y="106"/>
                    <a:pt x="4165" y="114"/>
                    <a:pt x="3969" y="116"/>
                  </a:cubicBezTo>
                  <a:cubicBezTo>
                    <a:pt x="3728" y="112"/>
                    <a:pt x="3487" y="106"/>
                    <a:pt x="3245" y="106"/>
                  </a:cubicBezTo>
                  <a:cubicBezTo>
                    <a:pt x="3132" y="106"/>
                    <a:pt x="3019" y="113"/>
                    <a:pt x="2907" y="119"/>
                  </a:cubicBezTo>
                  <a:cubicBezTo>
                    <a:pt x="2773" y="125"/>
                    <a:pt x="2640" y="131"/>
                    <a:pt x="2507" y="137"/>
                  </a:cubicBezTo>
                  <a:cubicBezTo>
                    <a:pt x="2323" y="144"/>
                    <a:pt x="2137" y="143"/>
                    <a:pt x="1953" y="151"/>
                  </a:cubicBezTo>
                  <a:cubicBezTo>
                    <a:pt x="1739" y="161"/>
                    <a:pt x="1526" y="170"/>
                    <a:pt x="1312" y="179"/>
                  </a:cubicBezTo>
                  <a:cubicBezTo>
                    <a:pt x="1113" y="186"/>
                    <a:pt x="915" y="193"/>
                    <a:pt x="717" y="207"/>
                  </a:cubicBezTo>
                  <a:cubicBezTo>
                    <a:pt x="619" y="213"/>
                    <a:pt x="523" y="223"/>
                    <a:pt x="426" y="231"/>
                  </a:cubicBezTo>
                  <a:cubicBezTo>
                    <a:pt x="376" y="234"/>
                    <a:pt x="328" y="239"/>
                    <a:pt x="279" y="240"/>
                  </a:cubicBezTo>
                  <a:cubicBezTo>
                    <a:pt x="273" y="240"/>
                    <a:pt x="268" y="240"/>
                    <a:pt x="262" y="241"/>
                  </a:cubicBezTo>
                  <a:cubicBezTo>
                    <a:pt x="251" y="224"/>
                    <a:pt x="235" y="212"/>
                    <a:pt x="213" y="212"/>
                  </a:cubicBezTo>
                  <a:cubicBezTo>
                    <a:pt x="191" y="212"/>
                    <a:pt x="173" y="227"/>
                    <a:pt x="164" y="247"/>
                  </a:cubicBezTo>
                  <a:cubicBezTo>
                    <a:pt x="65" y="263"/>
                    <a:pt x="0" y="368"/>
                    <a:pt x="18" y="462"/>
                  </a:cubicBezTo>
                  <a:cubicBezTo>
                    <a:pt x="35" y="555"/>
                    <a:pt x="116" y="612"/>
                    <a:pt x="205" y="612"/>
                  </a:cubicBezTo>
                  <a:cubicBezTo>
                    <a:pt x="214" y="612"/>
                    <a:pt x="224" y="612"/>
                    <a:pt x="233" y="610"/>
                  </a:cubicBezTo>
                  <a:lnTo>
                    <a:pt x="236" y="610"/>
                  </a:lnTo>
                  <a:cubicBezTo>
                    <a:pt x="228" y="611"/>
                    <a:pt x="220" y="611"/>
                    <a:pt x="212" y="613"/>
                  </a:cubicBezTo>
                  <a:cubicBezTo>
                    <a:pt x="275" y="609"/>
                    <a:pt x="338" y="608"/>
                    <a:pt x="400" y="603"/>
                  </a:cubicBezTo>
                  <a:cubicBezTo>
                    <a:pt x="486" y="597"/>
                    <a:pt x="571" y="590"/>
                    <a:pt x="654" y="583"/>
                  </a:cubicBezTo>
                  <a:cubicBezTo>
                    <a:pt x="794" y="570"/>
                    <a:pt x="933" y="563"/>
                    <a:pt x="1072" y="559"/>
                  </a:cubicBezTo>
                  <a:cubicBezTo>
                    <a:pt x="1474" y="543"/>
                    <a:pt x="1877" y="520"/>
                    <a:pt x="2279" y="512"/>
                  </a:cubicBezTo>
                  <a:cubicBezTo>
                    <a:pt x="2490" y="507"/>
                    <a:pt x="2700" y="499"/>
                    <a:pt x="2910" y="489"/>
                  </a:cubicBezTo>
                  <a:cubicBezTo>
                    <a:pt x="3102" y="479"/>
                    <a:pt x="3293" y="476"/>
                    <a:pt x="3485" y="475"/>
                  </a:cubicBezTo>
                  <a:lnTo>
                    <a:pt x="3485" y="475"/>
                  </a:lnTo>
                  <a:cubicBezTo>
                    <a:pt x="3643" y="479"/>
                    <a:pt x="3800" y="483"/>
                    <a:pt x="3959" y="486"/>
                  </a:cubicBezTo>
                  <a:cubicBezTo>
                    <a:pt x="3981" y="486"/>
                    <a:pt x="4003" y="486"/>
                    <a:pt x="4025" y="486"/>
                  </a:cubicBezTo>
                  <a:cubicBezTo>
                    <a:pt x="4193" y="486"/>
                    <a:pt x="4360" y="476"/>
                    <a:pt x="4527" y="470"/>
                  </a:cubicBezTo>
                  <a:cubicBezTo>
                    <a:pt x="4703" y="462"/>
                    <a:pt x="4877" y="459"/>
                    <a:pt x="5052" y="459"/>
                  </a:cubicBezTo>
                  <a:cubicBezTo>
                    <a:pt x="5096" y="459"/>
                    <a:pt x="5140" y="459"/>
                    <a:pt x="5184" y="459"/>
                  </a:cubicBezTo>
                  <a:cubicBezTo>
                    <a:pt x="5292" y="460"/>
                    <a:pt x="5400" y="461"/>
                    <a:pt x="5509" y="461"/>
                  </a:cubicBezTo>
                  <a:cubicBezTo>
                    <a:pt x="5589" y="461"/>
                    <a:pt x="5669" y="460"/>
                    <a:pt x="5748" y="459"/>
                  </a:cubicBezTo>
                  <a:cubicBezTo>
                    <a:pt x="5949" y="456"/>
                    <a:pt x="6149" y="452"/>
                    <a:pt x="6349" y="452"/>
                  </a:cubicBezTo>
                  <a:lnTo>
                    <a:pt x="6354" y="452"/>
                  </a:lnTo>
                  <a:cubicBezTo>
                    <a:pt x="6606" y="462"/>
                    <a:pt x="6858" y="476"/>
                    <a:pt x="7110" y="476"/>
                  </a:cubicBezTo>
                  <a:cubicBezTo>
                    <a:pt x="7162" y="476"/>
                    <a:pt x="7214" y="476"/>
                    <a:pt x="7266" y="474"/>
                  </a:cubicBezTo>
                  <a:cubicBezTo>
                    <a:pt x="7672" y="464"/>
                    <a:pt x="8075" y="456"/>
                    <a:pt x="8481" y="439"/>
                  </a:cubicBezTo>
                  <a:cubicBezTo>
                    <a:pt x="8684" y="431"/>
                    <a:pt x="8887" y="416"/>
                    <a:pt x="9091" y="403"/>
                  </a:cubicBezTo>
                  <a:cubicBezTo>
                    <a:pt x="9288" y="391"/>
                    <a:pt x="9485" y="386"/>
                    <a:pt x="9683" y="385"/>
                  </a:cubicBezTo>
                  <a:lnTo>
                    <a:pt x="9683" y="385"/>
                  </a:lnTo>
                  <a:cubicBezTo>
                    <a:pt x="9871" y="386"/>
                    <a:pt x="10059" y="390"/>
                    <a:pt x="10246" y="394"/>
                  </a:cubicBezTo>
                  <a:cubicBezTo>
                    <a:pt x="10428" y="398"/>
                    <a:pt x="10609" y="406"/>
                    <a:pt x="10791" y="409"/>
                  </a:cubicBezTo>
                  <a:cubicBezTo>
                    <a:pt x="10842" y="410"/>
                    <a:pt x="10892" y="410"/>
                    <a:pt x="10943" y="410"/>
                  </a:cubicBezTo>
                  <a:cubicBezTo>
                    <a:pt x="11105" y="410"/>
                    <a:pt x="11267" y="406"/>
                    <a:pt x="11428" y="402"/>
                  </a:cubicBezTo>
                  <a:cubicBezTo>
                    <a:pt x="11576" y="399"/>
                    <a:pt x="11723" y="396"/>
                    <a:pt x="11871" y="396"/>
                  </a:cubicBezTo>
                  <a:cubicBezTo>
                    <a:pt x="11894" y="396"/>
                    <a:pt x="11916" y="396"/>
                    <a:pt x="11939" y="396"/>
                  </a:cubicBezTo>
                  <a:lnTo>
                    <a:pt x="11915" y="396"/>
                  </a:lnTo>
                  <a:cubicBezTo>
                    <a:pt x="12049" y="401"/>
                    <a:pt x="12182" y="406"/>
                    <a:pt x="12314" y="411"/>
                  </a:cubicBezTo>
                  <a:cubicBezTo>
                    <a:pt x="12372" y="413"/>
                    <a:pt x="12429" y="414"/>
                    <a:pt x="12486" y="414"/>
                  </a:cubicBezTo>
                  <a:cubicBezTo>
                    <a:pt x="12565" y="414"/>
                    <a:pt x="12643" y="413"/>
                    <a:pt x="12721" y="411"/>
                  </a:cubicBezTo>
                  <a:cubicBezTo>
                    <a:pt x="12837" y="408"/>
                    <a:pt x="12952" y="398"/>
                    <a:pt x="13068" y="388"/>
                  </a:cubicBezTo>
                  <a:cubicBezTo>
                    <a:pt x="13196" y="377"/>
                    <a:pt x="13323" y="371"/>
                    <a:pt x="13450" y="369"/>
                  </a:cubicBezTo>
                  <a:cubicBezTo>
                    <a:pt x="13600" y="375"/>
                    <a:pt x="13749" y="386"/>
                    <a:pt x="13899" y="387"/>
                  </a:cubicBezTo>
                  <a:cubicBezTo>
                    <a:pt x="13987" y="387"/>
                    <a:pt x="14075" y="386"/>
                    <a:pt x="14163" y="385"/>
                  </a:cubicBezTo>
                  <a:cubicBezTo>
                    <a:pt x="14212" y="384"/>
                    <a:pt x="14260" y="383"/>
                    <a:pt x="14309" y="383"/>
                  </a:cubicBezTo>
                  <a:cubicBezTo>
                    <a:pt x="14329" y="383"/>
                    <a:pt x="14349" y="383"/>
                    <a:pt x="14369" y="384"/>
                  </a:cubicBezTo>
                  <a:cubicBezTo>
                    <a:pt x="14470" y="384"/>
                    <a:pt x="14571" y="384"/>
                    <a:pt x="14672" y="384"/>
                  </a:cubicBezTo>
                  <a:cubicBezTo>
                    <a:pt x="14722" y="384"/>
                    <a:pt x="14773" y="384"/>
                    <a:pt x="14823" y="384"/>
                  </a:cubicBezTo>
                  <a:cubicBezTo>
                    <a:pt x="14888" y="383"/>
                    <a:pt x="14955" y="382"/>
                    <a:pt x="15021" y="380"/>
                  </a:cubicBezTo>
                  <a:cubicBezTo>
                    <a:pt x="15078" y="379"/>
                    <a:pt x="15136" y="378"/>
                    <a:pt x="15194" y="378"/>
                  </a:cubicBezTo>
                  <a:cubicBezTo>
                    <a:pt x="15207" y="378"/>
                    <a:pt x="15221" y="378"/>
                    <a:pt x="15235" y="378"/>
                  </a:cubicBezTo>
                  <a:cubicBezTo>
                    <a:pt x="15404" y="383"/>
                    <a:pt x="15573" y="388"/>
                    <a:pt x="15742" y="390"/>
                  </a:cubicBezTo>
                  <a:lnTo>
                    <a:pt x="15740" y="390"/>
                  </a:lnTo>
                  <a:cubicBezTo>
                    <a:pt x="15948" y="392"/>
                    <a:pt x="16156" y="401"/>
                    <a:pt x="16364" y="407"/>
                  </a:cubicBezTo>
                  <a:cubicBezTo>
                    <a:pt x="16566" y="412"/>
                    <a:pt x="16768" y="425"/>
                    <a:pt x="16968" y="450"/>
                  </a:cubicBezTo>
                  <a:cubicBezTo>
                    <a:pt x="16985" y="452"/>
                    <a:pt x="17002" y="456"/>
                    <a:pt x="17020" y="458"/>
                  </a:cubicBezTo>
                  <a:cubicBezTo>
                    <a:pt x="17032" y="459"/>
                    <a:pt x="17044" y="460"/>
                    <a:pt x="17055" y="460"/>
                  </a:cubicBezTo>
                  <a:cubicBezTo>
                    <a:pt x="17141" y="459"/>
                    <a:pt x="17220" y="403"/>
                    <a:pt x="17238" y="313"/>
                  </a:cubicBezTo>
                  <a:cubicBezTo>
                    <a:pt x="17257" y="218"/>
                    <a:pt x="17193" y="112"/>
                    <a:pt x="17094" y="96"/>
                  </a:cubicBezTo>
                  <a:cubicBezTo>
                    <a:pt x="16854" y="57"/>
                    <a:pt x="16608" y="43"/>
                    <a:pt x="16364" y="36"/>
                  </a:cubicBezTo>
                  <a:cubicBezTo>
                    <a:pt x="16116" y="29"/>
                    <a:pt x="15867" y="21"/>
                    <a:pt x="15619" y="19"/>
                  </a:cubicBezTo>
                  <a:lnTo>
                    <a:pt x="15620" y="19"/>
                  </a:lnTo>
                  <a:cubicBezTo>
                    <a:pt x="15489" y="17"/>
                    <a:pt x="15357" y="9"/>
                    <a:pt x="15225" y="9"/>
                  </a:cubicBezTo>
                  <a:cubicBezTo>
                    <a:pt x="15217" y="9"/>
                    <a:pt x="15209" y="9"/>
                    <a:pt x="15200" y="9"/>
                  </a:cubicBezTo>
                  <a:cubicBezTo>
                    <a:pt x="15185" y="9"/>
                    <a:pt x="15170" y="8"/>
                    <a:pt x="15155" y="8"/>
                  </a:cubicBezTo>
                  <a:cubicBezTo>
                    <a:pt x="15091" y="8"/>
                    <a:pt x="15028" y="10"/>
                    <a:pt x="14965" y="11"/>
                  </a:cubicBezTo>
                  <a:cubicBezTo>
                    <a:pt x="14896" y="13"/>
                    <a:pt x="14825" y="14"/>
                    <a:pt x="14757" y="14"/>
                  </a:cubicBezTo>
                  <a:cubicBezTo>
                    <a:pt x="14727" y="15"/>
                    <a:pt x="14698" y="15"/>
                    <a:pt x="14668" y="15"/>
                  </a:cubicBezTo>
                  <a:cubicBezTo>
                    <a:pt x="14588" y="15"/>
                    <a:pt x="14508" y="14"/>
                    <a:pt x="14428" y="14"/>
                  </a:cubicBezTo>
                  <a:cubicBezTo>
                    <a:pt x="14399" y="14"/>
                    <a:pt x="14370" y="14"/>
                    <a:pt x="14340" y="14"/>
                  </a:cubicBezTo>
                  <a:cubicBezTo>
                    <a:pt x="14207" y="15"/>
                    <a:pt x="14074" y="18"/>
                    <a:pt x="13941" y="18"/>
                  </a:cubicBezTo>
                  <a:cubicBezTo>
                    <a:pt x="13919" y="18"/>
                    <a:pt x="13898" y="18"/>
                    <a:pt x="13876" y="18"/>
                  </a:cubicBezTo>
                  <a:lnTo>
                    <a:pt x="13900" y="18"/>
                  </a:lnTo>
                  <a:cubicBezTo>
                    <a:pt x="13735" y="10"/>
                    <a:pt x="13570" y="0"/>
                    <a:pt x="134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8" name="Google Shape;2148;p42"/>
            <p:cNvSpPr/>
            <p:nvPr/>
          </p:nvSpPr>
          <p:spPr>
            <a:xfrm flipH="1">
              <a:off x="6614394" y="3780928"/>
              <a:ext cx="1036186" cy="37197"/>
            </a:xfrm>
            <a:custGeom>
              <a:avLst/>
              <a:gdLst/>
              <a:ahLst/>
              <a:cxnLst/>
              <a:rect l="l" t="t" r="r" b="b"/>
              <a:pathLst>
                <a:path w="16954" h="601" extrusionOk="0">
                  <a:moveTo>
                    <a:pt x="734" y="187"/>
                  </a:moveTo>
                  <a:lnTo>
                    <a:pt x="734" y="187"/>
                  </a:lnTo>
                  <a:cubicBezTo>
                    <a:pt x="730" y="188"/>
                    <a:pt x="725" y="189"/>
                    <a:pt x="721" y="189"/>
                  </a:cubicBezTo>
                  <a:cubicBezTo>
                    <a:pt x="725" y="189"/>
                    <a:pt x="730" y="188"/>
                    <a:pt x="734" y="187"/>
                  </a:cubicBezTo>
                  <a:close/>
                  <a:moveTo>
                    <a:pt x="3932" y="445"/>
                  </a:moveTo>
                  <a:cubicBezTo>
                    <a:pt x="3933" y="445"/>
                    <a:pt x="3934" y="445"/>
                    <a:pt x="3935" y="445"/>
                  </a:cubicBezTo>
                  <a:cubicBezTo>
                    <a:pt x="3934" y="445"/>
                    <a:pt x="3933" y="445"/>
                    <a:pt x="3932" y="445"/>
                  </a:cubicBezTo>
                  <a:close/>
                  <a:moveTo>
                    <a:pt x="6651" y="1"/>
                  </a:moveTo>
                  <a:cubicBezTo>
                    <a:pt x="6593" y="1"/>
                    <a:pt x="6536" y="1"/>
                    <a:pt x="6478" y="2"/>
                  </a:cubicBezTo>
                  <a:cubicBezTo>
                    <a:pt x="6314" y="4"/>
                    <a:pt x="6150" y="8"/>
                    <a:pt x="5985" y="8"/>
                  </a:cubicBezTo>
                  <a:cubicBezTo>
                    <a:pt x="5965" y="8"/>
                    <a:pt x="5945" y="8"/>
                    <a:pt x="5925" y="7"/>
                  </a:cubicBezTo>
                  <a:cubicBezTo>
                    <a:pt x="5868" y="7"/>
                    <a:pt x="5812" y="7"/>
                    <a:pt x="5755" y="7"/>
                  </a:cubicBezTo>
                  <a:cubicBezTo>
                    <a:pt x="5608" y="7"/>
                    <a:pt x="5460" y="9"/>
                    <a:pt x="5312" y="19"/>
                  </a:cubicBezTo>
                  <a:cubicBezTo>
                    <a:pt x="5125" y="30"/>
                    <a:pt x="4938" y="51"/>
                    <a:pt x="4750" y="60"/>
                  </a:cubicBezTo>
                  <a:cubicBezTo>
                    <a:pt x="4562" y="70"/>
                    <a:pt x="4374" y="78"/>
                    <a:pt x="4185" y="78"/>
                  </a:cubicBezTo>
                  <a:cubicBezTo>
                    <a:pt x="4174" y="78"/>
                    <a:pt x="4162" y="78"/>
                    <a:pt x="4151" y="78"/>
                  </a:cubicBezTo>
                  <a:lnTo>
                    <a:pt x="4152" y="78"/>
                  </a:lnTo>
                  <a:cubicBezTo>
                    <a:pt x="4033" y="76"/>
                    <a:pt x="3912" y="75"/>
                    <a:pt x="3792" y="75"/>
                  </a:cubicBezTo>
                  <a:lnTo>
                    <a:pt x="3816" y="75"/>
                  </a:lnTo>
                  <a:cubicBezTo>
                    <a:pt x="3546" y="71"/>
                    <a:pt x="3276" y="69"/>
                    <a:pt x="3006" y="67"/>
                  </a:cubicBezTo>
                  <a:lnTo>
                    <a:pt x="3010" y="67"/>
                  </a:lnTo>
                  <a:cubicBezTo>
                    <a:pt x="2893" y="65"/>
                    <a:pt x="2775" y="61"/>
                    <a:pt x="2657" y="61"/>
                  </a:cubicBezTo>
                  <a:cubicBezTo>
                    <a:pt x="2590" y="61"/>
                    <a:pt x="2522" y="62"/>
                    <a:pt x="2455" y="67"/>
                  </a:cubicBezTo>
                  <a:cubicBezTo>
                    <a:pt x="2269" y="79"/>
                    <a:pt x="2084" y="98"/>
                    <a:pt x="1898" y="113"/>
                  </a:cubicBezTo>
                  <a:cubicBezTo>
                    <a:pt x="1704" y="129"/>
                    <a:pt x="1511" y="132"/>
                    <a:pt x="1316" y="135"/>
                  </a:cubicBezTo>
                  <a:cubicBezTo>
                    <a:pt x="1121" y="139"/>
                    <a:pt x="928" y="163"/>
                    <a:pt x="734" y="187"/>
                  </a:cubicBezTo>
                  <a:lnTo>
                    <a:pt x="734" y="187"/>
                  </a:lnTo>
                  <a:cubicBezTo>
                    <a:pt x="738" y="187"/>
                    <a:pt x="741" y="187"/>
                    <a:pt x="745" y="187"/>
                  </a:cubicBezTo>
                  <a:cubicBezTo>
                    <a:pt x="645" y="198"/>
                    <a:pt x="548" y="210"/>
                    <a:pt x="447" y="213"/>
                  </a:cubicBezTo>
                  <a:cubicBezTo>
                    <a:pt x="400" y="214"/>
                    <a:pt x="354" y="217"/>
                    <a:pt x="307" y="219"/>
                  </a:cubicBezTo>
                  <a:cubicBezTo>
                    <a:pt x="250" y="222"/>
                    <a:pt x="184" y="222"/>
                    <a:pt x="132" y="248"/>
                  </a:cubicBezTo>
                  <a:cubicBezTo>
                    <a:pt x="41" y="292"/>
                    <a:pt x="0" y="403"/>
                    <a:pt x="44" y="495"/>
                  </a:cubicBezTo>
                  <a:cubicBezTo>
                    <a:pt x="75" y="560"/>
                    <a:pt x="143" y="600"/>
                    <a:pt x="212" y="600"/>
                  </a:cubicBezTo>
                  <a:cubicBezTo>
                    <a:pt x="228" y="600"/>
                    <a:pt x="243" y="598"/>
                    <a:pt x="259" y="594"/>
                  </a:cubicBezTo>
                  <a:lnTo>
                    <a:pt x="261" y="594"/>
                  </a:lnTo>
                  <a:cubicBezTo>
                    <a:pt x="379" y="583"/>
                    <a:pt x="497" y="584"/>
                    <a:pt x="615" y="573"/>
                  </a:cubicBezTo>
                  <a:cubicBezTo>
                    <a:pt x="742" y="562"/>
                    <a:pt x="869" y="543"/>
                    <a:pt x="996" y="528"/>
                  </a:cubicBezTo>
                  <a:cubicBezTo>
                    <a:pt x="1137" y="513"/>
                    <a:pt x="1276" y="506"/>
                    <a:pt x="1419" y="504"/>
                  </a:cubicBezTo>
                  <a:cubicBezTo>
                    <a:pt x="1560" y="503"/>
                    <a:pt x="1703" y="500"/>
                    <a:pt x="1844" y="488"/>
                  </a:cubicBezTo>
                  <a:cubicBezTo>
                    <a:pt x="1985" y="477"/>
                    <a:pt x="2128" y="465"/>
                    <a:pt x="2270" y="452"/>
                  </a:cubicBezTo>
                  <a:cubicBezTo>
                    <a:pt x="2402" y="442"/>
                    <a:pt x="2532" y="432"/>
                    <a:pt x="2662" y="432"/>
                  </a:cubicBezTo>
                  <a:cubicBezTo>
                    <a:pt x="2932" y="437"/>
                    <a:pt x="3203" y="436"/>
                    <a:pt x="3473" y="439"/>
                  </a:cubicBezTo>
                  <a:lnTo>
                    <a:pt x="3475" y="439"/>
                  </a:lnTo>
                  <a:cubicBezTo>
                    <a:pt x="3628" y="442"/>
                    <a:pt x="3780" y="444"/>
                    <a:pt x="3932" y="445"/>
                  </a:cubicBezTo>
                  <a:lnTo>
                    <a:pt x="3932" y="445"/>
                  </a:lnTo>
                  <a:cubicBezTo>
                    <a:pt x="3930" y="445"/>
                    <a:pt x="3927" y="445"/>
                    <a:pt x="3925" y="444"/>
                  </a:cubicBezTo>
                  <a:lnTo>
                    <a:pt x="3925" y="444"/>
                  </a:lnTo>
                  <a:cubicBezTo>
                    <a:pt x="4027" y="446"/>
                    <a:pt x="4129" y="447"/>
                    <a:pt x="4231" y="447"/>
                  </a:cubicBezTo>
                  <a:cubicBezTo>
                    <a:pt x="4291" y="447"/>
                    <a:pt x="4350" y="447"/>
                    <a:pt x="4409" y="445"/>
                  </a:cubicBezTo>
                  <a:cubicBezTo>
                    <a:pt x="4606" y="441"/>
                    <a:pt x="4804" y="429"/>
                    <a:pt x="5001" y="413"/>
                  </a:cubicBezTo>
                  <a:cubicBezTo>
                    <a:pt x="5187" y="400"/>
                    <a:pt x="5375" y="379"/>
                    <a:pt x="5563" y="378"/>
                  </a:cubicBezTo>
                  <a:cubicBezTo>
                    <a:pt x="5618" y="377"/>
                    <a:pt x="5673" y="377"/>
                    <a:pt x="5727" y="377"/>
                  </a:cubicBezTo>
                  <a:cubicBezTo>
                    <a:pt x="5815" y="377"/>
                    <a:pt x="5903" y="378"/>
                    <a:pt x="5992" y="378"/>
                  </a:cubicBezTo>
                  <a:cubicBezTo>
                    <a:pt x="6046" y="378"/>
                    <a:pt x="6101" y="377"/>
                    <a:pt x="6156" y="377"/>
                  </a:cubicBezTo>
                  <a:cubicBezTo>
                    <a:pt x="6242" y="376"/>
                    <a:pt x="6331" y="374"/>
                    <a:pt x="6417" y="372"/>
                  </a:cubicBezTo>
                  <a:cubicBezTo>
                    <a:pt x="6525" y="371"/>
                    <a:pt x="6634" y="369"/>
                    <a:pt x="6742" y="369"/>
                  </a:cubicBezTo>
                  <a:cubicBezTo>
                    <a:pt x="6980" y="373"/>
                    <a:pt x="7217" y="377"/>
                    <a:pt x="7455" y="384"/>
                  </a:cubicBezTo>
                  <a:cubicBezTo>
                    <a:pt x="7703" y="393"/>
                    <a:pt x="7951" y="392"/>
                    <a:pt x="8199" y="397"/>
                  </a:cubicBezTo>
                  <a:cubicBezTo>
                    <a:pt x="8392" y="403"/>
                    <a:pt x="8587" y="415"/>
                    <a:pt x="8780" y="420"/>
                  </a:cubicBezTo>
                  <a:cubicBezTo>
                    <a:pt x="8986" y="427"/>
                    <a:pt x="9193" y="431"/>
                    <a:pt x="9398" y="432"/>
                  </a:cubicBezTo>
                  <a:cubicBezTo>
                    <a:pt x="9595" y="432"/>
                    <a:pt x="9791" y="427"/>
                    <a:pt x="9987" y="415"/>
                  </a:cubicBezTo>
                  <a:cubicBezTo>
                    <a:pt x="10175" y="403"/>
                    <a:pt x="10365" y="400"/>
                    <a:pt x="10553" y="400"/>
                  </a:cubicBezTo>
                  <a:cubicBezTo>
                    <a:pt x="10549" y="400"/>
                    <a:pt x="10545" y="398"/>
                    <a:pt x="10542" y="398"/>
                  </a:cubicBezTo>
                  <a:cubicBezTo>
                    <a:pt x="10548" y="398"/>
                    <a:pt x="10553" y="398"/>
                    <a:pt x="10559" y="400"/>
                  </a:cubicBezTo>
                  <a:lnTo>
                    <a:pt x="10560" y="400"/>
                  </a:lnTo>
                  <a:cubicBezTo>
                    <a:pt x="10694" y="402"/>
                    <a:pt x="10828" y="407"/>
                    <a:pt x="10963" y="415"/>
                  </a:cubicBezTo>
                  <a:cubicBezTo>
                    <a:pt x="11105" y="423"/>
                    <a:pt x="11247" y="435"/>
                    <a:pt x="11390" y="440"/>
                  </a:cubicBezTo>
                  <a:cubicBezTo>
                    <a:pt x="11474" y="442"/>
                    <a:pt x="11558" y="444"/>
                    <a:pt x="11642" y="444"/>
                  </a:cubicBezTo>
                  <a:cubicBezTo>
                    <a:pt x="11702" y="444"/>
                    <a:pt x="11763" y="443"/>
                    <a:pt x="11824" y="441"/>
                  </a:cubicBezTo>
                  <a:cubicBezTo>
                    <a:pt x="11967" y="435"/>
                    <a:pt x="12110" y="433"/>
                    <a:pt x="12253" y="432"/>
                  </a:cubicBezTo>
                  <a:cubicBezTo>
                    <a:pt x="12248" y="432"/>
                    <a:pt x="12243" y="432"/>
                    <a:pt x="12238" y="431"/>
                  </a:cubicBezTo>
                  <a:lnTo>
                    <a:pt x="12238" y="431"/>
                  </a:lnTo>
                  <a:cubicBezTo>
                    <a:pt x="12454" y="434"/>
                    <a:pt x="12670" y="441"/>
                    <a:pt x="12886" y="443"/>
                  </a:cubicBezTo>
                  <a:cubicBezTo>
                    <a:pt x="13006" y="443"/>
                    <a:pt x="13127" y="440"/>
                    <a:pt x="13249" y="437"/>
                  </a:cubicBezTo>
                  <a:cubicBezTo>
                    <a:pt x="13340" y="434"/>
                    <a:pt x="13432" y="431"/>
                    <a:pt x="13524" y="431"/>
                  </a:cubicBezTo>
                  <a:lnTo>
                    <a:pt x="13524" y="431"/>
                  </a:lnTo>
                  <a:cubicBezTo>
                    <a:pt x="13682" y="433"/>
                    <a:pt x="13840" y="433"/>
                    <a:pt x="13998" y="433"/>
                  </a:cubicBezTo>
                  <a:cubicBezTo>
                    <a:pt x="14103" y="433"/>
                    <a:pt x="14207" y="433"/>
                    <a:pt x="14311" y="433"/>
                  </a:cubicBezTo>
                  <a:lnTo>
                    <a:pt x="14311" y="433"/>
                  </a:lnTo>
                  <a:cubicBezTo>
                    <a:pt x="14355" y="433"/>
                    <a:pt x="14397" y="433"/>
                    <a:pt x="14441" y="434"/>
                  </a:cubicBezTo>
                  <a:cubicBezTo>
                    <a:pt x="14588" y="434"/>
                    <a:pt x="14733" y="428"/>
                    <a:pt x="14879" y="423"/>
                  </a:cubicBezTo>
                  <a:cubicBezTo>
                    <a:pt x="15006" y="418"/>
                    <a:pt x="15131" y="413"/>
                    <a:pt x="15257" y="412"/>
                  </a:cubicBezTo>
                  <a:lnTo>
                    <a:pt x="15257" y="412"/>
                  </a:lnTo>
                  <a:cubicBezTo>
                    <a:pt x="15376" y="413"/>
                    <a:pt x="15496" y="419"/>
                    <a:pt x="15616" y="427"/>
                  </a:cubicBezTo>
                  <a:cubicBezTo>
                    <a:pt x="15749" y="435"/>
                    <a:pt x="15884" y="435"/>
                    <a:pt x="16019" y="441"/>
                  </a:cubicBezTo>
                  <a:cubicBezTo>
                    <a:pt x="16145" y="447"/>
                    <a:pt x="16271" y="457"/>
                    <a:pt x="16395" y="463"/>
                  </a:cubicBezTo>
                  <a:cubicBezTo>
                    <a:pt x="16467" y="465"/>
                    <a:pt x="16538" y="466"/>
                    <a:pt x="16609" y="466"/>
                  </a:cubicBezTo>
                  <a:cubicBezTo>
                    <a:pt x="16664" y="465"/>
                    <a:pt x="16718" y="463"/>
                    <a:pt x="16773" y="459"/>
                  </a:cubicBezTo>
                  <a:cubicBezTo>
                    <a:pt x="16873" y="452"/>
                    <a:pt x="16953" y="365"/>
                    <a:pt x="16948" y="265"/>
                  </a:cubicBezTo>
                  <a:cubicBezTo>
                    <a:pt x="16942" y="168"/>
                    <a:pt x="16860" y="89"/>
                    <a:pt x="16765" y="89"/>
                  </a:cubicBezTo>
                  <a:cubicBezTo>
                    <a:pt x="16761" y="89"/>
                    <a:pt x="16757" y="89"/>
                    <a:pt x="16753" y="90"/>
                  </a:cubicBezTo>
                  <a:cubicBezTo>
                    <a:pt x="16698" y="93"/>
                    <a:pt x="16643" y="97"/>
                    <a:pt x="16590" y="98"/>
                  </a:cubicBezTo>
                  <a:cubicBezTo>
                    <a:pt x="16422" y="94"/>
                    <a:pt x="16255" y="82"/>
                    <a:pt x="16088" y="74"/>
                  </a:cubicBezTo>
                  <a:cubicBezTo>
                    <a:pt x="15997" y="69"/>
                    <a:pt x="15906" y="70"/>
                    <a:pt x="15816" y="66"/>
                  </a:cubicBezTo>
                  <a:cubicBezTo>
                    <a:pt x="15724" y="62"/>
                    <a:pt x="15634" y="55"/>
                    <a:pt x="15542" y="51"/>
                  </a:cubicBezTo>
                  <a:cubicBezTo>
                    <a:pt x="15441" y="46"/>
                    <a:pt x="15340" y="44"/>
                    <a:pt x="15240" y="44"/>
                  </a:cubicBezTo>
                  <a:cubicBezTo>
                    <a:pt x="15152" y="44"/>
                    <a:pt x="15065" y="45"/>
                    <a:pt x="14977" y="49"/>
                  </a:cubicBezTo>
                  <a:cubicBezTo>
                    <a:pt x="14800" y="54"/>
                    <a:pt x="14625" y="64"/>
                    <a:pt x="14448" y="65"/>
                  </a:cubicBezTo>
                  <a:lnTo>
                    <a:pt x="14448" y="65"/>
                  </a:lnTo>
                  <a:cubicBezTo>
                    <a:pt x="14402" y="63"/>
                    <a:pt x="14358" y="63"/>
                    <a:pt x="14312" y="63"/>
                  </a:cubicBezTo>
                  <a:lnTo>
                    <a:pt x="14336" y="63"/>
                  </a:lnTo>
                  <a:cubicBezTo>
                    <a:pt x="14288" y="63"/>
                    <a:pt x="14239" y="63"/>
                    <a:pt x="14191" y="63"/>
                  </a:cubicBezTo>
                  <a:cubicBezTo>
                    <a:pt x="14050" y="63"/>
                    <a:pt x="13909" y="64"/>
                    <a:pt x="13769" y="65"/>
                  </a:cubicBezTo>
                  <a:lnTo>
                    <a:pt x="13769" y="65"/>
                  </a:lnTo>
                  <a:cubicBezTo>
                    <a:pt x="13678" y="64"/>
                    <a:pt x="13586" y="61"/>
                    <a:pt x="13494" y="61"/>
                  </a:cubicBezTo>
                  <a:cubicBezTo>
                    <a:pt x="13450" y="61"/>
                    <a:pt x="13407" y="62"/>
                    <a:pt x="13363" y="63"/>
                  </a:cubicBezTo>
                  <a:cubicBezTo>
                    <a:pt x="13235" y="68"/>
                    <a:pt x="13107" y="73"/>
                    <a:pt x="12979" y="74"/>
                  </a:cubicBezTo>
                  <a:cubicBezTo>
                    <a:pt x="12737" y="73"/>
                    <a:pt x="12497" y="65"/>
                    <a:pt x="12256" y="62"/>
                  </a:cubicBezTo>
                  <a:cubicBezTo>
                    <a:pt x="12239" y="62"/>
                    <a:pt x="12222" y="62"/>
                    <a:pt x="12205" y="62"/>
                  </a:cubicBezTo>
                  <a:cubicBezTo>
                    <a:pt x="12096" y="62"/>
                    <a:pt x="11986" y="65"/>
                    <a:pt x="11877" y="68"/>
                  </a:cubicBezTo>
                  <a:cubicBezTo>
                    <a:pt x="11765" y="71"/>
                    <a:pt x="11655" y="75"/>
                    <a:pt x="11542" y="75"/>
                  </a:cubicBezTo>
                  <a:cubicBezTo>
                    <a:pt x="11196" y="62"/>
                    <a:pt x="10851" y="29"/>
                    <a:pt x="10504" y="29"/>
                  </a:cubicBezTo>
                  <a:cubicBezTo>
                    <a:pt x="10469" y="29"/>
                    <a:pt x="10434" y="30"/>
                    <a:pt x="10399" y="30"/>
                  </a:cubicBezTo>
                  <a:cubicBezTo>
                    <a:pt x="10203" y="34"/>
                    <a:pt x="10007" y="45"/>
                    <a:pt x="9811" y="55"/>
                  </a:cubicBezTo>
                  <a:cubicBezTo>
                    <a:pt x="9709" y="61"/>
                    <a:pt x="9607" y="63"/>
                    <a:pt x="9505" y="63"/>
                  </a:cubicBezTo>
                  <a:cubicBezTo>
                    <a:pt x="9422" y="63"/>
                    <a:pt x="9340" y="62"/>
                    <a:pt x="9258" y="61"/>
                  </a:cubicBezTo>
                  <a:lnTo>
                    <a:pt x="9260" y="61"/>
                  </a:lnTo>
                  <a:cubicBezTo>
                    <a:pt x="9113" y="59"/>
                    <a:pt x="8964" y="57"/>
                    <a:pt x="8815" y="52"/>
                  </a:cubicBezTo>
                  <a:cubicBezTo>
                    <a:pt x="8622" y="45"/>
                    <a:pt x="8428" y="35"/>
                    <a:pt x="8234" y="29"/>
                  </a:cubicBezTo>
                  <a:cubicBezTo>
                    <a:pt x="8045" y="25"/>
                    <a:pt x="7856" y="25"/>
                    <a:pt x="7667" y="21"/>
                  </a:cubicBezTo>
                  <a:cubicBezTo>
                    <a:pt x="7328" y="13"/>
                    <a:pt x="6990" y="1"/>
                    <a:pt x="665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9" name="Google Shape;2149;p42"/>
            <p:cNvSpPr/>
            <p:nvPr/>
          </p:nvSpPr>
          <p:spPr>
            <a:xfrm flipH="1">
              <a:off x="6767921" y="3807666"/>
              <a:ext cx="1467" cy="124"/>
            </a:xfrm>
            <a:custGeom>
              <a:avLst/>
              <a:gdLst/>
              <a:ahLst/>
              <a:cxnLst/>
              <a:rect l="l" t="t" r="r" b="b"/>
              <a:pathLst>
                <a:path w="24" h="2" extrusionOk="0">
                  <a:moveTo>
                    <a:pt x="23" y="1"/>
                  </a:moveTo>
                  <a:cubicBezTo>
                    <a:pt x="15" y="1"/>
                    <a:pt x="8" y="1"/>
                    <a:pt x="0" y="2"/>
                  </a:cubicBezTo>
                  <a:cubicBezTo>
                    <a:pt x="8" y="2"/>
                    <a:pt x="15" y="1"/>
                    <a:pt x="23" y="1"/>
                  </a:cubicBezTo>
                  <a:close/>
                </a:path>
              </a:pathLst>
            </a:custGeom>
            <a:solidFill>
              <a:srgbClr val="DA8420"/>
            </a:solidFill>
            <a:ln>
              <a:noFill/>
            </a:ln>
          </p:spPr>
          <p:txBody>
            <a:bodyPr spcFirstLastPara="1" wrap="square" lIns="91425" tIns="91425" rIns="91425" bIns="91425" anchor="ctr" anchorCtr="0">
              <a:noAutofit/>
            </a:bodyPr>
            <a:lstStyle/>
            <a:p>
              <a:endParaRPr/>
            </a:p>
          </p:txBody>
        </p:sp>
        <p:sp>
          <p:nvSpPr>
            <p:cNvPr id="2150" name="Google Shape;2150;p42"/>
            <p:cNvSpPr/>
            <p:nvPr/>
          </p:nvSpPr>
          <p:spPr>
            <a:xfrm flipH="1">
              <a:off x="7384596" y="4005351"/>
              <a:ext cx="23102" cy="23024"/>
            </a:xfrm>
            <a:custGeom>
              <a:avLst/>
              <a:gdLst/>
              <a:ahLst/>
              <a:cxnLst/>
              <a:rect l="l" t="t" r="r" b="b"/>
              <a:pathLst>
                <a:path w="378" h="372" extrusionOk="0">
                  <a:moveTo>
                    <a:pt x="196" y="1"/>
                  </a:moveTo>
                  <a:cubicBezTo>
                    <a:pt x="195" y="1"/>
                    <a:pt x="195" y="1"/>
                    <a:pt x="194" y="1"/>
                  </a:cubicBezTo>
                  <a:cubicBezTo>
                    <a:pt x="94" y="2"/>
                    <a:pt x="8" y="75"/>
                    <a:pt x="4" y="180"/>
                  </a:cubicBezTo>
                  <a:cubicBezTo>
                    <a:pt x="1" y="277"/>
                    <a:pt x="81" y="371"/>
                    <a:pt x="182" y="371"/>
                  </a:cubicBezTo>
                  <a:cubicBezTo>
                    <a:pt x="183" y="371"/>
                    <a:pt x="183" y="371"/>
                    <a:pt x="184" y="371"/>
                  </a:cubicBezTo>
                  <a:cubicBezTo>
                    <a:pt x="283" y="370"/>
                    <a:pt x="370" y="296"/>
                    <a:pt x="374" y="191"/>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1" name="Google Shape;2151;p42"/>
            <p:cNvSpPr/>
            <p:nvPr/>
          </p:nvSpPr>
          <p:spPr>
            <a:xfrm flipH="1">
              <a:off x="7351348" y="4002689"/>
              <a:ext cx="23041" cy="22900"/>
            </a:xfrm>
            <a:custGeom>
              <a:avLst/>
              <a:gdLst/>
              <a:ahLst/>
              <a:cxnLst/>
              <a:rect l="l" t="t" r="r" b="b"/>
              <a:pathLst>
                <a:path w="377" h="370" extrusionOk="0">
                  <a:moveTo>
                    <a:pt x="197" y="0"/>
                  </a:moveTo>
                  <a:cubicBezTo>
                    <a:pt x="196" y="0"/>
                    <a:pt x="195" y="0"/>
                    <a:pt x="193" y="0"/>
                  </a:cubicBezTo>
                  <a:cubicBezTo>
                    <a:pt x="94" y="1"/>
                    <a:pt x="7" y="74"/>
                    <a:pt x="4" y="180"/>
                  </a:cubicBezTo>
                  <a:cubicBezTo>
                    <a:pt x="0" y="275"/>
                    <a:pt x="80" y="369"/>
                    <a:pt x="181" y="369"/>
                  </a:cubicBezTo>
                  <a:cubicBezTo>
                    <a:pt x="182" y="369"/>
                    <a:pt x="183" y="369"/>
                    <a:pt x="183" y="369"/>
                  </a:cubicBezTo>
                  <a:cubicBezTo>
                    <a:pt x="284" y="368"/>
                    <a:pt x="370" y="295"/>
                    <a:pt x="373" y="190"/>
                  </a:cubicBezTo>
                  <a:cubicBezTo>
                    <a:pt x="376" y="95"/>
                    <a:pt x="297"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2" name="Google Shape;2152;p42"/>
            <p:cNvSpPr/>
            <p:nvPr/>
          </p:nvSpPr>
          <p:spPr>
            <a:xfrm flipH="1">
              <a:off x="7370234" y="4035307"/>
              <a:ext cx="23102" cy="22962"/>
            </a:xfrm>
            <a:custGeom>
              <a:avLst/>
              <a:gdLst/>
              <a:ahLst/>
              <a:cxnLst/>
              <a:rect l="l" t="t" r="r" b="b"/>
              <a:pathLst>
                <a:path w="378" h="371" extrusionOk="0">
                  <a:moveTo>
                    <a:pt x="197" y="0"/>
                  </a:moveTo>
                  <a:cubicBezTo>
                    <a:pt x="196" y="0"/>
                    <a:pt x="195" y="0"/>
                    <a:pt x="195" y="0"/>
                  </a:cubicBezTo>
                  <a:cubicBezTo>
                    <a:pt x="94" y="1"/>
                    <a:pt x="7" y="75"/>
                    <a:pt x="4" y="180"/>
                  </a:cubicBezTo>
                  <a:cubicBezTo>
                    <a:pt x="0" y="276"/>
                    <a:pt x="82" y="371"/>
                    <a:pt x="182" y="371"/>
                  </a:cubicBezTo>
                  <a:cubicBezTo>
                    <a:pt x="182" y="371"/>
                    <a:pt x="183" y="371"/>
                    <a:pt x="183" y="371"/>
                  </a:cubicBezTo>
                  <a:cubicBezTo>
                    <a:pt x="284" y="370"/>
                    <a:pt x="371" y="296"/>
                    <a:pt x="374" y="191"/>
                  </a:cubicBezTo>
                  <a:cubicBezTo>
                    <a:pt x="378" y="95"/>
                    <a:pt x="296"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3" name="Google Shape;2153;p42"/>
            <p:cNvSpPr/>
            <p:nvPr/>
          </p:nvSpPr>
          <p:spPr>
            <a:xfrm flipH="1">
              <a:off x="6967103" y="4178340"/>
              <a:ext cx="23041" cy="22962"/>
            </a:xfrm>
            <a:custGeom>
              <a:avLst/>
              <a:gdLst/>
              <a:ahLst/>
              <a:cxnLst/>
              <a:rect l="l" t="t" r="r" b="b"/>
              <a:pathLst>
                <a:path w="377" h="371" extrusionOk="0">
                  <a:moveTo>
                    <a:pt x="196" y="0"/>
                  </a:moveTo>
                  <a:cubicBezTo>
                    <a:pt x="196" y="0"/>
                    <a:pt x="195" y="0"/>
                    <a:pt x="194" y="0"/>
                  </a:cubicBezTo>
                  <a:cubicBezTo>
                    <a:pt x="94" y="1"/>
                    <a:pt x="7" y="75"/>
                    <a:pt x="3" y="180"/>
                  </a:cubicBezTo>
                  <a:cubicBezTo>
                    <a:pt x="0" y="276"/>
                    <a:pt x="80" y="371"/>
                    <a:pt x="181" y="371"/>
                  </a:cubicBezTo>
                  <a:cubicBezTo>
                    <a:pt x="182" y="371"/>
                    <a:pt x="182" y="371"/>
                    <a:pt x="183" y="371"/>
                  </a:cubicBezTo>
                  <a:cubicBezTo>
                    <a:pt x="284" y="368"/>
                    <a:pt x="369" y="295"/>
                    <a:pt x="374" y="191"/>
                  </a:cubicBezTo>
                  <a:cubicBezTo>
                    <a:pt x="376" y="95"/>
                    <a:pt x="296"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4" name="Google Shape;2154;p42"/>
            <p:cNvSpPr/>
            <p:nvPr/>
          </p:nvSpPr>
          <p:spPr>
            <a:xfrm flipH="1">
              <a:off x="6932082" y="4179083"/>
              <a:ext cx="23102" cy="22962"/>
            </a:xfrm>
            <a:custGeom>
              <a:avLst/>
              <a:gdLst/>
              <a:ahLst/>
              <a:cxnLst/>
              <a:rect l="l" t="t" r="r" b="b"/>
              <a:pathLst>
                <a:path w="378" h="371" extrusionOk="0">
                  <a:moveTo>
                    <a:pt x="199" y="1"/>
                  </a:moveTo>
                  <a:cubicBezTo>
                    <a:pt x="198" y="1"/>
                    <a:pt x="197" y="1"/>
                    <a:pt x="195" y="1"/>
                  </a:cubicBezTo>
                  <a:cubicBezTo>
                    <a:pt x="95" y="2"/>
                    <a:pt x="8" y="75"/>
                    <a:pt x="4" y="179"/>
                  </a:cubicBezTo>
                  <a:cubicBezTo>
                    <a:pt x="1" y="276"/>
                    <a:pt x="81" y="370"/>
                    <a:pt x="182" y="370"/>
                  </a:cubicBezTo>
                  <a:cubicBezTo>
                    <a:pt x="183" y="370"/>
                    <a:pt x="183" y="370"/>
                    <a:pt x="184" y="370"/>
                  </a:cubicBezTo>
                  <a:cubicBezTo>
                    <a:pt x="285" y="369"/>
                    <a:pt x="370" y="296"/>
                    <a:pt x="375" y="191"/>
                  </a:cubicBezTo>
                  <a:cubicBezTo>
                    <a:pt x="377" y="96"/>
                    <a:pt x="298" y="1"/>
                    <a:pt x="1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5" name="Google Shape;2155;p42"/>
            <p:cNvSpPr/>
            <p:nvPr/>
          </p:nvSpPr>
          <p:spPr>
            <a:xfrm flipH="1">
              <a:off x="6872065" y="3848825"/>
              <a:ext cx="23102" cy="22962"/>
            </a:xfrm>
            <a:custGeom>
              <a:avLst/>
              <a:gdLst/>
              <a:ahLst/>
              <a:cxnLst/>
              <a:rect l="l" t="t" r="r" b="b"/>
              <a:pathLst>
                <a:path w="378" h="371" extrusionOk="0">
                  <a:moveTo>
                    <a:pt x="196" y="0"/>
                  </a:moveTo>
                  <a:cubicBezTo>
                    <a:pt x="196" y="0"/>
                    <a:pt x="195" y="0"/>
                    <a:pt x="194" y="0"/>
                  </a:cubicBezTo>
                  <a:cubicBezTo>
                    <a:pt x="94" y="1"/>
                    <a:pt x="8" y="74"/>
                    <a:pt x="3" y="180"/>
                  </a:cubicBezTo>
                  <a:cubicBezTo>
                    <a:pt x="0" y="276"/>
                    <a:pt x="81" y="371"/>
                    <a:pt x="181" y="371"/>
                  </a:cubicBezTo>
                  <a:cubicBezTo>
                    <a:pt x="182" y="371"/>
                    <a:pt x="182" y="371"/>
                    <a:pt x="183" y="371"/>
                  </a:cubicBezTo>
                  <a:cubicBezTo>
                    <a:pt x="284" y="370"/>
                    <a:pt x="371" y="296"/>
                    <a:pt x="374" y="191"/>
                  </a:cubicBezTo>
                  <a:cubicBezTo>
                    <a:pt x="377" y="95"/>
                    <a:pt x="297"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6" name="Google Shape;2156;p42"/>
            <p:cNvSpPr/>
            <p:nvPr/>
          </p:nvSpPr>
          <p:spPr>
            <a:xfrm flipH="1">
              <a:off x="7361127" y="3699168"/>
              <a:ext cx="23041" cy="23024"/>
            </a:xfrm>
            <a:custGeom>
              <a:avLst/>
              <a:gdLst/>
              <a:ahLst/>
              <a:cxnLst/>
              <a:rect l="l" t="t" r="r" b="b"/>
              <a:pathLst>
                <a:path w="377" h="372" extrusionOk="0">
                  <a:moveTo>
                    <a:pt x="196" y="1"/>
                  </a:moveTo>
                  <a:cubicBezTo>
                    <a:pt x="196" y="1"/>
                    <a:pt x="195" y="1"/>
                    <a:pt x="195" y="1"/>
                  </a:cubicBezTo>
                  <a:cubicBezTo>
                    <a:pt x="94" y="3"/>
                    <a:pt x="7" y="76"/>
                    <a:pt x="4" y="180"/>
                  </a:cubicBezTo>
                  <a:cubicBezTo>
                    <a:pt x="0" y="277"/>
                    <a:pt x="80" y="371"/>
                    <a:pt x="181" y="371"/>
                  </a:cubicBezTo>
                  <a:cubicBezTo>
                    <a:pt x="182" y="371"/>
                    <a:pt x="183" y="371"/>
                    <a:pt x="183" y="371"/>
                  </a:cubicBezTo>
                  <a:cubicBezTo>
                    <a:pt x="284" y="370"/>
                    <a:pt x="370" y="297"/>
                    <a:pt x="374" y="192"/>
                  </a:cubicBezTo>
                  <a:cubicBezTo>
                    <a:pt x="376" y="95"/>
                    <a:pt x="296"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7" name="Google Shape;2157;p42"/>
            <p:cNvSpPr/>
            <p:nvPr/>
          </p:nvSpPr>
          <p:spPr>
            <a:xfrm flipH="1">
              <a:off x="7329774" y="3700716"/>
              <a:ext cx="23041" cy="23024"/>
            </a:xfrm>
            <a:custGeom>
              <a:avLst/>
              <a:gdLst/>
              <a:ahLst/>
              <a:cxnLst/>
              <a:rect l="l" t="t" r="r" b="b"/>
              <a:pathLst>
                <a:path w="377" h="372" extrusionOk="0">
                  <a:moveTo>
                    <a:pt x="196" y="1"/>
                  </a:moveTo>
                  <a:cubicBezTo>
                    <a:pt x="195" y="1"/>
                    <a:pt x="194" y="1"/>
                    <a:pt x="194" y="1"/>
                  </a:cubicBezTo>
                  <a:cubicBezTo>
                    <a:pt x="93" y="2"/>
                    <a:pt x="7" y="75"/>
                    <a:pt x="3" y="181"/>
                  </a:cubicBezTo>
                  <a:cubicBezTo>
                    <a:pt x="1" y="277"/>
                    <a:pt x="81" y="372"/>
                    <a:pt x="181" y="372"/>
                  </a:cubicBezTo>
                  <a:cubicBezTo>
                    <a:pt x="181" y="372"/>
                    <a:pt x="182" y="372"/>
                    <a:pt x="182" y="371"/>
                  </a:cubicBezTo>
                  <a:cubicBezTo>
                    <a:pt x="283" y="369"/>
                    <a:pt x="370" y="296"/>
                    <a:pt x="373"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8" name="Google Shape;2158;p42"/>
            <p:cNvSpPr/>
            <p:nvPr/>
          </p:nvSpPr>
          <p:spPr>
            <a:xfrm flipH="1">
              <a:off x="6660293" y="3932008"/>
              <a:ext cx="69002" cy="334962"/>
            </a:xfrm>
            <a:custGeom>
              <a:avLst/>
              <a:gdLst/>
              <a:ahLst/>
              <a:cxnLst/>
              <a:rect l="l" t="t" r="r" b="b"/>
              <a:pathLst>
                <a:path w="1129" h="5412" extrusionOk="0">
                  <a:moveTo>
                    <a:pt x="529" y="0"/>
                  </a:moveTo>
                  <a:cubicBezTo>
                    <a:pt x="433" y="0"/>
                    <a:pt x="353" y="77"/>
                    <a:pt x="345" y="174"/>
                  </a:cubicBezTo>
                  <a:cubicBezTo>
                    <a:pt x="345" y="182"/>
                    <a:pt x="345" y="190"/>
                    <a:pt x="345" y="198"/>
                  </a:cubicBezTo>
                  <a:cubicBezTo>
                    <a:pt x="341" y="264"/>
                    <a:pt x="331" y="330"/>
                    <a:pt x="323" y="395"/>
                  </a:cubicBezTo>
                  <a:cubicBezTo>
                    <a:pt x="315" y="477"/>
                    <a:pt x="307" y="559"/>
                    <a:pt x="304" y="641"/>
                  </a:cubicBezTo>
                  <a:cubicBezTo>
                    <a:pt x="297" y="837"/>
                    <a:pt x="289" y="1033"/>
                    <a:pt x="276" y="1230"/>
                  </a:cubicBezTo>
                  <a:cubicBezTo>
                    <a:pt x="262" y="1435"/>
                    <a:pt x="243" y="1639"/>
                    <a:pt x="221" y="1844"/>
                  </a:cubicBezTo>
                  <a:cubicBezTo>
                    <a:pt x="179" y="2234"/>
                    <a:pt x="155" y="2626"/>
                    <a:pt x="124" y="3016"/>
                  </a:cubicBezTo>
                  <a:cubicBezTo>
                    <a:pt x="109" y="3211"/>
                    <a:pt x="94" y="3405"/>
                    <a:pt x="83" y="3599"/>
                  </a:cubicBezTo>
                  <a:cubicBezTo>
                    <a:pt x="73" y="3801"/>
                    <a:pt x="45" y="4000"/>
                    <a:pt x="29" y="4200"/>
                  </a:cubicBezTo>
                  <a:cubicBezTo>
                    <a:pt x="12" y="4391"/>
                    <a:pt x="1" y="4582"/>
                    <a:pt x="10" y="4773"/>
                  </a:cubicBezTo>
                  <a:cubicBezTo>
                    <a:pt x="13" y="4855"/>
                    <a:pt x="26" y="4936"/>
                    <a:pt x="33" y="5017"/>
                  </a:cubicBezTo>
                  <a:cubicBezTo>
                    <a:pt x="37" y="5071"/>
                    <a:pt x="40" y="5126"/>
                    <a:pt x="49" y="5179"/>
                  </a:cubicBezTo>
                  <a:cubicBezTo>
                    <a:pt x="78" y="5337"/>
                    <a:pt x="243" y="5412"/>
                    <a:pt x="394" y="5412"/>
                  </a:cubicBezTo>
                  <a:cubicBezTo>
                    <a:pt x="396" y="5412"/>
                    <a:pt x="399" y="5412"/>
                    <a:pt x="401" y="5412"/>
                  </a:cubicBezTo>
                  <a:cubicBezTo>
                    <a:pt x="428" y="5412"/>
                    <a:pt x="457" y="5408"/>
                    <a:pt x="483" y="5403"/>
                  </a:cubicBezTo>
                  <a:cubicBezTo>
                    <a:pt x="595" y="5380"/>
                    <a:pt x="676" y="5288"/>
                    <a:pt x="720" y="5188"/>
                  </a:cubicBezTo>
                  <a:cubicBezTo>
                    <a:pt x="769" y="5074"/>
                    <a:pt x="782" y="4946"/>
                    <a:pt x="791" y="4825"/>
                  </a:cubicBezTo>
                  <a:cubicBezTo>
                    <a:pt x="806" y="4617"/>
                    <a:pt x="808" y="4409"/>
                    <a:pt x="813" y="4201"/>
                  </a:cubicBezTo>
                  <a:cubicBezTo>
                    <a:pt x="819" y="3813"/>
                    <a:pt x="811" y="3426"/>
                    <a:pt x="822" y="3038"/>
                  </a:cubicBezTo>
                  <a:cubicBezTo>
                    <a:pt x="822" y="3037"/>
                    <a:pt x="822" y="3035"/>
                    <a:pt x="822" y="3032"/>
                  </a:cubicBezTo>
                  <a:cubicBezTo>
                    <a:pt x="873" y="2698"/>
                    <a:pt x="927" y="2366"/>
                    <a:pt x="968" y="2031"/>
                  </a:cubicBezTo>
                  <a:cubicBezTo>
                    <a:pt x="992" y="1826"/>
                    <a:pt x="1017" y="1620"/>
                    <a:pt x="1041" y="1414"/>
                  </a:cubicBezTo>
                  <a:cubicBezTo>
                    <a:pt x="1064" y="1213"/>
                    <a:pt x="1090" y="1012"/>
                    <a:pt x="1106" y="810"/>
                  </a:cubicBezTo>
                  <a:cubicBezTo>
                    <a:pt x="1116" y="705"/>
                    <a:pt x="1128" y="595"/>
                    <a:pt x="1121" y="490"/>
                  </a:cubicBezTo>
                  <a:cubicBezTo>
                    <a:pt x="1112" y="332"/>
                    <a:pt x="1047" y="79"/>
                    <a:pt x="857" y="79"/>
                  </a:cubicBezTo>
                  <a:cubicBezTo>
                    <a:pt x="841" y="79"/>
                    <a:pt x="825" y="81"/>
                    <a:pt x="808" y="84"/>
                  </a:cubicBezTo>
                  <a:cubicBezTo>
                    <a:pt x="769" y="92"/>
                    <a:pt x="736" y="111"/>
                    <a:pt x="707" y="135"/>
                  </a:cubicBezTo>
                  <a:cubicBezTo>
                    <a:pt x="687" y="63"/>
                    <a:pt x="620" y="7"/>
                    <a:pt x="542" y="1"/>
                  </a:cubicBezTo>
                  <a:cubicBezTo>
                    <a:pt x="537" y="1"/>
                    <a:pt x="533" y="0"/>
                    <a:pt x="52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59" name="Google Shape;2159;p42"/>
            <p:cNvSpPr/>
            <p:nvPr/>
          </p:nvSpPr>
          <p:spPr>
            <a:xfrm flipH="1">
              <a:off x="7174597" y="2371698"/>
              <a:ext cx="122" cy="124"/>
            </a:xfrm>
            <a:custGeom>
              <a:avLst/>
              <a:gdLst/>
              <a:ahLst/>
              <a:cxnLst/>
              <a:rect l="l" t="t" r="r" b="b"/>
              <a:pathLst>
                <a:path w="2" h="2" extrusionOk="0">
                  <a:moveTo>
                    <a:pt x="0" y="1"/>
                  </a:moveTo>
                  <a:lnTo>
                    <a:pt x="0" y="2"/>
                  </a:lnTo>
                  <a:cubicBezTo>
                    <a:pt x="0" y="1"/>
                    <a:pt x="0" y="1"/>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60" name="Google Shape;2160;p42"/>
            <p:cNvSpPr/>
            <p:nvPr/>
          </p:nvSpPr>
          <p:spPr>
            <a:xfrm flipH="1">
              <a:off x="6589702" y="1596185"/>
              <a:ext cx="1204932" cy="2676541"/>
            </a:xfrm>
            <a:custGeom>
              <a:avLst/>
              <a:gdLst/>
              <a:ahLst/>
              <a:cxnLst/>
              <a:rect l="l" t="t" r="r" b="b"/>
              <a:pathLst>
                <a:path w="19715" h="43245" extrusionOk="0">
                  <a:moveTo>
                    <a:pt x="6807" y="5033"/>
                  </a:moveTo>
                  <a:lnTo>
                    <a:pt x="6807" y="5033"/>
                  </a:lnTo>
                  <a:cubicBezTo>
                    <a:pt x="6807" y="5037"/>
                    <a:pt x="6808" y="5040"/>
                    <a:pt x="6808" y="5044"/>
                  </a:cubicBezTo>
                  <a:cubicBezTo>
                    <a:pt x="6807" y="5040"/>
                    <a:pt x="6807" y="5037"/>
                    <a:pt x="6807" y="5033"/>
                  </a:cubicBezTo>
                  <a:close/>
                  <a:moveTo>
                    <a:pt x="10285" y="370"/>
                  </a:moveTo>
                  <a:cubicBezTo>
                    <a:pt x="10294" y="370"/>
                    <a:pt x="10303" y="370"/>
                    <a:pt x="10311" y="370"/>
                  </a:cubicBezTo>
                  <a:lnTo>
                    <a:pt x="10322" y="370"/>
                  </a:lnTo>
                  <a:cubicBezTo>
                    <a:pt x="10415" y="374"/>
                    <a:pt x="10507" y="381"/>
                    <a:pt x="10601" y="395"/>
                  </a:cubicBezTo>
                  <a:cubicBezTo>
                    <a:pt x="10665" y="406"/>
                    <a:pt x="10729" y="421"/>
                    <a:pt x="10791" y="438"/>
                  </a:cubicBezTo>
                  <a:cubicBezTo>
                    <a:pt x="10873" y="464"/>
                    <a:pt x="10952" y="493"/>
                    <a:pt x="11029" y="526"/>
                  </a:cubicBezTo>
                  <a:cubicBezTo>
                    <a:pt x="11103" y="558"/>
                    <a:pt x="11172" y="596"/>
                    <a:pt x="11240" y="636"/>
                  </a:cubicBezTo>
                  <a:cubicBezTo>
                    <a:pt x="11308" y="681"/>
                    <a:pt x="11372" y="729"/>
                    <a:pt x="11436" y="779"/>
                  </a:cubicBezTo>
                  <a:cubicBezTo>
                    <a:pt x="11572" y="892"/>
                    <a:pt x="11697" y="1017"/>
                    <a:pt x="11821" y="1144"/>
                  </a:cubicBezTo>
                  <a:cubicBezTo>
                    <a:pt x="11862" y="1191"/>
                    <a:pt x="11905" y="1235"/>
                    <a:pt x="11942" y="1283"/>
                  </a:cubicBezTo>
                  <a:cubicBezTo>
                    <a:pt x="11982" y="1335"/>
                    <a:pt x="12021" y="1385"/>
                    <a:pt x="12060" y="1437"/>
                  </a:cubicBezTo>
                  <a:cubicBezTo>
                    <a:pt x="12147" y="1559"/>
                    <a:pt x="12235" y="1683"/>
                    <a:pt x="12315" y="1809"/>
                  </a:cubicBezTo>
                  <a:cubicBezTo>
                    <a:pt x="12402" y="1947"/>
                    <a:pt x="12483" y="2086"/>
                    <a:pt x="12563" y="2227"/>
                  </a:cubicBezTo>
                  <a:cubicBezTo>
                    <a:pt x="12603" y="2301"/>
                    <a:pt x="12642" y="2374"/>
                    <a:pt x="12677" y="2450"/>
                  </a:cubicBezTo>
                  <a:cubicBezTo>
                    <a:pt x="12711" y="2518"/>
                    <a:pt x="12739" y="2589"/>
                    <a:pt x="12766" y="2659"/>
                  </a:cubicBezTo>
                  <a:cubicBezTo>
                    <a:pt x="12804" y="2779"/>
                    <a:pt x="12838" y="2899"/>
                    <a:pt x="12870" y="3022"/>
                  </a:cubicBezTo>
                  <a:cubicBezTo>
                    <a:pt x="12870" y="3020"/>
                    <a:pt x="12870" y="3018"/>
                    <a:pt x="12870" y="3016"/>
                  </a:cubicBezTo>
                  <a:cubicBezTo>
                    <a:pt x="12909" y="3185"/>
                    <a:pt x="12950" y="3354"/>
                    <a:pt x="12980" y="3525"/>
                  </a:cubicBezTo>
                  <a:cubicBezTo>
                    <a:pt x="13012" y="3709"/>
                    <a:pt x="13038" y="3892"/>
                    <a:pt x="13060" y="4077"/>
                  </a:cubicBezTo>
                  <a:cubicBezTo>
                    <a:pt x="13065" y="4143"/>
                    <a:pt x="13072" y="4212"/>
                    <a:pt x="13073" y="4279"/>
                  </a:cubicBezTo>
                  <a:cubicBezTo>
                    <a:pt x="13074" y="4346"/>
                    <a:pt x="13075" y="4412"/>
                    <a:pt x="13076" y="4477"/>
                  </a:cubicBezTo>
                  <a:cubicBezTo>
                    <a:pt x="13076" y="4469"/>
                    <a:pt x="13076" y="4461"/>
                    <a:pt x="13077" y="4453"/>
                  </a:cubicBezTo>
                  <a:lnTo>
                    <a:pt x="13077" y="4453"/>
                  </a:lnTo>
                  <a:cubicBezTo>
                    <a:pt x="13073" y="4585"/>
                    <a:pt x="13072" y="4718"/>
                    <a:pt x="13057" y="4851"/>
                  </a:cubicBezTo>
                  <a:cubicBezTo>
                    <a:pt x="13042" y="4987"/>
                    <a:pt x="13024" y="5123"/>
                    <a:pt x="13003" y="5259"/>
                  </a:cubicBezTo>
                  <a:cubicBezTo>
                    <a:pt x="12965" y="5474"/>
                    <a:pt x="12925" y="5690"/>
                    <a:pt x="12874" y="5903"/>
                  </a:cubicBezTo>
                  <a:cubicBezTo>
                    <a:pt x="12820" y="6121"/>
                    <a:pt x="12763" y="6336"/>
                    <a:pt x="12699" y="6551"/>
                  </a:cubicBezTo>
                  <a:cubicBezTo>
                    <a:pt x="12582" y="6905"/>
                    <a:pt x="12448" y="7251"/>
                    <a:pt x="12305" y="7593"/>
                  </a:cubicBezTo>
                  <a:cubicBezTo>
                    <a:pt x="12243" y="7726"/>
                    <a:pt x="12180" y="7856"/>
                    <a:pt x="12113" y="7985"/>
                  </a:cubicBezTo>
                  <a:cubicBezTo>
                    <a:pt x="11933" y="8334"/>
                    <a:pt x="11728" y="8669"/>
                    <a:pt x="11544" y="9014"/>
                  </a:cubicBezTo>
                  <a:cubicBezTo>
                    <a:pt x="11450" y="9189"/>
                    <a:pt x="11363" y="9367"/>
                    <a:pt x="11273" y="9543"/>
                  </a:cubicBezTo>
                  <a:cubicBezTo>
                    <a:pt x="11180" y="9722"/>
                    <a:pt x="11080" y="9897"/>
                    <a:pt x="10974" y="10069"/>
                  </a:cubicBezTo>
                  <a:cubicBezTo>
                    <a:pt x="10739" y="10442"/>
                    <a:pt x="10504" y="10814"/>
                    <a:pt x="10316" y="11213"/>
                  </a:cubicBezTo>
                  <a:cubicBezTo>
                    <a:pt x="10232" y="11391"/>
                    <a:pt x="10161" y="11574"/>
                    <a:pt x="10084" y="11753"/>
                  </a:cubicBezTo>
                  <a:cubicBezTo>
                    <a:pt x="10073" y="11776"/>
                    <a:pt x="10063" y="11799"/>
                    <a:pt x="10053" y="11823"/>
                  </a:cubicBezTo>
                  <a:cubicBezTo>
                    <a:pt x="10052" y="11797"/>
                    <a:pt x="10049" y="11770"/>
                    <a:pt x="10049" y="11745"/>
                  </a:cubicBezTo>
                  <a:cubicBezTo>
                    <a:pt x="10046" y="11649"/>
                    <a:pt x="10047" y="11555"/>
                    <a:pt x="10041" y="11459"/>
                  </a:cubicBezTo>
                  <a:cubicBezTo>
                    <a:pt x="10036" y="11363"/>
                    <a:pt x="10025" y="11268"/>
                    <a:pt x="10019" y="11172"/>
                  </a:cubicBezTo>
                  <a:cubicBezTo>
                    <a:pt x="10003" y="10987"/>
                    <a:pt x="9999" y="10802"/>
                    <a:pt x="9985" y="10616"/>
                  </a:cubicBezTo>
                  <a:cubicBezTo>
                    <a:pt x="9969" y="10431"/>
                    <a:pt x="9945" y="10245"/>
                    <a:pt x="9928" y="10060"/>
                  </a:cubicBezTo>
                  <a:cubicBezTo>
                    <a:pt x="9910" y="9856"/>
                    <a:pt x="9902" y="9654"/>
                    <a:pt x="9887" y="9450"/>
                  </a:cubicBezTo>
                  <a:cubicBezTo>
                    <a:pt x="9872" y="9253"/>
                    <a:pt x="9862" y="9056"/>
                    <a:pt x="9853" y="8858"/>
                  </a:cubicBezTo>
                  <a:cubicBezTo>
                    <a:pt x="9837" y="8463"/>
                    <a:pt x="9817" y="8068"/>
                    <a:pt x="9786" y="7674"/>
                  </a:cubicBezTo>
                  <a:cubicBezTo>
                    <a:pt x="9773" y="7487"/>
                    <a:pt x="9768" y="7299"/>
                    <a:pt x="9765" y="7111"/>
                  </a:cubicBezTo>
                  <a:cubicBezTo>
                    <a:pt x="9765" y="7101"/>
                    <a:pt x="9765" y="7091"/>
                    <a:pt x="9764" y="7081"/>
                  </a:cubicBezTo>
                  <a:cubicBezTo>
                    <a:pt x="9764" y="7076"/>
                    <a:pt x="9764" y="7072"/>
                    <a:pt x="9764" y="7068"/>
                  </a:cubicBezTo>
                  <a:cubicBezTo>
                    <a:pt x="9759" y="6994"/>
                    <a:pt x="9756" y="6921"/>
                    <a:pt x="9752" y="6846"/>
                  </a:cubicBezTo>
                  <a:cubicBezTo>
                    <a:pt x="9745" y="6707"/>
                    <a:pt x="9740" y="6567"/>
                    <a:pt x="9733" y="6428"/>
                  </a:cubicBezTo>
                  <a:cubicBezTo>
                    <a:pt x="9727" y="6333"/>
                    <a:pt x="9722" y="6237"/>
                    <a:pt x="9718" y="6141"/>
                  </a:cubicBezTo>
                  <a:cubicBezTo>
                    <a:pt x="9704" y="6008"/>
                    <a:pt x="9690" y="5876"/>
                    <a:pt x="9677" y="5743"/>
                  </a:cubicBezTo>
                  <a:cubicBezTo>
                    <a:pt x="9658" y="5565"/>
                    <a:pt x="9638" y="5387"/>
                    <a:pt x="9618" y="5209"/>
                  </a:cubicBezTo>
                  <a:cubicBezTo>
                    <a:pt x="9603" y="5080"/>
                    <a:pt x="9587" y="4952"/>
                    <a:pt x="9574" y="4822"/>
                  </a:cubicBezTo>
                  <a:cubicBezTo>
                    <a:pt x="9547" y="4925"/>
                    <a:pt x="9525" y="5028"/>
                    <a:pt x="9504" y="5132"/>
                  </a:cubicBezTo>
                  <a:cubicBezTo>
                    <a:pt x="9501" y="5223"/>
                    <a:pt x="9497" y="5311"/>
                    <a:pt x="9491" y="5400"/>
                  </a:cubicBezTo>
                  <a:cubicBezTo>
                    <a:pt x="9483" y="5530"/>
                    <a:pt x="9477" y="5660"/>
                    <a:pt x="9469" y="5790"/>
                  </a:cubicBezTo>
                  <a:cubicBezTo>
                    <a:pt x="9464" y="5880"/>
                    <a:pt x="9455" y="5969"/>
                    <a:pt x="9447" y="6060"/>
                  </a:cubicBezTo>
                  <a:cubicBezTo>
                    <a:pt x="9446" y="6080"/>
                    <a:pt x="9447" y="6102"/>
                    <a:pt x="9442" y="6124"/>
                  </a:cubicBezTo>
                  <a:cubicBezTo>
                    <a:pt x="9424" y="6327"/>
                    <a:pt x="9406" y="6530"/>
                    <a:pt x="9385" y="6733"/>
                  </a:cubicBezTo>
                  <a:cubicBezTo>
                    <a:pt x="9385" y="6736"/>
                    <a:pt x="9385" y="6738"/>
                    <a:pt x="9385" y="6740"/>
                  </a:cubicBezTo>
                  <a:cubicBezTo>
                    <a:pt x="9390" y="6854"/>
                    <a:pt x="9393" y="6970"/>
                    <a:pt x="9395" y="7085"/>
                  </a:cubicBezTo>
                  <a:cubicBezTo>
                    <a:pt x="9399" y="7286"/>
                    <a:pt x="9403" y="7485"/>
                    <a:pt x="9416" y="7685"/>
                  </a:cubicBezTo>
                  <a:cubicBezTo>
                    <a:pt x="9428" y="7872"/>
                    <a:pt x="9444" y="8059"/>
                    <a:pt x="9452" y="8246"/>
                  </a:cubicBezTo>
                  <a:cubicBezTo>
                    <a:pt x="9462" y="8454"/>
                    <a:pt x="9473" y="8661"/>
                    <a:pt x="9483" y="8870"/>
                  </a:cubicBezTo>
                  <a:cubicBezTo>
                    <a:pt x="9493" y="9063"/>
                    <a:pt x="9501" y="9256"/>
                    <a:pt x="9515" y="9449"/>
                  </a:cubicBezTo>
                  <a:cubicBezTo>
                    <a:pt x="9530" y="9642"/>
                    <a:pt x="9537" y="9839"/>
                    <a:pt x="9554" y="10032"/>
                  </a:cubicBezTo>
                  <a:cubicBezTo>
                    <a:pt x="9571" y="10225"/>
                    <a:pt x="9598" y="10418"/>
                    <a:pt x="9613" y="10611"/>
                  </a:cubicBezTo>
                  <a:cubicBezTo>
                    <a:pt x="9629" y="10802"/>
                    <a:pt x="9632" y="10994"/>
                    <a:pt x="9648" y="11184"/>
                  </a:cubicBezTo>
                  <a:cubicBezTo>
                    <a:pt x="9656" y="11283"/>
                    <a:pt x="9666" y="11383"/>
                    <a:pt x="9672" y="11482"/>
                  </a:cubicBezTo>
                  <a:cubicBezTo>
                    <a:pt x="9677" y="11558"/>
                    <a:pt x="9677" y="11633"/>
                    <a:pt x="9679" y="11709"/>
                  </a:cubicBezTo>
                  <a:cubicBezTo>
                    <a:pt x="9661" y="11643"/>
                    <a:pt x="9642" y="11577"/>
                    <a:pt x="9623" y="11513"/>
                  </a:cubicBezTo>
                  <a:cubicBezTo>
                    <a:pt x="9567" y="11328"/>
                    <a:pt x="9510" y="11141"/>
                    <a:pt x="9431" y="10965"/>
                  </a:cubicBezTo>
                  <a:cubicBezTo>
                    <a:pt x="9352" y="10789"/>
                    <a:pt x="9265" y="10616"/>
                    <a:pt x="9184" y="10442"/>
                  </a:cubicBezTo>
                  <a:cubicBezTo>
                    <a:pt x="9097" y="10254"/>
                    <a:pt x="9013" y="10064"/>
                    <a:pt x="8931" y="9874"/>
                  </a:cubicBezTo>
                  <a:cubicBezTo>
                    <a:pt x="8850" y="9689"/>
                    <a:pt x="8757" y="9510"/>
                    <a:pt x="8662" y="9331"/>
                  </a:cubicBezTo>
                  <a:cubicBezTo>
                    <a:pt x="8478" y="8985"/>
                    <a:pt x="8294" y="8638"/>
                    <a:pt x="8117" y="8288"/>
                  </a:cubicBezTo>
                  <a:cubicBezTo>
                    <a:pt x="8021" y="8101"/>
                    <a:pt x="7926" y="7912"/>
                    <a:pt x="7834" y="7721"/>
                  </a:cubicBezTo>
                  <a:cubicBezTo>
                    <a:pt x="7751" y="7549"/>
                    <a:pt x="7674" y="7374"/>
                    <a:pt x="7585" y="7204"/>
                  </a:cubicBezTo>
                  <a:cubicBezTo>
                    <a:pt x="7490" y="7026"/>
                    <a:pt x="7394" y="6848"/>
                    <a:pt x="7303" y="6667"/>
                  </a:cubicBezTo>
                  <a:cubicBezTo>
                    <a:pt x="7215" y="6489"/>
                    <a:pt x="7137" y="6306"/>
                    <a:pt x="7063" y="6118"/>
                  </a:cubicBezTo>
                  <a:cubicBezTo>
                    <a:pt x="7001" y="5947"/>
                    <a:pt x="6941" y="5776"/>
                    <a:pt x="6896" y="5600"/>
                  </a:cubicBezTo>
                  <a:cubicBezTo>
                    <a:pt x="6850" y="5410"/>
                    <a:pt x="6827" y="5218"/>
                    <a:pt x="6806" y="5023"/>
                  </a:cubicBezTo>
                  <a:lnTo>
                    <a:pt x="6806" y="5023"/>
                  </a:lnTo>
                  <a:cubicBezTo>
                    <a:pt x="6783" y="4777"/>
                    <a:pt x="6774" y="4532"/>
                    <a:pt x="6770" y="4284"/>
                  </a:cubicBezTo>
                  <a:cubicBezTo>
                    <a:pt x="6770" y="4286"/>
                    <a:pt x="6769" y="4289"/>
                    <a:pt x="6769" y="4291"/>
                  </a:cubicBezTo>
                  <a:lnTo>
                    <a:pt x="6769" y="4291"/>
                  </a:lnTo>
                  <a:cubicBezTo>
                    <a:pt x="6773" y="4141"/>
                    <a:pt x="6779" y="3992"/>
                    <a:pt x="6788" y="3843"/>
                  </a:cubicBezTo>
                  <a:cubicBezTo>
                    <a:pt x="6797" y="3713"/>
                    <a:pt x="6816" y="3584"/>
                    <a:pt x="6832" y="3455"/>
                  </a:cubicBezTo>
                  <a:cubicBezTo>
                    <a:pt x="6851" y="3343"/>
                    <a:pt x="6871" y="3231"/>
                    <a:pt x="6893" y="3120"/>
                  </a:cubicBezTo>
                  <a:cubicBezTo>
                    <a:pt x="6913" y="3020"/>
                    <a:pt x="6937" y="2922"/>
                    <a:pt x="6962" y="2823"/>
                  </a:cubicBezTo>
                  <a:cubicBezTo>
                    <a:pt x="7002" y="2692"/>
                    <a:pt x="7042" y="2564"/>
                    <a:pt x="7096" y="2437"/>
                  </a:cubicBezTo>
                  <a:cubicBezTo>
                    <a:pt x="7187" y="2241"/>
                    <a:pt x="7298" y="2054"/>
                    <a:pt x="7409" y="1869"/>
                  </a:cubicBezTo>
                  <a:cubicBezTo>
                    <a:pt x="7491" y="1742"/>
                    <a:pt x="7573" y="1617"/>
                    <a:pt x="7666" y="1500"/>
                  </a:cubicBezTo>
                  <a:cubicBezTo>
                    <a:pt x="7746" y="1406"/>
                    <a:pt x="7832" y="1319"/>
                    <a:pt x="7918" y="1231"/>
                  </a:cubicBezTo>
                  <a:cubicBezTo>
                    <a:pt x="8032" y="1123"/>
                    <a:pt x="8146" y="1018"/>
                    <a:pt x="8271" y="924"/>
                  </a:cubicBezTo>
                  <a:cubicBezTo>
                    <a:pt x="8331" y="884"/>
                    <a:pt x="8389" y="848"/>
                    <a:pt x="8450" y="813"/>
                  </a:cubicBezTo>
                  <a:cubicBezTo>
                    <a:pt x="8558" y="757"/>
                    <a:pt x="8668" y="711"/>
                    <a:pt x="8780" y="664"/>
                  </a:cubicBezTo>
                  <a:cubicBezTo>
                    <a:pt x="8864" y="636"/>
                    <a:pt x="8946" y="609"/>
                    <a:pt x="9029" y="585"/>
                  </a:cubicBezTo>
                  <a:cubicBezTo>
                    <a:pt x="9108" y="562"/>
                    <a:pt x="9185" y="543"/>
                    <a:pt x="9263" y="523"/>
                  </a:cubicBezTo>
                  <a:lnTo>
                    <a:pt x="9263" y="523"/>
                  </a:lnTo>
                  <a:cubicBezTo>
                    <a:pt x="9262" y="523"/>
                    <a:pt x="9262" y="523"/>
                    <a:pt x="9262" y="523"/>
                  </a:cubicBezTo>
                  <a:cubicBezTo>
                    <a:pt x="9263" y="523"/>
                    <a:pt x="9264" y="522"/>
                    <a:pt x="9265" y="522"/>
                  </a:cubicBezTo>
                  <a:lnTo>
                    <a:pt x="9265" y="522"/>
                  </a:lnTo>
                  <a:cubicBezTo>
                    <a:pt x="9264" y="522"/>
                    <a:pt x="9264" y="523"/>
                    <a:pt x="9263" y="523"/>
                  </a:cubicBezTo>
                  <a:lnTo>
                    <a:pt x="9263" y="523"/>
                  </a:lnTo>
                  <a:cubicBezTo>
                    <a:pt x="9267" y="522"/>
                    <a:pt x="9271" y="521"/>
                    <a:pt x="9275" y="520"/>
                  </a:cubicBezTo>
                  <a:lnTo>
                    <a:pt x="9275" y="520"/>
                  </a:lnTo>
                  <a:cubicBezTo>
                    <a:pt x="9272" y="521"/>
                    <a:pt x="9268" y="521"/>
                    <a:pt x="9265" y="522"/>
                  </a:cubicBezTo>
                  <a:lnTo>
                    <a:pt x="9265" y="522"/>
                  </a:lnTo>
                  <a:cubicBezTo>
                    <a:pt x="9272" y="521"/>
                    <a:pt x="9278" y="519"/>
                    <a:pt x="9284" y="517"/>
                  </a:cubicBezTo>
                  <a:lnTo>
                    <a:pt x="9284" y="517"/>
                  </a:lnTo>
                  <a:cubicBezTo>
                    <a:pt x="9281" y="518"/>
                    <a:pt x="9278" y="519"/>
                    <a:pt x="9275" y="520"/>
                  </a:cubicBezTo>
                  <a:lnTo>
                    <a:pt x="9275" y="520"/>
                  </a:lnTo>
                  <a:cubicBezTo>
                    <a:pt x="9395" y="493"/>
                    <a:pt x="9516" y="464"/>
                    <a:pt x="9639" y="443"/>
                  </a:cubicBezTo>
                  <a:cubicBezTo>
                    <a:pt x="9760" y="422"/>
                    <a:pt x="9881" y="402"/>
                    <a:pt x="10003" y="385"/>
                  </a:cubicBezTo>
                  <a:cubicBezTo>
                    <a:pt x="10097" y="375"/>
                    <a:pt x="10191" y="370"/>
                    <a:pt x="10285" y="370"/>
                  </a:cubicBezTo>
                  <a:close/>
                  <a:moveTo>
                    <a:pt x="15585" y="11834"/>
                  </a:moveTo>
                  <a:cubicBezTo>
                    <a:pt x="15582" y="11835"/>
                    <a:pt x="15579" y="11836"/>
                    <a:pt x="15576" y="11838"/>
                  </a:cubicBezTo>
                  <a:cubicBezTo>
                    <a:pt x="15579" y="11836"/>
                    <a:pt x="15582" y="11835"/>
                    <a:pt x="15585" y="11834"/>
                  </a:cubicBezTo>
                  <a:close/>
                  <a:moveTo>
                    <a:pt x="5577" y="14220"/>
                  </a:moveTo>
                  <a:lnTo>
                    <a:pt x="5577" y="14220"/>
                  </a:lnTo>
                  <a:cubicBezTo>
                    <a:pt x="5577" y="14220"/>
                    <a:pt x="5577" y="14220"/>
                    <a:pt x="5578" y="14221"/>
                  </a:cubicBezTo>
                  <a:lnTo>
                    <a:pt x="5578" y="14221"/>
                  </a:lnTo>
                  <a:cubicBezTo>
                    <a:pt x="5577" y="14220"/>
                    <a:pt x="5577" y="14220"/>
                    <a:pt x="5577" y="14220"/>
                  </a:cubicBezTo>
                  <a:close/>
                  <a:moveTo>
                    <a:pt x="16155" y="8330"/>
                  </a:moveTo>
                  <a:cubicBezTo>
                    <a:pt x="16186" y="8330"/>
                    <a:pt x="16217" y="8330"/>
                    <a:pt x="16248" y="8332"/>
                  </a:cubicBezTo>
                  <a:cubicBezTo>
                    <a:pt x="16343" y="8340"/>
                    <a:pt x="16437" y="8354"/>
                    <a:pt x="16532" y="8370"/>
                  </a:cubicBezTo>
                  <a:cubicBezTo>
                    <a:pt x="16634" y="8386"/>
                    <a:pt x="16735" y="8400"/>
                    <a:pt x="16836" y="8419"/>
                  </a:cubicBezTo>
                  <a:cubicBezTo>
                    <a:pt x="16930" y="8439"/>
                    <a:pt x="17020" y="8464"/>
                    <a:pt x="17110" y="8493"/>
                  </a:cubicBezTo>
                  <a:cubicBezTo>
                    <a:pt x="17177" y="8516"/>
                    <a:pt x="17243" y="8538"/>
                    <a:pt x="17307" y="8565"/>
                  </a:cubicBezTo>
                  <a:cubicBezTo>
                    <a:pt x="17370" y="8591"/>
                    <a:pt x="17430" y="8621"/>
                    <a:pt x="17492" y="8650"/>
                  </a:cubicBezTo>
                  <a:lnTo>
                    <a:pt x="17492" y="8650"/>
                  </a:lnTo>
                  <a:cubicBezTo>
                    <a:pt x="17488" y="8648"/>
                    <a:pt x="17484" y="8647"/>
                    <a:pt x="17481" y="8645"/>
                  </a:cubicBezTo>
                  <a:lnTo>
                    <a:pt x="17481" y="8645"/>
                  </a:lnTo>
                  <a:lnTo>
                    <a:pt x="17497" y="8653"/>
                  </a:lnTo>
                  <a:cubicBezTo>
                    <a:pt x="17499" y="8654"/>
                    <a:pt x="17501" y="8655"/>
                    <a:pt x="17502" y="8655"/>
                  </a:cubicBezTo>
                  <a:lnTo>
                    <a:pt x="17502" y="8655"/>
                  </a:lnTo>
                  <a:cubicBezTo>
                    <a:pt x="17588" y="8700"/>
                    <a:pt x="17672" y="8748"/>
                    <a:pt x="17753" y="8800"/>
                  </a:cubicBezTo>
                  <a:cubicBezTo>
                    <a:pt x="17889" y="8892"/>
                    <a:pt x="18023" y="8987"/>
                    <a:pt x="18149" y="9095"/>
                  </a:cubicBezTo>
                  <a:cubicBezTo>
                    <a:pt x="18242" y="9180"/>
                    <a:pt x="18340" y="9266"/>
                    <a:pt x="18424" y="9361"/>
                  </a:cubicBezTo>
                  <a:cubicBezTo>
                    <a:pt x="18423" y="9359"/>
                    <a:pt x="18422" y="9358"/>
                    <a:pt x="18421" y="9355"/>
                  </a:cubicBezTo>
                  <a:lnTo>
                    <a:pt x="18421" y="9355"/>
                  </a:lnTo>
                  <a:cubicBezTo>
                    <a:pt x="18422" y="9358"/>
                    <a:pt x="18424" y="9360"/>
                    <a:pt x="18426" y="9362"/>
                  </a:cubicBezTo>
                  <a:cubicBezTo>
                    <a:pt x="18430" y="9367"/>
                    <a:pt x="18433" y="9370"/>
                    <a:pt x="18437" y="9374"/>
                  </a:cubicBezTo>
                  <a:cubicBezTo>
                    <a:pt x="18434" y="9371"/>
                    <a:pt x="18432" y="9369"/>
                    <a:pt x="18430" y="9367"/>
                  </a:cubicBezTo>
                  <a:lnTo>
                    <a:pt x="18430" y="9367"/>
                  </a:lnTo>
                  <a:cubicBezTo>
                    <a:pt x="18449" y="9391"/>
                    <a:pt x="18468" y="9416"/>
                    <a:pt x="18486" y="9442"/>
                  </a:cubicBezTo>
                  <a:cubicBezTo>
                    <a:pt x="18508" y="9476"/>
                    <a:pt x="18527" y="9512"/>
                    <a:pt x="18545" y="9548"/>
                  </a:cubicBezTo>
                  <a:cubicBezTo>
                    <a:pt x="18601" y="9663"/>
                    <a:pt x="18656" y="9778"/>
                    <a:pt x="18699" y="9898"/>
                  </a:cubicBezTo>
                  <a:cubicBezTo>
                    <a:pt x="18710" y="9936"/>
                    <a:pt x="18720" y="9975"/>
                    <a:pt x="18728" y="10014"/>
                  </a:cubicBezTo>
                  <a:cubicBezTo>
                    <a:pt x="18733" y="10045"/>
                    <a:pt x="18736" y="10076"/>
                    <a:pt x="18739" y="10107"/>
                  </a:cubicBezTo>
                  <a:cubicBezTo>
                    <a:pt x="18743" y="10212"/>
                    <a:pt x="18750" y="10317"/>
                    <a:pt x="18758" y="10421"/>
                  </a:cubicBezTo>
                  <a:cubicBezTo>
                    <a:pt x="18758" y="10422"/>
                    <a:pt x="18758" y="10422"/>
                    <a:pt x="18758" y="10423"/>
                  </a:cubicBezTo>
                  <a:cubicBezTo>
                    <a:pt x="18759" y="10426"/>
                    <a:pt x="18759" y="10429"/>
                    <a:pt x="18759" y="10433"/>
                  </a:cubicBezTo>
                  <a:lnTo>
                    <a:pt x="18759" y="10433"/>
                  </a:lnTo>
                  <a:cubicBezTo>
                    <a:pt x="18759" y="10432"/>
                    <a:pt x="18759" y="10431"/>
                    <a:pt x="18759" y="10430"/>
                  </a:cubicBezTo>
                  <a:lnTo>
                    <a:pt x="18759" y="10430"/>
                  </a:lnTo>
                  <a:cubicBezTo>
                    <a:pt x="18759" y="10431"/>
                    <a:pt x="18759" y="10433"/>
                    <a:pt x="18759" y="10434"/>
                  </a:cubicBezTo>
                  <a:lnTo>
                    <a:pt x="18759" y="10434"/>
                  </a:lnTo>
                  <a:cubicBezTo>
                    <a:pt x="18759" y="10433"/>
                    <a:pt x="18759" y="10433"/>
                    <a:pt x="18759" y="10433"/>
                  </a:cubicBezTo>
                  <a:lnTo>
                    <a:pt x="18759" y="10433"/>
                  </a:lnTo>
                  <a:cubicBezTo>
                    <a:pt x="18759" y="10434"/>
                    <a:pt x="18759" y="10435"/>
                    <a:pt x="18759" y="10436"/>
                  </a:cubicBezTo>
                  <a:lnTo>
                    <a:pt x="18759" y="10436"/>
                  </a:lnTo>
                  <a:cubicBezTo>
                    <a:pt x="18759" y="10436"/>
                    <a:pt x="18759" y="10435"/>
                    <a:pt x="18759" y="10434"/>
                  </a:cubicBezTo>
                  <a:lnTo>
                    <a:pt x="18759" y="10434"/>
                  </a:lnTo>
                  <a:cubicBezTo>
                    <a:pt x="18760" y="10437"/>
                    <a:pt x="18760" y="10439"/>
                    <a:pt x="18760" y="10442"/>
                  </a:cubicBezTo>
                  <a:cubicBezTo>
                    <a:pt x="18760" y="10440"/>
                    <a:pt x="18760" y="10438"/>
                    <a:pt x="18759" y="10436"/>
                  </a:cubicBezTo>
                  <a:lnTo>
                    <a:pt x="18759" y="10436"/>
                  </a:lnTo>
                  <a:cubicBezTo>
                    <a:pt x="18762" y="10495"/>
                    <a:pt x="18763" y="10552"/>
                    <a:pt x="18760" y="10611"/>
                  </a:cubicBezTo>
                  <a:cubicBezTo>
                    <a:pt x="18749" y="10746"/>
                    <a:pt x="18724" y="10878"/>
                    <a:pt x="18701" y="11012"/>
                  </a:cubicBezTo>
                  <a:cubicBezTo>
                    <a:pt x="18679" y="11132"/>
                    <a:pt x="18659" y="11251"/>
                    <a:pt x="18637" y="11371"/>
                  </a:cubicBezTo>
                  <a:cubicBezTo>
                    <a:pt x="18625" y="11416"/>
                    <a:pt x="18616" y="11463"/>
                    <a:pt x="18601" y="11506"/>
                  </a:cubicBezTo>
                  <a:cubicBezTo>
                    <a:pt x="18589" y="11545"/>
                    <a:pt x="18575" y="11584"/>
                    <a:pt x="18563" y="11623"/>
                  </a:cubicBezTo>
                  <a:cubicBezTo>
                    <a:pt x="18516" y="11739"/>
                    <a:pt x="18465" y="11854"/>
                    <a:pt x="18410" y="11967"/>
                  </a:cubicBezTo>
                  <a:cubicBezTo>
                    <a:pt x="18360" y="12065"/>
                    <a:pt x="18309" y="12164"/>
                    <a:pt x="18253" y="12259"/>
                  </a:cubicBezTo>
                  <a:cubicBezTo>
                    <a:pt x="18195" y="12356"/>
                    <a:pt x="18134" y="12452"/>
                    <a:pt x="18072" y="12548"/>
                  </a:cubicBezTo>
                  <a:cubicBezTo>
                    <a:pt x="17993" y="12661"/>
                    <a:pt x="17913" y="12772"/>
                    <a:pt x="17830" y="12882"/>
                  </a:cubicBezTo>
                  <a:cubicBezTo>
                    <a:pt x="17753" y="12985"/>
                    <a:pt x="17668" y="13081"/>
                    <a:pt x="17585" y="13178"/>
                  </a:cubicBezTo>
                  <a:cubicBezTo>
                    <a:pt x="17489" y="13285"/>
                    <a:pt x="17393" y="13392"/>
                    <a:pt x="17291" y="13492"/>
                  </a:cubicBezTo>
                  <a:cubicBezTo>
                    <a:pt x="17190" y="13591"/>
                    <a:pt x="17085" y="13683"/>
                    <a:pt x="16979" y="13775"/>
                  </a:cubicBezTo>
                  <a:cubicBezTo>
                    <a:pt x="16814" y="13913"/>
                    <a:pt x="16640" y="14038"/>
                    <a:pt x="16463" y="14159"/>
                  </a:cubicBezTo>
                  <a:cubicBezTo>
                    <a:pt x="16304" y="14260"/>
                    <a:pt x="16144" y="14355"/>
                    <a:pt x="15981" y="14446"/>
                  </a:cubicBezTo>
                  <a:cubicBezTo>
                    <a:pt x="15826" y="14531"/>
                    <a:pt x="15666" y="14607"/>
                    <a:pt x="15507" y="14683"/>
                  </a:cubicBezTo>
                  <a:lnTo>
                    <a:pt x="15511" y="14682"/>
                  </a:lnTo>
                  <a:lnTo>
                    <a:pt x="15511" y="14682"/>
                  </a:lnTo>
                  <a:cubicBezTo>
                    <a:pt x="15405" y="14730"/>
                    <a:pt x="15299" y="14776"/>
                    <a:pt x="15193" y="14821"/>
                  </a:cubicBezTo>
                  <a:cubicBezTo>
                    <a:pt x="15100" y="14861"/>
                    <a:pt x="15004" y="14893"/>
                    <a:pt x="14909" y="14926"/>
                  </a:cubicBezTo>
                  <a:cubicBezTo>
                    <a:pt x="14616" y="15021"/>
                    <a:pt x="14323" y="15110"/>
                    <a:pt x="14021" y="15170"/>
                  </a:cubicBezTo>
                  <a:cubicBezTo>
                    <a:pt x="13843" y="15203"/>
                    <a:pt x="13666" y="15234"/>
                    <a:pt x="13491" y="15275"/>
                  </a:cubicBezTo>
                  <a:cubicBezTo>
                    <a:pt x="13331" y="15314"/>
                    <a:pt x="13172" y="15358"/>
                    <a:pt x="13010" y="15392"/>
                  </a:cubicBezTo>
                  <a:cubicBezTo>
                    <a:pt x="12900" y="15411"/>
                    <a:pt x="12789" y="15427"/>
                    <a:pt x="12678" y="15440"/>
                  </a:cubicBezTo>
                  <a:cubicBezTo>
                    <a:pt x="12571" y="15453"/>
                    <a:pt x="12463" y="15472"/>
                    <a:pt x="12356" y="15491"/>
                  </a:cubicBezTo>
                  <a:cubicBezTo>
                    <a:pt x="12247" y="15511"/>
                    <a:pt x="12139" y="15525"/>
                    <a:pt x="12030" y="15544"/>
                  </a:cubicBezTo>
                  <a:cubicBezTo>
                    <a:pt x="11914" y="15563"/>
                    <a:pt x="11799" y="15584"/>
                    <a:pt x="11683" y="15604"/>
                  </a:cubicBezTo>
                  <a:cubicBezTo>
                    <a:pt x="11605" y="15618"/>
                    <a:pt x="11526" y="15633"/>
                    <a:pt x="11447" y="15650"/>
                  </a:cubicBezTo>
                  <a:cubicBezTo>
                    <a:pt x="11371" y="15667"/>
                    <a:pt x="11296" y="15689"/>
                    <a:pt x="11219" y="15708"/>
                  </a:cubicBezTo>
                  <a:cubicBezTo>
                    <a:pt x="11185" y="15716"/>
                    <a:pt x="11149" y="15723"/>
                    <a:pt x="11115" y="15731"/>
                  </a:cubicBezTo>
                  <a:cubicBezTo>
                    <a:pt x="11167" y="15684"/>
                    <a:pt x="11218" y="15636"/>
                    <a:pt x="11269" y="15589"/>
                  </a:cubicBezTo>
                  <a:cubicBezTo>
                    <a:pt x="11344" y="15521"/>
                    <a:pt x="11422" y="15455"/>
                    <a:pt x="11498" y="15388"/>
                  </a:cubicBezTo>
                  <a:cubicBezTo>
                    <a:pt x="11801" y="15128"/>
                    <a:pt x="12086" y="14845"/>
                    <a:pt x="12404" y="14602"/>
                  </a:cubicBezTo>
                  <a:cubicBezTo>
                    <a:pt x="12722" y="14357"/>
                    <a:pt x="13030" y="14103"/>
                    <a:pt x="13351" y="13861"/>
                  </a:cubicBezTo>
                  <a:lnTo>
                    <a:pt x="13351" y="13861"/>
                  </a:lnTo>
                  <a:cubicBezTo>
                    <a:pt x="13344" y="13865"/>
                    <a:pt x="13338" y="13870"/>
                    <a:pt x="13331" y="13874"/>
                  </a:cubicBezTo>
                  <a:cubicBezTo>
                    <a:pt x="13747" y="13563"/>
                    <a:pt x="14149" y="13237"/>
                    <a:pt x="14563" y="12922"/>
                  </a:cubicBezTo>
                  <a:lnTo>
                    <a:pt x="14563" y="12922"/>
                  </a:lnTo>
                  <a:cubicBezTo>
                    <a:pt x="14562" y="12922"/>
                    <a:pt x="14562" y="12923"/>
                    <a:pt x="14562" y="12923"/>
                  </a:cubicBezTo>
                  <a:cubicBezTo>
                    <a:pt x="14582" y="12908"/>
                    <a:pt x="14602" y="12894"/>
                    <a:pt x="14622" y="12879"/>
                  </a:cubicBezTo>
                  <a:cubicBezTo>
                    <a:pt x="14626" y="12876"/>
                    <a:pt x="14629" y="12871"/>
                    <a:pt x="14634" y="12868"/>
                  </a:cubicBezTo>
                  <a:lnTo>
                    <a:pt x="14634" y="12868"/>
                  </a:lnTo>
                  <a:cubicBezTo>
                    <a:pt x="14633" y="12868"/>
                    <a:pt x="14633" y="12869"/>
                    <a:pt x="14632" y="12869"/>
                  </a:cubicBezTo>
                  <a:lnTo>
                    <a:pt x="14637" y="12865"/>
                  </a:lnTo>
                  <a:lnTo>
                    <a:pt x="14637" y="12865"/>
                  </a:lnTo>
                  <a:cubicBezTo>
                    <a:pt x="14636" y="12866"/>
                    <a:pt x="14635" y="12867"/>
                    <a:pt x="14634" y="12868"/>
                  </a:cubicBezTo>
                  <a:lnTo>
                    <a:pt x="14634" y="12868"/>
                  </a:lnTo>
                  <a:cubicBezTo>
                    <a:pt x="14636" y="12865"/>
                    <a:pt x="14638" y="12862"/>
                    <a:pt x="14640" y="12860"/>
                  </a:cubicBezTo>
                  <a:lnTo>
                    <a:pt x="14640" y="12860"/>
                  </a:lnTo>
                  <a:cubicBezTo>
                    <a:pt x="14639" y="12861"/>
                    <a:pt x="14638" y="12863"/>
                    <a:pt x="14637" y="12865"/>
                  </a:cubicBezTo>
                  <a:cubicBezTo>
                    <a:pt x="14677" y="12825"/>
                    <a:pt x="14717" y="12783"/>
                    <a:pt x="14758" y="12743"/>
                  </a:cubicBezTo>
                  <a:lnTo>
                    <a:pt x="14759" y="12743"/>
                  </a:lnTo>
                  <a:cubicBezTo>
                    <a:pt x="14760" y="12742"/>
                    <a:pt x="14762" y="12741"/>
                    <a:pt x="14762" y="12740"/>
                  </a:cubicBezTo>
                  <a:cubicBezTo>
                    <a:pt x="14762" y="12740"/>
                    <a:pt x="14762" y="12740"/>
                    <a:pt x="14762" y="12741"/>
                  </a:cubicBezTo>
                  <a:cubicBezTo>
                    <a:pt x="14762" y="12740"/>
                    <a:pt x="14762" y="12740"/>
                    <a:pt x="14763" y="12740"/>
                  </a:cubicBezTo>
                  <a:cubicBezTo>
                    <a:pt x="14967" y="12534"/>
                    <a:pt x="15174" y="12331"/>
                    <a:pt x="15377" y="12124"/>
                  </a:cubicBezTo>
                  <a:cubicBezTo>
                    <a:pt x="15417" y="12084"/>
                    <a:pt x="15457" y="12044"/>
                    <a:pt x="15497" y="12002"/>
                  </a:cubicBezTo>
                  <a:cubicBezTo>
                    <a:pt x="15498" y="12001"/>
                    <a:pt x="15499" y="12000"/>
                    <a:pt x="15500" y="11998"/>
                  </a:cubicBezTo>
                  <a:cubicBezTo>
                    <a:pt x="15567" y="11927"/>
                    <a:pt x="15632" y="11857"/>
                    <a:pt x="15698" y="11789"/>
                  </a:cubicBezTo>
                  <a:lnTo>
                    <a:pt x="15698" y="11789"/>
                  </a:lnTo>
                  <a:cubicBezTo>
                    <a:pt x="15660" y="11803"/>
                    <a:pt x="15623" y="11818"/>
                    <a:pt x="15585" y="11834"/>
                  </a:cubicBezTo>
                  <a:lnTo>
                    <a:pt x="15585" y="11834"/>
                  </a:lnTo>
                  <a:cubicBezTo>
                    <a:pt x="15586" y="11834"/>
                    <a:pt x="15587" y="11833"/>
                    <a:pt x="15587" y="11833"/>
                  </a:cubicBezTo>
                  <a:lnTo>
                    <a:pt x="15587" y="11833"/>
                  </a:lnTo>
                  <a:cubicBezTo>
                    <a:pt x="15520" y="11864"/>
                    <a:pt x="15451" y="11895"/>
                    <a:pt x="15383" y="11927"/>
                  </a:cubicBezTo>
                  <a:cubicBezTo>
                    <a:pt x="15380" y="11928"/>
                    <a:pt x="15378" y="11929"/>
                    <a:pt x="15376" y="11930"/>
                  </a:cubicBezTo>
                  <a:cubicBezTo>
                    <a:pt x="15368" y="11935"/>
                    <a:pt x="15360" y="11939"/>
                    <a:pt x="15352" y="11944"/>
                  </a:cubicBezTo>
                  <a:cubicBezTo>
                    <a:pt x="15275" y="11986"/>
                    <a:pt x="15200" y="12031"/>
                    <a:pt x="15124" y="12076"/>
                  </a:cubicBezTo>
                  <a:cubicBezTo>
                    <a:pt x="15052" y="12118"/>
                    <a:pt x="14979" y="12160"/>
                    <a:pt x="14906" y="12202"/>
                  </a:cubicBezTo>
                  <a:cubicBezTo>
                    <a:pt x="14845" y="12253"/>
                    <a:pt x="14785" y="12303"/>
                    <a:pt x="14723" y="12352"/>
                  </a:cubicBezTo>
                  <a:cubicBezTo>
                    <a:pt x="14597" y="12445"/>
                    <a:pt x="14465" y="12532"/>
                    <a:pt x="14340" y="12628"/>
                  </a:cubicBezTo>
                  <a:cubicBezTo>
                    <a:pt x="14215" y="12722"/>
                    <a:pt x="14093" y="12818"/>
                    <a:pt x="13970" y="12913"/>
                  </a:cubicBezTo>
                  <a:cubicBezTo>
                    <a:pt x="13715" y="13109"/>
                    <a:pt x="13465" y="13313"/>
                    <a:pt x="13208" y="13506"/>
                  </a:cubicBezTo>
                  <a:cubicBezTo>
                    <a:pt x="13213" y="13501"/>
                    <a:pt x="13220" y="13497"/>
                    <a:pt x="13226" y="13491"/>
                  </a:cubicBezTo>
                  <a:lnTo>
                    <a:pt x="13226" y="13491"/>
                  </a:lnTo>
                  <a:cubicBezTo>
                    <a:pt x="12876" y="13755"/>
                    <a:pt x="12538" y="14032"/>
                    <a:pt x="12191" y="14300"/>
                  </a:cubicBezTo>
                  <a:cubicBezTo>
                    <a:pt x="12032" y="14421"/>
                    <a:pt x="11880" y="14549"/>
                    <a:pt x="11733" y="14682"/>
                  </a:cubicBezTo>
                  <a:cubicBezTo>
                    <a:pt x="11580" y="14818"/>
                    <a:pt x="11433" y="14957"/>
                    <a:pt x="11277" y="15090"/>
                  </a:cubicBezTo>
                  <a:cubicBezTo>
                    <a:pt x="11236" y="15126"/>
                    <a:pt x="11195" y="15164"/>
                    <a:pt x="11154" y="15201"/>
                  </a:cubicBezTo>
                  <a:cubicBezTo>
                    <a:pt x="11218" y="15055"/>
                    <a:pt x="11281" y="14909"/>
                    <a:pt x="11337" y="14760"/>
                  </a:cubicBezTo>
                  <a:cubicBezTo>
                    <a:pt x="11408" y="14573"/>
                    <a:pt x="11480" y="14387"/>
                    <a:pt x="11555" y="14200"/>
                  </a:cubicBezTo>
                  <a:cubicBezTo>
                    <a:pt x="11626" y="14025"/>
                    <a:pt x="11693" y="13848"/>
                    <a:pt x="11760" y="13671"/>
                  </a:cubicBezTo>
                  <a:cubicBezTo>
                    <a:pt x="11831" y="13487"/>
                    <a:pt x="11901" y="13303"/>
                    <a:pt x="11960" y="13114"/>
                  </a:cubicBezTo>
                  <a:cubicBezTo>
                    <a:pt x="12018" y="12933"/>
                    <a:pt x="12072" y="12750"/>
                    <a:pt x="12133" y="12570"/>
                  </a:cubicBezTo>
                  <a:cubicBezTo>
                    <a:pt x="12206" y="12356"/>
                    <a:pt x="12287" y="12145"/>
                    <a:pt x="12366" y="11934"/>
                  </a:cubicBezTo>
                  <a:cubicBezTo>
                    <a:pt x="12444" y="11723"/>
                    <a:pt x="12522" y="11514"/>
                    <a:pt x="12613" y="11311"/>
                  </a:cubicBezTo>
                  <a:cubicBezTo>
                    <a:pt x="12723" y="11090"/>
                    <a:pt x="12849" y="10878"/>
                    <a:pt x="12974" y="10667"/>
                  </a:cubicBezTo>
                  <a:cubicBezTo>
                    <a:pt x="13093" y="10468"/>
                    <a:pt x="13209" y="10267"/>
                    <a:pt x="13331" y="10070"/>
                  </a:cubicBezTo>
                  <a:cubicBezTo>
                    <a:pt x="13484" y="9844"/>
                    <a:pt x="13644" y="9624"/>
                    <a:pt x="13824" y="9416"/>
                  </a:cubicBezTo>
                  <a:cubicBezTo>
                    <a:pt x="13909" y="9326"/>
                    <a:pt x="13996" y="9239"/>
                    <a:pt x="14086" y="9154"/>
                  </a:cubicBezTo>
                  <a:cubicBezTo>
                    <a:pt x="14140" y="9111"/>
                    <a:pt x="14194" y="9069"/>
                    <a:pt x="14251" y="9029"/>
                  </a:cubicBezTo>
                  <a:cubicBezTo>
                    <a:pt x="14470" y="8891"/>
                    <a:pt x="14693" y="8758"/>
                    <a:pt x="14926" y="8644"/>
                  </a:cubicBezTo>
                  <a:cubicBezTo>
                    <a:pt x="15080" y="8572"/>
                    <a:pt x="15233" y="8503"/>
                    <a:pt x="15391" y="8444"/>
                  </a:cubicBezTo>
                  <a:cubicBezTo>
                    <a:pt x="15469" y="8421"/>
                    <a:pt x="15547" y="8402"/>
                    <a:pt x="15626" y="8382"/>
                  </a:cubicBezTo>
                  <a:cubicBezTo>
                    <a:pt x="15759" y="8359"/>
                    <a:pt x="15890" y="8343"/>
                    <a:pt x="16025" y="8333"/>
                  </a:cubicBezTo>
                  <a:cubicBezTo>
                    <a:pt x="16068" y="8331"/>
                    <a:pt x="16112" y="8330"/>
                    <a:pt x="16155" y="8330"/>
                  </a:cubicBezTo>
                  <a:close/>
                  <a:moveTo>
                    <a:pt x="3771" y="16305"/>
                  </a:moveTo>
                  <a:cubicBezTo>
                    <a:pt x="3771" y="16305"/>
                    <a:pt x="3771" y="16305"/>
                    <a:pt x="3772" y="16306"/>
                  </a:cubicBezTo>
                  <a:lnTo>
                    <a:pt x="3772" y="16306"/>
                  </a:lnTo>
                  <a:cubicBezTo>
                    <a:pt x="3772" y="16305"/>
                    <a:pt x="3771" y="16305"/>
                    <a:pt x="3771" y="16305"/>
                  </a:cubicBezTo>
                  <a:close/>
                  <a:moveTo>
                    <a:pt x="2571" y="18860"/>
                  </a:moveTo>
                  <a:cubicBezTo>
                    <a:pt x="2574" y="18861"/>
                    <a:pt x="2576" y="18862"/>
                    <a:pt x="2579" y="18864"/>
                  </a:cubicBezTo>
                  <a:lnTo>
                    <a:pt x="2579" y="18864"/>
                  </a:lnTo>
                  <a:cubicBezTo>
                    <a:pt x="2576" y="18862"/>
                    <a:pt x="2574" y="18861"/>
                    <a:pt x="2571" y="18860"/>
                  </a:cubicBezTo>
                  <a:close/>
                  <a:moveTo>
                    <a:pt x="3221" y="13661"/>
                  </a:moveTo>
                  <a:cubicBezTo>
                    <a:pt x="3272" y="13661"/>
                    <a:pt x="3323" y="13661"/>
                    <a:pt x="3374" y="13663"/>
                  </a:cubicBezTo>
                  <a:cubicBezTo>
                    <a:pt x="3496" y="13666"/>
                    <a:pt x="3617" y="13671"/>
                    <a:pt x="3739" y="13674"/>
                  </a:cubicBezTo>
                  <a:cubicBezTo>
                    <a:pt x="3825" y="13680"/>
                    <a:pt x="3911" y="13684"/>
                    <a:pt x="3997" y="13695"/>
                  </a:cubicBezTo>
                  <a:cubicBezTo>
                    <a:pt x="4071" y="13703"/>
                    <a:pt x="4143" y="13716"/>
                    <a:pt x="4215" y="13730"/>
                  </a:cubicBezTo>
                  <a:cubicBezTo>
                    <a:pt x="4307" y="13752"/>
                    <a:pt x="4397" y="13774"/>
                    <a:pt x="4486" y="13800"/>
                  </a:cubicBezTo>
                  <a:cubicBezTo>
                    <a:pt x="4561" y="13822"/>
                    <a:pt x="4633" y="13846"/>
                    <a:pt x="4706" y="13869"/>
                  </a:cubicBezTo>
                  <a:lnTo>
                    <a:pt x="4705" y="13869"/>
                  </a:lnTo>
                  <a:cubicBezTo>
                    <a:pt x="4863" y="13923"/>
                    <a:pt x="5019" y="13979"/>
                    <a:pt x="5175" y="14040"/>
                  </a:cubicBezTo>
                  <a:cubicBezTo>
                    <a:pt x="5311" y="14096"/>
                    <a:pt x="5444" y="14158"/>
                    <a:pt x="5577" y="14220"/>
                  </a:cubicBezTo>
                  <a:lnTo>
                    <a:pt x="5577" y="14220"/>
                  </a:lnTo>
                  <a:cubicBezTo>
                    <a:pt x="5576" y="14220"/>
                    <a:pt x="5576" y="14220"/>
                    <a:pt x="5576" y="14220"/>
                  </a:cubicBezTo>
                  <a:lnTo>
                    <a:pt x="5576" y="14220"/>
                  </a:lnTo>
                  <a:cubicBezTo>
                    <a:pt x="5577" y="14220"/>
                    <a:pt x="5577" y="14220"/>
                    <a:pt x="5578" y="14221"/>
                  </a:cubicBezTo>
                  <a:lnTo>
                    <a:pt x="5578" y="14221"/>
                  </a:lnTo>
                  <a:cubicBezTo>
                    <a:pt x="5578" y="14221"/>
                    <a:pt x="5578" y="14221"/>
                    <a:pt x="5578" y="14221"/>
                  </a:cubicBezTo>
                  <a:lnTo>
                    <a:pt x="5578" y="14221"/>
                  </a:lnTo>
                  <a:cubicBezTo>
                    <a:pt x="5578" y="14221"/>
                    <a:pt x="5579" y="14221"/>
                    <a:pt x="5579" y="14221"/>
                  </a:cubicBezTo>
                  <a:lnTo>
                    <a:pt x="5579" y="14221"/>
                  </a:lnTo>
                  <a:cubicBezTo>
                    <a:pt x="5661" y="14264"/>
                    <a:pt x="5745" y="14306"/>
                    <a:pt x="5827" y="14351"/>
                  </a:cubicBezTo>
                  <a:cubicBezTo>
                    <a:pt x="5907" y="14397"/>
                    <a:pt x="5985" y="14444"/>
                    <a:pt x="6064" y="14493"/>
                  </a:cubicBezTo>
                  <a:cubicBezTo>
                    <a:pt x="6135" y="14542"/>
                    <a:pt x="6206" y="14591"/>
                    <a:pt x="6276" y="14645"/>
                  </a:cubicBezTo>
                  <a:cubicBezTo>
                    <a:pt x="6346" y="14698"/>
                    <a:pt x="6412" y="14756"/>
                    <a:pt x="6478" y="14813"/>
                  </a:cubicBezTo>
                  <a:cubicBezTo>
                    <a:pt x="6521" y="14853"/>
                    <a:pt x="6564" y="14892"/>
                    <a:pt x="6604" y="14934"/>
                  </a:cubicBezTo>
                  <a:cubicBezTo>
                    <a:pt x="6644" y="14979"/>
                    <a:pt x="6684" y="15022"/>
                    <a:pt x="6724" y="15066"/>
                  </a:cubicBezTo>
                  <a:cubicBezTo>
                    <a:pt x="6928" y="15315"/>
                    <a:pt x="7118" y="15573"/>
                    <a:pt x="7298" y="15840"/>
                  </a:cubicBezTo>
                  <a:cubicBezTo>
                    <a:pt x="7386" y="15979"/>
                    <a:pt x="7473" y="16121"/>
                    <a:pt x="7562" y="16261"/>
                  </a:cubicBezTo>
                  <a:cubicBezTo>
                    <a:pt x="7648" y="16396"/>
                    <a:pt x="7738" y="16527"/>
                    <a:pt x="7826" y="16660"/>
                  </a:cubicBezTo>
                  <a:lnTo>
                    <a:pt x="7826" y="16660"/>
                  </a:lnTo>
                  <a:cubicBezTo>
                    <a:pt x="7890" y="16761"/>
                    <a:pt x="7953" y="16863"/>
                    <a:pt x="8013" y="16969"/>
                  </a:cubicBezTo>
                  <a:cubicBezTo>
                    <a:pt x="8071" y="17069"/>
                    <a:pt x="8123" y="17175"/>
                    <a:pt x="8175" y="17280"/>
                  </a:cubicBezTo>
                  <a:cubicBezTo>
                    <a:pt x="8279" y="17483"/>
                    <a:pt x="8390" y="17681"/>
                    <a:pt x="8493" y="17884"/>
                  </a:cubicBezTo>
                  <a:cubicBezTo>
                    <a:pt x="8493" y="17884"/>
                    <a:pt x="8493" y="17883"/>
                    <a:pt x="8492" y="17882"/>
                  </a:cubicBezTo>
                  <a:lnTo>
                    <a:pt x="8492" y="17882"/>
                  </a:lnTo>
                  <a:cubicBezTo>
                    <a:pt x="8494" y="17885"/>
                    <a:pt x="8495" y="17887"/>
                    <a:pt x="8497" y="17890"/>
                  </a:cubicBezTo>
                  <a:cubicBezTo>
                    <a:pt x="8497" y="17891"/>
                    <a:pt x="8498" y="17892"/>
                    <a:pt x="8499" y="17895"/>
                  </a:cubicBezTo>
                  <a:cubicBezTo>
                    <a:pt x="8498" y="17894"/>
                    <a:pt x="8498" y="17892"/>
                    <a:pt x="8497" y="17891"/>
                  </a:cubicBezTo>
                  <a:lnTo>
                    <a:pt x="8497" y="17891"/>
                  </a:lnTo>
                  <a:cubicBezTo>
                    <a:pt x="8569" y="18041"/>
                    <a:pt x="8638" y="18193"/>
                    <a:pt x="8707" y="18346"/>
                  </a:cubicBezTo>
                  <a:cubicBezTo>
                    <a:pt x="8788" y="18526"/>
                    <a:pt x="8874" y="18704"/>
                    <a:pt x="8960" y="18884"/>
                  </a:cubicBezTo>
                  <a:cubicBezTo>
                    <a:pt x="9004" y="18976"/>
                    <a:pt x="9048" y="19070"/>
                    <a:pt x="9091" y="19164"/>
                  </a:cubicBezTo>
                  <a:cubicBezTo>
                    <a:pt x="9099" y="19180"/>
                    <a:pt x="9106" y="19195"/>
                    <a:pt x="9114" y="19211"/>
                  </a:cubicBezTo>
                  <a:cubicBezTo>
                    <a:pt x="9101" y="19204"/>
                    <a:pt x="9089" y="19196"/>
                    <a:pt x="9076" y="19189"/>
                  </a:cubicBezTo>
                  <a:cubicBezTo>
                    <a:pt x="8947" y="19119"/>
                    <a:pt x="8814" y="19052"/>
                    <a:pt x="8686" y="18976"/>
                  </a:cubicBezTo>
                  <a:cubicBezTo>
                    <a:pt x="8669" y="18965"/>
                    <a:pt x="8651" y="18954"/>
                    <a:pt x="8633" y="18942"/>
                  </a:cubicBezTo>
                  <a:cubicBezTo>
                    <a:pt x="8471" y="18843"/>
                    <a:pt x="8308" y="18744"/>
                    <a:pt x="8142" y="18651"/>
                  </a:cubicBezTo>
                  <a:cubicBezTo>
                    <a:pt x="8059" y="18604"/>
                    <a:pt x="7973" y="18561"/>
                    <a:pt x="7888" y="18513"/>
                  </a:cubicBezTo>
                  <a:cubicBezTo>
                    <a:pt x="7812" y="18470"/>
                    <a:pt x="7736" y="18424"/>
                    <a:pt x="7660" y="18377"/>
                  </a:cubicBezTo>
                  <a:cubicBezTo>
                    <a:pt x="7519" y="18287"/>
                    <a:pt x="7379" y="18197"/>
                    <a:pt x="7238" y="18109"/>
                  </a:cubicBezTo>
                  <a:cubicBezTo>
                    <a:pt x="7110" y="18029"/>
                    <a:pt x="6978" y="17952"/>
                    <a:pt x="6849" y="17874"/>
                  </a:cubicBezTo>
                  <a:cubicBezTo>
                    <a:pt x="6564" y="17703"/>
                    <a:pt x="6282" y="17529"/>
                    <a:pt x="5999" y="17357"/>
                  </a:cubicBezTo>
                  <a:cubicBezTo>
                    <a:pt x="5997" y="17355"/>
                    <a:pt x="5995" y="17355"/>
                    <a:pt x="5992" y="17354"/>
                  </a:cubicBezTo>
                  <a:cubicBezTo>
                    <a:pt x="5976" y="17345"/>
                    <a:pt x="5960" y="17337"/>
                    <a:pt x="5943" y="17329"/>
                  </a:cubicBezTo>
                  <a:cubicBezTo>
                    <a:pt x="5851" y="17282"/>
                    <a:pt x="5758" y="17234"/>
                    <a:pt x="5665" y="17188"/>
                  </a:cubicBezTo>
                  <a:cubicBezTo>
                    <a:pt x="5500" y="17103"/>
                    <a:pt x="5333" y="17020"/>
                    <a:pt x="5167" y="16938"/>
                  </a:cubicBezTo>
                  <a:cubicBezTo>
                    <a:pt x="4920" y="16813"/>
                    <a:pt x="4673" y="16687"/>
                    <a:pt x="4425" y="16565"/>
                  </a:cubicBezTo>
                  <a:cubicBezTo>
                    <a:pt x="4404" y="16557"/>
                    <a:pt x="4385" y="16548"/>
                    <a:pt x="4364" y="16539"/>
                  </a:cubicBezTo>
                  <a:cubicBezTo>
                    <a:pt x="4293" y="16510"/>
                    <a:pt x="4223" y="16481"/>
                    <a:pt x="4154" y="16452"/>
                  </a:cubicBezTo>
                  <a:lnTo>
                    <a:pt x="4154" y="16452"/>
                  </a:lnTo>
                  <a:cubicBezTo>
                    <a:pt x="4155" y="16453"/>
                    <a:pt x="4156" y="16454"/>
                    <a:pt x="4157" y="16455"/>
                  </a:cubicBezTo>
                  <a:cubicBezTo>
                    <a:pt x="4116" y="16438"/>
                    <a:pt x="4072" y="16422"/>
                    <a:pt x="4030" y="16405"/>
                  </a:cubicBezTo>
                  <a:lnTo>
                    <a:pt x="4030" y="16405"/>
                  </a:lnTo>
                  <a:cubicBezTo>
                    <a:pt x="4031" y="16405"/>
                    <a:pt x="4032" y="16406"/>
                    <a:pt x="4033" y="16406"/>
                  </a:cubicBezTo>
                  <a:lnTo>
                    <a:pt x="4033" y="16406"/>
                  </a:lnTo>
                  <a:cubicBezTo>
                    <a:pt x="3957" y="16376"/>
                    <a:pt x="3881" y="16347"/>
                    <a:pt x="3806" y="16318"/>
                  </a:cubicBezTo>
                  <a:cubicBezTo>
                    <a:pt x="3795" y="16313"/>
                    <a:pt x="3784" y="16309"/>
                    <a:pt x="3772" y="16306"/>
                  </a:cubicBezTo>
                  <a:lnTo>
                    <a:pt x="3772" y="16306"/>
                  </a:lnTo>
                  <a:cubicBezTo>
                    <a:pt x="3772" y="16306"/>
                    <a:pt x="3772" y="16306"/>
                    <a:pt x="3772" y="16306"/>
                  </a:cubicBezTo>
                  <a:cubicBezTo>
                    <a:pt x="3769" y="16304"/>
                    <a:pt x="3765" y="16304"/>
                    <a:pt x="3763" y="16303"/>
                  </a:cubicBezTo>
                  <a:cubicBezTo>
                    <a:pt x="3702" y="16281"/>
                    <a:pt x="3641" y="16261"/>
                    <a:pt x="3581" y="16239"/>
                  </a:cubicBezTo>
                  <a:lnTo>
                    <a:pt x="3581" y="16239"/>
                  </a:lnTo>
                  <a:cubicBezTo>
                    <a:pt x="3657" y="16290"/>
                    <a:pt x="3733" y="16343"/>
                    <a:pt x="3809" y="16393"/>
                  </a:cubicBezTo>
                  <a:cubicBezTo>
                    <a:pt x="3880" y="16443"/>
                    <a:pt x="3950" y="16489"/>
                    <a:pt x="4021" y="16540"/>
                  </a:cubicBezTo>
                  <a:cubicBezTo>
                    <a:pt x="4087" y="16588"/>
                    <a:pt x="4156" y="16636"/>
                    <a:pt x="4220" y="16687"/>
                  </a:cubicBezTo>
                  <a:cubicBezTo>
                    <a:pt x="4367" y="16784"/>
                    <a:pt x="4515" y="16879"/>
                    <a:pt x="4662" y="16975"/>
                  </a:cubicBezTo>
                  <a:cubicBezTo>
                    <a:pt x="4801" y="17063"/>
                    <a:pt x="4941" y="17150"/>
                    <a:pt x="5080" y="17236"/>
                  </a:cubicBezTo>
                  <a:cubicBezTo>
                    <a:pt x="5156" y="17284"/>
                    <a:pt x="5232" y="17332"/>
                    <a:pt x="5309" y="17380"/>
                  </a:cubicBezTo>
                  <a:cubicBezTo>
                    <a:pt x="5338" y="17400"/>
                    <a:pt x="5369" y="17419"/>
                    <a:pt x="5399" y="17440"/>
                  </a:cubicBezTo>
                  <a:cubicBezTo>
                    <a:pt x="5485" y="17486"/>
                    <a:pt x="5569" y="17533"/>
                    <a:pt x="5654" y="17581"/>
                  </a:cubicBezTo>
                  <a:cubicBezTo>
                    <a:pt x="5817" y="17675"/>
                    <a:pt x="5977" y="17778"/>
                    <a:pt x="6138" y="17876"/>
                  </a:cubicBezTo>
                  <a:cubicBezTo>
                    <a:pt x="6473" y="18080"/>
                    <a:pt x="6810" y="18278"/>
                    <a:pt x="7142" y="18485"/>
                  </a:cubicBezTo>
                  <a:cubicBezTo>
                    <a:pt x="7143" y="18485"/>
                    <a:pt x="7144" y="18485"/>
                    <a:pt x="7145" y="18486"/>
                  </a:cubicBezTo>
                  <a:cubicBezTo>
                    <a:pt x="7150" y="18489"/>
                    <a:pt x="7156" y="18492"/>
                    <a:pt x="7160" y="18496"/>
                  </a:cubicBezTo>
                  <a:lnTo>
                    <a:pt x="7160" y="18496"/>
                  </a:lnTo>
                  <a:cubicBezTo>
                    <a:pt x="7159" y="18495"/>
                    <a:pt x="7158" y="18494"/>
                    <a:pt x="7158" y="18494"/>
                  </a:cubicBezTo>
                  <a:lnTo>
                    <a:pt x="7158" y="18494"/>
                  </a:lnTo>
                  <a:cubicBezTo>
                    <a:pt x="7159" y="18495"/>
                    <a:pt x="7160" y="18496"/>
                    <a:pt x="7161" y="18496"/>
                  </a:cubicBezTo>
                  <a:cubicBezTo>
                    <a:pt x="7161" y="18496"/>
                    <a:pt x="7161" y="18496"/>
                    <a:pt x="7160" y="18496"/>
                  </a:cubicBezTo>
                  <a:lnTo>
                    <a:pt x="7160" y="18496"/>
                  </a:lnTo>
                  <a:cubicBezTo>
                    <a:pt x="7263" y="18563"/>
                    <a:pt x="7367" y="18631"/>
                    <a:pt x="7471" y="18696"/>
                  </a:cubicBezTo>
                  <a:cubicBezTo>
                    <a:pt x="7584" y="18765"/>
                    <a:pt x="7697" y="18831"/>
                    <a:pt x="7815" y="18892"/>
                  </a:cubicBezTo>
                  <a:cubicBezTo>
                    <a:pt x="8029" y="19005"/>
                    <a:pt x="8238" y="19132"/>
                    <a:pt x="8444" y="19259"/>
                  </a:cubicBezTo>
                  <a:cubicBezTo>
                    <a:pt x="8458" y="19268"/>
                    <a:pt x="8471" y="19276"/>
                    <a:pt x="8485" y="19285"/>
                  </a:cubicBezTo>
                  <a:cubicBezTo>
                    <a:pt x="8590" y="19352"/>
                    <a:pt x="8700" y="19409"/>
                    <a:pt x="8810" y="19466"/>
                  </a:cubicBezTo>
                  <a:cubicBezTo>
                    <a:pt x="8715" y="19459"/>
                    <a:pt x="8619" y="19455"/>
                    <a:pt x="8524" y="19455"/>
                  </a:cubicBezTo>
                  <a:cubicBezTo>
                    <a:pt x="8453" y="19455"/>
                    <a:pt x="8382" y="19458"/>
                    <a:pt x="8311" y="19462"/>
                  </a:cubicBezTo>
                  <a:cubicBezTo>
                    <a:pt x="8127" y="19476"/>
                    <a:pt x="7947" y="19510"/>
                    <a:pt x="7767" y="19549"/>
                  </a:cubicBezTo>
                  <a:cubicBezTo>
                    <a:pt x="7705" y="19561"/>
                    <a:pt x="7645" y="19569"/>
                    <a:pt x="7581" y="19573"/>
                  </a:cubicBezTo>
                  <a:lnTo>
                    <a:pt x="7575" y="19573"/>
                  </a:lnTo>
                  <a:cubicBezTo>
                    <a:pt x="7574" y="19573"/>
                    <a:pt x="7571" y="19573"/>
                    <a:pt x="7570" y="19574"/>
                  </a:cubicBezTo>
                  <a:lnTo>
                    <a:pt x="7563" y="19574"/>
                  </a:lnTo>
                  <a:cubicBezTo>
                    <a:pt x="7457" y="19582"/>
                    <a:pt x="7351" y="19596"/>
                    <a:pt x="7246" y="19607"/>
                  </a:cubicBezTo>
                  <a:cubicBezTo>
                    <a:pt x="7143" y="19617"/>
                    <a:pt x="7041" y="19625"/>
                    <a:pt x="6939" y="19636"/>
                  </a:cubicBezTo>
                  <a:cubicBezTo>
                    <a:pt x="6741" y="19659"/>
                    <a:pt x="6542" y="19681"/>
                    <a:pt x="6345" y="19697"/>
                  </a:cubicBezTo>
                  <a:cubicBezTo>
                    <a:pt x="6310" y="19698"/>
                    <a:pt x="6275" y="19699"/>
                    <a:pt x="6240" y="19699"/>
                  </a:cubicBezTo>
                  <a:cubicBezTo>
                    <a:pt x="6143" y="19699"/>
                    <a:pt x="6047" y="19695"/>
                    <a:pt x="5950" y="19695"/>
                  </a:cubicBezTo>
                  <a:cubicBezTo>
                    <a:pt x="5817" y="19693"/>
                    <a:pt x="5685" y="19693"/>
                    <a:pt x="5552" y="19685"/>
                  </a:cubicBezTo>
                  <a:cubicBezTo>
                    <a:pt x="5389" y="19671"/>
                    <a:pt x="5226" y="19648"/>
                    <a:pt x="5064" y="19620"/>
                  </a:cubicBezTo>
                  <a:cubicBezTo>
                    <a:pt x="4895" y="19592"/>
                    <a:pt x="4723" y="19565"/>
                    <a:pt x="4552" y="19536"/>
                  </a:cubicBezTo>
                  <a:cubicBezTo>
                    <a:pt x="4395" y="19504"/>
                    <a:pt x="4241" y="19465"/>
                    <a:pt x="4085" y="19428"/>
                  </a:cubicBezTo>
                  <a:cubicBezTo>
                    <a:pt x="3926" y="19389"/>
                    <a:pt x="3767" y="19348"/>
                    <a:pt x="3609" y="19302"/>
                  </a:cubicBezTo>
                  <a:cubicBezTo>
                    <a:pt x="3255" y="19181"/>
                    <a:pt x="2917" y="19026"/>
                    <a:pt x="2579" y="18864"/>
                  </a:cubicBezTo>
                  <a:lnTo>
                    <a:pt x="2579" y="18864"/>
                  </a:lnTo>
                  <a:cubicBezTo>
                    <a:pt x="2579" y="18864"/>
                    <a:pt x="2580" y="18864"/>
                    <a:pt x="2580" y="18864"/>
                  </a:cubicBezTo>
                  <a:cubicBezTo>
                    <a:pt x="2448" y="18798"/>
                    <a:pt x="2314" y="18734"/>
                    <a:pt x="2188" y="18657"/>
                  </a:cubicBezTo>
                  <a:cubicBezTo>
                    <a:pt x="2054" y="18576"/>
                    <a:pt x="1923" y="18495"/>
                    <a:pt x="1790" y="18413"/>
                  </a:cubicBezTo>
                  <a:cubicBezTo>
                    <a:pt x="1611" y="18289"/>
                    <a:pt x="1440" y="18154"/>
                    <a:pt x="1274" y="18014"/>
                  </a:cubicBezTo>
                  <a:cubicBezTo>
                    <a:pt x="1166" y="17911"/>
                    <a:pt x="1062" y="17803"/>
                    <a:pt x="962" y="17690"/>
                  </a:cubicBezTo>
                  <a:cubicBezTo>
                    <a:pt x="921" y="17637"/>
                    <a:pt x="882" y="17584"/>
                    <a:pt x="843" y="17529"/>
                  </a:cubicBezTo>
                  <a:cubicBezTo>
                    <a:pt x="779" y="17426"/>
                    <a:pt x="722" y="17322"/>
                    <a:pt x="668" y="17213"/>
                  </a:cubicBezTo>
                  <a:cubicBezTo>
                    <a:pt x="634" y="17140"/>
                    <a:pt x="603" y="17066"/>
                    <a:pt x="572" y="16990"/>
                  </a:cubicBezTo>
                  <a:cubicBezTo>
                    <a:pt x="517" y="16820"/>
                    <a:pt x="480" y="16646"/>
                    <a:pt x="442" y="16471"/>
                  </a:cubicBezTo>
                  <a:cubicBezTo>
                    <a:pt x="414" y="16321"/>
                    <a:pt x="389" y="16171"/>
                    <a:pt x="376" y="16021"/>
                  </a:cubicBezTo>
                  <a:cubicBezTo>
                    <a:pt x="373" y="15982"/>
                    <a:pt x="373" y="15944"/>
                    <a:pt x="373" y="15906"/>
                  </a:cubicBezTo>
                  <a:cubicBezTo>
                    <a:pt x="378" y="15848"/>
                    <a:pt x="385" y="15792"/>
                    <a:pt x="395" y="15735"/>
                  </a:cubicBezTo>
                  <a:cubicBezTo>
                    <a:pt x="408" y="15679"/>
                    <a:pt x="422" y="15625"/>
                    <a:pt x="440" y="15571"/>
                  </a:cubicBezTo>
                  <a:cubicBezTo>
                    <a:pt x="464" y="15503"/>
                    <a:pt x="491" y="15437"/>
                    <a:pt x="520" y="15370"/>
                  </a:cubicBezTo>
                  <a:cubicBezTo>
                    <a:pt x="544" y="15321"/>
                    <a:pt x="568" y="15272"/>
                    <a:pt x="595" y="15224"/>
                  </a:cubicBezTo>
                  <a:cubicBezTo>
                    <a:pt x="624" y="15174"/>
                    <a:pt x="653" y="15128"/>
                    <a:pt x="684" y="15081"/>
                  </a:cubicBezTo>
                  <a:cubicBezTo>
                    <a:pt x="819" y="14899"/>
                    <a:pt x="962" y="14722"/>
                    <a:pt x="1109" y="14549"/>
                  </a:cubicBezTo>
                  <a:cubicBezTo>
                    <a:pt x="1194" y="14454"/>
                    <a:pt x="1284" y="14364"/>
                    <a:pt x="1378" y="14278"/>
                  </a:cubicBezTo>
                  <a:cubicBezTo>
                    <a:pt x="1468" y="14207"/>
                    <a:pt x="1558" y="14138"/>
                    <a:pt x="1651" y="14073"/>
                  </a:cubicBezTo>
                  <a:cubicBezTo>
                    <a:pt x="1726" y="14025"/>
                    <a:pt x="1803" y="13979"/>
                    <a:pt x="1880" y="13936"/>
                  </a:cubicBezTo>
                  <a:cubicBezTo>
                    <a:pt x="1920" y="13917"/>
                    <a:pt x="1960" y="13896"/>
                    <a:pt x="2002" y="13879"/>
                  </a:cubicBezTo>
                  <a:cubicBezTo>
                    <a:pt x="2044" y="13863"/>
                    <a:pt x="2086" y="13846"/>
                    <a:pt x="2129" y="13829"/>
                  </a:cubicBezTo>
                  <a:cubicBezTo>
                    <a:pt x="2191" y="13808"/>
                    <a:pt x="2254" y="13787"/>
                    <a:pt x="2318" y="13770"/>
                  </a:cubicBezTo>
                  <a:cubicBezTo>
                    <a:pt x="2384" y="13753"/>
                    <a:pt x="2449" y="13738"/>
                    <a:pt x="2514" y="13724"/>
                  </a:cubicBezTo>
                  <a:cubicBezTo>
                    <a:pt x="2665" y="13699"/>
                    <a:pt x="2815" y="13680"/>
                    <a:pt x="2968" y="13666"/>
                  </a:cubicBezTo>
                  <a:cubicBezTo>
                    <a:pt x="3052" y="13663"/>
                    <a:pt x="3137" y="13661"/>
                    <a:pt x="3221" y="13661"/>
                  </a:cubicBezTo>
                  <a:close/>
                  <a:moveTo>
                    <a:pt x="7573" y="19943"/>
                  </a:moveTo>
                  <a:lnTo>
                    <a:pt x="7573" y="19943"/>
                  </a:lnTo>
                  <a:cubicBezTo>
                    <a:pt x="7571" y="19943"/>
                    <a:pt x="7570" y="19943"/>
                    <a:pt x="7569" y="19943"/>
                  </a:cubicBezTo>
                  <a:lnTo>
                    <a:pt x="7569" y="19943"/>
                  </a:lnTo>
                  <a:cubicBezTo>
                    <a:pt x="7570" y="19943"/>
                    <a:pt x="7571" y="19943"/>
                    <a:pt x="7573" y="19943"/>
                  </a:cubicBezTo>
                  <a:close/>
                  <a:moveTo>
                    <a:pt x="3158" y="21775"/>
                  </a:moveTo>
                  <a:cubicBezTo>
                    <a:pt x="3157" y="21775"/>
                    <a:pt x="3157" y="21775"/>
                    <a:pt x="3157" y="21775"/>
                  </a:cubicBezTo>
                  <a:cubicBezTo>
                    <a:pt x="3157" y="21775"/>
                    <a:pt x="3157" y="21775"/>
                    <a:pt x="3158" y="21775"/>
                  </a:cubicBezTo>
                  <a:close/>
                  <a:moveTo>
                    <a:pt x="1771" y="22157"/>
                  </a:moveTo>
                  <a:cubicBezTo>
                    <a:pt x="1769" y="22158"/>
                    <a:pt x="1767" y="22160"/>
                    <a:pt x="1765" y="22161"/>
                  </a:cubicBezTo>
                  <a:cubicBezTo>
                    <a:pt x="1767" y="22160"/>
                    <a:pt x="1769" y="22159"/>
                    <a:pt x="1771" y="22157"/>
                  </a:cubicBezTo>
                  <a:close/>
                  <a:moveTo>
                    <a:pt x="17829" y="25171"/>
                  </a:moveTo>
                  <a:lnTo>
                    <a:pt x="17829" y="25171"/>
                  </a:lnTo>
                  <a:cubicBezTo>
                    <a:pt x="17825" y="25174"/>
                    <a:pt x="17821" y="25177"/>
                    <a:pt x="17817" y="25180"/>
                  </a:cubicBezTo>
                  <a:cubicBezTo>
                    <a:pt x="17821" y="25177"/>
                    <a:pt x="17825" y="25174"/>
                    <a:pt x="17829" y="25171"/>
                  </a:cubicBezTo>
                  <a:close/>
                  <a:moveTo>
                    <a:pt x="13802" y="25856"/>
                  </a:moveTo>
                  <a:lnTo>
                    <a:pt x="13802" y="25856"/>
                  </a:lnTo>
                  <a:cubicBezTo>
                    <a:pt x="13803" y="25856"/>
                    <a:pt x="13804" y="25856"/>
                    <a:pt x="13805" y="25856"/>
                  </a:cubicBezTo>
                  <a:lnTo>
                    <a:pt x="13805" y="25856"/>
                  </a:lnTo>
                  <a:cubicBezTo>
                    <a:pt x="13804" y="25856"/>
                    <a:pt x="13803" y="25856"/>
                    <a:pt x="13802" y="25856"/>
                  </a:cubicBezTo>
                  <a:close/>
                  <a:moveTo>
                    <a:pt x="16420" y="20386"/>
                  </a:moveTo>
                  <a:cubicBezTo>
                    <a:pt x="16507" y="20391"/>
                    <a:pt x="16593" y="20395"/>
                    <a:pt x="16682" y="20404"/>
                  </a:cubicBezTo>
                  <a:cubicBezTo>
                    <a:pt x="16754" y="20410"/>
                    <a:pt x="16827" y="20421"/>
                    <a:pt x="16900" y="20431"/>
                  </a:cubicBezTo>
                  <a:cubicBezTo>
                    <a:pt x="17014" y="20450"/>
                    <a:pt x="17129" y="20471"/>
                    <a:pt x="17241" y="20502"/>
                  </a:cubicBezTo>
                  <a:cubicBezTo>
                    <a:pt x="17296" y="20518"/>
                    <a:pt x="17350" y="20537"/>
                    <a:pt x="17403" y="20559"/>
                  </a:cubicBezTo>
                  <a:cubicBezTo>
                    <a:pt x="17561" y="20631"/>
                    <a:pt x="17713" y="20710"/>
                    <a:pt x="17863" y="20797"/>
                  </a:cubicBezTo>
                  <a:cubicBezTo>
                    <a:pt x="17995" y="20881"/>
                    <a:pt x="18126" y="20968"/>
                    <a:pt x="18253" y="21062"/>
                  </a:cubicBezTo>
                  <a:cubicBezTo>
                    <a:pt x="18301" y="21102"/>
                    <a:pt x="18346" y="21143"/>
                    <a:pt x="18390" y="21188"/>
                  </a:cubicBezTo>
                  <a:cubicBezTo>
                    <a:pt x="18460" y="21263"/>
                    <a:pt x="18523" y="21343"/>
                    <a:pt x="18588" y="21423"/>
                  </a:cubicBezTo>
                  <a:cubicBezTo>
                    <a:pt x="18649" y="21498"/>
                    <a:pt x="18709" y="21572"/>
                    <a:pt x="18766" y="21648"/>
                  </a:cubicBezTo>
                  <a:cubicBezTo>
                    <a:pt x="18798" y="21692"/>
                    <a:pt x="18828" y="21737"/>
                    <a:pt x="18856" y="21784"/>
                  </a:cubicBezTo>
                  <a:cubicBezTo>
                    <a:pt x="18912" y="21893"/>
                    <a:pt x="18962" y="22006"/>
                    <a:pt x="19006" y="22122"/>
                  </a:cubicBezTo>
                  <a:cubicBezTo>
                    <a:pt x="19039" y="22219"/>
                    <a:pt x="19067" y="22319"/>
                    <a:pt x="19091" y="22419"/>
                  </a:cubicBezTo>
                  <a:cubicBezTo>
                    <a:pt x="19115" y="22525"/>
                    <a:pt x="19134" y="22628"/>
                    <a:pt x="19147" y="22734"/>
                  </a:cubicBezTo>
                  <a:cubicBezTo>
                    <a:pt x="19151" y="22785"/>
                    <a:pt x="19156" y="22837"/>
                    <a:pt x="19157" y="22887"/>
                  </a:cubicBezTo>
                  <a:cubicBezTo>
                    <a:pt x="19155" y="22916"/>
                    <a:pt x="19153" y="22944"/>
                    <a:pt x="19148" y="22972"/>
                  </a:cubicBezTo>
                  <a:cubicBezTo>
                    <a:pt x="19127" y="23077"/>
                    <a:pt x="19100" y="23180"/>
                    <a:pt x="19071" y="23283"/>
                  </a:cubicBezTo>
                  <a:cubicBezTo>
                    <a:pt x="19027" y="23429"/>
                    <a:pt x="18979" y="23573"/>
                    <a:pt x="18928" y="23717"/>
                  </a:cubicBezTo>
                  <a:cubicBezTo>
                    <a:pt x="18884" y="23849"/>
                    <a:pt x="18839" y="23981"/>
                    <a:pt x="18786" y="24111"/>
                  </a:cubicBezTo>
                  <a:cubicBezTo>
                    <a:pt x="18764" y="24154"/>
                    <a:pt x="18741" y="24198"/>
                    <a:pt x="18717" y="24240"/>
                  </a:cubicBezTo>
                  <a:cubicBezTo>
                    <a:pt x="18693" y="24276"/>
                    <a:pt x="18668" y="24312"/>
                    <a:pt x="18641" y="24345"/>
                  </a:cubicBezTo>
                  <a:cubicBezTo>
                    <a:pt x="18541" y="24469"/>
                    <a:pt x="18442" y="24592"/>
                    <a:pt x="18344" y="24716"/>
                  </a:cubicBezTo>
                  <a:lnTo>
                    <a:pt x="18350" y="24709"/>
                  </a:lnTo>
                  <a:lnTo>
                    <a:pt x="18350" y="24709"/>
                  </a:lnTo>
                  <a:cubicBezTo>
                    <a:pt x="18302" y="24767"/>
                    <a:pt x="18250" y="24822"/>
                    <a:pt x="18197" y="24874"/>
                  </a:cubicBezTo>
                  <a:cubicBezTo>
                    <a:pt x="18085" y="24980"/>
                    <a:pt x="17961" y="25075"/>
                    <a:pt x="17836" y="25166"/>
                  </a:cubicBezTo>
                  <a:cubicBezTo>
                    <a:pt x="17834" y="25168"/>
                    <a:pt x="17832" y="25170"/>
                    <a:pt x="17829" y="25171"/>
                  </a:cubicBezTo>
                  <a:lnTo>
                    <a:pt x="17829" y="25171"/>
                  </a:lnTo>
                  <a:cubicBezTo>
                    <a:pt x="17830" y="25171"/>
                    <a:pt x="17830" y="25171"/>
                    <a:pt x="17831" y="25171"/>
                  </a:cubicBezTo>
                  <a:lnTo>
                    <a:pt x="17831" y="25171"/>
                  </a:lnTo>
                  <a:cubicBezTo>
                    <a:pt x="17736" y="25237"/>
                    <a:pt x="17639" y="25300"/>
                    <a:pt x="17540" y="25363"/>
                  </a:cubicBezTo>
                  <a:cubicBezTo>
                    <a:pt x="17435" y="25429"/>
                    <a:pt x="17330" y="25497"/>
                    <a:pt x="17222" y="25557"/>
                  </a:cubicBezTo>
                  <a:cubicBezTo>
                    <a:pt x="17079" y="25633"/>
                    <a:pt x="16934" y="25702"/>
                    <a:pt x="16783" y="25761"/>
                  </a:cubicBezTo>
                  <a:cubicBezTo>
                    <a:pt x="16523" y="25854"/>
                    <a:pt x="16258" y="25945"/>
                    <a:pt x="15990" y="26010"/>
                  </a:cubicBezTo>
                  <a:cubicBezTo>
                    <a:pt x="15890" y="26032"/>
                    <a:pt x="15790" y="26045"/>
                    <a:pt x="15689" y="26057"/>
                  </a:cubicBezTo>
                  <a:cubicBezTo>
                    <a:pt x="15594" y="26066"/>
                    <a:pt x="15497" y="26070"/>
                    <a:pt x="15402" y="26070"/>
                  </a:cubicBezTo>
                  <a:cubicBezTo>
                    <a:pt x="15388" y="26070"/>
                    <a:pt x="15375" y="26070"/>
                    <a:pt x="15362" y="26069"/>
                  </a:cubicBezTo>
                  <a:cubicBezTo>
                    <a:pt x="15257" y="26064"/>
                    <a:pt x="15153" y="26052"/>
                    <a:pt x="15048" y="26036"/>
                  </a:cubicBezTo>
                  <a:lnTo>
                    <a:pt x="15048" y="26036"/>
                  </a:lnTo>
                  <a:cubicBezTo>
                    <a:pt x="15056" y="26037"/>
                    <a:pt x="15064" y="26039"/>
                    <a:pt x="15072" y="26040"/>
                  </a:cubicBezTo>
                  <a:cubicBezTo>
                    <a:pt x="14859" y="26005"/>
                    <a:pt x="14648" y="25968"/>
                    <a:pt x="14436" y="25940"/>
                  </a:cubicBezTo>
                  <a:cubicBezTo>
                    <a:pt x="14225" y="25913"/>
                    <a:pt x="14014" y="25889"/>
                    <a:pt x="13805" y="25856"/>
                  </a:cubicBezTo>
                  <a:lnTo>
                    <a:pt x="13805" y="25856"/>
                  </a:lnTo>
                  <a:cubicBezTo>
                    <a:pt x="13811" y="25857"/>
                    <a:pt x="13816" y="25858"/>
                    <a:pt x="13821" y="25859"/>
                  </a:cubicBezTo>
                  <a:lnTo>
                    <a:pt x="13821" y="25859"/>
                  </a:lnTo>
                  <a:cubicBezTo>
                    <a:pt x="13780" y="25852"/>
                    <a:pt x="13738" y="25845"/>
                    <a:pt x="13696" y="25838"/>
                  </a:cubicBezTo>
                  <a:cubicBezTo>
                    <a:pt x="13681" y="25836"/>
                    <a:pt x="13665" y="25833"/>
                    <a:pt x="13649" y="25830"/>
                  </a:cubicBezTo>
                  <a:cubicBezTo>
                    <a:pt x="13624" y="25826"/>
                    <a:pt x="13598" y="25822"/>
                    <a:pt x="13572" y="25818"/>
                  </a:cubicBezTo>
                  <a:cubicBezTo>
                    <a:pt x="13486" y="25803"/>
                    <a:pt x="13399" y="25789"/>
                    <a:pt x="13312" y="25774"/>
                  </a:cubicBezTo>
                  <a:cubicBezTo>
                    <a:pt x="13142" y="25744"/>
                    <a:pt x="12974" y="25712"/>
                    <a:pt x="12806" y="25670"/>
                  </a:cubicBezTo>
                  <a:cubicBezTo>
                    <a:pt x="12646" y="25631"/>
                    <a:pt x="12486" y="25601"/>
                    <a:pt x="12321" y="25580"/>
                  </a:cubicBezTo>
                  <a:cubicBezTo>
                    <a:pt x="12157" y="25558"/>
                    <a:pt x="11991" y="25546"/>
                    <a:pt x="11825" y="25526"/>
                  </a:cubicBezTo>
                  <a:cubicBezTo>
                    <a:pt x="11747" y="25516"/>
                    <a:pt x="11669" y="25510"/>
                    <a:pt x="11591" y="25503"/>
                  </a:cubicBezTo>
                  <a:cubicBezTo>
                    <a:pt x="11616" y="25490"/>
                    <a:pt x="11640" y="25475"/>
                    <a:pt x="11665" y="25461"/>
                  </a:cubicBezTo>
                  <a:cubicBezTo>
                    <a:pt x="11842" y="25367"/>
                    <a:pt x="12024" y="25282"/>
                    <a:pt x="12204" y="25191"/>
                  </a:cubicBezTo>
                  <a:cubicBezTo>
                    <a:pt x="12364" y="25112"/>
                    <a:pt x="12523" y="25031"/>
                    <a:pt x="12684" y="24955"/>
                  </a:cubicBezTo>
                  <a:lnTo>
                    <a:pt x="12684" y="24955"/>
                  </a:lnTo>
                  <a:cubicBezTo>
                    <a:pt x="12677" y="24957"/>
                    <a:pt x="12669" y="24961"/>
                    <a:pt x="12662" y="24964"/>
                  </a:cubicBezTo>
                  <a:cubicBezTo>
                    <a:pt x="12796" y="24903"/>
                    <a:pt x="12933" y="24846"/>
                    <a:pt x="13061" y="24774"/>
                  </a:cubicBezTo>
                  <a:cubicBezTo>
                    <a:pt x="13185" y="24705"/>
                    <a:pt x="13304" y="24630"/>
                    <a:pt x="13423" y="24554"/>
                  </a:cubicBezTo>
                  <a:cubicBezTo>
                    <a:pt x="13611" y="24437"/>
                    <a:pt x="13802" y="24328"/>
                    <a:pt x="13999" y="24225"/>
                  </a:cubicBezTo>
                  <a:cubicBezTo>
                    <a:pt x="14201" y="24119"/>
                    <a:pt x="14404" y="24013"/>
                    <a:pt x="14610" y="23915"/>
                  </a:cubicBezTo>
                  <a:cubicBezTo>
                    <a:pt x="14663" y="23890"/>
                    <a:pt x="14716" y="23865"/>
                    <a:pt x="14768" y="23839"/>
                  </a:cubicBezTo>
                  <a:cubicBezTo>
                    <a:pt x="14886" y="23766"/>
                    <a:pt x="15004" y="23694"/>
                    <a:pt x="15122" y="23624"/>
                  </a:cubicBezTo>
                  <a:cubicBezTo>
                    <a:pt x="15228" y="23561"/>
                    <a:pt x="15333" y="23498"/>
                    <a:pt x="15439" y="23435"/>
                  </a:cubicBezTo>
                  <a:cubicBezTo>
                    <a:pt x="15523" y="23386"/>
                    <a:pt x="15610" y="23339"/>
                    <a:pt x="15695" y="23290"/>
                  </a:cubicBezTo>
                  <a:cubicBezTo>
                    <a:pt x="15864" y="23192"/>
                    <a:pt x="16034" y="23096"/>
                    <a:pt x="16205" y="23000"/>
                  </a:cubicBezTo>
                  <a:cubicBezTo>
                    <a:pt x="16350" y="22919"/>
                    <a:pt x="16496" y="22839"/>
                    <a:pt x="16640" y="22758"/>
                  </a:cubicBezTo>
                  <a:cubicBezTo>
                    <a:pt x="16677" y="22737"/>
                    <a:pt x="16712" y="22718"/>
                    <a:pt x="16748" y="22697"/>
                  </a:cubicBezTo>
                  <a:cubicBezTo>
                    <a:pt x="16748" y="22688"/>
                    <a:pt x="16747" y="22678"/>
                    <a:pt x="16744" y="22669"/>
                  </a:cubicBezTo>
                  <a:cubicBezTo>
                    <a:pt x="16695" y="22684"/>
                    <a:pt x="16645" y="22700"/>
                    <a:pt x="16596" y="22716"/>
                  </a:cubicBezTo>
                  <a:cubicBezTo>
                    <a:pt x="16593" y="22716"/>
                    <a:pt x="16592" y="22717"/>
                    <a:pt x="16591" y="22718"/>
                  </a:cubicBezTo>
                  <a:cubicBezTo>
                    <a:pt x="16483" y="22758"/>
                    <a:pt x="16375" y="22799"/>
                    <a:pt x="16266" y="22840"/>
                  </a:cubicBezTo>
                  <a:cubicBezTo>
                    <a:pt x="15933" y="22966"/>
                    <a:pt x="15599" y="23095"/>
                    <a:pt x="15268" y="23227"/>
                  </a:cubicBezTo>
                  <a:cubicBezTo>
                    <a:pt x="15102" y="23291"/>
                    <a:pt x="14938" y="23356"/>
                    <a:pt x="14773" y="23421"/>
                  </a:cubicBezTo>
                  <a:cubicBezTo>
                    <a:pt x="14738" y="23439"/>
                    <a:pt x="14701" y="23458"/>
                    <a:pt x="14666" y="23477"/>
                  </a:cubicBezTo>
                  <a:cubicBezTo>
                    <a:pt x="14492" y="23565"/>
                    <a:pt x="14313" y="23645"/>
                    <a:pt x="14140" y="23734"/>
                  </a:cubicBezTo>
                  <a:cubicBezTo>
                    <a:pt x="13965" y="23825"/>
                    <a:pt x="13787" y="23914"/>
                    <a:pt x="13616" y="24010"/>
                  </a:cubicBezTo>
                  <a:cubicBezTo>
                    <a:pt x="13442" y="24106"/>
                    <a:pt x="13274" y="24210"/>
                    <a:pt x="13107" y="24318"/>
                  </a:cubicBezTo>
                  <a:cubicBezTo>
                    <a:pt x="13109" y="24316"/>
                    <a:pt x="13112" y="24315"/>
                    <a:pt x="13114" y="24314"/>
                  </a:cubicBezTo>
                  <a:lnTo>
                    <a:pt x="13114" y="24314"/>
                  </a:lnTo>
                  <a:cubicBezTo>
                    <a:pt x="13108" y="24318"/>
                    <a:pt x="13104" y="24320"/>
                    <a:pt x="13098" y="24323"/>
                  </a:cubicBezTo>
                  <a:cubicBezTo>
                    <a:pt x="13097" y="24324"/>
                    <a:pt x="13094" y="24326"/>
                    <a:pt x="13093" y="24327"/>
                  </a:cubicBezTo>
                  <a:cubicBezTo>
                    <a:pt x="13094" y="24327"/>
                    <a:pt x="13094" y="24326"/>
                    <a:pt x="13096" y="24326"/>
                  </a:cubicBezTo>
                  <a:lnTo>
                    <a:pt x="13096" y="24326"/>
                  </a:lnTo>
                  <a:cubicBezTo>
                    <a:pt x="13026" y="24368"/>
                    <a:pt x="12956" y="24414"/>
                    <a:pt x="12883" y="24449"/>
                  </a:cubicBezTo>
                  <a:cubicBezTo>
                    <a:pt x="12807" y="24488"/>
                    <a:pt x="12733" y="24525"/>
                    <a:pt x="12658" y="24560"/>
                  </a:cubicBezTo>
                  <a:cubicBezTo>
                    <a:pt x="12659" y="24559"/>
                    <a:pt x="12660" y="24559"/>
                    <a:pt x="12662" y="24557"/>
                  </a:cubicBezTo>
                  <a:lnTo>
                    <a:pt x="12662" y="24557"/>
                  </a:lnTo>
                  <a:cubicBezTo>
                    <a:pt x="12628" y="24574"/>
                    <a:pt x="12592" y="24590"/>
                    <a:pt x="12558" y="24606"/>
                  </a:cubicBezTo>
                  <a:cubicBezTo>
                    <a:pt x="12383" y="24686"/>
                    <a:pt x="12214" y="24775"/>
                    <a:pt x="12042" y="24860"/>
                  </a:cubicBezTo>
                  <a:cubicBezTo>
                    <a:pt x="11857" y="24952"/>
                    <a:pt x="11670" y="25040"/>
                    <a:pt x="11487" y="25137"/>
                  </a:cubicBezTo>
                  <a:cubicBezTo>
                    <a:pt x="11436" y="25164"/>
                    <a:pt x="11387" y="25192"/>
                    <a:pt x="11338" y="25221"/>
                  </a:cubicBezTo>
                  <a:cubicBezTo>
                    <a:pt x="11401" y="25124"/>
                    <a:pt x="11462" y="25024"/>
                    <a:pt x="11518" y="24924"/>
                  </a:cubicBezTo>
                  <a:cubicBezTo>
                    <a:pt x="11598" y="24783"/>
                    <a:pt x="11666" y="24639"/>
                    <a:pt x="11730" y="24489"/>
                  </a:cubicBezTo>
                  <a:cubicBezTo>
                    <a:pt x="11797" y="24345"/>
                    <a:pt x="11870" y="24203"/>
                    <a:pt x="11941" y="24060"/>
                  </a:cubicBezTo>
                  <a:cubicBezTo>
                    <a:pt x="12013" y="23919"/>
                    <a:pt x="12092" y="23779"/>
                    <a:pt x="12166" y="23637"/>
                  </a:cubicBezTo>
                  <a:cubicBezTo>
                    <a:pt x="12245" y="23489"/>
                    <a:pt x="12315" y="23337"/>
                    <a:pt x="12397" y="23188"/>
                  </a:cubicBezTo>
                  <a:cubicBezTo>
                    <a:pt x="12472" y="23050"/>
                    <a:pt x="12551" y="22913"/>
                    <a:pt x="12632" y="22779"/>
                  </a:cubicBezTo>
                  <a:cubicBezTo>
                    <a:pt x="12695" y="22679"/>
                    <a:pt x="12759" y="22583"/>
                    <a:pt x="12829" y="22489"/>
                  </a:cubicBezTo>
                  <a:cubicBezTo>
                    <a:pt x="12955" y="22338"/>
                    <a:pt x="13085" y="22192"/>
                    <a:pt x="13217" y="22044"/>
                  </a:cubicBezTo>
                  <a:cubicBezTo>
                    <a:pt x="13340" y="21907"/>
                    <a:pt x="13467" y="21775"/>
                    <a:pt x="13598" y="21644"/>
                  </a:cubicBezTo>
                  <a:cubicBezTo>
                    <a:pt x="13799" y="21458"/>
                    <a:pt x="14005" y="21279"/>
                    <a:pt x="14226" y="21116"/>
                  </a:cubicBezTo>
                  <a:cubicBezTo>
                    <a:pt x="14295" y="21069"/>
                    <a:pt x="14365" y="21023"/>
                    <a:pt x="14436" y="20980"/>
                  </a:cubicBezTo>
                  <a:cubicBezTo>
                    <a:pt x="14499" y="20941"/>
                    <a:pt x="14562" y="20907"/>
                    <a:pt x="14627" y="20871"/>
                  </a:cubicBezTo>
                  <a:cubicBezTo>
                    <a:pt x="14818" y="20777"/>
                    <a:pt x="15012" y="20694"/>
                    <a:pt x="15209" y="20615"/>
                  </a:cubicBezTo>
                  <a:cubicBezTo>
                    <a:pt x="15298" y="20583"/>
                    <a:pt x="15386" y="20553"/>
                    <a:pt x="15476" y="20526"/>
                  </a:cubicBezTo>
                  <a:cubicBezTo>
                    <a:pt x="15557" y="20502"/>
                    <a:pt x="15642" y="20480"/>
                    <a:pt x="15724" y="20458"/>
                  </a:cubicBezTo>
                  <a:cubicBezTo>
                    <a:pt x="15783" y="20446"/>
                    <a:pt x="15842" y="20430"/>
                    <a:pt x="15902" y="20422"/>
                  </a:cubicBezTo>
                  <a:cubicBezTo>
                    <a:pt x="15962" y="20414"/>
                    <a:pt x="16022" y="20406"/>
                    <a:pt x="16082" y="20397"/>
                  </a:cubicBezTo>
                  <a:cubicBezTo>
                    <a:pt x="16142" y="20393"/>
                    <a:pt x="16200" y="20386"/>
                    <a:pt x="16258" y="20386"/>
                  </a:cubicBezTo>
                  <a:close/>
                  <a:moveTo>
                    <a:pt x="13628" y="26203"/>
                  </a:moveTo>
                  <a:cubicBezTo>
                    <a:pt x="13629" y="26203"/>
                    <a:pt x="13630" y="26203"/>
                    <a:pt x="13631" y="26203"/>
                  </a:cubicBezTo>
                  <a:cubicBezTo>
                    <a:pt x="13630" y="26203"/>
                    <a:pt x="13629" y="26203"/>
                    <a:pt x="13628" y="26203"/>
                  </a:cubicBezTo>
                  <a:close/>
                  <a:moveTo>
                    <a:pt x="14678" y="26347"/>
                  </a:moveTo>
                  <a:lnTo>
                    <a:pt x="14678" y="26347"/>
                  </a:lnTo>
                  <a:cubicBezTo>
                    <a:pt x="14682" y="26348"/>
                    <a:pt x="14686" y="26349"/>
                    <a:pt x="14690" y="26349"/>
                  </a:cubicBezTo>
                  <a:lnTo>
                    <a:pt x="14690" y="26349"/>
                  </a:lnTo>
                  <a:cubicBezTo>
                    <a:pt x="14686" y="26349"/>
                    <a:pt x="14682" y="26348"/>
                    <a:pt x="14678" y="26347"/>
                  </a:cubicBezTo>
                  <a:close/>
                  <a:moveTo>
                    <a:pt x="3288" y="21773"/>
                  </a:moveTo>
                  <a:cubicBezTo>
                    <a:pt x="3390" y="21773"/>
                    <a:pt x="3491" y="21776"/>
                    <a:pt x="3593" y="21783"/>
                  </a:cubicBezTo>
                  <a:cubicBezTo>
                    <a:pt x="3733" y="21794"/>
                    <a:pt x="3872" y="21807"/>
                    <a:pt x="4011" y="21820"/>
                  </a:cubicBezTo>
                  <a:cubicBezTo>
                    <a:pt x="4143" y="21832"/>
                    <a:pt x="4273" y="21852"/>
                    <a:pt x="4404" y="21874"/>
                  </a:cubicBezTo>
                  <a:cubicBezTo>
                    <a:pt x="4542" y="21904"/>
                    <a:pt x="4680" y="21936"/>
                    <a:pt x="4817" y="21977"/>
                  </a:cubicBezTo>
                  <a:cubicBezTo>
                    <a:pt x="4958" y="22017"/>
                    <a:pt x="5097" y="22063"/>
                    <a:pt x="5237" y="22110"/>
                  </a:cubicBezTo>
                  <a:cubicBezTo>
                    <a:pt x="5345" y="22150"/>
                    <a:pt x="5453" y="22191"/>
                    <a:pt x="5559" y="22233"/>
                  </a:cubicBezTo>
                  <a:cubicBezTo>
                    <a:pt x="5660" y="22273"/>
                    <a:pt x="5757" y="22322"/>
                    <a:pt x="5855" y="22370"/>
                  </a:cubicBezTo>
                  <a:cubicBezTo>
                    <a:pt x="5974" y="22433"/>
                    <a:pt x="6093" y="22498"/>
                    <a:pt x="6210" y="22566"/>
                  </a:cubicBezTo>
                  <a:cubicBezTo>
                    <a:pt x="6321" y="22630"/>
                    <a:pt x="6428" y="22700"/>
                    <a:pt x="6534" y="22772"/>
                  </a:cubicBezTo>
                  <a:cubicBezTo>
                    <a:pt x="6602" y="22825"/>
                    <a:pt x="6668" y="22879"/>
                    <a:pt x="6733" y="22935"/>
                  </a:cubicBezTo>
                  <a:cubicBezTo>
                    <a:pt x="6853" y="23045"/>
                    <a:pt x="6970" y="23157"/>
                    <a:pt x="7083" y="23272"/>
                  </a:cubicBezTo>
                  <a:cubicBezTo>
                    <a:pt x="7191" y="23382"/>
                    <a:pt x="7289" y="23500"/>
                    <a:pt x="7390" y="23616"/>
                  </a:cubicBezTo>
                  <a:cubicBezTo>
                    <a:pt x="7586" y="23842"/>
                    <a:pt x="7791" y="24060"/>
                    <a:pt x="7985" y="24287"/>
                  </a:cubicBezTo>
                  <a:cubicBezTo>
                    <a:pt x="7984" y="24286"/>
                    <a:pt x="7984" y="24286"/>
                    <a:pt x="7983" y="24284"/>
                  </a:cubicBezTo>
                  <a:lnTo>
                    <a:pt x="7983" y="24284"/>
                  </a:lnTo>
                  <a:cubicBezTo>
                    <a:pt x="8118" y="24445"/>
                    <a:pt x="8256" y="24601"/>
                    <a:pt x="8404" y="24750"/>
                  </a:cubicBezTo>
                  <a:cubicBezTo>
                    <a:pt x="8680" y="25030"/>
                    <a:pt x="8964" y="25303"/>
                    <a:pt x="9275" y="25546"/>
                  </a:cubicBezTo>
                  <a:cubicBezTo>
                    <a:pt x="9247" y="25545"/>
                    <a:pt x="9219" y="25545"/>
                    <a:pt x="9192" y="25543"/>
                  </a:cubicBezTo>
                  <a:cubicBezTo>
                    <a:pt x="9072" y="25537"/>
                    <a:pt x="8951" y="25522"/>
                    <a:pt x="8830" y="25509"/>
                  </a:cubicBezTo>
                  <a:cubicBezTo>
                    <a:pt x="8714" y="25497"/>
                    <a:pt x="8596" y="25481"/>
                    <a:pt x="8479" y="25461"/>
                  </a:cubicBezTo>
                  <a:cubicBezTo>
                    <a:pt x="8459" y="25458"/>
                    <a:pt x="8437" y="25453"/>
                    <a:pt x="8417" y="25449"/>
                  </a:cubicBezTo>
                  <a:cubicBezTo>
                    <a:pt x="8224" y="25408"/>
                    <a:pt x="8035" y="25367"/>
                    <a:pt x="7845" y="25322"/>
                  </a:cubicBezTo>
                  <a:cubicBezTo>
                    <a:pt x="7663" y="25276"/>
                    <a:pt x="7478" y="25238"/>
                    <a:pt x="7298" y="25186"/>
                  </a:cubicBezTo>
                  <a:cubicBezTo>
                    <a:pt x="7111" y="25132"/>
                    <a:pt x="6924" y="25073"/>
                    <a:pt x="6737" y="25021"/>
                  </a:cubicBezTo>
                  <a:cubicBezTo>
                    <a:pt x="6543" y="24966"/>
                    <a:pt x="6351" y="24916"/>
                    <a:pt x="6159" y="24860"/>
                  </a:cubicBezTo>
                  <a:cubicBezTo>
                    <a:pt x="6019" y="24815"/>
                    <a:pt x="5879" y="24769"/>
                    <a:pt x="5738" y="24725"/>
                  </a:cubicBezTo>
                  <a:cubicBezTo>
                    <a:pt x="5681" y="24710"/>
                    <a:pt x="5623" y="24695"/>
                    <a:pt x="5565" y="24680"/>
                  </a:cubicBezTo>
                  <a:cubicBezTo>
                    <a:pt x="5421" y="24645"/>
                    <a:pt x="5277" y="24610"/>
                    <a:pt x="5132" y="24576"/>
                  </a:cubicBezTo>
                  <a:cubicBezTo>
                    <a:pt x="5129" y="24575"/>
                    <a:pt x="5124" y="24574"/>
                    <a:pt x="5121" y="24573"/>
                  </a:cubicBezTo>
                  <a:lnTo>
                    <a:pt x="5115" y="24573"/>
                  </a:lnTo>
                  <a:cubicBezTo>
                    <a:pt x="5060" y="24560"/>
                    <a:pt x="5006" y="24549"/>
                    <a:pt x="4951" y="24536"/>
                  </a:cubicBezTo>
                  <a:cubicBezTo>
                    <a:pt x="4881" y="24521"/>
                    <a:pt x="4811" y="24506"/>
                    <a:pt x="4740" y="24491"/>
                  </a:cubicBezTo>
                  <a:cubicBezTo>
                    <a:pt x="4723" y="24488"/>
                    <a:pt x="4706" y="24486"/>
                    <a:pt x="4689" y="24483"/>
                  </a:cubicBezTo>
                  <a:cubicBezTo>
                    <a:pt x="4561" y="24466"/>
                    <a:pt x="4434" y="24447"/>
                    <a:pt x="4307" y="24431"/>
                  </a:cubicBezTo>
                  <a:lnTo>
                    <a:pt x="4307" y="24431"/>
                  </a:lnTo>
                  <a:cubicBezTo>
                    <a:pt x="4310" y="24432"/>
                    <a:pt x="4315" y="24432"/>
                    <a:pt x="4318" y="24433"/>
                  </a:cubicBezTo>
                  <a:cubicBezTo>
                    <a:pt x="4302" y="24430"/>
                    <a:pt x="4285" y="24430"/>
                    <a:pt x="4269" y="24426"/>
                  </a:cubicBezTo>
                  <a:cubicBezTo>
                    <a:pt x="4265" y="24425"/>
                    <a:pt x="4261" y="24425"/>
                    <a:pt x="4257" y="24425"/>
                  </a:cubicBezTo>
                  <a:cubicBezTo>
                    <a:pt x="4150" y="24413"/>
                    <a:pt x="4045" y="24400"/>
                    <a:pt x="3939" y="24387"/>
                  </a:cubicBezTo>
                  <a:cubicBezTo>
                    <a:pt x="3875" y="24381"/>
                    <a:pt x="3809" y="24374"/>
                    <a:pt x="3747" y="24367"/>
                  </a:cubicBezTo>
                  <a:cubicBezTo>
                    <a:pt x="3739" y="24384"/>
                    <a:pt x="3734" y="24402"/>
                    <a:pt x="3732" y="24422"/>
                  </a:cubicBezTo>
                  <a:cubicBezTo>
                    <a:pt x="3751" y="24427"/>
                    <a:pt x="3772" y="24434"/>
                    <a:pt x="3791" y="24440"/>
                  </a:cubicBezTo>
                  <a:cubicBezTo>
                    <a:pt x="3796" y="24441"/>
                    <a:pt x="3800" y="24442"/>
                    <a:pt x="3806" y="24445"/>
                  </a:cubicBezTo>
                  <a:cubicBezTo>
                    <a:pt x="4020" y="24512"/>
                    <a:pt x="4234" y="24581"/>
                    <a:pt x="4446" y="24653"/>
                  </a:cubicBezTo>
                  <a:cubicBezTo>
                    <a:pt x="4521" y="24677"/>
                    <a:pt x="4595" y="24702"/>
                    <a:pt x="4668" y="24728"/>
                  </a:cubicBezTo>
                  <a:cubicBezTo>
                    <a:pt x="4717" y="24744"/>
                    <a:pt x="4767" y="24760"/>
                    <a:pt x="4816" y="24775"/>
                  </a:cubicBezTo>
                  <a:lnTo>
                    <a:pt x="4813" y="24775"/>
                  </a:lnTo>
                  <a:cubicBezTo>
                    <a:pt x="5000" y="24836"/>
                    <a:pt x="5186" y="24893"/>
                    <a:pt x="5374" y="24952"/>
                  </a:cubicBezTo>
                  <a:cubicBezTo>
                    <a:pt x="5604" y="25025"/>
                    <a:pt x="5835" y="25099"/>
                    <a:pt x="6064" y="25174"/>
                  </a:cubicBezTo>
                  <a:lnTo>
                    <a:pt x="6063" y="25174"/>
                  </a:lnTo>
                  <a:cubicBezTo>
                    <a:pt x="6147" y="25202"/>
                    <a:pt x="6229" y="25230"/>
                    <a:pt x="6313" y="25259"/>
                  </a:cubicBezTo>
                  <a:cubicBezTo>
                    <a:pt x="6373" y="25278"/>
                    <a:pt x="6435" y="25298"/>
                    <a:pt x="6497" y="25317"/>
                  </a:cubicBezTo>
                  <a:cubicBezTo>
                    <a:pt x="6498" y="25318"/>
                    <a:pt x="6499" y="25318"/>
                    <a:pt x="6500" y="25319"/>
                  </a:cubicBezTo>
                  <a:cubicBezTo>
                    <a:pt x="6509" y="25322"/>
                    <a:pt x="6518" y="25324"/>
                    <a:pt x="6527" y="25327"/>
                  </a:cubicBezTo>
                  <a:cubicBezTo>
                    <a:pt x="6603" y="25350"/>
                    <a:pt x="6680" y="25374"/>
                    <a:pt x="6755" y="25398"/>
                  </a:cubicBezTo>
                  <a:cubicBezTo>
                    <a:pt x="6793" y="25411"/>
                    <a:pt x="6831" y="25423"/>
                    <a:pt x="6868" y="25436"/>
                  </a:cubicBezTo>
                  <a:cubicBezTo>
                    <a:pt x="6879" y="25439"/>
                    <a:pt x="6890" y="25443"/>
                    <a:pt x="6901" y="25446"/>
                  </a:cubicBezTo>
                  <a:cubicBezTo>
                    <a:pt x="6937" y="25455"/>
                    <a:pt x="6976" y="25463"/>
                    <a:pt x="7007" y="25481"/>
                  </a:cubicBezTo>
                  <a:cubicBezTo>
                    <a:pt x="7012" y="25483"/>
                    <a:pt x="7017" y="25486"/>
                    <a:pt x="7023" y="25490"/>
                  </a:cubicBezTo>
                  <a:cubicBezTo>
                    <a:pt x="7120" y="25519"/>
                    <a:pt x="7218" y="25547"/>
                    <a:pt x="7318" y="25573"/>
                  </a:cubicBezTo>
                  <a:cubicBezTo>
                    <a:pt x="7411" y="25598"/>
                    <a:pt x="7507" y="25619"/>
                    <a:pt x="7602" y="25642"/>
                  </a:cubicBezTo>
                  <a:cubicBezTo>
                    <a:pt x="7688" y="25662"/>
                    <a:pt x="7773" y="25685"/>
                    <a:pt x="7858" y="25705"/>
                  </a:cubicBezTo>
                  <a:cubicBezTo>
                    <a:pt x="7953" y="25728"/>
                    <a:pt x="8048" y="25749"/>
                    <a:pt x="8143" y="25770"/>
                  </a:cubicBezTo>
                  <a:cubicBezTo>
                    <a:pt x="8240" y="25789"/>
                    <a:pt x="8335" y="25812"/>
                    <a:pt x="8433" y="25828"/>
                  </a:cubicBezTo>
                  <a:cubicBezTo>
                    <a:pt x="8498" y="25838"/>
                    <a:pt x="8563" y="25848"/>
                    <a:pt x="8628" y="25857"/>
                  </a:cubicBezTo>
                  <a:cubicBezTo>
                    <a:pt x="8557" y="25866"/>
                    <a:pt x="8486" y="25875"/>
                    <a:pt x="8417" y="25888"/>
                  </a:cubicBezTo>
                  <a:cubicBezTo>
                    <a:pt x="8318" y="25906"/>
                    <a:pt x="8222" y="25938"/>
                    <a:pt x="8127" y="25969"/>
                  </a:cubicBezTo>
                  <a:cubicBezTo>
                    <a:pt x="8031" y="26000"/>
                    <a:pt x="7935" y="26028"/>
                    <a:pt x="7841" y="26066"/>
                  </a:cubicBezTo>
                  <a:cubicBezTo>
                    <a:pt x="7749" y="26105"/>
                    <a:pt x="7662" y="26160"/>
                    <a:pt x="7576" y="26210"/>
                  </a:cubicBezTo>
                  <a:cubicBezTo>
                    <a:pt x="7494" y="26259"/>
                    <a:pt x="7409" y="26304"/>
                    <a:pt x="7324" y="26348"/>
                  </a:cubicBezTo>
                  <a:cubicBezTo>
                    <a:pt x="7160" y="26434"/>
                    <a:pt x="6995" y="26520"/>
                    <a:pt x="6831" y="26605"/>
                  </a:cubicBezTo>
                  <a:cubicBezTo>
                    <a:pt x="6766" y="26635"/>
                    <a:pt x="6701" y="26663"/>
                    <a:pt x="6635" y="26689"/>
                  </a:cubicBezTo>
                  <a:cubicBezTo>
                    <a:pt x="6471" y="26743"/>
                    <a:pt x="6305" y="26783"/>
                    <a:pt x="6138" y="26821"/>
                  </a:cubicBezTo>
                  <a:cubicBezTo>
                    <a:pt x="5980" y="26849"/>
                    <a:pt x="5820" y="26868"/>
                    <a:pt x="5661" y="26886"/>
                  </a:cubicBezTo>
                  <a:cubicBezTo>
                    <a:pt x="5503" y="26904"/>
                    <a:pt x="5345" y="26924"/>
                    <a:pt x="5186" y="26937"/>
                  </a:cubicBezTo>
                  <a:cubicBezTo>
                    <a:pt x="5138" y="26939"/>
                    <a:pt x="5089" y="26940"/>
                    <a:pt x="5041" y="26940"/>
                  </a:cubicBezTo>
                  <a:cubicBezTo>
                    <a:pt x="4948" y="26940"/>
                    <a:pt x="4855" y="26937"/>
                    <a:pt x="4762" y="26932"/>
                  </a:cubicBezTo>
                  <a:cubicBezTo>
                    <a:pt x="4548" y="26913"/>
                    <a:pt x="4337" y="26888"/>
                    <a:pt x="4125" y="26854"/>
                  </a:cubicBezTo>
                  <a:cubicBezTo>
                    <a:pt x="3916" y="26808"/>
                    <a:pt x="3711" y="26753"/>
                    <a:pt x="3505" y="26695"/>
                  </a:cubicBezTo>
                  <a:cubicBezTo>
                    <a:pt x="3289" y="26634"/>
                    <a:pt x="3074" y="26571"/>
                    <a:pt x="2860" y="26502"/>
                  </a:cubicBezTo>
                  <a:cubicBezTo>
                    <a:pt x="2804" y="26481"/>
                    <a:pt x="2748" y="26462"/>
                    <a:pt x="2692" y="26438"/>
                  </a:cubicBezTo>
                  <a:cubicBezTo>
                    <a:pt x="2634" y="26412"/>
                    <a:pt x="2578" y="26385"/>
                    <a:pt x="2521" y="26358"/>
                  </a:cubicBezTo>
                  <a:cubicBezTo>
                    <a:pt x="2401" y="26292"/>
                    <a:pt x="2285" y="26222"/>
                    <a:pt x="2172" y="26147"/>
                  </a:cubicBezTo>
                  <a:cubicBezTo>
                    <a:pt x="2093" y="26090"/>
                    <a:pt x="2013" y="26034"/>
                    <a:pt x="1939" y="25972"/>
                  </a:cubicBezTo>
                  <a:cubicBezTo>
                    <a:pt x="1870" y="25914"/>
                    <a:pt x="1802" y="25857"/>
                    <a:pt x="1735" y="25797"/>
                  </a:cubicBezTo>
                  <a:cubicBezTo>
                    <a:pt x="1622" y="25693"/>
                    <a:pt x="1509" y="25589"/>
                    <a:pt x="1407" y="25475"/>
                  </a:cubicBezTo>
                  <a:cubicBezTo>
                    <a:pt x="1369" y="25429"/>
                    <a:pt x="1334" y="25382"/>
                    <a:pt x="1301" y="25333"/>
                  </a:cubicBezTo>
                  <a:cubicBezTo>
                    <a:pt x="1254" y="25255"/>
                    <a:pt x="1210" y="25178"/>
                    <a:pt x="1168" y="25099"/>
                  </a:cubicBezTo>
                  <a:cubicBezTo>
                    <a:pt x="1147" y="25056"/>
                    <a:pt x="1127" y="25014"/>
                    <a:pt x="1111" y="24972"/>
                  </a:cubicBezTo>
                  <a:cubicBezTo>
                    <a:pt x="1093" y="24924"/>
                    <a:pt x="1074" y="24876"/>
                    <a:pt x="1057" y="24828"/>
                  </a:cubicBezTo>
                  <a:cubicBezTo>
                    <a:pt x="1015" y="24695"/>
                    <a:pt x="975" y="24561"/>
                    <a:pt x="940" y="24426"/>
                  </a:cubicBezTo>
                  <a:cubicBezTo>
                    <a:pt x="928" y="24359"/>
                    <a:pt x="915" y="24291"/>
                    <a:pt x="907" y="24223"/>
                  </a:cubicBezTo>
                  <a:cubicBezTo>
                    <a:pt x="898" y="24156"/>
                    <a:pt x="894" y="24091"/>
                    <a:pt x="889" y="24026"/>
                  </a:cubicBezTo>
                  <a:cubicBezTo>
                    <a:pt x="886" y="23922"/>
                    <a:pt x="886" y="23820"/>
                    <a:pt x="888" y="23718"/>
                  </a:cubicBezTo>
                  <a:cubicBezTo>
                    <a:pt x="891" y="23677"/>
                    <a:pt x="892" y="23635"/>
                    <a:pt x="900" y="23594"/>
                  </a:cubicBezTo>
                  <a:cubicBezTo>
                    <a:pt x="907" y="23554"/>
                    <a:pt x="914" y="23514"/>
                    <a:pt x="921" y="23475"/>
                  </a:cubicBezTo>
                  <a:cubicBezTo>
                    <a:pt x="940" y="23387"/>
                    <a:pt x="959" y="23299"/>
                    <a:pt x="985" y="23213"/>
                  </a:cubicBezTo>
                  <a:cubicBezTo>
                    <a:pt x="1011" y="23127"/>
                    <a:pt x="1040" y="23043"/>
                    <a:pt x="1069" y="22957"/>
                  </a:cubicBezTo>
                  <a:cubicBezTo>
                    <a:pt x="1091" y="22899"/>
                    <a:pt x="1115" y="22839"/>
                    <a:pt x="1144" y="22782"/>
                  </a:cubicBezTo>
                  <a:cubicBezTo>
                    <a:pt x="1169" y="22735"/>
                    <a:pt x="1197" y="22690"/>
                    <a:pt x="1226" y="22647"/>
                  </a:cubicBezTo>
                  <a:cubicBezTo>
                    <a:pt x="1256" y="22606"/>
                    <a:pt x="1287" y="22567"/>
                    <a:pt x="1320" y="22529"/>
                  </a:cubicBezTo>
                  <a:cubicBezTo>
                    <a:pt x="1372" y="22473"/>
                    <a:pt x="1428" y="22421"/>
                    <a:pt x="1486" y="22370"/>
                  </a:cubicBezTo>
                  <a:cubicBezTo>
                    <a:pt x="1575" y="22297"/>
                    <a:pt x="1667" y="22227"/>
                    <a:pt x="1763" y="22163"/>
                  </a:cubicBezTo>
                  <a:lnTo>
                    <a:pt x="1763" y="22163"/>
                  </a:lnTo>
                  <a:cubicBezTo>
                    <a:pt x="1759" y="22166"/>
                    <a:pt x="1756" y="22167"/>
                    <a:pt x="1752" y="22169"/>
                  </a:cubicBezTo>
                  <a:cubicBezTo>
                    <a:pt x="1756" y="22167"/>
                    <a:pt x="1760" y="22164"/>
                    <a:pt x="1764" y="22161"/>
                  </a:cubicBezTo>
                  <a:cubicBezTo>
                    <a:pt x="1766" y="22160"/>
                    <a:pt x="1768" y="22159"/>
                    <a:pt x="1772" y="22156"/>
                  </a:cubicBezTo>
                  <a:lnTo>
                    <a:pt x="1772" y="22156"/>
                  </a:lnTo>
                  <a:cubicBezTo>
                    <a:pt x="1772" y="22157"/>
                    <a:pt x="1771" y="22157"/>
                    <a:pt x="1771" y="22157"/>
                  </a:cubicBezTo>
                  <a:lnTo>
                    <a:pt x="1771" y="22157"/>
                  </a:lnTo>
                  <a:cubicBezTo>
                    <a:pt x="1816" y="22129"/>
                    <a:pt x="1863" y="22103"/>
                    <a:pt x="1911" y="22078"/>
                  </a:cubicBezTo>
                  <a:cubicBezTo>
                    <a:pt x="1997" y="22038"/>
                    <a:pt x="2085" y="22006"/>
                    <a:pt x="2173" y="21972"/>
                  </a:cubicBezTo>
                  <a:cubicBezTo>
                    <a:pt x="2259" y="21945"/>
                    <a:pt x="2344" y="21915"/>
                    <a:pt x="2430" y="21893"/>
                  </a:cubicBezTo>
                  <a:cubicBezTo>
                    <a:pt x="2525" y="21869"/>
                    <a:pt x="2619" y="21847"/>
                    <a:pt x="2714" y="21826"/>
                  </a:cubicBezTo>
                  <a:cubicBezTo>
                    <a:pt x="2792" y="21813"/>
                    <a:pt x="2868" y="21801"/>
                    <a:pt x="2945" y="21793"/>
                  </a:cubicBezTo>
                  <a:cubicBezTo>
                    <a:pt x="3017" y="21785"/>
                    <a:pt x="3088" y="21779"/>
                    <a:pt x="3159" y="21773"/>
                  </a:cubicBezTo>
                  <a:lnTo>
                    <a:pt x="3159" y="21773"/>
                  </a:lnTo>
                  <a:cubicBezTo>
                    <a:pt x="3159" y="21774"/>
                    <a:pt x="3158" y="21774"/>
                    <a:pt x="3158" y="21775"/>
                  </a:cubicBezTo>
                  <a:lnTo>
                    <a:pt x="3158" y="21775"/>
                  </a:lnTo>
                  <a:cubicBezTo>
                    <a:pt x="3201" y="21773"/>
                    <a:pt x="3245" y="21773"/>
                    <a:pt x="3288" y="21773"/>
                  </a:cubicBezTo>
                  <a:close/>
                  <a:moveTo>
                    <a:pt x="19339" y="33989"/>
                  </a:moveTo>
                  <a:cubicBezTo>
                    <a:pt x="19339" y="33989"/>
                    <a:pt x="19339" y="33989"/>
                    <a:pt x="19339" y="33989"/>
                  </a:cubicBezTo>
                  <a:cubicBezTo>
                    <a:pt x="19339" y="33989"/>
                    <a:pt x="19339" y="33989"/>
                    <a:pt x="19339" y="33989"/>
                  </a:cubicBezTo>
                  <a:close/>
                  <a:moveTo>
                    <a:pt x="8986" y="33197"/>
                  </a:moveTo>
                  <a:cubicBezTo>
                    <a:pt x="9171" y="33204"/>
                    <a:pt x="9355" y="33213"/>
                    <a:pt x="9541" y="33224"/>
                  </a:cubicBezTo>
                  <a:cubicBezTo>
                    <a:pt x="9738" y="33237"/>
                    <a:pt x="9935" y="33247"/>
                    <a:pt x="10134" y="33249"/>
                  </a:cubicBezTo>
                  <a:cubicBezTo>
                    <a:pt x="10163" y="33249"/>
                    <a:pt x="10192" y="33250"/>
                    <a:pt x="10221" y="33250"/>
                  </a:cubicBezTo>
                  <a:cubicBezTo>
                    <a:pt x="10408" y="33250"/>
                    <a:pt x="10595" y="33247"/>
                    <a:pt x="10783" y="33244"/>
                  </a:cubicBezTo>
                  <a:cubicBezTo>
                    <a:pt x="10952" y="33241"/>
                    <a:pt x="11121" y="33239"/>
                    <a:pt x="11291" y="33239"/>
                  </a:cubicBezTo>
                  <a:lnTo>
                    <a:pt x="11291" y="33239"/>
                  </a:lnTo>
                  <a:cubicBezTo>
                    <a:pt x="11642" y="33247"/>
                    <a:pt x="11991" y="33255"/>
                    <a:pt x="12342" y="33256"/>
                  </a:cubicBezTo>
                  <a:lnTo>
                    <a:pt x="12317" y="33256"/>
                  </a:lnTo>
                  <a:cubicBezTo>
                    <a:pt x="12631" y="33258"/>
                    <a:pt x="12945" y="33266"/>
                    <a:pt x="13257" y="33274"/>
                  </a:cubicBezTo>
                  <a:cubicBezTo>
                    <a:pt x="13664" y="33285"/>
                    <a:pt x="14069" y="33309"/>
                    <a:pt x="14476" y="33318"/>
                  </a:cubicBezTo>
                  <a:cubicBezTo>
                    <a:pt x="14520" y="33319"/>
                    <a:pt x="14565" y="33320"/>
                    <a:pt x="14610" y="33320"/>
                  </a:cubicBezTo>
                  <a:cubicBezTo>
                    <a:pt x="14770" y="33320"/>
                    <a:pt x="14931" y="33313"/>
                    <a:pt x="15091" y="33306"/>
                  </a:cubicBezTo>
                  <a:cubicBezTo>
                    <a:pt x="15281" y="33299"/>
                    <a:pt x="15470" y="33295"/>
                    <a:pt x="15660" y="33293"/>
                  </a:cubicBezTo>
                  <a:lnTo>
                    <a:pt x="15660" y="33293"/>
                  </a:lnTo>
                  <a:cubicBezTo>
                    <a:pt x="16175" y="33300"/>
                    <a:pt x="16689" y="33311"/>
                    <a:pt x="17202" y="33313"/>
                  </a:cubicBezTo>
                  <a:lnTo>
                    <a:pt x="17219" y="33313"/>
                  </a:lnTo>
                  <a:cubicBezTo>
                    <a:pt x="17403" y="33317"/>
                    <a:pt x="17587" y="33320"/>
                    <a:pt x="17770" y="33331"/>
                  </a:cubicBezTo>
                  <a:cubicBezTo>
                    <a:pt x="17960" y="33341"/>
                    <a:pt x="18150" y="33359"/>
                    <a:pt x="18338" y="33376"/>
                  </a:cubicBezTo>
                  <a:cubicBezTo>
                    <a:pt x="18516" y="33391"/>
                    <a:pt x="18693" y="33404"/>
                    <a:pt x="18871" y="33411"/>
                  </a:cubicBezTo>
                  <a:cubicBezTo>
                    <a:pt x="18926" y="33413"/>
                    <a:pt x="18982" y="33415"/>
                    <a:pt x="19037" y="33415"/>
                  </a:cubicBezTo>
                  <a:cubicBezTo>
                    <a:pt x="19077" y="33414"/>
                    <a:pt x="19116" y="33412"/>
                    <a:pt x="19155" y="33408"/>
                  </a:cubicBezTo>
                  <a:cubicBezTo>
                    <a:pt x="19212" y="33403"/>
                    <a:pt x="19269" y="33393"/>
                    <a:pt x="19326" y="33384"/>
                  </a:cubicBezTo>
                  <a:cubicBezTo>
                    <a:pt x="19342" y="33584"/>
                    <a:pt x="19340" y="33784"/>
                    <a:pt x="19339" y="33983"/>
                  </a:cubicBezTo>
                  <a:lnTo>
                    <a:pt x="19339" y="33983"/>
                  </a:lnTo>
                  <a:cubicBezTo>
                    <a:pt x="19339" y="33983"/>
                    <a:pt x="19339" y="33983"/>
                    <a:pt x="19339" y="33983"/>
                  </a:cubicBezTo>
                  <a:cubicBezTo>
                    <a:pt x="19338" y="34115"/>
                    <a:pt x="19334" y="34245"/>
                    <a:pt x="19326" y="34376"/>
                  </a:cubicBezTo>
                  <a:cubicBezTo>
                    <a:pt x="19318" y="34497"/>
                    <a:pt x="19306" y="34619"/>
                    <a:pt x="19296" y="34740"/>
                  </a:cubicBezTo>
                  <a:cubicBezTo>
                    <a:pt x="19274" y="35000"/>
                    <a:pt x="19257" y="35261"/>
                    <a:pt x="19233" y="35520"/>
                  </a:cubicBezTo>
                  <a:cubicBezTo>
                    <a:pt x="19213" y="35710"/>
                    <a:pt x="19198" y="35901"/>
                    <a:pt x="19191" y="36092"/>
                  </a:cubicBezTo>
                  <a:cubicBezTo>
                    <a:pt x="19186" y="36289"/>
                    <a:pt x="19183" y="36485"/>
                    <a:pt x="19169" y="36682"/>
                  </a:cubicBezTo>
                  <a:cubicBezTo>
                    <a:pt x="19155" y="36871"/>
                    <a:pt x="19140" y="37061"/>
                    <a:pt x="19138" y="37250"/>
                  </a:cubicBezTo>
                  <a:cubicBezTo>
                    <a:pt x="19135" y="37378"/>
                    <a:pt x="19132" y="37508"/>
                    <a:pt x="19129" y="37636"/>
                  </a:cubicBezTo>
                  <a:cubicBezTo>
                    <a:pt x="18978" y="37637"/>
                    <a:pt x="18827" y="37637"/>
                    <a:pt x="18676" y="37638"/>
                  </a:cubicBezTo>
                  <a:cubicBezTo>
                    <a:pt x="18346" y="37632"/>
                    <a:pt x="18017" y="37617"/>
                    <a:pt x="17688" y="37599"/>
                  </a:cubicBezTo>
                  <a:cubicBezTo>
                    <a:pt x="17373" y="37581"/>
                    <a:pt x="17060" y="37561"/>
                    <a:pt x="16748" y="37530"/>
                  </a:cubicBezTo>
                  <a:cubicBezTo>
                    <a:pt x="16536" y="37510"/>
                    <a:pt x="16325" y="37490"/>
                    <a:pt x="16114" y="37477"/>
                  </a:cubicBezTo>
                  <a:cubicBezTo>
                    <a:pt x="15907" y="37465"/>
                    <a:pt x="15699" y="37461"/>
                    <a:pt x="15492" y="37457"/>
                  </a:cubicBezTo>
                  <a:cubicBezTo>
                    <a:pt x="15074" y="37448"/>
                    <a:pt x="14656" y="37442"/>
                    <a:pt x="14238" y="37441"/>
                  </a:cubicBezTo>
                  <a:lnTo>
                    <a:pt x="14262" y="37441"/>
                  </a:lnTo>
                  <a:cubicBezTo>
                    <a:pt x="13925" y="37434"/>
                    <a:pt x="13587" y="37422"/>
                    <a:pt x="13250" y="37409"/>
                  </a:cubicBezTo>
                  <a:cubicBezTo>
                    <a:pt x="12910" y="37397"/>
                    <a:pt x="12570" y="37391"/>
                    <a:pt x="12230" y="37389"/>
                  </a:cubicBezTo>
                  <a:lnTo>
                    <a:pt x="12241" y="37389"/>
                  </a:lnTo>
                  <a:cubicBezTo>
                    <a:pt x="12144" y="37388"/>
                    <a:pt x="12047" y="37388"/>
                    <a:pt x="11951" y="37386"/>
                  </a:cubicBezTo>
                  <a:lnTo>
                    <a:pt x="11951" y="37386"/>
                  </a:lnTo>
                  <a:cubicBezTo>
                    <a:pt x="11951" y="37387"/>
                    <a:pt x="11952" y="37388"/>
                    <a:pt x="11953" y="37388"/>
                  </a:cubicBezTo>
                  <a:lnTo>
                    <a:pt x="11953" y="37388"/>
                  </a:lnTo>
                  <a:cubicBezTo>
                    <a:pt x="11817" y="37386"/>
                    <a:pt x="11680" y="37384"/>
                    <a:pt x="11544" y="37381"/>
                  </a:cubicBezTo>
                  <a:cubicBezTo>
                    <a:pt x="11113" y="37370"/>
                    <a:pt x="10681" y="37362"/>
                    <a:pt x="10249" y="37351"/>
                  </a:cubicBezTo>
                  <a:cubicBezTo>
                    <a:pt x="9828" y="37340"/>
                    <a:pt x="9406" y="37316"/>
                    <a:pt x="8984" y="37309"/>
                  </a:cubicBezTo>
                  <a:cubicBezTo>
                    <a:pt x="8844" y="37306"/>
                    <a:pt x="8704" y="37305"/>
                    <a:pt x="8565" y="37305"/>
                  </a:cubicBezTo>
                  <a:cubicBezTo>
                    <a:pt x="8279" y="37305"/>
                    <a:pt x="7993" y="37310"/>
                    <a:pt x="7708" y="37324"/>
                  </a:cubicBezTo>
                  <a:cubicBezTo>
                    <a:pt x="7496" y="37333"/>
                    <a:pt x="7286" y="37343"/>
                    <a:pt x="7074" y="37349"/>
                  </a:cubicBezTo>
                  <a:cubicBezTo>
                    <a:pt x="7012" y="37350"/>
                    <a:pt x="6949" y="37351"/>
                    <a:pt x="6887" y="37351"/>
                  </a:cubicBezTo>
                  <a:cubicBezTo>
                    <a:pt x="6779" y="37351"/>
                    <a:pt x="6671" y="37349"/>
                    <a:pt x="6562" y="37349"/>
                  </a:cubicBezTo>
                  <a:cubicBezTo>
                    <a:pt x="6532" y="37349"/>
                    <a:pt x="6501" y="37349"/>
                    <a:pt x="6470" y="37350"/>
                  </a:cubicBezTo>
                  <a:cubicBezTo>
                    <a:pt x="6045" y="37357"/>
                    <a:pt x="5618" y="37375"/>
                    <a:pt x="5193" y="37386"/>
                  </a:cubicBezTo>
                  <a:cubicBezTo>
                    <a:pt x="4995" y="37392"/>
                    <a:pt x="4797" y="37406"/>
                    <a:pt x="4600" y="37416"/>
                  </a:cubicBezTo>
                  <a:cubicBezTo>
                    <a:pt x="4391" y="37428"/>
                    <a:pt x="4182" y="37432"/>
                    <a:pt x="3973" y="37432"/>
                  </a:cubicBezTo>
                  <a:lnTo>
                    <a:pt x="3962" y="37432"/>
                  </a:lnTo>
                  <a:cubicBezTo>
                    <a:pt x="3775" y="37428"/>
                    <a:pt x="3589" y="37424"/>
                    <a:pt x="3403" y="37424"/>
                  </a:cubicBezTo>
                  <a:cubicBezTo>
                    <a:pt x="3344" y="37424"/>
                    <a:pt x="3286" y="37424"/>
                    <a:pt x="3227" y="37425"/>
                  </a:cubicBezTo>
                  <a:cubicBezTo>
                    <a:pt x="3050" y="37429"/>
                    <a:pt x="2872" y="37438"/>
                    <a:pt x="2693" y="37445"/>
                  </a:cubicBezTo>
                  <a:cubicBezTo>
                    <a:pt x="2683" y="37292"/>
                    <a:pt x="2674" y="37138"/>
                    <a:pt x="2664" y="36986"/>
                  </a:cubicBezTo>
                  <a:cubicBezTo>
                    <a:pt x="2651" y="36800"/>
                    <a:pt x="2642" y="36612"/>
                    <a:pt x="2634" y="36425"/>
                  </a:cubicBezTo>
                  <a:cubicBezTo>
                    <a:pt x="2626" y="36235"/>
                    <a:pt x="2621" y="36043"/>
                    <a:pt x="2617" y="35852"/>
                  </a:cubicBezTo>
                  <a:cubicBezTo>
                    <a:pt x="2612" y="35672"/>
                    <a:pt x="2603" y="35492"/>
                    <a:pt x="2603" y="35311"/>
                  </a:cubicBezTo>
                  <a:cubicBezTo>
                    <a:pt x="2610" y="34987"/>
                    <a:pt x="2617" y="34664"/>
                    <a:pt x="2613" y="34340"/>
                  </a:cubicBezTo>
                  <a:cubicBezTo>
                    <a:pt x="2611" y="34028"/>
                    <a:pt x="2607" y="33715"/>
                    <a:pt x="2608" y="33401"/>
                  </a:cubicBezTo>
                  <a:lnTo>
                    <a:pt x="2608" y="33401"/>
                  </a:lnTo>
                  <a:cubicBezTo>
                    <a:pt x="2608" y="33409"/>
                    <a:pt x="2608" y="33417"/>
                    <a:pt x="2608" y="33425"/>
                  </a:cubicBezTo>
                  <a:cubicBezTo>
                    <a:pt x="2608" y="33412"/>
                    <a:pt x="2609" y="33398"/>
                    <a:pt x="2609" y="33383"/>
                  </a:cubicBezTo>
                  <a:cubicBezTo>
                    <a:pt x="2698" y="33393"/>
                    <a:pt x="2788" y="33401"/>
                    <a:pt x="2878" y="33401"/>
                  </a:cubicBezTo>
                  <a:cubicBezTo>
                    <a:pt x="2889" y="33401"/>
                    <a:pt x="2901" y="33401"/>
                    <a:pt x="2913" y="33400"/>
                  </a:cubicBezTo>
                  <a:cubicBezTo>
                    <a:pt x="3052" y="33396"/>
                    <a:pt x="3192" y="33390"/>
                    <a:pt x="3331" y="33385"/>
                  </a:cubicBezTo>
                  <a:cubicBezTo>
                    <a:pt x="3602" y="33376"/>
                    <a:pt x="3872" y="33369"/>
                    <a:pt x="4142" y="33355"/>
                  </a:cubicBezTo>
                  <a:cubicBezTo>
                    <a:pt x="4548" y="33333"/>
                    <a:pt x="4954" y="33313"/>
                    <a:pt x="5361" y="33309"/>
                  </a:cubicBezTo>
                  <a:cubicBezTo>
                    <a:pt x="5760" y="33305"/>
                    <a:pt x="6158" y="33289"/>
                    <a:pt x="6557" y="33272"/>
                  </a:cubicBezTo>
                  <a:cubicBezTo>
                    <a:pt x="6756" y="33263"/>
                    <a:pt x="6955" y="33254"/>
                    <a:pt x="7154" y="33250"/>
                  </a:cubicBezTo>
                  <a:cubicBezTo>
                    <a:pt x="7361" y="33247"/>
                    <a:pt x="7569" y="33245"/>
                    <a:pt x="7775" y="33237"/>
                  </a:cubicBezTo>
                  <a:cubicBezTo>
                    <a:pt x="7983" y="33229"/>
                    <a:pt x="8192" y="33220"/>
                    <a:pt x="8400" y="33209"/>
                  </a:cubicBezTo>
                  <a:cubicBezTo>
                    <a:pt x="8595" y="33200"/>
                    <a:pt x="8790" y="33198"/>
                    <a:pt x="8986" y="33197"/>
                  </a:cubicBezTo>
                  <a:close/>
                  <a:moveTo>
                    <a:pt x="8456" y="37675"/>
                  </a:moveTo>
                  <a:cubicBezTo>
                    <a:pt x="8497" y="37675"/>
                    <a:pt x="8537" y="37675"/>
                    <a:pt x="8577" y="37675"/>
                  </a:cubicBezTo>
                  <a:lnTo>
                    <a:pt x="8566" y="37675"/>
                  </a:lnTo>
                  <a:cubicBezTo>
                    <a:pt x="8944" y="37677"/>
                    <a:pt x="9320" y="37684"/>
                    <a:pt x="9697" y="37700"/>
                  </a:cubicBezTo>
                  <a:cubicBezTo>
                    <a:pt x="10126" y="37719"/>
                    <a:pt x="10554" y="37728"/>
                    <a:pt x="10982" y="37736"/>
                  </a:cubicBezTo>
                  <a:cubicBezTo>
                    <a:pt x="11403" y="37744"/>
                    <a:pt x="11823" y="37756"/>
                    <a:pt x="12244" y="37758"/>
                  </a:cubicBezTo>
                  <a:lnTo>
                    <a:pt x="12239" y="37758"/>
                  </a:lnTo>
                  <a:cubicBezTo>
                    <a:pt x="12334" y="37759"/>
                    <a:pt x="12429" y="37759"/>
                    <a:pt x="12524" y="37760"/>
                  </a:cubicBezTo>
                  <a:lnTo>
                    <a:pt x="12517" y="37760"/>
                  </a:lnTo>
                  <a:cubicBezTo>
                    <a:pt x="12898" y="37766"/>
                    <a:pt x="13279" y="37781"/>
                    <a:pt x="13660" y="37795"/>
                  </a:cubicBezTo>
                  <a:cubicBezTo>
                    <a:pt x="13862" y="37803"/>
                    <a:pt x="14063" y="37811"/>
                    <a:pt x="14265" y="37812"/>
                  </a:cubicBezTo>
                  <a:cubicBezTo>
                    <a:pt x="14467" y="37812"/>
                    <a:pt x="14668" y="37813"/>
                    <a:pt x="14869" y="37813"/>
                  </a:cubicBezTo>
                  <a:cubicBezTo>
                    <a:pt x="14861" y="37814"/>
                    <a:pt x="14853" y="37814"/>
                    <a:pt x="14845" y="37814"/>
                  </a:cubicBezTo>
                  <a:cubicBezTo>
                    <a:pt x="15203" y="37820"/>
                    <a:pt x="15560" y="37823"/>
                    <a:pt x="15918" y="37838"/>
                  </a:cubicBezTo>
                  <a:cubicBezTo>
                    <a:pt x="16274" y="37853"/>
                    <a:pt x="16629" y="37895"/>
                    <a:pt x="16985" y="37924"/>
                  </a:cubicBezTo>
                  <a:cubicBezTo>
                    <a:pt x="17405" y="37958"/>
                    <a:pt x="17828" y="37982"/>
                    <a:pt x="18250" y="37998"/>
                  </a:cubicBezTo>
                  <a:cubicBezTo>
                    <a:pt x="18337" y="38002"/>
                    <a:pt x="18424" y="38000"/>
                    <a:pt x="18512" y="38002"/>
                  </a:cubicBezTo>
                  <a:cubicBezTo>
                    <a:pt x="18512" y="38011"/>
                    <a:pt x="18511" y="38019"/>
                    <a:pt x="18512" y="38028"/>
                  </a:cubicBezTo>
                  <a:cubicBezTo>
                    <a:pt x="18493" y="38122"/>
                    <a:pt x="18478" y="38217"/>
                    <a:pt x="18464" y="38310"/>
                  </a:cubicBezTo>
                  <a:cubicBezTo>
                    <a:pt x="18436" y="38501"/>
                    <a:pt x="18414" y="38693"/>
                    <a:pt x="18397" y="38886"/>
                  </a:cubicBezTo>
                  <a:cubicBezTo>
                    <a:pt x="18380" y="39088"/>
                    <a:pt x="18368" y="39291"/>
                    <a:pt x="18352" y="39494"/>
                  </a:cubicBezTo>
                  <a:cubicBezTo>
                    <a:pt x="18337" y="39699"/>
                    <a:pt x="18318" y="39903"/>
                    <a:pt x="18301" y="40108"/>
                  </a:cubicBezTo>
                  <a:cubicBezTo>
                    <a:pt x="18286" y="40297"/>
                    <a:pt x="18272" y="40485"/>
                    <a:pt x="18254" y="40674"/>
                  </a:cubicBezTo>
                  <a:cubicBezTo>
                    <a:pt x="18216" y="41066"/>
                    <a:pt x="18170" y="41459"/>
                    <a:pt x="18154" y="41853"/>
                  </a:cubicBezTo>
                  <a:cubicBezTo>
                    <a:pt x="18146" y="42039"/>
                    <a:pt x="18147" y="42226"/>
                    <a:pt x="18137" y="42411"/>
                  </a:cubicBezTo>
                  <a:cubicBezTo>
                    <a:pt x="18131" y="42501"/>
                    <a:pt x="18119" y="42590"/>
                    <a:pt x="18111" y="42681"/>
                  </a:cubicBezTo>
                  <a:cubicBezTo>
                    <a:pt x="18105" y="42745"/>
                    <a:pt x="18102" y="42808"/>
                    <a:pt x="18096" y="42872"/>
                  </a:cubicBezTo>
                  <a:cubicBezTo>
                    <a:pt x="18029" y="42869"/>
                    <a:pt x="17961" y="42868"/>
                    <a:pt x="17894" y="42868"/>
                  </a:cubicBezTo>
                  <a:cubicBezTo>
                    <a:pt x="17705" y="42865"/>
                    <a:pt x="17516" y="42864"/>
                    <a:pt x="17328" y="42860"/>
                  </a:cubicBezTo>
                  <a:cubicBezTo>
                    <a:pt x="17129" y="42856"/>
                    <a:pt x="16931" y="42849"/>
                    <a:pt x="16733" y="42844"/>
                  </a:cubicBezTo>
                  <a:cubicBezTo>
                    <a:pt x="16559" y="42841"/>
                    <a:pt x="16387" y="42843"/>
                    <a:pt x="16214" y="42839"/>
                  </a:cubicBezTo>
                  <a:cubicBezTo>
                    <a:pt x="15804" y="42826"/>
                    <a:pt x="15396" y="42828"/>
                    <a:pt x="14989" y="42805"/>
                  </a:cubicBezTo>
                  <a:cubicBezTo>
                    <a:pt x="14788" y="42794"/>
                    <a:pt x="14588" y="42781"/>
                    <a:pt x="14387" y="42772"/>
                  </a:cubicBezTo>
                  <a:cubicBezTo>
                    <a:pt x="14230" y="42765"/>
                    <a:pt x="14073" y="42764"/>
                    <a:pt x="13916" y="42764"/>
                  </a:cubicBezTo>
                  <a:cubicBezTo>
                    <a:pt x="13877" y="42764"/>
                    <a:pt x="13838" y="42764"/>
                    <a:pt x="13799" y="42764"/>
                  </a:cubicBezTo>
                  <a:cubicBezTo>
                    <a:pt x="13392" y="42764"/>
                    <a:pt x="12986" y="42750"/>
                    <a:pt x="12580" y="42733"/>
                  </a:cubicBezTo>
                  <a:cubicBezTo>
                    <a:pt x="12437" y="42727"/>
                    <a:pt x="12293" y="42722"/>
                    <a:pt x="12150" y="42722"/>
                  </a:cubicBezTo>
                  <a:cubicBezTo>
                    <a:pt x="12097" y="42722"/>
                    <a:pt x="12045" y="42723"/>
                    <a:pt x="11992" y="42724"/>
                  </a:cubicBezTo>
                  <a:cubicBezTo>
                    <a:pt x="11800" y="42729"/>
                    <a:pt x="11607" y="42734"/>
                    <a:pt x="11415" y="42737"/>
                  </a:cubicBezTo>
                  <a:cubicBezTo>
                    <a:pt x="11261" y="42737"/>
                    <a:pt x="11109" y="42734"/>
                    <a:pt x="10956" y="42733"/>
                  </a:cubicBezTo>
                  <a:cubicBezTo>
                    <a:pt x="10867" y="42733"/>
                    <a:pt x="10777" y="42732"/>
                    <a:pt x="10687" y="42732"/>
                  </a:cubicBezTo>
                  <a:cubicBezTo>
                    <a:pt x="10365" y="42732"/>
                    <a:pt x="10042" y="42737"/>
                    <a:pt x="9720" y="42746"/>
                  </a:cubicBezTo>
                  <a:cubicBezTo>
                    <a:pt x="9321" y="42756"/>
                    <a:pt x="8923" y="42779"/>
                    <a:pt x="8523" y="42786"/>
                  </a:cubicBezTo>
                  <a:lnTo>
                    <a:pt x="8547" y="42786"/>
                  </a:lnTo>
                  <a:cubicBezTo>
                    <a:pt x="8393" y="42788"/>
                    <a:pt x="8239" y="42791"/>
                    <a:pt x="8084" y="42791"/>
                  </a:cubicBezTo>
                  <a:cubicBezTo>
                    <a:pt x="8031" y="42791"/>
                    <a:pt x="7978" y="42790"/>
                    <a:pt x="7925" y="42789"/>
                  </a:cubicBezTo>
                  <a:cubicBezTo>
                    <a:pt x="7735" y="42786"/>
                    <a:pt x="7545" y="42777"/>
                    <a:pt x="7356" y="42777"/>
                  </a:cubicBezTo>
                  <a:cubicBezTo>
                    <a:pt x="7345" y="42777"/>
                    <a:pt x="7335" y="42777"/>
                    <a:pt x="7324" y="42777"/>
                  </a:cubicBezTo>
                  <a:cubicBezTo>
                    <a:pt x="7113" y="42779"/>
                    <a:pt x="6901" y="42785"/>
                    <a:pt x="6689" y="42795"/>
                  </a:cubicBezTo>
                  <a:cubicBezTo>
                    <a:pt x="6490" y="42804"/>
                    <a:pt x="6291" y="42809"/>
                    <a:pt x="6092" y="42817"/>
                  </a:cubicBezTo>
                  <a:cubicBezTo>
                    <a:pt x="5895" y="42825"/>
                    <a:pt x="5698" y="42835"/>
                    <a:pt x="5502" y="42842"/>
                  </a:cubicBezTo>
                  <a:lnTo>
                    <a:pt x="5517" y="42842"/>
                  </a:lnTo>
                  <a:cubicBezTo>
                    <a:pt x="5459" y="42843"/>
                    <a:pt x="5405" y="42844"/>
                    <a:pt x="5349" y="42845"/>
                  </a:cubicBezTo>
                  <a:cubicBezTo>
                    <a:pt x="5329" y="42846"/>
                    <a:pt x="5309" y="42846"/>
                    <a:pt x="5288" y="42846"/>
                  </a:cubicBezTo>
                  <a:cubicBezTo>
                    <a:pt x="5162" y="42846"/>
                    <a:pt x="5034" y="42843"/>
                    <a:pt x="4907" y="42841"/>
                  </a:cubicBezTo>
                  <a:cubicBezTo>
                    <a:pt x="4752" y="42840"/>
                    <a:pt x="4597" y="42840"/>
                    <a:pt x="4442" y="42840"/>
                  </a:cubicBezTo>
                  <a:cubicBezTo>
                    <a:pt x="4300" y="42839"/>
                    <a:pt x="4157" y="42828"/>
                    <a:pt x="4014" y="42827"/>
                  </a:cubicBezTo>
                  <a:cubicBezTo>
                    <a:pt x="4002" y="42712"/>
                    <a:pt x="3988" y="42597"/>
                    <a:pt x="3971" y="42482"/>
                  </a:cubicBezTo>
                  <a:cubicBezTo>
                    <a:pt x="3949" y="42345"/>
                    <a:pt x="3927" y="42206"/>
                    <a:pt x="3909" y="42068"/>
                  </a:cubicBezTo>
                  <a:cubicBezTo>
                    <a:pt x="3878" y="41787"/>
                    <a:pt x="3862" y="41503"/>
                    <a:pt x="3839" y="41222"/>
                  </a:cubicBezTo>
                  <a:cubicBezTo>
                    <a:pt x="3828" y="41082"/>
                    <a:pt x="3809" y="40943"/>
                    <a:pt x="3803" y="40802"/>
                  </a:cubicBezTo>
                  <a:cubicBezTo>
                    <a:pt x="3796" y="40653"/>
                    <a:pt x="3793" y="40506"/>
                    <a:pt x="3790" y="40357"/>
                  </a:cubicBezTo>
                  <a:cubicBezTo>
                    <a:pt x="3785" y="40171"/>
                    <a:pt x="3769" y="39983"/>
                    <a:pt x="3758" y="39797"/>
                  </a:cubicBezTo>
                  <a:cubicBezTo>
                    <a:pt x="3745" y="39593"/>
                    <a:pt x="3737" y="39390"/>
                    <a:pt x="3729" y="39186"/>
                  </a:cubicBezTo>
                  <a:cubicBezTo>
                    <a:pt x="3723" y="38984"/>
                    <a:pt x="3716" y="38781"/>
                    <a:pt x="3704" y="38580"/>
                  </a:cubicBezTo>
                  <a:cubicBezTo>
                    <a:pt x="3700" y="38481"/>
                    <a:pt x="3692" y="38384"/>
                    <a:pt x="3686" y="38284"/>
                  </a:cubicBezTo>
                  <a:cubicBezTo>
                    <a:pt x="3680" y="38187"/>
                    <a:pt x="3681" y="38091"/>
                    <a:pt x="3681" y="37994"/>
                  </a:cubicBezTo>
                  <a:lnTo>
                    <a:pt x="3681" y="37994"/>
                  </a:lnTo>
                  <a:lnTo>
                    <a:pt x="3681" y="37995"/>
                  </a:lnTo>
                  <a:cubicBezTo>
                    <a:pt x="3684" y="37932"/>
                    <a:pt x="3683" y="37870"/>
                    <a:pt x="3688" y="37807"/>
                  </a:cubicBezTo>
                  <a:cubicBezTo>
                    <a:pt x="3688" y="37806"/>
                    <a:pt x="3688" y="37806"/>
                    <a:pt x="3689" y="37805"/>
                  </a:cubicBezTo>
                  <a:cubicBezTo>
                    <a:pt x="3691" y="37801"/>
                    <a:pt x="3691" y="37799"/>
                    <a:pt x="3691" y="37796"/>
                  </a:cubicBezTo>
                  <a:cubicBezTo>
                    <a:pt x="3860" y="37798"/>
                    <a:pt x="4029" y="37801"/>
                    <a:pt x="4198" y="37803"/>
                  </a:cubicBezTo>
                  <a:cubicBezTo>
                    <a:pt x="4398" y="37801"/>
                    <a:pt x="4600" y="37788"/>
                    <a:pt x="4800" y="37776"/>
                  </a:cubicBezTo>
                  <a:cubicBezTo>
                    <a:pt x="5217" y="37753"/>
                    <a:pt x="5636" y="37745"/>
                    <a:pt x="6054" y="37729"/>
                  </a:cubicBezTo>
                  <a:cubicBezTo>
                    <a:pt x="6276" y="37721"/>
                    <a:pt x="6498" y="37720"/>
                    <a:pt x="6721" y="37720"/>
                  </a:cubicBezTo>
                  <a:cubicBezTo>
                    <a:pt x="6742" y="37720"/>
                    <a:pt x="6764" y="37720"/>
                    <a:pt x="6786" y="37720"/>
                  </a:cubicBezTo>
                  <a:cubicBezTo>
                    <a:pt x="6969" y="37720"/>
                    <a:pt x="7152" y="37716"/>
                    <a:pt x="7336" y="37712"/>
                  </a:cubicBezTo>
                  <a:cubicBezTo>
                    <a:pt x="7549" y="37705"/>
                    <a:pt x="7762" y="37692"/>
                    <a:pt x="7976" y="37683"/>
                  </a:cubicBezTo>
                  <a:cubicBezTo>
                    <a:pt x="8135" y="37675"/>
                    <a:pt x="8296" y="37675"/>
                    <a:pt x="8456" y="37675"/>
                  </a:cubicBezTo>
                  <a:close/>
                  <a:moveTo>
                    <a:pt x="10278" y="0"/>
                  </a:moveTo>
                  <a:cubicBezTo>
                    <a:pt x="10089" y="0"/>
                    <a:pt x="9899" y="20"/>
                    <a:pt x="9712" y="53"/>
                  </a:cubicBezTo>
                  <a:cubicBezTo>
                    <a:pt x="9510" y="90"/>
                    <a:pt x="9310" y="130"/>
                    <a:pt x="9111" y="180"/>
                  </a:cubicBezTo>
                  <a:cubicBezTo>
                    <a:pt x="9015" y="204"/>
                    <a:pt x="8916" y="227"/>
                    <a:pt x="8822" y="258"/>
                  </a:cubicBezTo>
                  <a:cubicBezTo>
                    <a:pt x="8771" y="276"/>
                    <a:pt x="8718" y="293"/>
                    <a:pt x="8666" y="310"/>
                  </a:cubicBezTo>
                  <a:cubicBezTo>
                    <a:pt x="8613" y="329"/>
                    <a:pt x="8562" y="354"/>
                    <a:pt x="8509" y="374"/>
                  </a:cubicBezTo>
                  <a:cubicBezTo>
                    <a:pt x="8374" y="429"/>
                    <a:pt x="8238" y="499"/>
                    <a:pt x="8118" y="581"/>
                  </a:cubicBezTo>
                  <a:cubicBezTo>
                    <a:pt x="8017" y="649"/>
                    <a:pt x="7920" y="722"/>
                    <a:pt x="7831" y="804"/>
                  </a:cubicBezTo>
                  <a:cubicBezTo>
                    <a:pt x="7786" y="847"/>
                    <a:pt x="7741" y="889"/>
                    <a:pt x="7696" y="931"/>
                  </a:cubicBezTo>
                  <a:cubicBezTo>
                    <a:pt x="7622" y="1000"/>
                    <a:pt x="7553" y="1073"/>
                    <a:pt x="7483" y="1145"/>
                  </a:cubicBezTo>
                  <a:cubicBezTo>
                    <a:pt x="7354" y="1280"/>
                    <a:pt x="7249" y="1436"/>
                    <a:pt x="7147" y="1591"/>
                  </a:cubicBezTo>
                  <a:cubicBezTo>
                    <a:pt x="7036" y="1764"/>
                    <a:pt x="6936" y="1943"/>
                    <a:pt x="6837" y="2123"/>
                  </a:cubicBezTo>
                  <a:cubicBezTo>
                    <a:pt x="6694" y="2381"/>
                    <a:pt x="6619" y="2668"/>
                    <a:pt x="6549" y="2952"/>
                  </a:cubicBezTo>
                  <a:cubicBezTo>
                    <a:pt x="6527" y="3039"/>
                    <a:pt x="6511" y="3127"/>
                    <a:pt x="6498" y="3215"/>
                  </a:cubicBezTo>
                  <a:cubicBezTo>
                    <a:pt x="6477" y="3329"/>
                    <a:pt x="6460" y="3445"/>
                    <a:pt x="6445" y="3560"/>
                  </a:cubicBezTo>
                  <a:cubicBezTo>
                    <a:pt x="6420" y="3751"/>
                    <a:pt x="6407" y="3945"/>
                    <a:pt x="6403" y="4138"/>
                  </a:cubicBezTo>
                  <a:cubicBezTo>
                    <a:pt x="6398" y="4341"/>
                    <a:pt x="6403" y="4543"/>
                    <a:pt x="6414" y="4747"/>
                  </a:cubicBezTo>
                  <a:cubicBezTo>
                    <a:pt x="6419" y="4851"/>
                    <a:pt x="6428" y="4955"/>
                    <a:pt x="6438" y="5058"/>
                  </a:cubicBezTo>
                  <a:cubicBezTo>
                    <a:pt x="6451" y="5195"/>
                    <a:pt x="6466" y="5332"/>
                    <a:pt x="6490" y="5467"/>
                  </a:cubicBezTo>
                  <a:cubicBezTo>
                    <a:pt x="6538" y="5741"/>
                    <a:pt x="6622" y="6012"/>
                    <a:pt x="6725" y="6270"/>
                  </a:cubicBezTo>
                  <a:cubicBezTo>
                    <a:pt x="6762" y="6362"/>
                    <a:pt x="6796" y="6452"/>
                    <a:pt x="6837" y="6542"/>
                  </a:cubicBezTo>
                  <a:cubicBezTo>
                    <a:pt x="6882" y="6642"/>
                    <a:pt x="6927" y="6740"/>
                    <a:pt x="6976" y="6837"/>
                  </a:cubicBezTo>
                  <a:cubicBezTo>
                    <a:pt x="7064" y="7015"/>
                    <a:pt x="7163" y="7184"/>
                    <a:pt x="7250" y="7361"/>
                  </a:cubicBezTo>
                  <a:cubicBezTo>
                    <a:pt x="7337" y="7537"/>
                    <a:pt x="7421" y="7713"/>
                    <a:pt x="7506" y="7890"/>
                  </a:cubicBezTo>
                  <a:cubicBezTo>
                    <a:pt x="7682" y="8259"/>
                    <a:pt x="7870" y="8621"/>
                    <a:pt x="8057" y="8984"/>
                  </a:cubicBezTo>
                  <a:cubicBezTo>
                    <a:pt x="8242" y="9337"/>
                    <a:pt x="8443" y="9680"/>
                    <a:pt x="8602" y="10045"/>
                  </a:cubicBezTo>
                  <a:cubicBezTo>
                    <a:pt x="8683" y="10229"/>
                    <a:pt x="8762" y="10416"/>
                    <a:pt x="8850" y="10598"/>
                  </a:cubicBezTo>
                  <a:cubicBezTo>
                    <a:pt x="8934" y="10775"/>
                    <a:pt x="9019" y="10953"/>
                    <a:pt x="9099" y="11130"/>
                  </a:cubicBezTo>
                  <a:cubicBezTo>
                    <a:pt x="9152" y="11266"/>
                    <a:pt x="9202" y="11401"/>
                    <a:pt x="9243" y="11538"/>
                  </a:cubicBezTo>
                  <a:cubicBezTo>
                    <a:pt x="9288" y="11685"/>
                    <a:pt x="9327" y="11832"/>
                    <a:pt x="9366" y="11979"/>
                  </a:cubicBezTo>
                  <a:lnTo>
                    <a:pt x="9366" y="11979"/>
                  </a:lnTo>
                  <a:cubicBezTo>
                    <a:pt x="9395" y="12098"/>
                    <a:pt x="9419" y="12217"/>
                    <a:pt x="9439" y="12340"/>
                  </a:cubicBezTo>
                  <a:cubicBezTo>
                    <a:pt x="9459" y="12470"/>
                    <a:pt x="9473" y="12602"/>
                    <a:pt x="9488" y="12733"/>
                  </a:cubicBezTo>
                  <a:cubicBezTo>
                    <a:pt x="9488" y="12738"/>
                    <a:pt x="9491" y="12741"/>
                    <a:pt x="9491" y="12745"/>
                  </a:cubicBezTo>
                  <a:cubicBezTo>
                    <a:pt x="9493" y="12786"/>
                    <a:pt x="9494" y="12826"/>
                    <a:pt x="9497" y="12867"/>
                  </a:cubicBezTo>
                  <a:cubicBezTo>
                    <a:pt x="9503" y="12961"/>
                    <a:pt x="9511" y="13056"/>
                    <a:pt x="9518" y="13150"/>
                  </a:cubicBezTo>
                  <a:cubicBezTo>
                    <a:pt x="9535" y="13346"/>
                    <a:pt x="9544" y="13543"/>
                    <a:pt x="9555" y="13739"/>
                  </a:cubicBezTo>
                  <a:cubicBezTo>
                    <a:pt x="9569" y="13952"/>
                    <a:pt x="9582" y="14166"/>
                    <a:pt x="9601" y="14379"/>
                  </a:cubicBezTo>
                  <a:cubicBezTo>
                    <a:pt x="9622" y="14591"/>
                    <a:pt x="9639" y="14804"/>
                    <a:pt x="9655" y="15017"/>
                  </a:cubicBezTo>
                  <a:cubicBezTo>
                    <a:pt x="9670" y="15222"/>
                    <a:pt x="9674" y="15428"/>
                    <a:pt x="9689" y="15634"/>
                  </a:cubicBezTo>
                  <a:cubicBezTo>
                    <a:pt x="9705" y="15856"/>
                    <a:pt x="9725" y="16077"/>
                    <a:pt x="9741" y="16298"/>
                  </a:cubicBezTo>
                  <a:cubicBezTo>
                    <a:pt x="9774" y="16738"/>
                    <a:pt x="9816" y="17175"/>
                    <a:pt x="9840" y="17615"/>
                  </a:cubicBezTo>
                  <a:cubicBezTo>
                    <a:pt x="9865" y="18066"/>
                    <a:pt x="9893" y="18518"/>
                    <a:pt x="9921" y="18968"/>
                  </a:cubicBezTo>
                  <a:cubicBezTo>
                    <a:pt x="9940" y="19237"/>
                    <a:pt x="9961" y="19506"/>
                    <a:pt x="9984" y="19773"/>
                  </a:cubicBezTo>
                  <a:cubicBezTo>
                    <a:pt x="9982" y="19772"/>
                    <a:pt x="9980" y="19770"/>
                    <a:pt x="9977" y="19769"/>
                  </a:cubicBezTo>
                  <a:cubicBezTo>
                    <a:pt x="9919" y="19712"/>
                    <a:pt x="9861" y="19653"/>
                    <a:pt x="9805" y="19593"/>
                  </a:cubicBezTo>
                  <a:cubicBezTo>
                    <a:pt x="9733" y="19507"/>
                    <a:pt x="9665" y="19420"/>
                    <a:pt x="9600" y="19329"/>
                  </a:cubicBezTo>
                  <a:cubicBezTo>
                    <a:pt x="9559" y="19262"/>
                    <a:pt x="9520" y="19195"/>
                    <a:pt x="9482" y="19126"/>
                  </a:cubicBezTo>
                  <a:cubicBezTo>
                    <a:pt x="9430" y="19018"/>
                    <a:pt x="9379" y="18908"/>
                    <a:pt x="9328" y="18799"/>
                  </a:cubicBezTo>
                  <a:cubicBezTo>
                    <a:pt x="9267" y="18673"/>
                    <a:pt x="9206" y="18549"/>
                    <a:pt x="9147" y="18422"/>
                  </a:cubicBezTo>
                  <a:cubicBezTo>
                    <a:pt x="9064" y="18239"/>
                    <a:pt x="8985" y="18054"/>
                    <a:pt x="8897" y="17872"/>
                  </a:cubicBezTo>
                  <a:cubicBezTo>
                    <a:pt x="8808" y="17684"/>
                    <a:pt x="8714" y="17499"/>
                    <a:pt x="8614" y="17316"/>
                  </a:cubicBezTo>
                  <a:cubicBezTo>
                    <a:pt x="8570" y="17234"/>
                    <a:pt x="8525" y="17150"/>
                    <a:pt x="8483" y="17067"/>
                  </a:cubicBezTo>
                  <a:cubicBezTo>
                    <a:pt x="8436" y="16977"/>
                    <a:pt x="8392" y="16883"/>
                    <a:pt x="8341" y="16795"/>
                  </a:cubicBezTo>
                  <a:cubicBezTo>
                    <a:pt x="8287" y="16703"/>
                    <a:pt x="8234" y="16613"/>
                    <a:pt x="8178" y="16523"/>
                  </a:cubicBezTo>
                  <a:cubicBezTo>
                    <a:pt x="8125" y="16439"/>
                    <a:pt x="8070" y="16358"/>
                    <a:pt x="8015" y="16276"/>
                  </a:cubicBezTo>
                  <a:lnTo>
                    <a:pt x="8015" y="16276"/>
                  </a:lnTo>
                  <a:cubicBezTo>
                    <a:pt x="8017" y="16279"/>
                    <a:pt x="8019" y="16282"/>
                    <a:pt x="8021" y="16285"/>
                  </a:cubicBezTo>
                  <a:lnTo>
                    <a:pt x="8021" y="16285"/>
                  </a:lnTo>
                  <a:cubicBezTo>
                    <a:pt x="7953" y="16184"/>
                    <a:pt x="7886" y="16082"/>
                    <a:pt x="7822" y="15979"/>
                  </a:cubicBezTo>
                  <a:cubicBezTo>
                    <a:pt x="7713" y="15802"/>
                    <a:pt x="7607" y="15623"/>
                    <a:pt x="7485" y="15455"/>
                  </a:cubicBezTo>
                  <a:cubicBezTo>
                    <a:pt x="7425" y="15373"/>
                    <a:pt x="7367" y="15293"/>
                    <a:pt x="7307" y="15212"/>
                  </a:cubicBezTo>
                  <a:cubicBezTo>
                    <a:pt x="7251" y="15136"/>
                    <a:pt x="7196" y="15057"/>
                    <a:pt x="7137" y="14985"/>
                  </a:cubicBezTo>
                  <a:cubicBezTo>
                    <a:pt x="7004" y="14822"/>
                    <a:pt x="6869" y="14659"/>
                    <a:pt x="6709" y="14521"/>
                  </a:cubicBezTo>
                  <a:cubicBezTo>
                    <a:pt x="6557" y="14390"/>
                    <a:pt x="6401" y="14263"/>
                    <a:pt x="6229" y="14158"/>
                  </a:cubicBezTo>
                  <a:cubicBezTo>
                    <a:pt x="5889" y="13949"/>
                    <a:pt x="5529" y="13771"/>
                    <a:pt x="5154" y="13634"/>
                  </a:cubicBezTo>
                  <a:cubicBezTo>
                    <a:pt x="4960" y="13563"/>
                    <a:pt x="4763" y="13493"/>
                    <a:pt x="4563" y="13435"/>
                  </a:cubicBezTo>
                  <a:cubicBezTo>
                    <a:pt x="4468" y="13408"/>
                    <a:pt x="4372" y="13380"/>
                    <a:pt x="4275" y="13363"/>
                  </a:cubicBezTo>
                  <a:cubicBezTo>
                    <a:pt x="4220" y="13354"/>
                    <a:pt x="4165" y="13339"/>
                    <a:pt x="4109" y="13333"/>
                  </a:cubicBezTo>
                  <a:cubicBezTo>
                    <a:pt x="4056" y="13328"/>
                    <a:pt x="4003" y="13321"/>
                    <a:pt x="3949" y="13315"/>
                  </a:cubicBezTo>
                  <a:cubicBezTo>
                    <a:pt x="3849" y="13304"/>
                    <a:pt x="3748" y="13304"/>
                    <a:pt x="3648" y="13299"/>
                  </a:cubicBezTo>
                  <a:cubicBezTo>
                    <a:pt x="3556" y="13296"/>
                    <a:pt x="3463" y="13293"/>
                    <a:pt x="3370" y="13291"/>
                  </a:cubicBezTo>
                  <a:cubicBezTo>
                    <a:pt x="3306" y="13289"/>
                    <a:pt x="3241" y="13288"/>
                    <a:pt x="3176" y="13288"/>
                  </a:cubicBezTo>
                  <a:cubicBezTo>
                    <a:pt x="3040" y="13288"/>
                    <a:pt x="2904" y="13293"/>
                    <a:pt x="2769" y="13311"/>
                  </a:cubicBezTo>
                  <a:cubicBezTo>
                    <a:pt x="2665" y="13324"/>
                    <a:pt x="2562" y="13339"/>
                    <a:pt x="2459" y="13357"/>
                  </a:cubicBezTo>
                  <a:cubicBezTo>
                    <a:pt x="2355" y="13375"/>
                    <a:pt x="2255" y="13402"/>
                    <a:pt x="2155" y="13431"/>
                  </a:cubicBezTo>
                  <a:cubicBezTo>
                    <a:pt x="1957" y="13484"/>
                    <a:pt x="1769" y="13574"/>
                    <a:pt x="1591" y="13673"/>
                  </a:cubicBezTo>
                  <a:cubicBezTo>
                    <a:pt x="1503" y="13722"/>
                    <a:pt x="1421" y="13782"/>
                    <a:pt x="1340" y="13839"/>
                  </a:cubicBezTo>
                  <a:cubicBezTo>
                    <a:pt x="1263" y="13891"/>
                    <a:pt x="1189" y="13951"/>
                    <a:pt x="1120" y="14013"/>
                  </a:cubicBezTo>
                  <a:cubicBezTo>
                    <a:pt x="1046" y="14079"/>
                    <a:pt x="972" y="14146"/>
                    <a:pt x="905" y="14222"/>
                  </a:cubicBezTo>
                  <a:cubicBezTo>
                    <a:pt x="833" y="14301"/>
                    <a:pt x="764" y="14381"/>
                    <a:pt x="698" y="14463"/>
                  </a:cubicBezTo>
                  <a:cubicBezTo>
                    <a:pt x="570" y="14620"/>
                    <a:pt x="443" y="14778"/>
                    <a:pt x="330" y="14945"/>
                  </a:cubicBezTo>
                  <a:cubicBezTo>
                    <a:pt x="275" y="15027"/>
                    <a:pt x="233" y="15115"/>
                    <a:pt x="190" y="15203"/>
                  </a:cubicBezTo>
                  <a:cubicBezTo>
                    <a:pt x="165" y="15253"/>
                    <a:pt x="145" y="15307"/>
                    <a:pt x="123" y="15360"/>
                  </a:cubicBezTo>
                  <a:cubicBezTo>
                    <a:pt x="77" y="15469"/>
                    <a:pt x="44" y="15588"/>
                    <a:pt x="25" y="15706"/>
                  </a:cubicBezTo>
                  <a:cubicBezTo>
                    <a:pt x="2" y="15847"/>
                    <a:pt x="1" y="15985"/>
                    <a:pt x="15" y="16126"/>
                  </a:cubicBezTo>
                  <a:cubicBezTo>
                    <a:pt x="22" y="16191"/>
                    <a:pt x="31" y="16255"/>
                    <a:pt x="42" y="16319"/>
                  </a:cubicBezTo>
                  <a:cubicBezTo>
                    <a:pt x="57" y="16418"/>
                    <a:pt x="75" y="16517"/>
                    <a:pt x="95" y="16615"/>
                  </a:cubicBezTo>
                  <a:cubicBezTo>
                    <a:pt x="116" y="16708"/>
                    <a:pt x="134" y="16802"/>
                    <a:pt x="159" y="16894"/>
                  </a:cubicBezTo>
                  <a:cubicBezTo>
                    <a:pt x="186" y="16998"/>
                    <a:pt x="219" y="17101"/>
                    <a:pt x="259" y="17202"/>
                  </a:cubicBezTo>
                  <a:cubicBezTo>
                    <a:pt x="299" y="17299"/>
                    <a:pt x="346" y="17393"/>
                    <a:pt x="394" y="17488"/>
                  </a:cubicBezTo>
                  <a:cubicBezTo>
                    <a:pt x="436" y="17575"/>
                    <a:pt x="487" y="17661"/>
                    <a:pt x="541" y="17740"/>
                  </a:cubicBezTo>
                  <a:cubicBezTo>
                    <a:pt x="600" y="17825"/>
                    <a:pt x="661" y="17906"/>
                    <a:pt x="730" y="17983"/>
                  </a:cubicBezTo>
                  <a:cubicBezTo>
                    <a:pt x="799" y="18061"/>
                    <a:pt x="870" y="18135"/>
                    <a:pt x="943" y="18207"/>
                  </a:cubicBezTo>
                  <a:cubicBezTo>
                    <a:pt x="1013" y="18275"/>
                    <a:pt x="1087" y="18340"/>
                    <a:pt x="1163" y="18400"/>
                  </a:cubicBezTo>
                  <a:cubicBezTo>
                    <a:pt x="1240" y="18462"/>
                    <a:pt x="1316" y="18525"/>
                    <a:pt x="1394" y="18584"/>
                  </a:cubicBezTo>
                  <a:cubicBezTo>
                    <a:pt x="1561" y="18709"/>
                    <a:pt x="1740" y="18815"/>
                    <a:pt x="1916" y="18924"/>
                  </a:cubicBezTo>
                  <a:cubicBezTo>
                    <a:pt x="2083" y="19026"/>
                    <a:pt x="2255" y="19116"/>
                    <a:pt x="2432" y="19201"/>
                  </a:cubicBezTo>
                  <a:cubicBezTo>
                    <a:pt x="2610" y="19286"/>
                    <a:pt x="2788" y="19371"/>
                    <a:pt x="2969" y="19450"/>
                  </a:cubicBezTo>
                  <a:cubicBezTo>
                    <a:pt x="3149" y="19528"/>
                    <a:pt x="3331" y="19604"/>
                    <a:pt x="3518" y="19660"/>
                  </a:cubicBezTo>
                  <a:cubicBezTo>
                    <a:pt x="3708" y="19715"/>
                    <a:pt x="3901" y="19762"/>
                    <a:pt x="4093" y="19809"/>
                  </a:cubicBezTo>
                  <a:cubicBezTo>
                    <a:pt x="4293" y="19858"/>
                    <a:pt x="4492" y="19902"/>
                    <a:pt x="4696" y="19934"/>
                  </a:cubicBezTo>
                  <a:cubicBezTo>
                    <a:pt x="4797" y="19950"/>
                    <a:pt x="4900" y="19967"/>
                    <a:pt x="5002" y="19984"/>
                  </a:cubicBezTo>
                  <a:cubicBezTo>
                    <a:pt x="5096" y="19999"/>
                    <a:pt x="5191" y="20017"/>
                    <a:pt x="5286" y="20028"/>
                  </a:cubicBezTo>
                  <a:cubicBezTo>
                    <a:pt x="5382" y="20040"/>
                    <a:pt x="5478" y="20051"/>
                    <a:pt x="5575" y="20056"/>
                  </a:cubicBezTo>
                  <a:cubicBezTo>
                    <a:pt x="5671" y="20062"/>
                    <a:pt x="5766" y="20062"/>
                    <a:pt x="5862" y="20063"/>
                  </a:cubicBezTo>
                  <a:cubicBezTo>
                    <a:pt x="5980" y="20063"/>
                    <a:pt x="6099" y="20067"/>
                    <a:pt x="6216" y="20067"/>
                  </a:cubicBezTo>
                  <a:cubicBezTo>
                    <a:pt x="6300" y="20067"/>
                    <a:pt x="6383" y="20065"/>
                    <a:pt x="6467" y="20057"/>
                  </a:cubicBezTo>
                  <a:cubicBezTo>
                    <a:pt x="6656" y="20038"/>
                    <a:pt x="6844" y="20019"/>
                    <a:pt x="7032" y="19998"/>
                  </a:cubicBezTo>
                  <a:cubicBezTo>
                    <a:pt x="7122" y="19987"/>
                    <a:pt x="7212" y="19982"/>
                    <a:pt x="7302" y="19971"/>
                  </a:cubicBezTo>
                  <a:cubicBezTo>
                    <a:pt x="7390" y="19962"/>
                    <a:pt x="7479" y="19952"/>
                    <a:pt x="7569" y="19943"/>
                  </a:cubicBezTo>
                  <a:lnTo>
                    <a:pt x="7569" y="19943"/>
                  </a:lnTo>
                  <a:cubicBezTo>
                    <a:pt x="7567" y="19943"/>
                    <a:pt x="7566" y="19944"/>
                    <a:pt x="7565" y="19944"/>
                  </a:cubicBezTo>
                  <a:cubicBezTo>
                    <a:pt x="7567" y="19944"/>
                    <a:pt x="7570" y="19944"/>
                    <a:pt x="7574" y="19943"/>
                  </a:cubicBezTo>
                  <a:lnTo>
                    <a:pt x="7574" y="19943"/>
                  </a:lnTo>
                  <a:cubicBezTo>
                    <a:pt x="7573" y="19943"/>
                    <a:pt x="7573" y="19943"/>
                    <a:pt x="7573" y="19943"/>
                  </a:cubicBezTo>
                  <a:lnTo>
                    <a:pt x="7573" y="19943"/>
                  </a:lnTo>
                  <a:cubicBezTo>
                    <a:pt x="7573" y="19943"/>
                    <a:pt x="7573" y="19943"/>
                    <a:pt x="7574" y="19943"/>
                  </a:cubicBezTo>
                  <a:lnTo>
                    <a:pt x="7574" y="19943"/>
                  </a:lnTo>
                  <a:cubicBezTo>
                    <a:pt x="7574" y="19943"/>
                    <a:pt x="7574" y="19943"/>
                    <a:pt x="7574" y="19943"/>
                  </a:cubicBezTo>
                  <a:lnTo>
                    <a:pt x="7574" y="19943"/>
                  </a:lnTo>
                  <a:cubicBezTo>
                    <a:pt x="7577" y="19942"/>
                    <a:pt x="7581" y="19942"/>
                    <a:pt x="7584" y="19942"/>
                  </a:cubicBezTo>
                  <a:lnTo>
                    <a:pt x="7585" y="19942"/>
                  </a:lnTo>
                  <a:cubicBezTo>
                    <a:pt x="7593" y="19942"/>
                    <a:pt x="7601" y="19940"/>
                    <a:pt x="7609" y="19940"/>
                  </a:cubicBezTo>
                  <a:cubicBezTo>
                    <a:pt x="7617" y="19939"/>
                    <a:pt x="7625" y="19939"/>
                    <a:pt x="7633" y="19938"/>
                  </a:cubicBezTo>
                  <a:cubicBezTo>
                    <a:pt x="7672" y="19936"/>
                    <a:pt x="7711" y="19931"/>
                    <a:pt x="7750" y="19927"/>
                  </a:cubicBezTo>
                  <a:cubicBezTo>
                    <a:pt x="7824" y="19916"/>
                    <a:pt x="7899" y="19898"/>
                    <a:pt x="7972" y="19882"/>
                  </a:cubicBezTo>
                  <a:cubicBezTo>
                    <a:pt x="8092" y="19860"/>
                    <a:pt x="8212" y="19843"/>
                    <a:pt x="8333" y="19831"/>
                  </a:cubicBezTo>
                  <a:cubicBezTo>
                    <a:pt x="8400" y="19826"/>
                    <a:pt x="8466" y="19824"/>
                    <a:pt x="8532" y="19824"/>
                  </a:cubicBezTo>
                  <a:cubicBezTo>
                    <a:pt x="8604" y="19824"/>
                    <a:pt x="8675" y="19827"/>
                    <a:pt x="8747" y="19829"/>
                  </a:cubicBezTo>
                  <a:cubicBezTo>
                    <a:pt x="8885" y="19837"/>
                    <a:pt x="9020" y="19857"/>
                    <a:pt x="9156" y="19883"/>
                  </a:cubicBezTo>
                  <a:cubicBezTo>
                    <a:pt x="9255" y="19903"/>
                    <a:pt x="9351" y="19927"/>
                    <a:pt x="9446" y="19959"/>
                  </a:cubicBezTo>
                  <a:cubicBezTo>
                    <a:pt x="9530" y="19987"/>
                    <a:pt x="9615" y="20019"/>
                    <a:pt x="9696" y="20058"/>
                  </a:cubicBezTo>
                  <a:cubicBezTo>
                    <a:pt x="9754" y="20088"/>
                    <a:pt x="9812" y="20118"/>
                    <a:pt x="9866" y="20153"/>
                  </a:cubicBezTo>
                  <a:cubicBezTo>
                    <a:pt x="9880" y="20162"/>
                    <a:pt x="9894" y="20174"/>
                    <a:pt x="9908" y="20185"/>
                  </a:cubicBezTo>
                  <a:cubicBezTo>
                    <a:pt x="9933" y="20208"/>
                    <a:pt x="9956" y="20235"/>
                    <a:pt x="9979" y="20260"/>
                  </a:cubicBezTo>
                  <a:lnTo>
                    <a:pt x="9979" y="20260"/>
                  </a:lnTo>
                  <a:cubicBezTo>
                    <a:pt x="9978" y="20260"/>
                    <a:pt x="9978" y="20260"/>
                    <a:pt x="9977" y="20259"/>
                  </a:cubicBezTo>
                  <a:lnTo>
                    <a:pt x="9977" y="20259"/>
                  </a:lnTo>
                  <a:lnTo>
                    <a:pt x="9981" y="20263"/>
                  </a:lnTo>
                  <a:cubicBezTo>
                    <a:pt x="9980" y="20262"/>
                    <a:pt x="9979" y="20261"/>
                    <a:pt x="9979" y="20260"/>
                  </a:cubicBezTo>
                  <a:lnTo>
                    <a:pt x="9979" y="20260"/>
                  </a:lnTo>
                  <a:cubicBezTo>
                    <a:pt x="9981" y="20263"/>
                    <a:pt x="9983" y="20265"/>
                    <a:pt x="9985" y="20267"/>
                  </a:cubicBezTo>
                  <a:cubicBezTo>
                    <a:pt x="9997" y="20283"/>
                    <a:pt x="10014" y="20294"/>
                    <a:pt x="10030" y="20304"/>
                  </a:cubicBezTo>
                  <a:cubicBezTo>
                    <a:pt x="10031" y="20310"/>
                    <a:pt x="10031" y="20314"/>
                    <a:pt x="10031" y="20320"/>
                  </a:cubicBezTo>
                  <a:cubicBezTo>
                    <a:pt x="10068" y="20744"/>
                    <a:pt x="10095" y="21170"/>
                    <a:pt x="10131" y="21595"/>
                  </a:cubicBezTo>
                  <a:cubicBezTo>
                    <a:pt x="10150" y="21826"/>
                    <a:pt x="10166" y="22057"/>
                    <a:pt x="10183" y="22289"/>
                  </a:cubicBezTo>
                  <a:cubicBezTo>
                    <a:pt x="10198" y="22491"/>
                    <a:pt x="10214" y="22694"/>
                    <a:pt x="10221" y="22896"/>
                  </a:cubicBezTo>
                  <a:cubicBezTo>
                    <a:pt x="10236" y="23333"/>
                    <a:pt x="10246" y="23771"/>
                    <a:pt x="10249" y="24208"/>
                  </a:cubicBezTo>
                  <a:cubicBezTo>
                    <a:pt x="10253" y="24653"/>
                    <a:pt x="10253" y="25099"/>
                    <a:pt x="10268" y="25543"/>
                  </a:cubicBezTo>
                  <a:cubicBezTo>
                    <a:pt x="10269" y="25578"/>
                    <a:pt x="10270" y="25613"/>
                    <a:pt x="10271" y="25647"/>
                  </a:cubicBezTo>
                  <a:cubicBezTo>
                    <a:pt x="10267" y="25646"/>
                    <a:pt x="10262" y="25646"/>
                    <a:pt x="10259" y="25645"/>
                  </a:cubicBezTo>
                  <a:cubicBezTo>
                    <a:pt x="10187" y="25628"/>
                    <a:pt x="10116" y="25610"/>
                    <a:pt x="10046" y="25587"/>
                  </a:cubicBezTo>
                  <a:cubicBezTo>
                    <a:pt x="9991" y="25564"/>
                    <a:pt x="9938" y="25540"/>
                    <a:pt x="9885" y="25514"/>
                  </a:cubicBezTo>
                  <a:cubicBezTo>
                    <a:pt x="9820" y="25476"/>
                    <a:pt x="9757" y="25437"/>
                    <a:pt x="9694" y="25396"/>
                  </a:cubicBezTo>
                  <a:cubicBezTo>
                    <a:pt x="9582" y="25314"/>
                    <a:pt x="9471" y="25229"/>
                    <a:pt x="9363" y="25140"/>
                  </a:cubicBezTo>
                  <a:cubicBezTo>
                    <a:pt x="9263" y="25057"/>
                    <a:pt x="9165" y="24969"/>
                    <a:pt x="9069" y="24881"/>
                  </a:cubicBezTo>
                  <a:cubicBezTo>
                    <a:pt x="8832" y="24657"/>
                    <a:pt x="8601" y="24427"/>
                    <a:pt x="8384" y="24184"/>
                  </a:cubicBezTo>
                  <a:cubicBezTo>
                    <a:pt x="8290" y="24073"/>
                    <a:pt x="8197" y="23962"/>
                    <a:pt x="8100" y="23852"/>
                  </a:cubicBezTo>
                  <a:cubicBezTo>
                    <a:pt x="8006" y="23746"/>
                    <a:pt x="7910" y="23642"/>
                    <a:pt x="7815" y="23537"/>
                  </a:cubicBezTo>
                  <a:cubicBezTo>
                    <a:pt x="7622" y="23319"/>
                    <a:pt x="7438" y="23093"/>
                    <a:pt x="7228" y="22892"/>
                  </a:cubicBezTo>
                  <a:cubicBezTo>
                    <a:pt x="7080" y="22748"/>
                    <a:pt x="6928" y="22608"/>
                    <a:pt x="6764" y="22480"/>
                  </a:cubicBezTo>
                  <a:cubicBezTo>
                    <a:pt x="6681" y="22415"/>
                    <a:pt x="6587" y="22361"/>
                    <a:pt x="6498" y="22305"/>
                  </a:cubicBezTo>
                  <a:cubicBezTo>
                    <a:pt x="6419" y="22257"/>
                    <a:pt x="6340" y="22211"/>
                    <a:pt x="6260" y="22167"/>
                  </a:cubicBezTo>
                  <a:cubicBezTo>
                    <a:pt x="6080" y="22067"/>
                    <a:pt x="5899" y="21969"/>
                    <a:pt x="5709" y="21893"/>
                  </a:cubicBezTo>
                  <a:cubicBezTo>
                    <a:pt x="5522" y="21819"/>
                    <a:pt x="5334" y="21748"/>
                    <a:pt x="5143" y="21688"/>
                  </a:cubicBezTo>
                  <a:cubicBezTo>
                    <a:pt x="4946" y="21626"/>
                    <a:pt x="4749" y="21570"/>
                    <a:pt x="4548" y="21526"/>
                  </a:cubicBezTo>
                  <a:cubicBezTo>
                    <a:pt x="4354" y="21484"/>
                    <a:pt x="4157" y="21460"/>
                    <a:pt x="3959" y="21442"/>
                  </a:cubicBezTo>
                  <a:cubicBezTo>
                    <a:pt x="3755" y="21423"/>
                    <a:pt x="3552" y="21404"/>
                    <a:pt x="3347" y="21399"/>
                  </a:cubicBezTo>
                  <a:cubicBezTo>
                    <a:pt x="3328" y="21399"/>
                    <a:pt x="3309" y="21399"/>
                    <a:pt x="3290" y="21399"/>
                  </a:cubicBezTo>
                  <a:cubicBezTo>
                    <a:pt x="3117" y="21399"/>
                    <a:pt x="2942" y="21413"/>
                    <a:pt x="2772" y="21441"/>
                  </a:cubicBezTo>
                  <a:cubicBezTo>
                    <a:pt x="2573" y="21474"/>
                    <a:pt x="2374" y="21517"/>
                    <a:pt x="2183" y="21580"/>
                  </a:cubicBezTo>
                  <a:cubicBezTo>
                    <a:pt x="2069" y="21618"/>
                    <a:pt x="1955" y="21653"/>
                    <a:pt x="1844" y="21701"/>
                  </a:cubicBezTo>
                  <a:cubicBezTo>
                    <a:pt x="1681" y="21771"/>
                    <a:pt x="1524" y="21864"/>
                    <a:pt x="1385" y="21976"/>
                  </a:cubicBezTo>
                  <a:cubicBezTo>
                    <a:pt x="1240" y="22091"/>
                    <a:pt x="1097" y="22209"/>
                    <a:pt x="982" y="22357"/>
                  </a:cubicBezTo>
                  <a:cubicBezTo>
                    <a:pt x="898" y="22463"/>
                    <a:pt x="824" y="22580"/>
                    <a:pt x="771" y="22704"/>
                  </a:cubicBezTo>
                  <a:cubicBezTo>
                    <a:pt x="743" y="22773"/>
                    <a:pt x="718" y="22844"/>
                    <a:pt x="693" y="22913"/>
                  </a:cubicBezTo>
                  <a:cubicBezTo>
                    <a:pt x="624" y="23111"/>
                    <a:pt x="573" y="23313"/>
                    <a:pt x="538" y="23518"/>
                  </a:cubicBezTo>
                  <a:cubicBezTo>
                    <a:pt x="503" y="23722"/>
                    <a:pt x="513" y="23931"/>
                    <a:pt x="528" y="24135"/>
                  </a:cubicBezTo>
                  <a:cubicBezTo>
                    <a:pt x="541" y="24337"/>
                    <a:pt x="581" y="24534"/>
                    <a:pt x="640" y="24727"/>
                  </a:cubicBezTo>
                  <a:cubicBezTo>
                    <a:pt x="696" y="24920"/>
                    <a:pt x="760" y="25115"/>
                    <a:pt x="854" y="25293"/>
                  </a:cubicBezTo>
                  <a:cubicBezTo>
                    <a:pt x="913" y="25406"/>
                    <a:pt x="976" y="25519"/>
                    <a:pt x="1054" y="25622"/>
                  </a:cubicBezTo>
                  <a:cubicBezTo>
                    <a:pt x="1138" y="25733"/>
                    <a:pt x="1234" y="25833"/>
                    <a:pt x="1336" y="25929"/>
                  </a:cubicBezTo>
                  <a:cubicBezTo>
                    <a:pt x="1627" y="26206"/>
                    <a:pt x="1938" y="26457"/>
                    <a:pt x="2290" y="26651"/>
                  </a:cubicBezTo>
                  <a:cubicBezTo>
                    <a:pt x="2649" y="26848"/>
                    <a:pt x="3050" y="26949"/>
                    <a:pt x="3441" y="27060"/>
                  </a:cubicBezTo>
                  <a:cubicBezTo>
                    <a:pt x="3632" y="27113"/>
                    <a:pt x="3823" y="27164"/>
                    <a:pt x="4016" y="27206"/>
                  </a:cubicBezTo>
                  <a:cubicBezTo>
                    <a:pt x="4202" y="27247"/>
                    <a:pt x="4393" y="27269"/>
                    <a:pt x="4581" y="27285"/>
                  </a:cubicBezTo>
                  <a:cubicBezTo>
                    <a:pt x="4731" y="27299"/>
                    <a:pt x="4881" y="27311"/>
                    <a:pt x="5031" y="27311"/>
                  </a:cubicBezTo>
                  <a:cubicBezTo>
                    <a:pt x="5043" y="27311"/>
                    <a:pt x="5055" y="27311"/>
                    <a:pt x="5067" y="27311"/>
                  </a:cubicBezTo>
                  <a:cubicBezTo>
                    <a:pt x="5118" y="27310"/>
                    <a:pt x="5167" y="27308"/>
                    <a:pt x="5217" y="27304"/>
                  </a:cubicBezTo>
                  <a:cubicBezTo>
                    <a:pt x="5411" y="27288"/>
                    <a:pt x="5605" y="27262"/>
                    <a:pt x="5798" y="27240"/>
                  </a:cubicBezTo>
                  <a:cubicBezTo>
                    <a:pt x="5892" y="27230"/>
                    <a:pt x="5989" y="27221"/>
                    <a:pt x="6083" y="27204"/>
                  </a:cubicBezTo>
                  <a:cubicBezTo>
                    <a:pt x="6190" y="27184"/>
                    <a:pt x="6297" y="27163"/>
                    <a:pt x="6403" y="27137"/>
                  </a:cubicBezTo>
                  <a:cubicBezTo>
                    <a:pt x="6492" y="27116"/>
                    <a:pt x="6581" y="27095"/>
                    <a:pt x="6668" y="27067"/>
                  </a:cubicBezTo>
                  <a:cubicBezTo>
                    <a:pt x="6770" y="27031"/>
                    <a:pt x="6868" y="26993"/>
                    <a:pt x="6965" y="26948"/>
                  </a:cubicBezTo>
                  <a:cubicBezTo>
                    <a:pt x="7053" y="26908"/>
                    <a:pt x="7138" y="26860"/>
                    <a:pt x="7225" y="26815"/>
                  </a:cubicBezTo>
                  <a:cubicBezTo>
                    <a:pt x="7313" y="26769"/>
                    <a:pt x="7401" y="26722"/>
                    <a:pt x="7489" y="26678"/>
                  </a:cubicBezTo>
                  <a:cubicBezTo>
                    <a:pt x="7653" y="26594"/>
                    <a:pt x="7807" y="26496"/>
                    <a:pt x="7969" y="26412"/>
                  </a:cubicBezTo>
                  <a:cubicBezTo>
                    <a:pt x="8013" y="26394"/>
                    <a:pt x="8056" y="26377"/>
                    <a:pt x="8100" y="26362"/>
                  </a:cubicBezTo>
                  <a:cubicBezTo>
                    <a:pt x="8227" y="26322"/>
                    <a:pt x="8351" y="26280"/>
                    <a:pt x="8479" y="26250"/>
                  </a:cubicBezTo>
                  <a:cubicBezTo>
                    <a:pt x="8652" y="26219"/>
                    <a:pt x="8828" y="26207"/>
                    <a:pt x="9002" y="26179"/>
                  </a:cubicBezTo>
                  <a:cubicBezTo>
                    <a:pt x="9183" y="26152"/>
                    <a:pt x="9362" y="26127"/>
                    <a:pt x="9544" y="26112"/>
                  </a:cubicBezTo>
                  <a:cubicBezTo>
                    <a:pt x="9583" y="26110"/>
                    <a:pt x="9621" y="26109"/>
                    <a:pt x="9659" y="26109"/>
                  </a:cubicBezTo>
                  <a:cubicBezTo>
                    <a:pt x="9686" y="26109"/>
                    <a:pt x="9714" y="26109"/>
                    <a:pt x="9742" y="26111"/>
                  </a:cubicBezTo>
                  <a:cubicBezTo>
                    <a:pt x="9912" y="26125"/>
                    <a:pt x="10081" y="26153"/>
                    <a:pt x="10253" y="26157"/>
                  </a:cubicBezTo>
                  <a:cubicBezTo>
                    <a:pt x="10264" y="26157"/>
                    <a:pt x="10276" y="26155"/>
                    <a:pt x="10288" y="26152"/>
                  </a:cubicBezTo>
                  <a:cubicBezTo>
                    <a:pt x="10298" y="26408"/>
                    <a:pt x="10307" y="26664"/>
                    <a:pt x="10315" y="26920"/>
                  </a:cubicBezTo>
                  <a:cubicBezTo>
                    <a:pt x="10341" y="27809"/>
                    <a:pt x="10312" y="28696"/>
                    <a:pt x="10325" y="29583"/>
                  </a:cubicBezTo>
                  <a:cubicBezTo>
                    <a:pt x="10328" y="29798"/>
                    <a:pt x="10343" y="30013"/>
                    <a:pt x="10351" y="30228"/>
                  </a:cubicBezTo>
                  <a:cubicBezTo>
                    <a:pt x="10359" y="30442"/>
                    <a:pt x="10365" y="30656"/>
                    <a:pt x="10372" y="30870"/>
                  </a:cubicBezTo>
                  <a:cubicBezTo>
                    <a:pt x="10376" y="30981"/>
                    <a:pt x="10380" y="31092"/>
                    <a:pt x="10387" y="31204"/>
                  </a:cubicBezTo>
                  <a:cubicBezTo>
                    <a:pt x="10394" y="31305"/>
                    <a:pt x="10403" y="31408"/>
                    <a:pt x="10407" y="31511"/>
                  </a:cubicBezTo>
                  <a:cubicBezTo>
                    <a:pt x="10412" y="31621"/>
                    <a:pt x="10412" y="31732"/>
                    <a:pt x="10414" y="31843"/>
                  </a:cubicBezTo>
                  <a:cubicBezTo>
                    <a:pt x="10418" y="31945"/>
                    <a:pt x="10427" y="32046"/>
                    <a:pt x="10438" y="32148"/>
                  </a:cubicBezTo>
                  <a:cubicBezTo>
                    <a:pt x="10438" y="32152"/>
                    <a:pt x="10438" y="32155"/>
                    <a:pt x="10439" y="32158"/>
                  </a:cubicBezTo>
                  <a:cubicBezTo>
                    <a:pt x="10439" y="32161"/>
                    <a:pt x="10439" y="32163"/>
                    <a:pt x="10439" y="32165"/>
                  </a:cubicBezTo>
                  <a:cubicBezTo>
                    <a:pt x="10440" y="32168"/>
                    <a:pt x="10440" y="32170"/>
                    <a:pt x="10442" y="32172"/>
                  </a:cubicBezTo>
                  <a:cubicBezTo>
                    <a:pt x="10442" y="32217"/>
                    <a:pt x="10451" y="32264"/>
                    <a:pt x="10454" y="32306"/>
                  </a:cubicBezTo>
                  <a:cubicBezTo>
                    <a:pt x="10471" y="32496"/>
                    <a:pt x="10472" y="32686"/>
                    <a:pt x="10478" y="32875"/>
                  </a:cubicBezTo>
                  <a:cubicBezTo>
                    <a:pt x="10418" y="32876"/>
                    <a:pt x="10356" y="32878"/>
                    <a:pt x="10296" y="32879"/>
                  </a:cubicBezTo>
                  <a:lnTo>
                    <a:pt x="10296" y="32879"/>
                  </a:lnTo>
                  <a:cubicBezTo>
                    <a:pt x="10224" y="32878"/>
                    <a:pt x="10154" y="32878"/>
                    <a:pt x="10083" y="32878"/>
                  </a:cubicBezTo>
                  <a:cubicBezTo>
                    <a:pt x="9701" y="32874"/>
                    <a:pt x="9323" y="32826"/>
                    <a:pt x="8942" y="32826"/>
                  </a:cubicBezTo>
                  <a:cubicBezTo>
                    <a:pt x="8934" y="32826"/>
                    <a:pt x="8925" y="32826"/>
                    <a:pt x="8916" y="32826"/>
                  </a:cubicBezTo>
                  <a:cubicBezTo>
                    <a:pt x="8714" y="32827"/>
                    <a:pt x="8513" y="32831"/>
                    <a:pt x="8310" y="32841"/>
                  </a:cubicBezTo>
                  <a:cubicBezTo>
                    <a:pt x="8111" y="32850"/>
                    <a:pt x="7911" y="32862"/>
                    <a:pt x="7711" y="32866"/>
                  </a:cubicBezTo>
                  <a:cubicBezTo>
                    <a:pt x="7507" y="32872"/>
                    <a:pt x="7303" y="32873"/>
                    <a:pt x="7099" y="32880"/>
                  </a:cubicBezTo>
                  <a:cubicBezTo>
                    <a:pt x="6885" y="32887"/>
                    <a:pt x="6670" y="32895"/>
                    <a:pt x="6457" y="32904"/>
                  </a:cubicBezTo>
                  <a:cubicBezTo>
                    <a:pt x="6252" y="32912"/>
                    <a:pt x="6046" y="32921"/>
                    <a:pt x="5840" y="32928"/>
                  </a:cubicBezTo>
                  <a:cubicBezTo>
                    <a:pt x="5639" y="32937"/>
                    <a:pt x="5437" y="32936"/>
                    <a:pt x="5234" y="32938"/>
                  </a:cubicBezTo>
                  <a:cubicBezTo>
                    <a:pt x="4849" y="32943"/>
                    <a:pt x="4465" y="32967"/>
                    <a:pt x="4079" y="32985"/>
                  </a:cubicBezTo>
                  <a:cubicBezTo>
                    <a:pt x="3876" y="32995"/>
                    <a:pt x="3672" y="33003"/>
                    <a:pt x="3468" y="33009"/>
                  </a:cubicBezTo>
                  <a:cubicBezTo>
                    <a:pt x="3272" y="33015"/>
                    <a:pt x="3076" y="33024"/>
                    <a:pt x="2881" y="33029"/>
                  </a:cubicBezTo>
                  <a:cubicBezTo>
                    <a:pt x="2765" y="33026"/>
                    <a:pt x="2651" y="33017"/>
                    <a:pt x="2537" y="33002"/>
                  </a:cubicBezTo>
                  <a:lnTo>
                    <a:pt x="2536" y="33002"/>
                  </a:lnTo>
                  <a:cubicBezTo>
                    <a:pt x="2532" y="33001"/>
                    <a:pt x="2528" y="33001"/>
                    <a:pt x="2524" y="33000"/>
                  </a:cubicBezTo>
                  <a:cubicBezTo>
                    <a:pt x="2518" y="32999"/>
                    <a:pt x="2513" y="32999"/>
                    <a:pt x="2508" y="32998"/>
                  </a:cubicBezTo>
                  <a:cubicBezTo>
                    <a:pt x="2498" y="32996"/>
                    <a:pt x="2487" y="32995"/>
                    <a:pt x="2476" y="32995"/>
                  </a:cubicBezTo>
                  <a:cubicBezTo>
                    <a:pt x="2389" y="32995"/>
                    <a:pt x="2308" y="33050"/>
                    <a:pt x="2290" y="33142"/>
                  </a:cubicBezTo>
                  <a:cubicBezTo>
                    <a:pt x="2287" y="33153"/>
                    <a:pt x="2290" y="33166"/>
                    <a:pt x="2290" y="33178"/>
                  </a:cubicBezTo>
                  <a:cubicBezTo>
                    <a:pt x="2277" y="33193"/>
                    <a:pt x="2265" y="33210"/>
                    <a:pt x="2258" y="33230"/>
                  </a:cubicBezTo>
                  <a:cubicBezTo>
                    <a:pt x="2243" y="33273"/>
                    <a:pt x="2241" y="33319"/>
                    <a:pt x="2239" y="33364"/>
                  </a:cubicBezTo>
                  <a:cubicBezTo>
                    <a:pt x="2238" y="33423"/>
                    <a:pt x="2238" y="33484"/>
                    <a:pt x="2238" y="33543"/>
                  </a:cubicBezTo>
                  <a:cubicBezTo>
                    <a:pt x="2238" y="33645"/>
                    <a:pt x="2241" y="33748"/>
                    <a:pt x="2239" y="33850"/>
                  </a:cubicBezTo>
                  <a:cubicBezTo>
                    <a:pt x="2239" y="34061"/>
                    <a:pt x="2246" y="34274"/>
                    <a:pt x="2246" y="34487"/>
                  </a:cubicBezTo>
                  <a:cubicBezTo>
                    <a:pt x="2246" y="34479"/>
                    <a:pt x="2247" y="34473"/>
                    <a:pt x="2247" y="34466"/>
                  </a:cubicBezTo>
                  <a:lnTo>
                    <a:pt x="2247" y="34466"/>
                  </a:lnTo>
                  <a:cubicBezTo>
                    <a:pt x="2246" y="34508"/>
                    <a:pt x="2246" y="34549"/>
                    <a:pt x="2246" y="34591"/>
                  </a:cubicBezTo>
                  <a:cubicBezTo>
                    <a:pt x="2246" y="34588"/>
                    <a:pt x="2246" y="34586"/>
                    <a:pt x="2246" y="34585"/>
                  </a:cubicBezTo>
                  <a:cubicBezTo>
                    <a:pt x="2244" y="34806"/>
                    <a:pt x="2239" y="35025"/>
                    <a:pt x="2235" y="35246"/>
                  </a:cubicBezTo>
                  <a:cubicBezTo>
                    <a:pt x="2231" y="35448"/>
                    <a:pt x="2243" y="35648"/>
                    <a:pt x="2247" y="35850"/>
                  </a:cubicBezTo>
                  <a:cubicBezTo>
                    <a:pt x="2252" y="36038"/>
                    <a:pt x="2255" y="36228"/>
                    <a:pt x="2265" y="36417"/>
                  </a:cubicBezTo>
                  <a:cubicBezTo>
                    <a:pt x="2274" y="36609"/>
                    <a:pt x="2282" y="36801"/>
                    <a:pt x="2294" y="36993"/>
                  </a:cubicBezTo>
                  <a:cubicBezTo>
                    <a:pt x="2305" y="37142"/>
                    <a:pt x="2314" y="37292"/>
                    <a:pt x="2323" y="37440"/>
                  </a:cubicBezTo>
                  <a:cubicBezTo>
                    <a:pt x="2320" y="37439"/>
                    <a:pt x="2316" y="37439"/>
                    <a:pt x="2312" y="37439"/>
                  </a:cubicBezTo>
                  <a:cubicBezTo>
                    <a:pt x="2315" y="37477"/>
                    <a:pt x="2316" y="37514"/>
                    <a:pt x="2318" y="37551"/>
                  </a:cubicBezTo>
                  <a:cubicBezTo>
                    <a:pt x="2320" y="37588"/>
                    <a:pt x="2322" y="37623"/>
                    <a:pt x="2323" y="37659"/>
                  </a:cubicBezTo>
                  <a:cubicBezTo>
                    <a:pt x="2324" y="37694"/>
                    <a:pt x="2324" y="37729"/>
                    <a:pt x="2325" y="37765"/>
                  </a:cubicBezTo>
                  <a:cubicBezTo>
                    <a:pt x="2325" y="37781"/>
                    <a:pt x="2324" y="37797"/>
                    <a:pt x="2323" y="37813"/>
                  </a:cubicBezTo>
                  <a:cubicBezTo>
                    <a:pt x="2388" y="37816"/>
                    <a:pt x="2453" y="37818"/>
                    <a:pt x="2518" y="37818"/>
                  </a:cubicBezTo>
                  <a:cubicBezTo>
                    <a:pt x="2538" y="37818"/>
                    <a:pt x="2558" y="37818"/>
                    <a:pt x="2578" y="37818"/>
                  </a:cubicBezTo>
                  <a:cubicBezTo>
                    <a:pt x="2749" y="37815"/>
                    <a:pt x="2920" y="37805"/>
                    <a:pt x="3091" y="37797"/>
                  </a:cubicBezTo>
                  <a:cubicBezTo>
                    <a:pt x="3167" y="37793"/>
                    <a:pt x="3243" y="37792"/>
                    <a:pt x="3319" y="37792"/>
                  </a:cubicBezTo>
                  <a:cubicBezTo>
                    <a:pt x="3317" y="37824"/>
                    <a:pt x="3315" y="37856"/>
                    <a:pt x="3314" y="37887"/>
                  </a:cubicBezTo>
                  <a:cubicBezTo>
                    <a:pt x="3313" y="37955"/>
                    <a:pt x="3313" y="38021"/>
                    <a:pt x="3313" y="38089"/>
                  </a:cubicBezTo>
                  <a:cubicBezTo>
                    <a:pt x="3312" y="38292"/>
                    <a:pt x="3330" y="38493"/>
                    <a:pt x="3341" y="38696"/>
                  </a:cubicBezTo>
                  <a:cubicBezTo>
                    <a:pt x="3352" y="38896"/>
                    <a:pt x="3357" y="39096"/>
                    <a:pt x="3365" y="39296"/>
                  </a:cubicBezTo>
                  <a:cubicBezTo>
                    <a:pt x="3378" y="39691"/>
                    <a:pt x="3413" y="40084"/>
                    <a:pt x="3423" y="40478"/>
                  </a:cubicBezTo>
                  <a:cubicBezTo>
                    <a:pt x="3426" y="40576"/>
                    <a:pt x="3428" y="40673"/>
                    <a:pt x="3432" y="40771"/>
                  </a:cubicBezTo>
                  <a:cubicBezTo>
                    <a:pt x="3436" y="40867"/>
                    <a:pt x="3446" y="40965"/>
                    <a:pt x="3454" y="41062"/>
                  </a:cubicBezTo>
                  <a:cubicBezTo>
                    <a:pt x="3472" y="41255"/>
                    <a:pt x="3488" y="41449"/>
                    <a:pt x="3502" y="41642"/>
                  </a:cubicBezTo>
                  <a:cubicBezTo>
                    <a:pt x="3516" y="41833"/>
                    <a:pt x="3527" y="42024"/>
                    <a:pt x="3557" y="42213"/>
                  </a:cubicBezTo>
                  <a:cubicBezTo>
                    <a:pt x="3585" y="42394"/>
                    <a:pt x="3614" y="42576"/>
                    <a:pt x="3638" y="42757"/>
                  </a:cubicBezTo>
                  <a:cubicBezTo>
                    <a:pt x="3638" y="42757"/>
                    <a:pt x="3638" y="42756"/>
                    <a:pt x="3638" y="42756"/>
                  </a:cubicBezTo>
                  <a:cubicBezTo>
                    <a:pt x="3639" y="42764"/>
                    <a:pt x="3639" y="42772"/>
                    <a:pt x="3640" y="42780"/>
                  </a:cubicBezTo>
                  <a:cubicBezTo>
                    <a:pt x="3646" y="42808"/>
                    <a:pt x="3652" y="42834"/>
                    <a:pt x="3657" y="42861"/>
                  </a:cubicBezTo>
                  <a:cubicBezTo>
                    <a:pt x="3659" y="42871"/>
                    <a:pt x="3661" y="42879"/>
                    <a:pt x="3662" y="42888"/>
                  </a:cubicBezTo>
                  <a:cubicBezTo>
                    <a:pt x="3677" y="42970"/>
                    <a:pt x="3691" y="43052"/>
                    <a:pt x="3702" y="43136"/>
                  </a:cubicBezTo>
                  <a:cubicBezTo>
                    <a:pt x="3703" y="43142"/>
                    <a:pt x="3704" y="43147"/>
                    <a:pt x="3705" y="43153"/>
                  </a:cubicBezTo>
                  <a:cubicBezTo>
                    <a:pt x="3709" y="43168"/>
                    <a:pt x="3711" y="43183"/>
                    <a:pt x="3715" y="43199"/>
                  </a:cubicBezTo>
                  <a:cubicBezTo>
                    <a:pt x="3782" y="43198"/>
                    <a:pt x="3849" y="43195"/>
                    <a:pt x="3917" y="43194"/>
                  </a:cubicBezTo>
                  <a:cubicBezTo>
                    <a:pt x="4152" y="43196"/>
                    <a:pt x="4387" y="43207"/>
                    <a:pt x="4622" y="43208"/>
                  </a:cubicBezTo>
                  <a:cubicBezTo>
                    <a:pt x="4826" y="43208"/>
                    <a:pt x="5030" y="43213"/>
                    <a:pt x="5234" y="43213"/>
                  </a:cubicBezTo>
                  <a:cubicBezTo>
                    <a:pt x="5277" y="43213"/>
                    <a:pt x="5321" y="43213"/>
                    <a:pt x="5365" y="43212"/>
                  </a:cubicBezTo>
                  <a:cubicBezTo>
                    <a:pt x="5419" y="43211"/>
                    <a:pt x="5474" y="43211"/>
                    <a:pt x="5528" y="43210"/>
                  </a:cubicBezTo>
                  <a:lnTo>
                    <a:pt x="5504" y="43210"/>
                  </a:lnTo>
                  <a:cubicBezTo>
                    <a:pt x="5774" y="43207"/>
                    <a:pt x="6042" y="43185"/>
                    <a:pt x="6310" y="43177"/>
                  </a:cubicBezTo>
                  <a:cubicBezTo>
                    <a:pt x="6578" y="43168"/>
                    <a:pt x="6843" y="43155"/>
                    <a:pt x="7108" y="43146"/>
                  </a:cubicBezTo>
                  <a:cubicBezTo>
                    <a:pt x="7127" y="43146"/>
                    <a:pt x="7147" y="43146"/>
                    <a:pt x="7166" y="43146"/>
                  </a:cubicBezTo>
                  <a:cubicBezTo>
                    <a:pt x="7403" y="43146"/>
                    <a:pt x="7639" y="43152"/>
                    <a:pt x="7874" y="43158"/>
                  </a:cubicBezTo>
                  <a:cubicBezTo>
                    <a:pt x="7921" y="43158"/>
                    <a:pt x="7967" y="43158"/>
                    <a:pt x="8014" y="43158"/>
                  </a:cubicBezTo>
                  <a:cubicBezTo>
                    <a:pt x="8167" y="43158"/>
                    <a:pt x="8320" y="43156"/>
                    <a:pt x="8474" y="43154"/>
                  </a:cubicBezTo>
                  <a:cubicBezTo>
                    <a:pt x="8662" y="43152"/>
                    <a:pt x="8852" y="43150"/>
                    <a:pt x="9042" y="43140"/>
                  </a:cubicBezTo>
                  <a:cubicBezTo>
                    <a:pt x="9257" y="43130"/>
                    <a:pt x="9471" y="43120"/>
                    <a:pt x="9685" y="43115"/>
                  </a:cubicBezTo>
                  <a:cubicBezTo>
                    <a:pt x="9877" y="43110"/>
                    <a:pt x="10068" y="43107"/>
                    <a:pt x="10260" y="43105"/>
                  </a:cubicBezTo>
                  <a:cubicBezTo>
                    <a:pt x="10418" y="43102"/>
                    <a:pt x="10578" y="43101"/>
                    <a:pt x="10737" y="43101"/>
                  </a:cubicBezTo>
                  <a:cubicBezTo>
                    <a:pt x="10874" y="43101"/>
                    <a:pt x="11012" y="43102"/>
                    <a:pt x="11149" y="43104"/>
                  </a:cubicBezTo>
                  <a:cubicBezTo>
                    <a:pt x="11184" y="43104"/>
                    <a:pt x="11218" y="43104"/>
                    <a:pt x="11252" y="43104"/>
                  </a:cubicBezTo>
                  <a:cubicBezTo>
                    <a:pt x="11504" y="43104"/>
                    <a:pt x="11757" y="43097"/>
                    <a:pt x="12009" y="43092"/>
                  </a:cubicBezTo>
                  <a:cubicBezTo>
                    <a:pt x="12020" y="43092"/>
                    <a:pt x="12031" y="43092"/>
                    <a:pt x="12042" y="43092"/>
                  </a:cubicBezTo>
                  <a:cubicBezTo>
                    <a:pt x="12374" y="43092"/>
                    <a:pt x="12706" y="43109"/>
                    <a:pt x="13038" y="43120"/>
                  </a:cubicBezTo>
                  <a:cubicBezTo>
                    <a:pt x="13232" y="43127"/>
                    <a:pt x="13425" y="43130"/>
                    <a:pt x="13618" y="43132"/>
                  </a:cubicBezTo>
                  <a:cubicBezTo>
                    <a:pt x="13639" y="43133"/>
                    <a:pt x="13659" y="43133"/>
                    <a:pt x="13679" y="43133"/>
                  </a:cubicBezTo>
                  <a:cubicBezTo>
                    <a:pt x="13772" y="43133"/>
                    <a:pt x="13864" y="43131"/>
                    <a:pt x="13956" y="43131"/>
                  </a:cubicBezTo>
                  <a:cubicBezTo>
                    <a:pt x="14017" y="43131"/>
                    <a:pt x="14077" y="43132"/>
                    <a:pt x="14137" y="43134"/>
                  </a:cubicBezTo>
                  <a:cubicBezTo>
                    <a:pt x="14333" y="43139"/>
                    <a:pt x="14528" y="43147"/>
                    <a:pt x="14724" y="43159"/>
                  </a:cubicBezTo>
                  <a:cubicBezTo>
                    <a:pt x="14922" y="43171"/>
                    <a:pt x="15118" y="43186"/>
                    <a:pt x="15316" y="43188"/>
                  </a:cubicBezTo>
                  <a:cubicBezTo>
                    <a:pt x="15520" y="43192"/>
                    <a:pt x="15724" y="43194"/>
                    <a:pt x="15928" y="43199"/>
                  </a:cubicBezTo>
                  <a:cubicBezTo>
                    <a:pt x="16129" y="43204"/>
                    <a:pt x="16329" y="43209"/>
                    <a:pt x="16531" y="43210"/>
                  </a:cubicBezTo>
                  <a:cubicBezTo>
                    <a:pt x="16926" y="43214"/>
                    <a:pt x="17323" y="43228"/>
                    <a:pt x="17719" y="43234"/>
                  </a:cubicBezTo>
                  <a:cubicBezTo>
                    <a:pt x="17905" y="43236"/>
                    <a:pt x="18092" y="43245"/>
                    <a:pt x="18278" y="43245"/>
                  </a:cubicBezTo>
                  <a:cubicBezTo>
                    <a:pt x="18289" y="43245"/>
                    <a:pt x="18301" y="43245"/>
                    <a:pt x="18312" y="43244"/>
                  </a:cubicBezTo>
                  <a:lnTo>
                    <a:pt x="18426" y="43244"/>
                  </a:lnTo>
                  <a:cubicBezTo>
                    <a:pt x="18433" y="43186"/>
                    <a:pt x="18440" y="43129"/>
                    <a:pt x="18447" y="43071"/>
                  </a:cubicBezTo>
                  <a:cubicBezTo>
                    <a:pt x="18456" y="43005"/>
                    <a:pt x="18465" y="42940"/>
                    <a:pt x="18474" y="42875"/>
                  </a:cubicBezTo>
                  <a:lnTo>
                    <a:pt x="18469" y="42875"/>
                  </a:lnTo>
                  <a:cubicBezTo>
                    <a:pt x="18482" y="42694"/>
                    <a:pt x="18503" y="42514"/>
                    <a:pt x="18512" y="42332"/>
                  </a:cubicBezTo>
                  <a:cubicBezTo>
                    <a:pt x="18519" y="42150"/>
                    <a:pt x="18517" y="41968"/>
                    <a:pt x="18527" y="41787"/>
                  </a:cubicBezTo>
                  <a:cubicBezTo>
                    <a:pt x="18549" y="41401"/>
                    <a:pt x="18593" y="41017"/>
                    <a:pt x="18627" y="40633"/>
                  </a:cubicBezTo>
                  <a:cubicBezTo>
                    <a:pt x="18645" y="40423"/>
                    <a:pt x="18661" y="40214"/>
                    <a:pt x="18677" y="40005"/>
                  </a:cubicBezTo>
                  <a:cubicBezTo>
                    <a:pt x="18693" y="39812"/>
                    <a:pt x="18711" y="39618"/>
                    <a:pt x="18723" y="39424"/>
                  </a:cubicBezTo>
                  <a:cubicBezTo>
                    <a:pt x="18735" y="39231"/>
                    <a:pt x="18743" y="39036"/>
                    <a:pt x="18763" y="38844"/>
                  </a:cubicBezTo>
                  <a:cubicBezTo>
                    <a:pt x="18782" y="38648"/>
                    <a:pt x="18803" y="38450"/>
                    <a:pt x="18828" y="38253"/>
                  </a:cubicBezTo>
                  <a:lnTo>
                    <a:pt x="18828" y="38253"/>
                  </a:lnTo>
                  <a:cubicBezTo>
                    <a:pt x="18827" y="38257"/>
                    <a:pt x="18827" y="38260"/>
                    <a:pt x="18826" y="38262"/>
                  </a:cubicBezTo>
                  <a:cubicBezTo>
                    <a:pt x="18827" y="38257"/>
                    <a:pt x="18828" y="38251"/>
                    <a:pt x="18829" y="38244"/>
                  </a:cubicBezTo>
                  <a:cubicBezTo>
                    <a:pt x="18829" y="38243"/>
                    <a:pt x="18829" y="38243"/>
                    <a:pt x="18829" y="38242"/>
                  </a:cubicBezTo>
                  <a:cubicBezTo>
                    <a:pt x="18837" y="38189"/>
                    <a:pt x="18845" y="38138"/>
                    <a:pt x="18852" y="38085"/>
                  </a:cubicBezTo>
                  <a:cubicBezTo>
                    <a:pt x="18864" y="38061"/>
                    <a:pt x="18870" y="38034"/>
                    <a:pt x="18871" y="38005"/>
                  </a:cubicBezTo>
                  <a:cubicBezTo>
                    <a:pt x="19073" y="38005"/>
                    <a:pt x="19275" y="38003"/>
                    <a:pt x="19476" y="38003"/>
                  </a:cubicBezTo>
                  <a:lnTo>
                    <a:pt x="19476" y="37999"/>
                  </a:lnTo>
                  <a:cubicBezTo>
                    <a:pt x="19480" y="37941"/>
                    <a:pt x="19482" y="37882"/>
                    <a:pt x="19485" y="37823"/>
                  </a:cubicBezTo>
                  <a:cubicBezTo>
                    <a:pt x="19489" y="37771"/>
                    <a:pt x="19493" y="37719"/>
                    <a:pt x="19498" y="37668"/>
                  </a:cubicBezTo>
                  <a:cubicBezTo>
                    <a:pt x="19498" y="37656"/>
                    <a:pt x="19499" y="37645"/>
                    <a:pt x="19500" y="37635"/>
                  </a:cubicBezTo>
                  <a:lnTo>
                    <a:pt x="19498" y="37635"/>
                  </a:lnTo>
                  <a:cubicBezTo>
                    <a:pt x="19500" y="37555"/>
                    <a:pt x="19504" y="37476"/>
                    <a:pt x="19506" y="37397"/>
                  </a:cubicBezTo>
                  <a:cubicBezTo>
                    <a:pt x="19508" y="37304"/>
                    <a:pt x="19508" y="37213"/>
                    <a:pt x="19512" y="37121"/>
                  </a:cubicBezTo>
                  <a:cubicBezTo>
                    <a:pt x="19520" y="36930"/>
                    <a:pt x="19540" y="36739"/>
                    <a:pt x="19549" y="36548"/>
                  </a:cubicBezTo>
                  <a:cubicBezTo>
                    <a:pt x="19559" y="36350"/>
                    <a:pt x="19559" y="36151"/>
                    <a:pt x="19571" y="35954"/>
                  </a:cubicBezTo>
                  <a:cubicBezTo>
                    <a:pt x="19584" y="35755"/>
                    <a:pt x="19602" y="35557"/>
                    <a:pt x="19620" y="35359"/>
                  </a:cubicBezTo>
                  <a:cubicBezTo>
                    <a:pt x="19639" y="35165"/>
                    <a:pt x="19649" y="34968"/>
                    <a:pt x="19665" y="34774"/>
                  </a:cubicBezTo>
                  <a:cubicBezTo>
                    <a:pt x="19681" y="34577"/>
                    <a:pt x="19699" y="34380"/>
                    <a:pt x="19706" y="34182"/>
                  </a:cubicBezTo>
                  <a:cubicBezTo>
                    <a:pt x="19713" y="33988"/>
                    <a:pt x="19714" y="33790"/>
                    <a:pt x="19707" y="33595"/>
                  </a:cubicBezTo>
                  <a:cubicBezTo>
                    <a:pt x="19706" y="33544"/>
                    <a:pt x="19705" y="33495"/>
                    <a:pt x="19701" y="33446"/>
                  </a:cubicBezTo>
                  <a:cubicBezTo>
                    <a:pt x="19700" y="33423"/>
                    <a:pt x="19700" y="33401"/>
                    <a:pt x="19698" y="33379"/>
                  </a:cubicBezTo>
                  <a:cubicBezTo>
                    <a:pt x="19696" y="33344"/>
                    <a:pt x="19697" y="33306"/>
                    <a:pt x="19689" y="33272"/>
                  </a:cubicBezTo>
                  <a:cubicBezTo>
                    <a:pt x="19680" y="33234"/>
                    <a:pt x="19665" y="33202"/>
                    <a:pt x="19643" y="33173"/>
                  </a:cubicBezTo>
                  <a:cubicBezTo>
                    <a:pt x="19642" y="33165"/>
                    <a:pt x="19644" y="33158"/>
                    <a:pt x="19643" y="33149"/>
                  </a:cubicBezTo>
                  <a:cubicBezTo>
                    <a:pt x="19635" y="33108"/>
                    <a:pt x="19613" y="33072"/>
                    <a:pt x="19584" y="33047"/>
                  </a:cubicBezTo>
                  <a:cubicBezTo>
                    <a:pt x="19577" y="33046"/>
                    <a:pt x="19570" y="33046"/>
                    <a:pt x="19563" y="33046"/>
                  </a:cubicBezTo>
                  <a:lnTo>
                    <a:pt x="19545" y="33046"/>
                  </a:lnTo>
                  <a:cubicBezTo>
                    <a:pt x="19484" y="33046"/>
                    <a:pt x="19425" y="33045"/>
                    <a:pt x="19366" y="33043"/>
                  </a:cubicBezTo>
                  <a:cubicBezTo>
                    <a:pt x="19297" y="33041"/>
                    <a:pt x="19227" y="33039"/>
                    <a:pt x="19158" y="33037"/>
                  </a:cubicBezTo>
                  <a:lnTo>
                    <a:pt x="19157" y="33037"/>
                  </a:lnTo>
                  <a:cubicBezTo>
                    <a:pt x="19100" y="33041"/>
                    <a:pt x="19045" y="33043"/>
                    <a:pt x="18988" y="33045"/>
                  </a:cubicBezTo>
                  <a:cubicBezTo>
                    <a:pt x="18661" y="33037"/>
                    <a:pt x="18334" y="33000"/>
                    <a:pt x="18007" y="32976"/>
                  </a:cubicBezTo>
                  <a:cubicBezTo>
                    <a:pt x="17659" y="32950"/>
                    <a:pt x="17312" y="32944"/>
                    <a:pt x="16963" y="32943"/>
                  </a:cubicBezTo>
                  <a:lnTo>
                    <a:pt x="16937" y="32943"/>
                  </a:lnTo>
                  <a:cubicBezTo>
                    <a:pt x="16521" y="32939"/>
                    <a:pt x="16105" y="32930"/>
                    <a:pt x="15689" y="32925"/>
                  </a:cubicBezTo>
                  <a:cubicBezTo>
                    <a:pt x="15656" y="32924"/>
                    <a:pt x="15622" y="32924"/>
                    <a:pt x="15589" y="32924"/>
                  </a:cubicBezTo>
                  <a:cubicBezTo>
                    <a:pt x="15420" y="32924"/>
                    <a:pt x="15252" y="32930"/>
                    <a:pt x="15083" y="32936"/>
                  </a:cubicBezTo>
                  <a:cubicBezTo>
                    <a:pt x="14982" y="32939"/>
                    <a:pt x="14883" y="32944"/>
                    <a:pt x="14782" y="32947"/>
                  </a:cubicBezTo>
                  <a:cubicBezTo>
                    <a:pt x="14728" y="32949"/>
                    <a:pt x="14673" y="32950"/>
                    <a:pt x="14619" y="32950"/>
                  </a:cubicBezTo>
                  <a:cubicBezTo>
                    <a:pt x="14583" y="32950"/>
                    <a:pt x="14546" y="32950"/>
                    <a:pt x="14510" y="32950"/>
                  </a:cubicBezTo>
                  <a:lnTo>
                    <a:pt x="14502" y="32950"/>
                  </a:lnTo>
                  <a:cubicBezTo>
                    <a:pt x="14096" y="32941"/>
                    <a:pt x="13690" y="32915"/>
                    <a:pt x="13284" y="32905"/>
                  </a:cubicBezTo>
                  <a:cubicBezTo>
                    <a:pt x="12881" y="32895"/>
                    <a:pt x="12477" y="32887"/>
                    <a:pt x="12073" y="32886"/>
                  </a:cubicBezTo>
                  <a:lnTo>
                    <a:pt x="12097" y="32886"/>
                  </a:lnTo>
                  <a:cubicBezTo>
                    <a:pt x="11791" y="32882"/>
                    <a:pt x="11484" y="32870"/>
                    <a:pt x="11178" y="32870"/>
                  </a:cubicBezTo>
                  <a:cubicBezTo>
                    <a:pt x="11068" y="32870"/>
                    <a:pt x="10957" y="32871"/>
                    <a:pt x="10848" y="32872"/>
                  </a:cubicBezTo>
                  <a:cubicBezTo>
                    <a:pt x="10844" y="32664"/>
                    <a:pt x="10841" y="32455"/>
                    <a:pt x="10819" y="32248"/>
                  </a:cubicBezTo>
                  <a:cubicBezTo>
                    <a:pt x="10814" y="32205"/>
                    <a:pt x="10813" y="32158"/>
                    <a:pt x="10805" y="32114"/>
                  </a:cubicBezTo>
                  <a:cubicBezTo>
                    <a:pt x="10804" y="32096"/>
                    <a:pt x="10801" y="32076"/>
                    <a:pt x="10798" y="32057"/>
                  </a:cubicBezTo>
                  <a:cubicBezTo>
                    <a:pt x="10780" y="31868"/>
                    <a:pt x="10787" y="31679"/>
                    <a:pt x="10777" y="31491"/>
                  </a:cubicBezTo>
                  <a:cubicBezTo>
                    <a:pt x="10765" y="31296"/>
                    <a:pt x="10750" y="31103"/>
                    <a:pt x="10743" y="30909"/>
                  </a:cubicBezTo>
                  <a:cubicBezTo>
                    <a:pt x="10735" y="30684"/>
                    <a:pt x="10730" y="30459"/>
                    <a:pt x="10722" y="30234"/>
                  </a:cubicBezTo>
                  <a:cubicBezTo>
                    <a:pt x="10714" y="30022"/>
                    <a:pt x="10699" y="29809"/>
                    <a:pt x="10695" y="29597"/>
                  </a:cubicBezTo>
                  <a:cubicBezTo>
                    <a:pt x="10689" y="29151"/>
                    <a:pt x="10691" y="28706"/>
                    <a:pt x="10695" y="28261"/>
                  </a:cubicBezTo>
                  <a:cubicBezTo>
                    <a:pt x="10700" y="27828"/>
                    <a:pt x="10699" y="27394"/>
                    <a:pt x="10685" y="26961"/>
                  </a:cubicBezTo>
                  <a:cubicBezTo>
                    <a:pt x="10676" y="26661"/>
                    <a:pt x="10666" y="26361"/>
                    <a:pt x="10654" y="26061"/>
                  </a:cubicBezTo>
                  <a:cubicBezTo>
                    <a:pt x="10682" y="26055"/>
                    <a:pt x="10709" y="26043"/>
                    <a:pt x="10730" y="26023"/>
                  </a:cubicBezTo>
                  <a:cubicBezTo>
                    <a:pt x="10734" y="26019"/>
                    <a:pt x="10739" y="26016"/>
                    <a:pt x="10743" y="26013"/>
                  </a:cubicBezTo>
                  <a:cubicBezTo>
                    <a:pt x="10829" y="25961"/>
                    <a:pt x="10914" y="25908"/>
                    <a:pt x="11000" y="25856"/>
                  </a:cubicBezTo>
                  <a:cubicBezTo>
                    <a:pt x="11021" y="25852"/>
                    <a:pt x="11042" y="25846"/>
                    <a:pt x="11065" y="25844"/>
                  </a:cubicBezTo>
                  <a:cubicBezTo>
                    <a:pt x="11086" y="25843"/>
                    <a:pt x="11108" y="25842"/>
                    <a:pt x="11130" y="25842"/>
                  </a:cubicBezTo>
                  <a:cubicBezTo>
                    <a:pt x="11163" y="25842"/>
                    <a:pt x="11197" y="25843"/>
                    <a:pt x="11231" y="25844"/>
                  </a:cubicBezTo>
                  <a:cubicBezTo>
                    <a:pt x="11423" y="25852"/>
                    <a:pt x="11613" y="25874"/>
                    <a:pt x="11802" y="25897"/>
                  </a:cubicBezTo>
                  <a:cubicBezTo>
                    <a:pt x="11998" y="25921"/>
                    <a:pt x="12196" y="25936"/>
                    <a:pt x="12392" y="25962"/>
                  </a:cubicBezTo>
                  <a:cubicBezTo>
                    <a:pt x="12588" y="25996"/>
                    <a:pt x="12780" y="26049"/>
                    <a:pt x="12976" y="26089"/>
                  </a:cubicBezTo>
                  <a:cubicBezTo>
                    <a:pt x="13192" y="26132"/>
                    <a:pt x="13410" y="26167"/>
                    <a:pt x="13628" y="26203"/>
                  </a:cubicBezTo>
                  <a:lnTo>
                    <a:pt x="13628" y="26203"/>
                  </a:lnTo>
                  <a:cubicBezTo>
                    <a:pt x="13622" y="26202"/>
                    <a:pt x="13617" y="26200"/>
                    <a:pt x="13611" y="26199"/>
                  </a:cubicBezTo>
                  <a:lnTo>
                    <a:pt x="13611" y="26199"/>
                  </a:lnTo>
                  <a:cubicBezTo>
                    <a:pt x="13793" y="26229"/>
                    <a:pt x="13975" y="26255"/>
                    <a:pt x="14158" y="26278"/>
                  </a:cubicBezTo>
                  <a:cubicBezTo>
                    <a:pt x="14336" y="26300"/>
                    <a:pt x="14516" y="26322"/>
                    <a:pt x="14694" y="26350"/>
                  </a:cubicBezTo>
                  <a:cubicBezTo>
                    <a:pt x="14693" y="26350"/>
                    <a:pt x="14691" y="26349"/>
                    <a:pt x="14690" y="26349"/>
                  </a:cubicBezTo>
                  <a:lnTo>
                    <a:pt x="14690" y="26349"/>
                  </a:lnTo>
                  <a:cubicBezTo>
                    <a:pt x="14699" y="26351"/>
                    <a:pt x="14708" y="26353"/>
                    <a:pt x="14717" y="26354"/>
                  </a:cubicBezTo>
                  <a:cubicBezTo>
                    <a:pt x="14913" y="26387"/>
                    <a:pt x="15109" y="26430"/>
                    <a:pt x="15308" y="26438"/>
                  </a:cubicBezTo>
                  <a:cubicBezTo>
                    <a:pt x="15348" y="26439"/>
                    <a:pt x="15389" y="26440"/>
                    <a:pt x="15430" y="26440"/>
                  </a:cubicBezTo>
                  <a:cubicBezTo>
                    <a:pt x="15445" y="26440"/>
                    <a:pt x="15459" y="26440"/>
                    <a:pt x="15474" y="26440"/>
                  </a:cubicBezTo>
                  <a:cubicBezTo>
                    <a:pt x="15622" y="26438"/>
                    <a:pt x="15768" y="26426"/>
                    <a:pt x="15913" y="26402"/>
                  </a:cubicBezTo>
                  <a:cubicBezTo>
                    <a:pt x="16099" y="26370"/>
                    <a:pt x="16282" y="26320"/>
                    <a:pt x="16462" y="26260"/>
                  </a:cubicBezTo>
                  <a:cubicBezTo>
                    <a:pt x="16646" y="26200"/>
                    <a:pt x="16832" y="26141"/>
                    <a:pt x="17012" y="26069"/>
                  </a:cubicBezTo>
                  <a:cubicBezTo>
                    <a:pt x="17349" y="25932"/>
                    <a:pt x="17660" y="25734"/>
                    <a:pt x="17960" y="25531"/>
                  </a:cubicBezTo>
                  <a:cubicBezTo>
                    <a:pt x="18039" y="25478"/>
                    <a:pt x="18113" y="25421"/>
                    <a:pt x="18189" y="25364"/>
                  </a:cubicBezTo>
                  <a:cubicBezTo>
                    <a:pt x="18257" y="25311"/>
                    <a:pt x="18326" y="25258"/>
                    <a:pt x="18391" y="25199"/>
                  </a:cubicBezTo>
                  <a:cubicBezTo>
                    <a:pt x="18461" y="25135"/>
                    <a:pt x="18531" y="25069"/>
                    <a:pt x="18592" y="24996"/>
                  </a:cubicBezTo>
                  <a:cubicBezTo>
                    <a:pt x="18652" y="24926"/>
                    <a:pt x="18708" y="24852"/>
                    <a:pt x="18765" y="24780"/>
                  </a:cubicBezTo>
                  <a:cubicBezTo>
                    <a:pt x="18848" y="24677"/>
                    <a:pt x="18938" y="24577"/>
                    <a:pt x="19011" y="24467"/>
                  </a:cubicBezTo>
                  <a:cubicBezTo>
                    <a:pt x="19086" y="24353"/>
                    <a:pt x="19141" y="24227"/>
                    <a:pt x="19188" y="24098"/>
                  </a:cubicBezTo>
                  <a:cubicBezTo>
                    <a:pt x="19230" y="23981"/>
                    <a:pt x="19271" y="23863"/>
                    <a:pt x="19310" y="23745"/>
                  </a:cubicBezTo>
                  <a:cubicBezTo>
                    <a:pt x="19353" y="23613"/>
                    <a:pt x="19400" y="23484"/>
                    <a:pt x="19436" y="23351"/>
                  </a:cubicBezTo>
                  <a:cubicBezTo>
                    <a:pt x="19486" y="23175"/>
                    <a:pt x="19538" y="22995"/>
                    <a:pt x="19525" y="22811"/>
                  </a:cubicBezTo>
                  <a:cubicBezTo>
                    <a:pt x="19517" y="22704"/>
                    <a:pt x="19506" y="22600"/>
                    <a:pt x="19485" y="22497"/>
                  </a:cubicBezTo>
                  <a:cubicBezTo>
                    <a:pt x="19468" y="22406"/>
                    <a:pt x="19448" y="22315"/>
                    <a:pt x="19425" y="22225"/>
                  </a:cubicBezTo>
                  <a:cubicBezTo>
                    <a:pt x="19376" y="22038"/>
                    <a:pt x="19308" y="21852"/>
                    <a:pt x="19219" y="21680"/>
                  </a:cubicBezTo>
                  <a:cubicBezTo>
                    <a:pt x="19169" y="21585"/>
                    <a:pt x="19116" y="21494"/>
                    <a:pt x="19051" y="21410"/>
                  </a:cubicBezTo>
                  <a:cubicBezTo>
                    <a:pt x="18989" y="21330"/>
                    <a:pt x="18926" y="21252"/>
                    <a:pt x="18862" y="21174"/>
                  </a:cubicBezTo>
                  <a:cubicBezTo>
                    <a:pt x="18797" y="21094"/>
                    <a:pt x="18733" y="21013"/>
                    <a:pt x="18663" y="20939"/>
                  </a:cubicBezTo>
                  <a:cubicBezTo>
                    <a:pt x="18561" y="20831"/>
                    <a:pt x="18445" y="20741"/>
                    <a:pt x="18322" y="20656"/>
                  </a:cubicBezTo>
                  <a:cubicBezTo>
                    <a:pt x="18158" y="20543"/>
                    <a:pt x="17989" y="20434"/>
                    <a:pt x="17810" y="20344"/>
                  </a:cubicBezTo>
                  <a:cubicBezTo>
                    <a:pt x="17711" y="20294"/>
                    <a:pt x="17611" y="20242"/>
                    <a:pt x="17507" y="20201"/>
                  </a:cubicBezTo>
                  <a:cubicBezTo>
                    <a:pt x="17373" y="20150"/>
                    <a:pt x="17234" y="20114"/>
                    <a:pt x="17093" y="20089"/>
                  </a:cubicBezTo>
                  <a:cubicBezTo>
                    <a:pt x="16885" y="20054"/>
                    <a:pt x="16678" y="20028"/>
                    <a:pt x="16468" y="20018"/>
                  </a:cubicBezTo>
                  <a:cubicBezTo>
                    <a:pt x="16429" y="20016"/>
                    <a:pt x="16390" y="20015"/>
                    <a:pt x="16351" y="20015"/>
                  </a:cubicBezTo>
                  <a:cubicBezTo>
                    <a:pt x="16296" y="20015"/>
                    <a:pt x="16242" y="20017"/>
                    <a:pt x="16188" y="20020"/>
                  </a:cubicBezTo>
                  <a:cubicBezTo>
                    <a:pt x="16135" y="20024"/>
                    <a:pt x="16081" y="20024"/>
                    <a:pt x="16029" y="20032"/>
                  </a:cubicBezTo>
                  <a:cubicBezTo>
                    <a:pt x="15969" y="20040"/>
                    <a:pt x="15910" y="20048"/>
                    <a:pt x="15850" y="20056"/>
                  </a:cubicBezTo>
                  <a:cubicBezTo>
                    <a:pt x="15800" y="20063"/>
                    <a:pt x="15751" y="20076"/>
                    <a:pt x="15702" y="20087"/>
                  </a:cubicBezTo>
                  <a:cubicBezTo>
                    <a:pt x="15662" y="20095"/>
                    <a:pt x="15622" y="20104"/>
                    <a:pt x="15582" y="20114"/>
                  </a:cubicBezTo>
                  <a:cubicBezTo>
                    <a:pt x="15476" y="20142"/>
                    <a:pt x="15371" y="20171"/>
                    <a:pt x="15267" y="20203"/>
                  </a:cubicBezTo>
                  <a:cubicBezTo>
                    <a:pt x="15171" y="20232"/>
                    <a:pt x="15077" y="20271"/>
                    <a:pt x="14985" y="20307"/>
                  </a:cubicBezTo>
                  <a:cubicBezTo>
                    <a:pt x="14895" y="20342"/>
                    <a:pt x="14809" y="20378"/>
                    <a:pt x="14722" y="20417"/>
                  </a:cubicBezTo>
                  <a:cubicBezTo>
                    <a:pt x="14629" y="20458"/>
                    <a:pt x="14535" y="20500"/>
                    <a:pt x="14447" y="20549"/>
                  </a:cubicBezTo>
                  <a:cubicBezTo>
                    <a:pt x="14352" y="20600"/>
                    <a:pt x="14261" y="20653"/>
                    <a:pt x="14169" y="20709"/>
                  </a:cubicBezTo>
                  <a:cubicBezTo>
                    <a:pt x="13993" y="20816"/>
                    <a:pt x="13832" y="20948"/>
                    <a:pt x="13674" y="21079"/>
                  </a:cubicBezTo>
                  <a:cubicBezTo>
                    <a:pt x="13523" y="21206"/>
                    <a:pt x="13373" y="21339"/>
                    <a:pt x="13236" y="21482"/>
                  </a:cubicBezTo>
                  <a:cubicBezTo>
                    <a:pt x="13105" y="21619"/>
                    <a:pt x="12976" y="21760"/>
                    <a:pt x="12850" y="21901"/>
                  </a:cubicBezTo>
                  <a:cubicBezTo>
                    <a:pt x="12779" y="21980"/>
                    <a:pt x="12708" y="22060"/>
                    <a:pt x="12638" y="22140"/>
                  </a:cubicBezTo>
                  <a:cubicBezTo>
                    <a:pt x="12574" y="22215"/>
                    <a:pt x="12509" y="22293"/>
                    <a:pt x="12454" y="22374"/>
                  </a:cubicBezTo>
                  <a:cubicBezTo>
                    <a:pt x="12342" y="22542"/>
                    <a:pt x="12239" y="22714"/>
                    <a:pt x="12139" y="22889"/>
                  </a:cubicBezTo>
                  <a:cubicBezTo>
                    <a:pt x="12045" y="23053"/>
                    <a:pt x="11966" y="23223"/>
                    <a:pt x="11879" y="23389"/>
                  </a:cubicBezTo>
                  <a:cubicBezTo>
                    <a:pt x="11786" y="23565"/>
                    <a:pt x="11689" y="23739"/>
                    <a:pt x="11600" y="23916"/>
                  </a:cubicBezTo>
                  <a:cubicBezTo>
                    <a:pt x="11512" y="24089"/>
                    <a:pt x="11426" y="24263"/>
                    <a:pt x="11350" y="24440"/>
                  </a:cubicBezTo>
                  <a:cubicBezTo>
                    <a:pt x="11279" y="24598"/>
                    <a:pt x="11195" y="24748"/>
                    <a:pt x="11109" y="24897"/>
                  </a:cubicBezTo>
                  <a:cubicBezTo>
                    <a:pt x="11034" y="25020"/>
                    <a:pt x="10952" y="25136"/>
                    <a:pt x="10862" y="25250"/>
                  </a:cubicBezTo>
                  <a:cubicBezTo>
                    <a:pt x="10790" y="25335"/>
                    <a:pt x="10714" y="25418"/>
                    <a:pt x="10636" y="25500"/>
                  </a:cubicBezTo>
                  <a:cubicBezTo>
                    <a:pt x="10625" y="25084"/>
                    <a:pt x="10623" y="24666"/>
                    <a:pt x="10619" y="24250"/>
                  </a:cubicBezTo>
                  <a:cubicBezTo>
                    <a:pt x="10615" y="23804"/>
                    <a:pt x="10606" y="23358"/>
                    <a:pt x="10591" y="22911"/>
                  </a:cubicBezTo>
                  <a:cubicBezTo>
                    <a:pt x="10583" y="22713"/>
                    <a:pt x="10570" y="22516"/>
                    <a:pt x="10556" y="22317"/>
                  </a:cubicBezTo>
                  <a:cubicBezTo>
                    <a:pt x="10539" y="22090"/>
                    <a:pt x="10523" y="21864"/>
                    <a:pt x="10504" y="21637"/>
                  </a:cubicBezTo>
                  <a:cubicBezTo>
                    <a:pt x="10468" y="21201"/>
                    <a:pt x="10440" y="20764"/>
                    <a:pt x="10403" y="20327"/>
                  </a:cubicBezTo>
                  <a:cubicBezTo>
                    <a:pt x="10365" y="19888"/>
                    <a:pt x="10324" y="19449"/>
                    <a:pt x="10295" y="19008"/>
                  </a:cubicBezTo>
                  <a:cubicBezTo>
                    <a:pt x="10267" y="18559"/>
                    <a:pt x="10238" y="18109"/>
                    <a:pt x="10214" y="17659"/>
                  </a:cubicBezTo>
                  <a:cubicBezTo>
                    <a:pt x="10192" y="17283"/>
                    <a:pt x="10160" y="16908"/>
                    <a:pt x="10131" y="16532"/>
                  </a:cubicBezTo>
                  <a:cubicBezTo>
                    <a:pt x="10143" y="16519"/>
                    <a:pt x="10158" y="16507"/>
                    <a:pt x="10172" y="16495"/>
                  </a:cubicBezTo>
                  <a:cubicBezTo>
                    <a:pt x="10198" y="16472"/>
                    <a:pt x="10227" y="16452"/>
                    <a:pt x="10255" y="16432"/>
                  </a:cubicBezTo>
                  <a:cubicBezTo>
                    <a:pt x="10256" y="16432"/>
                    <a:pt x="10256" y="16431"/>
                    <a:pt x="10256" y="16431"/>
                  </a:cubicBezTo>
                  <a:cubicBezTo>
                    <a:pt x="10261" y="16429"/>
                    <a:pt x="10266" y="16426"/>
                    <a:pt x="10270" y="16424"/>
                  </a:cubicBezTo>
                  <a:cubicBezTo>
                    <a:pt x="10280" y="16418"/>
                    <a:pt x="10290" y="16413"/>
                    <a:pt x="10300" y="16407"/>
                  </a:cubicBezTo>
                  <a:cubicBezTo>
                    <a:pt x="10486" y="16320"/>
                    <a:pt x="10678" y="16238"/>
                    <a:pt x="10874" y="16173"/>
                  </a:cubicBezTo>
                  <a:cubicBezTo>
                    <a:pt x="11006" y="16133"/>
                    <a:pt x="11143" y="16109"/>
                    <a:pt x="11276" y="16075"/>
                  </a:cubicBezTo>
                  <a:cubicBezTo>
                    <a:pt x="11390" y="16047"/>
                    <a:pt x="11503" y="16017"/>
                    <a:pt x="11617" y="15993"/>
                  </a:cubicBezTo>
                  <a:cubicBezTo>
                    <a:pt x="11689" y="15979"/>
                    <a:pt x="11761" y="15967"/>
                    <a:pt x="11832" y="15954"/>
                  </a:cubicBezTo>
                  <a:cubicBezTo>
                    <a:pt x="12002" y="15923"/>
                    <a:pt x="12175" y="15899"/>
                    <a:pt x="12345" y="15868"/>
                  </a:cubicBezTo>
                  <a:cubicBezTo>
                    <a:pt x="12430" y="15854"/>
                    <a:pt x="12514" y="15836"/>
                    <a:pt x="12599" y="15824"/>
                  </a:cubicBezTo>
                  <a:cubicBezTo>
                    <a:pt x="12673" y="15814"/>
                    <a:pt x="12747" y="15806"/>
                    <a:pt x="12820" y="15796"/>
                  </a:cubicBezTo>
                  <a:cubicBezTo>
                    <a:pt x="13168" y="15752"/>
                    <a:pt x="13503" y="15647"/>
                    <a:pt x="13846" y="15578"/>
                  </a:cubicBezTo>
                  <a:cubicBezTo>
                    <a:pt x="14063" y="15536"/>
                    <a:pt x="14283" y="15500"/>
                    <a:pt x="14496" y="15440"/>
                  </a:cubicBezTo>
                  <a:cubicBezTo>
                    <a:pt x="14683" y="15387"/>
                    <a:pt x="14869" y="15333"/>
                    <a:pt x="15052" y="15269"/>
                  </a:cubicBezTo>
                  <a:cubicBezTo>
                    <a:pt x="15250" y="15200"/>
                    <a:pt x="15441" y="15120"/>
                    <a:pt x="15632" y="15034"/>
                  </a:cubicBezTo>
                  <a:cubicBezTo>
                    <a:pt x="15810" y="14951"/>
                    <a:pt x="15989" y="14866"/>
                    <a:pt x="16160" y="14770"/>
                  </a:cubicBezTo>
                  <a:cubicBezTo>
                    <a:pt x="16337" y="14671"/>
                    <a:pt x="16516" y="14573"/>
                    <a:pt x="16683" y="14459"/>
                  </a:cubicBezTo>
                  <a:cubicBezTo>
                    <a:pt x="16847" y="14345"/>
                    <a:pt x="17011" y="14232"/>
                    <a:pt x="17164" y="14104"/>
                  </a:cubicBezTo>
                  <a:cubicBezTo>
                    <a:pt x="17316" y="13974"/>
                    <a:pt x="17473" y="13845"/>
                    <a:pt x="17611" y="13698"/>
                  </a:cubicBezTo>
                  <a:cubicBezTo>
                    <a:pt x="17894" y="13395"/>
                    <a:pt x="18165" y="13082"/>
                    <a:pt x="18391" y="12734"/>
                  </a:cubicBezTo>
                  <a:cubicBezTo>
                    <a:pt x="18613" y="12395"/>
                    <a:pt x="18813" y="12039"/>
                    <a:pt x="18942" y="11654"/>
                  </a:cubicBezTo>
                  <a:cubicBezTo>
                    <a:pt x="19006" y="11462"/>
                    <a:pt x="19033" y="11260"/>
                    <a:pt x="19068" y="11061"/>
                  </a:cubicBezTo>
                  <a:cubicBezTo>
                    <a:pt x="19085" y="10964"/>
                    <a:pt x="19101" y="10867"/>
                    <a:pt x="19116" y="10769"/>
                  </a:cubicBezTo>
                  <a:cubicBezTo>
                    <a:pt x="19139" y="10611"/>
                    <a:pt x="19131" y="10454"/>
                    <a:pt x="19118" y="10296"/>
                  </a:cubicBezTo>
                  <a:cubicBezTo>
                    <a:pt x="19115" y="10233"/>
                    <a:pt x="19113" y="10171"/>
                    <a:pt x="19110" y="10108"/>
                  </a:cubicBezTo>
                  <a:cubicBezTo>
                    <a:pt x="19103" y="9962"/>
                    <a:pt x="19070" y="9816"/>
                    <a:pt x="19013" y="9681"/>
                  </a:cubicBezTo>
                  <a:cubicBezTo>
                    <a:pt x="18982" y="9607"/>
                    <a:pt x="18949" y="9535"/>
                    <a:pt x="18915" y="9463"/>
                  </a:cubicBezTo>
                  <a:cubicBezTo>
                    <a:pt x="18859" y="9346"/>
                    <a:pt x="18800" y="9234"/>
                    <a:pt x="18717" y="9135"/>
                  </a:cubicBezTo>
                  <a:cubicBezTo>
                    <a:pt x="18612" y="9009"/>
                    <a:pt x="18485" y="8899"/>
                    <a:pt x="18361" y="8790"/>
                  </a:cubicBezTo>
                  <a:cubicBezTo>
                    <a:pt x="18270" y="8710"/>
                    <a:pt x="18173" y="8639"/>
                    <a:pt x="18072" y="8571"/>
                  </a:cubicBezTo>
                  <a:cubicBezTo>
                    <a:pt x="17990" y="8514"/>
                    <a:pt x="17906" y="8458"/>
                    <a:pt x="17819" y="8406"/>
                  </a:cubicBezTo>
                  <a:cubicBezTo>
                    <a:pt x="17735" y="8357"/>
                    <a:pt x="17645" y="8312"/>
                    <a:pt x="17556" y="8271"/>
                  </a:cubicBezTo>
                  <a:cubicBezTo>
                    <a:pt x="17382" y="8190"/>
                    <a:pt x="17198" y="8124"/>
                    <a:pt x="17012" y="8078"/>
                  </a:cubicBezTo>
                  <a:cubicBezTo>
                    <a:pt x="16823" y="8033"/>
                    <a:pt x="16628" y="8008"/>
                    <a:pt x="16437" y="7980"/>
                  </a:cubicBezTo>
                  <a:cubicBezTo>
                    <a:pt x="16345" y="7965"/>
                    <a:pt x="16253" y="7959"/>
                    <a:pt x="16161" y="7959"/>
                  </a:cubicBezTo>
                  <a:cubicBezTo>
                    <a:pt x="16058" y="7959"/>
                    <a:pt x="15955" y="7967"/>
                    <a:pt x="15853" y="7976"/>
                  </a:cubicBezTo>
                  <a:cubicBezTo>
                    <a:pt x="15756" y="7985"/>
                    <a:pt x="15663" y="8001"/>
                    <a:pt x="15568" y="8017"/>
                  </a:cubicBezTo>
                  <a:cubicBezTo>
                    <a:pt x="15466" y="8036"/>
                    <a:pt x="15361" y="8061"/>
                    <a:pt x="15264" y="8097"/>
                  </a:cubicBezTo>
                  <a:cubicBezTo>
                    <a:pt x="15078" y="8165"/>
                    <a:pt x="14899" y="8246"/>
                    <a:pt x="14723" y="8333"/>
                  </a:cubicBezTo>
                  <a:cubicBezTo>
                    <a:pt x="14541" y="8421"/>
                    <a:pt x="14368" y="8524"/>
                    <a:pt x="14196" y="8628"/>
                  </a:cubicBezTo>
                  <a:cubicBezTo>
                    <a:pt x="14031" y="8727"/>
                    <a:pt x="13873" y="8836"/>
                    <a:pt x="13737" y="8973"/>
                  </a:cubicBezTo>
                  <a:cubicBezTo>
                    <a:pt x="13592" y="9117"/>
                    <a:pt x="13456" y="9269"/>
                    <a:pt x="13331" y="9433"/>
                  </a:cubicBezTo>
                  <a:cubicBezTo>
                    <a:pt x="13213" y="9589"/>
                    <a:pt x="13098" y="9747"/>
                    <a:pt x="12994" y="9912"/>
                  </a:cubicBezTo>
                  <a:cubicBezTo>
                    <a:pt x="12884" y="10088"/>
                    <a:pt x="12780" y="10268"/>
                    <a:pt x="12675" y="10446"/>
                  </a:cubicBezTo>
                  <a:cubicBezTo>
                    <a:pt x="12578" y="10612"/>
                    <a:pt x="12477" y="10777"/>
                    <a:pt x="12384" y="10945"/>
                  </a:cubicBezTo>
                  <a:cubicBezTo>
                    <a:pt x="12291" y="11118"/>
                    <a:pt x="12211" y="11296"/>
                    <a:pt x="12140" y="11481"/>
                  </a:cubicBezTo>
                  <a:cubicBezTo>
                    <a:pt x="12072" y="11663"/>
                    <a:pt x="12004" y="11846"/>
                    <a:pt x="11935" y="12028"/>
                  </a:cubicBezTo>
                  <a:cubicBezTo>
                    <a:pt x="11864" y="12215"/>
                    <a:pt x="11797" y="12403"/>
                    <a:pt x="11735" y="12592"/>
                  </a:cubicBezTo>
                  <a:cubicBezTo>
                    <a:pt x="11675" y="12778"/>
                    <a:pt x="11622" y="12965"/>
                    <a:pt x="11560" y="13150"/>
                  </a:cubicBezTo>
                  <a:cubicBezTo>
                    <a:pt x="11503" y="13309"/>
                    <a:pt x="11442" y="13468"/>
                    <a:pt x="11380" y="13626"/>
                  </a:cubicBezTo>
                  <a:cubicBezTo>
                    <a:pt x="11317" y="13790"/>
                    <a:pt x="11256" y="13953"/>
                    <a:pt x="11191" y="14117"/>
                  </a:cubicBezTo>
                  <a:cubicBezTo>
                    <a:pt x="11053" y="14456"/>
                    <a:pt x="10932" y="14802"/>
                    <a:pt x="10779" y="15134"/>
                  </a:cubicBezTo>
                  <a:cubicBezTo>
                    <a:pt x="10766" y="15158"/>
                    <a:pt x="10754" y="15181"/>
                    <a:pt x="10740" y="15204"/>
                  </a:cubicBezTo>
                  <a:cubicBezTo>
                    <a:pt x="10658" y="15322"/>
                    <a:pt x="10567" y="15434"/>
                    <a:pt x="10475" y="15543"/>
                  </a:cubicBezTo>
                  <a:cubicBezTo>
                    <a:pt x="10380" y="15655"/>
                    <a:pt x="10285" y="15768"/>
                    <a:pt x="10189" y="15880"/>
                  </a:cubicBezTo>
                  <a:cubicBezTo>
                    <a:pt x="10156" y="15915"/>
                    <a:pt x="10120" y="15947"/>
                    <a:pt x="10087" y="15982"/>
                  </a:cubicBezTo>
                  <a:cubicBezTo>
                    <a:pt x="10078" y="15871"/>
                    <a:pt x="10070" y="15761"/>
                    <a:pt x="10062" y="15650"/>
                  </a:cubicBezTo>
                  <a:cubicBezTo>
                    <a:pt x="10047" y="15440"/>
                    <a:pt x="10039" y="15229"/>
                    <a:pt x="10027" y="15018"/>
                  </a:cubicBezTo>
                  <a:cubicBezTo>
                    <a:pt x="10014" y="14810"/>
                    <a:pt x="9994" y="14600"/>
                    <a:pt x="9975" y="14392"/>
                  </a:cubicBezTo>
                  <a:cubicBezTo>
                    <a:pt x="9954" y="14178"/>
                    <a:pt x="9940" y="13963"/>
                    <a:pt x="9927" y="13748"/>
                  </a:cubicBezTo>
                  <a:cubicBezTo>
                    <a:pt x="9922" y="13673"/>
                    <a:pt x="9919" y="13596"/>
                    <a:pt x="9914" y="13520"/>
                  </a:cubicBezTo>
                  <a:cubicBezTo>
                    <a:pt x="9910" y="13504"/>
                    <a:pt x="9909" y="13485"/>
                    <a:pt x="9910" y="13466"/>
                  </a:cubicBezTo>
                  <a:cubicBezTo>
                    <a:pt x="9910" y="13450"/>
                    <a:pt x="9912" y="13434"/>
                    <a:pt x="9917" y="13420"/>
                  </a:cubicBezTo>
                  <a:cubicBezTo>
                    <a:pt x="9916" y="13397"/>
                    <a:pt x="9916" y="13375"/>
                    <a:pt x="9917" y="13354"/>
                  </a:cubicBezTo>
                  <a:cubicBezTo>
                    <a:pt x="9916" y="13323"/>
                    <a:pt x="9916" y="13290"/>
                    <a:pt x="9921" y="13260"/>
                  </a:cubicBezTo>
                  <a:cubicBezTo>
                    <a:pt x="9920" y="13252"/>
                    <a:pt x="9920" y="13245"/>
                    <a:pt x="9920" y="13238"/>
                  </a:cubicBezTo>
                  <a:cubicBezTo>
                    <a:pt x="9921" y="13232"/>
                    <a:pt x="9921" y="13225"/>
                    <a:pt x="9922" y="13219"/>
                  </a:cubicBezTo>
                  <a:cubicBezTo>
                    <a:pt x="9925" y="13163"/>
                    <a:pt x="9936" y="13108"/>
                    <a:pt x="9946" y="13054"/>
                  </a:cubicBezTo>
                  <a:cubicBezTo>
                    <a:pt x="9952" y="13026"/>
                    <a:pt x="9958" y="12998"/>
                    <a:pt x="9965" y="12971"/>
                  </a:cubicBezTo>
                  <a:cubicBezTo>
                    <a:pt x="9970" y="12951"/>
                    <a:pt x="9974" y="12929"/>
                    <a:pt x="9985" y="12911"/>
                  </a:cubicBezTo>
                  <a:cubicBezTo>
                    <a:pt x="9989" y="12908"/>
                    <a:pt x="9991" y="12905"/>
                    <a:pt x="9993" y="12900"/>
                  </a:cubicBezTo>
                  <a:cubicBezTo>
                    <a:pt x="9998" y="12878"/>
                    <a:pt x="10004" y="12857"/>
                    <a:pt x="10011" y="12836"/>
                  </a:cubicBezTo>
                  <a:cubicBezTo>
                    <a:pt x="10015" y="12823"/>
                    <a:pt x="10020" y="12812"/>
                    <a:pt x="10024" y="12799"/>
                  </a:cubicBezTo>
                  <a:cubicBezTo>
                    <a:pt x="10025" y="12797"/>
                    <a:pt x="10025" y="12796"/>
                    <a:pt x="10027" y="12794"/>
                  </a:cubicBezTo>
                  <a:cubicBezTo>
                    <a:pt x="10052" y="12719"/>
                    <a:pt x="10084" y="12650"/>
                    <a:pt x="10119" y="12580"/>
                  </a:cubicBezTo>
                  <a:cubicBezTo>
                    <a:pt x="10127" y="12563"/>
                    <a:pt x="10135" y="12547"/>
                    <a:pt x="10143" y="12531"/>
                  </a:cubicBezTo>
                  <a:cubicBezTo>
                    <a:pt x="10144" y="12530"/>
                    <a:pt x="10145" y="12528"/>
                    <a:pt x="10145" y="12526"/>
                  </a:cubicBezTo>
                  <a:lnTo>
                    <a:pt x="10147" y="12525"/>
                  </a:lnTo>
                  <a:cubicBezTo>
                    <a:pt x="10148" y="12524"/>
                    <a:pt x="10148" y="12524"/>
                    <a:pt x="10148" y="12523"/>
                  </a:cubicBezTo>
                  <a:cubicBezTo>
                    <a:pt x="10167" y="12482"/>
                    <a:pt x="10184" y="12441"/>
                    <a:pt x="10201" y="12400"/>
                  </a:cubicBezTo>
                  <a:cubicBezTo>
                    <a:pt x="10206" y="12389"/>
                    <a:pt x="10212" y="12376"/>
                    <a:pt x="10216" y="12365"/>
                  </a:cubicBezTo>
                  <a:cubicBezTo>
                    <a:pt x="10222" y="12351"/>
                    <a:pt x="10228" y="12336"/>
                    <a:pt x="10236" y="12324"/>
                  </a:cubicBezTo>
                  <a:cubicBezTo>
                    <a:pt x="10275" y="12232"/>
                    <a:pt x="10315" y="12142"/>
                    <a:pt x="10355" y="12052"/>
                  </a:cubicBezTo>
                  <a:cubicBezTo>
                    <a:pt x="10450" y="11842"/>
                    <a:pt x="10534" y="11630"/>
                    <a:pt x="10627" y="11419"/>
                  </a:cubicBezTo>
                  <a:cubicBezTo>
                    <a:pt x="10767" y="11123"/>
                    <a:pt x="10929" y="10838"/>
                    <a:pt x="11100" y="10559"/>
                  </a:cubicBezTo>
                  <a:cubicBezTo>
                    <a:pt x="11101" y="10556"/>
                    <a:pt x="11104" y="10554"/>
                    <a:pt x="11106" y="10550"/>
                  </a:cubicBezTo>
                  <a:cubicBezTo>
                    <a:pt x="11107" y="10548"/>
                    <a:pt x="11107" y="10547"/>
                    <a:pt x="11108" y="10545"/>
                  </a:cubicBezTo>
                  <a:lnTo>
                    <a:pt x="11108" y="10545"/>
                  </a:lnTo>
                  <a:cubicBezTo>
                    <a:pt x="11108" y="10546"/>
                    <a:pt x="11108" y="10546"/>
                    <a:pt x="11108" y="10547"/>
                  </a:cubicBezTo>
                  <a:cubicBezTo>
                    <a:pt x="11209" y="10387"/>
                    <a:pt x="11313" y="10228"/>
                    <a:pt x="11409" y="10063"/>
                  </a:cubicBezTo>
                  <a:cubicBezTo>
                    <a:pt x="11513" y="9884"/>
                    <a:pt x="11607" y="9701"/>
                    <a:pt x="11699" y="9515"/>
                  </a:cubicBezTo>
                  <a:cubicBezTo>
                    <a:pt x="11874" y="9167"/>
                    <a:pt x="12070" y="8829"/>
                    <a:pt x="12261" y="8488"/>
                  </a:cubicBezTo>
                  <a:cubicBezTo>
                    <a:pt x="12309" y="8403"/>
                    <a:pt x="12355" y="8317"/>
                    <a:pt x="12402" y="8231"/>
                  </a:cubicBezTo>
                  <a:cubicBezTo>
                    <a:pt x="12447" y="8148"/>
                    <a:pt x="12493" y="8062"/>
                    <a:pt x="12533" y="7976"/>
                  </a:cubicBezTo>
                  <a:cubicBezTo>
                    <a:pt x="12575" y="7885"/>
                    <a:pt x="12622" y="7793"/>
                    <a:pt x="12660" y="7699"/>
                  </a:cubicBezTo>
                  <a:cubicBezTo>
                    <a:pt x="12702" y="7600"/>
                    <a:pt x="12743" y="7501"/>
                    <a:pt x="12782" y="7401"/>
                  </a:cubicBezTo>
                  <a:cubicBezTo>
                    <a:pt x="12852" y="7222"/>
                    <a:pt x="12925" y="7042"/>
                    <a:pt x="12986" y="6858"/>
                  </a:cubicBezTo>
                  <a:cubicBezTo>
                    <a:pt x="13052" y="6655"/>
                    <a:pt x="13114" y="6451"/>
                    <a:pt x="13170" y="6243"/>
                  </a:cubicBezTo>
                  <a:cubicBezTo>
                    <a:pt x="13218" y="6064"/>
                    <a:pt x="13258" y="5881"/>
                    <a:pt x="13295" y="5698"/>
                  </a:cubicBezTo>
                  <a:cubicBezTo>
                    <a:pt x="13337" y="5495"/>
                    <a:pt x="13379" y="5290"/>
                    <a:pt x="13402" y="5083"/>
                  </a:cubicBezTo>
                  <a:cubicBezTo>
                    <a:pt x="13412" y="4989"/>
                    <a:pt x="13424" y="4896"/>
                    <a:pt x="13431" y="4802"/>
                  </a:cubicBezTo>
                  <a:cubicBezTo>
                    <a:pt x="13437" y="4696"/>
                    <a:pt x="13442" y="4592"/>
                    <a:pt x="13444" y="4486"/>
                  </a:cubicBezTo>
                  <a:cubicBezTo>
                    <a:pt x="13450" y="4278"/>
                    <a:pt x="13431" y="4071"/>
                    <a:pt x="13408" y="3865"/>
                  </a:cubicBezTo>
                  <a:cubicBezTo>
                    <a:pt x="13386" y="3670"/>
                    <a:pt x="13351" y="3475"/>
                    <a:pt x="13309" y="3283"/>
                  </a:cubicBezTo>
                  <a:cubicBezTo>
                    <a:pt x="13288" y="3186"/>
                    <a:pt x="13266" y="3088"/>
                    <a:pt x="13243" y="2990"/>
                  </a:cubicBezTo>
                  <a:cubicBezTo>
                    <a:pt x="13220" y="2898"/>
                    <a:pt x="13200" y="2805"/>
                    <a:pt x="13171" y="2715"/>
                  </a:cubicBezTo>
                  <a:cubicBezTo>
                    <a:pt x="13153" y="2658"/>
                    <a:pt x="13136" y="2601"/>
                    <a:pt x="13117" y="2542"/>
                  </a:cubicBezTo>
                  <a:cubicBezTo>
                    <a:pt x="13101" y="2493"/>
                    <a:pt x="13078" y="2444"/>
                    <a:pt x="13059" y="2395"/>
                  </a:cubicBezTo>
                  <a:cubicBezTo>
                    <a:pt x="13025" y="2309"/>
                    <a:pt x="12982" y="2226"/>
                    <a:pt x="12938" y="2143"/>
                  </a:cubicBezTo>
                  <a:cubicBezTo>
                    <a:pt x="12838" y="1958"/>
                    <a:pt x="12732" y="1776"/>
                    <a:pt x="12619" y="1597"/>
                  </a:cubicBezTo>
                  <a:cubicBezTo>
                    <a:pt x="12511" y="1428"/>
                    <a:pt x="12394" y="1263"/>
                    <a:pt x="12271" y="1104"/>
                  </a:cubicBezTo>
                  <a:cubicBezTo>
                    <a:pt x="12147" y="944"/>
                    <a:pt x="12006" y="800"/>
                    <a:pt x="11860" y="660"/>
                  </a:cubicBezTo>
                  <a:cubicBezTo>
                    <a:pt x="11765" y="570"/>
                    <a:pt x="11664" y="480"/>
                    <a:pt x="11556" y="404"/>
                  </a:cubicBezTo>
                  <a:cubicBezTo>
                    <a:pt x="11346" y="254"/>
                    <a:pt x="11109" y="141"/>
                    <a:pt x="10860" y="74"/>
                  </a:cubicBezTo>
                  <a:cubicBezTo>
                    <a:pt x="10669" y="22"/>
                    <a:pt x="10474" y="0"/>
                    <a:pt x="10278"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161" name="Google Shape;2161;p42"/>
          <p:cNvGrpSpPr/>
          <p:nvPr/>
        </p:nvGrpSpPr>
        <p:grpSpPr>
          <a:xfrm flipH="1">
            <a:off x="9247076" y="2409726"/>
            <a:ext cx="443102" cy="262095"/>
            <a:chOff x="3659575" y="587325"/>
            <a:chExt cx="181250" cy="79400"/>
          </a:xfrm>
        </p:grpSpPr>
        <p:sp>
          <p:nvSpPr>
            <p:cNvPr id="2162" name="Google Shape;2162;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63" name="Google Shape;2163;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4" name="Google Shape;2164;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5" name="Google Shape;2165;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6" name="Google Shape;2166;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5" name="Hộp Văn bản 4"/>
          <p:cNvSpPr txBox="1"/>
          <p:nvPr/>
        </p:nvSpPr>
        <p:spPr>
          <a:xfrm>
            <a:off x="2640764" y="1307916"/>
            <a:ext cx="4759568" cy="1568450"/>
          </a:xfrm>
          <a:prstGeom prst="rect">
            <a:avLst/>
          </a:prstGeom>
          <a:noFill/>
        </p:spPr>
        <p:txBody>
          <a:bodyPr wrap="square">
            <a:spAutoFit/>
          </a:bodyPr>
          <a:lstStyle/>
          <a:p>
            <a:pPr fontAlgn="base">
              <a:buFont typeface="Arial" panose="020B0604020202020204" pitchFamily="34" charset="0"/>
              <a:buChar char="•"/>
            </a:pPr>
            <a:r>
              <a:rPr lang="en-US" altLang="vi-VN" sz="3200" dirty="0">
                <a:solidFill>
                  <a:srgbClr val="0070C0"/>
                </a:solidFill>
                <a:latin typeface="Calibri" panose="020F0502020204030204" pitchFamily="34" charset="0"/>
                <a:cs typeface="Calibri" panose="020F0502020204030204" pitchFamily="34" charset="0"/>
              </a:rPr>
              <a:t> </a:t>
            </a:r>
            <a:r>
              <a:rPr lang="vi-VN" altLang="ko-KR" sz="3200" dirty="0">
                <a:solidFill>
                  <a:srgbClr val="0070C0"/>
                </a:solidFill>
                <a:latin typeface="Calibri" panose="020F0502020204030204" pitchFamily="34" charset="0"/>
                <a:cs typeface="Calibri" panose="020F0502020204030204" pitchFamily="34" charset="0"/>
              </a:rPr>
              <a:t>Nước cất</a:t>
            </a:r>
            <a:endParaRPr lang="en-US" altLang="ko-KR" sz="3200" dirty="0">
              <a:solidFill>
                <a:srgbClr val="0070C0"/>
              </a:solidFill>
              <a:latin typeface="Calibri" panose="020F0502020204030204" pitchFamily="34" charset="0"/>
              <a:cs typeface="Calibri" panose="020F0502020204030204" pitchFamily="34" charset="0"/>
            </a:endParaRPr>
          </a:p>
          <a:p>
            <a:pPr fontAlgn="base">
              <a:buFont typeface="Arial" panose="020B0604020202020204" pitchFamily="34" charset="0"/>
              <a:buChar char="•"/>
            </a:pPr>
            <a:r>
              <a:rPr lang="en-US" altLang="vi-VN" sz="3200" dirty="0">
                <a:solidFill>
                  <a:srgbClr val="0070C0"/>
                </a:solidFill>
                <a:latin typeface="Calibri" panose="020F0502020204030204" pitchFamily="34" charset="0"/>
                <a:cs typeface="Calibri" panose="020F0502020204030204" pitchFamily="34" charset="0"/>
              </a:rPr>
              <a:t> C</a:t>
            </a:r>
            <a:r>
              <a:rPr lang="vi-VN" altLang="ko-KR" sz="3200" dirty="0">
                <a:solidFill>
                  <a:srgbClr val="0070C0"/>
                </a:solidFill>
                <a:latin typeface="Calibri" panose="020F0502020204030204" pitchFamily="34" charset="0"/>
                <a:cs typeface="Calibri" panose="020F0502020204030204" pitchFamily="34" charset="0"/>
              </a:rPr>
              <a:t>ồn 90 - 96°</a:t>
            </a:r>
            <a:endParaRPr lang="en-US" altLang="ko-KR" sz="3200" dirty="0">
              <a:solidFill>
                <a:srgbClr val="0070C0"/>
              </a:solidFill>
              <a:latin typeface="Calibri" panose="020F0502020204030204" pitchFamily="34" charset="0"/>
              <a:cs typeface="Calibri" panose="020F0502020204030204" pitchFamily="34" charset="0"/>
            </a:endParaRPr>
          </a:p>
          <a:p>
            <a:pPr fontAlgn="base">
              <a:buFont typeface="Arial" panose="020B0604020202020204" pitchFamily="34" charset="0"/>
              <a:buChar char="•"/>
            </a:pPr>
            <a:r>
              <a:rPr lang="en-US" altLang="vi-VN" sz="3200" dirty="0">
                <a:solidFill>
                  <a:srgbClr val="0070C0"/>
                </a:solidFill>
                <a:latin typeface="Calibri" panose="020F0502020204030204" pitchFamily="34" charset="0"/>
                <a:cs typeface="Calibri" panose="020F0502020204030204" pitchFamily="34" charset="0"/>
              </a:rPr>
              <a:t> D</a:t>
            </a:r>
            <a:r>
              <a:rPr lang="vi-VN" altLang="ko-KR" sz="3200" dirty="0">
                <a:solidFill>
                  <a:srgbClr val="0070C0"/>
                </a:solidFill>
                <a:latin typeface="Calibri" panose="020F0502020204030204" pitchFamily="34" charset="0"/>
                <a:cs typeface="Calibri" panose="020F0502020204030204" pitchFamily="34" charset="0"/>
              </a:rPr>
              <a:t>ung dịch KI.</a:t>
            </a:r>
          </a:p>
        </p:txBody>
      </p:sp>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Google Shape;2017;p42"/>
          <p:cNvSpPr txBox="1">
            <a:spLocks noGrp="1"/>
          </p:cNvSpPr>
          <p:nvPr>
            <p:ph type="title"/>
          </p:nvPr>
        </p:nvSpPr>
        <p:spPr>
          <a:xfrm>
            <a:off x="3780894" y="633984"/>
            <a:ext cx="6167107" cy="609600"/>
          </a:xfrm>
          <a:prstGeom prst="rect">
            <a:avLst/>
          </a:prstGeom>
        </p:spPr>
        <p:txBody>
          <a:bodyPr spcFirstLastPara="1" vert="horz" wrap="square" lIns="0" tIns="0" rIns="0" bIns="0" rtlCol="0" anchor="t" anchorCtr="0">
            <a:noAutofit/>
          </a:bodyPr>
          <a:lstStyle/>
          <a:p>
            <a:pPr algn="l">
              <a:spcAft>
                <a:spcPts val="800"/>
              </a:spcAft>
            </a:pPr>
            <a:r>
              <a:rPr lang="en-US" altLang="ko-KR" sz="3200">
                <a:solidFill>
                  <a:srgbClr val="7030A0"/>
                </a:solidFill>
                <a:latin typeface="+mj-lt"/>
              </a:rPr>
              <a:t>2. Hóa chất</a:t>
            </a:r>
            <a:endParaRPr sz="3200" dirty="0">
              <a:latin typeface="+mj-lt"/>
            </a:endParaRPr>
          </a:p>
        </p:txBody>
      </p:sp>
      <p:grpSp>
        <p:nvGrpSpPr>
          <p:cNvPr id="2019" name="Google Shape;2019;p42"/>
          <p:cNvGrpSpPr/>
          <p:nvPr/>
        </p:nvGrpSpPr>
        <p:grpSpPr>
          <a:xfrm>
            <a:off x="9576553" y="3811740"/>
            <a:ext cx="340079" cy="201719"/>
            <a:chOff x="3659575" y="587325"/>
            <a:chExt cx="181250" cy="79400"/>
          </a:xfrm>
        </p:grpSpPr>
        <p:sp>
          <p:nvSpPr>
            <p:cNvPr id="2020" name="Google Shape;2020;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1" name="Google Shape;2021;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2" name="Google Shape;2022;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3" name="Google Shape;2023;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4" name="Google Shape;2024;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25" name="Google Shape;2025;p42"/>
          <p:cNvGrpSpPr/>
          <p:nvPr/>
        </p:nvGrpSpPr>
        <p:grpSpPr>
          <a:xfrm flipH="1">
            <a:off x="2756682" y="853049"/>
            <a:ext cx="662944" cy="304796"/>
            <a:chOff x="1579263" y="684775"/>
            <a:chExt cx="290650" cy="101925"/>
          </a:xfrm>
        </p:grpSpPr>
        <p:sp>
          <p:nvSpPr>
            <p:cNvPr id="2026" name="Google Shape;2026;p42"/>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7" name="Google Shape;2027;p42"/>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8" name="Google Shape;2028;p42"/>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9" name="Google Shape;2029;p42"/>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0" name="Google Shape;2030;p42"/>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1" name="Google Shape;2031;p42"/>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2" name="Google Shape;2032;p42"/>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3" name="Google Shape;2033;p42"/>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2034" name="Google Shape;2034;p42"/>
          <p:cNvGrpSpPr/>
          <p:nvPr/>
        </p:nvGrpSpPr>
        <p:grpSpPr>
          <a:xfrm>
            <a:off x="7797643" y="5231951"/>
            <a:ext cx="3128302" cy="1597167"/>
            <a:chOff x="97300" y="2269175"/>
            <a:chExt cx="987625" cy="372300"/>
          </a:xfrm>
        </p:grpSpPr>
        <p:sp>
          <p:nvSpPr>
            <p:cNvPr id="2035" name="Google Shape;2035;p42"/>
            <p:cNvSpPr/>
            <p:nvPr/>
          </p:nvSpPr>
          <p:spPr>
            <a:xfrm>
              <a:off x="574800" y="2385775"/>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6" name="Google Shape;2036;p42"/>
            <p:cNvSpPr/>
            <p:nvPr/>
          </p:nvSpPr>
          <p:spPr>
            <a:xfrm>
              <a:off x="594000" y="2370650"/>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7" name="Google Shape;2037;p42"/>
            <p:cNvSpPr/>
            <p:nvPr/>
          </p:nvSpPr>
          <p:spPr>
            <a:xfrm>
              <a:off x="593650" y="2356925"/>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8" name="Google Shape;2038;p42"/>
            <p:cNvSpPr/>
            <p:nvPr/>
          </p:nvSpPr>
          <p:spPr>
            <a:xfrm>
              <a:off x="588400" y="2338175"/>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9" name="Google Shape;2039;p42"/>
            <p:cNvSpPr/>
            <p:nvPr/>
          </p:nvSpPr>
          <p:spPr>
            <a:xfrm>
              <a:off x="272875" y="2629275"/>
              <a:ext cx="25" cy="25"/>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0" name="Google Shape;2040;p42"/>
            <p:cNvSpPr/>
            <p:nvPr/>
          </p:nvSpPr>
          <p:spPr>
            <a:xfrm>
              <a:off x="104900" y="2275500"/>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1" name="Google Shape;2041;p42"/>
            <p:cNvSpPr/>
            <p:nvPr/>
          </p:nvSpPr>
          <p:spPr>
            <a:xfrm>
              <a:off x="928900" y="2632275"/>
              <a:ext cx="25" cy="25"/>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2" name="Google Shape;2042;p42"/>
            <p:cNvSpPr/>
            <p:nvPr/>
          </p:nvSpPr>
          <p:spPr>
            <a:xfrm>
              <a:off x="928900" y="2632275"/>
              <a:ext cx="125" cy="25"/>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3" name="Google Shape;2043;p42"/>
            <p:cNvSpPr/>
            <p:nvPr/>
          </p:nvSpPr>
          <p:spPr>
            <a:xfrm>
              <a:off x="928875" y="2632275"/>
              <a:ext cx="50" cy="25"/>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4" name="Google Shape;2044;p42"/>
            <p:cNvSpPr/>
            <p:nvPr/>
          </p:nvSpPr>
          <p:spPr>
            <a:xfrm>
              <a:off x="104700" y="2592625"/>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5" name="Google Shape;2045;p42"/>
            <p:cNvSpPr/>
            <p:nvPr/>
          </p:nvSpPr>
          <p:spPr>
            <a:xfrm>
              <a:off x="928750" y="2632275"/>
              <a:ext cx="175" cy="25"/>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6" name="Google Shape;2046;p42"/>
            <p:cNvSpPr/>
            <p:nvPr/>
          </p:nvSpPr>
          <p:spPr>
            <a:xfrm>
              <a:off x="259900" y="2505875"/>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7" name="Google Shape;2047;p42"/>
            <p:cNvSpPr/>
            <p:nvPr/>
          </p:nvSpPr>
          <p:spPr>
            <a:xfrm>
              <a:off x="273975" y="2506500"/>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8" name="Google Shape;2048;p42"/>
            <p:cNvSpPr/>
            <p:nvPr/>
          </p:nvSpPr>
          <p:spPr>
            <a:xfrm>
              <a:off x="268175" y="2493525"/>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9" name="Google Shape;2049;p42"/>
            <p:cNvSpPr/>
            <p:nvPr/>
          </p:nvSpPr>
          <p:spPr>
            <a:xfrm>
              <a:off x="445775" y="2502200"/>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0" name="Google Shape;2050;p42"/>
            <p:cNvSpPr/>
            <p:nvPr/>
          </p:nvSpPr>
          <p:spPr>
            <a:xfrm>
              <a:off x="460475" y="2501550"/>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1" name="Google Shape;2051;p42"/>
            <p:cNvSpPr/>
            <p:nvPr/>
          </p:nvSpPr>
          <p:spPr>
            <a:xfrm>
              <a:off x="597800" y="2498150"/>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2" name="Google Shape;2052;p42"/>
            <p:cNvSpPr/>
            <p:nvPr/>
          </p:nvSpPr>
          <p:spPr>
            <a:xfrm>
              <a:off x="739275" y="2502475"/>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3" name="Google Shape;2053;p42"/>
            <p:cNvSpPr/>
            <p:nvPr/>
          </p:nvSpPr>
          <p:spPr>
            <a:xfrm>
              <a:off x="753625" y="2503475"/>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4" name="Google Shape;2054;p42"/>
            <p:cNvSpPr/>
            <p:nvPr/>
          </p:nvSpPr>
          <p:spPr>
            <a:xfrm>
              <a:off x="746925" y="2490375"/>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5" name="Google Shape;2055;p42"/>
            <p:cNvSpPr/>
            <p:nvPr/>
          </p:nvSpPr>
          <p:spPr>
            <a:xfrm>
              <a:off x="674750" y="2332800"/>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6" name="Google Shape;2056;p42"/>
            <p:cNvSpPr/>
            <p:nvPr/>
          </p:nvSpPr>
          <p:spPr>
            <a:xfrm>
              <a:off x="688900" y="2335925"/>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7" name="Google Shape;2057;p42"/>
            <p:cNvSpPr/>
            <p:nvPr/>
          </p:nvSpPr>
          <p:spPr>
            <a:xfrm>
              <a:off x="411725" y="2352350"/>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8" name="Google Shape;2058;p42"/>
            <p:cNvSpPr/>
            <p:nvPr/>
          </p:nvSpPr>
          <p:spPr>
            <a:xfrm>
              <a:off x="424875" y="2347075"/>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9" name="Google Shape;2059;p42"/>
            <p:cNvSpPr/>
            <p:nvPr/>
          </p:nvSpPr>
          <p:spPr>
            <a:xfrm>
              <a:off x="678925" y="2346825"/>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0" name="Google Shape;2060;p42"/>
            <p:cNvSpPr/>
            <p:nvPr/>
          </p:nvSpPr>
          <p:spPr>
            <a:xfrm>
              <a:off x="883925" y="2431025"/>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1" name="Google Shape;2061;p42"/>
            <p:cNvSpPr/>
            <p:nvPr/>
          </p:nvSpPr>
          <p:spPr>
            <a:xfrm>
              <a:off x="208125" y="2449025"/>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2" name="Google Shape;2062;p42"/>
            <p:cNvSpPr/>
            <p:nvPr/>
          </p:nvSpPr>
          <p:spPr>
            <a:xfrm>
              <a:off x="199125" y="2458350"/>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3" name="Google Shape;2063;p42"/>
            <p:cNvSpPr/>
            <p:nvPr/>
          </p:nvSpPr>
          <p:spPr>
            <a:xfrm>
              <a:off x="106100" y="2275425"/>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64" name="Google Shape;2064;p42"/>
            <p:cNvSpPr/>
            <p:nvPr/>
          </p:nvSpPr>
          <p:spPr>
            <a:xfrm>
              <a:off x="1020700" y="2559325"/>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5" name="Google Shape;2065;p42"/>
            <p:cNvSpPr/>
            <p:nvPr/>
          </p:nvSpPr>
          <p:spPr>
            <a:xfrm>
              <a:off x="641300" y="2633175"/>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6" name="Google Shape;2066;p42"/>
            <p:cNvSpPr/>
            <p:nvPr/>
          </p:nvSpPr>
          <p:spPr>
            <a:xfrm>
              <a:off x="97300" y="2269175"/>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2067" name="Google Shape;2067;p42"/>
            <p:cNvSpPr/>
            <p:nvPr/>
          </p:nvSpPr>
          <p:spPr>
            <a:xfrm>
              <a:off x="522525" y="2285325"/>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grpSp>
        <p:nvGrpSpPr>
          <p:cNvPr id="2068" name="Google Shape;2068;p42"/>
          <p:cNvGrpSpPr/>
          <p:nvPr/>
        </p:nvGrpSpPr>
        <p:grpSpPr>
          <a:xfrm>
            <a:off x="7223485" y="611999"/>
            <a:ext cx="443102" cy="262095"/>
            <a:chOff x="3659575" y="587325"/>
            <a:chExt cx="181250" cy="79400"/>
          </a:xfrm>
        </p:grpSpPr>
        <p:sp>
          <p:nvSpPr>
            <p:cNvPr id="2069" name="Google Shape;2069;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0" name="Google Shape;2070;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1" name="Google Shape;2071;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2" name="Google Shape;2072;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3" name="Google Shape;2073;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74" name="Google Shape;2074;p42"/>
          <p:cNvGrpSpPr/>
          <p:nvPr/>
        </p:nvGrpSpPr>
        <p:grpSpPr>
          <a:xfrm flipH="1">
            <a:off x="2114334" y="591037"/>
            <a:ext cx="442980" cy="262012"/>
            <a:chOff x="3620875" y="897275"/>
            <a:chExt cx="181200" cy="79375"/>
          </a:xfrm>
        </p:grpSpPr>
        <p:sp>
          <p:nvSpPr>
            <p:cNvPr id="2075" name="Google Shape;2075;p42"/>
            <p:cNvSpPr/>
            <p:nvPr/>
          </p:nvSpPr>
          <p:spPr>
            <a:xfrm>
              <a:off x="3631000" y="904325"/>
              <a:ext cx="165175" cy="66625"/>
            </a:xfrm>
            <a:custGeom>
              <a:avLst/>
              <a:gdLst/>
              <a:ahLst/>
              <a:cxnLst/>
              <a:rect l="l" t="t" r="r" b="b"/>
              <a:pathLst>
                <a:path w="6607" h="2665" extrusionOk="0">
                  <a:moveTo>
                    <a:pt x="4916" y="1720"/>
                  </a:moveTo>
                  <a:lnTo>
                    <a:pt x="4916" y="1720"/>
                  </a:lnTo>
                  <a:cubicBezTo>
                    <a:pt x="4906" y="1728"/>
                    <a:pt x="4894" y="1734"/>
                    <a:pt x="4884" y="1744"/>
                  </a:cubicBezTo>
                  <a:cubicBezTo>
                    <a:pt x="4883" y="1745"/>
                    <a:pt x="4882" y="1746"/>
                    <a:pt x="4879" y="1747"/>
                  </a:cubicBezTo>
                  <a:cubicBezTo>
                    <a:pt x="4820" y="1755"/>
                    <a:pt x="4761" y="1763"/>
                    <a:pt x="4700" y="1771"/>
                  </a:cubicBezTo>
                  <a:cubicBezTo>
                    <a:pt x="4723" y="1764"/>
                    <a:pt x="4747" y="1758"/>
                    <a:pt x="4770" y="1753"/>
                  </a:cubicBezTo>
                  <a:lnTo>
                    <a:pt x="4916" y="1720"/>
                  </a:lnTo>
                  <a:close/>
                  <a:moveTo>
                    <a:pt x="4148" y="1"/>
                  </a:moveTo>
                  <a:cubicBezTo>
                    <a:pt x="4094" y="1"/>
                    <a:pt x="4037" y="10"/>
                    <a:pt x="3984" y="21"/>
                  </a:cubicBezTo>
                  <a:cubicBezTo>
                    <a:pt x="3922" y="36"/>
                    <a:pt x="3862" y="50"/>
                    <a:pt x="3802" y="71"/>
                  </a:cubicBezTo>
                  <a:cubicBezTo>
                    <a:pt x="3674" y="118"/>
                    <a:pt x="3550" y="171"/>
                    <a:pt x="3431" y="234"/>
                  </a:cubicBezTo>
                  <a:cubicBezTo>
                    <a:pt x="3304" y="302"/>
                    <a:pt x="3176" y="369"/>
                    <a:pt x="3056" y="447"/>
                  </a:cubicBezTo>
                  <a:cubicBezTo>
                    <a:pt x="3008" y="477"/>
                    <a:pt x="2957" y="506"/>
                    <a:pt x="2913" y="542"/>
                  </a:cubicBezTo>
                  <a:cubicBezTo>
                    <a:pt x="2870" y="575"/>
                    <a:pt x="2825" y="616"/>
                    <a:pt x="2797" y="662"/>
                  </a:cubicBezTo>
                  <a:cubicBezTo>
                    <a:pt x="2766" y="714"/>
                    <a:pt x="2742" y="764"/>
                    <a:pt x="2741" y="825"/>
                  </a:cubicBezTo>
                  <a:cubicBezTo>
                    <a:pt x="2741" y="859"/>
                    <a:pt x="2745" y="894"/>
                    <a:pt x="2755" y="927"/>
                  </a:cubicBezTo>
                  <a:cubicBezTo>
                    <a:pt x="2749" y="949"/>
                    <a:pt x="2743" y="972"/>
                    <a:pt x="2741" y="995"/>
                  </a:cubicBezTo>
                  <a:cubicBezTo>
                    <a:pt x="2722" y="1006"/>
                    <a:pt x="2702" y="1016"/>
                    <a:pt x="2683" y="1028"/>
                  </a:cubicBezTo>
                  <a:cubicBezTo>
                    <a:pt x="2690" y="1024"/>
                    <a:pt x="2697" y="1020"/>
                    <a:pt x="2705" y="1016"/>
                  </a:cubicBezTo>
                  <a:lnTo>
                    <a:pt x="2705" y="1016"/>
                  </a:lnTo>
                  <a:cubicBezTo>
                    <a:pt x="2635" y="1054"/>
                    <a:pt x="2566" y="1091"/>
                    <a:pt x="2520" y="1158"/>
                  </a:cubicBezTo>
                  <a:cubicBezTo>
                    <a:pt x="2495" y="1195"/>
                    <a:pt x="2486" y="1237"/>
                    <a:pt x="2480" y="1279"/>
                  </a:cubicBezTo>
                  <a:cubicBezTo>
                    <a:pt x="2366" y="1318"/>
                    <a:pt x="2251" y="1355"/>
                    <a:pt x="2136" y="1395"/>
                  </a:cubicBezTo>
                  <a:cubicBezTo>
                    <a:pt x="2109" y="1404"/>
                    <a:pt x="2083" y="1414"/>
                    <a:pt x="2055" y="1423"/>
                  </a:cubicBezTo>
                  <a:cubicBezTo>
                    <a:pt x="2046" y="1421"/>
                    <a:pt x="2037" y="1419"/>
                    <a:pt x="2028" y="1417"/>
                  </a:cubicBezTo>
                  <a:cubicBezTo>
                    <a:pt x="1969" y="1333"/>
                    <a:pt x="1896" y="1259"/>
                    <a:pt x="1804" y="1213"/>
                  </a:cubicBezTo>
                  <a:cubicBezTo>
                    <a:pt x="1715" y="1170"/>
                    <a:pt x="1625" y="1143"/>
                    <a:pt x="1527" y="1136"/>
                  </a:cubicBezTo>
                  <a:cubicBezTo>
                    <a:pt x="1511" y="1135"/>
                    <a:pt x="1496" y="1135"/>
                    <a:pt x="1480" y="1135"/>
                  </a:cubicBezTo>
                  <a:cubicBezTo>
                    <a:pt x="1390" y="1135"/>
                    <a:pt x="1296" y="1151"/>
                    <a:pt x="1210" y="1176"/>
                  </a:cubicBezTo>
                  <a:cubicBezTo>
                    <a:pt x="1093" y="1211"/>
                    <a:pt x="978" y="1260"/>
                    <a:pt x="870" y="1317"/>
                  </a:cubicBezTo>
                  <a:cubicBezTo>
                    <a:pt x="773" y="1370"/>
                    <a:pt x="678" y="1427"/>
                    <a:pt x="588" y="1491"/>
                  </a:cubicBezTo>
                  <a:cubicBezTo>
                    <a:pt x="537" y="1527"/>
                    <a:pt x="495" y="1571"/>
                    <a:pt x="461" y="1621"/>
                  </a:cubicBezTo>
                  <a:cubicBezTo>
                    <a:pt x="367" y="1705"/>
                    <a:pt x="276" y="1810"/>
                    <a:pt x="242" y="1928"/>
                  </a:cubicBezTo>
                  <a:cubicBezTo>
                    <a:pt x="197" y="1954"/>
                    <a:pt x="152" y="1983"/>
                    <a:pt x="109" y="2013"/>
                  </a:cubicBezTo>
                  <a:cubicBezTo>
                    <a:pt x="48" y="2056"/>
                    <a:pt x="16" y="2128"/>
                    <a:pt x="25" y="2196"/>
                  </a:cubicBezTo>
                  <a:cubicBezTo>
                    <a:pt x="9" y="2243"/>
                    <a:pt x="12" y="2297"/>
                    <a:pt x="31" y="2342"/>
                  </a:cubicBezTo>
                  <a:cubicBezTo>
                    <a:pt x="16" y="2366"/>
                    <a:pt x="7" y="2392"/>
                    <a:pt x="5" y="2422"/>
                  </a:cubicBezTo>
                  <a:cubicBezTo>
                    <a:pt x="0" y="2471"/>
                    <a:pt x="16" y="2519"/>
                    <a:pt x="47" y="2555"/>
                  </a:cubicBezTo>
                  <a:cubicBezTo>
                    <a:pt x="84" y="2601"/>
                    <a:pt x="126" y="2638"/>
                    <a:pt x="184" y="2653"/>
                  </a:cubicBezTo>
                  <a:cubicBezTo>
                    <a:pt x="210" y="2659"/>
                    <a:pt x="232" y="2663"/>
                    <a:pt x="256" y="2664"/>
                  </a:cubicBezTo>
                  <a:cubicBezTo>
                    <a:pt x="263" y="2664"/>
                    <a:pt x="270" y="2664"/>
                    <a:pt x="277" y="2664"/>
                  </a:cubicBezTo>
                  <a:cubicBezTo>
                    <a:pt x="298" y="2664"/>
                    <a:pt x="319" y="2663"/>
                    <a:pt x="340" y="2661"/>
                  </a:cubicBezTo>
                  <a:cubicBezTo>
                    <a:pt x="469" y="2645"/>
                    <a:pt x="596" y="2622"/>
                    <a:pt x="721" y="2584"/>
                  </a:cubicBezTo>
                  <a:cubicBezTo>
                    <a:pt x="786" y="2563"/>
                    <a:pt x="868" y="2539"/>
                    <a:pt x="945" y="2505"/>
                  </a:cubicBezTo>
                  <a:cubicBezTo>
                    <a:pt x="973" y="2535"/>
                    <a:pt x="1007" y="2559"/>
                    <a:pt x="1051" y="2575"/>
                  </a:cubicBezTo>
                  <a:cubicBezTo>
                    <a:pt x="1116" y="2597"/>
                    <a:pt x="1184" y="2599"/>
                    <a:pt x="1252" y="2599"/>
                  </a:cubicBezTo>
                  <a:cubicBezTo>
                    <a:pt x="1264" y="2599"/>
                    <a:pt x="1276" y="2599"/>
                    <a:pt x="1288" y="2599"/>
                  </a:cubicBezTo>
                  <a:cubicBezTo>
                    <a:pt x="1426" y="2604"/>
                    <a:pt x="1565" y="2606"/>
                    <a:pt x="1704" y="2606"/>
                  </a:cubicBezTo>
                  <a:cubicBezTo>
                    <a:pt x="1977" y="2606"/>
                    <a:pt x="2251" y="2598"/>
                    <a:pt x="2524" y="2590"/>
                  </a:cubicBezTo>
                  <a:cubicBezTo>
                    <a:pt x="2612" y="2587"/>
                    <a:pt x="2701" y="2583"/>
                    <a:pt x="2789" y="2578"/>
                  </a:cubicBezTo>
                  <a:cubicBezTo>
                    <a:pt x="2840" y="2576"/>
                    <a:pt x="2890" y="2574"/>
                    <a:pt x="2940" y="2570"/>
                  </a:cubicBezTo>
                  <a:cubicBezTo>
                    <a:pt x="3009" y="2567"/>
                    <a:pt x="3079" y="2560"/>
                    <a:pt x="3148" y="2557"/>
                  </a:cubicBezTo>
                  <a:cubicBezTo>
                    <a:pt x="3170" y="2555"/>
                    <a:pt x="3193" y="2554"/>
                    <a:pt x="3215" y="2553"/>
                  </a:cubicBezTo>
                  <a:cubicBezTo>
                    <a:pt x="3223" y="2557"/>
                    <a:pt x="3232" y="2559"/>
                    <a:pt x="3241" y="2561"/>
                  </a:cubicBezTo>
                  <a:cubicBezTo>
                    <a:pt x="3304" y="2575"/>
                    <a:pt x="3368" y="2591"/>
                    <a:pt x="3433" y="2595"/>
                  </a:cubicBezTo>
                  <a:cubicBezTo>
                    <a:pt x="3487" y="2599"/>
                    <a:pt x="3540" y="2601"/>
                    <a:pt x="3595" y="2601"/>
                  </a:cubicBezTo>
                  <a:cubicBezTo>
                    <a:pt x="3646" y="2601"/>
                    <a:pt x="3696" y="2601"/>
                    <a:pt x="3747" y="2599"/>
                  </a:cubicBezTo>
                  <a:cubicBezTo>
                    <a:pt x="3851" y="2595"/>
                    <a:pt x="3956" y="2592"/>
                    <a:pt x="4060" y="2589"/>
                  </a:cubicBezTo>
                  <a:cubicBezTo>
                    <a:pt x="4135" y="2586"/>
                    <a:pt x="4211" y="2576"/>
                    <a:pt x="4285" y="2569"/>
                  </a:cubicBezTo>
                  <a:cubicBezTo>
                    <a:pt x="4366" y="2563"/>
                    <a:pt x="4447" y="2559"/>
                    <a:pt x="4528" y="2549"/>
                  </a:cubicBezTo>
                  <a:cubicBezTo>
                    <a:pt x="4605" y="2539"/>
                    <a:pt x="4682" y="2530"/>
                    <a:pt x="4758" y="2521"/>
                  </a:cubicBezTo>
                  <a:cubicBezTo>
                    <a:pt x="4884" y="2515"/>
                    <a:pt x="5009" y="2510"/>
                    <a:pt x="5134" y="2501"/>
                  </a:cubicBezTo>
                  <a:cubicBezTo>
                    <a:pt x="5174" y="2510"/>
                    <a:pt x="5217" y="2510"/>
                    <a:pt x="5259" y="2510"/>
                  </a:cubicBezTo>
                  <a:cubicBezTo>
                    <a:pt x="5314" y="2511"/>
                    <a:pt x="5369" y="2512"/>
                    <a:pt x="5425" y="2512"/>
                  </a:cubicBezTo>
                  <a:cubicBezTo>
                    <a:pt x="5582" y="2512"/>
                    <a:pt x="5739" y="2504"/>
                    <a:pt x="5893" y="2480"/>
                  </a:cubicBezTo>
                  <a:cubicBezTo>
                    <a:pt x="5938" y="2477"/>
                    <a:pt x="5984" y="2473"/>
                    <a:pt x="6030" y="2470"/>
                  </a:cubicBezTo>
                  <a:cubicBezTo>
                    <a:pt x="6073" y="2467"/>
                    <a:pt x="6114" y="2464"/>
                    <a:pt x="6157" y="2461"/>
                  </a:cubicBezTo>
                  <a:cubicBezTo>
                    <a:pt x="6186" y="2458"/>
                    <a:pt x="6217" y="2459"/>
                    <a:pt x="6247" y="2454"/>
                  </a:cubicBezTo>
                  <a:cubicBezTo>
                    <a:pt x="6284" y="2448"/>
                    <a:pt x="6317" y="2438"/>
                    <a:pt x="6351" y="2422"/>
                  </a:cubicBezTo>
                  <a:cubicBezTo>
                    <a:pt x="6381" y="2408"/>
                    <a:pt x="6405" y="2387"/>
                    <a:pt x="6423" y="2361"/>
                  </a:cubicBezTo>
                  <a:lnTo>
                    <a:pt x="6449" y="2356"/>
                  </a:lnTo>
                  <a:cubicBezTo>
                    <a:pt x="6523" y="2343"/>
                    <a:pt x="6582" y="2287"/>
                    <a:pt x="6597" y="2214"/>
                  </a:cubicBezTo>
                  <a:cubicBezTo>
                    <a:pt x="6606" y="2170"/>
                    <a:pt x="6604" y="2132"/>
                    <a:pt x="6592" y="2090"/>
                  </a:cubicBezTo>
                  <a:cubicBezTo>
                    <a:pt x="6572" y="2021"/>
                    <a:pt x="6510" y="1971"/>
                    <a:pt x="6441" y="1962"/>
                  </a:cubicBezTo>
                  <a:cubicBezTo>
                    <a:pt x="6412" y="1915"/>
                    <a:pt x="6369" y="1875"/>
                    <a:pt x="6324" y="1843"/>
                  </a:cubicBezTo>
                  <a:cubicBezTo>
                    <a:pt x="6361" y="1813"/>
                    <a:pt x="6393" y="1773"/>
                    <a:pt x="6414" y="1732"/>
                  </a:cubicBezTo>
                  <a:cubicBezTo>
                    <a:pt x="6443" y="1674"/>
                    <a:pt x="6445" y="1606"/>
                    <a:pt x="6427" y="1546"/>
                  </a:cubicBezTo>
                  <a:cubicBezTo>
                    <a:pt x="6404" y="1474"/>
                    <a:pt x="6344" y="1405"/>
                    <a:pt x="6284" y="1363"/>
                  </a:cubicBezTo>
                  <a:cubicBezTo>
                    <a:pt x="6272" y="1355"/>
                    <a:pt x="6262" y="1348"/>
                    <a:pt x="6250" y="1340"/>
                  </a:cubicBezTo>
                  <a:cubicBezTo>
                    <a:pt x="6246" y="1293"/>
                    <a:pt x="6232" y="1245"/>
                    <a:pt x="6209" y="1199"/>
                  </a:cubicBezTo>
                  <a:cubicBezTo>
                    <a:pt x="6166" y="1114"/>
                    <a:pt x="6084" y="1046"/>
                    <a:pt x="5992" y="1006"/>
                  </a:cubicBezTo>
                  <a:cubicBezTo>
                    <a:pt x="5985" y="985"/>
                    <a:pt x="5976" y="965"/>
                    <a:pt x="5966" y="945"/>
                  </a:cubicBezTo>
                  <a:cubicBezTo>
                    <a:pt x="5966" y="924"/>
                    <a:pt x="5963" y="903"/>
                    <a:pt x="5957" y="883"/>
                  </a:cubicBezTo>
                  <a:cubicBezTo>
                    <a:pt x="5926" y="783"/>
                    <a:pt x="5831" y="721"/>
                    <a:pt x="5734" y="695"/>
                  </a:cubicBezTo>
                  <a:cubicBezTo>
                    <a:pt x="5729" y="694"/>
                    <a:pt x="5724" y="693"/>
                    <a:pt x="5719" y="692"/>
                  </a:cubicBezTo>
                  <a:cubicBezTo>
                    <a:pt x="5726" y="668"/>
                    <a:pt x="5727" y="642"/>
                    <a:pt x="5721" y="615"/>
                  </a:cubicBezTo>
                  <a:cubicBezTo>
                    <a:pt x="5707" y="534"/>
                    <a:pt x="5634" y="465"/>
                    <a:pt x="5550" y="462"/>
                  </a:cubicBezTo>
                  <a:cubicBezTo>
                    <a:pt x="5537" y="409"/>
                    <a:pt x="5504" y="362"/>
                    <a:pt x="5464" y="325"/>
                  </a:cubicBezTo>
                  <a:cubicBezTo>
                    <a:pt x="5404" y="267"/>
                    <a:pt x="5312" y="255"/>
                    <a:pt x="5233" y="254"/>
                  </a:cubicBezTo>
                  <a:cubicBezTo>
                    <a:pt x="5205" y="254"/>
                    <a:pt x="5179" y="254"/>
                    <a:pt x="5152" y="256"/>
                  </a:cubicBezTo>
                  <a:cubicBezTo>
                    <a:pt x="5147" y="252"/>
                    <a:pt x="5141" y="249"/>
                    <a:pt x="5137" y="247"/>
                  </a:cubicBezTo>
                  <a:cubicBezTo>
                    <a:pt x="5098" y="225"/>
                    <a:pt x="5061" y="200"/>
                    <a:pt x="5019" y="185"/>
                  </a:cubicBezTo>
                  <a:cubicBezTo>
                    <a:pt x="4976" y="170"/>
                    <a:pt x="4930" y="159"/>
                    <a:pt x="4883" y="154"/>
                  </a:cubicBezTo>
                  <a:cubicBezTo>
                    <a:pt x="4839" y="150"/>
                    <a:pt x="4795" y="149"/>
                    <a:pt x="4750" y="149"/>
                  </a:cubicBezTo>
                  <a:cubicBezTo>
                    <a:pt x="4686" y="149"/>
                    <a:pt x="4622" y="152"/>
                    <a:pt x="4559" y="158"/>
                  </a:cubicBezTo>
                  <a:cubicBezTo>
                    <a:pt x="4540" y="160"/>
                    <a:pt x="4522" y="162"/>
                    <a:pt x="4502" y="164"/>
                  </a:cubicBezTo>
                  <a:cubicBezTo>
                    <a:pt x="4488" y="140"/>
                    <a:pt x="4471" y="119"/>
                    <a:pt x="4451" y="100"/>
                  </a:cubicBezTo>
                  <a:cubicBezTo>
                    <a:pt x="4379" y="34"/>
                    <a:pt x="4277" y="11"/>
                    <a:pt x="4183"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6" name="Google Shape;2076;p42"/>
            <p:cNvSpPr/>
            <p:nvPr/>
          </p:nvSpPr>
          <p:spPr>
            <a:xfrm>
              <a:off x="3626875" y="953150"/>
              <a:ext cx="172750" cy="17125"/>
            </a:xfrm>
            <a:custGeom>
              <a:avLst/>
              <a:gdLst/>
              <a:ahLst/>
              <a:cxnLst/>
              <a:rect l="l" t="t" r="r" b="b"/>
              <a:pathLst>
                <a:path w="6910" h="685" extrusionOk="0">
                  <a:moveTo>
                    <a:pt x="5379" y="625"/>
                  </a:moveTo>
                  <a:lnTo>
                    <a:pt x="5379" y="625"/>
                  </a:lnTo>
                  <a:cubicBezTo>
                    <a:pt x="5387" y="626"/>
                    <a:pt x="5395" y="626"/>
                    <a:pt x="5401" y="626"/>
                  </a:cubicBezTo>
                  <a:cubicBezTo>
                    <a:pt x="5394" y="626"/>
                    <a:pt x="5386" y="626"/>
                    <a:pt x="5379" y="625"/>
                  </a:cubicBezTo>
                  <a:close/>
                  <a:moveTo>
                    <a:pt x="6530" y="1"/>
                  </a:moveTo>
                  <a:cubicBezTo>
                    <a:pt x="6396" y="1"/>
                    <a:pt x="6262" y="16"/>
                    <a:pt x="6128" y="28"/>
                  </a:cubicBezTo>
                  <a:cubicBezTo>
                    <a:pt x="6006" y="39"/>
                    <a:pt x="5885" y="41"/>
                    <a:pt x="5764" y="43"/>
                  </a:cubicBezTo>
                  <a:cubicBezTo>
                    <a:pt x="5677" y="43"/>
                    <a:pt x="5591" y="47"/>
                    <a:pt x="5505" y="47"/>
                  </a:cubicBezTo>
                  <a:cubicBezTo>
                    <a:pt x="5472" y="47"/>
                    <a:pt x="5438" y="46"/>
                    <a:pt x="5405" y="45"/>
                  </a:cubicBezTo>
                  <a:lnTo>
                    <a:pt x="5405" y="45"/>
                  </a:lnTo>
                  <a:cubicBezTo>
                    <a:pt x="5184" y="34"/>
                    <a:pt x="4962" y="33"/>
                    <a:pt x="4740" y="26"/>
                  </a:cubicBezTo>
                  <a:cubicBezTo>
                    <a:pt x="4722" y="26"/>
                    <a:pt x="4703" y="26"/>
                    <a:pt x="4685" y="26"/>
                  </a:cubicBezTo>
                  <a:cubicBezTo>
                    <a:pt x="4585" y="26"/>
                    <a:pt x="4484" y="30"/>
                    <a:pt x="4382" y="35"/>
                  </a:cubicBezTo>
                  <a:cubicBezTo>
                    <a:pt x="4330" y="38"/>
                    <a:pt x="4278" y="38"/>
                    <a:pt x="4226" y="38"/>
                  </a:cubicBezTo>
                  <a:cubicBezTo>
                    <a:pt x="4209" y="38"/>
                    <a:pt x="4191" y="38"/>
                    <a:pt x="4174" y="38"/>
                  </a:cubicBezTo>
                  <a:cubicBezTo>
                    <a:pt x="4139" y="38"/>
                    <a:pt x="4104" y="38"/>
                    <a:pt x="4069" y="39"/>
                  </a:cubicBezTo>
                  <a:cubicBezTo>
                    <a:pt x="3966" y="40"/>
                    <a:pt x="3864" y="46"/>
                    <a:pt x="3761" y="50"/>
                  </a:cubicBezTo>
                  <a:cubicBezTo>
                    <a:pt x="3718" y="52"/>
                    <a:pt x="3675" y="53"/>
                    <a:pt x="3631" y="53"/>
                  </a:cubicBezTo>
                  <a:cubicBezTo>
                    <a:pt x="3579" y="53"/>
                    <a:pt x="3526" y="52"/>
                    <a:pt x="3473" y="51"/>
                  </a:cubicBezTo>
                  <a:cubicBezTo>
                    <a:pt x="3435" y="51"/>
                    <a:pt x="3396" y="50"/>
                    <a:pt x="3358" y="50"/>
                  </a:cubicBezTo>
                  <a:cubicBezTo>
                    <a:pt x="3319" y="50"/>
                    <a:pt x="3281" y="51"/>
                    <a:pt x="3242" y="51"/>
                  </a:cubicBezTo>
                  <a:cubicBezTo>
                    <a:pt x="3165" y="48"/>
                    <a:pt x="3089" y="46"/>
                    <a:pt x="3013" y="46"/>
                  </a:cubicBezTo>
                  <a:cubicBezTo>
                    <a:pt x="2996" y="46"/>
                    <a:pt x="2980" y="47"/>
                    <a:pt x="2963" y="47"/>
                  </a:cubicBezTo>
                  <a:cubicBezTo>
                    <a:pt x="2919" y="47"/>
                    <a:pt x="2875" y="47"/>
                    <a:pt x="2831" y="47"/>
                  </a:cubicBezTo>
                  <a:cubicBezTo>
                    <a:pt x="2686" y="47"/>
                    <a:pt x="2541" y="45"/>
                    <a:pt x="2395" y="43"/>
                  </a:cubicBezTo>
                  <a:cubicBezTo>
                    <a:pt x="2204" y="40"/>
                    <a:pt x="2013" y="32"/>
                    <a:pt x="1822" y="30"/>
                  </a:cubicBezTo>
                  <a:cubicBezTo>
                    <a:pt x="1803" y="29"/>
                    <a:pt x="1785" y="29"/>
                    <a:pt x="1766" y="29"/>
                  </a:cubicBezTo>
                  <a:cubicBezTo>
                    <a:pt x="1478" y="29"/>
                    <a:pt x="1189" y="48"/>
                    <a:pt x="901" y="48"/>
                  </a:cubicBezTo>
                  <a:cubicBezTo>
                    <a:pt x="818" y="48"/>
                    <a:pt x="735" y="46"/>
                    <a:pt x="652" y="42"/>
                  </a:cubicBezTo>
                  <a:cubicBezTo>
                    <a:pt x="587" y="38"/>
                    <a:pt x="520" y="30"/>
                    <a:pt x="454" y="30"/>
                  </a:cubicBezTo>
                  <a:cubicBezTo>
                    <a:pt x="429" y="30"/>
                    <a:pt x="404" y="31"/>
                    <a:pt x="379" y="34"/>
                  </a:cubicBezTo>
                  <a:cubicBezTo>
                    <a:pt x="298" y="43"/>
                    <a:pt x="237" y="111"/>
                    <a:pt x="224" y="187"/>
                  </a:cubicBezTo>
                  <a:cubicBezTo>
                    <a:pt x="221" y="188"/>
                    <a:pt x="218" y="190"/>
                    <a:pt x="214" y="191"/>
                  </a:cubicBezTo>
                  <a:cubicBezTo>
                    <a:pt x="117" y="225"/>
                    <a:pt x="22" y="289"/>
                    <a:pt x="10" y="401"/>
                  </a:cubicBezTo>
                  <a:cubicBezTo>
                    <a:pt x="1" y="479"/>
                    <a:pt x="45" y="561"/>
                    <a:pt x="117" y="597"/>
                  </a:cubicBezTo>
                  <a:cubicBezTo>
                    <a:pt x="186" y="631"/>
                    <a:pt x="262" y="650"/>
                    <a:pt x="337" y="668"/>
                  </a:cubicBezTo>
                  <a:cubicBezTo>
                    <a:pt x="376" y="677"/>
                    <a:pt x="413" y="681"/>
                    <a:pt x="451" y="684"/>
                  </a:cubicBezTo>
                  <a:cubicBezTo>
                    <a:pt x="474" y="685"/>
                    <a:pt x="497" y="685"/>
                    <a:pt x="519" y="685"/>
                  </a:cubicBezTo>
                  <a:cubicBezTo>
                    <a:pt x="551" y="685"/>
                    <a:pt x="582" y="684"/>
                    <a:pt x="614" y="684"/>
                  </a:cubicBezTo>
                  <a:cubicBezTo>
                    <a:pt x="708" y="681"/>
                    <a:pt x="802" y="682"/>
                    <a:pt x="896" y="676"/>
                  </a:cubicBezTo>
                  <a:cubicBezTo>
                    <a:pt x="1085" y="662"/>
                    <a:pt x="1269" y="633"/>
                    <a:pt x="1456" y="615"/>
                  </a:cubicBezTo>
                  <a:cubicBezTo>
                    <a:pt x="1674" y="608"/>
                    <a:pt x="1891" y="612"/>
                    <a:pt x="2108" y="608"/>
                  </a:cubicBezTo>
                  <a:cubicBezTo>
                    <a:pt x="2123" y="608"/>
                    <a:pt x="2137" y="608"/>
                    <a:pt x="2152" y="608"/>
                  </a:cubicBezTo>
                  <a:cubicBezTo>
                    <a:pt x="2243" y="608"/>
                    <a:pt x="2335" y="611"/>
                    <a:pt x="2426" y="613"/>
                  </a:cubicBezTo>
                  <a:cubicBezTo>
                    <a:pt x="2441" y="613"/>
                    <a:pt x="2456" y="613"/>
                    <a:pt x="2470" y="613"/>
                  </a:cubicBezTo>
                  <a:cubicBezTo>
                    <a:pt x="2564" y="613"/>
                    <a:pt x="2657" y="608"/>
                    <a:pt x="2751" y="604"/>
                  </a:cubicBezTo>
                  <a:cubicBezTo>
                    <a:pt x="2942" y="596"/>
                    <a:pt x="3134" y="589"/>
                    <a:pt x="3326" y="589"/>
                  </a:cubicBezTo>
                  <a:cubicBezTo>
                    <a:pt x="3344" y="589"/>
                    <a:pt x="3362" y="589"/>
                    <a:pt x="3380" y="589"/>
                  </a:cubicBezTo>
                  <a:cubicBezTo>
                    <a:pt x="3564" y="589"/>
                    <a:pt x="3749" y="594"/>
                    <a:pt x="3934" y="597"/>
                  </a:cubicBezTo>
                  <a:cubicBezTo>
                    <a:pt x="4331" y="604"/>
                    <a:pt x="4730" y="601"/>
                    <a:pt x="5127" y="612"/>
                  </a:cubicBezTo>
                  <a:lnTo>
                    <a:pt x="5127" y="612"/>
                  </a:lnTo>
                  <a:cubicBezTo>
                    <a:pt x="5211" y="617"/>
                    <a:pt x="5295" y="621"/>
                    <a:pt x="5379" y="625"/>
                  </a:cubicBezTo>
                  <a:lnTo>
                    <a:pt x="5379" y="625"/>
                  </a:lnTo>
                  <a:cubicBezTo>
                    <a:pt x="5379" y="625"/>
                    <a:pt x="5379" y="625"/>
                    <a:pt x="5378" y="625"/>
                  </a:cubicBezTo>
                  <a:lnTo>
                    <a:pt x="5378" y="625"/>
                  </a:lnTo>
                  <a:cubicBezTo>
                    <a:pt x="5585" y="635"/>
                    <a:pt x="5791" y="644"/>
                    <a:pt x="5997" y="644"/>
                  </a:cubicBezTo>
                  <a:cubicBezTo>
                    <a:pt x="6029" y="644"/>
                    <a:pt x="6060" y="644"/>
                    <a:pt x="6092" y="644"/>
                  </a:cubicBezTo>
                  <a:cubicBezTo>
                    <a:pt x="6201" y="642"/>
                    <a:pt x="6309" y="633"/>
                    <a:pt x="6418" y="621"/>
                  </a:cubicBezTo>
                  <a:cubicBezTo>
                    <a:pt x="6475" y="615"/>
                    <a:pt x="6531" y="607"/>
                    <a:pt x="6588" y="598"/>
                  </a:cubicBezTo>
                  <a:cubicBezTo>
                    <a:pt x="6672" y="585"/>
                    <a:pt x="6768" y="569"/>
                    <a:pt x="6831" y="511"/>
                  </a:cubicBezTo>
                  <a:cubicBezTo>
                    <a:pt x="6880" y="466"/>
                    <a:pt x="6909" y="407"/>
                    <a:pt x="6899" y="339"/>
                  </a:cubicBezTo>
                  <a:cubicBezTo>
                    <a:pt x="6891" y="280"/>
                    <a:pt x="6855" y="233"/>
                    <a:pt x="6805" y="202"/>
                  </a:cubicBezTo>
                  <a:cubicBezTo>
                    <a:pt x="6791" y="193"/>
                    <a:pt x="6775" y="187"/>
                    <a:pt x="6759" y="183"/>
                  </a:cubicBezTo>
                  <a:cubicBezTo>
                    <a:pt x="6756" y="79"/>
                    <a:pt x="6670" y="3"/>
                    <a:pt x="6569" y="1"/>
                  </a:cubicBezTo>
                  <a:cubicBezTo>
                    <a:pt x="6556" y="1"/>
                    <a:pt x="6543" y="1"/>
                    <a:pt x="653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7" name="Google Shape;2077;p42"/>
            <p:cNvSpPr/>
            <p:nvPr/>
          </p:nvSpPr>
          <p:spPr>
            <a:xfrm>
              <a:off x="3731475" y="934400"/>
              <a:ext cx="9750" cy="9250"/>
            </a:xfrm>
            <a:custGeom>
              <a:avLst/>
              <a:gdLst/>
              <a:ahLst/>
              <a:cxnLst/>
              <a:rect l="l" t="t" r="r" b="b"/>
              <a:pathLst>
                <a:path w="390" h="370" extrusionOk="0">
                  <a:moveTo>
                    <a:pt x="203" y="0"/>
                  </a:moveTo>
                  <a:cubicBezTo>
                    <a:pt x="108" y="0"/>
                    <a:pt x="22" y="65"/>
                    <a:pt x="11" y="166"/>
                  </a:cubicBezTo>
                  <a:cubicBezTo>
                    <a:pt x="1" y="262"/>
                    <a:pt x="74" y="364"/>
                    <a:pt x="174" y="369"/>
                  </a:cubicBezTo>
                  <a:cubicBezTo>
                    <a:pt x="179" y="369"/>
                    <a:pt x="183" y="369"/>
                    <a:pt x="187" y="369"/>
                  </a:cubicBezTo>
                  <a:cubicBezTo>
                    <a:pt x="283" y="369"/>
                    <a:pt x="368" y="306"/>
                    <a:pt x="379" y="206"/>
                  </a:cubicBezTo>
                  <a:cubicBezTo>
                    <a:pt x="389" y="109"/>
                    <a:pt x="316" y="7"/>
                    <a:pt x="216" y="1"/>
                  </a:cubicBezTo>
                  <a:cubicBezTo>
                    <a:pt x="211" y="1"/>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8" name="Google Shape;2078;p42"/>
            <p:cNvSpPr/>
            <p:nvPr/>
          </p:nvSpPr>
          <p:spPr>
            <a:xfrm>
              <a:off x="3745425" y="934750"/>
              <a:ext cx="9750" cy="9250"/>
            </a:xfrm>
            <a:custGeom>
              <a:avLst/>
              <a:gdLst/>
              <a:ahLst/>
              <a:cxnLst/>
              <a:rect l="l" t="t" r="r" b="b"/>
              <a:pathLst>
                <a:path w="390" h="370" extrusionOk="0">
                  <a:moveTo>
                    <a:pt x="203" y="0"/>
                  </a:moveTo>
                  <a:cubicBezTo>
                    <a:pt x="108" y="0"/>
                    <a:pt x="22" y="64"/>
                    <a:pt x="11" y="164"/>
                  </a:cubicBezTo>
                  <a:cubicBezTo>
                    <a:pt x="1" y="260"/>
                    <a:pt x="74" y="363"/>
                    <a:pt x="174" y="369"/>
                  </a:cubicBezTo>
                  <a:cubicBezTo>
                    <a:pt x="178" y="369"/>
                    <a:pt x="183" y="369"/>
                    <a:pt x="187" y="369"/>
                  </a:cubicBezTo>
                  <a:cubicBezTo>
                    <a:pt x="282" y="369"/>
                    <a:pt x="368" y="305"/>
                    <a:pt x="379" y="205"/>
                  </a:cubicBezTo>
                  <a:cubicBezTo>
                    <a:pt x="389" y="109"/>
                    <a:pt x="317" y="6"/>
                    <a:pt x="216" y="1"/>
                  </a:cubicBezTo>
                  <a:cubicBezTo>
                    <a:pt x="211" y="0"/>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9" name="Google Shape;2079;p42"/>
            <p:cNvSpPr/>
            <p:nvPr/>
          </p:nvSpPr>
          <p:spPr>
            <a:xfrm>
              <a:off x="3620875" y="897275"/>
              <a:ext cx="181200" cy="79375"/>
            </a:xfrm>
            <a:custGeom>
              <a:avLst/>
              <a:gdLst/>
              <a:ahLst/>
              <a:cxnLst/>
              <a:rect l="l" t="t" r="r" b="b"/>
              <a:pathLst>
                <a:path w="7248" h="3175" extrusionOk="0">
                  <a:moveTo>
                    <a:pt x="4471" y="382"/>
                  </a:moveTo>
                  <a:lnTo>
                    <a:pt x="4471" y="382"/>
                  </a:lnTo>
                  <a:cubicBezTo>
                    <a:pt x="4471" y="382"/>
                    <a:pt x="4470" y="382"/>
                    <a:pt x="4470" y="382"/>
                  </a:cubicBezTo>
                  <a:cubicBezTo>
                    <a:pt x="4470" y="382"/>
                    <a:pt x="4471" y="382"/>
                    <a:pt x="4471" y="382"/>
                  </a:cubicBezTo>
                  <a:close/>
                  <a:moveTo>
                    <a:pt x="5818" y="760"/>
                  </a:moveTo>
                  <a:cubicBezTo>
                    <a:pt x="5818" y="760"/>
                    <a:pt x="5819" y="761"/>
                    <a:pt x="5820" y="761"/>
                  </a:cubicBezTo>
                  <a:cubicBezTo>
                    <a:pt x="5820" y="761"/>
                    <a:pt x="5819" y="760"/>
                    <a:pt x="5818" y="760"/>
                  </a:cubicBezTo>
                  <a:close/>
                  <a:moveTo>
                    <a:pt x="4660" y="371"/>
                  </a:moveTo>
                  <a:cubicBezTo>
                    <a:pt x="4728" y="373"/>
                    <a:pt x="4793" y="378"/>
                    <a:pt x="4859" y="385"/>
                  </a:cubicBezTo>
                  <a:cubicBezTo>
                    <a:pt x="5000" y="405"/>
                    <a:pt x="5136" y="432"/>
                    <a:pt x="5273" y="464"/>
                  </a:cubicBezTo>
                  <a:cubicBezTo>
                    <a:pt x="5329" y="481"/>
                    <a:pt x="5385" y="499"/>
                    <a:pt x="5440" y="520"/>
                  </a:cubicBezTo>
                  <a:cubicBezTo>
                    <a:pt x="5465" y="531"/>
                    <a:pt x="5489" y="542"/>
                    <a:pt x="5512" y="554"/>
                  </a:cubicBezTo>
                  <a:cubicBezTo>
                    <a:pt x="5616" y="616"/>
                    <a:pt x="5714" y="685"/>
                    <a:pt x="5812" y="756"/>
                  </a:cubicBezTo>
                  <a:cubicBezTo>
                    <a:pt x="5814" y="757"/>
                    <a:pt x="5815" y="759"/>
                    <a:pt x="5816" y="759"/>
                  </a:cubicBezTo>
                  <a:cubicBezTo>
                    <a:pt x="5817" y="759"/>
                    <a:pt x="5817" y="759"/>
                    <a:pt x="5818" y="760"/>
                  </a:cubicBezTo>
                  <a:lnTo>
                    <a:pt x="5818" y="760"/>
                  </a:lnTo>
                  <a:cubicBezTo>
                    <a:pt x="5817" y="759"/>
                    <a:pt x="5817" y="759"/>
                    <a:pt x="5817" y="759"/>
                  </a:cubicBezTo>
                  <a:lnTo>
                    <a:pt x="5817" y="759"/>
                  </a:lnTo>
                  <a:cubicBezTo>
                    <a:pt x="5858" y="793"/>
                    <a:pt x="5899" y="825"/>
                    <a:pt x="5939" y="860"/>
                  </a:cubicBezTo>
                  <a:cubicBezTo>
                    <a:pt x="5940" y="862"/>
                    <a:pt x="5941" y="863"/>
                    <a:pt x="5943" y="864"/>
                  </a:cubicBezTo>
                  <a:cubicBezTo>
                    <a:pt x="5943" y="865"/>
                    <a:pt x="5944" y="865"/>
                    <a:pt x="5944" y="866"/>
                  </a:cubicBezTo>
                  <a:cubicBezTo>
                    <a:pt x="5951" y="874"/>
                    <a:pt x="5958" y="881"/>
                    <a:pt x="5965" y="887"/>
                  </a:cubicBezTo>
                  <a:cubicBezTo>
                    <a:pt x="5968" y="889"/>
                    <a:pt x="5972" y="892"/>
                    <a:pt x="5974" y="896"/>
                  </a:cubicBezTo>
                  <a:cubicBezTo>
                    <a:pt x="5976" y="898"/>
                    <a:pt x="5979" y="899"/>
                    <a:pt x="5981" y="902"/>
                  </a:cubicBezTo>
                  <a:cubicBezTo>
                    <a:pt x="5989" y="910"/>
                    <a:pt x="5998" y="919"/>
                    <a:pt x="6006" y="928"/>
                  </a:cubicBezTo>
                  <a:cubicBezTo>
                    <a:pt x="6000" y="922"/>
                    <a:pt x="5995" y="916"/>
                    <a:pt x="5989" y="911"/>
                  </a:cubicBezTo>
                  <a:lnTo>
                    <a:pt x="5989" y="911"/>
                  </a:lnTo>
                  <a:cubicBezTo>
                    <a:pt x="6069" y="993"/>
                    <a:pt x="6149" y="1073"/>
                    <a:pt x="6231" y="1153"/>
                  </a:cubicBezTo>
                  <a:cubicBezTo>
                    <a:pt x="6260" y="1183"/>
                    <a:pt x="6287" y="1214"/>
                    <a:pt x="6314" y="1246"/>
                  </a:cubicBezTo>
                  <a:cubicBezTo>
                    <a:pt x="6332" y="1272"/>
                    <a:pt x="6349" y="1298"/>
                    <a:pt x="6366" y="1325"/>
                  </a:cubicBezTo>
                  <a:cubicBezTo>
                    <a:pt x="6401" y="1386"/>
                    <a:pt x="6435" y="1449"/>
                    <a:pt x="6470" y="1510"/>
                  </a:cubicBezTo>
                  <a:cubicBezTo>
                    <a:pt x="6510" y="1574"/>
                    <a:pt x="6550" y="1637"/>
                    <a:pt x="6589" y="1700"/>
                  </a:cubicBezTo>
                  <a:cubicBezTo>
                    <a:pt x="6638" y="1793"/>
                    <a:pt x="6683" y="1889"/>
                    <a:pt x="6723" y="1987"/>
                  </a:cubicBezTo>
                  <a:cubicBezTo>
                    <a:pt x="6733" y="2012"/>
                    <a:pt x="6741" y="2035"/>
                    <a:pt x="6749" y="2060"/>
                  </a:cubicBezTo>
                  <a:cubicBezTo>
                    <a:pt x="6758" y="2100"/>
                    <a:pt x="6765" y="2140"/>
                    <a:pt x="6771" y="2180"/>
                  </a:cubicBezTo>
                  <a:lnTo>
                    <a:pt x="6770" y="2179"/>
                  </a:lnTo>
                  <a:lnTo>
                    <a:pt x="6770" y="2179"/>
                  </a:lnTo>
                  <a:cubicBezTo>
                    <a:pt x="6788" y="2324"/>
                    <a:pt x="6794" y="2469"/>
                    <a:pt x="6810" y="2614"/>
                  </a:cubicBezTo>
                  <a:cubicBezTo>
                    <a:pt x="6812" y="2636"/>
                    <a:pt x="6817" y="2658"/>
                    <a:pt x="6820" y="2680"/>
                  </a:cubicBezTo>
                  <a:cubicBezTo>
                    <a:pt x="6736" y="2686"/>
                    <a:pt x="6651" y="2694"/>
                    <a:pt x="6565" y="2700"/>
                  </a:cubicBezTo>
                  <a:cubicBezTo>
                    <a:pt x="6487" y="2707"/>
                    <a:pt x="6409" y="2707"/>
                    <a:pt x="6331" y="2716"/>
                  </a:cubicBezTo>
                  <a:cubicBezTo>
                    <a:pt x="6300" y="2720"/>
                    <a:pt x="6272" y="2732"/>
                    <a:pt x="6247" y="2747"/>
                  </a:cubicBezTo>
                  <a:cubicBezTo>
                    <a:pt x="6210" y="2751"/>
                    <a:pt x="6172" y="2755"/>
                    <a:pt x="6134" y="2757"/>
                  </a:cubicBezTo>
                  <a:cubicBezTo>
                    <a:pt x="5980" y="2769"/>
                    <a:pt x="5826" y="2781"/>
                    <a:pt x="5670" y="2786"/>
                  </a:cubicBezTo>
                  <a:cubicBezTo>
                    <a:pt x="5650" y="2786"/>
                    <a:pt x="5630" y="2786"/>
                    <a:pt x="5610" y="2786"/>
                  </a:cubicBezTo>
                  <a:cubicBezTo>
                    <a:pt x="5561" y="2786"/>
                    <a:pt x="5513" y="2786"/>
                    <a:pt x="5464" y="2785"/>
                  </a:cubicBezTo>
                  <a:cubicBezTo>
                    <a:pt x="5278" y="2781"/>
                    <a:pt x="5091" y="2771"/>
                    <a:pt x="4905" y="2769"/>
                  </a:cubicBezTo>
                  <a:cubicBezTo>
                    <a:pt x="4895" y="2769"/>
                    <a:pt x="4886" y="2769"/>
                    <a:pt x="4876" y="2769"/>
                  </a:cubicBezTo>
                  <a:cubicBezTo>
                    <a:pt x="4683" y="2769"/>
                    <a:pt x="4492" y="2779"/>
                    <a:pt x="4298" y="2785"/>
                  </a:cubicBezTo>
                  <a:cubicBezTo>
                    <a:pt x="4088" y="2792"/>
                    <a:pt x="3878" y="2792"/>
                    <a:pt x="3669" y="2795"/>
                  </a:cubicBezTo>
                  <a:cubicBezTo>
                    <a:pt x="3477" y="2800"/>
                    <a:pt x="3283" y="2804"/>
                    <a:pt x="3091" y="2805"/>
                  </a:cubicBezTo>
                  <a:cubicBezTo>
                    <a:pt x="2907" y="2804"/>
                    <a:pt x="2723" y="2803"/>
                    <a:pt x="2539" y="2797"/>
                  </a:cubicBezTo>
                  <a:cubicBezTo>
                    <a:pt x="2125" y="2785"/>
                    <a:pt x="1711" y="2757"/>
                    <a:pt x="1297" y="2747"/>
                  </a:cubicBezTo>
                  <a:cubicBezTo>
                    <a:pt x="1113" y="2741"/>
                    <a:pt x="928" y="2741"/>
                    <a:pt x="743" y="2731"/>
                  </a:cubicBezTo>
                  <a:cubicBezTo>
                    <a:pt x="651" y="2725"/>
                    <a:pt x="559" y="2721"/>
                    <a:pt x="466" y="2716"/>
                  </a:cubicBezTo>
                  <a:cubicBezTo>
                    <a:pt x="482" y="2666"/>
                    <a:pt x="498" y="2616"/>
                    <a:pt x="515" y="2566"/>
                  </a:cubicBezTo>
                  <a:cubicBezTo>
                    <a:pt x="586" y="2399"/>
                    <a:pt x="660" y="2236"/>
                    <a:pt x="747" y="2079"/>
                  </a:cubicBezTo>
                  <a:cubicBezTo>
                    <a:pt x="773" y="2038"/>
                    <a:pt x="799" y="1998"/>
                    <a:pt x="826" y="1959"/>
                  </a:cubicBezTo>
                  <a:cubicBezTo>
                    <a:pt x="857" y="1919"/>
                    <a:pt x="890" y="1881"/>
                    <a:pt x="924" y="1845"/>
                  </a:cubicBezTo>
                  <a:cubicBezTo>
                    <a:pt x="964" y="1806"/>
                    <a:pt x="1006" y="1768"/>
                    <a:pt x="1050" y="1733"/>
                  </a:cubicBezTo>
                  <a:cubicBezTo>
                    <a:pt x="1106" y="1694"/>
                    <a:pt x="1161" y="1657"/>
                    <a:pt x="1218" y="1621"/>
                  </a:cubicBezTo>
                  <a:cubicBezTo>
                    <a:pt x="1271" y="1594"/>
                    <a:pt x="1321" y="1569"/>
                    <a:pt x="1374" y="1546"/>
                  </a:cubicBezTo>
                  <a:cubicBezTo>
                    <a:pt x="1416" y="1530"/>
                    <a:pt x="1458" y="1516"/>
                    <a:pt x="1502" y="1504"/>
                  </a:cubicBezTo>
                  <a:cubicBezTo>
                    <a:pt x="1533" y="1496"/>
                    <a:pt x="1564" y="1490"/>
                    <a:pt x="1596" y="1485"/>
                  </a:cubicBezTo>
                  <a:cubicBezTo>
                    <a:pt x="1629" y="1481"/>
                    <a:pt x="1662" y="1479"/>
                    <a:pt x="1695" y="1478"/>
                  </a:cubicBezTo>
                  <a:cubicBezTo>
                    <a:pt x="1753" y="1479"/>
                    <a:pt x="1811" y="1484"/>
                    <a:pt x="1868" y="1489"/>
                  </a:cubicBezTo>
                  <a:cubicBezTo>
                    <a:pt x="1960" y="1501"/>
                    <a:pt x="2052" y="1516"/>
                    <a:pt x="2142" y="1536"/>
                  </a:cubicBezTo>
                  <a:cubicBezTo>
                    <a:pt x="2178" y="1548"/>
                    <a:pt x="2212" y="1559"/>
                    <a:pt x="2247" y="1573"/>
                  </a:cubicBezTo>
                  <a:cubicBezTo>
                    <a:pt x="2252" y="1575"/>
                    <a:pt x="2257" y="1577"/>
                    <a:pt x="2262" y="1580"/>
                  </a:cubicBezTo>
                  <a:cubicBezTo>
                    <a:pt x="2269" y="1581"/>
                    <a:pt x="2277" y="1582"/>
                    <a:pt x="2285" y="1585"/>
                  </a:cubicBezTo>
                  <a:cubicBezTo>
                    <a:pt x="2318" y="1598"/>
                    <a:pt x="2351" y="1615"/>
                    <a:pt x="2382" y="1632"/>
                  </a:cubicBezTo>
                  <a:cubicBezTo>
                    <a:pt x="2395" y="1638"/>
                    <a:pt x="2407" y="1645"/>
                    <a:pt x="2420" y="1652"/>
                  </a:cubicBezTo>
                  <a:cubicBezTo>
                    <a:pt x="2420" y="1652"/>
                    <a:pt x="2420" y="1652"/>
                    <a:pt x="2420" y="1653"/>
                  </a:cubicBezTo>
                  <a:cubicBezTo>
                    <a:pt x="2427" y="1656"/>
                    <a:pt x="2434" y="1661"/>
                    <a:pt x="2441" y="1663"/>
                  </a:cubicBezTo>
                  <a:cubicBezTo>
                    <a:pt x="2467" y="1677"/>
                    <a:pt x="2492" y="1692"/>
                    <a:pt x="2518" y="1705"/>
                  </a:cubicBezTo>
                  <a:cubicBezTo>
                    <a:pt x="2540" y="1716"/>
                    <a:pt x="2561" y="1726"/>
                    <a:pt x="2582" y="1736"/>
                  </a:cubicBezTo>
                  <a:cubicBezTo>
                    <a:pt x="2595" y="1743"/>
                    <a:pt x="2608" y="1749"/>
                    <a:pt x="2620" y="1755"/>
                  </a:cubicBezTo>
                  <a:cubicBezTo>
                    <a:pt x="2656" y="1775"/>
                    <a:pt x="2691" y="1795"/>
                    <a:pt x="2728" y="1815"/>
                  </a:cubicBezTo>
                  <a:cubicBezTo>
                    <a:pt x="2736" y="1797"/>
                    <a:pt x="2744" y="1780"/>
                    <a:pt x="2752" y="1764"/>
                  </a:cubicBezTo>
                  <a:cubicBezTo>
                    <a:pt x="2781" y="1697"/>
                    <a:pt x="2817" y="1633"/>
                    <a:pt x="2856" y="1572"/>
                  </a:cubicBezTo>
                  <a:cubicBezTo>
                    <a:pt x="2859" y="1566"/>
                    <a:pt x="2863" y="1561"/>
                    <a:pt x="2866" y="1556"/>
                  </a:cubicBezTo>
                  <a:cubicBezTo>
                    <a:pt x="2884" y="1527"/>
                    <a:pt x="2905" y="1500"/>
                    <a:pt x="2925" y="1472"/>
                  </a:cubicBezTo>
                  <a:cubicBezTo>
                    <a:pt x="2990" y="1366"/>
                    <a:pt x="3056" y="1265"/>
                    <a:pt x="3130" y="1165"/>
                  </a:cubicBezTo>
                  <a:lnTo>
                    <a:pt x="3130" y="1166"/>
                  </a:lnTo>
                  <a:cubicBezTo>
                    <a:pt x="3207" y="1066"/>
                    <a:pt x="3283" y="967"/>
                    <a:pt x="3368" y="874"/>
                  </a:cubicBezTo>
                  <a:cubicBezTo>
                    <a:pt x="3399" y="844"/>
                    <a:pt x="3430" y="817"/>
                    <a:pt x="3463" y="792"/>
                  </a:cubicBezTo>
                  <a:cubicBezTo>
                    <a:pt x="3541" y="733"/>
                    <a:pt x="3624" y="684"/>
                    <a:pt x="3709" y="636"/>
                  </a:cubicBezTo>
                  <a:cubicBezTo>
                    <a:pt x="3799" y="587"/>
                    <a:pt x="3889" y="542"/>
                    <a:pt x="3983" y="504"/>
                  </a:cubicBezTo>
                  <a:cubicBezTo>
                    <a:pt x="4038" y="482"/>
                    <a:pt x="4094" y="462"/>
                    <a:pt x="4151" y="444"/>
                  </a:cubicBezTo>
                  <a:cubicBezTo>
                    <a:pt x="4204" y="430"/>
                    <a:pt x="4256" y="418"/>
                    <a:pt x="4310" y="408"/>
                  </a:cubicBezTo>
                  <a:cubicBezTo>
                    <a:pt x="4364" y="396"/>
                    <a:pt x="4417" y="388"/>
                    <a:pt x="4472" y="381"/>
                  </a:cubicBezTo>
                  <a:lnTo>
                    <a:pt x="4472" y="381"/>
                  </a:lnTo>
                  <a:cubicBezTo>
                    <a:pt x="4472" y="381"/>
                    <a:pt x="4471" y="382"/>
                    <a:pt x="4471" y="382"/>
                  </a:cubicBezTo>
                  <a:lnTo>
                    <a:pt x="4471" y="382"/>
                  </a:lnTo>
                  <a:cubicBezTo>
                    <a:pt x="4535" y="377"/>
                    <a:pt x="4597" y="372"/>
                    <a:pt x="4660" y="371"/>
                  </a:cubicBezTo>
                  <a:close/>
                  <a:moveTo>
                    <a:pt x="4637" y="1"/>
                  </a:moveTo>
                  <a:cubicBezTo>
                    <a:pt x="4562" y="1"/>
                    <a:pt x="4487" y="6"/>
                    <a:pt x="4413" y="16"/>
                  </a:cubicBezTo>
                  <a:cubicBezTo>
                    <a:pt x="4214" y="44"/>
                    <a:pt x="4015" y="86"/>
                    <a:pt x="3829" y="165"/>
                  </a:cubicBezTo>
                  <a:cubicBezTo>
                    <a:pt x="3647" y="244"/>
                    <a:pt x="3474" y="340"/>
                    <a:pt x="3307" y="446"/>
                  </a:cubicBezTo>
                  <a:cubicBezTo>
                    <a:pt x="3166" y="538"/>
                    <a:pt x="3056" y="664"/>
                    <a:pt x="2951" y="795"/>
                  </a:cubicBezTo>
                  <a:cubicBezTo>
                    <a:pt x="2883" y="880"/>
                    <a:pt x="2817" y="966"/>
                    <a:pt x="2753" y="1052"/>
                  </a:cubicBezTo>
                  <a:cubicBezTo>
                    <a:pt x="2698" y="1128"/>
                    <a:pt x="2648" y="1210"/>
                    <a:pt x="2601" y="1291"/>
                  </a:cubicBezTo>
                  <a:cubicBezTo>
                    <a:pt x="2595" y="1301"/>
                    <a:pt x="2590" y="1311"/>
                    <a:pt x="2585" y="1320"/>
                  </a:cubicBezTo>
                  <a:cubicBezTo>
                    <a:pt x="2555" y="1305"/>
                    <a:pt x="2526" y="1290"/>
                    <a:pt x="2497" y="1278"/>
                  </a:cubicBezTo>
                  <a:cubicBezTo>
                    <a:pt x="2419" y="1242"/>
                    <a:pt x="2341" y="1210"/>
                    <a:pt x="2260" y="1185"/>
                  </a:cubicBezTo>
                  <a:cubicBezTo>
                    <a:pt x="2181" y="1160"/>
                    <a:pt x="2098" y="1149"/>
                    <a:pt x="2015" y="1135"/>
                  </a:cubicBezTo>
                  <a:cubicBezTo>
                    <a:pt x="1942" y="1123"/>
                    <a:pt x="1867" y="1114"/>
                    <a:pt x="1792" y="1111"/>
                  </a:cubicBezTo>
                  <a:cubicBezTo>
                    <a:pt x="1765" y="1110"/>
                    <a:pt x="1738" y="1109"/>
                    <a:pt x="1711" y="1109"/>
                  </a:cubicBezTo>
                  <a:cubicBezTo>
                    <a:pt x="1584" y="1109"/>
                    <a:pt x="1456" y="1124"/>
                    <a:pt x="1335" y="1167"/>
                  </a:cubicBezTo>
                  <a:cubicBezTo>
                    <a:pt x="1261" y="1193"/>
                    <a:pt x="1186" y="1221"/>
                    <a:pt x="1117" y="1257"/>
                  </a:cubicBezTo>
                  <a:cubicBezTo>
                    <a:pt x="1022" y="1306"/>
                    <a:pt x="935" y="1361"/>
                    <a:pt x="848" y="1423"/>
                  </a:cubicBezTo>
                  <a:cubicBezTo>
                    <a:pt x="684" y="1538"/>
                    <a:pt x="554" y="1693"/>
                    <a:pt x="448" y="1861"/>
                  </a:cubicBezTo>
                  <a:cubicBezTo>
                    <a:pt x="342" y="2028"/>
                    <a:pt x="263" y="2214"/>
                    <a:pt x="187" y="2396"/>
                  </a:cubicBezTo>
                  <a:cubicBezTo>
                    <a:pt x="153" y="2480"/>
                    <a:pt x="124" y="2564"/>
                    <a:pt x="100" y="2651"/>
                  </a:cubicBezTo>
                  <a:cubicBezTo>
                    <a:pt x="89" y="2703"/>
                    <a:pt x="78" y="2753"/>
                    <a:pt x="67" y="2804"/>
                  </a:cubicBezTo>
                  <a:cubicBezTo>
                    <a:pt x="63" y="2820"/>
                    <a:pt x="60" y="2835"/>
                    <a:pt x="57" y="2850"/>
                  </a:cubicBezTo>
                  <a:cubicBezTo>
                    <a:pt x="50" y="2882"/>
                    <a:pt x="42" y="2913"/>
                    <a:pt x="34" y="2945"/>
                  </a:cubicBezTo>
                  <a:cubicBezTo>
                    <a:pt x="27" y="2972"/>
                    <a:pt x="20" y="2999"/>
                    <a:pt x="13" y="3027"/>
                  </a:cubicBezTo>
                  <a:cubicBezTo>
                    <a:pt x="8" y="3041"/>
                    <a:pt x="5" y="3056"/>
                    <a:pt x="0" y="3071"/>
                  </a:cubicBezTo>
                  <a:lnTo>
                    <a:pt x="36" y="3071"/>
                  </a:lnTo>
                  <a:lnTo>
                    <a:pt x="145" y="3073"/>
                  </a:lnTo>
                  <a:lnTo>
                    <a:pt x="271" y="3073"/>
                  </a:lnTo>
                  <a:cubicBezTo>
                    <a:pt x="312" y="3073"/>
                    <a:pt x="352" y="3073"/>
                    <a:pt x="392" y="3072"/>
                  </a:cubicBezTo>
                  <a:cubicBezTo>
                    <a:pt x="416"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8"/>
                    <a:pt x="517" y="3089"/>
                  </a:cubicBezTo>
                  <a:cubicBezTo>
                    <a:pt x="588" y="3092"/>
                    <a:pt x="659" y="3097"/>
                    <a:pt x="730" y="3100"/>
                  </a:cubicBezTo>
                  <a:cubicBezTo>
                    <a:pt x="910" y="3106"/>
                    <a:pt x="1090" y="3111"/>
                    <a:pt x="1270" y="3115"/>
                  </a:cubicBezTo>
                  <a:cubicBezTo>
                    <a:pt x="1641" y="3126"/>
                    <a:pt x="2012" y="3151"/>
                    <a:pt x="2383" y="3162"/>
                  </a:cubicBezTo>
                  <a:cubicBezTo>
                    <a:pt x="2594" y="3169"/>
                    <a:pt x="2804" y="3174"/>
                    <a:pt x="3016" y="3175"/>
                  </a:cubicBezTo>
                  <a:cubicBezTo>
                    <a:pt x="3034" y="3175"/>
                    <a:pt x="3051" y="3175"/>
                    <a:pt x="3069" y="3175"/>
                  </a:cubicBezTo>
                  <a:cubicBezTo>
                    <a:pt x="3253" y="3175"/>
                    <a:pt x="3437" y="3170"/>
                    <a:pt x="3622" y="3166"/>
                  </a:cubicBezTo>
                  <a:cubicBezTo>
                    <a:pt x="3821" y="3161"/>
                    <a:pt x="4020" y="3162"/>
                    <a:pt x="4219" y="3158"/>
                  </a:cubicBezTo>
                  <a:cubicBezTo>
                    <a:pt x="4418" y="3151"/>
                    <a:pt x="4616" y="3142"/>
                    <a:pt x="4813" y="3138"/>
                  </a:cubicBezTo>
                  <a:cubicBezTo>
                    <a:pt x="5070" y="3140"/>
                    <a:pt x="5326" y="3156"/>
                    <a:pt x="5581" y="3156"/>
                  </a:cubicBezTo>
                  <a:cubicBezTo>
                    <a:pt x="5628" y="3156"/>
                    <a:pt x="5675" y="3155"/>
                    <a:pt x="5721" y="3154"/>
                  </a:cubicBezTo>
                  <a:cubicBezTo>
                    <a:pt x="5953" y="3148"/>
                    <a:pt x="6183" y="3123"/>
                    <a:pt x="6414" y="3102"/>
                  </a:cubicBezTo>
                  <a:cubicBezTo>
                    <a:pt x="6419" y="3105"/>
                    <a:pt x="6423" y="3111"/>
                    <a:pt x="6428" y="3114"/>
                  </a:cubicBezTo>
                  <a:cubicBezTo>
                    <a:pt x="6463" y="3112"/>
                    <a:pt x="6498" y="3110"/>
                    <a:pt x="6532" y="3107"/>
                  </a:cubicBezTo>
                  <a:cubicBezTo>
                    <a:pt x="6633" y="3100"/>
                    <a:pt x="6732" y="3096"/>
                    <a:pt x="6832" y="3091"/>
                  </a:cubicBezTo>
                  <a:cubicBezTo>
                    <a:pt x="6971" y="3084"/>
                    <a:pt x="7109" y="3078"/>
                    <a:pt x="7248" y="3074"/>
                  </a:cubicBezTo>
                  <a:cubicBezTo>
                    <a:pt x="7244" y="3043"/>
                    <a:pt x="7242" y="3012"/>
                    <a:pt x="7239" y="2982"/>
                  </a:cubicBezTo>
                  <a:cubicBezTo>
                    <a:pt x="7239" y="2980"/>
                    <a:pt x="7239" y="2979"/>
                    <a:pt x="7239" y="2977"/>
                  </a:cubicBezTo>
                  <a:cubicBezTo>
                    <a:pt x="7232" y="2940"/>
                    <a:pt x="7225" y="2904"/>
                    <a:pt x="7219" y="2867"/>
                  </a:cubicBezTo>
                  <a:cubicBezTo>
                    <a:pt x="7214" y="2840"/>
                    <a:pt x="7210" y="2812"/>
                    <a:pt x="7206" y="2784"/>
                  </a:cubicBezTo>
                  <a:cubicBezTo>
                    <a:pt x="7195" y="2723"/>
                    <a:pt x="7185" y="2662"/>
                    <a:pt x="7177" y="2603"/>
                  </a:cubicBezTo>
                  <a:cubicBezTo>
                    <a:pt x="7164" y="2508"/>
                    <a:pt x="7153" y="2412"/>
                    <a:pt x="7152" y="2316"/>
                  </a:cubicBezTo>
                  <a:cubicBezTo>
                    <a:pt x="7151" y="2307"/>
                    <a:pt x="7152" y="2298"/>
                    <a:pt x="7155" y="2287"/>
                  </a:cubicBezTo>
                  <a:cubicBezTo>
                    <a:pt x="7143" y="2141"/>
                    <a:pt x="7123" y="1996"/>
                    <a:pt x="7071" y="1857"/>
                  </a:cubicBezTo>
                  <a:cubicBezTo>
                    <a:pt x="7031" y="1755"/>
                    <a:pt x="6984" y="1651"/>
                    <a:pt x="6931" y="1553"/>
                  </a:cubicBezTo>
                  <a:cubicBezTo>
                    <a:pt x="6882" y="1464"/>
                    <a:pt x="6826" y="1380"/>
                    <a:pt x="6772" y="1293"/>
                  </a:cubicBezTo>
                  <a:cubicBezTo>
                    <a:pt x="6713" y="1186"/>
                    <a:pt x="6658" y="1076"/>
                    <a:pt x="6579" y="984"/>
                  </a:cubicBezTo>
                  <a:cubicBezTo>
                    <a:pt x="6506" y="897"/>
                    <a:pt x="6421" y="820"/>
                    <a:pt x="6340" y="740"/>
                  </a:cubicBezTo>
                  <a:cubicBezTo>
                    <a:pt x="6309" y="709"/>
                    <a:pt x="6278" y="671"/>
                    <a:pt x="6242" y="641"/>
                  </a:cubicBezTo>
                  <a:cubicBezTo>
                    <a:pt x="6240" y="640"/>
                    <a:pt x="6239" y="637"/>
                    <a:pt x="6237" y="635"/>
                  </a:cubicBezTo>
                  <a:cubicBezTo>
                    <a:pt x="6235" y="633"/>
                    <a:pt x="6232" y="632"/>
                    <a:pt x="6230" y="629"/>
                  </a:cubicBezTo>
                  <a:cubicBezTo>
                    <a:pt x="6229" y="628"/>
                    <a:pt x="6227" y="626"/>
                    <a:pt x="6226" y="624"/>
                  </a:cubicBezTo>
                  <a:cubicBezTo>
                    <a:pt x="6214" y="609"/>
                    <a:pt x="6200" y="597"/>
                    <a:pt x="6187" y="585"/>
                  </a:cubicBezTo>
                  <a:cubicBezTo>
                    <a:pt x="6108" y="516"/>
                    <a:pt x="6025" y="453"/>
                    <a:pt x="5941" y="393"/>
                  </a:cubicBezTo>
                  <a:cubicBezTo>
                    <a:pt x="5839" y="318"/>
                    <a:pt x="5730" y="242"/>
                    <a:pt x="5615" y="193"/>
                  </a:cubicBezTo>
                  <a:cubicBezTo>
                    <a:pt x="5430" y="111"/>
                    <a:pt x="5226" y="62"/>
                    <a:pt x="5026" y="35"/>
                  </a:cubicBezTo>
                  <a:cubicBezTo>
                    <a:pt x="4924" y="20"/>
                    <a:pt x="4823" y="5"/>
                    <a:pt x="4720" y="3"/>
                  </a:cubicBezTo>
                  <a:cubicBezTo>
                    <a:pt x="4692" y="2"/>
                    <a:pt x="4665" y="1"/>
                    <a:pt x="463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2080" name="Google Shape;2080;p42"/>
          <p:cNvSpPr/>
          <p:nvPr/>
        </p:nvSpPr>
        <p:spPr>
          <a:xfrm flipH="1">
            <a:off x="9041896" y="4160796"/>
            <a:ext cx="183" cy="248"/>
          </a:xfrm>
          <a:custGeom>
            <a:avLst/>
            <a:gdLst/>
            <a:ahLst/>
            <a:cxnLst/>
            <a:rect l="l" t="t" r="r" b="b"/>
            <a:pathLst>
              <a:path w="3" h="3" extrusionOk="0">
                <a:moveTo>
                  <a:pt x="3" y="2"/>
                </a:moveTo>
                <a:cubicBezTo>
                  <a:pt x="3" y="2"/>
                  <a:pt x="1" y="1"/>
                  <a:pt x="0" y="1"/>
                </a:cubicBezTo>
                <a:cubicBezTo>
                  <a:pt x="0" y="1"/>
                  <a:pt x="0" y="1"/>
                  <a:pt x="0" y="1"/>
                </a:cubicBezTo>
                <a:cubicBezTo>
                  <a:pt x="1" y="1"/>
                  <a:pt x="3" y="2"/>
                  <a:pt x="3"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1" name="Google Shape;2081;p42"/>
          <p:cNvSpPr/>
          <p:nvPr/>
        </p:nvSpPr>
        <p:spPr>
          <a:xfrm flipH="1">
            <a:off x="9218708" y="3283657"/>
            <a:ext cx="61" cy="83"/>
          </a:xfrm>
          <a:custGeom>
            <a:avLst/>
            <a:gdLst/>
            <a:ahLst/>
            <a:cxnLst/>
            <a:rect l="l" t="t" r="r" b="b"/>
            <a:pathLst>
              <a:path w="1" h="1" extrusionOk="0">
                <a:moveTo>
                  <a:pt x="1" y="0"/>
                </a:move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2" name="Google Shape;2082;p42"/>
          <p:cNvSpPr/>
          <p:nvPr/>
        </p:nvSpPr>
        <p:spPr>
          <a:xfrm flipH="1">
            <a:off x="9218645" y="3282502"/>
            <a:ext cx="672" cy="1155"/>
          </a:xfrm>
          <a:custGeom>
            <a:avLst/>
            <a:gdLst/>
            <a:ahLst/>
            <a:cxnLst/>
            <a:rect l="l" t="t" r="r" b="b"/>
            <a:pathLst>
              <a:path w="11" h="14" extrusionOk="0">
                <a:moveTo>
                  <a:pt x="0" y="0"/>
                </a:moveTo>
                <a:lnTo>
                  <a:pt x="0" y="0"/>
                </a:lnTo>
                <a:cubicBezTo>
                  <a:pt x="3" y="4"/>
                  <a:pt x="6" y="8"/>
                  <a:pt x="8" y="12"/>
                </a:cubicBezTo>
                <a:cubicBezTo>
                  <a:pt x="10" y="13"/>
                  <a:pt x="10" y="13"/>
                  <a:pt x="11" y="13"/>
                </a:cubicBezTo>
                <a:cubicBezTo>
                  <a:pt x="7" y="10"/>
                  <a:pt x="4" y="5"/>
                  <a:pt x="0"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3" name="Google Shape;2083;p42"/>
          <p:cNvSpPr/>
          <p:nvPr/>
        </p:nvSpPr>
        <p:spPr>
          <a:xfrm flipH="1">
            <a:off x="9094821" y="4192900"/>
            <a:ext cx="23164" cy="30699"/>
          </a:xfrm>
          <a:custGeom>
            <a:avLst/>
            <a:gdLst/>
            <a:ahLst/>
            <a:cxnLst/>
            <a:rect l="l" t="t" r="r" b="b"/>
            <a:pathLst>
              <a:path w="379" h="372" extrusionOk="0">
                <a:moveTo>
                  <a:pt x="201" y="1"/>
                </a:moveTo>
                <a:cubicBezTo>
                  <a:pt x="201" y="1"/>
                  <a:pt x="200" y="1"/>
                  <a:pt x="199" y="1"/>
                </a:cubicBezTo>
                <a:cubicBezTo>
                  <a:pt x="99" y="2"/>
                  <a:pt x="11" y="70"/>
                  <a:pt x="5" y="177"/>
                </a:cubicBezTo>
                <a:cubicBezTo>
                  <a:pt x="0" y="271"/>
                  <a:pt x="78" y="371"/>
                  <a:pt x="179" y="371"/>
                </a:cubicBezTo>
                <a:cubicBezTo>
                  <a:pt x="180" y="371"/>
                  <a:pt x="181" y="371"/>
                  <a:pt x="181" y="371"/>
                </a:cubicBezTo>
                <a:cubicBezTo>
                  <a:pt x="281" y="370"/>
                  <a:pt x="369" y="300"/>
                  <a:pt x="376" y="195"/>
                </a:cubicBezTo>
                <a:cubicBezTo>
                  <a:pt x="379" y="100"/>
                  <a:pt x="301"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4" name="Google Shape;2084;p42"/>
          <p:cNvSpPr/>
          <p:nvPr/>
        </p:nvSpPr>
        <p:spPr>
          <a:xfrm flipH="1">
            <a:off x="9105641" y="3385986"/>
            <a:ext cx="23225" cy="30699"/>
          </a:xfrm>
          <a:custGeom>
            <a:avLst/>
            <a:gdLst/>
            <a:ahLst/>
            <a:cxnLst/>
            <a:rect l="l" t="t" r="r" b="b"/>
            <a:pathLst>
              <a:path w="380" h="372" extrusionOk="0">
                <a:moveTo>
                  <a:pt x="201" y="1"/>
                </a:moveTo>
                <a:cubicBezTo>
                  <a:pt x="200" y="1"/>
                  <a:pt x="200" y="1"/>
                  <a:pt x="199" y="1"/>
                </a:cubicBezTo>
                <a:cubicBezTo>
                  <a:pt x="98" y="2"/>
                  <a:pt x="10" y="72"/>
                  <a:pt x="5" y="177"/>
                </a:cubicBezTo>
                <a:cubicBezTo>
                  <a:pt x="0" y="272"/>
                  <a:pt x="78" y="371"/>
                  <a:pt x="179" y="371"/>
                </a:cubicBezTo>
                <a:cubicBezTo>
                  <a:pt x="180" y="371"/>
                  <a:pt x="180" y="371"/>
                  <a:pt x="181" y="371"/>
                </a:cubicBezTo>
                <a:cubicBezTo>
                  <a:pt x="281" y="370"/>
                  <a:pt x="369" y="302"/>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5" name="Google Shape;2085;p42"/>
          <p:cNvSpPr/>
          <p:nvPr/>
        </p:nvSpPr>
        <p:spPr>
          <a:xfrm flipH="1">
            <a:off x="9078322" y="3401748"/>
            <a:ext cx="23225" cy="30699"/>
          </a:xfrm>
          <a:custGeom>
            <a:avLst/>
            <a:gdLst/>
            <a:ahLst/>
            <a:cxnLst/>
            <a:rect l="l" t="t" r="r" b="b"/>
            <a:pathLst>
              <a:path w="380" h="372" extrusionOk="0">
                <a:moveTo>
                  <a:pt x="201" y="1"/>
                </a:moveTo>
                <a:cubicBezTo>
                  <a:pt x="200" y="1"/>
                  <a:pt x="200" y="1"/>
                  <a:pt x="199" y="1"/>
                </a:cubicBezTo>
                <a:cubicBezTo>
                  <a:pt x="99" y="2"/>
                  <a:pt x="10" y="72"/>
                  <a:pt x="5" y="177"/>
                </a:cubicBezTo>
                <a:cubicBezTo>
                  <a:pt x="0" y="272"/>
                  <a:pt x="79" y="371"/>
                  <a:pt x="179" y="371"/>
                </a:cubicBezTo>
                <a:cubicBezTo>
                  <a:pt x="180" y="371"/>
                  <a:pt x="180" y="371"/>
                  <a:pt x="181" y="371"/>
                </a:cubicBezTo>
                <a:cubicBezTo>
                  <a:pt x="281" y="370"/>
                  <a:pt x="370" y="300"/>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6" name="Google Shape;2086;p42"/>
          <p:cNvSpPr/>
          <p:nvPr/>
        </p:nvSpPr>
        <p:spPr>
          <a:xfrm flipH="1">
            <a:off x="9084370" y="3363045"/>
            <a:ext cx="23286" cy="30699"/>
          </a:xfrm>
          <a:custGeom>
            <a:avLst/>
            <a:gdLst/>
            <a:ahLst/>
            <a:cxnLst/>
            <a:rect l="l" t="t" r="r" b="b"/>
            <a:pathLst>
              <a:path w="381" h="372" extrusionOk="0">
                <a:moveTo>
                  <a:pt x="201" y="1"/>
                </a:moveTo>
                <a:cubicBezTo>
                  <a:pt x="201" y="1"/>
                  <a:pt x="200" y="1"/>
                  <a:pt x="200" y="1"/>
                </a:cubicBezTo>
                <a:cubicBezTo>
                  <a:pt x="99" y="3"/>
                  <a:pt x="12" y="72"/>
                  <a:pt x="5" y="177"/>
                </a:cubicBezTo>
                <a:cubicBezTo>
                  <a:pt x="1" y="273"/>
                  <a:pt x="80" y="371"/>
                  <a:pt x="180" y="371"/>
                </a:cubicBezTo>
                <a:cubicBezTo>
                  <a:pt x="180" y="371"/>
                  <a:pt x="181" y="371"/>
                  <a:pt x="181" y="371"/>
                </a:cubicBezTo>
                <a:cubicBezTo>
                  <a:pt x="282" y="370"/>
                  <a:pt x="370" y="302"/>
                  <a:pt x="376"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7" name="Google Shape;2087;p42"/>
          <p:cNvSpPr/>
          <p:nvPr/>
        </p:nvSpPr>
        <p:spPr>
          <a:xfrm flipH="1">
            <a:off x="9160400" y="5206038"/>
            <a:ext cx="244" cy="1403"/>
          </a:xfrm>
          <a:custGeom>
            <a:avLst/>
            <a:gdLst/>
            <a:ahLst/>
            <a:cxnLst/>
            <a:rect l="l" t="t" r="r" b="b"/>
            <a:pathLst>
              <a:path w="4" h="17" extrusionOk="0">
                <a:moveTo>
                  <a:pt x="1" y="0"/>
                </a:moveTo>
                <a:cubicBezTo>
                  <a:pt x="1" y="0"/>
                  <a:pt x="1" y="0"/>
                  <a:pt x="1" y="1"/>
                </a:cubicBezTo>
                <a:lnTo>
                  <a:pt x="1" y="1"/>
                </a:lnTo>
                <a:cubicBezTo>
                  <a:pt x="1" y="1"/>
                  <a:pt x="1" y="0"/>
                  <a:pt x="1" y="0"/>
                </a:cubicBezTo>
                <a:close/>
                <a:moveTo>
                  <a:pt x="1" y="1"/>
                </a:moveTo>
                <a:cubicBezTo>
                  <a:pt x="1" y="5"/>
                  <a:pt x="2" y="8"/>
                  <a:pt x="2" y="11"/>
                </a:cubicBezTo>
                <a:lnTo>
                  <a:pt x="2" y="11"/>
                </a:lnTo>
                <a:cubicBezTo>
                  <a:pt x="2" y="10"/>
                  <a:pt x="2" y="8"/>
                  <a:pt x="2" y="6"/>
                </a:cubicBezTo>
                <a:cubicBezTo>
                  <a:pt x="1" y="4"/>
                  <a:pt x="1" y="2"/>
                  <a:pt x="1" y="1"/>
                </a:cubicBezTo>
                <a:close/>
                <a:moveTo>
                  <a:pt x="2" y="11"/>
                </a:moveTo>
                <a:cubicBezTo>
                  <a:pt x="2" y="13"/>
                  <a:pt x="3" y="15"/>
                  <a:pt x="3" y="16"/>
                </a:cubicBezTo>
                <a:cubicBezTo>
                  <a:pt x="3" y="14"/>
                  <a:pt x="3" y="13"/>
                  <a:pt x="2" y="11"/>
                </a:cubicBezTo>
                <a:close/>
              </a:path>
            </a:pathLst>
          </a:custGeom>
          <a:solidFill>
            <a:srgbClr val="EF9E41"/>
          </a:solidFill>
          <a:ln>
            <a:noFill/>
          </a:ln>
        </p:spPr>
        <p:txBody>
          <a:bodyPr spcFirstLastPara="1" wrap="square" lIns="91425" tIns="91425" rIns="91425" bIns="91425" anchor="ctr" anchorCtr="0">
            <a:noAutofit/>
          </a:bodyPr>
          <a:lstStyle/>
          <a:p>
            <a:endParaRPr/>
          </a:p>
        </p:txBody>
      </p:sp>
      <p:sp>
        <p:nvSpPr>
          <p:cNvPr id="2088" name="Google Shape;2088;p42"/>
          <p:cNvSpPr/>
          <p:nvPr/>
        </p:nvSpPr>
        <p:spPr>
          <a:xfrm flipH="1">
            <a:off x="9130577" y="4867693"/>
            <a:ext cx="2017" cy="165"/>
          </a:xfrm>
          <a:custGeom>
            <a:avLst/>
            <a:gdLst/>
            <a:ahLst/>
            <a:cxnLst/>
            <a:rect l="l" t="t" r="r" b="b"/>
            <a:pathLst>
              <a:path w="33" h="2" extrusionOk="0">
                <a:moveTo>
                  <a:pt x="30" y="0"/>
                </a:moveTo>
                <a:cubicBezTo>
                  <a:pt x="30" y="0"/>
                  <a:pt x="29" y="1"/>
                  <a:pt x="28" y="1"/>
                </a:cubicBezTo>
                <a:lnTo>
                  <a:pt x="32" y="1"/>
                </a:lnTo>
                <a:cubicBezTo>
                  <a:pt x="32" y="0"/>
                  <a:pt x="31" y="0"/>
                  <a:pt x="30" y="0"/>
                </a:cubicBezTo>
                <a:close/>
                <a:moveTo>
                  <a:pt x="4" y="1"/>
                </a:moveTo>
                <a:lnTo>
                  <a:pt x="4" y="1"/>
                </a:lnTo>
                <a:cubicBezTo>
                  <a:pt x="3" y="2"/>
                  <a:pt x="2" y="2"/>
                  <a:pt x="0" y="2"/>
                </a:cubicBezTo>
                <a:cubicBezTo>
                  <a:pt x="2" y="2"/>
                  <a:pt x="3" y="2"/>
                  <a:pt x="4" y="1"/>
                </a:cubicBezTo>
                <a:close/>
                <a:moveTo>
                  <a:pt x="10" y="1"/>
                </a:moveTo>
                <a:cubicBezTo>
                  <a:pt x="8" y="1"/>
                  <a:pt x="6" y="1"/>
                  <a:pt x="4" y="1"/>
                </a:cubicBezTo>
                <a:lnTo>
                  <a:pt x="4" y="1"/>
                </a:lnTo>
                <a:cubicBezTo>
                  <a:pt x="5" y="1"/>
                  <a:pt x="7" y="1"/>
                  <a:pt x="8" y="1"/>
                </a:cubicBezTo>
                <a:cubicBezTo>
                  <a:pt x="13" y="1"/>
                  <a:pt x="18" y="2"/>
                  <a:pt x="23" y="2"/>
                </a:cubicBezTo>
                <a:cubicBezTo>
                  <a:pt x="25" y="2"/>
                  <a:pt x="26" y="1"/>
                  <a:pt x="28" y="1"/>
                </a:cubicBez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89" name="Google Shape;2089;p42"/>
          <p:cNvSpPr/>
          <p:nvPr/>
        </p:nvSpPr>
        <p:spPr>
          <a:xfrm flipH="1">
            <a:off x="9109184" y="4867694"/>
            <a:ext cx="55006" cy="364257"/>
          </a:xfrm>
          <a:custGeom>
            <a:avLst/>
            <a:gdLst/>
            <a:ahLst/>
            <a:cxnLst/>
            <a:rect l="l" t="t" r="r" b="b"/>
            <a:pathLst>
              <a:path w="900" h="4414" extrusionOk="0">
                <a:moveTo>
                  <a:pt x="551" y="1"/>
                </a:moveTo>
                <a:lnTo>
                  <a:pt x="556" y="2"/>
                </a:lnTo>
                <a:cubicBezTo>
                  <a:pt x="554" y="1"/>
                  <a:pt x="553" y="1"/>
                  <a:pt x="551" y="1"/>
                </a:cubicBezTo>
                <a:cubicBezTo>
                  <a:pt x="547" y="1"/>
                  <a:pt x="543" y="2"/>
                  <a:pt x="540" y="2"/>
                </a:cubicBezTo>
                <a:cubicBezTo>
                  <a:pt x="489" y="2"/>
                  <a:pt x="441" y="24"/>
                  <a:pt x="407" y="59"/>
                </a:cubicBezTo>
                <a:cubicBezTo>
                  <a:pt x="370" y="73"/>
                  <a:pt x="337" y="96"/>
                  <a:pt x="315" y="128"/>
                </a:cubicBezTo>
                <a:cubicBezTo>
                  <a:pt x="308" y="137"/>
                  <a:pt x="304" y="146"/>
                  <a:pt x="299" y="155"/>
                </a:cubicBezTo>
                <a:cubicBezTo>
                  <a:pt x="288" y="152"/>
                  <a:pt x="276" y="149"/>
                  <a:pt x="265" y="149"/>
                </a:cubicBezTo>
                <a:cubicBezTo>
                  <a:pt x="260" y="149"/>
                  <a:pt x="255" y="149"/>
                  <a:pt x="250" y="149"/>
                </a:cubicBezTo>
                <a:cubicBezTo>
                  <a:pt x="151" y="149"/>
                  <a:pt x="80" y="226"/>
                  <a:pt x="68" y="321"/>
                </a:cubicBezTo>
                <a:cubicBezTo>
                  <a:pt x="57" y="403"/>
                  <a:pt x="66" y="487"/>
                  <a:pt x="62" y="569"/>
                </a:cubicBezTo>
                <a:cubicBezTo>
                  <a:pt x="60" y="656"/>
                  <a:pt x="52" y="741"/>
                  <a:pt x="45" y="826"/>
                </a:cubicBezTo>
                <a:cubicBezTo>
                  <a:pt x="30" y="998"/>
                  <a:pt x="17" y="1168"/>
                  <a:pt x="9" y="1340"/>
                </a:cubicBezTo>
                <a:cubicBezTo>
                  <a:pt x="1" y="1508"/>
                  <a:pt x="9" y="1678"/>
                  <a:pt x="14" y="1846"/>
                </a:cubicBezTo>
                <a:cubicBezTo>
                  <a:pt x="20" y="2024"/>
                  <a:pt x="23" y="2201"/>
                  <a:pt x="25" y="2379"/>
                </a:cubicBezTo>
                <a:cubicBezTo>
                  <a:pt x="25" y="2377"/>
                  <a:pt x="25" y="2375"/>
                  <a:pt x="26" y="2373"/>
                </a:cubicBezTo>
                <a:lnTo>
                  <a:pt x="26" y="2373"/>
                </a:lnTo>
                <a:cubicBezTo>
                  <a:pt x="23" y="2723"/>
                  <a:pt x="18" y="3073"/>
                  <a:pt x="26" y="3423"/>
                </a:cubicBezTo>
                <a:cubicBezTo>
                  <a:pt x="29" y="3531"/>
                  <a:pt x="33" y="3637"/>
                  <a:pt x="38" y="3744"/>
                </a:cubicBezTo>
                <a:cubicBezTo>
                  <a:pt x="43" y="3821"/>
                  <a:pt x="45" y="3899"/>
                  <a:pt x="54" y="3975"/>
                </a:cubicBezTo>
                <a:cubicBezTo>
                  <a:pt x="67" y="4081"/>
                  <a:pt x="75" y="4196"/>
                  <a:pt x="124" y="4292"/>
                </a:cubicBezTo>
                <a:cubicBezTo>
                  <a:pt x="160" y="4362"/>
                  <a:pt x="233" y="4413"/>
                  <a:pt x="312" y="4413"/>
                </a:cubicBezTo>
                <a:cubicBezTo>
                  <a:pt x="313" y="4413"/>
                  <a:pt x="314" y="4413"/>
                  <a:pt x="315" y="4413"/>
                </a:cubicBezTo>
                <a:cubicBezTo>
                  <a:pt x="329" y="4412"/>
                  <a:pt x="344" y="4411"/>
                  <a:pt x="357" y="4408"/>
                </a:cubicBezTo>
                <a:cubicBezTo>
                  <a:pt x="399" y="4396"/>
                  <a:pt x="441" y="4377"/>
                  <a:pt x="468" y="4342"/>
                </a:cubicBezTo>
                <a:cubicBezTo>
                  <a:pt x="485" y="4322"/>
                  <a:pt x="503" y="4300"/>
                  <a:pt x="520" y="4277"/>
                </a:cubicBezTo>
                <a:cubicBezTo>
                  <a:pt x="522" y="4273"/>
                  <a:pt x="525" y="4268"/>
                  <a:pt x="529" y="4264"/>
                </a:cubicBezTo>
                <a:cubicBezTo>
                  <a:pt x="548" y="4346"/>
                  <a:pt x="620" y="4410"/>
                  <a:pt x="707" y="4410"/>
                </a:cubicBezTo>
                <a:cubicBezTo>
                  <a:pt x="708" y="4410"/>
                  <a:pt x="709" y="4410"/>
                  <a:pt x="710" y="4410"/>
                </a:cubicBezTo>
                <a:lnTo>
                  <a:pt x="720" y="4410"/>
                </a:lnTo>
                <a:cubicBezTo>
                  <a:pt x="819" y="4404"/>
                  <a:pt x="899" y="4313"/>
                  <a:pt x="891" y="4213"/>
                </a:cubicBezTo>
                <a:cubicBezTo>
                  <a:pt x="881" y="4077"/>
                  <a:pt x="874" y="3941"/>
                  <a:pt x="871" y="3805"/>
                </a:cubicBezTo>
                <a:cubicBezTo>
                  <a:pt x="866" y="3660"/>
                  <a:pt x="856" y="3515"/>
                  <a:pt x="849" y="3369"/>
                </a:cubicBezTo>
                <a:cubicBezTo>
                  <a:pt x="834" y="3068"/>
                  <a:pt x="837" y="2764"/>
                  <a:pt x="834" y="2464"/>
                </a:cubicBezTo>
                <a:cubicBezTo>
                  <a:pt x="832" y="2272"/>
                  <a:pt x="825" y="2078"/>
                  <a:pt x="822" y="1886"/>
                </a:cubicBezTo>
                <a:cubicBezTo>
                  <a:pt x="819" y="1690"/>
                  <a:pt x="818" y="1492"/>
                  <a:pt x="817" y="1296"/>
                </a:cubicBezTo>
                <a:cubicBezTo>
                  <a:pt x="816" y="1098"/>
                  <a:pt x="811" y="902"/>
                  <a:pt x="801" y="703"/>
                </a:cubicBezTo>
                <a:cubicBezTo>
                  <a:pt x="795" y="595"/>
                  <a:pt x="788" y="487"/>
                  <a:pt x="779" y="378"/>
                </a:cubicBezTo>
                <a:cubicBezTo>
                  <a:pt x="771" y="279"/>
                  <a:pt x="763" y="167"/>
                  <a:pt x="703" y="84"/>
                </a:cubicBezTo>
                <a:cubicBezTo>
                  <a:pt x="668" y="37"/>
                  <a:pt x="622" y="10"/>
                  <a:pt x="568" y="3"/>
                </a:cubicBezTo>
                <a:cubicBezTo>
                  <a:pt x="562" y="2"/>
                  <a:pt x="556" y="1"/>
                  <a:pt x="5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0" name="Google Shape;2090;p42"/>
          <p:cNvSpPr/>
          <p:nvPr/>
        </p:nvSpPr>
        <p:spPr>
          <a:xfrm flipH="1">
            <a:off x="9131920" y="4867693"/>
            <a:ext cx="122" cy="83"/>
          </a:xfrm>
          <a:custGeom>
            <a:avLst/>
            <a:gdLst/>
            <a:ahLst/>
            <a:cxnLst/>
            <a:rect l="l" t="t" r="r" b="b"/>
            <a:pathLst>
              <a:path w="2" h="1" extrusionOk="0">
                <a:moveTo>
                  <a:pt x="1" y="1"/>
                </a:moveTo>
                <a:lnTo>
                  <a:pt x="2" y="1"/>
                </a:lnTo>
                <a:lnTo>
                  <a:pt x="2" y="1"/>
                </a:ln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91" name="Google Shape;2091;p42"/>
          <p:cNvSpPr/>
          <p:nvPr/>
        </p:nvSpPr>
        <p:spPr>
          <a:xfrm flipH="1">
            <a:off x="9024722" y="5220892"/>
            <a:ext cx="75113" cy="462379"/>
          </a:xfrm>
          <a:custGeom>
            <a:avLst/>
            <a:gdLst/>
            <a:ahLst/>
            <a:cxnLst/>
            <a:rect l="l" t="t" r="r" b="b"/>
            <a:pathLst>
              <a:path w="1229" h="5603" extrusionOk="0">
                <a:moveTo>
                  <a:pt x="804" y="0"/>
                </a:moveTo>
                <a:cubicBezTo>
                  <a:pt x="800" y="0"/>
                  <a:pt x="797" y="1"/>
                  <a:pt x="793" y="1"/>
                </a:cubicBezTo>
                <a:cubicBezTo>
                  <a:pt x="733" y="5"/>
                  <a:pt x="685" y="38"/>
                  <a:pt x="655" y="85"/>
                </a:cubicBezTo>
                <a:cubicBezTo>
                  <a:pt x="635" y="73"/>
                  <a:pt x="614" y="64"/>
                  <a:pt x="591" y="58"/>
                </a:cubicBezTo>
                <a:cubicBezTo>
                  <a:pt x="579" y="56"/>
                  <a:pt x="567" y="54"/>
                  <a:pt x="555" y="54"/>
                </a:cubicBezTo>
                <a:cubicBezTo>
                  <a:pt x="533" y="54"/>
                  <a:pt x="511" y="58"/>
                  <a:pt x="491" y="66"/>
                </a:cubicBezTo>
                <a:cubicBezTo>
                  <a:pt x="480" y="60"/>
                  <a:pt x="467" y="56"/>
                  <a:pt x="455" y="53"/>
                </a:cubicBezTo>
                <a:cubicBezTo>
                  <a:pt x="452" y="52"/>
                  <a:pt x="449" y="51"/>
                  <a:pt x="446" y="51"/>
                </a:cubicBezTo>
                <a:cubicBezTo>
                  <a:pt x="434" y="48"/>
                  <a:pt x="421" y="47"/>
                  <a:pt x="409" y="47"/>
                </a:cubicBezTo>
                <a:cubicBezTo>
                  <a:pt x="355" y="47"/>
                  <a:pt x="299" y="74"/>
                  <a:pt x="265" y="116"/>
                </a:cubicBezTo>
                <a:cubicBezTo>
                  <a:pt x="247" y="108"/>
                  <a:pt x="227" y="103"/>
                  <a:pt x="207" y="101"/>
                </a:cubicBezTo>
                <a:cubicBezTo>
                  <a:pt x="203" y="101"/>
                  <a:pt x="199" y="101"/>
                  <a:pt x="196" y="101"/>
                </a:cubicBezTo>
                <a:cubicBezTo>
                  <a:pt x="129" y="101"/>
                  <a:pt x="56" y="140"/>
                  <a:pt x="29" y="203"/>
                </a:cubicBezTo>
                <a:cubicBezTo>
                  <a:pt x="18" y="231"/>
                  <a:pt x="9" y="256"/>
                  <a:pt x="5" y="287"/>
                </a:cubicBezTo>
                <a:cubicBezTo>
                  <a:pt x="1" y="319"/>
                  <a:pt x="1" y="351"/>
                  <a:pt x="2" y="384"/>
                </a:cubicBezTo>
                <a:cubicBezTo>
                  <a:pt x="3" y="415"/>
                  <a:pt x="4" y="446"/>
                  <a:pt x="4" y="476"/>
                </a:cubicBezTo>
                <a:cubicBezTo>
                  <a:pt x="6" y="531"/>
                  <a:pt x="9" y="587"/>
                  <a:pt x="10" y="642"/>
                </a:cubicBezTo>
                <a:cubicBezTo>
                  <a:pt x="30" y="1052"/>
                  <a:pt x="38" y="1461"/>
                  <a:pt x="53" y="1869"/>
                </a:cubicBezTo>
                <a:cubicBezTo>
                  <a:pt x="68" y="2280"/>
                  <a:pt x="93" y="2688"/>
                  <a:pt x="129" y="3096"/>
                </a:cubicBezTo>
                <a:cubicBezTo>
                  <a:pt x="163" y="3489"/>
                  <a:pt x="208" y="3883"/>
                  <a:pt x="236" y="4276"/>
                </a:cubicBezTo>
                <a:cubicBezTo>
                  <a:pt x="250" y="4476"/>
                  <a:pt x="273" y="4674"/>
                  <a:pt x="290" y="4873"/>
                </a:cubicBezTo>
                <a:cubicBezTo>
                  <a:pt x="299" y="4971"/>
                  <a:pt x="308" y="5070"/>
                  <a:pt x="319" y="5167"/>
                </a:cubicBezTo>
                <a:cubicBezTo>
                  <a:pt x="323" y="5213"/>
                  <a:pt x="326" y="5257"/>
                  <a:pt x="327" y="5303"/>
                </a:cubicBezTo>
                <a:cubicBezTo>
                  <a:pt x="329" y="5355"/>
                  <a:pt x="328" y="5405"/>
                  <a:pt x="336" y="5455"/>
                </a:cubicBezTo>
                <a:cubicBezTo>
                  <a:pt x="351" y="5542"/>
                  <a:pt x="434" y="5603"/>
                  <a:pt x="519" y="5603"/>
                </a:cubicBezTo>
                <a:cubicBezTo>
                  <a:pt x="519" y="5603"/>
                  <a:pt x="520" y="5603"/>
                  <a:pt x="521" y="5603"/>
                </a:cubicBezTo>
                <a:cubicBezTo>
                  <a:pt x="532" y="5603"/>
                  <a:pt x="543" y="5601"/>
                  <a:pt x="554" y="5599"/>
                </a:cubicBezTo>
                <a:cubicBezTo>
                  <a:pt x="605" y="5589"/>
                  <a:pt x="645" y="5560"/>
                  <a:pt x="670" y="5521"/>
                </a:cubicBezTo>
                <a:cubicBezTo>
                  <a:pt x="680" y="5523"/>
                  <a:pt x="690" y="5523"/>
                  <a:pt x="700" y="5523"/>
                </a:cubicBezTo>
                <a:cubicBezTo>
                  <a:pt x="744" y="5523"/>
                  <a:pt x="787" y="5512"/>
                  <a:pt x="832" y="5503"/>
                </a:cubicBezTo>
                <a:cubicBezTo>
                  <a:pt x="872" y="5496"/>
                  <a:pt x="914" y="5489"/>
                  <a:pt x="956" y="5479"/>
                </a:cubicBezTo>
                <a:cubicBezTo>
                  <a:pt x="969" y="5487"/>
                  <a:pt x="985" y="5493"/>
                  <a:pt x="1001" y="5495"/>
                </a:cubicBezTo>
                <a:cubicBezTo>
                  <a:pt x="1014" y="5499"/>
                  <a:pt x="1028" y="5500"/>
                  <a:pt x="1040" y="5500"/>
                </a:cubicBezTo>
                <a:cubicBezTo>
                  <a:pt x="1092" y="5499"/>
                  <a:pt x="1139" y="5476"/>
                  <a:pt x="1176" y="5438"/>
                </a:cubicBezTo>
                <a:cubicBezTo>
                  <a:pt x="1227" y="5388"/>
                  <a:pt x="1229" y="5322"/>
                  <a:pt x="1229" y="5256"/>
                </a:cubicBezTo>
                <a:cubicBezTo>
                  <a:pt x="1229" y="5210"/>
                  <a:pt x="1228" y="5165"/>
                  <a:pt x="1227" y="5118"/>
                </a:cubicBezTo>
                <a:cubicBezTo>
                  <a:pt x="1214" y="4735"/>
                  <a:pt x="1164" y="4353"/>
                  <a:pt x="1135" y="3969"/>
                </a:cubicBezTo>
                <a:cubicBezTo>
                  <a:pt x="1120" y="3770"/>
                  <a:pt x="1105" y="3571"/>
                  <a:pt x="1095" y="3372"/>
                </a:cubicBezTo>
                <a:cubicBezTo>
                  <a:pt x="1086" y="3170"/>
                  <a:pt x="1081" y="2969"/>
                  <a:pt x="1076" y="2768"/>
                </a:cubicBezTo>
                <a:cubicBezTo>
                  <a:pt x="1065" y="2379"/>
                  <a:pt x="1041" y="1992"/>
                  <a:pt x="1028" y="1603"/>
                </a:cubicBezTo>
                <a:cubicBezTo>
                  <a:pt x="1020" y="1403"/>
                  <a:pt x="1014" y="1203"/>
                  <a:pt x="1007" y="1002"/>
                </a:cubicBezTo>
                <a:cubicBezTo>
                  <a:pt x="1001" y="810"/>
                  <a:pt x="992" y="618"/>
                  <a:pt x="988" y="426"/>
                </a:cubicBezTo>
                <a:cubicBezTo>
                  <a:pt x="989" y="342"/>
                  <a:pt x="993" y="257"/>
                  <a:pt x="990" y="173"/>
                </a:cubicBezTo>
                <a:cubicBezTo>
                  <a:pt x="985" y="75"/>
                  <a:pt x="898" y="0"/>
                  <a:pt x="804"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2" name="Google Shape;2092;p42"/>
          <p:cNvSpPr/>
          <p:nvPr/>
        </p:nvSpPr>
        <p:spPr>
          <a:xfrm flipH="1">
            <a:off x="8133015" y="4862330"/>
            <a:ext cx="57084" cy="395617"/>
          </a:xfrm>
          <a:custGeom>
            <a:avLst/>
            <a:gdLst/>
            <a:ahLst/>
            <a:cxnLst/>
            <a:rect l="l" t="t" r="r" b="b"/>
            <a:pathLst>
              <a:path w="934" h="4794" extrusionOk="0">
                <a:moveTo>
                  <a:pt x="517" y="0"/>
                </a:moveTo>
                <a:cubicBezTo>
                  <a:pt x="418" y="0"/>
                  <a:pt x="344" y="78"/>
                  <a:pt x="333" y="173"/>
                </a:cubicBezTo>
                <a:cubicBezTo>
                  <a:pt x="332" y="175"/>
                  <a:pt x="332" y="179"/>
                  <a:pt x="332" y="181"/>
                </a:cubicBezTo>
                <a:cubicBezTo>
                  <a:pt x="325" y="193"/>
                  <a:pt x="318" y="204"/>
                  <a:pt x="314" y="216"/>
                </a:cubicBezTo>
                <a:cubicBezTo>
                  <a:pt x="278" y="306"/>
                  <a:pt x="282" y="416"/>
                  <a:pt x="282" y="512"/>
                </a:cubicBezTo>
                <a:cubicBezTo>
                  <a:pt x="280" y="594"/>
                  <a:pt x="279" y="676"/>
                  <a:pt x="280" y="759"/>
                </a:cubicBezTo>
                <a:cubicBezTo>
                  <a:pt x="280" y="795"/>
                  <a:pt x="280" y="832"/>
                  <a:pt x="280" y="868"/>
                </a:cubicBezTo>
                <a:cubicBezTo>
                  <a:pt x="270" y="962"/>
                  <a:pt x="261" y="1055"/>
                  <a:pt x="252" y="1149"/>
                </a:cubicBezTo>
                <a:cubicBezTo>
                  <a:pt x="237" y="1311"/>
                  <a:pt x="221" y="1473"/>
                  <a:pt x="204" y="1636"/>
                </a:cubicBezTo>
                <a:cubicBezTo>
                  <a:pt x="187" y="1803"/>
                  <a:pt x="166" y="1971"/>
                  <a:pt x="155" y="2139"/>
                </a:cubicBezTo>
                <a:cubicBezTo>
                  <a:pt x="140" y="2339"/>
                  <a:pt x="131" y="2538"/>
                  <a:pt x="115" y="2737"/>
                </a:cubicBezTo>
                <a:cubicBezTo>
                  <a:pt x="98" y="2935"/>
                  <a:pt x="72" y="3130"/>
                  <a:pt x="59" y="3327"/>
                </a:cubicBezTo>
                <a:cubicBezTo>
                  <a:pt x="45" y="3512"/>
                  <a:pt x="45" y="3699"/>
                  <a:pt x="32" y="3884"/>
                </a:cubicBezTo>
                <a:cubicBezTo>
                  <a:pt x="19" y="4080"/>
                  <a:pt x="0" y="4277"/>
                  <a:pt x="7" y="4475"/>
                </a:cubicBezTo>
                <a:cubicBezTo>
                  <a:pt x="8" y="4528"/>
                  <a:pt x="8" y="4581"/>
                  <a:pt x="19" y="4633"/>
                </a:cubicBezTo>
                <a:cubicBezTo>
                  <a:pt x="39" y="4723"/>
                  <a:pt x="116" y="4788"/>
                  <a:pt x="208" y="4794"/>
                </a:cubicBezTo>
                <a:lnTo>
                  <a:pt x="224" y="4794"/>
                </a:lnTo>
                <a:cubicBezTo>
                  <a:pt x="314" y="4793"/>
                  <a:pt x="404" y="4733"/>
                  <a:pt x="468" y="4676"/>
                </a:cubicBezTo>
                <a:cubicBezTo>
                  <a:pt x="549" y="4604"/>
                  <a:pt x="610" y="4516"/>
                  <a:pt x="641" y="4412"/>
                </a:cubicBezTo>
                <a:cubicBezTo>
                  <a:pt x="699" y="4221"/>
                  <a:pt x="714" y="4021"/>
                  <a:pt x="733" y="3823"/>
                </a:cubicBezTo>
                <a:cubicBezTo>
                  <a:pt x="742" y="3727"/>
                  <a:pt x="752" y="3631"/>
                  <a:pt x="762" y="3535"/>
                </a:cubicBezTo>
                <a:cubicBezTo>
                  <a:pt x="772" y="3438"/>
                  <a:pt x="784" y="3341"/>
                  <a:pt x="793" y="3245"/>
                </a:cubicBezTo>
                <a:cubicBezTo>
                  <a:pt x="803" y="3134"/>
                  <a:pt x="818" y="3024"/>
                  <a:pt x="826" y="2914"/>
                </a:cubicBezTo>
                <a:cubicBezTo>
                  <a:pt x="833" y="2799"/>
                  <a:pt x="840" y="2685"/>
                  <a:pt x="848" y="2570"/>
                </a:cubicBezTo>
                <a:cubicBezTo>
                  <a:pt x="855" y="2469"/>
                  <a:pt x="855" y="2368"/>
                  <a:pt x="858" y="2266"/>
                </a:cubicBezTo>
                <a:cubicBezTo>
                  <a:pt x="865" y="2069"/>
                  <a:pt x="869" y="1871"/>
                  <a:pt x="875" y="1675"/>
                </a:cubicBezTo>
                <a:cubicBezTo>
                  <a:pt x="881" y="1474"/>
                  <a:pt x="891" y="1276"/>
                  <a:pt x="904" y="1077"/>
                </a:cubicBezTo>
                <a:cubicBezTo>
                  <a:pt x="915" y="886"/>
                  <a:pt x="933" y="695"/>
                  <a:pt x="927" y="505"/>
                </a:cubicBezTo>
                <a:cubicBezTo>
                  <a:pt x="925" y="458"/>
                  <a:pt x="922" y="411"/>
                  <a:pt x="919" y="364"/>
                </a:cubicBezTo>
                <a:cubicBezTo>
                  <a:pt x="916" y="326"/>
                  <a:pt x="914" y="289"/>
                  <a:pt x="901" y="253"/>
                </a:cubicBezTo>
                <a:cubicBezTo>
                  <a:pt x="871" y="173"/>
                  <a:pt x="794" y="123"/>
                  <a:pt x="710" y="123"/>
                </a:cubicBezTo>
                <a:cubicBezTo>
                  <a:pt x="704" y="123"/>
                  <a:pt x="699" y="124"/>
                  <a:pt x="693" y="124"/>
                </a:cubicBezTo>
                <a:cubicBezTo>
                  <a:pt x="668" y="57"/>
                  <a:pt x="601" y="5"/>
                  <a:pt x="530" y="1"/>
                </a:cubicBezTo>
                <a:cubicBezTo>
                  <a:pt x="526" y="0"/>
                  <a:pt x="521" y="0"/>
                  <a:pt x="5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grpSp>
        <p:nvGrpSpPr>
          <p:cNvPr id="2093" name="Google Shape;2093;p42"/>
          <p:cNvGrpSpPr/>
          <p:nvPr/>
        </p:nvGrpSpPr>
        <p:grpSpPr>
          <a:xfrm>
            <a:off x="1407291" y="2838126"/>
            <a:ext cx="1240746" cy="3568721"/>
            <a:chOff x="6553887" y="1596185"/>
            <a:chExt cx="1240746" cy="2676541"/>
          </a:xfrm>
        </p:grpSpPr>
        <p:sp>
          <p:nvSpPr>
            <p:cNvPr id="2094" name="Google Shape;2094;p42"/>
            <p:cNvSpPr/>
            <p:nvPr/>
          </p:nvSpPr>
          <p:spPr>
            <a:xfrm flipH="1">
              <a:off x="6810275" y="3314878"/>
              <a:ext cx="661719" cy="219223"/>
            </a:xfrm>
            <a:custGeom>
              <a:avLst/>
              <a:gdLst/>
              <a:ahLst/>
              <a:cxnLst/>
              <a:rect l="l" t="t" r="r" b="b"/>
              <a:pathLst>
                <a:path w="10827" h="3542" extrusionOk="0">
                  <a:moveTo>
                    <a:pt x="4319" y="211"/>
                  </a:moveTo>
                  <a:cubicBezTo>
                    <a:pt x="4313" y="213"/>
                    <a:pt x="4307" y="216"/>
                    <a:pt x="4301" y="219"/>
                  </a:cubicBezTo>
                  <a:lnTo>
                    <a:pt x="4301" y="219"/>
                  </a:lnTo>
                  <a:cubicBezTo>
                    <a:pt x="4307" y="216"/>
                    <a:pt x="4313" y="213"/>
                    <a:pt x="4319" y="211"/>
                  </a:cubicBezTo>
                  <a:close/>
                  <a:moveTo>
                    <a:pt x="4301" y="219"/>
                  </a:moveTo>
                  <a:cubicBezTo>
                    <a:pt x="4300" y="219"/>
                    <a:pt x="4300" y="219"/>
                    <a:pt x="4299" y="219"/>
                  </a:cubicBezTo>
                  <a:cubicBezTo>
                    <a:pt x="4300" y="219"/>
                    <a:pt x="4300" y="219"/>
                    <a:pt x="4301" y="219"/>
                  </a:cubicBezTo>
                  <a:close/>
                  <a:moveTo>
                    <a:pt x="3523" y="1668"/>
                  </a:moveTo>
                  <a:cubicBezTo>
                    <a:pt x="3523" y="1668"/>
                    <a:pt x="3522" y="1669"/>
                    <a:pt x="3522" y="1669"/>
                  </a:cubicBezTo>
                  <a:cubicBezTo>
                    <a:pt x="3522" y="1669"/>
                    <a:pt x="3523" y="1669"/>
                    <a:pt x="3523" y="1668"/>
                  </a:cubicBezTo>
                  <a:close/>
                  <a:moveTo>
                    <a:pt x="3594" y="1613"/>
                  </a:moveTo>
                  <a:lnTo>
                    <a:pt x="3594" y="1613"/>
                  </a:lnTo>
                  <a:cubicBezTo>
                    <a:pt x="3564" y="1641"/>
                    <a:pt x="3533" y="1668"/>
                    <a:pt x="3503" y="1694"/>
                  </a:cubicBezTo>
                  <a:cubicBezTo>
                    <a:pt x="3509" y="1686"/>
                    <a:pt x="3515" y="1678"/>
                    <a:pt x="3522" y="1669"/>
                  </a:cubicBezTo>
                  <a:cubicBezTo>
                    <a:pt x="3522" y="1669"/>
                    <a:pt x="3522" y="1668"/>
                    <a:pt x="3523" y="1668"/>
                  </a:cubicBezTo>
                  <a:cubicBezTo>
                    <a:pt x="3546" y="1650"/>
                    <a:pt x="3570" y="1631"/>
                    <a:pt x="3594" y="1613"/>
                  </a:cubicBezTo>
                  <a:close/>
                  <a:moveTo>
                    <a:pt x="5072" y="0"/>
                  </a:moveTo>
                  <a:cubicBezTo>
                    <a:pt x="5039" y="0"/>
                    <a:pt x="5006" y="5"/>
                    <a:pt x="4973" y="12"/>
                  </a:cubicBezTo>
                  <a:cubicBezTo>
                    <a:pt x="4903" y="26"/>
                    <a:pt x="4836" y="44"/>
                    <a:pt x="4768" y="64"/>
                  </a:cubicBezTo>
                  <a:cubicBezTo>
                    <a:pt x="4614" y="98"/>
                    <a:pt x="4464" y="149"/>
                    <a:pt x="4319" y="211"/>
                  </a:cubicBezTo>
                  <a:lnTo>
                    <a:pt x="4319" y="211"/>
                  </a:lnTo>
                  <a:cubicBezTo>
                    <a:pt x="4320" y="210"/>
                    <a:pt x="4320" y="210"/>
                    <a:pt x="4321" y="210"/>
                  </a:cubicBezTo>
                  <a:lnTo>
                    <a:pt x="4321" y="210"/>
                  </a:lnTo>
                  <a:cubicBezTo>
                    <a:pt x="4308" y="216"/>
                    <a:pt x="4296" y="220"/>
                    <a:pt x="4283" y="226"/>
                  </a:cubicBezTo>
                  <a:cubicBezTo>
                    <a:pt x="4260" y="216"/>
                    <a:pt x="4235" y="211"/>
                    <a:pt x="4209" y="211"/>
                  </a:cubicBezTo>
                  <a:cubicBezTo>
                    <a:pt x="4204" y="211"/>
                    <a:pt x="4200" y="211"/>
                    <a:pt x="4195" y="211"/>
                  </a:cubicBezTo>
                  <a:cubicBezTo>
                    <a:pt x="4049" y="225"/>
                    <a:pt x="3914" y="299"/>
                    <a:pt x="3789" y="372"/>
                  </a:cubicBezTo>
                  <a:cubicBezTo>
                    <a:pt x="3778" y="378"/>
                    <a:pt x="3768" y="385"/>
                    <a:pt x="3757" y="391"/>
                  </a:cubicBezTo>
                  <a:cubicBezTo>
                    <a:pt x="3731" y="395"/>
                    <a:pt x="3705" y="404"/>
                    <a:pt x="3683" y="420"/>
                  </a:cubicBezTo>
                  <a:cubicBezTo>
                    <a:pt x="3651" y="443"/>
                    <a:pt x="3621" y="467"/>
                    <a:pt x="3591" y="492"/>
                  </a:cubicBezTo>
                  <a:cubicBezTo>
                    <a:pt x="3531" y="532"/>
                    <a:pt x="3470" y="574"/>
                    <a:pt x="3410" y="616"/>
                  </a:cubicBezTo>
                  <a:cubicBezTo>
                    <a:pt x="3354" y="658"/>
                    <a:pt x="3299" y="702"/>
                    <a:pt x="3244" y="744"/>
                  </a:cubicBezTo>
                  <a:cubicBezTo>
                    <a:pt x="3212" y="768"/>
                    <a:pt x="3180" y="792"/>
                    <a:pt x="3149" y="820"/>
                  </a:cubicBezTo>
                  <a:cubicBezTo>
                    <a:pt x="3120" y="845"/>
                    <a:pt x="3093" y="871"/>
                    <a:pt x="3070" y="903"/>
                  </a:cubicBezTo>
                  <a:cubicBezTo>
                    <a:pt x="3053" y="926"/>
                    <a:pt x="3038" y="951"/>
                    <a:pt x="3022" y="975"/>
                  </a:cubicBezTo>
                  <a:cubicBezTo>
                    <a:pt x="2995" y="1022"/>
                    <a:pt x="2988" y="1075"/>
                    <a:pt x="3001" y="1121"/>
                  </a:cubicBezTo>
                  <a:cubicBezTo>
                    <a:pt x="2939" y="1195"/>
                    <a:pt x="2881" y="1273"/>
                    <a:pt x="2829" y="1351"/>
                  </a:cubicBezTo>
                  <a:cubicBezTo>
                    <a:pt x="2796" y="1399"/>
                    <a:pt x="2765" y="1448"/>
                    <a:pt x="2734" y="1498"/>
                  </a:cubicBezTo>
                  <a:cubicBezTo>
                    <a:pt x="2713" y="1528"/>
                    <a:pt x="2694" y="1558"/>
                    <a:pt x="2681" y="1592"/>
                  </a:cubicBezTo>
                  <a:cubicBezTo>
                    <a:pt x="2646" y="1629"/>
                    <a:pt x="2612" y="1666"/>
                    <a:pt x="2576" y="1703"/>
                  </a:cubicBezTo>
                  <a:cubicBezTo>
                    <a:pt x="2517" y="1765"/>
                    <a:pt x="2456" y="1827"/>
                    <a:pt x="2400" y="1893"/>
                  </a:cubicBezTo>
                  <a:cubicBezTo>
                    <a:pt x="2344" y="1870"/>
                    <a:pt x="2286" y="1850"/>
                    <a:pt x="2226" y="1833"/>
                  </a:cubicBezTo>
                  <a:cubicBezTo>
                    <a:pt x="2130" y="1805"/>
                    <a:pt x="2027" y="1796"/>
                    <a:pt x="1925" y="1795"/>
                  </a:cubicBezTo>
                  <a:cubicBezTo>
                    <a:pt x="1851" y="1777"/>
                    <a:pt x="1776" y="1761"/>
                    <a:pt x="1700" y="1751"/>
                  </a:cubicBezTo>
                  <a:cubicBezTo>
                    <a:pt x="1660" y="1746"/>
                    <a:pt x="1618" y="1742"/>
                    <a:pt x="1578" y="1742"/>
                  </a:cubicBezTo>
                  <a:cubicBezTo>
                    <a:pt x="1564" y="1742"/>
                    <a:pt x="1551" y="1742"/>
                    <a:pt x="1538" y="1743"/>
                  </a:cubicBezTo>
                  <a:cubicBezTo>
                    <a:pt x="1515" y="1746"/>
                    <a:pt x="1492" y="1748"/>
                    <a:pt x="1470" y="1751"/>
                  </a:cubicBezTo>
                  <a:cubicBezTo>
                    <a:pt x="1461" y="1746"/>
                    <a:pt x="1452" y="1741"/>
                    <a:pt x="1443" y="1737"/>
                  </a:cubicBezTo>
                  <a:cubicBezTo>
                    <a:pt x="1382" y="1708"/>
                    <a:pt x="1312" y="1698"/>
                    <a:pt x="1243" y="1698"/>
                  </a:cubicBezTo>
                  <a:cubicBezTo>
                    <a:pt x="1194" y="1698"/>
                    <a:pt x="1145" y="1703"/>
                    <a:pt x="1100" y="1710"/>
                  </a:cubicBezTo>
                  <a:cubicBezTo>
                    <a:pt x="839" y="1753"/>
                    <a:pt x="601" y="1900"/>
                    <a:pt x="409" y="2077"/>
                  </a:cubicBezTo>
                  <a:cubicBezTo>
                    <a:pt x="305" y="2172"/>
                    <a:pt x="213" y="2277"/>
                    <a:pt x="143" y="2399"/>
                  </a:cubicBezTo>
                  <a:cubicBezTo>
                    <a:pt x="112" y="2452"/>
                    <a:pt x="87" y="2508"/>
                    <a:pt x="63" y="2566"/>
                  </a:cubicBezTo>
                  <a:cubicBezTo>
                    <a:pt x="43" y="2611"/>
                    <a:pt x="25" y="2661"/>
                    <a:pt x="16" y="2710"/>
                  </a:cubicBezTo>
                  <a:cubicBezTo>
                    <a:pt x="4" y="2776"/>
                    <a:pt x="24" y="2837"/>
                    <a:pt x="63" y="2885"/>
                  </a:cubicBezTo>
                  <a:cubicBezTo>
                    <a:pt x="58" y="2951"/>
                    <a:pt x="81" y="3017"/>
                    <a:pt x="128" y="3069"/>
                  </a:cubicBezTo>
                  <a:cubicBezTo>
                    <a:pt x="134" y="3074"/>
                    <a:pt x="139" y="3080"/>
                    <a:pt x="145" y="3086"/>
                  </a:cubicBezTo>
                  <a:cubicBezTo>
                    <a:pt x="127" y="3094"/>
                    <a:pt x="110" y="3104"/>
                    <a:pt x="92" y="3117"/>
                  </a:cubicBezTo>
                  <a:cubicBezTo>
                    <a:pt x="33" y="3162"/>
                    <a:pt x="1" y="3233"/>
                    <a:pt x="17" y="3309"/>
                  </a:cubicBezTo>
                  <a:cubicBezTo>
                    <a:pt x="20" y="3327"/>
                    <a:pt x="27" y="3345"/>
                    <a:pt x="38" y="3361"/>
                  </a:cubicBezTo>
                  <a:cubicBezTo>
                    <a:pt x="38" y="3363"/>
                    <a:pt x="38" y="3365"/>
                    <a:pt x="39" y="3366"/>
                  </a:cubicBezTo>
                  <a:cubicBezTo>
                    <a:pt x="62" y="3431"/>
                    <a:pt x="115" y="3471"/>
                    <a:pt x="182" y="3487"/>
                  </a:cubicBezTo>
                  <a:cubicBezTo>
                    <a:pt x="256" y="3504"/>
                    <a:pt x="331" y="3511"/>
                    <a:pt x="408" y="3514"/>
                  </a:cubicBezTo>
                  <a:cubicBezTo>
                    <a:pt x="420" y="3514"/>
                    <a:pt x="432" y="3514"/>
                    <a:pt x="443" y="3514"/>
                  </a:cubicBezTo>
                  <a:cubicBezTo>
                    <a:pt x="479" y="3514"/>
                    <a:pt x="515" y="3513"/>
                    <a:pt x="551" y="3510"/>
                  </a:cubicBezTo>
                  <a:cubicBezTo>
                    <a:pt x="567" y="3510"/>
                    <a:pt x="582" y="3509"/>
                    <a:pt x="597" y="3508"/>
                  </a:cubicBezTo>
                  <a:cubicBezTo>
                    <a:pt x="648" y="3514"/>
                    <a:pt x="700" y="3516"/>
                    <a:pt x="750" y="3516"/>
                  </a:cubicBezTo>
                  <a:cubicBezTo>
                    <a:pt x="759" y="3516"/>
                    <a:pt x="767" y="3516"/>
                    <a:pt x="776" y="3516"/>
                  </a:cubicBezTo>
                  <a:cubicBezTo>
                    <a:pt x="956" y="3516"/>
                    <a:pt x="1136" y="3505"/>
                    <a:pt x="1315" y="3484"/>
                  </a:cubicBezTo>
                  <a:lnTo>
                    <a:pt x="1317" y="3484"/>
                  </a:lnTo>
                  <a:cubicBezTo>
                    <a:pt x="1730" y="3474"/>
                    <a:pt x="2144" y="3468"/>
                    <a:pt x="2555" y="3446"/>
                  </a:cubicBezTo>
                  <a:cubicBezTo>
                    <a:pt x="2778" y="3435"/>
                    <a:pt x="3001" y="3423"/>
                    <a:pt x="3223" y="3406"/>
                  </a:cubicBezTo>
                  <a:cubicBezTo>
                    <a:pt x="3259" y="3403"/>
                    <a:pt x="3294" y="3400"/>
                    <a:pt x="3330" y="3397"/>
                  </a:cubicBezTo>
                  <a:cubicBezTo>
                    <a:pt x="3346" y="3403"/>
                    <a:pt x="3362" y="3406"/>
                    <a:pt x="3380" y="3407"/>
                  </a:cubicBezTo>
                  <a:cubicBezTo>
                    <a:pt x="3462" y="3411"/>
                    <a:pt x="3545" y="3415"/>
                    <a:pt x="3628" y="3415"/>
                  </a:cubicBezTo>
                  <a:cubicBezTo>
                    <a:pt x="3647" y="3415"/>
                    <a:pt x="3665" y="3414"/>
                    <a:pt x="3684" y="3414"/>
                  </a:cubicBezTo>
                  <a:cubicBezTo>
                    <a:pt x="3769" y="3412"/>
                    <a:pt x="3853" y="3411"/>
                    <a:pt x="3938" y="3409"/>
                  </a:cubicBezTo>
                  <a:cubicBezTo>
                    <a:pt x="4042" y="3407"/>
                    <a:pt x="4146" y="3403"/>
                    <a:pt x="4250" y="3399"/>
                  </a:cubicBezTo>
                  <a:cubicBezTo>
                    <a:pt x="4258" y="3401"/>
                    <a:pt x="4266" y="3403"/>
                    <a:pt x="4274" y="3405"/>
                  </a:cubicBezTo>
                  <a:cubicBezTo>
                    <a:pt x="4308" y="3411"/>
                    <a:pt x="4343" y="3417"/>
                    <a:pt x="4376" y="3421"/>
                  </a:cubicBezTo>
                  <a:cubicBezTo>
                    <a:pt x="4461" y="3430"/>
                    <a:pt x="4547" y="3433"/>
                    <a:pt x="4633" y="3433"/>
                  </a:cubicBezTo>
                  <a:cubicBezTo>
                    <a:pt x="4724" y="3433"/>
                    <a:pt x="4814" y="3430"/>
                    <a:pt x="4904" y="3430"/>
                  </a:cubicBezTo>
                  <a:cubicBezTo>
                    <a:pt x="5027" y="3430"/>
                    <a:pt x="5149" y="3429"/>
                    <a:pt x="5270" y="3429"/>
                  </a:cubicBezTo>
                  <a:cubicBezTo>
                    <a:pt x="5390" y="3429"/>
                    <a:pt x="5510" y="3431"/>
                    <a:pt x="5630" y="3431"/>
                  </a:cubicBezTo>
                  <a:cubicBezTo>
                    <a:pt x="5702" y="3431"/>
                    <a:pt x="5774" y="3430"/>
                    <a:pt x="5845" y="3428"/>
                  </a:cubicBezTo>
                  <a:cubicBezTo>
                    <a:pt x="5994" y="3423"/>
                    <a:pt x="6144" y="3421"/>
                    <a:pt x="6293" y="3414"/>
                  </a:cubicBezTo>
                  <a:cubicBezTo>
                    <a:pt x="6313" y="3466"/>
                    <a:pt x="6355" y="3506"/>
                    <a:pt x="6410" y="3524"/>
                  </a:cubicBezTo>
                  <a:cubicBezTo>
                    <a:pt x="6454" y="3539"/>
                    <a:pt x="6502" y="3542"/>
                    <a:pt x="6549" y="3542"/>
                  </a:cubicBezTo>
                  <a:cubicBezTo>
                    <a:pt x="6570" y="3542"/>
                    <a:pt x="6590" y="3541"/>
                    <a:pt x="6610" y="3541"/>
                  </a:cubicBezTo>
                  <a:cubicBezTo>
                    <a:pt x="6656" y="3540"/>
                    <a:pt x="6703" y="3540"/>
                    <a:pt x="6750" y="3539"/>
                  </a:cubicBezTo>
                  <a:cubicBezTo>
                    <a:pt x="6850" y="3538"/>
                    <a:pt x="6952" y="3536"/>
                    <a:pt x="7053" y="3534"/>
                  </a:cubicBezTo>
                  <a:cubicBezTo>
                    <a:pt x="7251" y="3531"/>
                    <a:pt x="7448" y="3526"/>
                    <a:pt x="7645" y="3512"/>
                  </a:cubicBezTo>
                  <a:cubicBezTo>
                    <a:pt x="7846" y="3499"/>
                    <a:pt x="8046" y="3482"/>
                    <a:pt x="8247" y="3462"/>
                  </a:cubicBezTo>
                  <a:cubicBezTo>
                    <a:pt x="8447" y="3443"/>
                    <a:pt x="8647" y="3421"/>
                    <a:pt x="8845" y="3389"/>
                  </a:cubicBezTo>
                  <a:cubicBezTo>
                    <a:pt x="8878" y="3383"/>
                    <a:pt x="8912" y="3376"/>
                    <a:pt x="8946" y="3371"/>
                  </a:cubicBezTo>
                  <a:cubicBezTo>
                    <a:pt x="8977" y="3375"/>
                    <a:pt x="9009" y="3379"/>
                    <a:pt x="9042" y="3380"/>
                  </a:cubicBezTo>
                  <a:cubicBezTo>
                    <a:pt x="9101" y="3381"/>
                    <a:pt x="9158" y="3382"/>
                    <a:pt x="9216" y="3382"/>
                  </a:cubicBezTo>
                  <a:cubicBezTo>
                    <a:pt x="9288" y="3382"/>
                    <a:pt x="9359" y="3382"/>
                    <a:pt x="9432" y="3381"/>
                  </a:cubicBezTo>
                  <a:cubicBezTo>
                    <a:pt x="9552" y="3381"/>
                    <a:pt x="9674" y="3376"/>
                    <a:pt x="9795" y="3373"/>
                  </a:cubicBezTo>
                  <a:cubicBezTo>
                    <a:pt x="9905" y="3369"/>
                    <a:pt x="10014" y="3363"/>
                    <a:pt x="10125" y="3357"/>
                  </a:cubicBezTo>
                  <a:cubicBezTo>
                    <a:pt x="10155" y="3356"/>
                    <a:pt x="10185" y="3353"/>
                    <a:pt x="10216" y="3352"/>
                  </a:cubicBezTo>
                  <a:cubicBezTo>
                    <a:pt x="10264" y="3357"/>
                    <a:pt x="10314" y="3361"/>
                    <a:pt x="10362" y="3364"/>
                  </a:cubicBezTo>
                  <a:cubicBezTo>
                    <a:pt x="10398" y="3365"/>
                    <a:pt x="10434" y="3367"/>
                    <a:pt x="10470" y="3367"/>
                  </a:cubicBezTo>
                  <a:cubicBezTo>
                    <a:pt x="10490" y="3367"/>
                    <a:pt x="10510" y="3367"/>
                    <a:pt x="10530" y="3365"/>
                  </a:cubicBezTo>
                  <a:cubicBezTo>
                    <a:pt x="10630" y="3356"/>
                    <a:pt x="10727" y="3325"/>
                    <a:pt x="10779" y="3233"/>
                  </a:cubicBezTo>
                  <a:cubicBezTo>
                    <a:pt x="10826" y="3150"/>
                    <a:pt x="10826" y="3044"/>
                    <a:pt x="10790" y="2957"/>
                  </a:cubicBezTo>
                  <a:cubicBezTo>
                    <a:pt x="10786" y="2948"/>
                    <a:pt x="10782" y="2937"/>
                    <a:pt x="10778" y="2928"/>
                  </a:cubicBezTo>
                  <a:cubicBezTo>
                    <a:pt x="10796" y="2886"/>
                    <a:pt x="10807" y="2840"/>
                    <a:pt x="10807" y="2795"/>
                  </a:cubicBezTo>
                  <a:cubicBezTo>
                    <a:pt x="10807" y="2738"/>
                    <a:pt x="10802" y="2682"/>
                    <a:pt x="10777" y="2631"/>
                  </a:cubicBezTo>
                  <a:cubicBezTo>
                    <a:pt x="10753" y="2580"/>
                    <a:pt x="10719" y="2537"/>
                    <a:pt x="10680" y="2497"/>
                  </a:cubicBezTo>
                  <a:cubicBezTo>
                    <a:pt x="10628" y="2443"/>
                    <a:pt x="10577" y="2391"/>
                    <a:pt x="10517" y="2347"/>
                  </a:cubicBezTo>
                  <a:cubicBezTo>
                    <a:pt x="10482" y="2322"/>
                    <a:pt x="10447" y="2298"/>
                    <a:pt x="10410" y="2276"/>
                  </a:cubicBezTo>
                  <a:cubicBezTo>
                    <a:pt x="10394" y="2265"/>
                    <a:pt x="10377" y="2255"/>
                    <a:pt x="10361" y="2245"/>
                  </a:cubicBezTo>
                  <a:cubicBezTo>
                    <a:pt x="10321" y="2223"/>
                    <a:pt x="10280" y="2197"/>
                    <a:pt x="10236" y="2180"/>
                  </a:cubicBezTo>
                  <a:cubicBezTo>
                    <a:pt x="10235" y="2180"/>
                    <a:pt x="10234" y="2179"/>
                    <a:pt x="10232" y="2179"/>
                  </a:cubicBezTo>
                  <a:cubicBezTo>
                    <a:pt x="10165" y="2108"/>
                    <a:pt x="10093" y="2046"/>
                    <a:pt x="10004" y="2006"/>
                  </a:cubicBezTo>
                  <a:cubicBezTo>
                    <a:pt x="9911" y="1965"/>
                    <a:pt x="9803" y="1955"/>
                    <a:pt x="9699" y="1955"/>
                  </a:cubicBezTo>
                  <a:cubicBezTo>
                    <a:pt x="9680" y="1955"/>
                    <a:pt x="9661" y="1956"/>
                    <a:pt x="9642" y="1956"/>
                  </a:cubicBezTo>
                  <a:cubicBezTo>
                    <a:pt x="9610" y="1909"/>
                    <a:pt x="9560" y="1874"/>
                    <a:pt x="9510" y="1852"/>
                  </a:cubicBezTo>
                  <a:cubicBezTo>
                    <a:pt x="9462" y="1831"/>
                    <a:pt x="9413" y="1817"/>
                    <a:pt x="9359" y="1807"/>
                  </a:cubicBezTo>
                  <a:cubicBezTo>
                    <a:pt x="9329" y="1802"/>
                    <a:pt x="9297" y="1800"/>
                    <a:pt x="9266" y="1800"/>
                  </a:cubicBezTo>
                  <a:cubicBezTo>
                    <a:pt x="9237" y="1800"/>
                    <a:pt x="9209" y="1802"/>
                    <a:pt x="9181" y="1803"/>
                  </a:cubicBezTo>
                  <a:cubicBezTo>
                    <a:pt x="9057" y="1809"/>
                    <a:pt x="8936" y="1819"/>
                    <a:pt x="8815" y="1837"/>
                  </a:cubicBezTo>
                  <a:cubicBezTo>
                    <a:pt x="8632" y="1867"/>
                    <a:pt x="8454" y="1908"/>
                    <a:pt x="8275" y="1958"/>
                  </a:cubicBezTo>
                  <a:cubicBezTo>
                    <a:pt x="8192" y="1984"/>
                    <a:pt x="8107" y="2005"/>
                    <a:pt x="8025" y="2033"/>
                  </a:cubicBezTo>
                  <a:cubicBezTo>
                    <a:pt x="8002" y="1989"/>
                    <a:pt x="7973" y="1952"/>
                    <a:pt x="7939" y="1914"/>
                  </a:cubicBezTo>
                  <a:cubicBezTo>
                    <a:pt x="7890" y="1861"/>
                    <a:pt x="7836" y="1807"/>
                    <a:pt x="7775" y="1767"/>
                  </a:cubicBezTo>
                  <a:cubicBezTo>
                    <a:pt x="7765" y="1761"/>
                    <a:pt x="7755" y="1755"/>
                    <a:pt x="7746" y="1749"/>
                  </a:cubicBezTo>
                  <a:cubicBezTo>
                    <a:pt x="7749" y="1675"/>
                    <a:pt x="7717" y="1602"/>
                    <a:pt x="7677" y="1540"/>
                  </a:cubicBezTo>
                  <a:cubicBezTo>
                    <a:pt x="7651" y="1499"/>
                    <a:pt x="7610" y="1464"/>
                    <a:pt x="7570" y="1437"/>
                  </a:cubicBezTo>
                  <a:cubicBezTo>
                    <a:pt x="7523" y="1405"/>
                    <a:pt x="7474" y="1375"/>
                    <a:pt x="7422" y="1350"/>
                  </a:cubicBezTo>
                  <a:cubicBezTo>
                    <a:pt x="7341" y="1311"/>
                    <a:pt x="7256" y="1281"/>
                    <a:pt x="7171" y="1260"/>
                  </a:cubicBezTo>
                  <a:cubicBezTo>
                    <a:pt x="7169" y="1259"/>
                    <a:pt x="7169" y="1259"/>
                    <a:pt x="7168" y="1257"/>
                  </a:cubicBezTo>
                  <a:cubicBezTo>
                    <a:pt x="7168" y="1243"/>
                    <a:pt x="7168" y="1228"/>
                    <a:pt x="7167" y="1214"/>
                  </a:cubicBezTo>
                  <a:cubicBezTo>
                    <a:pt x="7158" y="1116"/>
                    <a:pt x="7113" y="1016"/>
                    <a:pt x="7053" y="938"/>
                  </a:cubicBezTo>
                  <a:cubicBezTo>
                    <a:pt x="6982" y="846"/>
                    <a:pt x="6898" y="770"/>
                    <a:pt x="6797" y="714"/>
                  </a:cubicBezTo>
                  <a:cubicBezTo>
                    <a:pt x="6783" y="707"/>
                    <a:pt x="6769" y="699"/>
                    <a:pt x="6755" y="693"/>
                  </a:cubicBezTo>
                  <a:cubicBezTo>
                    <a:pt x="6730" y="675"/>
                    <a:pt x="6705" y="659"/>
                    <a:pt x="6678" y="646"/>
                  </a:cubicBezTo>
                  <a:cubicBezTo>
                    <a:pt x="6597" y="483"/>
                    <a:pt x="6426" y="362"/>
                    <a:pt x="6260" y="302"/>
                  </a:cubicBezTo>
                  <a:cubicBezTo>
                    <a:pt x="6115" y="248"/>
                    <a:pt x="5964" y="227"/>
                    <a:pt x="5811" y="227"/>
                  </a:cubicBezTo>
                  <a:cubicBezTo>
                    <a:pt x="5742" y="227"/>
                    <a:pt x="5673" y="231"/>
                    <a:pt x="5604" y="239"/>
                  </a:cubicBezTo>
                  <a:cubicBezTo>
                    <a:pt x="5574" y="164"/>
                    <a:pt x="5502" y="113"/>
                    <a:pt x="5428" y="80"/>
                  </a:cubicBezTo>
                  <a:cubicBezTo>
                    <a:pt x="5359" y="49"/>
                    <a:pt x="5283" y="34"/>
                    <a:pt x="5206" y="28"/>
                  </a:cubicBezTo>
                  <a:cubicBezTo>
                    <a:pt x="5163" y="9"/>
                    <a:pt x="5118" y="0"/>
                    <a:pt x="507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5" name="Google Shape;2095;p42"/>
            <p:cNvSpPr/>
            <p:nvPr/>
          </p:nvSpPr>
          <p:spPr>
            <a:xfrm flipH="1">
              <a:off x="6804286" y="3484897"/>
              <a:ext cx="680849" cy="44996"/>
            </a:xfrm>
            <a:custGeom>
              <a:avLst/>
              <a:gdLst/>
              <a:ahLst/>
              <a:cxnLst/>
              <a:rect l="l" t="t" r="r" b="b"/>
              <a:pathLst>
                <a:path w="11140" h="727" extrusionOk="0">
                  <a:moveTo>
                    <a:pt x="10609" y="0"/>
                  </a:moveTo>
                  <a:cubicBezTo>
                    <a:pt x="10547" y="0"/>
                    <a:pt x="10486" y="1"/>
                    <a:pt x="10425" y="3"/>
                  </a:cubicBezTo>
                  <a:cubicBezTo>
                    <a:pt x="10241" y="10"/>
                    <a:pt x="10058" y="18"/>
                    <a:pt x="9873" y="20"/>
                  </a:cubicBezTo>
                  <a:cubicBezTo>
                    <a:pt x="9774" y="19"/>
                    <a:pt x="9675" y="12"/>
                    <a:pt x="9575" y="8"/>
                  </a:cubicBezTo>
                  <a:cubicBezTo>
                    <a:pt x="9507" y="5"/>
                    <a:pt x="9438" y="4"/>
                    <a:pt x="9370" y="4"/>
                  </a:cubicBezTo>
                  <a:cubicBezTo>
                    <a:pt x="9327" y="4"/>
                    <a:pt x="9284" y="4"/>
                    <a:pt x="9241" y="5"/>
                  </a:cubicBezTo>
                  <a:cubicBezTo>
                    <a:pt x="9031" y="7"/>
                    <a:pt x="8819" y="14"/>
                    <a:pt x="8610" y="32"/>
                  </a:cubicBezTo>
                  <a:cubicBezTo>
                    <a:pt x="8415" y="50"/>
                    <a:pt x="8220" y="51"/>
                    <a:pt x="8024" y="56"/>
                  </a:cubicBezTo>
                  <a:cubicBezTo>
                    <a:pt x="7836" y="62"/>
                    <a:pt x="7647" y="58"/>
                    <a:pt x="7460" y="72"/>
                  </a:cubicBezTo>
                  <a:cubicBezTo>
                    <a:pt x="7267" y="88"/>
                    <a:pt x="7075" y="106"/>
                    <a:pt x="6879" y="109"/>
                  </a:cubicBezTo>
                  <a:cubicBezTo>
                    <a:pt x="6706" y="112"/>
                    <a:pt x="6532" y="115"/>
                    <a:pt x="6358" y="115"/>
                  </a:cubicBezTo>
                  <a:cubicBezTo>
                    <a:pt x="6331" y="115"/>
                    <a:pt x="6304" y="115"/>
                    <a:pt x="6278" y="115"/>
                  </a:cubicBezTo>
                  <a:lnTo>
                    <a:pt x="6302" y="115"/>
                  </a:lnTo>
                  <a:cubicBezTo>
                    <a:pt x="6208" y="114"/>
                    <a:pt x="6112" y="114"/>
                    <a:pt x="6017" y="112"/>
                  </a:cubicBezTo>
                  <a:cubicBezTo>
                    <a:pt x="6013" y="111"/>
                    <a:pt x="6010" y="111"/>
                    <a:pt x="6007" y="111"/>
                  </a:cubicBezTo>
                  <a:cubicBezTo>
                    <a:pt x="5809" y="108"/>
                    <a:pt x="5612" y="93"/>
                    <a:pt x="5414" y="79"/>
                  </a:cubicBezTo>
                  <a:cubicBezTo>
                    <a:pt x="5211" y="67"/>
                    <a:pt x="5006" y="64"/>
                    <a:pt x="4802" y="62"/>
                  </a:cubicBezTo>
                  <a:cubicBezTo>
                    <a:pt x="4680" y="61"/>
                    <a:pt x="4557" y="59"/>
                    <a:pt x="4435" y="59"/>
                  </a:cubicBezTo>
                  <a:cubicBezTo>
                    <a:pt x="4365" y="59"/>
                    <a:pt x="4296" y="60"/>
                    <a:pt x="4226" y="62"/>
                  </a:cubicBezTo>
                  <a:cubicBezTo>
                    <a:pt x="4033" y="68"/>
                    <a:pt x="3837" y="78"/>
                    <a:pt x="3644" y="80"/>
                  </a:cubicBezTo>
                  <a:cubicBezTo>
                    <a:pt x="3465" y="72"/>
                    <a:pt x="3285" y="53"/>
                    <a:pt x="3106" y="53"/>
                  </a:cubicBezTo>
                  <a:cubicBezTo>
                    <a:pt x="2935" y="54"/>
                    <a:pt x="2765" y="61"/>
                    <a:pt x="2594" y="63"/>
                  </a:cubicBezTo>
                  <a:cubicBezTo>
                    <a:pt x="2508" y="63"/>
                    <a:pt x="2421" y="60"/>
                    <a:pt x="2333" y="60"/>
                  </a:cubicBezTo>
                  <a:cubicBezTo>
                    <a:pt x="2282" y="60"/>
                    <a:pt x="2231" y="61"/>
                    <a:pt x="2180" y="63"/>
                  </a:cubicBezTo>
                  <a:cubicBezTo>
                    <a:pt x="2047" y="68"/>
                    <a:pt x="1913" y="71"/>
                    <a:pt x="1780" y="71"/>
                  </a:cubicBezTo>
                  <a:cubicBezTo>
                    <a:pt x="1556" y="67"/>
                    <a:pt x="1333" y="59"/>
                    <a:pt x="1109" y="54"/>
                  </a:cubicBezTo>
                  <a:cubicBezTo>
                    <a:pt x="1094" y="54"/>
                    <a:pt x="1079" y="54"/>
                    <a:pt x="1063" y="54"/>
                  </a:cubicBezTo>
                  <a:cubicBezTo>
                    <a:pt x="962" y="54"/>
                    <a:pt x="859" y="60"/>
                    <a:pt x="758" y="69"/>
                  </a:cubicBezTo>
                  <a:cubicBezTo>
                    <a:pt x="632" y="79"/>
                    <a:pt x="505" y="95"/>
                    <a:pt x="378" y="96"/>
                  </a:cubicBezTo>
                  <a:cubicBezTo>
                    <a:pt x="354" y="95"/>
                    <a:pt x="330" y="94"/>
                    <a:pt x="305" y="91"/>
                  </a:cubicBezTo>
                  <a:cubicBezTo>
                    <a:pt x="294" y="88"/>
                    <a:pt x="282" y="86"/>
                    <a:pt x="271" y="84"/>
                  </a:cubicBezTo>
                  <a:lnTo>
                    <a:pt x="267" y="83"/>
                  </a:lnTo>
                  <a:cubicBezTo>
                    <a:pt x="248" y="75"/>
                    <a:pt x="228" y="72"/>
                    <a:pt x="208" y="72"/>
                  </a:cubicBezTo>
                  <a:cubicBezTo>
                    <a:pt x="132" y="72"/>
                    <a:pt x="58" y="123"/>
                    <a:pt x="33" y="197"/>
                  </a:cubicBezTo>
                  <a:cubicBezTo>
                    <a:pt x="1" y="290"/>
                    <a:pt x="47" y="388"/>
                    <a:pt x="134" y="427"/>
                  </a:cubicBezTo>
                  <a:cubicBezTo>
                    <a:pt x="102" y="468"/>
                    <a:pt x="87" y="521"/>
                    <a:pt x="96" y="574"/>
                  </a:cubicBezTo>
                  <a:cubicBezTo>
                    <a:pt x="112" y="660"/>
                    <a:pt x="190" y="724"/>
                    <a:pt x="275" y="727"/>
                  </a:cubicBezTo>
                  <a:cubicBezTo>
                    <a:pt x="287" y="727"/>
                    <a:pt x="299" y="725"/>
                    <a:pt x="311" y="723"/>
                  </a:cubicBezTo>
                  <a:cubicBezTo>
                    <a:pt x="337" y="719"/>
                    <a:pt x="363" y="715"/>
                    <a:pt x="390" y="712"/>
                  </a:cubicBezTo>
                  <a:cubicBezTo>
                    <a:pt x="538" y="697"/>
                    <a:pt x="688" y="705"/>
                    <a:pt x="838" y="699"/>
                  </a:cubicBezTo>
                  <a:cubicBezTo>
                    <a:pt x="1004" y="692"/>
                    <a:pt x="1168" y="666"/>
                    <a:pt x="1333" y="649"/>
                  </a:cubicBezTo>
                  <a:cubicBezTo>
                    <a:pt x="1657" y="617"/>
                    <a:pt x="1982" y="597"/>
                    <a:pt x="2307" y="597"/>
                  </a:cubicBezTo>
                  <a:cubicBezTo>
                    <a:pt x="2316" y="597"/>
                    <a:pt x="2325" y="597"/>
                    <a:pt x="2335" y="597"/>
                  </a:cubicBezTo>
                  <a:cubicBezTo>
                    <a:pt x="2531" y="602"/>
                    <a:pt x="2727" y="613"/>
                    <a:pt x="2923" y="613"/>
                  </a:cubicBezTo>
                  <a:cubicBezTo>
                    <a:pt x="2941" y="613"/>
                    <a:pt x="2959" y="613"/>
                    <a:pt x="2977" y="613"/>
                  </a:cubicBezTo>
                  <a:cubicBezTo>
                    <a:pt x="3160" y="613"/>
                    <a:pt x="3343" y="609"/>
                    <a:pt x="3525" y="608"/>
                  </a:cubicBezTo>
                  <a:cubicBezTo>
                    <a:pt x="3750" y="612"/>
                    <a:pt x="3973" y="620"/>
                    <a:pt x="4197" y="620"/>
                  </a:cubicBezTo>
                  <a:cubicBezTo>
                    <a:pt x="4221" y="620"/>
                    <a:pt x="4245" y="620"/>
                    <a:pt x="4270" y="620"/>
                  </a:cubicBezTo>
                  <a:cubicBezTo>
                    <a:pt x="4458" y="618"/>
                    <a:pt x="4646" y="616"/>
                    <a:pt x="4833" y="616"/>
                  </a:cubicBezTo>
                  <a:cubicBezTo>
                    <a:pt x="4906" y="616"/>
                    <a:pt x="4979" y="616"/>
                    <a:pt x="5052" y="617"/>
                  </a:cubicBezTo>
                  <a:lnTo>
                    <a:pt x="5029" y="617"/>
                  </a:lnTo>
                  <a:cubicBezTo>
                    <a:pt x="5331" y="620"/>
                    <a:pt x="5633" y="622"/>
                    <a:pt x="5934" y="629"/>
                  </a:cubicBezTo>
                  <a:cubicBezTo>
                    <a:pt x="6055" y="632"/>
                    <a:pt x="6174" y="634"/>
                    <a:pt x="6294" y="634"/>
                  </a:cubicBezTo>
                  <a:cubicBezTo>
                    <a:pt x="6386" y="634"/>
                    <a:pt x="6478" y="633"/>
                    <a:pt x="6570" y="629"/>
                  </a:cubicBezTo>
                  <a:cubicBezTo>
                    <a:pt x="6768" y="621"/>
                    <a:pt x="6965" y="604"/>
                    <a:pt x="7163" y="598"/>
                  </a:cubicBezTo>
                  <a:cubicBezTo>
                    <a:pt x="7365" y="594"/>
                    <a:pt x="7566" y="586"/>
                    <a:pt x="7769" y="576"/>
                  </a:cubicBezTo>
                  <a:cubicBezTo>
                    <a:pt x="7955" y="566"/>
                    <a:pt x="8143" y="564"/>
                    <a:pt x="8330" y="564"/>
                  </a:cubicBezTo>
                  <a:lnTo>
                    <a:pt x="8330" y="564"/>
                  </a:lnTo>
                  <a:cubicBezTo>
                    <a:pt x="8583" y="568"/>
                    <a:pt x="8834" y="577"/>
                    <a:pt x="9085" y="598"/>
                  </a:cubicBezTo>
                  <a:cubicBezTo>
                    <a:pt x="9284" y="615"/>
                    <a:pt x="9484" y="630"/>
                    <a:pt x="9684" y="630"/>
                  </a:cubicBezTo>
                  <a:cubicBezTo>
                    <a:pt x="9750" y="630"/>
                    <a:pt x="9816" y="629"/>
                    <a:pt x="9882" y="625"/>
                  </a:cubicBezTo>
                  <a:cubicBezTo>
                    <a:pt x="9978" y="619"/>
                    <a:pt x="10074" y="611"/>
                    <a:pt x="10169" y="608"/>
                  </a:cubicBezTo>
                  <a:cubicBezTo>
                    <a:pt x="10265" y="603"/>
                    <a:pt x="10360" y="601"/>
                    <a:pt x="10455" y="598"/>
                  </a:cubicBezTo>
                  <a:cubicBezTo>
                    <a:pt x="10571" y="595"/>
                    <a:pt x="10687" y="589"/>
                    <a:pt x="10802" y="578"/>
                  </a:cubicBezTo>
                  <a:cubicBezTo>
                    <a:pt x="10861" y="572"/>
                    <a:pt x="10926" y="564"/>
                    <a:pt x="10979" y="540"/>
                  </a:cubicBezTo>
                  <a:cubicBezTo>
                    <a:pt x="11022" y="521"/>
                    <a:pt x="11069" y="493"/>
                    <a:pt x="11095" y="452"/>
                  </a:cubicBezTo>
                  <a:cubicBezTo>
                    <a:pt x="11120" y="411"/>
                    <a:pt x="11140" y="371"/>
                    <a:pt x="11137" y="322"/>
                  </a:cubicBezTo>
                  <a:cubicBezTo>
                    <a:pt x="11135" y="278"/>
                    <a:pt x="11119" y="238"/>
                    <a:pt x="11095" y="202"/>
                  </a:cubicBezTo>
                  <a:cubicBezTo>
                    <a:pt x="11073" y="170"/>
                    <a:pt x="11042" y="146"/>
                    <a:pt x="11011" y="120"/>
                  </a:cubicBezTo>
                  <a:cubicBezTo>
                    <a:pt x="10977" y="93"/>
                    <a:pt x="10942" y="62"/>
                    <a:pt x="10902" y="44"/>
                  </a:cubicBezTo>
                  <a:cubicBezTo>
                    <a:pt x="10845" y="18"/>
                    <a:pt x="10785" y="4"/>
                    <a:pt x="10722" y="2"/>
                  </a:cubicBezTo>
                  <a:cubicBezTo>
                    <a:pt x="10684" y="1"/>
                    <a:pt x="10646" y="0"/>
                    <a:pt x="106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6" name="Google Shape;2096;p42"/>
            <p:cNvSpPr/>
            <p:nvPr/>
          </p:nvSpPr>
          <p:spPr>
            <a:xfrm flipH="1">
              <a:off x="7266395" y="3436497"/>
              <a:ext cx="23041" cy="22962"/>
            </a:xfrm>
            <a:custGeom>
              <a:avLst/>
              <a:gdLst/>
              <a:ahLst/>
              <a:cxnLst/>
              <a:rect l="l" t="t" r="r" b="b"/>
              <a:pathLst>
                <a:path w="377" h="371" extrusionOk="0">
                  <a:moveTo>
                    <a:pt x="180" y="0"/>
                  </a:moveTo>
                  <a:cubicBezTo>
                    <a:pt x="80" y="0"/>
                    <a:pt x="1" y="96"/>
                    <a:pt x="4" y="191"/>
                  </a:cubicBezTo>
                  <a:cubicBezTo>
                    <a:pt x="8" y="296"/>
                    <a:pt x="96" y="368"/>
                    <a:pt x="195" y="371"/>
                  </a:cubicBezTo>
                  <a:cubicBezTo>
                    <a:pt x="196" y="371"/>
                    <a:pt x="196" y="371"/>
                    <a:pt x="197" y="371"/>
                  </a:cubicBezTo>
                  <a:cubicBezTo>
                    <a:pt x="298" y="371"/>
                    <a:pt x="377" y="274"/>
                    <a:pt x="375" y="179"/>
                  </a:cubicBezTo>
                  <a:cubicBezTo>
                    <a:pt x="371" y="73"/>
                    <a:pt x="283" y="3"/>
                    <a:pt x="184"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7" name="Google Shape;2097;p42"/>
            <p:cNvSpPr/>
            <p:nvPr/>
          </p:nvSpPr>
          <p:spPr>
            <a:xfrm flipH="1">
              <a:off x="7231864" y="3438415"/>
              <a:ext cx="23041" cy="22900"/>
            </a:xfrm>
            <a:custGeom>
              <a:avLst/>
              <a:gdLst/>
              <a:ahLst/>
              <a:cxnLst/>
              <a:rect l="l" t="t" r="r" b="b"/>
              <a:pathLst>
                <a:path w="377" h="370" extrusionOk="0">
                  <a:moveTo>
                    <a:pt x="179" y="0"/>
                  </a:moveTo>
                  <a:cubicBezTo>
                    <a:pt x="79" y="0"/>
                    <a:pt x="1" y="96"/>
                    <a:pt x="3" y="191"/>
                  </a:cubicBezTo>
                  <a:cubicBezTo>
                    <a:pt x="7" y="296"/>
                    <a:pt x="94" y="368"/>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8" name="Google Shape;2098;p42"/>
            <p:cNvSpPr/>
            <p:nvPr/>
          </p:nvSpPr>
          <p:spPr>
            <a:xfrm flipH="1">
              <a:off x="7247999" y="3409573"/>
              <a:ext cx="23041" cy="23024"/>
            </a:xfrm>
            <a:custGeom>
              <a:avLst/>
              <a:gdLst/>
              <a:ahLst/>
              <a:cxnLst/>
              <a:rect l="l" t="t" r="r" b="b"/>
              <a:pathLst>
                <a:path w="377" h="372" extrusionOk="0">
                  <a:moveTo>
                    <a:pt x="179" y="1"/>
                  </a:moveTo>
                  <a:cubicBezTo>
                    <a:pt x="79" y="1"/>
                    <a:pt x="0" y="97"/>
                    <a:pt x="3" y="192"/>
                  </a:cubicBezTo>
                  <a:cubicBezTo>
                    <a:pt x="6" y="297"/>
                    <a:pt x="94" y="369"/>
                    <a:pt x="195" y="371"/>
                  </a:cubicBezTo>
                  <a:cubicBezTo>
                    <a:pt x="196" y="371"/>
                    <a:pt x="197" y="371"/>
                    <a:pt x="198" y="371"/>
                  </a:cubicBezTo>
                  <a:cubicBezTo>
                    <a:pt x="297" y="371"/>
                    <a:pt x="377" y="274"/>
                    <a:pt x="373" y="179"/>
                  </a:cubicBezTo>
                  <a:cubicBezTo>
                    <a:pt x="370" y="75"/>
                    <a:pt x="283" y="3"/>
                    <a:pt x="182" y="1"/>
                  </a:cubicBezTo>
                  <a:cubicBezTo>
                    <a:pt x="181" y="1"/>
                    <a:pt x="180" y="1"/>
                    <a:pt x="17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9" name="Google Shape;2099;p42"/>
            <p:cNvSpPr/>
            <p:nvPr/>
          </p:nvSpPr>
          <p:spPr>
            <a:xfrm flipH="1">
              <a:off x="7035126" y="3432969"/>
              <a:ext cx="23041" cy="22962"/>
            </a:xfrm>
            <a:custGeom>
              <a:avLst/>
              <a:gdLst/>
              <a:ahLst/>
              <a:cxnLst/>
              <a:rect l="l" t="t" r="r" b="b"/>
              <a:pathLst>
                <a:path w="377" h="371" extrusionOk="0">
                  <a:moveTo>
                    <a:pt x="180" y="0"/>
                  </a:moveTo>
                  <a:cubicBezTo>
                    <a:pt x="80" y="0"/>
                    <a:pt x="0" y="97"/>
                    <a:pt x="3" y="192"/>
                  </a:cubicBezTo>
                  <a:cubicBezTo>
                    <a:pt x="7" y="297"/>
                    <a:pt x="94" y="368"/>
                    <a:pt x="195" y="371"/>
                  </a:cubicBezTo>
                  <a:cubicBezTo>
                    <a:pt x="196" y="371"/>
                    <a:pt x="197" y="371"/>
                    <a:pt x="198" y="371"/>
                  </a:cubicBezTo>
                  <a:cubicBezTo>
                    <a:pt x="297" y="371"/>
                    <a:pt x="377" y="275"/>
                    <a:pt x="373" y="180"/>
                  </a:cubicBezTo>
                  <a:cubicBezTo>
                    <a:pt x="370" y="74"/>
                    <a:pt x="283" y="2"/>
                    <a:pt x="182"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0" name="Google Shape;2100;p42"/>
            <p:cNvSpPr/>
            <p:nvPr/>
          </p:nvSpPr>
          <p:spPr>
            <a:xfrm flipH="1">
              <a:off x="7341508" y="3484030"/>
              <a:ext cx="5928" cy="2909"/>
            </a:xfrm>
            <a:custGeom>
              <a:avLst/>
              <a:gdLst/>
              <a:ahLst/>
              <a:cxnLst/>
              <a:rect l="l" t="t" r="r" b="b"/>
              <a:pathLst>
                <a:path w="97" h="47" extrusionOk="0">
                  <a:moveTo>
                    <a:pt x="1" y="1"/>
                  </a:moveTo>
                  <a:cubicBezTo>
                    <a:pt x="9" y="9"/>
                    <a:pt x="18" y="16"/>
                    <a:pt x="29" y="21"/>
                  </a:cubicBezTo>
                  <a:cubicBezTo>
                    <a:pt x="50" y="34"/>
                    <a:pt x="73" y="43"/>
                    <a:pt x="97" y="46"/>
                  </a:cubicBezTo>
                  <a:cubicBezTo>
                    <a:pt x="65" y="30"/>
                    <a:pt x="33" y="16"/>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01" name="Google Shape;2101;p42"/>
            <p:cNvSpPr/>
            <p:nvPr/>
          </p:nvSpPr>
          <p:spPr>
            <a:xfrm flipH="1">
              <a:off x="6785584" y="3297548"/>
              <a:ext cx="710430" cy="252398"/>
            </a:xfrm>
            <a:custGeom>
              <a:avLst/>
              <a:gdLst/>
              <a:ahLst/>
              <a:cxnLst/>
              <a:rect l="l" t="t" r="r" b="b"/>
              <a:pathLst>
                <a:path w="11624" h="4078" extrusionOk="0">
                  <a:moveTo>
                    <a:pt x="3198" y="1775"/>
                  </a:moveTo>
                  <a:lnTo>
                    <a:pt x="3198" y="1775"/>
                  </a:lnTo>
                  <a:cubicBezTo>
                    <a:pt x="3198" y="1775"/>
                    <a:pt x="3198" y="1775"/>
                    <a:pt x="3198" y="1775"/>
                  </a:cubicBezTo>
                  <a:lnTo>
                    <a:pt x="3198" y="1775"/>
                  </a:lnTo>
                  <a:cubicBezTo>
                    <a:pt x="3198" y="1775"/>
                    <a:pt x="3198" y="1775"/>
                    <a:pt x="3198" y="1775"/>
                  </a:cubicBezTo>
                  <a:close/>
                  <a:moveTo>
                    <a:pt x="5429" y="371"/>
                  </a:moveTo>
                  <a:cubicBezTo>
                    <a:pt x="5471" y="371"/>
                    <a:pt x="5514" y="372"/>
                    <a:pt x="5556" y="375"/>
                  </a:cubicBezTo>
                  <a:cubicBezTo>
                    <a:pt x="5594" y="379"/>
                    <a:pt x="5632" y="385"/>
                    <a:pt x="5670" y="392"/>
                  </a:cubicBezTo>
                  <a:cubicBezTo>
                    <a:pt x="5701" y="399"/>
                    <a:pt x="5733" y="409"/>
                    <a:pt x="5765" y="415"/>
                  </a:cubicBezTo>
                  <a:cubicBezTo>
                    <a:pt x="5798" y="424"/>
                    <a:pt x="5833" y="428"/>
                    <a:pt x="5867" y="435"/>
                  </a:cubicBezTo>
                  <a:cubicBezTo>
                    <a:pt x="5939" y="450"/>
                    <a:pt x="6012" y="465"/>
                    <a:pt x="6085" y="481"/>
                  </a:cubicBezTo>
                  <a:cubicBezTo>
                    <a:pt x="6122" y="490"/>
                    <a:pt x="6158" y="500"/>
                    <a:pt x="6195" y="513"/>
                  </a:cubicBezTo>
                  <a:cubicBezTo>
                    <a:pt x="6284" y="549"/>
                    <a:pt x="6372" y="591"/>
                    <a:pt x="6461" y="628"/>
                  </a:cubicBezTo>
                  <a:cubicBezTo>
                    <a:pt x="6538" y="659"/>
                    <a:pt x="6616" y="690"/>
                    <a:pt x="6690" y="728"/>
                  </a:cubicBezTo>
                  <a:cubicBezTo>
                    <a:pt x="6744" y="756"/>
                    <a:pt x="6796" y="788"/>
                    <a:pt x="6849" y="819"/>
                  </a:cubicBezTo>
                  <a:cubicBezTo>
                    <a:pt x="6890" y="845"/>
                    <a:pt x="6931" y="869"/>
                    <a:pt x="6971" y="895"/>
                  </a:cubicBezTo>
                  <a:cubicBezTo>
                    <a:pt x="7022" y="932"/>
                    <a:pt x="7070" y="976"/>
                    <a:pt x="7116" y="1019"/>
                  </a:cubicBezTo>
                  <a:lnTo>
                    <a:pt x="7116" y="1019"/>
                  </a:lnTo>
                  <a:cubicBezTo>
                    <a:pt x="7114" y="1017"/>
                    <a:pt x="7113" y="1016"/>
                    <a:pt x="7111" y="1015"/>
                  </a:cubicBezTo>
                  <a:lnTo>
                    <a:pt x="7111" y="1015"/>
                  </a:lnTo>
                  <a:cubicBezTo>
                    <a:pt x="7191" y="1089"/>
                    <a:pt x="7258" y="1176"/>
                    <a:pt x="7334" y="1256"/>
                  </a:cubicBezTo>
                  <a:cubicBezTo>
                    <a:pt x="7416" y="1343"/>
                    <a:pt x="7506" y="1420"/>
                    <a:pt x="7594" y="1501"/>
                  </a:cubicBezTo>
                  <a:cubicBezTo>
                    <a:pt x="7625" y="1533"/>
                    <a:pt x="7656" y="1564"/>
                    <a:pt x="7684" y="1597"/>
                  </a:cubicBezTo>
                  <a:cubicBezTo>
                    <a:pt x="7709" y="1627"/>
                    <a:pt x="7729" y="1659"/>
                    <a:pt x="7751" y="1691"/>
                  </a:cubicBezTo>
                  <a:cubicBezTo>
                    <a:pt x="7805" y="1781"/>
                    <a:pt x="7851" y="1876"/>
                    <a:pt x="7904" y="1967"/>
                  </a:cubicBezTo>
                  <a:cubicBezTo>
                    <a:pt x="7934" y="2019"/>
                    <a:pt x="7966" y="2068"/>
                    <a:pt x="8000" y="2115"/>
                  </a:cubicBezTo>
                  <a:cubicBezTo>
                    <a:pt x="8035" y="2161"/>
                    <a:pt x="8074" y="2203"/>
                    <a:pt x="8111" y="2246"/>
                  </a:cubicBezTo>
                  <a:cubicBezTo>
                    <a:pt x="8117" y="2253"/>
                    <a:pt x="8123" y="2260"/>
                    <a:pt x="8128" y="2267"/>
                  </a:cubicBezTo>
                  <a:cubicBezTo>
                    <a:pt x="8131" y="2269"/>
                    <a:pt x="8134" y="2272"/>
                    <a:pt x="8136" y="2274"/>
                  </a:cubicBezTo>
                  <a:cubicBezTo>
                    <a:pt x="8138" y="2275"/>
                    <a:pt x="8139" y="2275"/>
                    <a:pt x="8140" y="2276"/>
                  </a:cubicBezTo>
                  <a:cubicBezTo>
                    <a:pt x="8150" y="2284"/>
                    <a:pt x="8159" y="2293"/>
                    <a:pt x="8171" y="2301"/>
                  </a:cubicBezTo>
                  <a:cubicBezTo>
                    <a:pt x="8184" y="2312"/>
                    <a:pt x="8198" y="2323"/>
                    <a:pt x="8213" y="2334"/>
                  </a:cubicBezTo>
                  <a:cubicBezTo>
                    <a:pt x="8223" y="2342"/>
                    <a:pt x="8235" y="2350"/>
                    <a:pt x="8245" y="2360"/>
                  </a:cubicBezTo>
                  <a:cubicBezTo>
                    <a:pt x="8263" y="2373"/>
                    <a:pt x="8280" y="2388"/>
                    <a:pt x="8299" y="2403"/>
                  </a:cubicBezTo>
                  <a:cubicBezTo>
                    <a:pt x="8338" y="2434"/>
                    <a:pt x="8378" y="2464"/>
                    <a:pt x="8414" y="2497"/>
                  </a:cubicBezTo>
                  <a:cubicBezTo>
                    <a:pt x="8427" y="2489"/>
                    <a:pt x="8439" y="2481"/>
                    <a:pt x="8451" y="2474"/>
                  </a:cubicBezTo>
                  <a:cubicBezTo>
                    <a:pt x="8454" y="2472"/>
                    <a:pt x="8457" y="2471"/>
                    <a:pt x="8459" y="2469"/>
                  </a:cubicBezTo>
                  <a:cubicBezTo>
                    <a:pt x="8463" y="2466"/>
                    <a:pt x="8468" y="2464"/>
                    <a:pt x="8473" y="2461"/>
                  </a:cubicBezTo>
                  <a:cubicBezTo>
                    <a:pt x="8489" y="2451"/>
                    <a:pt x="8505" y="2441"/>
                    <a:pt x="8522" y="2432"/>
                  </a:cubicBezTo>
                  <a:cubicBezTo>
                    <a:pt x="8522" y="2431"/>
                    <a:pt x="8523" y="2431"/>
                    <a:pt x="8523" y="2431"/>
                  </a:cubicBezTo>
                  <a:cubicBezTo>
                    <a:pt x="8557" y="2410"/>
                    <a:pt x="8593" y="2392"/>
                    <a:pt x="8628" y="2376"/>
                  </a:cubicBezTo>
                  <a:cubicBezTo>
                    <a:pt x="8627" y="2373"/>
                    <a:pt x="8625" y="2370"/>
                    <a:pt x="8624" y="2368"/>
                  </a:cubicBezTo>
                  <a:cubicBezTo>
                    <a:pt x="8650" y="2353"/>
                    <a:pt x="8677" y="2338"/>
                    <a:pt x="8705" y="2325"/>
                  </a:cubicBezTo>
                  <a:cubicBezTo>
                    <a:pt x="8766" y="2300"/>
                    <a:pt x="8828" y="2280"/>
                    <a:pt x="8891" y="2258"/>
                  </a:cubicBezTo>
                  <a:cubicBezTo>
                    <a:pt x="9035" y="2217"/>
                    <a:pt x="9178" y="2181"/>
                    <a:pt x="9326" y="2154"/>
                  </a:cubicBezTo>
                  <a:cubicBezTo>
                    <a:pt x="9395" y="2141"/>
                    <a:pt x="9464" y="2131"/>
                    <a:pt x="9535" y="2125"/>
                  </a:cubicBezTo>
                  <a:cubicBezTo>
                    <a:pt x="9577" y="2125"/>
                    <a:pt x="9619" y="2126"/>
                    <a:pt x="9662" y="2129"/>
                  </a:cubicBezTo>
                  <a:cubicBezTo>
                    <a:pt x="9705" y="2134"/>
                    <a:pt x="9748" y="2139"/>
                    <a:pt x="9791" y="2147"/>
                  </a:cubicBezTo>
                  <a:cubicBezTo>
                    <a:pt x="9822" y="2155"/>
                    <a:pt x="9850" y="2163"/>
                    <a:pt x="9880" y="2172"/>
                  </a:cubicBezTo>
                  <a:cubicBezTo>
                    <a:pt x="9940" y="2195"/>
                    <a:pt x="9997" y="2224"/>
                    <a:pt x="10054" y="2252"/>
                  </a:cubicBezTo>
                  <a:cubicBezTo>
                    <a:pt x="10223" y="2342"/>
                    <a:pt x="10389" y="2439"/>
                    <a:pt x="10550" y="2544"/>
                  </a:cubicBezTo>
                  <a:cubicBezTo>
                    <a:pt x="10597" y="2578"/>
                    <a:pt x="10642" y="2616"/>
                    <a:pt x="10685" y="2655"/>
                  </a:cubicBezTo>
                  <a:cubicBezTo>
                    <a:pt x="10736" y="2703"/>
                    <a:pt x="10784" y="2752"/>
                    <a:pt x="10829" y="2803"/>
                  </a:cubicBezTo>
                  <a:cubicBezTo>
                    <a:pt x="10854" y="2835"/>
                    <a:pt x="10878" y="2868"/>
                    <a:pt x="10901" y="2903"/>
                  </a:cubicBezTo>
                  <a:cubicBezTo>
                    <a:pt x="10910" y="2918"/>
                    <a:pt x="10918" y="2934"/>
                    <a:pt x="10926" y="2950"/>
                  </a:cubicBezTo>
                  <a:cubicBezTo>
                    <a:pt x="10938" y="2978"/>
                    <a:pt x="10947" y="3008"/>
                    <a:pt x="10957" y="3038"/>
                  </a:cubicBezTo>
                  <a:cubicBezTo>
                    <a:pt x="10984" y="3129"/>
                    <a:pt x="11009" y="3222"/>
                    <a:pt x="11042" y="3310"/>
                  </a:cubicBezTo>
                  <a:cubicBezTo>
                    <a:pt x="11067" y="3378"/>
                    <a:pt x="11098" y="3444"/>
                    <a:pt x="11129" y="3510"/>
                  </a:cubicBezTo>
                  <a:cubicBezTo>
                    <a:pt x="11020" y="3509"/>
                    <a:pt x="10911" y="3508"/>
                    <a:pt x="10802" y="3508"/>
                  </a:cubicBezTo>
                  <a:cubicBezTo>
                    <a:pt x="10712" y="3508"/>
                    <a:pt x="10622" y="3508"/>
                    <a:pt x="10533" y="3510"/>
                  </a:cubicBezTo>
                  <a:cubicBezTo>
                    <a:pt x="10331" y="3513"/>
                    <a:pt x="10128" y="3521"/>
                    <a:pt x="9927" y="3529"/>
                  </a:cubicBezTo>
                  <a:cubicBezTo>
                    <a:pt x="9721" y="3537"/>
                    <a:pt x="9515" y="3559"/>
                    <a:pt x="9312" y="3584"/>
                  </a:cubicBezTo>
                  <a:cubicBezTo>
                    <a:pt x="9129" y="3606"/>
                    <a:pt x="8946" y="3623"/>
                    <a:pt x="8762" y="3633"/>
                  </a:cubicBezTo>
                  <a:cubicBezTo>
                    <a:pt x="8709" y="3634"/>
                    <a:pt x="8656" y="3634"/>
                    <a:pt x="8602" y="3634"/>
                  </a:cubicBezTo>
                  <a:cubicBezTo>
                    <a:pt x="8251" y="3634"/>
                    <a:pt x="7900" y="3623"/>
                    <a:pt x="7549" y="3620"/>
                  </a:cubicBezTo>
                  <a:cubicBezTo>
                    <a:pt x="7523" y="3619"/>
                    <a:pt x="7497" y="3619"/>
                    <a:pt x="7472" y="3619"/>
                  </a:cubicBezTo>
                  <a:cubicBezTo>
                    <a:pt x="7316" y="3619"/>
                    <a:pt x="7161" y="3624"/>
                    <a:pt x="7004" y="3625"/>
                  </a:cubicBezTo>
                  <a:cubicBezTo>
                    <a:pt x="6955" y="3626"/>
                    <a:pt x="6906" y="3626"/>
                    <a:pt x="6857" y="3626"/>
                  </a:cubicBezTo>
                  <a:cubicBezTo>
                    <a:pt x="6698" y="3626"/>
                    <a:pt x="6539" y="3624"/>
                    <a:pt x="6380" y="3621"/>
                  </a:cubicBezTo>
                  <a:cubicBezTo>
                    <a:pt x="6223" y="3619"/>
                    <a:pt x="6065" y="3615"/>
                    <a:pt x="5907" y="3615"/>
                  </a:cubicBezTo>
                  <a:cubicBezTo>
                    <a:pt x="5876" y="3615"/>
                    <a:pt x="5846" y="3615"/>
                    <a:pt x="5815" y="3615"/>
                  </a:cubicBezTo>
                  <a:cubicBezTo>
                    <a:pt x="5616" y="3617"/>
                    <a:pt x="5416" y="3622"/>
                    <a:pt x="5217" y="3628"/>
                  </a:cubicBezTo>
                  <a:cubicBezTo>
                    <a:pt x="5036" y="3635"/>
                    <a:pt x="4854" y="3641"/>
                    <a:pt x="4673" y="3641"/>
                  </a:cubicBezTo>
                  <a:cubicBezTo>
                    <a:pt x="4645" y="3641"/>
                    <a:pt x="4617" y="3641"/>
                    <a:pt x="4589" y="3640"/>
                  </a:cubicBezTo>
                  <a:cubicBezTo>
                    <a:pt x="4386" y="3638"/>
                    <a:pt x="4182" y="3637"/>
                    <a:pt x="3979" y="3637"/>
                  </a:cubicBezTo>
                  <a:cubicBezTo>
                    <a:pt x="3788" y="3636"/>
                    <a:pt x="3599" y="3629"/>
                    <a:pt x="3409" y="3620"/>
                  </a:cubicBezTo>
                  <a:cubicBezTo>
                    <a:pt x="3220" y="3611"/>
                    <a:pt x="3029" y="3600"/>
                    <a:pt x="2839" y="3600"/>
                  </a:cubicBezTo>
                  <a:cubicBezTo>
                    <a:pt x="2830" y="3600"/>
                    <a:pt x="2821" y="3600"/>
                    <a:pt x="2811" y="3600"/>
                  </a:cubicBezTo>
                  <a:cubicBezTo>
                    <a:pt x="2608" y="3600"/>
                    <a:pt x="2405" y="3607"/>
                    <a:pt x="2202" y="3621"/>
                  </a:cubicBezTo>
                  <a:cubicBezTo>
                    <a:pt x="2005" y="3635"/>
                    <a:pt x="1807" y="3647"/>
                    <a:pt x="1612" y="3657"/>
                  </a:cubicBezTo>
                  <a:cubicBezTo>
                    <a:pt x="1500" y="3662"/>
                    <a:pt x="1389" y="3665"/>
                    <a:pt x="1277" y="3665"/>
                  </a:cubicBezTo>
                  <a:cubicBezTo>
                    <a:pt x="1218" y="3665"/>
                    <a:pt x="1158" y="3664"/>
                    <a:pt x="1098" y="3662"/>
                  </a:cubicBezTo>
                  <a:cubicBezTo>
                    <a:pt x="998" y="3659"/>
                    <a:pt x="896" y="3652"/>
                    <a:pt x="794" y="3651"/>
                  </a:cubicBezTo>
                  <a:cubicBezTo>
                    <a:pt x="671" y="3651"/>
                    <a:pt x="546" y="3655"/>
                    <a:pt x="426" y="3685"/>
                  </a:cubicBezTo>
                  <a:cubicBezTo>
                    <a:pt x="411" y="3688"/>
                    <a:pt x="396" y="3693"/>
                    <a:pt x="381" y="3696"/>
                  </a:cubicBezTo>
                  <a:cubicBezTo>
                    <a:pt x="384" y="3645"/>
                    <a:pt x="385" y="3592"/>
                    <a:pt x="388" y="3541"/>
                  </a:cubicBezTo>
                  <a:cubicBezTo>
                    <a:pt x="399" y="3437"/>
                    <a:pt x="412" y="3335"/>
                    <a:pt x="433" y="3232"/>
                  </a:cubicBezTo>
                  <a:cubicBezTo>
                    <a:pt x="448" y="3169"/>
                    <a:pt x="467" y="3107"/>
                    <a:pt x="487" y="3046"/>
                  </a:cubicBezTo>
                  <a:cubicBezTo>
                    <a:pt x="521" y="2965"/>
                    <a:pt x="556" y="2884"/>
                    <a:pt x="595" y="2806"/>
                  </a:cubicBezTo>
                  <a:cubicBezTo>
                    <a:pt x="635" y="2732"/>
                    <a:pt x="678" y="2661"/>
                    <a:pt x="724" y="2593"/>
                  </a:cubicBezTo>
                  <a:cubicBezTo>
                    <a:pt x="763" y="2541"/>
                    <a:pt x="803" y="2491"/>
                    <a:pt x="847" y="2443"/>
                  </a:cubicBezTo>
                  <a:cubicBezTo>
                    <a:pt x="891" y="2396"/>
                    <a:pt x="938" y="2352"/>
                    <a:pt x="987" y="2308"/>
                  </a:cubicBezTo>
                  <a:cubicBezTo>
                    <a:pt x="1029" y="2276"/>
                    <a:pt x="1072" y="2248"/>
                    <a:pt x="1115" y="2220"/>
                  </a:cubicBezTo>
                  <a:cubicBezTo>
                    <a:pt x="1158" y="2195"/>
                    <a:pt x="1201" y="2172"/>
                    <a:pt x="1246" y="2152"/>
                  </a:cubicBezTo>
                  <a:cubicBezTo>
                    <a:pt x="1270" y="2141"/>
                    <a:pt x="1294" y="2132"/>
                    <a:pt x="1318" y="2124"/>
                  </a:cubicBezTo>
                  <a:cubicBezTo>
                    <a:pt x="1343" y="2117"/>
                    <a:pt x="1368" y="2111"/>
                    <a:pt x="1392" y="2107"/>
                  </a:cubicBezTo>
                  <a:cubicBezTo>
                    <a:pt x="1468" y="2094"/>
                    <a:pt x="1542" y="2086"/>
                    <a:pt x="1617" y="2081"/>
                  </a:cubicBezTo>
                  <a:cubicBezTo>
                    <a:pt x="1661" y="2081"/>
                    <a:pt x="1704" y="2081"/>
                    <a:pt x="1748" y="2082"/>
                  </a:cubicBezTo>
                  <a:cubicBezTo>
                    <a:pt x="1803" y="2087"/>
                    <a:pt x="1858" y="2095"/>
                    <a:pt x="1912" y="2107"/>
                  </a:cubicBezTo>
                  <a:cubicBezTo>
                    <a:pt x="1977" y="2123"/>
                    <a:pt x="2038" y="2142"/>
                    <a:pt x="2100" y="2164"/>
                  </a:cubicBezTo>
                  <a:cubicBezTo>
                    <a:pt x="2162" y="2187"/>
                    <a:pt x="2220" y="2213"/>
                    <a:pt x="2278" y="2243"/>
                  </a:cubicBezTo>
                  <a:cubicBezTo>
                    <a:pt x="2321" y="2265"/>
                    <a:pt x="2361" y="2288"/>
                    <a:pt x="2401" y="2314"/>
                  </a:cubicBezTo>
                  <a:cubicBezTo>
                    <a:pt x="2416" y="2325"/>
                    <a:pt x="2429" y="2337"/>
                    <a:pt x="2444" y="2349"/>
                  </a:cubicBezTo>
                  <a:cubicBezTo>
                    <a:pt x="2460" y="2366"/>
                    <a:pt x="2475" y="2385"/>
                    <a:pt x="2490" y="2402"/>
                  </a:cubicBezTo>
                  <a:cubicBezTo>
                    <a:pt x="2489" y="2405"/>
                    <a:pt x="2488" y="2409"/>
                    <a:pt x="2487" y="2412"/>
                  </a:cubicBezTo>
                  <a:cubicBezTo>
                    <a:pt x="2492" y="2418"/>
                    <a:pt x="2498" y="2424"/>
                    <a:pt x="2505" y="2429"/>
                  </a:cubicBezTo>
                  <a:cubicBezTo>
                    <a:pt x="2560" y="2477"/>
                    <a:pt x="2613" y="2525"/>
                    <a:pt x="2667" y="2575"/>
                  </a:cubicBezTo>
                  <a:cubicBezTo>
                    <a:pt x="2672" y="2578"/>
                    <a:pt x="2676" y="2583"/>
                    <a:pt x="2680" y="2586"/>
                  </a:cubicBezTo>
                  <a:lnTo>
                    <a:pt x="2681" y="2586"/>
                  </a:lnTo>
                  <a:cubicBezTo>
                    <a:pt x="2680" y="2586"/>
                    <a:pt x="2680" y="2586"/>
                    <a:pt x="2680" y="2585"/>
                  </a:cubicBezTo>
                  <a:lnTo>
                    <a:pt x="2680" y="2585"/>
                  </a:lnTo>
                  <a:cubicBezTo>
                    <a:pt x="2681" y="2586"/>
                    <a:pt x="2682" y="2587"/>
                    <a:pt x="2683" y="2588"/>
                  </a:cubicBezTo>
                  <a:cubicBezTo>
                    <a:pt x="2685" y="2591"/>
                    <a:pt x="2688" y="2593"/>
                    <a:pt x="2690" y="2595"/>
                  </a:cubicBezTo>
                  <a:cubicBezTo>
                    <a:pt x="2693" y="2589"/>
                    <a:pt x="2697" y="2584"/>
                    <a:pt x="2700" y="2578"/>
                  </a:cubicBezTo>
                  <a:cubicBezTo>
                    <a:pt x="2742" y="2508"/>
                    <a:pt x="2783" y="2439"/>
                    <a:pt x="2828" y="2372"/>
                  </a:cubicBezTo>
                  <a:lnTo>
                    <a:pt x="2830" y="2372"/>
                  </a:lnTo>
                  <a:cubicBezTo>
                    <a:pt x="2880" y="2299"/>
                    <a:pt x="2930" y="2227"/>
                    <a:pt x="2983" y="2155"/>
                  </a:cubicBezTo>
                  <a:cubicBezTo>
                    <a:pt x="3002" y="2127"/>
                    <a:pt x="3023" y="2100"/>
                    <a:pt x="3042" y="2071"/>
                  </a:cubicBezTo>
                  <a:cubicBezTo>
                    <a:pt x="3048" y="2063"/>
                    <a:pt x="3055" y="2054"/>
                    <a:pt x="3062" y="2045"/>
                  </a:cubicBezTo>
                  <a:cubicBezTo>
                    <a:pt x="3106" y="1955"/>
                    <a:pt x="3152" y="1865"/>
                    <a:pt x="3198" y="1775"/>
                  </a:cubicBezTo>
                  <a:lnTo>
                    <a:pt x="3198" y="1775"/>
                  </a:lnTo>
                  <a:cubicBezTo>
                    <a:pt x="3197" y="1777"/>
                    <a:pt x="3196" y="1778"/>
                    <a:pt x="3195" y="1780"/>
                  </a:cubicBezTo>
                  <a:lnTo>
                    <a:pt x="3195" y="1780"/>
                  </a:lnTo>
                  <a:cubicBezTo>
                    <a:pt x="3198" y="1774"/>
                    <a:pt x="3200" y="1769"/>
                    <a:pt x="3203" y="1764"/>
                  </a:cubicBezTo>
                  <a:cubicBezTo>
                    <a:pt x="3203" y="1764"/>
                    <a:pt x="3205" y="1763"/>
                    <a:pt x="3206" y="1760"/>
                  </a:cubicBezTo>
                  <a:lnTo>
                    <a:pt x="3206" y="1760"/>
                  </a:lnTo>
                  <a:cubicBezTo>
                    <a:pt x="3205" y="1762"/>
                    <a:pt x="3205" y="1763"/>
                    <a:pt x="3203" y="1763"/>
                  </a:cubicBezTo>
                  <a:cubicBezTo>
                    <a:pt x="3258" y="1666"/>
                    <a:pt x="3314" y="1569"/>
                    <a:pt x="3375" y="1476"/>
                  </a:cubicBezTo>
                  <a:cubicBezTo>
                    <a:pt x="3447" y="1374"/>
                    <a:pt x="3523" y="1278"/>
                    <a:pt x="3604" y="1184"/>
                  </a:cubicBezTo>
                  <a:cubicBezTo>
                    <a:pt x="3692" y="1096"/>
                    <a:pt x="3784" y="1015"/>
                    <a:pt x="3880" y="935"/>
                  </a:cubicBezTo>
                  <a:lnTo>
                    <a:pt x="3880" y="935"/>
                  </a:lnTo>
                  <a:cubicBezTo>
                    <a:pt x="3879" y="936"/>
                    <a:pt x="3877" y="938"/>
                    <a:pt x="3876" y="939"/>
                  </a:cubicBezTo>
                  <a:cubicBezTo>
                    <a:pt x="3998" y="843"/>
                    <a:pt x="4125" y="752"/>
                    <a:pt x="4257" y="667"/>
                  </a:cubicBezTo>
                  <a:cubicBezTo>
                    <a:pt x="4307" y="638"/>
                    <a:pt x="4358" y="611"/>
                    <a:pt x="4411" y="587"/>
                  </a:cubicBezTo>
                  <a:cubicBezTo>
                    <a:pt x="4496" y="551"/>
                    <a:pt x="4581" y="520"/>
                    <a:pt x="4668" y="491"/>
                  </a:cubicBezTo>
                  <a:cubicBezTo>
                    <a:pt x="4763" y="464"/>
                    <a:pt x="4859" y="440"/>
                    <a:pt x="4956" y="421"/>
                  </a:cubicBezTo>
                  <a:cubicBezTo>
                    <a:pt x="5092" y="399"/>
                    <a:pt x="5231" y="381"/>
                    <a:pt x="5369" y="372"/>
                  </a:cubicBezTo>
                  <a:lnTo>
                    <a:pt x="5385" y="372"/>
                  </a:lnTo>
                  <a:cubicBezTo>
                    <a:pt x="5386" y="371"/>
                    <a:pt x="5389" y="371"/>
                    <a:pt x="5391" y="371"/>
                  </a:cubicBezTo>
                  <a:lnTo>
                    <a:pt x="5386" y="371"/>
                  </a:lnTo>
                  <a:cubicBezTo>
                    <a:pt x="5400" y="371"/>
                    <a:pt x="5414" y="371"/>
                    <a:pt x="5429" y="371"/>
                  </a:cubicBezTo>
                  <a:close/>
                  <a:moveTo>
                    <a:pt x="5448" y="0"/>
                  </a:moveTo>
                  <a:cubicBezTo>
                    <a:pt x="5424" y="0"/>
                    <a:pt x="5399" y="1"/>
                    <a:pt x="5375" y="2"/>
                  </a:cubicBezTo>
                  <a:cubicBezTo>
                    <a:pt x="5197" y="10"/>
                    <a:pt x="5017" y="31"/>
                    <a:pt x="4842" y="66"/>
                  </a:cubicBezTo>
                  <a:cubicBezTo>
                    <a:pt x="4674" y="100"/>
                    <a:pt x="4505" y="146"/>
                    <a:pt x="4348" y="212"/>
                  </a:cubicBezTo>
                  <a:cubicBezTo>
                    <a:pt x="4263" y="246"/>
                    <a:pt x="4179" y="282"/>
                    <a:pt x="4102" y="329"/>
                  </a:cubicBezTo>
                  <a:cubicBezTo>
                    <a:pt x="4021" y="377"/>
                    <a:pt x="3943" y="429"/>
                    <a:pt x="3866" y="484"/>
                  </a:cubicBezTo>
                  <a:cubicBezTo>
                    <a:pt x="3786" y="541"/>
                    <a:pt x="3705" y="600"/>
                    <a:pt x="3630" y="663"/>
                  </a:cubicBezTo>
                  <a:cubicBezTo>
                    <a:pt x="3556" y="723"/>
                    <a:pt x="3480" y="784"/>
                    <a:pt x="3413" y="851"/>
                  </a:cubicBezTo>
                  <a:cubicBezTo>
                    <a:pt x="3337" y="927"/>
                    <a:pt x="3268" y="1005"/>
                    <a:pt x="3201" y="1088"/>
                  </a:cubicBezTo>
                  <a:cubicBezTo>
                    <a:pt x="3142" y="1162"/>
                    <a:pt x="3086" y="1242"/>
                    <a:pt x="3034" y="1321"/>
                  </a:cubicBezTo>
                  <a:cubicBezTo>
                    <a:pt x="2929" y="1481"/>
                    <a:pt x="2846" y="1653"/>
                    <a:pt x="2760" y="1822"/>
                  </a:cubicBezTo>
                  <a:cubicBezTo>
                    <a:pt x="2724" y="1895"/>
                    <a:pt x="2687" y="1969"/>
                    <a:pt x="2650" y="2041"/>
                  </a:cubicBezTo>
                  <a:cubicBezTo>
                    <a:pt x="2616" y="2014"/>
                    <a:pt x="2580" y="1989"/>
                    <a:pt x="2544" y="1967"/>
                  </a:cubicBezTo>
                  <a:cubicBezTo>
                    <a:pt x="2378" y="1867"/>
                    <a:pt x="2195" y="1798"/>
                    <a:pt x="2009" y="1749"/>
                  </a:cubicBezTo>
                  <a:cubicBezTo>
                    <a:pt x="1901" y="1721"/>
                    <a:pt x="1790" y="1710"/>
                    <a:pt x="1678" y="1710"/>
                  </a:cubicBezTo>
                  <a:cubicBezTo>
                    <a:pt x="1600" y="1710"/>
                    <a:pt x="1522" y="1716"/>
                    <a:pt x="1446" y="1725"/>
                  </a:cubicBezTo>
                  <a:cubicBezTo>
                    <a:pt x="1344" y="1738"/>
                    <a:pt x="1241" y="1755"/>
                    <a:pt x="1145" y="1792"/>
                  </a:cubicBezTo>
                  <a:cubicBezTo>
                    <a:pt x="1048" y="1831"/>
                    <a:pt x="959" y="1881"/>
                    <a:pt x="871" y="1937"/>
                  </a:cubicBezTo>
                  <a:cubicBezTo>
                    <a:pt x="710" y="2038"/>
                    <a:pt x="569" y="2182"/>
                    <a:pt x="456" y="2334"/>
                  </a:cubicBezTo>
                  <a:cubicBezTo>
                    <a:pt x="333" y="2498"/>
                    <a:pt x="234" y="2680"/>
                    <a:pt x="158" y="2870"/>
                  </a:cubicBezTo>
                  <a:cubicBezTo>
                    <a:pt x="82" y="3064"/>
                    <a:pt x="43" y="3265"/>
                    <a:pt x="23" y="3472"/>
                  </a:cubicBezTo>
                  <a:cubicBezTo>
                    <a:pt x="14" y="3566"/>
                    <a:pt x="10" y="3661"/>
                    <a:pt x="7" y="3755"/>
                  </a:cubicBezTo>
                  <a:cubicBezTo>
                    <a:pt x="4" y="3856"/>
                    <a:pt x="1" y="3958"/>
                    <a:pt x="10" y="4060"/>
                  </a:cubicBezTo>
                  <a:cubicBezTo>
                    <a:pt x="10" y="4065"/>
                    <a:pt x="11" y="4069"/>
                    <a:pt x="11" y="4074"/>
                  </a:cubicBezTo>
                  <a:cubicBezTo>
                    <a:pt x="41" y="4075"/>
                    <a:pt x="69" y="4077"/>
                    <a:pt x="98" y="4077"/>
                  </a:cubicBezTo>
                  <a:cubicBezTo>
                    <a:pt x="117" y="4076"/>
                    <a:pt x="136" y="4076"/>
                    <a:pt x="154" y="4075"/>
                  </a:cubicBezTo>
                  <a:lnTo>
                    <a:pt x="154" y="4076"/>
                  </a:lnTo>
                  <a:cubicBezTo>
                    <a:pt x="180" y="4075"/>
                    <a:pt x="206" y="4075"/>
                    <a:pt x="233" y="4074"/>
                  </a:cubicBezTo>
                  <a:cubicBezTo>
                    <a:pt x="255" y="4073"/>
                    <a:pt x="277" y="4073"/>
                    <a:pt x="300" y="4073"/>
                  </a:cubicBezTo>
                  <a:cubicBezTo>
                    <a:pt x="331" y="4073"/>
                    <a:pt x="362" y="4073"/>
                    <a:pt x="394" y="4075"/>
                  </a:cubicBezTo>
                  <a:cubicBezTo>
                    <a:pt x="400" y="4075"/>
                    <a:pt x="405" y="4074"/>
                    <a:pt x="412" y="4074"/>
                  </a:cubicBezTo>
                  <a:cubicBezTo>
                    <a:pt x="416" y="4071"/>
                    <a:pt x="419" y="4070"/>
                    <a:pt x="423" y="4069"/>
                  </a:cubicBezTo>
                  <a:cubicBezTo>
                    <a:pt x="467" y="4057"/>
                    <a:pt x="511" y="4044"/>
                    <a:pt x="555" y="4036"/>
                  </a:cubicBezTo>
                  <a:cubicBezTo>
                    <a:pt x="597" y="4029"/>
                    <a:pt x="641" y="4025"/>
                    <a:pt x="683" y="4022"/>
                  </a:cubicBezTo>
                  <a:cubicBezTo>
                    <a:pt x="700" y="4022"/>
                    <a:pt x="716" y="4022"/>
                    <a:pt x="732" y="4022"/>
                  </a:cubicBezTo>
                  <a:cubicBezTo>
                    <a:pt x="805" y="4022"/>
                    <a:pt x="877" y="4025"/>
                    <a:pt x="951" y="4029"/>
                  </a:cubicBezTo>
                  <a:cubicBezTo>
                    <a:pt x="1026" y="4031"/>
                    <a:pt x="1102" y="4035"/>
                    <a:pt x="1178" y="4036"/>
                  </a:cubicBezTo>
                  <a:cubicBezTo>
                    <a:pt x="1327" y="4035"/>
                    <a:pt x="1475" y="4033"/>
                    <a:pt x="1622" y="4026"/>
                  </a:cubicBezTo>
                  <a:cubicBezTo>
                    <a:pt x="1904" y="4015"/>
                    <a:pt x="2187" y="3991"/>
                    <a:pt x="2468" y="3975"/>
                  </a:cubicBezTo>
                  <a:cubicBezTo>
                    <a:pt x="2555" y="3973"/>
                    <a:pt x="2643" y="3970"/>
                    <a:pt x="2730" y="3970"/>
                  </a:cubicBezTo>
                  <a:cubicBezTo>
                    <a:pt x="2742" y="3970"/>
                    <a:pt x="2753" y="3970"/>
                    <a:pt x="2765" y="3970"/>
                  </a:cubicBezTo>
                  <a:cubicBezTo>
                    <a:pt x="2957" y="3970"/>
                    <a:pt x="3149" y="3978"/>
                    <a:pt x="3341" y="3987"/>
                  </a:cubicBezTo>
                  <a:cubicBezTo>
                    <a:pt x="3528" y="3996"/>
                    <a:pt x="3715" y="4004"/>
                    <a:pt x="3902" y="4006"/>
                  </a:cubicBezTo>
                  <a:cubicBezTo>
                    <a:pt x="4098" y="4007"/>
                    <a:pt x="4294" y="4009"/>
                    <a:pt x="4490" y="4009"/>
                  </a:cubicBezTo>
                  <a:cubicBezTo>
                    <a:pt x="4702" y="4009"/>
                    <a:pt x="4913" y="4007"/>
                    <a:pt x="5126" y="4001"/>
                  </a:cubicBezTo>
                  <a:cubicBezTo>
                    <a:pt x="5323" y="3995"/>
                    <a:pt x="5520" y="3988"/>
                    <a:pt x="5719" y="3986"/>
                  </a:cubicBezTo>
                  <a:cubicBezTo>
                    <a:pt x="5764" y="3985"/>
                    <a:pt x="5809" y="3985"/>
                    <a:pt x="5853" y="3985"/>
                  </a:cubicBezTo>
                  <a:cubicBezTo>
                    <a:pt x="6007" y="3985"/>
                    <a:pt x="6160" y="3988"/>
                    <a:pt x="6314" y="3990"/>
                  </a:cubicBezTo>
                  <a:cubicBezTo>
                    <a:pt x="6491" y="3993"/>
                    <a:pt x="6668" y="3996"/>
                    <a:pt x="6845" y="3996"/>
                  </a:cubicBezTo>
                  <a:cubicBezTo>
                    <a:pt x="6872" y="3996"/>
                    <a:pt x="6899" y="3996"/>
                    <a:pt x="6927" y="3996"/>
                  </a:cubicBezTo>
                  <a:cubicBezTo>
                    <a:pt x="7111" y="3995"/>
                    <a:pt x="7295" y="3989"/>
                    <a:pt x="7479" y="3989"/>
                  </a:cubicBezTo>
                  <a:cubicBezTo>
                    <a:pt x="7494" y="3989"/>
                    <a:pt x="7509" y="3989"/>
                    <a:pt x="7525" y="3989"/>
                  </a:cubicBezTo>
                  <a:cubicBezTo>
                    <a:pt x="7873" y="3992"/>
                    <a:pt x="8220" y="4004"/>
                    <a:pt x="8569" y="4004"/>
                  </a:cubicBezTo>
                  <a:cubicBezTo>
                    <a:pt x="8630" y="4004"/>
                    <a:pt x="8691" y="4004"/>
                    <a:pt x="8752" y="4003"/>
                  </a:cubicBezTo>
                  <a:cubicBezTo>
                    <a:pt x="8943" y="3999"/>
                    <a:pt x="9135" y="3978"/>
                    <a:pt x="9326" y="3955"/>
                  </a:cubicBezTo>
                  <a:cubicBezTo>
                    <a:pt x="9527" y="3931"/>
                    <a:pt x="9730" y="3911"/>
                    <a:pt x="9934" y="3899"/>
                  </a:cubicBezTo>
                  <a:lnTo>
                    <a:pt x="9933" y="3899"/>
                  </a:lnTo>
                  <a:cubicBezTo>
                    <a:pt x="10207" y="3887"/>
                    <a:pt x="10484" y="3877"/>
                    <a:pt x="10761" y="3877"/>
                  </a:cubicBezTo>
                  <a:cubicBezTo>
                    <a:pt x="10897" y="3877"/>
                    <a:pt x="11033" y="3878"/>
                    <a:pt x="11168" y="3879"/>
                  </a:cubicBezTo>
                  <a:cubicBezTo>
                    <a:pt x="11204" y="3879"/>
                    <a:pt x="11242" y="3880"/>
                    <a:pt x="11280" y="3880"/>
                  </a:cubicBezTo>
                  <a:cubicBezTo>
                    <a:pt x="11316" y="3879"/>
                    <a:pt x="11353" y="3878"/>
                    <a:pt x="11390" y="3878"/>
                  </a:cubicBezTo>
                  <a:lnTo>
                    <a:pt x="11506" y="3878"/>
                  </a:lnTo>
                  <a:cubicBezTo>
                    <a:pt x="11529" y="3877"/>
                    <a:pt x="11551" y="3876"/>
                    <a:pt x="11573" y="3874"/>
                  </a:cubicBezTo>
                  <a:cubicBezTo>
                    <a:pt x="11590" y="3872"/>
                    <a:pt x="11607" y="3871"/>
                    <a:pt x="11624" y="3870"/>
                  </a:cubicBezTo>
                  <a:cubicBezTo>
                    <a:pt x="11622" y="3864"/>
                    <a:pt x="11619" y="3859"/>
                    <a:pt x="11618" y="3853"/>
                  </a:cubicBezTo>
                  <a:cubicBezTo>
                    <a:pt x="11618" y="3852"/>
                    <a:pt x="11618" y="3852"/>
                    <a:pt x="11618" y="3852"/>
                  </a:cubicBezTo>
                  <a:cubicBezTo>
                    <a:pt x="11618" y="3852"/>
                    <a:pt x="11618" y="3852"/>
                    <a:pt x="11618" y="3852"/>
                  </a:cubicBezTo>
                  <a:cubicBezTo>
                    <a:pt x="11595" y="3783"/>
                    <a:pt x="11571" y="3715"/>
                    <a:pt x="11550" y="3646"/>
                  </a:cubicBezTo>
                  <a:cubicBezTo>
                    <a:pt x="11537" y="3613"/>
                    <a:pt x="11528" y="3579"/>
                    <a:pt x="11517" y="3544"/>
                  </a:cubicBezTo>
                  <a:cubicBezTo>
                    <a:pt x="11512" y="3531"/>
                    <a:pt x="11507" y="3517"/>
                    <a:pt x="11504" y="3502"/>
                  </a:cubicBezTo>
                  <a:lnTo>
                    <a:pt x="11503" y="3502"/>
                  </a:lnTo>
                  <a:cubicBezTo>
                    <a:pt x="11489" y="3458"/>
                    <a:pt x="11476" y="3414"/>
                    <a:pt x="11468" y="3369"/>
                  </a:cubicBezTo>
                  <a:cubicBezTo>
                    <a:pt x="11468" y="3368"/>
                    <a:pt x="11468" y="3366"/>
                    <a:pt x="11467" y="3364"/>
                  </a:cubicBezTo>
                  <a:cubicBezTo>
                    <a:pt x="11455" y="3335"/>
                    <a:pt x="11441" y="3305"/>
                    <a:pt x="11427" y="3276"/>
                  </a:cubicBezTo>
                  <a:cubicBezTo>
                    <a:pt x="11404" y="3223"/>
                    <a:pt x="11384" y="3170"/>
                    <a:pt x="11366" y="3114"/>
                  </a:cubicBezTo>
                  <a:lnTo>
                    <a:pt x="11364" y="3114"/>
                  </a:lnTo>
                  <a:lnTo>
                    <a:pt x="11364" y="3113"/>
                  </a:lnTo>
                  <a:cubicBezTo>
                    <a:pt x="11345" y="3049"/>
                    <a:pt x="11328" y="2985"/>
                    <a:pt x="11308" y="2922"/>
                  </a:cubicBezTo>
                  <a:cubicBezTo>
                    <a:pt x="11281" y="2835"/>
                    <a:pt x="11247" y="2754"/>
                    <a:pt x="11195" y="2676"/>
                  </a:cubicBezTo>
                  <a:cubicBezTo>
                    <a:pt x="11114" y="2555"/>
                    <a:pt x="11012" y="2452"/>
                    <a:pt x="10905" y="2355"/>
                  </a:cubicBezTo>
                  <a:cubicBezTo>
                    <a:pt x="10800" y="2259"/>
                    <a:pt x="10678" y="2185"/>
                    <a:pt x="10556" y="2111"/>
                  </a:cubicBezTo>
                  <a:cubicBezTo>
                    <a:pt x="10437" y="2042"/>
                    <a:pt x="10318" y="1972"/>
                    <a:pt x="10196" y="1910"/>
                  </a:cubicBezTo>
                  <a:cubicBezTo>
                    <a:pt x="10062" y="1843"/>
                    <a:pt x="9923" y="1787"/>
                    <a:pt x="9773" y="1768"/>
                  </a:cubicBezTo>
                  <a:cubicBezTo>
                    <a:pt x="9705" y="1761"/>
                    <a:pt x="9637" y="1757"/>
                    <a:pt x="9569" y="1757"/>
                  </a:cubicBezTo>
                  <a:cubicBezTo>
                    <a:pt x="9530" y="1757"/>
                    <a:pt x="9490" y="1758"/>
                    <a:pt x="9450" y="1762"/>
                  </a:cubicBezTo>
                  <a:cubicBezTo>
                    <a:pt x="9354" y="1768"/>
                    <a:pt x="9257" y="1789"/>
                    <a:pt x="9161" y="1808"/>
                  </a:cubicBezTo>
                  <a:cubicBezTo>
                    <a:pt x="9065" y="1829"/>
                    <a:pt x="8970" y="1851"/>
                    <a:pt x="8876" y="1877"/>
                  </a:cubicBezTo>
                  <a:cubicBezTo>
                    <a:pt x="8737" y="1918"/>
                    <a:pt x="8593" y="1961"/>
                    <a:pt x="8465" y="2031"/>
                  </a:cubicBezTo>
                  <a:cubicBezTo>
                    <a:pt x="8453" y="2038"/>
                    <a:pt x="8442" y="2047"/>
                    <a:pt x="8429" y="2055"/>
                  </a:cubicBezTo>
                  <a:cubicBezTo>
                    <a:pt x="8388" y="2002"/>
                    <a:pt x="8345" y="1949"/>
                    <a:pt x="8301" y="1898"/>
                  </a:cubicBezTo>
                  <a:cubicBezTo>
                    <a:pt x="8280" y="1872"/>
                    <a:pt x="8263" y="1846"/>
                    <a:pt x="8246" y="1820"/>
                  </a:cubicBezTo>
                  <a:cubicBezTo>
                    <a:pt x="8168" y="1691"/>
                    <a:pt x="8108" y="1551"/>
                    <a:pt x="8021" y="1429"/>
                  </a:cubicBezTo>
                  <a:cubicBezTo>
                    <a:pt x="7929" y="1297"/>
                    <a:pt x="7807" y="1197"/>
                    <a:pt x="7689" y="1090"/>
                  </a:cubicBezTo>
                  <a:lnTo>
                    <a:pt x="7689" y="1090"/>
                  </a:lnTo>
                  <a:cubicBezTo>
                    <a:pt x="7696" y="1096"/>
                    <a:pt x="7702" y="1102"/>
                    <a:pt x="7709" y="1106"/>
                  </a:cubicBezTo>
                  <a:cubicBezTo>
                    <a:pt x="7662" y="1063"/>
                    <a:pt x="7616" y="1018"/>
                    <a:pt x="7574" y="970"/>
                  </a:cubicBezTo>
                  <a:cubicBezTo>
                    <a:pt x="7520" y="911"/>
                    <a:pt x="7469" y="849"/>
                    <a:pt x="7413" y="792"/>
                  </a:cubicBezTo>
                  <a:cubicBezTo>
                    <a:pt x="7358" y="736"/>
                    <a:pt x="7298" y="682"/>
                    <a:pt x="7238" y="633"/>
                  </a:cubicBezTo>
                  <a:cubicBezTo>
                    <a:pt x="7177" y="583"/>
                    <a:pt x="7108" y="544"/>
                    <a:pt x="7041" y="504"/>
                  </a:cubicBezTo>
                  <a:cubicBezTo>
                    <a:pt x="6971" y="461"/>
                    <a:pt x="6901" y="420"/>
                    <a:pt x="6828" y="384"/>
                  </a:cubicBezTo>
                  <a:cubicBezTo>
                    <a:pt x="6756" y="348"/>
                    <a:pt x="6683" y="320"/>
                    <a:pt x="6610" y="289"/>
                  </a:cubicBezTo>
                  <a:cubicBezTo>
                    <a:pt x="6533" y="257"/>
                    <a:pt x="6459" y="220"/>
                    <a:pt x="6382" y="189"/>
                  </a:cubicBezTo>
                  <a:cubicBezTo>
                    <a:pt x="6333" y="170"/>
                    <a:pt x="6285" y="152"/>
                    <a:pt x="6234" y="137"/>
                  </a:cubicBezTo>
                  <a:cubicBezTo>
                    <a:pt x="6189" y="124"/>
                    <a:pt x="6143" y="115"/>
                    <a:pt x="6099" y="106"/>
                  </a:cubicBezTo>
                  <a:cubicBezTo>
                    <a:pt x="6015" y="88"/>
                    <a:pt x="5932" y="70"/>
                    <a:pt x="5849" y="53"/>
                  </a:cubicBezTo>
                  <a:cubicBezTo>
                    <a:pt x="5849" y="53"/>
                    <a:pt x="5848" y="53"/>
                    <a:pt x="5848" y="52"/>
                  </a:cubicBezTo>
                  <a:lnTo>
                    <a:pt x="5843" y="52"/>
                  </a:lnTo>
                  <a:cubicBezTo>
                    <a:pt x="5840" y="51"/>
                    <a:pt x="5838" y="50"/>
                    <a:pt x="5836" y="50"/>
                  </a:cubicBezTo>
                  <a:lnTo>
                    <a:pt x="5831" y="50"/>
                  </a:lnTo>
                  <a:cubicBezTo>
                    <a:pt x="5801" y="40"/>
                    <a:pt x="5769" y="35"/>
                    <a:pt x="5740" y="29"/>
                  </a:cubicBezTo>
                  <a:cubicBezTo>
                    <a:pt x="5699" y="20"/>
                    <a:pt x="5659" y="13"/>
                    <a:pt x="5617" y="9"/>
                  </a:cubicBezTo>
                  <a:cubicBezTo>
                    <a:pt x="5561" y="3"/>
                    <a:pt x="5504" y="0"/>
                    <a:pt x="544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2" name="Google Shape;2102;p42"/>
            <p:cNvSpPr/>
            <p:nvPr/>
          </p:nvSpPr>
          <p:spPr>
            <a:xfrm flipH="1">
              <a:off x="6581573" y="1629793"/>
              <a:ext cx="726809" cy="251655"/>
            </a:xfrm>
            <a:custGeom>
              <a:avLst/>
              <a:gdLst/>
              <a:ahLst/>
              <a:cxnLst/>
              <a:rect l="l" t="t" r="r" b="b"/>
              <a:pathLst>
                <a:path w="11892" h="4066" extrusionOk="0">
                  <a:moveTo>
                    <a:pt x="4367" y="817"/>
                  </a:moveTo>
                  <a:cubicBezTo>
                    <a:pt x="4369" y="825"/>
                    <a:pt x="4372" y="833"/>
                    <a:pt x="4376" y="841"/>
                  </a:cubicBezTo>
                  <a:cubicBezTo>
                    <a:pt x="4361" y="850"/>
                    <a:pt x="4346" y="861"/>
                    <a:pt x="4333" y="872"/>
                  </a:cubicBezTo>
                  <a:cubicBezTo>
                    <a:pt x="4330" y="862"/>
                    <a:pt x="4324" y="852"/>
                    <a:pt x="4319" y="843"/>
                  </a:cubicBezTo>
                  <a:cubicBezTo>
                    <a:pt x="4315" y="838"/>
                    <a:pt x="4311" y="833"/>
                    <a:pt x="4307" y="827"/>
                  </a:cubicBezTo>
                  <a:cubicBezTo>
                    <a:pt x="4327" y="824"/>
                    <a:pt x="4346" y="820"/>
                    <a:pt x="4367" y="817"/>
                  </a:cubicBezTo>
                  <a:close/>
                  <a:moveTo>
                    <a:pt x="3910" y="1922"/>
                  </a:moveTo>
                  <a:cubicBezTo>
                    <a:pt x="3913" y="1924"/>
                    <a:pt x="3915" y="1925"/>
                    <a:pt x="3918" y="1926"/>
                  </a:cubicBezTo>
                  <a:cubicBezTo>
                    <a:pt x="3900" y="1939"/>
                    <a:pt x="3882" y="1951"/>
                    <a:pt x="3862" y="1963"/>
                  </a:cubicBezTo>
                  <a:cubicBezTo>
                    <a:pt x="3798" y="1980"/>
                    <a:pt x="3734" y="1999"/>
                    <a:pt x="3670" y="2020"/>
                  </a:cubicBezTo>
                  <a:cubicBezTo>
                    <a:pt x="3699" y="2007"/>
                    <a:pt x="3727" y="1995"/>
                    <a:pt x="3755" y="1983"/>
                  </a:cubicBezTo>
                  <a:lnTo>
                    <a:pt x="3755" y="1983"/>
                  </a:lnTo>
                  <a:cubicBezTo>
                    <a:pt x="3755" y="1983"/>
                    <a:pt x="3755" y="1983"/>
                    <a:pt x="3755" y="1983"/>
                  </a:cubicBezTo>
                  <a:cubicBezTo>
                    <a:pt x="3806" y="1963"/>
                    <a:pt x="3858" y="1942"/>
                    <a:pt x="3910" y="1922"/>
                  </a:cubicBezTo>
                  <a:close/>
                  <a:moveTo>
                    <a:pt x="4653" y="0"/>
                  </a:moveTo>
                  <a:cubicBezTo>
                    <a:pt x="4574" y="0"/>
                    <a:pt x="4494" y="7"/>
                    <a:pt x="4416" y="14"/>
                  </a:cubicBezTo>
                  <a:cubicBezTo>
                    <a:pt x="4362" y="20"/>
                    <a:pt x="4307" y="26"/>
                    <a:pt x="4255" y="38"/>
                  </a:cubicBezTo>
                  <a:cubicBezTo>
                    <a:pt x="4215" y="49"/>
                    <a:pt x="4176" y="68"/>
                    <a:pt x="4145" y="96"/>
                  </a:cubicBezTo>
                  <a:cubicBezTo>
                    <a:pt x="4097" y="101"/>
                    <a:pt x="4050" y="106"/>
                    <a:pt x="4002" y="110"/>
                  </a:cubicBezTo>
                  <a:cubicBezTo>
                    <a:pt x="3988" y="110"/>
                    <a:pt x="3974" y="113"/>
                    <a:pt x="3960" y="114"/>
                  </a:cubicBezTo>
                  <a:lnTo>
                    <a:pt x="3957" y="114"/>
                  </a:lnTo>
                  <a:cubicBezTo>
                    <a:pt x="3940" y="112"/>
                    <a:pt x="3924" y="110"/>
                    <a:pt x="3907" y="110"/>
                  </a:cubicBezTo>
                  <a:cubicBezTo>
                    <a:pt x="3873" y="110"/>
                    <a:pt x="3840" y="115"/>
                    <a:pt x="3806" y="125"/>
                  </a:cubicBezTo>
                  <a:cubicBezTo>
                    <a:pt x="3750" y="141"/>
                    <a:pt x="3698" y="165"/>
                    <a:pt x="3644" y="188"/>
                  </a:cubicBezTo>
                  <a:cubicBezTo>
                    <a:pt x="3622" y="197"/>
                    <a:pt x="3602" y="206"/>
                    <a:pt x="3581" y="216"/>
                  </a:cubicBezTo>
                  <a:cubicBezTo>
                    <a:pt x="3558" y="221"/>
                    <a:pt x="3534" y="226"/>
                    <a:pt x="3511" y="233"/>
                  </a:cubicBezTo>
                  <a:cubicBezTo>
                    <a:pt x="3476" y="208"/>
                    <a:pt x="3432" y="190"/>
                    <a:pt x="3390" y="187"/>
                  </a:cubicBezTo>
                  <a:cubicBezTo>
                    <a:pt x="3380" y="186"/>
                    <a:pt x="3369" y="186"/>
                    <a:pt x="3359" y="186"/>
                  </a:cubicBezTo>
                  <a:cubicBezTo>
                    <a:pt x="3259" y="186"/>
                    <a:pt x="3158" y="229"/>
                    <a:pt x="3074" y="280"/>
                  </a:cubicBezTo>
                  <a:cubicBezTo>
                    <a:pt x="2969" y="343"/>
                    <a:pt x="2869" y="415"/>
                    <a:pt x="2776" y="496"/>
                  </a:cubicBezTo>
                  <a:cubicBezTo>
                    <a:pt x="2664" y="593"/>
                    <a:pt x="2555" y="697"/>
                    <a:pt x="2455" y="804"/>
                  </a:cubicBezTo>
                  <a:cubicBezTo>
                    <a:pt x="2359" y="905"/>
                    <a:pt x="2267" y="1010"/>
                    <a:pt x="2203" y="1134"/>
                  </a:cubicBezTo>
                  <a:cubicBezTo>
                    <a:pt x="2163" y="1210"/>
                    <a:pt x="2132" y="1289"/>
                    <a:pt x="2109" y="1373"/>
                  </a:cubicBezTo>
                  <a:cubicBezTo>
                    <a:pt x="2066" y="1436"/>
                    <a:pt x="2022" y="1500"/>
                    <a:pt x="1982" y="1565"/>
                  </a:cubicBezTo>
                  <a:cubicBezTo>
                    <a:pt x="1937" y="1638"/>
                    <a:pt x="1891" y="1712"/>
                    <a:pt x="1850" y="1790"/>
                  </a:cubicBezTo>
                  <a:cubicBezTo>
                    <a:pt x="1814" y="1855"/>
                    <a:pt x="1782" y="1923"/>
                    <a:pt x="1753" y="1991"/>
                  </a:cubicBezTo>
                  <a:cubicBezTo>
                    <a:pt x="1729" y="2050"/>
                    <a:pt x="1705" y="2113"/>
                    <a:pt x="1694" y="2176"/>
                  </a:cubicBezTo>
                  <a:cubicBezTo>
                    <a:pt x="1686" y="2234"/>
                    <a:pt x="1681" y="2292"/>
                    <a:pt x="1699" y="2349"/>
                  </a:cubicBezTo>
                  <a:cubicBezTo>
                    <a:pt x="1715" y="2398"/>
                    <a:pt x="1750" y="2450"/>
                    <a:pt x="1794" y="2480"/>
                  </a:cubicBezTo>
                  <a:cubicBezTo>
                    <a:pt x="1787" y="2487"/>
                    <a:pt x="1780" y="2493"/>
                    <a:pt x="1773" y="2500"/>
                  </a:cubicBezTo>
                  <a:cubicBezTo>
                    <a:pt x="1746" y="2475"/>
                    <a:pt x="1715" y="2456"/>
                    <a:pt x="1681" y="2437"/>
                  </a:cubicBezTo>
                  <a:cubicBezTo>
                    <a:pt x="1662" y="2428"/>
                    <a:pt x="1643" y="2421"/>
                    <a:pt x="1622" y="2414"/>
                  </a:cubicBezTo>
                  <a:cubicBezTo>
                    <a:pt x="1566" y="2382"/>
                    <a:pt x="1501" y="2365"/>
                    <a:pt x="1431" y="2365"/>
                  </a:cubicBezTo>
                  <a:cubicBezTo>
                    <a:pt x="1378" y="2365"/>
                    <a:pt x="1325" y="2371"/>
                    <a:pt x="1272" y="2382"/>
                  </a:cubicBezTo>
                  <a:cubicBezTo>
                    <a:pt x="1150" y="2395"/>
                    <a:pt x="1031" y="2422"/>
                    <a:pt x="916" y="2467"/>
                  </a:cubicBezTo>
                  <a:cubicBezTo>
                    <a:pt x="850" y="2493"/>
                    <a:pt x="786" y="2525"/>
                    <a:pt x="727" y="2563"/>
                  </a:cubicBezTo>
                  <a:cubicBezTo>
                    <a:pt x="726" y="2563"/>
                    <a:pt x="725" y="2564"/>
                    <a:pt x="725" y="2564"/>
                  </a:cubicBezTo>
                  <a:cubicBezTo>
                    <a:pt x="677" y="2589"/>
                    <a:pt x="632" y="2617"/>
                    <a:pt x="589" y="2647"/>
                  </a:cubicBezTo>
                  <a:cubicBezTo>
                    <a:pt x="475" y="2723"/>
                    <a:pt x="367" y="2808"/>
                    <a:pt x="270" y="2904"/>
                  </a:cubicBezTo>
                  <a:cubicBezTo>
                    <a:pt x="185" y="2989"/>
                    <a:pt x="108" y="3080"/>
                    <a:pt x="59" y="3189"/>
                  </a:cubicBezTo>
                  <a:cubicBezTo>
                    <a:pt x="15" y="3287"/>
                    <a:pt x="1" y="3398"/>
                    <a:pt x="35" y="3503"/>
                  </a:cubicBezTo>
                  <a:cubicBezTo>
                    <a:pt x="47" y="3539"/>
                    <a:pt x="64" y="3569"/>
                    <a:pt x="87" y="3598"/>
                  </a:cubicBezTo>
                  <a:cubicBezTo>
                    <a:pt x="81" y="3605"/>
                    <a:pt x="76" y="3614"/>
                    <a:pt x="72" y="3622"/>
                  </a:cubicBezTo>
                  <a:cubicBezTo>
                    <a:pt x="51" y="3665"/>
                    <a:pt x="44" y="3713"/>
                    <a:pt x="50" y="3760"/>
                  </a:cubicBezTo>
                  <a:cubicBezTo>
                    <a:pt x="64" y="3864"/>
                    <a:pt x="145" y="3932"/>
                    <a:pt x="244" y="3951"/>
                  </a:cubicBezTo>
                  <a:cubicBezTo>
                    <a:pt x="265" y="3956"/>
                    <a:pt x="284" y="3958"/>
                    <a:pt x="305" y="3958"/>
                  </a:cubicBezTo>
                  <a:cubicBezTo>
                    <a:pt x="311" y="3958"/>
                    <a:pt x="317" y="3959"/>
                    <a:pt x="324" y="3959"/>
                  </a:cubicBezTo>
                  <a:cubicBezTo>
                    <a:pt x="406" y="3959"/>
                    <a:pt x="488" y="3938"/>
                    <a:pt x="567" y="3916"/>
                  </a:cubicBezTo>
                  <a:cubicBezTo>
                    <a:pt x="640" y="3896"/>
                    <a:pt x="713" y="3876"/>
                    <a:pt x="786" y="3856"/>
                  </a:cubicBezTo>
                  <a:cubicBezTo>
                    <a:pt x="796" y="3856"/>
                    <a:pt x="806" y="3858"/>
                    <a:pt x="816" y="3858"/>
                  </a:cubicBezTo>
                  <a:cubicBezTo>
                    <a:pt x="861" y="3861"/>
                    <a:pt x="904" y="3863"/>
                    <a:pt x="949" y="3866"/>
                  </a:cubicBezTo>
                  <a:cubicBezTo>
                    <a:pt x="1029" y="3870"/>
                    <a:pt x="1109" y="3872"/>
                    <a:pt x="1190" y="3872"/>
                  </a:cubicBezTo>
                  <a:cubicBezTo>
                    <a:pt x="1213" y="3872"/>
                    <a:pt x="1236" y="3872"/>
                    <a:pt x="1260" y="3871"/>
                  </a:cubicBezTo>
                  <a:cubicBezTo>
                    <a:pt x="1350" y="3869"/>
                    <a:pt x="1444" y="3864"/>
                    <a:pt x="1534" y="3854"/>
                  </a:cubicBezTo>
                  <a:cubicBezTo>
                    <a:pt x="1581" y="3848"/>
                    <a:pt x="1628" y="3844"/>
                    <a:pt x="1675" y="3838"/>
                  </a:cubicBezTo>
                  <a:cubicBezTo>
                    <a:pt x="1676" y="3838"/>
                    <a:pt x="1678" y="3837"/>
                    <a:pt x="1679" y="3837"/>
                  </a:cubicBezTo>
                  <a:cubicBezTo>
                    <a:pt x="1684" y="3837"/>
                    <a:pt x="1687" y="3836"/>
                    <a:pt x="1692" y="3836"/>
                  </a:cubicBezTo>
                  <a:cubicBezTo>
                    <a:pt x="1706" y="3835"/>
                    <a:pt x="1721" y="3832"/>
                    <a:pt x="1735" y="3830"/>
                  </a:cubicBezTo>
                  <a:cubicBezTo>
                    <a:pt x="1738" y="3830"/>
                    <a:pt x="1740" y="3830"/>
                    <a:pt x="1742" y="3829"/>
                  </a:cubicBezTo>
                  <a:lnTo>
                    <a:pt x="1748" y="3829"/>
                  </a:lnTo>
                  <a:cubicBezTo>
                    <a:pt x="1786" y="3824"/>
                    <a:pt x="1825" y="3819"/>
                    <a:pt x="1864" y="3813"/>
                  </a:cubicBezTo>
                  <a:lnTo>
                    <a:pt x="1865" y="3813"/>
                  </a:lnTo>
                  <a:cubicBezTo>
                    <a:pt x="1928" y="3811"/>
                    <a:pt x="1990" y="3807"/>
                    <a:pt x="2053" y="3805"/>
                  </a:cubicBezTo>
                  <a:cubicBezTo>
                    <a:pt x="2229" y="3798"/>
                    <a:pt x="2403" y="3789"/>
                    <a:pt x="2578" y="3772"/>
                  </a:cubicBezTo>
                  <a:cubicBezTo>
                    <a:pt x="2698" y="3760"/>
                    <a:pt x="2818" y="3741"/>
                    <a:pt x="2937" y="3719"/>
                  </a:cubicBezTo>
                  <a:cubicBezTo>
                    <a:pt x="2946" y="3753"/>
                    <a:pt x="2965" y="3786"/>
                    <a:pt x="2992" y="3811"/>
                  </a:cubicBezTo>
                  <a:cubicBezTo>
                    <a:pt x="3047" y="3860"/>
                    <a:pt x="3116" y="3871"/>
                    <a:pt x="3185" y="3872"/>
                  </a:cubicBezTo>
                  <a:cubicBezTo>
                    <a:pt x="3217" y="3883"/>
                    <a:pt x="3253" y="3888"/>
                    <a:pt x="3289" y="3891"/>
                  </a:cubicBezTo>
                  <a:cubicBezTo>
                    <a:pt x="3332" y="3893"/>
                    <a:pt x="3373" y="3893"/>
                    <a:pt x="3415" y="3894"/>
                  </a:cubicBezTo>
                  <a:cubicBezTo>
                    <a:pt x="3440" y="3895"/>
                    <a:pt x="3464" y="3895"/>
                    <a:pt x="3489" y="3895"/>
                  </a:cubicBezTo>
                  <a:cubicBezTo>
                    <a:pt x="3531" y="3895"/>
                    <a:pt x="3573" y="3894"/>
                    <a:pt x="3615" y="3892"/>
                  </a:cubicBezTo>
                  <a:cubicBezTo>
                    <a:pt x="3743" y="3888"/>
                    <a:pt x="3871" y="3880"/>
                    <a:pt x="4000" y="3876"/>
                  </a:cubicBezTo>
                  <a:cubicBezTo>
                    <a:pt x="4264" y="3868"/>
                    <a:pt x="4529" y="3858"/>
                    <a:pt x="4792" y="3845"/>
                  </a:cubicBezTo>
                  <a:cubicBezTo>
                    <a:pt x="4875" y="3876"/>
                    <a:pt x="4980" y="3878"/>
                    <a:pt x="5057" y="3880"/>
                  </a:cubicBezTo>
                  <a:cubicBezTo>
                    <a:pt x="5161" y="3884"/>
                    <a:pt x="5265" y="3888"/>
                    <a:pt x="5369" y="3892"/>
                  </a:cubicBezTo>
                  <a:cubicBezTo>
                    <a:pt x="5572" y="3899"/>
                    <a:pt x="5774" y="3904"/>
                    <a:pt x="5977" y="3907"/>
                  </a:cubicBezTo>
                  <a:cubicBezTo>
                    <a:pt x="6070" y="3907"/>
                    <a:pt x="6163" y="3904"/>
                    <a:pt x="6257" y="3903"/>
                  </a:cubicBezTo>
                  <a:cubicBezTo>
                    <a:pt x="6351" y="3902"/>
                    <a:pt x="6443" y="3902"/>
                    <a:pt x="6537" y="3900"/>
                  </a:cubicBezTo>
                  <a:cubicBezTo>
                    <a:pt x="6745" y="3892"/>
                    <a:pt x="6954" y="3886"/>
                    <a:pt x="7161" y="3870"/>
                  </a:cubicBezTo>
                  <a:cubicBezTo>
                    <a:pt x="7271" y="3861"/>
                    <a:pt x="7380" y="3850"/>
                    <a:pt x="7489" y="3832"/>
                  </a:cubicBezTo>
                  <a:cubicBezTo>
                    <a:pt x="7535" y="3826"/>
                    <a:pt x="7580" y="3815"/>
                    <a:pt x="7626" y="3806"/>
                  </a:cubicBezTo>
                  <a:cubicBezTo>
                    <a:pt x="7651" y="3800"/>
                    <a:pt x="7676" y="3796"/>
                    <a:pt x="7701" y="3790"/>
                  </a:cubicBezTo>
                  <a:cubicBezTo>
                    <a:pt x="7723" y="3789"/>
                    <a:pt x="7743" y="3787"/>
                    <a:pt x="7765" y="3784"/>
                  </a:cubicBezTo>
                  <a:cubicBezTo>
                    <a:pt x="7797" y="3826"/>
                    <a:pt x="7845" y="3851"/>
                    <a:pt x="7898" y="3855"/>
                  </a:cubicBezTo>
                  <a:cubicBezTo>
                    <a:pt x="7952" y="3860"/>
                    <a:pt x="8005" y="3865"/>
                    <a:pt x="8059" y="3865"/>
                  </a:cubicBezTo>
                  <a:cubicBezTo>
                    <a:pt x="8069" y="3865"/>
                    <a:pt x="8079" y="3865"/>
                    <a:pt x="8089" y="3864"/>
                  </a:cubicBezTo>
                  <a:cubicBezTo>
                    <a:pt x="8249" y="3860"/>
                    <a:pt x="8410" y="3845"/>
                    <a:pt x="8570" y="3835"/>
                  </a:cubicBezTo>
                  <a:cubicBezTo>
                    <a:pt x="8634" y="3831"/>
                    <a:pt x="8699" y="3827"/>
                    <a:pt x="8763" y="3823"/>
                  </a:cubicBezTo>
                  <a:lnTo>
                    <a:pt x="8930" y="3823"/>
                  </a:lnTo>
                  <a:cubicBezTo>
                    <a:pt x="8924" y="3843"/>
                    <a:pt x="8922" y="3864"/>
                    <a:pt x="8923" y="3887"/>
                  </a:cubicBezTo>
                  <a:cubicBezTo>
                    <a:pt x="8929" y="3980"/>
                    <a:pt x="9005" y="4053"/>
                    <a:pt x="9096" y="4060"/>
                  </a:cubicBezTo>
                  <a:cubicBezTo>
                    <a:pt x="9140" y="4064"/>
                    <a:pt x="9184" y="4065"/>
                    <a:pt x="9228" y="4065"/>
                  </a:cubicBezTo>
                  <a:cubicBezTo>
                    <a:pt x="9356" y="4065"/>
                    <a:pt x="9485" y="4052"/>
                    <a:pt x="9613" y="4042"/>
                  </a:cubicBezTo>
                  <a:cubicBezTo>
                    <a:pt x="9702" y="4034"/>
                    <a:pt x="9792" y="4027"/>
                    <a:pt x="9882" y="4018"/>
                  </a:cubicBezTo>
                  <a:cubicBezTo>
                    <a:pt x="10090" y="3997"/>
                    <a:pt x="10299" y="3978"/>
                    <a:pt x="10507" y="3958"/>
                  </a:cubicBezTo>
                  <a:cubicBezTo>
                    <a:pt x="10904" y="3920"/>
                    <a:pt x="11303" y="3906"/>
                    <a:pt x="11700" y="3863"/>
                  </a:cubicBezTo>
                  <a:cubicBezTo>
                    <a:pt x="11807" y="3852"/>
                    <a:pt x="11892" y="3756"/>
                    <a:pt x="11870" y="3645"/>
                  </a:cubicBezTo>
                  <a:cubicBezTo>
                    <a:pt x="11864" y="3619"/>
                    <a:pt x="11856" y="3595"/>
                    <a:pt x="11844" y="3573"/>
                  </a:cubicBezTo>
                  <a:cubicBezTo>
                    <a:pt x="11828" y="3536"/>
                    <a:pt x="11801" y="3505"/>
                    <a:pt x="11766" y="3486"/>
                  </a:cubicBezTo>
                  <a:cubicBezTo>
                    <a:pt x="11780" y="3471"/>
                    <a:pt x="11793" y="3455"/>
                    <a:pt x="11807" y="3439"/>
                  </a:cubicBezTo>
                  <a:cubicBezTo>
                    <a:pt x="11844" y="3393"/>
                    <a:pt x="11861" y="3338"/>
                    <a:pt x="11851" y="3280"/>
                  </a:cubicBezTo>
                  <a:cubicBezTo>
                    <a:pt x="11841" y="3234"/>
                    <a:pt x="11812" y="3187"/>
                    <a:pt x="11772" y="3161"/>
                  </a:cubicBezTo>
                  <a:cubicBezTo>
                    <a:pt x="11749" y="3147"/>
                    <a:pt x="11726" y="3133"/>
                    <a:pt x="11703" y="3118"/>
                  </a:cubicBezTo>
                  <a:cubicBezTo>
                    <a:pt x="11729" y="3055"/>
                    <a:pt x="11725" y="2978"/>
                    <a:pt x="11675" y="2926"/>
                  </a:cubicBezTo>
                  <a:cubicBezTo>
                    <a:pt x="11635" y="2884"/>
                    <a:pt x="11594" y="2843"/>
                    <a:pt x="11542" y="2822"/>
                  </a:cubicBezTo>
                  <a:cubicBezTo>
                    <a:pt x="11492" y="2800"/>
                    <a:pt x="11440" y="2784"/>
                    <a:pt x="11388" y="2771"/>
                  </a:cubicBezTo>
                  <a:cubicBezTo>
                    <a:pt x="11386" y="2724"/>
                    <a:pt x="11373" y="2677"/>
                    <a:pt x="11348" y="2639"/>
                  </a:cubicBezTo>
                  <a:cubicBezTo>
                    <a:pt x="11302" y="2569"/>
                    <a:pt x="11224" y="2533"/>
                    <a:pt x="11147" y="2512"/>
                  </a:cubicBezTo>
                  <a:cubicBezTo>
                    <a:pt x="11099" y="2499"/>
                    <a:pt x="11050" y="2488"/>
                    <a:pt x="11001" y="2480"/>
                  </a:cubicBezTo>
                  <a:cubicBezTo>
                    <a:pt x="10964" y="2460"/>
                    <a:pt x="10922" y="2444"/>
                    <a:pt x="10884" y="2434"/>
                  </a:cubicBezTo>
                  <a:cubicBezTo>
                    <a:pt x="10834" y="2420"/>
                    <a:pt x="10783" y="2406"/>
                    <a:pt x="10730" y="2398"/>
                  </a:cubicBezTo>
                  <a:cubicBezTo>
                    <a:pt x="10675" y="2389"/>
                    <a:pt x="10620" y="2381"/>
                    <a:pt x="10564" y="2377"/>
                  </a:cubicBezTo>
                  <a:cubicBezTo>
                    <a:pt x="10552" y="2371"/>
                    <a:pt x="10539" y="2366"/>
                    <a:pt x="10525" y="2364"/>
                  </a:cubicBezTo>
                  <a:cubicBezTo>
                    <a:pt x="10473" y="2355"/>
                    <a:pt x="10422" y="2350"/>
                    <a:pt x="10371" y="2350"/>
                  </a:cubicBezTo>
                  <a:cubicBezTo>
                    <a:pt x="10348" y="2350"/>
                    <a:pt x="10325" y="2351"/>
                    <a:pt x="10301" y="2353"/>
                  </a:cubicBezTo>
                  <a:cubicBezTo>
                    <a:pt x="10267" y="2356"/>
                    <a:pt x="10233" y="2358"/>
                    <a:pt x="10199" y="2363"/>
                  </a:cubicBezTo>
                  <a:cubicBezTo>
                    <a:pt x="10155" y="2363"/>
                    <a:pt x="10110" y="2364"/>
                    <a:pt x="10066" y="2368"/>
                  </a:cubicBezTo>
                  <a:cubicBezTo>
                    <a:pt x="10053" y="2368"/>
                    <a:pt x="10041" y="2369"/>
                    <a:pt x="10028" y="2370"/>
                  </a:cubicBezTo>
                  <a:cubicBezTo>
                    <a:pt x="10007" y="2363"/>
                    <a:pt x="9986" y="2357"/>
                    <a:pt x="9964" y="2354"/>
                  </a:cubicBezTo>
                  <a:cubicBezTo>
                    <a:pt x="9899" y="2341"/>
                    <a:pt x="9832" y="2332"/>
                    <a:pt x="9766" y="2328"/>
                  </a:cubicBezTo>
                  <a:cubicBezTo>
                    <a:pt x="9709" y="2324"/>
                    <a:pt x="9652" y="2322"/>
                    <a:pt x="9595" y="2321"/>
                  </a:cubicBezTo>
                  <a:cubicBezTo>
                    <a:pt x="9603" y="2275"/>
                    <a:pt x="9593" y="2226"/>
                    <a:pt x="9568" y="2184"/>
                  </a:cubicBezTo>
                  <a:cubicBezTo>
                    <a:pt x="9547" y="2145"/>
                    <a:pt x="9517" y="2111"/>
                    <a:pt x="9489" y="2077"/>
                  </a:cubicBezTo>
                  <a:cubicBezTo>
                    <a:pt x="9466" y="2047"/>
                    <a:pt x="9444" y="2019"/>
                    <a:pt x="9421" y="1990"/>
                  </a:cubicBezTo>
                  <a:cubicBezTo>
                    <a:pt x="9373" y="1931"/>
                    <a:pt x="9324" y="1872"/>
                    <a:pt x="9276" y="1813"/>
                  </a:cubicBezTo>
                  <a:cubicBezTo>
                    <a:pt x="9213" y="1739"/>
                    <a:pt x="9149" y="1638"/>
                    <a:pt x="9053" y="1606"/>
                  </a:cubicBezTo>
                  <a:cubicBezTo>
                    <a:pt x="9023" y="1596"/>
                    <a:pt x="8992" y="1593"/>
                    <a:pt x="8961" y="1593"/>
                  </a:cubicBezTo>
                  <a:cubicBezTo>
                    <a:pt x="8928" y="1593"/>
                    <a:pt x="8895" y="1596"/>
                    <a:pt x="8863" y="1598"/>
                  </a:cubicBezTo>
                  <a:cubicBezTo>
                    <a:pt x="8832" y="1600"/>
                    <a:pt x="8802" y="1603"/>
                    <a:pt x="8771" y="1605"/>
                  </a:cubicBezTo>
                  <a:cubicBezTo>
                    <a:pt x="8667" y="1614"/>
                    <a:pt x="8563" y="1624"/>
                    <a:pt x="8459" y="1636"/>
                  </a:cubicBezTo>
                  <a:cubicBezTo>
                    <a:pt x="8461" y="1614"/>
                    <a:pt x="8461" y="1592"/>
                    <a:pt x="8459" y="1572"/>
                  </a:cubicBezTo>
                  <a:cubicBezTo>
                    <a:pt x="8451" y="1479"/>
                    <a:pt x="8380" y="1404"/>
                    <a:pt x="8288" y="1398"/>
                  </a:cubicBezTo>
                  <a:cubicBezTo>
                    <a:pt x="8257" y="1396"/>
                    <a:pt x="8226" y="1393"/>
                    <a:pt x="8195" y="1393"/>
                  </a:cubicBezTo>
                  <a:cubicBezTo>
                    <a:pt x="8174" y="1393"/>
                    <a:pt x="8153" y="1395"/>
                    <a:pt x="8132" y="1398"/>
                  </a:cubicBezTo>
                  <a:cubicBezTo>
                    <a:pt x="8114" y="1399"/>
                    <a:pt x="8095" y="1403"/>
                    <a:pt x="8077" y="1406"/>
                  </a:cubicBezTo>
                  <a:cubicBezTo>
                    <a:pt x="7986" y="1373"/>
                    <a:pt x="7889" y="1361"/>
                    <a:pt x="7792" y="1361"/>
                  </a:cubicBezTo>
                  <a:cubicBezTo>
                    <a:pt x="7687" y="1361"/>
                    <a:pt x="7581" y="1375"/>
                    <a:pt x="7479" y="1396"/>
                  </a:cubicBezTo>
                  <a:cubicBezTo>
                    <a:pt x="7342" y="1423"/>
                    <a:pt x="7204" y="1461"/>
                    <a:pt x="7072" y="1510"/>
                  </a:cubicBezTo>
                  <a:cubicBezTo>
                    <a:pt x="6961" y="1551"/>
                    <a:pt x="6849" y="1595"/>
                    <a:pt x="6750" y="1658"/>
                  </a:cubicBezTo>
                  <a:cubicBezTo>
                    <a:pt x="6729" y="1670"/>
                    <a:pt x="6711" y="1687"/>
                    <a:pt x="6695" y="1706"/>
                  </a:cubicBezTo>
                  <a:cubicBezTo>
                    <a:pt x="6692" y="1704"/>
                    <a:pt x="6689" y="1702"/>
                    <a:pt x="6687" y="1701"/>
                  </a:cubicBezTo>
                  <a:cubicBezTo>
                    <a:pt x="6684" y="1701"/>
                    <a:pt x="6682" y="1700"/>
                    <a:pt x="6681" y="1699"/>
                  </a:cubicBezTo>
                  <a:cubicBezTo>
                    <a:pt x="6644" y="1635"/>
                    <a:pt x="6585" y="1588"/>
                    <a:pt x="6517" y="1552"/>
                  </a:cubicBezTo>
                  <a:cubicBezTo>
                    <a:pt x="6514" y="1544"/>
                    <a:pt x="6511" y="1536"/>
                    <a:pt x="6507" y="1528"/>
                  </a:cubicBezTo>
                  <a:cubicBezTo>
                    <a:pt x="6475" y="1462"/>
                    <a:pt x="6415" y="1413"/>
                    <a:pt x="6351" y="1377"/>
                  </a:cubicBezTo>
                  <a:cubicBezTo>
                    <a:pt x="6375" y="1321"/>
                    <a:pt x="6367" y="1254"/>
                    <a:pt x="6335" y="1202"/>
                  </a:cubicBezTo>
                  <a:cubicBezTo>
                    <a:pt x="6288" y="1130"/>
                    <a:pt x="6210" y="1101"/>
                    <a:pt x="6131" y="1073"/>
                  </a:cubicBezTo>
                  <a:cubicBezTo>
                    <a:pt x="6128" y="1072"/>
                    <a:pt x="6124" y="1071"/>
                    <a:pt x="6121" y="1070"/>
                  </a:cubicBezTo>
                  <a:cubicBezTo>
                    <a:pt x="6125" y="1053"/>
                    <a:pt x="6126" y="1035"/>
                    <a:pt x="6125" y="1017"/>
                  </a:cubicBezTo>
                  <a:cubicBezTo>
                    <a:pt x="6121" y="928"/>
                    <a:pt x="6068" y="873"/>
                    <a:pt x="5999" y="836"/>
                  </a:cubicBezTo>
                  <a:cubicBezTo>
                    <a:pt x="6025" y="767"/>
                    <a:pt x="6010" y="683"/>
                    <a:pt x="5949" y="634"/>
                  </a:cubicBezTo>
                  <a:cubicBezTo>
                    <a:pt x="5882" y="580"/>
                    <a:pt x="5798" y="557"/>
                    <a:pt x="5715" y="539"/>
                  </a:cubicBezTo>
                  <a:cubicBezTo>
                    <a:pt x="5637" y="522"/>
                    <a:pt x="5560" y="505"/>
                    <a:pt x="5481" y="498"/>
                  </a:cubicBezTo>
                  <a:cubicBezTo>
                    <a:pt x="5481" y="472"/>
                    <a:pt x="5479" y="447"/>
                    <a:pt x="5469" y="423"/>
                  </a:cubicBezTo>
                  <a:cubicBezTo>
                    <a:pt x="5436" y="335"/>
                    <a:pt x="5383" y="249"/>
                    <a:pt x="5308" y="190"/>
                  </a:cubicBezTo>
                  <a:cubicBezTo>
                    <a:pt x="5223" y="123"/>
                    <a:pt x="5133" y="77"/>
                    <a:pt x="5030" y="46"/>
                  </a:cubicBezTo>
                  <a:cubicBezTo>
                    <a:pt x="4927" y="17"/>
                    <a:pt x="4818" y="5"/>
                    <a:pt x="4712" y="2"/>
                  </a:cubicBezTo>
                  <a:cubicBezTo>
                    <a:pt x="4692" y="1"/>
                    <a:pt x="4673" y="0"/>
                    <a:pt x="46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03" name="Google Shape;2103;p42"/>
            <p:cNvSpPr/>
            <p:nvPr/>
          </p:nvSpPr>
          <p:spPr>
            <a:xfrm flipH="1">
              <a:off x="6570389" y="1827044"/>
              <a:ext cx="745817" cy="50814"/>
            </a:xfrm>
            <a:custGeom>
              <a:avLst/>
              <a:gdLst/>
              <a:ahLst/>
              <a:cxnLst/>
              <a:rect l="l" t="t" r="r" b="b"/>
              <a:pathLst>
                <a:path w="12203" h="821" extrusionOk="0">
                  <a:moveTo>
                    <a:pt x="8959" y="26"/>
                  </a:moveTo>
                  <a:cubicBezTo>
                    <a:pt x="8952" y="26"/>
                    <a:pt x="8946" y="26"/>
                    <a:pt x="8939" y="26"/>
                  </a:cubicBezTo>
                  <a:lnTo>
                    <a:pt x="8939" y="26"/>
                  </a:lnTo>
                  <a:cubicBezTo>
                    <a:pt x="8946" y="26"/>
                    <a:pt x="8952" y="26"/>
                    <a:pt x="8959" y="26"/>
                  </a:cubicBezTo>
                  <a:close/>
                  <a:moveTo>
                    <a:pt x="815" y="118"/>
                  </a:moveTo>
                  <a:cubicBezTo>
                    <a:pt x="809" y="118"/>
                    <a:pt x="803" y="118"/>
                    <a:pt x="798" y="119"/>
                  </a:cubicBezTo>
                  <a:lnTo>
                    <a:pt x="798" y="119"/>
                  </a:lnTo>
                  <a:cubicBezTo>
                    <a:pt x="803" y="119"/>
                    <a:pt x="809" y="118"/>
                    <a:pt x="815" y="118"/>
                  </a:cubicBezTo>
                  <a:close/>
                  <a:moveTo>
                    <a:pt x="6208" y="675"/>
                  </a:moveTo>
                  <a:cubicBezTo>
                    <a:pt x="6203" y="675"/>
                    <a:pt x="6199" y="675"/>
                    <a:pt x="6194" y="675"/>
                  </a:cubicBezTo>
                  <a:cubicBezTo>
                    <a:pt x="6199" y="675"/>
                    <a:pt x="6203" y="675"/>
                    <a:pt x="6208" y="675"/>
                  </a:cubicBezTo>
                  <a:close/>
                  <a:moveTo>
                    <a:pt x="9959" y="1"/>
                  </a:moveTo>
                  <a:cubicBezTo>
                    <a:pt x="9779" y="1"/>
                    <a:pt x="9599" y="5"/>
                    <a:pt x="9420" y="13"/>
                  </a:cubicBezTo>
                  <a:lnTo>
                    <a:pt x="9434" y="13"/>
                  </a:lnTo>
                  <a:cubicBezTo>
                    <a:pt x="9267" y="18"/>
                    <a:pt x="9102" y="19"/>
                    <a:pt x="8935" y="27"/>
                  </a:cubicBezTo>
                  <a:cubicBezTo>
                    <a:pt x="8936" y="27"/>
                    <a:pt x="8938" y="26"/>
                    <a:pt x="8939" y="26"/>
                  </a:cubicBezTo>
                  <a:lnTo>
                    <a:pt x="8939" y="26"/>
                  </a:lnTo>
                  <a:cubicBezTo>
                    <a:pt x="8906" y="27"/>
                    <a:pt x="8873" y="29"/>
                    <a:pt x="8840" y="30"/>
                  </a:cubicBezTo>
                  <a:cubicBezTo>
                    <a:pt x="8809" y="31"/>
                    <a:pt x="8778" y="31"/>
                    <a:pt x="8746" y="31"/>
                  </a:cubicBezTo>
                  <a:cubicBezTo>
                    <a:pt x="8606" y="31"/>
                    <a:pt x="8466" y="26"/>
                    <a:pt x="8326" y="26"/>
                  </a:cubicBezTo>
                  <a:cubicBezTo>
                    <a:pt x="8304" y="26"/>
                    <a:pt x="8282" y="27"/>
                    <a:pt x="8260" y="27"/>
                  </a:cubicBezTo>
                  <a:cubicBezTo>
                    <a:pt x="8071" y="29"/>
                    <a:pt x="7880" y="35"/>
                    <a:pt x="7691" y="40"/>
                  </a:cubicBezTo>
                  <a:cubicBezTo>
                    <a:pt x="7488" y="47"/>
                    <a:pt x="7286" y="49"/>
                    <a:pt x="7085" y="49"/>
                  </a:cubicBezTo>
                  <a:cubicBezTo>
                    <a:pt x="6888" y="49"/>
                    <a:pt x="6691" y="61"/>
                    <a:pt x="6495" y="66"/>
                  </a:cubicBezTo>
                  <a:cubicBezTo>
                    <a:pt x="6473" y="66"/>
                    <a:pt x="6452" y="66"/>
                    <a:pt x="6430" y="66"/>
                  </a:cubicBezTo>
                  <a:cubicBezTo>
                    <a:pt x="6262" y="66"/>
                    <a:pt x="6096" y="52"/>
                    <a:pt x="5929" y="40"/>
                  </a:cubicBezTo>
                  <a:cubicBezTo>
                    <a:pt x="5726" y="28"/>
                    <a:pt x="5524" y="31"/>
                    <a:pt x="5321" y="27"/>
                  </a:cubicBezTo>
                  <a:cubicBezTo>
                    <a:pt x="5127" y="21"/>
                    <a:pt x="4933" y="11"/>
                    <a:pt x="4739" y="5"/>
                  </a:cubicBezTo>
                  <a:cubicBezTo>
                    <a:pt x="4694" y="4"/>
                    <a:pt x="4649" y="3"/>
                    <a:pt x="4604" y="3"/>
                  </a:cubicBezTo>
                  <a:cubicBezTo>
                    <a:pt x="4454" y="3"/>
                    <a:pt x="4305" y="10"/>
                    <a:pt x="4155" y="18"/>
                  </a:cubicBezTo>
                  <a:cubicBezTo>
                    <a:pt x="4019" y="22"/>
                    <a:pt x="3884" y="23"/>
                    <a:pt x="3749" y="28"/>
                  </a:cubicBezTo>
                  <a:cubicBezTo>
                    <a:pt x="3619" y="32"/>
                    <a:pt x="3489" y="37"/>
                    <a:pt x="3360" y="37"/>
                  </a:cubicBezTo>
                  <a:cubicBezTo>
                    <a:pt x="3347" y="37"/>
                    <a:pt x="3335" y="37"/>
                    <a:pt x="3323" y="37"/>
                  </a:cubicBezTo>
                  <a:cubicBezTo>
                    <a:pt x="3292" y="37"/>
                    <a:pt x="3262" y="37"/>
                    <a:pt x="3231" y="37"/>
                  </a:cubicBezTo>
                  <a:cubicBezTo>
                    <a:pt x="3125" y="37"/>
                    <a:pt x="3019" y="38"/>
                    <a:pt x="2913" y="44"/>
                  </a:cubicBezTo>
                  <a:cubicBezTo>
                    <a:pt x="2789" y="51"/>
                    <a:pt x="2664" y="61"/>
                    <a:pt x="2540" y="68"/>
                  </a:cubicBezTo>
                  <a:cubicBezTo>
                    <a:pt x="2339" y="74"/>
                    <a:pt x="2139" y="75"/>
                    <a:pt x="1939" y="78"/>
                  </a:cubicBezTo>
                  <a:cubicBezTo>
                    <a:pt x="1737" y="81"/>
                    <a:pt x="1535" y="91"/>
                    <a:pt x="1333" y="103"/>
                  </a:cubicBezTo>
                  <a:cubicBezTo>
                    <a:pt x="1153" y="109"/>
                    <a:pt x="973" y="110"/>
                    <a:pt x="792" y="119"/>
                  </a:cubicBezTo>
                  <a:cubicBezTo>
                    <a:pt x="794" y="119"/>
                    <a:pt x="796" y="119"/>
                    <a:pt x="798" y="119"/>
                  </a:cubicBezTo>
                  <a:lnTo>
                    <a:pt x="798" y="119"/>
                  </a:lnTo>
                  <a:cubicBezTo>
                    <a:pt x="764" y="120"/>
                    <a:pt x="730" y="121"/>
                    <a:pt x="696" y="121"/>
                  </a:cubicBezTo>
                  <a:cubicBezTo>
                    <a:pt x="684" y="121"/>
                    <a:pt x="671" y="121"/>
                    <a:pt x="658" y="121"/>
                  </a:cubicBezTo>
                  <a:lnTo>
                    <a:pt x="486" y="114"/>
                  </a:lnTo>
                  <a:cubicBezTo>
                    <a:pt x="424" y="107"/>
                    <a:pt x="358" y="96"/>
                    <a:pt x="293" y="96"/>
                  </a:cubicBezTo>
                  <a:cubicBezTo>
                    <a:pt x="226" y="96"/>
                    <a:pt x="162" y="108"/>
                    <a:pt x="108" y="149"/>
                  </a:cubicBezTo>
                  <a:cubicBezTo>
                    <a:pt x="36" y="204"/>
                    <a:pt x="4" y="308"/>
                    <a:pt x="52" y="389"/>
                  </a:cubicBezTo>
                  <a:cubicBezTo>
                    <a:pt x="65" y="412"/>
                    <a:pt x="82" y="430"/>
                    <a:pt x="101" y="446"/>
                  </a:cubicBezTo>
                  <a:cubicBezTo>
                    <a:pt x="56" y="473"/>
                    <a:pt x="21" y="517"/>
                    <a:pt x="13" y="575"/>
                  </a:cubicBezTo>
                  <a:cubicBezTo>
                    <a:pt x="1" y="656"/>
                    <a:pt x="45" y="741"/>
                    <a:pt x="122" y="772"/>
                  </a:cubicBezTo>
                  <a:cubicBezTo>
                    <a:pt x="163" y="789"/>
                    <a:pt x="207" y="795"/>
                    <a:pt x="251" y="796"/>
                  </a:cubicBezTo>
                  <a:cubicBezTo>
                    <a:pt x="274" y="800"/>
                    <a:pt x="297" y="803"/>
                    <a:pt x="320" y="808"/>
                  </a:cubicBezTo>
                  <a:cubicBezTo>
                    <a:pt x="352" y="813"/>
                    <a:pt x="385" y="818"/>
                    <a:pt x="418" y="819"/>
                  </a:cubicBezTo>
                  <a:cubicBezTo>
                    <a:pt x="424" y="820"/>
                    <a:pt x="430" y="820"/>
                    <a:pt x="436" y="820"/>
                  </a:cubicBezTo>
                  <a:cubicBezTo>
                    <a:pt x="442" y="820"/>
                    <a:pt x="448" y="820"/>
                    <a:pt x="454" y="819"/>
                  </a:cubicBezTo>
                  <a:cubicBezTo>
                    <a:pt x="487" y="818"/>
                    <a:pt x="519" y="815"/>
                    <a:pt x="552" y="809"/>
                  </a:cubicBezTo>
                  <a:cubicBezTo>
                    <a:pt x="656" y="793"/>
                    <a:pt x="760" y="784"/>
                    <a:pt x="866" y="779"/>
                  </a:cubicBezTo>
                  <a:lnTo>
                    <a:pt x="860" y="779"/>
                  </a:lnTo>
                  <a:cubicBezTo>
                    <a:pt x="1086" y="772"/>
                    <a:pt x="1311" y="757"/>
                    <a:pt x="1536" y="747"/>
                  </a:cubicBezTo>
                  <a:cubicBezTo>
                    <a:pt x="1733" y="738"/>
                    <a:pt x="1931" y="730"/>
                    <a:pt x="2128" y="721"/>
                  </a:cubicBezTo>
                  <a:cubicBezTo>
                    <a:pt x="2316" y="712"/>
                    <a:pt x="2503" y="689"/>
                    <a:pt x="2691" y="672"/>
                  </a:cubicBezTo>
                  <a:cubicBezTo>
                    <a:pt x="2760" y="671"/>
                    <a:pt x="2828" y="671"/>
                    <a:pt x="2896" y="671"/>
                  </a:cubicBezTo>
                  <a:cubicBezTo>
                    <a:pt x="3218" y="671"/>
                    <a:pt x="3541" y="678"/>
                    <a:pt x="3862" y="682"/>
                  </a:cubicBezTo>
                  <a:cubicBezTo>
                    <a:pt x="3890" y="682"/>
                    <a:pt x="3917" y="682"/>
                    <a:pt x="3944" y="682"/>
                  </a:cubicBezTo>
                  <a:cubicBezTo>
                    <a:pt x="4108" y="682"/>
                    <a:pt x="4273" y="677"/>
                    <a:pt x="4436" y="677"/>
                  </a:cubicBezTo>
                  <a:cubicBezTo>
                    <a:pt x="4620" y="677"/>
                    <a:pt x="4806" y="682"/>
                    <a:pt x="4991" y="682"/>
                  </a:cubicBezTo>
                  <a:cubicBezTo>
                    <a:pt x="5009" y="682"/>
                    <a:pt x="5027" y="682"/>
                    <a:pt x="5046" y="682"/>
                  </a:cubicBezTo>
                  <a:cubicBezTo>
                    <a:pt x="5065" y="682"/>
                    <a:pt x="5085" y="682"/>
                    <a:pt x="5104" y="682"/>
                  </a:cubicBezTo>
                  <a:cubicBezTo>
                    <a:pt x="5298" y="682"/>
                    <a:pt x="5491" y="684"/>
                    <a:pt x="5685" y="684"/>
                  </a:cubicBezTo>
                  <a:cubicBezTo>
                    <a:pt x="5863" y="684"/>
                    <a:pt x="6040" y="682"/>
                    <a:pt x="6218" y="674"/>
                  </a:cubicBezTo>
                  <a:lnTo>
                    <a:pt x="6218" y="674"/>
                  </a:lnTo>
                  <a:cubicBezTo>
                    <a:pt x="6215" y="674"/>
                    <a:pt x="6211" y="675"/>
                    <a:pt x="6208" y="675"/>
                  </a:cubicBezTo>
                  <a:lnTo>
                    <a:pt x="6208" y="675"/>
                  </a:lnTo>
                  <a:cubicBezTo>
                    <a:pt x="6243" y="674"/>
                    <a:pt x="6278" y="674"/>
                    <a:pt x="6312" y="674"/>
                  </a:cubicBezTo>
                  <a:cubicBezTo>
                    <a:pt x="6400" y="674"/>
                    <a:pt x="6487" y="676"/>
                    <a:pt x="6573" y="684"/>
                  </a:cubicBezTo>
                  <a:cubicBezTo>
                    <a:pt x="6702" y="695"/>
                    <a:pt x="6828" y="704"/>
                    <a:pt x="6957" y="707"/>
                  </a:cubicBezTo>
                  <a:cubicBezTo>
                    <a:pt x="7034" y="709"/>
                    <a:pt x="7111" y="713"/>
                    <a:pt x="7189" y="717"/>
                  </a:cubicBezTo>
                  <a:cubicBezTo>
                    <a:pt x="7314" y="723"/>
                    <a:pt x="7439" y="729"/>
                    <a:pt x="7565" y="730"/>
                  </a:cubicBezTo>
                  <a:cubicBezTo>
                    <a:pt x="7656" y="730"/>
                    <a:pt x="7749" y="730"/>
                    <a:pt x="7840" y="735"/>
                  </a:cubicBezTo>
                  <a:cubicBezTo>
                    <a:pt x="7936" y="740"/>
                    <a:pt x="8033" y="747"/>
                    <a:pt x="8127" y="754"/>
                  </a:cubicBezTo>
                  <a:cubicBezTo>
                    <a:pt x="8318" y="765"/>
                    <a:pt x="8509" y="785"/>
                    <a:pt x="8700" y="795"/>
                  </a:cubicBezTo>
                  <a:cubicBezTo>
                    <a:pt x="8754" y="798"/>
                    <a:pt x="8809" y="799"/>
                    <a:pt x="8863" y="799"/>
                  </a:cubicBezTo>
                  <a:cubicBezTo>
                    <a:pt x="9004" y="799"/>
                    <a:pt x="9144" y="792"/>
                    <a:pt x="9285" y="786"/>
                  </a:cubicBezTo>
                  <a:cubicBezTo>
                    <a:pt x="9293" y="786"/>
                    <a:pt x="9302" y="786"/>
                    <a:pt x="9311" y="786"/>
                  </a:cubicBezTo>
                  <a:cubicBezTo>
                    <a:pt x="9403" y="786"/>
                    <a:pt x="9495" y="791"/>
                    <a:pt x="9586" y="795"/>
                  </a:cubicBezTo>
                  <a:cubicBezTo>
                    <a:pt x="9683" y="800"/>
                    <a:pt x="9779" y="804"/>
                    <a:pt x="9876" y="805"/>
                  </a:cubicBezTo>
                  <a:cubicBezTo>
                    <a:pt x="9967" y="804"/>
                    <a:pt x="10062" y="805"/>
                    <a:pt x="10154" y="795"/>
                  </a:cubicBezTo>
                  <a:cubicBezTo>
                    <a:pt x="10242" y="786"/>
                    <a:pt x="10329" y="776"/>
                    <a:pt x="10417" y="770"/>
                  </a:cubicBezTo>
                  <a:cubicBezTo>
                    <a:pt x="10473" y="768"/>
                    <a:pt x="10529" y="767"/>
                    <a:pt x="10584" y="767"/>
                  </a:cubicBezTo>
                  <a:cubicBezTo>
                    <a:pt x="10585" y="767"/>
                    <a:pt x="10586" y="767"/>
                    <a:pt x="10587" y="767"/>
                  </a:cubicBezTo>
                  <a:cubicBezTo>
                    <a:pt x="10652" y="767"/>
                    <a:pt x="10710" y="733"/>
                    <a:pt x="10744" y="682"/>
                  </a:cubicBezTo>
                  <a:cubicBezTo>
                    <a:pt x="10904" y="689"/>
                    <a:pt x="11064" y="697"/>
                    <a:pt x="11224" y="708"/>
                  </a:cubicBezTo>
                  <a:cubicBezTo>
                    <a:pt x="11327" y="715"/>
                    <a:pt x="11430" y="722"/>
                    <a:pt x="11534" y="730"/>
                  </a:cubicBezTo>
                  <a:cubicBezTo>
                    <a:pt x="11599" y="734"/>
                    <a:pt x="11663" y="738"/>
                    <a:pt x="11728" y="738"/>
                  </a:cubicBezTo>
                  <a:cubicBezTo>
                    <a:pt x="11755" y="738"/>
                    <a:pt x="11782" y="737"/>
                    <a:pt x="11809" y="736"/>
                  </a:cubicBezTo>
                  <a:cubicBezTo>
                    <a:pt x="11915" y="730"/>
                    <a:pt x="12037" y="715"/>
                    <a:pt x="12117" y="639"/>
                  </a:cubicBezTo>
                  <a:cubicBezTo>
                    <a:pt x="12156" y="602"/>
                    <a:pt x="12187" y="553"/>
                    <a:pt x="12195" y="500"/>
                  </a:cubicBezTo>
                  <a:cubicBezTo>
                    <a:pt x="12203" y="449"/>
                    <a:pt x="12196" y="401"/>
                    <a:pt x="12181" y="352"/>
                  </a:cubicBezTo>
                  <a:cubicBezTo>
                    <a:pt x="12157" y="271"/>
                    <a:pt x="12118" y="175"/>
                    <a:pt x="12043" y="131"/>
                  </a:cubicBezTo>
                  <a:cubicBezTo>
                    <a:pt x="11987" y="99"/>
                    <a:pt x="11927" y="94"/>
                    <a:pt x="11863" y="90"/>
                  </a:cubicBezTo>
                  <a:cubicBezTo>
                    <a:pt x="11823" y="86"/>
                    <a:pt x="11783" y="84"/>
                    <a:pt x="11743" y="81"/>
                  </a:cubicBezTo>
                  <a:cubicBezTo>
                    <a:pt x="11751" y="81"/>
                    <a:pt x="11759" y="82"/>
                    <a:pt x="11767" y="82"/>
                  </a:cubicBezTo>
                  <a:cubicBezTo>
                    <a:pt x="11744" y="81"/>
                    <a:pt x="11722" y="78"/>
                    <a:pt x="11701" y="76"/>
                  </a:cubicBezTo>
                  <a:cubicBezTo>
                    <a:pt x="11512" y="58"/>
                    <a:pt x="11322" y="42"/>
                    <a:pt x="11134" y="36"/>
                  </a:cubicBezTo>
                  <a:cubicBezTo>
                    <a:pt x="10948" y="30"/>
                    <a:pt x="10762" y="32"/>
                    <a:pt x="10576" y="20"/>
                  </a:cubicBezTo>
                  <a:cubicBezTo>
                    <a:pt x="10370" y="6"/>
                    <a:pt x="10165" y="1"/>
                    <a:pt x="995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4" name="Google Shape;2104;p42"/>
            <p:cNvSpPr/>
            <p:nvPr/>
          </p:nvSpPr>
          <p:spPr>
            <a:xfrm flipH="1">
              <a:off x="7129186" y="1771341"/>
              <a:ext cx="22980" cy="22962"/>
            </a:xfrm>
            <a:custGeom>
              <a:avLst/>
              <a:gdLst/>
              <a:ahLst/>
              <a:cxnLst/>
              <a:rect l="l" t="t" r="r" b="b"/>
              <a:pathLst>
                <a:path w="376" h="371" extrusionOk="0">
                  <a:moveTo>
                    <a:pt x="185" y="0"/>
                  </a:moveTo>
                  <a:cubicBezTo>
                    <a:pt x="88" y="0"/>
                    <a:pt x="5" y="83"/>
                    <a:pt x="3" y="180"/>
                  </a:cubicBezTo>
                  <a:cubicBezTo>
                    <a:pt x="0" y="283"/>
                    <a:pt x="83" y="365"/>
                    <a:pt x="183" y="370"/>
                  </a:cubicBezTo>
                  <a:cubicBezTo>
                    <a:pt x="186" y="370"/>
                    <a:pt x="189" y="370"/>
                    <a:pt x="191" y="370"/>
                  </a:cubicBezTo>
                  <a:cubicBezTo>
                    <a:pt x="288" y="370"/>
                    <a:pt x="370" y="286"/>
                    <a:pt x="373" y="190"/>
                  </a:cubicBezTo>
                  <a:cubicBezTo>
                    <a:pt x="376" y="87"/>
                    <a:pt x="293" y="4"/>
                    <a:pt x="193" y="1"/>
                  </a:cubicBezTo>
                  <a:cubicBezTo>
                    <a:pt x="190" y="0"/>
                    <a:pt x="187" y="0"/>
                    <a:pt x="185" y="0"/>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5" name="Google Shape;2105;p42"/>
            <p:cNvSpPr/>
            <p:nvPr/>
          </p:nvSpPr>
          <p:spPr>
            <a:xfrm flipH="1">
              <a:off x="7101928" y="1793375"/>
              <a:ext cx="1711" cy="866"/>
            </a:xfrm>
            <a:custGeom>
              <a:avLst/>
              <a:gdLst/>
              <a:ahLst/>
              <a:cxnLst/>
              <a:rect l="l" t="t" r="r" b="b"/>
              <a:pathLst>
                <a:path w="28" h="14" extrusionOk="0">
                  <a:moveTo>
                    <a:pt x="27" y="0"/>
                  </a:moveTo>
                  <a:lnTo>
                    <a:pt x="27" y="0"/>
                  </a:lnTo>
                  <a:cubicBezTo>
                    <a:pt x="27" y="1"/>
                    <a:pt x="26" y="1"/>
                    <a:pt x="25" y="1"/>
                  </a:cubicBezTo>
                  <a:lnTo>
                    <a:pt x="25" y="1"/>
                  </a:lnTo>
                  <a:cubicBezTo>
                    <a:pt x="26" y="1"/>
                    <a:pt x="27" y="1"/>
                    <a:pt x="27" y="0"/>
                  </a:cubicBezTo>
                  <a:close/>
                  <a:moveTo>
                    <a:pt x="25" y="1"/>
                  </a:moveTo>
                  <a:lnTo>
                    <a:pt x="25" y="1"/>
                  </a:lnTo>
                  <a:cubicBezTo>
                    <a:pt x="22" y="3"/>
                    <a:pt x="18" y="5"/>
                    <a:pt x="14" y="7"/>
                  </a:cubicBezTo>
                  <a:lnTo>
                    <a:pt x="14" y="7"/>
                  </a:lnTo>
                  <a:cubicBezTo>
                    <a:pt x="17" y="6"/>
                    <a:pt x="19" y="5"/>
                    <a:pt x="22" y="4"/>
                  </a:cubicBezTo>
                  <a:cubicBezTo>
                    <a:pt x="23" y="3"/>
                    <a:pt x="24" y="2"/>
                    <a:pt x="25" y="1"/>
                  </a:cubicBezTo>
                  <a:close/>
                  <a:moveTo>
                    <a:pt x="14" y="7"/>
                  </a:moveTo>
                  <a:cubicBezTo>
                    <a:pt x="9" y="9"/>
                    <a:pt x="5" y="12"/>
                    <a:pt x="0" y="14"/>
                  </a:cubicBezTo>
                  <a:cubicBezTo>
                    <a:pt x="5" y="12"/>
                    <a:pt x="10" y="10"/>
                    <a:pt x="14" y="7"/>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6" name="Google Shape;2106;p42"/>
            <p:cNvSpPr/>
            <p:nvPr/>
          </p:nvSpPr>
          <p:spPr>
            <a:xfrm flipH="1">
              <a:off x="7094410" y="1771403"/>
              <a:ext cx="26708" cy="23767"/>
            </a:xfrm>
            <a:custGeom>
              <a:avLst/>
              <a:gdLst/>
              <a:ahLst/>
              <a:cxnLst/>
              <a:rect l="l" t="t" r="r" b="b"/>
              <a:pathLst>
                <a:path w="437" h="384" extrusionOk="0">
                  <a:moveTo>
                    <a:pt x="239" y="1"/>
                  </a:moveTo>
                  <a:cubicBezTo>
                    <a:pt x="207" y="1"/>
                    <a:pt x="174" y="9"/>
                    <a:pt x="145" y="25"/>
                  </a:cubicBezTo>
                  <a:cubicBezTo>
                    <a:pt x="123" y="33"/>
                    <a:pt x="102" y="46"/>
                    <a:pt x="84" y="65"/>
                  </a:cubicBezTo>
                  <a:cubicBezTo>
                    <a:pt x="0" y="149"/>
                    <a:pt x="9" y="295"/>
                    <a:pt x="116" y="357"/>
                  </a:cubicBezTo>
                  <a:cubicBezTo>
                    <a:pt x="143" y="375"/>
                    <a:pt x="172" y="383"/>
                    <a:pt x="200" y="384"/>
                  </a:cubicBezTo>
                  <a:cubicBezTo>
                    <a:pt x="202" y="384"/>
                    <a:pt x="204" y="384"/>
                    <a:pt x="206" y="384"/>
                  </a:cubicBezTo>
                  <a:cubicBezTo>
                    <a:pt x="244" y="384"/>
                    <a:pt x="283" y="372"/>
                    <a:pt x="318" y="352"/>
                  </a:cubicBezTo>
                  <a:lnTo>
                    <a:pt x="318" y="352"/>
                  </a:lnTo>
                  <a:cubicBezTo>
                    <a:pt x="317" y="353"/>
                    <a:pt x="315" y="354"/>
                    <a:pt x="314" y="355"/>
                  </a:cubicBezTo>
                  <a:cubicBezTo>
                    <a:pt x="360" y="330"/>
                    <a:pt x="402" y="290"/>
                    <a:pt x="414" y="236"/>
                  </a:cubicBezTo>
                  <a:cubicBezTo>
                    <a:pt x="437" y="139"/>
                    <a:pt x="388" y="37"/>
                    <a:pt x="287" y="8"/>
                  </a:cubicBezTo>
                  <a:cubicBezTo>
                    <a:pt x="272" y="3"/>
                    <a:pt x="255" y="1"/>
                    <a:pt x="239" y="1"/>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7" name="Google Shape;2107;p42"/>
            <p:cNvSpPr/>
            <p:nvPr/>
          </p:nvSpPr>
          <p:spPr>
            <a:xfrm flipH="1">
              <a:off x="6793468" y="1774869"/>
              <a:ext cx="26525" cy="23210"/>
            </a:xfrm>
            <a:custGeom>
              <a:avLst/>
              <a:gdLst/>
              <a:ahLst/>
              <a:cxnLst/>
              <a:rect l="l" t="t" r="r" b="b"/>
              <a:pathLst>
                <a:path w="434" h="375" extrusionOk="0">
                  <a:moveTo>
                    <a:pt x="230" y="0"/>
                  </a:moveTo>
                  <a:cubicBezTo>
                    <a:pt x="225" y="0"/>
                    <a:pt x="220" y="0"/>
                    <a:pt x="215" y="1"/>
                  </a:cubicBezTo>
                  <a:cubicBezTo>
                    <a:pt x="212" y="1"/>
                    <a:pt x="209" y="1"/>
                    <a:pt x="206" y="1"/>
                  </a:cubicBezTo>
                  <a:cubicBezTo>
                    <a:pt x="184" y="1"/>
                    <a:pt x="162" y="4"/>
                    <a:pt x="141" y="14"/>
                  </a:cubicBezTo>
                  <a:cubicBezTo>
                    <a:pt x="141" y="14"/>
                    <a:pt x="141" y="16"/>
                    <a:pt x="140" y="16"/>
                  </a:cubicBezTo>
                  <a:lnTo>
                    <a:pt x="141" y="16"/>
                  </a:lnTo>
                  <a:cubicBezTo>
                    <a:pt x="126" y="21"/>
                    <a:pt x="112" y="28"/>
                    <a:pt x="98" y="37"/>
                  </a:cubicBezTo>
                  <a:cubicBezTo>
                    <a:pt x="21" y="89"/>
                    <a:pt x="0" y="197"/>
                    <a:pt x="43" y="275"/>
                  </a:cubicBezTo>
                  <a:cubicBezTo>
                    <a:pt x="72" y="331"/>
                    <a:pt x="136" y="371"/>
                    <a:pt x="202" y="375"/>
                  </a:cubicBezTo>
                  <a:cubicBezTo>
                    <a:pt x="214" y="375"/>
                    <a:pt x="228" y="374"/>
                    <a:pt x="241" y="371"/>
                  </a:cubicBezTo>
                  <a:cubicBezTo>
                    <a:pt x="252" y="370"/>
                    <a:pt x="262" y="369"/>
                    <a:pt x="273" y="367"/>
                  </a:cubicBezTo>
                  <a:cubicBezTo>
                    <a:pt x="370" y="339"/>
                    <a:pt x="434" y="245"/>
                    <a:pt x="411" y="144"/>
                  </a:cubicBezTo>
                  <a:cubicBezTo>
                    <a:pt x="392" y="62"/>
                    <a:pt x="313" y="0"/>
                    <a:pt x="23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8" name="Google Shape;2108;p42"/>
            <p:cNvSpPr/>
            <p:nvPr/>
          </p:nvSpPr>
          <p:spPr>
            <a:xfrm flipH="1">
              <a:off x="6553887" y="1611411"/>
              <a:ext cx="777353" cy="282911"/>
            </a:xfrm>
            <a:custGeom>
              <a:avLst/>
              <a:gdLst/>
              <a:ahLst/>
              <a:cxnLst/>
              <a:rect l="l" t="t" r="r" b="b"/>
              <a:pathLst>
                <a:path w="12719" h="4571" extrusionOk="0">
                  <a:moveTo>
                    <a:pt x="6519" y="1552"/>
                  </a:moveTo>
                  <a:cubicBezTo>
                    <a:pt x="6519" y="1553"/>
                    <a:pt x="6519" y="1554"/>
                    <a:pt x="6520" y="1554"/>
                  </a:cubicBezTo>
                  <a:cubicBezTo>
                    <a:pt x="6519" y="1554"/>
                    <a:pt x="6519" y="1553"/>
                    <a:pt x="6519" y="1552"/>
                  </a:cubicBezTo>
                  <a:close/>
                  <a:moveTo>
                    <a:pt x="1917" y="2785"/>
                  </a:moveTo>
                  <a:cubicBezTo>
                    <a:pt x="1919" y="2785"/>
                    <a:pt x="1921" y="2786"/>
                    <a:pt x="1922" y="2786"/>
                  </a:cubicBezTo>
                  <a:lnTo>
                    <a:pt x="1922" y="2786"/>
                  </a:lnTo>
                  <a:lnTo>
                    <a:pt x="1917" y="2785"/>
                  </a:lnTo>
                  <a:close/>
                  <a:moveTo>
                    <a:pt x="152" y="3478"/>
                  </a:moveTo>
                  <a:cubicBezTo>
                    <a:pt x="151" y="3483"/>
                    <a:pt x="149" y="3488"/>
                    <a:pt x="148" y="3492"/>
                  </a:cubicBezTo>
                  <a:lnTo>
                    <a:pt x="148" y="3492"/>
                  </a:lnTo>
                  <a:cubicBezTo>
                    <a:pt x="149" y="3488"/>
                    <a:pt x="150" y="3483"/>
                    <a:pt x="152" y="3478"/>
                  </a:cubicBezTo>
                  <a:close/>
                  <a:moveTo>
                    <a:pt x="528" y="3493"/>
                  </a:moveTo>
                  <a:cubicBezTo>
                    <a:pt x="527" y="3494"/>
                    <a:pt x="527" y="3495"/>
                    <a:pt x="527" y="3496"/>
                  </a:cubicBezTo>
                  <a:cubicBezTo>
                    <a:pt x="527" y="3495"/>
                    <a:pt x="527" y="3494"/>
                    <a:pt x="528" y="3493"/>
                  </a:cubicBezTo>
                  <a:close/>
                  <a:moveTo>
                    <a:pt x="510" y="3567"/>
                  </a:moveTo>
                  <a:cubicBezTo>
                    <a:pt x="509" y="3571"/>
                    <a:pt x="508" y="3575"/>
                    <a:pt x="507" y="3579"/>
                  </a:cubicBezTo>
                  <a:lnTo>
                    <a:pt x="507" y="3579"/>
                  </a:lnTo>
                  <a:cubicBezTo>
                    <a:pt x="508" y="3575"/>
                    <a:pt x="509" y="3571"/>
                    <a:pt x="510" y="3567"/>
                  </a:cubicBezTo>
                  <a:close/>
                  <a:moveTo>
                    <a:pt x="12001" y="4168"/>
                  </a:moveTo>
                  <a:cubicBezTo>
                    <a:pt x="11996" y="4168"/>
                    <a:pt x="11992" y="4168"/>
                    <a:pt x="11988" y="4168"/>
                  </a:cubicBezTo>
                  <a:lnTo>
                    <a:pt x="11988" y="4168"/>
                  </a:lnTo>
                  <a:cubicBezTo>
                    <a:pt x="11992" y="4168"/>
                    <a:pt x="11996" y="4168"/>
                    <a:pt x="12001" y="4168"/>
                  </a:cubicBezTo>
                  <a:close/>
                  <a:moveTo>
                    <a:pt x="4330" y="371"/>
                  </a:moveTo>
                  <a:cubicBezTo>
                    <a:pt x="4452" y="371"/>
                    <a:pt x="4572" y="375"/>
                    <a:pt x="4694" y="386"/>
                  </a:cubicBezTo>
                  <a:cubicBezTo>
                    <a:pt x="4789" y="397"/>
                    <a:pt x="4882" y="412"/>
                    <a:pt x="4977" y="431"/>
                  </a:cubicBezTo>
                  <a:cubicBezTo>
                    <a:pt x="5060" y="454"/>
                    <a:pt x="5139" y="482"/>
                    <a:pt x="5217" y="511"/>
                  </a:cubicBezTo>
                  <a:cubicBezTo>
                    <a:pt x="5316" y="555"/>
                    <a:pt x="5412" y="602"/>
                    <a:pt x="5507" y="652"/>
                  </a:cubicBezTo>
                  <a:cubicBezTo>
                    <a:pt x="5501" y="649"/>
                    <a:pt x="5496" y="645"/>
                    <a:pt x="5491" y="642"/>
                  </a:cubicBezTo>
                  <a:lnTo>
                    <a:pt x="5491" y="642"/>
                  </a:lnTo>
                  <a:cubicBezTo>
                    <a:pt x="5665" y="740"/>
                    <a:pt x="5834" y="845"/>
                    <a:pt x="5997" y="960"/>
                  </a:cubicBezTo>
                  <a:cubicBezTo>
                    <a:pt x="6106" y="1044"/>
                    <a:pt x="6215" y="1131"/>
                    <a:pt x="6314" y="1226"/>
                  </a:cubicBezTo>
                  <a:cubicBezTo>
                    <a:pt x="6329" y="1242"/>
                    <a:pt x="6344" y="1259"/>
                    <a:pt x="6359" y="1276"/>
                  </a:cubicBezTo>
                  <a:cubicBezTo>
                    <a:pt x="6369" y="1291"/>
                    <a:pt x="6380" y="1306"/>
                    <a:pt x="6389" y="1321"/>
                  </a:cubicBezTo>
                  <a:cubicBezTo>
                    <a:pt x="6434" y="1398"/>
                    <a:pt x="6474" y="1476"/>
                    <a:pt x="6519" y="1552"/>
                  </a:cubicBezTo>
                  <a:lnTo>
                    <a:pt x="6519" y="1552"/>
                  </a:lnTo>
                  <a:cubicBezTo>
                    <a:pt x="6518" y="1551"/>
                    <a:pt x="6518" y="1551"/>
                    <a:pt x="6518" y="1550"/>
                  </a:cubicBezTo>
                  <a:lnTo>
                    <a:pt x="6518" y="1550"/>
                  </a:lnTo>
                  <a:cubicBezTo>
                    <a:pt x="6563" y="1630"/>
                    <a:pt x="6603" y="1713"/>
                    <a:pt x="6655" y="1790"/>
                  </a:cubicBezTo>
                  <a:cubicBezTo>
                    <a:pt x="6672" y="1816"/>
                    <a:pt x="6689" y="1840"/>
                    <a:pt x="6706" y="1865"/>
                  </a:cubicBezTo>
                  <a:cubicBezTo>
                    <a:pt x="6714" y="1872"/>
                    <a:pt x="6722" y="1880"/>
                    <a:pt x="6727" y="1889"/>
                  </a:cubicBezTo>
                  <a:cubicBezTo>
                    <a:pt x="6737" y="1904"/>
                    <a:pt x="6745" y="1918"/>
                    <a:pt x="6753" y="1933"/>
                  </a:cubicBezTo>
                  <a:cubicBezTo>
                    <a:pt x="6767" y="1953"/>
                    <a:pt x="6780" y="1973"/>
                    <a:pt x="6792" y="1993"/>
                  </a:cubicBezTo>
                  <a:lnTo>
                    <a:pt x="6792" y="1993"/>
                  </a:lnTo>
                  <a:cubicBezTo>
                    <a:pt x="6792" y="1993"/>
                    <a:pt x="6791" y="1992"/>
                    <a:pt x="6791" y="1991"/>
                  </a:cubicBezTo>
                  <a:lnTo>
                    <a:pt x="6791" y="1991"/>
                  </a:lnTo>
                  <a:cubicBezTo>
                    <a:pt x="6793" y="1995"/>
                    <a:pt x="6795" y="1999"/>
                    <a:pt x="6798" y="2003"/>
                  </a:cubicBezTo>
                  <a:cubicBezTo>
                    <a:pt x="6796" y="1999"/>
                    <a:pt x="6794" y="1996"/>
                    <a:pt x="6792" y="1993"/>
                  </a:cubicBezTo>
                  <a:lnTo>
                    <a:pt x="6792" y="1993"/>
                  </a:lnTo>
                  <a:cubicBezTo>
                    <a:pt x="6794" y="1996"/>
                    <a:pt x="6797" y="2000"/>
                    <a:pt x="6799" y="2005"/>
                  </a:cubicBezTo>
                  <a:cubicBezTo>
                    <a:pt x="6808" y="2020"/>
                    <a:pt x="6815" y="2035"/>
                    <a:pt x="6822" y="2051"/>
                  </a:cubicBezTo>
                  <a:cubicBezTo>
                    <a:pt x="6822" y="2052"/>
                    <a:pt x="6822" y="2052"/>
                    <a:pt x="6823" y="2053"/>
                  </a:cubicBezTo>
                  <a:cubicBezTo>
                    <a:pt x="6821" y="2054"/>
                    <a:pt x="6818" y="2056"/>
                    <a:pt x="6816" y="2059"/>
                  </a:cubicBezTo>
                  <a:cubicBezTo>
                    <a:pt x="6830" y="2087"/>
                    <a:pt x="6842" y="2116"/>
                    <a:pt x="6855" y="2144"/>
                  </a:cubicBezTo>
                  <a:cubicBezTo>
                    <a:pt x="6861" y="2158"/>
                    <a:pt x="6866" y="2172"/>
                    <a:pt x="6872" y="2185"/>
                  </a:cubicBezTo>
                  <a:cubicBezTo>
                    <a:pt x="6880" y="2203"/>
                    <a:pt x="6888" y="2221"/>
                    <a:pt x="6896" y="2238"/>
                  </a:cubicBezTo>
                  <a:cubicBezTo>
                    <a:pt x="6914" y="2264"/>
                    <a:pt x="6929" y="2293"/>
                    <a:pt x="6944" y="2322"/>
                  </a:cubicBezTo>
                  <a:cubicBezTo>
                    <a:pt x="6945" y="2323"/>
                    <a:pt x="6945" y="2324"/>
                    <a:pt x="6946" y="2325"/>
                  </a:cubicBezTo>
                  <a:cubicBezTo>
                    <a:pt x="6998" y="2293"/>
                    <a:pt x="7052" y="2262"/>
                    <a:pt x="7105" y="2234"/>
                  </a:cubicBezTo>
                  <a:cubicBezTo>
                    <a:pt x="7111" y="2231"/>
                    <a:pt x="7117" y="2228"/>
                    <a:pt x="7121" y="2226"/>
                  </a:cubicBezTo>
                  <a:cubicBezTo>
                    <a:pt x="7128" y="2222"/>
                    <a:pt x="7134" y="2219"/>
                    <a:pt x="7141" y="2215"/>
                  </a:cubicBezTo>
                  <a:cubicBezTo>
                    <a:pt x="7191" y="2182"/>
                    <a:pt x="7241" y="2149"/>
                    <a:pt x="7292" y="2116"/>
                  </a:cubicBezTo>
                  <a:cubicBezTo>
                    <a:pt x="7317" y="2101"/>
                    <a:pt x="7342" y="2084"/>
                    <a:pt x="7367" y="2068"/>
                  </a:cubicBezTo>
                  <a:cubicBezTo>
                    <a:pt x="7393" y="2051"/>
                    <a:pt x="7421" y="2031"/>
                    <a:pt x="7449" y="2017"/>
                  </a:cubicBezTo>
                  <a:cubicBezTo>
                    <a:pt x="7527" y="1965"/>
                    <a:pt x="7606" y="1913"/>
                    <a:pt x="7687" y="1864"/>
                  </a:cubicBezTo>
                  <a:cubicBezTo>
                    <a:pt x="7731" y="1840"/>
                    <a:pt x="7774" y="1818"/>
                    <a:pt x="7820" y="1798"/>
                  </a:cubicBezTo>
                  <a:cubicBezTo>
                    <a:pt x="7857" y="1783"/>
                    <a:pt x="7894" y="1770"/>
                    <a:pt x="7932" y="1759"/>
                  </a:cubicBezTo>
                  <a:lnTo>
                    <a:pt x="7932" y="1759"/>
                  </a:lnTo>
                  <a:cubicBezTo>
                    <a:pt x="7927" y="1760"/>
                    <a:pt x="7924" y="1760"/>
                    <a:pt x="7919" y="1761"/>
                  </a:cubicBezTo>
                  <a:cubicBezTo>
                    <a:pt x="7924" y="1760"/>
                    <a:pt x="7929" y="1759"/>
                    <a:pt x="7934" y="1758"/>
                  </a:cubicBezTo>
                  <a:cubicBezTo>
                    <a:pt x="7934" y="1758"/>
                    <a:pt x="7935" y="1758"/>
                    <a:pt x="7937" y="1757"/>
                  </a:cubicBezTo>
                  <a:cubicBezTo>
                    <a:pt x="7974" y="1749"/>
                    <a:pt x="8013" y="1740"/>
                    <a:pt x="8051" y="1733"/>
                  </a:cubicBezTo>
                  <a:cubicBezTo>
                    <a:pt x="8136" y="1722"/>
                    <a:pt x="8218" y="1716"/>
                    <a:pt x="8301" y="1712"/>
                  </a:cubicBezTo>
                  <a:cubicBezTo>
                    <a:pt x="8345" y="1713"/>
                    <a:pt x="8389" y="1716"/>
                    <a:pt x="8434" y="1718"/>
                  </a:cubicBezTo>
                  <a:cubicBezTo>
                    <a:pt x="8527" y="1732"/>
                    <a:pt x="8618" y="1749"/>
                    <a:pt x="8708" y="1770"/>
                  </a:cubicBezTo>
                  <a:cubicBezTo>
                    <a:pt x="8739" y="1778"/>
                    <a:pt x="8770" y="1788"/>
                    <a:pt x="8800" y="1799"/>
                  </a:cubicBezTo>
                  <a:cubicBezTo>
                    <a:pt x="8855" y="1822"/>
                    <a:pt x="8909" y="1846"/>
                    <a:pt x="8960" y="1872"/>
                  </a:cubicBezTo>
                  <a:lnTo>
                    <a:pt x="8959" y="1872"/>
                  </a:lnTo>
                  <a:cubicBezTo>
                    <a:pt x="8959" y="1872"/>
                    <a:pt x="8960" y="1872"/>
                    <a:pt x="8960" y="1873"/>
                  </a:cubicBezTo>
                  <a:cubicBezTo>
                    <a:pt x="8990" y="1892"/>
                    <a:pt x="9019" y="1912"/>
                    <a:pt x="9048" y="1933"/>
                  </a:cubicBezTo>
                  <a:cubicBezTo>
                    <a:pt x="9078" y="1956"/>
                    <a:pt x="9108" y="1979"/>
                    <a:pt x="9136" y="2004"/>
                  </a:cubicBezTo>
                  <a:cubicBezTo>
                    <a:pt x="9210" y="2077"/>
                    <a:pt x="9285" y="2150"/>
                    <a:pt x="9361" y="2223"/>
                  </a:cubicBezTo>
                  <a:cubicBezTo>
                    <a:pt x="9364" y="2224"/>
                    <a:pt x="9365" y="2227"/>
                    <a:pt x="9366" y="2228"/>
                  </a:cubicBezTo>
                  <a:cubicBezTo>
                    <a:pt x="9368" y="2230"/>
                    <a:pt x="9371" y="2232"/>
                    <a:pt x="9374" y="2235"/>
                  </a:cubicBezTo>
                  <a:cubicBezTo>
                    <a:pt x="9374" y="2236"/>
                    <a:pt x="9375" y="2237"/>
                    <a:pt x="9376" y="2238"/>
                  </a:cubicBezTo>
                  <a:cubicBezTo>
                    <a:pt x="9375" y="2237"/>
                    <a:pt x="9375" y="2237"/>
                    <a:pt x="9374" y="2236"/>
                  </a:cubicBezTo>
                  <a:lnTo>
                    <a:pt x="9374" y="2236"/>
                  </a:lnTo>
                  <a:cubicBezTo>
                    <a:pt x="9404" y="2266"/>
                    <a:pt x="9433" y="2296"/>
                    <a:pt x="9461" y="2328"/>
                  </a:cubicBezTo>
                  <a:cubicBezTo>
                    <a:pt x="9523" y="2412"/>
                    <a:pt x="9577" y="2500"/>
                    <a:pt x="9631" y="2589"/>
                  </a:cubicBezTo>
                  <a:cubicBezTo>
                    <a:pt x="9628" y="2591"/>
                    <a:pt x="9623" y="2593"/>
                    <a:pt x="9619" y="2596"/>
                  </a:cubicBezTo>
                  <a:cubicBezTo>
                    <a:pt x="9623" y="2603"/>
                    <a:pt x="9628" y="2612"/>
                    <a:pt x="9632" y="2620"/>
                  </a:cubicBezTo>
                  <a:cubicBezTo>
                    <a:pt x="9634" y="2625"/>
                    <a:pt x="9637" y="2628"/>
                    <a:pt x="9639" y="2633"/>
                  </a:cubicBezTo>
                  <a:cubicBezTo>
                    <a:pt x="9644" y="2644"/>
                    <a:pt x="9648" y="2655"/>
                    <a:pt x="9653" y="2666"/>
                  </a:cubicBezTo>
                  <a:cubicBezTo>
                    <a:pt x="9691" y="2734"/>
                    <a:pt x="9727" y="2803"/>
                    <a:pt x="9764" y="2873"/>
                  </a:cubicBezTo>
                  <a:cubicBezTo>
                    <a:pt x="9768" y="2873"/>
                    <a:pt x="9772" y="2872"/>
                    <a:pt x="9776" y="2870"/>
                  </a:cubicBezTo>
                  <a:cubicBezTo>
                    <a:pt x="9805" y="2842"/>
                    <a:pt x="9844" y="2835"/>
                    <a:pt x="9881" y="2826"/>
                  </a:cubicBezTo>
                  <a:cubicBezTo>
                    <a:pt x="9921" y="2814"/>
                    <a:pt x="9959" y="2804"/>
                    <a:pt x="9999" y="2794"/>
                  </a:cubicBezTo>
                  <a:cubicBezTo>
                    <a:pt x="10035" y="2785"/>
                    <a:pt x="10071" y="2776"/>
                    <a:pt x="10107" y="2770"/>
                  </a:cubicBezTo>
                  <a:cubicBezTo>
                    <a:pt x="10111" y="2769"/>
                    <a:pt x="10116" y="2769"/>
                    <a:pt x="10121" y="2768"/>
                  </a:cubicBezTo>
                  <a:cubicBezTo>
                    <a:pt x="10121" y="2768"/>
                    <a:pt x="10121" y="2768"/>
                    <a:pt x="10121" y="2766"/>
                  </a:cubicBezTo>
                  <a:cubicBezTo>
                    <a:pt x="10144" y="2762"/>
                    <a:pt x="10168" y="2757"/>
                    <a:pt x="10190" y="2755"/>
                  </a:cubicBezTo>
                  <a:cubicBezTo>
                    <a:pt x="10222" y="2745"/>
                    <a:pt x="10254" y="2734"/>
                    <a:pt x="10288" y="2725"/>
                  </a:cubicBezTo>
                  <a:lnTo>
                    <a:pt x="10288" y="2725"/>
                  </a:lnTo>
                  <a:cubicBezTo>
                    <a:pt x="10280" y="2727"/>
                    <a:pt x="10272" y="2730"/>
                    <a:pt x="10265" y="2732"/>
                  </a:cubicBezTo>
                  <a:cubicBezTo>
                    <a:pt x="10339" y="2713"/>
                    <a:pt x="10412" y="2696"/>
                    <a:pt x="10488" y="2684"/>
                  </a:cubicBezTo>
                  <a:lnTo>
                    <a:pt x="10488" y="2684"/>
                  </a:lnTo>
                  <a:cubicBezTo>
                    <a:pt x="10488" y="2684"/>
                    <a:pt x="10488" y="2684"/>
                    <a:pt x="10488" y="2684"/>
                  </a:cubicBezTo>
                  <a:cubicBezTo>
                    <a:pt x="10521" y="2678"/>
                    <a:pt x="10553" y="2676"/>
                    <a:pt x="10586" y="2674"/>
                  </a:cubicBezTo>
                  <a:cubicBezTo>
                    <a:pt x="10594" y="2674"/>
                    <a:pt x="10602" y="2674"/>
                    <a:pt x="10610" y="2674"/>
                  </a:cubicBezTo>
                  <a:cubicBezTo>
                    <a:pt x="10679" y="2674"/>
                    <a:pt x="10746" y="2678"/>
                    <a:pt x="10815" y="2682"/>
                  </a:cubicBezTo>
                  <a:cubicBezTo>
                    <a:pt x="10903" y="2692"/>
                    <a:pt x="10989" y="2705"/>
                    <a:pt x="11075" y="2724"/>
                  </a:cubicBezTo>
                  <a:cubicBezTo>
                    <a:pt x="11169" y="2753"/>
                    <a:pt x="11263" y="2786"/>
                    <a:pt x="11354" y="2821"/>
                  </a:cubicBezTo>
                  <a:cubicBezTo>
                    <a:pt x="11440" y="2857"/>
                    <a:pt x="11524" y="2894"/>
                    <a:pt x="11607" y="2938"/>
                  </a:cubicBezTo>
                  <a:cubicBezTo>
                    <a:pt x="11639" y="2957"/>
                    <a:pt x="11671" y="2978"/>
                    <a:pt x="11702" y="2999"/>
                  </a:cubicBezTo>
                  <a:cubicBezTo>
                    <a:pt x="11732" y="3023"/>
                    <a:pt x="11760" y="3047"/>
                    <a:pt x="11789" y="3072"/>
                  </a:cubicBezTo>
                  <a:cubicBezTo>
                    <a:pt x="11826" y="3108"/>
                    <a:pt x="11862" y="3147"/>
                    <a:pt x="11894" y="3188"/>
                  </a:cubicBezTo>
                  <a:cubicBezTo>
                    <a:pt x="11926" y="3229"/>
                    <a:pt x="11956" y="3271"/>
                    <a:pt x="11986" y="3314"/>
                  </a:cubicBezTo>
                  <a:cubicBezTo>
                    <a:pt x="12030" y="3391"/>
                    <a:pt x="12070" y="3470"/>
                    <a:pt x="12107" y="3551"/>
                  </a:cubicBezTo>
                  <a:cubicBezTo>
                    <a:pt x="12121" y="3585"/>
                    <a:pt x="12133" y="3619"/>
                    <a:pt x="12145" y="3655"/>
                  </a:cubicBezTo>
                  <a:cubicBezTo>
                    <a:pt x="12163" y="3729"/>
                    <a:pt x="12178" y="3804"/>
                    <a:pt x="12194" y="3879"/>
                  </a:cubicBezTo>
                  <a:cubicBezTo>
                    <a:pt x="12210" y="3953"/>
                    <a:pt x="12231" y="4026"/>
                    <a:pt x="12252" y="4100"/>
                  </a:cubicBezTo>
                  <a:cubicBezTo>
                    <a:pt x="12257" y="4119"/>
                    <a:pt x="12261" y="4139"/>
                    <a:pt x="12266" y="4157"/>
                  </a:cubicBezTo>
                  <a:cubicBezTo>
                    <a:pt x="12170" y="4161"/>
                    <a:pt x="12073" y="4166"/>
                    <a:pt x="11977" y="4169"/>
                  </a:cubicBezTo>
                  <a:cubicBezTo>
                    <a:pt x="11980" y="4169"/>
                    <a:pt x="11984" y="4169"/>
                    <a:pt x="11988" y="4168"/>
                  </a:cubicBezTo>
                  <a:lnTo>
                    <a:pt x="11988" y="4168"/>
                  </a:lnTo>
                  <a:cubicBezTo>
                    <a:pt x="11884" y="4170"/>
                    <a:pt x="11779" y="4171"/>
                    <a:pt x="11675" y="4171"/>
                  </a:cubicBezTo>
                  <a:cubicBezTo>
                    <a:pt x="11612" y="4171"/>
                    <a:pt x="11550" y="4171"/>
                    <a:pt x="11487" y="4169"/>
                  </a:cubicBezTo>
                  <a:cubicBezTo>
                    <a:pt x="11329" y="4166"/>
                    <a:pt x="11172" y="4159"/>
                    <a:pt x="11014" y="4159"/>
                  </a:cubicBezTo>
                  <a:cubicBezTo>
                    <a:pt x="10995" y="4159"/>
                    <a:pt x="10976" y="4159"/>
                    <a:pt x="10957" y="4159"/>
                  </a:cubicBezTo>
                  <a:cubicBezTo>
                    <a:pt x="10785" y="4159"/>
                    <a:pt x="10612" y="4169"/>
                    <a:pt x="10441" y="4179"/>
                  </a:cubicBezTo>
                  <a:cubicBezTo>
                    <a:pt x="10280" y="4187"/>
                    <a:pt x="10117" y="4195"/>
                    <a:pt x="9956" y="4199"/>
                  </a:cubicBezTo>
                  <a:cubicBezTo>
                    <a:pt x="9915" y="4199"/>
                    <a:pt x="9873" y="4200"/>
                    <a:pt x="9832" y="4200"/>
                  </a:cubicBezTo>
                  <a:cubicBezTo>
                    <a:pt x="9801" y="4200"/>
                    <a:pt x="9770" y="4199"/>
                    <a:pt x="9739" y="4198"/>
                  </a:cubicBezTo>
                  <a:cubicBezTo>
                    <a:pt x="9651" y="4193"/>
                    <a:pt x="9563" y="4189"/>
                    <a:pt x="9475" y="4182"/>
                  </a:cubicBezTo>
                  <a:cubicBezTo>
                    <a:pt x="9324" y="4168"/>
                    <a:pt x="9173" y="4151"/>
                    <a:pt x="9021" y="4141"/>
                  </a:cubicBezTo>
                  <a:cubicBezTo>
                    <a:pt x="8622" y="4112"/>
                    <a:pt x="8221" y="4111"/>
                    <a:pt x="7820" y="4110"/>
                  </a:cubicBezTo>
                  <a:cubicBezTo>
                    <a:pt x="7621" y="4109"/>
                    <a:pt x="7421" y="4109"/>
                    <a:pt x="7221" y="4102"/>
                  </a:cubicBezTo>
                  <a:cubicBezTo>
                    <a:pt x="7023" y="4097"/>
                    <a:pt x="6824" y="4086"/>
                    <a:pt x="6625" y="4083"/>
                  </a:cubicBezTo>
                  <a:cubicBezTo>
                    <a:pt x="6412" y="4078"/>
                    <a:pt x="6200" y="4078"/>
                    <a:pt x="5988" y="4076"/>
                  </a:cubicBezTo>
                  <a:cubicBezTo>
                    <a:pt x="5794" y="4075"/>
                    <a:pt x="5599" y="4063"/>
                    <a:pt x="5406" y="4059"/>
                  </a:cubicBezTo>
                  <a:cubicBezTo>
                    <a:pt x="5339" y="4057"/>
                    <a:pt x="5271" y="4056"/>
                    <a:pt x="5204" y="4056"/>
                  </a:cubicBezTo>
                  <a:cubicBezTo>
                    <a:pt x="4875" y="4056"/>
                    <a:pt x="4547" y="4074"/>
                    <a:pt x="4218" y="4084"/>
                  </a:cubicBezTo>
                  <a:cubicBezTo>
                    <a:pt x="4172" y="4084"/>
                    <a:pt x="4127" y="4084"/>
                    <a:pt x="4081" y="4084"/>
                  </a:cubicBezTo>
                  <a:cubicBezTo>
                    <a:pt x="3852" y="4084"/>
                    <a:pt x="3625" y="4078"/>
                    <a:pt x="3396" y="4073"/>
                  </a:cubicBezTo>
                  <a:cubicBezTo>
                    <a:pt x="3338" y="4072"/>
                    <a:pt x="3280" y="4071"/>
                    <a:pt x="3222" y="4071"/>
                  </a:cubicBezTo>
                  <a:cubicBezTo>
                    <a:pt x="3016" y="4071"/>
                    <a:pt x="2810" y="4079"/>
                    <a:pt x="2603" y="4084"/>
                  </a:cubicBezTo>
                  <a:cubicBezTo>
                    <a:pt x="2606" y="4085"/>
                    <a:pt x="2607" y="4085"/>
                    <a:pt x="2609" y="4085"/>
                  </a:cubicBezTo>
                  <a:cubicBezTo>
                    <a:pt x="2359" y="4089"/>
                    <a:pt x="2108" y="4091"/>
                    <a:pt x="1860" y="4112"/>
                  </a:cubicBezTo>
                  <a:cubicBezTo>
                    <a:pt x="1604" y="4133"/>
                    <a:pt x="1349" y="4158"/>
                    <a:pt x="1094" y="4174"/>
                  </a:cubicBezTo>
                  <a:cubicBezTo>
                    <a:pt x="1019" y="4175"/>
                    <a:pt x="944" y="4176"/>
                    <a:pt x="869" y="4176"/>
                  </a:cubicBezTo>
                  <a:cubicBezTo>
                    <a:pt x="732" y="4176"/>
                    <a:pt x="595" y="4173"/>
                    <a:pt x="457" y="4166"/>
                  </a:cubicBezTo>
                  <a:cubicBezTo>
                    <a:pt x="441" y="4165"/>
                    <a:pt x="424" y="4165"/>
                    <a:pt x="407" y="4164"/>
                  </a:cubicBezTo>
                  <a:cubicBezTo>
                    <a:pt x="408" y="4142"/>
                    <a:pt x="408" y="4120"/>
                    <a:pt x="409" y="4097"/>
                  </a:cubicBezTo>
                  <a:cubicBezTo>
                    <a:pt x="434" y="3923"/>
                    <a:pt x="471" y="3752"/>
                    <a:pt x="507" y="3579"/>
                  </a:cubicBezTo>
                  <a:lnTo>
                    <a:pt x="507" y="3579"/>
                  </a:lnTo>
                  <a:cubicBezTo>
                    <a:pt x="506" y="3583"/>
                    <a:pt x="505" y="3586"/>
                    <a:pt x="504" y="3590"/>
                  </a:cubicBezTo>
                  <a:cubicBezTo>
                    <a:pt x="512" y="3558"/>
                    <a:pt x="520" y="3524"/>
                    <a:pt x="528" y="3490"/>
                  </a:cubicBezTo>
                  <a:lnTo>
                    <a:pt x="528" y="3490"/>
                  </a:lnTo>
                  <a:cubicBezTo>
                    <a:pt x="528" y="3491"/>
                    <a:pt x="528" y="3492"/>
                    <a:pt x="528" y="3493"/>
                  </a:cubicBezTo>
                  <a:lnTo>
                    <a:pt x="528" y="3493"/>
                  </a:lnTo>
                  <a:cubicBezTo>
                    <a:pt x="528" y="3492"/>
                    <a:pt x="528" y="3491"/>
                    <a:pt x="528" y="3490"/>
                  </a:cubicBezTo>
                  <a:lnTo>
                    <a:pt x="528" y="3490"/>
                  </a:lnTo>
                  <a:cubicBezTo>
                    <a:pt x="528" y="3488"/>
                    <a:pt x="529" y="3486"/>
                    <a:pt x="529" y="3484"/>
                  </a:cubicBezTo>
                  <a:cubicBezTo>
                    <a:pt x="529" y="3483"/>
                    <a:pt x="530" y="3482"/>
                    <a:pt x="530" y="3481"/>
                  </a:cubicBezTo>
                  <a:cubicBezTo>
                    <a:pt x="538" y="3452"/>
                    <a:pt x="550" y="3425"/>
                    <a:pt x="558" y="3398"/>
                  </a:cubicBezTo>
                  <a:cubicBezTo>
                    <a:pt x="578" y="3346"/>
                    <a:pt x="599" y="3296"/>
                    <a:pt x="624" y="3245"/>
                  </a:cubicBezTo>
                  <a:cubicBezTo>
                    <a:pt x="636" y="3226"/>
                    <a:pt x="648" y="3208"/>
                    <a:pt x="661" y="3188"/>
                  </a:cubicBezTo>
                  <a:cubicBezTo>
                    <a:pt x="686" y="3155"/>
                    <a:pt x="713" y="3124"/>
                    <a:pt x="743" y="3093"/>
                  </a:cubicBezTo>
                  <a:cubicBezTo>
                    <a:pt x="783" y="3053"/>
                    <a:pt x="825" y="3017"/>
                    <a:pt x="870" y="2982"/>
                  </a:cubicBezTo>
                  <a:cubicBezTo>
                    <a:pt x="908" y="2954"/>
                    <a:pt x="947" y="2926"/>
                    <a:pt x="987" y="2901"/>
                  </a:cubicBezTo>
                  <a:cubicBezTo>
                    <a:pt x="1023" y="2882"/>
                    <a:pt x="1059" y="2864"/>
                    <a:pt x="1095" y="2846"/>
                  </a:cubicBezTo>
                  <a:cubicBezTo>
                    <a:pt x="1101" y="2844"/>
                    <a:pt x="1107" y="2842"/>
                    <a:pt x="1112" y="2840"/>
                  </a:cubicBezTo>
                  <a:lnTo>
                    <a:pt x="1112" y="2840"/>
                  </a:lnTo>
                  <a:cubicBezTo>
                    <a:pt x="1108" y="2842"/>
                    <a:pt x="1102" y="2844"/>
                    <a:pt x="1096" y="2846"/>
                  </a:cubicBezTo>
                  <a:cubicBezTo>
                    <a:pt x="1146" y="2828"/>
                    <a:pt x="1194" y="2812"/>
                    <a:pt x="1245" y="2796"/>
                  </a:cubicBezTo>
                  <a:cubicBezTo>
                    <a:pt x="1350" y="2768"/>
                    <a:pt x="1455" y="2739"/>
                    <a:pt x="1563" y="2721"/>
                  </a:cubicBezTo>
                  <a:cubicBezTo>
                    <a:pt x="1574" y="2721"/>
                    <a:pt x="1585" y="2719"/>
                    <a:pt x="1596" y="2718"/>
                  </a:cubicBezTo>
                  <a:cubicBezTo>
                    <a:pt x="1620" y="2718"/>
                    <a:pt x="1642" y="2719"/>
                    <a:pt x="1665" y="2721"/>
                  </a:cubicBezTo>
                  <a:cubicBezTo>
                    <a:pt x="1705" y="2727"/>
                    <a:pt x="1742" y="2733"/>
                    <a:pt x="1781" y="2741"/>
                  </a:cubicBezTo>
                  <a:cubicBezTo>
                    <a:pt x="1830" y="2755"/>
                    <a:pt x="1877" y="2770"/>
                    <a:pt x="1924" y="2787"/>
                  </a:cubicBezTo>
                  <a:lnTo>
                    <a:pt x="1924" y="2787"/>
                  </a:lnTo>
                  <a:cubicBezTo>
                    <a:pt x="1925" y="2788"/>
                    <a:pt x="1926" y="2788"/>
                    <a:pt x="1927" y="2788"/>
                  </a:cubicBezTo>
                  <a:cubicBezTo>
                    <a:pt x="1928" y="2793"/>
                    <a:pt x="1929" y="2797"/>
                    <a:pt x="1930" y="2801"/>
                  </a:cubicBezTo>
                  <a:cubicBezTo>
                    <a:pt x="1952" y="2810"/>
                    <a:pt x="1975" y="2818"/>
                    <a:pt x="1996" y="2826"/>
                  </a:cubicBezTo>
                  <a:cubicBezTo>
                    <a:pt x="2013" y="2830"/>
                    <a:pt x="2029" y="2836"/>
                    <a:pt x="2045" y="2841"/>
                  </a:cubicBezTo>
                  <a:cubicBezTo>
                    <a:pt x="2074" y="2849"/>
                    <a:pt x="2100" y="2859"/>
                    <a:pt x="2129" y="2868"/>
                  </a:cubicBezTo>
                  <a:cubicBezTo>
                    <a:pt x="2136" y="2828"/>
                    <a:pt x="2145" y="2788"/>
                    <a:pt x="2154" y="2749"/>
                  </a:cubicBezTo>
                  <a:cubicBezTo>
                    <a:pt x="2158" y="2731"/>
                    <a:pt x="2164" y="2714"/>
                    <a:pt x="2170" y="2697"/>
                  </a:cubicBezTo>
                  <a:cubicBezTo>
                    <a:pt x="2182" y="2655"/>
                    <a:pt x="2193" y="2614"/>
                    <a:pt x="2208" y="2573"/>
                  </a:cubicBezTo>
                  <a:cubicBezTo>
                    <a:pt x="2212" y="2554"/>
                    <a:pt x="2218" y="2533"/>
                    <a:pt x="2223" y="2514"/>
                  </a:cubicBezTo>
                  <a:cubicBezTo>
                    <a:pt x="2228" y="2489"/>
                    <a:pt x="2235" y="2462"/>
                    <a:pt x="2241" y="2437"/>
                  </a:cubicBezTo>
                  <a:cubicBezTo>
                    <a:pt x="2241" y="2436"/>
                    <a:pt x="2242" y="2434"/>
                    <a:pt x="2242" y="2432"/>
                  </a:cubicBezTo>
                  <a:cubicBezTo>
                    <a:pt x="2246" y="2399"/>
                    <a:pt x="2251" y="2367"/>
                    <a:pt x="2259" y="2335"/>
                  </a:cubicBezTo>
                  <a:cubicBezTo>
                    <a:pt x="2292" y="2216"/>
                    <a:pt x="2332" y="2100"/>
                    <a:pt x="2374" y="1983"/>
                  </a:cubicBezTo>
                  <a:cubicBezTo>
                    <a:pt x="2435" y="1834"/>
                    <a:pt x="2505" y="1692"/>
                    <a:pt x="2581" y="1550"/>
                  </a:cubicBezTo>
                  <a:cubicBezTo>
                    <a:pt x="2672" y="1387"/>
                    <a:pt x="2766" y="1228"/>
                    <a:pt x="2873" y="1077"/>
                  </a:cubicBezTo>
                  <a:cubicBezTo>
                    <a:pt x="2925" y="1017"/>
                    <a:pt x="2976" y="959"/>
                    <a:pt x="3030" y="901"/>
                  </a:cubicBezTo>
                  <a:cubicBezTo>
                    <a:pt x="3080" y="852"/>
                    <a:pt x="3131" y="804"/>
                    <a:pt x="3187" y="760"/>
                  </a:cubicBezTo>
                  <a:cubicBezTo>
                    <a:pt x="3221" y="736"/>
                    <a:pt x="3256" y="712"/>
                    <a:pt x="3293" y="690"/>
                  </a:cubicBezTo>
                  <a:cubicBezTo>
                    <a:pt x="3388" y="636"/>
                    <a:pt x="3485" y="589"/>
                    <a:pt x="3582" y="545"/>
                  </a:cubicBezTo>
                  <a:cubicBezTo>
                    <a:pt x="3666" y="510"/>
                    <a:pt x="3747" y="481"/>
                    <a:pt x="3833" y="453"/>
                  </a:cubicBezTo>
                  <a:cubicBezTo>
                    <a:pt x="3920" y="429"/>
                    <a:pt x="4008" y="409"/>
                    <a:pt x="4096" y="390"/>
                  </a:cubicBezTo>
                  <a:cubicBezTo>
                    <a:pt x="4161" y="382"/>
                    <a:pt x="4225" y="375"/>
                    <a:pt x="4290" y="371"/>
                  </a:cubicBezTo>
                  <a:cubicBezTo>
                    <a:pt x="4303" y="371"/>
                    <a:pt x="4317" y="371"/>
                    <a:pt x="4330" y="371"/>
                  </a:cubicBezTo>
                  <a:close/>
                  <a:moveTo>
                    <a:pt x="4410" y="1"/>
                  </a:moveTo>
                  <a:cubicBezTo>
                    <a:pt x="4337" y="1"/>
                    <a:pt x="4263" y="2"/>
                    <a:pt x="4189" y="7"/>
                  </a:cubicBezTo>
                  <a:cubicBezTo>
                    <a:pt x="4090" y="14"/>
                    <a:pt x="3992" y="32"/>
                    <a:pt x="3896" y="54"/>
                  </a:cubicBezTo>
                  <a:cubicBezTo>
                    <a:pt x="3702" y="99"/>
                    <a:pt x="3515" y="164"/>
                    <a:pt x="3336" y="250"/>
                  </a:cubicBezTo>
                  <a:cubicBezTo>
                    <a:pt x="3218" y="309"/>
                    <a:pt x="3094" y="366"/>
                    <a:pt x="2988" y="446"/>
                  </a:cubicBezTo>
                  <a:cubicBezTo>
                    <a:pt x="2872" y="533"/>
                    <a:pt x="2773" y="635"/>
                    <a:pt x="2673" y="740"/>
                  </a:cubicBezTo>
                  <a:cubicBezTo>
                    <a:pt x="2545" y="876"/>
                    <a:pt x="2445" y="1042"/>
                    <a:pt x="2352" y="1202"/>
                  </a:cubicBezTo>
                  <a:cubicBezTo>
                    <a:pt x="2302" y="1289"/>
                    <a:pt x="2252" y="1376"/>
                    <a:pt x="2207" y="1464"/>
                  </a:cubicBezTo>
                  <a:cubicBezTo>
                    <a:pt x="2160" y="1554"/>
                    <a:pt x="2112" y="1643"/>
                    <a:pt x="2074" y="1737"/>
                  </a:cubicBezTo>
                  <a:cubicBezTo>
                    <a:pt x="2036" y="1832"/>
                    <a:pt x="2000" y="1926"/>
                    <a:pt x="1969" y="2022"/>
                  </a:cubicBezTo>
                  <a:cubicBezTo>
                    <a:pt x="1930" y="2139"/>
                    <a:pt x="1888" y="2260"/>
                    <a:pt x="1874" y="2384"/>
                  </a:cubicBezTo>
                  <a:cubicBezTo>
                    <a:pt x="1791" y="2362"/>
                    <a:pt x="1705" y="2350"/>
                    <a:pt x="1620" y="2350"/>
                  </a:cubicBezTo>
                  <a:cubicBezTo>
                    <a:pt x="1562" y="2350"/>
                    <a:pt x="1504" y="2356"/>
                    <a:pt x="1447" y="2366"/>
                  </a:cubicBezTo>
                  <a:cubicBezTo>
                    <a:pt x="1349" y="2386"/>
                    <a:pt x="1252" y="2411"/>
                    <a:pt x="1156" y="2437"/>
                  </a:cubicBezTo>
                  <a:cubicBezTo>
                    <a:pt x="974" y="2487"/>
                    <a:pt x="806" y="2567"/>
                    <a:pt x="656" y="2681"/>
                  </a:cubicBezTo>
                  <a:cubicBezTo>
                    <a:pt x="480" y="2813"/>
                    <a:pt x="325" y="2980"/>
                    <a:pt x="244" y="3187"/>
                  </a:cubicBezTo>
                  <a:cubicBezTo>
                    <a:pt x="222" y="3243"/>
                    <a:pt x="201" y="3299"/>
                    <a:pt x="183" y="3358"/>
                  </a:cubicBezTo>
                  <a:cubicBezTo>
                    <a:pt x="168" y="3404"/>
                    <a:pt x="158" y="3452"/>
                    <a:pt x="146" y="3500"/>
                  </a:cubicBezTo>
                  <a:cubicBezTo>
                    <a:pt x="147" y="3499"/>
                    <a:pt x="147" y="3497"/>
                    <a:pt x="148" y="3495"/>
                  </a:cubicBezTo>
                  <a:lnTo>
                    <a:pt x="148" y="3495"/>
                  </a:lnTo>
                  <a:cubicBezTo>
                    <a:pt x="128" y="3576"/>
                    <a:pt x="113" y="3660"/>
                    <a:pt x="96" y="3743"/>
                  </a:cubicBezTo>
                  <a:cubicBezTo>
                    <a:pt x="76" y="3834"/>
                    <a:pt x="60" y="3926"/>
                    <a:pt x="48" y="4018"/>
                  </a:cubicBezTo>
                  <a:cubicBezTo>
                    <a:pt x="41" y="4065"/>
                    <a:pt x="38" y="4112"/>
                    <a:pt x="34" y="4159"/>
                  </a:cubicBezTo>
                  <a:lnTo>
                    <a:pt x="30" y="4159"/>
                  </a:lnTo>
                  <a:cubicBezTo>
                    <a:pt x="27" y="4200"/>
                    <a:pt x="24" y="4241"/>
                    <a:pt x="19" y="4283"/>
                  </a:cubicBezTo>
                  <a:cubicBezTo>
                    <a:pt x="18" y="4324"/>
                    <a:pt x="16" y="4365"/>
                    <a:pt x="12" y="4405"/>
                  </a:cubicBezTo>
                  <a:cubicBezTo>
                    <a:pt x="9" y="4446"/>
                    <a:pt x="5" y="4487"/>
                    <a:pt x="1" y="4528"/>
                  </a:cubicBezTo>
                  <a:cubicBezTo>
                    <a:pt x="20" y="4527"/>
                    <a:pt x="39" y="4527"/>
                    <a:pt x="58" y="4527"/>
                  </a:cubicBezTo>
                  <a:lnTo>
                    <a:pt x="192" y="4527"/>
                  </a:lnTo>
                  <a:cubicBezTo>
                    <a:pt x="215" y="4527"/>
                    <a:pt x="238" y="4528"/>
                    <a:pt x="260" y="4528"/>
                  </a:cubicBezTo>
                  <a:cubicBezTo>
                    <a:pt x="289" y="4530"/>
                    <a:pt x="318" y="4530"/>
                    <a:pt x="345" y="4531"/>
                  </a:cubicBezTo>
                  <a:cubicBezTo>
                    <a:pt x="351" y="4532"/>
                    <a:pt x="357" y="4532"/>
                    <a:pt x="362" y="4532"/>
                  </a:cubicBezTo>
                  <a:cubicBezTo>
                    <a:pt x="391" y="4534"/>
                    <a:pt x="417" y="4536"/>
                    <a:pt x="443" y="4546"/>
                  </a:cubicBezTo>
                  <a:cubicBezTo>
                    <a:pt x="442" y="4542"/>
                    <a:pt x="441" y="4539"/>
                    <a:pt x="440" y="4534"/>
                  </a:cubicBezTo>
                  <a:lnTo>
                    <a:pt x="440" y="4534"/>
                  </a:lnTo>
                  <a:cubicBezTo>
                    <a:pt x="518" y="4539"/>
                    <a:pt x="597" y="4542"/>
                    <a:pt x="676" y="4546"/>
                  </a:cubicBezTo>
                  <a:cubicBezTo>
                    <a:pt x="736" y="4548"/>
                    <a:pt x="796" y="4549"/>
                    <a:pt x="856" y="4549"/>
                  </a:cubicBezTo>
                  <a:cubicBezTo>
                    <a:pt x="987" y="4549"/>
                    <a:pt x="1119" y="4544"/>
                    <a:pt x="1250" y="4535"/>
                  </a:cubicBezTo>
                  <a:cubicBezTo>
                    <a:pt x="1449" y="4522"/>
                    <a:pt x="1648" y="4501"/>
                    <a:pt x="1848" y="4484"/>
                  </a:cubicBezTo>
                  <a:cubicBezTo>
                    <a:pt x="2019" y="4469"/>
                    <a:pt x="2193" y="4464"/>
                    <a:pt x="2367" y="4459"/>
                  </a:cubicBezTo>
                  <a:lnTo>
                    <a:pt x="2366" y="4459"/>
                  </a:lnTo>
                  <a:cubicBezTo>
                    <a:pt x="2368" y="4458"/>
                    <a:pt x="2370" y="4458"/>
                    <a:pt x="2372" y="4458"/>
                  </a:cubicBezTo>
                  <a:cubicBezTo>
                    <a:pt x="2376" y="4458"/>
                    <a:pt x="2380" y="4459"/>
                    <a:pt x="2384" y="4459"/>
                  </a:cubicBezTo>
                  <a:lnTo>
                    <a:pt x="2385" y="4459"/>
                  </a:lnTo>
                  <a:cubicBezTo>
                    <a:pt x="2554" y="4455"/>
                    <a:pt x="2724" y="4451"/>
                    <a:pt x="2895" y="4447"/>
                  </a:cubicBezTo>
                  <a:lnTo>
                    <a:pt x="2893" y="4447"/>
                  </a:lnTo>
                  <a:cubicBezTo>
                    <a:pt x="3010" y="4444"/>
                    <a:pt x="3128" y="4442"/>
                    <a:pt x="3245" y="4442"/>
                  </a:cubicBezTo>
                  <a:cubicBezTo>
                    <a:pt x="3304" y="4442"/>
                    <a:pt x="3363" y="4442"/>
                    <a:pt x="3422" y="4444"/>
                  </a:cubicBezTo>
                  <a:cubicBezTo>
                    <a:pt x="3590" y="4448"/>
                    <a:pt x="3758" y="4457"/>
                    <a:pt x="3926" y="4457"/>
                  </a:cubicBezTo>
                  <a:cubicBezTo>
                    <a:pt x="3945" y="4457"/>
                    <a:pt x="3963" y="4457"/>
                    <a:pt x="3981" y="4456"/>
                  </a:cubicBezTo>
                  <a:cubicBezTo>
                    <a:pt x="4346" y="4452"/>
                    <a:pt x="4712" y="4437"/>
                    <a:pt x="5077" y="4426"/>
                  </a:cubicBezTo>
                  <a:cubicBezTo>
                    <a:pt x="5443" y="4426"/>
                    <a:pt x="5809" y="4444"/>
                    <a:pt x="6175" y="4447"/>
                  </a:cubicBezTo>
                  <a:cubicBezTo>
                    <a:pt x="6362" y="4450"/>
                    <a:pt x="6548" y="4448"/>
                    <a:pt x="6737" y="4455"/>
                  </a:cubicBezTo>
                  <a:cubicBezTo>
                    <a:pt x="6940" y="4462"/>
                    <a:pt x="7142" y="4472"/>
                    <a:pt x="7345" y="4476"/>
                  </a:cubicBezTo>
                  <a:cubicBezTo>
                    <a:pt x="7755" y="4482"/>
                    <a:pt x="8164" y="4483"/>
                    <a:pt x="8572" y="4488"/>
                  </a:cubicBezTo>
                  <a:cubicBezTo>
                    <a:pt x="8965" y="4494"/>
                    <a:pt x="9353" y="4550"/>
                    <a:pt x="9746" y="4568"/>
                  </a:cubicBezTo>
                  <a:cubicBezTo>
                    <a:pt x="9778" y="4570"/>
                    <a:pt x="9812" y="4571"/>
                    <a:pt x="9845" y="4571"/>
                  </a:cubicBezTo>
                  <a:cubicBezTo>
                    <a:pt x="9903" y="4571"/>
                    <a:pt x="9962" y="4569"/>
                    <a:pt x="10020" y="4567"/>
                  </a:cubicBezTo>
                  <a:cubicBezTo>
                    <a:pt x="10123" y="4564"/>
                    <a:pt x="10225" y="4562"/>
                    <a:pt x="10326" y="4556"/>
                  </a:cubicBezTo>
                  <a:cubicBezTo>
                    <a:pt x="10519" y="4544"/>
                    <a:pt x="10711" y="4535"/>
                    <a:pt x="10905" y="4528"/>
                  </a:cubicBezTo>
                  <a:cubicBezTo>
                    <a:pt x="10916" y="4528"/>
                    <a:pt x="10926" y="4528"/>
                    <a:pt x="10937" y="4528"/>
                  </a:cubicBezTo>
                  <a:cubicBezTo>
                    <a:pt x="11192" y="4528"/>
                    <a:pt x="11446" y="4541"/>
                    <a:pt x="11702" y="4541"/>
                  </a:cubicBezTo>
                  <a:cubicBezTo>
                    <a:pt x="11914" y="4540"/>
                    <a:pt x="12126" y="4531"/>
                    <a:pt x="12338" y="4522"/>
                  </a:cubicBezTo>
                  <a:cubicBezTo>
                    <a:pt x="12339" y="4524"/>
                    <a:pt x="12339" y="4526"/>
                    <a:pt x="12339" y="4527"/>
                  </a:cubicBezTo>
                  <a:cubicBezTo>
                    <a:pt x="12341" y="4527"/>
                    <a:pt x="12344" y="4528"/>
                    <a:pt x="12347" y="4528"/>
                  </a:cubicBezTo>
                  <a:cubicBezTo>
                    <a:pt x="12348" y="4528"/>
                    <a:pt x="12349" y="4528"/>
                    <a:pt x="12350" y="4527"/>
                  </a:cubicBezTo>
                  <a:lnTo>
                    <a:pt x="12517" y="4527"/>
                  </a:lnTo>
                  <a:cubicBezTo>
                    <a:pt x="12581" y="4527"/>
                    <a:pt x="12645" y="4525"/>
                    <a:pt x="12711" y="4525"/>
                  </a:cubicBezTo>
                  <a:cubicBezTo>
                    <a:pt x="12709" y="4522"/>
                    <a:pt x="12709" y="4518"/>
                    <a:pt x="12709" y="4516"/>
                  </a:cubicBezTo>
                  <a:lnTo>
                    <a:pt x="12719" y="4516"/>
                  </a:lnTo>
                  <a:cubicBezTo>
                    <a:pt x="12716" y="4501"/>
                    <a:pt x="12714" y="4487"/>
                    <a:pt x="12712" y="4474"/>
                  </a:cubicBezTo>
                  <a:cubicBezTo>
                    <a:pt x="12703" y="4415"/>
                    <a:pt x="12690" y="4358"/>
                    <a:pt x="12677" y="4301"/>
                  </a:cubicBezTo>
                  <a:cubicBezTo>
                    <a:pt x="12676" y="4294"/>
                    <a:pt x="12676" y="4288"/>
                    <a:pt x="12675" y="4283"/>
                  </a:cubicBezTo>
                  <a:cubicBezTo>
                    <a:pt x="12673" y="4273"/>
                    <a:pt x="12671" y="4263"/>
                    <a:pt x="12668" y="4254"/>
                  </a:cubicBezTo>
                  <a:cubicBezTo>
                    <a:pt x="12667" y="4251"/>
                    <a:pt x="12667" y="4246"/>
                    <a:pt x="12666" y="4241"/>
                  </a:cubicBezTo>
                  <a:cubicBezTo>
                    <a:pt x="12659" y="4212"/>
                    <a:pt x="12652" y="4180"/>
                    <a:pt x="12647" y="4148"/>
                  </a:cubicBezTo>
                  <a:cubicBezTo>
                    <a:pt x="12647" y="4148"/>
                    <a:pt x="12645" y="4147"/>
                    <a:pt x="12645" y="4147"/>
                  </a:cubicBezTo>
                  <a:lnTo>
                    <a:pt x="12644" y="4147"/>
                  </a:lnTo>
                  <a:cubicBezTo>
                    <a:pt x="12628" y="4079"/>
                    <a:pt x="12611" y="4013"/>
                    <a:pt x="12593" y="3946"/>
                  </a:cubicBezTo>
                  <a:cubicBezTo>
                    <a:pt x="12570" y="3866"/>
                    <a:pt x="12553" y="3787"/>
                    <a:pt x="12536" y="3706"/>
                  </a:cubicBezTo>
                  <a:cubicBezTo>
                    <a:pt x="12520" y="3624"/>
                    <a:pt x="12501" y="3541"/>
                    <a:pt x="12470" y="3463"/>
                  </a:cubicBezTo>
                  <a:cubicBezTo>
                    <a:pt x="12403" y="3291"/>
                    <a:pt x="12316" y="3127"/>
                    <a:pt x="12203" y="2981"/>
                  </a:cubicBezTo>
                  <a:cubicBezTo>
                    <a:pt x="12106" y="2858"/>
                    <a:pt x="11995" y="2741"/>
                    <a:pt x="11860" y="2658"/>
                  </a:cubicBezTo>
                  <a:cubicBezTo>
                    <a:pt x="11774" y="2605"/>
                    <a:pt x="11683" y="2557"/>
                    <a:pt x="11589" y="2517"/>
                  </a:cubicBezTo>
                  <a:cubicBezTo>
                    <a:pt x="11495" y="2478"/>
                    <a:pt x="11400" y="2442"/>
                    <a:pt x="11304" y="2407"/>
                  </a:cubicBezTo>
                  <a:cubicBezTo>
                    <a:pt x="11226" y="2380"/>
                    <a:pt x="11146" y="2355"/>
                    <a:pt x="11065" y="2342"/>
                  </a:cubicBezTo>
                  <a:cubicBezTo>
                    <a:pt x="10958" y="2325"/>
                    <a:pt x="10850" y="2312"/>
                    <a:pt x="10743" y="2306"/>
                  </a:cubicBezTo>
                  <a:cubicBezTo>
                    <a:pt x="10713" y="2304"/>
                    <a:pt x="10684" y="2303"/>
                    <a:pt x="10655" y="2303"/>
                  </a:cubicBezTo>
                  <a:cubicBezTo>
                    <a:pt x="10544" y="2303"/>
                    <a:pt x="10436" y="2316"/>
                    <a:pt x="10328" y="2336"/>
                  </a:cubicBezTo>
                  <a:cubicBezTo>
                    <a:pt x="10206" y="2360"/>
                    <a:pt x="10087" y="2396"/>
                    <a:pt x="9971" y="2437"/>
                  </a:cubicBezTo>
                  <a:cubicBezTo>
                    <a:pt x="9965" y="2427"/>
                    <a:pt x="9961" y="2416"/>
                    <a:pt x="9955" y="2407"/>
                  </a:cubicBezTo>
                  <a:cubicBezTo>
                    <a:pt x="9892" y="2304"/>
                    <a:pt x="9828" y="2201"/>
                    <a:pt x="9756" y="2105"/>
                  </a:cubicBezTo>
                  <a:cubicBezTo>
                    <a:pt x="9682" y="2008"/>
                    <a:pt x="9588" y="1929"/>
                    <a:pt x="9501" y="1846"/>
                  </a:cubicBezTo>
                  <a:cubicBezTo>
                    <a:pt x="9500" y="1846"/>
                    <a:pt x="9500" y="1846"/>
                    <a:pt x="9500" y="1845"/>
                  </a:cubicBezTo>
                  <a:cubicBezTo>
                    <a:pt x="9497" y="1844"/>
                    <a:pt x="9494" y="1840"/>
                    <a:pt x="9493" y="1838"/>
                  </a:cubicBezTo>
                  <a:lnTo>
                    <a:pt x="9493" y="1838"/>
                  </a:lnTo>
                  <a:cubicBezTo>
                    <a:pt x="9493" y="1839"/>
                    <a:pt x="9494" y="1839"/>
                    <a:pt x="9494" y="1840"/>
                  </a:cubicBezTo>
                  <a:cubicBezTo>
                    <a:pt x="9400" y="1745"/>
                    <a:pt x="9305" y="1653"/>
                    <a:pt x="9191" y="1581"/>
                  </a:cubicBezTo>
                  <a:cubicBezTo>
                    <a:pt x="9066" y="1503"/>
                    <a:pt x="8926" y="1440"/>
                    <a:pt x="8782" y="1407"/>
                  </a:cubicBezTo>
                  <a:cubicBezTo>
                    <a:pt x="8623" y="1371"/>
                    <a:pt x="8463" y="1341"/>
                    <a:pt x="8301" y="1341"/>
                  </a:cubicBezTo>
                  <a:cubicBezTo>
                    <a:pt x="8269" y="1341"/>
                    <a:pt x="8237" y="1343"/>
                    <a:pt x="8204" y="1345"/>
                  </a:cubicBezTo>
                  <a:cubicBezTo>
                    <a:pt x="8064" y="1355"/>
                    <a:pt x="7924" y="1371"/>
                    <a:pt x="7789" y="1416"/>
                  </a:cubicBezTo>
                  <a:cubicBezTo>
                    <a:pt x="7635" y="1465"/>
                    <a:pt x="7495" y="1543"/>
                    <a:pt x="7359" y="1632"/>
                  </a:cubicBezTo>
                  <a:cubicBezTo>
                    <a:pt x="7275" y="1687"/>
                    <a:pt x="7190" y="1744"/>
                    <a:pt x="7108" y="1805"/>
                  </a:cubicBezTo>
                  <a:cubicBezTo>
                    <a:pt x="7050" y="1713"/>
                    <a:pt x="6986" y="1627"/>
                    <a:pt x="6932" y="1536"/>
                  </a:cubicBezTo>
                  <a:cubicBezTo>
                    <a:pt x="6892" y="1468"/>
                    <a:pt x="6856" y="1399"/>
                    <a:pt x="6816" y="1332"/>
                  </a:cubicBezTo>
                  <a:lnTo>
                    <a:pt x="6816" y="1332"/>
                  </a:lnTo>
                  <a:cubicBezTo>
                    <a:pt x="6817" y="1332"/>
                    <a:pt x="6817" y="1332"/>
                    <a:pt x="6817" y="1332"/>
                  </a:cubicBezTo>
                  <a:cubicBezTo>
                    <a:pt x="6816" y="1331"/>
                    <a:pt x="6816" y="1330"/>
                    <a:pt x="6815" y="1329"/>
                  </a:cubicBezTo>
                  <a:lnTo>
                    <a:pt x="6815" y="1329"/>
                  </a:lnTo>
                  <a:cubicBezTo>
                    <a:pt x="6815" y="1330"/>
                    <a:pt x="6816" y="1331"/>
                    <a:pt x="6816" y="1332"/>
                  </a:cubicBezTo>
                  <a:lnTo>
                    <a:pt x="6816" y="1332"/>
                  </a:lnTo>
                  <a:cubicBezTo>
                    <a:pt x="6815" y="1329"/>
                    <a:pt x="6813" y="1326"/>
                    <a:pt x="6811" y="1323"/>
                  </a:cubicBezTo>
                  <a:cubicBezTo>
                    <a:pt x="6810" y="1320"/>
                    <a:pt x="6808" y="1318"/>
                    <a:pt x="6807" y="1315"/>
                  </a:cubicBezTo>
                  <a:cubicBezTo>
                    <a:pt x="6769" y="1248"/>
                    <a:pt x="6737" y="1178"/>
                    <a:pt x="6695" y="1113"/>
                  </a:cubicBezTo>
                  <a:cubicBezTo>
                    <a:pt x="6648" y="1039"/>
                    <a:pt x="6587" y="976"/>
                    <a:pt x="6523" y="916"/>
                  </a:cubicBezTo>
                  <a:cubicBezTo>
                    <a:pt x="6395" y="796"/>
                    <a:pt x="6255" y="684"/>
                    <a:pt x="6108" y="587"/>
                  </a:cubicBezTo>
                  <a:cubicBezTo>
                    <a:pt x="5790" y="375"/>
                    <a:pt x="5455" y="179"/>
                    <a:pt x="5086" y="78"/>
                  </a:cubicBezTo>
                  <a:cubicBezTo>
                    <a:pt x="4988" y="52"/>
                    <a:pt x="4888" y="37"/>
                    <a:pt x="4789" y="24"/>
                  </a:cubicBezTo>
                  <a:cubicBezTo>
                    <a:pt x="4694" y="13"/>
                    <a:pt x="4597" y="4"/>
                    <a:pt x="4500" y="1"/>
                  </a:cubicBezTo>
                  <a:cubicBezTo>
                    <a:pt x="4470" y="1"/>
                    <a:pt x="4440" y="1"/>
                    <a:pt x="441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9" name="Google Shape;2109;p42"/>
            <p:cNvSpPr/>
            <p:nvPr/>
          </p:nvSpPr>
          <p:spPr>
            <a:xfrm flipH="1">
              <a:off x="6641958" y="2109336"/>
              <a:ext cx="490223" cy="471249"/>
            </a:xfrm>
            <a:custGeom>
              <a:avLst/>
              <a:gdLst/>
              <a:ahLst/>
              <a:cxnLst/>
              <a:rect l="l" t="t" r="r" b="b"/>
              <a:pathLst>
                <a:path w="8021" h="7614" extrusionOk="0">
                  <a:moveTo>
                    <a:pt x="5149" y="1"/>
                  </a:moveTo>
                  <a:cubicBezTo>
                    <a:pt x="5125" y="1"/>
                    <a:pt x="5101" y="2"/>
                    <a:pt x="5078" y="4"/>
                  </a:cubicBezTo>
                  <a:cubicBezTo>
                    <a:pt x="4979" y="12"/>
                    <a:pt x="4882" y="27"/>
                    <a:pt x="4786" y="49"/>
                  </a:cubicBezTo>
                  <a:cubicBezTo>
                    <a:pt x="4702" y="66"/>
                    <a:pt x="4621" y="89"/>
                    <a:pt x="4539" y="109"/>
                  </a:cubicBezTo>
                  <a:cubicBezTo>
                    <a:pt x="4234" y="187"/>
                    <a:pt x="3950" y="330"/>
                    <a:pt x="3681" y="492"/>
                  </a:cubicBezTo>
                  <a:cubicBezTo>
                    <a:pt x="3554" y="569"/>
                    <a:pt x="3431" y="648"/>
                    <a:pt x="3307" y="729"/>
                  </a:cubicBezTo>
                  <a:cubicBezTo>
                    <a:pt x="3293" y="739"/>
                    <a:pt x="3278" y="750"/>
                    <a:pt x="3263" y="759"/>
                  </a:cubicBezTo>
                  <a:cubicBezTo>
                    <a:pt x="3256" y="764"/>
                    <a:pt x="3249" y="767"/>
                    <a:pt x="3242" y="772"/>
                  </a:cubicBezTo>
                  <a:cubicBezTo>
                    <a:pt x="3190" y="802"/>
                    <a:pt x="3138" y="836"/>
                    <a:pt x="3086" y="866"/>
                  </a:cubicBezTo>
                  <a:cubicBezTo>
                    <a:pt x="3017" y="910"/>
                    <a:pt x="2950" y="956"/>
                    <a:pt x="2892" y="1016"/>
                  </a:cubicBezTo>
                  <a:cubicBezTo>
                    <a:pt x="2866" y="1045"/>
                    <a:pt x="2852" y="1080"/>
                    <a:pt x="2847" y="1118"/>
                  </a:cubicBezTo>
                  <a:cubicBezTo>
                    <a:pt x="2773" y="1215"/>
                    <a:pt x="2703" y="1314"/>
                    <a:pt x="2635" y="1416"/>
                  </a:cubicBezTo>
                  <a:cubicBezTo>
                    <a:pt x="2580" y="1491"/>
                    <a:pt x="2526" y="1566"/>
                    <a:pt x="2473" y="1644"/>
                  </a:cubicBezTo>
                  <a:cubicBezTo>
                    <a:pt x="2352" y="1819"/>
                    <a:pt x="2247" y="2005"/>
                    <a:pt x="2145" y="2191"/>
                  </a:cubicBezTo>
                  <a:cubicBezTo>
                    <a:pt x="2052" y="2358"/>
                    <a:pt x="1965" y="2528"/>
                    <a:pt x="1887" y="2702"/>
                  </a:cubicBezTo>
                  <a:cubicBezTo>
                    <a:pt x="1844" y="2798"/>
                    <a:pt x="1803" y="2896"/>
                    <a:pt x="1763" y="2996"/>
                  </a:cubicBezTo>
                  <a:cubicBezTo>
                    <a:pt x="1685" y="3135"/>
                    <a:pt x="1608" y="3276"/>
                    <a:pt x="1535" y="3418"/>
                  </a:cubicBezTo>
                  <a:cubicBezTo>
                    <a:pt x="1492" y="3504"/>
                    <a:pt x="1449" y="3591"/>
                    <a:pt x="1414" y="3682"/>
                  </a:cubicBezTo>
                  <a:cubicBezTo>
                    <a:pt x="1369" y="3790"/>
                    <a:pt x="1336" y="3924"/>
                    <a:pt x="1368" y="4041"/>
                  </a:cubicBezTo>
                  <a:cubicBezTo>
                    <a:pt x="1319" y="4145"/>
                    <a:pt x="1272" y="4249"/>
                    <a:pt x="1225" y="4355"/>
                  </a:cubicBezTo>
                  <a:cubicBezTo>
                    <a:pt x="1183" y="4451"/>
                    <a:pt x="1137" y="4548"/>
                    <a:pt x="1102" y="4648"/>
                  </a:cubicBezTo>
                  <a:cubicBezTo>
                    <a:pt x="1069" y="4742"/>
                    <a:pt x="1039" y="4835"/>
                    <a:pt x="1009" y="4930"/>
                  </a:cubicBezTo>
                  <a:cubicBezTo>
                    <a:pt x="948" y="5126"/>
                    <a:pt x="875" y="5317"/>
                    <a:pt x="802" y="5508"/>
                  </a:cubicBezTo>
                  <a:cubicBezTo>
                    <a:pt x="732" y="5688"/>
                    <a:pt x="675" y="5874"/>
                    <a:pt x="615" y="6059"/>
                  </a:cubicBezTo>
                  <a:cubicBezTo>
                    <a:pt x="553" y="6250"/>
                    <a:pt x="482" y="6437"/>
                    <a:pt x="410" y="6625"/>
                  </a:cubicBezTo>
                  <a:cubicBezTo>
                    <a:pt x="374" y="6714"/>
                    <a:pt x="339" y="6803"/>
                    <a:pt x="304" y="6894"/>
                  </a:cubicBezTo>
                  <a:cubicBezTo>
                    <a:pt x="284" y="6941"/>
                    <a:pt x="268" y="6987"/>
                    <a:pt x="250" y="7034"/>
                  </a:cubicBezTo>
                  <a:cubicBezTo>
                    <a:pt x="233" y="7083"/>
                    <a:pt x="213" y="7136"/>
                    <a:pt x="207" y="7190"/>
                  </a:cubicBezTo>
                  <a:cubicBezTo>
                    <a:pt x="190" y="7196"/>
                    <a:pt x="173" y="7202"/>
                    <a:pt x="156" y="7209"/>
                  </a:cubicBezTo>
                  <a:cubicBezTo>
                    <a:pt x="116" y="7226"/>
                    <a:pt x="78" y="7245"/>
                    <a:pt x="49" y="7278"/>
                  </a:cubicBezTo>
                  <a:cubicBezTo>
                    <a:pt x="17" y="7314"/>
                    <a:pt x="2" y="7359"/>
                    <a:pt x="2" y="7407"/>
                  </a:cubicBezTo>
                  <a:cubicBezTo>
                    <a:pt x="1" y="7494"/>
                    <a:pt x="55" y="7588"/>
                    <a:pt x="148" y="7600"/>
                  </a:cubicBezTo>
                  <a:cubicBezTo>
                    <a:pt x="199" y="7607"/>
                    <a:pt x="248" y="7613"/>
                    <a:pt x="299" y="7613"/>
                  </a:cubicBezTo>
                  <a:cubicBezTo>
                    <a:pt x="303" y="7613"/>
                    <a:pt x="307" y="7613"/>
                    <a:pt x="312" y="7613"/>
                  </a:cubicBezTo>
                  <a:lnTo>
                    <a:pt x="326" y="7613"/>
                  </a:lnTo>
                  <a:cubicBezTo>
                    <a:pt x="360" y="7612"/>
                    <a:pt x="393" y="7609"/>
                    <a:pt x="426" y="7608"/>
                  </a:cubicBezTo>
                  <a:cubicBezTo>
                    <a:pt x="482" y="7605"/>
                    <a:pt x="538" y="7601"/>
                    <a:pt x="595" y="7599"/>
                  </a:cubicBezTo>
                  <a:cubicBezTo>
                    <a:pt x="683" y="7595"/>
                    <a:pt x="771" y="7588"/>
                    <a:pt x="859" y="7582"/>
                  </a:cubicBezTo>
                  <a:cubicBezTo>
                    <a:pt x="1071" y="7569"/>
                    <a:pt x="1284" y="7545"/>
                    <a:pt x="1492" y="7496"/>
                  </a:cubicBezTo>
                  <a:cubicBezTo>
                    <a:pt x="1638" y="7460"/>
                    <a:pt x="1783" y="7419"/>
                    <a:pt x="1928" y="7376"/>
                  </a:cubicBezTo>
                  <a:cubicBezTo>
                    <a:pt x="2100" y="7326"/>
                    <a:pt x="2271" y="7273"/>
                    <a:pt x="2444" y="7224"/>
                  </a:cubicBezTo>
                  <a:cubicBezTo>
                    <a:pt x="2601" y="7180"/>
                    <a:pt x="2760" y="7138"/>
                    <a:pt x="2916" y="7094"/>
                  </a:cubicBezTo>
                  <a:cubicBezTo>
                    <a:pt x="3312" y="6978"/>
                    <a:pt x="3701" y="6839"/>
                    <a:pt x="4079" y="6676"/>
                  </a:cubicBezTo>
                  <a:cubicBezTo>
                    <a:pt x="4160" y="6642"/>
                    <a:pt x="4239" y="6607"/>
                    <a:pt x="4318" y="6569"/>
                  </a:cubicBezTo>
                  <a:cubicBezTo>
                    <a:pt x="4469" y="6514"/>
                    <a:pt x="4622" y="6460"/>
                    <a:pt x="4777" y="6408"/>
                  </a:cubicBezTo>
                  <a:cubicBezTo>
                    <a:pt x="4973" y="6340"/>
                    <a:pt x="5172" y="6266"/>
                    <a:pt x="5352" y="6158"/>
                  </a:cubicBezTo>
                  <a:cubicBezTo>
                    <a:pt x="5520" y="6058"/>
                    <a:pt x="5684" y="5953"/>
                    <a:pt x="5843" y="5837"/>
                  </a:cubicBezTo>
                  <a:cubicBezTo>
                    <a:pt x="6170" y="5599"/>
                    <a:pt x="6497" y="5347"/>
                    <a:pt x="6742" y="5023"/>
                  </a:cubicBezTo>
                  <a:cubicBezTo>
                    <a:pt x="6983" y="4705"/>
                    <a:pt x="7219" y="4380"/>
                    <a:pt x="7427" y="4040"/>
                  </a:cubicBezTo>
                  <a:cubicBezTo>
                    <a:pt x="7482" y="3948"/>
                    <a:pt x="7537" y="3857"/>
                    <a:pt x="7590" y="3764"/>
                  </a:cubicBezTo>
                  <a:cubicBezTo>
                    <a:pt x="7638" y="3679"/>
                    <a:pt x="7678" y="3590"/>
                    <a:pt x="7717" y="3502"/>
                  </a:cubicBezTo>
                  <a:cubicBezTo>
                    <a:pt x="7799" y="3313"/>
                    <a:pt x="7856" y="3114"/>
                    <a:pt x="7914" y="2918"/>
                  </a:cubicBezTo>
                  <a:cubicBezTo>
                    <a:pt x="7943" y="2826"/>
                    <a:pt x="7966" y="2734"/>
                    <a:pt x="7980" y="2639"/>
                  </a:cubicBezTo>
                  <a:cubicBezTo>
                    <a:pt x="8003" y="2503"/>
                    <a:pt x="8021" y="2367"/>
                    <a:pt x="8019" y="2229"/>
                  </a:cubicBezTo>
                  <a:cubicBezTo>
                    <a:pt x="8015" y="2113"/>
                    <a:pt x="7999" y="2002"/>
                    <a:pt x="7969" y="1890"/>
                  </a:cubicBezTo>
                  <a:cubicBezTo>
                    <a:pt x="7956" y="1841"/>
                    <a:pt x="7941" y="1793"/>
                    <a:pt x="7926" y="1745"/>
                  </a:cubicBezTo>
                  <a:cubicBezTo>
                    <a:pt x="7900" y="1654"/>
                    <a:pt x="7861" y="1569"/>
                    <a:pt x="7824" y="1482"/>
                  </a:cubicBezTo>
                  <a:cubicBezTo>
                    <a:pt x="7791" y="1398"/>
                    <a:pt x="7762" y="1312"/>
                    <a:pt x="7730" y="1229"/>
                  </a:cubicBezTo>
                  <a:cubicBezTo>
                    <a:pt x="7684" y="1104"/>
                    <a:pt x="7622" y="994"/>
                    <a:pt x="7529" y="897"/>
                  </a:cubicBezTo>
                  <a:cubicBezTo>
                    <a:pt x="7456" y="821"/>
                    <a:pt x="7370" y="764"/>
                    <a:pt x="7278" y="711"/>
                  </a:cubicBezTo>
                  <a:cubicBezTo>
                    <a:pt x="7195" y="663"/>
                    <a:pt x="7107" y="623"/>
                    <a:pt x="7024" y="577"/>
                  </a:cubicBezTo>
                  <a:cubicBezTo>
                    <a:pt x="6943" y="534"/>
                    <a:pt x="6861" y="488"/>
                    <a:pt x="6781" y="442"/>
                  </a:cubicBezTo>
                  <a:cubicBezTo>
                    <a:pt x="6577" y="315"/>
                    <a:pt x="6385" y="149"/>
                    <a:pt x="6138" y="111"/>
                  </a:cubicBezTo>
                  <a:cubicBezTo>
                    <a:pt x="6021" y="91"/>
                    <a:pt x="5903" y="84"/>
                    <a:pt x="5785" y="75"/>
                  </a:cubicBezTo>
                  <a:cubicBezTo>
                    <a:pt x="5693" y="69"/>
                    <a:pt x="5600" y="59"/>
                    <a:pt x="5506" y="50"/>
                  </a:cubicBezTo>
                  <a:cubicBezTo>
                    <a:pt x="5450" y="43"/>
                    <a:pt x="5394" y="37"/>
                    <a:pt x="5338" y="34"/>
                  </a:cubicBezTo>
                  <a:cubicBezTo>
                    <a:pt x="5336" y="34"/>
                    <a:pt x="5335" y="33"/>
                    <a:pt x="5334" y="33"/>
                  </a:cubicBezTo>
                  <a:cubicBezTo>
                    <a:pt x="5275" y="10"/>
                    <a:pt x="5212" y="1"/>
                    <a:pt x="51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0" name="Google Shape;2110;p42"/>
            <p:cNvSpPr/>
            <p:nvPr/>
          </p:nvSpPr>
          <p:spPr>
            <a:xfrm flipH="1">
              <a:off x="7232353" y="2436066"/>
              <a:ext cx="549324" cy="388375"/>
            </a:xfrm>
            <a:custGeom>
              <a:avLst/>
              <a:gdLst/>
              <a:ahLst/>
              <a:cxnLst/>
              <a:rect l="l" t="t" r="r" b="b"/>
              <a:pathLst>
                <a:path w="8988" h="6275" extrusionOk="0">
                  <a:moveTo>
                    <a:pt x="4568" y="329"/>
                  </a:moveTo>
                  <a:lnTo>
                    <a:pt x="4568" y="329"/>
                  </a:lnTo>
                  <a:cubicBezTo>
                    <a:pt x="4569" y="330"/>
                    <a:pt x="4571" y="330"/>
                    <a:pt x="4572" y="330"/>
                  </a:cubicBezTo>
                  <a:lnTo>
                    <a:pt x="4572" y="330"/>
                  </a:lnTo>
                  <a:cubicBezTo>
                    <a:pt x="4571" y="330"/>
                    <a:pt x="4570" y="330"/>
                    <a:pt x="4568" y="329"/>
                  </a:cubicBezTo>
                  <a:close/>
                  <a:moveTo>
                    <a:pt x="6932" y="6090"/>
                  </a:moveTo>
                  <a:lnTo>
                    <a:pt x="6932" y="6090"/>
                  </a:lnTo>
                  <a:cubicBezTo>
                    <a:pt x="6929" y="6090"/>
                    <a:pt x="6927" y="6091"/>
                    <a:pt x="6925" y="6091"/>
                  </a:cubicBezTo>
                  <a:lnTo>
                    <a:pt x="6925" y="6091"/>
                  </a:lnTo>
                  <a:cubicBezTo>
                    <a:pt x="6927" y="6091"/>
                    <a:pt x="6929" y="6091"/>
                    <a:pt x="6932" y="6090"/>
                  </a:cubicBezTo>
                  <a:close/>
                  <a:moveTo>
                    <a:pt x="2594" y="0"/>
                  </a:moveTo>
                  <a:cubicBezTo>
                    <a:pt x="2553" y="0"/>
                    <a:pt x="2513" y="5"/>
                    <a:pt x="2476" y="10"/>
                  </a:cubicBezTo>
                  <a:cubicBezTo>
                    <a:pt x="2354" y="30"/>
                    <a:pt x="2238" y="66"/>
                    <a:pt x="2126" y="117"/>
                  </a:cubicBezTo>
                  <a:cubicBezTo>
                    <a:pt x="2054" y="150"/>
                    <a:pt x="1983" y="184"/>
                    <a:pt x="1912" y="221"/>
                  </a:cubicBezTo>
                  <a:cubicBezTo>
                    <a:pt x="1856" y="232"/>
                    <a:pt x="1799" y="243"/>
                    <a:pt x="1743" y="255"/>
                  </a:cubicBezTo>
                  <a:cubicBezTo>
                    <a:pt x="1569" y="291"/>
                    <a:pt x="1411" y="363"/>
                    <a:pt x="1260" y="454"/>
                  </a:cubicBezTo>
                  <a:cubicBezTo>
                    <a:pt x="1096" y="555"/>
                    <a:pt x="959" y="692"/>
                    <a:pt x="812" y="814"/>
                  </a:cubicBezTo>
                  <a:cubicBezTo>
                    <a:pt x="685" y="922"/>
                    <a:pt x="572" y="1044"/>
                    <a:pt x="468" y="1173"/>
                  </a:cubicBezTo>
                  <a:cubicBezTo>
                    <a:pt x="383" y="1276"/>
                    <a:pt x="301" y="1381"/>
                    <a:pt x="252" y="1506"/>
                  </a:cubicBezTo>
                  <a:cubicBezTo>
                    <a:pt x="206" y="1626"/>
                    <a:pt x="180" y="1756"/>
                    <a:pt x="168" y="1886"/>
                  </a:cubicBezTo>
                  <a:cubicBezTo>
                    <a:pt x="161" y="1957"/>
                    <a:pt x="158" y="2027"/>
                    <a:pt x="157" y="2098"/>
                  </a:cubicBezTo>
                  <a:cubicBezTo>
                    <a:pt x="153" y="2105"/>
                    <a:pt x="150" y="2111"/>
                    <a:pt x="146" y="2119"/>
                  </a:cubicBezTo>
                  <a:cubicBezTo>
                    <a:pt x="102" y="2213"/>
                    <a:pt x="48" y="2309"/>
                    <a:pt x="25" y="2411"/>
                  </a:cubicBezTo>
                  <a:cubicBezTo>
                    <a:pt x="0" y="2525"/>
                    <a:pt x="90" y="2630"/>
                    <a:pt x="198" y="2636"/>
                  </a:cubicBezTo>
                  <a:cubicBezTo>
                    <a:pt x="199" y="2658"/>
                    <a:pt x="200" y="2678"/>
                    <a:pt x="202" y="2700"/>
                  </a:cubicBezTo>
                  <a:cubicBezTo>
                    <a:pt x="136" y="2724"/>
                    <a:pt x="84" y="2783"/>
                    <a:pt x="77" y="2858"/>
                  </a:cubicBezTo>
                  <a:cubicBezTo>
                    <a:pt x="69" y="2934"/>
                    <a:pt x="81" y="3002"/>
                    <a:pt x="103" y="3074"/>
                  </a:cubicBezTo>
                  <a:cubicBezTo>
                    <a:pt x="112" y="3103"/>
                    <a:pt x="121" y="3133"/>
                    <a:pt x="132" y="3164"/>
                  </a:cubicBezTo>
                  <a:cubicBezTo>
                    <a:pt x="148" y="3213"/>
                    <a:pt x="162" y="3264"/>
                    <a:pt x="180" y="3313"/>
                  </a:cubicBezTo>
                  <a:cubicBezTo>
                    <a:pt x="222" y="3434"/>
                    <a:pt x="268" y="3551"/>
                    <a:pt x="315" y="3668"/>
                  </a:cubicBezTo>
                  <a:cubicBezTo>
                    <a:pt x="333" y="3713"/>
                    <a:pt x="355" y="3755"/>
                    <a:pt x="375" y="3798"/>
                  </a:cubicBezTo>
                  <a:cubicBezTo>
                    <a:pt x="409" y="3870"/>
                    <a:pt x="444" y="3942"/>
                    <a:pt x="487" y="4009"/>
                  </a:cubicBezTo>
                  <a:cubicBezTo>
                    <a:pt x="607" y="4196"/>
                    <a:pt x="778" y="4350"/>
                    <a:pt x="949" y="4489"/>
                  </a:cubicBezTo>
                  <a:cubicBezTo>
                    <a:pt x="1109" y="4621"/>
                    <a:pt x="1270" y="4751"/>
                    <a:pt x="1439" y="4875"/>
                  </a:cubicBezTo>
                  <a:cubicBezTo>
                    <a:pt x="1779" y="5124"/>
                    <a:pt x="2137" y="5349"/>
                    <a:pt x="2509" y="5552"/>
                  </a:cubicBezTo>
                  <a:cubicBezTo>
                    <a:pt x="2684" y="5647"/>
                    <a:pt x="2871" y="5719"/>
                    <a:pt x="3058" y="5792"/>
                  </a:cubicBezTo>
                  <a:cubicBezTo>
                    <a:pt x="3238" y="5862"/>
                    <a:pt x="3419" y="5938"/>
                    <a:pt x="3603" y="6000"/>
                  </a:cubicBezTo>
                  <a:cubicBezTo>
                    <a:pt x="3807" y="6069"/>
                    <a:pt x="4011" y="6125"/>
                    <a:pt x="4221" y="6173"/>
                  </a:cubicBezTo>
                  <a:cubicBezTo>
                    <a:pt x="4310" y="6193"/>
                    <a:pt x="4401" y="6209"/>
                    <a:pt x="4492" y="6224"/>
                  </a:cubicBezTo>
                  <a:cubicBezTo>
                    <a:pt x="4609" y="6243"/>
                    <a:pt x="4727" y="6267"/>
                    <a:pt x="4846" y="6274"/>
                  </a:cubicBezTo>
                  <a:lnTo>
                    <a:pt x="4859" y="6274"/>
                  </a:lnTo>
                  <a:cubicBezTo>
                    <a:pt x="4946" y="6273"/>
                    <a:pt x="5025" y="6217"/>
                    <a:pt x="5043" y="6130"/>
                  </a:cubicBezTo>
                  <a:cubicBezTo>
                    <a:pt x="5049" y="6106"/>
                    <a:pt x="5050" y="6083"/>
                    <a:pt x="5046" y="6062"/>
                  </a:cubicBezTo>
                  <a:lnTo>
                    <a:pt x="5046" y="6062"/>
                  </a:lnTo>
                  <a:cubicBezTo>
                    <a:pt x="5182" y="6087"/>
                    <a:pt x="5321" y="6107"/>
                    <a:pt x="5460" y="6113"/>
                  </a:cubicBezTo>
                  <a:cubicBezTo>
                    <a:pt x="5652" y="6121"/>
                    <a:pt x="5843" y="6127"/>
                    <a:pt x="6035" y="6129"/>
                  </a:cubicBezTo>
                  <a:cubicBezTo>
                    <a:pt x="6034" y="6129"/>
                    <a:pt x="6034" y="6129"/>
                    <a:pt x="6033" y="6129"/>
                  </a:cubicBezTo>
                  <a:lnTo>
                    <a:pt x="6033" y="6129"/>
                  </a:lnTo>
                  <a:cubicBezTo>
                    <a:pt x="6146" y="6133"/>
                    <a:pt x="6259" y="6139"/>
                    <a:pt x="6373" y="6139"/>
                  </a:cubicBezTo>
                  <a:cubicBezTo>
                    <a:pt x="6407" y="6139"/>
                    <a:pt x="6442" y="6138"/>
                    <a:pt x="6477" y="6137"/>
                  </a:cubicBezTo>
                  <a:cubicBezTo>
                    <a:pt x="6626" y="6130"/>
                    <a:pt x="6776" y="6107"/>
                    <a:pt x="6925" y="6091"/>
                  </a:cubicBezTo>
                  <a:lnTo>
                    <a:pt x="6925" y="6091"/>
                  </a:lnTo>
                  <a:cubicBezTo>
                    <a:pt x="6919" y="6091"/>
                    <a:pt x="6914" y="6091"/>
                    <a:pt x="6909" y="6091"/>
                  </a:cubicBezTo>
                  <a:cubicBezTo>
                    <a:pt x="7019" y="6082"/>
                    <a:pt x="7130" y="6074"/>
                    <a:pt x="7241" y="6057"/>
                  </a:cubicBezTo>
                  <a:cubicBezTo>
                    <a:pt x="7340" y="6042"/>
                    <a:pt x="7440" y="6030"/>
                    <a:pt x="7540" y="6019"/>
                  </a:cubicBezTo>
                  <a:lnTo>
                    <a:pt x="7534" y="6019"/>
                  </a:lnTo>
                  <a:cubicBezTo>
                    <a:pt x="7748" y="6001"/>
                    <a:pt x="7962" y="5996"/>
                    <a:pt x="8177" y="5995"/>
                  </a:cubicBezTo>
                  <a:cubicBezTo>
                    <a:pt x="8254" y="5998"/>
                    <a:pt x="8330" y="6003"/>
                    <a:pt x="8407" y="6012"/>
                  </a:cubicBezTo>
                  <a:cubicBezTo>
                    <a:pt x="8460" y="6022"/>
                    <a:pt x="8512" y="6032"/>
                    <a:pt x="8564" y="6045"/>
                  </a:cubicBezTo>
                  <a:cubicBezTo>
                    <a:pt x="8605" y="6053"/>
                    <a:pt x="8647" y="6059"/>
                    <a:pt x="8687" y="6069"/>
                  </a:cubicBezTo>
                  <a:cubicBezTo>
                    <a:pt x="8717" y="6087"/>
                    <a:pt x="8752" y="6097"/>
                    <a:pt x="8787" y="6097"/>
                  </a:cubicBezTo>
                  <a:cubicBezTo>
                    <a:pt x="8829" y="6097"/>
                    <a:pt x="8871" y="6083"/>
                    <a:pt x="8905" y="6055"/>
                  </a:cubicBezTo>
                  <a:cubicBezTo>
                    <a:pt x="8969" y="6001"/>
                    <a:pt x="8988" y="5908"/>
                    <a:pt x="8953" y="5835"/>
                  </a:cubicBezTo>
                  <a:cubicBezTo>
                    <a:pt x="8950" y="5825"/>
                    <a:pt x="8945" y="5816"/>
                    <a:pt x="8940" y="5808"/>
                  </a:cubicBezTo>
                  <a:cubicBezTo>
                    <a:pt x="8972" y="5728"/>
                    <a:pt x="8964" y="5636"/>
                    <a:pt x="8941" y="5553"/>
                  </a:cubicBezTo>
                  <a:cubicBezTo>
                    <a:pt x="8912" y="5451"/>
                    <a:pt x="8876" y="5354"/>
                    <a:pt x="8833" y="5259"/>
                  </a:cubicBezTo>
                  <a:cubicBezTo>
                    <a:pt x="8792" y="5162"/>
                    <a:pt x="8750" y="5065"/>
                    <a:pt x="8709" y="4967"/>
                  </a:cubicBezTo>
                  <a:cubicBezTo>
                    <a:pt x="8556" y="4603"/>
                    <a:pt x="8418" y="4231"/>
                    <a:pt x="8249" y="3873"/>
                  </a:cubicBezTo>
                  <a:cubicBezTo>
                    <a:pt x="8162" y="3686"/>
                    <a:pt x="8070" y="3503"/>
                    <a:pt x="7970" y="3322"/>
                  </a:cubicBezTo>
                  <a:cubicBezTo>
                    <a:pt x="7924" y="3238"/>
                    <a:pt x="7876" y="3154"/>
                    <a:pt x="7828" y="3071"/>
                  </a:cubicBezTo>
                  <a:cubicBezTo>
                    <a:pt x="7780" y="2987"/>
                    <a:pt x="7736" y="2901"/>
                    <a:pt x="7684" y="2821"/>
                  </a:cubicBezTo>
                  <a:cubicBezTo>
                    <a:pt x="7587" y="2669"/>
                    <a:pt x="7486" y="2523"/>
                    <a:pt x="7379" y="2380"/>
                  </a:cubicBezTo>
                  <a:cubicBezTo>
                    <a:pt x="7345" y="2324"/>
                    <a:pt x="7310" y="2268"/>
                    <a:pt x="7275" y="2213"/>
                  </a:cubicBezTo>
                  <a:cubicBezTo>
                    <a:pt x="7186" y="2073"/>
                    <a:pt x="7094" y="1937"/>
                    <a:pt x="6992" y="1807"/>
                  </a:cubicBezTo>
                  <a:cubicBezTo>
                    <a:pt x="6872" y="1655"/>
                    <a:pt x="6747" y="1504"/>
                    <a:pt x="6615" y="1361"/>
                  </a:cubicBezTo>
                  <a:cubicBezTo>
                    <a:pt x="6482" y="1216"/>
                    <a:pt x="6348" y="1073"/>
                    <a:pt x="6191" y="953"/>
                  </a:cubicBezTo>
                  <a:cubicBezTo>
                    <a:pt x="6030" y="828"/>
                    <a:pt x="5860" y="718"/>
                    <a:pt x="5668" y="648"/>
                  </a:cubicBezTo>
                  <a:cubicBezTo>
                    <a:pt x="5482" y="580"/>
                    <a:pt x="5289" y="533"/>
                    <a:pt x="5099" y="479"/>
                  </a:cubicBezTo>
                  <a:lnTo>
                    <a:pt x="5099" y="479"/>
                  </a:lnTo>
                  <a:cubicBezTo>
                    <a:pt x="5106" y="481"/>
                    <a:pt x="5114" y="484"/>
                    <a:pt x="5121" y="486"/>
                  </a:cubicBezTo>
                  <a:cubicBezTo>
                    <a:pt x="4941" y="433"/>
                    <a:pt x="4759" y="382"/>
                    <a:pt x="4578" y="332"/>
                  </a:cubicBezTo>
                  <a:lnTo>
                    <a:pt x="4578" y="332"/>
                  </a:lnTo>
                  <a:cubicBezTo>
                    <a:pt x="4521" y="315"/>
                    <a:pt x="4461" y="297"/>
                    <a:pt x="4404" y="278"/>
                  </a:cubicBezTo>
                  <a:cubicBezTo>
                    <a:pt x="4399" y="245"/>
                    <a:pt x="4385" y="214"/>
                    <a:pt x="4364" y="186"/>
                  </a:cubicBezTo>
                  <a:cubicBezTo>
                    <a:pt x="4320" y="134"/>
                    <a:pt x="4266" y="114"/>
                    <a:pt x="4201" y="102"/>
                  </a:cubicBezTo>
                  <a:cubicBezTo>
                    <a:pt x="4170" y="97"/>
                    <a:pt x="4139" y="92"/>
                    <a:pt x="4109" y="86"/>
                  </a:cubicBezTo>
                  <a:cubicBezTo>
                    <a:pt x="4048" y="76"/>
                    <a:pt x="3987" y="69"/>
                    <a:pt x="3926" y="63"/>
                  </a:cubicBezTo>
                  <a:cubicBezTo>
                    <a:pt x="3786" y="49"/>
                    <a:pt x="3645" y="37"/>
                    <a:pt x="3504" y="36"/>
                  </a:cubicBezTo>
                  <a:cubicBezTo>
                    <a:pt x="3496" y="35"/>
                    <a:pt x="3488" y="35"/>
                    <a:pt x="3481" y="35"/>
                  </a:cubicBezTo>
                  <a:cubicBezTo>
                    <a:pt x="3349" y="35"/>
                    <a:pt x="3216" y="53"/>
                    <a:pt x="3084" y="66"/>
                  </a:cubicBezTo>
                  <a:cubicBezTo>
                    <a:pt x="3002" y="74"/>
                    <a:pt x="2919" y="85"/>
                    <a:pt x="2837" y="95"/>
                  </a:cubicBezTo>
                  <a:cubicBezTo>
                    <a:pt x="2824" y="79"/>
                    <a:pt x="2810" y="63"/>
                    <a:pt x="2792" y="52"/>
                  </a:cubicBezTo>
                  <a:cubicBezTo>
                    <a:pt x="2736" y="13"/>
                    <a:pt x="2665" y="0"/>
                    <a:pt x="25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1" name="Google Shape;2111;p42"/>
            <p:cNvSpPr/>
            <p:nvPr/>
          </p:nvSpPr>
          <p:spPr>
            <a:xfrm flipH="1">
              <a:off x="7234369" y="2797023"/>
              <a:ext cx="122" cy="248"/>
            </a:xfrm>
            <a:custGeom>
              <a:avLst/>
              <a:gdLst/>
              <a:ahLst/>
              <a:cxnLst/>
              <a:rect l="l" t="t" r="r" b="b"/>
              <a:pathLst>
                <a:path w="2" h="4" extrusionOk="0">
                  <a:moveTo>
                    <a:pt x="0" y="1"/>
                  </a:moveTo>
                  <a:cubicBezTo>
                    <a:pt x="0" y="2"/>
                    <a:pt x="0" y="2"/>
                    <a:pt x="0" y="3"/>
                  </a:cubicBezTo>
                  <a:lnTo>
                    <a:pt x="2" y="3"/>
                  </a:lnTo>
                  <a:cubicBezTo>
                    <a:pt x="2" y="3"/>
                    <a:pt x="0" y="2"/>
                    <a:pt x="0" y="1"/>
                  </a:cubicBez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2112" name="Google Shape;2112;p42"/>
            <p:cNvSpPr/>
            <p:nvPr/>
          </p:nvSpPr>
          <p:spPr>
            <a:xfrm flipH="1">
              <a:off x="6619650" y="2852665"/>
              <a:ext cx="499880" cy="363557"/>
            </a:xfrm>
            <a:custGeom>
              <a:avLst/>
              <a:gdLst/>
              <a:ahLst/>
              <a:cxnLst/>
              <a:rect l="l" t="t" r="r" b="b"/>
              <a:pathLst>
                <a:path w="8179" h="5874" extrusionOk="0">
                  <a:moveTo>
                    <a:pt x="1388" y="2578"/>
                  </a:moveTo>
                  <a:cubicBezTo>
                    <a:pt x="1386" y="2581"/>
                    <a:pt x="1384" y="2585"/>
                    <a:pt x="1382" y="2588"/>
                  </a:cubicBezTo>
                  <a:cubicBezTo>
                    <a:pt x="1384" y="2585"/>
                    <a:pt x="1386" y="2581"/>
                    <a:pt x="1388" y="2578"/>
                  </a:cubicBezTo>
                  <a:close/>
                  <a:moveTo>
                    <a:pt x="5449" y="1"/>
                  </a:moveTo>
                  <a:cubicBezTo>
                    <a:pt x="5362" y="1"/>
                    <a:pt x="5272" y="13"/>
                    <a:pt x="5185" y="22"/>
                  </a:cubicBezTo>
                  <a:cubicBezTo>
                    <a:pt x="5084" y="34"/>
                    <a:pt x="4985" y="49"/>
                    <a:pt x="4884" y="64"/>
                  </a:cubicBezTo>
                  <a:cubicBezTo>
                    <a:pt x="4792" y="77"/>
                    <a:pt x="4696" y="88"/>
                    <a:pt x="4604" y="106"/>
                  </a:cubicBezTo>
                  <a:cubicBezTo>
                    <a:pt x="4409" y="145"/>
                    <a:pt x="4210" y="186"/>
                    <a:pt x="4027" y="264"/>
                  </a:cubicBezTo>
                  <a:cubicBezTo>
                    <a:pt x="3845" y="340"/>
                    <a:pt x="3664" y="424"/>
                    <a:pt x="3495" y="527"/>
                  </a:cubicBezTo>
                  <a:cubicBezTo>
                    <a:pt x="3322" y="632"/>
                    <a:pt x="3153" y="744"/>
                    <a:pt x="2986" y="859"/>
                  </a:cubicBezTo>
                  <a:cubicBezTo>
                    <a:pt x="2932" y="896"/>
                    <a:pt x="2879" y="934"/>
                    <a:pt x="2827" y="972"/>
                  </a:cubicBezTo>
                  <a:cubicBezTo>
                    <a:pt x="2813" y="978"/>
                    <a:pt x="2800" y="986"/>
                    <a:pt x="2787" y="997"/>
                  </a:cubicBezTo>
                  <a:cubicBezTo>
                    <a:pt x="2769" y="1013"/>
                    <a:pt x="2751" y="1028"/>
                    <a:pt x="2731" y="1042"/>
                  </a:cubicBezTo>
                  <a:cubicBezTo>
                    <a:pt x="2654" y="1101"/>
                    <a:pt x="2579" y="1160"/>
                    <a:pt x="2506" y="1221"/>
                  </a:cubicBezTo>
                  <a:cubicBezTo>
                    <a:pt x="2435" y="1279"/>
                    <a:pt x="2369" y="1342"/>
                    <a:pt x="2305" y="1406"/>
                  </a:cubicBezTo>
                  <a:cubicBezTo>
                    <a:pt x="2236" y="1474"/>
                    <a:pt x="2167" y="1541"/>
                    <a:pt x="2101" y="1613"/>
                  </a:cubicBezTo>
                  <a:cubicBezTo>
                    <a:pt x="1962" y="1763"/>
                    <a:pt x="1832" y="1921"/>
                    <a:pt x="1705" y="2081"/>
                  </a:cubicBezTo>
                  <a:cubicBezTo>
                    <a:pt x="1646" y="2156"/>
                    <a:pt x="1584" y="2234"/>
                    <a:pt x="1534" y="2317"/>
                  </a:cubicBezTo>
                  <a:cubicBezTo>
                    <a:pt x="1485" y="2400"/>
                    <a:pt x="1440" y="2484"/>
                    <a:pt x="1393" y="2568"/>
                  </a:cubicBezTo>
                  <a:lnTo>
                    <a:pt x="1393" y="2568"/>
                  </a:lnTo>
                  <a:cubicBezTo>
                    <a:pt x="1393" y="2568"/>
                    <a:pt x="1393" y="2568"/>
                    <a:pt x="1393" y="2568"/>
                  </a:cubicBezTo>
                  <a:lnTo>
                    <a:pt x="1393" y="2568"/>
                  </a:lnTo>
                  <a:cubicBezTo>
                    <a:pt x="1336" y="2664"/>
                    <a:pt x="1278" y="2760"/>
                    <a:pt x="1222" y="2858"/>
                  </a:cubicBezTo>
                  <a:cubicBezTo>
                    <a:pt x="1170" y="2945"/>
                    <a:pt x="1121" y="3032"/>
                    <a:pt x="1079" y="3125"/>
                  </a:cubicBezTo>
                  <a:cubicBezTo>
                    <a:pt x="1038" y="3212"/>
                    <a:pt x="999" y="3299"/>
                    <a:pt x="958" y="3385"/>
                  </a:cubicBezTo>
                  <a:cubicBezTo>
                    <a:pt x="951" y="3401"/>
                    <a:pt x="943" y="3416"/>
                    <a:pt x="936" y="3431"/>
                  </a:cubicBezTo>
                  <a:cubicBezTo>
                    <a:pt x="887" y="3523"/>
                    <a:pt x="839" y="3615"/>
                    <a:pt x="792" y="3709"/>
                  </a:cubicBezTo>
                  <a:cubicBezTo>
                    <a:pt x="720" y="3855"/>
                    <a:pt x="652" y="4004"/>
                    <a:pt x="584" y="4152"/>
                  </a:cubicBezTo>
                  <a:cubicBezTo>
                    <a:pt x="508" y="4310"/>
                    <a:pt x="445" y="4472"/>
                    <a:pt x="382" y="4635"/>
                  </a:cubicBezTo>
                  <a:cubicBezTo>
                    <a:pt x="373" y="4659"/>
                    <a:pt x="362" y="4683"/>
                    <a:pt x="349" y="4706"/>
                  </a:cubicBezTo>
                  <a:cubicBezTo>
                    <a:pt x="342" y="4721"/>
                    <a:pt x="333" y="4734"/>
                    <a:pt x="324" y="4746"/>
                  </a:cubicBezTo>
                  <a:cubicBezTo>
                    <a:pt x="317" y="4754"/>
                    <a:pt x="310" y="4763"/>
                    <a:pt x="302" y="4771"/>
                  </a:cubicBezTo>
                  <a:cubicBezTo>
                    <a:pt x="297" y="4777"/>
                    <a:pt x="291" y="4783"/>
                    <a:pt x="284" y="4787"/>
                  </a:cubicBezTo>
                  <a:cubicBezTo>
                    <a:pt x="276" y="4793"/>
                    <a:pt x="268" y="4800"/>
                    <a:pt x="260" y="4806"/>
                  </a:cubicBezTo>
                  <a:cubicBezTo>
                    <a:pt x="249" y="4811"/>
                    <a:pt x="238" y="4817"/>
                    <a:pt x="227" y="4822"/>
                  </a:cubicBezTo>
                  <a:cubicBezTo>
                    <a:pt x="206" y="4830"/>
                    <a:pt x="185" y="4836"/>
                    <a:pt x="163" y="4843"/>
                  </a:cubicBezTo>
                  <a:cubicBezTo>
                    <a:pt x="122" y="4856"/>
                    <a:pt x="87" y="4872"/>
                    <a:pt x="55" y="4905"/>
                  </a:cubicBezTo>
                  <a:cubicBezTo>
                    <a:pt x="12" y="4952"/>
                    <a:pt x="0" y="5026"/>
                    <a:pt x="20" y="5085"/>
                  </a:cubicBezTo>
                  <a:cubicBezTo>
                    <a:pt x="42" y="5150"/>
                    <a:pt x="97" y="5193"/>
                    <a:pt x="161" y="5208"/>
                  </a:cubicBezTo>
                  <a:cubicBezTo>
                    <a:pt x="201" y="5217"/>
                    <a:pt x="242" y="5226"/>
                    <a:pt x="283" y="5233"/>
                  </a:cubicBezTo>
                  <a:cubicBezTo>
                    <a:pt x="300" y="5260"/>
                    <a:pt x="324" y="5280"/>
                    <a:pt x="354" y="5292"/>
                  </a:cubicBezTo>
                  <a:cubicBezTo>
                    <a:pt x="405" y="5313"/>
                    <a:pt x="453" y="5327"/>
                    <a:pt x="510" y="5330"/>
                  </a:cubicBezTo>
                  <a:cubicBezTo>
                    <a:pt x="540" y="5333"/>
                    <a:pt x="570" y="5336"/>
                    <a:pt x="601" y="5340"/>
                  </a:cubicBezTo>
                  <a:cubicBezTo>
                    <a:pt x="647" y="5344"/>
                    <a:pt x="695" y="5350"/>
                    <a:pt x="741" y="5354"/>
                  </a:cubicBezTo>
                  <a:cubicBezTo>
                    <a:pt x="1000" y="5397"/>
                    <a:pt x="1257" y="5443"/>
                    <a:pt x="1516" y="5484"/>
                  </a:cubicBezTo>
                  <a:cubicBezTo>
                    <a:pt x="1636" y="5503"/>
                    <a:pt x="1757" y="5523"/>
                    <a:pt x="1876" y="5548"/>
                  </a:cubicBezTo>
                  <a:cubicBezTo>
                    <a:pt x="1999" y="5573"/>
                    <a:pt x="2120" y="5601"/>
                    <a:pt x="2243" y="5632"/>
                  </a:cubicBezTo>
                  <a:cubicBezTo>
                    <a:pt x="2399" y="5675"/>
                    <a:pt x="2556" y="5719"/>
                    <a:pt x="2715" y="5757"/>
                  </a:cubicBezTo>
                  <a:cubicBezTo>
                    <a:pt x="2871" y="5794"/>
                    <a:pt x="3033" y="5806"/>
                    <a:pt x="3191" y="5824"/>
                  </a:cubicBezTo>
                  <a:cubicBezTo>
                    <a:pt x="3343" y="5846"/>
                    <a:pt x="3493" y="5869"/>
                    <a:pt x="3646" y="5872"/>
                  </a:cubicBezTo>
                  <a:cubicBezTo>
                    <a:pt x="3689" y="5873"/>
                    <a:pt x="3733" y="5874"/>
                    <a:pt x="3776" y="5874"/>
                  </a:cubicBezTo>
                  <a:cubicBezTo>
                    <a:pt x="3896" y="5874"/>
                    <a:pt x="4016" y="5871"/>
                    <a:pt x="4137" y="5870"/>
                  </a:cubicBezTo>
                  <a:lnTo>
                    <a:pt x="4137" y="5870"/>
                  </a:lnTo>
                  <a:cubicBezTo>
                    <a:pt x="4167" y="5871"/>
                    <a:pt x="4197" y="5871"/>
                    <a:pt x="4228" y="5871"/>
                  </a:cubicBezTo>
                  <a:cubicBezTo>
                    <a:pt x="4259" y="5871"/>
                    <a:pt x="4290" y="5871"/>
                    <a:pt x="4321" y="5870"/>
                  </a:cubicBezTo>
                  <a:cubicBezTo>
                    <a:pt x="4373" y="5870"/>
                    <a:pt x="4427" y="5868"/>
                    <a:pt x="4481" y="5867"/>
                  </a:cubicBezTo>
                  <a:cubicBezTo>
                    <a:pt x="4589" y="5862"/>
                    <a:pt x="4699" y="5843"/>
                    <a:pt x="4808" y="5828"/>
                  </a:cubicBezTo>
                  <a:cubicBezTo>
                    <a:pt x="4912" y="5816"/>
                    <a:pt x="5018" y="5810"/>
                    <a:pt x="5120" y="5788"/>
                  </a:cubicBezTo>
                  <a:cubicBezTo>
                    <a:pt x="5266" y="5757"/>
                    <a:pt x="5408" y="5707"/>
                    <a:pt x="5545" y="5647"/>
                  </a:cubicBezTo>
                  <a:cubicBezTo>
                    <a:pt x="5641" y="5604"/>
                    <a:pt x="5737" y="5558"/>
                    <a:pt x="5831" y="5508"/>
                  </a:cubicBezTo>
                  <a:cubicBezTo>
                    <a:pt x="5889" y="5477"/>
                    <a:pt x="5945" y="5441"/>
                    <a:pt x="6000" y="5403"/>
                  </a:cubicBezTo>
                  <a:cubicBezTo>
                    <a:pt x="6049" y="5382"/>
                    <a:pt x="6099" y="5360"/>
                    <a:pt x="6148" y="5338"/>
                  </a:cubicBezTo>
                  <a:cubicBezTo>
                    <a:pt x="6242" y="5296"/>
                    <a:pt x="6330" y="5241"/>
                    <a:pt x="6419" y="5190"/>
                  </a:cubicBezTo>
                  <a:cubicBezTo>
                    <a:pt x="6593" y="5089"/>
                    <a:pt x="6760" y="4974"/>
                    <a:pt x="6920" y="4850"/>
                  </a:cubicBezTo>
                  <a:cubicBezTo>
                    <a:pt x="7075" y="4732"/>
                    <a:pt x="7209" y="4585"/>
                    <a:pt x="7331" y="4434"/>
                  </a:cubicBezTo>
                  <a:cubicBezTo>
                    <a:pt x="7399" y="4353"/>
                    <a:pt x="7467" y="4270"/>
                    <a:pt x="7526" y="4184"/>
                  </a:cubicBezTo>
                  <a:cubicBezTo>
                    <a:pt x="7585" y="4098"/>
                    <a:pt x="7642" y="4012"/>
                    <a:pt x="7699" y="3925"/>
                  </a:cubicBezTo>
                  <a:cubicBezTo>
                    <a:pt x="7753" y="3842"/>
                    <a:pt x="7804" y="3755"/>
                    <a:pt x="7852" y="3668"/>
                  </a:cubicBezTo>
                  <a:cubicBezTo>
                    <a:pt x="7941" y="3510"/>
                    <a:pt x="8004" y="3343"/>
                    <a:pt x="8057" y="3169"/>
                  </a:cubicBezTo>
                  <a:cubicBezTo>
                    <a:pt x="8118" y="2971"/>
                    <a:pt x="8147" y="2766"/>
                    <a:pt x="8164" y="2559"/>
                  </a:cubicBezTo>
                  <a:cubicBezTo>
                    <a:pt x="8173" y="2448"/>
                    <a:pt x="8179" y="2315"/>
                    <a:pt x="8107" y="2224"/>
                  </a:cubicBezTo>
                  <a:cubicBezTo>
                    <a:pt x="8102" y="2108"/>
                    <a:pt x="8079" y="1996"/>
                    <a:pt x="8046" y="1884"/>
                  </a:cubicBezTo>
                  <a:cubicBezTo>
                    <a:pt x="8019" y="1793"/>
                    <a:pt x="7983" y="1700"/>
                    <a:pt x="7938" y="1615"/>
                  </a:cubicBezTo>
                  <a:cubicBezTo>
                    <a:pt x="7898" y="1538"/>
                    <a:pt x="7853" y="1463"/>
                    <a:pt x="7808" y="1388"/>
                  </a:cubicBezTo>
                  <a:cubicBezTo>
                    <a:pt x="7773" y="1323"/>
                    <a:pt x="7737" y="1255"/>
                    <a:pt x="7699" y="1191"/>
                  </a:cubicBezTo>
                  <a:cubicBezTo>
                    <a:pt x="7657" y="1120"/>
                    <a:pt x="7610" y="1053"/>
                    <a:pt x="7560" y="988"/>
                  </a:cubicBezTo>
                  <a:cubicBezTo>
                    <a:pt x="7510" y="924"/>
                    <a:pt x="7457" y="859"/>
                    <a:pt x="7403" y="799"/>
                  </a:cubicBezTo>
                  <a:cubicBezTo>
                    <a:pt x="7355" y="742"/>
                    <a:pt x="7303" y="683"/>
                    <a:pt x="7244" y="635"/>
                  </a:cubicBezTo>
                  <a:cubicBezTo>
                    <a:pt x="7184" y="585"/>
                    <a:pt x="7121" y="531"/>
                    <a:pt x="7052" y="490"/>
                  </a:cubicBezTo>
                  <a:cubicBezTo>
                    <a:pt x="6979" y="448"/>
                    <a:pt x="6905" y="409"/>
                    <a:pt x="6828" y="370"/>
                  </a:cubicBezTo>
                  <a:cubicBezTo>
                    <a:pt x="6689" y="300"/>
                    <a:pt x="6547" y="227"/>
                    <a:pt x="6401" y="172"/>
                  </a:cubicBezTo>
                  <a:cubicBezTo>
                    <a:pt x="6216" y="103"/>
                    <a:pt x="6024" y="62"/>
                    <a:pt x="5831" y="37"/>
                  </a:cubicBezTo>
                  <a:cubicBezTo>
                    <a:pt x="5806" y="35"/>
                    <a:pt x="5781" y="32"/>
                    <a:pt x="5757" y="29"/>
                  </a:cubicBezTo>
                  <a:cubicBezTo>
                    <a:pt x="5748" y="28"/>
                    <a:pt x="5738" y="27"/>
                    <a:pt x="5730" y="25"/>
                  </a:cubicBezTo>
                  <a:cubicBezTo>
                    <a:pt x="5724" y="25"/>
                    <a:pt x="5718" y="24"/>
                    <a:pt x="5711" y="24"/>
                  </a:cubicBezTo>
                  <a:cubicBezTo>
                    <a:pt x="5709" y="22"/>
                    <a:pt x="5705" y="22"/>
                    <a:pt x="5703" y="22"/>
                  </a:cubicBezTo>
                  <a:cubicBezTo>
                    <a:pt x="5679" y="19"/>
                    <a:pt x="5655" y="16"/>
                    <a:pt x="5631" y="13"/>
                  </a:cubicBezTo>
                  <a:cubicBezTo>
                    <a:pt x="5584" y="9"/>
                    <a:pt x="5537" y="5"/>
                    <a:pt x="5490" y="2"/>
                  </a:cubicBezTo>
                  <a:cubicBezTo>
                    <a:pt x="5477" y="1"/>
                    <a:pt x="5463" y="1"/>
                    <a:pt x="54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3" name="Google Shape;2113;p42"/>
            <p:cNvSpPr/>
            <p:nvPr/>
          </p:nvSpPr>
          <p:spPr>
            <a:xfrm flipH="1">
              <a:off x="7213345" y="2940552"/>
              <a:ext cx="541684" cy="323079"/>
            </a:xfrm>
            <a:custGeom>
              <a:avLst/>
              <a:gdLst/>
              <a:ahLst/>
              <a:cxnLst/>
              <a:rect l="l" t="t" r="r" b="b"/>
              <a:pathLst>
                <a:path w="8863" h="5220" extrusionOk="0">
                  <a:moveTo>
                    <a:pt x="7022" y="2083"/>
                  </a:moveTo>
                  <a:lnTo>
                    <a:pt x="7022" y="2083"/>
                  </a:lnTo>
                  <a:cubicBezTo>
                    <a:pt x="7023" y="2085"/>
                    <a:pt x="7025" y="2087"/>
                    <a:pt x="7026" y="2089"/>
                  </a:cubicBezTo>
                  <a:cubicBezTo>
                    <a:pt x="7025" y="2087"/>
                    <a:pt x="7023" y="2085"/>
                    <a:pt x="7022" y="2083"/>
                  </a:cubicBezTo>
                  <a:close/>
                  <a:moveTo>
                    <a:pt x="8047" y="4275"/>
                  </a:moveTo>
                  <a:cubicBezTo>
                    <a:pt x="8046" y="4276"/>
                    <a:pt x="8045" y="4276"/>
                    <a:pt x="8044" y="4276"/>
                  </a:cubicBezTo>
                  <a:lnTo>
                    <a:pt x="8044" y="4276"/>
                  </a:lnTo>
                  <a:cubicBezTo>
                    <a:pt x="8045" y="4276"/>
                    <a:pt x="8046" y="4276"/>
                    <a:pt x="8047" y="4275"/>
                  </a:cubicBezTo>
                  <a:close/>
                  <a:moveTo>
                    <a:pt x="8044" y="4276"/>
                  </a:moveTo>
                  <a:cubicBezTo>
                    <a:pt x="8043" y="4276"/>
                    <a:pt x="8042" y="4276"/>
                    <a:pt x="8042" y="4276"/>
                  </a:cubicBezTo>
                  <a:cubicBezTo>
                    <a:pt x="8043" y="4276"/>
                    <a:pt x="8043" y="4276"/>
                    <a:pt x="8044" y="4276"/>
                  </a:cubicBezTo>
                  <a:close/>
                  <a:moveTo>
                    <a:pt x="2720" y="1"/>
                  </a:moveTo>
                  <a:cubicBezTo>
                    <a:pt x="2544" y="1"/>
                    <a:pt x="2370" y="8"/>
                    <a:pt x="2194" y="27"/>
                  </a:cubicBezTo>
                  <a:cubicBezTo>
                    <a:pt x="2097" y="38"/>
                    <a:pt x="2001" y="51"/>
                    <a:pt x="1905" y="64"/>
                  </a:cubicBezTo>
                  <a:cubicBezTo>
                    <a:pt x="1816" y="75"/>
                    <a:pt x="1725" y="84"/>
                    <a:pt x="1635" y="100"/>
                  </a:cubicBezTo>
                  <a:cubicBezTo>
                    <a:pt x="1534" y="118"/>
                    <a:pt x="1431" y="136"/>
                    <a:pt x="1331" y="161"/>
                  </a:cubicBezTo>
                  <a:cubicBezTo>
                    <a:pt x="1231" y="187"/>
                    <a:pt x="1136" y="218"/>
                    <a:pt x="1052" y="278"/>
                  </a:cubicBezTo>
                  <a:cubicBezTo>
                    <a:pt x="1012" y="305"/>
                    <a:pt x="974" y="334"/>
                    <a:pt x="934" y="362"/>
                  </a:cubicBezTo>
                  <a:cubicBezTo>
                    <a:pt x="836" y="423"/>
                    <a:pt x="730" y="475"/>
                    <a:pt x="642" y="550"/>
                  </a:cubicBezTo>
                  <a:cubicBezTo>
                    <a:pt x="542" y="633"/>
                    <a:pt x="465" y="740"/>
                    <a:pt x="397" y="849"/>
                  </a:cubicBezTo>
                  <a:cubicBezTo>
                    <a:pt x="346" y="929"/>
                    <a:pt x="308" y="1019"/>
                    <a:pt x="265" y="1102"/>
                  </a:cubicBezTo>
                  <a:cubicBezTo>
                    <a:pt x="170" y="1282"/>
                    <a:pt x="105" y="1469"/>
                    <a:pt x="59" y="1667"/>
                  </a:cubicBezTo>
                  <a:cubicBezTo>
                    <a:pt x="28" y="1795"/>
                    <a:pt x="1" y="1930"/>
                    <a:pt x="4" y="2061"/>
                  </a:cubicBezTo>
                  <a:cubicBezTo>
                    <a:pt x="9" y="2220"/>
                    <a:pt x="45" y="2377"/>
                    <a:pt x="91" y="2528"/>
                  </a:cubicBezTo>
                  <a:cubicBezTo>
                    <a:pt x="121" y="2626"/>
                    <a:pt x="152" y="2725"/>
                    <a:pt x="185" y="2822"/>
                  </a:cubicBezTo>
                  <a:cubicBezTo>
                    <a:pt x="215" y="2912"/>
                    <a:pt x="256" y="3000"/>
                    <a:pt x="294" y="3088"/>
                  </a:cubicBezTo>
                  <a:cubicBezTo>
                    <a:pt x="300" y="3110"/>
                    <a:pt x="308" y="3129"/>
                    <a:pt x="318" y="3151"/>
                  </a:cubicBezTo>
                  <a:cubicBezTo>
                    <a:pt x="368" y="3272"/>
                    <a:pt x="431" y="3392"/>
                    <a:pt x="512" y="3497"/>
                  </a:cubicBezTo>
                  <a:cubicBezTo>
                    <a:pt x="545" y="3540"/>
                    <a:pt x="578" y="3583"/>
                    <a:pt x="612" y="3626"/>
                  </a:cubicBezTo>
                  <a:cubicBezTo>
                    <a:pt x="646" y="3670"/>
                    <a:pt x="687" y="3710"/>
                    <a:pt x="725" y="3752"/>
                  </a:cubicBezTo>
                  <a:cubicBezTo>
                    <a:pt x="857" y="3900"/>
                    <a:pt x="1009" y="4033"/>
                    <a:pt x="1165" y="4156"/>
                  </a:cubicBezTo>
                  <a:cubicBezTo>
                    <a:pt x="1326" y="4284"/>
                    <a:pt x="1497" y="4402"/>
                    <a:pt x="1674" y="4510"/>
                  </a:cubicBezTo>
                  <a:cubicBezTo>
                    <a:pt x="1846" y="4615"/>
                    <a:pt x="2026" y="4704"/>
                    <a:pt x="2211" y="4784"/>
                  </a:cubicBezTo>
                  <a:cubicBezTo>
                    <a:pt x="2396" y="4864"/>
                    <a:pt x="2584" y="4940"/>
                    <a:pt x="2777" y="5004"/>
                  </a:cubicBezTo>
                  <a:cubicBezTo>
                    <a:pt x="2870" y="5035"/>
                    <a:pt x="2964" y="5063"/>
                    <a:pt x="3059" y="5088"/>
                  </a:cubicBezTo>
                  <a:cubicBezTo>
                    <a:pt x="3159" y="5115"/>
                    <a:pt x="3260" y="5143"/>
                    <a:pt x="3363" y="5159"/>
                  </a:cubicBezTo>
                  <a:cubicBezTo>
                    <a:pt x="3464" y="5175"/>
                    <a:pt x="3565" y="5190"/>
                    <a:pt x="3667" y="5198"/>
                  </a:cubicBezTo>
                  <a:cubicBezTo>
                    <a:pt x="3767" y="5205"/>
                    <a:pt x="3867" y="5213"/>
                    <a:pt x="3966" y="5217"/>
                  </a:cubicBezTo>
                  <a:cubicBezTo>
                    <a:pt x="4009" y="5218"/>
                    <a:pt x="4051" y="5219"/>
                    <a:pt x="4093" y="5219"/>
                  </a:cubicBezTo>
                  <a:cubicBezTo>
                    <a:pt x="4110" y="5219"/>
                    <a:pt x="4127" y="5219"/>
                    <a:pt x="4145" y="5219"/>
                  </a:cubicBezTo>
                  <a:cubicBezTo>
                    <a:pt x="4284" y="5217"/>
                    <a:pt x="4424" y="5208"/>
                    <a:pt x="4563" y="5200"/>
                  </a:cubicBezTo>
                  <a:cubicBezTo>
                    <a:pt x="4661" y="5195"/>
                    <a:pt x="4757" y="5191"/>
                    <a:pt x="4855" y="5187"/>
                  </a:cubicBezTo>
                  <a:cubicBezTo>
                    <a:pt x="4966" y="5181"/>
                    <a:pt x="5076" y="5174"/>
                    <a:pt x="5188" y="5164"/>
                  </a:cubicBezTo>
                  <a:cubicBezTo>
                    <a:pt x="5281" y="5156"/>
                    <a:pt x="5376" y="5137"/>
                    <a:pt x="5469" y="5121"/>
                  </a:cubicBezTo>
                  <a:cubicBezTo>
                    <a:pt x="5570" y="5104"/>
                    <a:pt x="5670" y="5088"/>
                    <a:pt x="5770" y="5067"/>
                  </a:cubicBezTo>
                  <a:cubicBezTo>
                    <a:pt x="5874" y="5044"/>
                    <a:pt x="5976" y="5016"/>
                    <a:pt x="6077" y="4983"/>
                  </a:cubicBezTo>
                  <a:cubicBezTo>
                    <a:pt x="6172" y="4952"/>
                    <a:pt x="6264" y="4914"/>
                    <a:pt x="6355" y="4877"/>
                  </a:cubicBezTo>
                  <a:cubicBezTo>
                    <a:pt x="6540" y="4801"/>
                    <a:pt x="6730" y="4736"/>
                    <a:pt x="6912" y="4654"/>
                  </a:cubicBezTo>
                  <a:cubicBezTo>
                    <a:pt x="7080" y="4577"/>
                    <a:pt x="7243" y="4494"/>
                    <a:pt x="7416" y="4430"/>
                  </a:cubicBezTo>
                  <a:lnTo>
                    <a:pt x="7416" y="4430"/>
                  </a:lnTo>
                  <a:cubicBezTo>
                    <a:pt x="7415" y="4431"/>
                    <a:pt x="7415" y="4431"/>
                    <a:pt x="7414" y="4432"/>
                  </a:cubicBezTo>
                  <a:cubicBezTo>
                    <a:pt x="7510" y="4399"/>
                    <a:pt x="7606" y="4368"/>
                    <a:pt x="7704" y="4344"/>
                  </a:cubicBezTo>
                  <a:cubicBezTo>
                    <a:pt x="7707" y="4344"/>
                    <a:pt x="7708" y="4344"/>
                    <a:pt x="7709" y="4343"/>
                  </a:cubicBezTo>
                  <a:lnTo>
                    <a:pt x="7712" y="4343"/>
                  </a:lnTo>
                  <a:cubicBezTo>
                    <a:pt x="7712" y="4343"/>
                    <a:pt x="7714" y="4342"/>
                    <a:pt x="7714" y="4342"/>
                  </a:cubicBezTo>
                  <a:lnTo>
                    <a:pt x="7717" y="4342"/>
                  </a:lnTo>
                  <a:cubicBezTo>
                    <a:pt x="7718" y="4340"/>
                    <a:pt x="7718" y="4340"/>
                    <a:pt x="7719" y="4340"/>
                  </a:cubicBezTo>
                  <a:cubicBezTo>
                    <a:pt x="7833" y="4316"/>
                    <a:pt x="7947" y="4297"/>
                    <a:pt x="8060" y="4272"/>
                  </a:cubicBezTo>
                  <a:lnTo>
                    <a:pt x="8060" y="4272"/>
                  </a:lnTo>
                  <a:cubicBezTo>
                    <a:pt x="8056" y="4273"/>
                    <a:pt x="8051" y="4274"/>
                    <a:pt x="8047" y="4275"/>
                  </a:cubicBezTo>
                  <a:lnTo>
                    <a:pt x="8047" y="4275"/>
                  </a:lnTo>
                  <a:cubicBezTo>
                    <a:pt x="8115" y="4262"/>
                    <a:pt x="8182" y="4250"/>
                    <a:pt x="8250" y="4242"/>
                  </a:cubicBezTo>
                  <a:cubicBezTo>
                    <a:pt x="8315" y="4238"/>
                    <a:pt x="8379" y="4233"/>
                    <a:pt x="8444" y="4233"/>
                  </a:cubicBezTo>
                  <a:cubicBezTo>
                    <a:pt x="8459" y="4233"/>
                    <a:pt x="8474" y="4233"/>
                    <a:pt x="8489" y="4234"/>
                  </a:cubicBezTo>
                  <a:cubicBezTo>
                    <a:pt x="8528" y="4234"/>
                    <a:pt x="8568" y="4235"/>
                    <a:pt x="8608" y="4236"/>
                  </a:cubicBezTo>
                  <a:cubicBezTo>
                    <a:pt x="8611" y="4236"/>
                    <a:pt x="8614" y="4236"/>
                    <a:pt x="8616" y="4236"/>
                  </a:cubicBezTo>
                  <a:cubicBezTo>
                    <a:pt x="8685" y="4236"/>
                    <a:pt x="8745" y="4223"/>
                    <a:pt x="8794" y="4170"/>
                  </a:cubicBezTo>
                  <a:cubicBezTo>
                    <a:pt x="8846" y="4115"/>
                    <a:pt x="8863" y="4036"/>
                    <a:pt x="8833" y="3967"/>
                  </a:cubicBezTo>
                  <a:cubicBezTo>
                    <a:pt x="8801" y="3893"/>
                    <a:pt x="8739" y="3850"/>
                    <a:pt x="8678" y="3803"/>
                  </a:cubicBezTo>
                  <a:cubicBezTo>
                    <a:pt x="8634" y="3771"/>
                    <a:pt x="8592" y="3739"/>
                    <a:pt x="8549" y="3706"/>
                  </a:cubicBezTo>
                  <a:cubicBezTo>
                    <a:pt x="8485" y="3657"/>
                    <a:pt x="8423" y="3603"/>
                    <a:pt x="8361" y="3550"/>
                  </a:cubicBezTo>
                  <a:cubicBezTo>
                    <a:pt x="8235" y="3446"/>
                    <a:pt x="8106" y="3348"/>
                    <a:pt x="7981" y="3245"/>
                  </a:cubicBezTo>
                  <a:cubicBezTo>
                    <a:pt x="7940" y="3208"/>
                    <a:pt x="7901" y="3169"/>
                    <a:pt x="7863" y="3129"/>
                  </a:cubicBezTo>
                  <a:lnTo>
                    <a:pt x="7863" y="3129"/>
                  </a:lnTo>
                  <a:cubicBezTo>
                    <a:pt x="7863" y="3129"/>
                    <a:pt x="7863" y="3129"/>
                    <a:pt x="7863" y="3129"/>
                  </a:cubicBezTo>
                  <a:cubicBezTo>
                    <a:pt x="7863" y="3128"/>
                    <a:pt x="7862" y="3128"/>
                    <a:pt x="7862" y="3128"/>
                  </a:cubicBezTo>
                  <a:lnTo>
                    <a:pt x="7862" y="3128"/>
                  </a:lnTo>
                  <a:cubicBezTo>
                    <a:pt x="7863" y="3129"/>
                    <a:pt x="7863" y="3129"/>
                    <a:pt x="7863" y="3129"/>
                  </a:cubicBezTo>
                  <a:lnTo>
                    <a:pt x="7863" y="3129"/>
                  </a:lnTo>
                  <a:cubicBezTo>
                    <a:pt x="7861" y="3128"/>
                    <a:pt x="7861" y="3127"/>
                    <a:pt x="7859" y="3125"/>
                  </a:cubicBezTo>
                  <a:cubicBezTo>
                    <a:pt x="7858" y="3124"/>
                    <a:pt x="7857" y="3123"/>
                    <a:pt x="7854" y="3120"/>
                  </a:cubicBezTo>
                  <a:cubicBezTo>
                    <a:pt x="7853" y="3119"/>
                    <a:pt x="7853" y="3118"/>
                    <a:pt x="7852" y="3117"/>
                  </a:cubicBezTo>
                  <a:lnTo>
                    <a:pt x="7851" y="3116"/>
                  </a:lnTo>
                  <a:cubicBezTo>
                    <a:pt x="7849" y="3113"/>
                    <a:pt x="7846" y="3111"/>
                    <a:pt x="7844" y="3109"/>
                  </a:cubicBezTo>
                  <a:cubicBezTo>
                    <a:pt x="7799" y="3052"/>
                    <a:pt x="7754" y="2995"/>
                    <a:pt x="7709" y="2937"/>
                  </a:cubicBezTo>
                  <a:cubicBezTo>
                    <a:pt x="7702" y="2928"/>
                    <a:pt x="7696" y="2920"/>
                    <a:pt x="7690" y="2911"/>
                  </a:cubicBezTo>
                  <a:cubicBezTo>
                    <a:pt x="7667" y="2878"/>
                    <a:pt x="7644" y="2845"/>
                    <a:pt x="7616" y="2817"/>
                  </a:cubicBezTo>
                  <a:lnTo>
                    <a:pt x="7615" y="2817"/>
                  </a:lnTo>
                  <a:cubicBezTo>
                    <a:pt x="7573" y="2761"/>
                    <a:pt x="7530" y="2706"/>
                    <a:pt x="7488" y="2650"/>
                  </a:cubicBezTo>
                  <a:cubicBezTo>
                    <a:pt x="7415" y="2551"/>
                    <a:pt x="7343" y="2447"/>
                    <a:pt x="7262" y="2353"/>
                  </a:cubicBezTo>
                  <a:cubicBezTo>
                    <a:pt x="7180" y="2258"/>
                    <a:pt x="7095" y="2166"/>
                    <a:pt x="7010" y="2072"/>
                  </a:cubicBezTo>
                  <a:lnTo>
                    <a:pt x="7010" y="2072"/>
                  </a:lnTo>
                  <a:cubicBezTo>
                    <a:pt x="7014" y="2076"/>
                    <a:pt x="7018" y="2080"/>
                    <a:pt x="7022" y="2083"/>
                  </a:cubicBezTo>
                  <a:lnTo>
                    <a:pt x="7022" y="2083"/>
                  </a:lnTo>
                  <a:cubicBezTo>
                    <a:pt x="6954" y="2004"/>
                    <a:pt x="6889" y="1919"/>
                    <a:pt x="6818" y="1840"/>
                  </a:cubicBezTo>
                  <a:cubicBezTo>
                    <a:pt x="6749" y="1758"/>
                    <a:pt x="6670" y="1686"/>
                    <a:pt x="6593" y="1613"/>
                  </a:cubicBezTo>
                  <a:cubicBezTo>
                    <a:pt x="6514" y="1539"/>
                    <a:pt x="6435" y="1466"/>
                    <a:pt x="6355" y="1394"/>
                  </a:cubicBezTo>
                  <a:cubicBezTo>
                    <a:pt x="6315" y="1358"/>
                    <a:pt x="6276" y="1321"/>
                    <a:pt x="6234" y="1288"/>
                  </a:cubicBezTo>
                  <a:cubicBezTo>
                    <a:pt x="6195" y="1259"/>
                    <a:pt x="6156" y="1234"/>
                    <a:pt x="6117" y="1208"/>
                  </a:cubicBezTo>
                  <a:cubicBezTo>
                    <a:pt x="5976" y="1111"/>
                    <a:pt x="5843" y="1000"/>
                    <a:pt x="5697" y="910"/>
                  </a:cubicBezTo>
                  <a:cubicBezTo>
                    <a:pt x="5691" y="902"/>
                    <a:pt x="5685" y="894"/>
                    <a:pt x="5678" y="888"/>
                  </a:cubicBezTo>
                  <a:cubicBezTo>
                    <a:pt x="5599" y="803"/>
                    <a:pt x="5499" y="738"/>
                    <a:pt x="5404" y="674"/>
                  </a:cubicBezTo>
                  <a:cubicBezTo>
                    <a:pt x="5325" y="622"/>
                    <a:pt x="5240" y="578"/>
                    <a:pt x="5156" y="538"/>
                  </a:cubicBezTo>
                  <a:cubicBezTo>
                    <a:pt x="5109" y="515"/>
                    <a:pt x="5062" y="490"/>
                    <a:pt x="5014" y="471"/>
                  </a:cubicBezTo>
                  <a:cubicBezTo>
                    <a:pt x="4966" y="451"/>
                    <a:pt x="4918" y="433"/>
                    <a:pt x="4870" y="414"/>
                  </a:cubicBezTo>
                  <a:cubicBezTo>
                    <a:pt x="4776" y="377"/>
                    <a:pt x="4681" y="345"/>
                    <a:pt x="4586" y="313"/>
                  </a:cubicBezTo>
                  <a:cubicBezTo>
                    <a:pt x="4578" y="311"/>
                    <a:pt x="4571" y="309"/>
                    <a:pt x="4564" y="305"/>
                  </a:cubicBezTo>
                  <a:cubicBezTo>
                    <a:pt x="4431" y="244"/>
                    <a:pt x="4295" y="191"/>
                    <a:pt x="4154" y="154"/>
                  </a:cubicBezTo>
                  <a:cubicBezTo>
                    <a:pt x="4047" y="127"/>
                    <a:pt x="3940" y="100"/>
                    <a:pt x="3832" y="78"/>
                  </a:cubicBezTo>
                  <a:cubicBezTo>
                    <a:pt x="3727" y="56"/>
                    <a:pt x="3623" y="49"/>
                    <a:pt x="3518" y="35"/>
                  </a:cubicBezTo>
                  <a:lnTo>
                    <a:pt x="3510" y="35"/>
                  </a:lnTo>
                  <a:cubicBezTo>
                    <a:pt x="3509" y="34"/>
                    <a:pt x="3507" y="34"/>
                    <a:pt x="3504" y="34"/>
                  </a:cubicBezTo>
                  <a:cubicBezTo>
                    <a:pt x="3498" y="34"/>
                    <a:pt x="3492" y="33"/>
                    <a:pt x="3485" y="33"/>
                  </a:cubicBezTo>
                  <a:cubicBezTo>
                    <a:pt x="3453" y="33"/>
                    <a:pt x="3421" y="41"/>
                    <a:pt x="3392" y="57"/>
                  </a:cubicBezTo>
                  <a:cubicBezTo>
                    <a:pt x="3388" y="55"/>
                    <a:pt x="3383" y="55"/>
                    <a:pt x="3380" y="54"/>
                  </a:cubicBezTo>
                  <a:cubicBezTo>
                    <a:pt x="3174" y="10"/>
                    <a:pt x="2968" y="2"/>
                    <a:pt x="2760" y="1"/>
                  </a:cubicBezTo>
                  <a:cubicBezTo>
                    <a:pt x="2747" y="1"/>
                    <a:pt x="2734" y="1"/>
                    <a:pt x="27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4" name="Google Shape;2114;p42"/>
            <p:cNvSpPr/>
            <p:nvPr/>
          </p:nvSpPr>
          <p:spPr>
            <a:xfrm flipH="1">
              <a:off x="6978593" y="1611411"/>
              <a:ext cx="411932" cy="730827"/>
            </a:xfrm>
            <a:custGeom>
              <a:avLst/>
              <a:gdLst/>
              <a:ahLst/>
              <a:cxnLst/>
              <a:rect l="l" t="t" r="r" b="b"/>
              <a:pathLst>
                <a:path w="6740" h="11808" extrusionOk="0">
                  <a:moveTo>
                    <a:pt x="4587" y="9696"/>
                  </a:moveTo>
                  <a:cubicBezTo>
                    <a:pt x="4586" y="9697"/>
                    <a:pt x="4586" y="9697"/>
                    <a:pt x="4585" y="9698"/>
                  </a:cubicBezTo>
                  <a:cubicBezTo>
                    <a:pt x="4586" y="9697"/>
                    <a:pt x="4586" y="9697"/>
                    <a:pt x="4587" y="9696"/>
                  </a:cubicBezTo>
                  <a:close/>
                  <a:moveTo>
                    <a:pt x="3388" y="1"/>
                  </a:moveTo>
                  <a:cubicBezTo>
                    <a:pt x="3307" y="1"/>
                    <a:pt x="3227" y="7"/>
                    <a:pt x="3146" y="13"/>
                  </a:cubicBezTo>
                  <a:cubicBezTo>
                    <a:pt x="3053" y="19"/>
                    <a:pt x="2962" y="27"/>
                    <a:pt x="2870" y="40"/>
                  </a:cubicBezTo>
                  <a:cubicBezTo>
                    <a:pt x="2680" y="70"/>
                    <a:pt x="2495" y="124"/>
                    <a:pt x="2313" y="184"/>
                  </a:cubicBezTo>
                  <a:cubicBezTo>
                    <a:pt x="2122" y="247"/>
                    <a:pt x="1939" y="327"/>
                    <a:pt x="1758" y="413"/>
                  </a:cubicBezTo>
                  <a:cubicBezTo>
                    <a:pt x="1577" y="499"/>
                    <a:pt x="1420" y="629"/>
                    <a:pt x="1280" y="770"/>
                  </a:cubicBezTo>
                  <a:cubicBezTo>
                    <a:pt x="1138" y="909"/>
                    <a:pt x="1011" y="1067"/>
                    <a:pt x="901" y="1233"/>
                  </a:cubicBezTo>
                  <a:cubicBezTo>
                    <a:pt x="791" y="1398"/>
                    <a:pt x="683" y="1566"/>
                    <a:pt x="597" y="1745"/>
                  </a:cubicBezTo>
                  <a:cubicBezTo>
                    <a:pt x="510" y="1927"/>
                    <a:pt x="432" y="2113"/>
                    <a:pt x="372" y="2306"/>
                  </a:cubicBezTo>
                  <a:cubicBezTo>
                    <a:pt x="339" y="2410"/>
                    <a:pt x="309" y="2514"/>
                    <a:pt x="285" y="2620"/>
                  </a:cubicBezTo>
                  <a:cubicBezTo>
                    <a:pt x="263" y="2710"/>
                    <a:pt x="247" y="2802"/>
                    <a:pt x="230" y="2893"/>
                  </a:cubicBezTo>
                  <a:cubicBezTo>
                    <a:pt x="196" y="3087"/>
                    <a:pt x="158" y="3279"/>
                    <a:pt x="121" y="3472"/>
                  </a:cubicBezTo>
                  <a:cubicBezTo>
                    <a:pt x="84" y="3666"/>
                    <a:pt x="53" y="3862"/>
                    <a:pt x="28" y="4059"/>
                  </a:cubicBezTo>
                  <a:cubicBezTo>
                    <a:pt x="4" y="4253"/>
                    <a:pt x="0" y="4447"/>
                    <a:pt x="20" y="4643"/>
                  </a:cubicBezTo>
                  <a:cubicBezTo>
                    <a:pt x="39" y="4843"/>
                    <a:pt x="71" y="5042"/>
                    <a:pt x="113" y="5239"/>
                  </a:cubicBezTo>
                  <a:cubicBezTo>
                    <a:pt x="156" y="5435"/>
                    <a:pt x="229" y="5622"/>
                    <a:pt x="297" y="5808"/>
                  </a:cubicBezTo>
                  <a:cubicBezTo>
                    <a:pt x="365" y="5990"/>
                    <a:pt x="436" y="6169"/>
                    <a:pt x="525" y="6342"/>
                  </a:cubicBezTo>
                  <a:cubicBezTo>
                    <a:pt x="612" y="6507"/>
                    <a:pt x="693" y="6672"/>
                    <a:pt x="764" y="6845"/>
                  </a:cubicBezTo>
                  <a:cubicBezTo>
                    <a:pt x="763" y="6843"/>
                    <a:pt x="762" y="6840"/>
                    <a:pt x="761" y="6838"/>
                  </a:cubicBezTo>
                  <a:lnTo>
                    <a:pt x="761" y="6838"/>
                  </a:lnTo>
                  <a:cubicBezTo>
                    <a:pt x="771" y="6860"/>
                    <a:pt x="780" y="6882"/>
                    <a:pt x="788" y="6903"/>
                  </a:cubicBezTo>
                  <a:cubicBezTo>
                    <a:pt x="826" y="6996"/>
                    <a:pt x="862" y="7089"/>
                    <a:pt x="899" y="7181"/>
                  </a:cubicBezTo>
                  <a:cubicBezTo>
                    <a:pt x="931" y="7266"/>
                    <a:pt x="958" y="7354"/>
                    <a:pt x="990" y="7439"/>
                  </a:cubicBezTo>
                  <a:cubicBezTo>
                    <a:pt x="1064" y="7631"/>
                    <a:pt x="1146" y="7817"/>
                    <a:pt x="1235" y="8002"/>
                  </a:cubicBezTo>
                  <a:cubicBezTo>
                    <a:pt x="1320" y="8174"/>
                    <a:pt x="1410" y="8345"/>
                    <a:pt x="1514" y="8507"/>
                  </a:cubicBezTo>
                  <a:cubicBezTo>
                    <a:pt x="1622" y="8676"/>
                    <a:pt x="1732" y="8844"/>
                    <a:pt x="1834" y="9018"/>
                  </a:cubicBezTo>
                  <a:cubicBezTo>
                    <a:pt x="1939" y="9210"/>
                    <a:pt x="2042" y="9402"/>
                    <a:pt x="2156" y="9588"/>
                  </a:cubicBezTo>
                  <a:cubicBezTo>
                    <a:pt x="2266" y="9769"/>
                    <a:pt x="2380" y="9949"/>
                    <a:pt x="2488" y="10129"/>
                  </a:cubicBezTo>
                  <a:cubicBezTo>
                    <a:pt x="2489" y="10132"/>
                    <a:pt x="2491" y="10133"/>
                    <a:pt x="2492" y="10135"/>
                  </a:cubicBezTo>
                  <a:cubicBezTo>
                    <a:pt x="2492" y="10136"/>
                    <a:pt x="2493" y="10138"/>
                    <a:pt x="2494" y="10140"/>
                  </a:cubicBezTo>
                  <a:lnTo>
                    <a:pt x="2494" y="10140"/>
                  </a:lnTo>
                  <a:cubicBezTo>
                    <a:pt x="2494" y="10140"/>
                    <a:pt x="2494" y="10141"/>
                    <a:pt x="2495" y="10142"/>
                  </a:cubicBezTo>
                  <a:lnTo>
                    <a:pt x="2495" y="10142"/>
                  </a:lnTo>
                  <a:cubicBezTo>
                    <a:pt x="2495" y="10142"/>
                    <a:pt x="2495" y="10142"/>
                    <a:pt x="2495" y="10142"/>
                  </a:cubicBezTo>
                  <a:cubicBezTo>
                    <a:pt x="2495" y="10142"/>
                    <a:pt x="2495" y="10142"/>
                    <a:pt x="2495" y="10142"/>
                  </a:cubicBezTo>
                  <a:lnTo>
                    <a:pt x="2495" y="10142"/>
                  </a:lnTo>
                  <a:cubicBezTo>
                    <a:pt x="2496" y="10142"/>
                    <a:pt x="2496" y="10143"/>
                    <a:pt x="2496" y="10143"/>
                  </a:cubicBezTo>
                  <a:cubicBezTo>
                    <a:pt x="2496" y="10143"/>
                    <a:pt x="2496" y="10144"/>
                    <a:pt x="2497" y="10144"/>
                  </a:cubicBezTo>
                  <a:cubicBezTo>
                    <a:pt x="2497" y="10144"/>
                    <a:pt x="2497" y="10144"/>
                    <a:pt x="2497" y="10145"/>
                  </a:cubicBezTo>
                  <a:lnTo>
                    <a:pt x="2499" y="10146"/>
                  </a:lnTo>
                  <a:cubicBezTo>
                    <a:pt x="2575" y="10282"/>
                    <a:pt x="2651" y="10419"/>
                    <a:pt x="2722" y="10558"/>
                  </a:cubicBezTo>
                  <a:cubicBezTo>
                    <a:pt x="2794" y="10700"/>
                    <a:pt x="2859" y="10843"/>
                    <a:pt x="2919" y="10989"/>
                  </a:cubicBezTo>
                  <a:cubicBezTo>
                    <a:pt x="2937" y="11036"/>
                    <a:pt x="2953" y="11082"/>
                    <a:pt x="2966" y="11129"/>
                  </a:cubicBezTo>
                  <a:cubicBezTo>
                    <a:pt x="2967" y="11131"/>
                    <a:pt x="2967" y="11134"/>
                    <a:pt x="2969" y="11137"/>
                  </a:cubicBezTo>
                  <a:cubicBezTo>
                    <a:pt x="2967" y="11166"/>
                    <a:pt x="2969" y="11195"/>
                    <a:pt x="2974" y="11224"/>
                  </a:cubicBezTo>
                  <a:cubicBezTo>
                    <a:pt x="2991" y="11305"/>
                    <a:pt x="3060" y="11366"/>
                    <a:pt x="3144" y="11372"/>
                  </a:cubicBezTo>
                  <a:lnTo>
                    <a:pt x="3150" y="11372"/>
                  </a:lnTo>
                  <a:cubicBezTo>
                    <a:pt x="3114" y="11440"/>
                    <a:pt x="3074" y="11512"/>
                    <a:pt x="3055" y="11586"/>
                  </a:cubicBezTo>
                  <a:cubicBezTo>
                    <a:pt x="3031" y="11689"/>
                    <a:pt x="3116" y="11808"/>
                    <a:pt x="3224" y="11808"/>
                  </a:cubicBezTo>
                  <a:lnTo>
                    <a:pt x="3236" y="11808"/>
                  </a:lnTo>
                  <a:cubicBezTo>
                    <a:pt x="3261" y="11808"/>
                    <a:pt x="3285" y="11807"/>
                    <a:pt x="3309" y="11799"/>
                  </a:cubicBezTo>
                  <a:cubicBezTo>
                    <a:pt x="3333" y="11791"/>
                    <a:pt x="3353" y="11778"/>
                    <a:pt x="3372" y="11763"/>
                  </a:cubicBezTo>
                  <a:cubicBezTo>
                    <a:pt x="3416" y="11734"/>
                    <a:pt x="3451" y="11690"/>
                    <a:pt x="3484" y="11649"/>
                  </a:cubicBezTo>
                  <a:cubicBezTo>
                    <a:pt x="3607" y="11504"/>
                    <a:pt x="3703" y="11331"/>
                    <a:pt x="3798" y="11166"/>
                  </a:cubicBezTo>
                  <a:cubicBezTo>
                    <a:pt x="3888" y="11011"/>
                    <a:pt x="3974" y="10851"/>
                    <a:pt x="4056" y="10691"/>
                  </a:cubicBezTo>
                  <a:cubicBezTo>
                    <a:pt x="4226" y="10356"/>
                    <a:pt x="4398" y="10019"/>
                    <a:pt x="4588" y="9695"/>
                  </a:cubicBezTo>
                  <a:lnTo>
                    <a:pt x="4588" y="9695"/>
                  </a:lnTo>
                  <a:cubicBezTo>
                    <a:pt x="4588" y="9695"/>
                    <a:pt x="4587" y="9695"/>
                    <a:pt x="4587" y="9695"/>
                  </a:cubicBezTo>
                  <a:lnTo>
                    <a:pt x="4587" y="9695"/>
                  </a:lnTo>
                  <a:cubicBezTo>
                    <a:pt x="4703" y="9513"/>
                    <a:pt x="4828" y="9337"/>
                    <a:pt x="4934" y="9148"/>
                  </a:cubicBezTo>
                  <a:cubicBezTo>
                    <a:pt x="5028" y="8980"/>
                    <a:pt x="5113" y="8806"/>
                    <a:pt x="5206" y="8637"/>
                  </a:cubicBezTo>
                  <a:cubicBezTo>
                    <a:pt x="5305" y="8459"/>
                    <a:pt x="5404" y="8280"/>
                    <a:pt x="5498" y="8098"/>
                  </a:cubicBezTo>
                  <a:cubicBezTo>
                    <a:pt x="5588" y="7920"/>
                    <a:pt x="5679" y="7742"/>
                    <a:pt x="5757" y="7556"/>
                  </a:cubicBezTo>
                  <a:cubicBezTo>
                    <a:pt x="5832" y="7381"/>
                    <a:pt x="5891" y="7198"/>
                    <a:pt x="5959" y="7020"/>
                  </a:cubicBezTo>
                  <a:cubicBezTo>
                    <a:pt x="6022" y="6874"/>
                    <a:pt x="6091" y="6732"/>
                    <a:pt x="6160" y="6588"/>
                  </a:cubicBezTo>
                  <a:cubicBezTo>
                    <a:pt x="6255" y="6392"/>
                    <a:pt x="6356" y="6192"/>
                    <a:pt x="6404" y="5978"/>
                  </a:cubicBezTo>
                  <a:cubicBezTo>
                    <a:pt x="6445" y="5791"/>
                    <a:pt x="6456" y="5600"/>
                    <a:pt x="6465" y="5409"/>
                  </a:cubicBezTo>
                  <a:cubicBezTo>
                    <a:pt x="6473" y="5248"/>
                    <a:pt x="6490" y="5086"/>
                    <a:pt x="6511" y="4925"/>
                  </a:cubicBezTo>
                  <a:cubicBezTo>
                    <a:pt x="6562" y="4562"/>
                    <a:pt x="6631" y="4200"/>
                    <a:pt x="6716" y="3841"/>
                  </a:cubicBezTo>
                  <a:cubicBezTo>
                    <a:pt x="6740" y="3744"/>
                    <a:pt x="6668" y="3643"/>
                    <a:pt x="6572" y="3624"/>
                  </a:cubicBezTo>
                  <a:cubicBezTo>
                    <a:pt x="6559" y="3621"/>
                    <a:pt x="6546" y="3620"/>
                    <a:pt x="6534" y="3620"/>
                  </a:cubicBezTo>
                  <a:cubicBezTo>
                    <a:pt x="6508" y="3620"/>
                    <a:pt x="6484" y="3625"/>
                    <a:pt x="6461" y="3635"/>
                  </a:cubicBezTo>
                  <a:cubicBezTo>
                    <a:pt x="6458" y="3549"/>
                    <a:pt x="6453" y="3460"/>
                    <a:pt x="6446" y="3372"/>
                  </a:cubicBezTo>
                  <a:cubicBezTo>
                    <a:pt x="6429" y="3170"/>
                    <a:pt x="6408" y="2969"/>
                    <a:pt x="6377" y="2769"/>
                  </a:cubicBezTo>
                  <a:cubicBezTo>
                    <a:pt x="6346" y="2578"/>
                    <a:pt x="6301" y="2392"/>
                    <a:pt x="6239" y="2210"/>
                  </a:cubicBezTo>
                  <a:cubicBezTo>
                    <a:pt x="6185" y="2045"/>
                    <a:pt x="6125" y="1885"/>
                    <a:pt x="6056" y="1726"/>
                  </a:cubicBezTo>
                  <a:cubicBezTo>
                    <a:pt x="5995" y="1584"/>
                    <a:pt x="5924" y="1449"/>
                    <a:pt x="5847" y="1316"/>
                  </a:cubicBezTo>
                  <a:cubicBezTo>
                    <a:pt x="5751" y="1152"/>
                    <a:pt x="5650" y="984"/>
                    <a:pt x="5528" y="836"/>
                  </a:cubicBezTo>
                  <a:cubicBezTo>
                    <a:pt x="5462" y="758"/>
                    <a:pt x="5396" y="685"/>
                    <a:pt x="5315" y="622"/>
                  </a:cubicBezTo>
                  <a:cubicBezTo>
                    <a:pt x="5244" y="565"/>
                    <a:pt x="5170" y="511"/>
                    <a:pt x="5095" y="459"/>
                  </a:cubicBezTo>
                  <a:cubicBezTo>
                    <a:pt x="4936" y="346"/>
                    <a:pt x="4763" y="261"/>
                    <a:pt x="4583" y="183"/>
                  </a:cubicBezTo>
                  <a:cubicBezTo>
                    <a:pt x="4533" y="162"/>
                    <a:pt x="4481" y="138"/>
                    <a:pt x="4428" y="123"/>
                  </a:cubicBezTo>
                  <a:cubicBezTo>
                    <a:pt x="4384" y="109"/>
                    <a:pt x="4338" y="96"/>
                    <a:pt x="4293" y="86"/>
                  </a:cubicBezTo>
                  <a:cubicBezTo>
                    <a:pt x="4201" y="64"/>
                    <a:pt x="4109" y="43"/>
                    <a:pt x="4016" y="30"/>
                  </a:cubicBezTo>
                  <a:cubicBezTo>
                    <a:pt x="3824" y="3"/>
                    <a:pt x="3629" y="5"/>
                    <a:pt x="3436" y="1"/>
                  </a:cubicBezTo>
                  <a:cubicBezTo>
                    <a:pt x="3420" y="1"/>
                    <a:pt x="3404" y="1"/>
                    <a:pt x="338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5" name="Google Shape;2115;p42"/>
            <p:cNvSpPr/>
            <p:nvPr/>
          </p:nvSpPr>
          <p:spPr>
            <a:xfrm flipH="1">
              <a:off x="7413077" y="2928421"/>
              <a:ext cx="345925" cy="259701"/>
            </a:xfrm>
            <a:custGeom>
              <a:avLst/>
              <a:gdLst/>
              <a:ahLst/>
              <a:cxnLst/>
              <a:rect l="l" t="t" r="r" b="b"/>
              <a:pathLst>
                <a:path w="5660" h="4196" extrusionOk="0">
                  <a:moveTo>
                    <a:pt x="763" y="1906"/>
                  </a:moveTo>
                  <a:cubicBezTo>
                    <a:pt x="764" y="1907"/>
                    <a:pt x="766" y="1907"/>
                    <a:pt x="768" y="1908"/>
                  </a:cubicBezTo>
                  <a:cubicBezTo>
                    <a:pt x="766" y="1907"/>
                    <a:pt x="765" y="1906"/>
                    <a:pt x="763" y="1906"/>
                  </a:cubicBezTo>
                  <a:close/>
                  <a:moveTo>
                    <a:pt x="2189" y="2255"/>
                  </a:moveTo>
                  <a:cubicBezTo>
                    <a:pt x="2193" y="2255"/>
                    <a:pt x="2197" y="2256"/>
                    <a:pt x="2201" y="2257"/>
                  </a:cubicBezTo>
                  <a:cubicBezTo>
                    <a:pt x="2197" y="2257"/>
                    <a:pt x="2193" y="2256"/>
                    <a:pt x="2189" y="2255"/>
                  </a:cubicBezTo>
                  <a:close/>
                  <a:moveTo>
                    <a:pt x="4611" y="3345"/>
                  </a:moveTo>
                  <a:cubicBezTo>
                    <a:pt x="4612" y="3346"/>
                    <a:pt x="4613" y="3346"/>
                    <a:pt x="4613" y="3346"/>
                  </a:cubicBezTo>
                  <a:cubicBezTo>
                    <a:pt x="4613" y="3346"/>
                    <a:pt x="4612" y="3346"/>
                    <a:pt x="4611" y="3345"/>
                  </a:cubicBezTo>
                  <a:close/>
                  <a:moveTo>
                    <a:pt x="3253" y="0"/>
                  </a:moveTo>
                  <a:cubicBezTo>
                    <a:pt x="3224" y="0"/>
                    <a:pt x="3195" y="7"/>
                    <a:pt x="3167" y="22"/>
                  </a:cubicBezTo>
                  <a:cubicBezTo>
                    <a:pt x="3082" y="69"/>
                    <a:pt x="3040" y="188"/>
                    <a:pt x="3094" y="274"/>
                  </a:cubicBezTo>
                  <a:cubicBezTo>
                    <a:pt x="3106" y="295"/>
                    <a:pt x="3121" y="316"/>
                    <a:pt x="3133" y="339"/>
                  </a:cubicBezTo>
                  <a:cubicBezTo>
                    <a:pt x="3134" y="342"/>
                    <a:pt x="3135" y="346"/>
                    <a:pt x="3137" y="349"/>
                  </a:cubicBezTo>
                  <a:cubicBezTo>
                    <a:pt x="3181" y="451"/>
                    <a:pt x="3214" y="558"/>
                    <a:pt x="3256" y="662"/>
                  </a:cubicBezTo>
                  <a:cubicBezTo>
                    <a:pt x="3284" y="728"/>
                    <a:pt x="3312" y="792"/>
                    <a:pt x="3341" y="858"/>
                  </a:cubicBezTo>
                  <a:cubicBezTo>
                    <a:pt x="3373" y="932"/>
                    <a:pt x="3400" y="1009"/>
                    <a:pt x="3433" y="1082"/>
                  </a:cubicBezTo>
                  <a:cubicBezTo>
                    <a:pt x="3510" y="1250"/>
                    <a:pt x="3594" y="1416"/>
                    <a:pt x="3676" y="1581"/>
                  </a:cubicBezTo>
                  <a:cubicBezTo>
                    <a:pt x="3748" y="1727"/>
                    <a:pt x="3829" y="1869"/>
                    <a:pt x="3901" y="2015"/>
                  </a:cubicBezTo>
                  <a:cubicBezTo>
                    <a:pt x="3942" y="2101"/>
                    <a:pt x="3988" y="2183"/>
                    <a:pt x="4037" y="2264"/>
                  </a:cubicBezTo>
                  <a:cubicBezTo>
                    <a:pt x="4087" y="2347"/>
                    <a:pt x="4132" y="2432"/>
                    <a:pt x="4180" y="2517"/>
                  </a:cubicBezTo>
                  <a:cubicBezTo>
                    <a:pt x="4251" y="2638"/>
                    <a:pt x="4325" y="2758"/>
                    <a:pt x="4404" y="2876"/>
                  </a:cubicBezTo>
                  <a:cubicBezTo>
                    <a:pt x="4396" y="2873"/>
                    <a:pt x="4387" y="2869"/>
                    <a:pt x="4378" y="2866"/>
                  </a:cubicBezTo>
                  <a:cubicBezTo>
                    <a:pt x="4285" y="2832"/>
                    <a:pt x="4192" y="2802"/>
                    <a:pt x="4098" y="2770"/>
                  </a:cubicBezTo>
                  <a:cubicBezTo>
                    <a:pt x="4013" y="2739"/>
                    <a:pt x="3927" y="2714"/>
                    <a:pt x="3842" y="2684"/>
                  </a:cubicBezTo>
                  <a:cubicBezTo>
                    <a:pt x="3771" y="2661"/>
                    <a:pt x="3700" y="2636"/>
                    <a:pt x="3628" y="2615"/>
                  </a:cubicBezTo>
                  <a:cubicBezTo>
                    <a:pt x="3472" y="2571"/>
                    <a:pt x="3313" y="2533"/>
                    <a:pt x="3158" y="2490"/>
                  </a:cubicBezTo>
                  <a:cubicBezTo>
                    <a:pt x="2997" y="2444"/>
                    <a:pt x="2835" y="2400"/>
                    <a:pt x="2673" y="2363"/>
                  </a:cubicBezTo>
                  <a:cubicBezTo>
                    <a:pt x="2586" y="2342"/>
                    <a:pt x="2501" y="2317"/>
                    <a:pt x="2415" y="2300"/>
                  </a:cubicBezTo>
                  <a:cubicBezTo>
                    <a:pt x="2335" y="2284"/>
                    <a:pt x="2256" y="2269"/>
                    <a:pt x="2177" y="2252"/>
                  </a:cubicBezTo>
                  <a:lnTo>
                    <a:pt x="2177" y="2252"/>
                  </a:lnTo>
                  <a:cubicBezTo>
                    <a:pt x="1949" y="2197"/>
                    <a:pt x="1721" y="2140"/>
                    <a:pt x="1495" y="2078"/>
                  </a:cubicBezTo>
                  <a:cubicBezTo>
                    <a:pt x="1373" y="2045"/>
                    <a:pt x="1251" y="2013"/>
                    <a:pt x="1128" y="1983"/>
                  </a:cubicBezTo>
                  <a:cubicBezTo>
                    <a:pt x="1007" y="1954"/>
                    <a:pt x="885" y="1932"/>
                    <a:pt x="762" y="1906"/>
                  </a:cubicBezTo>
                  <a:cubicBezTo>
                    <a:pt x="762" y="1906"/>
                    <a:pt x="763" y="1906"/>
                    <a:pt x="763" y="1906"/>
                  </a:cubicBezTo>
                  <a:lnTo>
                    <a:pt x="763" y="1906"/>
                  </a:lnTo>
                  <a:cubicBezTo>
                    <a:pt x="670" y="1886"/>
                    <a:pt x="578" y="1865"/>
                    <a:pt x="486" y="1847"/>
                  </a:cubicBezTo>
                  <a:cubicBezTo>
                    <a:pt x="440" y="1838"/>
                    <a:pt x="393" y="1828"/>
                    <a:pt x="347" y="1821"/>
                  </a:cubicBezTo>
                  <a:cubicBezTo>
                    <a:pt x="308" y="1814"/>
                    <a:pt x="268" y="1808"/>
                    <a:pt x="228" y="1808"/>
                  </a:cubicBezTo>
                  <a:cubicBezTo>
                    <a:pt x="205" y="1808"/>
                    <a:pt x="183" y="1810"/>
                    <a:pt x="161" y="1815"/>
                  </a:cubicBezTo>
                  <a:cubicBezTo>
                    <a:pt x="61" y="1837"/>
                    <a:pt x="1" y="1942"/>
                    <a:pt x="25" y="2039"/>
                  </a:cubicBezTo>
                  <a:cubicBezTo>
                    <a:pt x="46" y="2123"/>
                    <a:pt x="123" y="2179"/>
                    <a:pt x="207" y="2179"/>
                  </a:cubicBezTo>
                  <a:cubicBezTo>
                    <a:pt x="214" y="2179"/>
                    <a:pt x="221" y="2178"/>
                    <a:pt x="228" y="2177"/>
                  </a:cubicBezTo>
                  <a:lnTo>
                    <a:pt x="232" y="2177"/>
                  </a:lnTo>
                  <a:cubicBezTo>
                    <a:pt x="361" y="2193"/>
                    <a:pt x="490" y="2225"/>
                    <a:pt x="618" y="2253"/>
                  </a:cubicBezTo>
                  <a:cubicBezTo>
                    <a:pt x="610" y="2252"/>
                    <a:pt x="602" y="2249"/>
                    <a:pt x="594" y="2248"/>
                  </a:cubicBezTo>
                  <a:lnTo>
                    <a:pt x="594" y="2248"/>
                  </a:lnTo>
                  <a:cubicBezTo>
                    <a:pt x="719" y="2275"/>
                    <a:pt x="843" y="2300"/>
                    <a:pt x="968" y="2326"/>
                  </a:cubicBezTo>
                  <a:cubicBezTo>
                    <a:pt x="960" y="2325"/>
                    <a:pt x="952" y="2323"/>
                    <a:pt x="944" y="2322"/>
                  </a:cubicBezTo>
                  <a:lnTo>
                    <a:pt x="944" y="2322"/>
                  </a:lnTo>
                  <a:cubicBezTo>
                    <a:pt x="1181" y="2374"/>
                    <a:pt x="1414" y="2443"/>
                    <a:pt x="1650" y="2501"/>
                  </a:cubicBezTo>
                  <a:cubicBezTo>
                    <a:pt x="1769" y="2530"/>
                    <a:pt x="1885" y="2562"/>
                    <a:pt x="2004" y="2590"/>
                  </a:cubicBezTo>
                  <a:cubicBezTo>
                    <a:pt x="2117" y="2619"/>
                    <a:pt x="2232" y="2639"/>
                    <a:pt x="2346" y="2663"/>
                  </a:cubicBezTo>
                  <a:cubicBezTo>
                    <a:pt x="2409" y="2678"/>
                    <a:pt x="2472" y="2695"/>
                    <a:pt x="2535" y="2710"/>
                  </a:cubicBezTo>
                  <a:cubicBezTo>
                    <a:pt x="2550" y="2714"/>
                    <a:pt x="2564" y="2717"/>
                    <a:pt x="2579" y="2721"/>
                  </a:cubicBezTo>
                  <a:cubicBezTo>
                    <a:pt x="2498" y="2750"/>
                    <a:pt x="2417" y="2783"/>
                    <a:pt x="2337" y="2815"/>
                  </a:cubicBezTo>
                  <a:cubicBezTo>
                    <a:pt x="2250" y="2851"/>
                    <a:pt x="2161" y="2881"/>
                    <a:pt x="2077" y="2924"/>
                  </a:cubicBezTo>
                  <a:cubicBezTo>
                    <a:pt x="2000" y="2965"/>
                    <a:pt x="1924" y="3012"/>
                    <a:pt x="1847" y="3056"/>
                  </a:cubicBezTo>
                  <a:cubicBezTo>
                    <a:pt x="1759" y="3105"/>
                    <a:pt x="1669" y="3149"/>
                    <a:pt x="1583" y="3203"/>
                  </a:cubicBezTo>
                  <a:cubicBezTo>
                    <a:pt x="1429" y="3301"/>
                    <a:pt x="1278" y="3406"/>
                    <a:pt x="1132" y="3516"/>
                  </a:cubicBezTo>
                  <a:cubicBezTo>
                    <a:pt x="1057" y="3572"/>
                    <a:pt x="989" y="3635"/>
                    <a:pt x="914" y="3691"/>
                  </a:cubicBezTo>
                  <a:cubicBezTo>
                    <a:pt x="840" y="3747"/>
                    <a:pt x="763" y="3802"/>
                    <a:pt x="687" y="3854"/>
                  </a:cubicBezTo>
                  <a:cubicBezTo>
                    <a:pt x="693" y="3851"/>
                    <a:pt x="697" y="3849"/>
                    <a:pt x="701" y="3846"/>
                  </a:cubicBezTo>
                  <a:cubicBezTo>
                    <a:pt x="706" y="3843"/>
                    <a:pt x="711" y="3842"/>
                    <a:pt x="717" y="3840"/>
                  </a:cubicBezTo>
                  <a:lnTo>
                    <a:pt x="717" y="3840"/>
                  </a:lnTo>
                  <a:cubicBezTo>
                    <a:pt x="634" y="3877"/>
                    <a:pt x="583" y="3961"/>
                    <a:pt x="607" y="4054"/>
                  </a:cubicBezTo>
                  <a:cubicBezTo>
                    <a:pt x="626" y="4133"/>
                    <a:pt x="704" y="4196"/>
                    <a:pt x="784" y="4196"/>
                  </a:cubicBezTo>
                  <a:cubicBezTo>
                    <a:pt x="785" y="4196"/>
                    <a:pt x="786" y="4196"/>
                    <a:pt x="786" y="4196"/>
                  </a:cubicBezTo>
                  <a:cubicBezTo>
                    <a:pt x="801" y="4196"/>
                    <a:pt x="816" y="4193"/>
                    <a:pt x="830" y="4189"/>
                  </a:cubicBezTo>
                  <a:cubicBezTo>
                    <a:pt x="889" y="4171"/>
                    <a:pt x="932" y="4133"/>
                    <a:pt x="982" y="4098"/>
                  </a:cubicBezTo>
                  <a:cubicBezTo>
                    <a:pt x="1022" y="4070"/>
                    <a:pt x="1064" y="4041"/>
                    <a:pt x="1104" y="4012"/>
                  </a:cubicBezTo>
                  <a:cubicBezTo>
                    <a:pt x="1185" y="3951"/>
                    <a:pt x="1262" y="3883"/>
                    <a:pt x="1342" y="3822"/>
                  </a:cubicBezTo>
                  <a:cubicBezTo>
                    <a:pt x="1411" y="3768"/>
                    <a:pt x="1482" y="3719"/>
                    <a:pt x="1555" y="3670"/>
                  </a:cubicBezTo>
                  <a:cubicBezTo>
                    <a:pt x="1630" y="3617"/>
                    <a:pt x="1706" y="3564"/>
                    <a:pt x="1782" y="3514"/>
                  </a:cubicBezTo>
                  <a:cubicBezTo>
                    <a:pt x="1875" y="3460"/>
                    <a:pt x="1969" y="3412"/>
                    <a:pt x="2060" y="3360"/>
                  </a:cubicBezTo>
                  <a:cubicBezTo>
                    <a:pt x="2138" y="3315"/>
                    <a:pt x="2214" y="3269"/>
                    <a:pt x="2295" y="3231"/>
                  </a:cubicBezTo>
                  <a:cubicBezTo>
                    <a:pt x="2465" y="3160"/>
                    <a:pt x="2638" y="3089"/>
                    <a:pt x="2813" y="3033"/>
                  </a:cubicBezTo>
                  <a:cubicBezTo>
                    <a:pt x="2901" y="3008"/>
                    <a:pt x="2989" y="2984"/>
                    <a:pt x="3079" y="2968"/>
                  </a:cubicBezTo>
                  <a:cubicBezTo>
                    <a:pt x="3104" y="2963"/>
                    <a:pt x="3129" y="2960"/>
                    <a:pt x="3156" y="2957"/>
                  </a:cubicBezTo>
                  <a:cubicBezTo>
                    <a:pt x="3164" y="2957"/>
                    <a:pt x="3172" y="2957"/>
                    <a:pt x="3180" y="2957"/>
                  </a:cubicBezTo>
                  <a:cubicBezTo>
                    <a:pt x="3234" y="2957"/>
                    <a:pt x="3287" y="2960"/>
                    <a:pt x="3340" y="2963"/>
                  </a:cubicBezTo>
                  <a:cubicBezTo>
                    <a:pt x="3428" y="2972"/>
                    <a:pt x="3515" y="2987"/>
                    <a:pt x="3602" y="3001"/>
                  </a:cubicBezTo>
                  <a:cubicBezTo>
                    <a:pt x="3602" y="3001"/>
                    <a:pt x="3603" y="3001"/>
                    <a:pt x="3604" y="3001"/>
                  </a:cubicBezTo>
                  <a:cubicBezTo>
                    <a:pt x="3607" y="3001"/>
                    <a:pt x="3610" y="3000"/>
                    <a:pt x="3612" y="3000"/>
                  </a:cubicBezTo>
                  <a:cubicBezTo>
                    <a:pt x="3613" y="3000"/>
                    <a:pt x="3614" y="3000"/>
                    <a:pt x="3615" y="3001"/>
                  </a:cubicBezTo>
                  <a:cubicBezTo>
                    <a:pt x="3655" y="3013"/>
                    <a:pt x="3694" y="3026"/>
                    <a:pt x="3734" y="3040"/>
                  </a:cubicBezTo>
                  <a:cubicBezTo>
                    <a:pt x="3799" y="3061"/>
                    <a:pt x="3867" y="3080"/>
                    <a:pt x="3932" y="3103"/>
                  </a:cubicBezTo>
                  <a:cubicBezTo>
                    <a:pt x="3929" y="3101"/>
                    <a:pt x="3925" y="3100"/>
                    <a:pt x="3922" y="3099"/>
                  </a:cubicBezTo>
                  <a:lnTo>
                    <a:pt x="3922" y="3099"/>
                  </a:lnTo>
                  <a:cubicBezTo>
                    <a:pt x="3929" y="3101"/>
                    <a:pt x="3936" y="3104"/>
                    <a:pt x="3941" y="3106"/>
                  </a:cubicBezTo>
                  <a:lnTo>
                    <a:pt x="3942" y="3106"/>
                  </a:lnTo>
                  <a:cubicBezTo>
                    <a:pt x="4039" y="3141"/>
                    <a:pt x="4138" y="3172"/>
                    <a:pt x="4235" y="3207"/>
                  </a:cubicBezTo>
                  <a:cubicBezTo>
                    <a:pt x="4360" y="3253"/>
                    <a:pt x="4486" y="3300"/>
                    <a:pt x="4611" y="3345"/>
                  </a:cubicBezTo>
                  <a:lnTo>
                    <a:pt x="4611" y="3345"/>
                  </a:lnTo>
                  <a:cubicBezTo>
                    <a:pt x="4609" y="3344"/>
                    <a:pt x="4607" y="3343"/>
                    <a:pt x="4604" y="3341"/>
                  </a:cubicBezTo>
                  <a:lnTo>
                    <a:pt x="4604" y="3341"/>
                  </a:lnTo>
                  <a:lnTo>
                    <a:pt x="4624" y="3349"/>
                  </a:lnTo>
                  <a:cubicBezTo>
                    <a:pt x="4664" y="3366"/>
                    <a:pt x="4704" y="3383"/>
                    <a:pt x="4744" y="3395"/>
                  </a:cubicBezTo>
                  <a:cubicBezTo>
                    <a:pt x="4784" y="3409"/>
                    <a:pt x="4824" y="3420"/>
                    <a:pt x="4864" y="3433"/>
                  </a:cubicBezTo>
                  <a:cubicBezTo>
                    <a:pt x="4900" y="3447"/>
                    <a:pt x="4938" y="3462"/>
                    <a:pt x="4976" y="3475"/>
                  </a:cubicBezTo>
                  <a:cubicBezTo>
                    <a:pt x="4999" y="3485"/>
                    <a:pt x="5021" y="3489"/>
                    <a:pt x="5044" y="3489"/>
                  </a:cubicBezTo>
                  <a:cubicBezTo>
                    <a:pt x="5046" y="3489"/>
                    <a:pt x="5049" y="3489"/>
                    <a:pt x="5051" y="3489"/>
                  </a:cubicBezTo>
                  <a:cubicBezTo>
                    <a:pt x="5056" y="3489"/>
                    <a:pt x="5058" y="3488"/>
                    <a:pt x="5063" y="3488"/>
                  </a:cubicBezTo>
                  <a:cubicBezTo>
                    <a:pt x="5086" y="3499"/>
                    <a:pt x="5110" y="3512"/>
                    <a:pt x="5134" y="3522"/>
                  </a:cubicBezTo>
                  <a:cubicBezTo>
                    <a:pt x="5204" y="3551"/>
                    <a:pt x="5276" y="3577"/>
                    <a:pt x="5344" y="3609"/>
                  </a:cubicBezTo>
                  <a:cubicBezTo>
                    <a:pt x="5376" y="3633"/>
                    <a:pt x="5417" y="3645"/>
                    <a:pt x="5457" y="3645"/>
                  </a:cubicBezTo>
                  <a:cubicBezTo>
                    <a:pt x="5487" y="3643"/>
                    <a:pt x="5518" y="3637"/>
                    <a:pt x="5543" y="3623"/>
                  </a:cubicBezTo>
                  <a:cubicBezTo>
                    <a:pt x="5636" y="3572"/>
                    <a:pt x="5660" y="3463"/>
                    <a:pt x="5617" y="3371"/>
                  </a:cubicBezTo>
                  <a:cubicBezTo>
                    <a:pt x="5582" y="3297"/>
                    <a:pt x="5480" y="3264"/>
                    <a:pt x="5410" y="3234"/>
                  </a:cubicBezTo>
                  <a:cubicBezTo>
                    <a:pt x="5342" y="3208"/>
                    <a:pt x="5273" y="3181"/>
                    <a:pt x="5208" y="3149"/>
                  </a:cubicBezTo>
                  <a:cubicBezTo>
                    <a:pt x="5163" y="3125"/>
                    <a:pt x="5120" y="3098"/>
                    <a:pt x="5078" y="3068"/>
                  </a:cubicBezTo>
                  <a:cubicBezTo>
                    <a:pt x="5030" y="3033"/>
                    <a:pt x="4984" y="2995"/>
                    <a:pt x="4938" y="2955"/>
                  </a:cubicBezTo>
                  <a:cubicBezTo>
                    <a:pt x="4910" y="2928"/>
                    <a:pt x="4882" y="2899"/>
                    <a:pt x="4856" y="2869"/>
                  </a:cubicBezTo>
                  <a:cubicBezTo>
                    <a:pt x="4800" y="2798"/>
                    <a:pt x="4747" y="2727"/>
                    <a:pt x="4697" y="2653"/>
                  </a:cubicBezTo>
                  <a:cubicBezTo>
                    <a:pt x="4607" y="2509"/>
                    <a:pt x="4519" y="2364"/>
                    <a:pt x="4437" y="2214"/>
                  </a:cubicBezTo>
                  <a:cubicBezTo>
                    <a:pt x="4397" y="2140"/>
                    <a:pt x="4349" y="2068"/>
                    <a:pt x="4307" y="1993"/>
                  </a:cubicBezTo>
                  <a:cubicBezTo>
                    <a:pt x="4268" y="1925"/>
                    <a:pt x="4234" y="1854"/>
                    <a:pt x="4198" y="1783"/>
                  </a:cubicBezTo>
                  <a:cubicBezTo>
                    <a:pt x="4131" y="1651"/>
                    <a:pt x="4059" y="1523"/>
                    <a:pt x="3995" y="1391"/>
                  </a:cubicBezTo>
                  <a:cubicBezTo>
                    <a:pt x="3925" y="1248"/>
                    <a:pt x="3853" y="1106"/>
                    <a:pt x="3786" y="963"/>
                  </a:cubicBezTo>
                  <a:cubicBezTo>
                    <a:pt x="3743" y="869"/>
                    <a:pt x="3709" y="774"/>
                    <a:pt x="3668" y="682"/>
                  </a:cubicBezTo>
                  <a:cubicBezTo>
                    <a:pt x="3634" y="605"/>
                    <a:pt x="3602" y="529"/>
                    <a:pt x="3571" y="451"/>
                  </a:cubicBezTo>
                  <a:cubicBezTo>
                    <a:pt x="3542" y="381"/>
                    <a:pt x="3520" y="308"/>
                    <a:pt x="3491" y="238"/>
                  </a:cubicBezTo>
                  <a:cubicBezTo>
                    <a:pt x="3471" y="188"/>
                    <a:pt x="3446" y="142"/>
                    <a:pt x="3419" y="96"/>
                  </a:cubicBezTo>
                  <a:cubicBezTo>
                    <a:pt x="3381" y="37"/>
                    <a:pt x="3319" y="0"/>
                    <a:pt x="325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6" name="Google Shape;2116;p42"/>
            <p:cNvSpPr/>
            <p:nvPr/>
          </p:nvSpPr>
          <p:spPr>
            <a:xfrm flipH="1">
              <a:off x="7361127" y="3150925"/>
              <a:ext cx="166240" cy="128241"/>
            </a:xfrm>
            <a:custGeom>
              <a:avLst/>
              <a:gdLst/>
              <a:ahLst/>
              <a:cxnLst/>
              <a:rect l="l" t="t" r="r" b="b"/>
              <a:pathLst>
                <a:path w="2720" h="2072" extrusionOk="0">
                  <a:moveTo>
                    <a:pt x="1382" y="1104"/>
                  </a:moveTo>
                  <a:cubicBezTo>
                    <a:pt x="1381" y="1105"/>
                    <a:pt x="1380" y="1105"/>
                    <a:pt x="1379" y="1106"/>
                  </a:cubicBezTo>
                  <a:cubicBezTo>
                    <a:pt x="1380" y="1105"/>
                    <a:pt x="1381" y="1105"/>
                    <a:pt x="1382" y="1104"/>
                  </a:cubicBezTo>
                  <a:close/>
                  <a:moveTo>
                    <a:pt x="1371" y="1112"/>
                  </a:moveTo>
                  <a:cubicBezTo>
                    <a:pt x="1371" y="1112"/>
                    <a:pt x="1370" y="1113"/>
                    <a:pt x="1370" y="1113"/>
                  </a:cubicBezTo>
                  <a:lnTo>
                    <a:pt x="1370" y="1113"/>
                  </a:lnTo>
                  <a:cubicBezTo>
                    <a:pt x="1371" y="1113"/>
                    <a:pt x="1371" y="1113"/>
                    <a:pt x="1371" y="1112"/>
                  </a:cubicBezTo>
                  <a:close/>
                  <a:moveTo>
                    <a:pt x="2509" y="0"/>
                  </a:moveTo>
                  <a:cubicBezTo>
                    <a:pt x="2489" y="0"/>
                    <a:pt x="2468" y="4"/>
                    <a:pt x="2448" y="11"/>
                  </a:cubicBezTo>
                  <a:cubicBezTo>
                    <a:pt x="2389" y="32"/>
                    <a:pt x="2326" y="50"/>
                    <a:pt x="2270" y="75"/>
                  </a:cubicBezTo>
                  <a:cubicBezTo>
                    <a:pt x="2209" y="100"/>
                    <a:pt x="2156" y="133"/>
                    <a:pt x="2101" y="167"/>
                  </a:cubicBezTo>
                  <a:cubicBezTo>
                    <a:pt x="2007" y="222"/>
                    <a:pt x="1910" y="269"/>
                    <a:pt x="1819" y="329"/>
                  </a:cubicBezTo>
                  <a:cubicBezTo>
                    <a:pt x="1737" y="383"/>
                    <a:pt x="1655" y="439"/>
                    <a:pt x="1572" y="497"/>
                  </a:cubicBezTo>
                  <a:cubicBezTo>
                    <a:pt x="1483" y="557"/>
                    <a:pt x="1402" y="628"/>
                    <a:pt x="1316" y="692"/>
                  </a:cubicBezTo>
                  <a:cubicBezTo>
                    <a:pt x="1224" y="761"/>
                    <a:pt x="1132" y="829"/>
                    <a:pt x="1044" y="903"/>
                  </a:cubicBezTo>
                  <a:cubicBezTo>
                    <a:pt x="957" y="970"/>
                    <a:pt x="868" y="1034"/>
                    <a:pt x="786" y="1106"/>
                  </a:cubicBezTo>
                  <a:cubicBezTo>
                    <a:pt x="698" y="1182"/>
                    <a:pt x="609" y="1255"/>
                    <a:pt x="524" y="1335"/>
                  </a:cubicBezTo>
                  <a:cubicBezTo>
                    <a:pt x="440" y="1414"/>
                    <a:pt x="357" y="1490"/>
                    <a:pt x="269" y="1563"/>
                  </a:cubicBezTo>
                  <a:cubicBezTo>
                    <a:pt x="191" y="1630"/>
                    <a:pt x="117" y="1702"/>
                    <a:pt x="59" y="1785"/>
                  </a:cubicBezTo>
                  <a:cubicBezTo>
                    <a:pt x="0" y="1868"/>
                    <a:pt x="30" y="1988"/>
                    <a:pt x="112" y="2041"/>
                  </a:cubicBezTo>
                  <a:cubicBezTo>
                    <a:pt x="144" y="2062"/>
                    <a:pt x="179" y="2071"/>
                    <a:pt x="213" y="2071"/>
                  </a:cubicBezTo>
                  <a:cubicBezTo>
                    <a:pt x="272" y="2070"/>
                    <a:pt x="331" y="2040"/>
                    <a:pt x="368" y="1988"/>
                  </a:cubicBezTo>
                  <a:cubicBezTo>
                    <a:pt x="368" y="1987"/>
                    <a:pt x="368" y="1987"/>
                    <a:pt x="370" y="1985"/>
                  </a:cubicBezTo>
                  <a:cubicBezTo>
                    <a:pt x="383" y="1968"/>
                    <a:pt x="398" y="1951"/>
                    <a:pt x="413" y="1934"/>
                  </a:cubicBezTo>
                  <a:cubicBezTo>
                    <a:pt x="462" y="1885"/>
                    <a:pt x="515" y="1841"/>
                    <a:pt x="567" y="1797"/>
                  </a:cubicBezTo>
                  <a:cubicBezTo>
                    <a:pt x="630" y="1743"/>
                    <a:pt x="690" y="1688"/>
                    <a:pt x="749" y="1631"/>
                  </a:cubicBezTo>
                  <a:cubicBezTo>
                    <a:pt x="859" y="1528"/>
                    <a:pt x="974" y="1429"/>
                    <a:pt x="1091" y="1332"/>
                  </a:cubicBezTo>
                  <a:cubicBezTo>
                    <a:pt x="1184" y="1260"/>
                    <a:pt x="1278" y="1187"/>
                    <a:pt x="1370" y="1113"/>
                  </a:cubicBezTo>
                  <a:lnTo>
                    <a:pt x="1370" y="1113"/>
                  </a:lnTo>
                  <a:cubicBezTo>
                    <a:pt x="1370" y="1113"/>
                    <a:pt x="1369" y="1113"/>
                    <a:pt x="1369" y="1113"/>
                  </a:cubicBezTo>
                  <a:cubicBezTo>
                    <a:pt x="1370" y="1113"/>
                    <a:pt x="1371" y="1112"/>
                    <a:pt x="1372" y="1111"/>
                  </a:cubicBezTo>
                  <a:cubicBezTo>
                    <a:pt x="1378" y="1107"/>
                    <a:pt x="1383" y="1103"/>
                    <a:pt x="1388" y="1099"/>
                  </a:cubicBezTo>
                  <a:lnTo>
                    <a:pt x="1388" y="1099"/>
                  </a:lnTo>
                  <a:cubicBezTo>
                    <a:pt x="1386" y="1101"/>
                    <a:pt x="1384" y="1102"/>
                    <a:pt x="1382" y="1104"/>
                  </a:cubicBezTo>
                  <a:lnTo>
                    <a:pt x="1382" y="1104"/>
                  </a:lnTo>
                  <a:cubicBezTo>
                    <a:pt x="1441" y="1061"/>
                    <a:pt x="1499" y="1018"/>
                    <a:pt x="1556" y="975"/>
                  </a:cubicBezTo>
                  <a:cubicBezTo>
                    <a:pt x="1615" y="929"/>
                    <a:pt x="1672" y="882"/>
                    <a:pt x="1733" y="837"/>
                  </a:cubicBezTo>
                  <a:cubicBezTo>
                    <a:pt x="1791" y="795"/>
                    <a:pt x="1850" y="756"/>
                    <a:pt x="1911" y="716"/>
                  </a:cubicBezTo>
                  <a:cubicBezTo>
                    <a:pt x="1964" y="681"/>
                    <a:pt x="2015" y="643"/>
                    <a:pt x="2068" y="609"/>
                  </a:cubicBezTo>
                  <a:cubicBezTo>
                    <a:pt x="2112" y="582"/>
                    <a:pt x="2158" y="558"/>
                    <a:pt x="2204" y="534"/>
                  </a:cubicBezTo>
                  <a:cubicBezTo>
                    <a:pt x="2253" y="508"/>
                    <a:pt x="2302" y="478"/>
                    <a:pt x="2349" y="447"/>
                  </a:cubicBezTo>
                  <a:cubicBezTo>
                    <a:pt x="2364" y="439"/>
                    <a:pt x="2380" y="430"/>
                    <a:pt x="2395" y="423"/>
                  </a:cubicBezTo>
                  <a:cubicBezTo>
                    <a:pt x="2453" y="398"/>
                    <a:pt x="2515" y="380"/>
                    <a:pt x="2575" y="359"/>
                  </a:cubicBezTo>
                  <a:cubicBezTo>
                    <a:pt x="2670" y="325"/>
                    <a:pt x="2719" y="216"/>
                    <a:pt x="2685" y="122"/>
                  </a:cubicBezTo>
                  <a:cubicBezTo>
                    <a:pt x="2658" y="47"/>
                    <a:pt x="2585" y="0"/>
                    <a:pt x="25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7" name="Google Shape;2117;p42"/>
            <p:cNvSpPr/>
            <p:nvPr/>
          </p:nvSpPr>
          <p:spPr>
            <a:xfrm flipH="1">
              <a:off x="7286564" y="3011233"/>
              <a:ext cx="86787" cy="179364"/>
            </a:xfrm>
            <a:custGeom>
              <a:avLst/>
              <a:gdLst/>
              <a:ahLst/>
              <a:cxnLst/>
              <a:rect l="l" t="t" r="r" b="b"/>
              <a:pathLst>
                <a:path w="1420" h="2898" extrusionOk="0">
                  <a:moveTo>
                    <a:pt x="192" y="1"/>
                  </a:moveTo>
                  <a:cubicBezTo>
                    <a:pt x="118" y="1"/>
                    <a:pt x="44" y="43"/>
                    <a:pt x="19" y="121"/>
                  </a:cubicBezTo>
                  <a:cubicBezTo>
                    <a:pt x="1" y="177"/>
                    <a:pt x="10" y="226"/>
                    <a:pt x="28" y="279"/>
                  </a:cubicBezTo>
                  <a:lnTo>
                    <a:pt x="28" y="279"/>
                  </a:lnTo>
                  <a:cubicBezTo>
                    <a:pt x="27" y="278"/>
                    <a:pt x="27" y="277"/>
                    <a:pt x="27" y="277"/>
                  </a:cubicBezTo>
                  <a:lnTo>
                    <a:pt x="27" y="277"/>
                  </a:lnTo>
                  <a:cubicBezTo>
                    <a:pt x="42" y="315"/>
                    <a:pt x="50" y="353"/>
                    <a:pt x="61" y="391"/>
                  </a:cubicBezTo>
                  <a:cubicBezTo>
                    <a:pt x="83" y="464"/>
                    <a:pt x="101" y="538"/>
                    <a:pt x="124" y="611"/>
                  </a:cubicBezTo>
                  <a:cubicBezTo>
                    <a:pt x="159" y="714"/>
                    <a:pt x="188" y="820"/>
                    <a:pt x="215" y="926"/>
                  </a:cubicBezTo>
                  <a:cubicBezTo>
                    <a:pt x="241" y="1022"/>
                    <a:pt x="281" y="1114"/>
                    <a:pt x="317" y="1206"/>
                  </a:cubicBezTo>
                  <a:cubicBezTo>
                    <a:pt x="327" y="1237"/>
                    <a:pt x="338" y="1267"/>
                    <a:pt x="348" y="1298"/>
                  </a:cubicBezTo>
                  <a:cubicBezTo>
                    <a:pt x="361" y="1333"/>
                    <a:pt x="372" y="1375"/>
                    <a:pt x="389" y="1411"/>
                  </a:cubicBezTo>
                  <a:cubicBezTo>
                    <a:pt x="395" y="1425"/>
                    <a:pt x="399" y="1437"/>
                    <a:pt x="405" y="1451"/>
                  </a:cubicBezTo>
                  <a:cubicBezTo>
                    <a:pt x="418" y="1492"/>
                    <a:pt x="431" y="1531"/>
                    <a:pt x="443" y="1572"/>
                  </a:cubicBezTo>
                  <a:cubicBezTo>
                    <a:pt x="467" y="1665"/>
                    <a:pt x="493" y="1757"/>
                    <a:pt x="525" y="1848"/>
                  </a:cubicBezTo>
                  <a:cubicBezTo>
                    <a:pt x="555" y="1935"/>
                    <a:pt x="586" y="2022"/>
                    <a:pt x="616" y="2109"/>
                  </a:cubicBezTo>
                  <a:cubicBezTo>
                    <a:pt x="648" y="2200"/>
                    <a:pt x="677" y="2293"/>
                    <a:pt x="720" y="2381"/>
                  </a:cubicBezTo>
                  <a:cubicBezTo>
                    <a:pt x="765" y="2478"/>
                    <a:pt x="813" y="2579"/>
                    <a:pt x="877" y="2666"/>
                  </a:cubicBezTo>
                  <a:cubicBezTo>
                    <a:pt x="921" y="2724"/>
                    <a:pt x="975" y="2772"/>
                    <a:pt x="1032" y="2815"/>
                  </a:cubicBezTo>
                  <a:cubicBezTo>
                    <a:pt x="1055" y="2833"/>
                    <a:pt x="1079" y="2847"/>
                    <a:pt x="1102" y="2865"/>
                  </a:cubicBezTo>
                  <a:cubicBezTo>
                    <a:pt x="1131" y="2887"/>
                    <a:pt x="1165" y="2898"/>
                    <a:pt x="1201" y="2898"/>
                  </a:cubicBezTo>
                  <a:cubicBezTo>
                    <a:pt x="1203" y="2898"/>
                    <a:pt x="1205" y="2898"/>
                    <a:pt x="1207" y="2898"/>
                  </a:cubicBezTo>
                  <a:cubicBezTo>
                    <a:pt x="1266" y="2898"/>
                    <a:pt x="1326" y="2868"/>
                    <a:pt x="1360" y="2819"/>
                  </a:cubicBezTo>
                  <a:cubicBezTo>
                    <a:pt x="1419" y="2733"/>
                    <a:pt x="1394" y="2623"/>
                    <a:pt x="1314" y="2562"/>
                  </a:cubicBezTo>
                  <a:cubicBezTo>
                    <a:pt x="1287" y="2541"/>
                    <a:pt x="1258" y="2523"/>
                    <a:pt x="1231" y="2502"/>
                  </a:cubicBezTo>
                  <a:cubicBezTo>
                    <a:pt x="1217" y="2491"/>
                    <a:pt x="1204" y="2479"/>
                    <a:pt x="1192" y="2467"/>
                  </a:cubicBezTo>
                  <a:cubicBezTo>
                    <a:pt x="1186" y="2460"/>
                    <a:pt x="1180" y="2453"/>
                    <a:pt x="1175" y="2446"/>
                  </a:cubicBezTo>
                  <a:cubicBezTo>
                    <a:pt x="1155" y="2417"/>
                    <a:pt x="1138" y="2388"/>
                    <a:pt x="1121" y="2357"/>
                  </a:cubicBezTo>
                  <a:cubicBezTo>
                    <a:pt x="1081" y="2281"/>
                    <a:pt x="1043" y="2206"/>
                    <a:pt x="1012" y="2126"/>
                  </a:cubicBezTo>
                  <a:cubicBezTo>
                    <a:pt x="961" y="1981"/>
                    <a:pt x="907" y="1834"/>
                    <a:pt x="860" y="1687"/>
                  </a:cubicBezTo>
                  <a:cubicBezTo>
                    <a:pt x="836" y="1610"/>
                    <a:pt x="817" y="1532"/>
                    <a:pt x="794" y="1456"/>
                  </a:cubicBezTo>
                  <a:cubicBezTo>
                    <a:pt x="770" y="1372"/>
                    <a:pt x="739" y="1292"/>
                    <a:pt x="709" y="1211"/>
                  </a:cubicBezTo>
                  <a:cubicBezTo>
                    <a:pt x="674" y="1114"/>
                    <a:pt x="640" y="1017"/>
                    <a:pt x="602" y="921"/>
                  </a:cubicBezTo>
                  <a:cubicBezTo>
                    <a:pt x="573" y="838"/>
                    <a:pt x="554" y="754"/>
                    <a:pt x="530" y="670"/>
                  </a:cubicBezTo>
                  <a:cubicBezTo>
                    <a:pt x="505" y="584"/>
                    <a:pt x="474" y="501"/>
                    <a:pt x="450" y="416"/>
                  </a:cubicBezTo>
                  <a:cubicBezTo>
                    <a:pt x="427" y="332"/>
                    <a:pt x="407" y="245"/>
                    <a:pt x="378" y="161"/>
                  </a:cubicBezTo>
                  <a:lnTo>
                    <a:pt x="378" y="161"/>
                  </a:lnTo>
                  <a:cubicBezTo>
                    <a:pt x="379" y="162"/>
                    <a:pt x="379" y="165"/>
                    <a:pt x="380" y="166"/>
                  </a:cubicBezTo>
                  <a:cubicBezTo>
                    <a:pt x="367" y="130"/>
                    <a:pt x="358" y="97"/>
                    <a:pt x="333" y="66"/>
                  </a:cubicBezTo>
                  <a:cubicBezTo>
                    <a:pt x="297" y="22"/>
                    <a:pt x="244" y="1"/>
                    <a:pt x="1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8" name="Google Shape;2118;p42"/>
            <p:cNvSpPr/>
            <p:nvPr/>
          </p:nvSpPr>
          <p:spPr>
            <a:xfrm flipH="1">
              <a:off x="7350065" y="2451292"/>
              <a:ext cx="422566" cy="378349"/>
            </a:xfrm>
            <a:custGeom>
              <a:avLst/>
              <a:gdLst/>
              <a:ahLst/>
              <a:cxnLst/>
              <a:rect l="l" t="t" r="r" b="b"/>
              <a:pathLst>
                <a:path w="6914" h="6113" extrusionOk="0">
                  <a:moveTo>
                    <a:pt x="5035" y="1496"/>
                  </a:moveTo>
                  <a:cubicBezTo>
                    <a:pt x="5035" y="1497"/>
                    <a:pt x="5035" y="1498"/>
                    <a:pt x="5036" y="1499"/>
                  </a:cubicBezTo>
                  <a:lnTo>
                    <a:pt x="5036" y="1499"/>
                  </a:lnTo>
                  <a:lnTo>
                    <a:pt x="5035" y="1496"/>
                  </a:lnTo>
                  <a:close/>
                  <a:moveTo>
                    <a:pt x="1752" y="1597"/>
                  </a:moveTo>
                  <a:cubicBezTo>
                    <a:pt x="1753" y="1599"/>
                    <a:pt x="1755" y="1602"/>
                    <a:pt x="1756" y="1604"/>
                  </a:cubicBezTo>
                  <a:cubicBezTo>
                    <a:pt x="1755" y="1602"/>
                    <a:pt x="1753" y="1600"/>
                    <a:pt x="1752" y="1597"/>
                  </a:cubicBezTo>
                  <a:close/>
                  <a:moveTo>
                    <a:pt x="5501" y="2127"/>
                  </a:moveTo>
                  <a:cubicBezTo>
                    <a:pt x="5501" y="2129"/>
                    <a:pt x="5501" y="2130"/>
                    <a:pt x="5501" y="2132"/>
                  </a:cubicBezTo>
                  <a:lnTo>
                    <a:pt x="5501" y="2132"/>
                  </a:lnTo>
                  <a:cubicBezTo>
                    <a:pt x="5501" y="2130"/>
                    <a:pt x="5501" y="2129"/>
                    <a:pt x="5501" y="2127"/>
                  </a:cubicBezTo>
                  <a:close/>
                  <a:moveTo>
                    <a:pt x="3600" y="3468"/>
                  </a:moveTo>
                  <a:lnTo>
                    <a:pt x="3600" y="3468"/>
                  </a:lnTo>
                  <a:cubicBezTo>
                    <a:pt x="3599" y="3468"/>
                    <a:pt x="3599" y="3469"/>
                    <a:pt x="3598" y="3469"/>
                  </a:cubicBezTo>
                  <a:cubicBezTo>
                    <a:pt x="3599" y="3469"/>
                    <a:pt x="3599" y="3468"/>
                    <a:pt x="3600" y="3468"/>
                  </a:cubicBezTo>
                  <a:close/>
                  <a:moveTo>
                    <a:pt x="5923" y="3734"/>
                  </a:moveTo>
                  <a:cubicBezTo>
                    <a:pt x="5924" y="3735"/>
                    <a:pt x="5925" y="3736"/>
                    <a:pt x="5926" y="3737"/>
                  </a:cubicBezTo>
                  <a:lnTo>
                    <a:pt x="5926" y="3737"/>
                  </a:lnTo>
                  <a:cubicBezTo>
                    <a:pt x="5925" y="3736"/>
                    <a:pt x="5924" y="3735"/>
                    <a:pt x="5923" y="3734"/>
                  </a:cubicBezTo>
                  <a:close/>
                  <a:moveTo>
                    <a:pt x="4805" y="1"/>
                  </a:moveTo>
                  <a:cubicBezTo>
                    <a:pt x="4780" y="1"/>
                    <a:pt x="4755" y="6"/>
                    <a:pt x="4730" y="17"/>
                  </a:cubicBezTo>
                  <a:cubicBezTo>
                    <a:pt x="4640" y="57"/>
                    <a:pt x="4594" y="170"/>
                    <a:pt x="4636" y="262"/>
                  </a:cubicBezTo>
                  <a:cubicBezTo>
                    <a:pt x="4657" y="305"/>
                    <a:pt x="4675" y="349"/>
                    <a:pt x="4692" y="394"/>
                  </a:cubicBezTo>
                  <a:cubicBezTo>
                    <a:pt x="4721" y="471"/>
                    <a:pt x="4752" y="548"/>
                    <a:pt x="4780" y="624"/>
                  </a:cubicBezTo>
                  <a:cubicBezTo>
                    <a:pt x="4808" y="699"/>
                    <a:pt x="4833" y="774"/>
                    <a:pt x="4859" y="848"/>
                  </a:cubicBezTo>
                  <a:cubicBezTo>
                    <a:pt x="4885" y="922"/>
                    <a:pt x="4911" y="994"/>
                    <a:pt x="4931" y="1068"/>
                  </a:cubicBezTo>
                  <a:cubicBezTo>
                    <a:pt x="4970" y="1210"/>
                    <a:pt x="5002" y="1355"/>
                    <a:pt x="5037" y="1499"/>
                  </a:cubicBezTo>
                  <a:cubicBezTo>
                    <a:pt x="5036" y="1499"/>
                    <a:pt x="5036" y="1499"/>
                    <a:pt x="5036" y="1499"/>
                  </a:cubicBezTo>
                  <a:lnTo>
                    <a:pt x="5036" y="1499"/>
                  </a:lnTo>
                  <a:lnTo>
                    <a:pt x="5037" y="1500"/>
                  </a:lnTo>
                  <a:cubicBezTo>
                    <a:pt x="5037" y="1504"/>
                    <a:pt x="5038" y="1508"/>
                    <a:pt x="5039" y="1512"/>
                  </a:cubicBezTo>
                  <a:lnTo>
                    <a:pt x="5039" y="1512"/>
                  </a:lnTo>
                  <a:cubicBezTo>
                    <a:pt x="5039" y="1511"/>
                    <a:pt x="5038" y="1509"/>
                    <a:pt x="5038" y="1507"/>
                  </a:cubicBezTo>
                  <a:lnTo>
                    <a:pt x="5038" y="1507"/>
                  </a:lnTo>
                  <a:cubicBezTo>
                    <a:pt x="5055" y="1589"/>
                    <a:pt x="5069" y="1673"/>
                    <a:pt x="5083" y="1755"/>
                  </a:cubicBezTo>
                  <a:cubicBezTo>
                    <a:pt x="5096" y="1834"/>
                    <a:pt x="5110" y="1913"/>
                    <a:pt x="5119" y="1993"/>
                  </a:cubicBezTo>
                  <a:cubicBezTo>
                    <a:pt x="5132" y="2150"/>
                    <a:pt x="5150" y="2304"/>
                    <a:pt x="5173" y="2460"/>
                  </a:cubicBezTo>
                  <a:cubicBezTo>
                    <a:pt x="5193" y="2606"/>
                    <a:pt x="5210" y="2752"/>
                    <a:pt x="5226" y="2899"/>
                  </a:cubicBezTo>
                  <a:cubicBezTo>
                    <a:pt x="5246" y="3100"/>
                    <a:pt x="5269" y="3302"/>
                    <a:pt x="5322" y="3498"/>
                  </a:cubicBezTo>
                  <a:cubicBezTo>
                    <a:pt x="5303" y="3488"/>
                    <a:pt x="5284" y="3476"/>
                    <a:pt x="5264" y="3466"/>
                  </a:cubicBezTo>
                  <a:cubicBezTo>
                    <a:pt x="5169" y="3413"/>
                    <a:pt x="5072" y="3363"/>
                    <a:pt x="4977" y="3311"/>
                  </a:cubicBezTo>
                  <a:cubicBezTo>
                    <a:pt x="4651" y="3134"/>
                    <a:pt x="4320" y="2966"/>
                    <a:pt x="3989" y="2795"/>
                  </a:cubicBezTo>
                  <a:cubicBezTo>
                    <a:pt x="3663" y="2627"/>
                    <a:pt x="3339" y="2454"/>
                    <a:pt x="3007" y="2297"/>
                  </a:cubicBezTo>
                  <a:cubicBezTo>
                    <a:pt x="2943" y="2264"/>
                    <a:pt x="2880" y="2231"/>
                    <a:pt x="2817" y="2198"/>
                  </a:cubicBezTo>
                  <a:cubicBezTo>
                    <a:pt x="2736" y="2157"/>
                    <a:pt x="2654" y="2118"/>
                    <a:pt x="2572" y="2079"/>
                  </a:cubicBezTo>
                  <a:cubicBezTo>
                    <a:pt x="2530" y="2059"/>
                    <a:pt x="2489" y="2039"/>
                    <a:pt x="2448" y="2019"/>
                  </a:cubicBezTo>
                  <a:cubicBezTo>
                    <a:pt x="2441" y="2007"/>
                    <a:pt x="2437" y="1994"/>
                    <a:pt x="2428" y="1983"/>
                  </a:cubicBezTo>
                  <a:cubicBezTo>
                    <a:pt x="2407" y="1956"/>
                    <a:pt x="2385" y="1929"/>
                    <a:pt x="2364" y="1902"/>
                  </a:cubicBezTo>
                  <a:cubicBezTo>
                    <a:pt x="2329" y="1849"/>
                    <a:pt x="2299" y="1794"/>
                    <a:pt x="2263" y="1743"/>
                  </a:cubicBezTo>
                  <a:cubicBezTo>
                    <a:pt x="2220" y="1682"/>
                    <a:pt x="2184" y="1619"/>
                    <a:pt x="2147" y="1556"/>
                  </a:cubicBezTo>
                  <a:cubicBezTo>
                    <a:pt x="2117" y="1499"/>
                    <a:pt x="2088" y="1440"/>
                    <a:pt x="2056" y="1382"/>
                  </a:cubicBezTo>
                  <a:cubicBezTo>
                    <a:pt x="2022" y="1323"/>
                    <a:pt x="1984" y="1266"/>
                    <a:pt x="1948" y="1207"/>
                  </a:cubicBezTo>
                  <a:cubicBezTo>
                    <a:pt x="1879" y="1091"/>
                    <a:pt x="1813" y="972"/>
                    <a:pt x="1739" y="858"/>
                  </a:cubicBezTo>
                  <a:cubicBezTo>
                    <a:pt x="1661" y="739"/>
                    <a:pt x="1581" y="619"/>
                    <a:pt x="1501" y="498"/>
                  </a:cubicBezTo>
                  <a:cubicBezTo>
                    <a:pt x="1429" y="391"/>
                    <a:pt x="1350" y="288"/>
                    <a:pt x="1273" y="183"/>
                  </a:cubicBezTo>
                  <a:cubicBezTo>
                    <a:pt x="1245" y="143"/>
                    <a:pt x="1208" y="112"/>
                    <a:pt x="1158" y="101"/>
                  </a:cubicBezTo>
                  <a:cubicBezTo>
                    <a:pt x="1145" y="98"/>
                    <a:pt x="1132" y="96"/>
                    <a:pt x="1119" y="96"/>
                  </a:cubicBezTo>
                  <a:cubicBezTo>
                    <a:pt x="1085" y="96"/>
                    <a:pt x="1050" y="106"/>
                    <a:pt x="1021" y="125"/>
                  </a:cubicBezTo>
                  <a:cubicBezTo>
                    <a:pt x="938" y="175"/>
                    <a:pt x="902" y="296"/>
                    <a:pt x="960" y="378"/>
                  </a:cubicBezTo>
                  <a:cubicBezTo>
                    <a:pt x="1006" y="442"/>
                    <a:pt x="1053" y="504"/>
                    <a:pt x="1098" y="567"/>
                  </a:cubicBezTo>
                  <a:cubicBezTo>
                    <a:pt x="1098" y="567"/>
                    <a:pt x="1098" y="567"/>
                    <a:pt x="1098" y="567"/>
                  </a:cubicBezTo>
                  <a:lnTo>
                    <a:pt x="1098" y="567"/>
                  </a:lnTo>
                  <a:cubicBezTo>
                    <a:pt x="1214" y="732"/>
                    <a:pt x="1328" y="899"/>
                    <a:pt x="1435" y="1068"/>
                  </a:cubicBezTo>
                  <a:cubicBezTo>
                    <a:pt x="1491" y="1159"/>
                    <a:pt x="1546" y="1253"/>
                    <a:pt x="1599" y="1345"/>
                  </a:cubicBezTo>
                  <a:cubicBezTo>
                    <a:pt x="1651" y="1429"/>
                    <a:pt x="1704" y="1511"/>
                    <a:pt x="1752" y="1597"/>
                  </a:cubicBezTo>
                  <a:lnTo>
                    <a:pt x="1752" y="1597"/>
                  </a:lnTo>
                  <a:cubicBezTo>
                    <a:pt x="1749" y="1592"/>
                    <a:pt x="1747" y="1587"/>
                    <a:pt x="1745" y="1583"/>
                  </a:cubicBezTo>
                  <a:lnTo>
                    <a:pt x="1745" y="1583"/>
                  </a:lnTo>
                  <a:cubicBezTo>
                    <a:pt x="1774" y="1639"/>
                    <a:pt x="1803" y="1696"/>
                    <a:pt x="1834" y="1753"/>
                  </a:cubicBezTo>
                  <a:cubicBezTo>
                    <a:pt x="1590" y="1652"/>
                    <a:pt x="1348" y="1552"/>
                    <a:pt x="1108" y="1443"/>
                  </a:cubicBezTo>
                  <a:cubicBezTo>
                    <a:pt x="941" y="1369"/>
                    <a:pt x="771" y="1297"/>
                    <a:pt x="604" y="1222"/>
                  </a:cubicBezTo>
                  <a:cubicBezTo>
                    <a:pt x="512" y="1181"/>
                    <a:pt x="419" y="1139"/>
                    <a:pt x="323" y="1110"/>
                  </a:cubicBezTo>
                  <a:cubicBezTo>
                    <a:pt x="287" y="1100"/>
                    <a:pt x="248" y="1092"/>
                    <a:pt x="209" y="1092"/>
                  </a:cubicBezTo>
                  <a:cubicBezTo>
                    <a:pt x="150" y="1092"/>
                    <a:pt x="92" y="1110"/>
                    <a:pt x="53" y="1164"/>
                  </a:cubicBezTo>
                  <a:cubicBezTo>
                    <a:pt x="14" y="1218"/>
                    <a:pt x="1" y="1289"/>
                    <a:pt x="28" y="1352"/>
                  </a:cubicBezTo>
                  <a:cubicBezTo>
                    <a:pt x="60" y="1422"/>
                    <a:pt x="129" y="1465"/>
                    <a:pt x="201" y="1465"/>
                  </a:cubicBezTo>
                  <a:cubicBezTo>
                    <a:pt x="206" y="1465"/>
                    <a:pt x="212" y="1465"/>
                    <a:pt x="217" y="1465"/>
                  </a:cubicBezTo>
                  <a:lnTo>
                    <a:pt x="218" y="1465"/>
                  </a:lnTo>
                  <a:cubicBezTo>
                    <a:pt x="324" y="1501"/>
                    <a:pt x="426" y="1548"/>
                    <a:pt x="529" y="1593"/>
                  </a:cubicBezTo>
                  <a:cubicBezTo>
                    <a:pt x="694" y="1666"/>
                    <a:pt x="858" y="1737"/>
                    <a:pt x="1022" y="1811"/>
                  </a:cubicBezTo>
                  <a:cubicBezTo>
                    <a:pt x="1193" y="1888"/>
                    <a:pt x="1367" y="1961"/>
                    <a:pt x="1541" y="2032"/>
                  </a:cubicBezTo>
                  <a:cubicBezTo>
                    <a:pt x="1709" y="2102"/>
                    <a:pt x="1878" y="2169"/>
                    <a:pt x="2044" y="2240"/>
                  </a:cubicBezTo>
                  <a:cubicBezTo>
                    <a:pt x="2223" y="2315"/>
                    <a:pt x="2395" y="2404"/>
                    <a:pt x="2569" y="2487"/>
                  </a:cubicBezTo>
                  <a:cubicBezTo>
                    <a:pt x="2644" y="2525"/>
                    <a:pt x="2719" y="2566"/>
                    <a:pt x="2794" y="2604"/>
                  </a:cubicBezTo>
                  <a:cubicBezTo>
                    <a:pt x="2875" y="2644"/>
                    <a:pt x="2958" y="2681"/>
                    <a:pt x="3039" y="2721"/>
                  </a:cubicBezTo>
                  <a:cubicBezTo>
                    <a:pt x="3238" y="2821"/>
                    <a:pt x="3433" y="2924"/>
                    <a:pt x="3631" y="3026"/>
                  </a:cubicBezTo>
                  <a:cubicBezTo>
                    <a:pt x="3763" y="3094"/>
                    <a:pt x="3894" y="3163"/>
                    <a:pt x="4027" y="3231"/>
                  </a:cubicBezTo>
                  <a:cubicBezTo>
                    <a:pt x="3972" y="3254"/>
                    <a:pt x="3916" y="3276"/>
                    <a:pt x="3862" y="3301"/>
                  </a:cubicBezTo>
                  <a:cubicBezTo>
                    <a:pt x="3769" y="3345"/>
                    <a:pt x="3687" y="3403"/>
                    <a:pt x="3605" y="3464"/>
                  </a:cubicBezTo>
                  <a:lnTo>
                    <a:pt x="3605" y="3464"/>
                  </a:lnTo>
                  <a:cubicBezTo>
                    <a:pt x="3517" y="3526"/>
                    <a:pt x="3431" y="3587"/>
                    <a:pt x="3344" y="3650"/>
                  </a:cubicBezTo>
                  <a:lnTo>
                    <a:pt x="3344" y="3650"/>
                  </a:lnTo>
                  <a:cubicBezTo>
                    <a:pt x="3344" y="3649"/>
                    <a:pt x="3344" y="3649"/>
                    <a:pt x="3344" y="3649"/>
                  </a:cubicBezTo>
                  <a:lnTo>
                    <a:pt x="3344" y="3649"/>
                  </a:lnTo>
                  <a:cubicBezTo>
                    <a:pt x="3255" y="3713"/>
                    <a:pt x="3162" y="3772"/>
                    <a:pt x="3071" y="3833"/>
                  </a:cubicBezTo>
                  <a:cubicBezTo>
                    <a:pt x="2987" y="3888"/>
                    <a:pt x="2901" y="3935"/>
                    <a:pt x="2814" y="3984"/>
                  </a:cubicBezTo>
                  <a:cubicBezTo>
                    <a:pt x="2727" y="4033"/>
                    <a:pt x="2639" y="4081"/>
                    <a:pt x="2552" y="4132"/>
                  </a:cubicBezTo>
                  <a:cubicBezTo>
                    <a:pt x="2459" y="4186"/>
                    <a:pt x="2365" y="4243"/>
                    <a:pt x="2271" y="4295"/>
                  </a:cubicBezTo>
                  <a:cubicBezTo>
                    <a:pt x="2277" y="4291"/>
                    <a:pt x="2284" y="4288"/>
                    <a:pt x="2292" y="4285"/>
                  </a:cubicBezTo>
                  <a:lnTo>
                    <a:pt x="2292" y="4285"/>
                  </a:lnTo>
                  <a:cubicBezTo>
                    <a:pt x="2160" y="4353"/>
                    <a:pt x="2030" y="4424"/>
                    <a:pt x="1891" y="4478"/>
                  </a:cubicBezTo>
                  <a:cubicBezTo>
                    <a:pt x="1794" y="4512"/>
                    <a:pt x="1697" y="4552"/>
                    <a:pt x="1597" y="4577"/>
                  </a:cubicBezTo>
                  <a:cubicBezTo>
                    <a:pt x="1591" y="4577"/>
                    <a:pt x="1586" y="4578"/>
                    <a:pt x="1581" y="4580"/>
                  </a:cubicBezTo>
                  <a:cubicBezTo>
                    <a:pt x="1576" y="4579"/>
                    <a:pt x="1571" y="4579"/>
                    <a:pt x="1566" y="4579"/>
                  </a:cubicBezTo>
                  <a:cubicBezTo>
                    <a:pt x="1490" y="4579"/>
                    <a:pt x="1417" y="4628"/>
                    <a:pt x="1391" y="4701"/>
                  </a:cubicBezTo>
                  <a:cubicBezTo>
                    <a:pt x="1356" y="4798"/>
                    <a:pt x="1407" y="4902"/>
                    <a:pt x="1501" y="4939"/>
                  </a:cubicBezTo>
                  <a:cubicBezTo>
                    <a:pt x="1518" y="4945"/>
                    <a:pt x="1535" y="4948"/>
                    <a:pt x="1555" y="4950"/>
                  </a:cubicBezTo>
                  <a:cubicBezTo>
                    <a:pt x="1565" y="4951"/>
                    <a:pt x="1575" y="4952"/>
                    <a:pt x="1587" y="4952"/>
                  </a:cubicBezTo>
                  <a:cubicBezTo>
                    <a:pt x="1629" y="4951"/>
                    <a:pt x="1672" y="4941"/>
                    <a:pt x="1711" y="4929"/>
                  </a:cubicBezTo>
                  <a:cubicBezTo>
                    <a:pt x="1743" y="4920"/>
                    <a:pt x="1774" y="4910"/>
                    <a:pt x="1806" y="4899"/>
                  </a:cubicBezTo>
                  <a:cubicBezTo>
                    <a:pt x="1850" y="4884"/>
                    <a:pt x="1893" y="4868"/>
                    <a:pt x="1937" y="4853"/>
                  </a:cubicBezTo>
                  <a:cubicBezTo>
                    <a:pt x="2030" y="4822"/>
                    <a:pt x="2122" y="4787"/>
                    <a:pt x="2210" y="4743"/>
                  </a:cubicBezTo>
                  <a:cubicBezTo>
                    <a:pt x="2296" y="4700"/>
                    <a:pt x="2381" y="4656"/>
                    <a:pt x="2464" y="4610"/>
                  </a:cubicBezTo>
                  <a:cubicBezTo>
                    <a:pt x="2552" y="4564"/>
                    <a:pt x="2638" y="4511"/>
                    <a:pt x="2723" y="4461"/>
                  </a:cubicBezTo>
                  <a:cubicBezTo>
                    <a:pt x="2801" y="4415"/>
                    <a:pt x="2880" y="4371"/>
                    <a:pt x="2958" y="4327"/>
                  </a:cubicBezTo>
                  <a:cubicBezTo>
                    <a:pt x="3040" y="4281"/>
                    <a:pt x="3124" y="4239"/>
                    <a:pt x="3204" y="4187"/>
                  </a:cubicBezTo>
                  <a:cubicBezTo>
                    <a:pt x="3366" y="4083"/>
                    <a:pt x="3523" y="3973"/>
                    <a:pt x="3681" y="3861"/>
                  </a:cubicBezTo>
                  <a:lnTo>
                    <a:pt x="3681" y="3861"/>
                  </a:lnTo>
                  <a:cubicBezTo>
                    <a:pt x="3678" y="3864"/>
                    <a:pt x="3674" y="3866"/>
                    <a:pt x="3670" y="3869"/>
                  </a:cubicBezTo>
                  <a:cubicBezTo>
                    <a:pt x="3745" y="3818"/>
                    <a:pt x="3818" y="3765"/>
                    <a:pt x="3891" y="3713"/>
                  </a:cubicBezTo>
                  <a:lnTo>
                    <a:pt x="3891" y="3713"/>
                  </a:lnTo>
                  <a:cubicBezTo>
                    <a:pt x="3891" y="3713"/>
                    <a:pt x="3890" y="3714"/>
                    <a:pt x="3890" y="3714"/>
                  </a:cubicBezTo>
                  <a:cubicBezTo>
                    <a:pt x="3922" y="3691"/>
                    <a:pt x="3955" y="3670"/>
                    <a:pt x="3989" y="3650"/>
                  </a:cubicBezTo>
                  <a:cubicBezTo>
                    <a:pt x="4082" y="3604"/>
                    <a:pt x="4179" y="3565"/>
                    <a:pt x="4275" y="3528"/>
                  </a:cubicBezTo>
                  <a:cubicBezTo>
                    <a:pt x="4285" y="3524"/>
                    <a:pt x="4296" y="3522"/>
                    <a:pt x="4306" y="3518"/>
                  </a:cubicBezTo>
                  <a:cubicBezTo>
                    <a:pt x="4346" y="3510"/>
                    <a:pt x="4387" y="3504"/>
                    <a:pt x="4428" y="3499"/>
                  </a:cubicBezTo>
                  <a:cubicBezTo>
                    <a:pt x="4459" y="3497"/>
                    <a:pt x="4489" y="3496"/>
                    <a:pt x="4520" y="3496"/>
                  </a:cubicBezTo>
                  <a:cubicBezTo>
                    <a:pt x="4527" y="3497"/>
                    <a:pt x="4533" y="3497"/>
                    <a:pt x="4541" y="3498"/>
                  </a:cubicBezTo>
                  <a:cubicBezTo>
                    <a:pt x="4567" y="3512"/>
                    <a:pt x="4593" y="3524"/>
                    <a:pt x="4619" y="3538"/>
                  </a:cubicBezTo>
                  <a:cubicBezTo>
                    <a:pt x="4784" y="3626"/>
                    <a:pt x="4951" y="3713"/>
                    <a:pt x="5113" y="3805"/>
                  </a:cubicBezTo>
                  <a:cubicBezTo>
                    <a:pt x="5201" y="3856"/>
                    <a:pt x="5290" y="3907"/>
                    <a:pt x="5381" y="3952"/>
                  </a:cubicBezTo>
                  <a:cubicBezTo>
                    <a:pt x="5459" y="3991"/>
                    <a:pt x="5537" y="4025"/>
                    <a:pt x="5616" y="4063"/>
                  </a:cubicBezTo>
                  <a:cubicBezTo>
                    <a:pt x="5795" y="4153"/>
                    <a:pt x="5963" y="4262"/>
                    <a:pt x="6147" y="4342"/>
                  </a:cubicBezTo>
                  <a:cubicBezTo>
                    <a:pt x="6206" y="4368"/>
                    <a:pt x="6266" y="4397"/>
                    <a:pt x="6324" y="4424"/>
                  </a:cubicBezTo>
                  <a:cubicBezTo>
                    <a:pt x="6248" y="4473"/>
                    <a:pt x="6174" y="4532"/>
                    <a:pt x="6106" y="4590"/>
                  </a:cubicBezTo>
                  <a:cubicBezTo>
                    <a:pt x="5974" y="4703"/>
                    <a:pt x="5858" y="4832"/>
                    <a:pt x="5732" y="4952"/>
                  </a:cubicBezTo>
                  <a:cubicBezTo>
                    <a:pt x="5611" y="5069"/>
                    <a:pt x="5492" y="5189"/>
                    <a:pt x="5372" y="5306"/>
                  </a:cubicBezTo>
                  <a:cubicBezTo>
                    <a:pt x="5372" y="5306"/>
                    <a:pt x="5373" y="5305"/>
                    <a:pt x="5373" y="5305"/>
                  </a:cubicBezTo>
                  <a:lnTo>
                    <a:pt x="5373" y="5305"/>
                  </a:lnTo>
                  <a:cubicBezTo>
                    <a:pt x="5338" y="5335"/>
                    <a:pt x="5304" y="5366"/>
                    <a:pt x="5266" y="5395"/>
                  </a:cubicBezTo>
                  <a:cubicBezTo>
                    <a:pt x="5224" y="5427"/>
                    <a:pt x="5180" y="5457"/>
                    <a:pt x="5138" y="5492"/>
                  </a:cubicBezTo>
                  <a:cubicBezTo>
                    <a:pt x="5055" y="5560"/>
                    <a:pt x="4993" y="5652"/>
                    <a:pt x="4917" y="5729"/>
                  </a:cubicBezTo>
                  <a:cubicBezTo>
                    <a:pt x="4902" y="5741"/>
                    <a:pt x="4888" y="5753"/>
                    <a:pt x="4873" y="5764"/>
                  </a:cubicBezTo>
                  <a:lnTo>
                    <a:pt x="4873" y="5764"/>
                  </a:lnTo>
                  <a:cubicBezTo>
                    <a:pt x="4873" y="5764"/>
                    <a:pt x="4873" y="5764"/>
                    <a:pt x="4873" y="5764"/>
                  </a:cubicBezTo>
                  <a:lnTo>
                    <a:pt x="4873" y="5764"/>
                  </a:lnTo>
                  <a:cubicBezTo>
                    <a:pt x="4873" y="5764"/>
                    <a:pt x="4872" y="5765"/>
                    <a:pt x="4872" y="5765"/>
                  </a:cubicBezTo>
                  <a:cubicBezTo>
                    <a:pt x="4872" y="5765"/>
                    <a:pt x="4873" y="5765"/>
                    <a:pt x="4873" y="5764"/>
                  </a:cubicBezTo>
                  <a:lnTo>
                    <a:pt x="4873" y="5764"/>
                  </a:lnTo>
                  <a:cubicBezTo>
                    <a:pt x="4873" y="5765"/>
                    <a:pt x="4872" y="5765"/>
                    <a:pt x="4872" y="5765"/>
                  </a:cubicBezTo>
                  <a:cubicBezTo>
                    <a:pt x="4871" y="5766"/>
                    <a:pt x="4871" y="5766"/>
                    <a:pt x="4871" y="5766"/>
                  </a:cubicBezTo>
                  <a:cubicBezTo>
                    <a:pt x="4818" y="5794"/>
                    <a:pt x="4779" y="5847"/>
                    <a:pt x="4774" y="5912"/>
                  </a:cubicBezTo>
                  <a:cubicBezTo>
                    <a:pt x="4764" y="6010"/>
                    <a:pt x="4840" y="6106"/>
                    <a:pt x="4941" y="6112"/>
                  </a:cubicBezTo>
                  <a:cubicBezTo>
                    <a:pt x="4946" y="6113"/>
                    <a:pt x="4952" y="6113"/>
                    <a:pt x="4957" y="6113"/>
                  </a:cubicBezTo>
                  <a:cubicBezTo>
                    <a:pt x="5023" y="6112"/>
                    <a:pt x="5073" y="6079"/>
                    <a:pt x="5125" y="6037"/>
                  </a:cubicBezTo>
                  <a:cubicBezTo>
                    <a:pt x="5159" y="6010"/>
                    <a:pt x="5193" y="5979"/>
                    <a:pt x="5222" y="5946"/>
                  </a:cubicBezTo>
                  <a:cubicBezTo>
                    <a:pt x="5274" y="5888"/>
                    <a:pt x="5324" y="5827"/>
                    <a:pt x="5380" y="5772"/>
                  </a:cubicBezTo>
                  <a:cubicBezTo>
                    <a:pt x="5419" y="5740"/>
                    <a:pt x="5460" y="5712"/>
                    <a:pt x="5501" y="5682"/>
                  </a:cubicBezTo>
                  <a:cubicBezTo>
                    <a:pt x="5543" y="5650"/>
                    <a:pt x="5581" y="5616"/>
                    <a:pt x="5620" y="5580"/>
                  </a:cubicBezTo>
                  <a:cubicBezTo>
                    <a:pt x="5703" y="5503"/>
                    <a:pt x="5780" y="5421"/>
                    <a:pt x="5861" y="5343"/>
                  </a:cubicBezTo>
                  <a:cubicBezTo>
                    <a:pt x="5937" y="5269"/>
                    <a:pt x="6013" y="5197"/>
                    <a:pt x="6089" y="5122"/>
                  </a:cubicBezTo>
                  <a:cubicBezTo>
                    <a:pt x="6155" y="5056"/>
                    <a:pt x="6220" y="4989"/>
                    <a:pt x="6286" y="4924"/>
                  </a:cubicBezTo>
                  <a:cubicBezTo>
                    <a:pt x="6352" y="4867"/>
                    <a:pt x="6419" y="4809"/>
                    <a:pt x="6490" y="4759"/>
                  </a:cubicBezTo>
                  <a:cubicBezTo>
                    <a:pt x="6520" y="4739"/>
                    <a:pt x="6549" y="4719"/>
                    <a:pt x="6580" y="4701"/>
                  </a:cubicBezTo>
                  <a:cubicBezTo>
                    <a:pt x="6597" y="4693"/>
                    <a:pt x="6617" y="4685"/>
                    <a:pt x="6635" y="4678"/>
                  </a:cubicBezTo>
                  <a:lnTo>
                    <a:pt x="6635" y="4678"/>
                  </a:lnTo>
                  <a:cubicBezTo>
                    <a:pt x="6635" y="4678"/>
                    <a:pt x="6634" y="4678"/>
                    <a:pt x="6634" y="4678"/>
                  </a:cubicBezTo>
                  <a:lnTo>
                    <a:pt x="6634" y="4678"/>
                  </a:lnTo>
                  <a:cubicBezTo>
                    <a:pt x="6636" y="4677"/>
                    <a:pt x="6638" y="4676"/>
                    <a:pt x="6641" y="4676"/>
                  </a:cubicBezTo>
                  <a:cubicBezTo>
                    <a:pt x="6642" y="4675"/>
                    <a:pt x="6643" y="4675"/>
                    <a:pt x="6645" y="4674"/>
                  </a:cubicBezTo>
                  <a:lnTo>
                    <a:pt x="6645" y="4674"/>
                  </a:lnTo>
                  <a:cubicBezTo>
                    <a:pt x="6644" y="4674"/>
                    <a:pt x="6644" y="4674"/>
                    <a:pt x="6644" y="4674"/>
                  </a:cubicBezTo>
                  <a:cubicBezTo>
                    <a:pt x="6658" y="4670"/>
                    <a:pt x="6672" y="4665"/>
                    <a:pt x="6685" y="4661"/>
                  </a:cubicBezTo>
                  <a:cubicBezTo>
                    <a:pt x="6690" y="4661"/>
                    <a:pt x="6696" y="4660"/>
                    <a:pt x="6700" y="4658"/>
                  </a:cubicBezTo>
                  <a:lnTo>
                    <a:pt x="6701" y="4658"/>
                  </a:lnTo>
                  <a:cubicBezTo>
                    <a:pt x="6704" y="4660"/>
                    <a:pt x="6706" y="4660"/>
                    <a:pt x="6707" y="4660"/>
                  </a:cubicBezTo>
                  <a:cubicBezTo>
                    <a:pt x="6713" y="4660"/>
                    <a:pt x="6718" y="4660"/>
                    <a:pt x="6724" y="4660"/>
                  </a:cubicBezTo>
                  <a:cubicBezTo>
                    <a:pt x="6818" y="4660"/>
                    <a:pt x="6900" y="4588"/>
                    <a:pt x="6910" y="4493"/>
                  </a:cubicBezTo>
                  <a:cubicBezTo>
                    <a:pt x="6913" y="4441"/>
                    <a:pt x="6896" y="4393"/>
                    <a:pt x="6865" y="4357"/>
                  </a:cubicBezTo>
                  <a:cubicBezTo>
                    <a:pt x="6855" y="4297"/>
                    <a:pt x="6816" y="4243"/>
                    <a:pt x="6756" y="4215"/>
                  </a:cubicBezTo>
                  <a:cubicBezTo>
                    <a:pt x="6667" y="4172"/>
                    <a:pt x="6575" y="4135"/>
                    <a:pt x="6484" y="4091"/>
                  </a:cubicBezTo>
                  <a:cubicBezTo>
                    <a:pt x="6395" y="4049"/>
                    <a:pt x="6305" y="4010"/>
                    <a:pt x="6216" y="3968"/>
                  </a:cubicBezTo>
                  <a:cubicBezTo>
                    <a:pt x="6142" y="3930"/>
                    <a:pt x="6071" y="3889"/>
                    <a:pt x="5999" y="3848"/>
                  </a:cubicBezTo>
                  <a:cubicBezTo>
                    <a:pt x="5989" y="3805"/>
                    <a:pt x="5964" y="3765"/>
                    <a:pt x="5926" y="3737"/>
                  </a:cubicBezTo>
                  <a:lnTo>
                    <a:pt x="5926" y="3737"/>
                  </a:lnTo>
                  <a:cubicBezTo>
                    <a:pt x="5926" y="3737"/>
                    <a:pt x="5926" y="3737"/>
                    <a:pt x="5926" y="3737"/>
                  </a:cubicBezTo>
                  <a:cubicBezTo>
                    <a:pt x="5925" y="3736"/>
                    <a:pt x="5924" y="3735"/>
                    <a:pt x="5922" y="3734"/>
                  </a:cubicBezTo>
                  <a:lnTo>
                    <a:pt x="5922" y="3734"/>
                  </a:lnTo>
                  <a:cubicBezTo>
                    <a:pt x="5923" y="3734"/>
                    <a:pt x="5923" y="3734"/>
                    <a:pt x="5923" y="3734"/>
                  </a:cubicBezTo>
                  <a:lnTo>
                    <a:pt x="5923" y="3734"/>
                  </a:lnTo>
                  <a:cubicBezTo>
                    <a:pt x="5922" y="3734"/>
                    <a:pt x="5921" y="3733"/>
                    <a:pt x="5921" y="3733"/>
                  </a:cubicBezTo>
                  <a:lnTo>
                    <a:pt x="5921" y="3733"/>
                  </a:lnTo>
                  <a:cubicBezTo>
                    <a:pt x="5911" y="3726"/>
                    <a:pt x="5903" y="3718"/>
                    <a:pt x="5893" y="3711"/>
                  </a:cubicBezTo>
                  <a:cubicBezTo>
                    <a:pt x="5855" y="3679"/>
                    <a:pt x="5818" y="3646"/>
                    <a:pt x="5782" y="3612"/>
                  </a:cubicBezTo>
                  <a:cubicBezTo>
                    <a:pt x="5772" y="3600"/>
                    <a:pt x="5762" y="3587"/>
                    <a:pt x="5752" y="3573"/>
                  </a:cubicBezTo>
                  <a:cubicBezTo>
                    <a:pt x="5743" y="3560"/>
                    <a:pt x="5734" y="3546"/>
                    <a:pt x="5726" y="3531"/>
                  </a:cubicBezTo>
                  <a:cubicBezTo>
                    <a:pt x="5719" y="3515"/>
                    <a:pt x="5711" y="3499"/>
                    <a:pt x="5704" y="3483"/>
                  </a:cubicBezTo>
                  <a:cubicBezTo>
                    <a:pt x="5690" y="3437"/>
                    <a:pt x="5677" y="3393"/>
                    <a:pt x="5666" y="3346"/>
                  </a:cubicBezTo>
                  <a:cubicBezTo>
                    <a:pt x="5639" y="3226"/>
                    <a:pt x="5620" y="3107"/>
                    <a:pt x="5606" y="2986"/>
                  </a:cubicBezTo>
                  <a:cubicBezTo>
                    <a:pt x="5592" y="2839"/>
                    <a:pt x="5575" y="2694"/>
                    <a:pt x="5557" y="2548"/>
                  </a:cubicBezTo>
                  <a:cubicBezTo>
                    <a:pt x="5539" y="2410"/>
                    <a:pt x="5517" y="2272"/>
                    <a:pt x="5501" y="2132"/>
                  </a:cubicBezTo>
                  <a:lnTo>
                    <a:pt x="5501" y="2132"/>
                  </a:lnTo>
                  <a:cubicBezTo>
                    <a:pt x="5502" y="2138"/>
                    <a:pt x="5502" y="2145"/>
                    <a:pt x="5502" y="2151"/>
                  </a:cubicBezTo>
                  <a:cubicBezTo>
                    <a:pt x="5495" y="2060"/>
                    <a:pt x="5491" y="1970"/>
                    <a:pt x="5478" y="1881"/>
                  </a:cubicBezTo>
                  <a:cubicBezTo>
                    <a:pt x="5467" y="1802"/>
                    <a:pt x="5452" y="1722"/>
                    <a:pt x="5439" y="1643"/>
                  </a:cubicBezTo>
                  <a:cubicBezTo>
                    <a:pt x="5412" y="1476"/>
                    <a:pt x="5369" y="1315"/>
                    <a:pt x="5330" y="1151"/>
                  </a:cubicBezTo>
                  <a:cubicBezTo>
                    <a:pt x="5313" y="1077"/>
                    <a:pt x="5300" y="1002"/>
                    <a:pt x="5277" y="928"/>
                  </a:cubicBezTo>
                  <a:cubicBezTo>
                    <a:pt x="5255" y="856"/>
                    <a:pt x="5229" y="784"/>
                    <a:pt x="5204" y="712"/>
                  </a:cubicBezTo>
                  <a:cubicBezTo>
                    <a:pt x="5152" y="567"/>
                    <a:pt x="5097" y="423"/>
                    <a:pt x="5043" y="279"/>
                  </a:cubicBezTo>
                  <a:lnTo>
                    <a:pt x="5043" y="279"/>
                  </a:lnTo>
                  <a:cubicBezTo>
                    <a:pt x="5045" y="280"/>
                    <a:pt x="5045" y="280"/>
                    <a:pt x="5045" y="280"/>
                  </a:cubicBezTo>
                  <a:cubicBezTo>
                    <a:pt x="5023" y="223"/>
                    <a:pt x="5001" y="166"/>
                    <a:pt x="4975" y="110"/>
                  </a:cubicBezTo>
                  <a:cubicBezTo>
                    <a:pt x="4943" y="42"/>
                    <a:pt x="4876" y="1"/>
                    <a:pt x="48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9" name="Google Shape;2119;p42"/>
            <p:cNvSpPr/>
            <p:nvPr/>
          </p:nvSpPr>
          <p:spPr>
            <a:xfrm flipH="1">
              <a:off x="7301171" y="2606766"/>
              <a:ext cx="26219" cy="158569"/>
            </a:xfrm>
            <a:custGeom>
              <a:avLst/>
              <a:gdLst/>
              <a:ahLst/>
              <a:cxnLst/>
              <a:rect l="l" t="t" r="r" b="b"/>
              <a:pathLst>
                <a:path w="429" h="2562" extrusionOk="0">
                  <a:moveTo>
                    <a:pt x="225" y="0"/>
                  </a:moveTo>
                  <a:cubicBezTo>
                    <a:pt x="216" y="0"/>
                    <a:pt x="206" y="1"/>
                    <a:pt x="196" y="2"/>
                  </a:cubicBezTo>
                  <a:cubicBezTo>
                    <a:pt x="99" y="18"/>
                    <a:pt x="27" y="116"/>
                    <a:pt x="44" y="215"/>
                  </a:cubicBezTo>
                  <a:cubicBezTo>
                    <a:pt x="47" y="240"/>
                    <a:pt x="44" y="265"/>
                    <a:pt x="45" y="291"/>
                  </a:cubicBezTo>
                  <a:cubicBezTo>
                    <a:pt x="45" y="336"/>
                    <a:pt x="47" y="383"/>
                    <a:pt x="49" y="429"/>
                  </a:cubicBezTo>
                  <a:cubicBezTo>
                    <a:pt x="53" y="522"/>
                    <a:pt x="59" y="614"/>
                    <a:pt x="58" y="707"/>
                  </a:cubicBezTo>
                  <a:cubicBezTo>
                    <a:pt x="55" y="818"/>
                    <a:pt x="48" y="928"/>
                    <a:pt x="48" y="1038"/>
                  </a:cubicBezTo>
                  <a:cubicBezTo>
                    <a:pt x="48" y="1149"/>
                    <a:pt x="49" y="1260"/>
                    <a:pt x="51" y="1372"/>
                  </a:cubicBezTo>
                  <a:cubicBezTo>
                    <a:pt x="57" y="1578"/>
                    <a:pt x="60" y="1785"/>
                    <a:pt x="57" y="1991"/>
                  </a:cubicBezTo>
                  <a:cubicBezTo>
                    <a:pt x="57" y="1991"/>
                    <a:pt x="57" y="1992"/>
                    <a:pt x="57" y="1992"/>
                  </a:cubicBezTo>
                  <a:cubicBezTo>
                    <a:pt x="57" y="1995"/>
                    <a:pt x="57" y="1997"/>
                    <a:pt x="57" y="2000"/>
                  </a:cubicBezTo>
                  <a:cubicBezTo>
                    <a:pt x="52" y="2102"/>
                    <a:pt x="48" y="2204"/>
                    <a:pt x="37" y="2304"/>
                  </a:cubicBezTo>
                  <a:cubicBezTo>
                    <a:pt x="1" y="2393"/>
                    <a:pt x="41" y="2491"/>
                    <a:pt x="123" y="2540"/>
                  </a:cubicBezTo>
                  <a:cubicBezTo>
                    <a:pt x="148" y="2555"/>
                    <a:pt x="175" y="2562"/>
                    <a:pt x="202" y="2562"/>
                  </a:cubicBezTo>
                  <a:cubicBezTo>
                    <a:pt x="204" y="2562"/>
                    <a:pt x="206" y="2562"/>
                    <a:pt x="208" y="2562"/>
                  </a:cubicBezTo>
                  <a:cubicBezTo>
                    <a:pt x="283" y="2560"/>
                    <a:pt x="358" y="2508"/>
                    <a:pt x="385" y="2437"/>
                  </a:cubicBezTo>
                  <a:cubicBezTo>
                    <a:pt x="414" y="2364"/>
                    <a:pt x="411" y="2277"/>
                    <a:pt x="417" y="2200"/>
                  </a:cubicBezTo>
                  <a:cubicBezTo>
                    <a:pt x="426" y="2062"/>
                    <a:pt x="428" y="1925"/>
                    <a:pt x="427" y="1787"/>
                  </a:cubicBezTo>
                  <a:cubicBezTo>
                    <a:pt x="426" y="1507"/>
                    <a:pt x="414" y="1228"/>
                    <a:pt x="418" y="949"/>
                  </a:cubicBezTo>
                  <a:cubicBezTo>
                    <a:pt x="418" y="946"/>
                    <a:pt x="418" y="943"/>
                    <a:pt x="418" y="940"/>
                  </a:cubicBezTo>
                  <a:cubicBezTo>
                    <a:pt x="422" y="862"/>
                    <a:pt x="426" y="786"/>
                    <a:pt x="427" y="708"/>
                  </a:cubicBezTo>
                  <a:cubicBezTo>
                    <a:pt x="428" y="642"/>
                    <a:pt x="425" y="576"/>
                    <a:pt x="423" y="510"/>
                  </a:cubicBezTo>
                  <a:cubicBezTo>
                    <a:pt x="420" y="440"/>
                    <a:pt x="416" y="369"/>
                    <a:pt x="415" y="300"/>
                  </a:cubicBezTo>
                  <a:cubicBezTo>
                    <a:pt x="415" y="252"/>
                    <a:pt x="418" y="203"/>
                    <a:pt x="410" y="155"/>
                  </a:cubicBezTo>
                  <a:cubicBezTo>
                    <a:pt x="394" y="66"/>
                    <a:pt x="315" y="0"/>
                    <a:pt x="2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0" name="Google Shape;2120;p42"/>
            <p:cNvSpPr/>
            <p:nvPr/>
          </p:nvSpPr>
          <p:spPr>
            <a:xfrm flipH="1">
              <a:off x="6982138" y="1607573"/>
              <a:ext cx="408632" cy="524910"/>
            </a:xfrm>
            <a:custGeom>
              <a:avLst/>
              <a:gdLst/>
              <a:ahLst/>
              <a:cxnLst/>
              <a:rect l="l" t="t" r="r" b="b"/>
              <a:pathLst>
                <a:path w="6686" h="8481" extrusionOk="0">
                  <a:moveTo>
                    <a:pt x="1470" y="1205"/>
                  </a:moveTo>
                  <a:lnTo>
                    <a:pt x="1470" y="1205"/>
                  </a:lnTo>
                  <a:cubicBezTo>
                    <a:pt x="1472" y="1207"/>
                    <a:pt x="1474" y="1209"/>
                    <a:pt x="1477" y="1212"/>
                  </a:cubicBezTo>
                  <a:lnTo>
                    <a:pt x="1477" y="1212"/>
                  </a:lnTo>
                  <a:cubicBezTo>
                    <a:pt x="1475" y="1209"/>
                    <a:pt x="1472" y="1207"/>
                    <a:pt x="1470" y="1205"/>
                  </a:cubicBezTo>
                  <a:close/>
                  <a:moveTo>
                    <a:pt x="3270" y="3018"/>
                  </a:moveTo>
                  <a:cubicBezTo>
                    <a:pt x="3270" y="3021"/>
                    <a:pt x="3270" y="3023"/>
                    <a:pt x="3270" y="3026"/>
                  </a:cubicBezTo>
                  <a:lnTo>
                    <a:pt x="3270" y="3026"/>
                  </a:lnTo>
                  <a:cubicBezTo>
                    <a:pt x="3270" y="3023"/>
                    <a:pt x="3270" y="3021"/>
                    <a:pt x="3270" y="3018"/>
                  </a:cubicBezTo>
                  <a:close/>
                  <a:moveTo>
                    <a:pt x="3763" y="4222"/>
                  </a:moveTo>
                  <a:cubicBezTo>
                    <a:pt x="3762" y="4222"/>
                    <a:pt x="3762" y="4223"/>
                    <a:pt x="3761" y="4223"/>
                  </a:cubicBezTo>
                  <a:lnTo>
                    <a:pt x="3761" y="4223"/>
                  </a:lnTo>
                  <a:cubicBezTo>
                    <a:pt x="3762" y="4223"/>
                    <a:pt x="3762" y="4223"/>
                    <a:pt x="3763" y="4222"/>
                  </a:cubicBezTo>
                  <a:close/>
                  <a:moveTo>
                    <a:pt x="3761" y="4223"/>
                  </a:moveTo>
                  <a:cubicBezTo>
                    <a:pt x="3761" y="4223"/>
                    <a:pt x="3761" y="4223"/>
                    <a:pt x="3761" y="4223"/>
                  </a:cubicBezTo>
                  <a:lnTo>
                    <a:pt x="3761" y="4223"/>
                  </a:lnTo>
                  <a:cubicBezTo>
                    <a:pt x="3761" y="4223"/>
                    <a:pt x="3761" y="4223"/>
                    <a:pt x="3761" y="4223"/>
                  </a:cubicBezTo>
                  <a:close/>
                  <a:moveTo>
                    <a:pt x="2445" y="6445"/>
                  </a:moveTo>
                  <a:cubicBezTo>
                    <a:pt x="2448" y="6447"/>
                    <a:pt x="2451" y="6449"/>
                    <a:pt x="2454" y="6451"/>
                  </a:cubicBezTo>
                  <a:lnTo>
                    <a:pt x="2454" y="6451"/>
                  </a:lnTo>
                  <a:cubicBezTo>
                    <a:pt x="2451" y="6449"/>
                    <a:pt x="2448" y="6447"/>
                    <a:pt x="2445" y="6445"/>
                  </a:cubicBezTo>
                  <a:close/>
                  <a:moveTo>
                    <a:pt x="3034" y="1"/>
                  </a:moveTo>
                  <a:cubicBezTo>
                    <a:pt x="3032" y="1"/>
                    <a:pt x="3031" y="1"/>
                    <a:pt x="3030" y="1"/>
                  </a:cubicBezTo>
                  <a:cubicBezTo>
                    <a:pt x="2929" y="2"/>
                    <a:pt x="2847" y="86"/>
                    <a:pt x="2848" y="187"/>
                  </a:cubicBezTo>
                  <a:cubicBezTo>
                    <a:pt x="2848" y="225"/>
                    <a:pt x="2849" y="264"/>
                    <a:pt x="2848" y="301"/>
                  </a:cubicBezTo>
                  <a:cubicBezTo>
                    <a:pt x="2844" y="490"/>
                    <a:pt x="2834" y="676"/>
                    <a:pt x="2834" y="865"/>
                  </a:cubicBezTo>
                  <a:cubicBezTo>
                    <a:pt x="2833" y="1067"/>
                    <a:pt x="2828" y="1270"/>
                    <a:pt x="2826" y="1472"/>
                  </a:cubicBezTo>
                  <a:cubicBezTo>
                    <a:pt x="2825" y="1664"/>
                    <a:pt x="2826" y="1858"/>
                    <a:pt x="2835" y="2050"/>
                  </a:cubicBezTo>
                  <a:cubicBezTo>
                    <a:pt x="2843" y="2198"/>
                    <a:pt x="2857" y="2347"/>
                    <a:pt x="2870" y="2496"/>
                  </a:cubicBezTo>
                  <a:cubicBezTo>
                    <a:pt x="2855" y="2480"/>
                    <a:pt x="2840" y="2464"/>
                    <a:pt x="2824" y="2449"/>
                  </a:cubicBezTo>
                  <a:cubicBezTo>
                    <a:pt x="2751" y="2384"/>
                    <a:pt x="2675" y="2323"/>
                    <a:pt x="2598" y="2262"/>
                  </a:cubicBezTo>
                  <a:cubicBezTo>
                    <a:pt x="2504" y="2181"/>
                    <a:pt x="2412" y="2098"/>
                    <a:pt x="2324" y="2011"/>
                  </a:cubicBezTo>
                  <a:cubicBezTo>
                    <a:pt x="2277" y="1965"/>
                    <a:pt x="2230" y="1922"/>
                    <a:pt x="2182" y="1878"/>
                  </a:cubicBezTo>
                  <a:cubicBezTo>
                    <a:pt x="2128" y="1831"/>
                    <a:pt x="2068" y="1790"/>
                    <a:pt x="2012" y="1744"/>
                  </a:cubicBezTo>
                  <a:cubicBezTo>
                    <a:pt x="1953" y="1692"/>
                    <a:pt x="1900" y="1631"/>
                    <a:pt x="1845" y="1573"/>
                  </a:cubicBezTo>
                  <a:cubicBezTo>
                    <a:pt x="1803" y="1527"/>
                    <a:pt x="1756" y="1486"/>
                    <a:pt x="1709" y="1445"/>
                  </a:cubicBezTo>
                  <a:cubicBezTo>
                    <a:pt x="1626" y="1373"/>
                    <a:pt x="1551" y="1294"/>
                    <a:pt x="1477" y="1212"/>
                  </a:cubicBezTo>
                  <a:lnTo>
                    <a:pt x="1477" y="1212"/>
                  </a:lnTo>
                  <a:cubicBezTo>
                    <a:pt x="1478" y="1213"/>
                    <a:pt x="1478" y="1215"/>
                    <a:pt x="1479" y="1216"/>
                  </a:cubicBezTo>
                  <a:cubicBezTo>
                    <a:pt x="1444" y="1175"/>
                    <a:pt x="1409" y="1134"/>
                    <a:pt x="1373" y="1094"/>
                  </a:cubicBezTo>
                  <a:cubicBezTo>
                    <a:pt x="1316" y="1030"/>
                    <a:pt x="1256" y="960"/>
                    <a:pt x="1170" y="935"/>
                  </a:cubicBezTo>
                  <a:cubicBezTo>
                    <a:pt x="1155" y="930"/>
                    <a:pt x="1140" y="928"/>
                    <a:pt x="1124" y="928"/>
                  </a:cubicBezTo>
                  <a:cubicBezTo>
                    <a:pt x="1042" y="928"/>
                    <a:pt x="965" y="987"/>
                    <a:pt x="944" y="1067"/>
                  </a:cubicBezTo>
                  <a:cubicBezTo>
                    <a:pt x="921" y="1152"/>
                    <a:pt x="963" y="1238"/>
                    <a:pt x="1038" y="1278"/>
                  </a:cubicBezTo>
                  <a:cubicBezTo>
                    <a:pt x="1038" y="1278"/>
                    <a:pt x="1039" y="1279"/>
                    <a:pt x="1040" y="1279"/>
                  </a:cubicBezTo>
                  <a:cubicBezTo>
                    <a:pt x="1040" y="1279"/>
                    <a:pt x="1041" y="1279"/>
                    <a:pt x="1041" y="1280"/>
                  </a:cubicBezTo>
                  <a:lnTo>
                    <a:pt x="1042" y="1280"/>
                  </a:lnTo>
                  <a:cubicBezTo>
                    <a:pt x="1050" y="1288"/>
                    <a:pt x="1057" y="1295"/>
                    <a:pt x="1064" y="1303"/>
                  </a:cubicBezTo>
                  <a:cubicBezTo>
                    <a:pt x="1060" y="1297"/>
                    <a:pt x="1054" y="1290"/>
                    <a:pt x="1049" y="1285"/>
                  </a:cubicBezTo>
                  <a:lnTo>
                    <a:pt x="1049" y="1285"/>
                  </a:lnTo>
                  <a:cubicBezTo>
                    <a:pt x="1174" y="1423"/>
                    <a:pt x="1291" y="1572"/>
                    <a:pt x="1432" y="1694"/>
                  </a:cubicBezTo>
                  <a:cubicBezTo>
                    <a:pt x="1507" y="1758"/>
                    <a:pt x="1576" y="1826"/>
                    <a:pt x="1643" y="1898"/>
                  </a:cubicBezTo>
                  <a:cubicBezTo>
                    <a:pt x="1700" y="1960"/>
                    <a:pt x="1759" y="2020"/>
                    <a:pt x="1828" y="2071"/>
                  </a:cubicBezTo>
                  <a:cubicBezTo>
                    <a:pt x="1863" y="2099"/>
                    <a:pt x="1900" y="2126"/>
                    <a:pt x="1937" y="2155"/>
                  </a:cubicBezTo>
                  <a:cubicBezTo>
                    <a:pt x="1939" y="2156"/>
                    <a:pt x="1940" y="2157"/>
                    <a:pt x="1941" y="2158"/>
                  </a:cubicBezTo>
                  <a:cubicBezTo>
                    <a:pt x="1940" y="2157"/>
                    <a:pt x="1939" y="2157"/>
                    <a:pt x="1937" y="2156"/>
                  </a:cubicBezTo>
                  <a:lnTo>
                    <a:pt x="1937" y="2156"/>
                  </a:lnTo>
                  <a:cubicBezTo>
                    <a:pt x="2029" y="2237"/>
                    <a:pt x="2114" y="2325"/>
                    <a:pt x="2205" y="2408"/>
                  </a:cubicBezTo>
                  <a:cubicBezTo>
                    <a:pt x="2257" y="2454"/>
                    <a:pt x="2308" y="2504"/>
                    <a:pt x="2362" y="2547"/>
                  </a:cubicBezTo>
                  <a:cubicBezTo>
                    <a:pt x="2404" y="2580"/>
                    <a:pt x="2447" y="2612"/>
                    <a:pt x="2488" y="2647"/>
                  </a:cubicBezTo>
                  <a:cubicBezTo>
                    <a:pt x="2548" y="2699"/>
                    <a:pt x="2608" y="2752"/>
                    <a:pt x="2663" y="2809"/>
                  </a:cubicBezTo>
                  <a:cubicBezTo>
                    <a:pt x="2718" y="2871"/>
                    <a:pt x="2769" y="2938"/>
                    <a:pt x="2818" y="3006"/>
                  </a:cubicBezTo>
                  <a:cubicBezTo>
                    <a:pt x="2825" y="3017"/>
                    <a:pt x="2832" y="3028"/>
                    <a:pt x="2838" y="3040"/>
                  </a:cubicBezTo>
                  <a:cubicBezTo>
                    <a:pt x="2843" y="3052"/>
                    <a:pt x="2849" y="3065"/>
                    <a:pt x="2855" y="3079"/>
                  </a:cubicBezTo>
                  <a:cubicBezTo>
                    <a:pt x="2865" y="3113"/>
                    <a:pt x="2874" y="3149"/>
                    <a:pt x="2883" y="3185"/>
                  </a:cubicBezTo>
                  <a:cubicBezTo>
                    <a:pt x="2891" y="3229"/>
                    <a:pt x="2899" y="3273"/>
                    <a:pt x="2905" y="3318"/>
                  </a:cubicBezTo>
                  <a:cubicBezTo>
                    <a:pt x="2907" y="3335"/>
                    <a:pt x="2914" y="3350"/>
                    <a:pt x="2921" y="3366"/>
                  </a:cubicBezTo>
                  <a:cubicBezTo>
                    <a:pt x="2926" y="3454"/>
                    <a:pt x="2929" y="3541"/>
                    <a:pt x="2931" y="3629"/>
                  </a:cubicBezTo>
                  <a:cubicBezTo>
                    <a:pt x="2935" y="3769"/>
                    <a:pt x="2944" y="3909"/>
                    <a:pt x="2947" y="4050"/>
                  </a:cubicBezTo>
                  <a:cubicBezTo>
                    <a:pt x="2955" y="4284"/>
                    <a:pt x="2961" y="4521"/>
                    <a:pt x="2953" y="4756"/>
                  </a:cubicBezTo>
                  <a:cubicBezTo>
                    <a:pt x="2950" y="4769"/>
                    <a:pt x="2945" y="4780"/>
                    <a:pt x="2942" y="4793"/>
                  </a:cubicBezTo>
                  <a:cubicBezTo>
                    <a:pt x="2919" y="4888"/>
                    <a:pt x="2902" y="4983"/>
                    <a:pt x="2891" y="5080"/>
                  </a:cubicBezTo>
                  <a:cubicBezTo>
                    <a:pt x="2885" y="5131"/>
                    <a:pt x="2878" y="5181"/>
                    <a:pt x="2871" y="5231"/>
                  </a:cubicBezTo>
                  <a:cubicBezTo>
                    <a:pt x="2865" y="5269"/>
                    <a:pt x="2858" y="5306"/>
                    <a:pt x="2858" y="5345"/>
                  </a:cubicBezTo>
                  <a:cubicBezTo>
                    <a:pt x="2858" y="5385"/>
                    <a:pt x="2875" y="5421"/>
                    <a:pt x="2898" y="5450"/>
                  </a:cubicBezTo>
                  <a:cubicBezTo>
                    <a:pt x="2877" y="5723"/>
                    <a:pt x="2862" y="5994"/>
                    <a:pt x="2859" y="6265"/>
                  </a:cubicBezTo>
                  <a:cubicBezTo>
                    <a:pt x="2859" y="6284"/>
                    <a:pt x="2858" y="6302"/>
                    <a:pt x="2858" y="6321"/>
                  </a:cubicBezTo>
                  <a:cubicBezTo>
                    <a:pt x="2848" y="6309"/>
                    <a:pt x="2839" y="6298"/>
                    <a:pt x="2828" y="6286"/>
                  </a:cubicBezTo>
                  <a:cubicBezTo>
                    <a:pt x="2767" y="6222"/>
                    <a:pt x="2699" y="6172"/>
                    <a:pt x="2626" y="6124"/>
                  </a:cubicBezTo>
                  <a:cubicBezTo>
                    <a:pt x="2568" y="6084"/>
                    <a:pt x="2512" y="6040"/>
                    <a:pt x="2450" y="6008"/>
                  </a:cubicBezTo>
                  <a:cubicBezTo>
                    <a:pt x="2385" y="5974"/>
                    <a:pt x="2317" y="5941"/>
                    <a:pt x="2251" y="5909"/>
                  </a:cubicBezTo>
                  <a:lnTo>
                    <a:pt x="2251" y="5909"/>
                  </a:lnTo>
                  <a:cubicBezTo>
                    <a:pt x="2252" y="5910"/>
                    <a:pt x="2253" y="5910"/>
                    <a:pt x="2254" y="5911"/>
                  </a:cubicBezTo>
                  <a:cubicBezTo>
                    <a:pt x="2142" y="5855"/>
                    <a:pt x="2030" y="5801"/>
                    <a:pt x="1911" y="5758"/>
                  </a:cubicBezTo>
                  <a:cubicBezTo>
                    <a:pt x="1790" y="5713"/>
                    <a:pt x="1671" y="5668"/>
                    <a:pt x="1554" y="5614"/>
                  </a:cubicBezTo>
                  <a:cubicBezTo>
                    <a:pt x="1438" y="5564"/>
                    <a:pt x="1324" y="5512"/>
                    <a:pt x="1207" y="5469"/>
                  </a:cubicBezTo>
                  <a:cubicBezTo>
                    <a:pt x="1090" y="5426"/>
                    <a:pt x="971" y="5395"/>
                    <a:pt x="854" y="5359"/>
                  </a:cubicBezTo>
                  <a:cubicBezTo>
                    <a:pt x="792" y="5335"/>
                    <a:pt x="732" y="5309"/>
                    <a:pt x="673" y="5281"/>
                  </a:cubicBezTo>
                  <a:cubicBezTo>
                    <a:pt x="608" y="5245"/>
                    <a:pt x="543" y="5207"/>
                    <a:pt x="480" y="5168"/>
                  </a:cubicBezTo>
                  <a:cubicBezTo>
                    <a:pt x="420" y="5132"/>
                    <a:pt x="361" y="5099"/>
                    <a:pt x="304" y="5062"/>
                  </a:cubicBezTo>
                  <a:cubicBezTo>
                    <a:pt x="301" y="5060"/>
                    <a:pt x="299" y="5059"/>
                    <a:pt x="298" y="5058"/>
                  </a:cubicBezTo>
                  <a:cubicBezTo>
                    <a:pt x="269" y="5041"/>
                    <a:pt x="237" y="5031"/>
                    <a:pt x="202" y="5031"/>
                  </a:cubicBezTo>
                  <a:cubicBezTo>
                    <a:pt x="194" y="5031"/>
                    <a:pt x="185" y="5032"/>
                    <a:pt x="177" y="5033"/>
                  </a:cubicBezTo>
                  <a:cubicBezTo>
                    <a:pt x="81" y="5048"/>
                    <a:pt x="1" y="5145"/>
                    <a:pt x="21" y="5245"/>
                  </a:cubicBezTo>
                  <a:cubicBezTo>
                    <a:pt x="30" y="5294"/>
                    <a:pt x="53" y="5333"/>
                    <a:pt x="92" y="5365"/>
                  </a:cubicBezTo>
                  <a:cubicBezTo>
                    <a:pt x="109" y="5378"/>
                    <a:pt x="129" y="5387"/>
                    <a:pt x="147" y="5399"/>
                  </a:cubicBezTo>
                  <a:cubicBezTo>
                    <a:pt x="186" y="5422"/>
                    <a:pt x="224" y="5445"/>
                    <a:pt x="261" y="5468"/>
                  </a:cubicBezTo>
                  <a:cubicBezTo>
                    <a:pt x="346" y="5520"/>
                    <a:pt x="431" y="5575"/>
                    <a:pt x="520" y="5617"/>
                  </a:cubicBezTo>
                  <a:cubicBezTo>
                    <a:pt x="608" y="5657"/>
                    <a:pt x="694" y="5696"/>
                    <a:pt x="785" y="5724"/>
                  </a:cubicBezTo>
                  <a:cubicBezTo>
                    <a:pt x="873" y="5752"/>
                    <a:pt x="962" y="5777"/>
                    <a:pt x="1050" y="5805"/>
                  </a:cubicBezTo>
                  <a:cubicBezTo>
                    <a:pt x="1125" y="5832"/>
                    <a:pt x="1198" y="5861"/>
                    <a:pt x="1271" y="5893"/>
                  </a:cubicBezTo>
                  <a:cubicBezTo>
                    <a:pt x="1348" y="5926"/>
                    <a:pt x="1423" y="5963"/>
                    <a:pt x="1501" y="5995"/>
                  </a:cubicBezTo>
                  <a:cubicBezTo>
                    <a:pt x="1650" y="6058"/>
                    <a:pt x="1804" y="6108"/>
                    <a:pt x="1951" y="6173"/>
                  </a:cubicBezTo>
                  <a:cubicBezTo>
                    <a:pt x="2042" y="6218"/>
                    <a:pt x="2132" y="6262"/>
                    <a:pt x="2222" y="6306"/>
                  </a:cubicBezTo>
                  <a:cubicBezTo>
                    <a:pt x="2251" y="6322"/>
                    <a:pt x="2280" y="6337"/>
                    <a:pt x="2308" y="6354"/>
                  </a:cubicBezTo>
                  <a:cubicBezTo>
                    <a:pt x="2361" y="6388"/>
                    <a:pt x="2412" y="6423"/>
                    <a:pt x="2466" y="6458"/>
                  </a:cubicBezTo>
                  <a:cubicBezTo>
                    <a:pt x="2462" y="6456"/>
                    <a:pt x="2458" y="6454"/>
                    <a:pt x="2454" y="6451"/>
                  </a:cubicBezTo>
                  <a:lnTo>
                    <a:pt x="2454" y="6451"/>
                  </a:lnTo>
                  <a:cubicBezTo>
                    <a:pt x="2473" y="6464"/>
                    <a:pt x="2492" y="6478"/>
                    <a:pt x="2511" y="6492"/>
                  </a:cubicBezTo>
                  <a:cubicBezTo>
                    <a:pt x="2537" y="6516"/>
                    <a:pt x="2562" y="6541"/>
                    <a:pt x="2587" y="6569"/>
                  </a:cubicBezTo>
                  <a:cubicBezTo>
                    <a:pt x="2622" y="6608"/>
                    <a:pt x="2652" y="6649"/>
                    <a:pt x="2682" y="6691"/>
                  </a:cubicBezTo>
                  <a:cubicBezTo>
                    <a:pt x="2702" y="6720"/>
                    <a:pt x="2720" y="6748"/>
                    <a:pt x="2736" y="6778"/>
                  </a:cubicBezTo>
                  <a:cubicBezTo>
                    <a:pt x="2745" y="6799"/>
                    <a:pt x="2754" y="6820"/>
                    <a:pt x="2762" y="6842"/>
                  </a:cubicBezTo>
                  <a:cubicBezTo>
                    <a:pt x="2771" y="6866"/>
                    <a:pt x="2778" y="6890"/>
                    <a:pt x="2785" y="6915"/>
                  </a:cubicBezTo>
                  <a:cubicBezTo>
                    <a:pt x="2795" y="6968"/>
                    <a:pt x="2799" y="7020"/>
                    <a:pt x="2804" y="7074"/>
                  </a:cubicBezTo>
                  <a:cubicBezTo>
                    <a:pt x="2807" y="7110"/>
                    <a:pt x="2825" y="7138"/>
                    <a:pt x="2847" y="7163"/>
                  </a:cubicBezTo>
                  <a:cubicBezTo>
                    <a:pt x="2847" y="7206"/>
                    <a:pt x="2846" y="7247"/>
                    <a:pt x="2846" y="7288"/>
                  </a:cubicBezTo>
                  <a:cubicBezTo>
                    <a:pt x="2847" y="7366"/>
                    <a:pt x="2897" y="7431"/>
                    <a:pt x="2965" y="7457"/>
                  </a:cubicBezTo>
                  <a:cubicBezTo>
                    <a:pt x="2949" y="7491"/>
                    <a:pt x="2934" y="7526"/>
                    <a:pt x="2925" y="7564"/>
                  </a:cubicBezTo>
                  <a:cubicBezTo>
                    <a:pt x="2903" y="7652"/>
                    <a:pt x="2890" y="7738"/>
                    <a:pt x="2886" y="7829"/>
                  </a:cubicBezTo>
                  <a:cubicBezTo>
                    <a:pt x="2880" y="7966"/>
                    <a:pt x="2883" y="8103"/>
                    <a:pt x="2887" y="8239"/>
                  </a:cubicBezTo>
                  <a:cubicBezTo>
                    <a:pt x="2875" y="8267"/>
                    <a:pt x="2872" y="8298"/>
                    <a:pt x="2877" y="8328"/>
                  </a:cubicBezTo>
                  <a:cubicBezTo>
                    <a:pt x="2890" y="8415"/>
                    <a:pt x="2967" y="8481"/>
                    <a:pt x="3054" y="8481"/>
                  </a:cubicBezTo>
                  <a:cubicBezTo>
                    <a:pt x="3055" y="8481"/>
                    <a:pt x="3055" y="8481"/>
                    <a:pt x="3056" y="8481"/>
                  </a:cubicBezTo>
                  <a:cubicBezTo>
                    <a:pt x="3144" y="8479"/>
                    <a:pt x="3221" y="8412"/>
                    <a:pt x="3231" y="8324"/>
                  </a:cubicBezTo>
                  <a:cubicBezTo>
                    <a:pt x="3234" y="8296"/>
                    <a:pt x="3231" y="8268"/>
                    <a:pt x="3221" y="8242"/>
                  </a:cubicBezTo>
                  <a:lnTo>
                    <a:pt x="3223" y="8215"/>
                  </a:lnTo>
                  <a:cubicBezTo>
                    <a:pt x="3229" y="8116"/>
                    <a:pt x="3233" y="8017"/>
                    <a:pt x="3238" y="7918"/>
                  </a:cubicBezTo>
                  <a:lnTo>
                    <a:pt x="3238" y="7921"/>
                  </a:lnTo>
                  <a:cubicBezTo>
                    <a:pt x="3241" y="7856"/>
                    <a:pt x="3248" y="7792"/>
                    <a:pt x="3258" y="7728"/>
                  </a:cubicBezTo>
                  <a:cubicBezTo>
                    <a:pt x="3264" y="7703"/>
                    <a:pt x="3270" y="7677"/>
                    <a:pt x="3278" y="7652"/>
                  </a:cubicBezTo>
                  <a:cubicBezTo>
                    <a:pt x="3281" y="7641"/>
                    <a:pt x="3286" y="7631"/>
                    <a:pt x="3290" y="7620"/>
                  </a:cubicBezTo>
                  <a:cubicBezTo>
                    <a:pt x="3297" y="7609"/>
                    <a:pt x="3303" y="7598"/>
                    <a:pt x="3310" y="7588"/>
                  </a:cubicBezTo>
                  <a:cubicBezTo>
                    <a:pt x="3322" y="7570"/>
                    <a:pt x="3335" y="7553"/>
                    <a:pt x="3349" y="7537"/>
                  </a:cubicBezTo>
                  <a:cubicBezTo>
                    <a:pt x="3447" y="7427"/>
                    <a:pt x="3555" y="7326"/>
                    <a:pt x="3662" y="7226"/>
                  </a:cubicBezTo>
                  <a:cubicBezTo>
                    <a:pt x="3720" y="7175"/>
                    <a:pt x="3781" y="7124"/>
                    <a:pt x="3844" y="7079"/>
                  </a:cubicBezTo>
                  <a:cubicBezTo>
                    <a:pt x="3957" y="7005"/>
                    <a:pt x="4073" y="6933"/>
                    <a:pt x="4182" y="6856"/>
                  </a:cubicBezTo>
                  <a:cubicBezTo>
                    <a:pt x="4286" y="6781"/>
                    <a:pt x="4389" y="6705"/>
                    <a:pt x="4495" y="6630"/>
                  </a:cubicBezTo>
                  <a:cubicBezTo>
                    <a:pt x="4554" y="6590"/>
                    <a:pt x="4615" y="6552"/>
                    <a:pt x="4673" y="6512"/>
                  </a:cubicBezTo>
                  <a:cubicBezTo>
                    <a:pt x="4832" y="6406"/>
                    <a:pt x="4990" y="6299"/>
                    <a:pt x="5150" y="6195"/>
                  </a:cubicBezTo>
                  <a:cubicBezTo>
                    <a:pt x="5232" y="6141"/>
                    <a:pt x="5314" y="6087"/>
                    <a:pt x="5400" y="6039"/>
                  </a:cubicBezTo>
                  <a:cubicBezTo>
                    <a:pt x="5484" y="5991"/>
                    <a:pt x="5569" y="5945"/>
                    <a:pt x="5653" y="5897"/>
                  </a:cubicBezTo>
                  <a:cubicBezTo>
                    <a:pt x="5811" y="5807"/>
                    <a:pt x="5962" y="5707"/>
                    <a:pt x="6116" y="5610"/>
                  </a:cubicBezTo>
                  <a:cubicBezTo>
                    <a:pt x="6196" y="5561"/>
                    <a:pt x="6276" y="5514"/>
                    <a:pt x="6357" y="5470"/>
                  </a:cubicBezTo>
                  <a:cubicBezTo>
                    <a:pt x="6430" y="5430"/>
                    <a:pt x="6500" y="5386"/>
                    <a:pt x="6571" y="5346"/>
                  </a:cubicBezTo>
                  <a:cubicBezTo>
                    <a:pt x="6660" y="5296"/>
                    <a:pt x="6685" y="5176"/>
                    <a:pt x="6635" y="5091"/>
                  </a:cubicBezTo>
                  <a:cubicBezTo>
                    <a:pt x="6600" y="5034"/>
                    <a:pt x="6539" y="5004"/>
                    <a:pt x="6477" y="5004"/>
                  </a:cubicBezTo>
                  <a:cubicBezTo>
                    <a:pt x="6444" y="5004"/>
                    <a:pt x="6411" y="5012"/>
                    <a:pt x="6381" y="5030"/>
                  </a:cubicBezTo>
                  <a:cubicBezTo>
                    <a:pt x="6293" y="5078"/>
                    <a:pt x="6207" y="5129"/>
                    <a:pt x="6119" y="5178"/>
                  </a:cubicBezTo>
                  <a:cubicBezTo>
                    <a:pt x="6023" y="5232"/>
                    <a:pt x="5931" y="5289"/>
                    <a:pt x="5839" y="5347"/>
                  </a:cubicBezTo>
                  <a:cubicBezTo>
                    <a:pt x="5679" y="5448"/>
                    <a:pt x="5521" y="5549"/>
                    <a:pt x="5356" y="5640"/>
                  </a:cubicBezTo>
                  <a:cubicBezTo>
                    <a:pt x="5186" y="5734"/>
                    <a:pt x="5022" y="5836"/>
                    <a:pt x="4859" y="5943"/>
                  </a:cubicBezTo>
                  <a:cubicBezTo>
                    <a:pt x="4697" y="6050"/>
                    <a:pt x="4537" y="6160"/>
                    <a:pt x="4374" y="6267"/>
                  </a:cubicBezTo>
                  <a:cubicBezTo>
                    <a:pt x="4213" y="6373"/>
                    <a:pt x="4060" y="6490"/>
                    <a:pt x="3902" y="6602"/>
                  </a:cubicBezTo>
                  <a:cubicBezTo>
                    <a:pt x="3766" y="6694"/>
                    <a:pt x="3621" y="6775"/>
                    <a:pt x="3495" y="6882"/>
                  </a:cubicBezTo>
                  <a:cubicBezTo>
                    <a:pt x="3399" y="6965"/>
                    <a:pt x="3308" y="7055"/>
                    <a:pt x="3217" y="7145"/>
                  </a:cubicBezTo>
                  <a:cubicBezTo>
                    <a:pt x="3217" y="6953"/>
                    <a:pt x="3217" y="6762"/>
                    <a:pt x="3223" y="6571"/>
                  </a:cubicBezTo>
                  <a:cubicBezTo>
                    <a:pt x="3232" y="6311"/>
                    <a:pt x="3232" y="6054"/>
                    <a:pt x="3244" y="5795"/>
                  </a:cubicBezTo>
                  <a:cubicBezTo>
                    <a:pt x="3255" y="5586"/>
                    <a:pt x="3270" y="5377"/>
                    <a:pt x="3293" y="5170"/>
                  </a:cubicBezTo>
                  <a:cubicBezTo>
                    <a:pt x="3305" y="5054"/>
                    <a:pt x="3314" y="4938"/>
                    <a:pt x="3321" y="4821"/>
                  </a:cubicBezTo>
                  <a:cubicBezTo>
                    <a:pt x="3325" y="4808"/>
                    <a:pt x="3328" y="4792"/>
                    <a:pt x="3333" y="4778"/>
                  </a:cubicBezTo>
                  <a:cubicBezTo>
                    <a:pt x="3345" y="4744"/>
                    <a:pt x="3359" y="4709"/>
                    <a:pt x="3374" y="4677"/>
                  </a:cubicBezTo>
                  <a:cubicBezTo>
                    <a:pt x="3385" y="4655"/>
                    <a:pt x="3398" y="4633"/>
                    <a:pt x="3412" y="4610"/>
                  </a:cubicBezTo>
                  <a:cubicBezTo>
                    <a:pt x="3451" y="4553"/>
                    <a:pt x="3493" y="4498"/>
                    <a:pt x="3537" y="4444"/>
                  </a:cubicBezTo>
                  <a:cubicBezTo>
                    <a:pt x="3605" y="4370"/>
                    <a:pt x="3678" y="4300"/>
                    <a:pt x="3752" y="4231"/>
                  </a:cubicBezTo>
                  <a:lnTo>
                    <a:pt x="3752" y="4231"/>
                  </a:lnTo>
                  <a:cubicBezTo>
                    <a:pt x="3752" y="4231"/>
                    <a:pt x="3752" y="4232"/>
                    <a:pt x="3752" y="4232"/>
                  </a:cubicBezTo>
                  <a:lnTo>
                    <a:pt x="3752" y="4232"/>
                  </a:lnTo>
                  <a:cubicBezTo>
                    <a:pt x="3754" y="4230"/>
                    <a:pt x="3756" y="4228"/>
                    <a:pt x="3758" y="4226"/>
                  </a:cubicBezTo>
                  <a:cubicBezTo>
                    <a:pt x="3759" y="4225"/>
                    <a:pt x="3760" y="4224"/>
                    <a:pt x="3761" y="4223"/>
                  </a:cubicBezTo>
                  <a:lnTo>
                    <a:pt x="3761" y="4223"/>
                  </a:lnTo>
                  <a:cubicBezTo>
                    <a:pt x="3761" y="4223"/>
                    <a:pt x="3761" y="4223"/>
                    <a:pt x="3760" y="4223"/>
                  </a:cubicBezTo>
                  <a:cubicBezTo>
                    <a:pt x="3926" y="4076"/>
                    <a:pt x="4097" y="3936"/>
                    <a:pt x="4270" y="3798"/>
                  </a:cubicBezTo>
                  <a:cubicBezTo>
                    <a:pt x="4361" y="3727"/>
                    <a:pt x="4452" y="3657"/>
                    <a:pt x="4543" y="3584"/>
                  </a:cubicBezTo>
                  <a:cubicBezTo>
                    <a:pt x="4631" y="3513"/>
                    <a:pt x="4719" y="3440"/>
                    <a:pt x="4809" y="3372"/>
                  </a:cubicBezTo>
                  <a:cubicBezTo>
                    <a:pt x="4929" y="3290"/>
                    <a:pt x="5055" y="3217"/>
                    <a:pt x="5166" y="3126"/>
                  </a:cubicBezTo>
                  <a:cubicBezTo>
                    <a:pt x="5223" y="3079"/>
                    <a:pt x="5279" y="3030"/>
                    <a:pt x="5337" y="2984"/>
                  </a:cubicBezTo>
                  <a:cubicBezTo>
                    <a:pt x="5392" y="2942"/>
                    <a:pt x="5449" y="2902"/>
                    <a:pt x="5505" y="2860"/>
                  </a:cubicBezTo>
                  <a:cubicBezTo>
                    <a:pt x="5561" y="2820"/>
                    <a:pt x="5617" y="2781"/>
                    <a:pt x="5672" y="2740"/>
                  </a:cubicBezTo>
                  <a:cubicBezTo>
                    <a:pt x="5732" y="2696"/>
                    <a:pt x="5789" y="2648"/>
                    <a:pt x="5848" y="2602"/>
                  </a:cubicBezTo>
                  <a:cubicBezTo>
                    <a:pt x="5947" y="2524"/>
                    <a:pt x="6050" y="2450"/>
                    <a:pt x="6154" y="2377"/>
                  </a:cubicBezTo>
                  <a:lnTo>
                    <a:pt x="6154" y="2377"/>
                  </a:lnTo>
                  <a:cubicBezTo>
                    <a:pt x="6154" y="2378"/>
                    <a:pt x="6154" y="2378"/>
                    <a:pt x="6154" y="2378"/>
                  </a:cubicBezTo>
                  <a:cubicBezTo>
                    <a:pt x="6170" y="2366"/>
                    <a:pt x="6187" y="2355"/>
                    <a:pt x="6204" y="2344"/>
                  </a:cubicBezTo>
                  <a:cubicBezTo>
                    <a:pt x="6286" y="2286"/>
                    <a:pt x="6321" y="2180"/>
                    <a:pt x="6267" y="2090"/>
                  </a:cubicBezTo>
                  <a:cubicBezTo>
                    <a:pt x="6233" y="2035"/>
                    <a:pt x="6168" y="1999"/>
                    <a:pt x="6103" y="1999"/>
                  </a:cubicBezTo>
                  <a:cubicBezTo>
                    <a:pt x="6072" y="1999"/>
                    <a:pt x="6040" y="2008"/>
                    <a:pt x="6013" y="2027"/>
                  </a:cubicBezTo>
                  <a:cubicBezTo>
                    <a:pt x="5920" y="2091"/>
                    <a:pt x="5829" y="2157"/>
                    <a:pt x="5737" y="2223"/>
                  </a:cubicBezTo>
                  <a:cubicBezTo>
                    <a:pt x="5641" y="2293"/>
                    <a:pt x="5551" y="2369"/>
                    <a:pt x="5457" y="2438"/>
                  </a:cubicBezTo>
                  <a:cubicBezTo>
                    <a:pt x="5356" y="2515"/>
                    <a:pt x="5250" y="2587"/>
                    <a:pt x="5150" y="2661"/>
                  </a:cubicBezTo>
                  <a:cubicBezTo>
                    <a:pt x="5054" y="2732"/>
                    <a:pt x="4967" y="2813"/>
                    <a:pt x="4872" y="2886"/>
                  </a:cubicBezTo>
                  <a:lnTo>
                    <a:pt x="4872" y="2886"/>
                  </a:lnTo>
                  <a:cubicBezTo>
                    <a:pt x="4745" y="2972"/>
                    <a:pt x="4612" y="3050"/>
                    <a:pt x="4492" y="3147"/>
                  </a:cubicBezTo>
                  <a:cubicBezTo>
                    <a:pt x="4376" y="3243"/>
                    <a:pt x="4257" y="3337"/>
                    <a:pt x="4139" y="3430"/>
                  </a:cubicBezTo>
                  <a:cubicBezTo>
                    <a:pt x="3982" y="3553"/>
                    <a:pt x="3827" y="3677"/>
                    <a:pt x="3676" y="3807"/>
                  </a:cubicBezTo>
                  <a:cubicBezTo>
                    <a:pt x="3552" y="3912"/>
                    <a:pt x="3432" y="4022"/>
                    <a:pt x="3320" y="4139"/>
                  </a:cubicBezTo>
                  <a:cubicBezTo>
                    <a:pt x="3320" y="4123"/>
                    <a:pt x="3320" y="4107"/>
                    <a:pt x="3319" y="4091"/>
                  </a:cubicBezTo>
                  <a:cubicBezTo>
                    <a:pt x="3314" y="3912"/>
                    <a:pt x="3305" y="3735"/>
                    <a:pt x="3301" y="3557"/>
                  </a:cubicBezTo>
                  <a:cubicBezTo>
                    <a:pt x="3297" y="3468"/>
                    <a:pt x="3295" y="3377"/>
                    <a:pt x="3290" y="3288"/>
                  </a:cubicBezTo>
                  <a:cubicBezTo>
                    <a:pt x="3286" y="3201"/>
                    <a:pt x="3278" y="3117"/>
                    <a:pt x="3271" y="3030"/>
                  </a:cubicBezTo>
                  <a:cubicBezTo>
                    <a:pt x="3271" y="3033"/>
                    <a:pt x="3271" y="3035"/>
                    <a:pt x="3271" y="3038"/>
                  </a:cubicBezTo>
                  <a:cubicBezTo>
                    <a:pt x="3271" y="3034"/>
                    <a:pt x="3271" y="3031"/>
                    <a:pt x="3270" y="3028"/>
                  </a:cubicBezTo>
                  <a:cubicBezTo>
                    <a:pt x="3270" y="3028"/>
                    <a:pt x="3270" y="3027"/>
                    <a:pt x="3270" y="3026"/>
                  </a:cubicBezTo>
                  <a:lnTo>
                    <a:pt x="3270" y="3026"/>
                  </a:lnTo>
                  <a:cubicBezTo>
                    <a:pt x="3270" y="3026"/>
                    <a:pt x="3270" y="3026"/>
                    <a:pt x="3270" y="3026"/>
                  </a:cubicBezTo>
                  <a:cubicBezTo>
                    <a:pt x="3270" y="3023"/>
                    <a:pt x="3270" y="3020"/>
                    <a:pt x="3269" y="3016"/>
                  </a:cubicBezTo>
                  <a:lnTo>
                    <a:pt x="3269" y="3016"/>
                  </a:lnTo>
                  <a:cubicBezTo>
                    <a:pt x="3269" y="3017"/>
                    <a:pt x="3269" y="3017"/>
                    <a:pt x="3270" y="3018"/>
                  </a:cubicBezTo>
                  <a:lnTo>
                    <a:pt x="3270" y="3018"/>
                  </a:lnTo>
                  <a:cubicBezTo>
                    <a:pt x="3269" y="3016"/>
                    <a:pt x="3269" y="3014"/>
                    <a:pt x="3269" y="3012"/>
                  </a:cubicBezTo>
                  <a:lnTo>
                    <a:pt x="3269" y="3012"/>
                  </a:lnTo>
                  <a:cubicBezTo>
                    <a:pt x="3269" y="3014"/>
                    <a:pt x="3269" y="3015"/>
                    <a:pt x="3269" y="3016"/>
                  </a:cubicBezTo>
                  <a:lnTo>
                    <a:pt x="3269" y="3016"/>
                  </a:lnTo>
                  <a:cubicBezTo>
                    <a:pt x="3265" y="2911"/>
                    <a:pt x="3262" y="2806"/>
                    <a:pt x="3255" y="2700"/>
                  </a:cubicBezTo>
                  <a:cubicBezTo>
                    <a:pt x="3247" y="2577"/>
                    <a:pt x="3236" y="2453"/>
                    <a:pt x="3224" y="2330"/>
                  </a:cubicBezTo>
                  <a:cubicBezTo>
                    <a:pt x="3210" y="2154"/>
                    <a:pt x="3200" y="1976"/>
                    <a:pt x="3198" y="1799"/>
                  </a:cubicBezTo>
                  <a:cubicBezTo>
                    <a:pt x="3196" y="1622"/>
                    <a:pt x="3196" y="1444"/>
                    <a:pt x="3199" y="1268"/>
                  </a:cubicBezTo>
                  <a:cubicBezTo>
                    <a:pt x="3201" y="1079"/>
                    <a:pt x="3201" y="891"/>
                    <a:pt x="3205" y="704"/>
                  </a:cubicBezTo>
                  <a:cubicBezTo>
                    <a:pt x="3207" y="530"/>
                    <a:pt x="3220" y="356"/>
                    <a:pt x="3217" y="182"/>
                  </a:cubicBezTo>
                  <a:cubicBezTo>
                    <a:pt x="3216" y="83"/>
                    <a:pt x="3133" y="1"/>
                    <a:pt x="303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1" name="Google Shape;2121;p42"/>
            <p:cNvSpPr/>
            <p:nvPr/>
          </p:nvSpPr>
          <p:spPr>
            <a:xfrm flipH="1">
              <a:off x="7229969" y="1986232"/>
              <a:ext cx="733" cy="557"/>
            </a:xfrm>
            <a:custGeom>
              <a:avLst/>
              <a:gdLst/>
              <a:ahLst/>
              <a:cxnLst/>
              <a:rect l="l" t="t" r="r" b="b"/>
              <a:pathLst>
                <a:path w="12" h="9" extrusionOk="0">
                  <a:moveTo>
                    <a:pt x="0" y="0"/>
                  </a:moveTo>
                  <a:cubicBezTo>
                    <a:pt x="1" y="1"/>
                    <a:pt x="2" y="1"/>
                    <a:pt x="3" y="2"/>
                  </a:cubicBezTo>
                  <a:lnTo>
                    <a:pt x="3" y="2"/>
                  </a:lnTo>
                  <a:cubicBezTo>
                    <a:pt x="2" y="1"/>
                    <a:pt x="1" y="1"/>
                    <a:pt x="0" y="0"/>
                  </a:cubicBezTo>
                  <a:close/>
                  <a:moveTo>
                    <a:pt x="3" y="2"/>
                  </a:moveTo>
                  <a:lnTo>
                    <a:pt x="3" y="2"/>
                  </a:lnTo>
                  <a:cubicBezTo>
                    <a:pt x="4" y="3"/>
                    <a:pt x="6" y="4"/>
                    <a:pt x="7" y="5"/>
                  </a:cubicBezTo>
                  <a:cubicBezTo>
                    <a:pt x="8" y="5"/>
                    <a:pt x="8" y="5"/>
                    <a:pt x="9" y="6"/>
                  </a:cubicBezTo>
                  <a:lnTo>
                    <a:pt x="9" y="6"/>
                  </a:lnTo>
                  <a:cubicBezTo>
                    <a:pt x="7" y="4"/>
                    <a:pt x="5" y="3"/>
                    <a:pt x="3" y="2"/>
                  </a:cubicBezTo>
                  <a:close/>
                  <a:moveTo>
                    <a:pt x="9" y="6"/>
                  </a:moveTo>
                  <a:lnTo>
                    <a:pt x="9" y="6"/>
                  </a:lnTo>
                  <a:cubicBezTo>
                    <a:pt x="10" y="7"/>
                    <a:pt x="11" y="7"/>
                    <a:pt x="12" y="8"/>
                  </a:cubicBezTo>
                  <a:cubicBezTo>
                    <a:pt x="11" y="7"/>
                    <a:pt x="10" y="7"/>
                    <a:pt x="9" y="6"/>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2" name="Google Shape;2122;p42"/>
            <p:cNvSpPr/>
            <p:nvPr/>
          </p:nvSpPr>
          <p:spPr>
            <a:xfrm flipH="1">
              <a:off x="7372556" y="1920626"/>
              <a:ext cx="61" cy="62"/>
            </a:xfrm>
            <a:custGeom>
              <a:avLst/>
              <a:gdLst/>
              <a:ahLst/>
              <a:cxnLst/>
              <a:rect l="l" t="t" r="r" b="b"/>
              <a:pathLst>
                <a:path w="1" h="1" extrusionOk="0">
                  <a:moveTo>
                    <a:pt x="1" y="0"/>
                  </a:moveTo>
                  <a:lnTo>
                    <a:pt x="1" y="0"/>
                  </a:lnTo>
                  <a:lnTo>
                    <a:pt x="1" y="0"/>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3" name="Google Shape;2123;p42"/>
            <p:cNvSpPr/>
            <p:nvPr/>
          </p:nvSpPr>
          <p:spPr>
            <a:xfrm flipH="1">
              <a:off x="7190915" y="2123571"/>
              <a:ext cx="115818" cy="69877"/>
            </a:xfrm>
            <a:custGeom>
              <a:avLst/>
              <a:gdLst/>
              <a:ahLst/>
              <a:cxnLst/>
              <a:rect l="l" t="t" r="r" b="b"/>
              <a:pathLst>
                <a:path w="1895" h="1129" extrusionOk="0">
                  <a:moveTo>
                    <a:pt x="233" y="8"/>
                  </a:moveTo>
                  <a:cubicBezTo>
                    <a:pt x="234" y="8"/>
                    <a:pt x="236" y="8"/>
                    <a:pt x="237" y="8"/>
                  </a:cubicBezTo>
                  <a:lnTo>
                    <a:pt x="237" y="8"/>
                  </a:lnTo>
                  <a:cubicBezTo>
                    <a:pt x="236" y="8"/>
                    <a:pt x="234" y="8"/>
                    <a:pt x="233" y="8"/>
                  </a:cubicBezTo>
                  <a:close/>
                  <a:moveTo>
                    <a:pt x="237" y="8"/>
                  </a:moveTo>
                  <a:lnTo>
                    <a:pt x="237" y="8"/>
                  </a:lnTo>
                  <a:cubicBezTo>
                    <a:pt x="237" y="8"/>
                    <a:pt x="238" y="8"/>
                    <a:pt x="238" y="9"/>
                  </a:cubicBezTo>
                  <a:lnTo>
                    <a:pt x="240" y="9"/>
                  </a:lnTo>
                  <a:cubicBezTo>
                    <a:pt x="239" y="9"/>
                    <a:pt x="238" y="8"/>
                    <a:pt x="237" y="8"/>
                  </a:cubicBezTo>
                  <a:close/>
                  <a:moveTo>
                    <a:pt x="184" y="374"/>
                  </a:moveTo>
                  <a:cubicBezTo>
                    <a:pt x="186" y="374"/>
                    <a:pt x="188" y="375"/>
                    <a:pt x="190" y="375"/>
                  </a:cubicBezTo>
                  <a:lnTo>
                    <a:pt x="190" y="375"/>
                  </a:lnTo>
                  <a:cubicBezTo>
                    <a:pt x="188" y="375"/>
                    <a:pt x="186" y="374"/>
                    <a:pt x="184" y="374"/>
                  </a:cubicBezTo>
                  <a:close/>
                  <a:moveTo>
                    <a:pt x="184" y="1"/>
                  </a:moveTo>
                  <a:cubicBezTo>
                    <a:pt x="84" y="3"/>
                    <a:pt x="0" y="88"/>
                    <a:pt x="1" y="188"/>
                  </a:cubicBezTo>
                  <a:cubicBezTo>
                    <a:pt x="2" y="281"/>
                    <a:pt x="73" y="357"/>
                    <a:pt x="163" y="369"/>
                  </a:cubicBezTo>
                  <a:cubicBezTo>
                    <a:pt x="163" y="369"/>
                    <a:pt x="164" y="370"/>
                    <a:pt x="164" y="370"/>
                  </a:cubicBezTo>
                  <a:lnTo>
                    <a:pt x="165" y="370"/>
                  </a:lnTo>
                  <a:cubicBezTo>
                    <a:pt x="167" y="371"/>
                    <a:pt x="169" y="371"/>
                    <a:pt x="172" y="371"/>
                  </a:cubicBezTo>
                  <a:lnTo>
                    <a:pt x="172" y="371"/>
                  </a:lnTo>
                  <a:cubicBezTo>
                    <a:pt x="171" y="371"/>
                    <a:pt x="170" y="371"/>
                    <a:pt x="169" y="371"/>
                  </a:cubicBezTo>
                  <a:lnTo>
                    <a:pt x="169" y="371"/>
                  </a:lnTo>
                  <a:cubicBezTo>
                    <a:pt x="174" y="372"/>
                    <a:pt x="179" y="373"/>
                    <a:pt x="184" y="374"/>
                  </a:cubicBezTo>
                  <a:lnTo>
                    <a:pt x="184" y="374"/>
                  </a:lnTo>
                  <a:cubicBezTo>
                    <a:pt x="182" y="373"/>
                    <a:pt x="179" y="373"/>
                    <a:pt x="176" y="372"/>
                  </a:cubicBezTo>
                  <a:lnTo>
                    <a:pt x="176" y="372"/>
                  </a:lnTo>
                  <a:cubicBezTo>
                    <a:pt x="182" y="373"/>
                    <a:pt x="188" y="374"/>
                    <a:pt x="193" y="376"/>
                  </a:cubicBezTo>
                  <a:cubicBezTo>
                    <a:pt x="192" y="376"/>
                    <a:pt x="191" y="375"/>
                    <a:pt x="190" y="375"/>
                  </a:cubicBezTo>
                  <a:lnTo>
                    <a:pt x="190" y="375"/>
                  </a:lnTo>
                  <a:cubicBezTo>
                    <a:pt x="254" y="388"/>
                    <a:pt x="318" y="402"/>
                    <a:pt x="380" y="420"/>
                  </a:cubicBezTo>
                  <a:cubicBezTo>
                    <a:pt x="450" y="440"/>
                    <a:pt x="519" y="457"/>
                    <a:pt x="589" y="475"/>
                  </a:cubicBezTo>
                  <a:cubicBezTo>
                    <a:pt x="652" y="492"/>
                    <a:pt x="714" y="515"/>
                    <a:pt x="775" y="534"/>
                  </a:cubicBezTo>
                  <a:cubicBezTo>
                    <a:pt x="844" y="555"/>
                    <a:pt x="913" y="576"/>
                    <a:pt x="981" y="594"/>
                  </a:cubicBezTo>
                  <a:cubicBezTo>
                    <a:pt x="1050" y="614"/>
                    <a:pt x="1120" y="631"/>
                    <a:pt x="1189" y="650"/>
                  </a:cubicBezTo>
                  <a:cubicBezTo>
                    <a:pt x="1217" y="658"/>
                    <a:pt x="1243" y="666"/>
                    <a:pt x="1269" y="674"/>
                  </a:cubicBezTo>
                  <a:cubicBezTo>
                    <a:pt x="1269" y="674"/>
                    <a:pt x="1269" y="675"/>
                    <a:pt x="1269" y="675"/>
                  </a:cubicBezTo>
                  <a:cubicBezTo>
                    <a:pt x="1296" y="684"/>
                    <a:pt x="1321" y="695"/>
                    <a:pt x="1346" y="706"/>
                  </a:cubicBezTo>
                  <a:cubicBezTo>
                    <a:pt x="1363" y="715"/>
                    <a:pt x="1380" y="724"/>
                    <a:pt x="1396" y="734"/>
                  </a:cubicBezTo>
                  <a:cubicBezTo>
                    <a:pt x="1402" y="737"/>
                    <a:pt x="1407" y="742"/>
                    <a:pt x="1412" y="745"/>
                  </a:cubicBezTo>
                  <a:cubicBezTo>
                    <a:pt x="1417" y="750"/>
                    <a:pt x="1421" y="755"/>
                    <a:pt x="1427" y="760"/>
                  </a:cubicBezTo>
                  <a:cubicBezTo>
                    <a:pt x="1436" y="771"/>
                    <a:pt x="1445" y="784"/>
                    <a:pt x="1455" y="795"/>
                  </a:cubicBezTo>
                  <a:cubicBezTo>
                    <a:pt x="1458" y="800"/>
                    <a:pt x="1460" y="805"/>
                    <a:pt x="1463" y="809"/>
                  </a:cubicBezTo>
                  <a:cubicBezTo>
                    <a:pt x="1467" y="818"/>
                    <a:pt x="1471" y="826"/>
                    <a:pt x="1474" y="834"/>
                  </a:cubicBezTo>
                  <a:cubicBezTo>
                    <a:pt x="1483" y="863"/>
                    <a:pt x="1490" y="891"/>
                    <a:pt x="1497" y="921"/>
                  </a:cubicBezTo>
                  <a:cubicBezTo>
                    <a:pt x="1497" y="918"/>
                    <a:pt x="1496" y="915"/>
                    <a:pt x="1496" y="913"/>
                  </a:cubicBezTo>
                  <a:lnTo>
                    <a:pt x="1496" y="913"/>
                  </a:lnTo>
                  <a:cubicBezTo>
                    <a:pt x="1499" y="933"/>
                    <a:pt x="1504" y="952"/>
                    <a:pt x="1507" y="970"/>
                  </a:cubicBezTo>
                  <a:cubicBezTo>
                    <a:pt x="1527" y="1061"/>
                    <a:pt x="1599" y="1128"/>
                    <a:pt x="1690" y="1128"/>
                  </a:cubicBezTo>
                  <a:cubicBezTo>
                    <a:pt x="1691" y="1128"/>
                    <a:pt x="1692" y="1128"/>
                    <a:pt x="1692" y="1128"/>
                  </a:cubicBezTo>
                  <a:cubicBezTo>
                    <a:pt x="1700" y="1128"/>
                    <a:pt x="1710" y="1128"/>
                    <a:pt x="1719" y="1127"/>
                  </a:cubicBezTo>
                  <a:cubicBezTo>
                    <a:pt x="1814" y="1112"/>
                    <a:pt x="1895" y="1015"/>
                    <a:pt x="1873" y="917"/>
                  </a:cubicBezTo>
                  <a:cubicBezTo>
                    <a:pt x="1856" y="834"/>
                    <a:pt x="1843" y="747"/>
                    <a:pt x="1807" y="671"/>
                  </a:cubicBezTo>
                  <a:cubicBezTo>
                    <a:pt x="1776" y="606"/>
                    <a:pt x="1735" y="548"/>
                    <a:pt x="1686" y="496"/>
                  </a:cubicBezTo>
                  <a:cubicBezTo>
                    <a:pt x="1626" y="432"/>
                    <a:pt x="1545" y="389"/>
                    <a:pt x="1466" y="354"/>
                  </a:cubicBezTo>
                  <a:cubicBezTo>
                    <a:pt x="1442" y="344"/>
                    <a:pt x="1417" y="333"/>
                    <a:pt x="1392" y="327"/>
                  </a:cubicBezTo>
                  <a:cubicBezTo>
                    <a:pt x="1386" y="324"/>
                    <a:pt x="1381" y="322"/>
                    <a:pt x="1376" y="321"/>
                  </a:cubicBezTo>
                  <a:cubicBezTo>
                    <a:pt x="1356" y="314"/>
                    <a:pt x="1337" y="308"/>
                    <a:pt x="1317" y="303"/>
                  </a:cubicBezTo>
                  <a:cubicBezTo>
                    <a:pt x="1276" y="290"/>
                    <a:pt x="1235" y="280"/>
                    <a:pt x="1194" y="269"/>
                  </a:cubicBezTo>
                  <a:cubicBezTo>
                    <a:pt x="1034" y="227"/>
                    <a:pt x="875" y="177"/>
                    <a:pt x="717" y="128"/>
                  </a:cubicBezTo>
                  <a:cubicBezTo>
                    <a:pt x="632" y="101"/>
                    <a:pt x="547" y="82"/>
                    <a:pt x="461" y="58"/>
                  </a:cubicBezTo>
                  <a:cubicBezTo>
                    <a:pt x="388" y="40"/>
                    <a:pt x="313" y="21"/>
                    <a:pt x="238" y="9"/>
                  </a:cubicBezTo>
                  <a:lnTo>
                    <a:pt x="238" y="9"/>
                  </a:lnTo>
                  <a:cubicBezTo>
                    <a:pt x="240" y="9"/>
                    <a:pt x="241" y="10"/>
                    <a:pt x="243" y="10"/>
                  </a:cubicBezTo>
                  <a:lnTo>
                    <a:pt x="243" y="10"/>
                  </a:lnTo>
                  <a:cubicBezTo>
                    <a:pt x="239" y="9"/>
                    <a:pt x="236" y="8"/>
                    <a:pt x="232" y="8"/>
                  </a:cubicBezTo>
                  <a:lnTo>
                    <a:pt x="232" y="8"/>
                  </a:lnTo>
                  <a:cubicBezTo>
                    <a:pt x="232" y="8"/>
                    <a:pt x="233" y="8"/>
                    <a:pt x="233" y="8"/>
                  </a:cubicBezTo>
                  <a:lnTo>
                    <a:pt x="233" y="8"/>
                  </a:lnTo>
                  <a:cubicBezTo>
                    <a:pt x="233" y="8"/>
                    <a:pt x="232" y="8"/>
                    <a:pt x="232" y="8"/>
                  </a:cubicBezTo>
                  <a:lnTo>
                    <a:pt x="232" y="8"/>
                  </a:lnTo>
                  <a:cubicBezTo>
                    <a:pt x="232" y="8"/>
                    <a:pt x="232" y="8"/>
                    <a:pt x="232" y="8"/>
                  </a:cubicBezTo>
                  <a:lnTo>
                    <a:pt x="232" y="8"/>
                  </a:lnTo>
                  <a:cubicBezTo>
                    <a:pt x="232" y="8"/>
                    <a:pt x="231" y="8"/>
                    <a:pt x="231" y="8"/>
                  </a:cubicBezTo>
                  <a:cubicBezTo>
                    <a:pt x="216" y="3"/>
                    <a:pt x="201" y="1"/>
                    <a:pt x="18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4" name="Google Shape;2124;p42"/>
            <p:cNvSpPr/>
            <p:nvPr/>
          </p:nvSpPr>
          <p:spPr>
            <a:xfrm flipH="1">
              <a:off x="7296770" y="2146348"/>
              <a:ext cx="61" cy="124"/>
            </a:xfrm>
            <a:custGeom>
              <a:avLst/>
              <a:gdLst/>
              <a:ahLst/>
              <a:cxnLst/>
              <a:rect l="l" t="t" r="r" b="b"/>
              <a:pathLst>
                <a:path w="1" h="2" extrusionOk="0">
                  <a:moveTo>
                    <a:pt x="1" y="2"/>
                  </a:moveTo>
                  <a:cubicBezTo>
                    <a:pt x="1" y="2"/>
                    <a:pt x="1" y="1"/>
                    <a:pt x="1" y="1"/>
                  </a:cubicBezTo>
                  <a:cubicBezTo>
                    <a:pt x="1" y="1"/>
                    <a:pt x="1" y="1"/>
                    <a:pt x="1" y="1"/>
                  </a:cubicBezTo>
                  <a:cubicBezTo>
                    <a:pt x="1" y="1"/>
                    <a:pt x="1" y="2"/>
                    <a:pt x="1"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5" name="Google Shape;2125;p42"/>
            <p:cNvSpPr/>
            <p:nvPr/>
          </p:nvSpPr>
          <p:spPr>
            <a:xfrm flipH="1">
              <a:off x="7069719" y="2150680"/>
              <a:ext cx="136842" cy="96305"/>
            </a:xfrm>
            <a:custGeom>
              <a:avLst/>
              <a:gdLst/>
              <a:ahLst/>
              <a:cxnLst/>
              <a:rect l="l" t="t" r="r" b="b"/>
              <a:pathLst>
                <a:path w="2239" h="1556" extrusionOk="0">
                  <a:moveTo>
                    <a:pt x="300" y="1090"/>
                  </a:moveTo>
                  <a:cubicBezTo>
                    <a:pt x="300" y="1091"/>
                    <a:pt x="300" y="1091"/>
                    <a:pt x="299" y="1091"/>
                  </a:cubicBezTo>
                  <a:lnTo>
                    <a:pt x="299" y="1091"/>
                  </a:lnTo>
                  <a:cubicBezTo>
                    <a:pt x="300" y="1091"/>
                    <a:pt x="300" y="1091"/>
                    <a:pt x="300" y="1090"/>
                  </a:cubicBezTo>
                  <a:close/>
                  <a:moveTo>
                    <a:pt x="582" y="1343"/>
                  </a:moveTo>
                  <a:lnTo>
                    <a:pt x="582" y="1343"/>
                  </a:lnTo>
                  <a:cubicBezTo>
                    <a:pt x="579" y="1346"/>
                    <a:pt x="576" y="1348"/>
                    <a:pt x="572" y="1350"/>
                  </a:cubicBezTo>
                  <a:lnTo>
                    <a:pt x="572" y="1350"/>
                  </a:lnTo>
                  <a:cubicBezTo>
                    <a:pt x="576" y="1348"/>
                    <a:pt x="580" y="1346"/>
                    <a:pt x="582" y="1343"/>
                  </a:cubicBezTo>
                  <a:close/>
                  <a:moveTo>
                    <a:pt x="2024" y="1"/>
                  </a:moveTo>
                  <a:cubicBezTo>
                    <a:pt x="1992" y="1"/>
                    <a:pt x="1960" y="9"/>
                    <a:pt x="1932" y="27"/>
                  </a:cubicBezTo>
                  <a:cubicBezTo>
                    <a:pt x="1645" y="209"/>
                    <a:pt x="1360" y="392"/>
                    <a:pt x="1083" y="586"/>
                  </a:cubicBezTo>
                  <a:cubicBezTo>
                    <a:pt x="959" y="666"/>
                    <a:pt x="830" y="738"/>
                    <a:pt x="706" y="817"/>
                  </a:cubicBezTo>
                  <a:cubicBezTo>
                    <a:pt x="566" y="909"/>
                    <a:pt x="426" y="1003"/>
                    <a:pt x="288" y="1099"/>
                  </a:cubicBezTo>
                  <a:lnTo>
                    <a:pt x="288" y="1099"/>
                  </a:lnTo>
                  <a:cubicBezTo>
                    <a:pt x="292" y="1096"/>
                    <a:pt x="295" y="1094"/>
                    <a:pt x="299" y="1091"/>
                  </a:cubicBezTo>
                  <a:lnTo>
                    <a:pt x="299" y="1091"/>
                  </a:lnTo>
                  <a:cubicBezTo>
                    <a:pt x="244" y="1129"/>
                    <a:pt x="188" y="1167"/>
                    <a:pt x="130" y="1202"/>
                  </a:cubicBezTo>
                  <a:cubicBezTo>
                    <a:pt x="45" y="1236"/>
                    <a:pt x="1" y="1337"/>
                    <a:pt x="25" y="1423"/>
                  </a:cubicBezTo>
                  <a:cubicBezTo>
                    <a:pt x="50" y="1508"/>
                    <a:pt x="125" y="1556"/>
                    <a:pt x="205" y="1556"/>
                  </a:cubicBezTo>
                  <a:cubicBezTo>
                    <a:pt x="206" y="1556"/>
                    <a:pt x="207" y="1556"/>
                    <a:pt x="208" y="1556"/>
                  </a:cubicBezTo>
                  <a:cubicBezTo>
                    <a:pt x="224" y="1556"/>
                    <a:pt x="239" y="1553"/>
                    <a:pt x="255" y="1550"/>
                  </a:cubicBezTo>
                  <a:cubicBezTo>
                    <a:pt x="286" y="1542"/>
                    <a:pt x="315" y="1524"/>
                    <a:pt x="342" y="1507"/>
                  </a:cubicBezTo>
                  <a:cubicBezTo>
                    <a:pt x="369" y="1489"/>
                    <a:pt x="395" y="1472"/>
                    <a:pt x="422" y="1454"/>
                  </a:cubicBezTo>
                  <a:cubicBezTo>
                    <a:pt x="470" y="1422"/>
                    <a:pt x="517" y="1389"/>
                    <a:pt x="565" y="1356"/>
                  </a:cubicBezTo>
                  <a:lnTo>
                    <a:pt x="565" y="1356"/>
                  </a:lnTo>
                  <a:cubicBezTo>
                    <a:pt x="564" y="1356"/>
                    <a:pt x="564" y="1356"/>
                    <a:pt x="563" y="1357"/>
                  </a:cubicBezTo>
                  <a:cubicBezTo>
                    <a:pt x="566" y="1355"/>
                    <a:pt x="569" y="1352"/>
                    <a:pt x="572" y="1350"/>
                  </a:cubicBezTo>
                  <a:lnTo>
                    <a:pt x="572" y="1350"/>
                  </a:lnTo>
                  <a:cubicBezTo>
                    <a:pt x="572" y="1350"/>
                    <a:pt x="572" y="1351"/>
                    <a:pt x="572" y="1351"/>
                  </a:cubicBezTo>
                  <a:lnTo>
                    <a:pt x="572" y="1351"/>
                  </a:lnTo>
                  <a:cubicBezTo>
                    <a:pt x="576" y="1348"/>
                    <a:pt x="579" y="1346"/>
                    <a:pt x="583" y="1343"/>
                  </a:cubicBezTo>
                  <a:lnTo>
                    <a:pt x="583" y="1343"/>
                  </a:lnTo>
                  <a:cubicBezTo>
                    <a:pt x="583" y="1343"/>
                    <a:pt x="583" y="1343"/>
                    <a:pt x="582" y="1343"/>
                  </a:cubicBezTo>
                  <a:lnTo>
                    <a:pt x="582" y="1343"/>
                  </a:lnTo>
                  <a:cubicBezTo>
                    <a:pt x="600" y="1331"/>
                    <a:pt x="618" y="1319"/>
                    <a:pt x="635" y="1306"/>
                  </a:cubicBezTo>
                  <a:cubicBezTo>
                    <a:pt x="757" y="1224"/>
                    <a:pt x="879" y="1143"/>
                    <a:pt x="1005" y="1066"/>
                  </a:cubicBezTo>
                  <a:cubicBezTo>
                    <a:pt x="1067" y="1029"/>
                    <a:pt x="1129" y="994"/>
                    <a:pt x="1192" y="955"/>
                  </a:cubicBezTo>
                  <a:cubicBezTo>
                    <a:pt x="1253" y="918"/>
                    <a:pt x="1312" y="876"/>
                    <a:pt x="1372" y="835"/>
                  </a:cubicBezTo>
                  <a:lnTo>
                    <a:pt x="1372" y="835"/>
                  </a:lnTo>
                  <a:cubicBezTo>
                    <a:pt x="1368" y="838"/>
                    <a:pt x="1364" y="840"/>
                    <a:pt x="1360" y="843"/>
                  </a:cubicBezTo>
                  <a:lnTo>
                    <a:pt x="1360" y="843"/>
                  </a:lnTo>
                  <a:cubicBezTo>
                    <a:pt x="1609" y="671"/>
                    <a:pt x="1866" y="507"/>
                    <a:pt x="2122" y="345"/>
                  </a:cubicBezTo>
                  <a:cubicBezTo>
                    <a:pt x="2208" y="290"/>
                    <a:pt x="2239" y="178"/>
                    <a:pt x="2185" y="91"/>
                  </a:cubicBezTo>
                  <a:cubicBezTo>
                    <a:pt x="2151" y="34"/>
                    <a:pt x="2088" y="1"/>
                    <a:pt x="202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6" name="Google Shape;2126;p42"/>
            <p:cNvSpPr/>
            <p:nvPr/>
          </p:nvSpPr>
          <p:spPr>
            <a:xfrm flipH="1">
              <a:off x="7246899" y="1904348"/>
              <a:ext cx="25669" cy="23581"/>
            </a:xfrm>
            <a:custGeom>
              <a:avLst/>
              <a:gdLst/>
              <a:ahLst/>
              <a:cxnLst/>
              <a:rect l="l" t="t" r="r" b="b"/>
              <a:pathLst>
                <a:path w="420" h="381" extrusionOk="0">
                  <a:moveTo>
                    <a:pt x="186" y="0"/>
                  </a:moveTo>
                  <a:cubicBezTo>
                    <a:pt x="86" y="1"/>
                    <a:pt x="0" y="87"/>
                    <a:pt x="4" y="188"/>
                  </a:cubicBezTo>
                  <a:cubicBezTo>
                    <a:pt x="6" y="276"/>
                    <a:pt x="63" y="349"/>
                    <a:pt x="148" y="373"/>
                  </a:cubicBezTo>
                  <a:cubicBezTo>
                    <a:pt x="162" y="378"/>
                    <a:pt x="176" y="380"/>
                    <a:pt x="191" y="380"/>
                  </a:cubicBezTo>
                  <a:cubicBezTo>
                    <a:pt x="194" y="380"/>
                    <a:pt x="197" y="380"/>
                    <a:pt x="200" y="380"/>
                  </a:cubicBezTo>
                  <a:cubicBezTo>
                    <a:pt x="268" y="380"/>
                    <a:pt x="333" y="340"/>
                    <a:pt x="367" y="280"/>
                  </a:cubicBezTo>
                  <a:cubicBezTo>
                    <a:pt x="420" y="193"/>
                    <a:pt x="384" y="78"/>
                    <a:pt x="299" y="28"/>
                  </a:cubicBezTo>
                  <a:cubicBezTo>
                    <a:pt x="279" y="17"/>
                    <a:pt x="259" y="10"/>
                    <a:pt x="237" y="7"/>
                  </a:cubicBezTo>
                  <a:cubicBezTo>
                    <a:pt x="221" y="2"/>
                    <a:pt x="204"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7" name="Google Shape;2127;p42"/>
            <p:cNvSpPr/>
            <p:nvPr/>
          </p:nvSpPr>
          <p:spPr>
            <a:xfrm flipH="1">
              <a:off x="7250321" y="1868203"/>
              <a:ext cx="22797" cy="22962"/>
            </a:xfrm>
            <a:custGeom>
              <a:avLst/>
              <a:gdLst/>
              <a:ahLst/>
              <a:cxnLst/>
              <a:rect l="l" t="t" r="r" b="b"/>
              <a:pathLst>
                <a:path w="373" h="371" extrusionOk="0">
                  <a:moveTo>
                    <a:pt x="186" y="1"/>
                  </a:moveTo>
                  <a:cubicBezTo>
                    <a:pt x="186" y="1"/>
                    <a:pt x="185" y="1"/>
                    <a:pt x="184" y="1"/>
                  </a:cubicBezTo>
                  <a:cubicBezTo>
                    <a:pt x="84" y="2"/>
                    <a:pt x="0" y="87"/>
                    <a:pt x="1" y="187"/>
                  </a:cubicBezTo>
                  <a:cubicBezTo>
                    <a:pt x="2" y="288"/>
                    <a:pt x="87" y="370"/>
                    <a:pt x="187" y="370"/>
                  </a:cubicBezTo>
                  <a:cubicBezTo>
                    <a:pt x="187" y="370"/>
                    <a:pt x="188" y="370"/>
                    <a:pt x="189" y="370"/>
                  </a:cubicBezTo>
                  <a:cubicBezTo>
                    <a:pt x="291" y="369"/>
                    <a:pt x="373" y="285"/>
                    <a:pt x="372" y="183"/>
                  </a:cubicBezTo>
                  <a:cubicBezTo>
                    <a:pt x="371" y="83"/>
                    <a:pt x="287" y="1"/>
                    <a:pt x="18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8" name="Google Shape;2128;p42"/>
            <p:cNvSpPr/>
            <p:nvPr/>
          </p:nvSpPr>
          <p:spPr>
            <a:xfrm flipH="1">
              <a:off x="7125886" y="1743056"/>
              <a:ext cx="22858" cy="22962"/>
            </a:xfrm>
            <a:custGeom>
              <a:avLst/>
              <a:gdLst/>
              <a:ahLst/>
              <a:cxnLst/>
              <a:rect l="l" t="t" r="r" b="b"/>
              <a:pathLst>
                <a:path w="374" h="371" extrusionOk="0">
                  <a:moveTo>
                    <a:pt x="187" y="0"/>
                  </a:moveTo>
                  <a:cubicBezTo>
                    <a:pt x="186" y="0"/>
                    <a:pt x="185" y="0"/>
                    <a:pt x="185" y="0"/>
                  </a:cubicBezTo>
                  <a:cubicBezTo>
                    <a:pt x="83" y="1"/>
                    <a:pt x="1" y="87"/>
                    <a:pt x="2" y="188"/>
                  </a:cubicBezTo>
                  <a:cubicBezTo>
                    <a:pt x="3" y="288"/>
                    <a:pt x="86" y="371"/>
                    <a:pt x="187" y="371"/>
                  </a:cubicBezTo>
                  <a:cubicBezTo>
                    <a:pt x="188" y="371"/>
                    <a:pt x="189" y="371"/>
                    <a:pt x="189" y="371"/>
                  </a:cubicBezTo>
                  <a:cubicBezTo>
                    <a:pt x="290" y="370"/>
                    <a:pt x="373" y="284"/>
                    <a:pt x="372" y="183"/>
                  </a:cubicBezTo>
                  <a:cubicBezTo>
                    <a:pt x="371" y="83"/>
                    <a:pt x="286"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9" name="Google Shape;2129;p42"/>
            <p:cNvSpPr/>
            <p:nvPr/>
          </p:nvSpPr>
          <p:spPr>
            <a:xfrm flipH="1">
              <a:off x="7143243" y="2076842"/>
              <a:ext cx="22858" cy="22962"/>
            </a:xfrm>
            <a:custGeom>
              <a:avLst/>
              <a:gdLst/>
              <a:ahLst/>
              <a:cxnLst/>
              <a:rect l="l" t="t" r="r" b="b"/>
              <a:pathLst>
                <a:path w="374" h="371" extrusionOk="0">
                  <a:moveTo>
                    <a:pt x="187" y="1"/>
                  </a:moveTo>
                  <a:cubicBezTo>
                    <a:pt x="186" y="1"/>
                    <a:pt x="186" y="1"/>
                    <a:pt x="185" y="1"/>
                  </a:cubicBezTo>
                  <a:cubicBezTo>
                    <a:pt x="84" y="2"/>
                    <a:pt x="1" y="87"/>
                    <a:pt x="2" y="188"/>
                  </a:cubicBezTo>
                  <a:cubicBezTo>
                    <a:pt x="3" y="288"/>
                    <a:pt x="88" y="370"/>
                    <a:pt x="188" y="370"/>
                  </a:cubicBezTo>
                  <a:cubicBezTo>
                    <a:pt x="188" y="370"/>
                    <a:pt x="189" y="370"/>
                    <a:pt x="190" y="370"/>
                  </a:cubicBezTo>
                  <a:cubicBezTo>
                    <a:pt x="290" y="369"/>
                    <a:pt x="374" y="285"/>
                    <a:pt x="373" y="184"/>
                  </a:cubicBezTo>
                  <a:cubicBezTo>
                    <a:pt x="371" y="83"/>
                    <a:pt x="287" y="1"/>
                    <a:pt x="18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0" name="Google Shape;2130;p42"/>
            <p:cNvSpPr/>
            <p:nvPr/>
          </p:nvSpPr>
          <p:spPr>
            <a:xfrm flipH="1">
              <a:off x="7418455" y="3083709"/>
              <a:ext cx="23164" cy="22962"/>
            </a:xfrm>
            <a:custGeom>
              <a:avLst/>
              <a:gdLst/>
              <a:ahLst/>
              <a:cxnLst/>
              <a:rect l="l" t="t" r="r" b="b"/>
              <a:pathLst>
                <a:path w="379" h="371" extrusionOk="0">
                  <a:moveTo>
                    <a:pt x="201" y="0"/>
                  </a:moveTo>
                  <a:cubicBezTo>
                    <a:pt x="200" y="0"/>
                    <a:pt x="200" y="0"/>
                    <a:pt x="199" y="0"/>
                  </a:cubicBezTo>
                  <a:cubicBezTo>
                    <a:pt x="99" y="1"/>
                    <a:pt x="11" y="70"/>
                    <a:pt x="4" y="176"/>
                  </a:cubicBezTo>
                  <a:cubicBezTo>
                    <a:pt x="0" y="271"/>
                    <a:pt x="78" y="371"/>
                    <a:pt x="178" y="371"/>
                  </a:cubicBezTo>
                  <a:cubicBezTo>
                    <a:pt x="179" y="371"/>
                    <a:pt x="179" y="371"/>
                    <a:pt x="180" y="371"/>
                  </a:cubicBezTo>
                  <a:cubicBezTo>
                    <a:pt x="280" y="368"/>
                    <a:pt x="368" y="300"/>
                    <a:pt x="374" y="194"/>
                  </a:cubicBezTo>
                  <a:cubicBezTo>
                    <a:pt x="379" y="99"/>
                    <a:pt x="301"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1" name="Google Shape;2131;p42"/>
            <p:cNvSpPr/>
            <p:nvPr/>
          </p:nvSpPr>
          <p:spPr>
            <a:xfrm flipH="1">
              <a:off x="7389302" y="3089032"/>
              <a:ext cx="23286" cy="23024"/>
            </a:xfrm>
            <a:custGeom>
              <a:avLst/>
              <a:gdLst/>
              <a:ahLst/>
              <a:cxnLst/>
              <a:rect l="l" t="t" r="r" b="b"/>
              <a:pathLst>
                <a:path w="381" h="372" extrusionOk="0">
                  <a:moveTo>
                    <a:pt x="202" y="1"/>
                  </a:moveTo>
                  <a:cubicBezTo>
                    <a:pt x="201" y="1"/>
                    <a:pt x="200" y="1"/>
                    <a:pt x="200" y="1"/>
                  </a:cubicBezTo>
                  <a:cubicBezTo>
                    <a:pt x="100" y="2"/>
                    <a:pt x="12" y="72"/>
                    <a:pt x="5" y="177"/>
                  </a:cubicBezTo>
                  <a:cubicBezTo>
                    <a:pt x="1" y="273"/>
                    <a:pt x="80" y="371"/>
                    <a:pt x="180" y="371"/>
                  </a:cubicBezTo>
                  <a:cubicBezTo>
                    <a:pt x="180" y="371"/>
                    <a:pt x="181" y="371"/>
                    <a:pt x="182" y="371"/>
                  </a:cubicBezTo>
                  <a:cubicBezTo>
                    <a:pt x="282" y="370"/>
                    <a:pt x="370" y="302"/>
                    <a:pt x="376" y="195"/>
                  </a:cubicBezTo>
                  <a:cubicBezTo>
                    <a:pt x="381" y="101"/>
                    <a:pt x="303"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2" name="Google Shape;2132;p42"/>
            <p:cNvSpPr/>
            <p:nvPr/>
          </p:nvSpPr>
          <p:spPr>
            <a:xfrm flipH="1">
              <a:off x="7477128" y="2704185"/>
              <a:ext cx="23286" cy="23024"/>
            </a:xfrm>
            <a:custGeom>
              <a:avLst/>
              <a:gdLst/>
              <a:ahLst/>
              <a:cxnLst/>
              <a:rect l="l" t="t" r="r" b="b"/>
              <a:pathLst>
                <a:path w="381" h="372" extrusionOk="0">
                  <a:moveTo>
                    <a:pt x="201" y="1"/>
                  </a:moveTo>
                  <a:cubicBezTo>
                    <a:pt x="201" y="1"/>
                    <a:pt x="200" y="1"/>
                    <a:pt x="200" y="1"/>
                  </a:cubicBezTo>
                  <a:cubicBezTo>
                    <a:pt x="100" y="2"/>
                    <a:pt x="12" y="70"/>
                    <a:pt x="5" y="177"/>
                  </a:cubicBezTo>
                  <a:cubicBezTo>
                    <a:pt x="1" y="271"/>
                    <a:pt x="80" y="371"/>
                    <a:pt x="180" y="371"/>
                  </a:cubicBezTo>
                  <a:cubicBezTo>
                    <a:pt x="180" y="371"/>
                    <a:pt x="181" y="371"/>
                    <a:pt x="181" y="371"/>
                  </a:cubicBezTo>
                  <a:cubicBezTo>
                    <a:pt x="282" y="369"/>
                    <a:pt x="370" y="300"/>
                    <a:pt x="376" y="195"/>
                  </a:cubicBezTo>
                  <a:cubicBezTo>
                    <a:pt x="380" y="100"/>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3" name="Google Shape;2133;p42"/>
            <p:cNvSpPr/>
            <p:nvPr/>
          </p:nvSpPr>
          <p:spPr>
            <a:xfrm flipH="1">
              <a:off x="6638352" y="2097514"/>
              <a:ext cx="488329" cy="485052"/>
            </a:xfrm>
            <a:custGeom>
              <a:avLst/>
              <a:gdLst/>
              <a:ahLst/>
              <a:cxnLst/>
              <a:rect l="l" t="t" r="r" b="b"/>
              <a:pathLst>
                <a:path w="7990" h="7837" extrusionOk="0">
                  <a:moveTo>
                    <a:pt x="5607" y="2052"/>
                  </a:moveTo>
                  <a:lnTo>
                    <a:pt x="5607" y="2052"/>
                  </a:lnTo>
                  <a:cubicBezTo>
                    <a:pt x="5607" y="2052"/>
                    <a:pt x="5607" y="2052"/>
                    <a:pt x="5607" y="2052"/>
                  </a:cubicBezTo>
                  <a:cubicBezTo>
                    <a:pt x="5607" y="2052"/>
                    <a:pt x="5607" y="2052"/>
                    <a:pt x="5607" y="2052"/>
                  </a:cubicBezTo>
                  <a:close/>
                  <a:moveTo>
                    <a:pt x="5956" y="2192"/>
                  </a:moveTo>
                  <a:cubicBezTo>
                    <a:pt x="5956" y="2194"/>
                    <a:pt x="5955" y="2196"/>
                    <a:pt x="5955" y="2197"/>
                  </a:cubicBezTo>
                  <a:cubicBezTo>
                    <a:pt x="5956" y="2196"/>
                    <a:pt x="5956" y="2194"/>
                    <a:pt x="5956" y="2192"/>
                  </a:cubicBezTo>
                  <a:close/>
                  <a:moveTo>
                    <a:pt x="3309" y="3811"/>
                  </a:moveTo>
                  <a:cubicBezTo>
                    <a:pt x="3309" y="3811"/>
                    <a:pt x="3309" y="3811"/>
                    <a:pt x="3309" y="3811"/>
                  </a:cubicBezTo>
                  <a:cubicBezTo>
                    <a:pt x="3309" y="3811"/>
                    <a:pt x="3309" y="3811"/>
                    <a:pt x="3309" y="3811"/>
                  </a:cubicBezTo>
                  <a:close/>
                  <a:moveTo>
                    <a:pt x="3848" y="4385"/>
                  </a:moveTo>
                  <a:cubicBezTo>
                    <a:pt x="3846" y="4386"/>
                    <a:pt x="3844" y="4388"/>
                    <a:pt x="3842" y="4389"/>
                  </a:cubicBezTo>
                  <a:lnTo>
                    <a:pt x="3842" y="4389"/>
                  </a:lnTo>
                  <a:cubicBezTo>
                    <a:pt x="3844" y="4388"/>
                    <a:pt x="3846" y="4386"/>
                    <a:pt x="3848" y="4385"/>
                  </a:cubicBezTo>
                  <a:close/>
                  <a:moveTo>
                    <a:pt x="4217" y="4549"/>
                  </a:moveTo>
                  <a:lnTo>
                    <a:pt x="4217" y="4549"/>
                  </a:lnTo>
                  <a:cubicBezTo>
                    <a:pt x="4216" y="4550"/>
                    <a:pt x="4216" y="4550"/>
                    <a:pt x="4215" y="4551"/>
                  </a:cubicBezTo>
                  <a:lnTo>
                    <a:pt x="4215" y="4551"/>
                  </a:lnTo>
                  <a:cubicBezTo>
                    <a:pt x="4216" y="4550"/>
                    <a:pt x="4216" y="4550"/>
                    <a:pt x="4217" y="4549"/>
                  </a:cubicBezTo>
                  <a:close/>
                  <a:moveTo>
                    <a:pt x="5900" y="1"/>
                  </a:moveTo>
                  <a:cubicBezTo>
                    <a:pt x="5828" y="1"/>
                    <a:pt x="5757" y="44"/>
                    <a:pt x="5727" y="114"/>
                  </a:cubicBezTo>
                  <a:cubicBezTo>
                    <a:pt x="5709" y="160"/>
                    <a:pt x="5708" y="207"/>
                    <a:pt x="5721" y="254"/>
                  </a:cubicBezTo>
                  <a:cubicBezTo>
                    <a:pt x="5723" y="267"/>
                    <a:pt x="5724" y="281"/>
                    <a:pt x="5725" y="294"/>
                  </a:cubicBezTo>
                  <a:cubicBezTo>
                    <a:pt x="5733" y="497"/>
                    <a:pt x="5725" y="703"/>
                    <a:pt x="5714" y="908"/>
                  </a:cubicBezTo>
                  <a:cubicBezTo>
                    <a:pt x="5701" y="1056"/>
                    <a:pt x="5677" y="1204"/>
                    <a:pt x="5666" y="1352"/>
                  </a:cubicBezTo>
                  <a:cubicBezTo>
                    <a:pt x="5655" y="1490"/>
                    <a:pt x="5652" y="1627"/>
                    <a:pt x="5645" y="1764"/>
                  </a:cubicBezTo>
                  <a:lnTo>
                    <a:pt x="5645" y="1762"/>
                  </a:lnTo>
                  <a:cubicBezTo>
                    <a:pt x="5637" y="1859"/>
                    <a:pt x="5625" y="1956"/>
                    <a:pt x="5607" y="2052"/>
                  </a:cubicBezTo>
                  <a:lnTo>
                    <a:pt x="5607" y="2052"/>
                  </a:lnTo>
                  <a:cubicBezTo>
                    <a:pt x="5608" y="2051"/>
                    <a:pt x="5608" y="2050"/>
                    <a:pt x="5608" y="2050"/>
                  </a:cubicBezTo>
                  <a:lnTo>
                    <a:pt x="5608" y="2050"/>
                  </a:lnTo>
                  <a:cubicBezTo>
                    <a:pt x="5582" y="2185"/>
                    <a:pt x="5558" y="2322"/>
                    <a:pt x="5533" y="2459"/>
                  </a:cubicBezTo>
                  <a:cubicBezTo>
                    <a:pt x="5524" y="2503"/>
                    <a:pt x="5511" y="2545"/>
                    <a:pt x="5498" y="2587"/>
                  </a:cubicBezTo>
                  <a:cubicBezTo>
                    <a:pt x="5486" y="2619"/>
                    <a:pt x="5474" y="2651"/>
                    <a:pt x="5458" y="2682"/>
                  </a:cubicBezTo>
                  <a:cubicBezTo>
                    <a:pt x="5458" y="2682"/>
                    <a:pt x="5458" y="2682"/>
                    <a:pt x="5458" y="2682"/>
                  </a:cubicBezTo>
                  <a:lnTo>
                    <a:pt x="5458" y="2682"/>
                  </a:lnTo>
                  <a:cubicBezTo>
                    <a:pt x="5439" y="2720"/>
                    <a:pt x="5421" y="2758"/>
                    <a:pt x="5400" y="2796"/>
                  </a:cubicBezTo>
                  <a:cubicBezTo>
                    <a:pt x="5371" y="2848"/>
                    <a:pt x="5337" y="2900"/>
                    <a:pt x="5304" y="2951"/>
                  </a:cubicBezTo>
                  <a:cubicBezTo>
                    <a:pt x="5288" y="2975"/>
                    <a:pt x="5283" y="3002"/>
                    <a:pt x="5280" y="3030"/>
                  </a:cubicBezTo>
                  <a:cubicBezTo>
                    <a:pt x="5225" y="3091"/>
                    <a:pt x="5170" y="3151"/>
                    <a:pt x="5114" y="3211"/>
                  </a:cubicBezTo>
                  <a:cubicBezTo>
                    <a:pt x="5050" y="3278"/>
                    <a:pt x="4984" y="3344"/>
                    <a:pt x="4918" y="3411"/>
                  </a:cubicBezTo>
                  <a:cubicBezTo>
                    <a:pt x="4879" y="3450"/>
                    <a:pt x="4839" y="3487"/>
                    <a:pt x="4799" y="3525"/>
                  </a:cubicBezTo>
                  <a:cubicBezTo>
                    <a:pt x="4726" y="3570"/>
                    <a:pt x="4656" y="3620"/>
                    <a:pt x="4587" y="3673"/>
                  </a:cubicBezTo>
                  <a:cubicBezTo>
                    <a:pt x="4552" y="3699"/>
                    <a:pt x="4535" y="3739"/>
                    <a:pt x="4529" y="3780"/>
                  </a:cubicBezTo>
                  <a:cubicBezTo>
                    <a:pt x="4524" y="3783"/>
                    <a:pt x="4521" y="3788"/>
                    <a:pt x="4516" y="3791"/>
                  </a:cubicBezTo>
                  <a:cubicBezTo>
                    <a:pt x="4521" y="3788"/>
                    <a:pt x="4524" y="3785"/>
                    <a:pt x="4528" y="3782"/>
                  </a:cubicBezTo>
                  <a:lnTo>
                    <a:pt x="4528" y="3782"/>
                  </a:lnTo>
                  <a:cubicBezTo>
                    <a:pt x="4464" y="3836"/>
                    <a:pt x="4396" y="3889"/>
                    <a:pt x="4337" y="3948"/>
                  </a:cubicBezTo>
                  <a:cubicBezTo>
                    <a:pt x="4283" y="4002"/>
                    <a:pt x="4228" y="4056"/>
                    <a:pt x="4171" y="4107"/>
                  </a:cubicBezTo>
                  <a:cubicBezTo>
                    <a:pt x="4172" y="4106"/>
                    <a:pt x="4173" y="4105"/>
                    <a:pt x="4175" y="4104"/>
                  </a:cubicBezTo>
                  <a:lnTo>
                    <a:pt x="4175" y="4104"/>
                  </a:lnTo>
                  <a:cubicBezTo>
                    <a:pt x="4120" y="4151"/>
                    <a:pt x="4062" y="4195"/>
                    <a:pt x="4008" y="4242"/>
                  </a:cubicBezTo>
                  <a:cubicBezTo>
                    <a:pt x="3948" y="4295"/>
                    <a:pt x="3889" y="4348"/>
                    <a:pt x="3829" y="4400"/>
                  </a:cubicBezTo>
                  <a:cubicBezTo>
                    <a:pt x="3831" y="4399"/>
                    <a:pt x="3832" y="4398"/>
                    <a:pt x="3834" y="4397"/>
                  </a:cubicBezTo>
                  <a:lnTo>
                    <a:pt x="3834" y="4397"/>
                  </a:lnTo>
                  <a:cubicBezTo>
                    <a:pt x="3757" y="4461"/>
                    <a:pt x="3678" y="4523"/>
                    <a:pt x="3604" y="4590"/>
                  </a:cubicBezTo>
                  <a:cubicBezTo>
                    <a:pt x="3558" y="4631"/>
                    <a:pt x="3512" y="4670"/>
                    <a:pt x="3467" y="4710"/>
                  </a:cubicBezTo>
                  <a:cubicBezTo>
                    <a:pt x="3487" y="4667"/>
                    <a:pt x="3508" y="4626"/>
                    <a:pt x="3525" y="4583"/>
                  </a:cubicBezTo>
                  <a:cubicBezTo>
                    <a:pt x="3551" y="4516"/>
                    <a:pt x="3568" y="4446"/>
                    <a:pt x="3587" y="4377"/>
                  </a:cubicBezTo>
                  <a:cubicBezTo>
                    <a:pt x="3605" y="4309"/>
                    <a:pt x="3628" y="4240"/>
                    <a:pt x="3642" y="4170"/>
                  </a:cubicBezTo>
                  <a:cubicBezTo>
                    <a:pt x="3660" y="4077"/>
                    <a:pt x="3673" y="3984"/>
                    <a:pt x="3676" y="3888"/>
                  </a:cubicBezTo>
                  <a:cubicBezTo>
                    <a:pt x="3679" y="3794"/>
                    <a:pt x="3677" y="3700"/>
                    <a:pt x="3675" y="3606"/>
                  </a:cubicBezTo>
                  <a:cubicBezTo>
                    <a:pt x="3674" y="3514"/>
                    <a:pt x="3677" y="3418"/>
                    <a:pt x="3666" y="3325"/>
                  </a:cubicBezTo>
                  <a:cubicBezTo>
                    <a:pt x="3654" y="3229"/>
                    <a:pt x="3643" y="3133"/>
                    <a:pt x="3638" y="3036"/>
                  </a:cubicBezTo>
                  <a:cubicBezTo>
                    <a:pt x="3633" y="2942"/>
                    <a:pt x="3626" y="2849"/>
                    <a:pt x="3621" y="2757"/>
                  </a:cubicBezTo>
                  <a:cubicBezTo>
                    <a:pt x="3614" y="2661"/>
                    <a:pt x="3618" y="2565"/>
                    <a:pt x="3611" y="2468"/>
                  </a:cubicBezTo>
                  <a:cubicBezTo>
                    <a:pt x="3597" y="2276"/>
                    <a:pt x="3567" y="2084"/>
                    <a:pt x="3540" y="1892"/>
                  </a:cubicBezTo>
                  <a:cubicBezTo>
                    <a:pt x="3530" y="1793"/>
                    <a:pt x="3525" y="1694"/>
                    <a:pt x="3518" y="1595"/>
                  </a:cubicBezTo>
                  <a:cubicBezTo>
                    <a:pt x="3510" y="1489"/>
                    <a:pt x="3499" y="1382"/>
                    <a:pt x="3493" y="1276"/>
                  </a:cubicBezTo>
                  <a:cubicBezTo>
                    <a:pt x="3486" y="1165"/>
                    <a:pt x="3490" y="1052"/>
                    <a:pt x="3482" y="941"/>
                  </a:cubicBezTo>
                  <a:cubicBezTo>
                    <a:pt x="3476" y="842"/>
                    <a:pt x="3455" y="750"/>
                    <a:pt x="3379" y="681"/>
                  </a:cubicBezTo>
                  <a:cubicBezTo>
                    <a:pt x="3343" y="649"/>
                    <a:pt x="3295" y="633"/>
                    <a:pt x="3247" y="633"/>
                  </a:cubicBezTo>
                  <a:cubicBezTo>
                    <a:pt x="3219" y="633"/>
                    <a:pt x="3192" y="639"/>
                    <a:pt x="3167" y="650"/>
                  </a:cubicBezTo>
                  <a:cubicBezTo>
                    <a:pt x="3077" y="696"/>
                    <a:pt x="3034" y="806"/>
                    <a:pt x="3079" y="897"/>
                  </a:cubicBezTo>
                  <a:cubicBezTo>
                    <a:pt x="3088" y="914"/>
                    <a:pt x="3099" y="930"/>
                    <a:pt x="3111" y="943"/>
                  </a:cubicBezTo>
                  <a:cubicBezTo>
                    <a:pt x="3116" y="1005"/>
                    <a:pt x="3115" y="1068"/>
                    <a:pt x="3116" y="1129"/>
                  </a:cubicBezTo>
                  <a:cubicBezTo>
                    <a:pt x="3117" y="1180"/>
                    <a:pt x="3120" y="1230"/>
                    <a:pt x="3123" y="1280"/>
                  </a:cubicBezTo>
                  <a:cubicBezTo>
                    <a:pt x="3128" y="1392"/>
                    <a:pt x="3140" y="1503"/>
                    <a:pt x="3149" y="1615"/>
                  </a:cubicBezTo>
                  <a:cubicBezTo>
                    <a:pt x="3157" y="1725"/>
                    <a:pt x="3158" y="1834"/>
                    <a:pt x="3174" y="1942"/>
                  </a:cubicBezTo>
                  <a:cubicBezTo>
                    <a:pt x="3189" y="2044"/>
                    <a:pt x="3204" y="2147"/>
                    <a:pt x="3217" y="2249"/>
                  </a:cubicBezTo>
                  <a:cubicBezTo>
                    <a:pt x="3227" y="2319"/>
                    <a:pt x="3235" y="2388"/>
                    <a:pt x="3239" y="2459"/>
                  </a:cubicBezTo>
                  <a:cubicBezTo>
                    <a:pt x="3244" y="2522"/>
                    <a:pt x="3244" y="2586"/>
                    <a:pt x="3246" y="2651"/>
                  </a:cubicBezTo>
                  <a:cubicBezTo>
                    <a:pt x="3251" y="2782"/>
                    <a:pt x="3261" y="2912"/>
                    <a:pt x="3268" y="3044"/>
                  </a:cubicBezTo>
                  <a:cubicBezTo>
                    <a:pt x="3271" y="3117"/>
                    <a:pt x="3278" y="3189"/>
                    <a:pt x="3286" y="3261"/>
                  </a:cubicBezTo>
                  <a:cubicBezTo>
                    <a:pt x="3294" y="3321"/>
                    <a:pt x="3301" y="3381"/>
                    <a:pt x="3302" y="3440"/>
                  </a:cubicBezTo>
                  <a:cubicBezTo>
                    <a:pt x="3305" y="3564"/>
                    <a:pt x="3310" y="3688"/>
                    <a:pt x="3309" y="3811"/>
                  </a:cubicBezTo>
                  <a:lnTo>
                    <a:pt x="3309" y="3811"/>
                  </a:lnTo>
                  <a:cubicBezTo>
                    <a:pt x="3309" y="3808"/>
                    <a:pt x="3310" y="3805"/>
                    <a:pt x="3310" y="3802"/>
                  </a:cubicBezTo>
                  <a:lnTo>
                    <a:pt x="3310" y="3802"/>
                  </a:lnTo>
                  <a:cubicBezTo>
                    <a:pt x="3310" y="3805"/>
                    <a:pt x="3310" y="3809"/>
                    <a:pt x="3309" y="3812"/>
                  </a:cubicBezTo>
                  <a:cubicBezTo>
                    <a:pt x="3307" y="3870"/>
                    <a:pt x="3303" y="3929"/>
                    <a:pt x="3297" y="3987"/>
                  </a:cubicBezTo>
                  <a:cubicBezTo>
                    <a:pt x="3289" y="4044"/>
                    <a:pt x="3278" y="4099"/>
                    <a:pt x="3264" y="4155"/>
                  </a:cubicBezTo>
                  <a:cubicBezTo>
                    <a:pt x="3233" y="4271"/>
                    <a:pt x="3204" y="4385"/>
                    <a:pt x="3161" y="4497"/>
                  </a:cubicBezTo>
                  <a:cubicBezTo>
                    <a:pt x="3127" y="4574"/>
                    <a:pt x="3088" y="4647"/>
                    <a:pt x="3047" y="4719"/>
                  </a:cubicBezTo>
                  <a:cubicBezTo>
                    <a:pt x="3013" y="4776"/>
                    <a:pt x="2976" y="4831"/>
                    <a:pt x="2937" y="4885"/>
                  </a:cubicBezTo>
                  <a:cubicBezTo>
                    <a:pt x="2884" y="4951"/>
                    <a:pt x="2826" y="5015"/>
                    <a:pt x="2767" y="5076"/>
                  </a:cubicBezTo>
                  <a:cubicBezTo>
                    <a:pt x="2595" y="5244"/>
                    <a:pt x="2409" y="5397"/>
                    <a:pt x="2258" y="5583"/>
                  </a:cubicBezTo>
                  <a:cubicBezTo>
                    <a:pt x="2231" y="5618"/>
                    <a:pt x="2218" y="5658"/>
                    <a:pt x="2216" y="5698"/>
                  </a:cubicBezTo>
                  <a:cubicBezTo>
                    <a:pt x="2193" y="5709"/>
                    <a:pt x="2170" y="5722"/>
                    <a:pt x="2146" y="5733"/>
                  </a:cubicBezTo>
                  <a:cubicBezTo>
                    <a:pt x="2068" y="5771"/>
                    <a:pt x="2031" y="5859"/>
                    <a:pt x="2049" y="5940"/>
                  </a:cubicBezTo>
                  <a:cubicBezTo>
                    <a:pt x="1996" y="5982"/>
                    <a:pt x="1945" y="6026"/>
                    <a:pt x="1892" y="6069"/>
                  </a:cubicBezTo>
                  <a:cubicBezTo>
                    <a:pt x="1802" y="6146"/>
                    <a:pt x="1717" y="6229"/>
                    <a:pt x="1629" y="6309"/>
                  </a:cubicBezTo>
                  <a:cubicBezTo>
                    <a:pt x="1639" y="6251"/>
                    <a:pt x="1644" y="6190"/>
                    <a:pt x="1643" y="6131"/>
                  </a:cubicBezTo>
                  <a:cubicBezTo>
                    <a:pt x="1642" y="6036"/>
                    <a:pt x="1628" y="5941"/>
                    <a:pt x="1615" y="5849"/>
                  </a:cubicBezTo>
                  <a:cubicBezTo>
                    <a:pt x="1603" y="5756"/>
                    <a:pt x="1591" y="5663"/>
                    <a:pt x="1579" y="5571"/>
                  </a:cubicBezTo>
                  <a:cubicBezTo>
                    <a:pt x="1569" y="5482"/>
                    <a:pt x="1554" y="5391"/>
                    <a:pt x="1527" y="5307"/>
                  </a:cubicBezTo>
                  <a:cubicBezTo>
                    <a:pt x="1500" y="5220"/>
                    <a:pt x="1463" y="5137"/>
                    <a:pt x="1429" y="5055"/>
                  </a:cubicBezTo>
                  <a:cubicBezTo>
                    <a:pt x="1391" y="4957"/>
                    <a:pt x="1363" y="4858"/>
                    <a:pt x="1334" y="4757"/>
                  </a:cubicBezTo>
                  <a:cubicBezTo>
                    <a:pt x="1318" y="4701"/>
                    <a:pt x="1302" y="4645"/>
                    <a:pt x="1283" y="4590"/>
                  </a:cubicBezTo>
                  <a:cubicBezTo>
                    <a:pt x="1268" y="4547"/>
                    <a:pt x="1252" y="4504"/>
                    <a:pt x="1228" y="4466"/>
                  </a:cubicBezTo>
                  <a:cubicBezTo>
                    <a:pt x="1212" y="4442"/>
                    <a:pt x="1192" y="4422"/>
                    <a:pt x="1171" y="4402"/>
                  </a:cubicBezTo>
                  <a:cubicBezTo>
                    <a:pt x="1138" y="4370"/>
                    <a:pt x="1096" y="4356"/>
                    <a:pt x="1053" y="4356"/>
                  </a:cubicBezTo>
                  <a:cubicBezTo>
                    <a:pt x="999" y="4356"/>
                    <a:pt x="945" y="4378"/>
                    <a:pt x="910" y="4418"/>
                  </a:cubicBezTo>
                  <a:cubicBezTo>
                    <a:pt x="844" y="4494"/>
                    <a:pt x="854" y="4600"/>
                    <a:pt x="919" y="4671"/>
                  </a:cubicBezTo>
                  <a:cubicBezTo>
                    <a:pt x="960" y="4782"/>
                    <a:pt x="985" y="4896"/>
                    <a:pt x="1021" y="5009"/>
                  </a:cubicBezTo>
                  <a:cubicBezTo>
                    <a:pt x="1056" y="5124"/>
                    <a:pt x="1103" y="5232"/>
                    <a:pt x="1148" y="5342"/>
                  </a:cubicBezTo>
                  <a:cubicBezTo>
                    <a:pt x="1159" y="5373"/>
                    <a:pt x="1169" y="5401"/>
                    <a:pt x="1179" y="5432"/>
                  </a:cubicBezTo>
                  <a:cubicBezTo>
                    <a:pt x="1200" y="5528"/>
                    <a:pt x="1214" y="5624"/>
                    <a:pt x="1227" y="5722"/>
                  </a:cubicBezTo>
                  <a:cubicBezTo>
                    <a:pt x="1238" y="5820"/>
                    <a:pt x="1252" y="5918"/>
                    <a:pt x="1266" y="6017"/>
                  </a:cubicBezTo>
                  <a:cubicBezTo>
                    <a:pt x="1269" y="6062"/>
                    <a:pt x="1272" y="6106"/>
                    <a:pt x="1274" y="6150"/>
                  </a:cubicBezTo>
                  <a:cubicBezTo>
                    <a:pt x="1272" y="6181"/>
                    <a:pt x="1270" y="6212"/>
                    <a:pt x="1267" y="6243"/>
                  </a:cubicBezTo>
                  <a:cubicBezTo>
                    <a:pt x="1264" y="6255"/>
                    <a:pt x="1262" y="6266"/>
                    <a:pt x="1260" y="6277"/>
                  </a:cubicBezTo>
                  <a:cubicBezTo>
                    <a:pt x="1255" y="6290"/>
                    <a:pt x="1251" y="6301"/>
                    <a:pt x="1246" y="6314"/>
                  </a:cubicBezTo>
                  <a:cubicBezTo>
                    <a:pt x="1232" y="6344"/>
                    <a:pt x="1219" y="6373"/>
                    <a:pt x="1203" y="6402"/>
                  </a:cubicBezTo>
                  <a:cubicBezTo>
                    <a:pt x="1158" y="6476"/>
                    <a:pt x="1109" y="6547"/>
                    <a:pt x="1056" y="6618"/>
                  </a:cubicBezTo>
                  <a:cubicBezTo>
                    <a:pt x="996" y="6695"/>
                    <a:pt x="932" y="6768"/>
                    <a:pt x="866" y="6840"/>
                  </a:cubicBezTo>
                  <a:cubicBezTo>
                    <a:pt x="792" y="6869"/>
                    <a:pt x="720" y="6901"/>
                    <a:pt x="657" y="6949"/>
                  </a:cubicBezTo>
                  <a:cubicBezTo>
                    <a:pt x="565" y="7018"/>
                    <a:pt x="430" y="7113"/>
                    <a:pt x="422" y="7239"/>
                  </a:cubicBezTo>
                  <a:cubicBezTo>
                    <a:pt x="403" y="7256"/>
                    <a:pt x="384" y="7272"/>
                    <a:pt x="366" y="7288"/>
                  </a:cubicBezTo>
                  <a:cubicBezTo>
                    <a:pt x="331" y="7316"/>
                    <a:pt x="297" y="7341"/>
                    <a:pt x="262" y="7367"/>
                  </a:cubicBezTo>
                  <a:cubicBezTo>
                    <a:pt x="200" y="7405"/>
                    <a:pt x="138" y="7444"/>
                    <a:pt x="82" y="7491"/>
                  </a:cubicBezTo>
                  <a:cubicBezTo>
                    <a:pt x="33" y="7532"/>
                    <a:pt x="1" y="7586"/>
                    <a:pt x="1" y="7651"/>
                  </a:cubicBezTo>
                  <a:cubicBezTo>
                    <a:pt x="1" y="7707"/>
                    <a:pt x="27" y="7765"/>
                    <a:pt x="73" y="7798"/>
                  </a:cubicBezTo>
                  <a:cubicBezTo>
                    <a:pt x="106" y="7822"/>
                    <a:pt x="146" y="7836"/>
                    <a:pt x="185" y="7836"/>
                  </a:cubicBezTo>
                  <a:cubicBezTo>
                    <a:pt x="186" y="7836"/>
                    <a:pt x="188" y="7836"/>
                    <a:pt x="190" y="7836"/>
                  </a:cubicBezTo>
                  <a:cubicBezTo>
                    <a:pt x="243" y="7835"/>
                    <a:pt x="297" y="7812"/>
                    <a:pt x="332" y="7766"/>
                  </a:cubicBezTo>
                  <a:cubicBezTo>
                    <a:pt x="334" y="7765"/>
                    <a:pt x="335" y="7763"/>
                    <a:pt x="336" y="7762"/>
                  </a:cubicBezTo>
                  <a:cubicBezTo>
                    <a:pt x="350" y="7750"/>
                    <a:pt x="364" y="7739"/>
                    <a:pt x="379" y="7728"/>
                  </a:cubicBezTo>
                  <a:cubicBezTo>
                    <a:pt x="441" y="7691"/>
                    <a:pt x="503" y="7652"/>
                    <a:pt x="560" y="7606"/>
                  </a:cubicBezTo>
                  <a:cubicBezTo>
                    <a:pt x="605" y="7570"/>
                    <a:pt x="647" y="7532"/>
                    <a:pt x="690" y="7494"/>
                  </a:cubicBezTo>
                  <a:cubicBezTo>
                    <a:pt x="726" y="7491"/>
                    <a:pt x="760" y="7478"/>
                    <a:pt x="786" y="7453"/>
                  </a:cubicBezTo>
                  <a:cubicBezTo>
                    <a:pt x="838" y="7403"/>
                    <a:pt x="888" y="7351"/>
                    <a:pt x="940" y="7300"/>
                  </a:cubicBezTo>
                  <a:cubicBezTo>
                    <a:pt x="1015" y="7246"/>
                    <a:pt x="1093" y="7193"/>
                    <a:pt x="1169" y="7141"/>
                  </a:cubicBezTo>
                  <a:cubicBezTo>
                    <a:pt x="1173" y="7140"/>
                    <a:pt x="1177" y="7140"/>
                    <a:pt x="1181" y="7138"/>
                  </a:cubicBezTo>
                  <a:cubicBezTo>
                    <a:pt x="1227" y="7134"/>
                    <a:pt x="1271" y="7130"/>
                    <a:pt x="1317" y="7130"/>
                  </a:cubicBezTo>
                  <a:cubicBezTo>
                    <a:pt x="1411" y="7137"/>
                    <a:pt x="1503" y="7148"/>
                    <a:pt x="1597" y="7159"/>
                  </a:cubicBezTo>
                  <a:cubicBezTo>
                    <a:pt x="1708" y="7176"/>
                    <a:pt x="1817" y="7198"/>
                    <a:pt x="1925" y="7224"/>
                  </a:cubicBezTo>
                  <a:cubicBezTo>
                    <a:pt x="2035" y="7254"/>
                    <a:pt x="2143" y="7291"/>
                    <a:pt x="2247" y="7333"/>
                  </a:cubicBezTo>
                  <a:cubicBezTo>
                    <a:pt x="2248" y="7334"/>
                    <a:pt x="2249" y="7334"/>
                    <a:pt x="2250" y="7335"/>
                  </a:cubicBezTo>
                  <a:lnTo>
                    <a:pt x="2252" y="7335"/>
                  </a:lnTo>
                  <a:cubicBezTo>
                    <a:pt x="2260" y="7339"/>
                    <a:pt x="2267" y="7342"/>
                    <a:pt x="2275" y="7344"/>
                  </a:cubicBezTo>
                  <a:cubicBezTo>
                    <a:pt x="2328" y="7365"/>
                    <a:pt x="2382" y="7382"/>
                    <a:pt x="2436" y="7396"/>
                  </a:cubicBezTo>
                  <a:cubicBezTo>
                    <a:pt x="2514" y="7415"/>
                    <a:pt x="2590" y="7432"/>
                    <a:pt x="2669" y="7444"/>
                  </a:cubicBezTo>
                  <a:lnTo>
                    <a:pt x="2671" y="7444"/>
                  </a:lnTo>
                  <a:cubicBezTo>
                    <a:pt x="2673" y="7445"/>
                    <a:pt x="2675" y="7445"/>
                    <a:pt x="2679" y="7445"/>
                  </a:cubicBezTo>
                  <a:lnTo>
                    <a:pt x="2674" y="7445"/>
                  </a:lnTo>
                  <a:cubicBezTo>
                    <a:pt x="2675" y="7445"/>
                    <a:pt x="2678" y="7445"/>
                    <a:pt x="2679" y="7446"/>
                  </a:cubicBezTo>
                  <a:lnTo>
                    <a:pt x="2685" y="7446"/>
                  </a:lnTo>
                  <a:cubicBezTo>
                    <a:pt x="2685" y="7446"/>
                    <a:pt x="2686" y="7446"/>
                    <a:pt x="2686" y="7446"/>
                  </a:cubicBezTo>
                  <a:lnTo>
                    <a:pt x="2686" y="7446"/>
                  </a:lnTo>
                  <a:cubicBezTo>
                    <a:pt x="2686" y="7446"/>
                    <a:pt x="2686" y="7446"/>
                    <a:pt x="2686" y="7446"/>
                  </a:cubicBezTo>
                  <a:lnTo>
                    <a:pt x="2686" y="7446"/>
                  </a:lnTo>
                  <a:cubicBezTo>
                    <a:pt x="2686" y="7446"/>
                    <a:pt x="2686" y="7446"/>
                    <a:pt x="2686" y="7446"/>
                  </a:cubicBezTo>
                  <a:lnTo>
                    <a:pt x="2686" y="7446"/>
                  </a:lnTo>
                  <a:cubicBezTo>
                    <a:pt x="2686" y="7446"/>
                    <a:pt x="2687" y="7446"/>
                    <a:pt x="2687" y="7446"/>
                  </a:cubicBezTo>
                  <a:lnTo>
                    <a:pt x="2687" y="7446"/>
                  </a:lnTo>
                  <a:cubicBezTo>
                    <a:pt x="2687" y="7446"/>
                    <a:pt x="2686" y="7446"/>
                    <a:pt x="2686" y="7446"/>
                  </a:cubicBezTo>
                  <a:lnTo>
                    <a:pt x="2686" y="7446"/>
                  </a:lnTo>
                  <a:cubicBezTo>
                    <a:pt x="2687" y="7446"/>
                    <a:pt x="2688" y="7447"/>
                    <a:pt x="2689" y="7447"/>
                  </a:cubicBezTo>
                  <a:cubicBezTo>
                    <a:pt x="2689" y="7447"/>
                    <a:pt x="2688" y="7446"/>
                    <a:pt x="2687" y="7446"/>
                  </a:cubicBezTo>
                  <a:lnTo>
                    <a:pt x="2687" y="7446"/>
                  </a:lnTo>
                  <a:cubicBezTo>
                    <a:pt x="2696" y="7447"/>
                    <a:pt x="2704" y="7447"/>
                    <a:pt x="2712" y="7447"/>
                  </a:cubicBezTo>
                  <a:cubicBezTo>
                    <a:pt x="2800" y="7446"/>
                    <a:pt x="2879" y="7392"/>
                    <a:pt x="2897" y="7301"/>
                  </a:cubicBezTo>
                  <a:cubicBezTo>
                    <a:pt x="2916" y="7206"/>
                    <a:pt x="2853" y="7097"/>
                    <a:pt x="2752" y="7082"/>
                  </a:cubicBezTo>
                  <a:cubicBezTo>
                    <a:pt x="2737" y="7081"/>
                    <a:pt x="2722" y="7078"/>
                    <a:pt x="2707" y="7076"/>
                  </a:cubicBezTo>
                  <a:lnTo>
                    <a:pt x="2707" y="7076"/>
                  </a:lnTo>
                  <a:cubicBezTo>
                    <a:pt x="2709" y="7077"/>
                    <a:pt x="2711" y="7077"/>
                    <a:pt x="2713" y="7077"/>
                  </a:cubicBezTo>
                  <a:cubicBezTo>
                    <a:pt x="2647" y="7069"/>
                    <a:pt x="2582" y="7052"/>
                    <a:pt x="2516" y="7036"/>
                  </a:cubicBezTo>
                  <a:cubicBezTo>
                    <a:pt x="2483" y="7025"/>
                    <a:pt x="2450" y="7016"/>
                    <a:pt x="2418" y="7003"/>
                  </a:cubicBezTo>
                  <a:cubicBezTo>
                    <a:pt x="2414" y="7002"/>
                    <a:pt x="2409" y="7000"/>
                    <a:pt x="2404" y="6999"/>
                  </a:cubicBezTo>
                  <a:cubicBezTo>
                    <a:pt x="2391" y="6992"/>
                    <a:pt x="2375" y="6986"/>
                    <a:pt x="2360" y="6981"/>
                  </a:cubicBezTo>
                  <a:cubicBezTo>
                    <a:pt x="2279" y="6947"/>
                    <a:pt x="2196" y="6918"/>
                    <a:pt x="2112" y="6893"/>
                  </a:cubicBezTo>
                  <a:cubicBezTo>
                    <a:pt x="1954" y="6845"/>
                    <a:pt x="1790" y="6814"/>
                    <a:pt x="1626" y="6793"/>
                  </a:cubicBezTo>
                  <a:cubicBezTo>
                    <a:pt x="1681" y="6747"/>
                    <a:pt x="1736" y="6703"/>
                    <a:pt x="1790" y="6658"/>
                  </a:cubicBezTo>
                  <a:cubicBezTo>
                    <a:pt x="1909" y="6562"/>
                    <a:pt x="2017" y="6453"/>
                    <a:pt x="2130" y="6352"/>
                  </a:cubicBezTo>
                  <a:cubicBezTo>
                    <a:pt x="2194" y="6299"/>
                    <a:pt x="2258" y="6249"/>
                    <a:pt x="2322" y="6196"/>
                  </a:cubicBezTo>
                  <a:cubicBezTo>
                    <a:pt x="2392" y="6137"/>
                    <a:pt x="2462" y="6077"/>
                    <a:pt x="2530" y="6017"/>
                  </a:cubicBezTo>
                  <a:lnTo>
                    <a:pt x="2530" y="6017"/>
                  </a:lnTo>
                  <a:cubicBezTo>
                    <a:pt x="2525" y="6022"/>
                    <a:pt x="2519" y="6027"/>
                    <a:pt x="2513" y="6033"/>
                  </a:cubicBezTo>
                  <a:cubicBezTo>
                    <a:pt x="2577" y="5979"/>
                    <a:pt x="2642" y="5926"/>
                    <a:pt x="2707" y="5875"/>
                  </a:cubicBezTo>
                  <a:cubicBezTo>
                    <a:pt x="2719" y="5867"/>
                    <a:pt x="2729" y="5859"/>
                    <a:pt x="2739" y="5850"/>
                  </a:cubicBezTo>
                  <a:cubicBezTo>
                    <a:pt x="2820" y="5813"/>
                    <a:pt x="2900" y="5775"/>
                    <a:pt x="2982" y="5742"/>
                  </a:cubicBezTo>
                  <a:cubicBezTo>
                    <a:pt x="3081" y="5705"/>
                    <a:pt x="3181" y="5667"/>
                    <a:pt x="3284" y="5638"/>
                  </a:cubicBezTo>
                  <a:cubicBezTo>
                    <a:pt x="3342" y="5626"/>
                    <a:pt x="3400" y="5614"/>
                    <a:pt x="3460" y="5606"/>
                  </a:cubicBezTo>
                  <a:cubicBezTo>
                    <a:pt x="3535" y="5597"/>
                    <a:pt x="3611" y="5596"/>
                    <a:pt x="3687" y="5596"/>
                  </a:cubicBezTo>
                  <a:cubicBezTo>
                    <a:pt x="3866" y="5600"/>
                    <a:pt x="4044" y="5611"/>
                    <a:pt x="4221" y="5635"/>
                  </a:cubicBezTo>
                  <a:cubicBezTo>
                    <a:pt x="4353" y="5653"/>
                    <a:pt x="4483" y="5677"/>
                    <a:pt x="4615" y="5692"/>
                  </a:cubicBezTo>
                  <a:cubicBezTo>
                    <a:pt x="4754" y="5708"/>
                    <a:pt x="4894" y="5719"/>
                    <a:pt x="5033" y="5738"/>
                  </a:cubicBezTo>
                  <a:cubicBezTo>
                    <a:pt x="5025" y="5738"/>
                    <a:pt x="5017" y="5735"/>
                    <a:pt x="5009" y="5735"/>
                  </a:cubicBezTo>
                  <a:cubicBezTo>
                    <a:pt x="5092" y="5747"/>
                    <a:pt x="5173" y="5766"/>
                    <a:pt x="5256" y="5780"/>
                  </a:cubicBezTo>
                  <a:cubicBezTo>
                    <a:pt x="5348" y="5796"/>
                    <a:pt x="5439" y="5810"/>
                    <a:pt x="5531" y="5819"/>
                  </a:cubicBezTo>
                  <a:cubicBezTo>
                    <a:pt x="5621" y="5828"/>
                    <a:pt x="5713" y="5831"/>
                    <a:pt x="5804" y="5835"/>
                  </a:cubicBezTo>
                  <a:cubicBezTo>
                    <a:pt x="5891" y="5839"/>
                    <a:pt x="5978" y="5847"/>
                    <a:pt x="6065" y="5853"/>
                  </a:cubicBezTo>
                  <a:cubicBezTo>
                    <a:pt x="6069" y="5854"/>
                    <a:pt x="6074" y="5854"/>
                    <a:pt x="6079" y="5854"/>
                  </a:cubicBezTo>
                  <a:cubicBezTo>
                    <a:pt x="6174" y="5854"/>
                    <a:pt x="6255" y="5778"/>
                    <a:pt x="6263" y="5682"/>
                  </a:cubicBezTo>
                  <a:cubicBezTo>
                    <a:pt x="6269" y="5580"/>
                    <a:pt x="6192" y="5495"/>
                    <a:pt x="6091" y="5485"/>
                  </a:cubicBezTo>
                  <a:cubicBezTo>
                    <a:pt x="5977" y="5474"/>
                    <a:pt x="5861" y="5468"/>
                    <a:pt x="5746" y="5462"/>
                  </a:cubicBezTo>
                  <a:cubicBezTo>
                    <a:pt x="5634" y="5459"/>
                    <a:pt x="5525" y="5447"/>
                    <a:pt x="5414" y="5432"/>
                  </a:cubicBezTo>
                  <a:cubicBezTo>
                    <a:pt x="5276" y="5409"/>
                    <a:pt x="5138" y="5377"/>
                    <a:pt x="4998" y="5361"/>
                  </a:cubicBezTo>
                  <a:cubicBezTo>
                    <a:pt x="4853" y="5344"/>
                    <a:pt x="4706" y="5333"/>
                    <a:pt x="4561" y="5313"/>
                  </a:cubicBezTo>
                  <a:cubicBezTo>
                    <a:pt x="4447" y="5297"/>
                    <a:pt x="4333" y="5276"/>
                    <a:pt x="4218" y="5261"/>
                  </a:cubicBezTo>
                  <a:cubicBezTo>
                    <a:pt x="4065" y="5243"/>
                    <a:pt x="3910" y="5231"/>
                    <a:pt x="3756" y="5228"/>
                  </a:cubicBezTo>
                  <a:cubicBezTo>
                    <a:pt x="3712" y="5227"/>
                    <a:pt x="3668" y="5225"/>
                    <a:pt x="3624" y="5225"/>
                  </a:cubicBezTo>
                  <a:cubicBezTo>
                    <a:pt x="3571" y="5225"/>
                    <a:pt x="3518" y="5227"/>
                    <a:pt x="3467" y="5233"/>
                  </a:cubicBezTo>
                  <a:cubicBezTo>
                    <a:pt x="3456" y="5235"/>
                    <a:pt x="3447" y="5236"/>
                    <a:pt x="3438" y="5237"/>
                  </a:cubicBezTo>
                  <a:cubicBezTo>
                    <a:pt x="3491" y="5185"/>
                    <a:pt x="3543" y="5134"/>
                    <a:pt x="3599" y="5085"/>
                  </a:cubicBezTo>
                  <a:cubicBezTo>
                    <a:pt x="3698" y="4999"/>
                    <a:pt x="3795" y="4912"/>
                    <a:pt x="3893" y="4826"/>
                  </a:cubicBezTo>
                  <a:cubicBezTo>
                    <a:pt x="4002" y="4735"/>
                    <a:pt x="4109" y="4645"/>
                    <a:pt x="4215" y="4551"/>
                  </a:cubicBezTo>
                  <a:lnTo>
                    <a:pt x="4215" y="4551"/>
                  </a:lnTo>
                  <a:cubicBezTo>
                    <a:pt x="4214" y="4552"/>
                    <a:pt x="4212" y="4553"/>
                    <a:pt x="4211" y="4554"/>
                  </a:cubicBezTo>
                  <a:cubicBezTo>
                    <a:pt x="4213" y="4552"/>
                    <a:pt x="4216" y="4550"/>
                    <a:pt x="4218" y="4549"/>
                  </a:cubicBezTo>
                  <a:lnTo>
                    <a:pt x="4218" y="4549"/>
                  </a:lnTo>
                  <a:cubicBezTo>
                    <a:pt x="4217" y="4549"/>
                    <a:pt x="4217" y="4549"/>
                    <a:pt x="4217" y="4549"/>
                  </a:cubicBezTo>
                  <a:lnTo>
                    <a:pt x="4217" y="4549"/>
                  </a:lnTo>
                  <a:cubicBezTo>
                    <a:pt x="4217" y="4549"/>
                    <a:pt x="4218" y="4549"/>
                    <a:pt x="4218" y="4548"/>
                  </a:cubicBezTo>
                  <a:lnTo>
                    <a:pt x="4218" y="4548"/>
                  </a:lnTo>
                  <a:cubicBezTo>
                    <a:pt x="4290" y="4486"/>
                    <a:pt x="4367" y="4429"/>
                    <a:pt x="4438" y="4365"/>
                  </a:cubicBezTo>
                  <a:cubicBezTo>
                    <a:pt x="4511" y="4298"/>
                    <a:pt x="4579" y="4225"/>
                    <a:pt x="4653" y="4160"/>
                  </a:cubicBezTo>
                  <a:cubicBezTo>
                    <a:pt x="4707" y="4114"/>
                    <a:pt x="4762" y="4069"/>
                    <a:pt x="4815" y="4021"/>
                  </a:cubicBezTo>
                  <a:cubicBezTo>
                    <a:pt x="4870" y="3971"/>
                    <a:pt x="4921" y="3918"/>
                    <a:pt x="4976" y="3867"/>
                  </a:cubicBezTo>
                  <a:cubicBezTo>
                    <a:pt x="4991" y="3852"/>
                    <a:pt x="5007" y="3837"/>
                    <a:pt x="5022" y="3822"/>
                  </a:cubicBezTo>
                  <a:cubicBezTo>
                    <a:pt x="5072" y="3795"/>
                    <a:pt x="5122" y="3769"/>
                    <a:pt x="5176" y="3746"/>
                  </a:cubicBezTo>
                  <a:cubicBezTo>
                    <a:pt x="5232" y="3726"/>
                    <a:pt x="5288" y="3708"/>
                    <a:pt x="5345" y="3693"/>
                  </a:cubicBezTo>
                  <a:lnTo>
                    <a:pt x="5345" y="3693"/>
                  </a:lnTo>
                  <a:cubicBezTo>
                    <a:pt x="5343" y="3693"/>
                    <a:pt x="5340" y="3694"/>
                    <a:pt x="5337" y="3694"/>
                  </a:cubicBezTo>
                  <a:cubicBezTo>
                    <a:pt x="5341" y="3693"/>
                    <a:pt x="5344" y="3693"/>
                    <a:pt x="5348" y="3692"/>
                  </a:cubicBezTo>
                  <a:cubicBezTo>
                    <a:pt x="5352" y="3691"/>
                    <a:pt x="5357" y="3690"/>
                    <a:pt x="5361" y="3689"/>
                  </a:cubicBezTo>
                  <a:lnTo>
                    <a:pt x="5361" y="3689"/>
                  </a:lnTo>
                  <a:cubicBezTo>
                    <a:pt x="5357" y="3690"/>
                    <a:pt x="5353" y="3691"/>
                    <a:pt x="5350" y="3692"/>
                  </a:cubicBezTo>
                  <a:cubicBezTo>
                    <a:pt x="5443" y="3670"/>
                    <a:pt x="5536" y="3655"/>
                    <a:pt x="5631" y="3645"/>
                  </a:cubicBezTo>
                  <a:cubicBezTo>
                    <a:pt x="5812" y="3628"/>
                    <a:pt x="5994" y="3613"/>
                    <a:pt x="6176" y="3613"/>
                  </a:cubicBezTo>
                  <a:cubicBezTo>
                    <a:pt x="6321" y="3617"/>
                    <a:pt x="6466" y="3623"/>
                    <a:pt x="6610" y="3625"/>
                  </a:cubicBezTo>
                  <a:cubicBezTo>
                    <a:pt x="6759" y="3625"/>
                    <a:pt x="6906" y="3617"/>
                    <a:pt x="7054" y="3609"/>
                  </a:cubicBezTo>
                  <a:cubicBezTo>
                    <a:pt x="7196" y="3603"/>
                    <a:pt x="7337" y="3593"/>
                    <a:pt x="7478" y="3584"/>
                  </a:cubicBezTo>
                  <a:cubicBezTo>
                    <a:pt x="7547" y="3580"/>
                    <a:pt x="7615" y="3576"/>
                    <a:pt x="7683" y="3571"/>
                  </a:cubicBezTo>
                  <a:cubicBezTo>
                    <a:pt x="7735" y="3566"/>
                    <a:pt x="7789" y="3564"/>
                    <a:pt x="7839" y="3548"/>
                  </a:cubicBezTo>
                  <a:cubicBezTo>
                    <a:pt x="7935" y="3516"/>
                    <a:pt x="7989" y="3410"/>
                    <a:pt x="7958" y="3315"/>
                  </a:cubicBezTo>
                  <a:cubicBezTo>
                    <a:pt x="7933" y="3237"/>
                    <a:pt x="7858" y="3187"/>
                    <a:pt x="7780" y="3187"/>
                  </a:cubicBezTo>
                  <a:cubicBezTo>
                    <a:pt x="7764" y="3187"/>
                    <a:pt x="7747" y="3189"/>
                    <a:pt x="7731" y="3193"/>
                  </a:cubicBezTo>
                  <a:cubicBezTo>
                    <a:pt x="7725" y="3195"/>
                    <a:pt x="7718" y="3196"/>
                    <a:pt x="7711" y="3197"/>
                  </a:cubicBezTo>
                  <a:cubicBezTo>
                    <a:pt x="7518" y="3213"/>
                    <a:pt x="7325" y="3224"/>
                    <a:pt x="7132" y="3235"/>
                  </a:cubicBezTo>
                  <a:cubicBezTo>
                    <a:pt x="6935" y="3245"/>
                    <a:pt x="6739" y="3254"/>
                    <a:pt x="6543" y="3254"/>
                  </a:cubicBezTo>
                  <a:cubicBezTo>
                    <a:pt x="6546" y="3254"/>
                    <a:pt x="6550" y="3254"/>
                    <a:pt x="6553" y="3255"/>
                  </a:cubicBezTo>
                  <a:lnTo>
                    <a:pt x="6537" y="3254"/>
                  </a:lnTo>
                  <a:lnTo>
                    <a:pt x="6535" y="3254"/>
                  </a:lnTo>
                  <a:cubicBezTo>
                    <a:pt x="6405" y="3251"/>
                    <a:pt x="6274" y="3243"/>
                    <a:pt x="6144" y="3243"/>
                  </a:cubicBezTo>
                  <a:cubicBezTo>
                    <a:pt x="6101" y="3243"/>
                    <a:pt x="6058" y="3244"/>
                    <a:pt x="6016" y="3246"/>
                  </a:cubicBezTo>
                  <a:cubicBezTo>
                    <a:pt x="5860" y="3253"/>
                    <a:pt x="5705" y="3265"/>
                    <a:pt x="5550" y="3284"/>
                  </a:cubicBezTo>
                  <a:cubicBezTo>
                    <a:pt x="5575" y="3256"/>
                    <a:pt x="5602" y="3228"/>
                    <a:pt x="5628" y="3200"/>
                  </a:cubicBezTo>
                  <a:cubicBezTo>
                    <a:pt x="5732" y="3092"/>
                    <a:pt x="5846" y="2993"/>
                    <a:pt x="5951" y="2885"/>
                  </a:cubicBezTo>
                  <a:cubicBezTo>
                    <a:pt x="6082" y="2749"/>
                    <a:pt x="6219" y="2616"/>
                    <a:pt x="6349" y="2479"/>
                  </a:cubicBezTo>
                  <a:cubicBezTo>
                    <a:pt x="6484" y="2336"/>
                    <a:pt x="6625" y="2196"/>
                    <a:pt x="6768" y="2060"/>
                  </a:cubicBezTo>
                  <a:cubicBezTo>
                    <a:pt x="6903" y="1931"/>
                    <a:pt x="7017" y="1781"/>
                    <a:pt x="7135" y="1635"/>
                  </a:cubicBezTo>
                  <a:cubicBezTo>
                    <a:pt x="7192" y="1563"/>
                    <a:pt x="7252" y="1493"/>
                    <a:pt x="7310" y="1423"/>
                  </a:cubicBezTo>
                  <a:cubicBezTo>
                    <a:pt x="7359" y="1363"/>
                    <a:pt x="7413" y="1303"/>
                    <a:pt x="7459" y="1239"/>
                  </a:cubicBezTo>
                  <a:cubicBezTo>
                    <a:pt x="7517" y="1157"/>
                    <a:pt x="7508" y="1044"/>
                    <a:pt x="7427" y="980"/>
                  </a:cubicBezTo>
                  <a:cubicBezTo>
                    <a:pt x="7394" y="954"/>
                    <a:pt x="7352" y="941"/>
                    <a:pt x="7311" y="941"/>
                  </a:cubicBezTo>
                  <a:cubicBezTo>
                    <a:pt x="7255" y="941"/>
                    <a:pt x="7199" y="964"/>
                    <a:pt x="7166" y="1012"/>
                  </a:cubicBezTo>
                  <a:cubicBezTo>
                    <a:pt x="7128" y="1065"/>
                    <a:pt x="7084" y="1115"/>
                    <a:pt x="7042" y="1166"/>
                  </a:cubicBezTo>
                  <a:cubicBezTo>
                    <a:pt x="6998" y="1220"/>
                    <a:pt x="6953" y="1272"/>
                    <a:pt x="6910" y="1326"/>
                  </a:cubicBezTo>
                  <a:cubicBezTo>
                    <a:pt x="6818" y="1437"/>
                    <a:pt x="6729" y="1551"/>
                    <a:pt x="6636" y="1662"/>
                  </a:cubicBezTo>
                  <a:cubicBezTo>
                    <a:pt x="6556" y="1752"/>
                    <a:pt x="6469" y="1833"/>
                    <a:pt x="6384" y="1915"/>
                  </a:cubicBezTo>
                  <a:cubicBezTo>
                    <a:pt x="6295" y="2001"/>
                    <a:pt x="6209" y="2089"/>
                    <a:pt x="6124" y="2179"/>
                  </a:cubicBezTo>
                  <a:cubicBezTo>
                    <a:pt x="6058" y="2249"/>
                    <a:pt x="5990" y="2316"/>
                    <a:pt x="5923" y="2385"/>
                  </a:cubicBezTo>
                  <a:cubicBezTo>
                    <a:pt x="5933" y="2321"/>
                    <a:pt x="5945" y="2256"/>
                    <a:pt x="5956" y="2191"/>
                  </a:cubicBezTo>
                  <a:lnTo>
                    <a:pt x="5956" y="2191"/>
                  </a:lnTo>
                  <a:cubicBezTo>
                    <a:pt x="5956" y="2191"/>
                    <a:pt x="5956" y="2191"/>
                    <a:pt x="5956" y="2192"/>
                  </a:cubicBezTo>
                  <a:lnTo>
                    <a:pt x="5956" y="2192"/>
                  </a:lnTo>
                  <a:cubicBezTo>
                    <a:pt x="5983" y="2056"/>
                    <a:pt x="6005" y="1921"/>
                    <a:pt x="6013" y="1782"/>
                  </a:cubicBezTo>
                  <a:cubicBezTo>
                    <a:pt x="6021" y="1653"/>
                    <a:pt x="6026" y="1524"/>
                    <a:pt x="6033" y="1395"/>
                  </a:cubicBezTo>
                  <a:cubicBezTo>
                    <a:pt x="6049" y="1205"/>
                    <a:pt x="6082" y="1016"/>
                    <a:pt x="6089" y="824"/>
                  </a:cubicBezTo>
                  <a:cubicBezTo>
                    <a:pt x="6091" y="719"/>
                    <a:pt x="6094" y="613"/>
                    <a:pt x="6098" y="507"/>
                  </a:cubicBezTo>
                  <a:cubicBezTo>
                    <a:pt x="6100" y="401"/>
                    <a:pt x="6107" y="286"/>
                    <a:pt x="6083" y="179"/>
                  </a:cubicBezTo>
                  <a:cubicBezTo>
                    <a:pt x="6081" y="109"/>
                    <a:pt x="6038" y="42"/>
                    <a:pt x="5970" y="15"/>
                  </a:cubicBezTo>
                  <a:cubicBezTo>
                    <a:pt x="5947" y="5"/>
                    <a:pt x="5924" y="1"/>
                    <a:pt x="59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4" name="Google Shape;2134;p42"/>
            <p:cNvSpPr/>
            <p:nvPr/>
          </p:nvSpPr>
          <p:spPr>
            <a:xfrm flipH="1">
              <a:off x="6963558" y="2558180"/>
              <a:ext cx="183" cy="62"/>
            </a:xfrm>
            <a:custGeom>
              <a:avLst/>
              <a:gdLst/>
              <a:ahLst/>
              <a:cxnLst/>
              <a:rect l="l" t="t" r="r" b="b"/>
              <a:pathLst>
                <a:path w="3" h="1" extrusionOk="0">
                  <a:moveTo>
                    <a:pt x="3" y="1"/>
                  </a:moveTo>
                  <a:lnTo>
                    <a:pt x="3" y="1"/>
                  </a:lnTo>
                  <a:cubicBezTo>
                    <a:pt x="1" y="1"/>
                    <a:pt x="0" y="1"/>
                    <a:pt x="0" y="1"/>
                  </a:cubicBezTo>
                  <a:cubicBezTo>
                    <a:pt x="1" y="1"/>
                    <a:pt x="1" y="1"/>
                    <a:pt x="3"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35" name="Google Shape;2135;p42"/>
            <p:cNvSpPr/>
            <p:nvPr/>
          </p:nvSpPr>
          <p:spPr>
            <a:xfrm flipH="1">
              <a:off x="6991366" y="2375474"/>
              <a:ext cx="23347" cy="22900"/>
            </a:xfrm>
            <a:custGeom>
              <a:avLst/>
              <a:gdLst/>
              <a:ahLst/>
              <a:cxnLst/>
              <a:rect l="l" t="t" r="r" b="b"/>
              <a:pathLst>
                <a:path w="382" h="370" extrusionOk="0">
                  <a:moveTo>
                    <a:pt x="184" y="0"/>
                  </a:moveTo>
                  <a:cubicBezTo>
                    <a:pt x="183" y="0"/>
                    <a:pt x="182" y="0"/>
                    <a:pt x="181" y="0"/>
                  </a:cubicBezTo>
                  <a:cubicBezTo>
                    <a:pt x="80" y="1"/>
                    <a:pt x="1" y="99"/>
                    <a:pt x="6" y="196"/>
                  </a:cubicBezTo>
                  <a:cubicBezTo>
                    <a:pt x="13" y="298"/>
                    <a:pt x="99" y="370"/>
                    <a:pt x="197" y="370"/>
                  </a:cubicBezTo>
                  <a:cubicBezTo>
                    <a:pt x="199" y="370"/>
                    <a:pt x="200" y="370"/>
                    <a:pt x="202" y="370"/>
                  </a:cubicBezTo>
                  <a:cubicBezTo>
                    <a:pt x="303" y="368"/>
                    <a:pt x="381" y="271"/>
                    <a:pt x="376" y="175"/>
                  </a:cubicBezTo>
                  <a:cubicBezTo>
                    <a:pt x="370" y="72"/>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6" name="Google Shape;2136;p42"/>
            <p:cNvSpPr/>
            <p:nvPr/>
          </p:nvSpPr>
          <p:spPr>
            <a:xfrm flipH="1">
              <a:off x="6963863" y="2354678"/>
              <a:ext cx="23286" cy="22962"/>
            </a:xfrm>
            <a:custGeom>
              <a:avLst/>
              <a:gdLst/>
              <a:ahLst/>
              <a:cxnLst/>
              <a:rect l="l" t="t" r="r" b="b"/>
              <a:pathLst>
                <a:path w="381" h="371" extrusionOk="0">
                  <a:moveTo>
                    <a:pt x="182" y="0"/>
                  </a:moveTo>
                  <a:cubicBezTo>
                    <a:pt x="181" y="0"/>
                    <a:pt x="181" y="0"/>
                    <a:pt x="180" y="0"/>
                  </a:cubicBezTo>
                  <a:cubicBezTo>
                    <a:pt x="79" y="2"/>
                    <a:pt x="0" y="100"/>
                    <a:pt x="6" y="196"/>
                  </a:cubicBezTo>
                  <a:cubicBezTo>
                    <a:pt x="12" y="299"/>
                    <a:pt x="98" y="371"/>
                    <a:pt x="198" y="371"/>
                  </a:cubicBezTo>
                  <a:cubicBezTo>
                    <a:pt x="199" y="371"/>
                    <a:pt x="200" y="371"/>
                    <a:pt x="200" y="371"/>
                  </a:cubicBezTo>
                  <a:cubicBezTo>
                    <a:pt x="302" y="369"/>
                    <a:pt x="381" y="272"/>
                    <a:pt x="375" y="175"/>
                  </a:cubicBezTo>
                  <a:cubicBezTo>
                    <a:pt x="368" y="72"/>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7" name="Google Shape;2137;p42"/>
            <p:cNvSpPr/>
            <p:nvPr/>
          </p:nvSpPr>
          <p:spPr>
            <a:xfrm flipH="1">
              <a:off x="6703992" y="2255216"/>
              <a:ext cx="23347" cy="22900"/>
            </a:xfrm>
            <a:custGeom>
              <a:avLst/>
              <a:gdLst/>
              <a:ahLst/>
              <a:cxnLst/>
              <a:rect l="l" t="t" r="r" b="b"/>
              <a:pathLst>
                <a:path w="382" h="370" extrusionOk="0">
                  <a:moveTo>
                    <a:pt x="184" y="0"/>
                  </a:moveTo>
                  <a:cubicBezTo>
                    <a:pt x="183" y="0"/>
                    <a:pt x="182" y="1"/>
                    <a:pt x="181" y="1"/>
                  </a:cubicBezTo>
                  <a:cubicBezTo>
                    <a:pt x="80" y="2"/>
                    <a:pt x="1" y="99"/>
                    <a:pt x="6" y="196"/>
                  </a:cubicBezTo>
                  <a:cubicBezTo>
                    <a:pt x="13" y="299"/>
                    <a:pt x="100" y="370"/>
                    <a:pt x="200" y="370"/>
                  </a:cubicBezTo>
                  <a:cubicBezTo>
                    <a:pt x="200" y="370"/>
                    <a:pt x="201" y="370"/>
                    <a:pt x="202" y="370"/>
                  </a:cubicBezTo>
                  <a:cubicBezTo>
                    <a:pt x="303" y="369"/>
                    <a:pt x="381" y="272"/>
                    <a:pt x="377"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8" name="Google Shape;2138;p42"/>
            <p:cNvSpPr/>
            <p:nvPr/>
          </p:nvSpPr>
          <p:spPr>
            <a:xfrm flipH="1">
              <a:off x="6624356" y="2864548"/>
              <a:ext cx="479406" cy="346474"/>
            </a:xfrm>
            <a:custGeom>
              <a:avLst/>
              <a:gdLst/>
              <a:ahLst/>
              <a:cxnLst/>
              <a:rect l="l" t="t" r="r" b="b"/>
              <a:pathLst>
                <a:path w="7844" h="5598" extrusionOk="0">
                  <a:moveTo>
                    <a:pt x="6188" y="1336"/>
                  </a:moveTo>
                  <a:cubicBezTo>
                    <a:pt x="6186" y="1340"/>
                    <a:pt x="6185" y="1344"/>
                    <a:pt x="6183" y="1348"/>
                  </a:cubicBezTo>
                  <a:lnTo>
                    <a:pt x="6183" y="1348"/>
                  </a:lnTo>
                  <a:lnTo>
                    <a:pt x="6188" y="1336"/>
                  </a:lnTo>
                  <a:close/>
                  <a:moveTo>
                    <a:pt x="5028" y="2881"/>
                  </a:moveTo>
                  <a:lnTo>
                    <a:pt x="5028" y="2881"/>
                  </a:lnTo>
                  <a:cubicBezTo>
                    <a:pt x="5028" y="2881"/>
                    <a:pt x="5028" y="2881"/>
                    <a:pt x="5028" y="2882"/>
                  </a:cubicBezTo>
                  <a:lnTo>
                    <a:pt x="5028" y="2882"/>
                  </a:lnTo>
                  <a:cubicBezTo>
                    <a:pt x="5028" y="2881"/>
                    <a:pt x="5028" y="2881"/>
                    <a:pt x="5028" y="2881"/>
                  </a:cubicBezTo>
                  <a:close/>
                  <a:moveTo>
                    <a:pt x="5099" y="3277"/>
                  </a:moveTo>
                  <a:cubicBezTo>
                    <a:pt x="5099" y="3277"/>
                    <a:pt x="5099" y="3277"/>
                    <a:pt x="5100" y="3277"/>
                  </a:cubicBezTo>
                  <a:lnTo>
                    <a:pt x="5099" y="3277"/>
                  </a:lnTo>
                  <a:close/>
                  <a:moveTo>
                    <a:pt x="1233" y="3932"/>
                  </a:moveTo>
                  <a:cubicBezTo>
                    <a:pt x="1233" y="3933"/>
                    <a:pt x="1233" y="3934"/>
                    <a:pt x="1234" y="3934"/>
                  </a:cubicBezTo>
                  <a:cubicBezTo>
                    <a:pt x="1234" y="3933"/>
                    <a:pt x="1233" y="3933"/>
                    <a:pt x="1233" y="3932"/>
                  </a:cubicBezTo>
                  <a:close/>
                  <a:moveTo>
                    <a:pt x="3529" y="1"/>
                  </a:moveTo>
                  <a:cubicBezTo>
                    <a:pt x="3516" y="1"/>
                    <a:pt x="3503" y="2"/>
                    <a:pt x="3490" y="5"/>
                  </a:cubicBezTo>
                  <a:cubicBezTo>
                    <a:pt x="3423" y="21"/>
                    <a:pt x="3373" y="75"/>
                    <a:pt x="3354" y="139"/>
                  </a:cubicBezTo>
                  <a:cubicBezTo>
                    <a:pt x="3327" y="222"/>
                    <a:pt x="3318" y="308"/>
                    <a:pt x="3309" y="394"/>
                  </a:cubicBezTo>
                  <a:cubicBezTo>
                    <a:pt x="3294" y="546"/>
                    <a:pt x="3272" y="701"/>
                    <a:pt x="3264" y="854"/>
                  </a:cubicBezTo>
                  <a:cubicBezTo>
                    <a:pt x="3250" y="1149"/>
                    <a:pt x="3264" y="1446"/>
                    <a:pt x="3239" y="1741"/>
                  </a:cubicBezTo>
                  <a:cubicBezTo>
                    <a:pt x="3226" y="1849"/>
                    <a:pt x="3206" y="1955"/>
                    <a:pt x="3191" y="2063"/>
                  </a:cubicBezTo>
                  <a:cubicBezTo>
                    <a:pt x="3176" y="2171"/>
                    <a:pt x="3166" y="2279"/>
                    <a:pt x="3144" y="2386"/>
                  </a:cubicBezTo>
                  <a:cubicBezTo>
                    <a:pt x="3119" y="2484"/>
                    <a:pt x="3094" y="2582"/>
                    <a:pt x="3075" y="2681"/>
                  </a:cubicBezTo>
                  <a:cubicBezTo>
                    <a:pt x="3056" y="2773"/>
                    <a:pt x="3035" y="2865"/>
                    <a:pt x="3014" y="2958"/>
                  </a:cubicBezTo>
                  <a:cubicBezTo>
                    <a:pt x="3005" y="2996"/>
                    <a:pt x="2993" y="3034"/>
                    <a:pt x="2981" y="3073"/>
                  </a:cubicBezTo>
                  <a:cubicBezTo>
                    <a:pt x="2964" y="3111"/>
                    <a:pt x="2947" y="3149"/>
                    <a:pt x="2927" y="3185"/>
                  </a:cubicBezTo>
                  <a:cubicBezTo>
                    <a:pt x="2878" y="3273"/>
                    <a:pt x="2824" y="3358"/>
                    <a:pt x="2767" y="3443"/>
                  </a:cubicBezTo>
                  <a:cubicBezTo>
                    <a:pt x="2736" y="3485"/>
                    <a:pt x="2704" y="3526"/>
                    <a:pt x="2669" y="3567"/>
                  </a:cubicBezTo>
                  <a:cubicBezTo>
                    <a:pt x="2650" y="3587"/>
                    <a:pt x="2631" y="3606"/>
                    <a:pt x="2610" y="3625"/>
                  </a:cubicBezTo>
                  <a:cubicBezTo>
                    <a:pt x="2555" y="3668"/>
                    <a:pt x="2497" y="3706"/>
                    <a:pt x="2439" y="3743"/>
                  </a:cubicBezTo>
                  <a:cubicBezTo>
                    <a:pt x="2371" y="3787"/>
                    <a:pt x="2305" y="3830"/>
                    <a:pt x="2239" y="3875"/>
                  </a:cubicBezTo>
                  <a:cubicBezTo>
                    <a:pt x="2215" y="3892"/>
                    <a:pt x="2198" y="3916"/>
                    <a:pt x="2185" y="3941"/>
                  </a:cubicBezTo>
                  <a:cubicBezTo>
                    <a:pt x="2156" y="3955"/>
                    <a:pt x="2127" y="3968"/>
                    <a:pt x="2097" y="3981"/>
                  </a:cubicBezTo>
                  <a:cubicBezTo>
                    <a:pt x="2064" y="3986"/>
                    <a:pt x="2031" y="3989"/>
                    <a:pt x="1997" y="3996"/>
                  </a:cubicBezTo>
                  <a:cubicBezTo>
                    <a:pt x="1875" y="4017"/>
                    <a:pt x="1706" y="4036"/>
                    <a:pt x="1675" y="4180"/>
                  </a:cubicBezTo>
                  <a:cubicBezTo>
                    <a:pt x="1604" y="4215"/>
                    <a:pt x="1533" y="4248"/>
                    <a:pt x="1463" y="4284"/>
                  </a:cubicBezTo>
                  <a:cubicBezTo>
                    <a:pt x="1399" y="4319"/>
                    <a:pt x="1335" y="4354"/>
                    <a:pt x="1271" y="4388"/>
                  </a:cubicBezTo>
                  <a:cubicBezTo>
                    <a:pt x="1284" y="4361"/>
                    <a:pt x="1292" y="4330"/>
                    <a:pt x="1290" y="4297"/>
                  </a:cubicBezTo>
                  <a:cubicBezTo>
                    <a:pt x="1278" y="4173"/>
                    <a:pt x="1254" y="4054"/>
                    <a:pt x="1233" y="3931"/>
                  </a:cubicBezTo>
                  <a:lnTo>
                    <a:pt x="1233" y="3931"/>
                  </a:lnTo>
                  <a:cubicBezTo>
                    <a:pt x="1233" y="3931"/>
                    <a:pt x="1233" y="3932"/>
                    <a:pt x="1233" y="3932"/>
                  </a:cubicBezTo>
                  <a:lnTo>
                    <a:pt x="1233" y="3932"/>
                  </a:lnTo>
                  <a:cubicBezTo>
                    <a:pt x="1195" y="3705"/>
                    <a:pt x="1165" y="3479"/>
                    <a:pt x="1127" y="3253"/>
                  </a:cubicBezTo>
                  <a:lnTo>
                    <a:pt x="1127" y="3253"/>
                  </a:lnTo>
                  <a:cubicBezTo>
                    <a:pt x="1128" y="3255"/>
                    <a:pt x="1128" y="3256"/>
                    <a:pt x="1128" y="3257"/>
                  </a:cubicBezTo>
                  <a:cubicBezTo>
                    <a:pt x="1114" y="3167"/>
                    <a:pt x="1104" y="3077"/>
                    <a:pt x="1095" y="2986"/>
                  </a:cubicBezTo>
                  <a:cubicBezTo>
                    <a:pt x="1088" y="2917"/>
                    <a:pt x="1088" y="2839"/>
                    <a:pt x="1063" y="2773"/>
                  </a:cubicBezTo>
                  <a:cubicBezTo>
                    <a:pt x="1036" y="2701"/>
                    <a:pt x="964" y="2656"/>
                    <a:pt x="890" y="2656"/>
                  </a:cubicBezTo>
                  <a:cubicBezTo>
                    <a:pt x="867" y="2656"/>
                    <a:pt x="845" y="2660"/>
                    <a:pt x="823" y="2669"/>
                  </a:cubicBezTo>
                  <a:cubicBezTo>
                    <a:pt x="737" y="2702"/>
                    <a:pt x="693" y="2794"/>
                    <a:pt x="711" y="2881"/>
                  </a:cubicBezTo>
                  <a:cubicBezTo>
                    <a:pt x="711" y="2884"/>
                    <a:pt x="712" y="2885"/>
                    <a:pt x="712" y="2886"/>
                  </a:cubicBezTo>
                  <a:lnTo>
                    <a:pt x="711" y="2885"/>
                  </a:lnTo>
                  <a:lnTo>
                    <a:pt x="711" y="2885"/>
                  </a:lnTo>
                  <a:cubicBezTo>
                    <a:pt x="712" y="2886"/>
                    <a:pt x="712" y="2887"/>
                    <a:pt x="712" y="2888"/>
                  </a:cubicBezTo>
                  <a:cubicBezTo>
                    <a:pt x="724" y="2974"/>
                    <a:pt x="730" y="3061"/>
                    <a:pt x="740" y="3147"/>
                  </a:cubicBezTo>
                  <a:cubicBezTo>
                    <a:pt x="749" y="3245"/>
                    <a:pt x="767" y="3342"/>
                    <a:pt x="785" y="3439"/>
                  </a:cubicBezTo>
                  <a:cubicBezTo>
                    <a:pt x="784" y="3436"/>
                    <a:pt x="784" y="3432"/>
                    <a:pt x="783" y="3428"/>
                  </a:cubicBezTo>
                  <a:lnTo>
                    <a:pt x="783" y="3428"/>
                  </a:lnTo>
                  <a:lnTo>
                    <a:pt x="785" y="3445"/>
                  </a:lnTo>
                  <a:cubicBezTo>
                    <a:pt x="786" y="3447"/>
                    <a:pt x="786" y="3450"/>
                    <a:pt x="787" y="3453"/>
                  </a:cubicBezTo>
                  <a:lnTo>
                    <a:pt x="787" y="3453"/>
                  </a:lnTo>
                  <a:cubicBezTo>
                    <a:pt x="823" y="3689"/>
                    <a:pt x="855" y="3927"/>
                    <a:pt x="900" y="4163"/>
                  </a:cubicBezTo>
                  <a:cubicBezTo>
                    <a:pt x="909" y="4220"/>
                    <a:pt x="916" y="4277"/>
                    <a:pt x="920" y="4335"/>
                  </a:cubicBezTo>
                  <a:cubicBezTo>
                    <a:pt x="928" y="4418"/>
                    <a:pt x="996" y="4481"/>
                    <a:pt x="1075" y="4495"/>
                  </a:cubicBezTo>
                  <a:cubicBezTo>
                    <a:pt x="961" y="4558"/>
                    <a:pt x="845" y="4617"/>
                    <a:pt x="730" y="4677"/>
                  </a:cubicBezTo>
                  <a:cubicBezTo>
                    <a:pt x="591" y="4744"/>
                    <a:pt x="446" y="4801"/>
                    <a:pt x="301" y="4855"/>
                  </a:cubicBezTo>
                  <a:cubicBezTo>
                    <a:pt x="210" y="4883"/>
                    <a:pt x="98" y="4903"/>
                    <a:pt x="49" y="4992"/>
                  </a:cubicBezTo>
                  <a:cubicBezTo>
                    <a:pt x="1" y="5080"/>
                    <a:pt x="28" y="5195"/>
                    <a:pt x="118" y="5245"/>
                  </a:cubicBezTo>
                  <a:cubicBezTo>
                    <a:pt x="146" y="5262"/>
                    <a:pt x="178" y="5269"/>
                    <a:pt x="211" y="5269"/>
                  </a:cubicBezTo>
                  <a:cubicBezTo>
                    <a:pt x="246" y="5269"/>
                    <a:pt x="281" y="5259"/>
                    <a:pt x="311" y="5239"/>
                  </a:cubicBezTo>
                  <a:cubicBezTo>
                    <a:pt x="374" y="5220"/>
                    <a:pt x="435" y="5199"/>
                    <a:pt x="497" y="5176"/>
                  </a:cubicBezTo>
                  <a:cubicBezTo>
                    <a:pt x="562" y="5152"/>
                    <a:pt x="628" y="5125"/>
                    <a:pt x="693" y="5098"/>
                  </a:cubicBezTo>
                  <a:cubicBezTo>
                    <a:pt x="829" y="5042"/>
                    <a:pt x="958" y="4974"/>
                    <a:pt x="1090" y="4906"/>
                  </a:cubicBezTo>
                  <a:cubicBezTo>
                    <a:pt x="1227" y="4837"/>
                    <a:pt x="1359" y="4758"/>
                    <a:pt x="1495" y="4686"/>
                  </a:cubicBezTo>
                  <a:cubicBezTo>
                    <a:pt x="1617" y="4623"/>
                    <a:pt x="1737" y="4558"/>
                    <a:pt x="1858" y="4497"/>
                  </a:cubicBezTo>
                  <a:lnTo>
                    <a:pt x="1858" y="4497"/>
                  </a:lnTo>
                  <a:cubicBezTo>
                    <a:pt x="1857" y="4497"/>
                    <a:pt x="1856" y="4498"/>
                    <a:pt x="1855" y="4498"/>
                  </a:cubicBezTo>
                  <a:lnTo>
                    <a:pt x="1855" y="4498"/>
                  </a:lnTo>
                  <a:cubicBezTo>
                    <a:pt x="1858" y="4497"/>
                    <a:pt x="1860" y="4496"/>
                    <a:pt x="1862" y="4495"/>
                  </a:cubicBezTo>
                  <a:cubicBezTo>
                    <a:pt x="1865" y="4494"/>
                    <a:pt x="1868" y="4493"/>
                    <a:pt x="1870" y="4491"/>
                  </a:cubicBezTo>
                  <a:lnTo>
                    <a:pt x="1870" y="4491"/>
                  </a:lnTo>
                  <a:cubicBezTo>
                    <a:pt x="1979" y="4440"/>
                    <a:pt x="2090" y="4391"/>
                    <a:pt x="2199" y="4343"/>
                  </a:cubicBezTo>
                  <a:cubicBezTo>
                    <a:pt x="2214" y="4340"/>
                    <a:pt x="2228" y="4338"/>
                    <a:pt x="2243" y="4338"/>
                  </a:cubicBezTo>
                  <a:cubicBezTo>
                    <a:pt x="2252" y="4338"/>
                    <a:pt x="2260" y="4338"/>
                    <a:pt x="2268" y="4338"/>
                  </a:cubicBezTo>
                  <a:cubicBezTo>
                    <a:pt x="2290" y="4338"/>
                    <a:pt x="2312" y="4339"/>
                    <a:pt x="2334" y="4340"/>
                  </a:cubicBezTo>
                  <a:cubicBezTo>
                    <a:pt x="2361" y="4344"/>
                    <a:pt x="2388" y="4348"/>
                    <a:pt x="2416" y="4354"/>
                  </a:cubicBezTo>
                  <a:cubicBezTo>
                    <a:pt x="2582" y="4395"/>
                    <a:pt x="2743" y="4455"/>
                    <a:pt x="2903" y="4512"/>
                  </a:cubicBezTo>
                  <a:cubicBezTo>
                    <a:pt x="2898" y="4510"/>
                    <a:pt x="2893" y="4508"/>
                    <a:pt x="2888" y="4506"/>
                  </a:cubicBezTo>
                  <a:lnTo>
                    <a:pt x="2888" y="4506"/>
                  </a:lnTo>
                  <a:cubicBezTo>
                    <a:pt x="2922" y="4519"/>
                    <a:pt x="2957" y="4531"/>
                    <a:pt x="2991" y="4545"/>
                  </a:cubicBezTo>
                  <a:cubicBezTo>
                    <a:pt x="3360" y="4693"/>
                    <a:pt x="3719" y="4866"/>
                    <a:pt x="4072" y="5052"/>
                  </a:cubicBezTo>
                  <a:cubicBezTo>
                    <a:pt x="4244" y="5142"/>
                    <a:pt x="4425" y="5212"/>
                    <a:pt x="4601" y="5294"/>
                  </a:cubicBezTo>
                  <a:cubicBezTo>
                    <a:pt x="4766" y="5371"/>
                    <a:pt x="4927" y="5454"/>
                    <a:pt x="5086" y="5538"/>
                  </a:cubicBezTo>
                  <a:cubicBezTo>
                    <a:pt x="5081" y="5535"/>
                    <a:pt x="5077" y="5533"/>
                    <a:pt x="5072" y="5531"/>
                  </a:cubicBezTo>
                  <a:lnTo>
                    <a:pt x="5072" y="5531"/>
                  </a:lnTo>
                  <a:cubicBezTo>
                    <a:pt x="5097" y="5544"/>
                    <a:pt x="5123" y="5557"/>
                    <a:pt x="5148" y="5572"/>
                  </a:cubicBezTo>
                  <a:cubicBezTo>
                    <a:pt x="5178" y="5588"/>
                    <a:pt x="5210" y="5597"/>
                    <a:pt x="5243" y="5597"/>
                  </a:cubicBezTo>
                  <a:cubicBezTo>
                    <a:pt x="5244" y="5597"/>
                    <a:pt x="5246" y="5597"/>
                    <a:pt x="5248" y="5597"/>
                  </a:cubicBezTo>
                  <a:cubicBezTo>
                    <a:pt x="5309" y="5597"/>
                    <a:pt x="5368" y="5567"/>
                    <a:pt x="5403" y="5510"/>
                  </a:cubicBezTo>
                  <a:cubicBezTo>
                    <a:pt x="5454" y="5427"/>
                    <a:pt x="5430" y="5305"/>
                    <a:pt x="5342" y="5256"/>
                  </a:cubicBezTo>
                  <a:cubicBezTo>
                    <a:pt x="5225" y="5191"/>
                    <a:pt x="5107" y="5132"/>
                    <a:pt x="4989" y="5073"/>
                  </a:cubicBezTo>
                  <a:cubicBezTo>
                    <a:pt x="4874" y="5016"/>
                    <a:pt x="4760" y="4959"/>
                    <a:pt x="4643" y="4907"/>
                  </a:cubicBezTo>
                  <a:cubicBezTo>
                    <a:pt x="4521" y="4854"/>
                    <a:pt x="4398" y="4800"/>
                    <a:pt x="4276" y="4742"/>
                  </a:cubicBezTo>
                  <a:cubicBezTo>
                    <a:pt x="4159" y="4683"/>
                    <a:pt x="4043" y="4620"/>
                    <a:pt x="3925" y="4561"/>
                  </a:cubicBezTo>
                  <a:cubicBezTo>
                    <a:pt x="3753" y="4478"/>
                    <a:pt x="3579" y="4394"/>
                    <a:pt x="3404" y="4317"/>
                  </a:cubicBezTo>
                  <a:cubicBezTo>
                    <a:pt x="3214" y="4233"/>
                    <a:pt x="3021" y="4161"/>
                    <a:pt x="2825" y="4093"/>
                  </a:cubicBezTo>
                  <a:cubicBezTo>
                    <a:pt x="2804" y="4086"/>
                    <a:pt x="2783" y="4080"/>
                    <a:pt x="2761" y="4073"/>
                  </a:cubicBezTo>
                  <a:cubicBezTo>
                    <a:pt x="2906" y="4008"/>
                    <a:pt x="3052" y="3945"/>
                    <a:pt x="3191" y="3868"/>
                  </a:cubicBezTo>
                  <a:cubicBezTo>
                    <a:pt x="3374" y="3770"/>
                    <a:pt x="3548" y="3655"/>
                    <a:pt x="3733" y="3559"/>
                  </a:cubicBezTo>
                  <a:cubicBezTo>
                    <a:pt x="3808" y="3523"/>
                    <a:pt x="3883" y="3491"/>
                    <a:pt x="3957" y="3452"/>
                  </a:cubicBezTo>
                  <a:cubicBezTo>
                    <a:pt x="4028" y="3413"/>
                    <a:pt x="4099" y="3370"/>
                    <a:pt x="4170" y="3328"/>
                  </a:cubicBezTo>
                  <a:cubicBezTo>
                    <a:pt x="4280" y="3262"/>
                    <a:pt x="4390" y="3193"/>
                    <a:pt x="4502" y="3131"/>
                  </a:cubicBezTo>
                  <a:cubicBezTo>
                    <a:pt x="4562" y="3147"/>
                    <a:pt x="4623" y="3163"/>
                    <a:pt x="4683" y="3177"/>
                  </a:cubicBezTo>
                  <a:cubicBezTo>
                    <a:pt x="4815" y="3209"/>
                    <a:pt x="4946" y="3241"/>
                    <a:pt x="5079" y="3271"/>
                  </a:cubicBezTo>
                  <a:lnTo>
                    <a:pt x="5077" y="3271"/>
                  </a:lnTo>
                  <a:lnTo>
                    <a:pt x="5088" y="3273"/>
                  </a:lnTo>
                  <a:lnTo>
                    <a:pt x="5099" y="3277"/>
                  </a:lnTo>
                  <a:lnTo>
                    <a:pt x="5099" y="3277"/>
                  </a:lnTo>
                  <a:cubicBezTo>
                    <a:pt x="5099" y="3276"/>
                    <a:pt x="5099" y="3276"/>
                    <a:pt x="5099" y="3276"/>
                  </a:cubicBezTo>
                  <a:lnTo>
                    <a:pt x="5099" y="3276"/>
                  </a:lnTo>
                  <a:cubicBezTo>
                    <a:pt x="5303" y="3325"/>
                    <a:pt x="5507" y="3380"/>
                    <a:pt x="5710" y="3434"/>
                  </a:cubicBezTo>
                  <a:cubicBezTo>
                    <a:pt x="5803" y="3459"/>
                    <a:pt x="5897" y="3479"/>
                    <a:pt x="5989" y="3502"/>
                  </a:cubicBezTo>
                  <a:cubicBezTo>
                    <a:pt x="6089" y="3528"/>
                    <a:pt x="6186" y="3560"/>
                    <a:pt x="6283" y="3595"/>
                  </a:cubicBezTo>
                  <a:cubicBezTo>
                    <a:pt x="6371" y="3629"/>
                    <a:pt x="6457" y="3666"/>
                    <a:pt x="6546" y="3698"/>
                  </a:cubicBezTo>
                  <a:cubicBezTo>
                    <a:pt x="6642" y="3732"/>
                    <a:pt x="6742" y="3756"/>
                    <a:pt x="6843" y="3771"/>
                  </a:cubicBezTo>
                  <a:cubicBezTo>
                    <a:pt x="7009" y="3796"/>
                    <a:pt x="7176" y="3811"/>
                    <a:pt x="7339" y="3849"/>
                  </a:cubicBezTo>
                  <a:cubicBezTo>
                    <a:pt x="7389" y="3861"/>
                    <a:pt x="7438" y="3875"/>
                    <a:pt x="7490" y="3884"/>
                  </a:cubicBezTo>
                  <a:cubicBezTo>
                    <a:pt x="7501" y="3886"/>
                    <a:pt x="7512" y="3888"/>
                    <a:pt x="7523" y="3888"/>
                  </a:cubicBezTo>
                  <a:cubicBezTo>
                    <a:pt x="7610" y="3886"/>
                    <a:pt x="7687" y="3819"/>
                    <a:pt x="7702" y="3732"/>
                  </a:cubicBezTo>
                  <a:cubicBezTo>
                    <a:pt x="7718" y="3631"/>
                    <a:pt x="7648" y="3538"/>
                    <a:pt x="7549" y="3519"/>
                  </a:cubicBezTo>
                  <a:cubicBezTo>
                    <a:pt x="7546" y="3519"/>
                    <a:pt x="7542" y="3518"/>
                    <a:pt x="7539" y="3517"/>
                  </a:cubicBezTo>
                  <a:cubicBezTo>
                    <a:pt x="7439" y="3494"/>
                    <a:pt x="7341" y="3471"/>
                    <a:pt x="7240" y="3453"/>
                  </a:cubicBezTo>
                  <a:cubicBezTo>
                    <a:pt x="7090" y="3426"/>
                    <a:pt x="6938" y="3415"/>
                    <a:pt x="6789" y="3386"/>
                  </a:cubicBezTo>
                  <a:cubicBezTo>
                    <a:pt x="6745" y="3374"/>
                    <a:pt x="6702" y="3360"/>
                    <a:pt x="6659" y="3346"/>
                  </a:cubicBezTo>
                  <a:cubicBezTo>
                    <a:pt x="6529" y="3295"/>
                    <a:pt x="6399" y="3243"/>
                    <a:pt x="6266" y="3197"/>
                  </a:cubicBezTo>
                  <a:cubicBezTo>
                    <a:pt x="6140" y="3153"/>
                    <a:pt x="6009" y="3129"/>
                    <a:pt x="5880" y="3095"/>
                  </a:cubicBezTo>
                  <a:cubicBezTo>
                    <a:pt x="5738" y="3060"/>
                    <a:pt x="5596" y="3018"/>
                    <a:pt x="5454" y="2983"/>
                  </a:cubicBezTo>
                  <a:cubicBezTo>
                    <a:pt x="5320" y="2949"/>
                    <a:pt x="5184" y="2918"/>
                    <a:pt x="5048" y="2886"/>
                  </a:cubicBezTo>
                  <a:lnTo>
                    <a:pt x="5048" y="2886"/>
                  </a:lnTo>
                  <a:cubicBezTo>
                    <a:pt x="5048" y="2886"/>
                    <a:pt x="5048" y="2886"/>
                    <a:pt x="5048" y="2886"/>
                  </a:cubicBezTo>
                  <a:lnTo>
                    <a:pt x="5048" y="2886"/>
                  </a:lnTo>
                  <a:cubicBezTo>
                    <a:pt x="5048" y="2886"/>
                    <a:pt x="5047" y="2886"/>
                    <a:pt x="5047" y="2886"/>
                  </a:cubicBezTo>
                  <a:lnTo>
                    <a:pt x="5047" y="2886"/>
                  </a:lnTo>
                  <a:cubicBezTo>
                    <a:pt x="5047" y="2886"/>
                    <a:pt x="5048" y="2886"/>
                    <a:pt x="5048" y="2886"/>
                  </a:cubicBezTo>
                  <a:lnTo>
                    <a:pt x="5048" y="2886"/>
                  </a:lnTo>
                  <a:cubicBezTo>
                    <a:pt x="5048" y="2886"/>
                    <a:pt x="5047" y="2886"/>
                    <a:pt x="5047" y="2886"/>
                  </a:cubicBezTo>
                  <a:lnTo>
                    <a:pt x="5047" y="2886"/>
                  </a:lnTo>
                  <a:cubicBezTo>
                    <a:pt x="5044" y="2885"/>
                    <a:pt x="5041" y="2884"/>
                    <a:pt x="5038" y="2884"/>
                  </a:cubicBezTo>
                  <a:cubicBezTo>
                    <a:pt x="5035" y="2884"/>
                    <a:pt x="5032" y="2883"/>
                    <a:pt x="5028" y="2882"/>
                  </a:cubicBezTo>
                  <a:lnTo>
                    <a:pt x="5028" y="2882"/>
                  </a:lnTo>
                  <a:cubicBezTo>
                    <a:pt x="5029" y="2882"/>
                    <a:pt x="5029" y="2882"/>
                    <a:pt x="5029" y="2882"/>
                  </a:cubicBezTo>
                  <a:lnTo>
                    <a:pt x="5029" y="2882"/>
                  </a:lnTo>
                  <a:cubicBezTo>
                    <a:pt x="5017" y="2879"/>
                    <a:pt x="5005" y="2875"/>
                    <a:pt x="4992" y="2873"/>
                  </a:cubicBezTo>
                  <a:cubicBezTo>
                    <a:pt x="5026" y="2850"/>
                    <a:pt x="5060" y="2826"/>
                    <a:pt x="5093" y="2803"/>
                  </a:cubicBezTo>
                  <a:cubicBezTo>
                    <a:pt x="5174" y="2751"/>
                    <a:pt x="5256" y="2698"/>
                    <a:pt x="5342" y="2654"/>
                  </a:cubicBezTo>
                  <a:cubicBezTo>
                    <a:pt x="5388" y="2632"/>
                    <a:pt x="5436" y="2613"/>
                    <a:pt x="5483" y="2593"/>
                  </a:cubicBezTo>
                  <a:cubicBezTo>
                    <a:pt x="5541" y="2568"/>
                    <a:pt x="5597" y="2537"/>
                    <a:pt x="5654" y="2508"/>
                  </a:cubicBezTo>
                  <a:cubicBezTo>
                    <a:pt x="5710" y="2481"/>
                    <a:pt x="5766" y="2457"/>
                    <a:pt x="5825" y="2434"/>
                  </a:cubicBezTo>
                  <a:cubicBezTo>
                    <a:pt x="5891" y="2408"/>
                    <a:pt x="5954" y="2376"/>
                    <a:pt x="6017" y="2340"/>
                  </a:cubicBezTo>
                  <a:cubicBezTo>
                    <a:pt x="6027" y="2335"/>
                    <a:pt x="6040" y="2329"/>
                    <a:pt x="6051" y="2323"/>
                  </a:cubicBezTo>
                  <a:cubicBezTo>
                    <a:pt x="6076" y="2315"/>
                    <a:pt x="6099" y="2303"/>
                    <a:pt x="6120" y="2287"/>
                  </a:cubicBezTo>
                  <a:cubicBezTo>
                    <a:pt x="6213" y="2237"/>
                    <a:pt x="6308" y="2188"/>
                    <a:pt x="6401" y="2137"/>
                  </a:cubicBezTo>
                  <a:cubicBezTo>
                    <a:pt x="6528" y="2067"/>
                    <a:pt x="6652" y="1994"/>
                    <a:pt x="6781" y="1925"/>
                  </a:cubicBezTo>
                  <a:cubicBezTo>
                    <a:pt x="6907" y="1859"/>
                    <a:pt x="7033" y="1789"/>
                    <a:pt x="7161" y="1725"/>
                  </a:cubicBezTo>
                  <a:lnTo>
                    <a:pt x="7161" y="1725"/>
                  </a:lnTo>
                  <a:cubicBezTo>
                    <a:pt x="7159" y="1726"/>
                    <a:pt x="7157" y="1728"/>
                    <a:pt x="7154" y="1729"/>
                  </a:cubicBezTo>
                  <a:cubicBezTo>
                    <a:pt x="7158" y="1726"/>
                    <a:pt x="7160" y="1725"/>
                    <a:pt x="7164" y="1724"/>
                  </a:cubicBezTo>
                  <a:cubicBezTo>
                    <a:pt x="7165" y="1723"/>
                    <a:pt x="7166" y="1723"/>
                    <a:pt x="7167" y="1722"/>
                  </a:cubicBezTo>
                  <a:lnTo>
                    <a:pt x="7167" y="1722"/>
                  </a:lnTo>
                  <a:cubicBezTo>
                    <a:pt x="7166" y="1722"/>
                    <a:pt x="7165" y="1723"/>
                    <a:pt x="7165" y="1723"/>
                  </a:cubicBezTo>
                  <a:cubicBezTo>
                    <a:pt x="7166" y="1722"/>
                    <a:pt x="7167" y="1722"/>
                    <a:pt x="7169" y="1721"/>
                  </a:cubicBezTo>
                  <a:lnTo>
                    <a:pt x="7169" y="1721"/>
                  </a:lnTo>
                  <a:cubicBezTo>
                    <a:pt x="7168" y="1721"/>
                    <a:pt x="7167" y="1722"/>
                    <a:pt x="7167" y="1722"/>
                  </a:cubicBezTo>
                  <a:lnTo>
                    <a:pt x="7167" y="1722"/>
                  </a:lnTo>
                  <a:cubicBezTo>
                    <a:pt x="7168" y="1722"/>
                    <a:pt x="7169" y="1721"/>
                    <a:pt x="7171" y="1720"/>
                  </a:cubicBezTo>
                  <a:lnTo>
                    <a:pt x="7171" y="1720"/>
                  </a:lnTo>
                  <a:cubicBezTo>
                    <a:pt x="7170" y="1720"/>
                    <a:pt x="7169" y="1721"/>
                    <a:pt x="7169" y="1721"/>
                  </a:cubicBezTo>
                  <a:cubicBezTo>
                    <a:pt x="7171" y="1720"/>
                    <a:pt x="7173" y="1718"/>
                    <a:pt x="7175" y="1717"/>
                  </a:cubicBezTo>
                  <a:lnTo>
                    <a:pt x="7175" y="1717"/>
                  </a:lnTo>
                  <a:cubicBezTo>
                    <a:pt x="7174" y="1718"/>
                    <a:pt x="7172" y="1719"/>
                    <a:pt x="7171" y="1720"/>
                  </a:cubicBezTo>
                  <a:lnTo>
                    <a:pt x="7171" y="1720"/>
                  </a:lnTo>
                  <a:cubicBezTo>
                    <a:pt x="7292" y="1660"/>
                    <a:pt x="7414" y="1601"/>
                    <a:pt x="7538" y="1547"/>
                  </a:cubicBezTo>
                  <a:cubicBezTo>
                    <a:pt x="7611" y="1515"/>
                    <a:pt x="7685" y="1483"/>
                    <a:pt x="7751" y="1437"/>
                  </a:cubicBezTo>
                  <a:cubicBezTo>
                    <a:pt x="7834" y="1379"/>
                    <a:pt x="7844" y="1254"/>
                    <a:pt x="7786" y="1176"/>
                  </a:cubicBezTo>
                  <a:cubicBezTo>
                    <a:pt x="7749" y="1129"/>
                    <a:pt x="7696" y="1106"/>
                    <a:pt x="7642" y="1106"/>
                  </a:cubicBezTo>
                  <a:cubicBezTo>
                    <a:pt x="7601" y="1106"/>
                    <a:pt x="7561" y="1119"/>
                    <a:pt x="7525" y="1143"/>
                  </a:cubicBezTo>
                  <a:cubicBezTo>
                    <a:pt x="7516" y="1149"/>
                    <a:pt x="7506" y="1153"/>
                    <a:pt x="7496" y="1159"/>
                  </a:cubicBezTo>
                  <a:cubicBezTo>
                    <a:pt x="7446" y="1183"/>
                    <a:pt x="7395" y="1205"/>
                    <a:pt x="7343" y="1228"/>
                  </a:cubicBezTo>
                  <a:cubicBezTo>
                    <a:pt x="7272" y="1259"/>
                    <a:pt x="7203" y="1295"/>
                    <a:pt x="7132" y="1328"/>
                  </a:cubicBezTo>
                  <a:cubicBezTo>
                    <a:pt x="6970" y="1405"/>
                    <a:pt x="6814" y="1489"/>
                    <a:pt x="6656" y="1572"/>
                  </a:cubicBezTo>
                  <a:cubicBezTo>
                    <a:pt x="6576" y="1614"/>
                    <a:pt x="6497" y="1657"/>
                    <a:pt x="6418" y="1700"/>
                  </a:cubicBezTo>
                  <a:cubicBezTo>
                    <a:pt x="6418" y="1701"/>
                    <a:pt x="6417" y="1701"/>
                    <a:pt x="6416" y="1702"/>
                  </a:cubicBezTo>
                  <a:cubicBezTo>
                    <a:pt x="6416" y="1701"/>
                    <a:pt x="6417" y="1700"/>
                    <a:pt x="6417" y="1700"/>
                  </a:cubicBezTo>
                  <a:cubicBezTo>
                    <a:pt x="6438" y="1660"/>
                    <a:pt x="6458" y="1621"/>
                    <a:pt x="6479" y="1581"/>
                  </a:cubicBezTo>
                  <a:cubicBezTo>
                    <a:pt x="6521" y="1499"/>
                    <a:pt x="6560" y="1414"/>
                    <a:pt x="6600" y="1331"/>
                  </a:cubicBezTo>
                  <a:cubicBezTo>
                    <a:pt x="6675" y="1166"/>
                    <a:pt x="6745" y="999"/>
                    <a:pt x="6818" y="832"/>
                  </a:cubicBezTo>
                  <a:cubicBezTo>
                    <a:pt x="6855" y="749"/>
                    <a:pt x="6890" y="665"/>
                    <a:pt x="6921" y="579"/>
                  </a:cubicBezTo>
                  <a:cubicBezTo>
                    <a:pt x="6946" y="511"/>
                    <a:pt x="6964" y="440"/>
                    <a:pt x="6924" y="372"/>
                  </a:cubicBezTo>
                  <a:cubicBezTo>
                    <a:pt x="6902" y="336"/>
                    <a:pt x="6871" y="308"/>
                    <a:pt x="6831" y="292"/>
                  </a:cubicBezTo>
                  <a:cubicBezTo>
                    <a:pt x="6808" y="283"/>
                    <a:pt x="6785" y="279"/>
                    <a:pt x="6762" y="279"/>
                  </a:cubicBezTo>
                  <a:cubicBezTo>
                    <a:pt x="6689" y="279"/>
                    <a:pt x="6618" y="323"/>
                    <a:pt x="6590" y="394"/>
                  </a:cubicBezTo>
                  <a:cubicBezTo>
                    <a:pt x="6584" y="409"/>
                    <a:pt x="6579" y="425"/>
                    <a:pt x="6578" y="441"/>
                  </a:cubicBezTo>
                  <a:cubicBezTo>
                    <a:pt x="6522" y="592"/>
                    <a:pt x="6456" y="738"/>
                    <a:pt x="6393" y="885"/>
                  </a:cubicBezTo>
                  <a:cubicBezTo>
                    <a:pt x="6324" y="1041"/>
                    <a:pt x="6255" y="1197"/>
                    <a:pt x="6181" y="1351"/>
                  </a:cubicBezTo>
                  <a:cubicBezTo>
                    <a:pt x="6182" y="1350"/>
                    <a:pt x="6182" y="1349"/>
                    <a:pt x="6183" y="1348"/>
                  </a:cubicBezTo>
                  <a:lnTo>
                    <a:pt x="6183" y="1348"/>
                  </a:lnTo>
                  <a:lnTo>
                    <a:pt x="6178" y="1358"/>
                  </a:lnTo>
                  <a:cubicBezTo>
                    <a:pt x="6155" y="1403"/>
                    <a:pt x="6132" y="1448"/>
                    <a:pt x="6108" y="1493"/>
                  </a:cubicBezTo>
                  <a:cubicBezTo>
                    <a:pt x="6094" y="1518"/>
                    <a:pt x="6082" y="1545"/>
                    <a:pt x="6068" y="1572"/>
                  </a:cubicBezTo>
                  <a:cubicBezTo>
                    <a:pt x="6057" y="1595"/>
                    <a:pt x="6043" y="1618"/>
                    <a:pt x="6034" y="1642"/>
                  </a:cubicBezTo>
                  <a:cubicBezTo>
                    <a:pt x="6013" y="1683"/>
                    <a:pt x="5994" y="1724"/>
                    <a:pt x="5976" y="1766"/>
                  </a:cubicBezTo>
                  <a:cubicBezTo>
                    <a:pt x="5941" y="1841"/>
                    <a:pt x="5909" y="1916"/>
                    <a:pt x="5874" y="1990"/>
                  </a:cubicBezTo>
                  <a:lnTo>
                    <a:pt x="5874" y="1990"/>
                  </a:lnTo>
                  <a:cubicBezTo>
                    <a:pt x="5873" y="1993"/>
                    <a:pt x="5872" y="1995"/>
                    <a:pt x="5870" y="1997"/>
                  </a:cubicBezTo>
                  <a:cubicBezTo>
                    <a:pt x="5828" y="2020"/>
                    <a:pt x="5786" y="2044"/>
                    <a:pt x="5743" y="2066"/>
                  </a:cubicBezTo>
                  <a:cubicBezTo>
                    <a:pt x="5681" y="2093"/>
                    <a:pt x="5617" y="2116"/>
                    <a:pt x="5555" y="2145"/>
                  </a:cubicBezTo>
                  <a:cubicBezTo>
                    <a:pt x="5492" y="2175"/>
                    <a:pt x="5430" y="2208"/>
                    <a:pt x="5368" y="2240"/>
                  </a:cubicBezTo>
                  <a:cubicBezTo>
                    <a:pt x="5375" y="2235"/>
                    <a:pt x="5382" y="2232"/>
                    <a:pt x="5389" y="2228"/>
                  </a:cubicBezTo>
                  <a:lnTo>
                    <a:pt x="5389" y="2228"/>
                  </a:lnTo>
                  <a:cubicBezTo>
                    <a:pt x="5312" y="2266"/>
                    <a:pt x="5230" y="2295"/>
                    <a:pt x="5153" y="2335"/>
                  </a:cubicBezTo>
                  <a:cubicBezTo>
                    <a:pt x="5028" y="2402"/>
                    <a:pt x="4911" y="2481"/>
                    <a:pt x="4794" y="2560"/>
                  </a:cubicBezTo>
                  <a:lnTo>
                    <a:pt x="4814" y="2546"/>
                  </a:lnTo>
                  <a:lnTo>
                    <a:pt x="4814" y="2546"/>
                  </a:lnTo>
                  <a:cubicBezTo>
                    <a:pt x="4766" y="2578"/>
                    <a:pt x="4717" y="2611"/>
                    <a:pt x="4665" y="2639"/>
                  </a:cubicBezTo>
                  <a:cubicBezTo>
                    <a:pt x="4600" y="2671"/>
                    <a:pt x="4535" y="2701"/>
                    <a:pt x="4470" y="2731"/>
                  </a:cubicBezTo>
                  <a:cubicBezTo>
                    <a:pt x="4452" y="2726"/>
                    <a:pt x="4434" y="2724"/>
                    <a:pt x="4416" y="2724"/>
                  </a:cubicBezTo>
                  <a:cubicBezTo>
                    <a:pt x="4386" y="2724"/>
                    <a:pt x="4356" y="2731"/>
                    <a:pt x="4329" y="2746"/>
                  </a:cubicBezTo>
                  <a:cubicBezTo>
                    <a:pt x="4287" y="2769"/>
                    <a:pt x="4259" y="2807"/>
                    <a:pt x="4245" y="2849"/>
                  </a:cubicBezTo>
                  <a:cubicBezTo>
                    <a:pt x="4239" y="2854"/>
                    <a:pt x="4231" y="2856"/>
                    <a:pt x="4224" y="2861"/>
                  </a:cubicBezTo>
                  <a:cubicBezTo>
                    <a:pt x="4065" y="2958"/>
                    <a:pt x="3908" y="3057"/>
                    <a:pt x="3744" y="3147"/>
                  </a:cubicBezTo>
                  <a:cubicBezTo>
                    <a:pt x="3670" y="3181"/>
                    <a:pt x="3595" y="3213"/>
                    <a:pt x="3523" y="3251"/>
                  </a:cubicBezTo>
                  <a:cubicBezTo>
                    <a:pt x="3455" y="3287"/>
                    <a:pt x="3390" y="3326"/>
                    <a:pt x="3325" y="3366"/>
                  </a:cubicBezTo>
                  <a:cubicBezTo>
                    <a:pt x="3288" y="3387"/>
                    <a:pt x="3251" y="3406"/>
                    <a:pt x="3215" y="3428"/>
                  </a:cubicBezTo>
                  <a:cubicBezTo>
                    <a:pt x="3218" y="3423"/>
                    <a:pt x="3221" y="3419"/>
                    <a:pt x="3223" y="3414"/>
                  </a:cubicBezTo>
                  <a:cubicBezTo>
                    <a:pt x="3259" y="3350"/>
                    <a:pt x="3292" y="3287"/>
                    <a:pt x="3319" y="3220"/>
                  </a:cubicBezTo>
                  <a:cubicBezTo>
                    <a:pt x="3347" y="3155"/>
                    <a:pt x="3364" y="3084"/>
                    <a:pt x="3380" y="3014"/>
                  </a:cubicBezTo>
                  <a:cubicBezTo>
                    <a:pt x="3408" y="2890"/>
                    <a:pt x="3432" y="2766"/>
                    <a:pt x="3459" y="2642"/>
                  </a:cubicBezTo>
                  <a:cubicBezTo>
                    <a:pt x="3479" y="2565"/>
                    <a:pt x="3500" y="2487"/>
                    <a:pt x="3517" y="2409"/>
                  </a:cubicBezTo>
                  <a:cubicBezTo>
                    <a:pt x="3532" y="2331"/>
                    <a:pt x="3540" y="2252"/>
                    <a:pt x="3549" y="2175"/>
                  </a:cubicBezTo>
                  <a:cubicBezTo>
                    <a:pt x="3558" y="2097"/>
                    <a:pt x="3571" y="2019"/>
                    <a:pt x="3583" y="1940"/>
                  </a:cubicBezTo>
                  <a:cubicBezTo>
                    <a:pt x="3596" y="1859"/>
                    <a:pt x="3606" y="1777"/>
                    <a:pt x="3613" y="1694"/>
                  </a:cubicBezTo>
                  <a:cubicBezTo>
                    <a:pt x="3620" y="1613"/>
                    <a:pt x="3618" y="1530"/>
                    <a:pt x="3619" y="1447"/>
                  </a:cubicBezTo>
                  <a:cubicBezTo>
                    <a:pt x="3619" y="1372"/>
                    <a:pt x="3621" y="1295"/>
                    <a:pt x="3622" y="1220"/>
                  </a:cubicBezTo>
                  <a:cubicBezTo>
                    <a:pt x="3623" y="1131"/>
                    <a:pt x="3623" y="1041"/>
                    <a:pt x="3625" y="952"/>
                  </a:cubicBezTo>
                  <a:cubicBezTo>
                    <a:pt x="3623" y="880"/>
                    <a:pt x="3630" y="808"/>
                    <a:pt x="3636" y="736"/>
                  </a:cubicBezTo>
                  <a:cubicBezTo>
                    <a:pt x="3649" y="608"/>
                    <a:pt x="3660" y="479"/>
                    <a:pt x="3671" y="348"/>
                  </a:cubicBezTo>
                  <a:lnTo>
                    <a:pt x="3671" y="348"/>
                  </a:lnTo>
                  <a:cubicBezTo>
                    <a:pt x="3670" y="353"/>
                    <a:pt x="3670" y="356"/>
                    <a:pt x="3669" y="361"/>
                  </a:cubicBezTo>
                  <a:lnTo>
                    <a:pt x="3671" y="344"/>
                  </a:lnTo>
                  <a:cubicBezTo>
                    <a:pt x="3671" y="343"/>
                    <a:pt x="3671" y="343"/>
                    <a:pt x="3671" y="342"/>
                  </a:cubicBezTo>
                  <a:cubicBezTo>
                    <a:pt x="3701" y="324"/>
                    <a:pt x="3726" y="298"/>
                    <a:pt x="3740" y="265"/>
                  </a:cubicBezTo>
                  <a:cubicBezTo>
                    <a:pt x="3776" y="186"/>
                    <a:pt x="3746" y="92"/>
                    <a:pt x="3674" y="48"/>
                  </a:cubicBezTo>
                  <a:cubicBezTo>
                    <a:pt x="3657" y="37"/>
                    <a:pt x="3637" y="29"/>
                    <a:pt x="3618" y="26"/>
                  </a:cubicBezTo>
                  <a:cubicBezTo>
                    <a:pt x="3591" y="10"/>
                    <a:pt x="3561" y="1"/>
                    <a:pt x="352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9" name="Google Shape;2139;p42"/>
            <p:cNvSpPr/>
            <p:nvPr/>
          </p:nvSpPr>
          <p:spPr>
            <a:xfrm flipH="1">
              <a:off x="6983604" y="3048988"/>
              <a:ext cx="23041" cy="23024"/>
            </a:xfrm>
            <a:custGeom>
              <a:avLst/>
              <a:gdLst/>
              <a:ahLst/>
              <a:cxnLst/>
              <a:rect l="l" t="t" r="r" b="b"/>
              <a:pathLst>
                <a:path w="377" h="372" extrusionOk="0">
                  <a:moveTo>
                    <a:pt x="195" y="1"/>
                  </a:moveTo>
                  <a:cubicBezTo>
                    <a:pt x="195" y="1"/>
                    <a:pt x="194" y="1"/>
                    <a:pt x="193" y="1"/>
                  </a:cubicBezTo>
                  <a:cubicBezTo>
                    <a:pt x="93" y="3"/>
                    <a:pt x="7" y="76"/>
                    <a:pt x="2" y="180"/>
                  </a:cubicBezTo>
                  <a:cubicBezTo>
                    <a:pt x="0" y="277"/>
                    <a:pt x="80" y="371"/>
                    <a:pt x="180" y="371"/>
                  </a:cubicBezTo>
                  <a:cubicBezTo>
                    <a:pt x="181" y="371"/>
                    <a:pt x="181" y="371"/>
                    <a:pt x="182" y="371"/>
                  </a:cubicBezTo>
                  <a:cubicBezTo>
                    <a:pt x="283" y="370"/>
                    <a:pt x="370" y="296"/>
                    <a:pt x="373" y="192"/>
                  </a:cubicBezTo>
                  <a:cubicBezTo>
                    <a:pt x="376" y="95"/>
                    <a:pt x="296" y="1"/>
                    <a:pt x="1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0" name="Google Shape;2140;p42"/>
            <p:cNvSpPr/>
            <p:nvPr/>
          </p:nvSpPr>
          <p:spPr>
            <a:xfrm flipH="1">
              <a:off x="6954635" y="3031658"/>
              <a:ext cx="23041" cy="23024"/>
            </a:xfrm>
            <a:custGeom>
              <a:avLst/>
              <a:gdLst/>
              <a:ahLst/>
              <a:cxnLst/>
              <a:rect l="l" t="t" r="r" b="b"/>
              <a:pathLst>
                <a:path w="377" h="372" extrusionOk="0">
                  <a:moveTo>
                    <a:pt x="196" y="1"/>
                  </a:moveTo>
                  <a:cubicBezTo>
                    <a:pt x="195" y="1"/>
                    <a:pt x="195" y="1"/>
                    <a:pt x="194" y="1"/>
                  </a:cubicBezTo>
                  <a:cubicBezTo>
                    <a:pt x="95" y="3"/>
                    <a:pt x="8" y="76"/>
                    <a:pt x="4" y="180"/>
                  </a:cubicBezTo>
                  <a:cubicBezTo>
                    <a:pt x="1" y="277"/>
                    <a:pt x="81" y="371"/>
                    <a:pt x="182" y="371"/>
                  </a:cubicBezTo>
                  <a:cubicBezTo>
                    <a:pt x="182" y="371"/>
                    <a:pt x="183" y="371"/>
                    <a:pt x="184" y="371"/>
                  </a:cubicBezTo>
                  <a:cubicBezTo>
                    <a:pt x="284" y="370"/>
                    <a:pt x="370" y="296"/>
                    <a:pt x="374"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1" name="Google Shape;2141;p42"/>
            <p:cNvSpPr/>
            <p:nvPr/>
          </p:nvSpPr>
          <p:spPr>
            <a:xfrm flipH="1">
              <a:off x="6709126" y="3018970"/>
              <a:ext cx="23041" cy="22962"/>
            </a:xfrm>
            <a:custGeom>
              <a:avLst/>
              <a:gdLst/>
              <a:ahLst/>
              <a:cxnLst/>
              <a:rect l="l" t="t" r="r" b="b"/>
              <a:pathLst>
                <a:path w="377" h="371" extrusionOk="0">
                  <a:moveTo>
                    <a:pt x="198" y="1"/>
                  </a:moveTo>
                  <a:cubicBezTo>
                    <a:pt x="196" y="1"/>
                    <a:pt x="195" y="1"/>
                    <a:pt x="194" y="1"/>
                  </a:cubicBezTo>
                  <a:cubicBezTo>
                    <a:pt x="95" y="2"/>
                    <a:pt x="8" y="76"/>
                    <a:pt x="4" y="180"/>
                  </a:cubicBezTo>
                  <a:cubicBezTo>
                    <a:pt x="1" y="276"/>
                    <a:pt x="81" y="370"/>
                    <a:pt x="182" y="370"/>
                  </a:cubicBezTo>
                  <a:cubicBezTo>
                    <a:pt x="183" y="370"/>
                    <a:pt x="183" y="370"/>
                    <a:pt x="184" y="370"/>
                  </a:cubicBezTo>
                  <a:cubicBezTo>
                    <a:pt x="284" y="369"/>
                    <a:pt x="370" y="295"/>
                    <a:pt x="374" y="191"/>
                  </a:cubicBezTo>
                  <a:cubicBezTo>
                    <a:pt x="377" y="96"/>
                    <a:pt x="298"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2" name="Google Shape;2142;p42"/>
            <p:cNvSpPr/>
            <p:nvPr/>
          </p:nvSpPr>
          <p:spPr>
            <a:xfrm flipH="1">
              <a:off x="7229908" y="2432848"/>
              <a:ext cx="545168" cy="384909"/>
            </a:xfrm>
            <a:custGeom>
              <a:avLst/>
              <a:gdLst/>
              <a:ahLst/>
              <a:cxnLst/>
              <a:rect l="l" t="t" r="r" b="b"/>
              <a:pathLst>
                <a:path w="8920" h="6219" extrusionOk="0">
                  <a:moveTo>
                    <a:pt x="3313" y="497"/>
                  </a:moveTo>
                  <a:cubicBezTo>
                    <a:pt x="3369" y="497"/>
                    <a:pt x="3425" y="498"/>
                    <a:pt x="3480" y="500"/>
                  </a:cubicBezTo>
                  <a:cubicBezTo>
                    <a:pt x="3568" y="507"/>
                    <a:pt x="3656" y="515"/>
                    <a:pt x="3746" y="524"/>
                  </a:cubicBezTo>
                  <a:cubicBezTo>
                    <a:pt x="3831" y="532"/>
                    <a:pt x="3916" y="541"/>
                    <a:pt x="4001" y="556"/>
                  </a:cubicBezTo>
                  <a:cubicBezTo>
                    <a:pt x="4045" y="568"/>
                    <a:pt x="4089" y="580"/>
                    <a:pt x="4132" y="593"/>
                  </a:cubicBezTo>
                  <a:cubicBezTo>
                    <a:pt x="4407" y="684"/>
                    <a:pt x="4674" y="794"/>
                    <a:pt x="4935" y="918"/>
                  </a:cubicBezTo>
                  <a:cubicBezTo>
                    <a:pt x="5041" y="968"/>
                    <a:pt x="5145" y="1025"/>
                    <a:pt x="5247" y="1082"/>
                  </a:cubicBezTo>
                  <a:cubicBezTo>
                    <a:pt x="5360" y="1148"/>
                    <a:pt x="5469" y="1217"/>
                    <a:pt x="5579" y="1287"/>
                  </a:cubicBezTo>
                  <a:cubicBezTo>
                    <a:pt x="5692" y="1363"/>
                    <a:pt x="5805" y="1438"/>
                    <a:pt x="5914" y="1519"/>
                  </a:cubicBezTo>
                  <a:cubicBezTo>
                    <a:pt x="6026" y="1602"/>
                    <a:pt x="6130" y="1691"/>
                    <a:pt x="6234" y="1781"/>
                  </a:cubicBezTo>
                  <a:cubicBezTo>
                    <a:pt x="6336" y="1871"/>
                    <a:pt x="6430" y="1966"/>
                    <a:pt x="6522" y="2067"/>
                  </a:cubicBezTo>
                  <a:cubicBezTo>
                    <a:pt x="6587" y="2146"/>
                    <a:pt x="6647" y="2227"/>
                    <a:pt x="6705" y="2312"/>
                  </a:cubicBezTo>
                  <a:lnTo>
                    <a:pt x="6705" y="2312"/>
                  </a:lnTo>
                  <a:cubicBezTo>
                    <a:pt x="6798" y="2457"/>
                    <a:pt x="6888" y="2602"/>
                    <a:pt x="6982" y="2747"/>
                  </a:cubicBezTo>
                  <a:cubicBezTo>
                    <a:pt x="7071" y="2887"/>
                    <a:pt x="7155" y="3030"/>
                    <a:pt x="7235" y="3176"/>
                  </a:cubicBezTo>
                  <a:cubicBezTo>
                    <a:pt x="7310" y="3314"/>
                    <a:pt x="7375" y="3457"/>
                    <a:pt x="7452" y="3595"/>
                  </a:cubicBezTo>
                  <a:cubicBezTo>
                    <a:pt x="7530" y="3738"/>
                    <a:pt x="7617" y="3874"/>
                    <a:pt x="7689" y="4019"/>
                  </a:cubicBezTo>
                  <a:cubicBezTo>
                    <a:pt x="7760" y="4170"/>
                    <a:pt x="7835" y="4318"/>
                    <a:pt x="7901" y="4470"/>
                  </a:cubicBezTo>
                  <a:cubicBezTo>
                    <a:pt x="7970" y="4628"/>
                    <a:pt x="8045" y="4783"/>
                    <a:pt x="8109" y="4943"/>
                  </a:cubicBezTo>
                  <a:cubicBezTo>
                    <a:pt x="8173" y="5104"/>
                    <a:pt x="8246" y="5261"/>
                    <a:pt x="8333" y="5410"/>
                  </a:cubicBezTo>
                  <a:cubicBezTo>
                    <a:pt x="8369" y="5471"/>
                    <a:pt x="8401" y="5533"/>
                    <a:pt x="8432" y="5595"/>
                  </a:cubicBezTo>
                  <a:cubicBezTo>
                    <a:pt x="8421" y="5593"/>
                    <a:pt x="8410" y="5592"/>
                    <a:pt x="8399" y="5592"/>
                  </a:cubicBezTo>
                  <a:cubicBezTo>
                    <a:pt x="8373" y="5592"/>
                    <a:pt x="8347" y="5597"/>
                    <a:pt x="8324" y="5608"/>
                  </a:cubicBezTo>
                  <a:cubicBezTo>
                    <a:pt x="8124" y="5645"/>
                    <a:pt x="7922" y="5669"/>
                    <a:pt x="7720" y="5701"/>
                  </a:cubicBezTo>
                  <a:cubicBezTo>
                    <a:pt x="7520" y="5733"/>
                    <a:pt x="7319" y="5755"/>
                    <a:pt x="7118" y="5773"/>
                  </a:cubicBezTo>
                  <a:cubicBezTo>
                    <a:pt x="6822" y="5795"/>
                    <a:pt x="6525" y="5807"/>
                    <a:pt x="6229" y="5828"/>
                  </a:cubicBezTo>
                  <a:cubicBezTo>
                    <a:pt x="6032" y="5842"/>
                    <a:pt x="5833" y="5849"/>
                    <a:pt x="5635" y="5849"/>
                  </a:cubicBezTo>
                  <a:cubicBezTo>
                    <a:pt x="5534" y="5849"/>
                    <a:pt x="5434" y="5847"/>
                    <a:pt x="5333" y="5844"/>
                  </a:cubicBezTo>
                  <a:lnTo>
                    <a:pt x="5327" y="5844"/>
                  </a:lnTo>
                  <a:cubicBezTo>
                    <a:pt x="5325" y="5843"/>
                    <a:pt x="5322" y="5843"/>
                    <a:pt x="5320" y="5843"/>
                  </a:cubicBezTo>
                  <a:lnTo>
                    <a:pt x="5324" y="5843"/>
                  </a:lnTo>
                  <a:cubicBezTo>
                    <a:pt x="5018" y="5827"/>
                    <a:pt x="4713" y="5784"/>
                    <a:pt x="4410" y="5735"/>
                  </a:cubicBezTo>
                  <a:cubicBezTo>
                    <a:pt x="4173" y="5693"/>
                    <a:pt x="3940" y="5627"/>
                    <a:pt x="3710" y="5556"/>
                  </a:cubicBezTo>
                  <a:lnTo>
                    <a:pt x="3710" y="5556"/>
                  </a:lnTo>
                  <a:cubicBezTo>
                    <a:pt x="3711" y="5556"/>
                    <a:pt x="3711" y="5556"/>
                    <a:pt x="3711" y="5556"/>
                  </a:cubicBezTo>
                  <a:cubicBezTo>
                    <a:pt x="3679" y="5546"/>
                    <a:pt x="3648" y="5536"/>
                    <a:pt x="3618" y="5526"/>
                  </a:cubicBezTo>
                  <a:cubicBezTo>
                    <a:pt x="3596" y="5519"/>
                    <a:pt x="3574" y="5511"/>
                    <a:pt x="3552" y="5505"/>
                  </a:cubicBezTo>
                  <a:cubicBezTo>
                    <a:pt x="3512" y="5490"/>
                    <a:pt x="3470" y="5480"/>
                    <a:pt x="3430" y="5469"/>
                  </a:cubicBezTo>
                  <a:cubicBezTo>
                    <a:pt x="3276" y="5420"/>
                    <a:pt x="3124" y="5361"/>
                    <a:pt x="2971" y="5306"/>
                  </a:cubicBezTo>
                  <a:cubicBezTo>
                    <a:pt x="2823" y="5253"/>
                    <a:pt x="2674" y="5195"/>
                    <a:pt x="2529" y="5130"/>
                  </a:cubicBezTo>
                  <a:cubicBezTo>
                    <a:pt x="2410" y="5071"/>
                    <a:pt x="2293" y="5007"/>
                    <a:pt x="2177" y="4943"/>
                  </a:cubicBezTo>
                  <a:cubicBezTo>
                    <a:pt x="2070" y="4884"/>
                    <a:pt x="1962" y="4828"/>
                    <a:pt x="1859" y="4764"/>
                  </a:cubicBezTo>
                  <a:cubicBezTo>
                    <a:pt x="1774" y="4708"/>
                    <a:pt x="1691" y="4651"/>
                    <a:pt x="1610" y="4593"/>
                  </a:cubicBezTo>
                  <a:cubicBezTo>
                    <a:pt x="1531" y="4535"/>
                    <a:pt x="1458" y="4469"/>
                    <a:pt x="1383" y="4406"/>
                  </a:cubicBezTo>
                  <a:cubicBezTo>
                    <a:pt x="1228" y="4272"/>
                    <a:pt x="1073" y="4133"/>
                    <a:pt x="933" y="3983"/>
                  </a:cubicBezTo>
                  <a:cubicBezTo>
                    <a:pt x="864" y="3904"/>
                    <a:pt x="795" y="3824"/>
                    <a:pt x="734" y="3739"/>
                  </a:cubicBezTo>
                  <a:cubicBezTo>
                    <a:pt x="730" y="3733"/>
                    <a:pt x="726" y="3728"/>
                    <a:pt x="722" y="3723"/>
                  </a:cubicBezTo>
                  <a:lnTo>
                    <a:pt x="722" y="3723"/>
                  </a:lnTo>
                  <a:cubicBezTo>
                    <a:pt x="726" y="3727"/>
                    <a:pt x="729" y="3732"/>
                    <a:pt x="733" y="3736"/>
                  </a:cubicBezTo>
                  <a:cubicBezTo>
                    <a:pt x="720" y="3716"/>
                    <a:pt x="707" y="3696"/>
                    <a:pt x="696" y="3676"/>
                  </a:cubicBezTo>
                  <a:cubicBezTo>
                    <a:pt x="677" y="3633"/>
                    <a:pt x="659" y="3590"/>
                    <a:pt x="643" y="3547"/>
                  </a:cubicBezTo>
                  <a:cubicBezTo>
                    <a:pt x="606" y="3437"/>
                    <a:pt x="569" y="3327"/>
                    <a:pt x="542" y="3215"/>
                  </a:cubicBezTo>
                  <a:cubicBezTo>
                    <a:pt x="512" y="3081"/>
                    <a:pt x="481" y="2950"/>
                    <a:pt x="451" y="2817"/>
                  </a:cubicBezTo>
                  <a:cubicBezTo>
                    <a:pt x="447" y="2788"/>
                    <a:pt x="443" y="2760"/>
                    <a:pt x="440" y="2731"/>
                  </a:cubicBezTo>
                  <a:cubicBezTo>
                    <a:pt x="439" y="2692"/>
                    <a:pt x="438" y="2655"/>
                    <a:pt x="438" y="2617"/>
                  </a:cubicBezTo>
                  <a:cubicBezTo>
                    <a:pt x="441" y="2537"/>
                    <a:pt x="448" y="2458"/>
                    <a:pt x="446" y="2379"/>
                  </a:cubicBezTo>
                  <a:cubicBezTo>
                    <a:pt x="444" y="2313"/>
                    <a:pt x="447" y="2248"/>
                    <a:pt x="448" y="2182"/>
                  </a:cubicBezTo>
                  <a:cubicBezTo>
                    <a:pt x="454" y="2168"/>
                    <a:pt x="457" y="2153"/>
                    <a:pt x="463" y="2139"/>
                  </a:cubicBezTo>
                  <a:cubicBezTo>
                    <a:pt x="495" y="2066"/>
                    <a:pt x="528" y="1995"/>
                    <a:pt x="566" y="1926"/>
                  </a:cubicBezTo>
                  <a:lnTo>
                    <a:pt x="566" y="1926"/>
                  </a:lnTo>
                  <a:cubicBezTo>
                    <a:pt x="567" y="1924"/>
                    <a:pt x="568" y="1922"/>
                    <a:pt x="569" y="1921"/>
                  </a:cubicBezTo>
                  <a:cubicBezTo>
                    <a:pt x="569" y="1919"/>
                    <a:pt x="570" y="1918"/>
                    <a:pt x="571" y="1917"/>
                  </a:cubicBezTo>
                  <a:lnTo>
                    <a:pt x="571" y="1917"/>
                  </a:lnTo>
                  <a:cubicBezTo>
                    <a:pt x="570" y="1918"/>
                    <a:pt x="570" y="1918"/>
                    <a:pt x="569" y="1919"/>
                  </a:cubicBezTo>
                  <a:cubicBezTo>
                    <a:pt x="608" y="1856"/>
                    <a:pt x="648" y="1795"/>
                    <a:pt x="691" y="1736"/>
                  </a:cubicBezTo>
                  <a:cubicBezTo>
                    <a:pt x="731" y="1685"/>
                    <a:pt x="770" y="1634"/>
                    <a:pt x="808" y="1582"/>
                  </a:cubicBezTo>
                  <a:lnTo>
                    <a:pt x="808" y="1582"/>
                  </a:lnTo>
                  <a:cubicBezTo>
                    <a:pt x="808" y="1583"/>
                    <a:pt x="807" y="1584"/>
                    <a:pt x="807" y="1585"/>
                  </a:cubicBezTo>
                  <a:cubicBezTo>
                    <a:pt x="830" y="1556"/>
                    <a:pt x="855" y="1528"/>
                    <a:pt x="881" y="1501"/>
                  </a:cubicBezTo>
                  <a:cubicBezTo>
                    <a:pt x="966" y="1420"/>
                    <a:pt x="1046" y="1335"/>
                    <a:pt x="1128" y="1251"/>
                  </a:cubicBezTo>
                  <a:lnTo>
                    <a:pt x="1128" y="1251"/>
                  </a:lnTo>
                  <a:cubicBezTo>
                    <a:pt x="1126" y="1253"/>
                    <a:pt x="1124" y="1255"/>
                    <a:pt x="1122" y="1257"/>
                  </a:cubicBezTo>
                  <a:cubicBezTo>
                    <a:pt x="1177" y="1205"/>
                    <a:pt x="1235" y="1156"/>
                    <a:pt x="1294" y="1108"/>
                  </a:cubicBezTo>
                  <a:cubicBezTo>
                    <a:pt x="1390" y="1033"/>
                    <a:pt x="1487" y="965"/>
                    <a:pt x="1591" y="902"/>
                  </a:cubicBezTo>
                  <a:cubicBezTo>
                    <a:pt x="1747" y="814"/>
                    <a:pt x="1911" y="744"/>
                    <a:pt x="2076" y="674"/>
                  </a:cubicBezTo>
                  <a:cubicBezTo>
                    <a:pt x="2091" y="670"/>
                    <a:pt x="2106" y="665"/>
                    <a:pt x="2121" y="660"/>
                  </a:cubicBezTo>
                  <a:cubicBezTo>
                    <a:pt x="2208" y="632"/>
                    <a:pt x="2296" y="604"/>
                    <a:pt x="2386" y="584"/>
                  </a:cubicBezTo>
                  <a:cubicBezTo>
                    <a:pt x="2569" y="551"/>
                    <a:pt x="2755" y="524"/>
                    <a:pt x="2942" y="508"/>
                  </a:cubicBezTo>
                  <a:cubicBezTo>
                    <a:pt x="3066" y="502"/>
                    <a:pt x="3190" y="497"/>
                    <a:pt x="3313" y="497"/>
                  </a:cubicBezTo>
                  <a:close/>
                  <a:moveTo>
                    <a:pt x="2486" y="0"/>
                  </a:moveTo>
                  <a:cubicBezTo>
                    <a:pt x="2434" y="0"/>
                    <a:pt x="2383" y="6"/>
                    <a:pt x="2332" y="19"/>
                  </a:cubicBezTo>
                  <a:cubicBezTo>
                    <a:pt x="2283" y="32"/>
                    <a:pt x="2234" y="45"/>
                    <a:pt x="2186" y="62"/>
                  </a:cubicBezTo>
                  <a:cubicBezTo>
                    <a:pt x="2093" y="94"/>
                    <a:pt x="2002" y="128"/>
                    <a:pt x="1909" y="161"/>
                  </a:cubicBezTo>
                  <a:cubicBezTo>
                    <a:pt x="1742" y="221"/>
                    <a:pt x="1580" y="296"/>
                    <a:pt x="1419" y="371"/>
                  </a:cubicBezTo>
                  <a:cubicBezTo>
                    <a:pt x="1343" y="408"/>
                    <a:pt x="1267" y="444"/>
                    <a:pt x="1191" y="483"/>
                  </a:cubicBezTo>
                  <a:cubicBezTo>
                    <a:pt x="1049" y="555"/>
                    <a:pt x="906" y="627"/>
                    <a:pt x="778" y="726"/>
                  </a:cubicBezTo>
                  <a:cubicBezTo>
                    <a:pt x="731" y="761"/>
                    <a:pt x="686" y="799"/>
                    <a:pt x="642" y="840"/>
                  </a:cubicBezTo>
                  <a:cubicBezTo>
                    <a:pt x="594" y="847"/>
                    <a:pt x="548" y="871"/>
                    <a:pt x="514" y="912"/>
                  </a:cubicBezTo>
                  <a:cubicBezTo>
                    <a:pt x="481" y="950"/>
                    <a:pt x="463" y="1003"/>
                    <a:pt x="442" y="1049"/>
                  </a:cubicBezTo>
                  <a:cubicBezTo>
                    <a:pt x="427" y="1084"/>
                    <a:pt x="412" y="1118"/>
                    <a:pt x="398" y="1151"/>
                  </a:cubicBezTo>
                  <a:cubicBezTo>
                    <a:pt x="372" y="1190"/>
                    <a:pt x="348" y="1229"/>
                    <a:pt x="323" y="1266"/>
                  </a:cubicBezTo>
                  <a:cubicBezTo>
                    <a:pt x="295" y="1312"/>
                    <a:pt x="282" y="1364"/>
                    <a:pt x="288" y="1414"/>
                  </a:cubicBezTo>
                  <a:cubicBezTo>
                    <a:pt x="267" y="1467"/>
                    <a:pt x="248" y="1520"/>
                    <a:pt x="225" y="1574"/>
                  </a:cubicBezTo>
                  <a:cubicBezTo>
                    <a:pt x="168" y="1714"/>
                    <a:pt x="112" y="1856"/>
                    <a:pt x="89" y="2006"/>
                  </a:cubicBezTo>
                  <a:cubicBezTo>
                    <a:pt x="83" y="2045"/>
                    <a:pt x="80" y="2084"/>
                    <a:pt x="78" y="2123"/>
                  </a:cubicBezTo>
                  <a:cubicBezTo>
                    <a:pt x="36" y="2253"/>
                    <a:pt x="8" y="2389"/>
                    <a:pt x="6" y="2525"/>
                  </a:cubicBezTo>
                  <a:cubicBezTo>
                    <a:pt x="6" y="2527"/>
                    <a:pt x="6" y="2529"/>
                    <a:pt x="6" y="2530"/>
                  </a:cubicBezTo>
                  <a:cubicBezTo>
                    <a:pt x="5" y="2547"/>
                    <a:pt x="5" y="2563"/>
                    <a:pt x="4" y="2580"/>
                  </a:cubicBezTo>
                  <a:cubicBezTo>
                    <a:pt x="1" y="2641"/>
                    <a:pt x="29" y="2696"/>
                    <a:pt x="74" y="2734"/>
                  </a:cubicBezTo>
                  <a:cubicBezTo>
                    <a:pt x="75" y="2762"/>
                    <a:pt x="74" y="2791"/>
                    <a:pt x="77" y="2819"/>
                  </a:cubicBezTo>
                  <a:cubicBezTo>
                    <a:pt x="86" y="2887"/>
                    <a:pt x="105" y="2954"/>
                    <a:pt x="120" y="3021"/>
                  </a:cubicBezTo>
                  <a:cubicBezTo>
                    <a:pt x="135" y="3078"/>
                    <a:pt x="147" y="3135"/>
                    <a:pt x="160" y="3192"/>
                  </a:cubicBezTo>
                  <a:cubicBezTo>
                    <a:pt x="159" y="3189"/>
                    <a:pt x="157" y="3185"/>
                    <a:pt x="156" y="3182"/>
                  </a:cubicBezTo>
                  <a:lnTo>
                    <a:pt x="156" y="3182"/>
                  </a:lnTo>
                  <a:cubicBezTo>
                    <a:pt x="176" y="3270"/>
                    <a:pt x="195" y="3357"/>
                    <a:pt x="220" y="3442"/>
                  </a:cubicBezTo>
                  <a:cubicBezTo>
                    <a:pt x="247" y="3527"/>
                    <a:pt x="274" y="3611"/>
                    <a:pt x="305" y="3694"/>
                  </a:cubicBezTo>
                  <a:cubicBezTo>
                    <a:pt x="338" y="3784"/>
                    <a:pt x="377" y="3872"/>
                    <a:pt x="432" y="3951"/>
                  </a:cubicBezTo>
                  <a:cubicBezTo>
                    <a:pt x="478" y="4015"/>
                    <a:pt x="528" y="4078"/>
                    <a:pt x="579" y="4139"/>
                  </a:cubicBezTo>
                  <a:cubicBezTo>
                    <a:pt x="701" y="4281"/>
                    <a:pt x="834" y="4409"/>
                    <a:pt x="970" y="4536"/>
                  </a:cubicBezTo>
                  <a:cubicBezTo>
                    <a:pt x="1040" y="4599"/>
                    <a:pt x="1111" y="4659"/>
                    <a:pt x="1183" y="4720"/>
                  </a:cubicBezTo>
                  <a:cubicBezTo>
                    <a:pt x="1248" y="4776"/>
                    <a:pt x="1315" y="4834"/>
                    <a:pt x="1385" y="4886"/>
                  </a:cubicBezTo>
                  <a:cubicBezTo>
                    <a:pt x="1536" y="4995"/>
                    <a:pt x="1691" y="5098"/>
                    <a:pt x="1855" y="5187"/>
                  </a:cubicBezTo>
                  <a:cubicBezTo>
                    <a:pt x="2024" y="5279"/>
                    <a:pt x="2189" y="5375"/>
                    <a:pt x="2361" y="5460"/>
                  </a:cubicBezTo>
                  <a:cubicBezTo>
                    <a:pt x="2534" y="5542"/>
                    <a:pt x="2714" y="5605"/>
                    <a:pt x="2891" y="5670"/>
                  </a:cubicBezTo>
                  <a:cubicBezTo>
                    <a:pt x="3066" y="5735"/>
                    <a:pt x="3241" y="5797"/>
                    <a:pt x="3420" y="5851"/>
                  </a:cubicBezTo>
                  <a:cubicBezTo>
                    <a:pt x="3417" y="5851"/>
                    <a:pt x="3416" y="5850"/>
                    <a:pt x="3414" y="5850"/>
                  </a:cubicBezTo>
                  <a:lnTo>
                    <a:pt x="3414" y="5850"/>
                  </a:lnTo>
                  <a:cubicBezTo>
                    <a:pt x="3422" y="5852"/>
                    <a:pt x="3430" y="5854"/>
                    <a:pt x="3437" y="5856"/>
                  </a:cubicBezTo>
                  <a:cubicBezTo>
                    <a:pt x="3440" y="5858"/>
                    <a:pt x="3443" y="5858"/>
                    <a:pt x="3445" y="5859"/>
                  </a:cubicBezTo>
                  <a:cubicBezTo>
                    <a:pt x="3446" y="5860"/>
                    <a:pt x="3447" y="5860"/>
                    <a:pt x="3449" y="5860"/>
                  </a:cubicBezTo>
                  <a:cubicBezTo>
                    <a:pt x="3628" y="5916"/>
                    <a:pt x="3807" y="5973"/>
                    <a:pt x="3989" y="6020"/>
                  </a:cubicBezTo>
                  <a:cubicBezTo>
                    <a:pt x="4171" y="6067"/>
                    <a:pt x="4354" y="6103"/>
                    <a:pt x="4539" y="6129"/>
                  </a:cubicBezTo>
                  <a:cubicBezTo>
                    <a:pt x="4726" y="6154"/>
                    <a:pt x="4912" y="6182"/>
                    <a:pt x="5101" y="6197"/>
                  </a:cubicBezTo>
                  <a:cubicBezTo>
                    <a:pt x="5280" y="6212"/>
                    <a:pt x="5460" y="6218"/>
                    <a:pt x="5640" y="6218"/>
                  </a:cubicBezTo>
                  <a:cubicBezTo>
                    <a:pt x="5669" y="6218"/>
                    <a:pt x="5698" y="6218"/>
                    <a:pt x="5727" y="6218"/>
                  </a:cubicBezTo>
                  <a:cubicBezTo>
                    <a:pt x="5902" y="6215"/>
                    <a:pt x="6076" y="6207"/>
                    <a:pt x="6250" y="6196"/>
                  </a:cubicBezTo>
                  <a:cubicBezTo>
                    <a:pt x="6634" y="6170"/>
                    <a:pt x="7019" y="6156"/>
                    <a:pt x="7402" y="6114"/>
                  </a:cubicBezTo>
                  <a:cubicBezTo>
                    <a:pt x="7486" y="6105"/>
                    <a:pt x="7571" y="6098"/>
                    <a:pt x="7653" y="6085"/>
                  </a:cubicBezTo>
                  <a:cubicBezTo>
                    <a:pt x="7742" y="6071"/>
                    <a:pt x="7831" y="6056"/>
                    <a:pt x="7922" y="6043"/>
                  </a:cubicBezTo>
                  <a:cubicBezTo>
                    <a:pt x="8015" y="6028"/>
                    <a:pt x="8110" y="6019"/>
                    <a:pt x="8205" y="6003"/>
                  </a:cubicBezTo>
                  <a:cubicBezTo>
                    <a:pt x="8252" y="5996"/>
                    <a:pt x="8299" y="5987"/>
                    <a:pt x="8347" y="5979"/>
                  </a:cubicBezTo>
                  <a:cubicBezTo>
                    <a:pt x="8397" y="5971"/>
                    <a:pt x="8458" y="5966"/>
                    <a:pt x="8501" y="5936"/>
                  </a:cubicBezTo>
                  <a:cubicBezTo>
                    <a:pt x="8540" y="5910"/>
                    <a:pt x="8565" y="5872"/>
                    <a:pt x="8579" y="5829"/>
                  </a:cubicBezTo>
                  <a:cubicBezTo>
                    <a:pt x="8582" y="5831"/>
                    <a:pt x="8584" y="5835"/>
                    <a:pt x="8586" y="5837"/>
                  </a:cubicBezTo>
                  <a:cubicBezTo>
                    <a:pt x="8621" y="5872"/>
                    <a:pt x="8669" y="5891"/>
                    <a:pt x="8715" y="5891"/>
                  </a:cubicBezTo>
                  <a:cubicBezTo>
                    <a:pt x="8717" y="5891"/>
                    <a:pt x="8718" y="5891"/>
                    <a:pt x="8720" y="5891"/>
                  </a:cubicBezTo>
                  <a:cubicBezTo>
                    <a:pt x="8767" y="5891"/>
                    <a:pt x="8812" y="5872"/>
                    <a:pt x="8848" y="5838"/>
                  </a:cubicBezTo>
                  <a:cubicBezTo>
                    <a:pt x="8918" y="5768"/>
                    <a:pt x="8920" y="5649"/>
                    <a:pt x="8850" y="5579"/>
                  </a:cubicBezTo>
                  <a:cubicBezTo>
                    <a:pt x="8843" y="5571"/>
                    <a:pt x="8836" y="5561"/>
                    <a:pt x="8831" y="5552"/>
                  </a:cubicBezTo>
                  <a:cubicBezTo>
                    <a:pt x="8779" y="5465"/>
                    <a:pt x="8738" y="5373"/>
                    <a:pt x="8689" y="5285"/>
                  </a:cubicBezTo>
                  <a:cubicBezTo>
                    <a:pt x="8640" y="5199"/>
                    <a:pt x="8590" y="5114"/>
                    <a:pt x="8547" y="5026"/>
                  </a:cubicBezTo>
                  <a:cubicBezTo>
                    <a:pt x="8509" y="4944"/>
                    <a:pt x="8476" y="4860"/>
                    <a:pt x="8442" y="4777"/>
                  </a:cubicBezTo>
                  <a:cubicBezTo>
                    <a:pt x="8405" y="4682"/>
                    <a:pt x="8363" y="4591"/>
                    <a:pt x="8319" y="4498"/>
                  </a:cubicBezTo>
                  <a:cubicBezTo>
                    <a:pt x="8282" y="4417"/>
                    <a:pt x="8247" y="4333"/>
                    <a:pt x="8210" y="4252"/>
                  </a:cubicBezTo>
                  <a:cubicBezTo>
                    <a:pt x="8169" y="4163"/>
                    <a:pt x="8125" y="4077"/>
                    <a:pt x="8084" y="3989"/>
                  </a:cubicBezTo>
                  <a:cubicBezTo>
                    <a:pt x="8042" y="3896"/>
                    <a:pt x="7998" y="3806"/>
                    <a:pt x="7951" y="3717"/>
                  </a:cubicBezTo>
                  <a:cubicBezTo>
                    <a:pt x="7907" y="3633"/>
                    <a:pt x="7853" y="3556"/>
                    <a:pt x="7807" y="3473"/>
                  </a:cubicBezTo>
                  <a:cubicBezTo>
                    <a:pt x="7717" y="3310"/>
                    <a:pt x="7637" y="3141"/>
                    <a:pt x="7549" y="2976"/>
                  </a:cubicBezTo>
                  <a:cubicBezTo>
                    <a:pt x="7455" y="2803"/>
                    <a:pt x="7351" y="2637"/>
                    <a:pt x="7246" y="2473"/>
                  </a:cubicBezTo>
                  <a:cubicBezTo>
                    <a:pt x="7141" y="2309"/>
                    <a:pt x="7042" y="2141"/>
                    <a:pt x="6928" y="1985"/>
                  </a:cubicBezTo>
                  <a:cubicBezTo>
                    <a:pt x="6823" y="1838"/>
                    <a:pt x="6698" y="1703"/>
                    <a:pt x="6564" y="1581"/>
                  </a:cubicBezTo>
                  <a:cubicBezTo>
                    <a:pt x="6490" y="1513"/>
                    <a:pt x="6414" y="1448"/>
                    <a:pt x="6338" y="1384"/>
                  </a:cubicBezTo>
                  <a:cubicBezTo>
                    <a:pt x="6272" y="1327"/>
                    <a:pt x="6203" y="1270"/>
                    <a:pt x="6132" y="1220"/>
                  </a:cubicBezTo>
                  <a:cubicBezTo>
                    <a:pt x="5986" y="1116"/>
                    <a:pt x="5837" y="1015"/>
                    <a:pt x="5687" y="918"/>
                  </a:cubicBezTo>
                  <a:cubicBezTo>
                    <a:pt x="5535" y="819"/>
                    <a:pt x="5378" y="729"/>
                    <a:pt x="5217" y="644"/>
                  </a:cubicBezTo>
                  <a:cubicBezTo>
                    <a:pt x="5054" y="560"/>
                    <a:pt x="4886" y="489"/>
                    <a:pt x="4715" y="417"/>
                  </a:cubicBezTo>
                  <a:cubicBezTo>
                    <a:pt x="4545" y="345"/>
                    <a:pt x="4371" y="278"/>
                    <a:pt x="4193" y="226"/>
                  </a:cubicBezTo>
                  <a:cubicBezTo>
                    <a:pt x="4014" y="172"/>
                    <a:pt x="3829" y="158"/>
                    <a:pt x="3644" y="142"/>
                  </a:cubicBezTo>
                  <a:cubicBezTo>
                    <a:pt x="3547" y="133"/>
                    <a:pt x="3448" y="125"/>
                    <a:pt x="3351" y="125"/>
                  </a:cubicBezTo>
                  <a:cubicBezTo>
                    <a:pt x="3256" y="126"/>
                    <a:pt x="3161" y="130"/>
                    <a:pt x="3066" y="132"/>
                  </a:cubicBezTo>
                  <a:cubicBezTo>
                    <a:pt x="2967" y="136"/>
                    <a:pt x="2869" y="144"/>
                    <a:pt x="2770" y="155"/>
                  </a:cubicBezTo>
                  <a:cubicBezTo>
                    <a:pt x="2753" y="82"/>
                    <a:pt x="2690" y="27"/>
                    <a:pt x="2612" y="12"/>
                  </a:cubicBezTo>
                  <a:cubicBezTo>
                    <a:pt x="2570" y="4"/>
                    <a:pt x="2528" y="0"/>
                    <a:pt x="248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3" name="Google Shape;2143;p42"/>
            <p:cNvSpPr/>
            <p:nvPr/>
          </p:nvSpPr>
          <p:spPr>
            <a:xfrm flipH="1">
              <a:off x="6631812" y="2109398"/>
              <a:ext cx="506542" cy="465865"/>
            </a:xfrm>
            <a:custGeom>
              <a:avLst/>
              <a:gdLst/>
              <a:ahLst/>
              <a:cxnLst/>
              <a:rect l="l" t="t" r="r" b="b"/>
              <a:pathLst>
                <a:path w="8288" h="7527" extrusionOk="0">
                  <a:moveTo>
                    <a:pt x="2010" y="6834"/>
                  </a:moveTo>
                  <a:cubicBezTo>
                    <a:pt x="2009" y="6834"/>
                    <a:pt x="2009" y="6834"/>
                    <a:pt x="2009" y="6835"/>
                  </a:cubicBezTo>
                  <a:lnTo>
                    <a:pt x="2009" y="6835"/>
                  </a:lnTo>
                  <a:cubicBezTo>
                    <a:pt x="2009" y="6835"/>
                    <a:pt x="2009" y="6834"/>
                    <a:pt x="2010" y="6834"/>
                  </a:cubicBezTo>
                  <a:close/>
                  <a:moveTo>
                    <a:pt x="5414" y="370"/>
                  </a:moveTo>
                  <a:cubicBezTo>
                    <a:pt x="5548" y="374"/>
                    <a:pt x="5681" y="392"/>
                    <a:pt x="5813" y="408"/>
                  </a:cubicBezTo>
                  <a:cubicBezTo>
                    <a:pt x="5805" y="408"/>
                    <a:pt x="5797" y="407"/>
                    <a:pt x="5789" y="406"/>
                  </a:cubicBezTo>
                  <a:lnTo>
                    <a:pt x="5789" y="406"/>
                  </a:lnTo>
                  <a:cubicBezTo>
                    <a:pt x="5839" y="414"/>
                    <a:pt x="5890" y="423"/>
                    <a:pt x="5939" y="434"/>
                  </a:cubicBezTo>
                  <a:cubicBezTo>
                    <a:pt x="5971" y="443"/>
                    <a:pt x="6002" y="453"/>
                    <a:pt x="6033" y="464"/>
                  </a:cubicBezTo>
                  <a:cubicBezTo>
                    <a:pt x="6142" y="510"/>
                    <a:pt x="6249" y="562"/>
                    <a:pt x="6354" y="618"/>
                  </a:cubicBezTo>
                  <a:cubicBezTo>
                    <a:pt x="6447" y="668"/>
                    <a:pt x="6544" y="714"/>
                    <a:pt x="6639" y="764"/>
                  </a:cubicBezTo>
                  <a:lnTo>
                    <a:pt x="6639" y="764"/>
                  </a:lnTo>
                  <a:cubicBezTo>
                    <a:pt x="6641" y="766"/>
                    <a:pt x="6644" y="768"/>
                    <a:pt x="6648" y="769"/>
                  </a:cubicBezTo>
                  <a:cubicBezTo>
                    <a:pt x="6649" y="770"/>
                    <a:pt x="6650" y="770"/>
                    <a:pt x="6651" y="771"/>
                  </a:cubicBezTo>
                  <a:lnTo>
                    <a:pt x="6651" y="771"/>
                  </a:lnTo>
                  <a:cubicBezTo>
                    <a:pt x="6651" y="770"/>
                    <a:pt x="6650" y="770"/>
                    <a:pt x="6649" y="769"/>
                  </a:cubicBezTo>
                  <a:lnTo>
                    <a:pt x="6649" y="769"/>
                  </a:lnTo>
                  <a:cubicBezTo>
                    <a:pt x="6650" y="770"/>
                    <a:pt x="6651" y="771"/>
                    <a:pt x="6652" y="771"/>
                  </a:cubicBezTo>
                  <a:lnTo>
                    <a:pt x="6652" y="771"/>
                  </a:lnTo>
                  <a:cubicBezTo>
                    <a:pt x="6652" y="771"/>
                    <a:pt x="6652" y="771"/>
                    <a:pt x="6651" y="771"/>
                  </a:cubicBezTo>
                  <a:lnTo>
                    <a:pt x="6651" y="771"/>
                  </a:lnTo>
                  <a:cubicBezTo>
                    <a:pt x="6652" y="771"/>
                    <a:pt x="6653" y="772"/>
                    <a:pt x="6654" y="772"/>
                  </a:cubicBezTo>
                  <a:lnTo>
                    <a:pt x="6654" y="772"/>
                  </a:lnTo>
                  <a:cubicBezTo>
                    <a:pt x="6653" y="772"/>
                    <a:pt x="6653" y="772"/>
                    <a:pt x="6652" y="771"/>
                  </a:cubicBezTo>
                  <a:lnTo>
                    <a:pt x="6652" y="771"/>
                  </a:lnTo>
                  <a:cubicBezTo>
                    <a:pt x="6654" y="772"/>
                    <a:pt x="6656" y="773"/>
                    <a:pt x="6658" y="774"/>
                  </a:cubicBezTo>
                  <a:cubicBezTo>
                    <a:pt x="6657" y="773"/>
                    <a:pt x="6655" y="773"/>
                    <a:pt x="6654" y="772"/>
                  </a:cubicBezTo>
                  <a:lnTo>
                    <a:pt x="6654" y="772"/>
                  </a:lnTo>
                  <a:cubicBezTo>
                    <a:pt x="6705" y="802"/>
                    <a:pt x="6756" y="831"/>
                    <a:pt x="6803" y="865"/>
                  </a:cubicBezTo>
                  <a:cubicBezTo>
                    <a:pt x="6909" y="948"/>
                    <a:pt x="7007" y="1039"/>
                    <a:pt x="7114" y="1120"/>
                  </a:cubicBezTo>
                  <a:cubicBezTo>
                    <a:pt x="7136" y="1136"/>
                    <a:pt x="7160" y="1151"/>
                    <a:pt x="7183" y="1167"/>
                  </a:cubicBezTo>
                  <a:cubicBezTo>
                    <a:pt x="7201" y="1183"/>
                    <a:pt x="7220" y="1200"/>
                    <a:pt x="7237" y="1218"/>
                  </a:cubicBezTo>
                  <a:cubicBezTo>
                    <a:pt x="7268" y="1252"/>
                    <a:pt x="7297" y="1289"/>
                    <a:pt x="7326" y="1326"/>
                  </a:cubicBezTo>
                  <a:cubicBezTo>
                    <a:pt x="7326" y="1327"/>
                    <a:pt x="7327" y="1327"/>
                    <a:pt x="7327" y="1328"/>
                  </a:cubicBezTo>
                  <a:lnTo>
                    <a:pt x="7327" y="1328"/>
                  </a:lnTo>
                  <a:cubicBezTo>
                    <a:pt x="7327" y="1327"/>
                    <a:pt x="7327" y="1327"/>
                    <a:pt x="7327" y="1327"/>
                  </a:cubicBezTo>
                  <a:lnTo>
                    <a:pt x="7327" y="1327"/>
                  </a:lnTo>
                  <a:cubicBezTo>
                    <a:pt x="7327" y="1327"/>
                    <a:pt x="7327" y="1328"/>
                    <a:pt x="7327" y="1328"/>
                  </a:cubicBezTo>
                  <a:lnTo>
                    <a:pt x="7327" y="1328"/>
                  </a:lnTo>
                  <a:cubicBezTo>
                    <a:pt x="7327" y="1328"/>
                    <a:pt x="7327" y="1328"/>
                    <a:pt x="7327" y="1328"/>
                  </a:cubicBezTo>
                  <a:lnTo>
                    <a:pt x="7327" y="1328"/>
                  </a:lnTo>
                  <a:cubicBezTo>
                    <a:pt x="7328" y="1328"/>
                    <a:pt x="7328" y="1329"/>
                    <a:pt x="7329" y="1330"/>
                  </a:cubicBezTo>
                  <a:lnTo>
                    <a:pt x="7329" y="1330"/>
                  </a:lnTo>
                  <a:cubicBezTo>
                    <a:pt x="7328" y="1329"/>
                    <a:pt x="7328" y="1328"/>
                    <a:pt x="7327" y="1328"/>
                  </a:cubicBezTo>
                  <a:lnTo>
                    <a:pt x="7327" y="1328"/>
                  </a:lnTo>
                  <a:cubicBezTo>
                    <a:pt x="7330" y="1331"/>
                    <a:pt x="7332" y="1334"/>
                    <a:pt x="7334" y="1337"/>
                  </a:cubicBezTo>
                  <a:cubicBezTo>
                    <a:pt x="7332" y="1334"/>
                    <a:pt x="7330" y="1332"/>
                    <a:pt x="7329" y="1330"/>
                  </a:cubicBezTo>
                  <a:lnTo>
                    <a:pt x="7329" y="1330"/>
                  </a:lnTo>
                  <a:cubicBezTo>
                    <a:pt x="7357" y="1369"/>
                    <a:pt x="7381" y="1410"/>
                    <a:pt x="7408" y="1451"/>
                  </a:cubicBezTo>
                  <a:cubicBezTo>
                    <a:pt x="7430" y="1486"/>
                    <a:pt x="7453" y="1519"/>
                    <a:pt x="7475" y="1554"/>
                  </a:cubicBezTo>
                  <a:cubicBezTo>
                    <a:pt x="7520" y="1641"/>
                    <a:pt x="7556" y="1731"/>
                    <a:pt x="7595" y="1820"/>
                  </a:cubicBezTo>
                  <a:cubicBezTo>
                    <a:pt x="7596" y="1825"/>
                    <a:pt x="7597" y="1828"/>
                    <a:pt x="7598" y="1832"/>
                  </a:cubicBezTo>
                  <a:cubicBezTo>
                    <a:pt x="7608" y="1880"/>
                    <a:pt x="7619" y="1928"/>
                    <a:pt x="7626" y="1977"/>
                  </a:cubicBezTo>
                  <a:lnTo>
                    <a:pt x="7624" y="1965"/>
                  </a:lnTo>
                  <a:lnTo>
                    <a:pt x="7624" y="1965"/>
                  </a:lnTo>
                  <a:cubicBezTo>
                    <a:pt x="7626" y="1971"/>
                    <a:pt x="7626" y="1978"/>
                    <a:pt x="7627" y="1984"/>
                  </a:cubicBezTo>
                  <a:cubicBezTo>
                    <a:pt x="7627" y="1985"/>
                    <a:pt x="7627" y="1986"/>
                    <a:pt x="7628" y="1987"/>
                  </a:cubicBezTo>
                  <a:lnTo>
                    <a:pt x="7628" y="1987"/>
                  </a:lnTo>
                  <a:cubicBezTo>
                    <a:pt x="7627" y="1987"/>
                    <a:pt x="7627" y="1986"/>
                    <a:pt x="7627" y="1986"/>
                  </a:cubicBezTo>
                  <a:lnTo>
                    <a:pt x="7627" y="1986"/>
                  </a:lnTo>
                  <a:cubicBezTo>
                    <a:pt x="7637" y="2061"/>
                    <a:pt x="7646" y="2137"/>
                    <a:pt x="7658" y="2212"/>
                  </a:cubicBezTo>
                  <a:cubicBezTo>
                    <a:pt x="7668" y="2275"/>
                    <a:pt x="7682" y="2339"/>
                    <a:pt x="7693" y="2402"/>
                  </a:cubicBezTo>
                  <a:cubicBezTo>
                    <a:pt x="7698" y="2443"/>
                    <a:pt x="7701" y="2485"/>
                    <a:pt x="7702" y="2526"/>
                  </a:cubicBezTo>
                  <a:cubicBezTo>
                    <a:pt x="7701" y="2560"/>
                    <a:pt x="7699" y="2593"/>
                    <a:pt x="7696" y="2628"/>
                  </a:cubicBezTo>
                  <a:cubicBezTo>
                    <a:pt x="7691" y="2669"/>
                    <a:pt x="7683" y="2709"/>
                    <a:pt x="7674" y="2750"/>
                  </a:cubicBezTo>
                  <a:cubicBezTo>
                    <a:pt x="7652" y="2829"/>
                    <a:pt x="7629" y="2909"/>
                    <a:pt x="7607" y="2990"/>
                  </a:cubicBezTo>
                  <a:cubicBezTo>
                    <a:pt x="7584" y="3080"/>
                    <a:pt x="7568" y="3173"/>
                    <a:pt x="7547" y="3263"/>
                  </a:cubicBezTo>
                  <a:cubicBezTo>
                    <a:pt x="7539" y="3296"/>
                    <a:pt x="7528" y="3330"/>
                    <a:pt x="7516" y="3363"/>
                  </a:cubicBezTo>
                  <a:cubicBezTo>
                    <a:pt x="7478" y="3457"/>
                    <a:pt x="7435" y="3546"/>
                    <a:pt x="7387" y="3635"/>
                  </a:cubicBezTo>
                  <a:cubicBezTo>
                    <a:pt x="7318" y="3754"/>
                    <a:pt x="7243" y="3867"/>
                    <a:pt x="7161" y="3978"/>
                  </a:cubicBezTo>
                  <a:cubicBezTo>
                    <a:pt x="7085" y="4083"/>
                    <a:pt x="7010" y="4190"/>
                    <a:pt x="6935" y="4292"/>
                  </a:cubicBezTo>
                  <a:cubicBezTo>
                    <a:pt x="6879" y="4363"/>
                    <a:pt x="6821" y="4430"/>
                    <a:pt x="6759" y="4494"/>
                  </a:cubicBezTo>
                  <a:cubicBezTo>
                    <a:pt x="6590" y="4648"/>
                    <a:pt x="6415" y="4796"/>
                    <a:pt x="6244" y="4949"/>
                  </a:cubicBezTo>
                  <a:cubicBezTo>
                    <a:pt x="6164" y="5020"/>
                    <a:pt x="6088" y="5094"/>
                    <a:pt x="6008" y="5165"/>
                  </a:cubicBezTo>
                  <a:cubicBezTo>
                    <a:pt x="5924" y="5239"/>
                    <a:pt x="5839" y="5311"/>
                    <a:pt x="5750" y="5380"/>
                  </a:cubicBezTo>
                  <a:cubicBezTo>
                    <a:pt x="5671" y="5439"/>
                    <a:pt x="5590" y="5495"/>
                    <a:pt x="5508" y="5549"/>
                  </a:cubicBezTo>
                  <a:cubicBezTo>
                    <a:pt x="5426" y="5603"/>
                    <a:pt x="5343" y="5651"/>
                    <a:pt x="5261" y="5703"/>
                  </a:cubicBezTo>
                  <a:cubicBezTo>
                    <a:pt x="5100" y="5808"/>
                    <a:pt x="4942" y="5918"/>
                    <a:pt x="4776" y="6016"/>
                  </a:cubicBezTo>
                  <a:cubicBezTo>
                    <a:pt x="4717" y="6045"/>
                    <a:pt x="4658" y="6072"/>
                    <a:pt x="4598" y="6098"/>
                  </a:cubicBezTo>
                  <a:cubicBezTo>
                    <a:pt x="4496" y="6137"/>
                    <a:pt x="4393" y="6172"/>
                    <a:pt x="4288" y="6203"/>
                  </a:cubicBezTo>
                  <a:cubicBezTo>
                    <a:pt x="4192" y="6232"/>
                    <a:pt x="4092" y="6253"/>
                    <a:pt x="3997" y="6284"/>
                  </a:cubicBezTo>
                  <a:cubicBezTo>
                    <a:pt x="3896" y="6316"/>
                    <a:pt x="3796" y="6355"/>
                    <a:pt x="3697" y="6394"/>
                  </a:cubicBezTo>
                  <a:cubicBezTo>
                    <a:pt x="3607" y="6427"/>
                    <a:pt x="3517" y="6455"/>
                    <a:pt x="3426" y="6480"/>
                  </a:cubicBezTo>
                  <a:cubicBezTo>
                    <a:pt x="3307" y="6511"/>
                    <a:pt x="3187" y="6537"/>
                    <a:pt x="3067" y="6566"/>
                  </a:cubicBezTo>
                  <a:cubicBezTo>
                    <a:pt x="2949" y="6593"/>
                    <a:pt x="2831" y="6624"/>
                    <a:pt x="2713" y="6656"/>
                  </a:cubicBezTo>
                  <a:cubicBezTo>
                    <a:pt x="2591" y="6687"/>
                    <a:pt x="2467" y="6713"/>
                    <a:pt x="2344" y="6745"/>
                  </a:cubicBezTo>
                  <a:cubicBezTo>
                    <a:pt x="2232" y="6774"/>
                    <a:pt x="2120" y="6805"/>
                    <a:pt x="2008" y="6836"/>
                  </a:cubicBezTo>
                  <a:cubicBezTo>
                    <a:pt x="2008" y="6835"/>
                    <a:pt x="2008" y="6835"/>
                    <a:pt x="2009" y="6835"/>
                  </a:cubicBezTo>
                  <a:lnTo>
                    <a:pt x="2009" y="6835"/>
                  </a:lnTo>
                  <a:cubicBezTo>
                    <a:pt x="1932" y="6853"/>
                    <a:pt x="1856" y="6870"/>
                    <a:pt x="1778" y="6884"/>
                  </a:cubicBezTo>
                  <a:cubicBezTo>
                    <a:pt x="1636" y="6902"/>
                    <a:pt x="1493" y="6914"/>
                    <a:pt x="1351" y="6937"/>
                  </a:cubicBezTo>
                  <a:cubicBezTo>
                    <a:pt x="1216" y="6959"/>
                    <a:pt x="1081" y="6977"/>
                    <a:pt x="948" y="7001"/>
                  </a:cubicBezTo>
                  <a:cubicBezTo>
                    <a:pt x="877" y="7014"/>
                    <a:pt x="805" y="7030"/>
                    <a:pt x="734" y="7042"/>
                  </a:cubicBezTo>
                  <a:cubicBezTo>
                    <a:pt x="729" y="7044"/>
                    <a:pt x="725" y="7044"/>
                    <a:pt x="720" y="7045"/>
                  </a:cubicBezTo>
                  <a:cubicBezTo>
                    <a:pt x="761" y="6989"/>
                    <a:pt x="780" y="6919"/>
                    <a:pt x="799" y="6854"/>
                  </a:cubicBezTo>
                  <a:cubicBezTo>
                    <a:pt x="815" y="6802"/>
                    <a:pt x="830" y="6749"/>
                    <a:pt x="844" y="6695"/>
                  </a:cubicBezTo>
                  <a:cubicBezTo>
                    <a:pt x="863" y="6625"/>
                    <a:pt x="880" y="6555"/>
                    <a:pt x="899" y="6487"/>
                  </a:cubicBezTo>
                  <a:cubicBezTo>
                    <a:pt x="937" y="6391"/>
                    <a:pt x="975" y="6295"/>
                    <a:pt x="1014" y="6199"/>
                  </a:cubicBezTo>
                  <a:lnTo>
                    <a:pt x="1013" y="6199"/>
                  </a:lnTo>
                  <a:cubicBezTo>
                    <a:pt x="1069" y="6061"/>
                    <a:pt x="1127" y="5924"/>
                    <a:pt x="1179" y="5786"/>
                  </a:cubicBezTo>
                  <a:cubicBezTo>
                    <a:pt x="1232" y="5634"/>
                    <a:pt x="1284" y="5482"/>
                    <a:pt x="1332" y="5327"/>
                  </a:cubicBezTo>
                  <a:cubicBezTo>
                    <a:pt x="1378" y="5182"/>
                    <a:pt x="1425" y="5036"/>
                    <a:pt x="1471" y="4890"/>
                  </a:cubicBezTo>
                  <a:cubicBezTo>
                    <a:pt x="1497" y="4807"/>
                    <a:pt x="1524" y="4725"/>
                    <a:pt x="1550" y="4642"/>
                  </a:cubicBezTo>
                  <a:cubicBezTo>
                    <a:pt x="1550" y="4641"/>
                    <a:pt x="1550" y="4641"/>
                    <a:pt x="1550" y="4641"/>
                  </a:cubicBezTo>
                  <a:cubicBezTo>
                    <a:pt x="1626" y="4469"/>
                    <a:pt x="1704" y="4297"/>
                    <a:pt x="1772" y="4121"/>
                  </a:cubicBezTo>
                  <a:cubicBezTo>
                    <a:pt x="1826" y="3986"/>
                    <a:pt x="1877" y="3849"/>
                    <a:pt x="1925" y="3712"/>
                  </a:cubicBezTo>
                  <a:cubicBezTo>
                    <a:pt x="1969" y="3587"/>
                    <a:pt x="2012" y="3461"/>
                    <a:pt x="2060" y="3336"/>
                  </a:cubicBezTo>
                  <a:cubicBezTo>
                    <a:pt x="2112" y="3208"/>
                    <a:pt x="2167" y="3080"/>
                    <a:pt x="2224" y="2953"/>
                  </a:cubicBezTo>
                  <a:cubicBezTo>
                    <a:pt x="2283" y="2824"/>
                    <a:pt x="2351" y="2700"/>
                    <a:pt x="2420" y="2575"/>
                  </a:cubicBezTo>
                  <a:cubicBezTo>
                    <a:pt x="2502" y="2435"/>
                    <a:pt x="2589" y="2298"/>
                    <a:pt x="2685" y="2168"/>
                  </a:cubicBezTo>
                  <a:cubicBezTo>
                    <a:pt x="2768" y="2060"/>
                    <a:pt x="2852" y="1954"/>
                    <a:pt x="2934" y="1845"/>
                  </a:cubicBezTo>
                  <a:cubicBezTo>
                    <a:pt x="3100" y="1632"/>
                    <a:pt x="3278" y="1426"/>
                    <a:pt x="3468" y="1232"/>
                  </a:cubicBezTo>
                  <a:cubicBezTo>
                    <a:pt x="3545" y="1160"/>
                    <a:pt x="3623" y="1092"/>
                    <a:pt x="3705" y="1026"/>
                  </a:cubicBezTo>
                  <a:cubicBezTo>
                    <a:pt x="3829" y="932"/>
                    <a:pt x="3953" y="838"/>
                    <a:pt x="4087" y="760"/>
                  </a:cubicBezTo>
                  <a:cubicBezTo>
                    <a:pt x="4219" y="688"/>
                    <a:pt x="4353" y="616"/>
                    <a:pt x="4490" y="554"/>
                  </a:cubicBezTo>
                  <a:cubicBezTo>
                    <a:pt x="4550" y="532"/>
                    <a:pt x="4609" y="512"/>
                    <a:pt x="4671" y="494"/>
                  </a:cubicBezTo>
                  <a:cubicBezTo>
                    <a:pt x="4864" y="446"/>
                    <a:pt x="5060" y="411"/>
                    <a:pt x="5257" y="384"/>
                  </a:cubicBezTo>
                  <a:lnTo>
                    <a:pt x="5261" y="384"/>
                  </a:lnTo>
                  <a:cubicBezTo>
                    <a:pt x="5266" y="383"/>
                    <a:pt x="5272" y="382"/>
                    <a:pt x="5277" y="382"/>
                  </a:cubicBezTo>
                  <a:lnTo>
                    <a:pt x="5277" y="382"/>
                  </a:lnTo>
                  <a:cubicBezTo>
                    <a:pt x="5276" y="382"/>
                    <a:pt x="5274" y="382"/>
                    <a:pt x="5272" y="383"/>
                  </a:cubicBezTo>
                  <a:cubicBezTo>
                    <a:pt x="5319" y="377"/>
                    <a:pt x="5367" y="373"/>
                    <a:pt x="5414" y="370"/>
                  </a:cubicBezTo>
                  <a:close/>
                  <a:moveTo>
                    <a:pt x="5435" y="1"/>
                  </a:moveTo>
                  <a:cubicBezTo>
                    <a:pt x="5340" y="1"/>
                    <a:pt x="5246" y="13"/>
                    <a:pt x="5151" y="26"/>
                  </a:cubicBezTo>
                  <a:cubicBezTo>
                    <a:pt x="5058" y="40"/>
                    <a:pt x="4965" y="54"/>
                    <a:pt x="4872" y="71"/>
                  </a:cubicBezTo>
                  <a:cubicBezTo>
                    <a:pt x="4677" y="107"/>
                    <a:pt x="4483" y="154"/>
                    <a:pt x="4301" y="234"/>
                  </a:cubicBezTo>
                  <a:cubicBezTo>
                    <a:pt x="4218" y="271"/>
                    <a:pt x="4137" y="314"/>
                    <a:pt x="4056" y="357"/>
                  </a:cubicBezTo>
                  <a:cubicBezTo>
                    <a:pt x="3964" y="406"/>
                    <a:pt x="3870" y="455"/>
                    <a:pt x="3782" y="511"/>
                  </a:cubicBezTo>
                  <a:cubicBezTo>
                    <a:pt x="3706" y="560"/>
                    <a:pt x="3633" y="617"/>
                    <a:pt x="3559" y="672"/>
                  </a:cubicBezTo>
                  <a:cubicBezTo>
                    <a:pt x="3479" y="732"/>
                    <a:pt x="3402" y="792"/>
                    <a:pt x="3327" y="857"/>
                  </a:cubicBezTo>
                  <a:cubicBezTo>
                    <a:pt x="3041" y="1117"/>
                    <a:pt x="2792" y="1419"/>
                    <a:pt x="2561" y="1726"/>
                  </a:cubicBezTo>
                  <a:cubicBezTo>
                    <a:pt x="2567" y="1718"/>
                    <a:pt x="2571" y="1713"/>
                    <a:pt x="2576" y="1706"/>
                  </a:cubicBezTo>
                  <a:lnTo>
                    <a:pt x="2576" y="1706"/>
                  </a:lnTo>
                  <a:cubicBezTo>
                    <a:pt x="2499" y="1805"/>
                    <a:pt x="2419" y="1905"/>
                    <a:pt x="2344" y="2007"/>
                  </a:cubicBezTo>
                  <a:cubicBezTo>
                    <a:pt x="2232" y="2159"/>
                    <a:pt x="2136" y="2324"/>
                    <a:pt x="2045" y="2490"/>
                  </a:cubicBezTo>
                  <a:cubicBezTo>
                    <a:pt x="1955" y="2655"/>
                    <a:pt x="1876" y="2823"/>
                    <a:pt x="1802" y="2996"/>
                  </a:cubicBezTo>
                  <a:cubicBezTo>
                    <a:pt x="1728" y="3171"/>
                    <a:pt x="1660" y="3348"/>
                    <a:pt x="1597" y="3527"/>
                  </a:cubicBezTo>
                  <a:cubicBezTo>
                    <a:pt x="1535" y="3703"/>
                    <a:pt x="1470" y="3877"/>
                    <a:pt x="1403" y="4050"/>
                  </a:cubicBezTo>
                  <a:lnTo>
                    <a:pt x="1403" y="4050"/>
                  </a:lnTo>
                  <a:cubicBezTo>
                    <a:pt x="1403" y="4050"/>
                    <a:pt x="1403" y="4050"/>
                    <a:pt x="1403" y="4050"/>
                  </a:cubicBezTo>
                  <a:lnTo>
                    <a:pt x="1403" y="4050"/>
                  </a:lnTo>
                  <a:cubicBezTo>
                    <a:pt x="1403" y="4050"/>
                    <a:pt x="1403" y="4050"/>
                    <a:pt x="1403" y="4050"/>
                  </a:cubicBezTo>
                  <a:lnTo>
                    <a:pt x="1403" y="4050"/>
                  </a:lnTo>
                  <a:cubicBezTo>
                    <a:pt x="1403" y="4050"/>
                    <a:pt x="1403" y="4050"/>
                    <a:pt x="1403" y="4050"/>
                  </a:cubicBezTo>
                  <a:lnTo>
                    <a:pt x="1403" y="4050"/>
                  </a:lnTo>
                  <a:cubicBezTo>
                    <a:pt x="1402" y="4052"/>
                    <a:pt x="1401" y="4053"/>
                    <a:pt x="1401" y="4055"/>
                  </a:cubicBezTo>
                  <a:lnTo>
                    <a:pt x="1401" y="4055"/>
                  </a:lnTo>
                  <a:cubicBezTo>
                    <a:pt x="1401" y="4053"/>
                    <a:pt x="1402" y="4052"/>
                    <a:pt x="1403" y="4050"/>
                  </a:cubicBezTo>
                  <a:lnTo>
                    <a:pt x="1403" y="4050"/>
                  </a:lnTo>
                  <a:cubicBezTo>
                    <a:pt x="1402" y="4052"/>
                    <a:pt x="1401" y="4054"/>
                    <a:pt x="1401" y="4056"/>
                  </a:cubicBezTo>
                  <a:cubicBezTo>
                    <a:pt x="1401" y="4055"/>
                    <a:pt x="1401" y="4055"/>
                    <a:pt x="1401" y="4055"/>
                  </a:cubicBezTo>
                  <a:lnTo>
                    <a:pt x="1401" y="4055"/>
                  </a:lnTo>
                  <a:cubicBezTo>
                    <a:pt x="1399" y="4057"/>
                    <a:pt x="1399" y="4060"/>
                    <a:pt x="1397" y="4063"/>
                  </a:cubicBezTo>
                  <a:cubicBezTo>
                    <a:pt x="1396" y="4066"/>
                    <a:pt x="1395" y="4069"/>
                    <a:pt x="1394" y="4073"/>
                  </a:cubicBezTo>
                  <a:cubicBezTo>
                    <a:pt x="1394" y="4072"/>
                    <a:pt x="1395" y="4069"/>
                    <a:pt x="1395" y="4068"/>
                  </a:cubicBezTo>
                  <a:lnTo>
                    <a:pt x="1395" y="4068"/>
                  </a:lnTo>
                  <a:cubicBezTo>
                    <a:pt x="1376" y="4113"/>
                    <a:pt x="1357" y="4157"/>
                    <a:pt x="1339" y="4202"/>
                  </a:cubicBezTo>
                  <a:cubicBezTo>
                    <a:pt x="1307" y="4225"/>
                    <a:pt x="1280" y="4257"/>
                    <a:pt x="1269" y="4296"/>
                  </a:cubicBezTo>
                  <a:cubicBezTo>
                    <a:pt x="1243" y="4380"/>
                    <a:pt x="1213" y="4463"/>
                    <a:pt x="1181" y="4545"/>
                  </a:cubicBezTo>
                  <a:cubicBezTo>
                    <a:pt x="1182" y="4543"/>
                    <a:pt x="1183" y="4541"/>
                    <a:pt x="1184" y="4537"/>
                  </a:cubicBezTo>
                  <a:lnTo>
                    <a:pt x="1184" y="4537"/>
                  </a:lnTo>
                  <a:cubicBezTo>
                    <a:pt x="1182" y="4544"/>
                    <a:pt x="1180" y="4550"/>
                    <a:pt x="1176" y="4557"/>
                  </a:cubicBezTo>
                  <a:cubicBezTo>
                    <a:pt x="1176" y="4557"/>
                    <a:pt x="1176" y="4557"/>
                    <a:pt x="1176" y="4558"/>
                  </a:cubicBezTo>
                  <a:lnTo>
                    <a:pt x="1176" y="4558"/>
                  </a:lnTo>
                  <a:cubicBezTo>
                    <a:pt x="1176" y="4558"/>
                    <a:pt x="1176" y="4559"/>
                    <a:pt x="1176" y="4560"/>
                  </a:cubicBezTo>
                  <a:lnTo>
                    <a:pt x="1176" y="4560"/>
                  </a:lnTo>
                  <a:cubicBezTo>
                    <a:pt x="1176" y="4559"/>
                    <a:pt x="1176" y="4559"/>
                    <a:pt x="1176" y="4559"/>
                  </a:cubicBezTo>
                  <a:lnTo>
                    <a:pt x="1176" y="4559"/>
                  </a:lnTo>
                  <a:cubicBezTo>
                    <a:pt x="1176" y="4559"/>
                    <a:pt x="1176" y="4559"/>
                    <a:pt x="1176" y="4560"/>
                  </a:cubicBezTo>
                  <a:lnTo>
                    <a:pt x="1176" y="4560"/>
                  </a:lnTo>
                  <a:cubicBezTo>
                    <a:pt x="1176" y="4560"/>
                    <a:pt x="1176" y="4560"/>
                    <a:pt x="1176" y="4560"/>
                  </a:cubicBezTo>
                  <a:lnTo>
                    <a:pt x="1176" y="4560"/>
                  </a:lnTo>
                  <a:cubicBezTo>
                    <a:pt x="1175" y="4560"/>
                    <a:pt x="1175" y="4560"/>
                    <a:pt x="1175" y="4560"/>
                  </a:cubicBezTo>
                  <a:lnTo>
                    <a:pt x="1175" y="4560"/>
                  </a:lnTo>
                  <a:cubicBezTo>
                    <a:pt x="1175" y="4560"/>
                    <a:pt x="1176" y="4560"/>
                    <a:pt x="1176" y="4560"/>
                  </a:cubicBezTo>
                  <a:lnTo>
                    <a:pt x="1176" y="4560"/>
                  </a:lnTo>
                  <a:cubicBezTo>
                    <a:pt x="1102" y="4741"/>
                    <a:pt x="1021" y="4919"/>
                    <a:pt x="943" y="5097"/>
                  </a:cubicBezTo>
                  <a:cubicBezTo>
                    <a:pt x="899" y="5203"/>
                    <a:pt x="855" y="5309"/>
                    <a:pt x="821" y="5419"/>
                  </a:cubicBezTo>
                  <a:cubicBezTo>
                    <a:pt x="791" y="5511"/>
                    <a:pt x="769" y="5607"/>
                    <a:pt x="746" y="5702"/>
                  </a:cubicBezTo>
                  <a:cubicBezTo>
                    <a:pt x="697" y="5890"/>
                    <a:pt x="628" y="6072"/>
                    <a:pt x="577" y="6259"/>
                  </a:cubicBezTo>
                  <a:cubicBezTo>
                    <a:pt x="576" y="6261"/>
                    <a:pt x="575" y="6264"/>
                    <a:pt x="575" y="6266"/>
                  </a:cubicBezTo>
                  <a:cubicBezTo>
                    <a:pt x="536" y="6375"/>
                    <a:pt x="497" y="6482"/>
                    <a:pt x="457" y="6589"/>
                  </a:cubicBezTo>
                  <a:cubicBezTo>
                    <a:pt x="426" y="6656"/>
                    <a:pt x="390" y="6729"/>
                    <a:pt x="405" y="6802"/>
                  </a:cubicBezTo>
                  <a:cubicBezTo>
                    <a:pt x="407" y="6814"/>
                    <a:pt x="410" y="6825"/>
                    <a:pt x="415" y="6836"/>
                  </a:cubicBezTo>
                  <a:cubicBezTo>
                    <a:pt x="415" y="6836"/>
                    <a:pt x="415" y="6836"/>
                    <a:pt x="414" y="6837"/>
                  </a:cubicBezTo>
                  <a:cubicBezTo>
                    <a:pt x="413" y="6839"/>
                    <a:pt x="410" y="6841"/>
                    <a:pt x="409" y="6844"/>
                  </a:cubicBezTo>
                  <a:cubicBezTo>
                    <a:pt x="351" y="6924"/>
                    <a:pt x="379" y="7040"/>
                    <a:pt x="456" y="7096"/>
                  </a:cubicBezTo>
                  <a:cubicBezTo>
                    <a:pt x="416" y="7104"/>
                    <a:pt x="377" y="7112"/>
                    <a:pt x="338" y="7120"/>
                  </a:cubicBezTo>
                  <a:cubicBezTo>
                    <a:pt x="275" y="7134"/>
                    <a:pt x="209" y="7144"/>
                    <a:pt x="148" y="7165"/>
                  </a:cubicBezTo>
                  <a:cubicBezTo>
                    <a:pt x="53" y="7199"/>
                    <a:pt x="1" y="7303"/>
                    <a:pt x="33" y="7400"/>
                  </a:cubicBezTo>
                  <a:cubicBezTo>
                    <a:pt x="59" y="7475"/>
                    <a:pt x="133" y="7526"/>
                    <a:pt x="210" y="7526"/>
                  </a:cubicBezTo>
                  <a:cubicBezTo>
                    <a:pt x="211" y="7526"/>
                    <a:pt x="212" y="7526"/>
                    <a:pt x="212" y="7526"/>
                  </a:cubicBezTo>
                  <a:cubicBezTo>
                    <a:pt x="231" y="7526"/>
                    <a:pt x="249" y="7523"/>
                    <a:pt x="267" y="7516"/>
                  </a:cubicBezTo>
                  <a:cubicBezTo>
                    <a:pt x="271" y="7515"/>
                    <a:pt x="275" y="7514"/>
                    <a:pt x="279" y="7512"/>
                  </a:cubicBezTo>
                  <a:cubicBezTo>
                    <a:pt x="477" y="7462"/>
                    <a:pt x="680" y="7432"/>
                    <a:pt x="879" y="7391"/>
                  </a:cubicBezTo>
                  <a:cubicBezTo>
                    <a:pt x="992" y="7367"/>
                    <a:pt x="1107" y="7350"/>
                    <a:pt x="1221" y="7333"/>
                  </a:cubicBezTo>
                  <a:cubicBezTo>
                    <a:pt x="1330" y="7317"/>
                    <a:pt x="1437" y="7297"/>
                    <a:pt x="1547" y="7283"/>
                  </a:cubicBezTo>
                  <a:cubicBezTo>
                    <a:pt x="1688" y="7265"/>
                    <a:pt x="1829" y="7254"/>
                    <a:pt x="1968" y="7224"/>
                  </a:cubicBezTo>
                  <a:cubicBezTo>
                    <a:pt x="2096" y="7197"/>
                    <a:pt x="2220" y="7159"/>
                    <a:pt x="2347" y="7126"/>
                  </a:cubicBezTo>
                  <a:cubicBezTo>
                    <a:pt x="2370" y="7119"/>
                    <a:pt x="2393" y="7113"/>
                    <a:pt x="2416" y="7109"/>
                  </a:cubicBezTo>
                  <a:cubicBezTo>
                    <a:pt x="2599" y="7063"/>
                    <a:pt x="2781" y="7017"/>
                    <a:pt x="2964" y="6972"/>
                  </a:cubicBezTo>
                  <a:cubicBezTo>
                    <a:pt x="3152" y="6925"/>
                    <a:pt x="3343" y="6886"/>
                    <a:pt x="3531" y="6834"/>
                  </a:cubicBezTo>
                  <a:cubicBezTo>
                    <a:pt x="3595" y="6817"/>
                    <a:pt x="3658" y="6795"/>
                    <a:pt x="3721" y="6775"/>
                  </a:cubicBezTo>
                  <a:cubicBezTo>
                    <a:pt x="3754" y="6823"/>
                    <a:pt x="3809" y="6856"/>
                    <a:pt x="3870" y="6856"/>
                  </a:cubicBezTo>
                  <a:cubicBezTo>
                    <a:pt x="3871" y="6856"/>
                    <a:pt x="3872" y="6856"/>
                    <a:pt x="3873" y="6856"/>
                  </a:cubicBezTo>
                  <a:cubicBezTo>
                    <a:pt x="3883" y="6856"/>
                    <a:pt x="3893" y="6855"/>
                    <a:pt x="3904" y="6854"/>
                  </a:cubicBezTo>
                  <a:cubicBezTo>
                    <a:pt x="3937" y="6847"/>
                    <a:pt x="3969" y="6844"/>
                    <a:pt x="4001" y="6834"/>
                  </a:cubicBezTo>
                  <a:cubicBezTo>
                    <a:pt x="4027" y="6828"/>
                    <a:pt x="4050" y="6814"/>
                    <a:pt x="4074" y="6801"/>
                  </a:cubicBezTo>
                  <a:cubicBezTo>
                    <a:pt x="4113" y="6778"/>
                    <a:pt x="4148" y="6753"/>
                    <a:pt x="4186" y="6728"/>
                  </a:cubicBezTo>
                  <a:cubicBezTo>
                    <a:pt x="4276" y="6680"/>
                    <a:pt x="4369" y="6640"/>
                    <a:pt x="4463" y="6602"/>
                  </a:cubicBezTo>
                  <a:cubicBezTo>
                    <a:pt x="4666" y="6532"/>
                    <a:pt x="4879" y="6487"/>
                    <a:pt x="5079" y="6403"/>
                  </a:cubicBezTo>
                  <a:cubicBezTo>
                    <a:pt x="5284" y="6318"/>
                    <a:pt x="5471" y="6197"/>
                    <a:pt x="5653" y="6069"/>
                  </a:cubicBezTo>
                  <a:cubicBezTo>
                    <a:pt x="5661" y="6070"/>
                    <a:pt x="5668" y="6071"/>
                    <a:pt x="5676" y="6071"/>
                  </a:cubicBezTo>
                  <a:cubicBezTo>
                    <a:pt x="5695" y="6071"/>
                    <a:pt x="5713" y="6068"/>
                    <a:pt x="5731" y="6061"/>
                  </a:cubicBezTo>
                  <a:cubicBezTo>
                    <a:pt x="5742" y="6057"/>
                    <a:pt x="5753" y="6053"/>
                    <a:pt x="5764" y="6048"/>
                  </a:cubicBezTo>
                  <a:lnTo>
                    <a:pt x="5772" y="6047"/>
                  </a:lnTo>
                  <a:cubicBezTo>
                    <a:pt x="5778" y="6047"/>
                    <a:pt x="5783" y="6047"/>
                    <a:pt x="5789" y="6045"/>
                  </a:cubicBezTo>
                  <a:lnTo>
                    <a:pt x="5780" y="6045"/>
                  </a:lnTo>
                  <a:cubicBezTo>
                    <a:pt x="5847" y="6044"/>
                    <a:pt x="5909" y="6012"/>
                    <a:pt x="5944" y="5960"/>
                  </a:cubicBezTo>
                  <a:cubicBezTo>
                    <a:pt x="5949" y="5958"/>
                    <a:pt x="5955" y="5957"/>
                    <a:pt x="5961" y="5955"/>
                  </a:cubicBezTo>
                  <a:cubicBezTo>
                    <a:pt x="5985" y="5947"/>
                    <a:pt x="6005" y="5933"/>
                    <a:pt x="6027" y="5921"/>
                  </a:cubicBezTo>
                  <a:cubicBezTo>
                    <a:pt x="6053" y="5904"/>
                    <a:pt x="6078" y="5881"/>
                    <a:pt x="6104" y="5861"/>
                  </a:cubicBezTo>
                  <a:cubicBezTo>
                    <a:pt x="6142" y="5830"/>
                    <a:pt x="6181" y="5801"/>
                    <a:pt x="6220" y="5770"/>
                  </a:cubicBezTo>
                  <a:cubicBezTo>
                    <a:pt x="6295" y="5711"/>
                    <a:pt x="6367" y="5651"/>
                    <a:pt x="6435" y="5587"/>
                  </a:cubicBezTo>
                  <a:cubicBezTo>
                    <a:pt x="6553" y="5475"/>
                    <a:pt x="6664" y="5355"/>
                    <a:pt x="6773" y="5235"/>
                  </a:cubicBezTo>
                  <a:cubicBezTo>
                    <a:pt x="6803" y="5207"/>
                    <a:pt x="6834" y="5179"/>
                    <a:pt x="6863" y="5150"/>
                  </a:cubicBezTo>
                  <a:cubicBezTo>
                    <a:pt x="6920" y="5091"/>
                    <a:pt x="6926" y="4993"/>
                    <a:pt x="6882" y="4925"/>
                  </a:cubicBezTo>
                  <a:cubicBezTo>
                    <a:pt x="6875" y="4916"/>
                    <a:pt x="6867" y="4908"/>
                    <a:pt x="6861" y="4900"/>
                  </a:cubicBezTo>
                  <a:cubicBezTo>
                    <a:pt x="6915" y="4853"/>
                    <a:pt x="6969" y="4805"/>
                    <a:pt x="7021" y="4754"/>
                  </a:cubicBezTo>
                  <a:cubicBezTo>
                    <a:pt x="7090" y="4682"/>
                    <a:pt x="7156" y="4609"/>
                    <a:pt x="7217" y="4530"/>
                  </a:cubicBezTo>
                  <a:cubicBezTo>
                    <a:pt x="7281" y="4448"/>
                    <a:pt x="7340" y="4361"/>
                    <a:pt x="7400" y="4276"/>
                  </a:cubicBezTo>
                  <a:cubicBezTo>
                    <a:pt x="7456" y="4198"/>
                    <a:pt x="7516" y="4123"/>
                    <a:pt x="7570" y="4043"/>
                  </a:cubicBezTo>
                  <a:cubicBezTo>
                    <a:pt x="7624" y="3959"/>
                    <a:pt x="7678" y="3872"/>
                    <a:pt x="7726" y="3784"/>
                  </a:cubicBezTo>
                  <a:cubicBezTo>
                    <a:pt x="7775" y="3694"/>
                    <a:pt x="7818" y="3602"/>
                    <a:pt x="7857" y="3507"/>
                  </a:cubicBezTo>
                  <a:cubicBezTo>
                    <a:pt x="7908" y="3381"/>
                    <a:pt x="7929" y="3246"/>
                    <a:pt x="7957" y="3112"/>
                  </a:cubicBezTo>
                  <a:cubicBezTo>
                    <a:pt x="7974" y="3048"/>
                    <a:pt x="7994" y="2983"/>
                    <a:pt x="8011" y="2919"/>
                  </a:cubicBezTo>
                  <a:cubicBezTo>
                    <a:pt x="8028" y="2854"/>
                    <a:pt x="8043" y="2789"/>
                    <a:pt x="8054" y="2724"/>
                  </a:cubicBezTo>
                  <a:cubicBezTo>
                    <a:pt x="8064" y="2719"/>
                    <a:pt x="8074" y="2714"/>
                    <a:pt x="8083" y="2708"/>
                  </a:cubicBezTo>
                  <a:cubicBezTo>
                    <a:pt x="8147" y="2688"/>
                    <a:pt x="8197" y="2636"/>
                    <a:pt x="8213" y="2567"/>
                  </a:cubicBezTo>
                  <a:cubicBezTo>
                    <a:pt x="8250" y="2409"/>
                    <a:pt x="8288" y="2249"/>
                    <a:pt x="8274" y="2086"/>
                  </a:cubicBezTo>
                  <a:cubicBezTo>
                    <a:pt x="8260" y="1922"/>
                    <a:pt x="8209" y="1768"/>
                    <a:pt x="8165" y="1611"/>
                  </a:cubicBezTo>
                  <a:cubicBezTo>
                    <a:pt x="8137" y="1491"/>
                    <a:pt x="8112" y="1371"/>
                    <a:pt x="8066" y="1256"/>
                  </a:cubicBezTo>
                  <a:cubicBezTo>
                    <a:pt x="8021" y="1140"/>
                    <a:pt x="7955" y="1032"/>
                    <a:pt x="7865" y="944"/>
                  </a:cubicBezTo>
                  <a:cubicBezTo>
                    <a:pt x="7847" y="927"/>
                    <a:pt x="7829" y="911"/>
                    <a:pt x="7811" y="894"/>
                  </a:cubicBezTo>
                  <a:cubicBezTo>
                    <a:pt x="7809" y="881"/>
                    <a:pt x="7806" y="869"/>
                    <a:pt x="7803" y="857"/>
                  </a:cubicBezTo>
                  <a:cubicBezTo>
                    <a:pt x="7779" y="787"/>
                    <a:pt x="7720" y="734"/>
                    <a:pt x="7666" y="687"/>
                  </a:cubicBezTo>
                  <a:cubicBezTo>
                    <a:pt x="7582" y="616"/>
                    <a:pt x="7490" y="538"/>
                    <a:pt x="7377" y="526"/>
                  </a:cubicBezTo>
                  <a:cubicBezTo>
                    <a:pt x="7366" y="524"/>
                    <a:pt x="7354" y="523"/>
                    <a:pt x="7343" y="523"/>
                  </a:cubicBezTo>
                  <a:cubicBezTo>
                    <a:pt x="7331" y="523"/>
                    <a:pt x="7319" y="524"/>
                    <a:pt x="7308" y="526"/>
                  </a:cubicBezTo>
                  <a:cubicBezTo>
                    <a:pt x="7209" y="459"/>
                    <a:pt x="7112" y="390"/>
                    <a:pt x="7017" y="319"/>
                  </a:cubicBezTo>
                  <a:cubicBezTo>
                    <a:pt x="7004" y="304"/>
                    <a:pt x="6990" y="290"/>
                    <a:pt x="6972" y="280"/>
                  </a:cubicBezTo>
                  <a:cubicBezTo>
                    <a:pt x="6890" y="232"/>
                    <a:pt x="6808" y="186"/>
                    <a:pt x="6725" y="144"/>
                  </a:cubicBezTo>
                  <a:cubicBezTo>
                    <a:pt x="6689" y="127"/>
                    <a:pt x="6655" y="110"/>
                    <a:pt x="6619" y="94"/>
                  </a:cubicBezTo>
                  <a:cubicBezTo>
                    <a:pt x="6554" y="63"/>
                    <a:pt x="6488" y="28"/>
                    <a:pt x="6417" y="28"/>
                  </a:cubicBezTo>
                  <a:cubicBezTo>
                    <a:pt x="6401" y="28"/>
                    <a:pt x="6386" y="29"/>
                    <a:pt x="6370" y="33"/>
                  </a:cubicBezTo>
                  <a:cubicBezTo>
                    <a:pt x="6307" y="47"/>
                    <a:pt x="6259" y="91"/>
                    <a:pt x="6235" y="147"/>
                  </a:cubicBezTo>
                  <a:cubicBezTo>
                    <a:pt x="6163" y="116"/>
                    <a:pt x="6090" y="90"/>
                    <a:pt x="6014" y="72"/>
                  </a:cubicBezTo>
                  <a:cubicBezTo>
                    <a:pt x="5920" y="50"/>
                    <a:pt x="5821" y="38"/>
                    <a:pt x="5724" y="27"/>
                  </a:cubicBezTo>
                  <a:cubicBezTo>
                    <a:pt x="5631" y="17"/>
                    <a:pt x="5540" y="4"/>
                    <a:pt x="5447" y="1"/>
                  </a:cubicBezTo>
                  <a:cubicBezTo>
                    <a:pt x="5443" y="1"/>
                    <a:pt x="5439" y="1"/>
                    <a:pt x="543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4" name="Google Shape;2144;p42"/>
            <p:cNvSpPr/>
            <p:nvPr/>
          </p:nvSpPr>
          <p:spPr>
            <a:xfrm flipH="1">
              <a:off x="6990877" y="1607883"/>
              <a:ext cx="394513" cy="737944"/>
            </a:xfrm>
            <a:custGeom>
              <a:avLst/>
              <a:gdLst/>
              <a:ahLst/>
              <a:cxnLst/>
              <a:rect l="l" t="t" r="r" b="b"/>
              <a:pathLst>
                <a:path w="6455" h="11923" extrusionOk="0">
                  <a:moveTo>
                    <a:pt x="3711" y="461"/>
                  </a:moveTo>
                  <a:cubicBezTo>
                    <a:pt x="3742" y="470"/>
                    <a:pt x="3773" y="479"/>
                    <a:pt x="3804" y="488"/>
                  </a:cubicBezTo>
                  <a:cubicBezTo>
                    <a:pt x="3837" y="503"/>
                    <a:pt x="3870" y="518"/>
                    <a:pt x="3903" y="531"/>
                  </a:cubicBezTo>
                  <a:cubicBezTo>
                    <a:pt x="3967" y="557"/>
                    <a:pt x="4034" y="579"/>
                    <a:pt x="4100" y="599"/>
                  </a:cubicBezTo>
                  <a:cubicBezTo>
                    <a:pt x="4124" y="608"/>
                    <a:pt x="4147" y="616"/>
                    <a:pt x="4170" y="627"/>
                  </a:cubicBezTo>
                  <a:cubicBezTo>
                    <a:pt x="4238" y="662"/>
                    <a:pt x="4305" y="701"/>
                    <a:pt x="4369" y="743"/>
                  </a:cubicBezTo>
                  <a:cubicBezTo>
                    <a:pt x="4436" y="802"/>
                    <a:pt x="4500" y="863"/>
                    <a:pt x="4568" y="922"/>
                  </a:cubicBezTo>
                  <a:cubicBezTo>
                    <a:pt x="4640" y="985"/>
                    <a:pt x="4719" y="1040"/>
                    <a:pt x="4792" y="1099"/>
                  </a:cubicBezTo>
                  <a:cubicBezTo>
                    <a:pt x="4832" y="1134"/>
                    <a:pt x="4868" y="1170"/>
                    <a:pt x="4905" y="1209"/>
                  </a:cubicBezTo>
                  <a:cubicBezTo>
                    <a:pt x="4974" y="1285"/>
                    <a:pt x="5039" y="1365"/>
                    <a:pt x="5103" y="1445"/>
                  </a:cubicBezTo>
                  <a:cubicBezTo>
                    <a:pt x="5168" y="1527"/>
                    <a:pt x="5233" y="1606"/>
                    <a:pt x="5294" y="1690"/>
                  </a:cubicBezTo>
                  <a:cubicBezTo>
                    <a:pt x="5353" y="1785"/>
                    <a:pt x="5409" y="1883"/>
                    <a:pt x="5467" y="1979"/>
                  </a:cubicBezTo>
                  <a:cubicBezTo>
                    <a:pt x="5520" y="2070"/>
                    <a:pt x="5575" y="2158"/>
                    <a:pt x="5624" y="2250"/>
                  </a:cubicBezTo>
                  <a:cubicBezTo>
                    <a:pt x="5709" y="2431"/>
                    <a:pt x="5789" y="2612"/>
                    <a:pt x="5857" y="2800"/>
                  </a:cubicBezTo>
                  <a:lnTo>
                    <a:pt x="5857" y="2800"/>
                  </a:lnTo>
                  <a:cubicBezTo>
                    <a:pt x="5857" y="2799"/>
                    <a:pt x="5856" y="2799"/>
                    <a:pt x="5856" y="2799"/>
                  </a:cubicBezTo>
                  <a:lnTo>
                    <a:pt x="5856" y="2799"/>
                  </a:lnTo>
                  <a:cubicBezTo>
                    <a:pt x="5896" y="2914"/>
                    <a:pt x="5934" y="3030"/>
                    <a:pt x="5967" y="3147"/>
                  </a:cubicBezTo>
                  <a:cubicBezTo>
                    <a:pt x="5993" y="3270"/>
                    <a:pt x="6014" y="3394"/>
                    <a:pt x="6025" y="3519"/>
                  </a:cubicBezTo>
                  <a:cubicBezTo>
                    <a:pt x="6034" y="3627"/>
                    <a:pt x="6043" y="3736"/>
                    <a:pt x="6052" y="3843"/>
                  </a:cubicBezTo>
                  <a:cubicBezTo>
                    <a:pt x="6052" y="3841"/>
                    <a:pt x="6052" y="3839"/>
                    <a:pt x="6052" y="3835"/>
                  </a:cubicBezTo>
                  <a:cubicBezTo>
                    <a:pt x="6062" y="3984"/>
                    <a:pt x="6073" y="4133"/>
                    <a:pt x="6076" y="4281"/>
                  </a:cubicBezTo>
                  <a:cubicBezTo>
                    <a:pt x="6076" y="4324"/>
                    <a:pt x="6077" y="4365"/>
                    <a:pt x="6078" y="4406"/>
                  </a:cubicBezTo>
                  <a:cubicBezTo>
                    <a:pt x="6071" y="4535"/>
                    <a:pt x="6063" y="4664"/>
                    <a:pt x="6055" y="4794"/>
                  </a:cubicBezTo>
                  <a:cubicBezTo>
                    <a:pt x="6056" y="4789"/>
                    <a:pt x="6057" y="4785"/>
                    <a:pt x="6057" y="4780"/>
                  </a:cubicBezTo>
                  <a:lnTo>
                    <a:pt x="6057" y="4780"/>
                  </a:lnTo>
                  <a:cubicBezTo>
                    <a:pt x="6045" y="5009"/>
                    <a:pt x="6028" y="5241"/>
                    <a:pt x="5989" y="5467"/>
                  </a:cubicBezTo>
                  <a:cubicBezTo>
                    <a:pt x="5950" y="5665"/>
                    <a:pt x="5898" y="5860"/>
                    <a:pt x="5834" y="6051"/>
                  </a:cubicBezTo>
                  <a:cubicBezTo>
                    <a:pt x="5834" y="6050"/>
                    <a:pt x="5835" y="6049"/>
                    <a:pt x="5835" y="6047"/>
                  </a:cubicBezTo>
                  <a:lnTo>
                    <a:pt x="5835" y="6047"/>
                  </a:lnTo>
                  <a:cubicBezTo>
                    <a:pt x="5806" y="6135"/>
                    <a:pt x="5779" y="6222"/>
                    <a:pt x="5749" y="6310"/>
                  </a:cubicBezTo>
                  <a:cubicBezTo>
                    <a:pt x="5727" y="6375"/>
                    <a:pt x="5702" y="6440"/>
                    <a:pt x="5672" y="6503"/>
                  </a:cubicBezTo>
                  <a:cubicBezTo>
                    <a:pt x="5638" y="6572"/>
                    <a:pt x="5599" y="6639"/>
                    <a:pt x="5568" y="6710"/>
                  </a:cubicBezTo>
                  <a:cubicBezTo>
                    <a:pt x="5544" y="6766"/>
                    <a:pt x="5523" y="6823"/>
                    <a:pt x="5499" y="6879"/>
                  </a:cubicBezTo>
                  <a:cubicBezTo>
                    <a:pt x="5443" y="7014"/>
                    <a:pt x="5382" y="7146"/>
                    <a:pt x="5319" y="7277"/>
                  </a:cubicBezTo>
                  <a:cubicBezTo>
                    <a:pt x="5228" y="7458"/>
                    <a:pt x="5127" y="7633"/>
                    <a:pt x="5026" y="7809"/>
                  </a:cubicBezTo>
                  <a:cubicBezTo>
                    <a:pt x="4926" y="7984"/>
                    <a:pt x="4850" y="8174"/>
                    <a:pt x="4762" y="8356"/>
                  </a:cubicBezTo>
                  <a:cubicBezTo>
                    <a:pt x="4683" y="8512"/>
                    <a:pt x="4602" y="8667"/>
                    <a:pt x="4513" y="8819"/>
                  </a:cubicBezTo>
                  <a:cubicBezTo>
                    <a:pt x="4460" y="8908"/>
                    <a:pt x="4417" y="9002"/>
                    <a:pt x="4373" y="9096"/>
                  </a:cubicBezTo>
                  <a:cubicBezTo>
                    <a:pt x="4323" y="9196"/>
                    <a:pt x="4272" y="9294"/>
                    <a:pt x="4216" y="9392"/>
                  </a:cubicBezTo>
                  <a:cubicBezTo>
                    <a:pt x="4122" y="9557"/>
                    <a:pt x="4020" y="9721"/>
                    <a:pt x="3927" y="9887"/>
                  </a:cubicBezTo>
                  <a:cubicBezTo>
                    <a:pt x="3835" y="10052"/>
                    <a:pt x="3748" y="10222"/>
                    <a:pt x="3663" y="10390"/>
                  </a:cubicBezTo>
                  <a:cubicBezTo>
                    <a:pt x="3576" y="10562"/>
                    <a:pt x="3477" y="10728"/>
                    <a:pt x="3395" y="10903"/>
                  </a:cubicBezTo>
                  <a:cubicBezTo>
                    <a:pt x="3333" y="11035"/>
                    <a:pt x="3286" y="11172"/>
                    <a:pt x="3234" y="11307"/>
                  </a:cubicBezTo>
                  <a:cubicBezTo>
                    <a:pt x="3233" y="11310"/>
                    <a:pt x="3232" y="11313"/>
                    <a:pt x="3231" y="11315"/>
                  </a:cubicBezTo>
                  <a:cubicBezTo>
                    <a:pt x="3222" y="11282"/>
                    <a:pt x="3214" y="11247"/>
                    <a:pt x="3201" y="11214"/>
                  </a:cubicBezTo>
                  <a:cubicBezTo>
                    <a:pt x="3180" y="11155"/>
                    <a:pt x="3153" y="11096"/>
                    <a:pt x="3130" y="11037"/>
                  </a:cubicBezTo>
                  <a:lnTo>
                    <a:pt x="3130" y="11037"/>
                  </a:lnTo>
                  <a:cubicBezTo>
                    <a:pt x="3132" y="11039"/>
                    <a:pt x="3132" y="11040"/>
                    <a:pt x="3133" y="11042"/>
                  </a:cubicBezTo>
                  <a:cubicBezTo>
                    <a:pt x="3095" y="10943"/>
                    <a:pt x="3060" y="10844"/>
                    <a:pt x="3016" y="10748"/>
                  </a:cubicBezTo>
                  <a:cubicBezTo>
                    <a:pt x="2970" y="10647"/>
                    <a:pt x="2917" y="10551"/>
                    <a:pt x="2870" y="10452"/>
                  </a:cubicBezTo>
                  <a:cubicBezTo>
                    <a:pt x="2830" y="10367"/>
                    <a:pt x="2790" y="10282"/>
                    <a:pt x="2747" y="10199"/>
                  </a:cubicBezTo>
                  <a:cubicBezTo>
                    <a:pt x="2706" y="10116"/>
                    <a:pt x="2659" y="10036"/>
                    <a:pt x="2619" y="9953"/>
                  </a:cubicBezTo>
                  <a:cubicBezTo>
                    <a:pt x="2538" y="9784"/>
                    <a:pt x="2461" y="9613"/>
                    <a:pt x="2379" y="9445"/>
                  </a:cubicBezTo>
                  <a:cubicBezTo>
                    <a:pt x="2299" y="9282"/>
                    <a:pt x="2228" y="9112"/>
                    <a:pt x="2148" y="8949"/>
                  </a:cubicBezTo>
                  <a:cubicBezTo>
                    <a:pt x="2108" y="8869"/>
                    <a:pt x="2067" y="8791"/>
                    <a:pt x="2027" y="8712"/>
                  </a:cubicBezTo>
                  <a:cubicBezTo>
                    <a:pt x="1986" y="8631"/>
                    <a:pt x="1948" y="8549"/>
                    <a:pt x="1910" y="8466"/>
                  </a:cubicBezTo>
                  <a:cubicBezTo>
                    <a:pt x="1873" y="8386"/>
                    <a:pt x="1838" y="8306"/>
                    <a:pt x="1799" y="8229"/>
                  </a:cubicBezTo>
                  <a:cubicBezTo>
                    <a:pt x="1758" y="8146"/>
                    <a:pt x="1716" y="8065"/>
                    <a:pt x="1676" y="7983"/>
                  </a:cubicBezTo>
                  <a:cubicBezTo>
                    <a:pt x="1635" y="7900"/>
                    <a:pt x="1594" y="7816"/>
                    <a:pt x="1551" y="7732"/>
                  </a:cubicBezTo>
                  <a:cubicBezTo>
                    <a:pt x="1508" y="7649"/>
                    <a:pt x="1462" y="7567"/>
                    <a:pt x="1419" y="7482"/>
                  </a:cubicBezTo>
                  <a:cubicBezTo>
                    <a:pt x="1335" y="7315"/>
                    <a:pt x="1259" y="7146"/>
                    <a:pt x="1170" y="6981"/>
                  </a:cubicBezTo>
                  <a:cubicBezTo>
                    <a:pt x="1081" y="6812"/>
                    <a:pt x="996" y="6639"/>
                    <a:pt x="922" y="6463"/>
                  </a:cubicBezTo>
                  <a:lnTo>
                    <a:pt x="922" y="6463"/>
                  </a:lnTo>
                  <a:cubicBezTo>
                    <a:pt x="925" y="6470"/>
                    <a:pt x="928" y="6477"/>
                    <a:pt x="930" y="6485"/>
                  </a:cubicBezTo>
                  <a:cubicBezTo>
                    <a:pt x="894" y="6393"/>
                    <a:pt x="859" y="6302"/>
                    <a:pt x="822" y="6211"/>
                  </a:cubicBezTo>
                  <a:cubicBezTo>
                    <a:pt x="790" y="6133"/>
                    <a:pt x="753" y="6056"/>
                    <a:pt x="721" y="5978"/>
                  </a:cubicBezTo>
                  <a:cubicBezTo>
                    <a:pt x="635" y="5759"/>
                    <a:pt x="562" y="5535"/>
                    <a:pt x="502" y="5307"/>
                  </a:cubicBezTo>
                  <a:cubicBezTo>
                    <a:pt x="452" y="5094"/>
                    <a:pt x="418" y="4878"/>
                    <a:pt x="391" y="4662"/>
                  </a:cubicBezTo>
                  <a:cubicBezTo>
                    <a:pt x="381" y="4532"/>
                    <a:pt x="372" y="4401"/>
                    <a:pt x="370" y="4271"/>
                  </a:cubicBezTo>
                  <a:cubicBezTo>
                    <a:pt x="376" y="4105"/>
                    <a:pt x="390" y="3938"/>
                    <a:pt x="406" y="3772"/>
                  </a:cubicBezTo>
                  <a:cubicBezTo>
                    <a:pt x="424" y="3603"/>
                    <a:pt x="443" y="3433"/>
                    <a:pt x="468" y="3264"/>
                  </a:cubicBezTo>
                  <a:cubicBezTo>
                    <a:pt x="505" y="3042"/>
                    <a:pt x="559" y="2823"/>
                    <a:pt x="618" y="2607"/>
                  </a:cubicBezTo>
                  <a:cubicBezTo>
                    <a:pt x="664" y="2459"/>
                    <a:pt x="723" y="2317"/>
                    <a:pt x="785" y="2174"/>
                  </a:cubicBezTo>
                  <a:cubicBezTo>
                    <a:pt x="840" y="2058"/>
                    <a:pt x="901" y="1946"/>
                    <a:pt x="967" y="1837"/>
                  </a:cubicBezTo>
                  <a:cubicBezTo>
                    <a:pt x="1029" y="1742"/>
                    <a:pt x="1090" y="1647"/>
                    <a:pt x="1158" y="1556"/>
                  </a:cubicBezTo>
                  <a:cubicBezTo>
                    <a:pt x="1247" y="1449"/>
                    <a:pt x="1344" y="1347"/>
                    <a:pt x="1445" y="1250"/>
                  </a:cubicBezTo>
                  <a:cubicBezTo>
                    <a:pt x="1552" y="1155"/>
                    <a:pt x="1664" y="1067"/>
                    <a:pt x="1779" y="981"/>
                  </a:cubicBezTo>
                  <a:cubicBezTo>
                    <a:pt x="1798" y="969"/>
                    <a:pt x="1818" y="955"/>
                    <a:pt x="1837" y="944"/>
                  </a:cubicBezTo>
                  <a:cubicBezTo>
                    <a:pt x="1846" y="938"/>
                    <a:pt x="1855" y="933"/>
                    <a:pt x="1865" y="930"/>
                  </a:cubicBezTo>
                  <a:cubicBezTo>
                    <a:pt x="1979" y="884"/>
                    <a:pt x="2093" y="841"/>
                    <a:pt x="2206" y="795"/>
                  </a:cubicBezTo>
                  <a:cubicBezTo>
                    <a:pt x="2281" y="765"/>
                    <a:pt x="2355" y="732"/>
                    <a:pt x="2427" y="695"/>
                  </a:cubicBezTo>
                  <a:cubicBezTo>
                    <a:pt x="2480" y="668"/>
                    <a:pt x="2534" y="639"/>
                    <a:pt x="2588" y="616"/>
                  </a:cubicBezTo>
                  <a:cubicBezTo>
                    <a:pt x="2628" y="602"/>
                    <a:pt x="2670" y="591"/>
                    <a:pt x="2711" y="580"/>
                  </a:cubicBezTo>
                  <a:cubicBezTo>
                    <a:pt x="2754" y="570"/>
                    <a:pt x="2799" y="560"/>
                    <a:pt x="2843" y="554"/>
                  </a:cubicBezTo>
                  <a:cubicBezTo>
                    <a:pt x="2899" y="548"/>
                    <a:pt x="2957" y="547"/>
                    <a:pt x="3013" y="540"/>
                  </a:cubicBezTo>
                  <a:cubicBezTo>
                    <a:pt x="3072" y="533"/>
                    <a:pt x="3130" y="524"/>
                    <a:pt x="3189" y="515"/>
                  </a:cubicBezTo>
                  <a:cubicBezTo>
                    <a:pt x="3293" y="500"/>
                    <a:pt x="3397" y="483"/>
                    <a:pt x="3502" y="470"/>
                  </a:cubicBezTo>
                  <a:cubicBezTo>
                    <a:pt x="3572" y="464"/>
                    <a:pt x="3642" y="462"/>
                    <a:pt x="3711" y="461"/>
                  </a:cubicBezTo>
                  <a:close/>
                  <a:moveTo>
                    <a:pt x="2846" y="11322"/>
                  </a:moveTo>
                  <a:lnTo>
                    <a:pt x="2846" y="11322"/>
                  </a:lnTo>
                  <a:cubicBezTo>
                    <a:pt x="2846" y="11323"/>
                    <a:pt x="2847" y="11325"/>
                    <a:pt x="2848" y="11327"/>
                  </a:cubicBezTo>
                  <a:lnTo>
                    <a:pt x="2848" y="11327"/>
                  </a:lnTo>
                  <a:cubicBezTo>
                    <a:pt x="2847" y="11325"/>
                    <a:pt x="2846" y="11324"/>
                    <a:pt x="2846" y="11322"/>
                  </a:cubicBezTo>
                  <a:close/>
                  <a:moveTo>
                    <a:pt x="3251" y="0"/>
                  </a:moveTo>
                  <a:cubicBezTo>
                    <a:pt x="3160" y="0"/>
                    <a:pt x="3078" y="66"/>
                    <a:pt x="3065" y="160"/>
                  </a:cubicBezTo>
                  <a:cubicBezTo>
                    <a:pt x="3046" y="164"/>
                    <a:pt x="3026" y="166"/>
                    <a:pt x="3006" y="169"/>
                  </a:cubicBezTo>
                  <a:cubicBezTo>
                    <a:pt x="2999" y="171"/>
                    <a:pt x="2992" y="171"/>
                    <a:pt x="2985" y="172"/>
                  </a:cubicBezTo>
                  <a:cubicBezTo>
                    <a:pt x="2991" y="171"/>
                    <a:pt x="2997" y="171"/>
                    <a:pt x="3002" y="169"/>
                  </a:cubicBezTo>
                  <a:lnTo>
                    <a:pt x="3002" y="169"/>
                  </a:lnTo>
                  <a:cubicBezTo>
                    <a:pt x="2918" y="179"/>
                    <a:pt x="2832" y="180"/>
                    <a:pt x="2747" y="195"/>
                  </a:cubicBezTo>
                  <a:cubicBezTo>
                    <a:pt x="2663" y="208"/>
                    <a:pt x="2579" y="230"/>
                    <a:pt x="2498" y="256"/>
                  </a:cubicBezTo>
                  <a:cubicBezTo>
                    <a:pt x="2395" y="288"/>
                    <a:pt x="2300" y="347"/>
                    <a:pt x="2202" y="393"/>
                  </a:cubicBezTo>
                  <a:cubicBezTo>
                    <a:pt x="2104" y="439"/>
                    <a:pt x="2003" y="479"/>
                    <a:pt x="1902" y="519"/>
                  </a:cubicBezTo>
                  <a:cubicBezTo>
                    <a:pt x="1845" y="542"/>
                    <a:pt x="1788" y="563"/>
                    <a:pt x="1731" y="584"/>
                  </a:cubicBezTo>
                  <a:cubicBezTo>
                    <a:pt x="1650" y="616"/>
                    <a:pt x="1580" y="669"/>
                    <a:pt x="1510" y="722"/>
                  </a:cubicBezTo>
                  <a:cubicBezTo>
                    <a:pt x="1363" y="830"/>
                    <a:pt x="1221" y="946"/>
                    <a:pt x="1094" y="1077"/>
                  </a:cubicBezTo>
                  <a:cubicBezTo>
                    <a:pt x="1032" y="1141"/>
                    <a:pt x="972" y="1208"/>
                    <a:pt x="911" y="1274"/>
                  </a:cubicBezTo>
                  <a:cubicBezTo>
                    <a:pt x="849" y="1345"/>
                    <a:pt x="797" y="1423"/>
                    <a:pt x="745" y="1500"/>
                  </a:cubicBezTo>
                  <a:cubicBezTo>
                    <a:pt x="649" y="1643"/>
                    <a:pt x="561" y="1791"/>
                    <a:pt x="483" y="1944"/>
                  </a:cubicBezTo>
                  <a:cubicBezTo>
                    <a:pt x="441" y="2031"/>
                    <a:pt x="406" y="2122"/>
                    <a:pt x="367" y="2212"/>
                  </a:cubicBezTo>
                  <a:cubicBezTo>
                    <a:pt x="330" y="2300"/>
                    <a:pt x="298" y="2389"/>
                    <a:pt x="271" y="2480"/>
                  </a:cubicBezTo>
                  <a:cubicBezTo>
                    <a:pt x="213" y="2666"/>
                    <a:pt x="165" y="2857"/>
                    <a:pt x="130" y="3047"/>
                  </a:cubicBezTo>
                  <a:cubicBezTo>
                    <a:pt x="93" y="3243"/>
                    <a:pt x="72" y="3440"/>
                    <a:pt x="49" y="3638"/>
                  </a:cubicBezTo>
                  <a:cubicBezTo>
                    <a:pt x="28" y="3823"/>
                    <a:pt x="6" y="4009"/>
                    <a:pt x="3" y="4196"/>
                  </a:cubicBezTo>
                  <a:cubicBezTo>
                    <a:pt x="1" y="4296"/>
                    <a:pt x="4" y="4396"/>
                    <a:pt x="9" y="4496"/>
                  </a:cubicBezTo>
                  <a:cubicBezTo>
                    <a:pt x="13" y="4592"/>
                    <a:pt x="18" y="4691"/>
                    <a:pt x="33" y="4787"/>
                  </a:cubicBezTo>
                  <a:cubicBezTo>
                    <a:pt x="62" y="4973"/>
                    <a:pt x="88" y="5158"/>
                    <a:pt x="130" y="5342"/>
                  </a:cubicBezTo>
                  <a:cubicBezTo>
                    <a:pt x="152" y="5436"/>
                    <a:pt x="179" y="5528"/>
                    <a:pt x="207" y="5620"/>
                  </a:cubicBezTo>
                  <a:cubicBezTo>
                    <a:pt x="234" y="5712"/>
                    <a:pt x="260" y="5806"/>
                    <a:pt x="293" y="5896"/>
                  </a:cubicBezTo>
                  <a:cubicBezTo>
                    <a:pt x="328" y="5990"/>
                    <a:pt x="364" y="6082"/>
                    <a:pt x="401" y="6175"/>
                  </a:cubicBezTo>
                  <a:cubicBezTo>
                    <a:pt x="433" y="6255"/>
                    <a:pt x="471" y="6332"/>
                    <a:pt x="504" y="6410"/>
                  </a:cubicBezTo>
                  <a:cubicBezTo>
                    <a:pt x="544" y="6510"/>
                    <a:pt x="580" y="6612"/>
                    <a:pt x="625" y="6711"/>
                  </a:cubicBezTo>
                  <a:cubicBezTo>
                    <a:pt x="670" y="6812"/>
                    <a:pt x="718" y="6910"/>
                    <a:pt x="768" y="7010"/>
                  </a:cubicBezTo>
                  <a:cubicBezTo>
                    <a:pt x="854" y="7173"/>
                    <a:pt x="941" y="7336"/>
                    <a:pt x="1018" y="7504"/>
                  </a:cubicBezTo>
                  <a:cubicBezTo>
                    <a:pt x="1098" y="7675"/>
                    <a:pt x="1192" y="7839"/>
                    <a:pt x="1276" y="8009"/>
                  </a:cubicBezTo>
                  <a:cubicBezTo>
                    <a:pt x="1356" y="8171"/>
                    <a:pt x="1440" y="8331"/>
                    <a:pt x="1516" y="8496"/>
                  </a:cubicBezTo>
                  <a:cubicBezTo>
                    <a:pt x="1591" y="8660"/>
                    <a:pt x="1668" y="8824"/>
                    <a:pt x="1751" y="8986"/>
                  </a:cubicBezTo>
                  <a:cubicBezTo>
                    <a:pt x="1834" y="9143"/>
                    <a:pt x="1903" y="9308"/>
                    <a:pt x="1979" y="9470"/>
                  </a:cubicBezTo>
                  <a:cubicBezTo>
                    <a:pt x="2059" y="9640"/>
                    <a:pt x="2142" y="9809"/>
                    <a:pt x="2222" y="9979"/>
                  </a:cubicBezTo>
                  <a:cubicBezTo>
                    <a:pt x="2300" y="10146"/>
                    <a:pt x="2392" y="10309"/>
                    <a:pt x="2471" y="10476"/>
                  </a:cubicBezTo>
                  <a:cubicBezTo>
                    <a:pt x="2511" y="10559"/>
                    <a:pt x="2548" y="10644"/>
                    <a:pt x="2592" y="10726"/>
                  </a:cubicBezTo>
                  <a:cubicBezTo>
                    <a:pt x="2634" y="10808"/>
                    <a:pt x="2675" y="10891"/>
                    <a:pt x="2711" y="10976"/>
                  </a:cubicBezTo>
                  <a:cubicBezTo>
                    <a:pt x="2758" y="11094"/>
                    <a:pt x="2802" y="11212"/>
                    <a:pt x="2849" y="11331"/>
                  </a:cubicBezTo>
                  <a:lnTo>
                    <a:pt x="2849" y="11331"/>
                  </a:lnTo>
                  <a:cubicBezTo>
                    <a:pt x="2860" y="11361"/>
                    <a:pt x="2870" y="11390"/>
                    <a:pt x="2880" y="11420"/>
                  </a:cubicBezTo>
                  <a:cubicBezTo>
                    <a:pt x="2894" y="11482"/>
                    <a:pt x="2906" y="11545"/>
                    <a:pt x="2939" y="11597"/>
                  </a:cubicBezTo>
                  <a:cubicBezTo>
                    <a:pt x="2968" y="11640"/>
                    <a:pt x="3011" y="11668"/>
                    <a:pt x="3060" y="11678"/>
                  </a:cubicBezTo>
                  <a:cubicBezTo>
                    <a:pt x="3027" y="11769"/>
                    <a:pt x="3077" y="11873"/>
                    <a:pt x="3165" y="11908"/>
                  </a:cubicBezTo>
                  <a:cubicBezTo>
                    <a:pt x="3188" y="11919"/>
                    <a:pt x="3212" y="11922"/>
                    <a:pt x="3234" y="11922"/>
                  </a:cubicBezTo>
                  <a:cubicBezTo>
                    <a:pt x="3298" y="11921"/>
                    <a:pt x="3358" y="11885"/>
                    <a:pt x="3395" y="11828"/>
                  </a:cubicBezTo>
                  <a:cubicBezTo>
                    <a:pt x="3472" y="11710"/>
                    <a:pt x="3531" y="11578"/>
                    <a:pt x="3579" y="11445"/>
                  </a:cubicBezTo>
                  <a:cubicBezTo>
                    <a:pt x="3619" y="11365"/>
                    <a:pt x="3661" y="11285"/>
                    <a:pt x="3704" y="11207"/>
                  </a:cubicBezTo>
                  <a:cubicBezTo>
                    <a:pt x="3767" y="11095"/>
                    <a:pt x="3831" y="10984"/>
                    <a:pt x="3893" y="10871"/>
                  </a:cubicBezTo>
                  <a:cubicBezTo>
                    <a:pt x="3954" y="10760"/>
                    <a:pt x="4017" y="10649"/>
                    <a:pt x="4073" y="10535"/>
                  </a:cubicBezTo>
                  <a:cubicBezTo>
                    <a:pt x="4123" y="10429"/>
                    <a:pt x="4169" y="10320"/>
                    <a:pt x="4218" y="10214"/>
                  </a:cubicBezTo>
                  <a:cubicBezTo>
                    <a:pt x="4312" y="10024"/>
                    <a:pt x="4404" y="9833"/>
                    <a:pt x="4508" y="9648"/>
                  </a:cubicBezTo>
                  <a:cubicBezTo>
                    <a:pt x="4562" y="9554"/>
                    <a:pt x="4613" y="9460"/>
                    <a:pt x="4659" y="9362"/>
                  </a:cubicBezTo>
                  <a:cubicBezTo>
                    <a:pt x="4676" y="9324"/>
                    <a:pt x="4694" y="9286"/>
                    <a:pt x="4711" y="9249"/>
                  </a:cubicBezTo>
                  <a:cubicBezTo>
                    <a:pt x="4760" y="9154"/>
                    <a:pt x="4809" y="9059"/>
                    <a:pt x="4863" y="8966"/>
                  </a:cubicBezTo>
                  <a:cubicBezTo>
                    <a:pt x="4953" y="8809"/>
                    <a:pt x="5041" y="8649"/>
                    <a:pt x="5137" y="8497"/>
                  </a:cubicBezTo>
                  <a:lnTo>
                    <a:pt x="5137" y="8497"/>
                  </a:lnTo>
                  <a:cubicBezTo>
                    <a:pt x="5137" y="8498"/>
                    <a:pt x="5136" y="8499"/>
                    <a:pt x="5136" y="8500"/>
                  </a:cubicBezTo>
                  <a:lnTo>
                    <a:pt x="5136" y="8500"/>
                  </a:lnTo>
                  <a:cubicBezTo>
                    <a:pt x="5136" y="8498"/>
                    <a:pt x="5137" y="8497"/>
                    <a:pt x="5138" y="8496"/>
                  </a:cubicBezTo>
                  <a:lnTo>
                    <a:pt x="5138" y="8496"/>
                  </a:lnTo>
                  <a:cubicBezTo>
                    <a:pt x="5138" y="8496"/>
                    <a:pt x="5138" y="8497"/>
                    <a:pt x="5137" y="8497"/>
                  </a:cubicBezTo>
                  <a:lnTo>
                    <a:pt x="5137" y="8497"/>
                  </a:lnTo>
                  <a:cubicBezTo>
                    <a:pt x="5140" y="8493"/>
                    <a:pt x="5143" y="8489"/>
                    <a:pt x="5146" y="8485"/>
                  </a:cubicBezTo>
                  <a:lnTo>
                    <a:pt x="5146" y="8485"/>
                  </a:lnTo>
                  <a:cubicBezTo>
                    <a:pt x="5143" y="8489"/>
                    <a:pt x="5141" y="8492"/>
                    <a:pt x="5138" y="8496"/>
                  </a:cubicBezTo>
                  <a:lnTo>
                    <a:pt x="5138" y="8496"/>
                  </a:lnTo>
                  <a:cubicBezTo>
                    <a:pt x="5141" y="8491"/>
                    <a:pt x="5144" y="8486"/>
                    <a:pt x="5147" y="8481"/>
                  </a:cubicBezTo>
                  <a:lnTo>
                    <a:pt x="5147" y="8481"/>
                  </a:lnTo>
                  <a:cubicBezTo>
                    <a:pt x="5147" y="8483"/>
                    <a:pt x="5146" y="8484"/>
                    <a:pt x="5146" y="8485"/>
                  </a:cubicBezTo>
                  <a:lnTo>
                    <a:pt x="5146" y="8485"/>
                  </a:lnTo>
                  <a:cubicBezTo>
                    <a:pt x="5222" y="8371"/>
                    <a:pt x="5295" y="8255"/>
                    <a:pt x="5362" y="8136"/>
                  </a:cubicBezTo>
                  <a:cubicBezTo>
                    <a:pt x="5427" y="8020"/>
                    <a:pt x="5496" y="7908"/>
                    <a:pt x="5560" y="7794"/>
                  </a:cubicBezTo>
                  <a:cubicBezTo>
                    <a:pt x="5612" y="7704"/>
                    <a:pt x="5653" y="7610"/>
                    <a:pt x="5692" y="7515"/>
                  </a:cubicBezTo>
                  <a:cubicBezTo>
                    <a:pt x="5730" y="7425"/>
                    <a:pt x="5771" y="7336"/>
                    <a:pt x="5812" y="7247"/>
                  </a:cubicBezTo>
                  <a:cubicBezTo>
                    <a:pt x="5884" y="7092"/>
                    <a:pt x="5933" y="6927"/>
                    <a:pt x="5993" y="6766"/>
                  </a:cubicBezTo>
                  <a:cubicBezTo>
                    <a:pt x="6009" y="6725"/>
                    <a:pt x="6027" y="6685"/>
                    <a:pt x="6043" y="6643"/>
                  </a:cubicBezTo>
                  <a:cubicBezTo>
                    <a:pt x="6058" y="6603"/>
                    <a:pt x="6070" y="6561"/>
                    <a:pt x="6085" y="6521"/>
                  </a:cubicBezTo>
                  <a:cubicBezTo>
                    <a:pt x="6114" y="6440"/>
                    <a:pt x="6146" y="6360"/>
                    <a:pt x="6175" y="6279"/>
                  </a:cubicBezTo>
                  <a:cubicBezTo>
                    <a:pt x="6199" y="6213"/>
                    <a:pt x="6221" y="6145"/>
                    <a:pt x="6241" y="6077"/>
                  </a:cubicBezTo>
                  <a:cubicBezTo>
                    <a:pt x="6267" y="5990"/>
                    <a:pt x="6292" y="5903"/>
                    <a:pt x="6312" y="5815"/>
                  </a:cubicBezTo>
                  <a:cubicBezTo>
                    <a:pt x="6350" y="5627"/>
                    <a:pt x="6384" y="5441"/>
                    <a:pt x="6403" y="5250"/>
                  </a:cubicBezTo>
                  <a:cubicBezTo>
                    <a:pt x="6421" y="5066"/>
                    <a:pt x="6441" y="4880"/>
                    <a:pt x="6450" y="4695"/>
                  </a:cubicBezTo>
                  <a:cubicBezTo>
                    <a:pt x="6453" y="4606"/>
                    <a:pt x="6450" y="4516"/>
                    <a:pt x="6449" y="4425"/>
                  </a:cubicBezTo>
                  <a:cubicBezTo>
                    <a:pt x="6449" y="4420"/>
                    <a:pt x="6449" y="4414"/>
                    <a:pt x="6449" y="4408"/>
                  </a:cubicBezTo>
                  <a:cubicBezTo>
                    <a:pt x="6449" y="4399"/>
                    <a:pt x="6450" y="4390"/>
                    <a:pt x="6450" y="4381"/>
                  </a:cubicBezTo>
                  <a:cubicBezTo>
                    <a:pt x="6454" y="4278"/>
                    <a:pt x="6452" y="4175"/>
                    <a:pt x="6449" y="4071"/>
                  </a:cubicBezTo>
                  <a:cubicBezTo>
                    <a:pt x="6443" y="3890"/>
                    <a:pt x="6442" y="3706"/>
                    <a:pt x="6419" y="3525"/>
                  </a:cubicBezTo>
                  <a:cubicBezTo>
                    <a:pt x="6408" y="3442"/>
                    <a:pt x="6395" y="3359"/>
                    <a:pt x="6378" y="3274"/>
                  </a:cubicBezTo>
                  <a:cubicBezTo>
                    <a:pt x="6374" y="3253"/>
                    <a:pt x="6371" y="3233"/>
                    <a:pt x="6365" y="3212"/>
                  </a:cubicBezTo>
                  <a:cubicBezTo>
                    <a:pt x="6361" y="3180"/>
                    <a:pt x="6350" y="3148"/>
                    <a:pt x="6342" y="3117"/>
                  </a:cubicBezTo>
                  <a:cubicBezTo>
                    <a:pt x="6338" y="3102"/>
                    <a:pt x="6333" y="3088"/>
                    <a:pt x="6330" y="3073"/>
                  </a:cubicBezTo>
                  <a:cubicBezTo>
                    <a:pt x="6328" y="3062"/>
                    <a:pt x="6325" y="3052"/>
                    <a:pt x="6322" y="3041"/>
                  </a:cubicBezTo>
                  <a:cubicBezTo>
                    <a:pt x="6288" y="2881"/>
                    <a:pt x="6237" y="2724"/>
                    <a:pt x="6182" y="2568"/>
                  </a:cubicBezTo>
                  <a:cubicBezTo>
                    <a:pt x="6126" y="2414"/>
                    <a:pt x="6061" y="2261"/>
                    <a:pt x="5989" y="2112"/>
                  </a:cubicBezTo>
                  <a:cubicBezTo>
                    <a:pt x="5923" y="1975"/>
                    <a:pt x="5839" y="1848"/>
                    <a:pt x="5765" y="1715"/>
                  </a:cubicBezTo>
                  <a:cubicBezTo>
                    <a:pt x="5704" y="1599"/>
                    <a:pt x="5647" y="1483"/>
                    <a:pt x="5569" y="1378"/>
                  </a:cubicBezTo>
                  <a:cubicBezTo>
                    <a:pt x="5528" y="1322"/>
                    <a:pt x="5485" y="1269"/>
                    <a:pt x="5439" y="1218"/>
                  </a:cubicBezTo>
                  <a:cubicBezTo>
                    <a:pt x="5397" y="1168"/>
                    <a:pt x="5357" y="1116"/>
                    <a:pt x="5316" y="1066"/>
                  </a:cubicBezTo>
                  <a:cubicBezTo>
                    <a:pt x="5258" y="996"/>
                    <a:pt x="5197" y="929"/>
                    <a:pt x="5130" y="868"/>
                  </a:cubicBezTo>
                  <a:cubicBezTo>
                    <a:pt x="5063" y="806"/>
                    <a:pt x="4987" y="754"/>
                    <a:pt x="4917" y="697"/>
                  </a:cubicBezTo>
                  <a:cubicBezTo>
                    <a:pt x="4864" y="655"/>
                    <a:pt x="4812" y="612"/>
                    <a:pt x="4760" y="571"/>
                  </a:cubicBezTo>
                  <a:cubicBezTo>
                    <a:pt x="4758" y="533"/>
                    <a:pt x="4747" y="495"/>
                    <a:pt x="4722" y="464"/>
                  </a:cubicBezTo>
                  <a:cubicBezTo>
                    <a:pt x="4663" y="391"/>
                    <a:pt x="4603" y="320"/>
                    <a:pt x="4516" y="278"/>
                  </a:cubicBezTo>
                  <a:cubicBezTo>
                    <a:pt x="4476" y="260"/>
                    <a:pt x="4437" y="241"/>
                    <a:pt x="4396" y="227"/>
                  </a:cubicBezTo>
                  <a:cubicBezTo>
                    <a:pt x="4324" y="200"/>
                    <a:pt x="4250" y="183"/>
                    <a:pt x="4176" y="164"/>
                  </a:cubicBezTo>
                  <a:cubicBezTo>
                    <a:pt x="4104" y="145"/>
                    <a:pt x="4031" y="125"/>
                    <a:pt x="3957" y="111"/>
                  </a:cubicBezTo>
                  <a:cubicBezTo>
                    <a:pt x="3905" y="101"/>
                    <a:pt x="3852" y="97"/>
                    <a:pt x="3799" y="95"/>
                  </a:cubicBezTo>
                  <a:cubicBezTo>
                    <a:pt x="3775" y="86"/>
                    <a:pt x="3751" y="76"/>
                    <a:pt x="3726" y="69"/>
                  </a:cubicBezTo>
                  <a:cubicBezTo>
                    <a:pt x="3683" y="57"/>
                    <a:pt x="3638" y="48"/>
                    <a:pt x="3594" y="41"/>
                  </a:cubicBezTo>
                  <a:cubicBezTo>
                    <a:pt x="3592" y="40"/>
                    <a:pt x="3591" y="40"/>
                    <a:pt x="3590" y="39"/>
                  </a:cubicBezTo>
                  <a:cubicBezTo>
                    <a:pt x="3559" y="30"/>
                    <a:pt x="3529" y="23"/>
                    <a:pt x="3497" y="23"/>
                  </a:cubicBezTo>
                  <a:cubicBezTo>
                    <a:pt x="3494" y="23"/>
                    <a:pt x="3492" y="23"/>
                    <a:pt x="3489" y="23"/>
                  </a:cubicBezTo>
                  <a:cubicBezTo>
                    <a:pt x="3482" y="23"/>
                    <a:pt x="3475" y="23"/>
                    <a:pt x="3468" y="24"/>
                  </a:cubicBezTo>
                  <a:cubicBezTo>
                    <a:pt x="3403" y="16"/>
                    <a:pt x="3337" y="7"/>
                    <a:pt x="3271" y="1"/>
                  </a:cubicBezTo>
                  <a:cubicBezTo>
                    <a:pt x="3264" y="1"/>
                    <a:pt x="3258" y="0"/>
                    <a:pt x="325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5" name="Google Shape;2145;p42"/>
            <p:cNvSpPr/>
            <p:nvPr/>
          </p:nvSpPr>
          <p:spPr>
            <a:xfrm flipH="1">
              <a:off x="6604187" y="3643837"/>
              <a:ext cx="1045231" cy="611869"/>
            </a:xfrm>
            <a:custGeom>
              <a:avLst/>
              <a:gdLst/>
              <a:ahLst/>
              <a:cxnLst/>
              <a:rect l="l" t="t" r="r" b="b"/>
              <a:pathLst>
                <a:path w="17102" h="9886" extrusionOk="0">
                  <a:moveTo>
                    <a:pt x="3664" y="68"/>
                  </a:moveTo>
                  <a:cubicBezTo>
                    <a:pt x="3664" y="68"/>
                    <a:pt x="3664" y="68"/>
                    <a:pt x="3664" y="68"/>
                  </a:cubicBezTo>
                  <a:cubicBezTo>
                    <a:pt x="3662" y="68"/>
                    <a:pt x="3659" y="68"/>
                    <a:pt x="3657" y="68"/>
                  </a:cubicBezTo>
                  <a:lnTo>
                    <a:pt x="3657" y="68"/>
                  </a:lnTo>
                  <a:cubicBezTo>
                    <a:pt x="3656" y="68"/>
                    <a:pt x="3655" y="68"/>
                    <a:pt x="3655" y="68"/>
                  </a:cubicBezTo>
                  <a:lnTo>
                    <a:pt x="3655" y="68"/>
                  </a:lnTo>
                  <a:cubicBezTo>
                    <a:pt x="3655" y="68"/>
                    <a:pt x="3655" y="68"/>
                    <a:pt x="3655" y="68"/>
                  </a:cubicBezTo>
                  <a:lnTo>
                    <a:pt x="3655" y="68"/>
                  </a:lnTo>
                  <a:cubicBezTo>
                    <a:pt x="3656" y="68"/>
                    <a:pt x="3656" y="68"/>
                    <a:pt x="3657" y="68"/>
                  </a:cubicBezTo>
                  <a:lnTo>
                    <a:pt x="3657" y="68"/>
                  </a:lnTo>
                  <a:cubicBezTo>
                    <a:pt x="3659" y="68"/>
                    <a:pt x="3662" y="68"/>
                    <a:pt x="3664" y="68"/>
                  </a:cubicBezTo>
                  <a:close/>
                  <a:moveTo>
                    <a:pt x="12443" y="0"/>
                  </a:moveTo>
                  <a:cubicBezTo>
                    <a:pt x="12431" y="0"/>
                    <a:pt x="12420" y="0"/>
                    <a:pt x="12409" y="1"/>
                  </a:cubicBezTo>
                  <a:cubicBezTo>
                    <a:pt x="12349" y="3"/>
                    <a:pt x="12296" y="38"/>
                    <a:pt x="12267" y="88"/>
                  </a:cubicBezTo>
                  <a:cubicBezTo>
                    <a:pt x="11985" y="72"/>
                    <a:pt x="11703" y="67"/>
                    <a:pt x="11422" y="58"/>
                  </a:cubicBezTo>
                  <a:cubicBezTo>
                    <a:pt x="11037" y="44"/>
                    <a:pt x="10652" y="34"/>
                    <a:pt x="10267" y="34"/>
                  </a:cubicBezTo>
                  <a:cubicBezTo>
                    <a:pt x="10061" y="34"/>
                    <a:pt x="9855" y="34"/>
                    <a:pt x="9649" y="36"/>
                  </a:cubicBezTo>
                  <a:cubicBezTo>
                    <a:pt x="9544" y="37"/>
                    <a:pt x="9439" y="36"/>
                    <a:pt x="9335" y="40"/>
                  </a:cubicBezTo>
                  <a:cubicBezTo>
                    <a:pt x="9327" y="41"/>
                    <a:pt x="9318" y="41"/>
                    <a:pt x="9309" y="41"/>
                  </a:cubicBezTo>
                  <a:cubicBezTo>
                    <a:pt x="9237" y="40"/>
                    <a:pt x="9166" y="40"/>
                    <a:pt x="9095" y="40"/>
                  </a:cubicBezTo>
                  <a:cubicBezTo>
                    <a:pt x="8900" y="40"/>
                    <a:pt x="8705" y="41"/>
                    <a:pt x="8510" y="43"/>
                  </a:cubicBezTo>
                  <a:cubicBezTo>
                    <a:pt x="8205" y="46"/>
                    <a:pt x="7900" y="50"/>
                    <a:pt x="7593" y="56"/>
                  </a:cubicBezTo>
                  <a:cubicBezTo>
                    <a:pt x="7563" y="30"/>
                    <a:pt x="7524" y="16"/>
                    <a:pt x="7484" y="16"/>
                  </a:cubicBezTo>
                  <a:cubicBezTo>
                    <a:pt x="7479" y="16"/>
                    <a:pt x="7473" y="16"/>
                    <a:pt x="7468" y="17"/>
                  </a:cubicBezTo>
                  <a:cubicBezTo>
                    <a:pt x="7453" y="18"/>
                    <a:pt x="7437" y="20"/>
                    <a:pt x="7422" y="21"/>
                  </a:cubicBezTo>
                  <a:cubicBezTo>
                    <a:pt x="7249" y="35"/>
                    <a:pt x="7074" y="43"/>
                    <a:pt x="6902" y="51"/>
                  </a:cubicBezTo>
                  <a:cubicBezTo>
                    <a:pt x="6760" y="57"/>
                    <a:pt x="6618" y="65"/>
                    <a:pt x="6476" y="70"/>
                  </a:cubicBezTo>
                  <a:cubicBezTo>
                    <a:pt x="6378" y="75"/>
                    <a:pt x="6278" y="80"/>
                    <a:pt x="6179" y="84"/>
                  </a:cubicBezTo>
                  <a:cubicBezTo>
                    <a:pt x="6067" y="86"/>
                    <a:pt x="5955" y="88"/>
                    <a:pt x="5843" y="90"/>
                  </a:cubicBezTo>
                  <a:cubicBezTo>
                    <a:pt x="5831" y="90"/>
                    <a:pt x="5819" y="92"/>
                    <a:pt x="5807" y="94"/>
                  </a:cubicBezTo>
                  <a:cubicBezTo>
                    <a:pt x="5711" y="97"/>
                    <a:pt x="5615" y="98"/>
                    <a:pt x="5518" y="100"/>
                  </a:cubicBezTo>
                  <a:lnTo>
                    <a:pt x="5518" y="100"/>
                  </a:lnTo>
                  <a:cubicBezTo>
                    <a:pt x="5289" y="100"/>
                    <a:pt x="5062" y="98"/>
                    <a:pt x="4833" y="96"/>
                  </a:cubicBezTo>
                  <a:cubicBezTo>
                    <a:pt x="4760" y="95"/>
                    <a:pt x="4688" y="94"/>
                    <a:pt x="4615" y="94"/>
                  </a:cubicBezTo>
                  <a:cubicBezTo>
                    <a:pt x="4562" y="94"/>
                    <a:pt x="4509" y="95"/>
                    <a:pt x="4457" y="96"/>
                  </a:cubicBezTo>
                  <a:cubicBezTo>
                    <a:pt x="4394" y="96"/>
                    <a:pt x="4332" y="96"/>
                    <a:pt x="4270" y="98"/>
                  </a:cubicBezTo>
                  <a:lnTo>
                    <a:pt x="4200" y="98"/>
                  </a:lnTo>
                  <a:cubicBezTo>
                    <a:pt x="4130" y="98"/>
                    <a:pt x="4060" y="98"/>
                    <a:pt x="3994" y="109"/>
                  </a:cubicBezTo>
                  <a:cubicBezTo>
                    <a:pt x="3991" y="109"/>
                    <a:pt x="3990" y="109"/>
                    <a:pt x="3989" y="110"/>
                  </a:cubicBezTo>
                  <a:cubicBezTo>
                    <a:pt x="3983" y="107"/>
                    <a:pt x="3977" y="104"/>
                    <a:pt x="3970" y="101"/>
                  </a:cubicBezTo>
                  <a:cubicBezTo>
                    <a:pt x="3937" y="86"/>
                    <a:pt x="3900" y="80"/>
                    <a:pt x="3863" y="74"/>
                  </a:cubicBezTo>
                  <a:cubicBezTo>
                    <a:pt x="3825" y="68"/>
                    <a:pt x="3787" y="67"/>
                    <a:pt x="3748" y="67"/>
                  </a:cubicBezTo>
                  <a:cubicBezTo>
                    <a:pt x="3720" y="67"/>
                    <a:pt x="3692" y="67"/>
                    <a:pt x="3664" y="68"/>
                  </a:cubicBezTo>
                  <a:lnTo>
                    <a:pt x="3664" y="68"/>
                  </a:lnTo>
                  <a:cubicBezTo>
                    <a:pt x="3663" y="68"/>
                    <a:pt x="3662" y="68"/>
                    <a:pt x="3661" y="68"/>
                  </a:cubicBezTo>
                  <a:cubicBezTo>
                    <a:pt x="3659" y="68"/>
                    <a:pt x="3657" y="68"/>
                    <a:pt x="3655" y="68"/>
                  </a:cubicBezTo>
                  <a:lnTo>
                    <a:pt x="3655" y="68"/>
                  </a:lnTo>
                  <a:cubicBezTo>
                    <a:pt x="3647" y="68"/>
                    <a:pt x="3638" y="68"/>
                    <a:pt x="3629" y="68"/>
                  </a:cubicBezTo>
                  <a:cubicBezTo>
                    <a:pt x="3483" y="68"/>
                    <a:pt x="3337" y="74"/>
                    <a:pt x="3191" y="80"/>
                  </a:cubicBezTo>
                  <a:cubicBezTo>
                    <a:pt x="2990" y="86"/>
                    <a:pt x="2788" y="88"/>
                    <a:pt x="2588" y="104"/>
                  </a:cubicBezTo>
                  <a:cubicBezTo>
                    <a:pt x="2505" y="109"/>
                    <a:pt x="2421" y="117"/>
                    <a:pt x="2338" y="124"/>
                  </a:cubicBezTo>
                  <a:cubicBezTo>
                    <a:pt x="2217" y="126"/>
                    <a:pt x="2096" y="129"/>
                    <a:pt x="1974" y="130"/>
                  </a:cubicBezTo>
                  <a:cubicBezTo>
                    <a:pt x="1945" y="130"/>
                    <a:pt x="1916" y="130"/>
                    <a:pt x="1887" y="130"/>
                  </a:cubicBezTo>
                  <a:cubicBezTo>
                    <a:pt x="1685" y="130"/>
                    <a:pt x="1484" y="127"/>
                    <a:pt x="1282" y="127"/>
                  </a:cubicBezTo>
                  <a:cubicBezTo>
                    <a:pt x="1253" y="127"/>
                    <a:pt x="1224" y="127"/>
                    <a:pt x="1194" y="128"/>
                  </a:cubicBezTo>
                  <a:cubicBezTo>
                    <a:pt x="1076" y="129"/>
                    <a:pt x="957" y="130"/>
                    <a:pt x="839" y="146"/>
                  </a:cubicBezTo>
                  <a:cubicBezTo>
                    <a:pt x="771" y="155"/>
                    <a:pt x="706" y="176"/>
                    <a:pt x="650" y="216"/>
                  </a:cubicBezTo>
                  <a:cubicBezTo>
                    <a:pt x="630" y="230"/>
                    <a:pt x="612" y="248"/>
                    <a:pt x="594" y="265"/>
                  </a:cubicBezTo>
                  <a:cubicBezTo>
                    <a:pt x="585" y="265"/>
                    <a:pt x="576" y="264"/>
                    <a:pt x="566" y="264"/>
                  </a:cubicBezTo>
                  <a:cubicBezTo>
                    <a:pt x="539" y="252"/>
                    <a:pt x="512" y="245"/>
                    <a:pt x="484" y="244"/>
                  </a:cubicBezTo>
                  <a:cubicBezTo>
                    <a:pt x="478" y="244"/>
                    <a:pt x="471" y="244"/>
                    <a:pt x="464" y="244"/>
                  </a:cubicBezTo>
                  <a:cubicBezTo>
                    <a:pt x="437" y="244"/>
                    <a:pt x="409" y="247"/>
                    <a:pt x="383" y="255"/>
                  </a:cubicBezTo>
                  <a:cubicBezTo>
                    <a:pt x="377" y="255"/>
                    <a:pt x="369" y="256"/>
                    <a:pt x="362" y="257"/>
                  </a:cubicBezTo>
                  <a:cubicBezTo>
                    <a:pt x="220" y="269"/>
                    <a:pt x="46" y="351"/>
                    <a:pt x="36" y="513"/>
                  </a:cubicBezTo>
                  <a:cubicBezTo>
                    <a:pt x="34" y="553"/>
                    <a:pt x="41" y="592"/>
                    <a:pt x="57" y="627"/>
                  </a:cubicBezTo>
                  <a:cubicBezTo>
                    <a:pt x="75" y="667"/>
                    <a:pt x="98" y="694"/>
                    <a:pt x="131" y="721"/>
                  </a:cubicBezTo>
                  <a:cubicBezTo>
                    <a:pt x="142" y="730"/>
                    <a:pt x="154" y="738"/>
                    <a:pt x="168" y="745"/>
                  </a:cubicBezTo>
                  <a:cubicBezTo>
                    <a:pt x="155" y="910"/>
                    <a:pt x="154" y="1077"/>
                    <a:pt x="148" y="1240"/>
                  </a:cubicBezTo>
                  <a:cubicBezTo>
                    <a:pt x="134" y="1650"/>
                    <a:pt x="112" y="2057"/>
                    <a:pt x="85" y="2464"/>
                  </a:cubicBezTo>
                  <a:cubicBezTo>
                    <a:pt x="73" y="2671"/>
                    <a:pt x="58" y="2875"/>
                    <a:pt x="43" y="3081"/>
                  </a:cubicBezTo>
                  <a:cubicBezTo>
                    <a:pt x="37" y="3166"/>
                    <a:pt x="30" y="3250"/>
                    <a:pt x="25" y="3334"/>
                  </a:cubicBezTo>
                  <a:cubicBezTo>
                    <a:pt x="21" y="3397"/>
                    <a:pt x="17" y="3459"/>
                    <a:pt x="12" y="3521"/>
                  </a:cubicBezTo>
                  <a:cubicBezTo>
                    <a:pt x="9" y="3571"/>
                    <a:pt x="4" y="3620"/>
                    <a:pt x="3" y="3669"/>
                  </a:cubicBezTo>
                  <a:cubicBezTo>
                    <a:pt x="1" y="3726"/>
                    <a:pt x="9" y="3776"/>
                    <a:pt x="22" y="3831"/>
                  </a:cubicBezTo>
                  <a:cubicBezTo>
                    <a:pt x="41" y="3909"/>
                    <a:pt x="99" y="3971"/>
                    <a:pt x="181" y="3981"/>
                  </a:cubicBezTo>
                  <a:cubicBezTo>
                    <a:pt x="190" y="4060"/>
                    <a:pt x="201" y="4139"/>
                    <a:pt x="211" y="4217"/>
                  </a:cubicBezTo>
                  <a:cubicBezTo>
                    <a:pt x="216" y="4258"/>
                    <a:pt x="221" y="4296"/>
                    <a:pt x="232" y="4336"/>
                  </a:cubicBezTo>
                  <a:cubicBezTo>
                    <a:pt x="240" y="4364"/>
                    <a:pt x="258" y="4390"/>
                    <a:pt x="273" y="4416"/>
                  </a:cubicBezTo>
                  <a:cubicBezTo>
                    <a:pt x="306" y="4473"/>
                    <a:pt x="365" y="4500"/>
                    <a:pt x="424" y="4500"/>
                  </a:cubicBezTo>
                  <a:cubicBezTo>
                    <a:pt x="470" y="4500"/>
                    <a:pt x="517" y="4483"/>
                    <a:pt x="552" y="4453"/>
                  </a:cubicBezTo>
                  <a:cubicBezTo>
                    <a:pt x="581" y="4464"/>
                    <a:pt x="611" y="4470"/>
                    <a:pt x="642" y="4470"/>
                  </a:cubicBezTo>
                  <a:cubicBezTo>
                    <a:pt x="667" y="4470"/>
                    <a:pt x="692" y="4466"/>
                    <a:pt x="716" y="4458"/>
                  </a:cubicBezTo>
                  <a:cubicBezTo>
                    <a:pt x="778" y="4437"/>
                    <a:pt x="818" y="4390"/>
                    <a:pt x="849" y="4337"/>
                  </a:cubicBezTo>
                  <a:cubicBezTo>
                    <a:pt x="880" y="4341"/>
                    <a:pt x="910" y="4345"/>
                    <a:pt x="939" y="4348"/>
                  </a:cubicBezTo>
                  <a:cubicBezTo>
                    <a:pt x="1013" y="4358"/>
                    <a:pt x="1087" y="4369"/>
                    <a:pt x="1161" y="4373"/>
                  </a:cubicBezTo>
                  <a:cubicBezTo>
                    <a:pt x="1216" y="4378"/>
                    <a:pt x="1271" y="4381"/>
                    <a:pt x="1326" y="4386"/>
                  </a:cubicBezTo>
                  <a:cubicBezTo>
                    <a:pt x="1319" y="4461"/>
                    <a:pt x="1313" y="4538"/>
                    <a:pt x="1309" y="4613"/>
                  </a:cubicBezTo>
                  <a:cubicBezTo>
                    <a:pt x="1300" y="4612"/>
                    <a:pt x="1291" y="4612"/>
                    <a:pt x="1282" y="4612"/>
                  </a:cubicBezTo>
                  <a:cubicBezTo>
                    <a:pt x="1271" y="4612"/>
                    <a:pt x="1260" y="4613"/>
                    <a:pt x="1248" y="4615"/>
                  </a:cubicBezTo>
                  <a:cubicBezTo>
                    <a:pt x="1162" y="4631"/>
                    <a:pt x="1088" y="4715"/>
                    <a:pt x="1097" y="4806"/>
                  </a:cubicBezTo>
                  <a:cubicBezTo>
                    <a:pt x="1127" y="5097"/>
                    <a:pt x="1162" y="5388"/>
                    <a:pt x="1200" y="5678"/>
                  </a:cubicBezTo>
                  <a:cubicBezTo>
                    <a:pt x="1221" y="5856"/>
                    <a:pt x="1242" y="6035"/>
                    <a:pt x="1265" y="6214"/>
                  </a:cubicBezTo>
                  <a:cubicBezTo>
                    <a:pt x="1264" y="6269"/>
                    <a:pt x="1264" y="6324"/>
                    <a:pt x="1265" y="6379"/>
                  </a:cubicBezTo>
                  <a:cubicBezTo>
                    <a:pt x="1267" y="6594"/>
                    <a:pt x="1267" y="6809"/>
                    <a:pt x="1277" y="7025"/>
                  </a:cubicBezTo>
                  <a:cubicBezTo>
                    <a:pt x="1281" y="7125"/>
                    <a:pt x="1285" y="7226"/>
                    <a:pt x="1295" y="7327"/>
                  </a:cubicBezTo>
                  <a:cubicBezTo>
                    <a:pt x="1304" y="7430"/>
                    <a:pt x="1316" y="7532"/>
                    <a:pt x="1328" y="7636"/>
                  </a:cubicBezTo>
                  <a:cubicBezTo>
                    <a:pt x="1332" y="7692"/>
                    <a:pt x="1334" y="7747"/>
                    <a:pt x="1359" y="7799"/>
                  </a:cubicBezTo>
                  <a:cubicBezTo>
                    <a:pt x="1365" y="7811"/>
                    <a:pt x="1372" y="7822"/>
                    <a:pt x="1380" y="7832"/>
                  </a:cubicBezTo>
                  <a:cubicBezTo>
                    <a:pt x="1408" y="8072"/>
                    <a:pt x="1437" y="8314"/>
                    <a:pt x="1463" y="8554"/>
                  </a:cubicBezTo>
                  <a:cubicBezTo>
                    <a:pt x="1467" y="8572"/>
                    <a:pt x="1468" y="8589"/>
                    <a:pt x="1469" y="8608"/>
                  </a:cubicBezTo>
                  <a:cubicBezTo>
                    <a:pt x="1470" y="8624"/>
                    <a:pt x="1470" y="8641"/>
                    <a:pt x="1471" y="8657"/>
                  </a:cubicBezTo>
                  <a:cubicBezTo>
                    <a:pt x="1481" y="8860"/>
                    <a:pt x="1486" y="9065"/>
                    <a:pt x="1504" y="9269"/>
                  </a:cubicBezTo>
                  <a:cubicBezTo>
                    <a:pt x="1510" y="9335"/>
                    <a:pt x="1547" y="9393"/>
                    <a:pt x="1603" y="9423"/>
                  </a:cubicBezTo>
                  <a:cubicBezTo>
                    <a:pt x="1611" y="9487"/>
                    <a:pt x="1620" y="9551"/>
                    <a:pt x="1627" y="9614"/>
                  </a:cubicBezTo>
                  <a:cubicBezTo>
                    <a:pt x="1632" y="9669"/>
                    <a:pt x="1640" y="9721"/>
                    <a:pt x="1670" y="9768"/>
                  </a:cubicBezTo>
                  <a:cubicBezTo>
                    <a:pt x="1693" y="9804"/>
                    <a:pt x="1726" y="9827"/>
                    <a:pt x="1760" y="9846"/>
                  </a:cubicBezTo>
                  <a:cubicBezTo>
                    <a:pt x="1788" y="9862"/>
                    <a:pt x="1818" y="9869"/>
                    <a:pt x="1847" y="9869"/>
                  </a:cubicBezTo>
                  <a:cubicBezTo>
                    <a:pt x="1903" y="9868"/>
                    <a:pt x="1957" y="9841"/>
                    <a:pt x="1993" y="9799"/>
                  </a:cubicBezTo>
                  <a:cubicBezTo>
                    <a:pt x="1997" y="9800"/>
                    <a:pt x="2001" y="9801"/>
                    <a:pt x="2005" y="9803"/>
                  </a:cubicBezTo>
                  <a:cubicBezTo>
                    <a:pt x="2044" y="9817"/>
                    <a:pt x="2085" y="9830"/>
                    <a:pt x="2128" y="9832"/>
                  </a:cubicBezTo>
                  <a:cubicBezTo>
                    <a:pt x="2130" y="9832"/>
                    <a:pt x="2132" y="9832"/>
                    <a:pt x="2133" y="9832"/>
                  </a:cubicBezTo>
                  <a:cubicBezTo>
                    <a:pt x="2174" y="9832"/>
                    <a:pt x="2207" y="9821"/>
                    <a:pt x="2245" y="9805"/>
                  </a:cubicBezTo>
                  <a:cubicBezTo>
                    <a:pt x="2252" y="9803"/>
                    <a:pt x="2259" y="9798"/>
                    <a:pt x="2266" y="9795"/>
                  </a:cubicBezTo>
                  <a:cubicBezTo>
                    <a:pt x="2285" y="9805"/>
                    <a:pt x="2307" y="9811"/>
                    <a:pt x="2330" y="9816"/>
                  </a:cubicBezTo>
                  <a:cubicBezTo>
                    <a:pt x="2343" y="9819"/>
                    <a:pt x="2356" y="9821"/>
                    <a:pt x="2369" y="9821"/>
                  </a:cubicBezTo>
                  <a:cubicBezTo>
                    <a:pt x="2407" y="9821"/>
                    <a:pt x="2444" y="9808"/>
                    <a:pt x="2475" y="9785"/>
                  </a:cubicBezTo>
                  <a:cubicBezTo>
                    <a:pt x="2486" y="9785"/>
                    <a:pt x="2496" y="9785"/>
                    <a:pt x="2507" y="9785"/>
                  </a:cubicBezTo>
                  <a:cubicBezTo>
                    <a:pt x="2533" y="9785"/>
                    <a:pt x="2559" y="9786"/>
                    <a:pt x="2585" y="9787"/>
                  </a:cubicBezTo>
                  <a:cubicBezTo>
                    <a:pt x="2814" y="9795"/>
                    <a:pt x="3042" y="9816"/>
                    <a:pt x="3269" y="9833"/>
                  </a:cubicBezTo>
                  <a:lnTo>
                    <a:pt x="3486" y="9851"/>
                  </a:lnTo>
                  <a:cubicBezTo>
                    <a:pt x="3597" y="9869"/>
                    <a:pt x="3708" y="9886"/>
                    <a:pt x="3820" y="9886"/>
                  </a:cubicBezTo>
                  <a:cubicBezTo>
                    <a:pt x="3834" y="9886"/>
                    <a:pt x="3847" y="9885"/>
                    <a:pt x="3860" y="9885"/>
                  </a:cubicBezTo>
                  <a:cubicBezTo>
                    <a:pt x="3934" y="9880"/>
                    <a:pt x="3999" y="9831"/>
                    <a:pt x="4025" y="9763"/>
                  </a:cubicBezTo>
                  <a:cubicBezTo>
                    <a:pt x="4190" y="9766"/>
                    <a:pt x="4356" y="9769"/>
                    <a:pt x="4524" y="9771"/>
                  </a:cubicBezTo>
                  <a:cubicBezTo>
                    <a:pt x="4558" y="9771"/>
                    <a:pt x="4592" y="9771"/>
                    <a:pt x="4626" y="9771"/>
                  </a:cubicBezTo>
                  <a:cubicBezTo>
                    <a:pt x="4762" y="9771"/>
                    <a:pt x="4898" y="9769"/>
                    <a:pt x="5033" y="9769"/>
                  </a:cubicBezTo>
                  <a:cubicBezTo>
                    <a:pt x="5088" y="9769"/>
                    <a:pt x="5142" y="9769"/>
                    <a:pt x="5197" y="9769"/>
                  </a:cubicBezTo>
                  <a:cubicBezTo>
                    <a:pt x="5345" y="9769"/>
                    <a:pt x="5494" y="9770"/>
                    <a:pt x="5643" y="9772"/>
                  </a:cubicBezTo>
                  <a:cubicBezTo>
                    <a:pt x="5767" y="9774"/>
                    <a:pt x="5890" y="9776"/>
                    <a:pt x="6014" y="9776"/>
                  </a:cubicBezTo>
                  <a:cubicBezTo>
                    <a:pt x="6092" y="9776"/>
                    <a:pt x="6170" y="9775"/>
                    <a:pt x="6249" y="9773"/>
                  </a:cubicBezTo>
                  <a:cubicBezTo>
                    <a:pt x="6444" y="9766"/>
                    <a:pt x="6637" y="9750"/>
                    <a:pt x="6832" y="9735"/>
                  </a:cubicBezTo>
                  <a:cubicBezTo>
                    <a:pt x="7030" y="9718"/>
                    <a:pt x="7225" y="9709"/>
                    <a:pt x="7423" y="9709"/>
                  </a:cubicBezTo>
                  <a:lnTo>
                    <a:pt x="7424" y="9709"/>
                  </a:lnTo>
                  <a:cubicBezTo>
                    <a:pt x="7429" y="9710"/>
                    <a:pt x="7433" y="9710"/>
                    <a:pt x="7438" y="9710"/>
                  </a:cubicBezTo>
                  <a:lnTo>
                    <a:pt x="7425" y="9710"/>
                  </a:lnTo>
                  <a:cubicBezTo>
                    <a:pt x="7760" y="9724"/>
                    <a:pt x="8094" y="9744"/>
                    <a:pt x="8428" y="9752"/>
                  </a:cubicBezTo>
                  <a:cubicBezTo>
                    <a:pt x="8605" y="9757"/>
                    <a:pt x="8782" y="9760"/>
                    <a:pt x="8959" y="9760"/>
                  </a:cubicBezTo>
                  <a:cubicBezTo>
                    <a:pt x="9180" y="9760"/>
                    <a:pt x="9401" y="9755"/>
                    <a:pt x="9621" y="9740"/>
                  </a:cubicBezTo>
                  <a:cubicBezTo>
                    <a:pt x="9808" y="9728"/>
                    <a:pt x="9992" y="9718"/>
                    <a:pt x="10178" y="9718"/>
                  </a:cubicBezTo>
                  <a:cubicBezTo>
                    <a:pt x="10196" y="9718"/>
                    <a:pt x="10214" y="9718"/>
                    <a:pt x="10231" y="9718"/>
                  </a:cubicBezTo>
                  <a:cubicBezTo>
                    <a:pt x="10427" y="9720"/>
                    <a:pt x="10624" y="9721"/>
                    <a:pt x="10820" y="9724"/>
                  </a:cubicBezTo>
                  <a:cubicBezTo>
                    <a:pt x="10952" y="9728"/>
                    <a:pt x="11084" y="9735"/>
                    <a:pt x="11217" y="9747"/>
                  </a:cubicBezTo>
                  <a:cubicBezTo>
                    <a:pt x="11321" y="9755"/>
                    <a:pt x="11425" y="9761"/>
                    <a:pt x="11530" y="9761"/>
                  </a:cubicBezTo>
                  <a:cubicBezTo>
                    <a:pt x="11564" y="9761"/>
                    <a:pt x="11598" y="9760"/>
                    <a:pt x="11632" y="9759"/>
                  </a:cubicBezTo>
                  <a:cubicBezTo>
                    <a:pt x="11764" y="9755"/>
                    <a:pt x="11895" y="9738"/>
                    <a:pt x="12027" y="9727"/>
                  </a:cubicBezTo>
                  <a:cubicBezTo>
                    <a:pt x="12099" y="9720"/>
                    <a:pt x="12170" y="9716"/>
                    <a:pt x="12242" y="9711"/>
                  </a:cubicBezTo>
                  <a:cubicBezTo>
                    <a:pt x="12266" y="9710"/>
                    <a:pt x="12290" y="9710"/>
                    <a:pt x="12314" y="9710"/>
                  </a:cubicBezTo>
                  <a:cubicBezTo>
                    <a:pt x="12347" y="9710"/>
                    <a:pt x="12380" y="9710"/>
                    <a:pt x="12413" y="9711"/>
                  </a:cubicBezTo>
                  <a:lnTo>
                    <a:pt x="12411" y="9711"/>
                  </a:lnTo>
                  <a:cubicBezTo>
                    <a:pt x="12449" y="9714"/>
                    <a:pt x="12487" y="9718"/>
                    <a:pt x="12526" y="9720"/>
                  </a:cubicBezTo>
                  <a:cubicBezTo>
                    <a:pt x="12724" y="9737"/>
                    <a:pt x="12920" y="9772"/>
                    <a:pt x="13117" y="9792"/>
                  </a:cubicBezTo>
                  <a:cubicBezTo>
                    <a:pt x="13217" y="9803"/>
                    <a:pt x="13318" y="9807"/>
                    <a:pt x="13417" y="9814"/>
                  </a:cubicBezTo>
                  <a:cubicBezTo>
                    <a:pt x="13512" y="9822"/>
                    <a:pt x="13608" y="9831"/>
                    <a:pt x="13704" y="9838"/>
                  </a:cubicBezTo>
                  <a:cubicBezTo>
                    <a:pt x="13800" y="9845"/>
                    <a:pt x="13896" y="9848"/>
                    <a:pt x="13992" y="9848"/>
                  </a:cubicBezTo>
                  <a:cubicBezTo>
                    <a:pt x="14098" y="9848"/>
                    <a:pt x="14204" y="9844"/>
                    <a:pt x="14310" y="9840"/>
                  </a:cubicBezTo>
                  <a:cubicBezTo>
                    <a:pt x="14492" y="9832"/>
                    <a:pt x="14675" y="9812"/>
                    <a:pt x="14859" y="9811"/>
                  </a:cubicBezTo>
                  <a:cubicBezTo>
                    <a:pt x="15001" y="9819"/>
                    <a:pt x="15143" y="9844"/>
                    <a:pt x="15284" y="9859"/>
                  </a:cubicBezTo>
                  <a:cubicBezTo>
                    <a:pt x="15371" y="9868"/>
                    <a:pt x="15458" y="9869"/>
                    <a:pt x="15544" y="9869"/>
                  </a:cubicBezTo>
                  <a:cubicBezTo>
                    <a:pt x="15561" y="9869"/>
                    <a:pt x="15578" y="9869"/>
                    <a:pt x="15595" y="9869"/>
                  </a:cubicBezTo>
                  <a:cubicBezTo>
                    <a:pt x="15610" y="9870"/>
                    <a:pt x="15624" y="9870"/>
                    <a:pt x="15639" y="9872"/>
                  </a:cubicBezTo>
                  <a:cubicBezTo>
                    <a:pt x="15641" y="9873"/>
                    <a:pt x="15643" y="9873"/>
                    <a:pt x="15645" y="9873"/>
                  </a:cubicBezTo>
                  <a:cubicBezTo>
                    <a:pt x="15650" y="9873"/>
                    <a:pt x="15654" y="9872"/>
                    <a:pt x="15658" y="9872"/>
                  </a:cubicBezTo>
                  <a:cubicBezTo>
                    <a:pt x="15751" y="9871"/>
                    <a:pt x="15830" y="9795"/>
                    <a:pt x="15839" y="9703"/>
                  </a:cubicBezTo>
                  <a:cubicBezTo>
                    <a:pt x="15845" y="9633"/>
                    <a:pt x="15810" y="9570"/>
                    <a:pt x="15755" y="9535"/>
                  </a:cubicBezTo>
                  <a:cubicBezTo>
                    <a:pt x="15762" y="9525"/>
                    <a:pt x="15767" y="9514"/>
                    <a:pt x="15771" y="9504"/>
                  </a:cubicBezTo>
                  <a:cubicBezTo>
                    <a:pt x="15795" y="9445"/>
                    <a:pt x="15792" y="9376"/>
                    <a:pt x="15798" y="9313"/>
                  </a:cubicBezTo>
                  <a:cubicBezTo>
                    <a:pt x="15801" y="9280"/>
                    <a:pt x="15803" y="9246"/>
                    <a:pt x="15807" y="9212"/>
                  </a:cubicBezTo>
                  <a:cubicBezTo>
                    <a:pt x="15814" y="9136"/>
                    <a:pt x="15819" y="9060"/>
                    <a:pt x="15826" y="8985"/>
                  </a:cubicBezTo>
                  <a:cubicBezTo>
                    <a:pt x="15842" y="8797"/>
                    <a:pt x="15858" y="8610"/>
                    <a:pt x="15874" y="8423"/>
                  </a:cubicBezTo>
                  <a:cubicBezTo>
                    <a:pt x="15887" y="8277"/>
                    <a:pt x="15900" y="8132"/>
                    <a:pt x="15909" y="7986"/>
                  </a:cubicBezTo>
                  <a:cubicBezTo>
                    <a:pt x="15926" y="7736"/>
                    <a:pt x="15945" y="7486"/>
                    <a:pt x="15946" y="7237"/>
                  </a:cubicBezTo>
                  <a:cubicBezTo>
                    <a:pt x="15950" y="7153"/>
                    <a:pt x="15968" y="7060"/>
                    <a:pt x="15938" y="6982"/>
                  </a:cubicBezTo>
                  <a:cubicBezTo>
                    <a:pt x="15941" y="6960"/>
                    <a:pt x="15944" y="6937"/>
                    <a:pt x="15948" y="6915"/>
                  </a:cubicBezTo>
                  <a:cubicBezTo>
                    <a:pt x="15977" y="6890"/>
                    <a:pt x="15999" y="6856"/>
                    <a:pt x="16007" y="6816"/>
                  </a:cubicBezTo>
                  <a:cubicBezTo>
                    <a:pt x="16053" y="6594"/>
                    <a:pt x="16080" y="6368"/>
                    <a:pt x="16110" y="6143"/>
                  </a:cubicBezTo>
                  <a:cubicBezTo>
                    <a:pt x="16123" y="6050"/>
                    <a:pt x="16128" y="5954"/>
                    <a:pt x="16137" y="5859"/>
                  </a:cubicBezTo>
                  <a:cubicBezTo>
                    <a:pt x="16144" y="5785"/>
                    <a:pt x="16151" y="5713"/>
                    <a:pt x="16157" y="5640"/>
                  </a:cubicBezTo>
                  <a:cubicBezTo>
                    <a:pt x="16165" y="5545"/>
                    <a:pt x="16172" y="5449"/>
                    <a:pt x="16179" y="5353"/>
                  </a:cubicBezTo>
                  <a:cubicBezTo>
                    <a:pt x="16187" y="5309"/>
                    <a:pt x="16195" y="5265"/>
                    <a:pt x="16201" y="5222"/>
                  </a:cubicBezTo>
                  <a:cubicBezTo>
                    <a:pt x="16209" y="5177"/>
                    <a:pt x="16215" y="5130"/>
                    <a:pt x="16224" y="5086"/>
                  </a:cubicBezTo>
                  <a:cubicBezTo>
                    <a:pt x="16246" y="4986"/>
                    <a:pt x="16272" y="4886"/>
                    <a:pt x="16246" y="4785"/>
                  </a:cubicBezTo>
                  <a:cubicBezTo>
                    <a:pt x="16241" y="4768"/>
                    <a:pt x="16235" y="4752"/>
                    <a:pt x="16224" y="4738"/>
                  </a:cubicBezTo>
                  <a:cubicBezTo>
                    <a:pt x="16227" y="4705"/>
                    <a:pt x="16229" y="4673"/>
                    <a:pt x="16231" y="4640"/>
                  </a:cubicBezTo>
                  <a:cubicBezTo>
                    <a:pt x="16256" y="4645"/>
                    <a:pt x="16283" y="4651"/>
                    <a:pt x="16308" y="4658"/>
                  </a:cubicBezTo>
                  <a:cubicBezTo>
                    <a:pt x="16319" y="4661"/>
                    <a:pt x="16329" y="4665"/>
                    <a:pt x="16340" y="4668"/>
                  </a:cubicBezTo>
                  <a:cubicBezTo>
                    <a:pt x="16340" y="4671"/>
                    <a:pt x="16340" y="4673"/>
                    <a:pt x="16340" y="4674"/>
                  </a:cubicBezTo>
                  <a:cubicBezTo>
                    <a:pt x="16337" y="4715"/>
                    <a:pt x="16335" y="4754"/>
                    <a:pt x="16340" y="4795"/>
                  </a:cubicBezTo>
                  <a:cubicBezTo>
                    <a:pt x="16350" y="4866"/>
                    <a:pt x="16413" y="4927"/>
                    <a:pt x="16482" y="4942"/>
                  </a:cubicBezTo>
                  <a:lnTo>
                    <a:pt x="16485" y="4942"/>
                  </a:lnTo>
                  <a:cubicBezTo>
                    <a:pt x="16497" y="4944"/>
                    <a:pt x="16510" y="4946"/>
                    <a:pt x="16523" y="4946"/>
                  </a:cubicBezTo>
                  <a:cubicBezTo>
                    <a:pt x="16607" y="4946"/>
                    <a:pt x="16692" y="4889"/>
                    <a:pt x="16706" y="4802"/>
                  </a:cubicBezTo>
                  <a:cubicBezTo>
                    <a:pt x="16713" y="4760"/>
                    <a:pt x="16715" y="4717"/>
                    <a:pt x="16713" y="4675"/>
                  </a:cubicBezTo>
                  <a:cubicBezTo>
                    <a:pt x="16715" y="4637"/>
                    <a:pt x="16717" y="4597"/>
                    <a:pt x="16719" y="4560"/>
                  </a:cubicBezTo>
                  <a:cubicBezTo>
                    <a:pt x="16734" y="4536"/>
                    <a:pt x="16742" y="4511"/>
                    <a:pt x="16745" y="4483"/>
                  </a:cubicBezTo>
                  <a:cubicBezTo>
                    <a:pt x="16761" y="4310"/>
                    <a:pt x="16772" y="4138"/>
                    <a:pt x="16782" y="3966"/>
                  </a:cubicBezTo>
                  <a:cubicBezTo>
                    <a:pt x="16813" y="3591"/>
                    <a:pt x="16850" y="3217"/>
                    <a:pt x="16884" y="2843"/>
                  </a:cubicBezTo>
                  <a:cubicBezTo>
                    <a:pt x="16910" y="2556"/>
                    <a:pt x="16937" y="2269"/>
                    <a:pt x="16961" y="1982"/>
                  </a:cubicBezTo>
                  <a:cubicBezTo>
                    <a:pt x="16993" y="1951"/>
                    <a:pt x="17013" y="1908"/>
                    <a:pt x="17019" y="1860"/>
                  </a:cubicBezTo>
                  <a:cubicBezTo>
                    <a:pt x="17027" y="1787"/>
                    <a:pt x="17019" y="1718"/>
                    <a:pt x="17013" y="1646"/>
                  </a:cubicBezTo>
                  <a:cubicBezTo>
                    <a:pt x="17010" y="1591"/>
                    <a:pt x="17005" y="1535"/>
                    <a:pt x="17004" y="1479"/>
                  </a:cubicBezTo>
                  <a:cubicBezTo>
                    <a:pt x="17004" y="1461"/>
                    <a:pt x="17004" y="1441"/>
                    <a:pt x="17004" y="1423"/>
                  </a:cubicBezTo>
                  <a:cubicBezTo>
                    <a:pt x="17009" y="1380"/>
                    <a:pt x="17012" y="1335"/>
                    <a:pt x="17016" y="1292"/>
                  </a:cubicBezTo>
                  <a:cubicBezTo>
                    <a:pt x="17028" y="1199"/>
                    <a:pt x="17046" y="1106"/>
                    <a:pt x="17062" y="1014"/>
                  </a:cubicBezTo>
                  <a:cubicBezTo>
                    <a:pt x="17072" y="959"/>
                    <a:pt x="17081" y="905"/>
                    <a:pt x="17086" y="849"/>
                  </a:cubicBezTo>
                  <a:cubicBezTo>
                    <a:pt x="17096" y="775"/>
                    <a:pt x="17101" y="703"/>
                    <a:pt x="17077" y="630"/>
                  </a:cubicBezTo>
                  <a:cubicBezTo>
                    <a:pt x="17073" y="615"/>
                    <a:pt x="17066" y="602"/>
                    <a:pt x="17058" y="590"/>
                  </a:cubicBezTo>
                  <a:cubicBezTo>
                    <a:pt x="17059" y="526"/>
                    <a:pt x="17058" y="463"/>
                    <a:pt x="17052" y="400"/>
                  </a:cubicBezTo>
                  <a:cubicBezTo>
                    <a:pt x="17048" y="353"/>
                    <a:pt x="17035" y="305"/>
                    <a:pt x="17010" y="265"/>
                  </a:cubicBezTo>
                  <a:cubicBezTo>
                    <a:pt x="16987" y="229"/>
                    <a:pt x="16955" y="206"/>
                    <a:pt x="16920" y="187"/>
                  </a:cubicBezTo>
                  <a:cubicBezTo>
                    <a:pt x="16894" y="171"/>
                    <a:pt x="16866" y="164"/>
                    <a:pt x="16838" y="164"/>
                  </a:cubicBezTo>
                  <a:cubicBezTo>
                    <a:pt x="16801" y="164"/>
                    <a:pt x="16764" y="176"/>
                    <a:pt x="16733" y="196"/>
                  </a:cubicBezTo>
                  <a:cubicBezTo>
                    <a:pt x="16660" y="195"/>
                    <a:pt x="16587" y="194"/>
                    <a:pt x="16514" y="193"/>
                  </a:cubicBezTo>
                  <a:cubicBezTo>
                    <a:pt x="16007" y="174"/>
                    <a:pt x="15500" y="146"/>
                    <a:pt x="14995" y="123"/>
                  </a:cubicBezTo>
                  <a:cubicBezTo>
                    <a:pt x="14598" y="106"/>
                    <a:pt x="14201" y="88"/>
                    <a:pt x="13805" y="72"/>
                  </a:cubicBezTo>
                  <a:cubicBezTo>
                    <a:pt x="13577" y="62"/>
                    <a:pt x="13350" y="52"/>
                    <a:pt x="13121" y="42"/>
                  </a:cubicBezTo>
                  <a:cubicBezTo>
                    <a:pt x="13034" y="38"/>
                    <a:pt x="12947" y="34"/>
                    <a:pt x="12860" y="30"/>
                  </a:cubicBezTo>
                  <a:cubicBezTo>
                    <a:pt x="12857" y="30"/>
                    <a:pt x="12854" y="30"/>
                    <a:pt x="12852" y="30"/>
                  </a:cubicBezTo>
                  <a:cubicBezTo>
                    <a:pt x="12849" y="30"/>
                    <a:pt x="12846" y="30"/>
                    <a:pt x="12843" y="29"/>
                  </a:cubicBezTo>
                  <a:cubicBezTo>
                    <a:pt x="12796" y="26"/>
                    <a:pt x="12749" y="21"/>
                    <a:pt x="12702" y="18"/>
                  </a:cubicBezTo>
                  <a:cubicBezTo>
                    <a:pt x="12615" y="11"/>
                    <a:pt x="12530" y="0"/>
                    <a:pt x="124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46" name="Google Shape;2146;p42"/>
            <p:cNvSpPr/>
            <p:nvPr/>
          </p:nvSpPr>
          <p:spPr>
            <a:xfrm flipH="1">
              <a:off x="6650758" y="3922662"/>
              <a:ext cx="940965" cy="65297"/>
            </a:xfrm>
            <a:custGeom>
              <a:avLst/>
              <a:gdLst/>
              <a:ahLst/>
              <a:cxnLst/>
              <a:rect l="l" t="t" r="r" b="b"/>
              <a:pathLst>
                <a:path w="15396" h="1055" extrusionOk="0">
                  <a:moveTo>
                    <a:pt x="4982" y="1"/>
                  </a:moveTo>
                  <a:cubicBezTo>
                    <a:pt x="4783" y="1"/>
                    <a:pt x="4584" y="4"/>
                    <a:pt x="4385" y="8"/>
                  </a:cubicBezTo>
                  <a:cubicBezTo>
                    <a:pt x="4175" y="12"/>
                    <a:pt x="3963" y="17"/>
                    <a:pt x="3753" y="23"/>
                  </a:cubicBezTo>
                  <a:cubicBezTo>
                    <a:pt x="3617" y="26"/>
                    <a:pt x="3482" y="33"/>
                    <a:pt x="3347" y="39"/>
                  </a:cubicBezTo>
                  <a:cubicBezTo>
                    <a:pt x="3249" y="41"/>
                    <a:pt x="3149" y="41"/>
                    <a:pt x="3052" y="54"/>
                  </a:cubicBezTo>
                  <a:cubicBezTo>
                    <a:pt x="3007" y="58"/>
                    <a:pt x="2969" y="84"/>
                    <a:pt x="2942" y="119"/>
                  </a:cubicBezTo>
                  <a:cubicBezTo>
                    <a:pt x="2898" y="115"/>
                    <a:pt x="2853" y="113"/>
                    <a:pt x="2808" y="111"/>
                  </a:cubicBezTo>
                  <a:cubicBezTo>
                    <a:pt x="2631" y="99"/>
                    <a:pt x="2455" y="91"/>
                    <a:pt x="2278" y="89"/>
                  </a:cubicBezTo>
                  <a:cubicBezTo>
                    <a:pt x="2263" y="89"/>
                    <a:pt x="2248" y="89"/>
                    <a:pt x="2233" y="89"/>
                  </a:cubicBezTo>
                  <a:cubicBezTo>
                    <a:pt x="2166" y="89"/>
                    <a:pt x="2099" y="91"/>
                    <a:pt x="2032" y="92"/>
                  </a:cubicBezTo>
                  <a:cubicBezTo>
                    <a:pt x="1992" y="91"/>
                    <a:pt x="1951" y="89"/>
                    <a:pt x="1911" y="87"/>
                  </a:cubicBezTo>
                  <a:cubicBezTo>
                    <a:pt x="1719" y="80"/>
                    <a:pt x="1528" y="72"/>
                    <a:pt x="1337" y="59"/>
                  </a:cubicBezTo>
                  <a:cubicBezTo>
                    <a:pt x="1244" y="54"/>
                    <a:pt x="1152" y="46"/>
                    <a:pt x="1059" y="41"/>
                  </a:cubicBezTo>
                  <a:cubicBezTo>
                    <a:pt x="1014" y="38"/>
                    <a:pt x="971" y="35"/>
                    <a:pt x="925" y="34"/>
                  </a:cubicBezTo>
                  <a:cubicBezTo>
                    <a:pt x="911" y="33"/>
                    <a:pt x="896" y="33"/>
                    <a:pt x="882" y="33"/>
                  </a:cubicBezTo>
                  <a:cubicBezTo>
                    <a:pt x="854" y="33"/>
                    <a:pt x="827" y="35"/>
                    <a:pt x="800" y="43"/>
                  </a:cubicBezTo>
                  <a:cubicBezTo>
                    <a:pt x="757" y="58"/>
                    <a:pt x="720" y="81"/>
                    <a:pt x="692" y="116"/>
                  </a:cubicBezTo>
                  <a:cubicBezTo>
                    <a:pt x="688" y="121"/>
                    <a:pt x="686" y="124"/>
                    <a:pt x="683" y="129"/>
                  </a:cubicBezTo>
                  <a:cubicBezTo>
                    <a:pt x="672" y="128"/>
                    <a:pt x="662" y="128"/>
                    <a:pt x="652" y="128"/>
                  </a:cubicBezTo>
                  <a:cubicBezTo>
                    <a:pt x="606" y="126"/>
                    <a:pt x="560" y="123"/>
                    <a:pt x="515" y="123"/>
                  </a:cubicBezTo>
                  <a:cubicBezTo>
                    <a:pt x="496" y="123"/>
                    <a:pt x="476" y="122"/>
                    <a:pt x="457" y="122"/>
                  </a:cubicBezTo>
                  <a:cubicBezTo>
                    <a:pt x="423" y="122"/>
                    <a:pt x="388" y="125"/>
                    <a:pt x="355" y="138"/>
                  </a:cubicBezTo>
                  <a:cubicBezTo>
                    <a:pt x="300" y="160"/>
                    <a:pt x="256" y="196"/>
                    <a:pt x="237" y="254"/>
                  </a:cubicBezTo>
                  <a:cubicBezTo>
                    <a:pt x="223" y="295"/>
                    <a:pt x="223" y="344"/>
                    <a:pt x="240" y="384"/>
                  </a:cubicBezTo>
                  <a:cubicBezTo>
                    <a:pt x="205" y="390"/>
                    <a:pt x="170" y="397"/>
                    <a:pt x="136" y="405"/>
                  </a:cubicBezTo>
                  <a:cubicBezTo>
                    <a:pt x="73" y="421"/>
                    <a:pt x="24" y="482"/>
                    <a:pt x="13" y="544"/>
                  </a:cubicBezTo>
                  <a:cubicBezTo>
                    <a:pt x="0" y="602"/>
                    <a:pt x="18" y="664"/>
                    <a:pt x="60" y="708"/>
                  </a:cubicBezTo>
                  <a:cubicBezTo>
                    <a:pt x="49" y="761"/>
                    <a:pt x="60" y="821"/>
                    <a:pt x="97" y="865"/>
                  </a:cubicBezTo>
                  <a:cubicBezTo>
                    <a:pt x="125" y="896"/>
                    <a:pt x="161" y="912"/>
                    <a:pt x="200" y="920"/>
                  </a:cubicBezTo>
                  <a:cubicBezTo>
                    <a:pt x="205" y="928"/>
                    <a:pt x="209" y="937"/>
                    <a:pt x="215" y="945"/>
                  </a:cubicBezTo>
                  <a:cubicBezTo>
                    <a:pt x="248" y="988"/>
                    <a:pt x="299" y="1008"/>
                    <a:pt x="351" y="1008"/>
                  </a:cubicBezTo>
                  <a:cubicBezTo>
                    <a:pt x="353" y="1008"/>
                    <a:pt x="354" y="1008"/>
                    <a:pt x="356" y="1008"/>
                  </a:cubicBezTo>
                  <a:cubicBezTo>
                    <a:pt x="381" y="1008"/>
                    <a:pt x="406" y="1004"/>
                    <a:pt x="429" y="993"/>
                  </a:cubicBezTo>
                  <a:cubicBezTo>
                    <a:pt x="496" y="996"/>
                    <a:pt x="562" y="997"/>
                    <a:pt x="629" y="997"/>
                  </a:cubicBezTo>
                  <a:cubicBezTo>
                    <a:pt x="673" y="997"/>
                    <a:pt x="718" y="996"/>
                    <a:pt x="763" y="995"/>
                  </a:cubicBezTo>
                  <a:cubicBezTo>
                    <a:pt x="883" y="990"/>
                    <a:pt x="1003" y="983"/>
                    <a:pt x="1122" y="973"/>
                  </a:cubicBezTo>
                  <a:cubicBezTo>
                    <a:pt x="1245" y="963"/>
                    <a:pt x="1368" y="951"/>
                    <a:pt x="1491" y="941"/>
                  </a:cubicBezTo>
                  <a:cubicBezTo>
                    <a:pt x="1605" y="931"/>
                    <a:pt x="1721" y="927"/>
                    <a:pt x="1835" y="917"/>
                  </a:cubicBezTo>
                  <a:cubicBezTo>
                    <a:pt x="2029" y="899"/>
                    <a:pt x="2221" y="876"/>
                    <a:pt x="2415" y="864"/>
                  </a:cubicBezTo>
                  <a:cubicBezTo>
                    <a:pt x="2613" y="852"/>
                    <a:pt x="2811" y="845"/>
                    <a:pt x="3009" y="840"/>
                  </a:cubicBezTo>
                  <a:cubicBezTo>
                    <a:pt x="3397" y="833"/>
                    <a:pt x="3784" y="820"/>
                    <a:pt x="4173" y="814"/>
                  </a:cubicBezTo>
                  <a:cubicBezTo>
                    <a:pt x="4378" y="812"/>
                    <a:pt x="4585" y="806"/>
                    <a:pt x="4792" y="800"/>
                  </a:cubicBezTo>
                  <a:cubicBezTo>
                    <a:pt x="4992" y="795"/>
                    <a:pt x="5193" y="792"/>
                    <a:pt x="5393" y="789"/>
                  </a:cubicBezTo>
                  <a:cubicBezTo>
                    <a:pt x="5780" y="781"/>
                    <a:pt x="6168" y="773"/>
                    <a:pt x="6554" y="771"/>
                  </a:cubicBezTo>
                  <a:cubicBezTo>
                    <a:pt x="6815" y="774"/>
                    <a:pt x="7074" y="797"/>
                    <a:pt x="7333" y="806"/>
                  </a:cubicBezTo>
                  <a:cubicBezTo>
                    <a:pt x="7597" y="816"/>
                    <a:pt x="7860" y="813"/>
                    <a:pt x="8124" y="815"/>
                  </a:cubicBezTo>
                  <a:cubicBezTo>
                    <a:pt x="8124" y="815"/>
                    <a:pt x="8123" y="815"/>
                    <a:pt x="8122" y="814"/>
                  </a:cubicBezTo>
                  <a:lnTo>
                    <a:pt x="8122" y="814"/>
                  </a:lnTo>
                  <a:lnTo>
                    <a:pt x="8131" y="815"/>
                  </a:lnTo>
                  <a:lnTo>
                    <a:pt x="8135" y="815"/>
                  </a:lnTo>
                  <a:cubicBezTo>
                    <a:pt x="8309" y="820"/>
                    <a:pt x="8482" y="830"/>
                    <a:pt x="8656" y="853"/>
                  </a:cubicBezTo>
                  <a:cubicBezTo>
                    <a:pt x="8663" y="854"/>
                    <a:pt x="8670" y="854"/>
                    <a:pt x="8676" y="854"/>
                  </a:cubicBezTo>
                  <a:cubicBezTo>
                    <a:pt x="8727" y="854"/>
                    <a:pt x="8771" y="828"/>
                    <a:pt x="8804" y="791"/>
                  </a:cubicBezTo>
                  <a:cubicBezTo>
                    <a:pt x="8912" y="792"/>
                    <a:pt x="9021" y="795"/>
                    <a:pt x="9130" y="797"/>
                  </a:cubicBezTo>
                  <a:cubicBezTo>
                    <a:pt x="9335" y="800"/>
                    <a:pt x="9539" y="811"/>
                    <a:pt x="9744" y="829"/>
                  </a:cubicBezTo>
                  <a:cubicBezTo>
                    <a:pt x="9930" y="847"/>
                    <a:pt x="10116" y="870"/>
                    <a:pt x="10303" y="884"/>
                  </a:cubicBezTo>
                  <a:cubicBezTo>
                    <a:pt x="10696" y="913"/>
                    <a:pt x="11091" y="923"/>
                    <a:pt x="11484" y="950"/>
                  </a:cubicBezTo>
                  <a:cubicBezTo>
                    <a:pt x="11670" y="963"/>
                    <a:pt x="11855" y="973"/>
                    <a:pt x="12041" y="973"/>
                  </a:cubicBezTo>
                  <a:cubicBezTo>
                    <a:pt x="12051" y="973"/>
                    <a:pt x="12061" y="973"/>
                    <a:pt x="12071" y="973"/>
                  </a:cubicBezTo>
                  <a:cubicBezTo>
                    <a:pt x="12171" y="973"/>
                    <a:pt x="12273" y="969"/>
                    <a:pt x="12375" y="967"/>
                  </a:cubicBezTo>
                  <a:cubicBezTo>
                    <a:pt x="12474" y="965"/>
                    <a:pt x="12574" y="964"/>
                    <a:pt x="12673" y="963"/>
                  </a:cubicBezTo>
                  <a:lnTo>
                    <a:pt x="12679" y="963"/>
                  </a:lnTo>
                  <a:cubicBezTo>
                    <a:pt x="12910" y="967"/>
                    <a:pt x="13140" y="974"/>
                    <a:pt x="13370" y="974"/>
                  </a:cubicBezTo>
                  <a:lnTo>
                    <a:pt x="13347" y="974"/>
                  </a:lnTo>
                  <a:cubicBezTo>
                    <a:pt x="13471" y="976"/>
                    <a:pt x="13596" y="981"/>
                    <a:pt x="13722" y="993"/>
                  </a:cubicBezTo>
                  <a:cubicBezTo>
                    <a:pt x="13844" y="1006"/>
                    <a:pt x="13965" y="1023"/>
                    <a:pt x="14086" y="1037"/>
                  </a:cubicBezTo>
                  <a:cubicBezTo>
                    <a:pt x="14203" y="1050"/>
                    <a:pt x="14319" y="1054"/>
                    <a:pt x="14435" y="1054"/>
                  </a:cubicBezTo>
                  <a:cubicBezTo>
                    <a:pt x="14497" y="1054"/>
                    <a:pt x="14560" y="1053"/>
                    <a:pt x="14622" y="1052"/>
                  </a:cubicBezTo>
                  <a:cubicBezTo>
                    <a:pt x="14690" y="1052"/>
                    <a:pt x="14758" y="1051"/>
                    <a:pt x="14827" y="1051"/>
                  </a:cubicBezTo>
                  <a:lnTo>
                    <a:pt x="14827" y="1051"/>
                  </a:lnTo>
                  <a:cubicBezTo>
                    <a:pt x="14904" y="1052"/>
                    <a:pt x="14980" y="1053"/>
                    <a:pt x="15056" y="1053"/>
                  </a:cubicBezTo>
                  <a:cubicBezTo>
                    <a:pt x="15085" y="1053"/>
                    <a:pt x="15113" y="1054"/>
                    <a:pt x="15141" y="1054"/>
                  </a:cubicBezTo>
                  <a:cubicBezTo>
                    <a:pt x="15148" y="1054"/>
                    <a:pt x="15155" y="1054"/>
                    <a:pt x="15162" y="1054"/>
                  </a:cubicBezTo>
                  <a:lnTo>
                    <a:pt x="15180" y="1054"/>
                  </a:lnTo>
                  <a:cubicBezTo>
                    <a:pt x="15255" y="1052"/>
                    <a:pt x="15326" y="1006"/>
                    <a:pt x="15359" y="937"/>
                  </a:cubicBezTo>
                  <a:cubicBezTo>
                    <a:pt x="15396" y="862"/>
                    <a:pt x="15379" y="775"/>
                    <a:pt x="15358" y="698"/>
                  </a:cubicBezTo>
                  <a:cubicBezTo>
                    <a:pt x="15357" y="695"/>
                    <a:pt x="15356" y="689"/>
                    <a:pt x="15355" y="685"/>
                  </a:cubicBezTo>
                  <a:cubicBezTo>
                    <a:pt x="15360" y="660"/>
                    <a:pt x="15363" y="633"/>
                    <a:pt x="15357" y="608"/>
                  </a:cubicBezTo>
                  <a:cubicBezTo>
                    <a:pt x="15349" y="560"/>
                    <a:pt x="15321" y="522"/>
                    <a:pt x="15285" y="496"/>
                  </a:cubicBezTo>
                  <a:cubicBezTo>
                    <a:pt x="15261" y="455"/>
                    <a:pt x="15229" y="421"/>
                    <a:pt x="15179" y="400"/>
                  </a:cubicBezTo>
                  <a:cubicBezTo>
                    <a:pt x="15150" y="388"/>
                    <a:pt x="15122" y="383"/>
                    <a:pt x="15094" y="383"/>
                  </a:cubicBezTo>
                  <a:cubicBezTo>
                    <a:pt x="15078" y="383"/>
                    <a:pt x="15062" y="384"/>
                    <a:pt x="15046" y="387"/>
                  </a:cubicBezTo>
                  <a:cubicBezTo>
                    <a:pt x="15045" y="386"/>
                    <a:pt x="15045" y="386"/>
                    <a:pt x="15045" y="386"/>
                  </a:cubicBezTo>
                  <a:cubicBezTo>
                    <a:pt x="14989" y="327"/>
                    <a:pt x="14911" y="302"/>
                    <a:pt x="14832" y="291"/>
                  </a:cubicBezTo>
                  <a:cubicBezTo>
                    <a:pt x="14774" y="281"/>
                    <a:pt x="14714" y="274"/>
                    <a:pt x="14655" y="269"/>
                  </a:cubicBezTo>
                  <a:cubicBezTo>
                    <a:pt x="14623" y="266"/>
                    <a:pt x="14591" y="263"/>
                    <a:pt x="14559" y="259"/>
                  </a:cubicBezTo>
                  <a:cubicBezTo>
                    <a:pt x="14553" y="258"/>
                    <a:pt x="14546" y="257"/>
                    <a:pt x="14539" y="256"/>
                  </a:cubicBezTo>
                  <a:cubicBezTo>
                    <a:pt x="14522" y="255"/>
                    <a:pt x="14504" y="254"/>
                    <a:pt x="14487" y="251"/>
                  </a:cubicBezTo>
                  <a:cubicBezTo>
                    <a:pt x="14457" y="249"/>
                    <a:pt x="14428" y="247"/>
                    <a:pt x="14400" y="245"/>
                  </a:cubicBezTo>
                  <a:cubicBezTo>
                    <a:pt x="14260" y="235"/>
                    <a:pt x="14122" y="223"/>
                    <a:pt x="13982" y="217"/>
                  </a:cubicBezTo>
                  <a:cubicBezTo>
                    <a:pt x="13562" y="201"/>
                    <a:pt x="13141" y="192"/>
                    <a:pt x="12720" y="185"/>
                  </a:cubicBezTo>
                  <a:cubicBezTo>
                    <a:pt x="12556" y="182"/>
                    <a:pt x="12392" y="181"/>
                    <a:pt x="12229" y="181"/>
                  </a:cubicBezTo>
                  <a:cubicBezTo>
                    <a:pt x="12174" y="181"/>
                    <a:pt x="12119" y="181"/>
                    <a:pt x="12065" y="182"/>
                  </a:cubicBezTo>
                  <a:cubicBezTo>
                    <a:pt x="12017" y="182"/>
                    <a:pt x="11969" y="182"/>
                    <a:pt x="11921" y="183"/>
                  </a:cubicBezTo>
                  <a:cubicBezTo>
                    <a:pt x="11865" y="182"/>
                    <a:pt x="11808" y="180"/>
                    <a:pt x="11750" y="180"/>
                  </a:cubicBezTo>
                  <a:cubicBezTo>
                    <a:pt x="11609" y="178"/>
                    <a:pt x="11467" y="175"/>
                    <a:pt x="11326" y="174"/>
                  </a:cubicBezTo>
                  <a:cubicBezTo>
                    <a:pt x="11322" y="171"/>
                    <a:pt x="11318" y="170"/>
                    <a:pt x="11314" y="168"/>
                  </a:cubicBezTo>
                  <a:cubicBezTo>
                    <a:pt x="11268" y="154"/>
                    <a:pt x="11220" y="146"/>
                    <a:pt x="11172" y="142"/>
                  </a:cubicBezTo>
                  <a:cubicBezTo>
                    <a:pt x="11113" y="136"/>
                    <a:pt x="11054" y="131"/>
                    <a:pt x="10996" y="127"/>
                  </a:cubicBezTo>
                  <a:cubicBezTo>
                    <a:pt x="10905" y="121"/>
                    <a:pt x="10814" y="115"/>
                    <a:pt x="10724" y="108"/>
                  </a:cubicBezTo>
                  <a:cubicBezTo>
                    <a:pt x="10593" y="99"/>
                    <a:pt x="10463" y="92"/>
                    <a:pt x="10332" y="87"/>
                  </a:cubicBezTo>
                  <a:cubicBezTo>
                    <a:pt x="9933" y="71"/>
                    <a:pt x="9534" y="57"/>
                    <a:pt x="9134" y="49"/>
                  </a:cubicBezTo>
                  <a:cubicBezTo>
                    <a:pt x="8913" y="46"/>
                    <a:pt x="8694" y="41"/>
                    <a:pt x="8473" y="39"/>
                  </a:cubicBezTo>
                  <a:cubicBezTo>
                    <a:pt x="8450" y="39"/>
                    <a:pt x="8427" y="39"/>
                    <a:pt x="8403" y="39"/>
                  </a:cubicBezTo>
                  <a:cubicBezTo>
                    <a:pt x="8222" y="39"/>
                    <a:pt x="8040" y="42"/>
                    <a:pt x="7857" y="42"/>
                  </a:cubicBezTo>
                  <a:lnTo>
                    <a:pt x="7857" y="42"/>
                  </a:lnTo>
                  <a:cubicBezTo>
                    <a:pt x="7845" y="42"/>
                    <a:pt x="7833" y="42"/>
                    <a:pt x="7822" y="42"/>
                  </a:cubicBezTo>
                  <a:cubicBezTo>
                    <a:pt x="7802" y="42"/>
                    <a:pt x="7782" y="42"/>
                    <a:pt x="7762" y="44"/>
                  </a:cubicBezTo>
                  <a:cubicBezTo>
                    <a:pt x="7733" y="48"/>
                    <a:pt x="7706" y="56"/>
                    <a:pt x="7677" y="64"/>
                  </a:cubicBezTo>
                  <a:cubicBezTo>
                    <a:pt x="7657" y="71"/>
                    <a:pt x="7638" y="80"/>
                    <a:pt x="7622" y="92"/>
                  </a:cubicBezTo>
                  <a:cubicBezTo>
                    <a:pt x="7560" y="94"/>
                    <a:pt x="7497" y="95"/>
                    <a:pt x="7434" y="96"/>
                  </a:cubicBezTo>
                  <a:cubicBezTo>
                    <a:pt x="7214" y="102"/>
                    <a:pt x="6995" y="105"/>
                    <a:pt x="6775" y="106"/>
                  </a:cubicBezTo>
                  <a:cubicBezTo>
                    <a:pt x="6755" y="96"/>
                    <a:pt x="6733" y="89"/>
                    <a:pt x="6709" y="87"/>
                  </a:cubicBezTo>
                  <a:cubicBezTo>
                    <a:pt x="6329" y="59"/>
                    <a:pt x="5950" y="39"/>
                    <a:pt x="5570" y="20"/>
                  </a:cubicBezTo>
                  <a:cubicBezTo>
                    <a:pt x="5374" y="10"/>
                    <a:pt x="5178" y="1"/>
                    <a:pt x="498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7" name="Google Shape;2147;p42"/>
            <p:cNvSpPr/>
            <p:nvPr/>
          </p:nvSpPr>
          <p:spPr>
            <a:xfrm flipH="1">
              <a:off x="6602170" y="3737109"/>
              <a:ext cx="1054766" cy="37940"/>
            </a:xfrm>
            <a:custGeom>
              <a:avLst/>
              <a:gdLst/>
              <a:ahLst/>
              <a:cxnLst/>
              <a:rect l="l" t="t" r="r" b="b"/>
              <a:pathLst>
                <a:path w="17258" h="613" extrusionOk="0">
                  <a:moveTo>
                    <a:pt x="13404" y="0"/>
                  </a:moveTo>
                  <a:cubicBezTo>
                    <a:pt x="13316" y="0"/>
                    <a:pt x="13227" y="3"/>
                    <a:pt x="13139" y="11"/>
                  </a:cubicBezTo>
                  <a:cubicBezTo>
                    <a:pt x="13007" y="22"/>
                    <a:pt x="12873" y="34"/>
                    <a:pt x="12741" y="41"/>
                  </a:cubicBezTo>
                  <a:cubicBezTo>
                    <a:pt x="12665" y="44"/>
                    <a:pt x="12588" y="45"/>
                    <a:pt x="12512" y="45"/>
                  </a:cubicBezTo>
                  <a:cubicBezTo>
                    <a:pt x="12474" y="45"/>
                    <a:pt x="12436" y="45"/>
                    <a:pt x="12398" y="44"/>
                  </a:cubicBezTo>
                  <a:cubicBezTo>
                    <a:pt x="12188" y="36"/>
                    <a:pt x="11977" y="27"/>
                    <a:pt x="11767" y="27"/>
                  </a:cubicBezTo>
                  <a:cubicBezTo>
                    <a:pt x="11728" y="27"/>
                    <a:pt x="11689" y="27"/>
                    <a:pt x="11650" y="28"/>
                  </a:cubicBezTo>
                  <a:cubicBezTo>
                    <a:pt x="11401" y="33"/>
                    <a:pt x="11151" y="40"/>
                    <a:pt x="10902" y="42"/>
                  </a:cubicBezTo>
                  <a:lnTo>
                    <a:pt x="10897" y="42"/>
                  </a:lnTo>
                  <a:cubicBezTo>
                    <a:pt x="10504" y="35"/>
                    <a:pt x="10109" y="15"/>
                    <a:pt x="9715" y="15"/>
                  </a:cubicBezTo>
                  <a:cubicBezTo>
                    <a:pt x="9620" y="15"/>
                    <a:pt x="9525" y="16"/>
                    <a:pt x="9430" y="19"/>
                  </a:cubicBezTo>
                  <a:cubicBezTo>
                    <a:pt x="9222" y="25"/>
                    <a:pt x="9014" y="37"/>
                    <a:pt x="8807" y="51"/>
                  </a:cubicBezTo>
                  <a:cubicBezTo>
                    <a:pt x="8607" y="65"/>
                    <a:pt x="8406" y="73"/>
                    <a:pt x="8205" y="80"/>
                  </a:cubicBezTo>
                  <a:cubicBezTo>
                    <a:pt x="7811" y="91"/>
                    <a:pt x="7417" y="105"/>
                    <a:pt x="7022" y="107"/>
                  </a:cubicBezTo>
                  <a:lnTo>
                    <a:pt x="7012" y="107"/>
                  </a:lnTo>
                  <a:cubicBezTo>
                    <a:pt x="7014" y="107"/>
                    <a:pt x="7017" y="107"/>
                    <a:pt x="7019" y="106"/>
                  </a:cubicBezTo>
                  <a:cubicBezTo>
                    <a:pt x="6804" y="100"/>
                    <a:pt x="6590" y="91"/>
                    <a:pt x="6375" y="84"/>
                  </a:cubicBezTo>
                  <a:cubicBezTo>
                    <a:pt x="6319" y="82"/>
                    <a:pt x="6262" y="82"/>
                    <a:pt x="6206" y="82"/>
                  </a:cubicBezTo>
                  <a:cubicBezTo>
                    <a:pt x="6062" y="82"/>
                    <a:pt x="5918" y="86"/>
                    <a:pt x="5775" y="89"/>
                  </a:cubicBezTo>
                  <a:cubicBezTo>
                    <a:pt x="5679" y="91"/>
                    <a:pt x="5584" y="91"/>
                    <a:pt x="5488" y="91"/>
                  </a:cubicBezTo>
                  <a:cubicBezTo>
                    <a:pt x="5393" y="91"/>
                    <a:pt x="5297" y="91"/>
                    <a:pt x="5201" y="90"/>
                  </a:cubicBezTo>
                  <a:cubicBezTo>
                    <a:pt x="5156" y="90"/>
                    <a:pt x="5111" y="90"/>
                    <a:pt x="5067" y="90"/>
                  </a:cubicBezTo>
                  <a:cubicBezTo>
                    <a:pt x="4895" y="90"/>
                    <a:pt x="4725" y="92"/>
                    <a:pt x="4553" y="98"/>
                  </a:cubicBezTo>
                  <a:cubicBezTo>
                    <a:pt x="4359" y="106"/>
                    <a:pt x="4165" y="114"/>
                    <a:pt x="3969" y="116"/>
                  </a:cubicBezTo>
                  <a:cubicBezTo>
                    <a:pt x="3728" y="112"/>
                    <a:pt x="3487" y="106"/>
                    <a:pt x="3245" y="106"/>
                  </a:cubicBezTo>
                  <a:cubicBezTo>
                    <a:pt x="3132" y="106"/>
                    <a:pt x="3019" y="113"/>
                    <a:pt x="2907" y="119"/>
                  </a:cubicBezTo>
                  <a:cubicBezTo>
                    <a:pt x="2773" y="125"/>
                    <a:pt x="2640" y="131"/>
                    <a:pt x="2507" y="137"/>
                  </a:cubicBezTo>
                  <a:cubicBezTo>
                    <a:pt x="2323" y="144"/>
                    <a:pt x="2137" y="143"/>
                    <a:pt x="1953" y="151"/>
                  </a:cubicBezTo>
                  <a:cubicBezTo>
                    <a:pt x="1739" y="161"/>
                    <a:pt x="1526" y="170"/>
                    <a:pt x="1312" y="179"/>
                  </a:cubicBezTo>
                  <a:cubicBezTo>
                    <a:pt x="1113" y="186"/>
                    <a:pt x="915" y="193"/>
                    <a:pt x="717" y="207"/>
                  </a:cubicBezTo>
                  <a:cubicBezTo>
                    <a:pt x="619" y="213"/>
                    <a:pt x="523" y="223"/>
                    <a:pt x="426" y="231"/>
                  </a:cubicBezTo>
                  <a:cubicBezTo>
                    <a:pt x="376" y="234"/>
                    <a:pt x="328" y="239"/>
                    <a:pt x="279" y="240"/>
                  </a:cubicBezTo>
                  <a:cubicBezTo>
                    <a:pt x="273" y="240"/>
                    <a:pt x="268" y="240"/>
                    <a:pt x="262" y="241"/>
                  </a:cubicBezTo>
                  <a:cubicBezTo>
                    <a:pt x="251" y="224"/>
                    <a:pt x="235" y="212"/>
                    <a:pt x="213" y="212"/>
                  </a:cubicBezTo>
                  <a:cubicBezTo>
                    <a:pt x="191" y="212"/>
                    <a:pt x="173" y="227"/>
                    <a:pt x="164" y="247"/>
                  </a:cubicBezTo>
                  <a:cubicBezTo>
                    <a:pt x="65" y="263"/>
                    <a:pt x="0" y="368"/>
                    <a:pt x="18" y="462"/>
                  </a:cubicBezTo>
                  <a:cubicBezTo>
                    <a:pt x="35" y="555"/>
                    <a:pt x="116" y="612"/>
                    <a:pt x="205" y="612"/>
                  </a:cubicBezTo>
                  <a:cubicBezTo>
                    <a:pt x="214" y="612"/>
                    <a:pt x="224" y="612"/>
                    <a:pt x="233" y="610"/>
                  </a:cubicBezTo>
                  <a:lnTo>
                    <a:pt x="236" y="610"/>
                  </a:lnTo>
                  <a:cubicBezTo>
                    <a:pt x="228" y="611"/>
                    <a:pt x="220" y="611"/>
                    <a:pt x="212" y="613"/>
                  </a:cubicBezTo>
                  <a:cubicBezTo>
                    <a:pt x="275" y="609"/>
                    <a:pt x="338" y="608"/>
                    <a:pt x="400" y="603"/>
                  </a:cubicBezTo>
                  <a:cubicBezTo>
                    <a:pt x="486" y="597"/>
                    <a:pt x="571" y="590"/>
                    <a:pt x="654" y="583"/>
                  </a:cubicBezTo>
                  <a:cubicBezTo>
                    <a:pt x="794" y="570"/>
                    <a:pt x="933" y="563"/>
                    <a:pt x="1072" y="559"/>
                  </a:cubicBezTo>
                  <a:cubicBezTo>
                    <a:pt x="1474" y="543"/>
                    <a:pt x="1877" y="520"/>
                    <a:pt x="2279" y="512"/>
                  </a:cubicBezTo>
                  <a:cubicBezTo>
                    <a:pt x="2490" y="507"/>
                    <a:pt x="2700" y="499"/>
                    <a:pt x="2910" y="489"/>
                  </a:cubicBezTo>
                  <a:cubicBezTo>
                    <a:pt x="3102" y="479"/>
                    <a:pt x="3293" y="476"/>
                    <a:pt x="3485" y="475"/>
                  </a:cubicBezTo>
                  <a:lnTo>
                    <a:pt x="3485" y="475"/>
                  </a:lnTo>
                  <a:cubicBezTo>
                    <a:pt x="3643" y="479"/>
                    <a:pt x="3800" y="483"/>
                    <a:pt x="3959" y="486"/>
                  </a:cubicBezTo>
                  <a:cubicBezTo>
                    <a:pt x="3981" y="486"/>
                    <a:pt x="4003" y="486"/>
                    <a:pt x="4025" y="486"/>
                  </a:cubicBezTo>
                  <a:cubicBezTo>
                    <a:pt x="4193" y="486"/>
                    <a:pt x="4360" y="476"/>
                    <a:pt x="4527" y="470"/>
                  </a:cubicBezTo>
                  <a:cubicBezTo>
                    <a:pt x="4703" y="462"/>
                    <a:pt x="4877" y="459"/>
                    <a:pt x="5052" y="459"/>
                  </a:cubicBezTo>
                  <a:cubicBezTo>
                    <a:pt x="5096" y="459"/>
                    <a:pt x="5140" y="459"/>
                    <a:pt x="5184" y="459"/>
                  </a:cubicBezTo>
                  <a:cubicBezTo>
                    <a:pt x="5292" y="460"/>
                    <a:pt x="5400" y="461"/>
                    <a:pt x="5509" y="461"/>
                  </a:cubicBezTo>
                  <a:cubicBezTo>
                    <a:pt x="5589" y="461"/>
                    <a:pt x="5669" y="460"/>
                    <a:pt x="5748" y="459"/>
                  </a:cubicBezTo>
                  <a:cubicBezTo>
                    <a:pt x="5949" y="456"/>
                    <a:pt x="6149" y="452"/>
                    <a:pt x="6349" y="452"/>
                  </a:cubicBezTo>
                  <a:lnTo>
                    <a:pt x="6354" y="452"/>
                  </a:lnTo>
                  <a:cubicBezTo>
                    <a:pt x="6606" y="462"/>
                    <a:pt x="6858" y="476"/>
                    <a:pt x="7110" y="476"/>
                  </a:cubicBezTo>
                  <a:cubicBezTo>
                    <a:pt x="7162" y="476"/>
                    <a:pt x="7214" y="476"/>
                    <a:pt x="7266" y="474"/>
                  </a:cubicBezTo>
                  <a:cubicBezTo>
                    <a:pt x="7672" y="464"/>
                    <a:pt x="8075" y="456"/>
                    <a:pt x="8481" y="439"/>
                  </a:cubicBezTo>
                  <a:cubicBezTo>
                    <a:pt x="8684" y="431"/>
                    <a:pt x="8887" y="416"/>
                    <a:pt x="9091" y="403"/>
                  </a:cubicBezTo>
                  <a:cubicBezTo>
                    <a:pt x="9288" y="391"/>
                    <a:pt x="9485" y="386"/>
                    <a:pt x="9683" y="385"/>
                  </a:cubicBezTo>
                  <a:lnTo>
                    <a:pt x="9683" y="385"/>
                  </a:lnTo>
                  <a:cubicBezTo>
                    <a:pt x="9871" y="386"/>
                    <a:pt x="10059" y="390"/>
                    <a:pt x="10246" y="394"/>
                  </a:cubicBezTo>
                  <a:cubicBezTo>
                    <a:pt x="10428" y="398"/>
                    <a:pt x="10609" y="406"/>
                    <a:pt x="10791" y="409"/>
                  </a:cubicBezTo>
                  <a:cubicBezTo>
                    <a:pt x="10842" y="410"/>
                    <a:pt x="10892" y="410"/>
                    <a:pt x="10943" y="410"/>
                  </a:cubicBezTo>
                  <a:cubicBezTo>
                    <a:pt x="11105" y="410"/>
                    <a:pt x="11267" y="406"/>
                    <a:pt x="11428" y="402"/>
                  </a:cubicBezTo>
                  <a:cubicBezTo>
                    <a:pt x="11576" y="399"/>
                    <a:pt x="11723" y="396"/>
                    <a:pt x="11871" y="396"/>
                  </a:cubicBezTo>
                  <a:cubicBezTo>
                    <a:pt x="11894" y="396"/>
                    <a:pt x="11916" y="396"/>
                    <a:pt x="11939" y="396"/>
                  </a:cubicBezTo>
                  <a:lnTo>
                    <a:pt x="11915" y="396"/>
                  </a:lnTo>
                  <a:cubicBezTo>
                    <a:pt x="12049" y="401"/>
                    <a:pt x="12182" y="406"/>
                    <a:pt x="12314" y="411"/>
                  </a:cubicBezTo>
                  <a:cubicBezTo>
                    <a:pt x="12372" y="413"/>
                    <a:pt x="12429" y="414"/>
                    <a:pt x="12486" y="414"/>
                  </a:cubicBezTo>
                  <a:cubicBezTo>
                    <a:pt x="12565" y="414"/>
                    <a:pt x="12643" y="413"/>
                    <a:pt x="12721" y="411"/>
                  </a:cubicBezTo>
                  <a:cubicBezTo>
                    <a:pt x="12837" y="408"/>
                    <a:pt x="12952" y="398"/>
                    <a:pt x="13068" y="388"/>
                  </a:cubicBezTo>
                  <a:cubicBezTo>
                    <a:pt x="13196" y="377"/>
                    <a:pt x="13323" y="371"/>
                    <a:pt x="13450" y="369"/>
                  </a:cubicBezTo>
                  <a:cubicBezTo>
                    <a:pt x="13600" y="375"/>
                    <a:pt x="13749" y="386"/>
                    <a:pt x="13899" y="387"/>
                  </a:cubicBezTo>
                  <a:cubicBezTo>
                    <a:pt x="13987" y="387"/>
                    <a:pt x="14075" y="386"/>
                    <a:pt x="14163" y="385"/>
                  </a:cubicBezTo>
                  <a:cubicBezTo>
                    <a:pt x="14212" y="384"/>
                    <a:pt x="14260" y="383"/>
                    <a:pt x="14309" y="383"/>
                  </a:cubicBezTo>
                  <a:cubicBezTo>
                    <a:pt x="14329" y="383"/>
                    <a:pt x="14349" y="383"/>
                    <a:pt x="14369" y="384"/>
                  </a:cubicBezTo>
                  <a:cubicBezTo>
                    <a:pt x="14470" y="384"/>
                    <a:pt x="14571" y="384"/>
                    <a:pt x="14672" y="384"/>
                  </a:cubicBezTo>
                  <a:cubicBezTo>
                    <a:pt x="14722" y="384"/>
                    <a:pt x="14773" y="384"/>
                    <a:pt x="14823" y="384"/>
                  </a:cubicBezTo>
                  <a:cubicBezTo>
                    <a:pt x="14888" y="383"/>
                    <a:pt x="14955" y="382"/>
                    <a:pt x="15021" y="380"/>
                  </a:cubicBezTo>
                  <a:cubicBezTo>
                    <a:pt x="15078" y="379"/>
                    <a:pt x="15136" y="378"/>
                    <a:pt x="15194" y="378"/>
                  </a:cubicBezTo>
                  <a:cubicBezTo>
                    <a:pt x="15207" y="378"/>
                    <a:pt x="15221" y="378"/>
                    <a:pt x="15235" y="378"/>
                  </a:cubicBezTo>
                  <a:cubicBezTo>
                    <a:pt x="15404" y="383"/>
                    <a:pt x="15573" y="388"/>
                    <a:pt x="15742" y="390"/>
                  </a:cubicBezTo>
                  <a:lnTo>
                    <a:pt x="15740" y="390"/>
                  </a:lnTo>
                  <a:cubicBezTo>
                    <a:pt x="15948" y="392"/>
                    <a:pt x="16156" y="401"/>
                    <a:pt x="16364" y="407"/>
                  </a:cubicBezTo>
                  <a:cubicBezTo>
                    <a:pt x="16566" y="412"/>
                    <a:pt x="16768" y="425"/>
                    <a:pt x="16968" y="450"/>
                  </a:cubicBezTo>
                  <a:cubicBezTo>
                    <a:pt x="16985" y="452"/>
                    <a:pt x="17002" y="456"/>
                    <a:pt x="17020" y="458"/>
                  </a:cubicBezTo>
                  <a:cubicBezTo>
                    <a:pt x="17032" y="459"/>
                    <a:pt x="17044" y="460"/>
                    <a:pt x="17055" y="460"/>
                  </a:cubicBezTo>
                  <a:cubicBezTo>
                    <a:pt x="17141" y="459"/>
                    <a:pt x="17220" y="403"/>
                    <a:pt x="17238" y="313"/>
                  </a:cubicBezTo>
                  <a:cubicBezTo>
                    <a:pt x="17257" y="218"/>
                    <a:pt x="17193" y="112"/>
                    <a:pt x="17094" y="96"/>
                  </a:cubicBezTo>
                  <a:cubicBezTo>
                    <a:pt x="16854" y="57"/>
                    <a:pt x="16608" y="43"/>
                    <a:pt x="16364" y="36"/>
                  </a:cubicBezTo>
                  <a:cubicBezTo>
                    <a:pt x="16116" y="29"/>
                    <a:pt x="15867" y="21"/>
                    <a:pt x="15619" y="19"/>
                  </a:cubicBezTo>
                  <a:lnTo>
                    <a:pt x="15620" y="19"/>
                  </a:lnTo>
                  <a:cubicBezTo>
                    <a:pt x="15489" y="17"/>
                    <a:pt x="15357" y="9"/>
                    <a:pt x="15225" y="9"/>
                  </a:cubicBezTo>
                  <a:cubicBezTo>
                    <a:pt x="15217" y="9"/>
                    <a:pt x="15209" y="9"/>
                    <a:pt x="15200" y="9"/>
                  </a:cubicBezTo>
                  <a:cubicBezTo>
                    <a:pt x="15185" y="9"/>
                    <a:pt x="15170" y="8"/>
                    <a:pt x="15155" y="8"/>
                  </a:cubicBezTo>
                  <a:cubicBezTo>
                    <a:pt x="15091" y="8"/>
                    <a:pt x="15028" y="10"/>
                    <a:pt x="14965" y="11"/>
                  </a:cubicBezTo>
                  <a:cubicBezTo>
                    <a:pt x="14896" y="13"/>
                    <a:pt x="14825" y="14"/>
                    <a:pt x="14757" y="14"/>
                  </a:cubicBezTo>
                  <a:cubicBezTo>
                    <a:pt x="14727" y="15"/>
                    <a:pt x="14698" y="15"/>
                    <a:pt x="14668" y="15"/>
                  </a:cubicBezTo>
                  <a:cubicBezTo>
                    <a:pt x="14588" y="15"/>
                    <a:pt x="14508" y="14"/>
                    <a:pt x="14428" y="14"/>
                  </a:cubicBezTo>
                  <a:cubicBezTo>
                    <a:pt x="14399" y="14"/>
                    <a:pt x="14370" y="14"/>
                    <a:pt x="14340" y="14"/>
                  </a:cubicBezTo>
                  <a:cubicBezTo>
                    <a:pt x="14207" y="15"/>
                    <a:pt x="14074" y="18"/>
                    <a:pt x="13941" y="18"/>
                  </a:cubicBezTo>
                  <a:cubicBezTo>
                    <a:pt x="13919" y="18"/>
                    <a:pt x="13898" y="18"/>
                    <a:pt x="13876" y="18"/>
                  </a:cubicBezTo>
                  <a:lnTo>
                    <a:pt x="13900" y="18"/>
                  </a:lnTo>
                  <a:cubicBezTo>
                    <a:pt x="13735" y="10"/>
                    <a:pt x="13570" y="0"/>
                    <a:pt x="134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8" name="Google Shape;2148;p42"/>
            <p:cNvSpPr/>
            <p:nvPr/>
          </p:nvSpPr>
          <p:spPr>
            <a:xfrm flipH="1">
              <a:off x="6614394" y="3780928"/>
              <a:ext cx="1036186" cy="37197"/>
            </a:xfrm>
            <a:custGeom>
              <a:avLst/>
              <a:gdLst/>
              <a:ahLst/>
              <a:cxnLst/>
              <a:rect l="l" t="t" r="r" b="b"/>
              <a:pathLst>
                <a:path w="16954" h="601" extrusionOk="0">
                  <a:moveTo>
                    <a:pt x="734" y="187"/>
                  </a:moveTo>
                  <a:lnTo>
                    <a:pt x="734" y="187"/>
                  </a:lnTo>
                  <a:cubicBezTo>
                    <a:pt x="730" y="188"/>
                    <a:pt x="725" y="189"/>
                    <a:pt x="721" y="189"/>
                  </a:cubicBezTo>
                  <a:cubicBezTo>
                    <a:pt x="725" y="189"/>
                    <a:pt x="730" y="188"/>
                    <a:pt x="734" y="187"/>
                  </a:cubicBezTo>
                  <a:close/>
                  <a:moveTo>
                    <a:pt x="3932" y="445"/>
                  </a:moveTo>
                  <a:cubicBezTo>
                    <a:pt x="3933" y="445"/>
                    <a:pt x="3934" y="445"/>
                    <a:pt x="3935" y="445"/>
                  </a:cubicBezTo>
                  <a:cubicBezTo>
                    <a:pt x="3934" y="445"/>
                    <a:pt x="3933" y="445"/>
                    <a:pt x="3932" y="445"/>
                  </a:cubicBezTo>
                  <a:close/>
                  <a:moveTo>
                    <a:pt x="6651" y="1"/>
                  </a:moveTo>
                  <a:cubicBezTo>
                    <a:pt x="6593" y="1"/>
                    <a:pt x="6536" y="1"/>
                    <a:pt x="6478" y="2"/>
                  </a:cubicBezTo>
                  <a:cubicBezTo>
                    <a:pt x="6314" y="4"/>
                    <a:pt x="6150" y="8"/>
                    <a:pt x="5985" y="8"/>
                  </a:cubicBezTo>
                  <a:cubicBezTo>
                    <a:pt x="5965" y="8"/>
                    <a:pt x="5945" y="8"/>
                    <a:pt x="5925" y="7"/>
                  </a:cubicBezTo>
                  <a:cubicBezTo>
                    <a:pt x="5868" y="7"/>
                    <a:pt x="5812" y="7"/>
                    <a:pt x="5755" y="7"/>
                  </a:cubicBezTo>
                  <a:cubicBezTo>
                    <a:pt x="5608" y="7"/>
                    <a:pt x="5460" y="9"/>
                    <a:pt x="5312" y="19"/>
                  </a:cubicBezTo>
                  <a:cubicBezTo>
                    <a:pt x="5125" y="30"/>
                    <a:pt x="4938" y="51"/>
                    <a:pt x="4750" y="60"/>
                  </a:cubicBezTo>
                  <a:cubicBezTo>
                    <a:pt x="4562" y="70"/>
                    <a:pt x="4374" y="78"/>
                    <a:pt x="4185" y="78"/>
                  </a:cubicBezTo>
                  <a:cubicBezTo>
                    <a:pt x="4174" y="78"/>
                    <a:pt x="4162" y="78"/>
                    <a:pt x="4151" y="78"/>
                  </a:cubicBezTo>
                  <a:lnTo>
                    <a:pt x="4152" y="78"/>
                  </a:lnTo>
                  <a:cubicBezTo>
                    <a:pt x="4033" y="76"/>
                    <a:pt x="3912" y="75"/>
                    <a:pt x="3792" y="75"/>
                  </a:cubicBezTo>
                  <a:lnTo>
                    <a:pt x="3816" y="75"/>
                  </a:lnTo>
                  <a:cubicBezTo>
                    <a:pt x="3546" y="71"/>
                    <a:pt x="3276" y="69"/>
                    <a:pt x="3006" y="67"/>
                  </a:cubicBezTo>
                  <a:lnTo>
                    <a:pt x="3010" y="67"/>
                  </a:lnTo>
                  <a:cubicBezTo>
                    <a:pt x="2893" y="65"/>
                    <a:pt x="2775" y="61"/>
                    <a:pt x="2657" y="61"/>
                  </a:cubicBezTo>
                  <a:cubicBezTo>
                    <a:pt x="2590" y="61"/>
                    <a:pt x="2522" y="62"/>
                    <a:pt x="2455" y="67"/>
                  </a:cubicBezTo>
                  <a:cubicBezTo>
                    <a:pt x="2269" y="79"/>
                    <a:pt x="2084" y="98"/>
                    <a:pt x="1898" y="113"/>
                  </a:cubicBezTo>
                  <a:cubicBezTo>
                    <a:pt x="1704" y="129"/>
                    <a:pt x="1511" y="132"/>
                    <a:pt x="1316" y="135"/>
                  </a:cubicBezTo>
                  <a:cubicBezTo>
                    <a:pt x="1121" y="139"/>
                    <a:pt x="928" y="163"/>
                    <a:pt x="734" y="187"/>
                  </a:cubicBezTo>
                  <a:lnTo>
                    <a:pt x="734" y="187"/>
                  </a:lnTo>
                  <a:cubicBezTo>
                    <a:pt x="738" y="187"/>
                    <a:pt x="741" y="187"/>
                    <a:pt x="745" y="187"/>
                  </a:cubicBezTo>
                  <a:cubicBezTo>
                    <a:pt x="645" y="198"/>
                    <a:pt x="548" y="210"/>
                    <a:pt x="447" y="213"/>
                  </a:cubicBezTo>
                  <a:cubicBezTo>
                    <a:pt x="400" y="214"/>
                    <a:pt x="354" y="217"/>
                    <a:pt x="307" y="219"/>
                  </a:cubicBezTo>
                  <a:cubicBezTo>
                    <a:pt x="250" y="222"/>
                    <a:pt x="184" y="222"/>
                    <a:pt x="132" y="248"/>
                  </a:cubicBezTo>
                  <a:cubicBezTo>
                    <a:pt x="41" y="292"/>
                    <a:pt x="0" y="403"/>
                    <a:pt x="44" y="495"/>
                  </a:cubicBezTo>
                  <a:cubicBezTo>
                    <a:pt x="75" y="560"/>
                    <a:pt x="143" y="600"/>
                    <a:pt x="212" y="600"/>
                  </a:cubicBezTo>
                  <a:cubicBezTo>
                    <a:pt x="228" y="600"/>
                    <a:pt x="243" y="598"/>
                    <a:pt x="259" y="594"/>
                  </a:cubicBezTo>
                  <a:lnTo>
                    <a:pt x="261" y="594"/>
                  </a:lnTo>
                  <a:cubicBezTo>
                    <a:pt x="379" y="583"/>
                    <a:pt x="497" y="584"/>
                    <a:pt x="615" y="573"/>
                  </a:cubicBezTo>
                  <a:cubicBezTo>
                    <a:pt x="742" y="562"/>
                    <a:pt x="869" y="543"/>
                    <a:pt x="996" y="528"/>
                  </a:cubicBezTo>
                  <a:cubicBezTo>
                    <a:pt x="1137" y="513"/>
                    <a:pt x="1276" y="506"/>
                    <a:pt x="1419" y="504"/>
                  </a:cubicBezTo>
                  <a:cubicBezTo>
                    <a:pt x="1560" y="503"/>
                    <a:pt x="1703" y="500"/>
                    <a:pt x="1844" y="488"/>
                  </a:cubicBezTo>
                  <a:cubicBezTo>
                    <a:pt x="1985" y="477"/>
                    <a:pt x="2128" y="465"/>
                    <a:pt x="2270" y="452"/>
                  </a:cubicBezTo>
                  <a:cubicBezTo>
                    <a:pt x="2402" y="442"/>
                    <a:pt x="2532" y="432"/>
                    <a:pt x="2662" y="432"/>
                  </a:cubicBezTo>
                  <a:cubicBezTo>
                    <a:pt x="2932" y="437"/>
                    <a:pt x="3203" y="436"/>
                    <a:pt x="3473" y="439"/>
                  </a:cubicBezTo>
                  <a:lnTo>
                    <a:pt x="3475" y="439"/>
                  </a:lnTo>
                  <a:cubicBezTo>
                    <a:pt x="3628" y="442"/>
                    <a:pt x="3780" y="444"/>
                    <a:pt x="3932" y="445"/>
                  </a:cubicBezTo>
                  <a:lnTo>
                    <a:pt x="3932" y="445"/>
                  </a:lnTo>
                  <a:cubicBezTo>
                    <a:pt x="3930" y="445"/>
                    <a:pt x="3927" y="445"/>
                    <a:pt x="3925" y="444"/>
                  </a:cubicBezTo>
                  <a:lnTo>
                    <a:pt x="3925" y="444"/>
                  </a:lnTo>
                  <a:cubicBezTo>
                    <a:pt x="4027" y="446"/>
                    <a:pt x="4129" y="447"/>
                    <a:pt x="4231" y="447"/>
                  </a:cubicBezTo>
                  <a:cubicBezTo>
                    <a:pt x="4291" y="447"/>
                    <a:pt x="4350" y="447"/>
                    <a:pt x="4409" y="445"/>
                  </a:cubicBezTo>
                  <a:cubicBezTo>
                    <a:pt x="4606" y="441"/>
                    <a:pt x="4804" y="429"/>
                    <a:pt x="5001" y="413"/>
                  </a:cubicBezTo>
                  <a:cubicBezTo>
                    <a:pt x="5187" y="400"/>
                    <a:pt x="5375" y="379"/>
                    <a:pt x="5563" y="378"/>
                  </a:cubicBezTo>
                  <a:cubicBezTo>
                    <a:pt x="5618" y="377"/>
                    <a:pt x="5673" y="377"/>
                    <a:pt x="5727" y="377"/>
                  </a:cubicBezTo>
                  <a:cubicBezTo>
                    <a:pt x="5815" y="377"/>
                    <a:pt x="5903" y="378"/>
                    <a:pt x="5992" y="378"/>
                  </a:cubicBezTo>
                  <a:cubicBezTo>
                    <a:pt x="6046" y="378"/>
                    <a:pt x="6101" y="377"/>
                    <a:pt x="6156" y="377"/>
                  </a:cubicBezTo>
                  <a:cubicBezTo>
                    <a:pt x="6242" y="376"/>
                    <a:pt x="6331" y="374"/>
                    <a:pt x="6417" y="372"/>
                  </a:cubicBezTo>
                  <a:cubicBezTo>
                    <a:pt x="6525" y="371"/>
                    <a:pt x="6634" y="369"/>
                    <a:pt x="6742" y="369"/>
                  </a:cubicBezTo>
                  <a:cubicBezTo>
                    <a:pt x="6980" y="373"/>
                    <a:pt x="7217" y="377"/>
                    <a:pt x="7455" y="384"/>
                  </a:cubicBezTo>
                  <a:cubicBezTo>
                    <a:pt x="7703" y="393"/>
                    <a:pt x="7951" y="392"/>
                    <a:pt x="8199" y="397"/>
                  </a:cubicBezTo>
                  <a:cubicBezTo>
                    <a:pt x="8392" y="403"/>
                    <a:pt x="8587" y="415"/>
                    <a:pt x="8780" y="420"/>
                  </a:cubicBezTo>
                  <a:cubicBezTo>
                    <a:pt x="8986" y="427"/>
                    <a:pt x="9193" y="431"/>
                    <a:pt x="9398" y="432"/>
                  </a:cubicBezTo>
                  <a:cubicBezTo>
                    <a:pt x="9595" y="432"/>
                    <a:pt x="9791" y="427"/>
                    <a:pt x="9987" y="415"/>
                  </a:cubicBezTo>
                  <a:cubicBezTo>
                    <a:pt x="10175" y="403"/>
                    <a:pt x="10365" y="400"/>
                    <a:pt x="10553" y="400"/>
                  </a:cubicBezTo>
                  <a:cubicBezTo>
                    <a:pt x="10549" y="400"/>
                    <a:pt x="10545" y="398"/>
                    <a:pt x="10542" y="398"/>
                  </a:cubicBezTo>
                  <a:cubicBezTo>
                    <a:pt x="10548" y="398"/>
                    <a:pt x="10553" y="398"/>
                    <a:pt x="10559" y="400"/>
                  </a:cubicBezTo>
                  <a:lnTo>
                    <a:pt x="10560" y="400"/>
                  </a:lnTo>
                  <a:cubicBezTo>
                    <a:pt x="10694" y="402"/>
                    <a:pt x="10828" y="407"/>
                    <a:pt x="10963" y="415"/>
                  </a:cubicBezTo>
                  <a:cubicBezTo>
                    <a:pt x="11105" y="423"/>
                    <a:pt x="11247" y="435"/>
                    <a:pt x="11390" y="440"/>
                  </a:cubicBezTo>
                  <a:cubicBezTo>
                    <a:pt x="11474" y="442"/>
                    <a:pt x="11558" y="444"/>
                    <a:pt x="11642" y="444"/>
                  </a:cubicBezTo>
                  <a:cubicBezTo>
                    <a:pt x="11702" y="444"/>
                    <a:pt x="11763" y="443"/>
                    <a:pt x="11824" y="441"/>
                  </a:cubicBezTo>
                  <a:cubicBezTo>
                    <a:pt x="11967" y="435"/>
                    <a:pt x="12110" y="433"/>
                    <a:pt x="12253" y="432"/>
                  </a:cubicBezTo>
                  <a:cubicBezTo>
                    <a:pt x="12248" y="432"/>
                    <a:pt x="12243" y="432"/>
                    <a:pt x="12238" y="431"/>
                  </a:cubicBezTo>
                  <a:lnTo>
                    <a:pt x="12238" y="431"/>
                  </a:lnTo>
                  <a:cubicBezTo>
                    <a:pt x="12454" y="434"/>
                    <a:pt x="12670" y="441"/>
                    <a:pt x="12886" y="443"/>
                  </a:cubicBezTo>
                  <a:cubicBezTo>
                    <a:pt x="13006" y="443"/>
                    <a:pt x="13127" y="440"/>
                    <a:pt x="13249" y="437"/>
                  </a:cubicBezTo>
                  <a:cubicBezTo>
                    <a:pt x="13340" y="434"/>
                    <a:pt x="13432" y="431"/>
                    <a:pt x="13524" y="431"/>
                  </a:cubicBezTo>
                  <a:lnTo>
                    <a:pt x="13524" y="431"/>
                  </a:lnTo>
                  <a:cubicBezTo>
                    <a:pt x="13682" y="433"/>
                    <a:pt x="13840" y="433"/>
                    <a:pt x="13998" y="433"/>
                  </a:cubicBezTo>
                  <a:cubicBezTo>
                    <a:pt x="14103" y="433"/>
                    <a:pt x="14207" y="433"/>
                    <a:pt x="14311" y="433"/>
                  </a:cubicBezTo>
                  <a:lnTo>
                    <a:pt x="14311" y="433"/>
                  </a:lnTo>
                  <a:cubicBezTo>
                    <a:pt x="14355" y="433"/>
                    <a:pt x="14397" y="433"/>
                    <a:pt x="14441" y="434"/>
                  </a:cubicBezTo>
                  <a:cubicBezTo>
                    <a:pt x="14588" y="434"/>
                    <a:pt x="14733" y="428"/>
                    <a:pt x="14879" y="423"/>
                  </a:cubicBezTo>
                  <a:cubicBezTo>
                    <a:pt x="15006" y="418"/>
                    <a:pt x="15131" y="413"/>
                    <a:pt x="15257" y="412"/>
                  </a:cubicBezTo>
                  <a:lnTo>
                    <a:pt x="15257" y="412"/>
                  </a:lnTo>
                  <a:cubicBezTo>
                    <a:pt x="15376" y="413"/>
                    <a:pt x="15496" y="419"/>
                    <a:pt x="15616" y="427"/>
                  </a:cubicBezTo>
                  <a:cubicBezTo>
                    <a:pt x="15749" y="435"/>
                    <a:pt x="15884" y="435"/>
                    <a:pt x="16019" y="441"/>
                  </a:cubicBezTo>
                  <a:cubicBezTo>
                    <a:pt x="16145" y="447"/>
                    <a:pt x="16271" y="457"/>
                    <a:pt x="16395" y="463"/>
                  </a:cubicBezTo>
                  <a:cubicBezTo>
                    <a:pt x="16467" y="465"/>
                    <a:pt x="16538" y="466"/>
                    <a:pt x="16609" y="466"/>
                  </a:cubicBezTo>
                  <a:cubicBezTo>
                    <a:pt x="16664" y="465"/>
                    <a:pt x="16718" y="463"/>
                    <a:pt x="16773" y="459"/>
                  </a:cubicBezTo>
                  <a:cubicBezTo>
                    <a:pt x="16873" y="452"/>
                    <a:pt x="16953" y="365"/>
                    <a:pt x="16948" y="265"/>
                  </a:cubicBezTo>
                  <a:cubicBezTo>
                    <a:pt x="16942" y="168"/>
                    <a:pt x="16860" y="89"/>
                    <a:pt x="16765" y="89"/>
                  </a:cubicBezTo>
                  <a:cubicBezTo>
                    <a:pt x="16761" y="89"/>
                    <a:pt x="16757" y="89"/>
                    <a:pt x="16753" y="90"/>
                  </a:cubicBezTo>
                  <a:cubicBezTo>
                    <a:pt x="16698" y="93"/>
                    <a:pt x="16643" y="97"/>
                    <a:pt x="16590" y="98"/>
                  </a:cubicBezTo>
                  <a:cubicBezTo>
                    <a:pt x="16422" y="94"/>
                    <a:pt x="16255" y="82"/>
                    <a:pt x="16088" y="74"/>
                  </a:cubicBezTo>
                  <a:cubicBezTo>
                    <a:pt x="15997" y="69"/>
                    <a:pt x="15906" y="70"/>
                    <a:pt x="15816" y="66"/>
                  </a:cubicBezTo>
                  <a:cubicBezTo>
                    <a:pt x="15724" y="62"/>
                    <a:pt x="15634" y="55"/>
                    <a:pt x="15542" y="51"/>
                  </a:cubicBezTo>
                  <a:cubicBezTo>
                    <a:pt x="15441" y="46"/>
                    <a:pt x="15340" y="44"/>
                    <a:pt x="15240" y="44"/>
                  </a:cubicBezTo>
                  <a:cubicBezTo>
                    <a:pt x="15152" y="44"/>
                    <a:pt x="15065" y="45"/>
                    <a:pt x="14977" y="49"/>
                  </a:cubicBezTo>
                  <a:cubicBezTo>
                    <a:pt x="14800" y="54"/>
                    <a:pt x="14625" y="64"/>
                    <a:pt x="14448" y="65"/>
                  </a:cubicBezTo>
                  <a:lnTo>
                    <a:pt x="14448" y="65"/>
                  </a:lnTo>
                  <a:cubicBezTo>
                    <a:pt x="14402" y="63"/>
                    <a:pt x="14358" y="63"/>
                    <a:pt x="14312" y="63"/>
                  </a:cubicBezTo>
                  <a:lnTo>
                    <a:pt x="14336" y="63"/>
                  </a:lnTo>
                  <a:cubicBezTo>
                    <a:pt x="14288" y="63"/>
                    <a:pt x="14239" y="63"/>
                    <a:pt x="14191" y="63"/>
                  </a:cubicBezTo>
                  <a:cubicBezTo>
                    <a:pt x="14050" y="63"/>
                    <a:pt x="13909" y="64"/>
                    <a:pt x="13769" y="65"/>
                  </a:cubicBezTo>
                  <a:lnTo>
                    <a:pt x="13769" y="65"/>
                  </a:lnTo>
                  <a:cubicBezTo>
                    <a:pt x="13678" y="64"/>
                    <a:pt x="13586" y="61"/>
                    <a:pt x="13494" y="61"/>
                  </a:cubicBezTo>
                  <a:cubicBezTo>
                    <a:pt x="13450" y="61"/>
                    <a:pt x="13407" y="62"/>
                    <a:pt x="13363" y="63"/>
                  </a:cubicBezTo>
                  <a:cubicBezTo>
                    <a:pt x="13235" y="68"/>
                    <a:pt x="13107" y="73"/>
                    <a:pt x="12979" y="74"/>
                  </a:cubicBezTo>
                  <a:cubicBezTo>
                    <a:pt x="12737" y="73"/>
                    <a:pt x="12497" y="65"/>
                    <a:pt x="12256" y="62"/>
                  </a:cubicBezTo>
                  <a:cubicBezTo>
                    <a:pt x="12239" y="62"/>
                    <a:pt x="12222" y="62"/>
                    <a:pt x="12205" y="62"/>
                  </a:cubicBezTo>
                  <a:cubicBezTo>
                    <a:pt x="12096" y="62"/>
                    <a:pt x="11986" y="65"/>
                    <a:pt x="11877" y="68"/>
                  </a:cubicBezTo>
                  <a:cubicBezTo>
                    <a:pt x="11765" y="71"/>
                    <a:pt x="11655" y="75"/>
                    <a:pt x="11542" y="75"/>
                  </a:cubicBezTo>
                  <a:cubicBezTo>
                    <a:pt x="11196" y="62"/>
                    <a:pt x="10851" y="29"/>
                    <a:pt x="10504" y="29"/>
                  </a:cubicBezTo>
                  <a:cubicBezTo>
                    <a:pt x="10469" y="29"/>
                    <a:pt x="10434" y="30"/>
                    <a:pt x="10399" y="30"/>
                  </a:cubicBezTo>
                  <a:cubicBezTo>
                    <a:pt x="10203" y="34"/>
                    <a:pt x="10007" y="45"/>
                    <a:pt x="9811" y="55"/>
                  </a:cubicBezTo>
                  <a:cubicBezTo>
                    <a:pt x="9709" y="61"/>
                    <a:pt x="9607" y="63"/>
                    <a:pt x="9505" y="63"/>
                  </a:cubicBezTo>
                  <a:cubicBezTo>
                    <a:pt x="9422" y="63"/>
                    <a:pt x="9340" y="62"/>
                    <a:pt x="9258" y="61"/>
                  </a:cubicBezTo>
                  <a:lnTo>
                    <a:pt x="9260" y="61"/>
                  </a:lnTo>
                  <a:cubicBezTo>
                    <a:pt x="9113" y="59"/>
                    <a:pt x="8964" y="57"/>
                    <a:pt x="8815" y="52"/>
                  </a:cubicBezTo>
                  <a:cubicBezTo>
                    <a:pt x="8622" y="45"/>
                    <a:pt x="8428" y="35"/>
                    <a:pt x="8234" y="29"/>
                  </a:cubicBezTo>
                  <a:cubicBezTo>
                    <a:pt x="8045" y="25"/>
                    <a:pt x="7856" y="25"/>
                    <a:pt x="7667" y="21"/>
                  </a:cubicBezTo>
                  <a:cubicBezTo>
                    <a:pt x="7328" y="13"/>
                    <a:pt x="6990" y="1"/>
                    <a:pt x="665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9" name="Google Shape;2149;p42"/>
            <p:cNvSpPr/>
            <p:nvPr/>
          </p:nvSpPr>
          <p:spPr>
            <a:xfrm flipH="1">
              <a:off x="6767921" y="3807666"/>
              <a:ext cx="1467" cy="124"/>
            </a:xfrm>
            <a:custGeom>
              <a:avLst/>
              <a:gdLst/>
              <a:ahLst/>
              <a:cxnLst/>
              <a:rect l="l" t="t" r="r" b="b"/>
              <a:pathLst>
                <a:path w="24" h="2" extrusionOk="0">
                  <a:moveTo>
                    <a:pt x="23" y="1"/>
                  </a:moveTo>
                  <a:cubicBezTo>
                    <a:pt x="15" y="1"/>
                    <a:pt x="8" y="1"/>
                    <a:pt x="0" y="2"/>
                  </a:cubicBezTo>
                  <a:cubicBezTo>
                    <a:pt x="8" y="2"/>
                    <a:pt x="15" y="1"/>
                    <a:pt x="23" y="1"/>
                  </a:cubicBezTo>
                  <a:close/>
                </a:path>
              </a:pathLst>
            </a:custGeom>
            <a:solidFill>
              <a:srgbClr val="DA8420"/>
            </a:solidFill>
            <a:ln>
              <a:noFill/>
            </a:ln>
          </p:spPr>
          <p:txBody>
            <a:bodyPr spcFirstLastPara="1" wrap="square" lIns="91425" tIns="91425" rIns="91425" bIns="91425" anchor="ctr" anchorCtr="0">
              <a:noAutofit/>
            </a:bodyPr>
            <a:lstStyle/>
            <a:p>
              <a:endParaRPr/>
            </a:p>
          </p:txBody>
        </p:sp>
        <p:sp>
          <p:nvSpPr>
            <p:cNvPr id="2150" name="Google Shape;2150;p42"/>
            <p:cNvSpPr/>
            <p:nvPr/>
          </p:nvSpPr>
          <p:spPr>
            <a:xfrm flipH="1">
              <a:off x="7384596" y="4005351"/>
              <a:ext cx="23102" cy="23024"/>
            </a:xfrm>
            <a:custGeom>
              <a:avLst/>
              <a:gdLst/>
              <a:ahLst/>
              <a:cxnLst/>
              <a:rect l="l" t="t" r="r" b="b"/>
              <a:pathLst>
                <a:path w="378" h="372" extrusionOk="0">
                  <a:moveTo>
                    <a:pt x="196" y="1"/>
                  </a:moveTo>
                  <a:cubicBezTo>
                    <a:pt x="195" y="1"/>
                    <a:pt x="195" y="1"/>
                    <a:pt x="194" y="1"/>
                  </a:cubicBezTo>
                  <a:cubicBezTo>
                    <a:pt x="94" y="2"/>
                    <a:pt x="8" y="75"/>
                    <a:pt x="4" y="180"/>
                  </a:cubicBezTo>
                  <a:cubicBezTo>
                    <a:pt x="1" y="277"/>
                    <a:pt x="81" y="371"/>
                    <a:pt x="182" y="371"/>
                  </a:cubicBezTo>
                  <a:cubicBezTo>
                    <a:pt x="183" y="371"/>
                    <a:pt x="183" y="371"/>
                    <a:pt x="184" y="371"/>
                  </a:cubicBezTo>
                  <a:cubicBezTo>
                    <a:pt x="283" y="370"/>
                    <a:pt x="370" y="296"/>
                    <a:pt x="374" y="191"/>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1" name="Google Shape;2151;p42"/>
            <p:cNvSpPr/>
            <p:nvPr/>
          </p:nvSpPr>
          <p:spPr>
            <a:xfrm flipH="1">
              <a:off x="7351348" y="4002689"/>
              <a:ext cx="23041" cy="22900"/>
            </a:xfrm>
            <a:custGeom>
              <a:avLst/>
              <a:gdLst/>
              <a:ahLst/>
              <a:cxnLst/>
              <a:rect l="l" t="t" r="r" b="b"/>
              <a:pathLst>
                <a:path w="377" h="370" extrusionOk="0">
                  <a:moveTo>
                    <a:pt x="197" y="0"/>
                  </a:moveTo>
                  <a:cubicBezTo>
                    <a:pt x="196" y="0"/>
                    <a:pt x="195" y="0"/>
                    <a:pt x="193" y="0"/>
                  </a:cubicBezTo>
                  <a:cubicBezTo>
                    <a:pt x="94" y="1"/>
                    <a:pt x="7" y="74"/>
                    <a:pt x="4" y="180"/>
                  </a:cubicBezTo>
                  <a:cubicBezTo>
                    <a:pt x="0" y="275"/>
                    <a:pt x="80" y="369"/>
                    <a:pt x="181" y="369"/>
                  </a:cubicBezTo>
                  <a:cubicBezTo>
                    <a:pt x="182" y="369"/>
                    <a:pt x="183" y="369"/>
                    <a:pt x="183" y="369"/>
                  </a:cubicBezTo>
                  <a:cubicBezTo>
                    <a:pt x="284" y="368"/>
                    <a:pt x="370" y="295"/>
                    <a:pt x="373" y="190"/>
                  </a:cubicBezTo>
                  <a:cubicBezTo>
                    <a:pt x="376" y="95"/>
                    <a:pt x="297"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2" name="Google Shape;2152;p42"/>
            <p:cNvSpPr/>
            <p:nvPr/>
          </p:nvSpPr>
          <p:spPr>
            <a:xfrm flipH="1">
              <a:off x="7370234" y="4035307"/>
              <a:ext cx="23102" cy="22962"/>
            </a:xfrm>
            <a:custGeom>
              <a:avLst/>
              <a:gdLst/>
              <a:ahLst/>
              <a:cxnLst/>
              <a:rect l="l" t="t" r="r" b="b"/>
              <a:pathLst>
                <a:path w="378" h="371" extrusionOk="0">
                  <a:moveTo>
                    <a:pt x="197" y="0"/>
                  </a:moveTo>
                  <a:cubicBezTo>
                    <a:pt x="196" y="0"/>
                    <a:pt x="195" y="0"/>
                    <a:pt x="195" y="0"/>
                  </a:cubicBezTo>
                  <a:cubicBezTo>
                    <a:pt x="94" y="1"/>
                    <a:pt x="7" y="75"/>
                    <a:pt x="4" y="180"/>
                  </a:cubicBezTo>
                  <a:cubicBezTo>
                    <a:pt x="0" y="276"/>
                    <a:pt x="82" y="371"/>
                    <a:pt x="182" y="371"/>
                  </a:cubicBezTo>
                  <a:cubicBezTo>
                    <a:pt x="182" y="371"/>
                    <a:pt x="183" y="371"/>
                    <a:pt x="183" y="371"/>
                  </a:cubicBezTo>
                  <a:cubicBezTo>
                    <a:pt x="284" y="370"/>
                    <a:pt x="371" y="296"/>
                    <a:pt x="374" y="191"/>
                  </a:cubicBezTo>
                  <a:cubicBezTo>
                    <a:pt x="378" y="95"/>
                    <a:pt x="296"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3" name="Google Shape;2153;p42"/>
            <p:cNvSpPr/>
            <p:nvPr/>
          </p:nvSpPr>
          <p:spPr>
            <a:xfrm flipH="1">
              <a:off x="6967103" y="4178340"/>
              <a:ext cx="23041" cy="22962"/>
            </a:xfrm>
            <a:custGeom>
              <a:avLst/>
              <a:gdLst/>
              <a:ahLst/>
              <a:cxnLst/>
              <a:rect l="l" t="t" r="r" b="b"/>
              <a:pathLst>
                <a:path w="377" h="371" extrusionOk="0">
                  <a:moveTo>
                    <a:pt x="196" y="0"/>
                  </a:moveTo>
                  <a:cubicBezTo>
                    <a:pt x="196" y="0"/>
                    <a:pt x="195" y="0"/>
                    <a:pt x="194" y="0"/>
                  </a:cubicBezTo>
                  <a:cubicBezTo>
                    <a:pt x="94" y="1"/>
                    <a:pt x="7" y="75"/>
                    <a:pt x="3" y="180"/>
                  </a:cubicBezTo>
                  <a:cubicBezTo>
                    <a:pt x="0" y="276"/>
                    <a:pt x="80" y="371"/>
                    <a:pt x="181" y="371"/>
                  </a:cubicBezTo>
                  <a:cubicBezTo>
                    <a:pt x="182" y="371"/>
                    <a:pt x="182" y="371"/>
                    <a:pt x="183" y="371"/>
                  </a:cubicBezTo>
                  <a:cubicBezTo>
                    <a:pt x="284" y="368"/>
                    <a:pt x="369" y="295"/>
                    <a:pt x="374" y="191"/>
                  </a:cubicBezTo>
                  <a:cubicBezTo>
                    <a:pt x="376" y="95"/>
                    <a:pt x="296"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4" name="Google Shape;2154;p42"/>
            <p:cNvSpPr/>
            <p:nvPr/>
          </p:nvSpPr>
          <p:spPr>
            <a:xfrm flipH="1">
              <a:off x="6932082" y="4179083"/>
              <a:ext cx="23102" cy="22962"/>
            </a:xfrm>
            <a:custGeom>
              <a:avLst/>
              <a:gdLst/>
              <a:ahLst/>
              <a:cxnLst/>
              <a:rect l="l" t="t" r="r" b="b"/>
              <a:pathLst>
                <a:path w="378" h="371" extrusionOk="0">
                  <a:moveTo>
                    <a:pt x="199" y="1"/>
                  </a:moveTo>
                  <a:cubicBezTo>
                    <a:pt x="198" y="1"/>
                    <a:pt x="197" y="1"/>
                    <a:pt x="195" y="1"/>
                  </a:cubicBezTo>
                  <a:cubicBezTo>
                    <a:pt x="95" y="2"/>
                    <a:pt x="8" y="75"/>
                    <a:pt x="4" y="179"/>
                  </a:cubicBezTo>
                  <a:cubicBezTo>
                    <a:pt x="1" y="276"/>
                    <a:pt x="81" y="370"/>
                    <a:pt x="182" y="370"/>
                  </a:cubicBezTo>
                  <a:cubicBezTo>
                    <a:pt x="183" y="370"/>
                    <a:pt x="183" y="370"/>
                    <a:pt x="184" y="370"/>
                  </a:cubicBezTo>
                  <a:cubicBezTo>
                    <a:pt x="285" y="369"/>
                    <a:pt x="370" y="296"/>
                    <a:pt x="375" y="191"/>
                  </a:cubicBezTo>
                  <a:cubicBezTo>
                    <a:pt x="377" y="96"/>
                    <a:pt x="298" y="1"/>
                    <a:pt x="1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5" name="Google Shape;2155;p42"/>
            <p:cNvSpPr/>
            <p:nvPr/>
          </p:nvSpPr>
          <p:spPr>
            <a:xfrm flipH="1">
              <a:off x="6872065" y="3848825"/>
              <a:ext cx="23102" cy="22962"/>
            </a:xfrm>
            <a:custGeom>
              <a:avLst/>
              <a:gdLst/>
              <a:ahLst/>
              <a:cxnLst/>
              <a:rect l="l" t="t" r="r" b="b"/>
              <a:pathLst>
                <a:path w="378" h="371" extrusionOk="0">
                  <a:moveTo>
                    <a:pt x="196" y="0"/>
                  </a:moveTo>
                  <a:cubicBezTo>
                    <a:pt x="196" y="0"/>
                    <a:pt x="195" y="0"/>
                    <a:pt x="194" y="0"/>
                  </a:cubicBezTo>
                  <a:cubicBezTo>
                    <a:pt x="94" y="1"/>
                    <a:pt x="8" y="74"/>
                    <a:pt x="3" y="180"/>
                  </a:cubicBezTo>
                  <a:cubicBezTo>
                    <a:pt x="0" y="276"/>
                    <a:pt x="81" y="371"/>
                    <a:pt x="181" y="371"/>
                  </a:cubicBezTo>
                  <a:cubicBezTo>
                    <a:pt x="182" y="371"/>
                    <a:pt x="182" y="371"/>
                    <a:pt x="183" y="371"/>
                  </a:cubicBezTo>
                  <a:cubicBezTo>
                    <a:pt x="284" y="370"/>
                    <a:pt x="371" y="296"/>
                    <a:pt x="374" y="191"/>
                  </a:cubicBezTo>
                  <a:cubicBezTo>
                    <a:pt x="377" y="95"/>
                    <a:pt x="297"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6" name="Google Shape;2156;p42"/>
            <p:cNvSpPr/>
            <p:nvPr/>
          </p:nvSpPr>
          <p:spPr>
            <a:xfrm flipH="1">
              <a:off x="7361127" y="3699168"/>
              <a:ext cx="23041" cy="23024"/>
            </a:xfrm>
            <a:custGeom>
              <a:avLst/>
              <a:gdLst/>
              <a:ahLst/>
              <a:cxnLst/>
              <a:rect l="l" t="t" r="r" b="b"/>
              <a:pathLst>
                <a:path w="377" h="372" extrusionOk="0">
                  <a:moveTo>
                    <a:pt x="196" y="1"/>
                  </a:moveTo>
                  <a:cubicBezTo>
                    <a:pt x="196" y="1"/>
                    <a:pt x="195" y="1"/>
                    <a:pt x="195" y="1"/>
                  </a:cubicBezTo>
                  <a:cubicBezTo>
                    <a:pt x="94" y="3"/>
                    <a:pt x="7" y="76"/>
                    <a:pt x="4" y="180"/>
                  </a:cubicBezTo>
                  <a:cubicBezTo>
                    <a:pt x="0" y="277"/>
                    <a:pt x="80" y="371"/>
                    <a:pt x="181" y="371"/>
                  </a:cubicBezTo>
                  <a:cubicBezTo>
                    <a:pt x="182" y="371"/>
                    <a:pt x="183" y="371"/>
                    <a:pt x="183" y="371"/>
                  </a:cubicBezTo>
                  <a:cubicBezTo>
                    <a:pt x="284" y="370"/>
                    <a:pt x="370" y="297"/>
                    <a:pt x="374" y="192"/>
                  </a:cubicBezTo>
                  <a:cubicBezTo>
                    <a:pt x="376" y="95"/>
                    <a:pt x="296"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7" name="Google Shape;2157;p42"/>
            <p:cNvSpPr/>
            <p:nvPr/>
          </p:nvSpPr>
          <p:spPr>
            <a:xfrm flipH="1">
              <a:off x="7329774" y="3700716"/>
              <a:ext cx="23041" cy="23024"/>
            </a:xfrm>
            <a:custGeom>
              <a:avLst/>
              <a:gdLst/>
              <a:ahLst/>
              <a:cxnLst/>
              <a:rect l="l" t="t" r="r" b="b"/>
              <a:pathLst>
                <a:path w="377" h="372" extrusionOk="0">
                  <a:moveTo>
                    <a:pt x="196" y="1"/>
                  </a:moveTo>
                  <a:cubicBezTo>
                    <a:pt x="195" y="1"/>
                    <a:pt x="194" y="1"/>
                    <a:pt x="194" y="1"/>
                  </a:cubicBezTo>
                  <a:cubicBezTo>
                    <a:pt x="93" y="2"/>
                    <a:pt x="7" y="75"/>
                    <a:pt x="3" y="181"/>
                  </a:cubicBezTo>
                  <a:cubicBezTo>
                    <a:pt x="1" y="277"/>
                    <a:pt x="81" y="372"/>
                    <a:pt x="181" y="372"/>
                  </a:cubicBezTo>
                  <a:cubicBezTo>
                    <a:pt x="181" y="372"/>
                    <a:pt x="182" y="372"/>
                    <a:pt x="182" y="371"/>
                  </a:cubicBezTo>
                  <a:cubicBezTo>
                    <a:pt x="283" y="369"/>
                    <a:pt x="370" y="296"/>
                    <a:pt x="373"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8" name="Google Shape;2158;p42"/>
            <p:cNvSpPr/>
            <p:nvPr/>
          </p:nvSpPr>
          <p:spPr>
            <a:xfrm flipH="1">
              <a:off x="6660293" y="3932008"/>
              <a:ext cx="69002" cy="334962"/>
            </a:xfrm>
            <a:custGeom>
              <a:avLst/>
              <a:gdLst/>
              <a:ahLst/>
              <a:cxnLst/>
              <a:rect l="l" t="t" r="r" b="b"/>
              <a:pathLst>
                <a:path w="1129" h="5412" extrusionOk="0">
                  <a:moveTo>
                    <a:pt x="529" y="0"/>
                  </a:moveTo>
                  <a:cubicBezTo>
                    <a:pt x="433" y="0"/>
                    <a:pt x="353" y="77"/>
                    <a:pt x="345" y="174"/>
                  </a:cubicBezTo>
                  <a:cubicBezTo>
                    <a:pt x="345" y="182"/>
                    <a:pt x="345" y="190"/>
                    <a:pt x="345" y="198"/>
                  </a:cubicBezTo>
                  <a:cubicBezTo>
                    <a:pt x="341" y="264"/>
                    <a:pt x="331" y="330"/>
                    <a:pt x="323" y="395"/>
                  </a:cubicBezTo>
                  <a:cubicBezTo>
                    <a:pt x="315" y="477"/>
                    <a:pt x="307" y="559"/>
                    <a:pt x="304" y="641"/>
                  </a:cubicBezTo>
                  <a:cubicBezTo>
                    <a:pt x="297" y="837"/>
                    <a:pt x="289" y="1033"/>
                    <a:pt x="276" y="1230"/>
                  </a:cubicBezTo>
                  <a:cubicBezTo>
                    <a:pt x="262" y="1435"/>
                    <a:pt x="243" y="1639"/>
                    <a:pt x="221" y="1844"/>
                  </a:cubicBezTo>
                  <a:cubicBezTo>
                    <a:pt x="179" y="2234"/>
                    <a:pt x="155" y="2626"/>
                    <a:pt x="124" y="3016"/>
                  </a:cubicBezTo>
                  <a:cubicBezTo>
                    <a:pt x="109" y="3211"/>
                    <a:pt x="94" y="3405"/>
                    <a:pt x="83" y="3599"/>
                  </a:cubicBezTo>
                  <a:cubicBezTo>
                    <a:pt x="73" y="3801"/>
                    <a:pt x="45" y="4000"/>
                    <a:pt x="29" y="4200"/>
                  </a:cubicBezTo>
                  <a:cubicBezTo>
                    <a:pt x="12" y="4391"/>
                    <a:pt x="1" y="4582"/>
                    <a:pt x="10" y="4773"/>
                  </a:cubicBezTo>
                  <a:cubicBezTo>
                    <a:pt x="13" y="4855"/>
                    <a:pt x="26" y="4936"/>
                    <a:pt x="33" y="5017"/>
                  </a:cubicBezTo>
                  <a:cubicBezTo>
                    <a:pt x="37" y="5071"/>
                    <a:pt x="40" y="5126"/>
                    <a:pt x="49" y="5179"/>
                  </a:cubicBezTo>
                  <a:cubicBezTo>
                    <a:pt x="78" y="5337"/>
                    <a:pt x="243" y="5412"/>
                    <a:pt x="394" y="5412"/>
                  </a:cubicBezTo>
                  <a:cubicBezTo>
                    <a:pt x="396" y="5412"/>
                    <a:pt x="399" y="5412"/>
                    <a:pt x="401" y="5412"/>
                  </a:cubicBezTo>
                  <a:cubicBezTo>
                    <a:pt x="428" y="5412"/>
                    <a:pt x="457" y="5408"/>
                    <a:pt x="483" y="5403"/>
                  </a:cubicBezTo>
                  <a:cubicBezTo>
                    <a:pt x="595" y="5380"/>
                    <a:pt x="676" y="5288"/>
                    <a:pt x="720" y="5188"/>
                  </a:cubicBezTo>
                  <a:cubicBezTo>
                    <a:pt x="769" y="5074"/>
                    <a:pt x="782" y="4946"/>
                    <a:pt x="791" y="4825"/>
                  </a:cubicBezTo>
                  <a:cubicBezTo>
                    <a:pt x="806" y="4617"/>
                    <a:pt x="808" y="4409"/>
                    <a:pt x="813" y="4201"/>
                  </a:cubicBezTo>
                  <a:cubicBezTo>
                    <a:pt x="819" y="3813"/>
                    <a:pt x="811" y="3426"/>
                    <a:pt x="822" y="3038"/>
                  </a:cubicBezTo>
                  <a:cubicBezTo>
                    <a:pt x="822" y="3037"/>
                    <a:pt x="822" y="3035"/>
                    <a:pt x="822" y="3032"/>
                  </a:cubicBezTo>
                  <a:cubicBezTo>
                    <a:pt x="873" y="2698"/>
                    <a:pt x="927" y="2366"/>
                    <a:pt x="968" y="2031"/>
                  </a:cubicBezTo>
                  <a:cubicBezTo>
                    <a:pt x="992" y="1826"/>
                    <a:pt x="1017" y="1620"/>
                    <a:pt x="1041" y="1414"/>
                  </a:cubicBezTo>
                  <a:cubicBezTo>
                    <a:pt x="1064" y="1213"/>
                    <a:pt x="1090" y="1012"/>
                    <a:pt x="1106" y="810"/>
                  </a:cubicBezTo>
                  <a:cubicBezTo>
                    <a:pt x="1116" y="705"/>
                    <a:pt x="1128" y="595"/>
                    <a:pt x="1121" y="490"/>
                  </a:cubicBezTo>
                  <a:cubicBezTo>
                    <a:pt x="1112" y="332"/>
                    <a:pt x="1047" y="79"/>
                    <a:pt x="857" y="79"/>
                  </a:cubicBezTo>
                  <a:cubicBezTo>
                    <a:pt x="841" y="79"/>
                    <a:pt x="825" y="81"/>
                    <a:pt x="808" y="84"/>
                  </a:cubicBezTo>
                  <a:cubicBezTo>
                    <a:pt x="769" y="92"/>
                    <a:pt x="736" y="111"/>
                    <a:pt x="707" y="135"/>
                  </a:cubicBezTo>
                  <a:cubicBezTo>
                    <a:pt x="687" y="63"/>
                    <a:pt x="620" y="7"/>
                    <a:pt x="542" y="1"/>
                  </a:cubicBezTo>
                  <a:cubicBezTo>
                    <a:pt x="537" y="1"/>
                    <a:pt x="533" y="0"/>
                    <a:pt x="52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59" name="Google Shape;2159;p42"/>
            <p:cNvSpPr/>
            <p:nvPr/>
          </p:nvSpPr>
          <p:spPr>
            <a:xfrm flipH="1">
              <a:off x="7174597" y="2371698"/>
              <a:ext cx="122" cy="124"/>
            </a:xfrm>
            <a:custGeom>
              <a:avLst/>
              <a:gdLst/>
              <a:ahLst/>
              <a:cxnLst/>
              <a:rect l="l" t="t" r="r" b="b"/>
              <a:pathLst>
                <a:path w="2" h="2" extrusionOk="0">
                  <a:moveTo>
                    <a:pt x="0" y="1"/>
                  </a:moveTo>
                  <a:lnTo>
                    <a:pt x="0" y="2"/>
                  </a:lnTo>
                  <a:cubicBezTo>
                    <a:pt x="0" y="1"/>
                    <a:pt x="0" y="1"/>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60" name="Google Shape;2160;p42"/>
            <p:cNvSpPr/>
            <p:nvPr/>
          </p:nvSpPr>
          <p:spPr>
            <a:xfrm flipH="1">
              <a:off x="6589702" y="1596185"/>
              <a:ext cx="1204932" cy="2676541"/>
            </a:xfrm>
            <a:custGeom>
              <a:avLst/>
              <a:gdLst/>
              <a:ahLst/>
              <a:cxnLst/>
              <a:rect l="l" t="t" r="r" b="b"/>
              <a:pathLst>
                <a:path w="19715" h="43245" extrusionOk="0">
                  <a:moveTo>
                    <a:pt x="6807" y="5033"/>
                  </a:moveTo>
                  <a:lnTo>
                    <a:pt x="6807" y="5033"/>
                  </a:lnTo>
                  <a:cubicBezTo>
                    <a:pt x="6807" y="5037"/>
                    <a:pt x="6808" y="5040"/>
                    <a:pt x="6808" y="5044"/>
                  </a:cubicBezTo>
                  <a:cubicBezTo>
                    <a:pt x="6807" y="5040"/>
                    <a:pt x="6807" y="5037"/>
                    <a:pt x="6807" y="5033"/>
                  </a:cubicBezTo>
                  <a:close/>
                  <a:moveTo>
                    <a:pt x="10285" y="370"/>
                  </a:moveTo>
                  <a:cubicBezTo>
                    <a:pt x="10294" y="370"/>
                    <a:pt x="10303" y="370"/>
                    <a:pt x="10311" y="370"/>
                  </a:cubicBezTo>
                  <a:lnTo>
                    <a:pt x="10322" y="370"/>
                  </a:lnTo>
                  <a:cubicBezTo>
                    <a:pt x="10415" y="374"/>
                    <a:pt x="10507" y="381"/>
                    <a:pt x="10601" y="395"/>
                  </a:cubicBezTo>
                  <a:cubicBezTo>
                    <a:pt x="10665" y="406"/>
                    <a:pt x="10729" y="421"/>
                    <a:pt x="10791" y="438"/>
                  </a:cubicBezTo>
                  <a:cubicBezTo>
                    <a:pt x="10873" y="464"/>
                    <a:pt x="10952" y="493"/>
                    <a:pt x="11029" y="526"/>
                  </a:cubicBezTo>
                  <a:cubicBezTo>
                    <a:pt x="11103" y="558"/>
                    <a:pt x="11172" y="596"/>
                    <a:pt x="11240" y="636"/>
                  </a:cubicBezTo>
                  <a:cubicBezTo>
                    <a:pt x="11308" y="681"/>
                    <a:pt x="11372" y="729"/>
                    <a:pt x="11436" y="779"/>
                  </a:cubicBezTo>
                  <a:cubicBezTo>
                    <a:pt x="11572" y="892"/>
                    <a:pt x="11697" y="1017"/>
                    <a:pt x="11821" y="1144"/>
                  </a:cubicBezTo>
                  <a:cubicBezTo>
                    <a:pt x="11862" y="1191"/>
                    <a:pt x="11905" y="1235"/>
                    <a:pt x="11942" y="1283"/>
                  </a:cubicBezTo>
                  <a:cubicBezTo>
                    <a:pt x="11982" y="1335"/>
                    <a:pt x="12021" y="1385"/>
                    <a:pt x="12060" y="1437"/>
                  </a:cubicBezTo>
                  <a:cubicBezTo>
                    <a:pt x="12147" y="1559"/>
                    <a:pt x="12235" y="1683"/>
                    <a:pt x="12315" y="1809"/>
                  </a:cubicBezTo>
                  <a:cubicBezTo>
                    <a:pt x="12402" y="1947"/>
                    <a:pt x="12483" y="2086"/>
                    <a:pt x="12563" y="2227"/>
                  </a:cubicBezTo>
                  <a:cubicBezTo>
                    <a:pt x="12603" y="2301"/>
                    <a:pt x="12642" y="2374"/>
                    <a:pt x="12677" y="2450"/>
                  </a:cubicBezTo>
                  <a:cubicBezTo>
                    <a:pt x="12711" y="2518"/>
                    <a:pt x="12739" y="2589"/>
                    <a:pt x="12766" y="2659"/>
                  </a:cubicBezTo>
                  <a:cubicBezTo>
                    <a:pt x="12804" y="2779"/>
                    <a:pt x="12838" y="2899"/>
                    <a:pt x="12870" y="3022"/>
                  </a:cubicBezTo>
                  <a:cubicBezTo>
                    <a:pt x="12870" y="3020"/>
                    <a:pt x="12870" y="3018"/>
                    <a:pt x="12870" y="3016"/>
                  </a:cubicBezTo>
                  <a:cubicBezTo>
                    <a:pt x="12909" y="3185"/>
                    <a:pt x="12950" y="3354"/>
                    <a:pt x="12980" y="3525"/>
                  </a:cubicBezTo>
                  <a:cubicBezTo>
                    <a:pt x="13012" y="3709"/>
                    <a:pt x="13038" y="3892"/>
                    <a:pt x="13060" y="4077"/>
                  </a:cubicBezTo>
                  <a:cubicBezTo>
                    <a:pt x="13065" y="4143"/>
                    <a:pt x="13072" y="4212"/>
                    <a:pt x="13073" y="4279"/>
                  </a:cubicBezTo>
                  <a:cubicBezTo>
                    <a:pt x="13074" y="4346"/>
                    <a:pt x="13075" y="4412"/>
                    <a:pt x="13076" y="4477"/>
                  </a:cubicBezTo>
                  <a:cubicBezTo>
                    <a:pt x="13076" y="4469"/>
                    <a:pt x="13076" y="4461"/>
                    <a:pt x="13077" y="4453"/>
                  </a:cubicBezTo>
                  <a:lnTo>
                    <a:pt x="13077" y="4453"/>
                  </a:lnTo>
                  <a:cubicBezTo>
                    <a:pt x="13073" y="4585"/>
                    <a:pt x="13072" y="4718"/>
                    <a:pt x="13057" y="4851"/>
                  </a:cubicBezTo>
                  <a:cubicBezTo>
                    <a:pt x="13042" y="4987"/>
                    <a:pt x="13024" y="5123"/>
                    <a:pt x="13003" y="5259"/>
                  </a:cubicBezTo>
                  <a:cubicBezTo>
                    <a:pt x="12965" y="5474"/>
                    <a:pt x="12925" y="5690"/>
                    <a:pt x="12874" y="5903"/>
                  </a:cubicBezTo>
                  <a:cubicBezTo>
                    <a:pt x="12820" y="6121"/>
                    <a:pt x="12763" y="6336"/>
                    <a:pt x="12699" y="6551"/>
                  </a:cubicBezTo>
                  <a:cubicBezTo>
                    <a:pt x="12582" y="6905"/>
                    <a:pt x="12448" y="7251"/>
                    <a:pt x="12305" y="7593"/>
                  </a:cubicBezTo>
                  <a:cubicBezTo>
                    <a:pt x="12243" y="7726"/>
                    <a:pt x="12180" y="7856"/>
                    <a:pt x="12113" y="7985"/>
                  </a:cubicBezTo>
                  <a:cubicBezTo>
                    <a:pt x="11933" y="8334"/>
                    <a:pt x="11728" y="8669"/>
                    <a:pt x="11544" y="9014"/>
                  </a:cubicBezTo>
                  <a:cubicBezTo>
                    <a:pt x="11450" y="9189"/>
                    <a:pt x="11363" y="9367"/>
                    <a:pt x="11273" y="9543"/>
                  </a:cubicBezTo>
                  <a:cubicBezTo>
                    <a:pt x="11180" y="9722"/>
                    <a:pt x="11080" y="9897"/>
                    <a:pt x="10974" y="10069"/>
                  </a:cubicBezTo>
                  <a:cubicBezTo>
                    <a:pt x="10739" y="10442"/>
                    <a:pt x="10504" y="10814"/>
                    <a:pt x="10316" y="11213"/>
                  </a:cubicBezTo>
                  <a:cubicBezTo>
                    <a:pt x="10232" y="11391"/>
                    <a:pt x="10161" y="11574"/>
                    <a:pt x="10084" y="11753"/>
                  </a:cubicBezTo>
                  <a:cubicBezTo>
                    <a:pt x="10073" y="11776"/>
                    <a:pt x="10063" y="11799"/>
                    <a:pt x="10053" y="11823"/>
                  </a:cubicBezTo>
                  <a:cubicBezTo>
                    <a:pt x="10052" y="11797"/>
                    <a:pt x="10049" y="11770"/>
                    <a:pt x="10049" y="11745"/>
                  </a:cubicBezTo>
                  <a:cubicBezTo>
                    <a:pt x="10046" y="11649"/>
                    <a:pt x="10047" y="11555"/>
                    <a:pt x="10041" y="11459"/>
                  </a:cubicBezTo>
                  <a:cubicBezTo>
                    <a:pt x="10036" y="11363"/>
                    <a:pt x="10025" y="11268"/>
                    <a:pt x="10019" y="11172"/>
                  </a:cubicBezTo>
                  <a:cubicBezTo>
                    <a:pt x="10003" y="10987"/>
                    <a:pt x="9999" y="10802"/>
                    <a:pt x="9985" y="10616"/>
                  </a:cubicBezTo>
                  <a:cubicBezTo>
                    <a:pt x="9969" y="10431"/>
                    <a:pt x="9945" y="10245"/>
                    <a:pt x="9928" y="10060"/>
                  </a:cubicBezTo>
                  <a:cubicBezTo>
                    <a:pt x="9910" y="9856"/>
                    <a:pt x="9902" y="9654"/>
                    <a:pt x="9887" y="9450"/>
                  </a:cubicBezTo>
                  <a:cubicBezTo>
                    <a:pt x="9872" y="9253"/>
                    <a:pt x="9862" y="9056"/>
                    <a:pt x="9853" y="8858"/>
                  </a:cubicBezTo>
                  <a:cubicBezTo>
                    <a:pt x="9837" y="8463"/>
                    <a:pt x="9817" y="8068"/>
                    <a:pt x="9786" y="7674"/>
                  </a:cubicBezTo>
                  <a:cubicBezTo>
                    <a:pt x="9773" y="7487"/>
                    <a:pt x="9768" y="7299"/>
                    <a:pt x="9765" y="7111"/>
                  </a:cubicBezTo>
                  <a:cubicBezTo>
                    <a:pt x="9765" y="7101"/>
                    <a:pt x="9765" y="7091"/>
                    <a:pt x="9764" y="7081"/>
                  </a:cubicBezTo>
                  <a:cubicBezTo>
                    <a:pt x="9764" y="7076"/>
                    <a:pt x="9764" y="7072"/>
                    <a:pt x="9764" y="7068"/>
                  </a:cubicBezTo>
                  <a:cubicBezTo>
                    <a:pt x="9759" y="6994"/>
                    <a:pt x="9756" y="6921"/>
                    <a:pt x="9752" y="6846"/>
                  </a:cubicBezTo>
                  <a:cubicBezTo>
                    <a:pt x="9745" y="6707"/>
                    <a:pt x="9740" y="6567"/>
                    <a:pt x="9733" y="6428"/>
                  </a:cubicBezTo>
                  <a:cubicBezTo>
                    <a:pt x="9727" y="6333"/>
                    <a:pt x="9722" y="6237"/>
                    <a:pt x="9718" y="6141"/>
                  </a:cubicBezTo>
                  <a:cubicBezTo>
                    <a:pt x="9704" y="6008"/>
                    <a:pt x="9690" y="5876"/>
                    <a:pt x="9677" y="5743"/>
                  </a:cubicBezTo>
                  <a:cubicBezTo>
                    <a:pt x="9658" y="5565"/>
                    <a:pt x="9638" y="5387"/>
                    <a:pt x="9618" y="5209"/>
                  </a:cubicBezTo>
                  <a:cubicBezTo>
                    <a:pt x="9603" y="5080"/>
                    <a:pt x="9587" y="4952"/>
                    <a:pt x="9574" y="4822"/>
                  </a:cubicBezTo>
                  <a:cubicBezTo>
                    <a:pt x="9547" y="4925"/>
                    <a:pt x="9525" y="5028"/>
                    <a:pt x="9504" y="5132"/>
                  </a:cubicBezTo>
                  <a:cubicBezTo>
                    <a:pt x="9501" y="5223"/>
                    <a:pt x="9497" y="5311"/>
                    <a:pt x="9491" y="5400"/>
                  </a:cubicBezTo>
                  <a:cubicBezTo>
                    <a:pt x="9483" y="5530"/>
                    <a:pt x="9477" y="5660"/>
                    <a:pt x="9469" y="5790"/>
                  </a:cubicBezTo>
                  <a:cubicBezTo>
                    <a:pt x="9464" y="5880"/>
                    <a:pt x="9455" y="5969"/>
                    <a:pt x="9447" y="6060"/>
                  </a:cubicBezTo>
                  <a:cubicBezTo>
                    <a:pt x="9446" y="6080"/>
                    <a:pt x="9447" y="6102"/>
                    <a:pt x="9442" y="6124"/>
                  </a:cubicBezTo>
                  <a:cubicBezTo>
                    <a:pt x="9424" y="6327"/>
                    <a:pt x="9406" y="6530"/>
                    <a:pt x="9385" y="6733"/>
                  </a:cubicBezTo>
                  <a:cubicBezTo>
                    <a:pt x="9385" y="6736"/>
                    <a:pt x="9385" y="6738"/>
                    <a:pt x="9385" y="6740"/>
                  </a:cubicBezTo>
                  <a:cubicBezTo>
                    <a:pt x="9390" y="6854"/>
                    <a:pt x="9393" y="6970"/>
                    <a:pt x="9395" y="7085"/>
                  </a:cubicBezTo>
                  <a:cubicBezTo>
                    <a:pt x="9399" y="7286"/>
                    <a:pt x="9403" y="7485"/>
                    <a:pt x="9416" y="7685"/>
                  </a:cubicBezTo>
                  <a:cubicBezTo>
                    <a:pt x="9428" y="7872"/>
                    <a:pt x="9444" y="8059"/>
                    <a:pt x="9452" y="8246"/>
                  </a:cubicBezTo>
                  <a:cubicBezTo>
                    <a:pt x="9462" y="8454"/>
                    <a:pt x="9473" y="8661"/>
                    <a:pt x="9483" y="8870"/>
                  </a:cubicBezTo>
                  <a:cubicBezTo>
                    <a:pt x="9493" y="9063"/>
                    <a:pt x="9501" y="9256"/>
                    <a:pt x="9515" y="9449"/>
                  </a:cubicBezTo>
                  <a:cubicBezTo>
                    <a:pt x="9530" y="9642"/>
                    <a:pt x="9537" y="9839"/>
                    <a:pt x="9554" y="10032"/>
                  </a:cubicBezTo>
                  <a:cubicBezTo>
                    <a:pt x="9571" y="10225"/>
                    <a:pt x="9598" y="10418"/>
                    <a:pt x="9613" y="10611"/>
                  </a:cubicBezTo>
                  <a:cubicBezTo>
                    <a:pt x="9629" y="10802"/>
                    <a:pt x="9632" y="10994"/>
                    <a:pt x="9648" y="11184"/>
                  </a:cubicBezTo>
                  <a:cubicBezTo>
                    <a:pt x="9656" y="11283"/>
                    <a:pt x="9666" y="11383"/>
                    <a:pt x="9672" y="11482"/>
                  </a:cubicBezTo>
                  <a:cubicBezTo>
                    <a:pt x="9677" y="11558"/>
                    <a:pt x="9677" y="11633"/>
                    <a:pt x="9679" y="11709"/>
                  </a:cubicBezTo>
                  <a:cubicBezTo>
                    <a:pt x="9661" y="11643"/>
                    <a:pt x="9642" y="11577"/>
                    <a:pt x="9623" y="11513"/>
                  </a:cubicBezTo>
                  <a:cubicBezTo>
                    <a:pt x="9567" y="11328"/>
                    <a:pt x="9510" y="11141"/>
                    <a:pt x="9431" y="10965"/>
                  </a:cubicBezTo>
                  <a:cubicBezTo>
                    <a:pt x="9352" y="10789"/>
                    <a:pt x="9265" y="10616"/>
                    <a:pt x="9184" y="10442"/>
                  </a:cubicBezTo>
                  <a:cubicBezTo>
                    <a:pt x="9097" y="10254"/>
                    <a:pt x="9013" y="10064"/>
                    <a:pt x="8931" y="9874"/>
                  </a:cubicBezTo>
                  <a:cubicBezTo>
                    <a:pt x="8850" y="9689"/>
                    <a:pt x="8757" y="9510"/>
                    <a:pt x="8662" y="9331"/>
                  </a:cubicBezTo>
                  <a:cubicBezTo>
                    <a:pt x="8478" y="8985"/>
                    <a:pt x="8294" y="8638"/>
                    <a:pt x="8117" y="8288"/>
                  </a:cubicBezTo>
                  <a:cubicBezTo>
                    <a:pt x="8021" y="8101"/>
                    <a:pt x="7926" y="7912"/>
                    <a:pt x="7834" y="7721"/>
                  </a:cubicBezTo>
                  <a:cubicBezTo>
                    <a:pt x="7751" y="7549"/>
                    <a:pt x="7674" y="7374"/>
                    <a:pt x="7585" y="7204"/>
                  </a:cubicBezTo>
                  <a:cubicBezTo>
                    <a:pt x="7490" y="7026"/>
                    <a:pt x="7394" y="6848"/>
                    <a:pt x="7303" y="6667"/>
                  </a:cubicBezTo>
                  <a:cubicBezTo>
                    <a:pt x="7215" y="6489"/>
                    <a:pt x="7137" y="6306"/>
                    <a:pt x="7063" y="6118"/>
                  </a:cubicBezTo>
                  <a:cubicBezTo>
                    <a:pt x="7001" y="5947"/>
                    <a:pt x="6941" y="5776"/>
                    <a:pt x="6896" y="5600"/>
                  </a:cubicBezTo>
                  <a:cubicBezTo>
                    <a:pt x="6850" y="5410"/>
                    <a:pt x="6827" y="5218"/>
                    <a:pt x="6806" y="5023"/>
                  </a:cubicBezTo>
                  <a:lnTo>
                    <a:pt x="6806" y="5023"/>
                  </a:lnTo>
                  <a:cubicBezTo>
                    <a:pt x="6783" y="4777"/>
                    <a:pt x="6774" y="4532"/>
                    <a:pt x="6770" y="4284"/>
                  </a:cubicBezTo>
                  <a:cubicBezTo>
                    <a:pt x="6770" y="4286"/>
                    <a:pt x="6769" y="4289"/>
                    <a:pt x="6769" y="4291"/>
                  </a:cubicBezTo>
                  <a:lnTo>
                    <a:pt x="6769" y="4291"/>
                  </a:lnTo>
                  <a:cubicBezTo>
                    <a:pt x="6773" y="4141"/>
                    <a:pt x="6779" y="3992"/>
                    <a:pt x="6788" y="3843"/>
                  </a:cubicBezTo>
                  <a:cubicBezTo>
                    <a:pt x="6797" y="3713"/>
                    <a:pt x="6816" y="3584"/>
                    <a:pt x="6832" y="3455"/>
                  </a:cubicBezTo>
                  <a:cubicBezTo>
                    <a:pt x="6851" y="3343"/>
                    <a:pt x="6871" y="3231"/>
                    <a:pt x="6893" y="3120"/>
                  </a:cubicBezTo>
                  <a:cubicBezTo>
                    <a:pt x="6913" y="3020"/>
                    <a:pt x="6937" y="2922"/>
                    <a:pt x="6962" y="2823"/>
                  </a:cubicBezTo>
                  <a:cubicBezTo>
                    <a:pt x="7002" y="2692"/>
                    <a:pt x="7042" y="2564"/>
                    <a:pt x="7096" y="2437"/>
                  </a:cubicBezTo>
                  <a:cubicBezTo>
                    <a:pt x="7187" y="2241"/>
                    <a:pt x="7298" y="2054"/>
                    <a:pt x="7409" y="1869"/>
                  </a:cubicBezTo>
                  <a:cubicBezTo>
                    <a:pt x="7491" y="1742"/>
                    <a:pt x="7573" y="1617"/>
                    <a:pt x="7666" y="1500"/>
                  </a:cubicBezTo>
                  <a:cubicBezTo>
                    <a:pt x="7746" y="1406"/>
                    <a:pt x="7832" y="1319"/>
                    <a:pt x="7918" y="1231"/>
                  </a:cubicBezTo>
                  <a:cubicBezTo>
                    <a:pt x="8032" y="1123"/>
                    <a:pt x="8146" y="1018"/>
                    <a:pt x="8271" y="924"/>
                  </a:cubicBezTo>
                  <a:cubicBezTo>
                    <a:pt x="8331" y="884"/>
                    <a:pt x="8389" y="848"/>
                    <a:pt x="8450" y="813"/>
                  </a:cubicBezTo>
                  <a:cubicBezTo>
                    <a:pt x="8558" y="757"/>
                    <a:pt x="8668" y="711"/>
                    <a:pt x="8780" y="664"/>
                  </a:cubicBezTo>
                  <a:cubicBezTo>
                    <a:pt x="8864" y="636"/>
                    <a:pt x="8946" y="609"/>
                    <a:pt x="9029" y="585"/>
                  </a:cubicBezTo>
                  <a:cubicBezTo>
                    <a:pt x="9108" y="562"/>
                    <a:pt x="9185" y="543"/>
                    <a:pt x="9263" y="523"/>
                  </a:cubicBezTo>
                  <a:lnTo>
                    <a:pt x="9263" y="523"/>
                  </a:lnTo>
                  <a:cubicBezTo>
                    <a:pt x="9262" y="523"/>
                    <a:pt x="9262" y="523"/>
                    <a:pt x="9262" y="523"/>
                  </a:cubicBezTo>
                  <a:cubicBezTo>
                    <a:pt x="9263" y="523"/>
                    <a:pt x="9264" y="522"/>
                    <a:pt x="9265" y="522"/>
                  </a:cubicBezTo>
                  <a:lnTo>
                    <a:pt x="9265" y="522"/>
                  </a:lnTo>
                  <a:cubicBezTo>
                    <a:pt x="9264" y="522"/>
                    <a:pt x="9264" y="523"/>
                    <a:pt x="9263" y="523"/>
                  </a:cubicBezTo>
                  <a:lnTo>
                    <a:pt x="9263" y="523"/>
                  </a:lnTo>
                  <a:cubicBezTo>
                    <a:pt x="9267" y="522"/>
                    <a:pt x="9271" y="521"/>
                    <a:pt x="9275" y="520"/>
                  </a:cubicBezTo>
                  <a:lnTo>
                    <a:pt x="9275" y="520"/>
                  </a:lnTo>
                  <a:cubicBezTo>
                    <a:pt x="9272" y="521"/>
                    <a:pt x="9268" y="521"/>
                    <a:pt x="9265" y="522"/>
                  </a:cubicBezTo>
                  <a:lnTo>
                    <a:pt x="9265" y="522"/>
                  </a:lnTo>
                  <a:cubicBezTo>
                    <a:pt x="9272" y="521"/>
                    <a:pt x="9278" y="519"/>
                    <a:pt x="9284" y="517"/>
                  </a:cubicBezTo>
                  <a:lnTo>
                    <a:pt x="9284" y="517"/>
                  </a:lnTo>
                  <a:cubicBezTo>
                    <a:pt x="9281" y="518"/>
                    <a:pt x="9278" y="519"/>
                    <a:pt x="9275" y="520"/>
                  </a:cubicBezTo>
                  <a:lnTo>
                    <a:pt x="9275" y="520"/>
                  </a:lnTo>
                  <a:cubicBezTo>
                    <a:pt x="9395" y="493"/>
                    <a:pt x="9516" y="464"/>
                    <a:pt x="9639" y="443"/>
                  </a:cubicBezTo>
                  <a:cubicBezTo>
                    <a:pt x="9760" y="422"/>
                    <a:pt x="9881" y="402"/>
                    <a:pt x="10003" y="385"/>
                  </a:cubicBezTo>
                  <a:cubicBezTo>
                    <a:pt x="10097" y="375"/>
                    <a:pt x="10191" y="370"/>
                    <a:pt x="10285" y="370"/>
                  </a:cubicBezTo>
                  <a:close/>
                  <a:moveTo>
                    <a:pt x="15585" y="11834"/>
                  </a:moveTo>
                  <a:cubicBezTo>
                    <a:pt x="15582" y="11835"/>
                    <a:pt x="15579" y="11836"/>
                    <a:pt x="15576" y="11838"/>
                  </a:cubicBezTo>
                  <a:cubicBezTo>
                    <a:pt x="15579" y="11836"/>
                    <a:pt x="15582" y="11835"/>
                    <a:pt x="15585" y="11834"/>
                  </a:cubicBezTo>
                  <a:close/>
                  <a:moveTo>
                    <a:pt x="5577" y="14220"/>
                  </a:moveTo>
                  <a:lnTo>
                    <a:pt x="5577" y="14220"/>
                  </a:lnTo>
                  <a:cubicBezTo>
                    <a:pt x="5577" y="14220"/>
                    <a:pt x="5577" y="14220"/>
                    <a:pt x="5578" y="14221"/>
                  </a:cubicBezTo>
                  <a:lnTo>
                    <a:pt x="5578" y="14221"/>
                  </a:lnTo>
                  <a:cubicBezTo>
                    <a:pt x="5577" y="14220"/>
                    <a:pt x="5577" y="14220"/>
                    <a:pt x="5577" y="14220"/>
                  </a:cubicBezTo>
                  <a:close/>
                  <a:moveTo>
                    <a:pt x="16155" y="8330"/>
                  </a:moveTo>
                  <a:cubicBezTo>
                    <a:pt x="16186" y="8330"/>
                    <a:pt x="16217" y="8330"/>
                    <a:pt x="16248" y="8332"/>
                  </a:cubicBezTo>
                  <a:cubicBezTo>
                    <a:pt x="16343" y="8340"/>
                    <a:pt x="16437" y="8354"/>
                    <a:pt x="16532" y="8370"/>
                  </a:cubicBezTo>
                  <a:cubicBezTo>
                    <a:pt x="16634" y="8386"/>
                    <a:pt x="16735" y="8400"/>
                    <a:pt x="16836" y="8419"/>
                  </a:cubicBezTo>
                  <a:cubicBezTo>
                    <a:pt x="16930" y="8439"/>
                    <a:pt x="17020" y="8464"/>
                    <a:pt x="17110" y="8493"/>
                  </a:cubicBezTo>
                  <a:cubicBezTo>
                    <a:pt x="17177" y="8516"/>
                    <a:pt x="17243" y="8538"/>
                    <a:pt x="17307" y="8565"/>
                  </a:cubicBezTo>
                  <a:cubicBezTo>
                    <a:pt x="17370" y="8591"/>
                    <a:pt x="17430" y="8621"/>
                    <a:pt x="17492" y="8650"/>
                  </a:cubicBezTo>
                  <a:lnTo>
                    <a:pt x="17492" y="8650"/>
                  </a:lnTo>
                  <a:cubicBezTo>
                    <a:pt x="17488" y="8648"/>
                    <a:pt x="17484" y="8647"/>
                    <a:pt x="17481" y="8645"/>
                  </a:cubicBezTo>
                  <a:lnTo>
                    <a:pt x="17481" y="8645"/>
                  </a:lnTo>
                  <a:lnTo>
                    <a:pt x="17497" y="8653"/>
                  </a:lnTo>
                  <a:cubicBezTo>
                    <a:pt x="17499" y="8654"/>
                    <a:pt x="17501" y="8655"/>
                    <a:pt x="17502" y="8655"/>
                  </a:cubicBezTo>
                  <a:lnTo>
                    <a:pt x="17502" y="8655"/>
                  </a:lnTo>
                  <a:cubicBezTo>
                    <a:pt x="17588" y="8700"/>
                    <a:pt x="17672" y="8748"/>
                    <a:pt x="17753" y="8800"/>
                  </a:cubicBezTo>
                  <a:cubicBezTo>
                    <a:pt x="17889" y="8892"/>
                    <a:pt x="18023" y="8987"/>
                    <a:pt x="18149" y="9095"/>
                  </a:cubicBezTo>
                  <a:cubicBezTo>
                    <a:pt x="18242" y="9180"/>
                    <a:pt x="18340" y="9266"/>
                    <a:pt x="18424" y="9361"/>
                  </a:cubicBezTo>
                  <a:cubicBezTo>
                    <a:pt x="18423" y="9359"/>
                    <a:pt x="18422" y="9358"/>
                    <a:pt x="18421" y="9355"/>
                  </a:cubicBezTo>
                  <a:lnTo>
                    <a:pt x="18421" y="9355"/>
                  </a:lnTo>
                  <a:cubicBezTo>
                    <a:pt x="18422" y="9358"/>
                    <a:pt x="18424" y="9360"/>
                    <a:pt x="18426" y="9362"/>
                  </a:cubicBezTo>
                  <a:cubicBezTo>
                    <a:pt x="18430" y="9367"/>
                    <a:pt x="18433" y="9370"/>
                    <a:pt x="18437" y="9374"/>
                  </a:cubicBezTo>
                  <a:cubicBezTo>
                    <a:pt x="18434" y="9371"/>
                    <a:pt x="18432" y="9369"/>
                    <a:pt x="18430" y="9367"/>
                  </a:cubicBezTo>
                  <a:lnTo>
                    <a:pt x="18430" y="9367"/>
                  </a:lnTo>
                  <a:cubicBezTo>
                    <a:pt x="18449" y="9391"/>
                    <a:pt x="18468" y="9416"/>
                    <a:pt x="18486" y="9442"/>
                  </a:cubicBezTo>
                  <a:cubicBezTo>
                    <a:pt x="18508" y="9476"/>
                    <a:pt x="18527" y="9512"/>
                    <a:pt x="18545" y="9548"/>
                  </a:cubicBezTo>
                  <a:cubicBezTo>
                    <a:pt x="18601" y="9663"/>
                    <a:pt x="18656" y="9778"/>
                    <a:pt x="18699" y="9898"/>
                  </a:cubicBezTo>
                  <a:cubicBezTo>
                    <a:pt x="18710" y="9936"/>
                    <a:pt x="18720" y="9975"/>
                    <a:pt x="18728" y="10014"/>
                  </a:cubicBezTo>
                  <a:cubicBezTo>
                    <a:pt x="18733" y="10045"/>
                    <a:pt x="18736" y="10076"/>
                    <a:pt x="18739" y="10107"/>
                  </a:cubicBezTo>
                  <a:cubicBezTo>
                    <a:pt x="18743" y="10212"/>
                    <a:pt x="18750" y="10317"/>
                    <a:pt x="18758" y="10421"/>
                  </a:cubicBezTo>
                  <a:cubicBezTo>
                    <a:pt x="18758" y="10422"/>
                    <a:pt x="18758" y="10422"/>
                    <a:pt x="18758" y="10423"/>
                  </a:cubicBezTo>
                  <a:cubicBezTo>
                    <a:pt x="18759" y="10426"/>
                    <a:pt x="18759" y="10429"/>
                    <a:pt x="18759" y="10433"/>
                  </a:cubicBezTo>
                  <a:lnTo>
                    <a:pt x="18759" y="10433"/>
                  </a:lnTo>
                  <a:cubicBezTo>
                    <a:pt x="18759" y="10432"/>
                    <a:pt x="18759" y="10431"/>
                    <a:pt x="18759" y="10430"/>
                  </a:cubicBezTo>
                  <a:lnTo>
                    <a:pt x="18759" y="10430"/>
                  </a:lnTo>
                  <a:cubicBezTo>
                    <a:pt x="18759" y="10431"/>
                    <a:pt x="18759" y="10433"/>
                    <a:pt x="18759" y="10434"/>
                  </a:cubicBezTo>
                  <a:lnTo>
                    <a:pt x="18759" y="10434"/>
                  </a:lnTo>
                  <a:cubicBezTo>
                    <a:pt x="18759" y="10433"/>
                    <a:pt x="18759" y="10433"/>
                    <a:pt x="18759" y="10433"/>
                  </a:cubicBezTo>
                  <a:lnTo>
                    <a:pt x="18759" y="10433"/>
                  </a:lnTo>
                  <a:cubicBezTo>
                    <a:pt x="18759" y="10434"/>
                    <a:pt x="18759" y="10435"/>
                    <a:pt x="18759" y="10436"/>
                  </a:cubicBezTo>
                  <a:lnTo>
                    <a:pt x="18759" y="10436"/>
                  </a:lnTo>
                  <a:cubicBezTo>
                    <a:pt x="18759" y="10436"/>
                    <a:pt x="18759" y="10435"/>
                    <a:pt x="18759" y="10434"/>
                  </a:cubicBezTo>
                  <a:lnTo>
                    <a:pt x="18759" y="10434"/>
                  </a:lnTo>
                  <a:cubicBezTo>
                    <a:pt x="18760" y="10437"/>
                    <a:pt x="18760" y="10439"/>
                    <a:pt x="18760" y="10442"/>
                  </a:cubicBezTo>
                  <a:cubicBezTo>
                    <a:pt x="18760" y="10440"/>
                    <a:pt x="18760" y="10438"/>
                    <a:pt x="18759" y="10436"/>
                  </a:cubicBezTo>
                  <a:lnTo>
                    <a:pt x="18759" y="10436"/>
                  </a:lnTo>
                  <a:cubicBezTo>
                    <a:pt x="18762" y="10495"/>
                    <a:pt x="18763" y="10552"/>
                    <a:pt x="18760" y="10611"/>
                  </a:cubicBezTo>
                  <a:cubicBezTo>
                    <a:pt x="18749" y="10746"/>
                    <a:pt x="18724" y="10878"/>
                    <a:pt x="18701" y="11012"/>
                  </a:cubicBezTo>
                  <a:cubicBezTo>
                    <a:pt x="18679" y="11132"/>
                    <a:pt x="18659" y="11251"/>
                    <a:pt x="18637" y="11371"/>
                  </a:cubicBezTo>
                  <a:cubicBezTo>
                    <a:pt x="18625" y="11416"/>
                    <a:pt x="18616" y="11463"/>
                    <a:pt x="18601" y="11506"/>
                  </a:cubicBezTo>
                  <a:cubicBezTo>
                    <a:pt x="18589" y="11545"/>
                    <a:pt x="18575" y="11584"/>
                    <a:pt x="18563" y="11623"/>
                  </a:cubicBezTo>
                  <a:cubicBezTo>
                    <a:pt x="18516" y="11739"/>
                    <a:pt x="18465" y="11854"/>
                    <a:pt x="18410" y="11967"/>
                  </a:cubicBezTo>
                  <a:cubicBezTo>
                    <a:pt x="18360" y="12065"/>
                    <a:pt x="18309" y="12164"/>
                    <a:pt x="18253" y="12259"/>
                  </a:cubicBezTo>
                  <a:cubicBezTo>
                    <a:pt x="18195" y="12356"/>
                    <a:pt x="18134" y="12452"/>
                    <a:pt x="18072" y="12548"/>
                  </a:cubicBezTo>
                  <a:cubicBezTo>
                    <a:pt x="17993" y="12661"/>
                    <a:pt x="17913" y="12772"/>
                    <a:pt x="17830" y="12882"/>
                  </a:cubicBezTo>
                  <a:cubicBezTo>
                    <a:pt x="17753" y="12985"/>
                    <a:pt x="17668" y="13081"/>
                    <a:pt x="17585" y="13178"/>
                  </a:cubicBezTo>
                  <a:cubicBezTo>
                    <a:pt x="17489" y="13285"/>
                    <a:pt x="17393" y="13392"/>
                    <a:pt x="17291" y="13492"/>
                  </a:cubicBezTo>
                  <a:cubicBezTo>
                    <a:pt x="17190" y="13591"/>
                    <a:pt x="17085" y="13683"/>
                    <a:pt x="16979" y="13775"/>
                  </a:cubicBezTo>
                  <a:cubicBezTo>
                    <a:pt x="16814" y="13913"/>
                    <a:pt x="16640" y="14038"/>
                    <a:pt x="16463" y="14159"/>
                  </a:cubicBezTo>
                  <a:cubicBezTo>
                    <a:pt x="16304" y="14260"/>
                    <a:pt x="16144" y="14355"/>
                    <a:pt x="15981" y="14446"/>
                  </a:cubicBezTo>
                  <a:cubicBezTo>
                    <a:pt x="15826" y="14531"/>
                    <a:pt x="15666" y="14607"/>
                    <a:pt x="15507" y="14683"/>
                  </a:cubicBezTo>
                  <a:lnTo>
                    <a:pt x="15511" y="14682"/>
                  </a:lnTo>
                  <a:lnTo>
                    <a:pt x="15511" y="14682"/>
                  </a:lnTo>
                  <a:cubicBezTo>
                    <a:pt x="15405" y="14730"/>
                    <a:pt x="15299" y="14776"/>
                    <a:pt x="15193" y="14821"/>
                  </a:cubicBezTo>
                  <a:cubicBezTo>
                    <a:pt x="15100" y="14861"/>
                    <a:pt x="15004" y="14893"/>
                    <a:pt x="14909" y="14926"/>
                  </a:cubicBezTo>
                  <a:cubicBezTo>
                    <a:pt x="14616" y="15021"/>
                    <a:pt x="14323" y="15110"/>
                    <a:pt x="14021" y="15170"/>
                  </a:cubicBezTo>
                  <a:cubicBezTo>
                    <a:pt x="13843" y="15203"/>
                    <a:pt x="13666" y="15234"/>
                    <a:pt x="13491" y="15275"/>
                  </a:cubicBezTo>
                  <a:cubicBezTo>
                    <a:pt x="13331" y="15314"/>
                    <a:pt x="13172" y="15358"/>
                    <a:pt x="13010" y="15392"/>
                  </a:cubicBezTo>
                  <a:cubicBezTo>
                    <a:pt x="12900" y="15411"/>
                    <a:pt x="12789" y="15427"/>
                    <a:pt x="12678" y="15440"/>
                  </a:cubicBezTo>
                  <a:cubicBezTo>
                    <a:pt x="12571" y="15453"/>
                    <a:pt x="12463" y="15472"/>
                    <a:pt x="12356" y="15491"/>
                  </a:cubicBezTo>
                  <a:cubicBezTo>
                    <a:pt x="12247" y="15511"/>
                    <a:pt x="12139" y="15525"/>
                    <a:pt x="12030" y="15544"/>
                  </a:cubicBezTo>
                  <a:cubicBezTo>
                    <a:pt x="11914" y="15563"/>
                    <a:pt x="11799" y="15584"/>
                    <a:pt x="11683" y="15604"/>
                  </a:cubicBezTo>
                  <a:cubicBezTo>
                    <a:pt x="11605" y="15618"/>
                    <a:pt x="11526" y="15633"/>
                    <a:pt x="11447" y="15650"/>
                  </a:cubicBezTo>
                  <a:cubicBezTo>
                    <a:pt x="11371" y="15667"/>
                    <a:pt x="11296" y="15689"/>
                    <a:pt x="11219" y="15708"/>
                  </a:cubicBezTo>
                  <a:cubicBezTo>
                    <a:pt x="11185" y="15716"/>
                    <a:pt x="11149" y="15723"/>
                    <a:pt x="11115" y="15731"/>
                  </a:cubicBezTo>
                  <a:cubicBezTo>
                    <a:pt x="11167" y="15684"/>
                    <a:pt x="11218" y="15636"/>
                    <a:pt x="11269" y="15589"/>
                  </a:cubicBezTo>
                  <a:cubicBezTo>
                    <a:pt x="11344" y="15521"/>
                    <a:pt x="11422" y="15455"/>
                    <a:pt x="11498" y="15388"/>
                  </a:cubicBezTo>
                  <a:cubicBezTo>
                    <a:pt x="11801" y="15128"/>
                    <a:pt x="12086" y="14845"/>
                    <a:pt x="12404" y="14602"/>
                  </a:cubicBezTo>
                  <a:cubicBezTo>
                    <a:pt x="12722" y="14357"/>
                    <a:pt x="13030" y="14103"/>
                    <a:pt x="13351" y="13861"/>
                  </a:cubicBezTo>
                  <a:lnTo>
                    <a:pt x="13351" y="13861"/>
                  </a:lnTo>
                  <a:cubicBezTo>
                    <a:pt x="13344" y="13865"/>
                    <a:pt x="13338" y="13870"/>
                    <a:pt x="13331" y="13874"/>
                  </a:cubicBezTo>
                  <a:cubicBezTo>
                    <a:pt x="13747" y="13563"/>
                    <a:pt x="14149" y="13237"/>
                    <a:pt x="14563" y="12922"/>
                  </a:cubicBezTo>
                  <a:lnTo>
                    <a:pt x="14563" y="12922"/>
                  </a:lnTo>
                  <a:cubicBezTo>
                    <a:pt x="14562" y="12922"/>
                    <a:pt x="14562" y="12923"/>
                    <a:pt x="14562" y="12923"/>
                  </a:cubicBezTo>
                  <a:cubicBezTo>
                    <a:pt x="14582" y="12908"/>
                    <a:pt x="14602" y="12894"/>
                    <a:pt x="14622" y="12879"/>
                  </a:cubicBezTo>
                  <a:cubicBezTo>
                    <a:pt x="14626" y="12876"/>
                    <a:pt x="14629" y="12871"/>
                    <a:pt x="14634" y="12868"/>
                  </a:cubicBezTo>
                  <a:lnTo>
                    <a:pt x="14634" y="12868"/>
                  </a:lnTo>
                  <a:cubicBezTo>
                    <a:pt x="14633" y="12868"/>
                    <a:pt x="14633" y="12869"/>
                    <a:pt x="14632" y="12869"/>
                  </a:cubicBezTo>
                  <a:lnTo>
                    <a:pt x="14637" y="12865"/>
                  </a:lnTo>
                  <a:lnTo>
                    <a:pt x="14637" y="12865"/>
                  </a:lnTo>
                  <a:cubicBezTo>
                    <a:pt x="14636" y="12866"/>
                    <a:pt x="14635" y="12867"/>
                    <a:pt x="14634" y="12868"/>
                  </a:cubicBezTo>
                  <a:lnTo>
                    <a:pt x="14634" y="12868"/>
                  </a:lnTo>
                  <a:cubicBezTo>
                    <a:pt x="14636" y="12865"/>
                    <a:pt x="14638" y="12862"/>
                    <a:pt x="14640" y="12860"/>
                  </a:cubicBezTo>
                  <a:lnTo>
                    <a:pt x="14640" y="12860"/>
                  </a:lnTo>
                  <a:cubicBezTo>
                    <a:pt x="14639" y="12861"/>
                    <a:pt x="14638" y="12863"/>
                    <a:pt x="14637" y="12865"/>
                  </a:cubicBezTo>
                  <a:cubicBezTo>
                    <a:pt x="14677" y="12825"/>
                    <a:pt x="14717" y="12783"/>
                    <a:pt x="14758" y="12743"/>
                  </a:cubicBezTo>
                  <a:lnTo>
                    <a:pt x="14759" y="12743"/>
                  </a:lnTo>
                  <a:cubicBezTo>
                    <a:pt x="14760" y="12742"/>
                    <a:pt x="14762" y="12741"/>
                    <a:pt x="14762" y="12740"/>
                  </a:cubicBezTo>
                  <a:cubicBezTo>
                    <a:pt x="14762" y="12740"/>
                    <a:pt x="14762" y="12740"/>
                    <a:pt x="14762" y="12741"/>
                  </a:cubicBezTo>
                  <a:cubicBezTo>
                    <a:pt x="14762" y="12740"/>
                    <a:pt x="14762" y="12740"/>
                    <a:pt x="14763" y="12740"/>
                  </a:cubicBezTo>
                  <a:cubicBezTo>
                    <a:pt x="14967" y="12534"/>
                    <a:pt x="15174" y="12331"/>
                    <a:pt x="15377" y="12124"/>
                  </a:cubicBezTo>
                  <a:cubicBezTo>
                    <a:pt x="15417" y="12084"/>
                    <a:pt x="15457" y="12044"/>
                    <a:pt x="15497" y="12002"/>
                  </a:cubicBezTo>
                  <a:cubicBezTo>
                    <a:pt x="15498" y="12001"/>
                    <a:pt x="15499" y="12000"/>
                    <a:pt x="15500" y="11998"/>
                  </a:cubicBezTo>
                  <a:cubicBezTo>
                    <a:pt x="15567" y="11927"/>
                    <a:pt x="15632" y="11857"/>
                    <a:pt x="15698" y="11789"/>
                  </a:cubicBezTo>
                  <a:lnTo>
                    <a:pt x="15698" y="11789"/>
                  </a:lnTo>
                  <a:cubicBezTo>
                    <a:pt x="15660" y="11803"/>
                    <a:pt x="15623" y="11818"/>
                    <a:pt x="15585" y="11834"/>
                  </a:cubicBezTo>
                  <a:lnTo>
                    <a:pt x="15585" y="11834"/>
                  </a:lnTo>
                  <a:cubicBezTo>
                    <a:pt x="15586" y="11834"/>
                    <a:pt x="15587" y="11833"/>
                    <a:pt x="15587" y="11833"/>
                  </a:cubicBezTo>
                  <a:lnTo>
                    <a:pt x="15587" y="11833"/>
                  </a:lnTo>
                  <a:cubicBezTo>
                    <a:pt x="15520" y="11864"/>
                    <a:pt x="15451" y="11895"/>
                    <a:pt x="15383" y="11927"/>
                  </a:cubicBezTo>
                  <a:cubicBezTo>
                    <a:pt x="15380" y="11928"/>
                    <a:pt x="15378" y="11929"/>
                    <a:pt x="15376" y="11930"/>
                  </a:cubicBezTo>
                  <a:cubicBezTo>
                    <a:pt x="15368" y="11935"/>
                    <a:pt x="15360" y="11939"/>
                    <a:pt x="15352" y="11944"/>
                  </a:cubicBezTo>
                  <a:cubicBezTo>
                    <a:pt x="15275" y="11986"/>
                    <a:pt x="15200" y="12031"/>
                    <a:pt x="15124" y="12076"/>
                  </a:cubicBezTo>
                  <a:cubicBezTo>
                    <a:pt x="15052" y="12118"/>
                    <a:pt x="14979" y="12160"/>
                    <a:pt x="14906" y="12202"/>
                  </a:cubicBezTo>
                  <a:cubicBezTo>
                    <a:pt x="14845" y="12253"/>
                    <a:pt x="14785" y="12303"/>
                    <a:pt x="14723" y="12352"/>
                  </a:cubicBezTo>
                  <a:cubicBezTo>
                    <a:pt x="14597" y="12445"/>
                    <a:pt x="14465" y="12532"/>
                    <a:pt x="14340" y="12628"/>
                  </a:cubicBezTo>
                  <a:cubicBezTo>
                    <a:pt x="14215" y="12722"/>
                    <a:pt x="14093" y="12818"/>
                    <a:pt x="13970" y="12913"/>
                  </a:cubicBezTo>
                  <a:cubicBezTo>
                    <a:pt x="13715" y="13109"/>
                    <a:pt x="13465" y="13313"/>
                    <a:pt x="13208" y="13506"/>
                  </a:cubicBezTo>
                  <a:cubicBezTo>
                    <a:pt x="13213" y="13501"/>
                    <a:pt x="13220" y="13497"/>
                    <a:pt x="13226" y="13491"/>
                  </a:cubicBezTo>
                  <a:lnTo>
                    <a:pt x="13226" y="13491"/>
                  </a:lnTo>
                  <a:cubicBezTo>
                    <a:pt x="12876" y="13755"/>
                    <a:pt x="12538" y="14032"/>
                    <a:pt x="12191" y="14300"/>
                  </a:cubicBezTo>
                  <a:cubicBezTo>
                    <a:pt x="12032" y="14421"/>
                    <a:pt x="11880" y="14549"/>
                    <a:pt x="11733" y="14682"/>
                  </a:cubicBezTo>
                  <a:cubicBezTo>
                    <a:pt x="11580" y="14818"/>
                    <a:pt x="11433" y="14957"/>
                    <a:pt x="11277" y="15090"/>
                  </a:cubicBezTo>
                  <a:cubicBezTo>
                    <a:pt x="11236" y="15126"/>
                    <a:pt x="11195" y="15164"/>
                    <a:pt x="11154" y="15201"/>
                  </a:cubicBezTo>
                  <a:cubicBezTo>
                    <a:pt x="11218" y="15055"/>
                    <a:pt x="11281" y="14909"/>
                    <a:pt x="11337" y="14760"/>
                  </a:cubicBezTo>
                  <a:cubicBezTo>
                    <a:pt x="11408" y="14573"/>
                    <a:pt x="11480" y="14387"/>
                    <a:pt x="11555" y="14200"/>
                  </a:cubicBezTo>
                  <a:cubicBezTo>
                    <a:pt x="11626" y="14025"/>
                    <a:pt x="11693" y="13848"/>
                    <a:pt x="11760" y="13671"/>
                  </a:cubicBezTo>
                  <a:cubicBezTo>
                    <a:pt x="11831" y="13487"/>
                    <a:pt x="11901" y="13303"/>
                    <a:pt x="11960" y="13114"/>
                  </a:cubicBezTo>
                  <a:cubicBezTo>
                    <a:pt x="12018" y="12933"/>
                    <a:pt x="12072" y="12750"/>
                    <a:pt x="12133" y="12570"/>
                  </a:cubicBezTo>
                  <a:cubicBezTo>
                    <a:pt x="12206" y="12356"/>
                    <a:pt x="12287" y="12145"/>
                    <a:pt x="12366" y="11934"/>
                  </a:cubicBezTo>
                  <a:cubicBezTo>
                    <a:pt x="12444" y="11723"/>
                    <a:pt x="12522" y="11514"/>
                    <a:pt x="12613" y="11311"/>
                  </a:cubicBezTo>
                  <a:cubicBezTo>
                    <a:pt x="12723" y="11090"/>
                    <a:pt x="12849" y="10878"/>
                    <a:pt x="12974" y="10667"/>
                  </a:cubicBezTo>
                  <a:cubicBezTo>
                    <a:pt x="13093" y="10468"/>
                    <a:pt x="13209" y="10267"/>
                    <a:pt x="13331" y="10070"/>
                  </a:cubicBezTo>
                  <a:cubicBezTo>
                    <a:pt x="13484" y="9844"/>
                    <a:pt x="13644" y="9624"/>
                    <a:pt x="13824" y="9416"/>
                  </a:cubicBezTo>
                  <a:cubicBezTo>
                    <a:pt x="13909" y="9326"/>
                    <a:pt x="13996" y="9239"/>
                    <a:pt x="14086" y="9154"/>
                  </a:cubicBezTo>
                  <a:cubicBezTo>
                    <a:pt x="14140" y="9111"/>
                    <a:pt x="14194" y="9069"/>
                    <a:pt x="14251" y="9029"/>
                  </a:cubicBezTo>
                  <a:cubicBezTo>
                    <a:pt x="14470" y="8891"/>
                    <a:pt x="14693" y="8758"/>
                    <a:pt x="14926" y="8644"/>
                  </a:cubicBezTo>
                  <a:cubicBezTo>
                    <a:pt x="15080" y="8572"/>
                    <a:pt x="15233" y="8503"/>
                    <a:pt x="15391" y="8444"/>
                  </a:cubicBezTo>
                  <a:cubicBezTo>
                    <a:pt x="15469" y="8421"/>
                    <a:pt x="15547" y="8402"/>
                    <a:pt x="15626" y="8382"/>
                  </a:cubicBezTo>
                  <a:cubicBezTo>
                    <a:pt x="15759" y="8359"/>
                    <a:pt x="15890" y="8343"/>
                    <a:pt x="16025" y="8333"/>
                  </a:cubicBezTo>
                  <a:cubicBezTo>
                    <a:pt x="16068" y="8331"/>
                    <a:pt x="16112" y="8330"/>
                    <a:pt x="16155" y="8330"/>
                  </a:cubicBezTo>
                  <a:close/>
                  <a:moveTo>
                    <a:pt x="3771" y="16305"/>
                  </a:moveTo>
                  <a:cubicBezTo>
                    <a:pt x="3771" y="16305"/>
                    <a:pt x="3771" y="16305"/>
                    <a:pt x="3772" y="16306"/>
                  </a:cubicBezTo>
                  <a:lnTo>
                    <a:pt x="3772" y="16306"/>
                  </a:lnTo>
                  <a:cubicBezTo>
                    <a:pt x="3772" y="16305"/>
                    <a:pt x="3771" y="16305"/>
                    <a:pt x="3771" y="16305"/>
                  </a:cubicBezTo>
                  <a:close/>
                  <a:moveTo>
                    <a:pt x="2571" y="18860"/>
                  </a:moveTo>
                  <a:cubicBezTo>
                    <a:pt x="2574" y="18861"/>
                    <a:pt x="2576" y="18862"/>
                    <a:pt x="2579" y="18864"/>
                  </a:cubicBezTo>
                  <a:lnTo>
                    <a:pt x="2579" y="18864"/>
                  </a:lnTo>
                  <a:cubicBezTo>
                    <a:pt x="2576" y="18862"/>
                    <a:pt x="2574" y="18861"/>
                    <a:pt x="2571" y="18860"/>
                  </a:cubicBezTo>
                  <a:close/>
                  <a:moveTo>
                    <a:pt x="3221" y="13661"/>
                  </a:moveTo>
                  <a:cubicBezTo>
                    <a:pt x="3272" y="13661"/>
                    <a:pt x="3323" y="13661"/>
                    <a:pt x="3374" y="13663"/>
                  </a:cubicBezTo>
                  <a:cubicBezTo>
                    <a:pt x="3496" y="13666"/>
                    <a:pt x="3617" y="13671"/>
                    <a:pt x="3739" y="13674"/>
                  </a:cubicBezTo>
                  <a:cubicBezTo>
                    <a:pt x="3825" y="13680"/>
                    <a:pt x="3911" y="13684"/>
                    <a:pt x="3997" y="13695"/>
                  </a:cubicBezTo>
                  <a:cubicBezTo>
                    <a:pt x="4071" y="13703"/>
                    <a:pt x="4143" y="13716"/>
                    <a:pt x="4215" y="13730"/>
                  </a:cubicBezTo>
                  <a:cubicBezTo>
                    <a:pt x="4307" y="13752"/>
                    <a:pt x="4397" y="13774"/>
                    <a:pt x="4486" y="13800"/>
                  </a:cubicBezTo>
                  <a:cubicBezTo>
                    <a:pt x="4561" y="13822"/>
                    <a:pt x="4633" y="13846"/>
                    <a:pt x="4706" y="13869"/>
                  </a:cubicBezTo>
                  <a:lnTo>
                    <a:pt x="4705" y="13869"/>
                  </a:lnTo>
                  <a:cubicBezTo>
                    <a:pt x="4863" y="13923"/>
                    <a:pt x="5019" y="13979"/>
                    <a:pt x="5175" y="14040"/>
                  </a:cubicBezTo>
                  <a:cubicBezTo>
                    <a:pt x="5311" y="14096"/>
                    <a:pt x="5444" y="14158"/>
                    <a:pt x="5577" y="14220"/>
                  </a:cubicBezTo>
                  <a:lnTo>
                    <a:pt x="5577" y="14220"/>
                  </a:lnTo>
                  <a:cubicBezTo>
                    <a:pt x="5576" y="14220"/>
                    <a:pt x="5576" y="14220"/>
                    <a:pt x="5576" y="14220"/>
                  </a:cubicBezTo>
                  <a:lnTo>
                    <a:pt x="5576" y="14220"/>
                  </a:lnTo>
                  <a:cubicBezTo>
                    <a:pt x="5577" y="14220"/>
                    <a:pt x="5577" y="14220"/>
                    <a:pt x="5578" y="14221"/>
                  </a:cubicBezTo>
                  <a:lnTo>
                    <a:pt x="5578" y="14221"/>
                  </a:lnTo>
                  <a:cubicBezTo>
                    <a:pt x="5578" y="14221"/>
                    <a:pt x="5578" y="14221"/>
                    <a:pt x="5578" y="14221"/>
                  </a:cubicBezTo>
                  <a:lnTo>
                    <a:pt x="5578" y="14221"/>
                  </a:lnTo>
                  <a:cubicBezTo>
                    <a:pt x="5578" y="14221"/>
                    <a:pt x="5579" y="14221"/>
                    <a:pt x="5579" y="14221"/>
                  </a:cubicBezTo>
                  <a:lnTo>
                    <a:pt x="5579" y="14221"/>
                  </a:lnTo>
                  <a:cubicBezTo>
                    <a:pt x="5661" y="14264"/>
                    <a:pt x="5745" y="14306"/>
                    <a:pt x="5827" y="14351"/>
                  </a:cubicBezTo>
                  <a:cubicBezTo>
                    <a:pt x="5907" y="14397"/>
                    <a:pt x="5985" y="14444"/>
                    <a:pt x="6064" y="14493"/>
                  </a:cubicBezTo>
                  <a:cubicBezTo>
                    <a:pt x="6135" y="14542"/>
                    <a:pt x="6206" y="14591"/>
                    <a:pt x="6276" y="14645"/>
                  </a:cubicBezTo>
                  <a:cubicBezTo>
                    <a:pt x="6346" y="14698"/>
                    <a:pt x="6412" y="14756"/>
                    <a:pt x="6478" y="14813"/>
                  </a:cubicBezTo>
                  <a:cubicBezTo>
                    <a:pt x="6521" y="14853"/>
                    <a:pt x="6564" y="14892"/>
                    <a:pt x="6604" y="14934"/>
                  </a:cubicBezTo>
                  <a:cubicBezTo>
                    <a:pt x="6644" y="14979"/>
                    <a:pt x="6684" y="15022"/>
                    <a:pt x="6724" y="15066"/>
                  </a:cubicBezTo>
                  <a:cubicBezTo>
                    <a:pt x="6928" y="15315"/>
                    <a:pt x="7118" y="15573"/>
                    <a:pt x="7298" y="15840"/>
                  </a:cubicBezTo>
                  <a:cubicBezTo>
                    <a:pt x="7386" y="15979"/>
                    <a:pt x="7473" y="16121"/>
                    <a:pt x="7562" y="16261"/>
                  </a:cubicBezTo>
                  <a:cubicBezTo>
                    <a:pt x="7648" y="16396"/>
                    <a:pt x="7738" y="16527"/>
                    <a:pt x="7826" y="16660"/>
                  </a:cubicBezTo>
                  <a:lnTo>
                    <a:pt x="7826" y="16660"/>
                  </a:lnTo>
                  <a:cubicBezTo>
                    <a:pt x="7890" y="16761"/>
                    <a:pt x="7953" y="16863"/>
                    <a:pt x="8013" y="16969"/>
                  </a:cubicBezTo>
                  <a:cubicBezTo>
                    <a:pt x="8071" y="17069"/>
                    <a:pt x="8123" y="17175"/>
                    <a:pt x="8175" y="17280"/>
                  </a:cubicBezTo>
                  <a:cubicBezTo>
                    <a:pt x="8279" y="17483"/>
                    <a:pt x="8390" y="17681"/>
                    <a:pt x="8493" y="17884"/>
                  </a:cubicBezTo>
                  <a:cubicBezTo>
                    <a:pt x="8493" y="17884"/>
                    <a:pt x="8493" y="17883"/>
                    <a:pt x="8492" y="17882"/>
                  </a:cubicBezTo>
                  <a:lnTo>
                    <a:pt x="8492" y="17882"/>
                  </a:lnTo>
                  <a:cubicBezTo>
                    <a:pt x="8494" y="17885"/>
                    <a:pt x="8495" y="17887"/>
                    <a:pt x="8497" y="17890"/>
                  </a:cubicBezTo>
                  <a:cubicBezTo>
                    <a:pt x="8497" y="17891"/>
                    <a:pt x="8498" y="17892"/>
                    <a:pt x="8499" y="17895"/>
                  </a:cubicBezTo>
                  <a:cubicBezTo>
                    <a:pt x="8498" y="17894"/>
                    <a:pt x="8498" y="17892"/>
                    <a:pt x="8497" y="17891"/>
                  </a:cubicBezTo>
                  <a:lnTo>
                    <a:pt x="8497" y="17891"/>
                  </a:lnTo>
                  <a:cubicBezTo>
                    <a:pt x="8569" y="18041"/>
                    <a:pt x="8638" y="18193"/>
                    <a:pt x="8707" y="18346"/>
                  </a:cubicBezTo>
                  <a:cubicBezTo>
                    <a:pt x="8788" y="18526"/>
                    <a:pt x="8874" y="18704"/>
                    <a:pt x="8960" y="18884"/>
                  </a:cubicBezTo>
                  <a:cubicBezTo>
                    <a:pt x="9004" y="18976"/>
                    <a:pt x="9048" y="19070"/>
                    <a:pt x="9091" y="19164"/>
                  </a:cubicBezTo>
                  <a:cubicBezTo>
                    <a:pt x="9099" y="19180"/>
                    <a:pt x="9106" y="19195"/>
                    <a:pt x="9114" y="19211"/>
                  </a:cubicBezTo>
                  <a:cubicBezTo>
                    <a:pt x="9101" y="19204"/>
                    <a:pt x="9089" y="19196"/>
                    <a:pt x="9076" y="19189"/>
                  </a:cubicBezTo>
                  <a:cubicBezTo>
                    <a:pt x="8947" y="19119"/>
                    <a:pt x="8814" y="19052"/>
                    <a:pt x="8686" y="18976"/>
                  </a:cubicBezTo>
                  <a:cubicBezTo>
                    <a:pt x="8669" y="18965"/>
                    <a:pt x="8651" y="18954"/>
                    <a:pt x="8633" y="18942"/>
                  </a:cubicBezTo>
                  <a:cubicBezTo>
                    <a:pt x="8471" y="18843"/>
                    <a:pt x="8308" y="18744"/>
                    <a:pt x="8142" y="18651"/>
                  </a:cubicBezTo>
                  <a:cubicBezTo>
                    <a:pt x="8059" y="18604"/>
                    <a:pt x="7973" y="18561"/>
                    <a:pt x="7888" y="18513"/>
                  </a:cubicBezTo>
                  <a:cubicBezTo>
                    <a:pt x="7812" y="18470"/>
                    <a:pt x="7736" y="18424"/>
                    <a:pt x="7660" y="18377"/>
                  </a:cubicBezTo>
                  <a:cubicBezTo>
                    <a:pt x="7519" y="18287"/>
                    <a:pt x="7379" y="18197"/>
                    <a:pt x="7238" y="18109"/>
                  </a:cubicBezTo>
                  <a:cubicBezTo>
                    <a:pt x="7110" y="18029"/>
                    <a:pt x="6978" y="17952"/>
                    <a:pt x="6849" y="17874"/>
                  </a:cubicBezTo>
                  <a:cubicBezTo>
                    <a:pt x="6564" y="17703"/>
                    <a:pt x="6282" y="17529"/>
                    <a:pt x="5999" y="17357"/>
                  </a:cubicBezTo>
                  <a:cubicBezTo>
                    <a:pt x="5997" y="17355"/>
                    <a:pt x="5995" y="17355"/>
                    <a:pt x="5992" y="17354"/>
                  </a:cubicBezTo>
                  <a:cubicBezTo>
                    <a:pt x="5976" y="17345"/>
                    <a:pt x="5960" y="17337"/>
                    <a:pt x="5943" y="17329"/>
                  </a:cubicBezTo>
                  <a:cubicBezTo>
                    <a:pt x="5851" y="17282"/>
                    <a:pt x="5758" y="17234"/>
                    <a:pt x="5665" y="17188"/>
                  </a:cubicBezTo>
                  <a:cubicBezTo>
                    <a:pt x="5500" y="17103"/>
                    <a:pt x="5333" y="17020"/>
                    <a:pt x="5167" y="16938"/>
                  </a:cubicBezTo>
                  <a:cubicBezTo>
                    <a:pt x="4920" y="16813"/>
                    <a:pt x="4673" y="16687"/>
                    <a:pt x="4425" y="16565"/>
                  </a:cubicBezTo>
                  <a:cubicBezTo>
                    <a:pt x="4404" y="16557"/>
                    <a:pt x="4385" y="16548"/>
                    <a:pt x="4364" y="16539"/>
                  </a:cubicBezTo>
                  <a:cubicBezTo>
                    <a:pt x="4293" y="16510"/>
                    <a:pt x="4223" y="16481"/>
                    <a:pt x="4154" y="16452"/>
                  </a:cubicBezTo>
                  <a:lnTo>
                    <a:pt x="4154" y="16452"/>
                  </a:lnTo>
                  <a:cubicBezTo>
                    <a:pt x="4155" y="16453"/>
                    <a:pt x="4156" y="16454"/>
                    <a:pt x="4157" y="16455"/>
                  </a:cubicBezTo>
                  <a:cubicBezTo>
                    <a:pt x="4116" y="16438"/>
                    <a:pt x="4072" y="16422"/>
                    <a:pt x="4030" y="16405"/>
                  </a:cubicBezTo>
                  <a:lnTo>
                    <a:pt x="4030" y="16405"/>
                  </a:lnTo>
                  <a:cubicBezTo>
                    <a:pt x="4031" y="16405"/>
                    <a:pt x="4032" y="16406"/>
                    <a:pt x="4033" y="16406"/>
                  </a:cubicBezTo>
                  <a:lnTo>
                    <a:pt x="4033" y="16406"/>
                  </a:lnTo>
                  <a:cubicBezTo>
                    <a:pt x="3957" y="16376"/>
                    <a:pt x="3881" y="16347"/>
                    <a:pt x="3806" y="16318"/>
                  </a:cubicBezTo>
                  <a:cubicBezTo>
                    <a:pt x="3795" y="16313"/>
                    <a:pt x="3784" y="16309"/>
                    <a:pt x="3772" y="16306"/>
                  </a:cubicBezTo>
                  <a:lnTo>
                    <a:pt x="3772" y="16306"/>
                  </a:lnTo>
                  <a:cubicBezTo>
                    <a:pt x="3772" y="16306"/>
                    <a:pt x="3772" y="16306"/>
                    <a:pt x="3772" y="16306"/>
                  </a:cubicBezTo>
                  <a:cubicBezTo>
                    <a:pt x="3769" y="16304"/>
                    <a:pt x="3765" y="16304"/>
                    <a:pt x="3763" y="16303"/>
                  </a:cubicBezTo>
                  <a:cubicBezTo>
                    <a:pt x="3702" y="16281"/>
                    <a:pt x="3641" y="16261"/>
                    <a:pt x="3581" y="16239"/>
                  </a:cubicBezTo>
                  <a:lnTo>
                    <a:pt x="3581" y="16239"/>
                  </a:lnTo>
                  <a:cubicBezTo>
                    <a:pt x="3657" y="16290"/>
                    <a:pt x="3733" y="16343"/>
                    <a:pt x="3809" y="16393"/>
                  </a:cubicBezTo>
                  <a:cubicBezTo>
                    <a:pt x="3880" y="16443"/>
                    <a:pt x="3950" y="16489"/>
                    <a:pt x="4021" y="16540"/>
                  </a:cubicBezTo>
                  <a:cubicBezTo>
                    <a:pt x="4087" y="16588"/>
                    <a:pt x="4156" y="16636"/>
                    <a:pt x="4220" y="16687"/>
                  </a:cubicBezTo>
                  <a:cubicBezTo>
                    <a:pt x="4367" y="16784"/>
                    <a:pt x="4515" y="16879"/>
                    <a:pt x="4662" y="16975"/>
                  </a:cubicBezTo>
                  <a:cubicBezTo>
                    <a:pt x="4801" y="17063"/>
                    <a:pt x="4941" y="17150"/>
                    <a:pt x="5080" y="17236"/>
                  </a:cubicBezTo>
                  <a:cubicBezTo>
                    <a:pt x="5156" y="17284"/>
                    <a:pt x="5232" y="17332"/>
                    <a:pt x="5309" y="17380"/>
                  </a:cubicBezTo>
                  <a:cubicBezTo>
                    <a:pt x="5338" y="17400"/>
                    <a:pt x="5369" y="17419"/>
                    <a:pt x="5399" y="17440"/>
                  </a:cubicBezTo>
                  <a:cubicBezTo>
                    <a:pt x="5485" y="17486"/>
                    <a:pt x="5569" y="17533"/>
                    <a:pt x="5654" y="17581"/>
                  </a:cubicBezTo>
                  <a:cubicBezTo>
                    <a:pt x="5817" y="17675"/>
                    <a:pt x="5977" y="17778"/>
                    <a:pt x="6138" y="17876"/>
                  </a:cubicBezTo>
                  <a:cubicBezTo>
                    <a:pt x="6473" y="18080"/>
                    <a:pt x="6810" y="18278"/>
                    <a:pt x="7142" y="18485"/>
                  </a:cubicBezTo>
                  <a:cubicBezTo>
                    <a:pt x="7143" y="18485"/>
                    <a:pt x="7144" y="18485"/>
                    <a:pt x="7145" y="18486"/>
                  </a:cubicBezTo>
                  <a:cubicBezTo>
                    <a:pt x="7150" y="18489"/>
                    <a:pt x="7156" y="18492"/>
                    <a:pt x="7160" y="18496"/>
                  </a:cubicBezTo>
                  <a:lnTo>
                    <a:pt x="7160" y="18496"/>
                  </a:lnTo>
                  <a:cubicBezTo>
                    <a:pt x="7159" y="18495"/>
                    <a:pt x="7158" y="18494"/>
                    <a:pt x="7158" y="18494"/>
                  </a:cubicBezTo>
                  <a:lnTo>
                    <a:pt x="7158" y="18494"/>
                  </a:lnTo>
                  <a:cubicBezTo>
                    <a:pt x="7159" y="18495"/>
                    <a:pt x="7160" y="18496"/>
                    <a:pt x="7161" y="18496"/>
                  </a:cubicBezTo>
                  <a:cubicBezTo>
                    <a:pt x="7161" y="18496"/>
                    <a:pt x="7161" y="18496"/>
                    <a:pt x="7160" y="18496"/>
                  </a:cubicBezTo>
                  <a:lnTo>
                    <a:pt x="7160" y="18496"/>
                  </a:lnTo>
                  <a:cubicBezTo>
                    <a:pt x="7263" y="18563"/>
                    <a:pt x="7367" y="18631"/>
                    <a:pt x="7471" y="18696"/>
                  </a:cubicBezTo>
                  <a:cubicBezTo>
                    <a:pt x="7584" y="18765"/>
                    <a:pt x="7697" y="18831"/>
                    <a:pt x="7815" y="18892"/>
                  </a:cubicBezTo>
                  <a:cubicBezTo>
                    <a:pt x="8029" y="19005"/>
                    <a:pt x="8238" y="19132"/>
                    <a:pt x="8444" y="19259"/>
                  </a:cubicBezTo>
                  <a:cubicBezTo>
                    <a:pt x="8458" y="19268"/>
                    <a:pt x="8471" y="19276"/>
                    <a:pt x="8485" y="19285"/>
                  </a:cubicBezTo>
                  <a:cubicBezTo>
                    <a:pt x="8590" y="19352"/>
                    <a:pt x="8700" y="19409"/>
                    <a:pt x="8810" y="19466"/>
                  </a:cubicBezTo>
                  <a:cubicBezTo>
                    <a:pt x="8715" y="19459"/>
                    <a:pt x="8619" y="19455"/>
                    <a:pt x="8524" y="19455"/>
                  </a:cubicBezTo>
                  <a:cubicBezTo>
                    <a:pt x="8453" y="19455"/>
                    <a:pt x="8382" y="19458"/>
                    <a:pt x="8311" y="19462"/>
                  </a:cubicBezTo>
                  <a:cubicBezTo>
                    <a:pt x="8127" y="19476"/>
                    <a:pt x="7947" y="19510"/>
                    <a:pt x="7767" y="19549"/>
                  </a:cubicBezTo>
                  <a:cubicBezTo>
                    <a:pt x="7705" y="19561"/>
                    <a:pt x="7645" y="19569"/>
                    <a:pt x="7581" y="19573"/>
                  </a:cubicBezTo>
                  <a:lnTo>
                    <a:pt x="7575" y="19573"/>
                  </a:lnTo>
                  <a:cubicBezTo>
                    <a:pt x="7574" y="19573"/>
                    <a:pt x="7571" y="19573"/>
                    <a:pt x="7570" y="19574"/>
                  </a:cubicBezTo>
                  <a:lnTo>
                    <a:pt x="7563" y="19574"/>
                  </a:lnTo>
                  <a:cubicBezTo>
                    <a:pt x="7457" y="19582"/>
                    <a:pt x="7351" y="19596"/>
                    <a:pt x="7246" y="19607"/>
                  </a:cubicBezTo>
                  <a:cubicBezTo>
                    <a:pt x="7143" y="19617"/>
                    <a:pt x="7041" y="19625"/>
                    <a:pt x="6939" y="19636"/>
                  </a:cubicBezTo>
                  <a:cubicBezTo>
                    <a:pt x="6741" y="19659"/>
                    <a:pt x="6542" y="19681"/>
                    <a:pt x="6345" y="19697"/>
                  </a:cubicBezTo>
                  <a:cubicBezTo>
                    <a:pt x="6310" y="19698"/>
                    <a:pt x="6275" y="19699"/>
                    <a:pt x="6240" y="19699"/>
                  </a:cubicBezTo>
                  <a:cubicBezTo>
                    <a:pt x="6143" y="19699"/>
                    <a:pt x="6047" y="19695"/>
                    <a:pt x="5950" y="19695"/>
                  </a:cubicBezTo>
                  <a:cubicBezTo>
                    <a:pt x="5817" y="19693"/>
                    <a:pt x="5685" y="19693"/>
                    <a:pt x="5552" y="19685"/>
                  </a:cubicBezTo>
                  <a:cubicBezTo>
                    <a:pt x="5389" y="19671"/>
                    <a:pt x="5226" y="19648"/>
                    <a:pt x="5064" y="19620"/>
                  </a:cubicBezTo>
                  <a:cubicBezTo>
                    <a:pt x="4895" y="19592"/>
                    <a:pt x="4723" y="19565"/>
                    <a:pt x="4552" y="19536"/>
                  </a:cubicBezTo>
                  <a:cubicBezTo>
                    <a:pt x="4395" y="19504"/>
                    <a:pt x="4241" y="19465"/>
                    <a:pt x="4085" y="19428"/>
                  </a:cubicBezTo>
                  <a:cubicBezTo>
                    <a:pt x="3926" y="19389"/>
                    <a:pt x="3767" y="19348"/>
                    <a:pt x="3609" y="19302"/>
                  </a:cubicBezTo>
                  <a:cubicBezTo>
                    <a:pt x="3255" y="19181"/>
                    <a:pt x="2917" y="19026"/>
                    <a:pt x="2579" y="18864"/>
                  </a:cubicBezTo>
                  <a:lnTo>
                    <a:pt x="2579" y="18864"/>
                  </a:lnTo>
                  <a:cubicBezTo>
                    <a:pt x="2579" y="18864"/>
                    <a:pt x="2580" y="18864"/>
                    <a:pt x="2580" y="18864"/>
                  </a:cubicBezTo>
                  <a:cubicBezTo>
                    <a:pt x="2448" y="18798"/>
                    <a:pt x="2314" y="18734"/>
                    <a:pt x="2188" y="18657"/>
                  </a:cubicBezTo>
                  <a:cubicBezTo>
                    <a:pt x="2054" y="18576"/>
                    <a:pt x="1923" y="18495"/>
                    <a:pt x="1790" y="18413"/>
                  </a:cubicBezTo>
                  <a:cubicBezTo>
                    <a:pt x="1611" y="18289"/>
                    <a:pt x="1440" y="18154"/>
                    <a:pt x="1274" y="18014"/>
                  </a:cubicBezTo>
                  <a:cubicBezTo>
                    <a:pt x="1166" y="17911"/>
                    <a:pt x="1062" y="17803"/>
                    <a:pt x="962" y="17690"/>
                  </a:cubicBezTo>
                  <a:cubicBezTo>
                    <a:pt x="921" y="17637"/>
                    <a:pt x="882" y="17584"/>
                    <a:pt x="843" y="17529"/>
                  </a:cubicBezTo>
                  <a:cubicBezTo>
                    <a:pt x="779" y="17426"/>
                    <a:pt x="722" y="17322"/>
                    <a:pt x="668" y="17213"/>
                  </a:cubicBezTo>
                  <a:cubicBezTo>
                    <a:pt x="634" y="17140"/>
                    <a:pt x="603" y="17066"/>
                    <a:pt x="572" y="16990"/>
                  </a:cubicBezTo>
                  <a:cubicBezTo>
                    <a:pt x="517" y="16820"/>
                    <a:pt x="480" y="16646"/>
                    <a:pt x="442" y="16471"/>
                  </a:cubicBezTo>
                  <a:cubicBezTo>
                    <a:pt x="414" y="16321"/>
                    <a:pt x="389" y="16171"/>
                    <a:pt x="376" y="16021"/>
                  </a:cubicBezTo>
                  <a:cubicBezTo>
                    <a:pt x="373" y="15982"/>
                    <a:pt x="373" y="15944"/>
                    <a:pt x="373" y="15906"/>
                  </a:cubicBezTo>
                  <a:cubicBezTo>
                    <a:pt x="378" y="15848"/>
                    <a:pt x="385" y="15792"/>
                    <a:pt x="395" y="15735"/>
                  </a:cubicBezTo>
                  <a:cubicBezTo>
                    <a:pt x="408" y="15679"/>
                    <a:pt x="422" y="15625"/>
                    <a:pt x="440" y="15571"/>
                  </a:cubicBezTo>
                  <a:cubicBezTo>
                    <a:pt x="464" y="15503"/>
                    <a:pt x="491" y="15437"/>
                    <a:pt x="520" y="15370"/>
                  </a:cubicBezTo>
                  <a:cubicBezTo>
                    <a:pt x="544" y="15321"/>
                    <a:pt x="568" y="15272"/>
                    <a:pt x="595" y="15224"/>
                  </a:cubicBezTo>
                  <a:cubicBezTo>
                    <a:pt x="624" y="15174"/>
                    <a:pt x="653" y="15128"/>
                    <a:pt x="684" y="15081"/>
                  </a:cubicBezTo>
                  <a:cubicBezTo>
                    <a:pt x="819" y="14899"/>
                    <a:pt x="962" y="14722"/>
                    <a:pt x="1109" y="14549"/>
                  </a:cubicBezTo>
                  <a:cubicBezTo>
                    <a:pt x="1194" y="14454"/>
                    <a:pt x="1284" y="14364"/>
                    <a:pt x="1378" y="14278"/>
                  </a:cubicBezTo>
                  <a:cubicBezTo>
                    <a:pt x="1468" y="14207"/>
                    <a:pt x="1558" y="14138"/>
                    <a:pt x="1651" y="14073"/>
                  </a:cubicBezTo>
                  <a:cubicBezTo>
                    <a:pt x="1726" y="14025"/>
                    <a:pt x="1803" y="13979"/>
                    <a:pt x="1880" y="13936"/>
                  </a:cubicBezTo>
                  <a:cubicBezTo>
                    <a:pt x="1920" y="13917"/>
                    <a:pt x="1960" y="13896"/>
                    <a:pt x="2002" y="13879"/>
                  </a:cubicBezTo>
                  <a:cubicBezTo>
                    <a:pt x="2044" y="13863"/>
                    <a:pt x="2086" y="13846"/>
                    <a:pt x="2129" y="13829"/>
                  </a:cubicBezTo>
                  <a:cubicBezTo>
                    <a:pt x="2191" y="13808"/>
                    <a:pt x="2254" y="13787"/>
                    <a:pt x="2318" y="13770"/>
                  </a:cubicBezTo>
                  <a:cubicBezTo>
                    <a:pt x="2384" y="13753"/>
                    <a:pt x="2449" y="13738"/>
                    <a:pt x="2514" y="13724"/>
                  </a:cubicBezTo>
                  <a:cubicBezTo>
                    <a:pt x="2665" y="13699"/>
                    <a:pt x="2815" y="13680"/>
                    <a:pt x="2968" y="13666"/>
                  </a:cubicBezTo>
                  <a:cubicBezTo>
                    <a:pt x="3052" y="13663"/>
                    <a:pt x="3137" y="13661"/>
                    <a:pt x="3221" y="13661"/>
                  </a:cubicBezTo>
                  <a:close/>
                  <a:moveTo>
                    <a:pt x="7573" y="19943"/>
                  </a:moveTo>
                  <a:lnTo>
                    <a:pt x="7573" y="19943"/>
                  </a:lnTo>
                  <a:cubicBezTo>
                    <a:pt x="7571" y="19943"/>
                    <a:pt x="7570" y="19943"/>
                    <a:pt x="7569" y="19943"/>
                  </a:cubicBezTo>
                  <a:lnTo>
                    <a:pt x="7569" y="19943"/>
                  </a:lnTo>
                  <a:cubicBezTo>
                    <a:pt x="7570" y="19943"/>
                    <a:pt x="7571" y="19943"/>
                    <a:pt x="7573" y="19943"/>
                  </a:cubicBezTo>
                  <a:close/>
                  <a:moveTo>
                    <a:pt x="3158" y="21775"/>
                  </a:moveTo>
                  <a:cubicBezTo>
                    <a:pt x="3157" y="21775"/>
                    <a:pt x="3157" y="21775"/>
                    <a:pt x="3157" y="21775"/>
                  </a:cubicBezTo>
                  <a:cubicBezTo>
                    <a:pt x="3157" y="21775"/>
                    <a:pt x="3157" y="21775"/>
                    <a:pt x="3158" y="21775"/>
                  </a:cubicBezTo>
                  <a:close/>
                  <a:moveTo>
                    <a:pt x="1771" y="22157"/>
                  </a:moveTo>
                  <a:cubicBezTo>
                    <a:pt x="1769" y="22158"/>
                    <a:pt x="1767" y="22160"/>
                    <a:pt x="1765" y="22161"/>
                  </a:cubicBezTo>
                  <a:cubicBezTo>
                    <a:pt x="1767" y="22160"/>
                    <a:pt x="1769" y="22159"/>
                    <a:pt x="1771" y="22157"/>
                  </a:cubicBezTo>
                  <a:close/>
                  <a:moveTo>
                    <a:pt x="17829" y="25171"/>
                  </a:moveTo>
                  <a:lnTo>
                    <a:pt x="17829" y="25171"/>
                  </a:lnTo>
                  <a:cubicBezTo>
                    <a:pt x="17825" y="25174"/>
                    <a:pt x="17821" y="25177"/>
                    <a:pt x="17817" y="25180"/>
                  </a:cubicBezTo>
                  <a:cubicBezTo>
                    <a:pt x="17821" y="25177"/>
                    <a:pt x="17825" y="25174"/>
                    <a:pt x="17829" y="25171"/>
                  </a:cubicBezTo>
                  <a:close/>
                  <a:moveTo>
                    <a:pt x="13802" y="25856"/>
                  </a:moveTo>
                  <a:lnTo>
                    <a:pt x="13802" y="25856"/>
                  </a:lnTo>
                  <a:cubicBezTo>
                    <a:pt x="13803" y="25856"/>
                    <a:pt x="13804" y="25856"/>
                    <a:pt x="13805" y="25856"/>
                  </a:cubicBezTo>
                  <a:lnTo>
                    <a:pt x="13805" y="25856"/>
                  </a:lnTo>
                  <a:cubicBezTo>
                    <a:pt x="13804" y="25856"/>
                    <a:pt x="13803" y="25856"/>
                    <a:pt x="13802" y="25856"/>
                  </a:cubicBezTo>
                  <a:close/>
                  <a:moveTo>
                    <a:pt x="16420" y="20386"/>
                  </a:moveTo>
                  <a:cubicBezTo>
                    <a:pt x="16507" y="20391"/>
                    <a:pt x="16593" y="20395"/>
                    <a:pt x="16682" y="20404"/>
                  </a:cubicBezTo>
                  <a:cubicBezTo>
                    <a:pt x="16754" y="20410"/>
                    <a:pt x="16827" y="20421"/>
                    <a:pt x="16900" y="20431"/>
                  </a:cubicBezTo>
                  <a:cubicBezTo>
                    <a:pt x="17014" y="20450"/>
                    <a:pt x="17129" y="20471"/>
                    <a:pt x="17241" y="20502"/>
                  </a:cubicBezTo>
                  <a:cubicBezTo>
                    <a:pt x="17296" y="20518"/>
                    <a:pt x="17350" y="20537"/>
                    <a:pt x="17403" y="20559"/>
                  </a:cubicBezTo>
                  <a:cubicBezTo>
                    <a:pt x="17561" y="20631"/>
                    <a:pt x="17713" y="20710"/>
                    <a:pt x="17863" y="20797"/>
                  </a:cubicBezTo>
                  <a:cubicBezTo>
                    <a:pt x="17995" y="20881"/>
                    <a:pt x="18126" y="20968"/>
                    <a:pt x="18253" y="21062"/>
                  </a:cubicBezTo>
                  <a:cubicBezTo>
                    <a:pt x="18301" y="21102"/>
                    <a:pt x="18346" y="21143"/>
                    <a:pt x="18390" y="21188"/>
                  </a:cubicBezTo>
                  <a:cubicBezTo>
                    <a:pt x="18460" y="21263"/>
                    <a:pt x="18523" y="21343"/>
                    <a:pt x="18588" y="21423"/>
                  </a:cubicBezTo>
                  <a:cubicBezTo>
                    <a:pt x="18649" y="21498"/>
                    <a:pt x="18709" y="21572"/>
                    <a:pt x="18766" y="21648"/>
                  </a:cubicBezTo>
                  <a:cubicBezTo>
                    <a:pt x="18798" y="21692"/>
                    <a:pt x="18828" y="21737"/>
                    <a:pt x="18856" y="21784"/>
                  </a:cubicBezTo>
                  <a:cubicBezTo>
                    <a:pt x="18912" y="21893"/>
                    <a:pt x="18962" y="22006"/>
                    <a:pt x="19006" y="22122"/>
                  </a:cubicBezTo>
                  <a:cubicBezTo>
                    <a:pt x="19039" y="22219"/>
                    <a:pt x="19067" y="22319"/>
                    <a:pt x="19091" y="22419"/>
                  </a:cubicBezTo>
                  <a:cubicBezTo>
                    <a:pt x="19115" y="22525"/>
                    <a:pt x="19134" y="22628"/>
                    <a:pt x="19147" y="22734"/>
                  </a:cubicBezTo>
                  <a:cubicBezTo>
                    <a:pt x="19151" y="22785"/>
                    <a:pt x="19156" y="22837"/>
                    <a:pt x="19157" y="22887"/>
                  </a:cubicBezTo>
                  <a:cubicBezTo>
                    <a:pt x="19155" y="22916"/>
                    <a:pt x="19153" y="22944"/>
                    <a:pt x="19148" y="22972"/>
                  </a:cubicBezTo>
                  <a:cubicBezTo>
                    <a:pt x="19127" y="23077"/>
                    <a:pt x="19100" y="23180"/>
                    <a:pt x="19071" y="23283"/>
                  </a:cubicBezTo>
                  <a:cubicBezTo>
                    <a:pt x="19027" y="23429"/>
                    <a:pt x="18979" y="23573"/>
                    <a:pt x="18928" y="23717"/>
                  </a:cubicBezTo>
                  <a:cubicBezTo>
                    <a:pt x="18884" y="23849"/>
                    <a:pt x="18839" y="23981"/>
                    <a:pt x="18786" y="24111"/>
                  </a:cubicBezTo>
                  <a:cubicBezTo>
                    <a:pt x="18764" y="24154"/>
                    <a:pt x="18741" y="24198"/>
                    <a:pt x="18717" y="24240"/>
                  </a:cubicBezTo>
                  <a:cubicBezTo>
                    <a:pt x="18693" y="24276"/>
                    <a:pt x="18668" y="24312"/>
                    <a:pt x="18641" y="24345"/>
                  </a:cubicBezTo>
                  <a:cubicBezTo>
                    <a:pt x="18541" y="24469"/>
                    <a:pt x="18442" y="24592"/>
                    <a:pt x="18344" y="24716"/>
                  </a:cubicBezTo>
                  <a:lnTo>
                    <a:pt x="18350" y="24709"/>
                  </a:lnTo>
                  <a:lnTo>
                    <a:pt x="18350" y="24709"/>
                  </a:lnTo>
                  <a:cubicBezTo>
                    <a:pt x="18302" y="24767"/>
                    <a:pt x="18250" y="24822"/>
                    <a:pt x="18197" y="24874"/>
                  </a:cubicBezTo>
                  <a:cubicBezTo>
                    <a:pt x="18085" y="24980"/>
                    <a:pt x="17961" y="25075"/>
                    <a:pt x="17836" y="25166"/>
                  </a:cubicBezTo>
                  <a:cubicBezTo>
                    <a:pt x="17834" y="25168"/>
                    <a:pt x="17832" y="25170"/>
                    <a:pt x="17829" y="25171"/>
                  </a:cubicBezTo>
                  <a:lnTo>
                    <a:pt x="17829" y="25171"/>
                  </a:lnTo>
                  <a:cubicBezTo>
                    <a:pt x="17830" y="25171"/>
                    <a:pt x="17830" y="25171"/>
                    <a:pt x="17831" y="25171"/>
                  </a:cubicBezTo>
                  <a:lnTo>
                    <a:pt x="17831" y="25171"/>
                  </a:lnTo>
                  <a:cubicBezTo>
                    <a:pt x="17736" y="25237"/>
                    <a:pt x="17639" y="25300"/>
                    <a:pt x="17540" y="25363"/>
                  </a:cubicBezTo>
                  <a:cubicBezTo>
                    <a:pt x="17435" y="25429"/>
                    <a:pt x="17330" y="25497"/>
                    <a:pt x="17222" y="25557"/>
                  </a:cubicBezTo>
                  <a:cubicBezTo>
                    <a:pt x="17079" y="25633"/>
                    <a:pt x="16934" y="25702"/>
                    <a:pt x="16783" y="25761"/>
                  </a:cubicBezTo>
                  <a:cubicBezTo>
                    <a:pt x="16523" y="25854"/>
                    <a:pt x="16258" y="25945"/>
                    <a:pt x="15990" y="26010"/>
                  </a:cubicBezTo>
                  <a:cubicBezTo>
                    <a:pt x="15890" y="26032"/>
                    <a:pt x="15790" y="26045"/>
                    <a:pt x="15689" y="26057"/>
                  </a:cubicBezTo>
                  <a:cubicBezTo>
                    <a:pt x="15594" y="26066"/>
                    <a:pt x="15497" y="26070"/>
                    <a:pt x="15402" y="26070"/>
                  </a:cubicBezTo>
                  <a:cubicBezTo>
                    <a:pt x="15388" y="26070"/>
                    <a:pt x="15375" y="26070"/>
                    <a:pt x="15362" y="26069"/>
                  </a:cubicBezTo>
                  <a:cubicBezTo>
                    <a:pt x="15257" y="26064"/>
                    <a:pt x="15153" y="26052"/>
                    <a:pt x="15048" y="26036"/>
                  </a:cubicBezTo>
                  <a:lnTo>
                    <a:pt x="15048" y="26036"/>
                  </a:lnTo>
                  <a:cubicBezTo>
                    <a:pt x="15056" y="26037"/>
                    <a:pt x="15064" y="26039"/>
                    <a:pt x="15072" y="26040"/>
                  </a:cubicBezTo>
                  <a:cubicBezTo>
                    <a:pt x="14859" y="26005"/>
                    <a:pt x="14648" y="25968"/>
                    <a:pt x="14436" y="25940"/>
                  </a:cubicBezTo>
                  <a:cubicBezTo>
                    <a:pt x="14225" y="25913"/>
                    <a:pt x="14014" y="25889"/>
                    <a:pt x="13805" y="25856"/>
                  </a:cubicBezTo>
                  <a:lnTo>
                    <a:pt x="13805" y="25856"/>
                  </a:lnTo>
                  <a:cubicBezTo>
                    <a:pt x="13811" y="25857"/>
                    <a:pt x="13816" y="25858"/>
                    <a:pt x="13821" y="25859"/>
                  </a:cubicBezTo>
                  <a:lnTo>
                    <a:pt x="13821" y="25859"/>
                  </a:lnTo>
                  <a:cubicBezTo>
                    <a:pt x="13780" y="25852"/>
                    <a:pt x="13738" y="25845"/>
                    <a:pt x="13696" y="25838"/>
                  </a:cubicBezTo>
                  <a:cubicBezTo>
                    <a:pt x="13681" y="25836"/>
                    <a:pt x="13665" y="25833"/>
                    <a:pt x="13649" y="25830"/>
                  </a:cubicBezTo>
                  <a:cubicBezTo>
                    <a:pt x="13624" y="25826"/>
                    <a:pt x="13598" y="25822"/>
                    <a:pt x="13572" y="25818"/>
                  </a:cubicBezTo>
                  <a:cubicBezTo>
                    <a:pt x="13486" y="25803"/>
                    <a:pt x="13399" y="25789"/>
                    <a:pt x="13312" y="25774"/>
                  </a:cubicBezTo>
                  <a:cubicBezTo>
                    <a:pt x="13142" y="25744"/>
                    <a:pt x="12974" y="25712"/>
                    <a:pt x="12806" y="25670"/>
                  </a:cubicBezTo>
                  <a:cubicBezTo>
                    <a:pt x="12646" y="25631"/>
                    <a:pt x="12486" y="25601"/>
                    <a:pt x="12321" y="25580"/>
                  </a:cubicBezTo>
                  <a:cubicBezTo>
                    <a:pt x="12157" y="25558"/>
                    <a:pt x="11991" y="25546"/>
                    <a:pt x="11825" y="25526"/>
                  </a:cubicBezTo>
                  <a:cubicBezTo>
                    <a:pt x="11747" y="25516"/>
                    <a:pt x="11669" y="25510"/>
                    <a:pt x="11591" y="25503"/>
                  </a:cubicBezTo>
                  <a:cubicBezTo>
                    <a:pt x="11616" y="25490"/>
                    <a:pt x="11640" y="25475"/>
                    <a:pt x="11665" y="25461"/>
                  </a:cubicBezTo>
                  <a:cubicBezTo>
                    <a:pt x="11842" y="25367"/>
                    <a:pt x="12024" y="25282"/>
                    <a:pt x="12204" y="25191"/>
                  </a:cubicBezTo>
                  <a:cubicBezTo>
                    <a:pt x="12364" y="25112"/>
                    <a:pt x="12523" y="25031"/>
                    <a:pt x="12684" y="24955"/>
                  </a:cubicBezTo>
                  <a:lnTo>
                    <a:pt x="12684" y="24955"/>
                  </a:lnTo>
                  <a:cubicBezTo>
                    <a:pt x="12677" y="24957"/>
                    <a:pt x="12669" y="24961"/>
                    <a:pt x="12662" y="24964"/>
                  </a:cubicBezTo>
                  <a:cubicBezTo>
                    <a:pt x="12796" y="24903"/>
                    <a:pt x="12933" y="24846"/>
                    <a:pt x="13061" y="24774"/>
                  </a:cubicBezTo>
                  <a:cubicBezTo>
                    <a:pt x="13185" y="24705"/>
                    <a:pt x="13304" y="24630"/>
                    <a:pt x="13423" y="24554"/>
                  </a:cubicBezTo>
                  <a:cubicBezTo>
                    <a:pt x="13611" y="24437"/>
                    <a:pt x="13802" y="24328"/>
                    <a:pt x="13999" y="24225"/>
                  </a:cubicBezTo>
                  <a:cubicBezTo>
                    <a:pt x="14201" y="24119"/>
                    <a:pt x="14404" y="24013"/>
                    <a:pt x="14610" y="23915"/>
                  </a:cubicBezTo>
                  <a:cubicBezTo>
                    <a:pt x="14663" y="23890"/>
                    <a:pt x="14716" y="23865"/>
                    <a:pt x="14768" y="23839"/>
                  </a:cubicBezTo>
                  <a:cubicBezTo>
                    <a:pt x="14886" y="23766"/>
                    <a:pt x="15004" y="23694"/>
                    <a:pt x="15122" y="23624"/>
                  </a:cubicBezTo>
                  <a:cubicBezTo>
                    <a:pt x="15228" y="23561"/>
                    <a:pt x="15333" y="23498"/>
                    <a:pt x="15439" y="23435"/>
                  </a:cubicBezTo>
                  <a:cubicBezTo>
                    <a:pt x="15523" y="23386"/>
                    <a:pt x="15610" y="23339"/>
                    <a:pt x="15695" y="23290"/>
                  </a:cubicBezTo>
                  <a:cubicBezTo>
                    <a:pt x="15864" y="23192"/>
                    <a:pt x="16034" y="23096"/>
                    <a:pt x="16205" y="23000"/>
                  </a:cubicBezTo>
                  <a:cubicBezTo>
                    <a:pt x="16350" y="22919"/>
                    <a:pt x="16496" y="22839"/>
                    <a:pt x="16640" y="22758"/>
                  </a:cubicBezTo>
                  <a:cubicBezTo>
                    <a:pt x="16677" y="22737"/>
                    <a:pt x="16712" y="22718"/>
                    <a:pt x="16748" y="22697"/>
                  </a:cubicBezTo>
                  <a:cubicBezTo>
                    <a:pt x="16748" y="22688"/>
                    <a:pt x="16747" y="22678"/>
                    <a:pt x="16744" y="22669"/>
                  </a:cubicBezTo>
                  <a:cubicBezTo>
                    <a:pt x="16695" y="22684"/>
                    <a:pt x="16645" y="22700"/>
                    <a:pt x="16596" y="22716"/>
                  </a:cubicBezTo>
                  <a:cubicBezTo>
                    <a:pt x="16593" y="22716"/>
                    <a:pt x="16592" y="22717"/>
                    <a:pt x="16591" y="22718"/>
                  </a:cubicBezTo>
                  <a:cubicBezTo>
                    <a:pt x="16483" y="22758"/>
                    <a:pt x="16375" y="22799"/>
                    <a:pt x="16266" y="22840"/>
                  </a:cubicBezTo>
                  <a:cubicBezTo>
                    <a:pt x="15933" y="22966"/>
                    <a:pt x="15599" y="23095"/>
                    <a:pt x="15268" y="23227"/>
                  </a:cubicBezTo>
                  <a:cubicBezTo>
                    <a:pt x="15102" y="23291"/>
                    <a:pt x="14938" y="23356"/>
                    <a:pt x="14773" y="23421"/>
                  </a:cubicBezTo>
                  <a:cubicBezTo>
                    <a:pt x="14738" y="23439"/>
                    <a:pt x="14701" y="23458"/>
                    <a:pt x="14666" y="23477"/>
                  </a:cubicBezTo>
                  <a:cubicBezTo>
                    <a:pt x="14492" y="23565"/>
                    <a:pt x="14313" y="23645"/>
                    <a:pt x="14140" y="23734"/>
                  </a:cubicBezTo>
                  <a:cubicBezTo>
                    <a:pt x="13965" y="23825"/>
                    <a:pt x="13787" y="23914"/>
                    <a:pt x="13616" y="24010"/>
                  </a:cubicBezTo>
                  <a:cubicBezTo>
                    <a:pt x="13442" y="24106"/>
                    <a:pt x="13274" y="24210"/>
                    <a:pt x="13107" y="24318"/>
                  </a:cubicBezTo>
                  <a:cubicBezTo>
                    <a:pt x="13109" y="24316"/>
                    <a:pt x="13112" y="24315"/>
                    <a:pt x="13114" y="24314"/>
                  </a:cubicBezTo>
                  <a:lnTo>
                    <a:pt x="13114" y="24314"/>
                  </a:lnTo>
                  <a:cubicBezTo>
                    <a:pt x="13108" y="24318"/>
                    <a:pt x="13104" y="24320"/>
                    <a:pt x="13098" y="24323"/>
                  </a:cubicBezTo>
                  <a:cubicBezTo>
                    <a:pt x="13097" y="24324"/>
                    <a:pt x="13094" y="24326"/>
                    <a:pt x="13093" y="24327"/>
                  </a:cubicBezTo>
                  <a:cubicBezTo>
                    <a:pt x="13094" y="24327"/>
                    <a:pt x="13094" y="24326"/>
                    <a:pt x="13096" y="24326"/>
                  </a:cubicBezTo>
                  <a:lnTo>
                    <a:pt x="13096" y="24326"/>
                  </a:lnTo>
                  <a:cubicBezTo>
                    <a:pt x="13026" y="24368"/>
                    <a:pt x="12956" y="24414"/>
                    <a:pt x="12883" y="24449"/>
                  </a:cubicBezTo>
                  <a:cubicBezTo>
                    <a:pt x="12807" y="24488"/>
                    <a:pt x="12733" y="24525"/>
                    <a:pt x="12658" y="24560"/>
                  </a:cubicBezTo>
                  <a:cubicBezTo>
                    <a:pt x="12659" y="24559"/>
                    <a:pt x="12660" y="24559"/>
                    <a:pt x="12662" y="24557"/>
                  </a:cubicBezTo>
                  <a:lnTo>
                    <a:pt x="12662" y="24557"/>
                  </a:lnTo>
                  <a:cubicBezTo>
                    <a:pt x="12628" y="24574"/>
                    <a:pt x="12592" y="24590"/>
                    <a:pt x="12558" y="24606"/>
                  </a:cubicBezTo>
                  <a:cubicBezTo>
                    <a:pt x="12383" y="24686"/>
                    <a:pt x="12214" y="24775"/>
                    <a:pt x="12042" y="24860"/>
                  </a:cubicBezTo>
                  <a:cubicBezTo>
                    <a:pt x="11857" y="24952"/>
                    <a:pt x="11670" y="25040"/>
                    <a:pt x="11487" y="25137"/>
                  </a:cubicBezTo>
                  <a:cubicBezTo>
                    <a:pt x="11436" y="25164"/>
                    <a:pt x="11387" y="25192"/>
                    <a:pt x="11338" y="25221"/>
                  </a:cubicBezTo>
                  <a:cubicBezTo>
                    <a:pt x="11401" y="25124"/>
                    <a:pt x="11462" y="25024"/>
                    <a:pt x="11518" y="24924"/>
                  </a:cubicBezTo>
                  <a:cubicBezTo>
                    <a:pt x="11598" y="24783"/>
                    <a:pt x="11666" y="24639"/>
                    <a:pt x="11730" y="24489"/>
                  </a:cubicBezTo>
                  <a:cubicBezTo>
                    <a:pt x="11797" y="24345"/>
                    <a:pt x="11870" y="24203"/>
                    <a:pt x="11941" y="24060"/>
                  </a:cubicBezTo>
                  <a:cubicBezTo>
                    <a:pt x="12013" y="23919"/>
                    <a:pt x="12092" y="23779"/>
                    <a:pt x="12166" y="23637"/>
                  </a:cubicBezTo>
                  <a:cubicBezTo>
                    <a:pt x="12245" y="23489"/>
                    <a:pt x="12315" y="23337"/>
                    <a:pt x="12397" y="23188"/>
                  </a:cubicBezTo>
                  <a:cubicBezTo>
                    <a:pt x="12472" y="23050"/>
                    <a:pt x="12551" y="22913"/>
                    <a:pt x="12632" y="22779"/>
                  </a:cubicBezTo>
                  <a:cubicBezTo>
                    <a:pt x="12695" y="22679"/>
                    <a:pt x="12759" y="22583"/>
                    <a:pt x="12829" y="22489"/>
                  </a:cubicBezTo>
                  <a:cubicBezTo>
                    <a:pt x="12955" y="22338"/>
                    <a:pt x="13085" y="22192"/>
                    <a:pt x="13217" y="22044"/>
                  </a:cubicBezTo>
                  <a:cubicBezTo>
                    <a:pt x="13340" y="21907"/>
                    <a:pt x="13467" y="21775"/>
                    <a:pt x="13598" y="21644"/>
                  </a:cubicBezTo>
                  <a:cubicBezTo>
                    <a:pt x="13799" y="21458"/>
                    <a:pt x="14005" y="21279"/>
                    <a:pt x="14226" y="21116"/>
                  </a:cubicBezTo>
                  <a:cubicBezTo>
                    <a:pt x="14295" y="21069"/>
                    <a:pt x="14365" y="21023"/>
                    <a:pt x="14436" y="20980"/>
                  </a:cubicBezTo>
                  <a:cubicBezTo>
                    <a:pt x="14499" y="20941"/>
                    <a:pt x="14562" y="20907"/>
                    <a:pt x="14627" y="20871"/>
                  </a:cubicBezTo>
                  <a:cubicBezTo>
                    <a:pt x="14818" y="20777"/>
                    <a:pt x="15012" y="20694"/>
                    <a:pt x="15209" y="20615"/>
                  </a:cubicBezTo>
                  <a:cubicBezTo>
                    <a:pt x="15298" y="20583"/>
                    <a:pt x="15386" y="20553"/>
                    <a:pt x="15476" y="20526"/>
                  </a:cubicBezTo>
                  <a:cubicBezTo>
                    <a:pt x="15557" y="20502"/>
                    <a:pt x="15642" y="20480"/>
                    <a:pt x="15724" y="20458"/>
                  </a:cubicBezTo>
                  <a:cubicBezTo>
                    <a:pt x="15783" y="20446"/>
                    <a:pt x="15842" y="20430"/>
                    <a:pt x="15902" y="20422"/>
                  </a:cubicBezTo>
                  <a:cubicBezTo>
                    <a:pt x="15962" y="20414"/>
                    <a:pt x="16022" y="20406"/>
                    <a:pt x="16082" y="20397"/>
                  </a:cubicBezTo>
                  <a:cubicBezTo>
                    <a:pt x="16142" y="20393"/>
                    <a:pt x="16200" y="20386"/>
                    <a:pt x="16258" y="20386"/>
                  </a:cubicBezTo>
                  <a:close/>
                  <a:moveTo>
                    <a:pt x="13628" y="26203"/>
                  </a:moveTo>
                  <a:cubicBezTo>
                    <a:pt x="13629" y="26203"/>
                    <a:pt x="13630" y="26203"/>
                    <a:pt x="13631" y="26203"/>
                  </a:cubicBezTo>
                  <a:cubicBezTo>
                    <a:pt x="13630" y="26203"/>
                    <a:pt x="13629" y="26203"/>
                    <a:pt x="13628" y="26203"/>
                  </a:cubicBezTo>
                  <a:close/>
                  <a:moveTo>
                    <a:pt x="14678" y="26347"/>
                  </a:moveTo>
                  <a:lnTo>
                    <a:pt x="14678" y="26347"/>
                  </a:lnTo>
                  <a:cubicBezTo>
                    <a:pt x="14682" y="26348"/>
                    <a:pt x="14686" y="26349"/>
                    <a:pt x="14690" y="26349"/>
                  </a:cubicBezTo>
                  <a:lnTo>
                    <a:pt x="14690" y="26349"/>
                  </a:lnTo>
                  <a:cubicBezTo>
                    <a:pt x="14686" y="26349"/>
                    <a:pt x="14682" y="26348"/>
                    <a:pt x="14678" y="26347"/>
                  </a:cubicBezTo>
                  <a:close/>
                  <a:moveTo>
                    <a:pt x="3288" y="21773"/>
                  </a:moveTo>
                  <a:cubicBezTo>
                    <a:pt x="3390" y="21773"/>
                    <a:pt x="3491" y="21776"/>
                    <a:pt x="3593" y="21783"/>
                  </a:cubicBezTo>
                  <a:cubicBezTo>
                    <a:pt x="3733" y="21794"/>
                    <a:pt x="3872" y="21807"/>
                    <a:pt x="4011" y="21820"/>
                  </a:cubicBezTo>
                  <a:cubicBezTo>
                    <a:pt x="4143" y="21832"/>
                    <a:pt x="4273" y="21852"/>
                    <a:pt x="4404" y="21874"/>
                  </a:cubicBezTo>
                  <a:cubicBezTo>
                    <a:pt x="4542" y="21904"/>
                    <a:pt x="4680" y="21936"/>
                    <a:pt x="4817" y="21977"/>
                  </a:cubicBezTo>
                  <a:cubicBezTo>
                    <a:pt x="4958" y="22017"/>
                    <a:pt x="5097" y="22063"/>
                    <a:pt x="5237" y="22110"/>
                  </a:cubicBezTo>
                  <a:cubicBezTo>
                    <a:pt x="5345" y="22150"/>
                    <a:pt x="5453" y="22191"/>
                    <a:pt x="5559" y="22233"/>
                  </a:cubicBezTo>
                  <a:cubicBezTo>
                    <a:pt x="5660" y="22273"/>
                    <a:pt x="5757" y="22322"/>
                    <a:pt x="5855" y="22370"/>
                  </a:cubicBezTo>
                  <a:cubicBezTo>
                    <a:pt x="5974" y="22433"/>
                    <a:pt x="6093" y="22498"/>
                    <a:pt x="6210" y="22566"/>
                  </a:cubicBezTo>
                  <a:cubicBezTo>
                    <a:pt x="6321" y="22630"/>
                    <a:pt x="6428" y="22700"/>
                    <a:pt x="6534" y="22772"/>
                  </a:cubicBezTo>
                  <a:cubicBezTo>
                    <a:pt x="6602" y="22825"/>
                    <a:pt x="6668" y="22879"/>
                    <a:pt x="6733" y="22935"/>
                  </a:cubicBezTo>
                  <a:cubicBezTo>
                    <a:pt x="6853" y="23045"/>
                    <a:pt x="6970" y="23157"/>
                    <a:pt x="7083" y="23272"/>
                  </a:cubicBezTo>
                  <a:cubicBezTo>
                    <a:pt x="7191" y="23382"/>
                    <a:pt x="7289" y="23500"/>
                    <a:pt x="7390" y="23616"/>
                  </a:cubicBezTo>
                  <a:cubicBezTo>
                    <a:pt x="7586" y="23842"/>
                    <a:pt x="7791" y="24060"/>
                    <a:pt x="7985" y="24287"/>
                  </a:cubicBezTo>
                  <a:cubicBezTo>
                    <a:pt x="7984" y="24286"/>
                    <a:pt x="7984" y="24286"/>
                    <a:pt x="7983" y="24284"/>
                  </a:cubicBezTo>
                  <a:lnTo>
                    <a:pt x="7983" y="24284"/>
                  </a:lnTo>
                  <a:cubicBezTo>
                    <a:pt x="8118" y="24445"/>
                    <a:pt x="8256" y="24601"/>
                    <a:pt x="8404" y="24750"/>
                  </a:cubicBezTo>
                  <a:cubicBezTo>
                    <a:pt x="8680" y="25030"/>
                    <a:pt x="8964" y="25303"/>
                    <a:pt x="9275" y="25546"/>
                  </a:cubicBezTo>
                  <a:cubicBezTo>
                    <a:pt x="9247" y="25545"/>
                    <a:pt x="9219" y="25545"/>
                    <a:pt x="9192" y="25543"/>
                  </a:cubicBezTo>
                  <a:cubicBezTo>
                    <a:pt x="9072" y="25537"/>
                    <a:pt x="8951" y="25522"/>
                    <a:pt x="8830" y="25509"/>
                  </a:cubicBezTo>
                  <a:cubicBezTo>
                    <a:pt x="8714" y="25497"/>
                    <a:pt x="8596" y="25481"/>
                    <a:pt x="8479" y="25461"/>
                  </a:cubicBezTo>
                  <a:cubicBezTo>
                    <a:pt x="8459" y="25458"/>
                    <a:pt x="8437" y="25453"/>
                    <a:pt x="8417" y="25449"/>
                  </a:cubicBezTo>
                  <a:cubicBezTo>
                    <a:pt x="8224" y="25408"/>
                    <a:pt x="8035" y="25367"/>
                    <a:pt x="7845" y="25322"/>
                  </a:cubicBezTo>
                  <a:cubicBezTo>
                    <a:pt x="7663" y="25276"/>
                    <a:pt x="7478" y="25238"/>
                    <a:pt x="7298" y="25186"/>
                  </a:cubicBezTo>
                  <a:cubicBezTo>
                    <a:pt x="7111" y="25132"/>
                    <a:pt x="6924" y="25073"/>
                    <a:pt x="6737" y="25021"/>
                  </a:cubicBezTo>
                  <a:cubicBezTo>
                    <a:pt x="6543" y="24966"/>
                    <a:pt x="6351" y="24916"/>
                    <a:pt x="6159" y="24860"/>
                  </a:cubicBezTo>
                  <a:cubicBezTo>
                    <a:pt x="6019" y="24815"/>
                    <a:pt x="5879" y="24769"/>
                    <a:pt x="5738" y="24725"/>
                  </a:cubicBezTo>
                  <a:cubicBezTo>
                    <a:pt x="5681" y="24710"/>
                    <a:pt x="5623" y="24695"/>
                    <a:pt x="5565" y="24680"/>
                  </a:cubicBezTo>
                  <a:cubicBezTo>
                    <a:pt x="5421" y="24645"/>
                    <a:pt x="5277" y="24610"/>
                    <a:pt x="5132" y="24576"/>
                  </a:cubicBezTo>
                  <a:cubicBezTo>
                    <a:pt x="5129" y="24575"/>
                    <a:pt x="5124" y="24574"/>
                    <a:pt x="5121" y="24573"/>
                  </a:cubicBezTo>
                  <a:lnTo>
                    <a:pt x="5115" y="24573"/>
                  </a:lnTo>
                  <a:cubicBezTo>
                    <a:pt x="5060" y="24560"/>
                    <a:pt x="5006" y="24549"/>
                    <a:pt x="4951" y="24536"/>
                  </a:cubicBezTo>
                  <a:cubicBezTo>
                    <a:pt x="4881" y="24521"/>
                    <a:pt x="4811" y="24506"/>
                    <a:pt x="4740" y="24491"/>
                  </a:cubicBezTo>
                  <a:cubicBezTo>
                    <a:pt x="4723" y="24488"/>
                    <a:pt x="4706" y="24486"/>
                    <a:pt x="4689" y="24483"/>
                  </a:cubicBezTo>
                  <a:cubicBezTo>
                    <a:pt x="4561" y="24466"/>
                    <a:pt x="4434" y="24447"/>
                    <a:pt x="4307" y="24431"/>
                  </a:cubicBezTo>
                  <a:lnTo>
                    <a:pt x="4307" y="24431"/>
                  </a:lnTo>
                  <a:cubicBezTo>
                    <a:pt x="4310" y="24432"/>
                    <a:pt x="4315" y="24432"/>
                    <a:pt x="4318" y="24433"/>
                  </a:cubicBezTo>
                  <a:cubicBezTo>
                    <a:pt x="4302" y="24430"/>
                    <a:pt x="4285" y="24430"/>
                    <a:pt x="4269" y="24426"/>
                  </a:cubicBezTo>
                  <a:cubicBezTo>
                    <a:pt x="4265" y="24425"/>
                    <a:pt x="4261" y="24425"/>
                    <a:pt x="4257" y="24425"/>
                  </a:cubicBezTo>
                  <a:cubicBezTo>
                    <a:pt x="4150" y="24413"/>
                    <a:pt x="4045" y="24400"/>
                    <a:pt x="3939" y="24387"/>
                  </a:cubicBezTo>
                  <a:cubicBezTo>
                    <a:pt x="3875" y="24381"/>
                    <a:pt x="3809" y="24374"/>
                    <a:pt x="3747" y="24367"/>
                  </a:cubicBezTo>
                  <a:cubicBezTo>
                    <a:pt x="3739" y="24384"/>
                    <a:pt x="3734" y="24402"/>
                    <a:pt x="3732" y="24422"/>
                  </a:cubicBezTo>
                  <a:cubicBezTo>
                    <a:pt x="3751" y="24427"/>
                    <a:pt x="3772" y="24434"/>
                    <a:pt x="3791" y="24440"/>
                  </a:cubicBezTo>
                  <a:cubicBezTo>
                    <a:pt x="3796" y="24441"/>
                    <a:pt x="3800" y="24442"/>
                    <a:pt x="3806" y="24445"/>
                  </a:cubicBezTo>
                  <a:cubicBezTo>
                    <a:pt x="4020" y="24512"/>
                    <a:pt x="4234" y="24581"/>
                    <a:pt x="4446" y="24653"/>
                  </a:cubicBezTo>
                  <a:cubicBezTo>
                    <a:pt x="4521" y="24677"/>
                    <a:pt x="4595" y="24702"/>
                    <a:pt x="4668" y="24728"/>
                  </a:cubicBezTo>
                  <a:cubicBezTo>
                    <a:pt x="4717" y="24744"/>
                    <a:pt x="4767" y="24760"/>
                    <a:pt x="4816" y="24775"/>
                  </a:cubicBezTo>
                  <a:lnTo>
                    <a:pt x="4813" y="24775"/>
                  </a:lnTo>
                  <a:cubicBezTo>
                    <a:pt x="5000" y="24836"/>
                    <a:pt x="5186" y="24893"/>
                    <a:pt x="5374" y="24952"/>
                  </a:cubicBezTo>
                  <a:cubicBezTo>
                    <a:pt x="5604" y="25025"/>
                    <a:pt x="5835" y="25099"/>
                    <a:pt x="6064" y="25174"/>
                  </a:cubicBezTo>
                  <a:lnTo>
                    <a:pt x="6063" y="25174"/>
                  </a:lnTo>
                  <a:cubicBezTo>
                    <a:pt x="6147" y="25202"/>
                    <a:pt x="6229" y="25230"/>
                    <a:pt x="6313" y="25259"/>
                  </a:cubicBezTo>
                  <a:cubicBezTo>
                    <a:pt x="6373" y="25278"/>
                    <a:pt x="6435" y="25298"/>
                    <a:pt x="6497" y="25317"/>
                  </a:cubicBezTo>
                  <a:cubicBezTo>
                    <a:pt x="6498" y="25318"/>
                    <a:pt x="6499" y="25318"/>
                    <a:pt x="6500" y="25319"/>
                  </a:cubicBezTo>
                  <a:cubicBezTo>
                    <a:pt x="6509" y="25322"/>
                    <a:pt x="6518" y="25324"/>
                    <a:pt x="6527" y="25327"/>
                  </a:cubicBezTo>
                  <a:cubicBezTo>
                    <a:pt x="6603" y="25350"/>
                    <a:pt x="6680" y="25374"/>
                    <a:pt x="6755" y="25398"/>
                  </a:cubicBezTo>
                  <a:cubicBezTo>
                    <a:pt x="6793" y="25411"/>
                    <a:pt x="6831" y="25423"/>
                    <a:pt x="6868" y="25436"/>
                  </a:cubicBezTo>
                  <a:cubicBezTo>
                    <a:pt x="6879" y="25439"/>
                    <a:pt x="6890" y="25443"/>
                    <a:pt x="6901" y="25446"/>
                  </a:cubicBezTo>
                  <a:cubicBezTo>
                    <a:pt x="6937" y="25455"/>
                    <a:pt x="6976" y="25463"/>
                    <a:pt x="7007" y="25481"/>
                  </a:cubicBezTo>
                  <a:cubicBezTo>
                    <a:pt x="7012" y="25483"/>
                    <a:pt x="7017" y="25486"/>
                    <a:pt x="7023" y="25490"/>
                  </a:cubicBezTo>
                  <a:cubicBezTo>
                    <a:pt x="7120" y="25519"/>
                    <a:pt x="7218" y="25547"/>
                    <a:pt x="7318" y="25573"/>
                  </a:cubicBezTo>
                  <a:cubicBezTo>
                    <a:pt x="7411" y="25598"/>
                    <a:pt x="7507" y="25619"/>
                    <a:pt x="7602" y="25642"/>
                  </a:cubicBezTo>
                  <a:cubicBezTo>
                    <a:pt x="7688" y="25662"/>
                    <a:pt x="7773" y="25685"/>
                    <a:pt x="7858" y="25705"/>
                  </a:cubicBezTo>
                  <a:cubicBezTo>
                    <a:pt x="7953" y="25728"/>
                    <a:pt x="8048" y="25749"/>
                    <a:pt x="8143" y="25770"/>
                  </a:cubicBezTo>
                  <a:cubicBezTo>
                    <a:pt x="8240" y="25789"/>
                    <a:pt x="8335" y="25812"/>
                    <a:pt x="8433" y="25828"/>
                  </a:cubicBezTo>
                  <a:cubicBezTo>
                    <a:pt x="8498" y="25838"/>
                    <a:pt x="8563" y="25848"/>
                    <a:pt x="8628" y="25857"/>
                  </a:cubicBezTo>
                  <a:cubicBezTo>
                    <a:pt x="8557" y="25866"/>
                    <a:pt x="8486" y="25875"/>
                    <a:pt x="8417" y="25888"/>
                  </a:cubicBezTo>
                  <a:cubicBezTo>
                    <a:pt x="8318" y="25906"/>
                    <a:pt x="8222" y="25938"/>
                    <a:pt x="8127" y="25969"/>
                  </a:cubicBezTo>
                  <a:cubicBezTo>
                    <a:pt x="8031" y="26000"/>
                    <a:pt x="7935" y="26028"/>
                    <a:pt x="7841" y="26066"/>
                  </a:cubicBezTo>
                  <a:cubicBezTo>
                    <a:pt x="7749" y="26105"/>
                    <a:pt x="7662" y="26160"/>
                    <a:pt x="7576" y="26210"/>
                  </a:cubicBezTo>
                  <a:cubicBezTo>
                    <a:pt x="7494" y="26259"/>
                    <a:pt x="7409" y="26304"/>
                    <a:pt x="7324" y="26348"/>
                  </a:cubicBezTo>
                  <a:cubicBezTo>
                    <a:pt x="7160" y="26434"/>
                    <a:pt x="6995" y="26520"/>
                    <a:pt x="6831" y="26605"/>
                  </a:cubicBezTo>
                  <a:cubicBezTo>
                    <a:pt x="6766" y="26635"/>
                    <a:pt x="6701" y="26663"/>
                    <a:pt x="6635" y="26689"/>
                  </a:cubicBezTo>
                  <a:cubicBezTo>
                    <a:pt x="6471" y="26743"/>
                    <a:pt x="6305" y="26783"/>
                    <a:pt x="6138" y="26821"/>
                  </a:cubicBezTo>
                  <a:cubicBezTo>
                    <a:pt x="5980" y="26849"/>
                    <a:pt x="5820" y="26868"/>
                    <a:pt x="5661" y="26886"/>
                  </a:cubicBezTo>
                  <a:cubicBezTo>
                    <a:pt x="5503" y="26904"/>
                    <a:pt x="5345" y="26924"/>
                    <a:pt x="5186" y="26937"/>
                  </a:cubicBezTo>
                  <a:cubicBezTo>
                    <a:pt x="5138" y="26939"/>
                    <a:pt x="5089" y="26940"/>
                    <a:pt x="5041" y="26940"/>
                  </a:cubicBezTo>
                  <a:cubicBezTo>
                    <a:pt x="4948" y="26940"/>
                    <a:pt x="4855" y="26937"/>
                    <a:pt x="4762" y="26932"/>
                  </a:cubicBezTo>
                  <a:cubicBezTo>
                    <a:pt x="4548" y="26913"/>
                    <a:pt x="4337" y="26888"/>
                    <a:pt x="4125" y="26854"/>
                  </a:cubicBezTo>
                  <a:cubicBezTo>
                    <a:pt x="3916" y="26808"/>
                    <a:pt x="3711" y="26753"/>
                    <a:pt x="3505" y="26695"/>
                  </a:cubicBezTo>
                  <a:cubicBezTo>
                    <a:pt x="3289" y="26634"/>
                    <a:pt x="3074" y="26571"/>
                    <a:pt x="2860" y="26502"/>
                  </a:cubicBezTo>
                  <a:cubicBezTo>
                    <a:pt x="2804" y="26481"/>
                    <a:pt x="2748" y="26462"/>
                    <a:pt x="2692" y="26438"/>
                  </a:cubicBezTo>
                  <a:cubicBezTo>
                    <a:pt x="2634" y="26412"/>
                    <a:pt x="2578" y="26385"/>
                    <a:pt x="2521" y="26358"/>
                  </a:cubicBezTo>
                  <a:cubicBezTo>
                    <a:pt x="2401" y="26292"/>
                    <a:pt x="2285" y="26222"/>
                    <a:pt x="2172" y="26147"/>
                  </a:cubicBezTo>
                  <a:cubicBezTo>
                    <a:pt x="2093" y="26090"/>
                    <a:pt x="2013" y="26034"/>
                    <a:pt x="1939" y="25972"/>
                  </a:cubicBezTo>
                  <a:cubicBezTo>
                    <a:pt x="1870" y="25914"/>
                    <a:pt x="1802" y="25857"/>
                    <a:pt x="1735" y="25797"/>
                  </a:cubicBezTo>
                  <a:cubicBezTo>
                    <a:pt x="1622" y="25693"/>
                    <a:pt x="1509" y="25589"/>
                    <a:pt x="1407" y="25475"/>
                  </a:cubicBezTo>
                  <a:cubicBezTo>
                    <a:pt x="1369" y="25429"/>
                    <a:pt x="1334" y="25382"/>
                    <a:pt x="1301" y="25333"/>
                  </a:cubicBezTo>
                  <a:cubicBezTo>
                    <a:pt x="1254" y="25255"/>
                    <a:pt x="1210" y="25178"/>
                    <a:pt x="1168" y="25099"/>
                  </a:cubicBezTo>
                  <a:cubicBezTo>
                    <a:pt x="1147" y="25056"/>
                    <a:pt x="1127" y="25014"/>
                    <a:pt x="1111" y="24972"/>
                  </a:cubicBezTo>
                  <a:cubicBezTo>
                    <a:pt x="1093" y="24924"/>
                    <a:pt x="1074" y="24876"/>
                    <a:pt x="1057" y="24828"/>
                  </a:cubicBezTo>
                  <a:cubicBezTo>
                    <a:pt x="1015" y="24695"/>
                    <a:pt x="975" y="24561"/>
                    <a:pt x="940" y="24426"/>
                  </a:cubicBezTo>
                  <a:cubicBezTo>
                    <a:pt x="928" y="24359"/>
                    <a:pt x="915" y="24291"/>
                    <a:pt x="907" y="24223"/>
                  </a:cubicBezTo>
                  <a:cubicBezTo>
                    <a:pt x="898" y="24156"/>
                    <a:pt x="894" y="24091"/>
                    <a:pt x="889" y="24026"/>
                  </a:cubicBezTo>
                  <a:cubicBezTo>
                    <a:pt x="886" y="23922"/>
                    <a:pt x="886" y="23820"/>
                    <a:pt x="888" y="23718"/>
                  </a:cubicBezTo>
                  <a:cubicBezTo>
                    <a:pt x="891" y="23677"/>
                    <a:pt x="892" y="23635"/>
                    <a:pt x="900" y="23594"/>
                  </a:cubicBezTo>
                  <a:cubicBezTo>
                    <a:pt x="907" y="23554"/>
                    <a:pt x="914" y="23514"/>
                    <a:pt x="921" y="23475"/>
                  </a:cubicBezTo>
                  <a:cubicBezTo>
                    <a:pt x="940" y="23387"/>
                    <a:pt x="959" y="23299"/>
                    <a:pt x="985" y="23213"/>
                  </a:cubicBezTo>
                  <a:cubicBezTo>
                    <a:pt x="1011" y="23127"/>
                    <a:pt x="1040" y="23043"/>
                    <a:pt x="1069" y="22957"/>
                  </a:cubicBezTo>
                  <a:cubicBezTo>
                    <a:pt x="1091" y="22899"/>
                    <a:pt x="1115" y="22839"/>
                    <a:pt x="1144" y="22782"/>
                  </a:cubicBezTo>
                  <a:cubicBezTo>
                    <a:pt x="1169" y="22735"/>
                    <a:pt x="1197" y="22690"/>
                    <a:pt x="1226" y="22647"/>
                  </a:cubicBezTo>
                  <a:cubicBezTo>
                    <a:pt x="1256" y="22606"/>
                    <a:pt x="1287" y="22567"/>
                    <a:pt x="1320" y="22529"/>
                  </a:cubicBezTo>
                  <a:cubicBezTo>
                    <a:pt x="1372" y="22473"/>
                    <a:pt x="1428" y="22421"/>
                    <a:pt x="1486" y="22370"/>
                  </a:cubicBezTo>
                  <a:cubicBezTo>
                    <a:pt x="1575" y="22297"/>
                    <a:pt x="1667" y="22227"/>
                    <a:pt x="1763" y="22163"/>
                  </a:cubicBezTo>
                  <a:lnTo>
                    <a:pt x="1763" y="22163"/>
                  </a:lnTo>
                  <a:cubicBezTo>
                    <a:pt x="1759" y="22166"/>
                    <a:pt x="1756" y="22167"/>
                    <a:pt x="1752" y="22169"/>
                  </a:cubicBezTo>
                  <a:cubicBezTo>
                    <a:pt x="1756" y="22167"/>
                    <a:pt x="1760" y="22164"/>
                    <a:pt x="1764" y="22161"/>
                  </a:cubicBezTo>
                  <a:cubicBezTo>
                    <a:pt x="1766" y="22160"/>
                    <a:pt x="1768" y="22159"/>
                    <a:pt x="1772" y="22156"/>
                  </a:cubicBezTo>
                  <a:lnTo>
                    <a:pt x="1772" y="22156"/>
                  </a:lnTo>
                  <a:cubicBezTo>
                    <a:pt x="1772" y="22157"/>
                    <a:pt x="1771" y="22157"/>
                    <a:pt x="1771" y="22157"/>
                  </a:cubicBezTo>
                  <a:lnTo>
                    <a:pt x="1771" y="22157"/>
                  </a:lnTo>
                  <a:cubicBezTo>
                    <a:pt x="1816" y="22129"/>
                    <a:pt x="1863" y="22103"/>
                    <a:pt x="1911" y="22078"/>
                  </a:cubicBezTo>
                  <a:cubicBezTo>
                    <a:pt x="1997" y="22038"/>
                    <a:pt x="2085" y="22006"/>
                    <a:pt x="2173" y="21972"/>
                  </a:cubicBezTo>
                  <a:cubicBezTo>
                    <a:pt x="2259" y="21945"/>
                    <a:pt x="2344" y="21915"/>
                    <a:pt x="2430" y="21893"/>
                  </a:cubicBezTo>
                  <a:cubicBezTo>
                    <a:pt x="2525" y="21869"/>
                    <a:pt x="2619" y="21847"/>
                    <a:pt x="2714" y="21826"/>
                  </a:cubicBezTo>
                  <a:cubicBezTo>
                    <a:pt x="2792" y="21813"/>
                    <a:pt x="2868" y="21801"/>
                    <a:pt x="2945" y="21793"/>
                  </a:cubicBezTo>
                  <a:cubicBezTo>
                    <a:pt x="3017" y="21785"/>
                    <a:pt x="3088" y="21779"/>
                    <a:pt x="3159" y="21773"/>
                  </a:cubicBezTo>
                  <a:lnTo>
                    <a:pt x="3159" y="21773"/>
                  </a:lnTo>
                  <a:cubicBezTo>
                    <a:pt x="3159" y="21774"/>
                    <a:pt x="3158" y="21774"/>
                    <a:pt x="3158" y="21775"/>
                  </a:cubicBezTo>
                  <a:lnTo>
                    <a:pt x="3158" y="21775"/>
                  </a:lnTo>
                  <a:cubicBezTo>
                    <a:pt x="3201" y="21773"/>
                    <a:pt x="3245" y="21773"/>
                    <a:pt x="3288" y="21773"/>
                  </a:cubicBezTo>
                  <a:close/>
                  <a:moveTo>
                    <a:pt x="19339" y="33989"/>
                  </a:moveTo>
                  <a:cubicBezTo>
                    <a:pt x="19339" y="33989"/>
                    <a:pt x="19339" y="33989"/>
                    <a:pt x="19339" y="33989"/>
                  </a:cubicBezTo>
                  <a:cubicBezTo>
                    <a:pt x="19339" y="33989"/>
                    <a:pt x="19339" y="33989"/>
                    <a:pt x="19339" y="33989"/>
                  </a:cubicBezTo>
                  <a:close/>
                  <a:moveTo>
                    <a:pt x="8986" y="33197"/>
                  </a:moveTo>
                  <a:cubicBezTo>
                    <a:pt x="9171" y="33204"/>
                    <a:pt x="9355" y="33213"/>
                    <a:pt x="9541" y="33224"/>
                  </a:cubicBezTo>
                  <a:cubicBezTo>
                    <a:pt x="9738" y="33237"/>
                    <a:pt x="9935" y="33247"/>
                    <a:pt x="10134" y="33249"/>
                  </a:cubicBezTo>
                  <a:cubicBezTo>
                    <a:pt x="10163" y="33249"/>
                    <a:pt x="10192" y="33250"/>
                    <a:pt x="10221" y="33250"/>
                  </a:cubicBezTo>
                  <a:cubicBezTo>
                    <a:pt x="10408" y="33250"/>
                    <a:pt x="10595" y="33247"/>
                    <a:pt x="10783" y="33244"/>
                  </a:cubicBezTo>
                  <a:cubicBezTo>
                    <a:pt x="10952" y="33241"/>
                    <a:pt x="11121" y="33239"/>
                    <a:pt x="11291" y="33239"/>
                  </a:cubicBezTo>
                  <a:lnTo>
                    <a:pt x="11291" y="33239"/>
                  </a:lnTo>
                  <a:cubicBezTo>
                    <a:pt x="11642" y="33247"/>
                    <a:pt x="11991" y="33255"/>
                    <a:pt x="12342" y="33256"/>
                  </a:cubicBezTo>
                  <a:lnTo>
                    <a:pt x="12317" y="33256"/>
                  </a:lnTo>
                  <a:cubicBezTo>
                    <a:pt x="12631" y="33258"/>
                    <a:pt x="12945" y="33266"/>
                    <a:pt x="13257" y="33274"/>
                  </a:cubicBezTo>
                  <a:cubicBezTo>
                    <a:pt x="13664" y="33285"/>
                    <a:pt x="14069" y="33309"/>
                    <a:pt x="14476" y="33318"/>
                  </a:cubicBezTo>
                  <a:cubicBezTo>
                    <a:pt x="14520" y="33319"/>
                    <a:pt x="14565" y="33320"/>
                    <a:pt x="14610" y="33320"/>
                  </a:cubicBezTo>
                  <a:cubicBezTo>
                    <a:pt x="14770" y="33320"/>
                    <a:pt x="14931" y="33313"/>
                    <a:pt x="15091" y="33306"/>
                  </a:cubicBezTo>
                  <a:cubicBezTo>
                    <a:pt x="15281" y="33299"/>
                    <a:pt x="15470" y="33295"/>
                    <a:pt x="15660" y="33293"/>
                  </a:cubicBezTo>
                  <a:lnTo>
                    <a:pt x="15660" y="33293"/>
                  </a:lnTo>
                  <a:cubicBezTo>
                    <a:pt x="16175" y="33300"/>
                    <a:pt x="16689" y="33311"/>
                    <a:pt x="17202" y="33313"/>
                  </a:cubicBezTo>
                  <a:lnTo>
                    <a:pt x="17219" y="33313"/>
                  </a:lnTo>
                  <a:cubicBezTo>
                    <a:pt x="17403" y="33317"/>
                    <a:pt x="17587" y="33320"/>
                    <a:pt x="17770" y="33331"/>
                  </a:cubicBezTo>
                  <a:cubicBezTo>
                    <a:pt x="17960" y="33341"/>
                    <a:pt x="18150" y="33359"/>
                    <a:pt x="18338" y="33376"/>
                  </a:cubicBezTo>
                  <a:cubicBezTo>
                    <a:pt x="18516" y="33391"/>
                    <a:pt x="18693" y="33404"/>
                    <a:pt x="18871" y="33411"/>
                  </a:cubicBezTo>
                  <a:cubicBezTo>
                    <a:pt x="18926" y="33413"/>
                    <a:pt x="18982" y="33415"/>
                    <a:pt x="19037" y="33415"/>
                  </a:cubicBezTo>
                  <a:cubicBezTo>
                    <a:pt x="19077" y="33414"/>
                    <a:pt x="19116" y="33412"/>
                    <a:pt x="19155" y="33408"/>
                  </a:cubicBezTo>
                  <a:cubicBezTo>
                    <a:pt x="19212" y="33403"/>
                    <a:pt x="19269" y="33393"/>
                    <a:pt x="19326" y="33384"/>
                  </a:cubicBezTo>
                  <a:cubicBezTo>
                    <a:pt x="19342" y="33584"/>
                    <a:pt x="19340" y="33784"/>
                    <a:pt x="19339" y="33983"/>
                  </a:cubicBezTo>
                  <a:lnTo>
                    <a:pt x="19339" y="33983"/>
                  </a:lnTo>
                  <a:cubicBezTo>
                    <a:pt x="19339" y="33983"/>
                    <a:pt x="19339" y="33983"/>
                    <a:pt x="19339" y="33983"/>
                  </a:cubicBezTo>
                  <a:cubicBezTo>
                    <a:pt x="19338" y="34115"/>
                    <a:pt x="19334" y="34245"/>
                    <a:pt x="19326" y="34376"/>
                  </a:cubicBezTo>
                  <a:cubicBezTo>
                    <a:pt x="19318" y="34497"/>
                    <a:pt x="19306" y="34619"/>
                    <a:pt x="19296" y="34740"/>
                  </a:cubicBezTo>
                  <a:cubicBezTo>
                    <a:pt x="19274" y="35000"/>
                    <a:pt x="19257" y="35261"/>
                    <a:pt x="19233" y="35520"/>
                  </a:cubicBezTo>
                  <a:cubicBezTo>
                    <a:pt x="19213" y="35710"/>
                    <a:pt x="19198" y="35901"/>
                    <a:pt x="19191" y="36092"/>
                  </a:cubicBezTo>
                  <a:cubicBezTo>
                    <a:pt x="19186" y="36289"/>
                    <a:pt x="19183" y="36485"/>
                    <a:pt x="19169" y="36682"/>
                  </a:cubicBezTo>
                  <a:cubicBezTo>
                    <a:pt x="19155" y="36871"/>
                    <a:pt x="19140" y="37061"/>
                    <a:pt x="19138" y="37250"/>
                  </a:cubicBezTo>
                  <a:cubicBezTo>
                    <a:pt x="19135" y="37378"/>
                    <a:pt x="19132" y="37508"/>
                    <a:pt x="19129" y="37636"/>
                  </a:cubicBezTo>
                  <a:cubicBezTo>
                    <a:pt x="18978" y="37637"/>
                    <a:pt x="18827" y="37637"/>
                    <a:pt x="18676" y="37638"/>
                  </a:cubicBezTo>
                  <a:cubicBezTo>
                    <a:pt x="18346" y="37632"/>
                    <a:pt x="18017" y="37617"/>
                    <a:pt x="17688" y="37599"/>
                  </a:cubicBezTo>
                  <a:cubicBezTo>
                    <a:pt x="17373" y="37581"/>
                    <a:pt x="17060" y="37561"/>
                    <a:pt x="16748" y="37530"/>
                  </a:cubicBezTo>
                  <a:cubicBezTo>
                    <a:pt x="16536" y="37510"/>
                    <a:pt x="16325" y="37490"/>
                    <a:pt x="16114" y="37477"/>
                  </a:cubicBezTo>
                  <a:cubicBezTo>
                    <a:pt x="15907" y="37465"/>
                    <a:pt x="15699" y="37461"/>
                    <a:pt x="15492" y="37457"/>
                  </a:cubicBezTo>
                  <a:cubicBezTo>
                    <a:pt x="15074" y="37448"/>
                    <a:pt x="14656" y="37442"/>
                    <a:pt x="14238" y="37441"/>
                  </a:cubicBezTo>
                  <a:lnTo>
                    <a:pt x="14262" y="37441"/>
                  </a:lnTo>
                  <a:cubicBezTo>
                    <a:pt x="13925" y="37434"/>
                    <a:pt x="13587" y="37422"/>
                    <a:pt x="13250" y="37409"/>
                  </a:cubicBezTo>
                  <a:cubicBezTo>
                    <a:pt x="12910" y="37397"/>
                    <a:pt x="12570" y="37391"/>
                    <a:pt x="12230" y="37389"/>
                  </a:cubicBezTo>
                  <a:lnTo>
                    <a:pt x="12241" y="37389"/>
                  </a:lnTo>
                  <a:cubicBezTo>
                    <a:pt x="12144" y="37388"/>
                    <a:pt x="12047" y="37388"/>
                    <a:pt x="11951" y="37386"/>
                  </a:cubicBezTo>
                  <a:lnTo>
                    <a:pt x="11951" y="37386"/>
                  </a:lnTo>
                  <a:cubicBezTo>
                    <a:pt x="11951" y="37387"/>
                    <a:pt x="11952" y="37388"/>
                    <a:pt x="11953" y="37388"/>
                  </a:cubicBezTo>
                  <a:lnTo>
                    <a:pt x="11953" y="37388"/>
                  </a:lnTo>
                  <a:cubicBezTo>
                    <a:pt x="11817" y="37386"/>
                    <a:pt x="11680" y="37384"/>
                    <a:pt x="11544" y="37381"/>
                  </a:cubicBezTo>
                  <a:cubicBezTo>
                    <a:pt x="11113" y="37370"/>
                    <a:pt x="10681" y="37362"/>
                    <a:pt x="10249" y="37351"/>
                  </a:cubicBezTo>
                  <a:cubicBezTo>
                    <a:pt x="9828" y="37340"/>
                    <a:pt x="9406" y="37316"/>
                    <a:pt x="8984" y="37309"/>
                  </a:cubicBezTo>
                  <a:cubicBezTo>
                    <a:pt x="8844" y="37306"/>
                    <a:pt x="8704" y="37305"/>
                    <a:pt x="8565" y="37305"/>
                  </a:cubicBezTo>
                  <a:cubicBezTo>
                    <a:pt x="8279" y="37305"/>
                    <a:pt x="7993" y="37310"/>
                    <a:pt x="7708" y="37324"/>
                  </a:cubicBezTo>
                  <a:cubicBezTo>
                    <a:pt x="7496" y="37333"/>
                    <a:pt x="7286" y="37343"/>
                    <a:pt x="7074" y="37349"/>
                  </a:cubicBezTo>
                  <a:cubicBezTo>
                    <a:pt x="7012" y="37350"/>
                    <a:pt x="6949" y="37351"/>
                    <a:pt x="6887" y="37351"/>
                  </a:cubicBezTo>
                  <a:cubicBezTo>
                    <a:pt x="6779" y="37351"/>
                    <a:pt x="6671" y="37349"/>
                    <a:pt x="6562" y="37349"/>
                  </a:cubicBezTo>
                  <a:cubicBezTo>
                    <a:pt x="6532" y="37349"/>
                    <a:pt x="6501" y="37349"/>
                    <a:pt x="6470" y="37350"/>
                  </a:cubicBezTo>
                  <a:cubicBezTo>
                    <a:pt x="6045" y="37357"/>
                    <a:pt x="5618" y="37375"/>
                    <a:pt x="5193" y="37386"/>
                  </a:cubicBezTo>
                  <a:cubicBezTo>
                    <a:pt x="4995" y="37392"/>
                    <a:pt x="4797" y="37406"/>
                    <a:pt x="4600" y="37416"/>
                  </a:cubicBezTo>
                  <a:cubicBezTo>
                    <a:pt x="4391" y="37428"/>
                    <a:pt x="4182" y="37432"/>
                    <a:pt x="3973" y="37432"/>
                  </a:cubicBezTo>
                  <a:lnTo>
                    <a:pt x="3962" y="37432"/>
                  </a:lnTo>
                  <a:cubicBezTo>
                    <a:pt x="3775" y="37428"/>
                    <a:pt x="3589" y="37424"/>
                    <a:pt x="3403" y="37424"/>
                  </a:cubicBezTo>
                  <a:cubicBezTo>
                    <a:pt x="3344" y="37424"/>
                    <a:pt x="3286" y="37424"/>
                    <a:pt x="3227" y="37425"/>
                  </a:cubicBezTo>
                  <a:cubicBezTo>
                    <a:pt x="3050" y="37429"/>
                    <a:pt x="2872" y="37438"/>
                    <a:pt x="2693" y="37445"/>
                  </a:cubicBezTo>
                  <a:cubicBezTo>
                    <a:pt x="2683" y="37292"/>
                    <a:pt x="2674" y="37138"/>
                    <a:pt x="2664" y="36986"/>
                  </a:cubicBezTo>
                  <a:cubicBezTo>
                    <a:pt x="2651" y="36800"/>
                    <a:pt x="2642" y="36612"/>
                    <a:pt x="2634" y="36425"/>
                  </a:cubicBezTo>
                  <a:cubicBezTo>
                    <a:pt x="2626" y="36235"/>
                    <a:pt x="2621" y="36043"/>
                    <a:pt x="2617" y="35852"/>
                  </a:cubicBezTo>
                  <a:cubicBezTo>
                    <a:pt x="2612" y="35672"/>
                    <a:pt x="2603" y="35492"/>
                    <a:pt x="2603" y="35311"/>
                  </a:cubicBezTo>
                  <a:cubicBezTo>
                    <a:pt x="2610" y="34987"/>
                    <a:pt x="2617" y="34664"/>
                    <a:pt x="2613" y="34340"/>
                  </a:cubicBezTo>
                  <a:cubicBezTo>
                    <a:pt x="2611" y="34028"/>
                    <a:pt x="2607" y="33715"/>
                    <a:pt x="2608" y="33401"/>
                  </a:cubicBezTo>
                  <a:lnTo>
                    <a:pt x="2608" y="33401"/>
                  </a:lnTo>
                  <a:cubicBezTo>
                    <a:pt x="2608" y="33409"/>
                    <a:pt x="2608" y="33417"/>
                    <a:pt x="2608" y="33425"/>
                  </a:cubicBezTo>
                  <a:cubicBezTo>
                    <a:pt x="2608" y="33412"/>
                    <a:pt x="2609" y="33398"/>
                    <a:pt x="2609" y="33383"/>
                  </a:cubicBezTo>
                  <a:cubicBezTo>
                    <a:pt x="2698" y="33393"/>
                    <a:pt x="2788" y="33401"/>
                    <a:pt x="2878" y="33401"/>
                  </a:cubicBezTo>
                  <a:cubicBezTo>
                    <a:pt x="2889" y="33401"/>
                    <a:pt x="2901" y="33401"/>
                    <a:pt x="2913" y="33400"/>
                  </a:cubicBezTo>
                  <a:cubicBezTo>
                    <a:pt x="3052" y="33396"/>
                    <a:pt x="3192" y="33390"/>
                    <a:pt x="3331" y="33385"/>
                  </a:cubicBezTo>
                  <a:cubicBezTo>
                    <a:pt x="3602" y="33376"/>
                    <a:pt x="3872" y="33369"/>
                    <a:pt x="4142" y="33355"/>
                  </a:cubicBezTo>
                  <a:cubicBezTo>
                    <a:pt x="4548" y="33333"/>
                    <a:pt x="4954" y="33313"/>
                    <a:pt x="5361" y="33309"/>
                  </a:cubicBezTo>
                  <a:cubicBezTo>
                    <a:pt x="5760" y="33305"/>
                    <a:pt x="6158" y="33289"/>
                    <a:pt x="6557" y="33272"/>
                  </a:cubicBezTo>
                  <a:cubicBezTo>
                    <a:pt x="6756" y="33263"/>
                    <a:pt x="6955" y="33254"/>
                    <a:pt x="7154" y="33250"/>
                  </a:cubicBezTo>
                  <a:cubicBezTo>
                    <a:pt x="7361" y="33247"/>
                    <a:pt x="7569" y="33245"/>
                    <a:pt x="7775" y="33237"/>
                  </a:cubicBezTo>
                  <a:cubicBezTo>
                    <a:pt x="7983" y="33229"/>
                    <a:pt x="8192" y="33220"/>
                    <a:pt x="8400" y="33209"/>
                  </a:cubicBezTo>
                  <a:cubicBezTo>
                    <a:pt x="8595" y="33200"/>
                    <a:pt x="8790" y="33198"/>
                    <a:pt x="8986" y="33197"/>
                  </a:cubicBezTo>
                  <a:close/>
                  <a:moveTo>
                    <a:pt x="8456" y="37675"/>
                  </a:moveTo>
                  <a:cubicBezTo>
                    <a:pt x="8497" y="37675"/>
                    <a:pt x="8537" y="37675"/>
                    <a:pt x="8577" y="37675"/>
                  </a:cubicBezTo>
                  <a:lnTo>
                    <a:pt x="8566" y="37675"/>
                  </a:lnTo>
                  <a:cubicBezTo>
                    <a:pt x="8944" y="37677"/>
                    <a:pt x="9320" y="37684"/>
                    <a:pt x="9697" y="37700"/>
                  </a:cubicBezTo>
                  <a:cubicBezTo>
                    <a:pt x="10126" y="37719"/>
                    <a:pt x="10554" y="37728"/>
                    <a:pt x="10982" y="37736"/>
                  </a:cubicBezTo>
                  <a:cubicBezTo>
                    <a:pt x="11403" y="37744"/>
                    <a:pt x="11823" y="37756"/>
                    <a:pt x="12244" y="37758"/>
                  </a:cubicBezTo>
                  <a:lnTo>
                    <a:pt x="12239" y="37758"/>
                  </a:lnTo>
                  <a:cubicBezTo>
                    <a:pt x="12334" y="37759"/>
                    <a:pt x="12429" y="37759"/>
                    <a:pt x="12524" y="37760"/>
                  </a:cubicBezTo>
                  <a:lnTo>
                    <a:pt x="12517" y="37760"/>
                  </a:lnTo>
                  <a:cubicBezTo>
                    <a:pt x="12898" y="37766"/>
                    <a:pt x="13279" y="37781"/>
                    <a:pt x="13660" y="37795"/>
                  </a:cubicBezTo>
                  <a:cubicBezTo>
                    <a:pt x="13862" y="37803"/>
                    <a:pt x="14063" y="37811"/>
                    <a:pt x="14265" y="37812"/>
                  </a:cubicBezTo>
                  <a:cubicBezTo>
                    <a:pt x="14467" y="37812"/>
                    <a:pt x="14668" y="37813"/>
                    <a:pt x="14869" y="37813"/>
                  </a:cubicBezTo>
                  <a:cubicBezTo>
                    <a:pt x="14861" y="37814"/>
                    <a:pt x="14853" y="37814"/>
                    <a:pt x="14845" y="37814"/>
                  </a:cubicBezTo>
                  <a:cubicBezTo>
                    <a:pt x="15203" y="37820"/>
                    <a:pt x="15560" y="37823"/>
                    <a:pt x="15918" y="37838"/>
                  </a:cubicBezTo>
                  <a:cubicBezTo>
                    <a:pt x="16274" y="37853"/>
                    <a:pt x="16629" y="37895"/>
                    <a:pt x="16985" y="37924"/>
                  </a:cubicBezTo>
                  <a:cubicBezTo>
                    <a:pt x="17405" y="37958"/>
                    <a:pt x="17828" y="37982"/>
                    <a:pt x="18250" y="37998"/>
                  </a:cubicBezTo>
                  <a:cubicBezTo>
                    <a:pt x="18337" y="38002"/>
                    <a:pt x="18424" y="38000"/>
                    <a:pt x="18512" y="38002"/>
                  </a:cubicBezTo>
                  <a:cubicBezTo>
                    <a:pt x="18512" y="38011"/>
                    <a:pt x="18511" y="38019"/>
                    <a:pt x="18512" y="38028"/>
                  </a:cubicBezTo>
                  <a:cubicBezTo>
                    <a:pt x="18493" y="38122"/>
                    <a:pt x="18478" y="38217"/>
                    <a:pt x="18464" y="38310"/>
                  </a:cubicBezTo>
                  <a:cubicBezTo>
                    <a:pt x="18436" y="38501"/>
                    <a:pt x="18414" y="38693"/>
                    <a:pt x="18397" y="38886"/>
                  </a:cubicBezTo>
                  <a:cubicBezTo>
                    <a:pt x="18380" y="39088"/>
                    <a:pt x="18368" y="39291"/>
                    <a:pt x="18352" y="39494"/>
                  </a:cubicBezTo>
                  <a:cubicBezTo>
                    <a:pt x="18337" y="39699"/>
                    <a:pt x="18318" y="39903"/>
                    <a:pt x="18301" y="40108"/>
                  </a:cubicBezTo>
                  <a:cubicBezTo>
                    <a:pt x="18286" y="40297"/>
                    <a:pt x="18272" y="40485"/>
                    <a:pt x="18254" y="40674"/>
                  </a:cubicBezTo>
                  <a:cubicBezTo>
                    <a:pt x="18216" y="41066"/>
                    <a:pt x="18170" y="41459"/>
                    <a:pt x="18154" y="41853"/>
                  </a:cubicBezTo>
                  <a:cubicBezTo>
                    <a:pt x="18146" y="42039"/>
                    <a:pt x="18147" y="42226"/>
                    <a:pt x="18137" y="42411"/>
                  </a:cubicBezTo>
                  <a:cubicBezTo>
                    <a:pt x="18131" y="42501"/>
                    <a:pt x="18119" y="42590"/>
                    <a:pt x="18111" y="42681"/>
                  </a:cubicBezTo>
                  <a:cubicBezTo>
                    <a:pt x="18105" y="42745"/>
                    <a:pt x="18102" y="42808"/>
                    <a:pt x="18096" y="42872"/>
                  </a:cubicBezTo>
                  <a:cubicBezTo>
                    <a:pt x="18029" y="42869"/>
                    <a:pt x="17961" y="42868"/>
                    <a:pt x="17894" y="42868"/>
                  </a:cubicBezTo>
                  <a:cubicBezTo>
                    <a:pt x="17705" y="42865"/>
                    <a:pt x="17516" y="42864"/>
                    <a:pt x="17328" y="42860"/>
                  </a:cubicBezTo>
                  <a:cubicBezTo>
                    <a:pt x="17129" y="42856"/>
                    <a:pt x="16931" y="42849"/>
                    <a:pt x="16733" y="42844"/>
                  </a:cubicBezTo>
                  <a:cubicBezTo>
                    <a:pt x="16559" y="42841"/>
                    <a:pt x="16387" y="42843"/>
                    <a:pt x="16214" y="42839"/>
                  </a:cubicBezTo>
                  <a:cubicBezTo>
                    <a:pt x="15804" y="42826"/>
                    <a:pt x="15396" y="42828"/>
                    <a:pt x="14989" y="42805"/>
                  </a:cubicBezTo>
                  <a:cubicBezTo>
                    <a:pt x="14788" y="42794"/>
                    <a:pt x="14588" y="42781"/>
                    <a:pt x="14387" y="42772"/>
                  </a:cubicBezTo>
                  <a:cubicBezTo>
                    <a:pt x="14230" y="42765"/>
                    <a:pt x="14073" y="42764"/>
                    <a:pt x="13916" y="42764"/>
                  </a:cubicBezTo>
                  <a:cubicBezTo>
                    <a:pt x="13877" y="42764"/>
                    <a:pt x="13838" y="42764"/>
                    <a:pt x="13799" y="42764"/>
                  </a:cubicBezTo>
                  <a:cubicBezTo>
                    <a:pt x="13392" y="42764"/>
                    <a:pt x="12986" y="42750"/>
                    <a:pt x="12580" y="42733"/>
                  </a:cubicBezTo>
                  <a:cubicBezTo>
                    <a:pt x="12437" y="42727"/>
                    <a:pt x="12293" y="42722"/>
                    <a:pt x="12150" y="42722"/>
                  </a:cubicBezTo>
                  <a:cubicBezTo>
                    <a:pt x="12097" y="42722"/>
                    <a:pt x="12045" y="42723"/>
                    <a:pt x="11992" y="42724"/>
                  </a:cubicBezTo>
                  <a:cubicBezTo>
                    <a:pt x="11800" y="42729"/>
                    <a:pt x="11607" y="42734"/>
                    <a:pt x="11415" y="42737"/>
                  </a:cubicBezTo>
                  <a:cubicBezTo>
                    <a:pt x="11261" y="42737"/>
                    <a:pt x="11109" y="42734"/>
                    <a:pt x="10956" y="42733"/>
                  </a:cubicBezTo>
                  <a:cubicBezTo>
                    <a:pt x="10867" y="42733"/>
                    <a:pt x="10777" y="42732"/>
                    <a:pt x="10687" y="42732"/>
                  </a:cubicBezTo>
                  <a:cubicBezTo>
                    <a:pt x="10365" y="42732"/>
                    <a:pt x="10042" y="42737"/>
                    <a:pt x="9720" y="42746"/>
                  </a:cubicBezTo>
                  <a:cubicBezTo>
                    <a:pt x="9321" y="42756"/>
                    <a:pt x="8923" y="42779"/>
                    <a:pt x="8523" y="42786"/>
                  </a:cubicBezTo>
                  <a:lnTo>
                    <a:pt x="8547" y="42786"/>
                  </a:lnTo>
                  <a:cubicBezTo>
                    <a:pt x="8393" y="42788"/>
                    <a:pt x="8239" y="42791"/>
                    <a:pt x="8084" y="42791"/>
                  </a:cubicBezTo>
                  <a:cubicBezTo>
                    <a:pt x="8031" y="42791"/>
                    <a:pt x="7978" y="42790"/>
                    <a:pt x="7925" y="42789"/>
                  </a:cubicBezTo>
                  <a:cubicBezTo>
                    <a:pt x="7735" y="42786"/>
                    <a:pt x="7545" y="42777"/>
                    <a:pt x="7356" y="42777"/>
                  </a:cubicBezTo>
                  <a:cubicBezTo>
                    <a:pt x="7345" y="42777"/>
                    <a:pt x="7335" y="42777"/>
                    <a:pt x="7324" y="42777"/>
                  </a:cubicBezTo>
                  <a:cubicBezTo>
                    <a:pt x="7113" y="42779"/>
                    <a:pt x="6901" y="42785"/>
                    <a:pt x="6689" y="42795"/>
                  </a:cubicBezTo>
                  <a:cubicBezTo>
                    <a:pt x="6490" y="42804"/>
                    <a:pt x="6291" y="42809"/>
                    <a:pt x="6092" y="42817"/>
                  </a:cubicBezTo>
                  <a:cubicBezTo>
                    <a:pt x="5895" y="42825"/>
                    <a:pt x="5698" y="42835"/>
                    <a:pt x="5502" y="42842"/>
                  </a:cubicBezTo>
                  <a:lnTo>
                    <a:pt x="5517" y="42842"/>
                  </a:lnTo>
                  <a:cubicBezTo>
                    <a:pt x="5459" y="42843"/>
                    <a:pt x="5405" y="42844"/>
                    <a:pt x="5349" y="42845"/>
                  </a:cubicBezTo>
                  <a:cubicBezTo>
                    <a:pt x="5329" y="42846"/>
                    <a:pt x="5309" y="42846"/>
                    <a:pt x="5288" y="42846"/>
                  </a:cubicBezTo>
                  <a:cubicBezTo>
                    <a:pt x="5162" y="42846"/>
                    <a:pt x="5034" y="42843"/>
                    <a:pt x="4907" y="42841"/>
                  </a:cubicBezTo>
                  <a:cubicBezTo>
                    <a:pt x="4752" y="42840"/>
                    <a:pt x="4597" y="42840"/>
                    <a:pt x="4442" y="42840"/>
                  </a:cubicBezTo>
                  <a:cubicBezTo>
                    <a:pt x="4300" y="42839"/>
                    <a:pt x="4157" y="42828"/>
                    <a:pt x="4014" y="42827"/>
                  </a:cubicBezTo>
                  <a:cubicBezTo>
                    <a:pt x="4002" y="42712"/>
                    <a:pt x="3988" y="42597"/>
                    <a:pt x="3971" y="42482"/>
                  </a:cubicBezTo>
                  <a:cubicBezTo>
                    <a:pt x="3949" y="42345"/>
                    <a:pt x="3927" y="42206"/>
                    <a:pt x="3909" y="42068"/>
                  </a:cubicBezTo>
                  <a:cubicBezTo>
                    <a:pt x="3878" y="41787"/>
                    <a:pt x="3862" y="41503"/>
                    <a:pt x="3839" y="41222"/>
                  </a:cubicBezTo>
                  <a:cubicBezTo>
                    <a:pt x="3828" y="41082"/>
                    <a:pt x="3809" y="40943"/>
                    <a:pt x="3803" y="40802"/>
                  </a:cubicBezTo>
                  <a:cubicBezTo>
                    <a:pt x="3796" y="40653"/>
                    <a:pt x="3793" y="40506"/>
                    <a:pt x="3790" y="40357"/>
                  </a:cubicBezTo>
                  <a:cubicBezTo>
                    <a:pt x="3785" y="40171"/>
                    <a:pt x="3769" y="39983"/>
                    <a:pt x="3758" y="39797"/>
                  </a:cubicBezTo>
                  <a:cubicBezTo>
                    <a:pt x="3745" y="39593"/>
                    <a:pt x="3737" y="39390"/>
                    <a:pt x="3729" y="39186"/>
                  </a:cubicBezTo>
                  <a:cubicBezTo>
                    <a:pt x="3723" y="38984"/>
                    <a:pt x="3716" y="38781"/>
                    <a:pt x="3704" y="38580"/>
                  </a:cubicBezTo>
                  <a:cubicBezTo>
                    <a:pt x="3700" y="38481"/>
                    <a:pt x="3692" y="38384"/>
                    <a:pt x="3686" y="38284"/>
                  </a:cubicBezTo>
                  <a:cubicBezTo>
                    <a:pt x="3680" y="38187"/>
                    <a:pt x="3681" y="38091"/>
                    <a:pt x="3681" y="37994"/>
                  </a:cubicBezTo>
                  <a:lnTo>
                    <a:pt x="3681" y="37994"/>
                  </a:lnTo>
                  <a:lnTo>
                    <a:pt x="3681" y="37995"/>
                  </a:lnTo>
                  <a:cubicBezTo>
                    <a:pt x="3684" y="37932"/>
                    <a:pt x="3683" y="37870"/>
                    <a:pt x="3688" y="37807"/>
                  </a:cubicBezTo>
                  <a:cubicBezTo>
                    <a:pt x="3688" y="37806"/>
                    <a:pt x="3688" y="37806"/>
                    <a:pt x="3689" y="37805"/>
                  </a:cubicBezTo>
                  <a:cubicBezTo>
                    <a:pt x="3691" y="37801"/>
                    <a:pt x="3691" y="37799"/>
                    <a:pt x="3691" y="37796"/>
                  </a:cubicBezTo>
                  <a:cubicBezTo>
                    <a:pt x="3860" y="37798"/>
                    <a:pt x="4029" y="37801"/>
                    <a:pt x="4198" y="37803"/>
                  </a:cubicBezTo>
                  <a:cubicBezTo>
                    <a:pt x="4398" y="37801"/>
                    <a:pt x="4600" y="37788"/>
                    <a:pt x="4800" y="37776"/>
                  </a:cubicBezTo>
                  <a:cubicBezTo>
                    <a:pt x="5217" y="37753"/>
                    <a:pt x="5636" y="37745"/>
                    <a:pt x="6054" y="37729"/>
                  </a:cubicBezTo>
                  <a:cubicBezTo>
                    <a:pt x="6276" y="37721"/>
                    <a:pt x="6498" y="37720"/>
                    <a:pt x="6721" y="37720"/>
                  </a:cubicBezTo>
                  <a:cubicBezTo>
                    <a:pt x="6742" y="37720"/>
                    <a:pt x="6764" y="37720"/>
                    <a:pt x="6786" y="37720"/>
                  </a:cubicBezTo>
                  <a:cubicBezTo>
                    <a:pt x="6969" y="37720"/>
                    <a:pt x="7152" y="37716"/>
                    <a:pt x="7336" y="37712"/>
                  </a:cubicBezTo>
                  <a:cubicBezTo>
                    <a:pt x="7549" y="37705"/>
                    <a:pt x="7762" y="37692"/>
                    <a:pt x="7976" y="37683"/>
                  </a:cubicBezTo>
                  <a:cubicBezTo>
                    <a:pt x="8135" y="37675"/>
                    <a:pt x="8296" y="37675"/>
                    <a:pt x="8456" y="37675"/>
                  </a:cubicBezTo>
                  <a:close/>
                  <a:moveTo>
                    <a:pt x="10278" y="0"/>
                  </a:moveTo>
                  <a:cubicBezTo>
                    <a:pt x="10089" y="0"/>
                    <a:pt x="9899" y="20"/>
                    <a:pt x="9712" y="53"/>
                  </a:cubicBezTo>
                  <a:cubicBezTo>
                    <a:pt x="9510" y="90"/>
                    <a:pt x="9310" y="130"/>
                    <a:pt x="9111" y="180"/>
                  </a:cubicBezTo>
                  <a:cubicBezTo>
                    <a:pt x="9015" y="204"/>
                    <a:pt x="8916" y="227"/>
                    <a:pt x="8822" y="258"/>
                  </a:cubicBezTo>
                  <a:cubicBezTo>
                    <a:pt x="8771" y="276"/>
                    <a:pt x="8718" y="293"/>
                    <a:pt x="8666" y="310"/>
                  </a:cubicBezTo>
                  <a:cubicBezTo>
                    <a:pt x="8613" y="329"/>
                    <a:pt x="8562" y="354"/>
                    <a:pt x="8509" y="374"/>
                  </a:cubicBezTo>
                  <a:cubicBezTo>
                    <a:pt x="8374" y="429"/>
                    <a:pt x="8238" y="499"/>
                    <a:pt x="8118" y="581"/>
                  </a:cubicBezTo>
                  <a:cubicBezTo>
                    <a:pt x="8017" y="649"/>
                    <a:pt x="7920" y="722"/>
                    <a:pt x="7831" y="804"/>
                  </a:cubicBezTo>
                  <a:cubicBezTo>
                    <a:pt x="7786" y="847"/>
                    <a:pt x="7741" y="889"/>
                    <a:pt x="7696" y="931"/>
                  </a:cubicBezTo>
                  <a:cubicBezTo>
                    <a:pt x="7622" y="1000"/>
                    <a:pt x="7553" y="1073"/>
                    <a:pt x="7483" y="1145"/>
                  </a:cubicBezTo>
                  <a:cubicBezTo>
                    <a:pt x="7354" y="1280"/>
                    <a:pt x="7249" y="1436"/>
                    <a:pt x="7147" y="1591"/>
                  </a:cubicBezTo>
                  <a:cubicBezTo>
                    <a:pt x="7036" y="1764"/>
                    <a:pt x="6936" y="1943"/>
                    <a:pt x="6837" y="2123"/>
                  </a:cubicBezTo>
                  <a:cubicBezTo>
                    <a:pt x="6694" y="2381"/>
                    <a:pt x="6619" y="2668"/>
                    <a:pt x="6549" y="2952"/>
                  </a:cubicBezTo>
                  <a:cubicBezTo>
                    <a:pt x="6527" y="3039"/>
                    <a:pt x="6511" y="3127"/>
                    <a:pt x="6498" y="3215"/>
                  </a:cubicBezTo>
                  <a:cubicBezTo>
                    <a:pt x="6477" y="3329"/>
                    <a:pt x="6460" y="3445"/>
                    <a:pt x="6445" y="3560"/>
                  </a:cubicBezTo>
                  <a:cubicBezTo>
                    <a:pt x="6420" y="3751"/>
                    <a:pt x="6407" y="3945"/>
                    <a:pt x="6403" y="4138"/>
                  </a:cubicBezTo>
                  <a:cubicBezTo>
                    <a:pt x="6398" y="4341"/>
                    <a:pt x="6403" y="4543"/>
                    <a:pt x="6414" y="4747"/>
                  </a:cubicBezTo>
                  <a:cubicBezTo>
                    <a:pt x="6419" y="4851"/>
                    <a:pt x="6428" y="4955"/>
                    <a:pt x="6438" y="5058"/>
                  </a:cubicBezTo>
                  <a:cubicBezTo>
                    <a:pt x="6451" y="5195"/>
                    <a:pt x="6466" y="5332"/>
                    <a:pt x="6490" y="5467"/>
                  </a:cubicBezTo>
                  <a:cubicBezTo>
                    <a:pt x="6538" y="5741"/>
                    <a:pt x="6622" y="6012"/>
                    <a:pt x="6725" y="6270"/>
                  </a:cubicBezTo>
                  <a:cubicBezTo>
                    <a:pt x="6762" y="6362"/>
                    <a:pt x="6796" y="6452"/>
                    <a:pt x="6837" y="6542"/>
                  </a:cubicBezTo>
                  <a:cubicBezTo>
                    <a:pt x="6882" y="6642"/>
                    <a:pt x="6927" y="6740"/>
                    <a:pt x="6976" y="6837"/>
                  </a:cubicBezTo>
                  <a:cubicBezTo>
                    <a:pt x="7064" y="7015"/>
                    <a:pt x="7163" y="7184"/>
                    <a:pt x="7250" y="7361"/>
                  </a:cubicBezTo>
                  <a:cubicBezTo>
                    <a:pt x="7337" y="7537"/>
                    <a:pt x="7421" y="7713"/>
                    <a:pt x="7506" y="7890"/>
                  </a:cubicBezTo>
                  <a:cubicBezTo>
                    <a:pt x="7682" y="8259"/>
                    <a:pt x="7870" y="8621"/>
                    <a:pt x="8057" y="8984"/>
                  </a:cubicBezTo>
                  <a:cubicBezTo>
                    <a:pt x="8242" y="9337"/>
                    <a:pt x="8443" y="9680"/>
                    <a:pt x="8602" y="10045"/>
                  </a:cubicBezTo>
                  <a:cubicBezTo>
                    <a:pt x="8683" y="10229"/>
                    <a:pt x="8762" y="10416"/>
                    <a:pt x="8850" y="10598"/>
                  </a:cubicBezTo>
                  <a:cubicBezTo>
                    <a:pt x="8934" y="10775"/>
                    <a:pt x="9019" y="10953"/>
                    <a:pt x="9099" y="11130"/>
                  </a:cubicBezTo>
                  <a:cubicBezTo>
                    <a:pt x="9152" y="11266"/>
                    <a:pt x="9202" y="11401"/>
                    <a:pt x="9243" y="11538"/>
                  </a:cubicBezTo>
                  <a:cubicBezTo>
                    <a:pt x="9288" y="11685"/>
                    <a:pt x="9327" y="11832"/>
                    <a:pt x="9366" y="11979"/>
                  </a:cubicBezTo>
                  <a:lnTo>
                    <a:pt x="9366" y="11979"/>
                  </a:lnTo>
                  <a:cubicBezTo>
                    <a:pt x="9395" y="12098"/>
                    <a:pt x="9419" y="12217"/>
                    <a:pt x="9439" y="12340"/>
                  </a:cubicBezTo>
                  <a:cubicBezTo>
                    <a:pt x="9459" y="12470"/>
                    <a:pt x="9473" y="12602"/>
                    <a:pt x="9488" y="12733"/>
                  </a:cubicBezTo>
                  <a:cubicBezTo>
                    <a:pt x="9488" y="12738"/>
                    <a:pt x="9491" y="12741"/>
                    <a:pt x="9491" y="12745"/>
                  </a:cubicBezTo>
                  <a:cubicBezTo>
                    <a:pt x="9493" y="12786"/>
                    <a:pt x="9494" y="12826"/>
                    <a:pt x="9497" y="12867"/>
                  </a:cubicBezTo>
                  <a:cubicBezTo>
                    <a:pt x="9503" y="12961"/>
                    <a:pt x="9511" y="13056"/>
                    <a:pt x="9518" y="13150"/>
                  </a:cubicBezTo>
                  <a:cubicBezTo>
                    <a:pt x="9535" y="13346"/>
                    <a:pt x="9544" y="13543"/>
                    <a:pt x="9555" y="13739"/>
                  </a:cubicBezTo>
                  <a:cubicBezTo>
                    <a:pt x="9569" y="13952"/>
                    <a:pt x="9582" y="14166"/>
                    <a:pt x="9601" y="14379"/>
                  </a:cubicBezTo>
                  <a:cubicBezTo>
                    <a:pt x="9622" y="14591"/>
                    <a:pt x="9639" y="14804"/>
                    <a:pt x="9655" y="15017"/>
                  </a:cubicBezTo>
                  <a:cubicBezTo>
                    <a:pt x="9670" y="15222"/>
                    <a:pt x="9674" y="15428"/>
                    <a:pt x="9689" y="15634"/>
                  </a:cubicBezTo>
                  <a:cubicBezTo>
                    <a:pt x="9705" y="15856"/>
                    <a:pt x="9725" y="16077"/>
                    <a:pt x="9741" y="16298"/>
                  </a:cubicBezTo>
                  <a:cubicBezTo>
                    <a:pt x="9774" y="16738"/>
                    <a:pt x="9816" y="17175"/>
                    <a:pt x="9840" y="17615"/>
                  </a:cubicBezTo>
                  <a:cubicBezTo>
                    <a:pt x="9865" y="18066"/>
                    <a:pt x="9893" y="18518"/>
                    <a:pt x="9921" y="18968"/>
                  </a:cubicBezTo>
                  <a:cubicBezTo>
                    <a:pt x="9940" y="19237"/>
                    <a:pt x="9961" y="19506"/>
                    <a:pt x="9984" y="19773"/>
                  </a:cubicBezTo>
                  <a:cubicBezTo>
                    <a:pt x="9982" y="19772"/>
                    <a:pt x="9980" y="19770"/>
                    <a:pt x="9977" y="19769"/>
                  </a:cubicBezTo>
                  <a:cubicBezTo>
                    <a:pt x="9919" y="19712"/>
                    <a:pt x="9861" y="19653"/>
                    <a:pt x="9805" y="19593"/>
                  </a:cubicBezTo>
                  <a:cubicBezTo>
                    <a:pt x="9733" y="19507"/>
                    <a:pt x="9665" y="19420"/>
                    <a:pt x="9600" y="19329"/>
                  </a:cubicBezTo>
                  <a:cubicBezTo>
                    <a:pt x="9559" y="19262"/>
                    <a:pt x="9520" y="19195"/>
                    <a:pt x="9482" y="19126"/>
                  </a:cubicBezTo>
                  <a:cubicBezTo>
                    <a:pt x="9430" y="19018"/>
                    <a:pt x="9379" y="18908"/>
                    <a:pt x="9328" y="18799"/>
                  </a:cubicBezTo>
                  <a:cubicBezTo>
                    <a:pt x="9267" y="18673"/>
                    <a:pt x="9206" y="18549"/>
                    <a:pt x="9147" y="18422"/>
                  </a:cubicBezTo>
                  <a:cubicBezTo>
                    <a:pt x="9064" y="18239"/>
                    <a:pt x="8985" y="18054"/>
                    <a:pt x="8897" y="17872"/>
                  </a:cubicBezTo>
                  <a:cubicBezTo>
                    <a:pt x="8808" y="17684"/>
                    <a:pt x="8714" y="17499"/>
                    <a:pt x="8614" y="17316"/>
                  </a:cubicBezTo>
                  <a:cubicBezTo>
                    <a:pt x="8570" y="17234"/>
                    <a:pt x="8525" y="17150"/>
                    <a:pt x="8483" y="17067"/>
                  </a:cubicBezTo>
                  <a:cubicBezTo>
                    <a:pt x="8436" y="16977"/>
                    <a:pt x="8392" y="16883"/>
                    <a:pt x="8341" y="16795"/>
                  </a:cubicBezTo>
                  <a:cubicBezTo>
                    <a:pt x="8287" y="16703"/>
                    <a:pt x="8234" y="16613"/>
                    <a:pt x="8178" y="16523"/>
                  </a:cubicBezTo>
                  <a:cubicBezTo>
                    <a:pt x="8125" y="16439"/>
                    <a:pt x="8070" y="16358"/>
                    <a:pt x="8015" y="16276"/>
                  </a:cubicBezTo>
                  <a:lnTo>
                    <a:pt x="8015" y="16276"/>
                  </a:lnTo>
                  <a:cubicBezTo>
                    <a:pt x="8017" y="16279"/>
                    <a:pt x="8019" y="16282"/>
                    <a:pt x="8021" y="16285"/>
                  </a:cubicBezTo>
                  <a:lnTo>
                    <a:pt x="8021" y="16285"/>
                  </a:lnTo>
                  <a:cubicBezTo>
                    <a:pt x="7953" y="16184"/>
                    <a:pt x="7886" y="16082"/>
                    <a:pt x="7822" y="15979"/>
                  </a:cubicBezTo>
                  <a:cubicBezTo>
                    <a:pt x="7713" y="15802"/>
                    <a:pt x="7607" y="15623"/>
                    <a:pt x="7485" y="15455"/>
                  </a:cubicBezTo>
                  <a:cubicBezTo>
                    <a:pt x="7425" y="15373"/>
                    <a:pt x="7367" y="15293"/>
                    <a:pt x="7307" y="15212"/>
                  </a:cubicBezTo>
                  <a:cubicBezTo>
                    <a:pt x="7251" y="15136"/>
                    <a:pt x="7196" y="15057"/>
                    <a:pt x="7137" y="14985"/>
                  </a:cubicBezTo>
                  <a:cubicBezTo>
                    <a:pt x="7004" y="14822"/>
                    <a:pt x="6869" y="14659"/>
                    <a:pt x="6709" y="14521"/>
                  </a:cubicBezTo>
                  <a:cubicBezTo>
                    <a:pt x="6557" y="14390"/>
                    <a:pt x="6401" y="14263"/>
                    <a:pt x="6229" y="14158"/>
                  </a:cubicBezTo>
                  <a:cubicBezTo>
                    <a:pt x="5889" y="13949"/>
                    <a:pt x="5529" y="13771"/>
                    <a:pt x="5154" y="13634"/>
                  </a:cubicBezTo>
                  <a:cubicBezTo>
                    <a:pt x="4960" y="13563"/>
                    <a:pt x="4763" y="13493"/>
                    <a:pt x="4563" y="13435"/>
                  </a:cubicBezTo>
                  <a:cubicBezTo>
                    <a:pt x="4468" y="13408"/>
                    <a:pt x="4372" y="13380"/>
                    <a:pt x="4275" y="13363"/>
                  </a:cubicBezTo>
                  <a:cubicBezTo>
                    <a:pt x="4220" y="13354"/>
                    <a:pt x="4165" y="13339"/>
                    <a:pt x="4109" y="13333"/>
                  </a:cubicBezTo>
                  <a:cubicBezTo>
                    <a:pt x="4056" y="13328"/>
                    <a:pt x="4003" y="13321"/>
                    <a:pt x="3949" y="13315"/>
                  </a:cubicBezTo>
                  <a:cubicBezTo>
                    <a:pt x="3849" y="13304"/>
                    <a:pt x="3748" y="13304"/>
                    <a:pt x="3648" y="13299"/>
                  </a:cubicBezTo>
                  <a:cubicBezTo>
                    <a:pt x="3556" y="13296"/>
                    <a:pt x="3463" y="13293"/>
                    <a:pt x="3370" y="13291"/>
                  </a:cubicBezTo>
                  <a:cubicBezTo>
                    <a:pt x="3306" y="13289"/>
                    <a:pt x="3241" y="13288"/>
                    <a:pt x="3176" y="13288"/>
                  </a:cubicBezTo>
                  <a:cubicBezTo>
                    <a:pt x="3040" y="13288"/>
                    <a:pt x="2904" y="13293"/>
                    <a:pt x="2769" y="13311"/>
                  </a:cubicBezTo>
                  <a:cubicBezTo>
                    <a:pt x="2665" y="13324"/>
                    <a:pt x="2562" y="13339"/>
                    <a:pt x="2459" y="13357"/>
                  </a:cubicBezTo>
                  <a:cubicBezTo>
                    <a:pt x="2355" y="13375"/>
                    <a:pt x="2255" y="13402"/>
                    <a:pt x="2155" y="13431"/>
                  </a:cubicBezTo>
                  <a:cubicBezTo>
                    <a:pt x="1957" y="13484"/>
                    <a:pt x="1769" y="13574"/>
                    <a:pt x="1591" y="13673"/>
                  </a:cubicBezTo>
                  <a:cubicBezTo>
                    <a:pt x="1503" y="13722"/>
                    <a:pt x="1421" y="13782"/>
                    <a:pt x="1340" y="13839"/>
                  </a:cubicBezTo>
                  <a:cubicBezTo>
                    <a:pt x="1263" y="13891"/>
                    <a:pt x="1189" y="13951"/>
                    <a:pt x="1120" y="14013"/>
                  </a:cubicBezTo>
                  <a:cubicBezTo>
                    <a:pt x="1046" y="14079"/>
                    <a:pt x="972" y="14146"/>
                    <a:pt x="905" y="14222"/>
                  </a:cubicBezTo>
                  <a:cubicBezTo>
                    <a:pt x="833" y="14301"/>
                    <a:pt x="764" y="14381"/>
                    <a:pt x="698" y="14463"/>
                  </a:cubicBezTo>
                  <a:cubicBezTo>
                    <a:pt x="570" y="14620"/>
                    <a:pt x="443" y="14778"/>
                    <a:pt x="330" y="14945"/>
                  </a:cubicBezTo>
                  <a:cubicBezTo>
                    <a:pt x="275" y="15027"/>
                    <a:pt x="233" y="15115"/>
                    <a:pt x="190" y="15203"/>
                  </a:cubicBezTo>
                  <a:cubicBezTo>
                    <a:pt x="165" y="15253"/>
                    <a:pt x="145" y="15307"/>
                    <a:pt x="123" y="15360"/>
                  </a:cubicBezTo>
                  <a:cubicBezTo>
                    <a:pt x="77" y="15469"/>
                    <a:pt x="44" y="15588"/>
                    <a:pt x="25" y="15706"/>
                  </a:cubicBezTo>
                  <a:cubicBezTo>
                    <a:pt x="2" y="15847"/>
                    <a:pt x="1" y="15985"/>
                    <a:pt x="15" y="16126"/>
                  </a:cubicBezTo>
                  <a:cubicBezTo>
                    <a:pt x="22" y="16191"/>
                    <a:pt x="31" y="16255"/>
                    <a:pt x="42" y="16319"/>
                  </a:cubicBezTo>
                  <a:cubicBezTo>
                    <a:pt x="57" y="16418"/>
                    <a:pt x="75" y="16517"/>
                    <a:pt x="95" y="16615"/>
                  </a:cubicBezTo>
                  <a:cubicBezTo>
                    <a:pt x="116" y="16708"/>
                    <a:pt x="134" y="16802"/>
                    <a:pt x="159" y="16894"/>
                  </a:cubicBezTo>
                  <a:cubicBezTo>
                    <a:pt x="186" y="16998"/>
                    <a:pt x="219" y="17101"/>
                    <a:pt x="259" y="17202"/>
                  </a:cubicBezTo>
                  <a:cubicBezTo>
                    <a:pt x="299" y="17299"/>
                    <a:pt x="346" y="17393"/>
                    <a:pt x="394" y="17488"/>
                  </a:cubicBezTo>
                  <a:cubicBezTo>
                    <a:pt x="436" y="17575"/>
                    <a:pt x="487" y="17661"/>
                    <a:pt x="541" y="17740"/>
                  </a:cubicBezTo>
                  <a:cubicBezTo>
                    <a:pt x="600" y="17825"/>
                    <a:pt x="661" y="17906"/>
                    <a:pt x="730" y="17983"/>
                  </a:cubicBezTo>
                  <a:cubicBezTo>
                    <a:pt x="799" y="18061"/>
                    <a:pt x="870" y="18135"/>
                    <a:pt x="943" y="18207"/>
                  </a:cubicBezTo>
                  <a:cubicBezTo>
                    <a:pt x="1013" y="18275"/>
                    <a:pt x="1087" y="18340"/>
                    <a:pt x="1163" y="18400"/>
                  </a:cubicBezTo>
                  <a:cubicBezTo>
                    <a:pt x="1240" y="18462"/>
                    <a:pt x="1316" y="18525"/>
                    <a:pt x="1394" y="18584"/>
                  </a:cubicBezTo>
                  <a:cubicBezTo>
                    <a:pt x="1561" y="18709"/>
                    <a:pt x="1740" y="18815"/>
                    <a:pt x="1916" y="18924"/>
                  </a:cubicBezTo>
                  <a:cubicBezTo>
                    <a:pt x="2083" y="19026"/>
                    <a:pt x="2255" y="19116"/>
                    <a:pt x="2432" y="19201"/>
                  </a:cubicBezTo>
                  <a:cubicBezTo>
                    <a:pt x="2610" y="19286"/>
                    <a:pt x="2788" y="19371"/>
                    <a:pt x="2969" y="19450"/>
                  </a:cubicBezTo>
                  <a:cubicBezTo>
                    <a:pt x="3149" y="19528"/>
                    <a:pt x="3331" y="19604"/>
                    <a:pt x="3518" y="19660"/>
                  </a:cubicBezTo>
                  <a:cubicBezTo>
                    <a:pt x="3708" y="19715"/>
                    <a:pt x="3901" y="19762"/>
                    <a:pt x="4093" y="19809"/>
                  </a:cubicBezTo>
                  <a:cubicBezTo>
                    <a:pt x="4293" y="19858"/>
                    <a:pt x="4492" y="19902"/>
                    <a:pt x="4696" y="19934"/>
                  </a:cubicBezTo>
                  <a:cubicBezTo>
                    <a:pt x="4797" y="19950"/>
                    <a:pt x="4900" y="19967"/>
                    <a:pt x="5002" y="19984"/>
                  </a:cubicBezTo>
                  <a:cubicBezTo>
                    <a:pt x="5096" y="19999"/>
                    <a:pt x="5191" y="20017"/>
                    <a:pt x="5286" y="20028"/>
                  </a:cubicBezTo>
                  <a:cubicBezTo>
                    <a:pt x="5382" y="20040"/>
                    <a:pt x="5478" y="20051"/>
                    <a:pt x="5575" y="20056"/>
                  </a:cubicBezTo>
                  <a:cubicBezTo>
                    <a:pt x="5671" y="20062"/>
                    <a:pt x="5766" y="20062"/>
                    <a:pt x="5862" y="20063"/>
                  </a:cubicBezTo>
                  <a:cubicBezTo>
                    <a:pt x="5980" y="20063"/>
                    <a:pt x="6099" y="20067"/>
                    <a:pt x="6216" y="20067"/>
                  </a:cubicBezTo>
                  <a:cubicBezTo>
                    <a:pt x="6300" y="20067"/>
                    <a:pt x="6383" y="20065"/>
                    <a:pt x="6467" y="20057"/>
                  </a:cubicBezTo>
                  <a:cubicBezTo>
                    <a:pt x="6656" y="20038"/>
                    <a:pt x="6844" y="20019"/>
                    <a:pt x="7032" y="19998"/>
                  </a:cubicBezTo>
                  <a:cubicBezTo>
                    <a:pt x="7122" y="19987"/>
                    <a:pt x="7212" y="19982"/>
                    <a:pt x="7302" y="19971"/>
                  </a:cubicBezTo>
                  <a:cubicBezTo>
                    <a:pt x="7390" y="19962"/>
                    <a:pt x="7479" y="19952"/>
                    <a:pt x="7569" y="19943"/>
                  </a:cubicBezTo>
                  <a:lnTo>
                    <a:pt x="7569" y="19943"/>
                  </a:lnTo>
                  <a:cubicBezTo>
                    <a:pt x="7567" y="19943"/>
                    <a:pt x="7566" y="19944"/>
                    <a:pt x="7565" y="19944"/>
                  </a:cubicBezTo>
                  <a:cubicBezTo>
                    <a:pt x="7567" y="19944"/>
                    <a:pt x="7570" y="19944"/>
                    <a:pt x="7574" y="19943"/>
                  </a:cubicBezTo>
                  <a:lnTo>
                    <a:pt x="7574" y="19943"/>
                  </a:lnTo>
                  <a:cubicBezTo>
                    <a:pt x="7573" y="19943"/>
                    <a:pt x="7573" y="19943"/>
                    <a:pt x="7573" y="19943"/>
                  </a:cubicBezTo>
                  <a:lnTo>
                    <a:pt x="7573" y="19943"/>
                  </a:lnTo>
                  <a:cubicBezTo>
                    <a:pt x="7573" y="19943"/>
                    <a:pt x="7573" y="19943"/>
                    <a:pt x="7574" y="19943"/>
                  </a:cubicBezTo>
                  <a:lnTo>
                    <a:pt x="7574" y="19943"/>
                  </a:lnTo>
                  <a:cubicBezTo>
                    <a:pt x="7574" y="19943"/>
                    <a:pt x="7574" y="19943"/>
                    <a:pt x="7574" y="19943"/>
                  </a:cubicBezTo>
                  <a:lnTo>
                    <a:pt x="7574" y="19943"/>
                  </a:lnTo>
                  <a:cubicBezTo>
                    <a:pt x="7577" y="19942"/>
                    <a:pt x="7581" y="19942"/>
                    <a:pt x="7584" y="19942"/>
                  </a:cubicBezTo>
                  <a:lnTo>
                    <a:pt x="7585" y="19942"/>
                  </a:lnTo>
                  <a:cubicBezTo>
                    <a:pt x="7593" y="19942"/>
                    <a:pt x="7601" y="19940"/>
                    <a:pt x="7609" y="19940"/>
                  </a:cubicBezTo>
                  <a:cubicBezTo>
                    <a:pt x="7617" y="19939"/>
                    <a:pt x="7625" y="19939"/>
                    <a:pt x="7633" y="19938"/>
                  </a:cubicBezTo>
                  <a:cubicBezTo>
                    <a:pt x="7672" y="19936"/>
                    <a:pt x="7711" y="19931"/>
                    <a:pt x="7750" y="19927"/>
                  </a:cubicBezTo>
                  <a:cubicBezTo>
                    <a:pt x="7824" y="19916"/>
                    <a:pt x="7899" y="19898"/>
                    <a:pt x="7972" y="19882"/>
                  </a:cubicBezTo>
                  <a:cubicBezTo>
                    <a:pt x="8092" y="19860"/>
                    <a:pt x="8212" y="19843"/>
                    <a:pt x="8333" y="19831"/>
                  </a:cubicBezTo>
                  <a:cubicBezTo>
                    <a:pt x="8400" y="19826"/>
                    <a:pt x="8466" y="19824"/>
                    <a:pt x="8532" y="19824"/>
                  </a:cubicBezTo>
                  <a:cubicBezTo>
                    <a:pt x="8604" y="19824"/>
                    <a:pt x="8675" y="19827"/>
                    <a:pt x="8747" y="19829"/>
                  </a:cubicBezTo>
                  <a:cubicBezTo>
                    <a:pt x="8885" y="19837"/>
                    <a:pt x="9020" y="19857"/>
                    <a:pt x="9156" y="19883"/>
                  </a:cubicBezTo>
                  <a:cubicBezTo>
                    <a:pt x="9255" y="19903"/>
                    <a:pt x="9351" y="19927"/>
                    <a:pt x="9446" y="19959"/>
                  </a:cubicBezTo>
                  <a:cubicBezTo>
                    <a:pt x="9530" y="19987"/>
                    <a:pt x="9615" y="20019"/>
                    <a:pt x="9696" y="20058"/>
                  </a:cubicBezTo>
                  <a:cubicBezTo>
                    <a:pt x="9754" y="20088"/>
                    <a:pt x="9812" y="20118"/>
                    <a:pt x="9866" y="20153"/>
                  </a:cubicBezTo>
                  <a:cubicBezTo>
                    <a:pt x="9880" y="20162"/>
                    <a:pt x="9894" y="20174"/>
                    <a:pt x="9908" y="20185"/>
                  </a:cubicBezTo>
                  <a:cubicBezTo>
                    <a:pt x="9933" y="20208"/>
                    <a:pt x="9956" y="20235"/>
                    <a:pt x="9979" y="20260"/>
                  </a:cubicBezTo>
                  <a:lnTo>
                    <a:pt x="9979" y="20260"/>
                  </a:lnTo>
                  <a:cubicBezTo>
                    <a:pt x="9978" y="20260"/>
                    <a:pt x="9978" y="20260"/>
                    <a:pt x="9977" y="20259"/>
                  </a:cubicBezTo>
                  <a:lnTo>
                    <a:pt x="9977" y="20259"/>
                  </a:lnTo>
                  <a:lnTo>
                    <a:pt x="9981" y="20263"/>
                  </a:lnTo>
                  <a:cubicBezTo>
                    <a:pt x="9980" y="20262"/>
                    <a:pt x="9979" y="20261"/>
                    <a:pt x="9979" y="20260"/>
                  </a:cubicBezTo>
                  <a:lnTo>
                    <a:pt x="9979" y="20260"/>
                  </a:lnTo>
                  <a:cubicBezTo>
                    <a:pt x="9981" y="20263"/>
                    <a:pt x="9983" y="20265"/>
                    <a:pt x="9985" y="20267"/>
                  </a:cubicBezTo>
                  <a:cubicBezTo>
                    <a:pt x="9997" y="20283"/>
                    <a:pt x="10014" y="20294"/>
                    <a:pt x="10030" y="20304"/>
                  </a:cubicBezTo>
                  <a:cubicBezTo>
                    <a:pt x="10031" y="20310"/>
                    <a:pt x="10031" y="20314"/>
                    <a:pt x="10031" y="20320"/>
                  </a:cubicBezTo>
                  <a:cubicBezTo>
                    <a:pt x="10068" y="20744"/>
                    <a:pt x="10095" y="21170"/>
                    <a:pt x="10131" y="21595"/>
                  </a:cubicBezTo>
                  <a:cubicBezTo>
                    <a:pt x="10150" y="21826"/>
                    <a:pt x="10166" y="22057"/>
                    <a:pt x="10183" y="22289"/>
                  </a:cubicBezTo>
                  <a:cubicBezTo>
                    <a:pt x="10198" y="22491"/>
                    <a:pt x="10214" y="22694"/>
                    <a:pt x="10221" y="22896"/>
                  </a:cubicBezTo>
                  <a:cubicBezTo>
                    <a:pt x="10236" y="23333"/>
                    <a:pt x="10246" y="23771"/>
                    <a:pt x="10249" y="24208"/>
                  </a:cubicBezTo>
                  <a:cubicBezTo>
                    <a:pt x="10253" y="24653"/>
                    <a:pt x="10253" y="25099"/>
                    <a:pt x="10268" y="25543"/>
                  </a:cubicBezTo>
                  <a:cubicBezTo>
                    <a:pt x="10269" y="25578"/>
                    <a:pt x="10270" y="25613"/>
                    <a:pt x="10271" y="25647"/>
                  </a:cubicBezTo>
                  <a:cubicBezTo>
                    <a:pt x="10267" y="25646"/>
                    <a:pt x="10262" y="25646"/>
                    <a:pt x="10259" y="25645"/>
                  </a:cubicBezTo>
                  <a:cubicBezTo>
                    <a:pt x="10187" y="25628"/>
                    <a:pt x="10116" y="25610"/>
                    <a:pt x="10046" y="25587"/>
                  </a:cubicBezTo>
                  <a:cubicBezTo>
                    <a:pt x="9991" y="25564"/>
                    <a:pt x="9938" y="25540"/>
                    <a:pt x="9885" y="25514"/>
                  </a:cubicBezTo>
                  <a:cubicBezTo>
                    <a:pt x="9820" y="25476"/>
                    <a:pt x="9757" y="25437"/>
                    <a:pt x="9694" y="25396"/>
                  </a:cubicBezTo>
                  <a:cubicBezTo>
                    <a:pt x="9582" y="25314"/>
                    <a:pt x="9471" y="25229"/>
                    <a:pt x="9363" y="25140"/>
                  </a:cubicBezTo>
                  <a:cubicBezTo>
                    <a:pt x="9263" y="25057"/>
                    <a:pt x="9165" y="24969"/>
                    <a:pt x="9069" y="24881"/>
                  </a:cubicBezTo>
                  <a:cubicBezTo>
                    <a:pt x="8832" y="24657"/>
                    <a:pt x="8601" y="24427"/>
                    <a:pt x="8384" y="24184"/>
                  </a:cubicBezTo>
                  <a:cubicBezTo>
                    <a:pt x="8290" y="24073"/>
                    <a:pt x="8197" y="23962"/>
                    <a:pt x="8100" y="23852"/>
                  </a:cubicBezTo>
                  <a:cubicBezTo>
                    <a:pt x="8006" y="23746"/>
                    <a:pt x="7910" y="23642"/>
                    <a:pt x="7815" y="23537"/>
                  </a:cubicBezTo>
                  <a:cubicBezTo>
                    <a:pt x="7622" y="23319"/>
                    <a:pt x="7438" y="23093"/>
                    <a:pt x="7228" y="22892"/>
                  </a:cubicBezTo>
                  <a:cubicBezTo>
                    <a:pt x="7080" y="22748"/>
                    <a:pt x="6928" y="22608"/>
                    <a:pt x="6764" y="22480"/>
                  </a:cubicBezTo>
                  <a:cubicBezTo>
                    <a:pt x="6681" y="22415"/>
                    <a:pt x="6587" y="22361"/>
                    <a:pt x="6498" y="22305"/>
                  </a:cubicBezTo>
                  <a:cubicBezTo>
                    <a:pt x="6419" y="22257"/>
                    <a:pt x="6340" y="22211"/>
                    <a:pt x="6260" y="22167"/>
                  </a:cubicBezTo>
                  <a:cubicBezTo>
                    <a:pt x="6080" y="22067"/>
                    <a:pt x="5899" y="21969"/>
                    <a:pt x="5709" y="21893"/>
                  </a:cubicBezTo>
                  <a:cubicBezTo>
                    <a:pt x="5522" y="21819"/>
                    <a:pt x="5334" y="21748"/>
                    <a:pt x="5143" y="21688"/>
                  </a:cubicBezTo>
                  <a:cubicBezTo>
                    <a:pt x="4946" y="21626"/>
                    <a:pt x="4749" y="21570"/>
                    <a:pt x="4548" y="21526"/>
                  </a:cubicBezTo>
                  <a:cubicBezTo>
                    <a:pt x="4354" y="21484"/>
                    <a:pt x="4157" y="21460"/>
                    <a:pt x="3959" y="21442"/>
                  </a:cubicBezTo>
                  <a:cubicBezTo>
                    <a:pt x="3755" y="21423"/>
                    <a:pt x="3552" y="21404"/>
                    <a:pt x="3347" y="21399"/>
                  </a:cubicBezTo>
                  <a:cubicBezTo>
                    <a:pt x="3328" y="21399"/>
                    <a:pt x="3309" y="21399"/>
                    <a:pt x="3290" y="21399"/>
                  </a:cubicBezTo>
                  <a:cubicBezTo>
                    <a:pt x="3117" y="21399"/>
                    <a:pt x="2942" y="21413"/>
                    <a:pt x="2772" y="21441"/>
                  </a:cubicBezTo>
                  <a:cubicBezTo>
                    <a:pt x="2573" y="21474"/>
                    <a:pt x="2374" y="21517"/>
                    <a:pt x="2183" y="21580"/>
                  </a:cubicBezTo>
                  <a:cubicBezTo>
                    <a:pt x="2069" y="21618"/>
                    <a:pt x="1955" y="21653"/>
                    <a:pt x="1844" y="21701"/>
                  </a:cubicBezTo>
                  <a:cubicBezTo>
                    <a:pt x="1681" y="21771"/>
                    <a:pt x="1524" y="21864"/>
                    <a:pt x="1385" y="21976"/>
                  </a:cubicBezTo>
                  <a:cubicBezTo>
                    <a:pt x="1240" y="22091"/>
                    <a:pt x="1097" y="22209"/>
                    <a:pt x="982" y="22357"/>
                  </a:cubicBezTo>
                  <a:cubicBezTo>
                    <a:pt x="898" y="22463"/>
                    <a:pt x="824" y="22580"/>
                    <a:pt x="771" y="22704"/>
                  </a:cubicBezTo>
                  <a:cubicBezTo>
                    <a:pt x="743" y="22773"/>
                    <a:pt x="718" y="22844"/>
                    <a:pt x="693" y="22913"/>
                  </a:cubicBezTo>
                  <a:cubicBezTo>
                    <a:pt x="624" y="23111"/>
                    <a:pt x="573" y="23313"/>
                    <a:pt x="538" y="23518"/>
                  </a:cubicBezTo>
                  <a:cubicBezTo>
                    <a:pt x="503" y="23722"/>
                    <a:pt x="513" y="23931"/>
                    <a:pt x="528" y="24135"/>
                  </a:cubicBezTo>
                  <a:cubicBezTo>
                    <a:pt x="541" y="24337"/>
                    <a:pt x="581" y="24534"/>
                    <a:pt x="640" y="24727"/>
                  </a:cubicBezTo>
                  <a:cubicBezTo>
                    <a:pt x="696" y="24920"/>
                    <a:pt x="760" y="25115"/>
                    <a:pt x="854" y="25293"/>
                  </a:cubicBezTo>
                  <a:cubicBezTo>
                    <a:pt x="913" y="25406"/>
                    <a:pt x="976" y="25519"/>
                    <a:pt x="1054" y="25622"/>
                  </a:cubicBezTo>
                  <a:cubicBezTo>
                    <a:pt x="1138" y="25733"/>
                    <a:pt x="1234" y="25833"/>
                    <a:pt x="1336" y="25929"/>
                  </a:cubicBezTo>
                  <a:cubicBezTo>
                    <a:pt x="1627" y="26206"/>
                    <a:pt x="1938" y="26457"/>
                    <a:pt x="2290" y="26651"/>
                  </a:cubicBezTo>
                  <a:cubicBezTo>
                    <a:pt x="2649" y="26848"/>
                    <a:pt x="3050" y="26949"/>
                    <a:pt x="3441" y="27060"/>
                  </a:cubicBezTo>
                  <a:cubicBezTo>
                    <a:pt x="3632" y="27113"/>
                    <a:pt x="3823" y="27164"/>
                    <a:pt x="4016" y="27206"/>
                  </a:cubicBezTo>
                  <a:cubicBezTo>
                    <a:pt x="4202" y="27247"/>
                    <a:pt x="4393" y="27269"/>
                    <a:pt x="4581" y="27285"/>
                  </a:cubicBezTo>
                  <a:cubicBezTo>
                    <a:pt x="4731" y="27299"/>
                    <a:pt x="4881" y="27311"/>
                    <a:pt x="5031" y="27311"/>
                  </a:cubicBezTo>
                  <a:cubicBezTo>
                    <a:pt x="5043" y="27311"/>
                    <a:pt x="5055" y="27311"/>
                    <a:pt x="5067" y="27311"/>
                  </a:cubicBezTo>
                  <a:cubicBezTo>
                    <a:pt x="5118" y="27310"/>
                    <a:pt x="5167" y="27308"/>
                    <a:pt x="5217" y="27304"/>
                  </a:cubicBezTo>
                  <a:cubicBezTo>
                    <a:pt x="5411" y="27288"/>
                    <a:pt x="5605" y="27262"/>
                    <a:pt x="5798" y="27240"/>
                  </a:cubicBezTo>
                  <a:cubicBezTo>
                    <a:pt x="5892" y="27230"/>
                    <a:pt x="5989" y="27221"/>
                    <a:pt x="6083" y="27204"/>
                  </a:cubicBezTo>
                  <a:cubicBezTo>
                    <a:pt x="6190" y="27184"/>
                    <a:pt x="6297" y="27163"/>
                    <a:pt x="6403" y="27137"/>
                  </a:cubicBezTo>
                  <a:cubicBezTo>
                    <a:pt x="6492" y="27116"/>
                    <a:pt x="6581" y="27095"/>
                    <a:pt x="6668" y="27067"/>
                  </a:cubicBezTo>
                  <a:cubicBezTo>
                    <a:pt x="6770" y="27031"/>
                    <a:pt x="6868" y="26993"/>
                    <a:pt x="6965" y="26948"/>
                  </a:cubicBezTo>
                  <a:cubicBezTo>
                    <a:pt x="7053" y="26908"/>
                    <a:pt x="7138" y="26860"/>
                    <a:pt x="7225" y="26815"/>
                  </a:cubicBezTo>
                  <a:cubicBezTo>
                    <a:pt x="7313" y="26769"/>
                    <a:pt x="7401" y="26722"/>
                    <a:pt x="7489" y="26678"/>
                  </a:cubicBezTo>
                  <a:cubicBezTo>
                    <a:pt x="7653" y="26594"/>
                    <a:pt x="7807" y="26496"/>
                    <a:pt x="7969" y="26412"/>
                  </a:cubicBezTo>
                  <a:cubicBezTo>
                    <a:pt x="8013" y="26394"/>
                    <a:pt x="8056" y="26377"/>
                    <a:pt x="8100" y="26362"/>
                  </a:cubicBezTo>
                  <a:cubicBezTo>
                    <a:pt x="8227" y="26322"/>
                    <a:pt x="8351" y="26280"/>
                    <a:pt x="8479" y="26250"/>
                  </a:cubicBezTo>
                  <a:cubicBezTo>
                    <a:pt x="8652" y="26219"/>
                    <a:pt x="8828" y="26207"/>
                    <a:pt x="9002" y="26179"/>
                  </a:cubicBezTo>
                  <a:cubicBezTo>
                    <a:pt x="9183" y="26152"/>
                    <a:pt x="9362" y="26127"/>
                    <a:pt x="9544" y="26112"/>
                  </a:cubicBezTo>
                  <a:cubicBezTo>
                    <a:pt x="9583" y="26110"/>
                    <a:pt x="9621" y="26109"/>
                    <a:pt x="9659" y="26109"/>
                  </a:cubicBezTo>
                  <a:cubicBezTo>
                    <a:pt x="9686" y="26109"/>
                    <a:pt x="9714" y="26109"/>
                    <a:pt x="9742" y="26111"/>
                  </a:cubicBezTo>
                  <a:cubicBezTo>
                    <a:pt x="9912" y="26125"/>
                    <a:pt x="10081" y="26153"/>
                    <a:pt x="10253" y="26157"/>
                  </a:cubicBezTo>
                  <a:cubicBezTo>
                    <a:pt x="10264" y="26157"/>
                    <a:pt x="10276" y="26155"/>
                    <a:pt x="10288" y="26152"/>
                  </a:cubicBezTo>
                  <a:cubicBezTo>
                    <a:pt x="10298" y="26408"/>
                    <a:pt x="10307" y="26664"/>
                    <a:pt x="10315" y="26920"/>
                  </a:cubicBezTo>
                  <a:cubicBezTo>
                    <a:pt x="10341" y="27809"/>
                    <a:pt x="10312" y="28696"/>
                    <a:pt x="10325" y="29583"/>
                  </a:cubicBezTo>
                  <a:cubicBezTo>
                    <a:pt x="10328" y="29798"/>
                    <a:pt x="10343" y="30013"/>
                    <a:pt x="10351" y="30228"/>
                  </a:cubicBezTo>
                  <a:cubicBezTo>
                    <a:pt x="10359" y="30442"/>
                    <a:pt x="10365" y="30656"/>
                    <a:pt x="10372" y="30870"/>
                  </a:cubicBezTo>
                  <a:cubicBezTo>
                    <a:pt x="10376" y="30981"/>
                    <a:pt x="10380" y="31092"/>
                    <a:pt x="10387" y="31204"/>
                  </a:cubicBezTo>
                  <a:cubicBezTo>
                    <a:pt x="10394" y="31305"/>
                    <a:pt x="10403" y="31408"/>
                    <a:pt x="10407" y="31511"/>
                  </a:cubicBezTo>
                  <a:cubicBezTo>
                    <a:pt x="10412" y="31621"/>
                    <a:pt x="10412" y="31732"/>
                    <a:pt x="10414" y="31843"/>
                  </a:cubicBezTo>
                  <a:cubicBezTo>
                    <a:pt x="10418" y="31945"/>
                    <a:pt x="10427" y="32046"/>
                    <a:pt x="10438" y="32148"/>
                  </a:cubicBezTo>
                  <a:cubicBezTo>
                    <a:pt x="10438" y="32152"/>
                    <a:pt x="10438" y="32155"/>
                    <a:pt x="10439" y="32158"/>
                  </a:cubicBezTo>
                  <a:cubicBezTo>
                    <a:pt x="10439" y="32161"/>
                    <a:pt x="10439" y="32163"/>
                    <a:pt x="10439" y="32165"/>
                  </a:cubicBezTo>
                  <a:cubicBezTo>
                    <a:pt x="10440" y="32168"/>
                    <a:pt x="10440" y="32170"/>
                    <a:pt x="10442" y="32172"/>
                  </a:cubicBezTo>
                  <a:cubicBezTo>
                    <a:pt x="10442" y="32217"/>
                    <a:pt x="10451" y="32264"/>
                    <a:pt x="10454" y="32306"/>
                  </a:cubicBezTo>
                  <a:cubicBezTo>
                    <a:pt x="10471" y="32496"/>
                    <a:pt x="10472" y="32686"/>
                    <a:pt x="10478" y="32875"/>
                  </a:cubicBezTo>
                  <a:cubicBezTo>
                    <a:pt x="10418" y="32876"/>
                    <a:pt x="10356" y="32878"/>
                    <a:pt x="10296" y="32879"/>
                  </a:cubicBezTo>
                  <a:lnTo>
                    <a:pt x="10296" y="32879"/>
                  </a:lnTo>
                  <a:cubicBezTo>
                    <a:pt x="10224" y="32878"/>
                    <a:pt x="10154" y="32878"/>
                    <a:pt x="10083" y="32878"/>
                  </a:cubicBezTo>
                  <a:cubicBezTo>
                    <a:pt x="9701" y="32874"/>
                    <a:pt x="9323" y="32826"/>
                    <a:pt x="8942" y="32826"/>
                  </a:cubicBezTo>
                  <a:cubicBezTo>
                    <a:pt x="8934" y="32826"/>
                    <a:pt x="8925" y="32826"/>
                    <a:pt x="8916" y="32826"/>
                  </a:cubicBezTo>
                  <a:cubicBezTo>
                    <a:pt x="8714" y="32827"/>
                    <a:pt x="8513" y="32831"/>
                    <a:pt x="8310" y="32841"/>
                  </a:cubicBezTo>
                  <a:cubicBezTo>
                    <a:pt x="8111" y="32850"/>
                    <a:pt x="7911" y="32862"/>
                    <a:pt x="7711" y="32866"/>
                  </a:cubicBezTo>
                  <a:cubicBezTo>
                    <a:pt x="7507" y="32872"/>
                    <a:pt x="7303" y="32873"/>
                    <a:pt x="7099" y="32880"/>
                  </a:cubicBezTo>
                  <a:cubicBezTo>
                    <a:pt x="6885" y="32887"/>
                    <a:pt x="6670" y="32895"/>
                    <a:pt x="6457" y="32904"/>
                  </a:cubicBezTo>
                  <a:cubicBezTo>
                    <a:pt x="6252" y="32912"/>
                    <a:pt x="6046" y="32921"/>
                    <a:pt x="5840" y="32928"/>
                  </a:cubicBezTo>
                  <a:cubicBezTo>
                    <a:pt x="5639" y="32937"/>
                    <a:pt x="5437" y="32936"/>
                    <a:pt x="5234" y="32938"/>
                  </a:cubicBezTo>
                  <a:cubicBezTo>
                    <a:pt x="4849" y="32943"/>
                    <a:pt x="4465" y="32967"/>
                    <a:pt x="4079" y="32985"/>
                  </a:cubicBezTo>
                  <a:cubicBezTo>
                    <a:pt x="3876" y="32995"/>
                    <a:pt x="3672" y="33003"/>
                    <a:pt x="3468" y="33009"/>
                  </a:cubicBezTo>
                  <a:cubicBezTo>
                    <a:pt x="3272" y="33015"/>
                    <a:pt x="3076" y="33024"/>
                    <a:pt x="2881" y="33029"/>
                  </a:cubicBezTo>
                  <a:cubicBezTo>
                    <a:pt x="2765" y="33026"/>
                    <a:pt x="2651" y="33017"/>
                    <a:pt x="2537" y="33002"/>
                  </a:cubicBezTo>
                  <a:lnTo>
                    <a:pt x="2536" y="33002"/>
                  </a:lnTo>
                  <a:cubicBezTo>
                    <a:pt x="2532" y="33001"/>
                    <a:pt x="2528" y="33001"/>
                    <a:pt x="2524" y="33000"/>
                  </a:cubicBezTo>
                  <a:cubicBezTo>
                    <a:pt x="2518" y="32999"/>
                    <a:pt x="2513" y="32999"/>
                    <a:pt x="2508" y="32998"/>
                  </a:cubicBezTo>
                  <a:cubicBezTo>
                    <a:pt x="2498" y="32996"/>
                    <a:pt x="2487" y="32995"/>
                    <a:pt x="2476" y="32995"/>
                  </a:cubicBezTo>
                  <a:cubicBezTo>
                    <a:pt x="2389" y="32995"/>
                    <a:pt x="2308" y="33050"/>
                    <a:pt x="2290" y="33142"/>
                  </a:cubicBezTo>
                  <a:cubicBezTo>
                    <a:pt x="2287" y="33153"/>
                    <a:pt x="2290" y="33166"/>
                    <a:pt x="2290" y="33178"/>
                  </a:cubicBezTo>
                  <a:cubicBezTo>
                    <a:pt x="2277" y="33193"/>
                    <a:pt x="2265" y="33210"/>
                    <a:pt x="2258" y="33230"/>
                  </a:cubicBezTo>
                  <a:cubicBezTo>
                    <a:pt x="2243" y="33273"/>
                    <a:pt x="2241" y="33319"/>
                    <a:pt x="2239" y="33364"/>
                  </a:cubicBezTo>
                  <a:cubicBezTo>
                    <a:pt x="2238" y="33423"/>
                    <a:pt x="2238" y="33484"/>
                    <a:pt x="2238" y="33543"/>
                  </a:cubicBezTo>
                  <a:cubicBezTo>
                    <a:pt x="2238" y="33645"/>
                    <a:pt x="2241" y="33748"/>
                    <a:pt x="2239" y="33850"/>
                  </a:cubicBezTo>
                  <a:cubicBezTo>
                    <a:pt x="2239" y="34061"/>
                    <a:pt x="2246" y="34274"/>
                    <a:pt x="2246" y="34487"/>
                  </a:cubicBezTo>
                  <a:cubicBezTo>
                    <a:pt x="2246" y="34479"/>
                    <a:pt x="2247" y="34473"/>
                    <a:pt x="2247" y="34466"/>
                  </a:cubicBezTo>
                  <a:lnTo>
                    <a:pt x="2247" y="34466"/>
                  </a:lnTo>
                  <a:cubicBezTo>
                    <a:pt x="2246" y="34508"/>
                    <a:pt x="2246" y="34549"/>
                    <a:pt x="2246" y="34591"/>
                  </a:cubicBezTo>
                  <a:cubicBezTo>
                    <a:pt x="2246" y="34588"/>
                    <a:pt x="2246" y="34586"/>
                    <a:pt x="2246" y="34585"/>
                  </a:cubicBezTo>
                  <a:cubicBezTo>
                    <a:pt x="2244" y="34806"/>
                    <a:pt x="2239" y="35025"/>
                    <a:pt x="2235" y="35246"/>
                  </a:cubicBezTo>
                  <a:cubicBezTo>
                    <a:pt x="2231" y="35448"/>
                    <a:pt x="2243" y="35648"/>
                    <a:pt x="2247" y="35850"/>
                  </a:cubicBezTo>
                  <a:cubicBezTo>
                    <a:pt x="2252" y="36038"/>
                    <a:pt x="2255" y="36228"/>
                    <a:pt x="2265" y="36417"/>
                  </a:cubicBezTo>
                  <a:cubicBezTo>
                    <a:pt x="2274" y="36609"/>
                    <a:pt x="2282" y="36801"/>
                    <a:pt x="2294" y="36993"/>
                  </a:cubicBezTo>
                  <a:cubicBezTo>
                    <a:pt x="2305" y="37142"/>
                    <a:pt x="2314" y="37292"/>
                    <a:pt x="2323" y="37440"/>
                  </a:cubicBezTo>
                  <a:cubicBezTo>
                    <a:pt x="2320" y="37439"/>
                    <a:pt x="2316" y="37439"/>
                    <a:pt x="2312" y="37439"/>
                  </a:cubicBezTo>
                  <a:cubicBezTo>
                    <a:pt x="2315" y="37477"/>
                    <a:pt x="2316" y="37514"/>
                    <a:pt x="2318" y="37551"/>
                  </a:cubicBezTo>
                  <a:cubicBezTo>
                    <a:pt x="2320" y="37588"/>
                    <a:pt x="2322" y="37623"/>
                    <a:pt x="2323" y="37659"/>
                  </a:cubicBezTo>
                  <a:cubicBezTo>
                    <a:pt x="2324" y="37694"/>
                    <a:pt x="2324" y="37729"/>
                    <a:pt x="2325" y="37765"/>
                  </a:cubicBezTo>
                  <a:cubicBezTo>
                    <a:pt x="2325" y="37781"/>
                    <a:pt x="2324" y="37797"/>
                    <a:pt x="2323" y="37813"/>
                  </a:cubicBezTo>
                  <a:cubicBezTo>
                    <a:pt x="2388" y="37816"/>
                    <a:pt x="2453" y="37818"/>
                    <a:pt x="2518" y="37818"/>
                  </a:cubicBezTo>
                  <a:cubicBezTo>
                    <a:pt x="2538" y="37818"/>
                    <a:pt x="2558" y="37818"/>
                    <a:pt x="2578" y="37818"/>
                  </a:cubicBezTo>
                  <a:cubicBezTo>
                    <a:pt x="2749" y="37815"/>
                    <a:pt x="2920" y="37805"/>
                    <a:pt x="3091" y="37797"/>
                  </a:cubicBezTo>
                  <a:cubicBezTo>
                    <a:pt x="3167" y="37793"/>
                    <a:pt x="3243" y="37792"/>
                    <a:pt x="3319" y="37792"/>
                  </a:cubicBezTo>
                  <a:cubicBezTo>
                    <a:pt x="3317" y="37824"/>
                    <a:pt x="3315" y="37856"/>
                    <a:pt x="3314" y="37887"/>
                  </a:cubicBezTo>
                  <a:cubicBezTo>
                    <a:pt x="3313" y="37955"/>
                    <a:pt x="3313" y="38021"/>
                    <a:pt x="3313" y="38089"/>
                  </a:cubicBezTo>
                  <a:cubicBezTo>
                    <a:pt x="3312" y="38292"/>
                    <a:pt x="3330" y="38493"/>
                    <a:pt x="3341" y="38696"/>
                  </a:cubicBezTo>
                  <a:cubicBezTo>
                    <a:pt x="3352" y="38896"/>
                    <a:pt x="3357" y="39096"/>
                    <a:pt x="3365" y="39296"/>
                  </a:cubicBezTo>
                  <a:cubicBezTo>
                    <a:pt x="3378" y="39691"/>
                    <a:pt x="3413" y="40084"/>
                    <a:pt x="3423" y="40478"/>
                  </a:cubicBezTo>
                  <a:cubicBezTo>
                    <a:pt x="3426" y="40576"/>
                    <a:pt x="3428" y="40673"/>
                    <a:pt x="3432" y="40771"/>
                  </a:cubicBezTo>
                  <a:cubicBezTo>
                    <a:pt x="3436" y="40867"/>
                    <a:pt x="3446" y="40965"/>
                    <a:pt x="3454" y="41062"/>
                  </a:cubicBezTo>
                  <a:cubicBezTo>
                    <a:pt x="3472" y="41255"/>
                    <a:pt x="3488" y="41449"/>
                    <a:pt x="3502" y="41642"/>
                  </a:cubicBezTo>
                  <a:cubicBezTo>
                    <a:pt x="3516" y="41833"/>
                    <a:pt x="3527" y="42024"/>
                    <a:pt x="3557" y="42213"/>
                  </a:cubicBezTo>
                  <a:cubicBezTo>
                    <a:pt x="3585" y="42394"/>
                    <a:pt x="3614" y="42576"/>
                    <a:pt x="3638" y="42757"/>
                  </a:cubicBezTo>
                  <a:cubicBezTo>
                    <a:pt x="3638" y="42757"/>
                    <a:pt x="3638" y="42756"/>
                    <a:pt x="3638" y="42756"/>
                  </a:cubicBezTo>
                  <a:cubicBezTo>
                    <a:pt x="3639" y="42764"/>
                    <a:pt x="3639" y="42772"/>
                    <a:pt x="3640" y="42780"/>
                  </a:cubicBezTo>
                  <a:cubicBezTo>
                    <a:pt x="3646" y="42808"/>
                    <a:pt x="3652" y="42834"/>
                    <a:pt x="3657" y="42861"/>
                  </a:cubicBezTo>
                  <a:cubicBezTo>
                    <a:pt x="3659" y="42871"/>
                    <a:pt x="3661" y="42879"/>
                    <a:pt x="3662" y="42888"/>
                  </a:cubicBezTo>
                  <a:cubicBezTo>
                    <a:pt x="3677" y="42970"/>
                    <a:pt x="3691" y="43052"/>
                    <a:pt x="3702" y="43136"/>
                  </a:cubicBezTo>
                  <a:cubicBezTo>
                    <a:pt x="3703" y="43142"/>
                    <a:pt x="3704" y="43147"/>
                    <a:pt x="3705" y="43153"/>
                  </a:cubicBezTo>
                  <a:cubicBezTo>
                    <a:pt x="3709" y="43168"/>
                    <a:pt x="3711" y="43183"/>
                    <a:pt x="3715" y="43199"/>
                  </a:cubicBezTo>
                  <a:cubicBezTo>
                    <a:pt x="3782" y="43198"/>
                    <a:pt x="3849" y="43195"/>
                    <a:pt x="3917" y="43194"/>
                  </a:cubicBezTo>
                  <a:cubicBezTo>
                    <a:pt x="4152" y="43196"/>
                    <a:pt x="4387" y="43207"/>
                    <a:pt x="4622" y="43208"/>
                  </a:cubicBezTo>
                  <a:cubicBezTo>
                    <a:pt x="4826" y="43208"/>
                    <a:pt x="5030" y="43213"/>
                    <a:pt x="5234" y="43213"/>
                  </a:cubicBezTo>
                  <a:cubicBezTo>
                    <a:pt x="5277" y="43213"/>
                    <a:pt x="5321" y="43213"/>
                    <a:pt x="5365" y="43212"/>
                  </a:cubicBezTo>
                  <a:cubicBezTo>
                    <a:pt x="5419" y="43211"/>
                    <a:pt x="5474" y="43211"/>
                    <a:pt x="5528" y="43210"/>
                  </a:cubicBezTo>
                  <a:lnTo>
                    <a:pt x="5504" y="43210"/>
                  </a:lnTo>
                  <a:cubicBezTo>
                    <a:pt x="5774" y="43207"/>
                    <a:pt x="6042" y="43185"/>
                    <a:pt x="6310" y="43177"/>
                  </a:cubicBezTo>
                  <a:cubicBezTo>
                    <a:pt x="6578" y="43168"/>
                    <a:pt x="6843" y="43155"/>
                    <a:pt x="7108" y="43146"/>
                  </a:cubicBezTo>
                  <a:cubicBezTo>
                    <a:pt x="7127" y="43146"/>
                    <a:pt x="7147" y="43146"/>
                    <a:pt x="7166" y="43146"/>
                  </a:cubicBezTo>
                  <a:cubicBezTo>
                    <a:pt x="7403" y="43146"/>
                    <a:pt x="7639" y="43152"/>
                    <a:pt x="7874" y="43158"/>
                  </a:cubicBezTo>
                  <a:cubicBezTo>
                    <a:pt x="7921" y="43158"/>
                    <a:pt x="7967" y="43158"/>
                    <a:pt x="8014" y="43158"/>
                  </a:cubicBezTo>
                  <a:cubicBezTo>
                    <a:pt x="8167" y="43158"/>
                    <a:pt x="8320" y="43156"/>
                    <a:pt x="8474" y="43154"/>
                  </a:cubicBezTo>
                  <a:cubicBezTo>
                    <a:pt x="8662" y="43152"/>
                    <a:pt x="8852" y="43150"/>
                    <a:pt x="9042" y="43140"/>
                  </a:cubicBezTo>
                  <a:cubicBezTo>
                    <a:pt x="9257" y="43130"/>
                    <a:pt x="9471" y="43120"/>
                    <a:pt x="9685" y="43115"/>
                  </a:cubicBezTo>
                  <a:cubicBezTo>
                    <a:pt x="9877" y="43110"/>
                    <a:pt x="10068" y="43107"/>
                    <a:pt x="10260" y="43105"/>
                  </a:cubicBezTo>
                  <a:cubicBezTo>
                    <a:pt x="10418" y="43102"/>
                    <a:pt x="10578" y="43101"/>
                    <a:pt x="10737" y="43101"/>
                  </a:cubicBezTo>
                  <a:cubicBezTo>
                    <a:pt x="10874" y="43101"/>
                    <a:pt x="11012" y="43102"/>
                    <a:pt x="11149" y="43104"/>
                  </a:cubicBezTo>
                  <a:cubicBezTo>
                    <a:pt x="11184" y="43104"/>
                    <a:pt x="11218" y="43104"/>
                    <a:pt x="11252" y="43104"/>
                  </a:cubicBezTo>
                  <a:cubicBezTo>
                    <a:pt x="11504" y="43104"/>
                    <a:pt x="11757" y="43097"/>
                    <a:pt x="12009" y="43092"/>
                  </a:cubicBezTo>
                  <a:cubicBezTo>
                    <a:pt x="12020" y="43092"/>
                    <a:pt x="12031" y="43092"/>
                    <a:pt x="12042" y="43092"/>
                  </a:cubicBezTo>
                  <a:cubicBezTo>
                    <a:pt x="12374" y="43092"/>
                    <a:pt x="12706" y="43109"/>
                    <a:pt x="13038" y="43120"/>
                  </a:cubicBezTo>
                  <a:cubicBezTo>
                    <a:pt x="13232" y="43127"/>
                    <a:pt x="13425" y="43130"/>
                    <a:pt x="13618" y="43132"/>
                  </a:cubicBezTo>
                  <a:cubicBezTo>
                    <a:pt x="13639" y="43133"/>
                    <a:pt x="13659" y="43133"/>
                    <a:pt x="13679" y="43133"/>
                  </a:cubicBezTo>
                  <a:cubicBezTo>
                    <a:pt x="13772" y="43133"/>
                    <a:pt x="13864" y="43131"/>
                    <a:pt x="13956" y="43131"/>
                  </a:cubicBezTo>
                  <a:cubicBezTo>
                    <a:pt x="14017" y="43131"/>
                    <a:pt x="14077" y="43132"/>
                    <a:pt x="14137" y="43134"/>
                  </a:cubicBezTo>
                  <a:cubicBezTo>
                    <a:pt x="14333" y="43139"/>
                    <a:pt x="14528" y="43147"/>
                    <a:pt x="14724" y="43159"/>
                  </a:cubicBezTo>
                  <a:cubicBezTo>
                    <a:pt x="14922" y="43171"/>
                    <a:pt x="15118" y="43186"/>
                    <a:pt x="15316" y="43188"/>
                  </a:cubicBezTo>
                  <a:cubicBezTo>
                    <a:pt x="15520" y="43192"/>
                    <a:pt x="15724" y="43194"/>
                    <a:pt x="15928" y="43199"/>
                  </a:cubicBezTo>
                  <a:cubicBezTo>
                    <a:pt x="16129" y="43204"/>
                    <a:pt x="16329" y="43209"/>
                    <a:pt x="16531" y="43210"/>
                  </a:cubicBezTo>
                  <a:cubicBezTo>
                    <a:pt x="16926" y="43214"/>
                    <a:pt x="17323" y="43228"/>
                    <a:pt x="17719" y="43234"/>
                  </a:cubicBezTo>
                  <a:cubicBezTo>
                    <a:pt x="17905" y="43236"/>
                    <a:pt x="18092" y="43245"/>
                    <a:pt x="18278" y="43245"/>
                  </a:cubicBezTo>
                  <a:cubicBezTo>
                    <a:pt x="18289" y="43245"/>
                    <a:pt x="18301" y="43245"/>
                    <a:pt x="18312" y="43244"/>
                  </a:cubicBezTo>
                  <a:lnTo>
                    <a:pt x="18426" y="43244"/>
                  </a:lnTo>
                  <a:cubicBezTo>
                    <a:pt x="18433" y="43186"/>
                    <a:pt x="18440" y="43129"/>
                    <a:pt x="18447" y="43071"/>
                  </a:cubicBezTo>
                  <a:cubicBezTo>
                    <a:pt x="18456" y="43005"/>
                    <a:pt x="18465" y="42940"/>
                    <a:pt x="18474" y="42875"/>
                  </a:cubicBezTo>
                  <a:lnTo>
                    <a:pt x="18469" y="42875"/>
                  </a:lnTo>
                  <a:cubicBezTo>
                    <a:pt x="18482" y="42694"/>
                    <a:pt x="18503" y="42514"/>
                    <a:pt x="18512" y="42332"/>
                  </a:cubicBezTo>
                  <a:cubicBezTo>
                    <a:pt x="18519" y="42150"/>
                    <a:pt x="18517" y="41968"/>
                    <a:pt x="18527" y="41787"/>
                  </a:cubicBezTo>
                  <a:cubicBezTo>
                    <a:pt x="18549" y="41401"/>
                    <a:pt x="18593" y="41017"/>
                    <a:pt x="18627" y="40633"/>
                  </a:cubicBezTo>
                  <a:cubicBezTo>
                    <a:pt x="18645" y="40423"/>
                    <a:pt x="18661" y="40214"/>
                    <a:pt x="18677" y="40005"/>
                  </a:cubicBezTo>
                  <a:cubicBezTo>
                    <a:pt x="18693" y="39812"/>
                    <a:pt x="18711" y="39618"/>
                    <a:pt x="18723" y="39424"/>
                  </a:cubicBezTo>
                  <a:cubicBezTo>
                    <a:pt x="18735" y="39231"/>
                    <a:pt x="18743" y="39036"/>
                    <a:pt x="18763" y="38844"/>
                  </a:cubicBezTo>
                  <a:cubicBezTo>
                    <a:pt x="18782" y="38648"/>
                    <a:pt x="18803" y="38450"/>
                    <a:pt x="18828" y="38253"/>
                  </a:cubicBezTo>
                  <a:lnTo>
                    <a:pt x="18828" y="38253"/>
                  </a:lnTo>
                  <a:cubicBezTo>
                    <a:pt x="18827" y="38257"/>
                    <a:pt x="18827" y="38260"/>
                    <a:pt x="18826" y="38262"/>
                  </a:cubicBezTo>
                  <a:cubicBezTo>
                    <a:pt x="18827" y="38257"/>
                    <a:pt x="18828" y="38251"/>
                    <a:pt x="18829" y="38244"/>
                  </a:cubicBezTo>
                  <a:cubicBezTo>
                    <a:pt x="18829" y="38243"/>
                    <a:pt x="18829" y="38243"/>
                    <a:pt x="18829" y="38242"/>
                  </a:cubicBezTo>
                  <a:cubicBezTo>
                    <a:pt x="18837" y="38189"/>
                    <a:pt x="18845" y="38138"/>
                    <a:pt x="18852" y="38085"/>
                  </a:cubicBezTo>
                  <a:cubicBezTo>
                    <a:pt x="18864" y="38061"/>
                    <a:pt x="18870" y="38034"/>
                    <a:pt x="18871" y="38005"/>
                  </a:cubicBezTo>
                  <a:cubicBezTo>
                    <a:pt x="19073" y="38005"/>
                    <a:pt x="19275" y="38003"/>
                    <a:pt x="19476" y="38003"/>
                  </a:cubicBezTo>
                  <a:lnTo>
                    <a:pt x="19476" y="37999"/>
                  </a:lnTo>
                  <a:cubicBezTo>
                    <a:pt x="19480" y="37941"/>
                    <a:pt x="19482" y="37882"/>
                    <a:pt x="19485" y="37823"/>
                  </a:cubicBezTo>
                  <a:cubicBezTo>
                    <a:pt x="19489" y="37771"/>
                    <a:pt x="19493" y="37719"/>
                    <a:pt x="19498" y="37668"/>
                  </a:cubicBezTo>
                  <a:cubicBezTo>
                    <a:pt x="19498" y="37656"/>
                    <a:pt x="19499" y="37645"/>
                    <a:pt x="19500" y="37635"/>
                  </a:cubicBezTo>
                  <a:lnTo>
                    <a:pt x="19498" y="37635"/>
                  </a:lnTo>
                  <a:cubicBezTo>
                    <a:pt x="19500" y="37555"/>
                    <a:pt x="19504" y="37476"/>
                    <a:pt x="19506" y="37397"/>
                  </a:cubicBezTo>
                  <a:cubicBezTo>
                    <a:pt x="19508" y="37304"/>
                    <a:pt x="19508" y="37213"/>
                    <a:pt x="19512" y="37121"/>
                  </a:cubicBezTo>
                  <a:cubicBezTo>
                    <a:pt x="19520" y="36930"/>
                    <a:pt x="19540" y="36739"/>
                    <a:pt x="19549" y="36548"/>
                  </a:cubicBezTo>
                  <a:cubicBezTo>
                    <a:pt x="19559" y="36350"/>
                    <a:pt x="19559" y="36151"/>
                    <a:pt x="19571" y="35954"/>
                  </a:cubicBezTo>
                  <a:cubicBezTo>
                    <a:pt x="19584" y="35755"/>
                    <a:pt x="19602" y="35557"/>
                    <a:pt x="19620" y="35359"/>
                  </a:cubicBezTo>
                  <a:cubicBezTo>
                    <a:pt x="19639" y="35165"/>
                    <a:pt x="19649" y="34968"/>
                    <a:pt x="19665" y="34774"/>
                  </a:cubicBezTo>
                  <a:cubicBezTo>
                    <a:pt x="19681" y="34577"/>
                    <a:pt x="19699" y="34380"/>
                    <a:pt x="19706" y="34182"/>
                  </a:cubicBezTo>
                  <a:cubicBezTo>
                    <a:pt x="19713" y="33988"/>
                    <a:pt x="19714" y="33790"/>
                    <a:pt x="19707" y="33595"/>
                  </a:cubicBezTo>
                  <a:cubicBezTo>
                    <a:pt x="19706" y="33544"/>
                    <a:pt x="19705" y="33495"/>
                    <a:pt x="19701" y="33446"/>
                  </a:cubicBezTo>
                  <a:cubicBezTo>
                    <a:pt x="19700" y="33423"/>
                    <a:pt x="19700" y="33401"/>
                    <a:pt x="19698" y="33379"/>
                  </a:cubicBezTo>
                  <a:cubicBezTo>
                    <a:pt x="19696" y="33344"/>
                    <a:pt x="19697" y="33306"/>
                    <a:pt x="19689" y="33272"/>
                  </a:cubicBezTo>
                  <a:cubicBezTo>
                    <a:pt x="19680" y="33234"/>
                    <a:pt x="19665" y="33202"/>
                    <a:pt x="19643" y="33173"/>
                  </a:cubicBezTo>
                  <a:cubicBezTo>
                    <a:pt x="19642" y="33165"/>
                    <a:pt x="19644" y="33158"/>
                    <a:pt x="19643" y="33149"/>
                  </a:cubicBezTo>
                  <a:cubicBezTo>
                    <a:pt x="19635" y="33108"/>
                    <a:pt x="19613" y="33072"/>
                    <a:pt x="19584" y="33047"/>
                  </a:cubicBezTo>
                  <a:cubicBezTo>
                    <a:pt x="19577" y="33046"/>
                    <a:pt x="19570" y="33046"/>
                    <a:pt x="19563" y="33046"/>
                  </a:cubicBezTo>
                  <a:lnTo>
                    <a:pt x="19545" y="33046"/>
                  </a:lnTo>
                  <a:cubicBezTo>
                    <a:pt x="19484" y="33046"/>
                    <a:pt x="19425" y="33045"/>
                    <a:pt x="19366" y="33043"/>
                  </a:cubicBezTo>
                  <a:cubicBezTo>
                    <a:pt x="19297" y="33041"/>
                    <a:pt x="19227" y="33039"/>
                    <a:pt x="19158" y="33037"/>
                  </a:cubicBezTo>
                  <a:lnTo>
                    <a:pt x="19157" y="33037"/>
                  </a:lnTo>
                  <a:cubicBezTo>
                    <a:pt x="19100" y="33041"/>
                    <a:pt x="19045" y="33043"/>
                    <a:pt x="18988" y="33045"/>
                  </a:cubicBezTo>
                  <a:cubicBezTo>
                    <a:pt x="18661" y="33037"/>
                    <a:pt x="18334" y="33000"/>
                    <a:pt x="18007" y="32976"/>
                  </a:cubicBezTo>
                  <a:cubicBezTo>
                    <a:pt x="17659" y="32950"/>
                    <a:pt x="17312" y="32944"/>
                    <a:pt x="16963" y="32943"/>
                  </a:cubicBezTo>
                  <a:lnTo>
                    <a:pt x="16937" y="32943"/>
                  </a:lnTo>
                  <a:cubicBezTo>
                    <a:pt x="16521" y="32939"/>
                    <a:pt x="16105" y="32930"/>
                    <a:pt x="15689" y="32925"/>
                  </a:cubicBezTo>
                  <a:cubicBezTo>
                    <a:pt x="15656" y="32924"/>
                    <a:pt x="15622" y="32924"/>
                    <a:pt x="15589" y="32924"/>
                  </a:cubicBezTo>
                  <a:cubicBezTo>
                    <a:pt x="15420" y="32924"/>
                    <a:pt x="15252" y="32930"/>
                    <a:pt x="15083" y="32936"/>
                  </a:cubicBezTo>
                  <a:cubicBezTo>
                    <a:pt x="14982" y="32939"/>
                    <a:pt x="14883" y="32944"/>
                    <a:pt x="14782" y="32947"/>
                  </a:cubicBezTo>
                  <a:cubicBezTo>
                    <a:pt x="14728" y="32949"/>
                    <a:pt x="14673" y="32950"/>
                    <a:pt x="14619" y="32950"/>
                  </a:cubicBezTo>
                  <a:cubicBezTo>
                    <a:pt x="14583" y="32950"/>
                    <a:pt x="14546" y="32950"/>
                    <a:pt x="14510" y="32950"/>
                  </a:cubicBezTo>
                  <a:lnTo>
                    <a:pt x="14502" y="32950"/>
                  </a:lnTo>
                  <a:cubicBezTo>
                    <a:pt x="14096" y="32941"/>
                    <a:pt x="13690" y="32915"/>
                    <a:pt x="13284" y="32905"/>
                  </a:cubicBezTo>
                  <a:cubicBezTo>
                    <a:pt x="12881" y="32895"/>
                    <a:pt x="12477" y="32887"/>
                    <a:pt x="12073" y="32886"/>
                  </a:cubicBezTo>
                  <a:lnTo>
                    <a:pt x="12097" y="32886"/>
                  </a:lnTo>
                  <a:cubicBezTo>
                    <a:pt x="11791" y="32882"/>
                    <a:pt x="11484" y="32870"/>
                    <a:pt x="11178" y="32870"/>
                  </a:cubicBezTo>
                  <a:cubicBezTo>
                    <a:pt x="11068" y="32870"/>
                    <a:pt x="10957" y="32871"/>
                    <a:pt x="10848" y="32872"/>
                  </a:cubicBezTo>
                  <a:cubicBezTo>
                    <a:pt x="10844" y="32664"/>
                    <a:pt x="10841" y="32455"/>
                    <a:pt x="10819" y="32248"/>
                  </a:cubicBezTo>
                  <a:cubicBezTo>
                    <a:pt x="10814" y="32205"/>
                    <a:pt x="10813" y="32158"/>
                    <a:pt x="10805" y="32114"/>
                  </a:cubicBezTo>
                  <a:cubicBezTo>
                    <a:pt x="10804" y="32096"/>
                    <a:pt x="10801" y="32076"/>
                    <a:pt x="10798" y="32057"/>
                  </a:cubicBezTo>
                  <a:cubicBezTo>
                    <a:pt x="10780" y="31868"/>
                    <a:pt x="10787" y="31679"/>
                    <a:pt x="10777" y="31491"/>
                  </a:cubicBezTo>
                  <a:cubicBezTo>
                    <a:pt x="10765" y="31296"/>
                    <a:pt x="10750" y="31103"/>
                    <a:pt x="10743" y="30909"/>
                  </a:cubicBezTo>
                  <a:cubicBezTo>
                    <a:pt x="10735" y="30684"/>
                    <a:pt x="10730" y="30459"/>
                    <a:pt x="10722" y="30234"/>
                  </a:cubicBezTo>
                  <a:cubicBezTo>
                    <a:pt x="10714" y="30022"/>
                    <a:pt x="10699" y="29809"/>
                    <a:pt x="10695" y="29597"/>
                  </a:cubicBezTo>
                  <a:cubicBezTo>
                    <a:pt x="10689" y="29151"/>
                    <a:pt x="10691" y="28706"/>
                    <a:pt x="10695" y="28261"/>
                  </a:cubicBezTo>
                  <a:cubicBezTo>
                    <a:pt x="10700" y="27828"/>
                    <a:pt x="10699" y="27394"/>
                    <a:pt x="10685" y="26961"/>
                  </a:cubicBezTo>
                  <a:cubicBezTo>
                    <a:pt x="10676" y="26661"/>
                    <a:pt x="10666" y="26361"/>
                    <a:pt x="10654" y="26061"/>
                  </a:cubicBezTo>
                  <a:cubicBezTo>
                    <a:pt x="10682" y="26055"/>
                    <a:pt x="10709" y="26043"/>
                    <a:pt x="10730" y="26023"/>
                  </a:cubicBezTo>
                  <a:cubicBezTo>
                    <a:pt x="10734" y="26019"/>
                    <a:pt x="10739" y="26016"/>
                    <a:pt x="10743" y="26013"/>
                  </a:cubicBezTo>
                  <a:cubicBezTo>
                    <a:pt x="10829" y="25961"/>
                    <a:pt x="10914" y="25908"/>
                    <a:pt x="11000" y="25856"/>
                  </a:cubicBezTo>
                  <a:cubicBezTo>
                    <a:pt x="11021" y="25852"/>
                    <a:pt x="11042" y="25846"/>
                    <a:pt x="11065" y="25844"/>
                  </a:cubicBezTo>
                  <a:cubicBezTo>
                    <a:pt x="11086" y="25843"/>
                    <a:pt x="11108" y="25842"/>
                    <a:pt x="11130" y="25842"/>
                  </a:cubicBezTo>
                  <a:cubicBezTo>
                    <a:pt x="11163" y="25842"/>
                    <a:pt x="11197" y="25843"/>
                    <a:pt x="11231" y="25844"/>
                  </a:cubicBezTo>
                  <a:cubicBezTo>
                    <a:pt x="11423" y="25852"/>
                    <a:pt x="11613" y="25874"/>
                    <a:pt x="11802" y="25897"/>
                  </a:cubicBezTo>
                  <a:cubicBezTo>
                    <a:pt x="11998" y="25921"/>
                    <a:pt x="12196" y="25936"/>
                    <a:pt x="12392" y="25962"/>
                  </a:cubicBezTo>
                  <a:cubicBezTo>
                    <a:pt x="12588" y="25996"/>
                    <a:pt x="12780" y="26049"/>
                    <a:pt x="12976" y="26089"/>
                  </a:cubicBezTo>
                  <a:cubicBezTo>
                    <a:pt x="13192" y="26132"/>
                    <a:pt x="13410" y="26167"/>
                    <a:pt x="13628" y="26203"/>
                  </a:cubicBezTo>
                  <a:lnTo>
                    <a:pt x="13628" y="26203"/>
                  </a:lnTo>
                  <a:cubicBezTo>
                    <a:pt x="13622" y="26202"/>
                    <a:pt x="13617" y="26200"/>
                    <a:pt x="13611" y="26199"/>
                  </a:cubicBezTo>
                  <a:lnTo>
                    <a:pt x="13611" y="26199"/>
                  </a:lnTo>
                  <a:cubicBezTo>
                    <a:pt x="13793" y="26229"/>
                    <a:pt x="13975" y="26255"/>
                    <a:pt x="14158" y="26278"/>
                  </a:cubicBezTo>
                  <a:cubicBezTo>
                    <a:pt x="14336" y="26300"/>
                    <a:pt x="14516" y="26322"/>
                    <a:pt x="14694" y="26350"/>
                  </a:cubicBezTo>
                  <a:cubicBezTo>
                    <a:pt x="14693" y="26350"/>
                    <a:pt x="14691" y="26349"/>
                    <a:pt x="14690" y="26349"/>
                  </a:cubicBezTo>
                  <a:lnTo>
                    <a:pt x="14690" y="26349"/>
                  </a:lnTo>
                  <a:cubicBezTo>
                    <a:pt x="14699" y="26351"/>
                    <a:pt x="14708" y="26353"/>
                    <a:pt x="14717" y="26354"/>
                  </a:cubicBezTo>
                  <a:cubicBezTo>
                    <a:pt x="14913" y="26387"/>
                    <a:pt x="15109" y="26430"/>
                    <a:pt x="15308" y="26438"/>
                  </a:cubicBezTo>
                  <a:cubicBezTo>
                    <a:pt x="15348" y="26439"/>
                    <a:pt x="15389" y="26440"/>
                    <a:pt x="15430" y="26440"/>
                  </a:cubicBezTo>
                  <a:cubicBezTo>
                    <a:pt x="15445" y="26440"/>
                    <a:pt x="15459" y="26440"/>
                    <a:pt x="15474" y="26440"/>
                  </a:cubicBezTo>
                  <a:cubicBezTo>
                    <a:pt x="15622" y="26438"/>
                    <a:pt x="15768" y="26426"/>
                    <a:pt x="15913" y="26402"/>
                  </a:cubicBezTo>
                  <a:cubicBezTo>
                    <a:pt x="16099" y="26370"/>
                    <a:pt x="16282" y="26320"/>
                    <a:pt x="16462" y="26260"/>
                  </a:cubicBezTo>
                  <a:cubicBezTo>
                    <a:pt x="16646" y="26200"/>
                    <a:pt x="16832" y="26141"/>
                    <a:pt x="17012" y="26069"/>
                  </a:cubicBezTo>
                  <a:cubicBezTo>
                    <a:pt x="17349" y="25932"/>
                    <a:pt x="17660" y="25734"/>
                    <a:pt x="17960" y="25531"/>
                  </a:cubicBezTo>
                  <a:cubicBezTo>
                    <a:pt x="18039" y="25478"/>
                    <a:pt x="18113" y="25421"/>
                    <a:pt x="18189" y="25364"/>
                  </a:cubicBezTo>
                  <a:cubicBezTo>
                    <a:pt x="18257" y="25311"/>
                    <a:pt x="18326" y="25258"/>
                    <a:pt x="18391" y="25199"/>
                  </a:cubicBezTo>
                  <a:cubicBezTo>
                    <a:pt x="18461" y="25135"/>
                    <a:pt x="18531" y="25069"/>
                    <a:pt x="18592" y="24996"/>
                  </a:cubicBezTo>
                  <a:cubicBezTo>
                    <a:pt x="18652" y="24926"/>
                    <a:pt x="18708" y="24852"/>
                    <a:pt x="18765" y="24780"/>
                  </a:cubicBezTo>
                  <a:cubicBezTo>
                    <a:pt x="18848" y="24677"/>
                    <a:pt x="18938" y="24577"/>
                    <a:pt x="19011" y="24467"/>
                  </a:cubicBezTo>
                  <a:cubicBezTo>
                    <a:pt x="19086" y="24353"/>
                    <a:pt x="19141" y="24227"/>
                    <a:pt x="19188" y="24098"/>
                  </a:cubicBezTo>
                  <a:cubicBezTo>
                    <a:pt x="19230" y="23981"/>
                    <a:pt x="19271" y="23863"/>
                    <a:pt x="19310" y="23745"/>
                  </a:cubicBezTo>
                  <a:cubicBezTo>
                    <a:pt x="19353" y="23613"/>
                    <a:pt x="19400" y="23484"/>
                    <a:pt x="19436" y="23351"/>
                  </a:cubicBezTo>
                  <a:cubicBezTo>
                    <a:pt x="19486" y="23175"/>
                    <a:pt x="19538" y="22995"/>
                    <a:pt x="19525" y="22811"/>
                  </a:cubicBezTo>
                  <a:cubicBezTo>
                    <a:pt x="19517" y="22704"/>
                    <a:pt x="19506" y="22600"/>
                    <a:pt x="19485" y="22497"/>
                  </a:cubicBezTo>
                  <a:cubicBezTo>
                    <a:pt x="19468" y="22406"/>
                    <a:pt x="19448" y="22315"/>
                    <a:pt x="19425" y="22225"/>
                  </a:cubicBezTo>
                  <a:cubicBezTo>
                    <a:pt x="19376" y="22038"/>
                    <a:pt x="19308" y="21852"/>
                    <a:pt x="19219" y="21680"/>
                  </a:cubicBezTo>
                  <a:cubicBezTo>
                    <a:pt x="19169" y="21585"/>
                    <a:pt x="19116" y="21494"/>
                    <a:pt x="19051" y="21410"/>
                  </a:cubicBezTo>
                  <a:cubicBezTo>
                    <a:pt x="18989" y="21330"/>
                    <a:pt x="18926" y="21252"/>
                    <a:pt x="18862" y="21174"/>
                  </a:cubicBezTo>
                  <a:cubicBezTo>
                    <a:pt x="18797" y="21094"/>
                    <a:pt x="18733" y="21013"/>
                    <a:pt x="18663" y="20939"/>
                  </a:cubicBezTo>
                  <a:cubicBezTo>
                    <a:pt x="18561" y="20831"/>
                    <a:pt x="18445" y="20741"/>
                    <a:pt x="18322" y="20656"/>
                  </a:cubicBezTo>
                  <a:cubicBezTo>
                    <a:pt x="18158" y="20543"/>
                    <a:pt x="17989" y="20434"/>
                    <a:pt x="17810" y="20344"/>
                  </a:cubicBezTo>
                  <a:cubicBezTo>
                    <a:pt x="17711" y="20294"/>
                    <a:pt x="17611" y="20242"/>
                    <a:pt x="17507" y="20201"/>
                  </a:cubicBezTo>
                  <a:cubicBezTo>
                    <a:pt x="17373" y="20150"/>
                    <a:pt x="17234" y="20114"/>
                    <a:pt x="17093" y="20089"/>
                  </a:cubicBezTo>
                  <a:cubicBezTo>
                    <a:pt x="16885" y="20054"/>
                    <a:pt x="16678" y="20028"/>
                    <a:pt x="16468" y="20018"/>
                  </a:cubicBezTo>
                  <a:cubicBezTo>
                    <a:pt x="16429" y="20016"/>
                    <a:pt x="16390" y="20015"/>
                    <a:pt x="16351" y="20015"/>
                  </a:cubicBezTo>
                  <a:cubicBezTo>
                    <a:pt x="16296" y="20015"/>
                    <a:pt x="16242" y="20017"/>
                    <a:pt x="16188" y="20020"/>
                  </a:cubicBezTo>
                  <a:cubicBezTo>
                    <a:pt x="16135" y="20024"/>
                    <a:pt x="16081" y="20024"/>
                    <a:pt x="16029" y="20032"/>
                  </a:cubicBezTo>
                  <a:cubicBezTo>
                    <a:pt x="15969" y="20040"/>
                    <a:pt x="15910" y="20048"/>
                    <a:pt x="15850" y="20056"/>
                  </a:cubicBezTo>
                  <a:cubicBezTo>
                    <a:pt x="15800" y="20063"/>
                    <a:pt x="15751" y="20076"/>
                    <a:pt x="15702" y="20087"/>
                  </a:cubicBezTo>
                  <a:cubicBezTo>
                    <a:pt x="15662" y="20095"/>
                    <a:pt x="15622" y="20104"/>
                    <a:pt x="15582" y="20114"/>
                  </a:cubicBezTo>
                  <a:cubicBezTo>
                    <a:pt x="15476" y="20142"/>
                    <a:pt x="15371" y="20171"/>
                    <a:pt x="15267" y="20203"/>
                  </a:cubicBezTo>
                  <a:cubicBezTo>
                    <a:pt x="15171" y="20232"/>
                    <a:pt x="15077" y="20271"/>
                    <a:pt x="14985" y="20307"/>
                  </a:cubicBezTo>
                  <a:cubicBezTo>
                    <a:pt x="14895" y="20342"/>
                    <a:pt x="14809" y="20378"/>
                    <a:pt x="14722" y="20417"/>
                  </a:cubicBezTo>
                  <a:cubicBezTo>
                    <a:pt x="14629" y="20458"/>
                    <a:pt x="14535" y="20500"/>
                    <a:pt x="14447" y="20549"/>
                  </a:cubicBezTo>
                  <a:cubicBezTo>
                    <a:pt x="14352" y="20600"/>
                    <a:pt x="14261" y="20653"/>
                    <a:pt x="14169" y="20709"/>
                  </a:cubicBezTo>
                  <a:cubicBezTo>
                    <a:pt x="13993" y="20816"/>
                    <a:pt x="13832" y="20948"/>
                    <a:pt x="13674" y="21079"/>
                  </a:cubicBezTo>
                  <a:cubicBezTo>
                    <a:pt x="13523" y="21206"/>
                    <a:pt x="13373" y="21339"/>
                    <a:pt x="13236" y="21482"/>
                  </a:cubicBezTo>
                  <a:cubicBezTo>
                    <a:pt x="13105" y="21619"/>
                    <a:pt x="12976" y="21760"/>
                    <a:pt x="12850" y="21901"/>
                  </a:cubicBezTo>
                  <a:cubicBezTo>
                    <a:pt x="12779" y="21980"/>
                    <a:pt x="12708" y="22060"/>
                    <a:pt x="12638" y="22140"/>
                  </a:cubicBezTo>
                  <a:cubicBezTo>
                    <a:pt x="12574" y="22215"/>
                    <a:pt x="12509" y="22293"/>
                    <a:pt x="12454" y="22374"/>
                  </a:cubicBezTo>
                  <a:cubicBezTo>
                    <a:pt x="12342" y="22542"/>
                    <a:pt x="12239" y="22714"/>
                    <a:pt x="12139" y="22889"/>
                  </a:cubicBezTo>
                  <a:cubicBezTo>
                    <a:pt x="12045" y="23053"/>
                    <a:pt x="11966" y="23223"/>
                    <a:pt x="11879" y="23389"/>
                  </a:cubicBezTo>
                  <a:cubicBezTo>
                    <a:pt x="11786" y="23565"/>
                    <a:pt x="11689" y="23739"/>
                    <a:pt x="11600" y="23916"/>
                  </a:cubicBezTo>
                  <a:cubicBezTo>
                    <a:pt x="11512" y="24089"/>
                    <a:pt x="11426" y="24263"/>
                    <a:pt x="11350" y="24440"/>
                  </a:cubicBezTo>
                  <a:cubicBezTo>
                    <a:pt x="11279" y="24598"/>
                    <a:pt x="11195" y="24748"/>
                    <a:pt x="11109" y="24897"/>
                  </a:cubicBezTo>
                  <a:cubicBezTo>
                    <a:pt x="11034" y="25020"/>
                    <a:pt x="10952" y="25136"/>
                    <a:pt x="10862" y="25250"/>
                  </a:cubicBezTo>
                  <a:cubicBezTo>
                    <a:pt x="10790" y="25335"/>
                    <a:pt x="10714" y="25418"/>
                    <a:pt x="10636" y="25500"/>
                  </a:cubicBezTo>
                  <a:cubicBezTo>
                    <a:pt x="10625" y="25084"/>
                    <a:pt x="10623" y="24666"/>
                    <a:pt x="10619" y="24250"/>
                  </a:cubicBezTo>
                  <a:cubicBezTo>
                    <a:pt x="10615" y="23804"/>
                    <a:pt x="10606" y="23358"/>
                    <a:pt x="10591" y="22911"/>
                  </a:cubicBezTo>
                  <a:cubicBezTo>
                    <a:pt x="10583" y="22713"/>
                    <a:pt x="10570" y="22516"/>
                    <a:pt x="10556" y="22317"/>
                  </a:cubicBezTo>
                  <a:cubicBezTo>
                    <a:pt x="10539" y="22090"/>
                    <a:pt x="10523" y="21864"/>
                    <a:pt x="10504" y="21637"/>
                  </a:cubicBezTo>
                  <a:cubicBezTo>
                    <a:pt x="10468" y="21201"/>
                    <a:pt x="10440" y="20764"/>
                    <a:pt x="10403" y="20327"/>
                  </a:cubicBezTo>
                  <a:cubicBezTo>
                    <a:pt x="10365" y="19888"/>
                    <a:pt x="10324" y="19449"/>
                    <a:pt x="10295" y="19008"/>
                  </a:cubicBezTo>
                  <a:cubicBezTo>
                    <a:pt x="10267" y="18559"/>
                    <a:pt x="10238" y="18109"/>
                    <a:pt x="10214" y="17659"/>
                  </a:cubicBezTo>
                  <a:cubicBezTo>
                    <a:pt x="10192" y="17283"/>
                    <a:pt x="10160" y="16908"/>
                    <a:pt x="10131" y="16532"/>
                  </a:cubicBezTo>
                  <a:cubicBezTo>
                    <a:pt x="10143" y="16519"/>
                    <a:pt x="10158" y="16507"/>
                    <a:pt x="10172" y="16495"/>
                  </a:cubicBezTo>
                  <a:cubicBezTo>
                    <a:pt x="10198" y="16472"/>
                    <a:pt x="10227" y="16452"/>
                    <a:pt x="10255" y="16432"/>
                  </a:cubicBezTo>
                  <a:cubicBezTo>
                    <a:pt x="10256" y="16432"/>
                    <a:pt x="10256" y="16431"/>
                    <a:pt x="10256" y="16431"/>
                  </a:cubicBezTo>
                  <a:cubicBezTo>
                    <a:pt x="10261" y="16429"/>
                    <a:pt x="10266" y="16426"/>
                    <a:pt x="10270" y="16424"/>
                  </a:cubicBezTo>
                  <a:cubicBezTo>
                    <a:pt x="10280" y="16418"/>
                    <a:pt x="10290" y="16413"/>
                    <a:pt x="10300" y="16407"/>
                  </a:cubicBezTo>
                  <a:cubicBezTo>
                    <a:pt x="10486" y="16320"/>
                    <a:pt x="10678" y="16238"/>
                    <a:pt x="10874" y="16173"/>
                  </a:cubicBezTo>
                  <a:cubicBezTo>
                    <a:pt x="11006" y="16133"/>
                    <a:pt x="11143" y="16109"/>
                    <a:pt x="11276" y="16075"/>
                  </a:cubicBezTo>
                  <a:cubicBezTo>
                    <a:pt x="11390" y="16047"/>
                    <a:pt x="11503" y="16017"/>
                    <a:pt x="11617" y="15993"/>
                  </a:cubicBezTo>
                  <a:cubicBezTo>
                    <a:pt x="11689" y="15979"/>
                    <a:pt x="11761" y="15967"/>
                    <a:pt x="11832" y="15954"/>
                  </a:cubicBezTo>
                  <a:cubicBezTo>
                    <a:pt x="12002" y="15923"/>
                    <a:pt x="12175" y="15899"/>
                    <a:pt x="12345" y="15868"/>
                  </a:cubicBezTo>
                  <a:cubicBezTo>
                    <a:pt x="12430" y="15854"/>
                    <a:pt x="12514" y="15836"/>
                    <a:pt x="12599" y="15824"/>
                  </a:cubicBezTo>
                  <a:cubicBezTo>
                    <a:pt x="12673" y="15814"/>
                    <a:pt x="12747" y="15806"/>
                    <a:pt x="12820" y="15796"/>
                  </a:cubicBezTo>
                  <a:cubicBezTo>
                    <a:pt x="13168" y="15752"/>
                    <a:pt x="13503" y="15647"/>
                    <a:pt x="13846" y="15578"/>
                  </a:cubicBezTo>
                  <a:cubicBezTo>
                    <a:pt x="14063" y="15536"/>
                    <a:pt x="14283" y="15500"/>
                    <a:pt x="14496" y="15440"/>
                  </a:cubicBezTo>
                  <a:cubicBezTo>
                    <a:pt x="14683" y="15387"/>
                    <a:pt x="14869" y="15333"/>
                    <a:pt x="15052" y="15269"/>
                  </a:cubicBezTo>
                  <a:cubicBezTo>
                    <a:pt x="15250" y="15200"/>
                    <a:pt x="15441" y="15120"/>
                    <a:pt x="15632" y="15034"/>
                  </a:cubicBezTo>
                  <a:cubicBezTo>
                    <a:pt x="15810" y="14951"/>
                    <a:pt x="15989" y="14866"/>
                    <a:pt x="16160" y="14770"/>
                  </a:cubicBezTo>
                  <a:cubicBezTo>
                    <a:pt x="16337" y="14671"/>
                    <a:pt x="16516" y="14573"/>
                    <a:pt x="16683" y="14459"/>
                  </a:cubicBezTo>
                  <a:cubicBezTo>
                    <a:pt x="16847" y="14345"/>
                    <a:pt x="17011" y="14232"/>
                    <a:pt x="17164" y="14104"/>
                  </a:cubicBezTo>
                  <a:cubicBezTo>
                    <a:pt x="17316" y="13974"/>
                    <a:pt x="17473" y="13845"/>
                    <a:pt x="17611" y="13698"/>
                  </a:cubicBezTo>
                  <a:cubicBezTo>
                    <a:pt x="17894" y="13395"/>
                    <a:pt x="18165" y="13082"/>
                    <a:pt x="18391" y="12734"/>
                  </a:cubicBezTo>
                  <a:cubicBezTo>
                    <a:pt x="18613" y="12395"/>
                    <a:pt x="18813" y="12039"/>
                    <a:pt x="18942" y="11654"/>
                  </a:cubicBezTo>
                  <a:cubicBezTo>
                    <a:pt x="19006" y="11462"/>
                    <a:pt x="19033" y="11260"/>
                    <a:pt x="19068" y="11061"/>
                  </a:cubicBezTo>
                  <a:cubicBezTo>
                    <a:pt x="19085" y="10964"/>
                    <a:pt x="19101" y="10867"/>
                    <a:pt x="19116" y="10769"/>
                  </a:cubicBezTo>
                  <a:cubicBezTo>
                    <a:pt x="19139" y="10611"/>
                    <a:pt x="19131" y="10454"/>
                    <a:pt x="19118" y="10296"/>
                  </a:cubicBezTo>
                  <a:cubicBezTo>
                    <a:pt x="19115" y="10233"/>
                    <a:pt x="19113" y="10171"/>
                    <a:pt x="19110" y="10108"/>
                  </a:cubicBezTo>
                  <a:cubicBezTo>
                    <a:pt x="19103" y="9962"/>
                    <a:pt x="19070" y="9816"/>
                    <a:pt x="19013" y="9681"/>
                  </a:cubicBezTo>
                  <a:cubicBezTo>
                    <a:pt x="18982" y="9607"/>
                    <a:pt x="18949" y="9535"/>
                    <a:pt x="18915" y="9463"/>
                  </a:cubicBezTo>
                  <a:cubicBezTo>
                    <a:pt x="18859" y="9346"/>
                    <a:pt x="18800" y="9234"/>
                    <a:pt x="18717" y="9135"/>
                  </a:cubicBezTo>
                  <a:cubicBezTo>
                    <a:pt x="18612" y="9009"/>
                    <a:pt x="18485" y="8899"/>
                    <a:pt x="18361" y="8790"/>
                  </a:cubicBezTo>
                  <a:cubicBezTo>
                    <a:pt x="18270" y="8710"/>
                    <a:pt x="18173" y="8639"/>
                    <a:pt x="18072" y="8571"/>
                  </a:cubicBezTo>
                  <a:cubicBezTo>
                    <a:pt x="17990" y="8514"/>
                    <a:pt x="17906" y="8458"/>
                    <a:pt x="17819" y="8406"/>
                  </a:cubicBezTo>
                  <a:cubicBezTo>
                    <a:pt x="17735" y="8357"/>
                    <a:pt x="17645" y="8312"/>
                    <a:pt x="17556" y="8271"/>
                  </a:cubicBezTo>
                  <a:cubicBezTo>
                    <a:pt x="17382" y="8190"/>
                    <a:pt x="17198" y="8124"/>
                    <a:pt x="17012" y="8078"/>
                  </a:cubicBezTo>
                  <a:cubicBezTo>
                    <a:pt x="16823" y="8033"/>
                    <a:pt x="16628" y="8008"/>
                    <a:pt x="16437" y="7980"/>
                  </a:cubicBezTo>
                  <a:cubicBezTo>
                    <a:pt x="16345" y="7965"/>
                    <a:pt x="16253" y="7959"/>
                    <a:pt x="16161" y="7959"/>
                  </a:cubicBezTo>
                  <a:cubicBezTo>
                    <a:pt x="16058" y="7959"/>
                    <a:pt x="15955" y="7967"/>
                    <a:pt x="15853" y="7976"/>
                  </a:cubicBezTo>
                  <a:cubicBezTo>
                    <a:pt x="15756" y="7985"/>
                    <a:pt x="15663" y="8001"/>
                    <a:pt x="15568" y="8017"/>
                  </a:cubicBezTo>
                  <a:cubicBezTo>
                    <a:pt x="15466" y="8036"/>
                    <a:pt x="15361" y="8061"/>
                    <a:pt x="15264" y="8097"/>
                  </a:cubicBezTo>
                  <a:cubicBezTo>
                    <a:pt x="15078" y="8165"/>
                    <a:pt x="14899" y="8246"/>
                    <a:pt x="14723" y="8333"/>
                  </a:cubicBezTo>
                  <a:cubicBezTo>
                    <a:pt x="14541" y="8421"/>
                    <a:pt x="14368" y="8524"/>
                    <a:pt x="14196" y="8628"/>
                  </a:cubicBezTo>
                  <a:cubicBezTo>
                    <a:pt x="14031" y="8727"/>
                    <a:pt x="13873" y="8836"/>
                    <a:pt x="13737" y="8973"/>
                  </a:cubicBezTo>
                  <a:cubicBezTo>
                    <a:pt x="13592" y="9117"/>
                    <a:pt x="13456" y="9269"/>
                    <a:pt x="13331" y="9433"/>
                  </a:cubicBezTo>
                  <a:cubicBezTo>
                    <a:pt x="13213" y="9589"/>
                    <a:pt x="13098" y="9747"/>
                    <a:pt x="12994" y="9912"/>
                  </a:cubicBezTo>
                  <a:cubicBezTo>
                    <a:pt x="12884" y="10088"/>
                    <a:pt x="12780" y="10268"/>
                    <a:pt x="12675" y="10446"/>
                  </a:cubicBezTo>
                  <a:cubicBezTo>
                    <a:pt x="12578" y="10612"/>
                    <a:pt x="12477" y="10777"/>
                    <a:pt x="12384" y="10945"/>
                  </a:cubicBezTo>
                  <a:cubicBezTo>
                    <a:pt x="12291" y="11118"/>
                    <a:pt x="12211" y="11296"/>
                    <a:pt x="12140" y="11481"/>
                  </a:cubicBezTo>
                  <a:cubicBezTo>
                    <a:pt x="12072" y="11663"/>
                    <a:pt x="12004" y="11846"/>
                    <a:pt x="11935" y="12028"/>
                  </a:cubicBezTo>
                  <a:cubicBezTo>
                    <a:pt x="11864" y="12215"/>
                    <a:pt x="11797" y="12403"/>
                    <a:pt x="11735" y="12592"/>
                  </a:cubicBezTo>
                  <a:cubicBezTo>
                    <a:pt x="11675" y="12778"/>
                    <a:pt x="11622" y="12965"/>
                    <a:pt x="11560" y="13150"/>
                  </a:cubicBezTo>
                  <a:cubicBezTo>
                    <a:pt x="11503" y="13309"/>
                    <a:pt x="11442" y="13468"/>
                    <a:pt x="11380" y="13626"/>
                  </a:cubicBezTo>
                  <a:cubicBezTo>
                    <a:pt x="11317" y="13790"/>
                    <a:pt x="11256" y="13953"/>
                    <a:pt x="11191" y="14117"/>
                  </a:cubicBezTo>
                  <a:cubicBezTo>
                    <a:pt x="11053" y="14456"/>
                    <a:pt x="10932" y="14802"/>
                    <a:pt x="10779" y="15134"/>
                  </a:cubicBezTo>
                  <a:cubicBezTo>
                    <a:pt x="10766" y="15158"/>
                    <a:pt x="10754" y="15181"/>
                    <a:pt x="10740" y="15204"/>
                  </a:cubicBezTo>
                  <a:cubicBezTo>
                    <a:pt x="10658" y="15322"/>
                    <a:pt x="10567" y="15434"/>
                    <a:pt x="10475" y="15543"/>
                  </a:cubicBezTo>
                  <a:cubicBezTo>
                    <a:pt x="10380" y="15655"/>
                    <a:pt x="10285" y="15768"/>
                    <a:pt x="10189" y="15880"/>
                  </a:cubicBezTo>
                  <a:cubicBezTo>
                    <a:pt x="10156" y="15915"/>
                    <a:pt x="10120" y="15947"/>
                    <a:pt x="10087" y="15982"/>
                  </a:cubicBezTo>
                  <a:cubicBezTo>
                    <a:pt x="10078" y="15871"/>
                    <a:pt x="10070" y="15761"/>
                    <a:pt x="10062" y="15650"/>
                  </a:cubicBezTo>
                  <a:cubicBezTo>
                    <a:pt x="10047" y="15440"/>
                    <a:pt x="10039" y="15229"/>
                    <a:pt x="10027" y="15018"/>
                  </a:cubicBezTo>
                  <a:cubicBezTo>
                    <a:pt x="10014" y="14810"/>
                    <a:pt x="9994" y="14600"/>
                    <a:pt x="9975" y="14392"/>
                  </a:cubicBezTo>
                  <a:cubicBezTo>
                    <a:pt x="9954" y="14178"/>
                    <a:pt x="9940" y="13963"/>
                    <a:pt x="9927" y="13748"/>
                  </a:cubicBezTo>
                  <a:cubicBezTo>
                    <a:pt x="9922" y="13673"/>
                    <a:pt x="9919" y="13596"/>
                    <a:pt x="9914" y="13520"/>
                  </a:cubicBezTo>
                  <a:cubicBezTo>
                    <a:pt x="9910" y="13504"/>
                    <a:pt x="9909" y="13485"/>
                    <a:pt x="9910" y="13466"/>
                  </a:cubicBezTo>
                  <a:cubicBezTo>
                    <a:pt x="9910" y="13450"/>
                    <a:pt x="9912" y="13434"/>
                    <a:pt x="9917" y="13420"/>
                  </a:cubicBezTo>
                  <a:cubicBezTo>
                    <a:pt x="9916" y="13397"/>
                    <a:pt x="9916" y="13375"/>
                    <a:pt x="9917" y="13354"/>
                  </a:cubicBezTo>
                  <a:cubicBezTo>
                    <a:pt x="9916" y="13323"/>
                    <a:pt x="9916" y="13290"/>
                    <a:pt x="9921" y="13260"/>
                  </a:cubicBezTo>
                  <a:cubicBezTo>
                    <a:pt x="9920" y="13252"/>
                    <a:pt x="9920" y="13245"/>
                    <a:pt x="9920" y="13238"/>
                  </a:cubicBezTo>
                  <a:cubicBezTo>
                    <a:pt x="9921" y="13232"/>
                    <a:pt x="9921" y="13225"/>
                    <a:pt x="9922" y="13219"/>
                  </a:cubicBezTo>
                  <a:cubicBezTo>
                    <a:pt x="9925" y="13163"/>
                    <a:pt x="9936" y="13108"/>
                    <a:pt x="9946" y="13054"/>
                  </a:cubicBezTo>
                  <a:cubicBezTo>
                    <a:pt x="9952" y="13026"/>
                    <a:pt x="9958" y="12998"/>
                    <a:pt x="9965" y="12971"/>
                  </a:cubicBezTo>
                  <a:cubicBezTo>
                    <a:pt x="9970" y="12951"/>
                    <a:pt x="9974" y="12929"/>
                    <a:pt x="9985" y="12911"/>
                  </a:cubicBezTo>
                  <a:cubicBezTo>
                    <a:pt x="9989" y="12908"/>
                    <a:pt x="9991" y="12905"/>
                    <a:pt x="9993" y="12900"/>
                  </a:cubicBezTo>
                  <a:cubicBezTo>
                    <a:pt x="9998" y="12878"/>
                    <a:pt x="10004" y="12857"/>
                    <a:pt x="10011" y="12836"/>
                  </a:cubicBezTo>
                  <a:cubicBezTo>
                    <a:pt x="10015" y="12823"/>
                    <a:pt x="10020" y="12812"/>
                    <a:pt x="10024" y="12799"/>
                  </a:cubicBezTo>
                  <a:cubicBezTo>
                    <a:pt x="10025" y="12797"/>
                    <a:pt x="10025" y="12796"/>
                    <a:pt x="10027" y="12794"/>
                  </a:cubicBezTo>
                  <a:cubicBezTo>
                    <a:pt x="10052" y="12719"/>
                    <a:pt x="10084" y="12650"/>
                    <a:pt x="10119" y="12580"/>
                  </a:cubicBezTo>
                  <a:cubicBezTo>
                    <a:pt x="10127" y="12563"/>
                    <a:pt x="10135" y="12547"/>
                    <a:pt x="10143" y="12531"/>
                  </a:cubicBezTo>
                  <a:cubicBezTo>
                    <a:pt x="10144" y="12530"/>
                    <a:pt x="10145" y="12528"/>
                    <a:pt x="10145" y="12526"/>
                  </a:cubicBezTo>
                  <a:lnTo>
                    <a:pt x="10147" y="12525"/>
                  </a:lnTo>
                  <a:cubicBezTo>
                    <a:pt x="10148" y="12524"/>
                    <a:pt x="10148" y="12524"/>
                    <a:pt x="10148" y="12523"/>
                  </a:cubicBezTo>
                  <a:cubicBezTo>
                    <a:pt x="10167" y="12482"/>
                    <a:pt x="10184" y="12441"/>
                    <a:pt x="10201" y="12400"/>
                  </a:cubicBezTo>
                  <a:cubicBezTo>
                    <a:pt x="10206" y="12389"/>
                    <a:pt x="10212" y="12376"/>
                    <a:pt x="10216" y="12365"/>
                  </a:cubicBezTo>
                  <a:cubicBezTo>
                    <a:pt x="10222" y="12351"/>
                    <a:pt x="10228" y="12336"/>
                    <a:pt x="10236" y="12324"/>
                  </a:cubicBezTo>
                  <a:cubicBezTo>
                    <a:pt x="10275" y="12232"/>
                    <a:pt x="10315" y="12142"/>
                    <a:pt x="10355" y="12052"/>
                  </a:cubicBezTo>
                  <a:cubicBezTo>
                    <a:pt x="10450" y="11842"/>
                    <a:pt x="10534" y="11630"/>
                    <a:pt x="10627" y="11419"/>
                  </a:cubicBezTo>
                  <a:cubicBezTo>
                    <a:pt x="10767" y="11123"/>
                    <a:pt x="10929" y="10838"/>
                    <a:pt x="11100" y="10559"/>
                  </a:cubicBezTo>
                  <a:cubicBezTo>
                    <a:pt x="11101" y="10556"/>
                    <a:pt x="11104" y="10554"/>
                    <a:pt x="11106" y="10550"/>
                  </a:cubicBezTo>
                  <a:cubicBezTo>
                    <a:pt x="11107" y="10548"/>
                    <a:pt x="11107" y="10547"/>
                    <a:pt x="11108" y="10545"/>
                  </a:cubicBezTo>
                  <a:lnTo>
                    <a:pt x="11108" y="10545"/>
                  </a:lnTo>
                  <a:cubicBezTo>
                    <a:pt x="11108" y="10546"/>
                    <a:pt x="11108" y="10546"/>
                    <a:pt x="11108" y="10547"/>
                  </a:cubicBezTo>
                  <a:cubicBezTo>
                    <a:pt x="11209" y="10387"/>
                    <a:pt x="11313" y="10228"/>
                    <a:pt x="11409" y="10063"/>
                  </a:cubicBezTo>
                  <a:cubicBezTo>
                    <a:pt x="11513" y="9884"/>
                    <a:pt x="11607" y="9701"/>
                    <a:pt x="11699" y="9515"/>
                  </a:cubicBezTo>
                  <a:cubicBezTo>
                    <a:pt x="11874" y="9167"/>
                    <a:pt x="12070" y="8829"/>
                    <a:pt x="12261" y="8488"/>
                  </a:cubicBezTo>
                  <a:cubicBezTo>
                    <a:pt x="12309" y="8403"/>
                    <a:pt x="12355" y="8317"/>
                    <a:pt x="12402" y="8231"/>
                  </a:cubicBezTo>
                  <a:cubicBezTo>
                    <a:pt x="12447" y="8148"/>
                    <a:pt x="12493" y="8062"/>
                    <a:pt x="12533" y="7976"/>
                  </a:cubicBezTo>
                  <a:cubicBezTo>
                    <a:pt x="12575" y="7885"/>
                    <a:pt x="12622" y="7793"/>
                    <a:pt x="12660" y="7699"/>
                  </a:cubicBezTo>
                  <a:cubicBezTo>
                    <a:pt x="12702" y="7600"/>
                    <a:pt x="12743" y="7501"/>
                    <a:pt x="12782" y="7401"/>
                  </a:cubicBezTo>
                  <a:cubicBezTo>
                    <a:pt x="12852" y="7222"/>
                    <a:pt x="12925" y="7042"/>
                    <a:pt x="12986" y="6858"/>
                  </a:cubicBezTo>
                  <a:cubicBezTo>
                    <a:pt x="13052" y="6655"/>
                    <a:pt x="13114" y="6451"/>
                    <a:pt x="13170" y="6243"/>
                  </a:cubicBezTo>
                  <a:cubicBezTo>
                    <a:pt x="13218" y="6064"/>
                    <a:pt x="13258" y="5881"/>
                    <a:pt x="13295" y="5698"/>
                  </a:cubicBezTo>
                  <a:cubicBezTo>
                    <a:pt x="13337" y="5495"/>
                    <a:pt x="13379" y="5290"/>
                    <a:pt x="13402" y="5083"/>
                  </a:cubicBezTo>
                  <a:cubicBezTo>
                    <a:pt x="13412" y="4989"/>
                    <a:pt x="13424" y="4896"/>
                    <a:pt x="13431" y="4802"/>
                  </a:cubicBezTo>
                  <a:cubicBezTo>
                    <a:pt x="13437" y="4696"/>
                    <a:pt x="13442" y="4592"/>
                    <a:pt x="13444" y="4486"/>
                  </a:cubicBezTo>
                  <a:cubicBezTo>
                    <a:pt x="13450" y="4278"/>
                    <a:pt x="13431" y="4071"/>
                    <a:pt x="13408" y="3865"/>
                  </a:cubicBezTo>
                  <a:cubicBezTo>
                    <a:pt x="13386" y="3670"/>
                    <a:pt x="13351" y="3475"/>
                    <a:pt x="13309" y="3283"/>
                  </a:cubicBezTo>
                  <a:cubicBezTo>
                    <a:pt x="13288" y="3186"/>
                    <a:pt x="13266" y="3088"/>
                    <a:pt x="13243" y="2990"/>
                  </a:cubicBezTo>
                  <a:cubicBezTo>
                    <a:pt x="13220" y="2898"/>
                    <a:pt x="13200" y="2805"/>
                    <a:pt x="13171" y="2715"/>
                  </a:cubicBezTo>
                  <a:cubicBezTo>
                    <a:pt x="13153" y="2658"/>
                    <a:pt x="13136" y="2601"/>
                    <a:pt x="13117" y="2542"/>
                  </a:cubicBezTo>
                  <a:cubicBezTo>
                    <a:pt x="13101" y="2493"/>
                    <a:pt x="13078" y="2444"/>
                    <a:pt x="13059" y="2395"/>
                  </a:cubicBezTo>
                  <a:cubicBezTo>
                    <a:pt x="13025" y="2309"/>
                    <a:pt x="12982" y="2226"/>
                    <a:pt x="12938" y="2143"/>
                  </a:cubicBezTo>
                  <a:cubicBezTo>
                    <a:pt x="12838" y="1958"/>
                    <a:pt x="12732" y="1776"/>
                    <a:pt x="12619" y="1597"/>
                  </a:cubicBezTo>
                  <a:cubicBezTo>
                    <a:pt x="12511" y="1428"/>
                    <a:pt x="12394" y="1263"/>
                    <a:pt x="12271" y="1104"/>
                  </a:cubicBezTo>
                  <a:cubicBezTo>
                    <a:pt x="12147" y="944"/>
                    <a:pt x="12006" y="800"/>
                    <a:pt x="11860" y="660"/>
                  </a:cubicBezTo>
                  <a:cubicBezTo>
                    <a:pt x="11765" y="570"/>
                    <a:pt x="11664" y="480"/>
                    <a:pt x="11556" y="404"/>
                  </a:cubicBezTo>
                  <a:cubicBezTo>
                    <a:pt x="11346" y="254"/>
                    <a:pt x="11109" y="141"/>
                    <a:pt x="10860" y="74"/>
                  </a:cubicBezTo>
                  <a:cubicBezTo>
                    <a:pt x="10669" y="22"/>
                    <a:pt x="10474" y="0"/>
                    <a:pt x="10278"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161" name="Google Shape;2161;p42"/>
          <p:cNvGrpSpPr/>
          <p:nvPr/>
        </p:nvGrpSpPr>
        <p:grpSpPr>
          <a:xfrm flipH="1">
            <a:off x="9247076" y="2409726"/>
            <a:ext cx="443102" cy="262095"/>
            <a:chOff x="3659575" y="587325"/>
            <a:chExt cx="181250" cy="79400"/>
          </a:xfrm>
        </p:grpSpPr>
        <p:sp>
          <p:nvSpPr>
            <p:cNvPr id="2162" name="Google Shape;2162;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63" name="Google Shape;2163;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4" name="Google Shape;2164;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5" name="Google Shape;2165;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6" name="Google Shape;2166;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5" name="Hộp Văn bản 4"/>
          <p:cNvSpPr txBox="1"/>
          <p:nvPr/>
        </p:nvSpPr>
        <p:spPr>
          <a:xfrm>
            <a:off x="2640764" y="1307917"/>
            <a:ext cx="4759568" cy="1076325"/>
          </a:xfrm>
          <a:prstGeom prst="rect">
            <a:avLst/>
          </a:prstGeom>
          <a:noFill/>
        </p:spPr>
        <p:txBody>
          <a:bodyPr wrap="square">
            <a:spAutoFit/>
          </a:bodyPr>
          <a:lstStyle/>
          <a:p>
            <a:pPr fontAlgn="base">
              <a:buFont typeface="Arial" panose="020B0604020202020204" pitchFamily="34" charset="0"/>
              <a:buChar char="•"/>
            </a:pPr>
            <a:r>
              <a:rPr lang="en-US" altLang="vi-VN" sz="3200" dirty="0" err="1">
                <a:solidFill>
                  <a:srgbClr val="000000"/>
                </a:solidFill>
                <a:latin typeface="Calibri" panose="020F0502020204030204" pitchFamily="34" charset="0"/>
                <a:cs typeface="Calibri" panose="020F0502020204030204" pitchFamily="34" charset="0"/>
              </a:rPr>
              <a:t> </a:t>
            </a:r>
            <a:r>
              <a:rPr lang="vi-VN" altLang="ko-KR" sz="3200" dirty="0" err="1">
                <a:solidFill>
                  <a:srgbClr val="000000"/>
                </a:solidFill>
                <a:latin typeface="Calibri" panose="020F0502020204030204" pitchFamily="34" charset="0"/>
                <a:cs typeface="Calibri" panose="020F0502020204030204" pitchFamily="34" charset="0"/>
              </a:rPr>
              <a:t>Nước</a:t>
            </a:r>
            <a:r>
              <a:rPr lang="vi-VN" altLang="ko-KR" sz="3200" dirty="0">
                <a:solidFill>
                  <a:srgbClr val="000000"/>
                </a:solidFill>
                <a:latin typeface="Calibri" panose="020F0502020204030204" pitchFamily="34" charset="0"/>
                <a:cs typeface="Calibri" panose="020F0502020204030204" pitchFamily="34" charset="0"/>
              </a:rPr>
              <a:t> </a:t>
            </a:r>
            <a:r>
              <a:rPr lang="vi-VN" altLang="ko-KR" sz="3200" dirty="0" err="1">
                <a:solidFill>
                  <a:srgbClr val="000000"/>
                </a:solidFill>
                <a:latin typeface="Calibri" panose="020F0502020204030204" pitchFamily="34" charset="0"/>
                <a:cs typeface="Calibri" panose="020F0502020204030204" pitchFamily="34" charset="0"/>
              </a:rPr>
              <a:t>cất</a:t>
            </a:r>
            <a:endParaRPr lang="vi-VN" altLang="ko-KR" sz="3200" dirty="0">
              <a:solidFill>
                <a:srgbClr val="000000"/>
              </a:solidFill>
              <a:latin typeface="Calibri" panose="020F0502020204030204" pitchFamily="34" charset="0"/>
              <a:cs typeface="Calibri" panose="020F0502020204030204" pitchFamily="34" charset="0"/>
            </a:endParaRPr>
          </a:p>
          <a:p>
            <a:pPr fontAlgn="base"/>
            <a:endParaRPr lang="vi-VN" altLang="ko-KR" sz="3200" dirty="0">
              <a:solidFill>
                <a:srgbClr val="000000"/>
              </a:solidFill>
              <a:latin typeface="Calibri" panose="020F0502020204030204" pitchFamily="34" charset="0"/>
              <a:cs typeface="Calibri" panose="020F0502020204030204" pitchFamily="34" charset="0"/>
            </a:endParaRPr>
          </a:p>
        </p:txBody>
      </p:sp>
      <p:pic>
        <p:nvPicPr>
          <p:cNvPr id="3" name="Hình ảnh 2"/>
          <p:cNvPicPr>
            <a:picLocks noChangeAspect="1"/>
          </p:cNvPicPr>
          <p:nvPr/>
        </p:nvPicPr>
        <p:blipFill>
          <a:blip r:embed="rId3"/>
          <a:stretch>
            <a:fillRect/>
          </a:stretch>
        </p:blipFill>
        <p:spPr>
          <a:xfrm>
            <a:off x="3047296" y="2121847"/>
            <a:ext cx="4464497" cy="3968441"/>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Google Shape;2017;p42"/>
          <p:cNvSpPr txBox="1">
            <a:spLocks noGrp="1"/>
          </p:cNvSpPr>
          <p:nvPr>
            <p:ph type="title"/>
          </p:nvPr>
        </p:nvSpPr>
        <p:spPr>
          <a:xfrm>
            <a:off x="1966064" y="614299"/>
            <a:ext cx="6167107" cy="609600"/>
          </a:xfrm>
          <a:prstGeom prst="rect">
            <a:avLst/>
          </a:prstGeom>
        </p:spPr>
        <p:txBody>
          <a:bodyPr spcFirstLastPara="1" vert="horz" wrap="square" lIns="0" tIns="0" rIns="0" bIns="0" rtlCol="0" anchor="t" anchorCtr="0">
            <a:noAutofit/>
          </a:bodyPr>
          <a:lstStyle/>
          <a:p>
            <a:pPr>
              <a:spcAft>
                <a:spcPts val="800"/>
              </a:spcAft>
            </a:pPr>
            <a:r>
              <a:rPr lang="en-US" altLang="ko-KR" sz="3200" dirty="0">
                <a:solidFill>
                  <a:srgbClr val="7030A0"/>
                </a:solidFill>
              </a:rPr>
              <a:t>2. </a:t>
            </a:r>
            <a:r>
              <a:rPr lang="en-US" altLang="ko-KR" sz="3200" dirty="0" err="1">
                <a:solidFill>
                  <a:srgbClr val="7030A0"/>
                </a:solidFill>
              </a:rPr>
              <a:t>Hóa</a:t>
            </a:r>
            <a:r>
              <a:rPr lang="en-US" altLang="ko-KR" sz="3200" dirty="0">
                <a:solidFill>
                  <a:srgbClr val="7030A0"/>
                </a:solidFill>
              </a:rPr>
              <a:t> </a:t>
            </a:r>
            <a:r>
              <a:rPr lang="en-US" altLang="ko-KR" sz="3200" dirty="0" err="1">
                <a:solidFill>
                  <a:srgbClr val="7030A0"/>
                </a:solidFill>
              </a:rPr>
              <a:t>chất</a:t>
            </a:r>
            <a:endParaRPr sz="3200" dirty="0"/>
          </a:p>
        </p:txBody>
      </p:sp>
      <p:grpSp>
        <p:nvGrpSpPr>
          <p:cNvPr id="2019" name="Google Shape;2019;p42"/>
          <p:cNvGrpSpPr/>
          <p:nvPr/>
        </p:nvGrpSpPr>
        <p:grpSpPr>
          <a:xfrm>
            <a:off x="9576553" y="3811740"/>
            <a:ext cx="340079" cy="201719"/>
            <a:chOff x="3659575" y="587325"/>
            <a:chExt cx="181250" cy="79400"/>
          </a:xfrm>
        </p:grpSpPr>
        <p:sp>
          <p:nvSpPr>
            <p:cNvPr id="2020" name="Google Shape;2020;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1" name="Google Shape;2021;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2" name="Google Shape;2022;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3" name="Google Shape;2023;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4" name="Google Shape;2024;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25" name="Google Shape;2025;p42"/>
          <p:cNvGrpSpPr/>
          <p:nvPr/>
        </p:nvGrpSpPr>
        <p:grpSpPr>
          <a:xfrm flipH="1">
            <a:off x="2756682" y="853049"/>
            <a:ext cx="662944" cy="304796"/>
            <a:chOff x="1579263" y="684775"/>
            <a:chExt cx="290650" cy="101925"/>
          </a:xfrm>
        </p:grpSpPr>
        <p:sp>
          <p:nvSpPr>
            <p:cNvPr id="2026" name="Google Shape;2026;p42"/>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7" name="Google Shape;2027;p42"/>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8" name="Google Shape;2028;p42"/>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9" name="Google Shape;2029;p42"/>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0" name="Google Shape;2030;p42"/>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1" name="Google Shape;2031;p42"/>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2" name="Google Shape;2032;p42"/>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3" name="Google Shape;2033;p42"/>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2034" name="Google Shape;2034;p42"/>
          <p:cNvGrpSpPr/>
          <p:nvPr/>
        </p:nvGrpSpPr>
        <p:grpSpPr>
          <a:xfrm>
            <a:off x="7797643" y="5231951"/>
            <a:ext cx="3128302" cy="1597167"/>
            <a:chOff x="97300" y="2269175"/>
            <a:chExt cx="987625" cy="372300"/>
          </a:xfrm>
        </p:grpSpPr>
        <p:sp>
          <p:nvSpPr>
            <p:cNvPr id="2035" name="Google Shape;2035;p42"/>
            <p:cNvSpPr/>
            <p:nvPr/>
          </p:nvSpPr>
          <p:spPr>
            <a:xfrm>
              <a:off x="574800" y="2385775"/>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6" name="Google Shape;2036;p42"/>
            <p:cNvSpPr/>
            <p:nvPr/>
          </p:nvSpPr>
          <p:spPr>
            <a:xfrm>
              <a:off x="594000" y="2370650"/>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7" name="Google Shape;2037;p42"/>
            <p:cNvSpPr/>
            <p:nvPr/>
          </p:nvSpPr>
          <p:spPr>
            <a:xfrm>
              <a:off x="593650" y="2356925"/>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8" name="Google Shape;2038;p42"/>
            <p:cNvSpPr/>
            <p:nvPr/>
          </p:nvSpPr>
          <p:spPr>
            <a:xfrm>
              <a:off x="588400" y="2338175"/>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9" name="Google Shape;2039;p42"/>
            <p:cNvSpPr/>
            <p:nvPr/>
          </p:nvSpPr>
          <p:spPr>
            <a:xfrm>
              <a:off x="272875" y="2629275"/>
              <a:ext cx="25" cy="25"/>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0" name="Google Shape;2040;p42"/>
            <p:cNvSpPr/>
            <p:nvPr/>
          </p:nvSpPr>
          <p:spPr>
            <a:xfrm>
              <a:off x="104900" y="2275500"/>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1" name="Google Shape;2041;p42"/>
            <p:cNvSpPr/>
            <p:nvPr/>
          </p:nvSpPr>
          <p:spPr>
            <a:xfrm>
              <a:off x="928900" y="2632275"/>
              <a:ext cx="25" cy="25"/>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2" name="Google Shape;2042;p42"/>
            <p:cNvSpPr/>
            <p:nvPr/>
          </p:nvSpPr>
          <p:spPr>
            <a:xfrm>
              <a:off x="928900" y="2632275"/>
              <a:ext cx="125" cy="25"/>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3" name="Google Shape;2043;p42"/>
            <p:cNvSpPr/>
            <p:nvPr/>
          </p:nvSpPr>
          <p:spPr>
            <a:xfrm>
              <a:off x="928875" y="2632275"/>
              <a:ext cx="50" cy="25"/>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4" name="Google Shape;2044;p42"/>
            <p:cNvSpPr/>
            <p:nvPr/>
          </p:nvSpPr>
          <p:spPr>
            <a:xfrm>
              <a:off x="104700" y="2592625"/>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5" name="Google Shape;2045;p42"/>
            <p:cNvSpPr/>
            <p:nvPr/>
          </p:nvSpPr>
          <p:spPr>
            <a:xfrm>
              <a:off x="928750" y="2632275"/>
              <a:ext cx="175" cy="25"/>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6" name="Google Shape;2046;p42"/>
            <p:cNvSpPr/>
            <p:nvPr/>
          </p:nvSpPr>
          <p:spPr>
            <a:xfrm>
              <a:off x="259900" y="2505875"/>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7" name="Google Shape;2047;p42"/>
            <p:cNvSpPr/>
            <p:nvPr/>
          </p:nvSpPr>
          <p:spPr>
            <a:xfrm>
              <a:off x="273975" y="2506500"/>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8" name="Google Shape;2048;p42"/>
            <p:cNvSpPr/>
            <p:nvPr/>
          </p:nvSpPr>
          <p:spPr>
            <a:xfrm>
              <a:off x="268175" y="2493525"/>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9" name="Google Shape;2049;p42"/>
            <p:cNvSpPr/>
            <p:nvPr/>
          </p:nvSpPr>
          <p:spPr>
            <a:xfrm>
              <a:off x="445775" y="2502200"/>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0" name="Google Shape;2050;p42"/>
            <p:cNvSpPr/>
            <p:nvPr/>
          </p:nvSpPr>
          <p:spPr>
            <a:xfrm>
              <a:off x="460475" y="2501550"/>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1" name="Google Shape;2051;p42"/>
            <p:cNvSpPr/>
            <p:nvPr/>
          </p:nvSpPr>
          <p:spPr>
            <a:xfrm>
              <a:off x="597800" y="2498150"/>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2" name="Google Shape;2052;p42"/>
            <p:cNvSpPr/>
            <p:nvPr/>
          </p:nvSpPr>
          <p:spPr>
            <a:xfrm>
              <a:off x="739275" y="2502475"/>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3" name="Google Shape;2053;p42"/>
            <p:cNvSpPr/>
            <p:nvPr/>
          </p:nvSpPr>
          <p:spPr>
            <a:xfrm>
              <a:off x="753625" y="2503475"/>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4" name="Google Shape;2054;p42"/>
            <p:cNvSpPr/>
            <p:nvPr/>
          </p:nvSpPr>
          <p:spPr>
            <a:xfrm>
              <a:off x="746925" y="2490375"/>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5" name="Google Shape;2055;p42"/>
            <p:cNvSpPr/>
            <p:nvPr/>
          </p:nvSpPr>
          <p:spPr>
            <a:xfrm>
              <a:off x="674750" y="2332800"/>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6" name="Google Shape;2056;p42"/>
            <p:cNvSpPr/>
            <p:nvPr/>
          </p:nvSpPr>
          <p:spPr>
            <a:xfrm>
              <a:off x="688900" y="2335925"/>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7" name="Google Shape;2057;p42"/>
            <p:cNvSpPr/>
            <p:nvPr/>
          </p:nvSpPr>
          <p:spPr>
            <a:xfrm>
              <a:off x="411725" y="2352350"/>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8" name="Google Shape;2058;p42"/>
            <p:cNvSpPr/>
            <p:nvPr/>
          </p:nvSpPr>
          <p:spPr>
            <a:xfrm>
              <a:off x="424875" y="2347075"/>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9" name="Google Shape;2059;p42"/>
            <p:cNvSpPr/>
            <p:nvPr/>
          </p:nvSpPr>
          <p:spPr>
            <a:xfrm>
              <a:off x="678925" y="2346825"/>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0" name="Google Shape;2060;p42"/>
            <p:cNvSpPr/>
            <p:nvPr/>
          </p:nvSpPr>
          <p:spPr>
            <a:xfrm>
              <a:off x="883925" y="2431025"/>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1" name="Google Shape;2061;p42"/>
            <p:cNvSpPr/>
            <p:nvPr/>
          </p:nvSpPr>
          <p:spPr>
            <a:xfrm>
              <a:off x="208125" y="2449025"/>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2" name="Google Shape;2062;p42"/>
            <p:cNvSpPr/>
            <p:nvPr/>
          </p:nvSpPr>
          <p:spPr>
            <a:xfrm>
              <a:off x="199125" y="2458350"/>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3" name="Google Shape;2063;p42"/>
            <p:cNvSpPr/>
            <p:nvPr/>
          </p:nvSpPr>
          <p:spPr>
            <a:xfrm>
              <a:off x="106100" y="2275425"/>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64" name="Google Shape;2064;p42"/>
            <p:cNvSpPr/>
            <p:nvPr/>
          </p:nvSpPr>
          <p:spPr>
            <a:xfrm>
              <a:off x="1020700" y="2559325"/>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5" name="Google Shape;2065;p42"/>
            <p:cNvSpPr/>
            <p:nvPr/>
          </p:nvSpPr>
          <p:spPr>
            <a:xfrm>
              <a:off x="641300" y="2633175"/>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6" name="Google Shape;2066;p42"/>
            <p:cNvSpPr/>
            <p:nvPr/>
          </p:nvSpPr>
          <p:spPr>
            <a:xfrm>
              <a:off x="97300" y="2269175"/>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2067" name="Google Shape;2067;p42"/>
            <p:cNvSpPr/>
            <p:nvPr/>
          </p:nvSpPr>
          <p:spPr>
            <a:xfrm>
              <a:off x="522525" y="2285325"/>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grpSp>
        <p:nvGrpSpPr>
          <p:cNvPr id="2068" name="Google Shape;2068;p42"/>
          <p:cNvGrpSpPr/>
          <p:nvPr/>
        </p:nvGrpSpPr>
        <p:grpSpPr>
          <a:xfrm>
            <a:off x="7223485" y="611999"/>
            <a:ext cx="443102" cy="262095"/>
            <a:chOff x="3659575" y="587325"/>
            <a:chExt cx="181250" cy="79400"/>
          </a:xfrm>
        </p:grpSpPr>
        <p:sp>
          <p:nvSpPr>
            <p:cNvPr id="2069" name="Google Shape;2069;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0" name="Google Shape;2070;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1" name="Google Shape;2071;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2" name="Google Shape;2072;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3" name="Google Shape;2073;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74" name="Google Shape;2074;p42"/>
          <p:cNvGrpSpPr/>
          <p:nvPr/>
        </p:nvGrpSpPr>
        <p:grpSpPr>
          <a:xfrm flipH="1">
            <a:off x="2114334" y="591037"/>
            <a:ext cx="442980" cy="262012"/>
            <a:chOff x="3620875" y="897275"/>
            <a:chExt cx="181200" cy="79375"/>
          </a:xfrm>
        </p:grpSpPr>
        <p:sp>
          <p:nvSpPr>
            <p:cNvPr id="2075" name="Google Shape;2075;p42"/>
            <p:cNvSpPr/>
            <p:nvPr/>
          </p:nvSpPr>
          <p:spPr>
            <a:xfrm>
              <a:off x="3631000" y="904325"/>
              <a:ext cx="165175" cy="66625"/>
            </a:xfrm>
            <a:custGeom>
              <a:avLst/>
              <a:gdLst/>
              <a:ahLst/>
              <a:cxnLst/>
              <a:rect l="l" t="t" r="r" b="b"/>
              <a:pathLst>
                <a:path w="6607" h="2665" extrusionOk="0">
                  <a:moveTo>
                    <a:pt x="4916" y="1720"/>
                  </a:moveTo>
                  <a:lnTo>
                    <a:pt x="4916" y="1720"/>
                  </a:lnTo>
                  <a:cubicBezTo>
                    <a:pt x="4906" y="1728"/>
                    <a:pt x="4894" y="1734"/>
                    <a:pt x="4884" y="1744"/>
                  </a:cubicBezTo>
                  <a:cubicBezTo>
                    <a:pt x="4883" y="1745"/>
                    <a:pt x="4882" y="1746"/>
                    <a:pt x="4879" y="1747"/>
                  </a:cubicBezTo>
                  <a:cubicBezTo>
                    <a:pt x="4820" y="1755"/>
                    <a:pt x="4761" y="1763"/>
                    <a:pt x="4700" y="1771"/>
                  </a:cubicBezTo>
                  <a:cubicBezTo>
                    <a:pt x="4723" y="1764"/>
                    <a:pt x="4747" y="1758"/>
                    <a:pt x="4770" y="1753"/>
                  </a:cubicBezTo>
                  <a:lnTo>
                    <a:pt x="4916" y="1720"/>
                  </a:lnTo>
                  <a:close/>
                  <a:moveTo>
                    <a:pt x="4148" y="1"/>
                  </a:moveTo>
                  <a:cubicBezTo>
                    <a:pt x="4094" y="1"/>
                    <a:pt x="4037" y="10"/>
                    <a:pt x="3984" y="21"/>
                  </a:cubicBezTo>
                  <a:cubicBezTo>
                    <a:pt x="3922" y="36"/>
                    <a:pt x="3862" y="50"/>
                    <a:pt x="3802" y="71"/>
                  </a:cubicBezTo>
                  <a:cubicBezTo>
                    <a:pt x="3674" y="118"/>
                    <a:pt x="3550" y="171"/>
                    <a:pt x="3431" y="234"/>
                  </a:cubicBezTo>
                  <a:cubicBezTo>
                    <a:pt x="3304" y="302"/>
                    <a:pt x="3176" y="369"/>
                    <a:pt x="3056" y="447"/>
                  </a:cubicBezTo>
                  <a:cubicBezTo>
                    <a:pt x="3008" y="477"/>
                    <a:pt x="2957" y="506"/>
                    <a:pt x="2913" y="542"/>
                  </a:cubicBezTo>
                  <a:cubicBezTo>
                    <a:pt x="2870" y="575"/>
                    <a:pt x="2825" y="616"/>
                    <a:pt x="2797" y="662"/>
                  </a:cubicBezTo>
                  <a:cubicBezTo>
                    <a:pt x="2766" y="714"/>
                    <a:pt x="2742" y="764"/>
                    <a:pt x="2741" y="825"/>
                  </a:cubicBezTo>
                  <a:cubicBezTo>
                    <a:pt x="2741" y="859"/>
                    <a:pt x="2745" y="894"/>
                    <a:pt x="2755" y="927"/>
                  </a:cubicBezTo>
                  <a:cubicBezTo>
                    <a:pt x="2749" y="949"/>
                    <a:pt x="2743" y="972"/>
                    <a:pt x="2741" y="995"/>
                  </a:cubicBezTo>
                  <a:cubicBezTo>
                    <a:pt x="2722" y="1006"/>
                    <a:pt x="2702" y="1016"/>
                    <a:pt x="2683" y="1028"/>
                  </a:cubicBezTo>
                  <a:cubicBezTo>
                    <a:pt x="2690" y="1024"/>
                    <a:pt x="2697" y="1020"/>
                    <a:pt x="2705" y="1016"/>
                  </a:cubicBezTo>
                  <a:lnTo>
                    <a:pt x="2705" y="1016"/>
                  </a:lnTo>
                  <a:cubicBezTo>
                    <a:pt x="2635" y="1054"/>
                    <a:pt x="2566" y="1091"/>
                    <a:pt x="2520" y="1158"/>
                  </a:cubicBezTo>
                  <a:cubicBezTo>
                    <a:pt x="2495" y="1195"/>
                    <a:pt x="2486" y="1237"/>
                    <a:pt x="2480" y="1279"/>
                  </a:cubicBezTo>
                  <a:cubicBezTo>
                    <a:pt x="2366" y="1318"/>
                    <a:pt x="2251" y="1355"/>
                    <a:pt x="2136" y="1395"/>
                  </a:cubicBezTo>
                  <a:cubicBezTo>
                    <a:pt x="2109" y="1404"/>
                    <a:pt x="2083" y="1414"/>
                    <a:pt x="2055" y="1423"/>
                  </a:cubicBezTo>
                  <a:cubicBezTo>
                    <a:pt x="2046" y="1421"/>
                    <a:pt x="2037" y="1419"/>
                    <a:pt x="2028" y="1417"/>
                  </a:cubicBezTo>
                  <a:cubicBezTo>
                    <a:pt x="1969" y="1333"/>
                    <a:pt x="1896" y="1259"/>
                    <a:pt x="1804" y="1213"/>
                  </a:cubicBezTo>
                  <a:cubicBezTo>
                    <a:pt x="1715" y="1170"/>
                    <a:pt x="1625" y="1143"/>
                    <a:pt x="1527" y="1136"/>
                  </a:cubicBezTo>
                  <a:cubicBezTo>
                    <a:pt x="1511" y="1135"/>
                    <a:pt x="1496" y="1135"/>
                    <a:pt x="1480" y="1135"/>
                  </a:cubicBezTo>
                  <a:cubicBezTo>
                    <a:pt x="1390" y="1135"/>
                    <a:pt x="1296" y="1151"/>
                    <a:pt x="1210" y="1176"/>
                  </a:cubicBezTo>
                  <a:cubicBezTo>
                    <a:pt x="1093" y="1211"/>
                    <a:pt x="978" y="1260"/>
                    <a:pt x="870" y="1317"/>
                  </a:cubicBezTo>
                  <a:cubicBezTo>
                    <a:pt x="773" y="1370"/>
                    <a:pt x="678" y="1427"/>
                    <a:pt x="588" y="1491"/>
                  </a:cubicBezTo>
                  <a:cubicBezTo>
                    <a:pt x="537" y="1527"/>
                    <a:pt x="495" y="1571"/>
                    <a:pt x="461" y="1621"/>
                  </a:cubicBezTo>
                  <a:cubicBezTo>
                    <a:pt x="367" y="1705"/>
                    <a:pt x="276" y="1810"/>
                    <a:pt x="242" y="1928"/>
                  </a:cubicBezTo>
                  <a:cubicBezTo>
                    <a:pt x="197" y="1954"/>
                    <a:pt x="152" y="1983"/>
                    <a:pt x="109" y="2013"/>
                  </a:cubicBezTo>
                  <a:cubicBezTo>
                    <a:pt x="48" y="2056"/>
                    <a:pt x="16" y="2128"/>
                    <a:pt x="25" y="2196"/>
                  </a:cubicBezTo>
                  <a:cubicBezTo>
                    <a:pt x="9" y="2243"/>
                    <a:pt x="12" y="2297"/>
                    <a:pt x="31" y="2342"/>
                  </a:cubicBezTo>
                  <a:cubicBezTo>
                    <a:pt x="16" y="2366"/>
                    <a:pt x="7" y="2392"/>
                    <a:pt x="5" y="2422"/>
                  </a:cubicBezTo>
                  <a:cubicBezTo>
                    <a:pt x="0" y="2471"/>
                    <a:pt x="16" y="2519"/>
                    <a:pt x="47" y="2555"/>
                  </a:cubicBezTo>
                  <a:cubicBezTo>
                    <a:pt x="84" y="2601"/>
                    <a:pt x="126" y="2638"/>
                    <a:pt x="184" y="2653"/>
                  </a:cubicBezTo>
                  <a:cubicBezTo>
                    <a:pt x="210" y="2659"/>
                    <a:pt x="232" y="2663"/>
                    <a:pt x="256" y="2664"/>
                  </a:cubicBezTo>
                  <a:cubicBezTo>
                    <a:pt x="263" y="2664"/>
                    <a:pt x="270" y="2664"/>
                    <a:pt x="277" y="2664"/>
                  </a:cubicBezTo>
                  <a:cubicBezTo>
                    <a:pt x="298" y="2664"/>
                    <a:pt x="319" y="2663"/>
                    <a:pt x="340" y="2661"/>
                  </a:cubicBezTo>
                  <a:cubicBezTo>
                    <a:pt x="469" y="2645"/>
                    <a:pt x="596" y="2622"/>
                    <a:pt x="721" y="2584"/>
                  </a:cubicBezTo>
                  <a:cubicBezTo>
                    <a:pt x="786" y="2563"/>
                    <a:pt x="868" y="2539"/>
                    <a:pt x="945" y="2505"/>
                  </a:cubicBezTo>
                  <a:cubicBezTo>
                    <a:pt x="973" y="2535"/>
                    <a:pt x="1007" y="2559"/>
                    <a:pt x="1051" y="2575"/>
                  </a:cubicBezTo>
                  <a:cubicBezTo>
                    <a:pt x="1116" y="2597"/>
                    <a:pt x="1184" y="2599"/>
                    <a:pt x="1252" y="2599"/>
                  </a:cubicBezTo>
                  <a:cubicBezTo>
                    <a:pt x="1264" y="2599"/>
                    <a:pt x="1276" y="2599"/>
                    <a:pt x="1288" y="2599"/>
                  </a:cubicBezTo>
                  <a:cubicBezTo>
                    <a:pt x="1426" y="2604"/>
                    <a:pt x="1565" y="2606"/>
                    <a:pt x="1704" y="2606"/>
                  </a:cubicBezTo>
                  <a:cubicBezTo>
                    <a:pt x="1977" y="2606"/>
                    <a:pt x="2251" y="2598"/>
                    <a:pt x="2524" y="2590"/>
                  </a:cubicBezTo>
                  <a:cubicBezTo>
                    <a:pt x="2612" y="2587"/>
                    <a:pt x="2701" y="2583"/>
                    <a:pt x="2789" y="2578"/>
                  </a:cubicBezTo>
                  <a:cubicBezTo>
                    <a:pt x="2840" y="2576"/>
                    <a:pt x="2890" y="2574"/>
                    <a:pt x="2940" y="2570"/>
                  </a:cubicBezTo>
                  <a:cubicBezTo>
                    <a:pt x="3009" y="2567"/>
                    <a:pt x="3079" y="2560"/>
                    <a:pt x="3148" y="2557"/>
                  </a:cubicBezTo>
                  <a:cubicBezTo>
                    <a:pt x="3170" y="2555"/>
                    <a:pt x="3193" y="2554"/>
                    <a:pt x="3215" y="2553"/>
                  </a:cubicBezTo>
                  <a:cubicBezTo>
                    <a:pt x="3223" y="2557"/>
                    <a:pt x="3232" y="2559"/>
                    <a:pt x="3241" y="2561"/>
                  </a:cubicBezTo>
                  <a:cubicBezTo>
                    <a:pt x="3304" y="2575"/>
                    <a:pt x="3368" y="2591"/>
                    <a:pt x="3433" y="2595"/>
                  </a:cubicBezTo>
                  <a:cubicBezTo>
                    <a:pt x="3487" y="2599"/>
                    <a:pt x="3540" y="2601"/>
                    <a:pt x="3595" y="2601"/>
                  </a:cubicBezTo>
                  <a:cubicBezTo>
                    <a:pt x="3646" y="2601"/>
                    <a:pt x="3696" y="2601"/>
                    <a:pt x="3747" y="2599"/>
                  </a:cubicBezTo>
                  <a:cubicBezTo>
                    <a:pt x="3851" y="2595"/>
                    <a:pt x="3956" y="2592"/>
                    <a:pt x="4060" y="2589"/>
                  </a:cubicBezTo>
                  <a:cubicBezTo>
                    <a:pt x="4135" y="2586"/>
                    <a:pt x="4211" y="2576"/>
                    <a:pt x="4285" y="2569"/>
                  </a:cubicBezTo>
                  <a:cubicBezTo>
                    <a:pt x="4366" y="2563"/>
                    <a:pt x="4447" y="2559"/>
                    <a:pt x="4528" y="2549"/>
                  </a:cubicBezTo>
                  <a:cubicBezTo>
                    <a:pt x="4605" y="2539"/>
                    <a:pt x="4682" y="2530"/>
                    <a:pt x="4758" y="2521"/>
                  </a:cubicBezTo>
                  <a:cubicBezTo>
                    <a:pt x="4884" y="2515"/>
                    <a:pt x="5009" y="2510"/>
                    <a:pt x="5134" y="2501"/>
                  </a:cubicBezTo>
                  <a:cubicBezTo>
                    <a:pt x="5174" y="2510"/>
                    <a:pt x="5217" y="2510"/>
                    <a:pt x="5259" y="2510"/>
                  </a:cubicBezTo>
                  <a:cubicBezTo>
                    <a:pt x="5314" y="2511"/>
                    <a:pt x="5369" y="2512"/>
                    <a:pt x="5425" y="2512"/>
                  </a:cubicBezTo>
                  <a:cubicBezTo>
                    <a:pt x="5582" y="2512"/>
                    <a:pt x="5739" y="2504"/>
                    <a:pt x="5893" y="2480"/>
                  </a:cubicBezTo>
                  <a:cubicBezTo>
                    <a:pt x="5938" y="2477"/>
                    <a:pt x="5984" y="2473"/>
                    <a:pt x="6030" y="2470"/>
                  </a:cubicBezTo>
                  <a:cubicBezTo>
                    <a:pt x="6073" y="2467"/>
                    <a:pt x="6114" y="2464"/>
                    <a:pt x="6157" y="2461"/>
                  </a:cubicBezTo>
                  <a:cubicBezTo>
                    <a:pt x="6186" y="2458"/>
                    <a:pt x="6217" y="2459"/>
                    <a:pt x="6247" y="2454"/>
                  </a:cubicBezTo>
                  <a:cubicBezTo>
                    <a:pt x="6284" y="2448"/>
                    <a:pt x="6317" y="2438"/>
                    <a:pt x="6351" y="2422"/>
                  </a:cubicBezTo>
                  <a:cubicBezTo>
                    <a:pt x="6381" y="2408"/>
                    <a:pt x="6405" y="2387"/>
                    <a:pt x="6423" y="2361"/>
                  </a:cubicBezTo>
                  <a:lnTo>
                    <a:pt x="6449" y="2356"/>
                  </a:lnTo>
                  <a:cubicBezTo>
                    <a:pt x="6523" y="2343"/>
                    <a:pt x="6582" y="2287"/>
                    <a:pt x="6597" y="2214"/>
                  </a:cubicBezTo>
                  <a:cubicBezTo>
                    <a:pt x="6606" y="2170"/>
                    <a:pt x="6604" y="2132"/>
                    <a:pt x="6592" y="2090"/>
                  </a:cubicBezTo>
                  <a:cubicBezTo>
                    <a:pt x="6572" y="2021"/>
                    <a:pt x="6510" y="1971"/>
                    <a:pt x="6441" y="1962"/>
                  </a:cubicBezTo>
                  <a:cubicBezTo>
                    <a:pt x="6412" y="1915"/>
                    <a:pt x="6369" y="1875"/>
                    <a:pt x="6324" y="1843"/>
                  </a:cubicBezTo>
                  <a:cubicBezTo>
                    <a:pt x="6361" y="1813"/>
                    <a:pt x="6393" y="1773"/>
                    <a:pt x="6414" y="1732"/>
                  </a:cubicBezTo>
                  <a:cubicBezTo>
                    <a:pt x="6443" y="1674"/>
                    <a:pt x="6445" y="1606"/>
                    <a:pt x="6427" y="1546"/>
                  </a:cubicBezTo>
                  <a:cubicBezTo>
                    <a:pt x="6404" y="1474"/>
                    <a:pt x="6344" y="1405"/>
                    <a:pt x="6284" y="1363"/>
                  </a:cubicBezTo>
                  <a:cubicBezTo>
                    <a:pt x="6272" y="1355"/>
                    <a:pt x="6262" y="1348"/>
                    <a:pt x="6250" y="1340"/>
                  </a:cubicBezTo>
                  <a:cubicBezTo>
                    <a:pt x="6246" y="1293"/>
                    <a:pt x="6232" y="1245"/>
                    <a:pt x="6209" y="1199"/>
                  </a:cubicBezTo>
                  <a:cubicBezTo>
                    <a:pt x="6166" y="1114"/>
                    <a:pt x="6084" y="1046"/>
                    <a:pt x="5992" y="1006"/>
                  </a:cubicBezTo>
                  <a:cubicBezTo>
                    <a:pt x="5985" y="985"/>
                    <a:pt x="5976" y="965"/>
                    <a:pt x="5966" y="945"/>
                  </a:cubicBezTo>
                  <a:cubicBezTo>
                    <a:pt x="5966" y="924"/>
                    <a:pt x="5963" y="903"/>
                    <a:pt x="5957" y="883"/>
                  </a:cubicBezTo>
                  <a:cubicBezTo>
                    <a:pt x="5926" y="783"/>
                    <a:pt x="5831" y="721"/>
                    <a:pt x="5734" y="695"/>
                  </a:cubicBezTo>
                  <a:cubicBezTo>
                    <a:pt x="5729" y="694"/>
                    <a:pt x="5724" y="693"/>
                    <a:pt x="5719" y="692"/>
                  </a:cubicBezTo>
                  <a:cubicBezTo>
                    <a:pt x="5726" y="668"/>
                    <a:pt x="5727" y="642"/>
                    <a:pt x="5721" y="615"/>
                  </a:cubicBezTo>
                  <a:cubicBezTo>
                    <a:pt x="5707" y="534"/>
                    <a:pt x="5634" y="465"/>
                    <a:pt x="5550" y="462"/>
                  </a:cubicBezTo>
                  <a:cubicBezTo>
                    <a:pt x="5537" y="409"/>
                    <a:pt x="5504" y="362"/>
                    <a:pt x="5464" y="325"/>
                  </a:cubicBezTo>
                  <a:cubicBezTo>
                    <a:pt x="5404" y="267"/>
                    <a:pt x="5312" y="255"/>
                    <a:pt x="5233" y="254"/>
                  </a:cubicBezTo>
                  <a:cubicBezTo>
                    <a:pt x="5205" y="254"/>
                    <a:pt x="5179" y="254"/>
                    <a:pt x="5152" y="256"/>
                  </a:cubicBezTo>
                  <a:cubicBezTo>
                    <a:pt x="5147" y="252"/>
                    <a:pt x="5141" y="249"/>
                    <a:pt x="5137" y="247"/>
                  </a:cubicBezTo>
                  <a:cubicBezTo>
                    <a:pt x="5098" y="225"/>
                    <a:pt x="5061" y="200"/>
                    <a:pt x="5019" y="185"/>
                  </a:cubicBezTo>
                  <a:cubicBezTo>
                    <a:pt x="4976" y="170"/>
                    <a:pt x="4930" y="159"/>
                    <a:pt x="4883" y="154"/>
                  </a:cubicBezTo>
                  <a:cubicBezTo>
                    <a:pt x="4839" y="150"/>
                    <a:pt x="4795" y="149"/>
                    <a:pt x="4750" y="149"/>
                  </a:cubicBezTo>
                  <a:cubicBezTo>
                    <a:pt x="4686" y="149"/>
                    <a:pt x="4622" y="152"/>
                    <a:pt x="4559" y="158"/>
                  </a:cubicBezTo>
                  <a:cubicBezTo>
                    <a:pt x="4540" y="160"/>
                    <a:pt x="4522" y="162"/>
                    <a:pt x="4502" y="164"/>
                  </a:cubicBezTo>
                  <a:cubicBezTo>
                    <a:pt x="4488" y="140"/>
                    <a:pt x="4471" y="119"/>
                    <a:pt x="4451" y="100"/>
                  </a:cubicBezTo>
                  <a:cubicBezTo>
                    <a:pt x="4379" y="34"/>
                    <a:pt x="4277" y="11"/>
                    <a:pt x="4183"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6" name="Google Shape;2076;p42"/>
            <p:cNvSpPr/>
            <p:nvPr/>
          </p:nvSpPr>
          <p:spPr>
            <a:xfrm>
              <a:off x="3626875" y="953150"/>
              <a:ext cx="172750" cy="17125"/>
            </a:xfrm>
            <a:custGeom>
              <a:avLst/>
              <a:gdLst/>
              <a:ahLst/>
              <a:cxnLst/>
              <a:rect l="l" t="t" r="r" b="b"/>
              <a:pathLst>
                <a:path w="6910" h="685" extrusionOk="0">
                  <a:moveTo>
                    <a:pt x="5379" y="625"/>
                  </a:moveTo>
                  <a:lnTo>
                    <a:pt x="5379" y="625"/>
                  </a:lnTo>
                  <a:cubicBezTo>
                    <a:pt x="5387" y="626"/>
                    <a:pt x="5395" y="626"/>
                    <a:pt x="5401" y="626"/>
                  </a:cubicBezTo>
                  <a:cubicBezTo>
                    <a:pt x="5394" y="626"/>
                    <a:pt x="5386" y="626"/>
                    <a:pt x="5379" y="625"/>
                  </a:cubicBezTo>
                  <a:close/>
                  <a:moveTo>
                    <a:pt x="6530" y="1"/>
                  </a:moveTo>
                  <a:cubicBezTo>
                    <a:pt x="6396" y="1"/>
                    <a:pt x="6262" y="16"/>
                    <a:pt x="6128" y="28"/>
                  </a:cubicBezTo>
                  <a:cubicBezTo>
                    <a:pt x="6006" y="39"/>
                    <a:pt x="5885" y="41"/>
                    <a:pt x="5764" y="43"/>
                  </a:cubicBezTo>
                  <a:cubicBezTo>
                    <a:pt x="5677" y="43"/>
                    <a:pt x="5591" y="47"/>
                    <a:pt x="5505" y="47"/>
                  </a:cubicBezTo>
                  <a:cubicBezTo>
                    <a:pt x="5472" y="47"/>
                    <a:pt x="5438" y="46"/>
                    <a:pt x="5405" y="45"/>
                  </a:cubicBezTo>
                  <a:lnTo>
                    <a:pt x="5405" y="45"/>
                  </a:lnTo>
                  <a:cubicBezTo>
                    <a:pt x="5184" y="34"/>
                    <a:pt x="4962" y="33"/>
                    <a:pt x="4740" y="26"/>
                  </a:cubicBezTo>
                  <a:cubicBezTo>
                    <a:pt x="4722" y="26"/>
                    <a:pt x="4703" y="26"/>
                    <a:pt x="4685" y="26"/>
                  </a:cubicBezTo>
                  <a:cubicBezTo>
                    <a:pt x="4585" y="26"/>
                    <a:pt x="4484" y="30"/>
                    <a:pt x="4382" y="35"/>
                  </a:cubicBezTo>
                  <a:cubicBezTo>
                    <a:pt x="4330" y="38"/>
                    <a:pt x="4278" y="38"/>
                    <a:pt x="4226" y="38"/>
                  </a:cubicBezTo>
                  <a:cubicBezTo>
                    <a:pt x="4209" y="38"/>
                    <a:pt x="4191" y="38"/>
                    <a:pt x="4174" y="38"/>
                  </a:cubicBezTo>
                  <a:cubicBezTo>
                    <a:pt x="4139" y="38"/>
                    <a:pt x="4104" y="38"/>
                    <a:pt x="4069" y="39"/>
                  </a:cubicBezTo>
                  <a:cubicBezTo>
                    <a:pt x="3966" y="40"/>
                    <a:pt x="3864" y="46"/>
                    <a:pt x="3761" y="50"/>
                  </a:cubicBezTo>
                  <a:cubicBezTo>
                    <a:pt x="3718" y="52"/>
                    <a:pt x="3675" y="53"/>
                    <a:pt x="3631" y="53"/>
                  </a:cubicBezTo>
                  <a:cubicBezTo>
                    <a:pt x="3579" y="53"/>
                    <a:pt x="3526" y="52"/>
                    <a:pt x="3473" y="51"/>
                  </a:cubicBezTo>
                  <a:cubicBezTo>
                    <a:pt x="3435" y="51"/>
                    <a:pt x="3396" y="50"/>
                    <a:pt x="3358" y="50"/>
                  </a:cubicBezTo>
                  <a:cubicBezTo>
                    <a:pt x="3319" y="50"/>
                    <a:pt x="3281" y="51"/>
                    <a:pt x="3242" y="51"/>
                  </a:cubicBezTo>
                  <a:cubicBezTo>
                    <a:pt x="3165" y="48"/>
                    <a:pt x="3089" y="46"/>
                    <a:pt x="3013" y="46"/>
                  </a:cubicBezTo>
                  <a:cubicBezTo>
                    <a:pt x="2996" y="46"/>
                    <a:pt x="2980" y="47"/>
                    <a:pt x="2963" y="47"/>
                  </a:cubicBezTo>
                  <a:cubicBezTo>
                    <a:pt x="2919" y="47"/>
                    <a:pt x="2875" y="47"/>
                    <a:pt x="2831" y="47"/>
                  </a:cubicBezTo>
                  <a:cubicBezTo>
                    <a:pt x="2686" y="47"/>
                    <a:pt x="2541" y="45"/>
                    <a:pt x="2395" y="43"/>
                  </a:cubicBezTo>
                  <a:cubicBezTo>
                    <a:pt x="2204" y="40"/>
                    <a:pt x="2013" y="32"/>
                    <a:pt x="1822" y="30"/>
                  </a:cubicBezTo>
                  <a:cubicBezTo>
                    <a:pt x="1803" y="29"/>
                    <a:pt x="1785" y="29"/>
                    <a:pt x="1766" y="29"/>
                  </a:cubicBezTo>
                  <a:cubicBezTo>
                    <a:pt x="1478" y="29"/>
                    <a:pt x="1189" y="48"/>
                    <a:pt x="901" y="48"/>
                  </a:cubicBezTo>
                  <a:cubicBezTo>
                    <a:pt x="818" y="48"/>
                    <a:pt x="735" y="46"/>
                    <a:pt x="652" y="42"/>
                  </a:cubicBezTo>
                  <a:cubicBezTo>
                    <a:pt x="587" y="38"/>
                    <a:pt x="520" y="30"/>
                    <a:pt x="454" y="30"/>
                  </a:cubicBezTo>
                  <a:cubicBezTo>
                    <a:pt x="429" y="30"/>
                    <a:pt x="404" y="31"/>
                    <a:pt x="379" y="34"/>
                  </a:cubicBezTo>
                  <a:cubicBezTo>
                    <a:pt x="298" y="43"/>
                    <a:pt x="237" y="111"/>
                    <a:pt x="224" y="187"/>
                  </a:cubicBezTo>
                  <a:cubicBezTo>
                    <a:pt x="221" y="188"/>
                    <a:pt x="218" y="190"/>
                    <a:pt x="214" y="191"/>
                  </a:cubicBezTo>
                  <a:cubicBezTo>
                    <a:pt x="117" y="225"/>
                    <a:pt x="22" y="289"/>
                    <a:pt x="10" y="401"/>
                  </a:cubicBezTo>
                  <a:cubicBezTo>
                    <a:pt x="1" y="479"/>
                    <a:pt x="45" y="561"/>
                    <a:pt x="117" y="597"/>
                  </a:cubicBezTo>
                  <a:cubicBezTo>
                    <a:pt x="186" y="631"/>
                    <a:pt x="262" y="650"/>
                    <a:pt x="337" y="668"/>
                  </a:cubicBezTo>
                  <a:cubicBezTo>
                    <a:pt x="376" y="677"/>
                    <a:pt x="413" y="681"/>
                    <a:pt x="451" y="684"/>
                  </a:cubicBezTo>
                  <a:cubicBezTo>
                    <a:pt x="474" y="685"/>
                    <a:pt x="497" y="685"/>
                    <a:pt x="519" y="685"/>
                  </a:cubicBezTo>
                  <a:cubicBezTo>
                    <a:pt x="551" y="685"/>
                    <a:pt x="582" y="684"/>
                    <a:pt x="614" y="684"/>
                  </a:cubicBezTo>
                  <a:cubicBezTo>
                    <a:pt x="708" y="681"/>
                    <a:pt x="802" y="682"/>
                    <a:pt x="896" y="676"/>
                  </a:cubicBezTo>
                  <a:cubicBezTo>
                    <a:pt x="1085" y="662"/>
                    <a:pt x="1269" y="633"/>
                    <a:pt x="1456" y="615"/>
                  </a:cubicBezTo>
                  <a:cubicBezTo>
                    <a:pt x="1674" y="608"/>
                    <a:pt x="1891" y="612"/>
                    <a:pt x="2108" y="608"/>
                  </a:cubicBezTo>
                  <a:cubicBezTo>
                    <a:pt x="2123" y="608"/>
                    <a:pt x="2137" y="608"/>
                    <a:pt x="2152" y="608"/>
                  </a:cubicBezTo>
                  <a:cubicBezTo>
                    <a:pt x="2243" y="608"/>
                    <a:pt x="2335" y="611"/>
                    <a:pt x="2426" y="613"/>
                  </a:cubicBezTo>
                  <a:cubicBezTo>
                    <a:pt x="2441" y="613"/>
                    <a:pt x="2456" y="613"/>
                    <a:pt x="2470" y="613"/>
                  </a:cubicBezTo>
                  <a:cubicBezTo>
                    <a:pt x="2564" y="613"/>
                    <a:pt x="2657" y="608"/>
                    <a:pt x="2751" y="604"/>
                  </a:cubicBezTo>
                  <a:cubicBezTo>
                    <a:pt x="2942" y="596"/>
                    <a:pt x="3134" y="589"/>
                    <a:pt x="3326" y="589"/>
                  </a:cubicBezTo>
                  <a:cubicBezTo>
                    <a:pt x="3344" y="589"/>
                    <a:pt x="3362" y="589"/>
                    <a:pt x="3380" y="589"/>
                  </a:cubicBezTo>
                  <a:cubicBezTo>
                    <a:pt x="3564" y="589"/>
                    <a:pt x="3749" y="594"/>
                    <a:pt x="3934" y="597"/>
                  </a:cubicBezTo>
                  <a:cubicBezTo>
                    <a:pt x="4331" y="604"/>
                    <a:pt x="4730" y="601"/>
                    <a:pt x="5127" y="612"/>
                  </a:cubicBezTo>
                  <a:lnTo>
                    <a:pt x="5127" y="612"/>
                  </a:lnTo>
                  <a:cubicBezTo>
                    <a:pt x="5211" y="617"/>
                    <a:pt x="5295" y="621"/>
                    <a:pt x="5379" y="625"/>
                  </a:cubicBezTo>
                  <a:lnTo>
                    <a:pt x="5379" y="625"/>
                  </a:lnTo>
                  <a:cubicBezTo>
                    <a:pt x="5379" y="625"/>
                    <a:pt x="5379" y="625"/>
                    <a:pt x="5378" y="625"/>
                  </a:cubicBezTo>
                  <a:lnTo>
                    <a:pt x="5378" y="625"/>
                  </a:lnTo>
                  <a:cubicBezTo>
                    <a:pt x="5585" y="635"/>
                    <a:pt x="5791" y="644"/>
                    <a:pt x="5997" y="644"/>
                  </a:cubicBezTo>
                  <a:cubicBezTo>
                    <a:pt x="6029" y="644"/>
                    <a:pt x="6060" y="644"/>
                    <a:pt x="6092" y="644"/>
                  </a:cubicBezTo>
                  <a:cubicBezTo>
                    <a:pt x="6201" y="642"/>
                    <a:pt x="6309" y="633"/>
                    <a:pt x="6418" y="621"/>
                  </a:cubicBezTo>
                  <a:cubicBezTo>
                    <a:pt x="6475" y="615"/>
                    <a:pt x="6531" y="607"/>
                    <a:pt x="6588" y="598"/>
                  </a:cubicBezTo>
                  <a:cubicBezTo>
                    <a:pt x="6672" y="585"/>
                    <a:pt x="6768" y="569"/>
                    <a:pt x="6831" y="511"/>
                  </a:cubicBezTo>
                  <a:cubicBezTo>
                    <a:pt x="6880" y="466"/>
                    <a:pt x="6909" y="407"/>
                    <a:pt x="6899" y="339"/>
                  </a:cubicBezTo>
                  <a:cubicBezTo>
                    <a:pt x="6891" y="280"/>
                    <a:pt x="6855" y="233"/>
                    <a:pt x="6805" y="202"/>
                  </a:cubicBezTo>
                  <a:cubicBezTo>
                    <a:pt x="6791" y="193"/>
                    <a:pt x="6775" y="187"/>
                    <a:pt x="6759" y="183"/>
                  </a:cubicBezTo>
                  <a:cubicBezTo>
                    <a:pt x="6756" y="79"/>
                    <a:pt x="6670" y="3"/>
                    <a:pt x="6569" y="1"/>
                  </a:cubicBezTo>
                  <a:cubicBezTo>
                    <a:pt x="6556" y="1"/>
                    <a:pt x="6543" y="1"/>
                    <a:pt x="653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7" name="Google Shape;2077;p42"/>
            <p:cNvSpPr/>
            <p:nvPr/>
          </p:nvSpPr>
          <p:spPr>
            <a:xfrm>
              <a:off x="3731475" y="934400"/>
              <a:ext cx="9750" cy="9250"/>
            </a:xfrm>
            <a:custGeom>
              <a:avLst/>
              <a:gdLst/>
              <a:ahLst/>
              <a:cxnLst/>
              <a:rect l="l" t="t" r="r" b="b"/>
              <a:pathLst>
                <a:path w="390" h="370" extrusionOk="0">
                  <a:moveTo>
                    <a:pt x="203" y="0"/>
                  </a:moveTo>
                  <a:cubicBezTo>
                    <a:pt x="108" y="0"/>
                    <a:pt x="22" y="65"/>
                    <a:pt x="11" y="166"/>
                  </a:cubicBezTo>
                  <a:cubicBezTo>
                    <a:pt x="1" y="262"/>
                    <a:pt x="74" y="364"/>
                    <a:pt x="174" y="369"/>
                  </a:cubicBezTo>
                  <a:cubicBezTo>
                    <a:pt x="179" y="369"/>
                    <a:pt x="183" y="369"/>
                    <a:pt x="187" y="369"/>
                  </a:cubicBezTo>
                  <a:cubicBezTo>
                    <a:pt x="283" y="369"/>
                    <a:pt x="368" y="306"/>
                    <a:pt x="379" y="206"/>
                  </a:cubicBezTo>
                  <a:cubicBezTo>
                    <a:pt x="389" y="109"/>
                    <a:pt x="316" y="7"/>
                    <a:pt x="216" y="1"/>
                  </a:cubicBezTo>
                  <a:cubicBezTo>
                    <a:pt x="211" y="1"/>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8" name="Google Shape;2078;p42"/>
            <p:cNvSpPr/>
            <p:nvPr/>
          </p:nvSpPr>
          <p:spPr>
            <a:xfrm>
              <a:off x="3745425" y="934750"/>
              <a:ext cx="9750" cy="9250"/>
            </a:xfrm>
            <a:custGeom>
              <a:avLst/>
              <a:gdLst/>
              <a:ahLst/>
              <a:cxnLst/>
              <a:rect l="l" t="t" r="r" b="b"/>
              <a:pathLst>
                <a:path w="390" h="370" extrusionOk="0">
                  <a:moveTo>
                    <a:pt x="203" y="0"/>
                  </a:moveTo>
                  <a:cubicBezTo>
                    <a:pt x="108" y="0"/>
                    <a:pt x="22" y="64"/>
                    <a:pt x="11" y="164"/>
                  </a:cubicBezTo>
                  <a:cubicBezTo>
                    <a:pt x="1" y="260"/>
                    <a:pt x="74" y="363"/>
                    <a:pt x="174" y="369"/>
                  </a:cubicBezTo>
                  <a:cubicBezTo>
                    <a:pt x="178" y="369"/>
                    <a:pt x="183" y="369"/>
                    <a:pt x="187" y="369"/>
                  </a:cubicBezTo>
                  <a:cubicBezTo>
                    <a:pt x="282" y="369"/>
                    <a:pt x="368" y="305"/>
                    <a:pt x="379" y="205"/>
                  </a:cubicBezTo>
                  <a:cubicBezTo>
                    <a:pt x="389" y="109"/>
                    <a:pt x="317" y="6"/>
                    <a:pt x="216" y="1"/>
                  </a:cubicBezTo>
                  <a:cubicBezTo>
                    <a:pt x="211" y="0"/>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9" name="Google Shape;2079;p42"/>
            <p:cNvSpPr/>
            <p:nvPr/>
          </p:nvSpPr>
          <p:spPr>
            <a:xfrm>
              <a:off x="3620875" y="897275"/>
              <a:ext cx="181200" cy="79375"/>
            </a:xfrm>
            <a:custGeom>
              <a:avLst/>
              <a:gdLst/>
              <a:ahLst/>
              <a:cxnLst/>
              <a:rect l="l" t="t" r="r" b="b"/>
              <a:pathLst>
                <a:path w="7248" h="3175" extrusionOk="0">
                  <a:moveTo>
                    <a:pt x="4471" y="382"/>
                  </a:moveTo>
                  <a:lnTo>
                    <a:pt x="4471" y="382"/>
                  </a:lnTo>
                  <a:cubicBezTo>
                    <a:pt x="4471" y="382"/>
                    <a:pt x="4470" y="382"/>
                    <a:pt x="4470" y="382"/>
                  </a:cubicBezTo>
                  <a:cubicBezTo>
                    <a:pt x="4470" y="382"/>
                    <a:pt x="4471" y="382"/>
                    <a:pt x="4471" y="382"/>
                  </a:cubicBezTo>
                  <a:close/>
                  <a:moveTo>
                    <a:pt x="5818" y="760"/>
                  </a:moveTo>
                  <a:cubicBezTo>
                    <a:pt x="5818" y="760"/>
                    <a:pt x="5819" y="761"/>
                    <a:pt x="5820" y="761"/>
                  </a:cubicBezTo>
                  <a:cubicBezTo>
                    <a:pt x="5820" y="761"/>
                    <a:pt x="5819" y="760"/>
                    <a:pt x="5818" y="760"/>
                  </a:cubicBezTo>
                  <a:close/>
                  <a:moveTo>
                    <a:pt x="4660" y="371"/>
                  </a:moveTo>
                  <a:cubicBezTo>
                    <a:pt x="4728" y="373"/>
                    <a:pt x="4793" y="378"/>
                    <a:pt x="4859" y="385"/>
                  </a:cubicBezTo>
                  <a:cubicBezTo>
                    <a:pt x="5000" y="405"/>
                    <a:pt x="5136" y="432"/>
                    <a:pt x="5273" y="464"/>
                  </a:cubicBezTo>
                  <a:cubicBezTo>
                    <a:pt x="5329" y="481"/>
                    <a:pt x="5385" y="499"/>
                    <a:pt x="5440" y="520"/>
                  </a:cubicBezTo>
                  <a:cubicBezTo>
                    <a:pt x="5465" y="531"/>
                    <a:pt x="5489" y="542"/>
                    <a:pt x="5512" y="554"/>
                  </a:cubicBezTo>
                  <a:cubicBezTo>
                    <a:pt x="5616" y="616"/>
                    <a:pt x="5714" y="685"/>
                    <a:pt x="5812" y="756"/>
                  </a:cubicBezTo>
                  <a:cubicBezTo>
                    <a:pt x="5814" y="757"/>
                    <a:pt x="5815" y="759"/>
                    <a:pt x="5816" y="759"/>
                  </a:cubicBezTo>
                  <a:cubicBezTo>
                    <a:pt x="5817" y="759"/>
                    <a:pt x="5817" y="759"/>
                    <a:pt x="5818" y="760"/>
                  </a:cubicBezTo>
                  <a:lnTo>
                    <a:pt x="5818" y="760"/>
                  </a:lnTo>
                  <a:cubicBezTo>
                    <a:pt x="5817" y="759"/>
                    <a:pt x="5817" y="759"/>
                    <a:pt x="5817" y="759"/>
                  </a:cubicBezTo>
                  <a:lnTo>
                    <a:pt x="5817" y="759"/>
                  </a:lnTo>
                  <a:cubicBezTo>
                    <a:pt x="5858" y="793"/>
                    <a:pt x="5899" y="825"/>
                    <a:pt x="5939" y="860"/>
                  </a:cubicBezTo>
                  <a:cubicBezTo>
                    <a:pt x="5940" y="862"/>
                    <a:pt x="5941" y="863"/>
                    <a:pt x="5943" y="864"/>
                  </a:cubicBezTo>
                  <a:cubicBezTo>
                    <a:pt x="5943" y="865"/>
                    <a:pt x="5944" y="865"/>
                    <a:pt x="5944" y="866"/>
                  </a:cubicBezTo>
                  <a:cubicBezTo>
                    <a:pt x="5951" y="874"/>
                    <a:pt x="5958" y="881"/>
                    <a:pt x="5965" y="887"/>
                  </a:cubicBezTo>
                  <a:cubicBezTo>
                    <a:pt x="5968" y="889"/>
                    <a:pt x="5972" y="892"/>
                    <a:pt x="5974" y="896"/>
                  </a:cubicBezTo>
                  <a:cubicBezTo>
                    <a:pt x="5976" y="898"/>
                    <a:pt x="5979" y="899"/>
                    <a:pt x="5981" y="902"/>
                  </a:cubicBezTo>
                  <a:cubicBezTo>
                    <a:pt x="5989" y="910"/>
                    <a:pt x="5998" y="919"/>
                    <a:pt x="6006" y="928"/>
                  </a:cubicBezTo>
                  <a:cubicBezTo>
                    <a:pt x="6000" y="922"/>
                    <a:pt x="5995" y="916"/>
                    <a:pt x="5989" y="911"/>
                  </a:cubicBezTo>
                  <a:lnTo>
                    <a:pt x="5989" y="911"/>
                  </a:lnTo>
                  <a:cubicBezTo>
                    <a:pt x="6069" y="993"/>
                    <a:pt x="6149" y="1073"/>
                    <a:pt x="6231" y="1153"/>
                  </a:cubicBezTo>
                  <a:cubicBezTo>
                    <a:pt x="6260" y="1183"/>
                    <a:pt x="6287" y="1214"/>
                    <a:pt x="6314" y="1246"/>
                  </a:cubicBezTo>
                  <a:cubicBezTo>
                    <a:pt x="6332" y="1272"/>
                    <a:pt x="6349" y="1298"/>
                    <a:pt x="6366" y="1325"/>
                  </a:cubicBezTo>
                  <a:cubicBezTo>
                    <a:pt x="6401" y="1386"/>
                    <a:pt x="6435" y="1449"/>
                    <a:pt x="6470" y="1510"/>
                  </a:cubicBezTo>
                  <a:cubicBezTo>
                    <a:pt x="6510" y="1574"/>
                    <a:pt x="6550" y="1637"/>
                    <a:pt x="6589" y="1700"/>
                  </a:cubicBezTo>
                  <a:cubicBezTo>
                    <a:pt x="6638" y="1793"/>
                    <a:pt x="6683" y="1889"/>
                    <a:pt x="6723" y="1987"/>
                  </a:cubicBezTo>
                  <a:cubicBezTo>
                    <a:pt x="6733" y="2012"/>
                    <a:pt x="6741" y="2035"/>
                    <a:pt x="6749" y="2060"/>
                  </a:cubicBezTo>
                  <a:cubicBezTo>
                    <a:pt x="6758" y="2100"/>
                    <a:pt x="6765" y="2140"/>
                    <a:pt x="6771" y="2180"/>
                  </a:cubicBezTo>
                  <a:lnTo>
                    <a:pt x="6770" y="2179"/>
                  </a:lnTo>
                  <a:lnTo>
                    <a:pt x="6770" y="2179"/>
                  </a:lnTo>
                  <a:cubicBezTo>
                    <a:pt x="6788" y="2324"/>
                    <a:pt x="6794" y="2469"/>
                    <a:pt x="6810" y="2614"/>
                  </a:cubicBezTo>
                  <a:cubicBezTo>
                    <a:pt x="6812" y="2636"/>
                    <a:pt x="6817" y="2658"/>
                    <a:pt x="6820" y="2680"/>
                  </a:cubicBezTo>
                  <a:cubicBezTo>
                    <a:pt x="6736" y="2686"/>
                    <a:pt x="6651" y="2694"/>
                    <a:pt x="6565" y="2700"/>
                  </a:cubicBezTo>
                  <a:cubicBezTo>
                    <a:pt x="6487" y="2707"/>
                    <a:pt x="6409" y="2707"/>
                    <a:pt x="6331" y="2716"/>
                  </a:cubicBezTo>
                  <a:cubicBezTo>
                    <a:pt x="6300" y="2720"/>
                    <a:pt x="6272" y="2732"/>
                    <a:pt x="6247" y="2747"/>
                  </a:cubicBezTo>
                  <a:cubicBezTo>
                    <a:pt x="6210" y="2751"/>
                    <a:pt x="6172" y="2755"/>
                    <a:pt x="6134" y="2757"/>
                  </a:cubicBezTo>
                  <a:cubicBezTo>
                    <a:pt x="5980" y="2769"/>
                    <a:pt x="5826" y="2781"/>
                    <a:pt x="5670" y="2786"/>
                  </a:cubicBezTo>
                  <a:cubicBezTo>
                    <a:pt x="5650" y="2786"/>
                    <a:pt x="5630" y="2786"/>
                    <a:pt x="5610" y="2786"/>
                  </a:cubicBezTo>
                  <a:cubicBezTo>
                    <a:pt x="5561" y="2786"/>
                    <a:pt x="5513" y="2786"/>
                    <a:pt x="5464" y="2785"/>
                  </a:cubicBezTo>
                  <a:cubicBezTo>
                    <a:pt x="5278" y="2781"/>
                    <a:pt x="5091" y="2771"/>
                    <a:pt x="4905" y="2769"/>
                  </a:cubicBezTo>
                  <a:cubicBezTo>
                    <a:pt x="4895" y="2769"/>
                    <a:pt x="4886" y="2769"/>
                    <a:pt x="4876" y="2769"/>
                  </a:cubicBezTo>
                  <a:cubicBezTo>
                    <a:pt x="4683" y="2769"/>
                    <a:pt x="4492" y="2779"/>
                    <a:pt x="4298" y="2785"/>
                  </a:cubicBezTo>
                  <a:cubicBezTo>
                    <a:pt x="4088" y="2792"/>
                    <a:pt x="3878" y="2792"/>
                    <a:pt x="3669" y="2795"/>
                  </a:cubicBezTo>
                  <a:cubicBezTo>
                    <a:pt x="3477" y="2800"/>
                    <a:pt x="3283" y="2804"/>
                    <a:pt x="3091" y="2805"/>
                  </a:cubicBezTo>
                  <a:cubicBezTo>
                    <a:pt x="2907" y="2804"/>
                    <a:pt x="2723" y="2803"/>
                    <a:pt x="2539" y="2797"/>
                  </a:cubicBezTo>
                  <a:cubicBezTo>
                    <a:pt x="2125" y="2785"/>
                    <a:pt x="1711" y="2757"/>
                    <a:pt x="1297" y="2747"/>
                  </a:cubicBezTo>
                  <a:cubicBezTo>
                    <a:pt x="1113" y="2741"/>
                    <a:pt x="928" y="2741"/>
                    <a:pt x="743" y="2731"/>
                  </a:cubicBezTo>
                  <a:cubicBezTo>
                    <a:pt x="651" y="2725"/>
                    <a:pt x="559" y="2721"/>
                    <a:pt x="466" y="2716"/>
                  </a:cubicBezTo>
                  <a:cubicBezTo>
                    <a:pt x="482" y="2666"/>
                    <a:pt x="498" y="2616"/>
                    <a:pt x="515" y="2566"/>
                  </a:cubicBezTo>
                  <a:cubicBezTo>
                    <a:pt x="586" y="2399"/>
                    <a:pt x="660" y="2236"/>
                    <a:pt x="747" y="2079"/>
                  </a:cubicBezTo>
                  <a:cubicBezTo>
                    <a:pt x="773" y="2038"/>
                    <a:pt x="799" y="1998"/>
                    <a:pt x="826" y="1959"/>
                  </a:cubicBezTo>
                  <a:cubicBezTo>
                    <a:pt x="857" y="1919"/>
                    <a:pt x="890" y="1881"/>
                    <a:pt x="924" y="1845"/>
                  </a:cubicBezTo>
                  <a:cubicBezTo>
                    <a:pt x="964" y="1806"/>
                    <a:pt x="1006" y="1768"/>
                    <a:pt x="1050" y="1733"/>
                  </a:cubicBezTo>
                  <a:cubicBezTo>
                    <a:pt x="1106" y="1694"/>
                    <a:pt x="1161" y="1657"/>
                    <a:pt x="1218" y="1621"/>
                  </a:cubicBezTo>
                  <a:cubicBezTo>
                    <a:pt x="1271" y="1594"/>
                    <a:pt x="1321" y="1569"/>
                    <a:pt x="1374" y="1546"/>
                  </a:cubicBezTo>
                  <a:cubicBezTo>
                    <a:pt x="1416" y="1530"/>
                    <a:pt x="1458" y="1516"/>
                    <a:pt x="1502" y="1504"/>
                  </a:cubicBezTo>
                  <a:cubicBezTo>
                    <a:pt x="1533" y="1496"/>
                    <a:pt x="1564" y="1490"/>
                    <a:pt x="1596" y="1485"/>
                  </a:cubicBezTo>
                  <a:cubicBezTo>
                    <a:pt x="1629" y="1481"/>
                    <a:pt x="1662" y="1479"/>
                    <a:pt x="1695" y="1478"/>
                  </a:cubicBezTo>
                  <a:cubicBezTo>
                    <a:pt x="1753" y="1479"/>
                    <a:pt x="1811" y="1484"/>
                    <a:pt x="1868" y="1489"/>
                  </a:cubicBezTo>
                  <a:cubicBezTo>
                    <a:pt x="1960" y="1501"/>
                    <a:pt x="2052" y="1516"/>
                    <a:pt x="2142" y="1536"/>
                  </a:cubicBezTo>
                  <a:cubicBezTo>
                    <a:pt x="2178" y="1548"/>
                    <a:pt x="2212" y="1559"/>
                    <a:pt x="2247" y="1573"/>
                  </a:cubicBezTo>
                  <a:cubicBezTo>
                    <a:pt x="2252" y="1575"/>
                    <a:pt x="2257" y="1577"/>
                    <a:pt x="2262" y="1580"/>
                  </a:cubicBezTo>
                  <a:cubicBezTo>
                    <a:pt x="2269" y="1581"/>
                    <a:pt x="2277" y="1582"/>
                    <a:pt x="2285" y="1585"/>
                  </a:cubicBezTo>
                  <a:cubicBezTo>
                    <a:pt x="2318" y="1598"/>
                    <a:pt x="2351" y="1615"/>
                    <a:pt x="2382" y="1632"/>
                  </a:cubicBezTo>
                  <a:cubicBezTo>
                    <a:pt x="2395" y="1638"/>
                    <a:pt x="2407" y="1645"/>
                    <a:pt x="2420" y="1652"/>
                  </a:cubicBezTo>
                  <a:cubicBezTo>
                    <a:pt x="2420" y="1652"/>
                    <a:pt x="2420" y="1652"/>
                    <a:pt x="2420" y="1653"/>
                  </a:cubicBezTo>
                  <a:cubicBezTo>
                    <a:pt x="2427" y="1656"/>
                    <a:pt x="2434" y="1661"/>
                    <a:pt x="2441" y="1663"/>
                  </a:cubicBezTo>
                  <a:cubicBezTo>
                    <a:pt x="2467" y="1677"/>
                    <a:pt x="2492" y="1692"/>
                    <a:pt x="2518" y="1705"/>
                  </a:cubicBezTo>
                  <a:cubicBezTo>
                    <a:pt x="2540" y="1716"/>
                    <a:pt x="2561" y="1726"/>
                    <a:pt x="2582" y="1736"/>
                  </a:cubicBezTo>
                  <a:cubicBezTo>
                    <a:pt x="2595" y="1743"/>
                    <a:pt x="2608" y="1749"/>
                    <a:pt x="2620" y="1755"/>
                  </a:cubicBezTo>
                  <a:cubicBezTo>
                    <a:pt x="2656" y="1775"/>
                    <a:pt x="2691" y="1795"/>
                    <a:pt x="2728" y="1815"/>
                  </a:cubicBezTo>
                  <a:cubicBezTo>
                    <a:pt x="2736" y="1797"/>
                    <a:pt x="2744" y="1780"/>
                    <a:pt x="2752" y="1764"/>
                  </a:cubicBezTo>
                  <a:cubicBezTo>
                    <a:pt x="2781" y="1697"/>
                    <a:pt x="2817" y="1633"/>
                    <a:pt x="2856" y="1572"/>
                  </a:cubicBezTo>
                  <a:cubicBezTo>
                    <a:pt x="2859" y="1566"/>
                    <a:pt x="2863" y="1561"/>
                    <a:pt x="2866" y="1556"/>
                  </a:cubicBezTo>
                  <a:cubicBezTo>
                    <a:pt x="2884" y="1527"/>
                    <a:pt x="2905" y="1500"/>
                    <a:pt x="2925" y="1472"/>
                  </a:cubicBezTo>
                  <a:cubicBezTo>
                    <a:pt x="2990" y="1366"/>
                    <a:pt x="3056" y="1265"/>
                    <a:pt x="3130" y="1165"/>
                  </a:cubicBezTo>
                  <a:lnTo>
                    <a:pt x="3130" y="1166"/>
                  </a:lnTo>
                  <a:cubicBezTo>
                    <a:pt x="3207" y="1066"/>
                    <a:pt x="3283" y="967"/>
                    <a:pt x="3368" y="874"/>
                  </a:cubicBezTo>
                  <a:cubicBezTo>
                    <a:pt x="3399" y="844"/>
                    <a:pt x="3430" y="817"/>
                    <a:pt x="3463" y="792"/>
                  </a:cubicBezTo>
                  <a:cubicBezTo>
                    <a:pt x="3541" y="733"/>
                    <a:pt x="3624" y="684"/>
                    <a:pt x="3709" y="636"/>
                  </a:cubicBezTo>
                  <a:cubicBezTo>
                    <a:pt x="3799" y="587"/>
                    <a:pt x="3889" y="542"/>
                    <a:pt x="3983" y="504"/>
                  </a:cubicBezTo>
                  <a:cubicBezTo>
                    <a:pt x="4038" y="482"/>
                    <a:pt x="4094" y="462"/>
                    <a:pt x="4151" y="444"/>
                  </a:cubicBezTo>
                  <a:cubicBezTo>
                    <a:pt x="4204" y="430"/>
                    <a:pt x="4256" y="418"/>
                    <a:pt x="4310" y="408"/>
                  </a:cubicBezTo>
                  <a:cubicBezTo>
                    <a:pt x="4364" y="396"/>
                    <a:pt x="4417" y="388"/>
                    <a:pt x="4472" y="381"/>
                  </a:cubicBezTo>
                  <a:lnTo>
                    <a:pt x="4472" y="381"/>
                  </a:lnTo>
                  <a:cubicBezTo>
                    <a:pt x="4472" y="381"/>
                    <a:pt x="4471" y="382"/>
                    <a:pt x="4471" y="382"/>
                  </a:cubicBezTo>
                  <a:lnTo>
                    <a:pt x="4471" y="382"/>
                  </a:lnTo>
                  <a:cubicBezTo>
                    <a:pt x="4535" y="377"/>
                    <a:pt x="4597" y="372"/>
                    <a:pt x="4660" y="371"/>
                  </a:cubicBezTo>
                  <a:close/>
                  <a:moveTo>
                    <a:pt x="4637" y="1"/>
                  </a:moveTo>
                  <a:cubicBezTo>
                    <a:pt x="4562" y="1"/>
                    <a:pt x="4487" y="6"/>
                    <a:pt x="4413" y="16"/>
                  </a:cubicBezTo>
                  <a:cubicBezTo>
                    <a:pt x="4214" y="44"/>
                    <a:pt x="4015" y="86"/>
                    <a:pt x="3829" y="165"/>
                  </a:cubicBezTo>
                  <a:cubicBezTo>
                    <a:pt x="3647" y="244"/>
                    <a:pt x="3474" y="340"/>
                    <a:pt x="3307" y="446"/>
                  </a:cubicBezTo>
                  <a:cubicBezTo>
                    <a:pt x="3166" y="538"/>
                    <a:pt x="3056" y="664"/>
                    <a:pt x="2951" y="795"/>
                  </a:cubicBezTo>
                  <a:cubicBezTo>
                    <a:pt x="2883" y="880"/>
                    <a:pt x="2817" y="966"/>
                    <a:pt x="2753" y="1052"/>
                  </a:cubicBezTo>
                  <a:cubicBezTo>
                    <a:pt x="2698" y="1128"/>
                    <a:pt x="2648" y="1210"/>
                    <a:pt x="2601" y="1291"/>
                  </a:cubicBezTo>
                  <a:cubicBezTo>
                    <a:pt x="2595" y="1301"/>
                    <a:pt x="2590" y="1311"/>
                    <a:pt x="2585" y="1320"/>
                  </a:cubicBezTo>
                  <a:cubicBezTo>
                    <a:pt x="2555" y="1305"/>
                    <a:pt x="2526" y="1290"/>
                    <a:pt x="2497" y="1278"/>
                  </a:cubicBezTo>
                  <a:cubicBezTo>
                    <a:pt x="2419" y="1242"/>
                    <a:pt x="2341" y="1210"/>
                    <a:pt x="2260" y="1185"/>
                  </a:cubicBezTo>
                  <a:cubicBezTo>
                    <a:pt x="2181" y="1160"/>
                    <a:pt x="2098" y="1149"/>
                    <a:pt x="2015" y="1135"/>
                  </a:cubicBezTo>
                  <a:cubicBezTo>
                    <a:pt x="1942" y="1123"/>
                    <a:pt x="1867" y="1114"/>
                    <a:pt x="1792" y="1111"/>
                  </a:cubicBezTo>
                  <a:cubicBezTo>
                    <a:pt x="1765" y="1110"/>
                    <a:pt x="1738" y="1109"/>
                    <a:pt x="1711" y="1109"/>
                  </a:cubicBezTo>
                  <a:cubicBezTo>
                    <a:pt x="1584" y="1109"/>
                    <a:pt x="1456" y="1124"/>
                    <a:pt x="1335" y="1167"/>
                  </a:cubicBezTo>
                  <a:cubicBezTo>
                    <a:pt x="1261" y="1193"/>
                    <a:pt x="1186" y="1221"/>
                    <a:pt x="1117" y="1257"/>
                  </a:cubicBezTo>
                  <a:cubicBezTo>
                    <a:pt x="1022" y="1306"/>
                    <a:pt x="935" y="1361"/>
                    <a:pt x="848" y="1423"/>
                  </a:cubicBezTo>
                  <a:cubicBezTo>
                    <a:pt x="684" y="1538"/>
                    <a:pt x="554" y="1693"/>
                    <a:pt x="448" y="1861"/>
                  </a:cubicBezTo>
                  <a:cubicBezTo>
                    <a:pt x="342" y="2028"/>
                    <a:pt x="263" y="2214"/>
                    <a:pt x="187" y="2396"/>
                  </a:cubicBezTo>
                  <a:cubicBezTo>
                    <a:pt x="153" y="2480"/>
                    <a:pt x="124" y="2564"/>
                    <a:pt x="100" y="2651"/>
                  </a:cubicBezTo>
                  <a:cubicBezTo>
                    <a:pt x="89" y="2703"/>
                    <a:pt x="78" y="2753"/>
                    <a:pt x="67" y="2804"/>
                  </a:cubicBezTo>
                  <a:cubicBezTo>
                    <a:pt x="63" y="2820"/>
                    <a:pt x="60" y="2835"/>
                    <a:pt x="57" y="2850"/>
                  </a:cubicBezTo>
                  <a:cubicBezTo>
                    <a:pt x="50" y="2882"/>
                    <a:pt x="42" y="2913"/>
                    <a:pt x="34" y="2945"/>
                  </a:cubicBezTo>
                  <a:cubicBezTo>
                    <a:pt x="27" y="2972"/>
                    <a:pt x="20" y="2999"/>
                    <a:pt x="13" y="3027"/>
                  </a:cubicBezTo>
                  <a:cubicBezTo>
                    <a:pt x="8" y="3041"/>
                    <a:pt x="5" y="3056"/>
                    <a:pt x="0" y="3071"/>
                  </a:cubicBezTo>
                  <a:lnTo>
                    <a:pt x="36" y="3071"/>
                  </a:lnTo>
                  <a:lnTo>
                    <a:pt x="145" y="3073"/>
                  </a:lnTo>
                  <a:lnTo>
                    <a:pt x="271" y="3073"/>
                  </a:lnTo>
                  <a:cubicBezTo>
                    <a:pt x="312" y="3073"/>
                    <a:pt x="352" y="3073"/>
                    <a:pt x="392" y="3072"/>
                  </a:cubicBezTo>
                  <a:cubicBezTo>
                    <a:pt x="416"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8"/>
                    <a:pt x="517" y="3089"/>
                  </a:cubicBezTo>
                  <a:cubicBezTo>
                    <a:pt x="588" y="3092"/>
                    <a:pt x="659" y="3097"/>
                    <a:pt x="730" y="3100"/>
                  </a:cubicBezTo>
                  <a:cubicBezTo>
                    <a:pt x="910" y="3106"/>
                    <a:pt x="1090" y="3111"/>
                    <a:pt x="1270" y="3115"/>
                  </a:cubicBezTo>
                  <a:cubicBezTo>
                    <a:pt x="1641" y="3126"/>
                    <a:pt x="2012" y="3151"/>
                    <a:pt x="2383" y="3162"/>
                  </a:cubicBezTo>
                  <a:cubicBezTo>
                    <a:pt x="2594" y="3169"/>
                    <a:pt x="2804" y="3174"/>
                    <a:pt x="3016" y="3175"/>
                  </a:cubicBezTo>
                  <a:cubicBezTo>
                    <a:pt x="3034" y="3175"/>
                    <a:pt x="3051" y="3175"/>
                    <a:pt x="3069" y="3175"/>
                  </a:cubicBezTo>
                  <a:cubicBezTo>
                    <a:pt x="3253" y="3175"/>
                    <a:pt x="3437" y="3170"/>
                    <a:pt x="3622" y="3166"/>
                  </a:cubicBezTo>
                  <a:cubicBezTo>
                    <a:pt x="3821" y="3161"/>
                    <a:pt x="4020" y="3162"/>
                    <a:pt x="4219" y="3158"/>
                  </a:cubicBezTo>
                  <a:cubicBezTo>
                    <a:pt x="4418" y="3151"/>
                    <a:pt x="4616" y="3142"/>
                    <a:pt x="4813" y="3138"/>
                  </a:cubicBezTo>
                  <a:cubicBezTo>
                    <a:pt x="5070" y="3140"/>
                    <a:pt x="5326" y="3156"/>
                    <a:pt x="5581" y="3156"/>
                  </a:cubicBezTo>
                  <a:cubicBezTo>
                    <a:pt x="5628" y="3156"/>
                    <a:pt x="5675" y="3155"/>
                    <a:pt x="5721" y="3154"/>
                  </a:cubicBezTo>
                  <a:cubicBezTo>
                    <a:pt x="5953" y="3148"/>
                    <a:pt x="6183" y="3123"/>
                    <a:pt x="6414" y="3102"/>
                  </a:cubicBezTo>
                  <a:cubicBezTo>
                    <a:pt x="6419" y="3105"/>
                    <a:pt x="6423" y="3111"/>
                    <a:pt x="6428" y="3114"/>
                  </a:cubicBezTo>
                  <a:cubicBezTo>
                    <a:pt x="6463" y="3112"/>
                    <a:pt x="6498" y="3110"/>
                    <a:pt x="6532" y="3107"/>
                  </a:cubicBezTo>
                  <a:cubicBezTo>
                    <a:pt x="6633" y="3100"/>
                    <a:pt x="6732" y="3096"/>
                    <a:pt x="6832" y="3091"/>
                  </a:cubicBezTo>
                  <a:cubicBezTo>
                    <a:pt x="6971" y="3084"/>
                    <a:pt x="7109" y="3078"/>
                    <a:pt x="7248" y="3074"/>
                  </a:cubicBezTo>
                  <a:cubicBezTo>
                    <a:pt x="7244" y="3043"/>
                    <a:pt x="7242" y="3012"/>
                    <a:pt x="7239" y="2982"/>
                  </a:cubicBezTo>
                  <a:cubicBezTo>
                    <a:pt x="7239" y="2980"/>
                    <a:pt x="7239" y="2979"/>
                    <a:pt x="7239" y="2977"/>
                  </a:cubicBezTo>
                  <a:cubicBezTo>
                    <a:pt x="7232" y="2940"/>
                    <a:pt x="7225" y="2904"/>
                    <a:pt x="7219" y="2867"/>
                  </a:cubicBezTo>
                  <a:cubicBezTo>
                    <a:pt x="7214" y="2840"/>
                    <a:pt x="7210" y="2812"/>
                    <a:pt x="7206" y="2784"/>
                  </a:cubicBezTo>
                  <a:cubicBezTo>
                    <a:pt x="7195" y="2723"/>
                    <a:pt x="7185" y="2662"/>
                    <a:pt x="7177" y="2603"/>
                  </a:cubicBezTo>
                  <a:cubicBezTo>
                    <a:pt x="7164" y="2508"/>
                    <a:pt x="7153" y="2412"/>
                    <a:pt x="7152" y="2316"/>
                  </a:cubicBezTo>
                  <a:cubicBezTo>
                    <a:pt x="7151" y="2307"/>
                    <a:pt x="7152" y="2298"/>
                    <a:pt x="7155" y="2287"/>
                  </a:cubicBezTo>
                  <a:cubicBezTo>
                    <a:pt x="7143" y="2141"/>
                    <a:pt x="7123" y="1996"/>
                    <a:pt x="7071" y="1857"/>
                  </a:cubicBezTo>
                  <a:cubicBezTo>
                    <a:pt x="7031" y="1755"/>
                    <a:pt x="6984" y="1651"/>
                    <a:pt x="6931" y="1553"/>
                  </a:cubicBezTo>
                  <a:cubicBezTo>
                    <a:pt x="6882" y="1464"/>
                    <a:pt x="6826" y="1380"/>
                    <a:pt x="6772" y="1293"/>
                  </a:cubicBezTo>
                  <a:cubicBezTo>
                    <a:pt x="6713" y="1186"/>
                    <a:pt x="6658" y="1076"/>
                    <a:pt x="6579" y="984"/>
                  </a:cubicBezTo>
                  <a:cubicBezTo>
                    <a:pt x="6506" y="897"/>
                    <a:pt x="6421" y="820"/>
                    <a:pt x="6340" y="740"/>
                  </a:cubicBezTo>
                  <a:cubicBezTo>
                    <a:pt x="6309" y="709"/>
                    <a:pt x="6278" y="671"/>
                    <a:pt x="6242" y="641"/>
                  </a:cubicBezTo>
                  <a:cubicBezTo>
                    <a:pt x="6240" y="640"/>
                    <a:pt x="6239" y="637"/>
                    <a:pt x="6237" y="635"/>
                  </a:cubicBezTo>
                  <a:cubicBezTo>
                    <a:pt x="6235" y="633"/>
                    <a:pt x="6232" y="632"/>
                    <a:pt x="6230" y="629"/>
                  </a:cubicBezTo>
                  <a:cubicBezTo>
                    <a:pt x="6229" y="628"/>
                    <a:pt x="6227" y="626"/>
                    <a:pt x="6226" y="624"/>
                  </a:cubicBezTo>
                  <a:cubicBezTo>
                    <a:pt x="6214" y="609"/>
                    <a:pt x="6200" y="597"/>
                    <a:pt x="6187" y="585"/>
                  </a:cubicBezTo>
                  <a:cubicBezTo>
                    <a:pt x="6108" y="516"/>
                    <a:pt x="6025" y="453"/>
                    <a:pt x="5941" y="393"/>
                  </a:cubicBezTo>
                  <a:cubicBezTo>
                    <a:pt x="5839" y="318"/>
                    <a:pt x="5730" y="242"/>
                    <a:pt x="5615" y="193"/>
                  </a:cubicBezTo>
                  <a:cubicBezTo>
                    <a:pt x="5430" y="111"/>
                    <a:pt x="5226" y="62"/>
                    <a:pt x="5026" y="35"/>
                  </a:cubicBezTo>
                  <a:cubicBezTo>
                    <a:pt x="4924" y="20"/>
                    <a:pt x="4823" y="5"/>
                    <a:pt x="4720" y="3"/>
                  </a:cubicBezTo>
                  <a:cubicBezTo>
                    <a:pt x="4692" y="2"/>
                    <a:pt x="4665" y="1"/>
                    <a:pt x="463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2080" name="Google Shape;2080;p42"/>
          <p:cNvSpPr/>
          <p:nvPr/>
        </p:nvSpPr>
        <p:spPr>
          <a:xfrm flipH="1">
            <a:off x="9041896" y="4160796"/>
            <a:ext cx="183" cy="248"/>
          </a:xfrm>
          <a:custGeom>
            <a:avLst/>
            <a:gdLst/>
            <a:ahLst/>
            <a:cxnLst/>
            <a:rect l="l" t="t" r="r" b="b"/>
            <a:pathLst>
              <a:path w="3" h="3" extrusionOk="0">
                <a:moveTo>
                  <a:pt x="3" y="2"/>
                </a:moveTo>
                <a:cubicBezTo>
                  <a:pt x="3" y="2"/>
                  <a:pt x="1" y="1"/>
                  <a:pt x="0" y="1"/>
                </a:cubicBezTo>
                <a:cubicBezTo>
                  <a:pt x="0" y="1"/>
                  <a:pt x="0" y="1"/>
                  <a:pt x="0" y="1"/>
                </a:cubicBezTo>
                <a:cubicBezTo>
                  <a:pt x="1" y="1"/>
                  <a:pt x="3" y="2"/>
                  <a:pt x="3"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1" name="Google Shape;2081;p42"/>
          <p:cNvSpPr/>
          <p:nvPr/>
        </p:nvSpPr>
        <p:spPr>
          <a:xfrm flipH="1">
            <a:off x="9218708" y="3283657"/>
            <a:ext cx="61" cy="83"/>
          </a:xfrm>
          <a:custGeom>
            <a:avLst/>
            <a:gdLst/>
            <a:ahLst/>
            <a:cxnLst/>
            <a:rect l="l" t="t" r="r" b="b"/>
            <a:pathLst>
              <a:path w="1" h="1" extrusionOk="0">
                <a:moveTo>
                  <a:pt x="1" y="0"/>
                </a:move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2" name="Google Shape;2082;p42"/>
          <p:cNvSpPr/>
          <p:nvPr/>
        </p:nvSpPr>
        <p:spPr>
          <a:xfrm flipH="1">
            <a:off x="9218645" y="3282502"/>
            <a:ext cx="672" cy="1155"/>
          </a:xfrm>
          <a:custGeom>
            <a:avLst/>
            <a:gdLst/>
            <a:ahLst/>
            <a:cxnLst/>
            <a:rect l="l" t="t" r="r" b="b"/>
            <a:pathLst>
              <a:path w="11" h="14" extrusionOk="0">
                <a:moveTo>
                  <a:pt x="0" y="0"/>
                </a:moveTo>
                <a:lnTo>
                  <a:pt x="0" y="0"/>
                </a:lnTo>
                <a:cubicBezTo>
                  <a:pt x="3" y="4"/>
                  <a:pt x="6" y="8"/>
                  <a:pt x="8" y="12"/>
                </a:cubicBezTo>
                <a:cubicBezTo>
                  <a:pt x="10" y="13"/>
                  <a:pt x="10" y="13"/>
                  <a:pt x="11" y="13"/>
                </a:cubicBezTo>
                <a:cubicBezTo>
                  <a:pt x="7" y="10"/>
                  <a:pt x="4" y="5"/>
                  <a:pt x="0"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3" name="Google Shape;2083;p42"/>
          <p:cNvSpPr/>
          <p:nvPr/>
        </p:nvSpPr>
        <p:spPr>
          <a:xfrm flipH="1">
            <a:off x="9094821" y="4192900"/>
            <a:ext cx="23164" cy="30699"/>
          </a:xfrm>
          <a:custGeom>
            <a:avLst/>
            <a:gdLst/>
            <a:ahLst/>
            <a:cxnLst/>
            <a:rect l="l" t="t" r="r" b="b"/>
            <a:pathLst>
              <a:path w="379" h="372" extrusionOk="0">
                <a:moveTo>
                  <a:pt x="201" y="1"/>
                </a:moveTo>
                <a:cubicBezTo>
                  <a:pt x="201" y="1"/>
                  <a:pt x="200" y="1"/>
                  <a:pt x="199" y="1"/>
                </a:cubicBezTo>
                <a:cubicBezTo>
                  <a:pt x="99" y="2"/>
                  <a:pt x="11" y="70"/>
                  <a:pt x="5" y="177"/>
                </a:cubicBezTo>
                <a:cubicBezTo>
                  <a:pt x="0" y="271"/>
                  <a:pt x="78" y="371"/>
                  <a:pt x="179" y="371"/>
                </a:cubicBezTo>
                <a:cubicBezTo>
                  <a:pt x="180" y="371"/>
                  <a:pt x="181" y="371"/>
                  <a:pt x="181" y="371"/>
                </a:cubicBezTo>
                <a:cubicBezTo>
                  <a:pt x="281" y="370"/>
                  <a:pt x="369" y="300"/>
                  <a:pt x="376" y="195"/>
                </a:cubicBezTo>
                <a:cubicBezTo>
                  <a:pt x="379" y="100"/>
                  <a:pt x="301"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4" name="Google Shape;2084;p42"/>
          <p:cNvSpPr/>
          <p:nvPr/>
        </p:nvSpPr>
        <p:spPr>
          <a:xfrm flipH="1">
            <a:off x="9105641" y="3385986"/>
            <a:ext cx="23225" cy="30699"/>
          </a:xfrm>
          <a:custGeom>
            <a:avLst/>
            <a:gdLst/>
            <a:ahLst/>
            <a:cxnLst/>
            <a:rect l="l" t="t" r="r" b="b"/>
            <a:pathLst>
              <a:path w="380" h="372" extrusionOk="0">
                <a:moveTo>
                  <a:pt x="201" y="1"/>
                </a:moveTo>
                <a:cubicBezTo>
                  <a:pt x="200" y="1"/>
                  <a:pt x="200" y="1"/>
                  <a:pt x="199" y="1"/>
                </a:cubicBezTo>
                <a:cubicBezTo>
                  <a:pt x="98" y="2"/>
                  <a:pt x="10" y="72"/>
                  <a:pt x="5" y="177"/>
                </a:cubicBezTo>
                <a:cubicBezTo>
                  <a:pt x="0" y="272"/>
                  <a:pt x="78" y="371"/>
                  <a:pt x="179" y="371"/>
                </a:cubicBezTo>
                <a:cubicBezTo>
                  <a:pt x="180" y="371"/>
                  <a:pt x="180" y="371"/>
                  <a:pt x="181" y="371"/>
                </a:cubicBezTo>
                <a:cubicBezTo>
                  <a:pt x="281" y="370"/>
                  <a:pt x="369" y="302"/>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5" name="Google Shape;2085;p42"/>
          <p:cNvSpPr/>
          <p:nvPr/>
        </p:nvSpPr>
        <p:spPr>
          <a:xfrm flipH="1">
            <a:off x="9078322" y="3401748"/>
            <a:ext cx="23225" cy="30699"/>
          </a:xfrm>
          <a:custGeom>
            <a:avLst/>
            <a:gdLst/>
            <a:ahLst/>
            <a:cxnLst/>
            <a:rect l="l" t="t" r="r" b="b"/>
            <a:pathLst>
              <a:path w="380" h="372" extrusionOk="0">
                <a:moveTo>
                  <a:pt x="201" y="1"/>
                </a:moveTo>
                <a:cubicBezTo>
                  <a:pt x="200" y="1"/>
                  <a:pt x="200" y="1"/>
                  <a:pt x="199" y="1"/>
                </a:cubicBezTo>
                <a:cubicBezTo>
                  <a:pt x="99" y="2"/>
                  <a:pt x="10" y="72"/>
                  <a:pt x="5" y="177"/>
                </a:cubicBezTo>
                <a:cubicBezTo>
                  <a:pt x="0" y="272"/>
                  <a:pt x="79" y="371"/>
                  <a:pt x="179" y="371"/>
                </a:cubicBezTo>
                <a:cubicBezTo>
                  <a:pt x="180" y="371"/>
                  <a:pt x="180" y="371"/>
                  <a:pt x="181" y="371"/>
                </a:cubicBezTo>
                <a:cubicBezTo>
                  <a:pt x="281" y="370"/>
                  <a:pt x="370" y="300"/>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6" name="Google Shape;2086;p42"/>
          <p:cNvSpPr/>
          <p:nvPr/>
        </p:nvSpPr>
        <p:spPr>
          <a:xfrm flipH="1">
            <a:off x="9084370" y="3363045"/>
            <a:ext cx="23286" cy="30699"/>
          </a:xfrm>
          <a:custGeom>
            <a:avLst/>
            <a:gdLst/>
            <a:ahLst/>
            <a:cxnLst/>
            <a:rect l="l" t="t" r="r" b="b"/>
            <a:pathLst>
              <a:path w="381" h="372" extrusionOk="0">
                <a:moveTo>
                  <a:pt x="201" y="1"/>
                </a:moveTo>
                <a:cubicBezTo>
                  <a:pt x="201" y="1"/>
                  <a:pt x="200" y="1"/>
                  <a:pt x="200" y="1"/>
                </a:cubicBezTo>
                <a:cubicBezTo>
                  <a:pt x="99" y="3"/>
                  <a:pt x="12" y="72"/>
                  <a:pt x="5" y="177"/>
                </a:cubicBezTo>
                <a:cubicBezTo>
                  <a:pt x="1" y="273"/>
                  <a:pt x="80" y="371"/>
                  <a:pt x="180" y="371"/>
                </a:cubicBezTo>
                <a:cubicBezTo>
                  <a:pt x="180" y="371"/>
                  <a:pt x="181" y="371"/>
                  <a:pt x="181" y="371"/>
                </a:cubicBezTo>
                <a:cubicBezTo>
                  <a:pt x="282" y="370"/>
                  <a:pt x="370" y="302"/>
                  <a:pt x="376"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7" name="Google Shape;2087;p42"/>
          <p:cNvSpPr/>
          <p:nvPr/>
        </p:nvSpPr>
        <p:spPr>
          <a:xfrm flipH="1">
            <a:off x="9160400" y="5206038"/>
            <a:ext cx="244" cy="1403"/>
          </a:xfrm>
          <a:custGeom>
            <a:avLst/>
            <a:gdLst/>
            <a:ahLst/>
            <a:cxnLst/>
            <a:rect l="l" t="t" r="r" b="b"/>
            <a:pathLst>
              <a:path w="4" h="17" extrusionOk="0">
                <a:moveTo>
                  <a:pt x="1" y="0"/>
                </a:moveTo>
                <a:cubicBezTo>
                  <a:pt x="1" y="0"/>
                  <a:pt x="1" y="0"/>
                  <a:pt x="1" y="1"/>
                </a:cubicBezTo>
                <a:lnTo>
                  <a:pt x="1" y="1"/>
                </a:lnTo>
                <a:cubicBezTo>
                  <a:pt x="1" y="1"/>
                  <a:pt x="1" y="0"/>
                  <a:pt x="1" y="0"/>
                </a:cubicBezTo>
                <a:close/>
                <a:moveTo>
                  <a:pt x="1" y="1"/>
                </a:moveTo>
                <a:cubicBezTo>
                  <a:pt x="1" y="5"/>
                  <a:pt x="2" y="8"/>
                  <a:pt x="2" y="11"/>
                </a:cubicBezTo>
                <a:lnTo>
                  <a:pt x="2" y="11"/>
                </a:lnTo>
                <a:cubicBezTo>
                  <a:pt x="2" y="10"/>
                  <a:pt x="2" y="8"/>
                  <a:pt x="2" y="6"/>
                </a:cubicBezTo>
                <a:cubicBezTo>
                  <a:pt x="1" y="4"/>
                  <a:pt x="1" y="2"/>
                  <a:pt x="1" y="1"/>
                </a:cubicBezTo>
                <a:close/>
                <a:moveTo>
                  <a:pt x="2" y="11"/>
                </a:moveTo>
                <a:cubicBezTo>
                  <a:pt x="2" y="13"/>
                  <a:pt x="3" y="15"/>
                  <a:pt x="3" y="16"/>
                </a:cubicBezTo>
                <a:cubicBezTo>
                  <a:pt x="3" y="14"/>
                  <a:pt x="3" y="13"/>
                  <a:pt x="2" y="11"/>
                </a:cubicBezTo>
                <a:close/>
              </a:path>
            </a:pathLst>
          </a:custGeom>
          <a:solidFill>
            <a:srgbClr val="EF9E41"/>
          </a:solidFill>
          <a:ln>
            <a:noFill/>
          </a:ln>
        </p:spPr>
        <p:txBody>
          <a:bodyPr spcFirstLastPara="1" wrap="square" lIns="91425" tIns="91425" rIns="91425" bIns="91425" anchor="ctr" anchorCtr="0">
            <a:noAutofit/>
          </a:bodyPr>
          <a:lstStyle/>
          <a:p>
            <a:endParaRPr/>
          </a:p>
        </p:txBody>
      </p:sp>
      <p:sp>
        <p:nvSpPr>
          <p:cNvPr id="2088" name="Google Shape;2088;p42"/>
          <p:cNvSpPr/>
          <p:nvPr/>
        </p:nvSpPr>
        <p:spPr>
          <a:xfrm flipH="1">
            <a:off x="9130577" y="4867693"/>
            <a:ext cx="2017" cy="165"/>
          </a:xfrm>
          <a:custGeom>
            <a:avLst/>
            <a:gdLst/>
            <a:ahLst/>
            <a:cxnLst/>
            <a:rect l="l" t="t" r="r" b="b"/>
            <a:pathLst>
              <a:path w="33" h="2" extrusionOk="0">
                <a:moveTo>
                  <a:pt x="30" y="0"/>
                </a:moveTo>
                <a:cubicBezTo>
                  <a:pt x="30" y="0"/>
                  <a:pt x="29" y="1"/>
                  <a:pt x="28" y="1"/>
                </a:cubicBezTo>
                <a:lnTo>
                  <a:pt x="32" y="1"/>
                </a:lnTo>
                <a:cubicBezTo>
                  <a:pt x="32" y="0"/>
                  <a:pt x="31" y="0"/>
                  <a:pt x="30" y="0"/>
                </a:cubicBezTo>
                <a:close/>
                <a:moveTo>
                  <a:pt x="4" y="1"/>
                </a:moveTo>
                <a:lnTo>
                  <a:pt x="4" y="1"/>
                </a:lnTo>
                <a:cubicBezTo>
                  <a:pt x="3" y="2"/>
                  <a:pt x="2" y="2"/>
                  <a:pt x="0" y="2"/>
                </a:cubicBezTo>
                <a:cubicBezTo>
                  <a:pt x="2" y="2"/>
                  <a:pt x="3" y="2"/>
                  <a:pt x="4" y="1"/>
                </a:cubicBezTo>
                <a:close/>
                <a:moveTo>
                  <a:pt x="10" y="1"/>
                </a:moveTo>
                <a:cubicBezTo>
                  <a:pt x="8" y="1"/>
                  <a:pt x="6" y="1"/>
                  <a:pt x="4" y="1"/>
                </a:cubicBezTo>
                <a:lnTo>
                  <a:pt x="4" y="1"/>
                </a:lnTo>
                <a:cubicBezTo>
                  <a:pt x="5" y="1"/>
                  <a:pt x="7" y="1"/>
                  <a:pt x="8" y="1"/>
                </a:cubicBezTo>
                <a:cubicBezTo>
                  <a:pt x="13" y="1"/>
                  <a:pt x="18" y="2"/>
                  <a:pt x="23" y="2"/>
                </a:cubicBezTo>
                <a:cubicBezTo>
                  <a:pt x="25" y="2"/>
                  <a:pt x="26" y="1"/>
                  <a:pt x="28" y="1"/>
                </a:cubicBez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89" name="Google Shape;2089;p42"/>
          <p:cNvSpPr/>
          <p:nvPr/>
        </p:nvSpPr>
        <p:spPr>
          <a:xfrm flipH="1">
            <a:off x="9109184" y="4867694"/>
            <a:ext cx="55006" cy="364257"/>
          </a:xfrm>
          <a:custGeom>
            <a:avLst/>
            <a:gdLst/>
            <a:ahLst/>
            <a:cxnLst/>
            <a:rect l="l" t="t" r="r" b="b"/>
            <a:pathLst>
              <a:path w="900" h="4414" extrusionOk="0">
                <a:moveTo>
                  <a:pt x="551" y="1"/>
                </a:moveTo>
                <a:lnTo>
                  <a:pt x="556" y="2"/>
                </a:lnTo>
                <a:cubicBezTo>
                  <a:pt x="554" y="1"/>
                  <a:pt x="553" y="1"/>
                  <a:pt x="551" y="1"/>
                </a:cubicBezTo>
                <a:cubicBezTo>
                  <a:pt x="547" y="1"/>
                  <a:pt x="543" y="2"/>
                  <a:pt x="540" y="2"/>
                </a:cubicBezTo>
                <a:cubicBezTo>
                  <a:pt x="489" y="2"/>
                  <a:pt x="441" y="24"/>
                  <a:pt x="407" y="59"/>
                </a:cubicBezTo>
                <a:cubicBezTo>
                  <a:pt x="370" y="73"/>
                  <a:pt x="337" y="96"/>
                  <a:pt x="315" y="128"/>
                </a:cubicBezTo>
                <a:cubicBezTo>
                  <a:pt x="308" y="137"/>
                  <a:pt x="304" y="146"/>
                  <a:pt x="299" y="155"/>
                </a:cubicBezTo>
                <a:cubicBezTo>
                  <a:pt x="288" y="152"/>
                  <a:pt x="276" y="149"/>
                  <a:pt x="265" y="149"/>
                </a:cubicBezTo>
                <a:cubicBezTo>
                  <a:pt x="260" y="149"/>
                  <a:pt x="255" y="149"/>
                  <a:pt x="250" y="149"/>
                </a:cubicBezTo>
                <a:cubicBezTo>
                  <a:pt x="151" y="149"/>
                  <a:pt x="80" y="226"/>
                  <a:pt x="68" y="321"/>
                </a:cubicBezTo>
                <a:cubicBezTo>
                  <a:pt x="57" y="403"/>
                  <a:pt x="66" y="487"/>
                  <a:pt x="62" y="569"/>
                </a:cubicBezTo>
                <a:cubicBezTo>
                  <a:pt x="60" y="656"/>
                  <a:pt x="52" y="741"/>
                  <a:pt x="45" y="826"/>
                </a:cubicBezTo>
                <a:cubicBezTo>
                  <a:pt x="30" y="998"/>
                  <a:pt x="17" y="1168"/>
                  <a:pt x="9" y="1340"/>
                </a:cubicBezTo>
                <a:cubicBezTo>
                  <a:pt x="1" y="1508"/>
                  <a:pt x="9" y="1678"/>
                  <a:pt x="14" y="1846"/>
                </a:cubicBezTo>
                <a:cubicBezTo>
                  <a:pt x="20" y="2024"/>
                  <a:pt x="23" y="2201"/>
                  <a:pt x="25" y="2379"/>
                </a:cubicBezTo>
                <a:cubicBezTo>
                  <a:pt x="25" y="2377"/>
                  <a:pt x="25" y="2375"/>
                  <a:pt x="26" y="2373"/>
                </a:cubicBezTo>
                <a:lnTo>
                  <a:pt x="26" y="2373"/>
                </a:lnTo>
                <a:cubicBezTo>
                  <a:pt x="23" y="2723"/>
                  <a:pt x="18" y="3073"/>
                  <a:pt x="26" y="3423"/>
                </a:cubicBezTo>
                <a:cubicBezTo>
                  <a:pt x="29" y="3531"/>
                  <a:pt x="33" y="3637"/>
                  <a:pt x="38" y="3744"/>
                </a:cubicBezTo>
                <a:cubicBezTo>
                  <a:pt x="43" y="3821"/>
                  <a:pt x="45" y="3899"/>
                  <a:pt x="54" y="3975"/>
                </a:cubicBezTo>
                <a:cubicBezTo>
                  <a:pt x="67" y="4081"/>
                  <a:pt x="75" y="4196"/>
                  <a:pt x="124" y="4292"/>
                </a:cubicBezTo>
                <a:cubicBezTo>
                  <a:pt x="160" y="4362"/>
                  <a:pt x="233" y="4413"/>
                  <a:pt x="312" y="4413"/>
                </a:cubicBezTo>
                <a:cubicBezTo>
                  <a:pt x="313" y="4413"/>
                  <a:pt x="314" y="4413"/>
                  <a:pt x="315" y="4413"/>
                </a:cubicBezTo>
                <a:cubicBezTo>
                  <a:pt x="329" y="4412"/>
                  <a:pt x="344" y="4411"/>
                  <a:pt x="357" y="4408"/>
                </a:cubicBezTo>
                <a:cubicBezTo>
                  <a:pt x="399" y="4396"/>
                  <a:pt x="441" y="4377"/>
                  <a:pt x="468" y="4342"/>
                </a:cubicBezTo>
                <a:cubicBezTo>
                  <a:pt x="485" y="4322"/>
                  <a:pt x="503" y="4300"/>
                  <a:pt x="520" y="4277"/>
                </a:cubicBezTo>
                <a:cubicBezTo>
                  <a:pt x="522" y="4273"/>
                  <a:pt x="525" y="4268"/>
                  <a:pt x="529" y="4264"/>
                </a:cubicBezTo>
                <a:cubicBezTo>
                  <a:pt x="548" y="4346"/>
                  <a:pt x="620" y="4410"/>
                  <a:pt x="707" y="4410"/>
                </a:cubicBezTo>
                <a:cubicBezTo>
                  <a:pt x="708" y="4410"/>
                  <a:pt x="709" y="4410"/>
                  <a:pt x="710" y="4410"/>
                </a:cubicBezTo>
                <a:lnTo>
                  <a:pt x="720" y="4410"/>
                </a:lnTo>
                <a:cubicBezTo>
                  <a:pt x="819" y="4404"/>
                  <a:pt x="899" y="4313"/>
                  <a:pt x="891" y="4213"/>
                </a:cubicBezTo>
                <a:cubicBezTo>
                  <a:pt x="881" y="4077"/>
                  <a:pt x="874" y="3941"/>
                  <a:pt x="871" y="3805"/>
                </a:cubicBezTo>
                <a:cubicBezTo>
                  <a:pt x="866" y="3660"/>
                  <a:pt x="856" y="3515"/>
                  <a:pt x="849" y="3369"/>
                </a:cubicBezTo>
                <a:cubicBezTo>
                  <a:pt x="834" y="3068"/>
                  <a:pt x="837" y="2764"/>
                  <a:pt x="834" y="2464"/>
                </a:cubicBezTo>
                <a:cubicBezTo>
                  <a:pt x="832" y="2272"/>
                  <a:pt x="825" y="2078"/>
                  <a:pt x="822" y="1886"/>
                </a:cubicBezTo>
                <a:cubicBezTo>
                  <a:pt x="819" y="1690"/>
                  <a:pt x="818" y="1492"/>
                  <a:pt x="817" y="1296"/>
                </a:cubicBezTo>
                <a:cubicBezTo>
                  <a:pt x="816" y="1098"/>
                  <a:pt x="811" y="902"/>
                  <a:pt x="801" y="703"/>
                </a:cubicBezTo>
                <a:cubicBezTo>
                  <a:pt x="795" y="595"/>
                  <a:pt x="788" y="487"/>
                  <a:pt x="779" y="378"/>
                </a:cubicBezTo>
                <a:cubicBezTo>
                  <a:pt x="771" y="279"/>
                  <a:pt x="763" y="167"/>
                  <a:pt x="703" y="84"/>
                </a:cubicBezTo>
                <a:cubicBezTo>
                  <a:pt x="668" y="37"/>
                  <a:pt x="622" y="10"/>
                  <a:pt x="568" y="3"/>
                </a:cubicBezTo>
                <a:cubicBezTo>
                  <a:pt x="562" y="2"/>
                  <a:pt x="556" y="1"/>
                  <a:pt x="5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0" name="Google Shape;2090;p42"/>
          <p:cNvSpPr/>
          <p:nvPr/>
        </p:nvSpPr>
        <p:spPr>
          <a:xfrm flipH="1">
            <a:off x="9131920" y="4867693"/>
            <a:ext cx="122" cy="83"/>
          </a:xfrm>
          <a:custGeom>
            <a:avLst/>
            <a:gdLst/>
            <a:ahLst/>
            <a:cxnLst/>
            <a:rect l="l" t="t" r="r" b="b"/>
            <a:pathLst>
              <a:path w="2" h="1" extrusionOk="0">
                <a:moveTo>
                  <a:pt x="1" y="1"/>
                </a:moveTo>
                <a:lnTo>
                  <a:pt x="2" y="1"/>
                </a:lnTo>
                <a:lnTo>
                  <a:pt x="2" y="1"/>
                </a:ln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91" name="Google Shape;2091;p42"/>
          <p:cNvSpPr/>
          <p:nvPr/>
        </p:nvSpPr>
        <p:spPr>
          <a:xfrm flipH="1">
            <a:off x="9024722" y="5220892"/>
            <a:ext cx="75113" cy="462379"/>
          </a:xfrm>
          <a:custGeom>
            <a:avLst/>
            <a:gdLst/>
            <a:ahLst/>
            <a:cxnLst/>
            <a:rect l="l" t="t" r="r" b="b"/>
            <a:pathLst>
              <a:path w="1229" h="5603" extrusionOk="0">
                <a:moveTo>
                  <a:pt x="804" y="0"/>
                </a:moveTo>
                <a:cubicBezTo>
                  <a:pt x="800" y="0"/>
                  <a:pt x="797" y="1"/>
                  <a:pt x="793" y="1"/>
                </a:cubicBezTo>
                <a:cubicBezTo>
                  <a:pt x="733" y="5"/>
                  <a:pt x="685" y="38"/>
                  <a:pt x="655" y="85"/>
                </a:cubicBezTo>
                <a:cubicBezTo>
                  <a:pt x="635" y="73"/>
                  <a:pt x="614" y="64"/>
                  <a:pt x="591" y="58"/>
                </a:cubicBezTo>
                <a:cubicBezTo>
                  <a:pt x="579" y="56"/>
                  <a:pt x="567" y="54"/>
                  <a:pt x="555" y="54"/>
                </a:cubicBezTo>
                <a:cubicBezTo>
                  <a:pt x="533" y="54"/>
                  <a:pt x="511" y="58"/>
                  <a:pt x="491" y="66"/>
                </a:cubicBezTo>
                <a:cubicBezTo>
                  <a:pt x="480" y="60"/>
                  <a:pt x="467" y="56"/>
                  <a:pt x="455" y="53"/>
                </a:cubicBezTo>
                <a:cubicBezTo>
                  <a:pt x="452" y="52"/>
                  <a:pt x="449" y="51"/>
                  <a:pt x="446" y="51"/>
                </a:cubicBezTo>
                <a:cubicBezTo>
                  <a:pt x="434" y="48"/>
                  <a:pt x="421" y="47"/>
                  <a:pt x="409" y="47"/>
                </a:cubicBezTo>
                <a:cubicBezTo>
                  <a:pt x="355" y="47"/>
                  <a:pt x="299" y="74"/>
                  <a:pt x="265" y="116"/>
                </a:cubicBezTo>
                <a:cubicBezTo>
                  <a:pt x="247" y="108"/>
                  <a:pt x="227" y="103"/>
                  <a:pt x="207" y="101"/>
                </a:cubicBezTo>
                <a:cubicBezTo>
                  <a:pt x="203" y="101"/>
                  <a:pt x="199" y="101"/>
                  <a:pt x="196" y="101"/>
                </a:cubicBezTo>
                <a:cubicBezTo>
                  <a:pt x="129" y="101"/>
                  <a:pt x="56" y="140"/>
                  <a:pt x="29" y="203"/>
                </a:cubicBezTo>
                <a:cubicBezTo>
                  <a:pt x="18" y="231"/>
                  <a:pt x="9" y="256"/>
                  <a:pt x="5" y="287"/>
                </a:cubicBezTo>
                <a:cubicBezTo>
                  <a:pt x="1" y="319"/>
                  <a:pt x="1" y="351"/>
                  <a:pt x="2" y="384"/>
                </a:cubicBezTo>
                <a:cubicBezTo>
                  <a:pt x="3" y="415"/>
                  <a:pt x="4" y="446"/>
                  <a:pt x="4" y="476"/>
                </a:cubicBezTo>
                <a:cubicBezTo>
                  <a:pt x="6" y="531"/>
                  <a:pt x="9" y="587"/>
                  <a:pt x="10" y="642"/>
                </a:cubicBezTo>
                <a:cubicBezTo>
                  <a:pt x="30" y="1052"/>
                  <a:pt x="38" y="1461"/>
                  <a:pt x="53" y="1869"/>
                </a:cubicBezTo>
                <a:cubicBezTo>
                  <a:pt x="68" y="2280"/>
                  <a:pt x="93" y="2688"/>
                  <a:pt x="129" y="3096"/>
                </a:cubicBezTo>
                <a:cubicBezTo>
                  <a:pt x="163" y="3489"/>
                  <a:pt x="208" y="3883"/>
                  <a:pt x="236" y="4276"/>
                </a:cubicBezTo>
                <a:cubicBezTo>
                  <a:pt x="250" y="4476"/>
                  <a:pt x="273" y="4674"/>
                  <a:pt x="290" y="4873"/>
                </a:cubicBezTo>
                <a:cubicBezTo>
                  <a:pt x="299" y="4971"/>
                  <a:pt x="308" y="5070"/>
                  <a:pt x="319" y="5167"/>
                </a:cubicBezTo>
                <a:cubicBezTo>
                  <a:pt x="323" y="5213"/>
                  <a:pt x="326" y="5257"/>
                  <a:pt x="327" y="5303"/>
                </a:cubicBezTo>
                <a:cubicBezTo>
                  <a:pt x="329" y="5355"/>
                  <a:pt x="328" y="5405"/>
                  <a:pt x="336" y="5455"/>
                </a:cubicBezTo>
                <a:cubicBezTo>
                  <a:pt x="351" y="5542"/>
                  <a:pt x="434" y="5603"/>
                  <a:pt x="519" y="5603"/>
                </a:cubicBezTo>
                <a:cubicBezTo>
                  <a:pt x="519" y="5603"/>
                  <a:pt x="520" y="5603"/>
                  <a:pt x="521" y="5603"/>
                </a:cubicBezTo>
                <a:cubicBezTo>
                  <a:pt x="532" y="5603"/>
                  <a:pt x="543" y="5601"/>
                  <a:pt x="554" y="5599"/>
                </a:cubicBezTo>
                <a:cubicBezTo>
                  <a:pt x="605" y="5589"/>
                  <a:pt x="645" y="5560"/>
                  <a:pt x="670" y="5521"/>
                </a:cubicBezTo>
                <a:cubicBezTo>
                  <a:pt x="680" y="5523"/>
                  <a:pt x="690" y="5523"/>
                  <a:pt x="700" y="5523"/>
                </a:cubicBezTo>
                <a:cubicBezTo>
                  <a:pt x="744" y="5523"/>
                  <a:pt x="787" y="5512"/>
                  <a:pt x="832" y="5503"/>
                </a:cubicBezTo>
                <a:cubicBezTo>
                  <a:pt x="872" y="5496"/>
                  <a:pt x="914" y="5489"/>
                  <a:pt x="956" y="5479"/>
                </a:cubicBezTo>
                <a:cubicBezTo>
                  <a:pt x="969" y="5487"/>
                  <a:pt x="985" y="5493"/>
                  <a:pt x="1001" y="5495"/>
                </a:cubicBezTo>
                <a:cubicBezTo>
                  <a:pt x="1014" y="5499"/>
                  <a:pt x="1028" y="5500"/>
                  <a:pt x="1040" y="5500"/>
                </a:cubicBezTo>
                <a:cubicBezTo>
                  <a:pt x="1092" y="5499"/>
                  <a:pt x="1139" y="5476"/>
                  <a:pt x="1176" y="5438"/>
                </a:cubicBezTo>
                <a:cubicBezTo>
                  <a:pt x="1227" y="5388"/>
                  <a:pt x="1229" y="5322"/>
                  <a:pt x="1229" y="5256"/>
                </a:cubicBezTo>
                <a:cubicBezTo>
                  <a:pt x="1229" y="5210"/>
                  <a:pt x="1228" y="5165"/>
                  <a:pt x="1227" y="5118"/>
                </a:cubicBezTo>
                <a:cubicBezTo>
                  <a:pt x="1214" y="4735"/>
                  <a:pt x="1164" y="4353"/>
                  <a:pt x="1135" y="3969"/>
                </a:cubicBezTo>
                <a:cubicBezTo>
                  <a:pt x="1120" y="3770"/>
                  <a:pt x="1105" y="3571"/>
                  <a:pt x="1095" y="3372"/>
                </a:cubicBezTo>
                <a:cubicBezTo>
                  <a:pt x="1086" y="3170"/>
                  <a:pt x="1081" y="2969"/>
                  <a:pt x="1076" y="2768"/>
                </a:cubicBezTo>
                <a:cubicBezTo>
                  <a:pt x="1065" y="2379"/>
                  <a:pt x="1041" y="1992"/>
                  <a:pt x="1028" y="1603"/>
                </a:cubicBezTo>
                <a:cubicBezTo>
                  <a:pt x="1020" y="1403"/>
                  <a:pt x="1014" y="1203"/>
                  <a:pt x="1007" y="1002"/>
                </a:cubicBezTo>
                <a:cubicBezTo>
                  <a:pt x="1001" y="810"/>
                  <a:pt x="992" y="618"/>
                  <a:pt x="988" y="426"/>
                </a:cubicBezTo>
                <a:cubicBezTo>
                  <a:pt x="989" y="342"/>
                  <a:pt x="993" y="257"/>
                  <a:pt x="990" y="173"/>
                </a:cubicBezTo>
                <a:cubicBezTo>
                  <a:pt x="985" y="75"/>
                  <a:pt x="898" y="0"/>
                  <a:pt x="804"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2" name="Google Shape;2092;p42"/>
          <p:cNvSpPr/>
          <p:nvPr/>
        </p:nvSpPr>
        <p:spPr>
          <a:xfrm flipH="1">
            <a:off x="8133015" y="4862330"/>
            <a:ext cx="57084" cy="395617"/>
          </a:xfrm>
          <a:custGeom>
            <a:avLst/>
            <a:gdLst/>
            <a:ahLst/>
            <a:cxnLst/>
            <a:rect l="l" t="t" r="r" b="b"/>
            <a:pathLst>
              <a:path w="934" h="4794" extrusionOk="0">
                <a:moveTo>
                  <a:pt x="517" y="0"/>
                </a:moveTo>
                <a:cubicBezTo>
                  <a:pt x="418" y="0"/>
                  <a:pt x="344" y="78"/>
                  <a:pt x="333" y="173"/>
                </a:cubicBezTo>
                <a:cubicBezTo>
                  <a:pt x="332" y="175"/>
                  <a:pt x="332" y="179"/>
                  <a:pt x="332" y="181"/>
                </a:cubicBezTo>
                <a:cubicBezTo>
                  <a:pt x="325" y="193"/>
                  <a:pt x="318" y="204"/>
                  <a:pt x="314" y="216"/>
                </a:cubicBezTo>
                <a:cubicBezTo>
                  <a:pt x="278" y="306"/>
                  <a:pt x="282" y="416"/>
                  <a:pt x="282" y="512"/>
                </a:cubicBezTo>
                <a:cubicBezTo>
                  <a:pt x="280" y="594"/>
                  <a:pt x="279" y="676"/>
                  <a:pt x="280" y="759"/>
                </a:cubicBezTo>
                <a:cubicBezTo>
                  <a:pt x="280" y="795"/>
                  <a:pt x="280" y="832"/>
                  <a:pt x="280" y="868"/>
                </a:cubicBezTo>
                <a:cubicBezTo>
                  <a:pt x="270" y="962"/>
                  <a:pt x="261" y="1055"/>
                  <a:pt x="252" y="1149"/>
                </a:cubicBezTo>
                <a:cubicBezTo>
                  <a:pt x="237" y="1311"/>
                  <a:pt x="221" y="1473"/>
                  <a:pt x="204" y="1636"/>
                </a:cubicBezTo>
                <a:cubicBezTo>
                  <a:pt x="187" y="1803"/>
                  <a:pt x="166" y="1971"/>
                  <a:pt x="155" y="2139"/>
                </a:cubicBezTo>
                <a:cubicBezTo>
                  <a:pt x="140" y="2339"/>
                  <a:pt x="131" y="2538"/>
                  <a:pt x="115" y="2737"/>
                </a:cubicBezTo>
                <a:cubicBezTo>
                  <a:pt x="98" y="2935"/>
                  <a:pt x="72" y="3130"/>
                  <a:pt x="59" y="3327"/>
                </a:cubicBezTo>
                <a:cubicBezTo>
                  <a:pt x="45" y="3512"/>
                  <a:pt x="45" y="3699"/>
                  <a:pt x="32" y="3884"/>
                </a:cubicBezTo>
                <a:cubicBezTo>
                  <a:pt x="19" y="4080"/>
                  <a:pt x="0" y="4277"/>
                  <a:pt x="7" y="4475"/>
                </a:cubicBezTo>
                <a:cubicBezTo>
                  <a:pt x="8" y="4528"/>
                  <a:pt x="8" y="4581"/>
                  <a:pt x="19" y="4633"/>
                </a:cubicBezTo>
                <a:cubicBezTo>
                  <a:pt x="39" y="4723"/>
                  <a:pt x="116" y="4788"/>
                  <a:pt x="208" y="4794"/>
                </a:cubicBezTo>
                <a:lnTo>
                  <a:pt x="224" y="4794"/>
                </a:lnTo>
                <a:cubicBezTo>
                  <a:pt x="314" y="4793"/>
                  <a:pt x="404" y="4733"/>
                  <a:pt x="468" y="4676"/>
                </a:cubicBezTo>
                <a:cubicBezTo>
                  <a:pt x="549" y="4604"/>
                  <a:pt x="610" y="4516"/>
                  <a:pt x="641" y="4412"/>
                </a:cubicBezTo>
                <a:cubicBezTo>
                  <a:pt x="699" y="4221"/>
                  <a:pt x="714" y="4021"/>
                  <a:pt x="733" y="3823"/>
                </a:cubicBezTo>
                <a:cubicBezTo>
                  <a:pt x="742" y="3727"/>
                  <a:pt x="752" y="3631"/>
                  <a:pt x="762" y="3535"/>
                </a:cubicBezTo>
                <a:cubicBezTo>
                  <a:pt x="772" y="3438"/>
                  <a:pt x="784" y="3341"/>
                  <a:pt x="793" y="3245"/>
                </a:cubicBezTo>
                <a:cubicBezTo>
                  <a:pt x="803" y="3134"/>
                  <a:pt x="818" y="3024"/>
                  <a:pt x="826" y="2914"/>
                </a:cubicBezTo>
                <a:cubicBezTo>
                  <a:pt x="833" y="2799"/>
                  <a:pt x="840" y="2685"/>
                  <a:pt x="848" y="2570"/>
                </a:cubicBezTo>
                <a:cubicBezTo>
                  <a:pt x="855" y="2469"/>
                  <a:pt x="855" y="2368"/>
                  <a:pt x="858" y="2266"/>
                </a:cubicBezTo>
                <a:cubicBezTo>
                  <a:pt x="865" y="2069"/>
                  <a:pt x="869" y="1871"/>
                  <a:pt x="875" y="1675"/>
                </a:cubicBezTo>
                <a:cubicBezTo>
                  <a:pt x="881" y="1474"/>
                  <a:pt x="891" y="1276"/>
                  <a:pt x="904" y="1077"/>
                </a:cubicBezTo>
                <a:cubicBezTo>
                  <a:pt x="915" y="886"/>
                  <a:pt x="933" y="695"/>
                  <a:pt x="927" y="505"/>
                </a:cubicBezTo>
                <a:cubicBezTo>
                  <a:pt x="925" y="458"/>
                  <a:pt x="922" y="411"/>
                  <a:pt x="919" y="364"/>
                </a:cubicBezTo>
                <a:cubicBezTo>
                  <a:pt x="916" y="326"/>
                  <a:pt x="914" y="289"/>
                  <a:pt x="901" y="253"/>
                </a:cubicBezTo>
                <a:cubicBezTo>
                  <a:pt x="871" y="173"/>
                  <a:pt x="794" y="123"/>
                  <a:pt x="710" y="123"/>
                </a:cubicBezTo>
                <a:cubicBezTo>
                  <a:pt x="704" y="123"/>
                  <a:pt x="699" y="124"/>
                  <a:pt x="693" y="124"/>
                </a:cubicBezTo>
                <a:cubicBezTo>
                  <a:pt x="668" y="57"/>
                  <a:pt x="601" y="5"/>
                  <a:pt x="530" y="1"/>
                </a:cubicBezTo>
                <a:cubicBezTo>
                  <a:pt x="526" y="0"/>
                  <a:pt x="521" y="0"/>
                  <a:pt x="5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grpSp>
        <p:nvGrpSpPr>
          <p:cNvPr id="2093" name="Google Shape;2093;p42"/>
          <p:cNvGrpSpPr/>
          <p:nvPr/>
        </p:nvGrpSpPr>
        <p:grpSpPr>
          <a:xfrm>
            <a:off x="1407291" y="2838126"/>
            <a:ext cx="1240746" cy="3568721"/>
            <a:chOff x="6553887" y="1596185"/>
            <a:chExt cx="1240746" cy="2676541"/>
          </a:xfrm>
        </p:grpSpPr>
        <p:sp>
          <p:nvSpPr>
            <p:cNvPr id="2094" name="Google Shape;2094;p42"/>
            <p:cNvSpPr/>
            <p:nvPr/>
          </p:nvSpPr>
          <p:spPr>
            <a:xfrm flipH="1">
              <a:off x="6810275" y="3314878"/>
              <a:ext cx="661719" cy="219223"/>
            </a:xfrm>
            <a:custGeom>
              <a:avLst/>
              <a:gdLst/>
              <a:ahLst/>
              <a:cxnLst/>
              <a:rect l="l" t="t" r="r" b="b"/>
              <a:pathLst>
                <a:path w="10827" h="3542" extrusionOk="0">
                  <a:moveTo>
                    <a:pt x="4319" y="211"/>
                  </a:moveTo>
                  <a:cubicBezTo>
                    <a:pt x="4313" y="213"/>
                    <a:pt x="4307" y="216"/>
                    <a:pt x="4301" y="219"/>
                  </a:cubicBezTo>
                  <a:lnTo>
                    <a:pt x="4301" y="219"/>
                  </a:lnTo>
                  <a:cubicBezTo>
                    <a:pt x="4307" y="216"/>
                    <a:pt x="4313" y="213"/>
                    <a:pt x="4319" y="211"/>
                  </a:cubicBezTo>
                  <a:close/>
                  <a:moveTo>
                    <a:pt x="4301" y="219"/>
                  </a:moveTo>
                  <a:cubicBezTo>
                    <a:pt x="4300" y="219"/>
                    <a:pt x="4300" y="219"/>
                    <a:pt x="4299" y="219"/>
                  </a:cubicBezTo>
                  <a:cubicBezTo>
                    <a:pt x="4300" y="219"/>
                    <a:pt x="4300" y="219"/>
                    <a:pt x="4301" y="219"/>
                  </a:cubicBezTo>
                  <a:close/>
                  <a:moveTo>
                    <a:pt x="3523" y="1668"/>
                  </a:moveTo>
                  <a:cubicBezTo>
                    <a:pt x="3523" y="1668"/>
                    <a:pt x="3522" y="1669"/>
                    <a:pt x="3522" y="1669"/>
                  </a:cubicBezTo>
                  <a:cubicBezTo>
                    <a:pt x="3522" y="1669"/>
                    <a:pt x="3523" y="1669"/>
                    <a:pt x="3523" y="1668"/>
                  </a:cubicBezTo>
                  <a:close/>
                  <a:moveTo>
                    <a:pt x="3594" y="1613"/>
                  </a:moveTo>
                  <a:lnTo>
                    <a:pt x="3594" y="1613"/>
                  </a:lnTo>
                  <a:cubicBezTo>
                    <a:pt x="3564" y="1641"/>
                    <a:pt x="3533" y="1668"/>
                    <a:pt x="3503" y="1694"/>
                  </a:cubicBezTo>
                  <a:cubicBezTo>
                    <a:pt x="3509" y="1686"/>
                    <a:pt x="3515" y="1678"/>
                    <a:pt x="3522" y="1669"/>
                  </a:cubicBezTo>
                  <a:cubicBezTo>
                    <a:pt x="3522" y="1669"/>
                    <a:pt x="3522" y="1668"/>
                    <a:pt x="3523" y="1668"/>
                  </a:cubicBezTo>
                  <a:cubicBezTo>
                    <a:pt x="3546" y="1650"/>
                    <a:pt x="3570" y="1631"/>
                    <a:pt x="3594" y="1613"/>
                  </a:cubicBezTo>
                  <a:close/>
                  <a:moveTo>
                    <a:pt x="5072" y="0"/>
                  </a:moveTo>
                  <a:cubicBezTo>
                    <a:pt x="5039" y="0"/>
                    <a:pt x="5006" y="5"/>
                    <a:pt x="4973" y="12"/>
                  </a:cubicBezTo>
                  <a:cubicBezTo>
                    <a:pt x="4903" y="26"/>
                    <a:pt x="4836" y="44"/>
                    <a:pt x="4768" y="64"/>
                  </a:cubicBezTo>
                  <a:cubicBezTo>
                    <a:pt x="4614" y="98"/>
                    <a:pt x="4464" y="149"/>
                    <a:pt x="4319" y="211"/>
                  </a:cubicBezTo>
                  <a:lnTo>
                    <a:pt x="4319" y="211"/>
                  </a:lnTo>
                  <a:cubicBezTo>
                    <a:pt x="4320" y="210"/>
                    <a:pt x="4320" y="210"/>
                    <a:pt x="4321" y="210"/>
                  </a:cubicBezTo>
                  <a:lnTo>
                    <a:pt x="4321" y="210"/>
                  </a:lnTo>
                  <a:cubicBezTo>
                    <a:pt x="4308" y="216"/>
                    <a:pt x="4296" y="220"/>
                    <a:pt x="4283" y="226"/>
                  </a:cubicBezTo>
                  <a:cubicBezTo>
                    <a:pt x="4260" y="216"/>
                    <a:pt x="4235" y="211"/>
                    <a:pt x="4209" y="211"/>
                  </a:cubicBezTo>
                  <a:cubicBezTo>
                    <a:pt x="4204" y="211"/>
                    <a:pt x="4200" y="211"/>
                    <a:pt x="4195" y="211"/>
                  </a:cubicBezTo>
                  <a:cubicBezTo>
                    <a:pt x="4049" y="225"/>
                    <a:pt x="3914" y="299"/>
                    <a:pt x="3789" y="372"/>
                  </a:cubicBezTo>
                  <a:cubicBezTo>
                    <a:pt x="3778" y="378"/>
                    <a:pt x="3768" y="385"/>
                    <a:pt x="3757" y="391"/>
                  </a:cubicBezTo>
                  <a:cubicBezTo>
                    <a:pt x="3731" y="395"/>
                    <a:pt x="3705" y="404"/>
                    <a:pt x="3683" y="420"/>
                  </a:cubicBezTo>
                  <a:cubicBezTo>
                    <a:pt x="3651" y="443"/>
                    <a:pt x="3621" y="467"/>
                    <a:pt x="3591" y="492"/>
                  </a:cubicBezTo>
                  <a:cubicBezTo>
                    <a:pt x="3531" y="532"/>
                    <a:pt x="3470" y="574"/>
                    <a:pt x="3410" y="616"/>
                  </a:cubicBezTo>
                  <a:cubicBezTo>
                    <a:pt x="3354" y="658"/>
                    <a:pt x="3299" y="702"/>
                    <a:pt x="3244" y="744"/>
                  </a:cubicBezTo>
                  <a:cubicBezTo>
                    <a:pt x="3212" y="768"/>
                    <a:pt x="3180" y="792"/>
                    <a:pt x="3149" y="820"/>
                  </a:cubicBezTo>
                  <a:cubicBezTo>
                    <a:pt x="3120" y="845"/>
                    <a:pt x="3093" y="871"/>
                    <a:pt x="3070" y="903"/>
                  </a:cubicBezTo>
                  <a:cubicBezTo>
                    <a:pt x="3053" y="926"/>
                    <a:pt x="3038" y="951"/>
                    <a:pt x="3022" y="975"/>
                  </a:cubicBezTo>
                  <a:cubicBezTo>
                    <a:pt x="2995" y="1022"/>
                    <a:pt x="2988" y="1075"/>
                    <a:pt x="3001" y="1121"/>
                  </a:cubicBezTo>
                  <a:cubicBezTo>
                    <a:pt x="2939" y="1195"/>
                    <a:pt x="2881" y="1273"/>
                    <a:pt x="2829" y="1351"/>
                  </a:cubicBezTo>
                  <a:cubicBezTo>
                    <a:pt x="2796" y="1399"/>
                    <a:pt x="2765" y="1448"/>
                    <a:pt x="2734" y="1498"/>
                  </a:cubicBezTo>
                  <a:cubicBezTo>
                    <a:pt x="2713" y="1528"/>
                    <a:pt x="2694" y="1558"/>
                    <a:pt x="2681" y="1592"/>
                  </a:cubicBezTo>
                  <a:cubicBezTo>
                    <a:pt x="2646" y="1629"/>
                    <a:pt x="2612" y="1666"/>
                    <a:pt x="2576" y="1703"/>
                  </a:cubicBezTo>
                  <a:cubicBezTo>
                    <a:pt x="2517" y="1765"/>
                    <a:pt x="2456" y="1827"/>
                    <a:pt x="2400" y="1893"/>
                  </a:cubicBezTo>
                  <a:cubicBezTo>
                    <a:pt x="2344" y="1870"/>
                    <a:pt x="2286" y="1850"/>
                    <a:pt x="2226" y="1833"/>
                  </a:cubicBezTo>
                  <a:cubicBezTo>
                    <a:pt x="2130" y="1805"/>
                    <a:pt x="2027" y="1796"/>
                    <a:pt x="1925" y="1795"/>
                  </a:cubicBezTo>
                  <a:cubicBezTo>
                    <a:pt x="1851" y="1777"/>
                    <a:pt x="1776" y="1761"/>
                    <a:pt x="1700" y="1751"/>
                  </a:cubicBezTo>
                  <a:cubicBezTo>
                    <a:pt x="1660" y="1746"/>
                    <a:pt x="1618" y="1742"/>
                    <a:pt x="1578" y="1742"/>
                  </a:cubicBezTo>
                  <a:cubicBezTo>
                    <a:pt x="1564" y="1742"/>
                    <a:pt x="1551" y="1742"/>
                    <a:pt x="1538" y="1743"/>
                  </a:cubicBezTo>
                  <a:cubicBezTo>
                    <a:pt x="1515" y="1746"/>
                    <a:pt x="1492" y="1748"/>
                    <a:pt x="1470" y="1751"/>
                  </a:cubicBezTo>
                  <a:cubicBezTo>
                    <a:pt x="1461" y="1746"/>
                    <a:pt x="1452" y="1741"/>
                    <a:pt x="1443" y="1737"/>
                  </a:cubicBezTo>
                  <a:cubicBezTo>
                    <a:pt x="1382" y="1708"/>
                    <a:pt x="1312" y="1698"/>
                    <a:pt x="1243" y="1698"/>
                  </a:cubicBezTo>
                  <a:cubicBezTo>
                    <a:pt x="1194" y="1698"/>
                    <a:pt x="1145" y="1703"/>
                    <a:pt x="1100" y="1710"/>
                  </a:cubicBezTo>
                  <a:cubicBezTo>
                    <a:pt x="839" y="1753"/>
                    <a:pt x="601" y="1900"/>
                    <a:pt x="409" y="2077"/>
                  </a:cubicBezTo>
                  <a:cubicBezTo>
                    <a:pt x="305" y="2172"/>
                    <a:pt x="213" y="2277"/>
                    <a:pt x="143" y="2399"/>
                  </a:cubicBezTo>
                  <a:cubicBezTo>
                    <a:pt x="112" y="2452"/>
                    <a:pt x="87" y="2508"/>
                    <a:pt x="63" y="2566"/>
                  </a:cubicBezTo>
                  <a:cubicBezTo>
                    <a:pt x="43" y="2611"/>
                    <a:pt x="25" y="2661"/>
                    <a:pt x="16" y="2710"/>
                  </a:cubicBezTo>
                  <a:cubicBezTo>
                    <a:pt x="4" y="2776"/>
                    <a:pt x="24" y="2837"/>
                    <a:pt x="63" y="2885"/>
                  </a:cubicBezTo>
                  <a:cubicBezTo>
                    <a:pt x="58" y="2951"/>
                    <a:pt x="81" y="3017"/>
                    <a:pt x="128" y="3069"/>
                  </a:cubicBezTo>
                  <a:cubicBezTo>
                    <a:pt x="134" y="3074"/>
                    <a:pt x="139" y="3080"/>
                    <a:pt x="145" y="3086"/>
                  </a:cubicBezTo>
                  <a:cubicBezTo>
                    <a:pt x="127" y="3094"/>
                    <a:pt x="110" y="3104"/>
                    <a:pt x="92" y="3117"/>
                  </a:cubicBezTo>
                  <a:cubicBezTo>
                    <a:pt x="33" y="3162"/>
                    <a:pt x="1" y="3233"/>
                    <a:pt x="17" y="3309"/>
                  </a:cubicBezTo>
                  <a:cubicBezTo>
                    <a:pt x="20" y="3327"/>
                    <a:pt x="27" y="3345"/>
                    <a:pt x="38" y="3361"/>
                  </a:cubicBezTo>
                  <a:cubicBezTo>
                    <a:pt x="38" y="3363"/>
                    <a:pt x="38" y="3365"/>
                    <a:pt x="39" y="3366"/>
                  </a:cubicBezTo>
                  <a:cubicBezTo>
                    <a:pt x="62" y="3431"/>
                    <a:pt x="115" y="3471"/>
                    <a:pt x="182" y="3487"/>
                  </a:cubicBezTo>
                  <a:cubicBezTo>
                    <a:pt x="256" y="3504"/>
                    <a:pt x="331" y="3511"/>
                    <a:pt x="408" y="3514"/>
                  </a:cubicBezTo>
                  <a:cubicBezTo>
                    <a:pt x="420" y="3514"/>
                    <a:pt x="432" y="3514"/>
                    <a:pt x="443" y="3514"/>
                  </a:cubicBezTo>
                  <a:cubicBezTo>
                    <a:pt x="479" y="3514"/>
                    <a:pt x="515" y="3513"/>
                    <a:pt x="551" y="3510"/>
                  </a:cubicBezTo>
                  <a:cubicBezTo>
                    <a:pt x="567" y="3510"/>
                    <a:pt x="582" y="3509"/>
                    <a:pt x="597" y="3508"/>
                  </a:cubicBezTo>
                  <a:cubicBezTo>
                    <a:pt x="648" y="3514"/>
                    <a:pt x="700" y="3516"/>
                    <a:pt x="750" y="3516"/>
                  </a:cubicBezTo>
                  <a:cubicBezTo>
                    <a:pt x="759" y="3516"/>
                    <a:pt x="767" y="3516"/>
                    <a:pt x="776" y="3516"/>
                  </a:cubicBezTo>
                  <a:cubicBezTo>
                    <a:pt x="956" y="3516"/>
                    <a:pt x="1136" y="3505"/>
                    <a:pt x="1315" y="3484"/>
                  </a:cubicBezTo>
                  <a:lnTo>
                    <a:pt x="1317" y="3484"/>
                  </a:lnTo>
                  <a:cubicBezTo>
                    <a:pt x="1730" y="3474"/>
                    <a:pt x="2144" y="3468"/>
                    <a:pt x="2555" y="3446"/>
                  </a:cubicBezTo>
                  <a:cubicBezTo>
                    <a:pt x="2778" y="3435"/>
                    <a:pt x="3001" y="3423"/>
                    <a:pt x="3223" y="3406"/>
                  </a:cubicBezTo>
                  <a:cubicBezTo>
                    <a:pt x="3259" y="3403"/>
                    <a:pt x="3294" y="3400"/>
                    <a:pt x="3330" y="3397"/>
                  </a:cubicBezTo>
                  <a:cubicBezTo>
                    <a:pt x="3346" y="3403"/>
                    <a:pt x="3362" y="3406"/>
                    <a:pt x="3380" y="3407"/>
                  </a:cubicBezTo>
                  <a:cubicBezTo>
                    <a:pt x="3462" y="3411"/>
                    <a:pt x="3545" y="3415"/>
                    <a:pt x="3628" y="3415"/>
                  </a:cubicBezTo>
                  <a:cubicBezTo>
                    <a:pt x="3647" y="3415"/>
                    <a:pt x="3665" y="3414"/>
                    <a:pt x="3684" y="3414"/>
                  </a:cubicBezTo>
                  <a:cubicBezTo>
                    <a:pt x="3769" y="3412"/>
                    <a:pt x="3853" y="3411"/>
                    <a:pt x="3938" y="3409"/>
                  </a:cubicBezTo>
                  <a:cubicBezTo>
                    <a:pt x="4042" y="3407"/>
                    <a:pt x="4146" y="3403"/>
                    <a:pt x="4250" y="3399"/>
                  </a:cubicBezTo>
                  <a:cubicBezTo>
                    <a:pt x="4258" y="3401"/>
                    <a:pt x="4266" y="3403"/>
                    <a:pt x="4274" y="3405"/>
                  </a:cubicBezTo>
                  <a:cubicBezTo>
                    <a:pt x="4308" y="3411"/>
                    <a:pt x="4343" y="3417"/>
                    <a:pt x="4376" y="3421"/>
                  </a:cubicBezTo>
                  <a:cubicBezTo>
                    <a:pt x="4461" y="3430"/>
                    <a:pt x="4547" y="3433"/>
                    <a:pt x="4633" y="3433"/>
                  </a:cubicBezTo>
                  <a:cubicBezTo>
                    <a:pt x="4724" y="3433"/>
                    <a:pt x="4814" y="3430"/>
                    <a:pt x="4904" y="3430"/>
                  </a:cubicBezTo>
                  <a:cubicBezTo>
                    <a:pt x="5027" y="3430"/>
                    <a:pt x="5149" y="3429"/>
                    <a:pt x="5270" y="3429"/>
                  </a:cubicBezTo>
                  <a:cubicBezTo>
                    <a:pt x="5390" y="3429"/>
                    <a:pt x="5510" y="3431"/>
                    <a:pt x="5630" y="3431"/>
                  </a:cubicBezTo>
                  <a:cubicBezTo>
                    <a:pt x="5702" y="3431"/>
                    <a:pt x="5774" y="3430"/>
                    <a:pt x="5845" y="3428"/>
                  </a:cubicBezTo>
                  <a:cubicBezTo>
                    <a:pt x="5994" y="3423"/>
                    <a:pt x="6144" y="3421"/>
                    <a:pt x="6293" y="3414"/>
                  </a:cubicBezTo>
                  <a:cubicBezTo>
                    <a:pt x="6313" y="3466"/>
                    <a:pt x="6355" y="3506"/>
                    <a:pt x="6410" y="3524"/>
                  </a:cubicBezTo>
                  <a:cubicBezTo>
                    <a:pt x="6454" y="3539"/>
                    <a:pt x="6502" y="3542"/>
                    <a:pt x="6549" y="3542"/>
                  </a:cubicBezTo>
                  <a:cubicBezTo>
                    <a:pt x="6570" y="3542"/>
                    <a:pt x="6590" y="3541"/>
                    <a:pt x="6610" y="3541"/>
                  </a:cubicBezTo>
                  <a:cubicBezTo>
                    <a:pt x="6656" y="3540"/>
                    <a:pt x="6703" y="3540"/>
                    <a:pt x="6750" y="3539"/>
                  </a:cubicBezTo>
                  <a:cubicBezTo>
                    <a:pt x="6850" y="3538"/>
                    <a:pt x="6952" y="3536"/>
                    <a:pt x="7053" y="3534"/>
                  </a:cubicBezTo>
                  <a:cubicBezTo>
                    <a:pt x="7251" y="3531"/>
                    <a:pt x="7448" y="3526"/>
                    <a:pt x="7645" y="3512"/>
                  </a:cubicBezTo>
                  <a:cubicBezTo>
                    <a:pt x="7846" y="3499"/>
                    <a:pt x="8046" y="3482"/>
                    <a:pt x="8247" y="3462"/>
                  </a:cubicBezTo>
                  <a:cubicBezTo>
                    <a:pt x="8447" y="3443"/>
                    <a:pt x="8647" y="3421"/>
                    <a:pt x="8845" y="3389"/>
                  </a:cubicBezTo>
                  <a:cubicBezTo>
                    <a:pt x="8878" y="3383"/>
                    <a:pt x="8912" y="3376"/>
                    <a:pt x="8946" y="3371"/>
                  </a:cubicBezTo>
                  <a:cubicBezTo>
                    <a:pt x="8977" y="3375"/>
                    <a:pt x="9009" y="3379"/>
                    <a:pt x="9042" y="3380"/>
                  </a:cubicBezTo>
                  <a:cubicBezTo>
                    <a:pt x="9101" y="3381"/>
                    <a:pt x="9158" y="3382"/>
                    <a:pt x="9216" y="3382"/>
                  </a:cubicBezTo>
                  <a:cubicBezTo>
                    <a:pt x="9288" y="3382"/>
                    <a:pt x="9359" y="3382"/>
                    <a:pt x="9432" y="3381"/>
                  </a:cubicBezTo>
                  <a:cubicBezTo>
                    <a:pt x="9552" y="3381"/>
                    <a:pt x="9674" y="3376"/>
                    <a:pt x="9795" y="3373"/>
                  </a:cubicBezTo>
                  <a:cubicBezTo>
                    <a:pt x="9905" y="3369"/>
                    <a:pt x="10014" y="3363"/>
                    <a:pt x="10125" y="3357"/>
                  </a:cubicBezTo>
                  <a:cubicBezTo>
                    <a:pt x="10155" y="3356"/>
                    <a:pt x="10185" y="3353"/>
                    <a:pt x="10216" y="3352"/>
                  </a:cubicBezTo>
                  <a:cubicBezTo>
                    <a:pt x="10264" y="3357"/>
                    <a:pt x="10314" y="3361"/>
                    <a:pt x="10362" y="3364"/>
                  </a:cubicBezTo>
                  <a:cubicBezTo>
                    <a:pt x="10398" y="3365"/>
                    <a:pt x="10434" y="3367"/>
                    <a:pt x="10470" y="3367"/>
                  </a:cubicBezTo>
                  <a:cubicBezTo>
                    <a:pt x="10490" y="3367"/>
                    <a:pt x="10510" y="3367"/>
                    <a:pt x="10530" y="3365"/>
                  </a:cubicBezTo>
                  <a:cubicBezTo>
                    <a:pt x="10630" y="3356"/>
                    <a:pt x="10727" y="3325"/>
                    <a:pt x="10779" y="3233"/>
                  </a:cubicBezTo>
                  <a:cubicBezTo>
                    <a:pt x="10826" y="3150"/>
                    <a:pt x="10826" y="3044"/>
                    <a:pt x="10790" y="2957"/>
                  </a:cubicBezTo>
                  <a:cubicBezTo>
                    <a:pt x="10786" y="2948"/>
                    <a:pt x="10782" y="2937"/>
                    <a:pt x="10778" y="2928"/>
                  </a:cubicBezTo>
                  <a:cubicBezTo>
                    <a:pt x="10796" y="2886"/>
                    <a:pt x="10807" y="2840"/>
                    <a:pt x="10807" y="2795"/>
                  </a:cubicBezTo>
                  <a:cubicBezTo>
                    <a:pt x="10807" y="2738"/>
                    <a:pt x="10802" y="2682"/>
                    <a:pt x="10777" y="2631"/>
                  </a:cubicBezTo>
                  <a:cubicBezTo>
                    <a:pt x="10753" y="2580"/>
                    <a:pt x="10719" y="2537"/>
                    <a:pt x="10680" y="2497"/>
                  </a:cubicBezTo>
                  <a:cubicBezTo>
                    <a:pt x="10628" y="2443"/>
                    <a:pt x="10577" y="2391"/>
                    <a:pt x="10517" y="2347"/>
                  </a:cubicBezTo>
                  <a:cubicBezTo>
                    <a:pt x="10482" y="2322"/>
                    <a:pt x="10447" y="2298"/>
                    <a:pt x="10410" y="2276"/>
                  </a:cubicBezTo>
                  <a:cubicBezTo>
                    <a:pt x="10394" y="2265"/>
                    <a:pt x="10377" y="2255"/>
                    <a:pt x="10361" y="2245"/>
                  </a:cubicBezTo>
                  <a:cubicBezTo>
                    <a:pt x="10321" y="2223"/>
                    <a:pt x="10280" y="2197"/>
                    <a:pt x="10236" y="2180"/>
                  </a:cubicBezTo>
                  <a:cubicBezTo>
                    <a:pt x="10235" y="2180"/>
                    <a:pt x="10234" y="2179"/>
                    <a:pt x="10232" y="2179"/>
                  </a:cubicBezTo>
                  <a:cubicBezTo>
                    <a:pt x="10165" y="2108"/>
                    <a:pt x="10093" y="2046"/>
                    <a:pt x="10004" y="2006"/>
                  </a:cubicBezTo>
                  <a:cubicBezTo>
                    <a:pt x="9911" y="1965"/>
                    <a:pt x="9803" y="1955"/>
                    <a:pt x="9699" y="1955"/>
                  </a:cubicBezTo>
                  <a:cubicBezTo>
                    <a:pt x="9680" y="1955"/>
                    <a:pt x="9661" y="1956"/>
                    <a:pt x="9642" y="1956"/>
                  </a:cubicBezTo>
                  <a:cubicBezTo>
                    <a:pt x="9610" y="1909"/>
                    <a:pt x="9560" y="1874"/>
                    <a:pt x="9510" y="1852"/>
                  </a:cubicBezTo>
                  <a:cubicBezTo>
                    <a:pt x="9462" y="1831"/>
                    <a:pt x="9413" y="1817"/>
                    <a:pt x="9359" y="1807"/>
                  </a:cubicBezTo>
                  <a:cubicBezTo>
                    <a:pt x="9329" y="1802"/>
                    <a:pt x="9297" y="1800"/>
                    <a:pt x="9266" y="1800"/>
                  </a:cubicBezTo>
                  <a:cubicBezTo>
                    <a:pt x="9237" y="1800"/>
                    <a:pt x="9209" y="1802"/>
                    <a:pt x="9181" y="1803"/>
                  </a:cubicBezTo>
                  <a:cubicBezTo>
                    <a:pt x="9057" y="1809"/>
                    <a:pt x="8936" y="1819"/>
                    <a:pt x="8815" y="1837"/>
                  </a:cubicBezTo>
                  <a:cubicBezTo>
                    <a:pt x="8632" y="1867"/>
                    <a:pt x="8454" y="1908"/>
                    <a:pt x="8275" y="1958"/>
                  </a:cubicBezTo>
                  <a:cubicBezTo>
                    <a:pt x="8192" y="1984"/>
                    <a:pt x="8107" y="2005"/>
                    <a:pt x="8025" y="2033"/>
                  </a:cubicBezTo>
                  <a:cubicBezTo>
                    <a:pt x="8002" y="1989"/>
                    <a:pt x="7973" y="1952"/>
                    <a:pt x="7939" y="1914"/>
                  </a:cubicBezTo>
                  <a:cubicBezTo>
                    <a:pt x="7890" y="1861"/>
                    <a:pt x="7836" y="1807"/>
                    <a:pt x="7775" y="1767"/>
                  </a:cubicBezTo>
                  <a:cubicBezTo>
                    <a:pt x="7765" y="1761"/>
                    <a:pt x="7755" y="1755"/>
                    <a:pt x="7746" y="1749"/>
                  </a:cubicBezTo>
                  <a:cubicBezTo>
                    <a:pt x="7749" y="1675"/>
                    <a:pt x="7717" y="1602"/>
                    <a:pt x="7677" y="1540"/>
                  </a:cubicBezTo>
                  <a:cubicBezTo>
                    <a:pt x="7651" y="1499"/>
                    <a:pt x="7610" y="1464"/>
                    <a:pt x="7570" y="1437"/>
                  </a:cubicBezTo>
                  <a:cubicBezTo>
                    <a:pt x="7523" y="1405"/>
                    <a:pt x="7474" y="1375"/>
                    <a:pt x="7422" y="1350"/>
                  </a:cubicBezTo>
                  <a:cubicBezTo>
                    <a:pt x="7341" y="1311"/>
                    <a:pt x="7256" y="1281"/>
                    <a:pt x="7171" y="1260"/>
                  </a:cubicBezTo>
                  <a:cubicBezTo>
                    <a:pt x="7169" y="1259"/>
                    <a:pt x="7169" y="1259"/>
                    <a:pt x="7168" y="1257"/>
                  </a:cubicBezTo>
                  <a:cubicBezTo>
                    <a:pt x="7168" y="1243"/>
                    <a:pt x="7168" y="1228"/>
                    <a:pt x="7167" y="1214"/>
                  </a:cubicBezTo>
                  <a:cubicBezTo>
                    <a:pt x="7158" y="1116"/>
                    <a:pt x="7113" y="1016"/>
                    <a:pt x="7053" y="938"/>
                  </a:cubicBezTo>
                  <a:cubicBezTo>
                    <a:pt x="6982" y="846"/>
                    <a:pt x="6898" y="770"/>
                    <a:pt x="6797" y="714"/>
                  </a:cubicBezTo>
                  <a:cubicBezTo>
                    <a:pt x="6783" y="707"/>
                    <a:pt x="6769" y="699"/>
                    <a:pt x="6755" y="693"/>
                  </a:cubicBezTo>
                  <a:cubicBezTo>
                    <a:pt x="6730" y="675"/>
                    <a:pt x="6705" y="659"/>
                    <a:pt x="6678" y="646"/>
                  </a:cubicBezTo>
                  <a:cubicBezTo>
                    <a:pt x="6597" y="483"/>
                    <a:pt x="6426" y="362"/>
                    <a:pt x="6260" y="302"/>
                  </a:cubicBezTo>
                  <a:cubicBezTo>
                    <a:pt x="6115" y="248"/>
                    <a:pt x="5964" y="227"/>
                    <a:pt x="5811" y="227"/>
                  </a:cubicBezTo>
                  <a:cubicBezTo>
                    <a:pt x="5742" y="227"/>
                    <a:pt x="5673" y="231"/>
                    <a:pt x="5604" y="239"/>
                  </a:cubicBezTo>
                  <a:cubicBezTo>
                    <a:pt x="5574" y="164"/>
                    <a:pt x="5502" y="113"/>
                    <a:pt x="5428" y="80"/>
                  </a:cubicBezTo>
                  <a:cubicBezTo>
                    <a:pt x="5359" y="49"/>
                    <a:pt x="5283" y="34"/>
                    <a:pt x="5206" y="28"/>
                  </a:cubicBezTo>
                  <a:cubicBezTo>
                    <a:pt x="5163" y="9"/>
                    <a:pt x="5118" y="0"/>
                    <a:pt x="507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5" name="Google Shape;2095;p42"/>
            <p:cNvSpPr/>
            <p:nvPr/>
          </p:nvSpPr>
          <p:spPr>
            <a:xfrm flipH="1">
              <a:off x="6804286" y="3484897"/>
              <a:ext cx="680849" cy="44996"/>
            </a:xfrm>
            <a:custGeom>
              <a:avLst/>
              <a:gdLst/>
              <a:ahLst/>
              <a:cxnLst/>
              <a:rect l="l" t="t" r="r" b="b"/>
              <a:pathLst>
                <a:path w="11140" h="727" extrusionOk="0">
                  <a:moveTo>
                    <a:pt x="10609" y="0"/>
                  </a:moveTo>
                  <a:cubicBezTo>
                    <a:pt x="10547" y="0"/>
                    <a:pt x="10486" y="1"/>
                    <a:pt x="10425" y="3"/>
                  </a:cubicBezTo>
                  <a:cubicBezTo>
                    <a:pt x="10241" y="10"/>
                    <a:pt x="10058" y="18"/>
                    <a:pt x="9873" y="20"/>
                  </a:cubicBezTo>
                  <a:cubicBezTo>
                    <a:pt x="9774" y="19"/>
                    <a:pt x="9675" y="12"/>
                    <a:pt x="9575" y="8"/>
                  </a:cubicBezTo>
                  <a:cubicBezTo>
                    <a:pt x="9507" y="5"/>
                    <a:pt x="9438" y="4"/>
                    <a:pt x="9370" y="4"/>
                  </a:cubicBezTo>
                  <a:cubicBezTo>
                    <a:pt x="9327" y="4"/>
                    <a:pt x="9284" y="4"/>
                    <a:pt x="9241" y="5"/>
                  </a:cubicBezTo>
                  <a:cubicBezTo>
                    <a:pt x="9031" y="7"/>
                    <a:pt x="8819" y="14"/>
                    <a:pt x="8610" y="32"/>
                  </a:cubicBezTo>
                  <a:cubicBezTo>
                    <a:pt x="8415" y="50"/>
                    <a:pt x="8220" y="51"/>
                    <a:pt x="8024" y="56"/>
                  </a:cubicBezTo>
                  <a:cubicBezTo>
                    <a:pt x="7836" y="62"/>
                    <a:pt x="7647" y="58"/>
                    <a:pt x="7460" y="72"/>
                  </a:cubicBezTo>
                  <a:cubicBezTo>
                    <a:pt x="7267" y="88"/>
                    <a:pt x="7075" y="106"/>
                    <a:pt x="6879" y="109"/>
                  </a:cubicBezTo>
                  <a:cubicBezTo>
                    <a:pt x="6706" y="112"/>
                    <a:pt x="6532" y="115"/>
                    <a:pt x="6358" y="115"/>
                  </a:cubicBezTo>
                  <a:cubicBezTo>
                    <a:pt x="6331" y="115"/>
                    <a:pt x="6304" y="115"/>
                    <a:pt x="6278" y="115"/>
                  </a:cubicBezTo>
                  <a:lnTo>
                    <a:pt x="6302" y="115"/>
                  </a:lnTo>
                  <a:cubicBezTo>
                    <a:pt x="6208" y="114"/>
                    <a:pt x="6112" y="114"/>
                    <a:pt x="6017" y="112"/>
                  </a:cubicBezTo>
                  <a:cubicBezTo>
                    <a:pt x="6013" y="111"/>
                    <a:pt x="6010" y="111"/>
                    <a:pt x="6007" y="111"/>
                  </a:cubicBezTo>
                  <a:cubicBezTo>
                    <a:pt x="5809" y="108"/>
                    <a:pt x="5612" y="93"/>
                    <a:pt x="5414" y="79"/>
                  </a:cubicBezTo>
                  <a:cubicBezTo>
                    <a:pt x="5211" y="67"/>
                    <a:pt x="5006" y="64"/>
                    <a:pt x="4802" y="62"/>
                  </a:cubicBezTo>
                  <a:cubicBezTo>
                    <a:pt x="4680" y="61"/>
                    <a:pt x="4557" y="59"/>
                    <a:pt x="4435" y="59"/>
                  </a:cubicBezTo>
                  <a:cubicBezTo>
                    <a:pt x="4365" y="59"/>
                    <a:pt x="4296" y="60"/>
                    <a:pt x="4226" y="62"/>
                  </a:cubicBezTo>
                  <a:cubicBezTo>
                    <a:pt x="4033" y="68"/>
                    <a:pt x="3837" y="78"/>
                    <a:pt x="3644" y="80"/>
                  </a:cubicBezTo>
                  <a:cubicBezTo>
                    <a:pt x="3465" y="72"/>
                    <a:pt x="3285" y="53"/>
                    <a:pt x="3106" y="53"/>
                  </a:cubicBezTo>
                  <a:cubicBezTo>
                    <a:pt x="2935" y="54"/>
                    <a:pt x="2765" y="61"/>
                    <a:pt x="2594" y="63"/>
                  </a:cubicBezTo>
                  <a:cubicBezTo>
                    <a:pt x="2508" y="63"/>
                    <a:pt x="2421" y="60"/>
                    <a:pt x="2333" y="60"/>
                  </a:cubicBezTo>
                  <a:cubicBezTo>
                    <a:pt x="2282" y="60"/>
                    <a:pt x="2231" y="61"/>
                    <a:pt x="2180" y="63"/>
                  </a:cubicBezTo>
                  <a:cubicBezTo>
                    <a:pt x="2047" y="68"/>
                    <a:pt x="1913" y="71"/>
                    <a:pt x="1780" y="71"/>
                  </a:cubicBezTo>
                  <a:cubicBezTo>
                    <a:pt x="1556" y="67"/>
                    <a:pt x="1333" y="59"/>
                    <a:pt x="1109" y="54"/>
                  </a:cubicBezTo>
                  <a:cubicBezTo>
                    <a:pt x="1094" y="54"/>
                    <a:pt x="1079" y="54"/>
                    <a:pt x="1063" y="54"/>
                  </a:cubicBezTo>
                  <a:cubicBezTo>
                    <a:pt x="962" y="54"/>
                    <a:pt x="859" y="60"/>
                    <a:pt x="758" y="69"/>
                  </a:cubicBezTo>
                  <a:cubicBezTo>
                    <a:pt x="632" y="79"/>
                    <a:pt x="505" y="95"/>
                    <a:pt x="378" y="96"/>
                  </a:cubicBezTo>
                  <a:cubicBezTo>
                    <a:pt x="354" y="95"/>
                    <a:pt x="330" y="94"/>
                    <a:pt x="305" y="91"/>
                  </a:cubicBezTo>
                  <a:cubicBezTo>
                    <a:pt x="294" y="88"/>
                    <a:pt x="282" y="86"/>
                    <a:pt x="271" y="84"/>
                  </a:cubicBezTo>
                  <a:lnTo>
                    <a:pt x="267" y="83"/>
                  </a:lnTo>
                  <a:cubicBezTo>
                    <a:pt x="248" y="75"/>
                    <a:pt x="228" y="72"/>
                    <a:pt x="208" y="72"/>
                  </a:cubicBezTo>
                  <a:cubicBezTo>
                    <a:pt x="132" y="72"/>
                    <a:pt x="58" y="123"/>
                    <a:pt x="33" y="197"/>
                  </a:cubicBezTo>
                  <a:cubicBezTo>
                    <a:pt x="1" y="290"/>
                    <a:pt x="47" y="388"/>
                    <a:pt x="134" y="427"/>
                  </a:cubicBezTo>
                  <a:cubicBezTo>
                    <a:pt x="102" y="468"/>
                    <a:pt x="87" y="521"/>
                    <a:pt x="96" y="574"/>
                  </a:cubicBezTo>
                  <a:cubicBezTo>
                    <a:pt x="112" y="660"/>
                    <a:pt x="190" y="724"/>
                    <a:pt x="275" y="727"/>
                  </a:cubicBezTo>
                  <a:cubicBezTo>
                    <a:pt x="287" y="727"/>
                    <a:pt x="299" y="725"/>
                    <a:pt x="311" y="723"/>
                  </a:cubicBezTo>
                  <a:cubicBezTo>
                    <a:pt x="337" y="719"/>
                    <a:pt x="363" y="715"/>
                    <a:pt x="390" y="712"/>
                  </a:cubicBezTo>
                  <a:cubicBezTo>
                    <a:pt x="538" y="697"/>
                    <a:pt x="688" y="705"/>
                    <a:pt x="838" y="699"/>
                  </a:cubicBezTo>
                  <a:cubicBezTo>
                    <a:pt x="1004" y="692"/>
                    <a:pt x="1168" y="666"/>
                    <a:pt x="1333" y="649"/>
                  </a:cubicBezTo>
                  <a:cubicBezTo>
                    <a:pt x="1657" y="617"/>
                    <a:pt x="1982" y="597"/>
                    <a:pt x="2307" y="597"/>
                  </a:cubicBezTo>
                  <a:cubicBezTo>
                    <a:pt x="2316" y="597"/>
                    <a:pt x="2325" y="597"/>
                    <a:pt x="2335" y="597"/>
                  </a:cubicBezTo>
                  <a:cubicBezTo>
                    <a:pt x="2531" y="602"/>
                    <a:pt x="2727" y="613"/>
                    <a:pt x="2923" y="613"/>
                  </a:cubicBezTo>
                  <a:cubicBezTo>
                    <a:pt x="2941" y="613"/>
                    <a:pt x="2959" y="613"/>
                    <a:pt x="2977" y="613"/>
                  </a:cubicBezTo>
                  <a:cubicBezTo>
                    <a:pt x="3160" y="613"/>
                    <a:pt x="3343" y="609"/>
                    <a:pt x="3525" y="608"/>
                  </a:cubicBezTo>
                  <a:cubicBezTo>
                    <a:pt x="3750" y="612"/>
                    <a:pt x="3973" y="620"/>
                    <a:pt x="4197" y="620"/>
                  </a:cubicBezTo>
                  <a:cubicBezTo>
                    <a:pt x="4221" y="620"/>
                    <a:pt x="4245" y="620"/>
                    <a:pt x="4270" y="620"/>
                  </a:cubicBezTo>
                  <a:cubicBezTo>
                    <a:pt x="4458" y="618"/>
                    <a:pt x="4646" y="616"/>
                    <a:pt x="4833" y="616"/>
                  </a:cubicBezTo>
                  <a:cubicBezTo>
                    <a:pt x="4906" y="616"/>
                    <a:pt x="4979" y="616"/>
                    <a:pt x="5052" y="617"/>
                  </a:cubicBezTo>
                  <a:lnTo>
                    <a:pt x="5029" y="617"/>
                  </a:lnTo>
                  <a:cubicBezTo>
                    <a:pt x="5331" y="620"/>
                    <a:pt x="5633" y="622"/>
                    <a:pt x="5934" y="629"/>
                  </a:cubicBezTo>
                  <a:cubicBezTo>
                    <a:pt x="6055" y="632"/>
                    <a:pt x="6174" y="634"/>
                    <a:pt x="6294" y="634"/>
                  </a:cubicBezTo>
                  <a:cubicBezTo>
                    <a:pt x="6386" y="634"/>
                    <a:pt x="6478" y="633"/>
                    <a:pt x="6570" y="629"/>
                  </a:cubicBezTo>
                  <a:cubicBezTo>
                    <a:pt x="6768" y="621"/>
                    <a:pt x="6965" y="604"/>
                    <a:pt x="7163" y="598"/>
                  </a:cubicBezTo>
                  <a:cubicBezTo>
                    <a:pt x="7365" y="594"/>
                    <a:pt x="7566" y="586"/>
                    <a:pt x="7769" y="576"/>
                  </a:cubicBezTo>
                  <a:cubicBezTo>
                    <a:pt x="7955" y="566"/>
                    <a:pt x="8143" y="564"/>
                    <a:pt x="8330" y="564"/>
                  </a:cubicBezTo>
                  <a:lnTo>
                    <a:pt x="8330" y="564"/>
                  </a:lnTo>
                  <a:cubicBezTo>
                    <a:pt x="8583" y="568"/>
                    <a:pt x="8834" y="577"/>
                    <a:pt x="9085" y="598"/>
                  </a:cubicBezTo>
                  <a:cubicBezTo>
                    <a:pt x="9284" y="615"/>
                    <a:pt x="9484" y="630"/>
                    <a:pt x="9684" y="630"/>
                  </a:cubicBezTo>
                  <a:cubicBezTo>
                    <a:pt x="9750" y="630"/>
                    <a:pt x="9816" y="629"/>
                    <a:pt x="9882" y="625"/>
                  </a:cubicBezTo>
                  <a:cubicBezTo>
                    <a:pt x="9978" y="619"/>
                    <a:pt x="10074" y="611"/>
                    <a:pt x="10169" y="608"/>
                  </a:cubicBezTo>
                  <a:cubicBezTo>
                    <a:pt x="10265" y="603"/>
                    <a:pt x="10360" y="601"/>
                    <a:pt x="10455" y="598"/>
                  </a:cubicBezTo>
                  <a:cubicBezTo>
                    <a:pt x="10571" y="595"/>
                    <a:pt x="10687" y="589"/>
                    <a:pt x="10802" y="578"/>
                  </a:cubicBezTo>
                  <a:cubicBezTo>
                    <a:pt x="10861" y="572"/>
                    <a:pt x="10926" y="564"/>
                    <a:pt x="10979" y="540"/>
                  </a:cubicBezTo>
                  <a:cubicBezTo>
                    <a:pt x="11022" y="521"/>
                    <a:pt x="11069" y="493"/>
                    <a:pt x="11095" y="452"/>
                  </a:cubicBezTo>
                  <a:cubicBezTo>
                    <a:pt x="11120" y="411"/>
                    <a:pt x="11140" y="371"/>
                    <a:pt x="11137" y="322"/>
                  </a:cubicBezTo>
                  <a:cubicBezTo>
                    <a:pt x="11135" y="278"/>
                    <a:pt x="11119" y="238"/>
                    <a:pt x="11095" y="202"/>
                  </a:cubicBezTo>
                  <a:cubicBezTo>
                    <a:pt x="11073" y="170"/>
                    <a:pt x="11042" y="146"/>
                    <a:pt x="11011" y="120"/>
                  </a:cubicBezTo>
                  <a:cubicBezTo>
                    <a:pt x="10977" y="93"/>
                    <a:pt x="10942" y="62"/>
                    <a:pt x="10902" y="44"/>
                  </a:cubicBezTo>
                  <a:cubicBezTo>
                    <a:pt x="10845" y="18"/>
                    <a:pt x="10785" y="4"/>
                    <a:pt x="10722" y="2"/>
                  </a:cubicBezTo>
                  <a:cubicBezTo>
                    <a:pt x="10684" y="1"/>
                    <a:pt x="10646" y="0"/>
                    <a:pt x="106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6" name="Google Shape;2096;p42"/>
            <p:cNvSpPr/>
            <p:nvPr/>
          </p:nvSpPr>
          <p:spPr>
            <a:xfrm flipH="1">
              <a:off x="7266395" y="3436497"/>
              <a:ext cx="23041" cy="22962"/>
            </a:xfrm>
            <a:custGeom>
              <a:avLst/>
              <a:gdLst/>
              <a:ahLst/>
              <a:cxnLst/>
              <a:rect l="l" t="t" r="r" b="b"/>
              <a:pathLst>
                <a:path w="377" h="371" extrusionOk="0">
                  <a:moveTo>
                    <a:pt x="180" y="0"/>
                  </a:moveTo>
                  <a:cubicBezTo>
                    <a:pt x="80" y="0"/>
                    <a:pt x="1" y="96"/>
                    <a:pt x="4" y="191"/>
                  </a:cubicBezTo>
                  <a:cubicBezTo>
                    <a:pt x="8" y="296"/>
                    <a:pt x="96" y="368"/>
                    <a:pt x="195" y="371"/>
                  </a:cubicBezTo>
                  <a:cubicBezTo>
                    <a:pt x="196" y="371"/>
                    <a:pt x="196" y="371"/>
                    <a:pt x="197" y="371"/>
                  </a:cubicBezTo>
                  <a:cubicBezTo>
                    <a:pt x="298" y="371"/>
                    <a:pt x="377" y="274"/>
                    <a:pt x="375" y="179"/>
                  </a:cubicBezTo>
                  <a:cubicBezTo>
                    <a:pt x="371" y="73"/>
                    <a:pt x="283" y="3"/>
                    <a:pt x="184"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7" name="Google Shape;2097;p42"/>
            <p:cNvSpPr/>
            <p:nvPr/>
          </p:nvSpPr>
          <p:spPr>
            <a:xfrm flipH="1">
              <a:off x="7231864" y="3438415"/>
              <a:ext cx="23041" cy="22900"/>
            </a:xfrm>
            <a:custGeom>
              <a:avLst/>
              <a:gdLst/>
              <a:ahLst/>
              <a:cxnLst/>
              <a:rect l="l" t="t" r="r" b="b"/>
              <a:pathLst>
                <a:path w="377" h="370" extrusionOk="0">
                  <a:moveTo>
                    <a:pt x="179" y="0"/>
                  </a:moveTo>
                  <a:cubicBezTo>
                    <a:pt x="79" y="0"/>
                    <a:pt x="1" y="96"/>
                    <a:pt x="3" y="191"/>
                  </a:cubicBezTo>
                  <a:cubicBezTo>
                    <a:pt x="7" y="296"/>
                    <a:pt x="94" y="368"/>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8" name="Google Shape;2098;p42"/>
            <p:cNvSpPr/>
            <p:nvPr/>
          </p:nvSpPr>
          <p:spPr>
            <a:xfrm flipH="1">
              <a:off x="7247999" y="3409573"/>
              <a:ext cx="23041" cy="23024"/>
            </a:xfrm>
            <a:custGeom>
              <a:avLst/>
              <a:gdLst/>
              <a:ahLst/>
              <a:cxnLst/>
              <a:rect l="l" t="t" r="r" b="b"/>
              <a:pathLst>
                <a:path w="377" h="372" extrusionOk="0">
                  <a:moveTo>
                    <a:pt x="179" y="1"/>
                  </a:moveTo>
                  <a:cubicBezTo>
                    <a:pt x="79" y="1"/>
                    <a:pt x="0" y="97"/>
                    <a:pt x="3" y="192"/>
                  </a:cubicBezTo>
                  <a:cubicBezTo>
                    <a:pt x="6" y="297"/>
                    <a:pt x="94" y="369"/>
                    <a:pt x="195" y="371"/>
                  </a:cubicBezTo>
                  <a:cubicBezTo>
                    <a:pt x="196" y="371"/>
                    <a:pt x="197" y="371"/>
                    <a:pt x="198" y="371"/>
                  </a:cubicBezTo>
                  <a:cubicBezTo>
                    <a:pt x="297" y="371"/>
                    <a:pt x="377" y="274"/>
                    <a:pt x="373" y="179"/>
                  </a:cubicBezTo>
                  <a:cubicBezTo>
                    <a:pt x="370" y="75"/>
                    <a:pt x="283" y="3"/>
                    <a:pt x="182" y="1"/>
                  </a:cubicBezTo>
                  <a:cubicBezTo>
                    <a:pt x="181" y="1"/>
                    <a:pt x="180" y="1"/>
                    <a:pt x="17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9" name="Google Shape;2099;p42"/>
            <p:cNvSpPr/>
            <p:nvPr/>
          </p:nvSpPr>
          <p:spPr>
            <a:xfrm flipH="1">
              <a:off x="7035126" y="3432969"/>
              <a:ext cx="23041" cy="22962"/>
            </a:xfrm>
            <a:custGeom>
              <a:avLst/>
              <a:gdLst/>
              <a:ahLst/>
              <a:cxnLst/>
              <a:rect l="l" t="t" r="r" b="b"/>
              <a:pathLst>
                <a:path w="377" h="371" extrusionOk="0">
                  <a:moveTo>
                    <a:pt x="180" y="0"/>
                  </a:moveTo>
                  <a:cubicBezTo>
                    <a:pt x="80" y="0"/>
                    <a:pt x="0" y="97"/>
                    <a:pt x="3" y="192"/>
                  </a:cubicBezTo>
                  <a:cubicBezTo>
                    <a:pt x="7" y="297"/>
                    <a:pt x="94" y="368"/>
                    <a:pt x="195" y="371"/>
                  </a:cubicBezTo>
                  <a:cubicBezTo>
                    <a:pt x="196" y="371"/>
                    <a:pt x="197" y="371"/>
                    <a:pt x="198" y="371"/>
                  </a:cubicBezTo>
                  <a:cubicBezTo>
                    <a:pt x="297" y="371"/>
                    <a:pt x="377" y="275"/>
                    <a:pt x="373" y="180"/>
                  </a:cubicBezTo>
                  <a:cubicBezTo>
                    <a:pt x="370" y="74"/>
                    <a:pt x="283" y="2"/>
                    <a:pt x="182"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0" name="Google Shape;2100;p42"/>
            <p:cNvSpPr/>
            <p:nvPr/>
          </p:nvSpPr>
          <p:spPr>
            <a:xfrm flipH="1">
              <a:off x="7341508" y="3484030"/>
              <a:ext cx="5928" cy="2909"/>
            </a:xfrm>
            <a:custGeom>
              <a:avLst/>
              <a:gdLst/>
              <a:ahLst/>
              <a:cxnLst/>
              <a:rect l="l" t="t" r="r" b="b"/>
              <a:pathLst>
                <a:path w="97" h="47" extrusionOk="0">
                  <a:moveTo>
                    <a:pt x="1" y="1"/>
                  </a:moveTo>
                  <a:cubicBezTo>
                    <a:pt x="9" y="9"/>
                    <a:pt x="18" y="16"/>
                    <a:pt x="29" y="21"/>
                  </a:cubicBezTo>
                  <a:cubicBezTo>
                    <a:pt x="50" y="34"/>
                    <a:pt x="73" y="43"/>
                    <a:pt x="97" y="46"/>
                  </a:cubicBezTo>
                  <a:cubicBezTo>
                    <a:pt x="65" y="30"/>
                    <a:pt x="33" y="16"/>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01" name="Google Shape;2101;p42"/>
            <p:cNvSpPr/>
            <p:nvPr/>
          </p:nvSpPr>
          <p:spPr>
            <a:xfrm flipH="1">
              <a:off x="6785584" y="3297548"/>
              <a:ext cx="710430" cy="252398"/>
            </a:xfrm>
            <a:custGeom>
              <a:avLst/>
              <a:gdLst/>
              <a:ahLst/>
              <a:cxnLst/>
              <a:rect l="l" t="t" r="r" b="b"/>
              <a:pathLst>
                <a:path w="11624" h="4078" extrusionOk="0">
                  <a:moveTo>
                    <a:pt x="3198" y="1775"/>
                  </a:moveTo>
                  <a:lnTo>
                    <a:pt x="3198" y="1775"/>
                  </a:lnTo>
                  <a:cubicBezTo>
                    <a:pt x="3198" y="1775"/>
                    <a:pt x="3198" y="1775"/>
                    <a:pt x="3198" y="1775"/>
                  </a:cubicBezTo>
                  <a:lnTo>
                    <a:pt x="3198" y="1775"/>
                  </a:lnTo>
                  <a:cubicBezTo>
                    <a:pt x="3198" y="1775"/>
                    <a:pt x="3198" y="1775"/>
                    <a:pt x="3198" y="1775"/>
                  </a:cubicBezTo>
                  <a:close/>
                  <a:moveTo>
                    <a:pt x="5429" y="371"/>
                  </a:moveTo>
                  <a:cubicBezTo>
                    <a:pt x="5471" y="371"/>
                    <a:pt x="5514" y="372"/>
                    <a:pt x="5556" y="375"/>
                  </a:cubicBezTo>
                  <a:cubicBezTo>
                    <a:pt x="5594" y="379"/>
                    <a:pt x="5632" y="385"/>
                    <a:pt x="5670" y="392"/>
                  </a:cubicBezTo>
                  <a:cubicBezTo>
                    <a:pt x="5701" y="399"/>
                    <a:pt x="5733" y="409"/>
                    <a:pt x="5765" y="415"/>
                  </a:cubicBezTo>
                  <a:cubicBezTo>
                    <a:pt x="5798" y="424"/>
                    <a:pt x="5833" y="428"/>
                    <a:pt x="5867" y="435"/>
                  </a:cubicBezTo>
                  <a:cubicBezTo>
                    <a:pt x="5939" y="450"/>
                    <a:pt x="6012" y="465"/>
                    <a:pt x="6085" y="481"/>
                  </a:cubicBezTo>
                  <a:cubicBezTo>
                    <a:pt x="6122" y="490"/>
                    <a:pt x="6158" y="500"/>
                    <a:pt x="6195" y="513"/>
                  </a:cubicBezTo>
                  <a:cubicBezTo>
                    <a:pt x="6284" y="549"/>
                    <a:pt x="6372" y="591"/>
                    <a:pt x="6461" y="628"/>
                  </a:cubicBezTo>
                  <a:cubicBezTo>
                    <a:pt x="6538" y="659"/>
                    <a:pt x="6616" y="690"/>
                    <a:pt x="6690" y="728"/>
                  </a:cubicBezTo>
                  <a:cubicBezTo>
                    <a:pt x="6744" y="756"/>
                    <a:pt x="6796" y="788"/>
                    <a:pt x="6849" y="819"/>
                  </a:cubicBezTo>
                  <a:cubicBezTo>
                    <a:pt x="6890" y="845"/>
                    <a:pt x="6931" y="869"/>
                    <a:pt x="6971" y="895"/>
                  </a:cubicBezTo>
                  <a:cubicBezTo>
                    <a:pt x="7022" y="932"/>
                    <a:pt x="7070" y="976"/>
                    <a:pt x="7116" y="1019"/>
                  </a:cubicBezTo>
                  <a:lnTo>
                    <a:pt x="7116" y="1019"/>
                  </a:lnTo>
                  <a:cubicBezTo>
                    <a:pt x="7114" y="1017"/>
                    <a:pt x="7113" y="1016"/>
                    <a:pt x="7111" y="1015"/>
                  </a:cubicBezTo>
                  <a:lnTo>
                    <a:pt x="7111" y="1015"/>
                  </a:lnTo>
                  <a:cubicBezTo>
                    <a:pt x="7191" y="1089"/>
                    <a:pt x="7258" y="1176"/>
                    <a:pt x="7334" y="1256"/>
                  </a:cubicBezTo>
                  <a:cubicBezTo>
                    <a:pt x="7416" y="1343"/>
                    <a:pt x="7506" y="1420"/>
                    <a:pt x="7594" y="1501"/>
                  </a:cubicBezTo>
                  <a:cubicBezTo>
                    <a:pt x="7625" y="1533"/>
                    <a:pt x="7656" y="1564"/>
                    <a:pt x="7684" y="1597"/>
                  </a:cubicBezTo>
                  <a:cubicBezTo>
                    <a:pt x="7709" y="1627"/>
                    <a:pt x="7729" y="1659"/>
                    <a:pt x="7751" y="1691"/>
                  </a:cubicBezTo>
                  <a:cubicBezTo>
                    <a:pt x="7805" y="1781"/>
                    <a:pt x="7851" y="1876"/>
                    <a:pt x="7904" y="1967"/>
                  </a:cubicBezTo>
                  <a:cubicBezTo>
                    <a:pt x="7934" y="2019"/>
                    <a:pt x="7966" y="2068"/>
                    <a:pt x="8000" y="2115"/>
                  </a:cubicBezTo>
                  <a:cubicBezTo>
                    <a:pt x="8035" y="2161"/>
                    <a:pt x="8074" y="2203"/>
                    <a:pt x="8111" y="2246"/>
                  </a:cubicBezTo>
                  <a:cubicBezTo>
                    <a:pt x="8117" y="2253"/>
                    <a:pt x="8123" y="2260"/>
                    <a:pt x="8128" y="2267"/>
                  </a:cubicBezTo>
                  <a:cubicBezTo>
                    <a:pt x="8131" y="2269"/>
                    <a:pt x="8134" y="2272"/>
                    <a:pt x="8136" y="2274"/>
                  </a:cubicBezTo>
                  <a:cubicBezTo>
                    <a:pt x="8138" y="2275"/>
                    <a:pt x="8139" y="2275"/>
                    <a:pt x="8140" y="2276"/>
                  </a:cubicBezTo>
                  <a:cubicBezTo>
                    <a:pt x="8150" y="2284"/>
                    <a:pt x="8159" y="2293"/>
                    <a:pt x="8171" y="2301"/>
                  </a:cubicBezTo>
                  <a:cubicBezTo>
                    <a:pt x="8184" y="2312"/>
                    <a:pt x="8198" y="2323"/>
                    <a:pt x="8213" y="2334"/>
                  </a:cubicBezTo>
                  <a:cubicBezTo>
                    <a:pt x="8223" y="2342"/>
                    <a:pt x="8235" y="2350"/>
                    <a:pt x="8245" y="2360"/>
                  </a:cubicBezTo>
                  <a:cubicBezTo>
                    <a:pt x="8263" y="2373"/>
                    <a:pt x="8280" y="2388"/>
                    <a:pt x="8299" y="2403"/>
                  </a:cubicBezTo>
                  <a:cubicBezTo>
                    <a:pt x="8338" y="2434"/>
                    <a:pt x="8378" y="2464"/>
                    <a:pt x="8414" y="2497"/>
                  </a:cubicBezTo>
                  <a:cubicBezTo>
                    <a:pt x="8427" y="2489"/>
                    <a:pt x="8439" y="2481"/>
                    <a:pt x="8451" y="2474"/>
                  </a:cubicBezTo>
                  <a:cubicBezTo>
                    <a:pt x="8454" y="2472"/>
                    <a:pt x="8457" y="2471"/>
                    <a:pt x="8459" y="2469"/>
                  </a:cubicBezTo>
                  <a:cubicBezTo>
                    <a:pt x="8463" y="2466"/>
                    <a:pt x="8468" y="2464"/>
                    <a:pt x="8473" y="2461"/>
                  </a:cubicBezTo>
                  <a:cubicBezTo>
                    <a:pt x="8489" y="2451"/>
                    <a:pt x="8505" y="2441"/>
                    <a:pt x="8522" y="2432"/>
                  </a:cubicBezTo>
                  <a:cubicBezTo>
                    <a:pt x="8522" y="2431"/>
                    <a:pt x="8523" y="2431"/>
                    <a:pt x="8523" y="2431"/>
                  </a:cubicBezTo>
                  <a:cubicBezTo>
                    <a:pt x="8557" y="2410"/>
                    <a:pt x="8593" y="2392"/>
                    <a:pt x="8628" y="2376"/>
                  </a:cubicBezTo>
                  <a:cubicBezTo>
                    <a:pt x="8627" y="2373"/>
                    <a:pt x="8625" y="2370"/>
                    <a:pt x="8624" y="2368"/>
                  </a:cubicBezTo>
                  <a:cubicBezTo>
                    <a:pt x="8650" y="2353"/>
                    <a:pt x="8677" y="2338"/>
                    <a:pt x="8705" y="2325"/>
                  </a:cubicBezTo>
                  <a:cubicBezTo>
                    <a:pt x="8766" y="2300"/>
                    <a:pt x="8828" y="2280"/>
                    <a:pt x="8891" y="2258"/>
                  </a:cubicBezTo>
                  <a:cubicBezTo>
                    <a:pt x="9035" y="2217"/>
                    <a:pt x="9178" y="2181"/>
                    <a:pt x="9326" y="2154"/>
                  </a:cubicBezTo>
                  <a:cubicBezTo>
                    <a:pt x="9395" y="2141"/>
                    <a:pt x="9464" y="2131"/>
                    <a:pt x="9535" y="2125"/>
                  </a:cubicBezTo>
                  <a:cubicBezTo>
                    <a:pt x="9577" y="2125"/>
                    <a:pt x="9619" y="2126"/>
                    <a:pt x="9662" y="2129"/>
                  </a:cubicBezTo>
                  <a:cubicBezTo>
                    <a:pt x="9705" y="2134"/>
                    <a:pt x="9748" y="2139"/>
                    <a:pt x="9791" y="2147"/>
                  </a:cubicBezTo>
                  <a:cubicBezTo>
                    <a:pt x="9822" y="2155"/>
                    <a:pt x="9850" y="2163"/>
                    <a:pt x="9880" y="2172"/>
                  </a:cubicBezTo>
                  <a:cubicBezTo>
                    <a:pt x="9940" y="2195"/>
                    <a:pt x="9997" y="2224"/>
                    <a:pt x="10054" y="2252"/>
                  </a:cubicBezTo>
                  <a:cubicBezTo>
                    <a:pt x="10223" y="2342"/>
                    <a:pt x="10389" y="2439"/>
                    <a:pt x="10550" y="2544"/>
                  </a:cubicBezTo>
                  <a:cubicBezTo>
                    <a:pt x="10597" y="2578"/>
                    <a:pt x="10642" y="2616"/>
                    <a:pt x="10685" y="2655"/>
                  </a:cubicBezTo>
                  <a:cubicBezTo>
                    <a:pt x="10736" y="2703"/>
                    <a:pt x="10784" y="2752"/>
                    <a:pt x="10829" y="2803"/>
                  </a:cubicBezTo>
                  <a:cubicBezTo>
                    <a:pt x="10854" y="2835"/>
                    <a:pt x="10878" y="2868"/>
                    <a:pt x="10901" y="2903"/>
                  </a:cubicBezTo>
                  <a:cubicBezTo>
                    <a:pt x="10910" y="2918"/>
                    <a:pt x="10918" y="2934"/>
                    <a:pt x="10926" y="2950"/>
                  </a:cubicBezTo>
                  <a:cubicBezTo>
                    <a:pt x="10938" y="2978"/>
                    <a:pt x="10947" y="3008"/>
                    <a:pt x="10957" y="3038"/>
                  </a:cubicBezTo>
                  <a:cubicBezTo>
                    <a:pt x="10984" y="3129"/>
                    <a:pt x="11009" y="3222"/>
                    <a:pt x="11042" y="3310"/>
                  </a:cubicBezTo>
                  <a:cubicBezTo>
                    <a:pt x="11067" y="3378"/>
                    <a:pt x="11098" y="3444"/>
                    <a:pt x="11129" y="3510"/>
                  </a:cubicBezTo>
                  <a:cubicBezTo>
                    <a:pt x="11020" y="3509"/>
                    <a:pt x="10911" y="3508"/>
                    <a:pt x="10802" y="3508"/>
                  </a:cubicBezTo>
                  <a:cubicBezTo>
                    <a:pt x="10712" y="3508"/>
                    <a:pt x="10622" y="3508"/>
                    <a:pt x="10533" y="3510"/>
                  </a:cubicBezTo>
                  <a:cubicBezTo>
                    <a:pt x="10331" y="3513"/>
                    <a:pt x="10128" y="3521"/>
                    <a:pt x="9927" y="3529"/>
                  </a:cubicBezTo>
                  <a:cubicBezTo>
                    <a:pt x="9721" y="3537"/>
                    <a:pt x="9515" y="3559"/>
                    <a:pt x="9312" y="3584"/>
                  </a:cubicBezTo>
                  <a:cubicBezTo>
                    <a:pt x="9129" y="3606"/>
                    <a:pt x="8946" y="3623"/>
                    <a:pt x="8762" y="3633"/>
                  </a:cubicBezTo>
                  <a:cubicBezTo>
                    <a:pt x="8709" y="3634"/>
                    <a:pt x="8656" y="3634"/>
                    <a:pt x="8602" y="3634"/>
                  </a:cubicBezTo>
                  <a:cubicBezTo>
                    <a:pt x="8251" y="3634"/>
                    <a:pt x="7900" y="3623"/>
                    <a:pt x="7549" y="3620"/>
                  </a:cubicBezTo>
                  <a:cubicBezTo>
                    <a:pt x="7523" y="3619"/>
                    <a:pt x="7497" y="3619"/>
                    <a:pt x="7472" y="3619"/>
                  </a:cubicBezTo>
                  <a:cubicBezTo>
                    <a:pt x="7316" y="3619"/>
                    <a:pt x="7161" y="3624"/>
                    <a:pt x="7004" y="3625"/>
                  </a:cubicBezTo>
                  <a:cubicBezTo>
                    <a:pt x="6955" y="3626"/>
                    <a:pt x="6906" y="3626"/>
                    <a:pt x="6857" y="3626"/>
                  </a:cubicBezTo>
                  <a:cubicBezTo>
                    <a:pt x="6698" y="3626"/>
                    <a:pt x="6539" y="3624"/>
                    <a:pt x="6380" y="3621"/>
                  </a:cubicBezTo>
                  <a:cubicBezTo>
                    <a:pt x="6223" y="3619"/>
                    <a:pt x="6065" y="3615"/>
                    <a:pt x="5907" y="3615"/>
                  </a:cubicBezTo>
                  <a:cubicBezTo>
                    <a:pt x="5876" y="3615"/>
                    <a:pt x="5846" y="3615"/>
                    <a:pt x="5815" y="3615"/>
                  </a:cubicBezTo>
                  <a:cubicBezTo>
                    <a:pt x="5616" y="3617"/>
                    <a:pt x="5416" y="3622"/>
                    <a:pt x="5217" y="3628"/>
                  </a:cubicBezTo>
                  <a:cubicBezTo>
                    <a:pt x="5036" y="3635"/>
                    <a:pt x="4854" y="3641"/>
                    <a:pt x="4673" y="3641"/>
                  </a:cubicBezTo>
                  <a:cubicBezTo>
                    <a:pt x="4645" y="3641"/>
                    <a:pt x="4617" y="3641"/>
                    <a:pt x="4589" y="3640"/>
                  </a:cubicBezTo>
                  <a:cubicBezTo>
                    <a:pt x="4386" y="3638"/>
                    <a:pt x="4182" y="3637"/>
                    <a:pt x="3979" y="3637"/>
                  </a:cubicBezTo>
                  <a:cubicBezTo>
                    <a:pt x="3788" y="3636"/>
                    <a:pt x="3599" y="3629"/>
                    <a:pt x="3409" y="3620"/>
                  </a:cubicBezTo>
                  <a:cubicBezTo>
                    <a:pt x="3220" y="3611"/>
                    <a:pt x="3029" y="3600"/>
                    <a:pt x="2839" y="3600"/>
                  </a:cubicBezTo>
                  <a:cubicBezTo>
                    <a:pt x="2830" y="3600"/>
                    <a:pt x="2821" y="3600"/>
                    <a:pt x="2811" y="3600"/>
                  </a:cubicBezTo>
                  <a:cubicBezTo>
                    <a:pt x="2608" y="3600"/>
                    <a:pt x="2405" y="3607"/>
                    <a:pt x="2202" y="3621"/>
                  </a:cubicBezTo>
                  <a:cubicBezTo>
                    <a:pt x="2005" y="3635"/>
                    <a:pt x="1807" y="3647"/>
                    <a:pt x="1612" y="3657"/>
                  </a:cubicBezTo>
                  <a:cubicBezTo>
                    <a:pt x="1500" y="3662"/>
                    <a:pt x="1389" y="3665"/>
                    <a:pt x="1277" y="3665"/>
                  </a:cubicBezTo>
                  <a:cubicBezTo>
                    <a:pt x="1218" y="3665"/>
                    <a:pt x="1158" y="3664"/>
                    <a:pt x="1098" y="3662"/>
                  </a:cubicBezTo>
                  <a:cubicBezTo>
                    <a:pt x="998" y="3659"/>
                    <a:pt x="896" y="3652"/>
                    <a:pt x="794" y="3651"/>
                  </a:cubicBezTo>
                  <a:cubicBezTo>
                    <a:pt x="671" y="3651"/>
                    <a:pt x="546" y="3655"/>
                    <a:pt x="426" y="3685"/>
                  </a:cubicBezTo>
                  <a:cubicBezTo>
                    <a:pt x="411" y="3688"/>
                    <a:pt x="396" y="3693"/>
                    <a:pt x="381" y="3696"/>
                  </a:cubicBezTo>
                  <a:cubicBezTo>
                    <a:pt x="384" y="3645"/>
                    <a:pt x="385" y="3592"/>
                    <a:pt x="388" y="3541"/>
                  </a:cubicBezTo>
                  <a:cubicBezTo>
                    <a:pt x="399" y="3437"/>
                    <a:pt x="412" y="3335"/>
                    <a:pt x="433" y="3232"/>
                  </a:cubicBezTo>
                  <a:cubicBezTo>
                    <a:pt x="448" y="3169"/>
                    <a:pt x="467" y="3107"/>
                    <a:pt x="487" y="3046"/>
                  </a:cubicBezTo>
                  <a:cubicBezTo>
                    <a:pt x="521" y="2965"/>
                    <a:pt x="556" y="2884"/>
                    <a:pt x="595" y="2806"/>
                  </a:cubicBezTo>
                  <a:cubicBezTo>
                    <a:pt x="635" y="2732"/>
                    <a:pt x="678" y="2661"/>
                    <a:pt x="724" y="2593"/>
                  </a:cubicBezTo>
                  <a:cubicBezTo>
                    <a:pt x="763" y="2541"/>
                    <a:pt x="803" y="2491"/>
                    <a:pt x="847" y="2443"/>
                  </a:cubicBezTo>
                  <a:cubicBezTo>
                    <a:pt x="891" y="2396"/>
                    <a:pt x="938" y="2352"/>
                    <a:pt x="987" y="2308"/>
                  </a:cubicBezTo>
                  <a:cubicBezTo>
                    <a:pt x="1029" y="2276"/>
                    <a:pt x="1072" y="2248"/>
                    <a:pt x="1115" y="2220"/>
                  </a:cubicBezTo>
                  <a:cubicBezTo>
                    <a:pt x="1158" y="2195"/>
                    <a:pt x="1201" y="2172"/>
                    <a:pt x="1246" y="2152"/>
                  </a:cubicBezTo>
                  <a:cubicBezTo>
                    <a:pt x="1270" y="2141"/>
                    <a:pt x="1294" y="2132"/>
                    <a:pt x="1318" y="2124"/>
                  </a:cubicBezTo>
                  <a:cubicBezTo>
                    <a:pt x="1343" y="2117"/>
                    <a:pt x="1368" y="2111"/>
                    <a:pt x="1392" y="2107"/>
                  </a:cubicBezTo>
                  <a:cubicBezTo>
                    <a:pt x="1468" y="2094"/>
                    <a:pt x="1542" y="2086"/>
                    <a:pt x="1617" y="2081"/>
                  </a:cubicBezTo>
                  <a:cubicBezTo>
                    <a:pt x="1661" y="2081"/>
                    <a:pt x="1704" y="2081"/>
                    <a:pt x="1748" y="2082"/>
                  </a:cubicBezTo>
                  <a:cubicBezTo>
                    <a:pt x="1803" y="2087"/>
                    <a:pt x="1858" y="2095"/>
                    <a:pt x="1912" y="2107"/>
                  </a:cubicBezTo>
                  <a:cubicBezTo>
                    <a:pt x="1977" y="2123"/>
                    <a:pt x="2038" y="2142"/>
                    <a:pt x="2100" y="2164"/>
                  </a:cubicBezTo>
                  <a:cubicBezTo>
                    <a:pt x="2162" y="2187"/>
                    <a:pt x="2220" y="2213"/>
                    <a:pt x="2278" y="2243"/>
                  </a:cubicBezTo>
                  <a:cubicBezTo>
                    <a:pt x="2321" y="2265"/>
                    <a:pt x="2361" y="2288"/>
                    <a:pt x="2401" y="2314"/>
                  </a:cubicBezTo>
                  <a:cubicBezTo>
                    <a:pt x="2416" y="2325"/>
                    <a:pt x="2429" y="2337"/>
                    <a:pt x="2444" y="2349"/>
                  </a:cubicBezTo>
                  <a:cubicBezTo>
                    <a:pt x="2460" y="2366"/>
                    <a:pt x="2475" y="2385"/>
                    <a:pt x="2490" y="2402"/>
                  </a:cubicBezTo>
                  <a:cubicBezTo>
                    <a:pt x="2489" y="2405"/>
                    <a:pt x="2488" y="2409"/>
                    <a:pt x="2487" y="2412"/>
                  </a:cubicBezTo>
                  <a:cubicBezTo>
                    <a:pt x="2492" y="2418"/>
                    <a:pt x="2498" y="2424"/>
                    <a:pt x="2505" y="2429"/>
                  </a:cubicBezTo>
                  <a:cubicBezTo>
                    <a:pt x="2560" y="2477"/>
                    <a:pt x="2613" y="2525"/>
                    <a:pt x="2667" y="2575"/>
                  </a:cubicBezTo>
                  <a:cubicBezTo>
                    <a:pt x="2672" y="2578"/>
                    <a:pt x="2676" y="2583"/>
                    <a:pt x="2680" y="2586"/>
                  </a:cubicBezTo>
                  <a:lnTo>
                    <a:pt x="2681" y="2586"/>
                  </a:lnTo>
                  <a:cubicBezTo>
                    <a:pt x="2680" y="2586"/>
                    <a:pt x="2680" y="2586"/>
                    <a:pt x="2680" y="2585"/>
                  </a:cubicBezTo>
                  <a:lnTo>
                    <a:pt x="2680" y="2585"/>
                  </a:lnTo>
                  <a:cubicBezTo>
                    <a:pt x="2681" y="2586"/>
                    <a:pt x="2682" y="2587"/>
                    <a:pt x="2683" y="2588"/>
                  </a:cubicBezTo>
                  <a:cubicBezTo>
                    <a:pt x="2685" y="2591"/>
                    <a:pt x="2688" y="2593"/>
                    <a:pt x="2690" y="2595"/>
                  </a:cubicBezTo>
                  <a:cubicBezTo>
                    <a:pt x="2693" y="2589"/>
                    <a:pt x="2697" y="2584"/>
                    <a:pt x="2700" y="2578"/>
                  </a:cubicBezTo>
                  <a:cubicBezTo>
                    <a:pt x="2742" y="2508"/>
                    <a:pt x="2783" y="2439"/>
                    <a:pt x="2828" y="2372"/>
                  </a:cubicBezTo>
                  <a:lnTo>
                    <a:pt x="2830" y="2372"/>
                  </a:lnTo>
                  <a:cubicBezTo>
                    <a:pt x="2880" y="2299"/>
                    <a:pt x="2930" y="2227"/>
                    <a:pt x="2983" y="2155"/>
                  </a:cubicBezTo>
                  <a:cubicBezTo>
                    <a:pt x="3002" y="2127"/>
                    <a:pt x="3023" y="2100"/>
                    <a:pt x="3042" y="2071"/>
                  </a:cubicBezTo>
                  <a:cubicBezTo>
                    <a:pt x="3048" y="2063"/>
                    <a:pt x="3055" y="2054"/>
                    <a:pt x="3062" y="2045"/>
                  </a:cubicBezTo>
                  <a:cubicBezTo>
                    <a:pt x="3106" y="1955"/>
                    <a:pt x="3152" y="1865"/>
                    <a:pt x="3198" y="1775"/>
                  </a:cubicBezTo>
                  <a:lnTo>
                    <a:pt x="3198" y="1775"/>
                  </a:lnTo>
                  <a:cubicBezTo>
                    <a:pt x="3197" y="1777"/>
                    <a:pt x="3196" y="1778"/>
                    <a:pt x="3195" y="1780"/>
                  </a:cubicBezTo>
                  <a:lnTo>
                    <a:pt x="3195" y="1780"/>
                  </a:lnTo>
                  <a:cubicBezTo>
                    <a:pt x="3198" y="1774"/>
                    <a:pt x="3200" y="1769"/>
                    <a:pt x="3203" y="1764"/>
                  </a:cubicBezTo>
                  <a:cubicBezTo>
                    <a:pt x="3203" y="1764"/>
                    <a:pt x="3205" y="1763"/>
                    <a:pt x="3206" y="1760"/>
                  </a:cubicBezTo>
                  <a:lnTo>
                    <a:pt x="3206" y="1760"/>
                  </a:lnTo>
                  <a:cubicBezTo>
                    <a:pt x="3205" y="1762"/>
                    <a:pt x="3205" y="1763"/>
                    <a:pt x="3203" y="1763"/>
                  </a:cubicBezTo>
                  <a:cubicBezTo>
                    <a:pt x="3258" y="1666"/>
                    <a:pt x="3314" y="1569"/>
                    <a:pt x="3375" y="1476"/>
                  </a:cubicBezTo>
                  <a:cubicBezTo>
                    <a:pt x="3447" y="1374"/>
                    <a:pt x="3523" y="1278"/>
                    <a:pt x="3604" y="1184"/>
                  </a:cubicBezTo>
                  <a:cubicBezTo>
                    <a:pt x="3692" y="1096"/>
                    <a:pt x="3784" y="1015"/>
                    <a:pt x="3880" y="935"/>
                  </a:cubicBezTo>
                  <a:lnTo>
                    <a:pt x="3880" y="935"/>
                  </a:lnTo>
                  <a:cubicBezTo>
                    <a:pt x="3879" y="936"/>
                    <a:pt x="3877" y="938"/>
                    <a:pt x="3876" y="939"/>
                  </a:cubicBezTo>
                  <a:cubicBezTo>
                    <a:pt x="3998" y="843"/>
                    <a:pt x="4125" y="752"/>
                    <a:pt x="4257" y="667"/>
                  </a:cubicBezTo>
                  <a:cubicBezTo>
                    <a:pt x="4307" y="638"/>
                    <a:pt x="4358" y="611"/>
                    <a:pt x="4411" y="587"/>
                  </a:cubicBezTo>
                  <a:cubicBezTo>
                    <a:pt x="4496" y="551"/>
                    <a:pt x="4581" y="520"/>
                    <a:pt x="4668" y="491"/>
                  </a:cubicBezTo>
                  <a:cubicBezTo>
                    <a:pt x="4763" y="464"/>
                    <a:pt x="4859" y="440"/>
                    <a:pt x="4956" y="421"/>
                  </a:cubicBezTo>
                  <a:cubicBezTo>
                    <a:pt x="5092" y="399"/>
                    <a:pt x="5231" y="381"/>
                    <a:pt x="5369" y="372"/>
                  </a:cubicBezTo>
                  <a:lnTo>
                    <a:pt x="5385" y="372"/>
                  </a:lnTo>
                  <a:cubicBezTo>
                    <a:pt x="5386" y="371"/>
                    <a:pt x="5389" y="371"/>
                    <a:pt x="5391" y="371"/>
                  </a:cubicBezTo>
                  <a:lnTo>
                    <a:pt x="5386" y="371"/>
                  </a:lnTo>
                  <a:cubicBezTo>
                    <a:pt x="5400" y="371"/>
                    <a:pt x="5414" y="371"/>
                    <a:pt x="5429" y="371"/>
                  </a:cubicBezTo>
                  <a:close/>
                  <a:moveTo>
                    <a:pt x="5448" y="0"/>
                  </a:moveTo>
                  <a:cubicBezTo>
                    <a:pt x="5424" y="0"/>
                    <a:pt x="5399" y="1"/>
                    <a:pt x="5375" y="2"/>
                  </a:cubicBezTo>
                  <a:cubicBezTo>
                    <a:pt x="5197" y="10"/>
                    <a:pt x="5017" y="31"/>
                    <a:pt x="4842" y="66"/>
                  </a:cubicBezTo>
                  <a:cubicBezTo>
                    <a:pt x="4674" y="100"/>
                    <a:pt x="4505" y="146"/>
                    <a:pt x="4348" y="212"/>
                  </a:cubicBezTo>
                  <a:cubicBezTo>
                    <a:pt x="4263" y="246"/>
                    <a:pt x="4179" y="282"/>
                    <a:pt x="4102" y="329"/>
                  </a:cubicBezTo>
                  <a:cubicBezTo>
                    <a:pt x="4021" y="377"/>
                    <a:pt x="3943" y="429"/>
                    <a:pt x="3866" y="484"/>
                  </a:cubicBezTo>
                  <a:cubicBezTo>
                    <a:pt x="3786" y="541"/>
                    <a:pt x="3705" y="600"/>
                    <a:pt x="3630" y="663"/>
                  </a:cubicBezTo>
                  <a:cubicBezTo>
                    <a:pt x="3556" y="723"/>
                    <a:pt x="3480" y="784"/>
                    <a:pt x="3413" y="851"/>
                  </a:cubicBezTo>
                  <a:cubicBezTo>
                    <a:pt x="3337" y="927"/>
                    <a:pt x="3268" y="1005"/>
                    <a:pt x="3201" y="1088"/>
                  </a:cubicBezTo>
                  <a:cubicBezTo>
                    <a:pt x="3142" y="1162"/>
                    <a:pt x="3086" y="1242"/>
                    <a:pt x="3034" y="1321"/>
                  </a:cubicBezTo>
                  <a:cubicBezTo>
                    <a:pt x="2929" y="1481"/>
                    <a:pt x="2846" y="1653"/>
                    <a:pt x="2760" y="1822"/>
                  </a:cubicBezTo>
                  <a:cubicBezTo>
                    <a:pt x="2724" y="1895"/>
                    <a:pt x="2687" y="1969"/>
                    <a:pt x="2650" y="2041"/>
                  </a:cubicBezTo>
                  <a:cubicBezTo>
                    <a:pt x="2616" y="2014"/>
                    <a:pt x="2580" y="1989"/>
                    <a:pt x="2544" y="1967"/>
                  </a:cubicBezTo>
                  <a:cubicBezTo>
                    <a:pt x="2378" y="1867"/>
                    <a:pt x="2195" y="1798"/>
                    <a:pt x="2009" y="1749"/>
                  </a:cubicBezTo>
                  <a:cubicBezTo>
                    <a:pt x="1901" y="1721"/>
                    <a:pt x="1790" y="1710"/>
                    <a:pt x="1678" y="1710"/>
                  </a:cubicBezTo>
                  <a:cubicBezTo>
                    <a:pt x="1600" y="1710"/>
                    <a:pt x="1522" y="1716"/>
                    <a:pt x="1446" y="1725"/>
                  </a:cubicBezTo>
                  <a:cubicBezTo>
                    <a:pt x="1344" y="1738"/>
                    <a:pt x="1241" y="1755"/>
                    <a:pt x="1145" y="1792"/>
                  </a:cubicBezTo>
                  <a:cubicBezTo>
                    <a:pt x="1048" y="1831"/>
                    <a:pt x="959" y="1881"/>
                    <a:pt x="871" y="1937"/>
                  </a:cubicBezTo>
                  <a:cubicBezTo>
                    <a:pt x="710" y="2038"/>
                    <a:pt x="569" y="2182"/>
                    <a:pt x="456" y="2334"/>
                  </a:cubicBezTo>
                  <a:cubicBezTo>
                    <a:pt x="333" y="2498"/>
                    <a:pt x="234" y="2680"/>
                    <a:pt x="158" y="2870"/>
                  </a:cubicBezTo>
                  <a:cubicBezTo>
                    <a:pt x="82" y="3064"/>
                    <a:pt x="43" y="3265"/>
                    <a:pt x="23" y="3472"/>
                  </a:cubicBezTo>
                  <a:cubicBezTo>
                    <a:pt x="14" y="3566"/>
                    <a:pt x="10" y="3661"/>
                    <a:pt x="7" y="3755"/>
                  </a:cubicBezTo>
                  <a:cubicBezTo>
                    <a:pt x="4" y="3856"/>
                    <a:pt x="1" y="3958"/>
                    <a:pt x="10" y="4060"/>
                  </a:cubicBezTo>
                  <a:cubicBezTo>
                    <a:pt x="10" y="4065"/>
                    <a:pt x="11" y="4069"/>
                    <a:pt x="11" y="4074"/>
                  </a:cubicBezTo>
                  <a:cubicBezTo>
                    <a:pt x="41" y="4075"/>
                    <a:pt x="69" y="4077"/>
                    <a:pt x="98" y="4077"/>
                  </a:cubicBezTo>
                  <a:cubicBezTo>
                    <a:pt x="117" y="4076"/>
                    <a:pt x="136" y="4076"/>
                    <a:pt x="154" y="4075"/>
                  </a:cubicBezTo>
                  <a:lnTo>
                    <a:pt x="154" y="4076"/>
                  </a:lnTo>
                  <a:cubicBezTo>
                    <a:pt x="180" y="4075"/>
                    <a:pt x="206" y="4075"/>
                    <a:pt x="233" y="4074"/>
                  </a:cubicBezTo>
                  <a:cubicBezTo>
                    <a:pt x="255" y="4073"/>
                    <a:pt x="277" y="4073"/>
                    <a:pt x="300" y="4073"/>
                  </a:cubicBezTo>
                  <a:cubicBezTo>
                    <a:pt x="331" y="4073"/>
                    <a:pt x="362" y="4073"/>
                    <a:pt x="394" y="4075"/>
                  </a:cubicBezTo>
                  <a:cubicBezTo>
                    <a:pt x="400" y="4075"/>
                    <a:pt x="405" y="4074"/>
                    <a:pt x="412" y="4074"/>
                  </a:cubicBezTo>
                  <a:cubicBezTo>
                    <a:pt x="416" y="4071"/>
                    <a:pt x="419" y="4070"/>
                    <a:pt x="423" y="4069"/>
                  </a:cubicBezTo>
                  <a:cubicBezTo>
                    <a:pt x="467" y="4057"/>
                    <a:pt x="511" y="4044"/>
                    <a:pt x="555" y="4036"/>
                  </a:cubicBezTo>
                  <a:cubicBezTo>
                    <a:pt x="597" y="4029"/>
                    <a:pt x="641" y="4025"/>
                    <a:pt x="683" y="4022"/>
                  </a:cubicBezTo>
                  <a:cubicBezTo>
                    <a:pt x="700" y="4022"/>
                    <a:pt x="716" y="4022"/>
                    <a:pt x="732" y="4022"/>
                  </a:cubicBezTo>
                  <a:cubicBezTo>
                    <a:pt x="805" y="4022"/>
                    <a:pt x="877" y="4025"/>
                    <a:pt x="951" y="4029"/>
                  </a:cubicBezTo>
                  <a:cubicBezTo>
                    <a:pt x="1026" y="4031"/>
                    <a:pt x="1102" y="4035"/>
                    <a:pt x="1178" y="4036"/>
                  </a:cubicBezTo>
                  <a:cubicBezTo>
                    <a:pt x="1327" y="4035"/>
                    <a:pt x="1475" y="4033"/>
                    <a:pt x="1622" y="4026"/>
                  </a:cubicBezTo>
                  <a:cubicBezTo>
                    <a:pt x="1904" y="4015"/>
                    <a:pt x="2187" y="3991"/>
                    <a:pt x="2468" y="3975"/>
                  </a:cubicBezTo>
                  <a:cubicBezTo>
                    <a:pt x="2555" y="3973"/>
                    <a:pt x="2643" y="3970"/>
                    <a:pt x="2730" y="3970"/>
                  </a:cubicBezTo>
                  <a:cubicBezTo>
                    <a:pt x="2742" y="3970"/>
                    <a:pt x="2753" y="3970"/>
                    <a:pt x="2765" y="3970"/>
                  </a:cubicBezTo>
                  <a:cubicBezTo>
                    <a:pt x="2957" y="3970"/>
                    <a:pt x="3149" y="3978"/>
                    <a:pt x="3341" y="3987"/>
                  </a:cubicBezTo>
                  <a:cubicBezTo>
                    <a:pt x="3528" y="3996"/>
                    <a:pt x="3715" y="4004"/>
                    <a:pt x="3902" y="4006"/>
                  </a:cubicBezTo>
                  <a:cubicBezTo>
                    <a:pt x="4098" y="4007"/>
                    <a:pt x="4294" y="4009"/>
                    <a:pt x="4490" y="4009"/>
                  </a:cubicBezTo>
                  <a:cubicBezTo>
                    <a:pt x="4702" y="4009"/>
                    <a:pt x="4913" y="4007"/>
                    <a:pt x="5126" y="4001"/>
                  </a:cubicBezTo>
                  <a:cubicBezTo>
                    <a:pt x="5323" y="3995"/>
                    <a:pt x="5520" y="3988"/>
                    <a:pt x="5719" y="3986"/>
                  </a:cubicBezTo>
                  <a:cubicBezTo>
                    <a:pt x="5764" y="3985"/>
                    <a:pt x="5809" y="3985"/>
                    <a:pt x="5853" y="3985"/>
                  </a:cubicBezTo>
                  <a:cubicBezTo>
                    <a:pt x="6007" y="3985"/>
                    <a:pt x="6160" y="3988"/>
                    <a:pt x="6314" y="3990"/>
                  </a:cubicBezTo>
                  <a:cubicBezTo>
                    <a:pt x="6491" y="3993"/>
                    <a:pt x="6668" y="3996"/>
                    <a:pt x="6845" y="3996"/>
                  </a:cubicBezTo>
                  <a:cubicBezTo>
                    <a:pt x="6872" y="3996"/>
                    <a:pt x="6899" y="3996"/>
                    <a:pt x="6927" y="3996"/>
                  </a:cubicBezTo>
                  <a:cubicBezTo>
                    <a:pt x="7111" y="3995"/>
                    <a:pt x="7295" y="3989"/>
                    <a:pt x="7479" y="3989"/>
                  </a:cubicBezTo>
                  <a:cubicBezTo>
                    <a:pt x="7494" y="3989"/>
                    <a:pt x="7509" y="3989"/>
                    <a:pt x="7525" y="3989"/>
                  </a:cubicBezTo>
                  <a:cubicBezTo>
                    <a:pt x="7873" y="3992"/>
                    <a:pt x="8220" y="4004"/>
                    <a:pt x="8569" y="4004"/>
                  </a:cubicBezTo>
                  <a:cubicBezTo>
                    <a:pt x="8630" y="4004"/>
                    <a:pt x="8691" y="4004"/>
                    <a:pt x="8752" y="4003"/>
                  </a:cubicBezTo>
                  <a:cubicBezTo>
                    <a:pt x="8943" y="3999"/>
                    <a:pt x="9135" y="3978"/>
                    <a:pt x="9326" y="3955"/>
                  </a:cubicBezTo>
                  <a:cubicBezTo>
                    <a:pt x="9527" y="3931"/>
                    <a:pt x="9730" y="3911"/>
                    <a:pt x="9934" y="3899"/>
                  </a:cubicBezTo>
                  <a:lnTo>
                    <a:pt x="9933" y="3899"/>
                  </a:lnTo>
                  <a:cubicBezTo>
                    <a:pt x="10207" y="3887"/>
                    <a:pt x="10484" y="3877"/>
                    <a:pt x="10761" y="3877"/>
                  </a:cubicBezTo>
                  <a:cubicBezTo>
                    <a:pt x="10897" y="3877"/>
                    <a:pt x="11033" y="3878"/>
                    <a:pt x="11168" y="3879"/>
                  </a:cubicBezTo>
                  <a:cubicBezTo>
                    <a:pt x="11204" y="3879"/>
                    <a:pt x="11242" y="3880"/>
                    <a:pt x="11280" y="3880"/>
                  </a:cubicBezTo>
                  <a:cubicBezTo>
                    <a:pt x="11316" y="3879"/>
                    <a:pt x="11353" y="3878"/>
                    <a:pt x="11390" y="3878"/>
                  </a:cubicBezTo>
                  <a:lnTo>
                    <a:pt x="11506" y="3878"/>
                  </a:lnTo>
                  <a:cubicBezTo>
                    <a:pt x="11529" y="3877"/>
                    <a:pt x="11551" y="3876"/>
                    <a:pt x="11573" y="3874"/>
                  </a:cubicBezTo>
                  <a:cubicBezTo>
                    <a:pt x="11590" y="3872"/>
                    <a:pt x="11607" y="3871"/>
                    <a:pt x="11624" y="3870"/>
                  </a:cubicBezTo>
                  <a:cubicBezTo>
                    <a:pt x="11622" y="3864"/>
                    <a:pt x="11619" y="3859"/>
                    <a:pt x="11618" y="3853"/>
                  </a:cubicBezTo>
                  <a:cubicBezTo>
                    <a:pt x="11618" y="3852"/>
                    <a:pt x="11618" y="3852"/>
                    <a:pt x="11618" y="3852"/>
                  </a:cubicBezTo>
                  <a:cubicBezTo>
                    <a:pt x="11618" y="3852"/>
                    <a:pt x="11618" y="3852"/>
                    <a:pt x="11618" y="3852"/>
                  </a:cubicBezTo>
                  <a:cubicBezTo>
                    <a:pt x="11595" y="3783"/>
                    <a:pt x="11571" y="3715"/>
                    <a:pt x="11550" y="3646"/>
                  </a:cubicBezTo>
                  <a:cubicBezTo>
                    <a:pt x="11537" y="3613"/>
                    <a:pt x="11528" y="3579"/>
                    <a:pt x="11517" y="3544"/>
                  </a:cubicBezTo>
                  <a:cubicBezTo>
                    <a:pt x="11512" y="3531"/>
                    <a:pt x="11507" y="3517"/>
                    <a:pt x="11504" y="3502"/>
                  </a:cubicBezTo>
                  <a:lnTo>
                    <a:pt x="11503" y="3502"/>
                  </a:lnTo>
                  <a:cubicBezTo>
                    <a:pt x="11489" y="3458"/>
                    <a:pt x="11476" y="3414"/>
                    <a:pt x="11468" y="3369"/>
                  </a:cubicBezTo>
                  <a:cubicBezTo>
                    <a:pt x="11468" y="3368"/>
                    <a:pt x="11468" y="3366"/>
                    <a:pt x="11467" y="3364"/>
                  </a:cubicBezTo>
                  <a:cubicBezTo>
                    <a:pt x="11455" y="3335"/>
                    <a:pt x="11441" y="3305"/>
                    <a:pt x="11427" y="3276"/>
                  </a:cubicBezTo>
                  <a:cubicBezTo>
                    <a:pt x="11404" y="3223"/>
                    <a:pt x="11384" y="3170"/>
                    <a:pt x="11366" y="3114"/>
                  </a:cubicBezTo>
                  <a:lnTo>
                    <a:pt x="11364" y="3114"/>
                  </a:lnTo>
                  <a:lnTo>
                    <a:pt x="11364" y="3113"/>
                  </a:lnTo>
                  <a:cubicBezTo>
                    <a:pt x="11345" y="3049"/>
                    <a:pt x="11328" y="2985"/>
                    <a:pt x="11308" y="2922"/>
                  </a:cubicBezTo>
                  <a:cubicBezTo>
                    <a:pt x="11281" y="2835"/>
                    <a:pt x="11247" y="2754"/>
                    <a:pt x="11195" y="2676"/>
                  </a:cubicBezTo>
                  <a:cubicBezTo>
                    <a:pt x="11114" y="2555"/>
                    <a:pt x="11012" y="2452"/>
                    <a:pt x="10905" y="2355"/>
                  </a:cubicBezTo>
                  <a:cubicBezTo>
                    <a:pt x="10800" y="2259"/>
                    <a:pt x="10678" y="2185"/>
                    <a:pt x="10556" y="2111"/>
                  </a:cubicBezTo>
                  <a:cubicBezTo>
                    <a:pt x="10437" y="2042"/>
                    <a:pt x="10318" y="1972"/>
                    <a:pt x="10196" y="1910"/>
                  </a:cubicBezTo>
                  <a:cubicBezTo>
                    <a:pt x="10062" y="1843"/>
                    <a:pt x="9923" y="1787"/>
                    <a:pt x="9773" y="1768"/>
                  </a:cubicBezTo>
                  <a:cubicBezTo>
                    <a:pt x="9705" y="1761"/>
                    <a:pt x="9637" y="1757"/>
                    <a:pt x="9569" y="1757"/>
                  </a:cubicBezTo>
                  <a:cubicBezTo>
                    <a:pt x="9530" y="1757"/>
                    <a:pt x="9490" y="1758"/>
                    <a:pt x="9450" y="1762"/>
                  </a:cubicBezTo>
                  <a:cubicBezTo>
                    <a:pt x="9354" y="1768"/>
                    <a:pt x="9257" y="1789"/>
                    <a:pt x="9161" y="1808"/>
                  </a:cubicBezTo>
                  <a:cubicBezTo>
                    <a:pt x="9065" y="1829"/>
                    <a:pt x="8970" y="1851"/>
                    <a:pt x="8876" y="1877"/>
                  </a:cubicBezTo>
                  <a:cubicBezTo>
                    <a:pt x="8737" y="1918"/>
                    <a:pt x="8593" y="1961"/>
                    <a:pt x="8465" y="2031"/>
                  </a:cubicBezTo>
                  <a:cubicBezTo>
                    <a:pt x="8453" y="2038"/>
                    <a:pt x="8442" y="2047"/>
                    <a:pt x="8429" y="2055"/>
                  </a:cubicBezTo>
                  <a:cubicBezTo>
                    <a:pt x="8388" y="2002"/>
                    <a:pt x="8345" y="1949"/>
                    <a:pt x="8301" y="1898"/>
                  </a:cubicBezTo>
                  <a:cubicBezTo>
                    <a:pt x="8280" y="1872"/>
                    <a:pt x="8263" y="1846"/>
                    <a:pt x="8246" y="1820"/>
                  </a:cubicBezTo>
                  <a:cubicBezTo>
                    <a:pt x="8168" y="1691"/>
                    <a:pt x="8108" y="1551"/>
                    <a:pt x="8021" y="1429"/>
                  </a:cubicBezTo>
                  <a:cubicBezTo>
                    <a:pt x="7929" y="1297"/>
                    <a:pt x="7807" y="1197"/>
                    <a:pt x="7689" y="1090"/>
                  </a:cubicBezTo>
                  <a:lnTo>
                    <a:pt x="7689" y="1090"/>
                  </a:lnTo>
                  <a:cubicBezTo>
                    <a:pt x="7696" y="1096"/>
                    <a:pt x="7702" y="1102"/>
                    <a:pt x="7709" y="1106"/>
                  </a:cubicBezTo>
                  <a:cubicBezTo>
                    <a:pt x="7662" y="1063"/>
                    <a:pt x="7616" y="1018"/>
                    <a:pt x="7574" y="970"/>
                  </a:cubicBezTo>
                  <a:cubicBezTo>
                    <a:pt x="7520" y="911"/>
                    <a:pt x="7469" y="849"/>
                    <a:pt x="7413" y="792"/>
                  </a:cubicBezTo>
                  <a:cubicBezTo>
                    <a:pt x="7358" y="736"/>
                    <a:pt x="7298" y="682"/>
                    <a:pt x="7238" y="633"/>
                  </a:cubicBezTo>
                  <a:cubicBezTo>
                    <a:pt x="7177" y="583"/>
                    <a:pt x="7108" y="544"/>
                    <a:pt x="7041" y="504"/>
                  </a:cubicBezTo>
                  <a:cubicBezTo>
                    <a:pt x="6971" y="461"/>
                    <a:pt x="6901" y="420"/>
                    <a:pt x="6828" y="384"/>
                  </a:cubicBezTo>
                  <a:cubicBezTo>
                    <a:pt x="6756" y="348"/>
                    <a:pt x="6683" y="320"/>
                    <a:pt x="6610" y="289"/>
                  </a:cubicBezTo>
                  <a:cubicBezTo>
                    <a:pt x="6533" y="257"/>
                    <a:pt x="6459" y="220"/>
                    <a:pt x="6382" y="189"/>
                  </a:cubicBezTo>
                  <a:cubicBezTo>
                    <a:pt x="6333" y="170"/>
                    <a:pt x="6285" y="152"/>
                    <a:pt x="6234" y="137"/>
                  </a:cubicBezTo>
                  <a:cubicBezTo>
                    <a:pt x="6189" y="124"/>
                    <a:pt x="6143" y="115"/>
                    <a:pt x="6099" y="106"/>
                  </a:cubicBezTo>
                  <a:cubicBezTo>
                    <a:pt x="6015" y="88"/>
                    <a:pt x="5932" y="70"/>
                    <a:pt x="5849" y="53"/>
                  </a:cubicBezTo>
                  <a:cubicBezTo>
                    <a:pt x="5849" y="53"/>
                    <a:pt x="5848" y="53"/>
                    <a:pt x="5848" y="52"/>
                  </a:cubicBezTo>
                  <a:lnTo>
                    <a:pt x="5843" y="52"/>
                  </a:lnTo>
                  <a:cubicBezTo>
                    <a:pt x="5840" y="51"/>
                    <a:pt x="5838" y="50"/>
                    <a:pt x="5836" y="50"/>
                  </a:cubicBezTo>
                  <a:lnTo>
                    <a:pt x="5831" y="50"/>
                  </a:lnTo>
                  <a:cubicBezTo>
                    <a:pt x="5801" y="40"/>
                    <a:pt x="5769" y="35"/>
                    <a:pt x="5740" y="29"/>
                  </a:cubicBezTo>
                  <a:cubicBezTo>
                    <a:pt x="5699" y="20"/>
                    <a:pt x="5659" y="13"/>
                    <a:pt x="5617" y="9"/>
                  </a:cubicBezTo>
                  <a:cubicBezTo>
                    <a:pt x="5561" y="3"/>
                    <a:pt x="5504" y="0"/>
                    <a:pt x="544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2" name="Google Shape;2102;p42"/>
            <p:cNvSpPr/>
            <p:nvPr/>
          </p:nvSpPr>
          <p:spPr>
            <a:xfrm flipH="1">
              <a:off x="6581573" y="1629793"/>
              <a:ext cx="726809" cy="251655"/>
            </a:xfrm>
            <a:custGeom>
              <a:avLst/>
              <a:gdLst/>
              <a:ahLst/>
              <a:cxnLst/>
              <a:rect l="l" t="t" r="r" b="b"/>
              <a:pathLst>
                <a:path w="11892" h="4066" extrusionOk="0">
                  <a:moveTo>
                    <a:pt x="4367" y="817"/>
                  </a:moveTo>
                  <a:cubicBezTo>
                    <a:pt x="4369" y="825"/>
                    <a:pt x="4372" y="833"/>
                    <a:pt x="4376" y="841"/>
                  </a:cubicBezTo>
                  <a:cubicBezTo>
                    <a:pt x="4361" y="850"/>
                    <a:pt x="4346" y="861"/>
                    <a:pt x="4333" y="872"/>
                  </a:cubicBezTo>
                  <a:cubicBezTo>
                    <a:pt x="4330" y="862"/>
                    <a:pt x="4324" y="852"/>
                    <a:pt x="4319" y="843"/>
                  </a:cubicBezTo>
                  <a:cubicBezTo>
                    <a:pt x="4315" y="838"/>
                    <a:pt x="4311" y="833"/>
                    <a:pt x="4307" y="827"/>
                  </a:cubicBezTo>
                  <a:cubicBezTo>
                    <a:pt x="4327" y="824"/>
                    <a:pt x="4346" y="820"/>
                    <a:pt x="4367" y="817"/>
                  </a:cubicBezTo>
                  <a:close/>
                  <a:moveTo>
                    <a:pt x="3910" y="1922"/>
                  </a:moveTo>
                  <a:cubicBezTo>
                    <a:pt x="3913" y="1924"/>
                    <a:pt x="3915" y="1925"/>
                    <a:pt x="3918" y="1926"/>
                  </a:cubicBezTo>
                  <a:cubicBezTo>
                    <a:pt x="3900" y="1939"/>
                    <a:pt x="3882" y="1951"/>
                    <a:pt x="3862" y="1963"/>
                  </a:cubicBezTo>
                  <a:cubicBezTo>
                    <a:pt x="3798" y="1980"/>
                    <a:pt x="3734" y="1999"/>
                    <a:pt x="3670" y="2020"/>
                  </a:cubicBezTo>
                  <a:cubicBezTo>
                    <a:pt x="3699" y="2007"/>
                    <a:pt x="3727" y="1995"/>
                    <a:pt x="3755" y="1983"/>
                  </a:cubicBezTo>
                  <a:lnTo>
                    <a:pt x="3755" y="1983"/>
                  </a:lnTo>
                  <a:cubicBezTo>
                    <a:pt x="3755" y="1983"/>
                    <a:pt x="3755" y="1983"/>
                    <a:pt x="3755" y="1983"/>
                  </a:cubicBezTo>
                  <a:cubicBezTo>
                    <a:pt x="3806" y="1963"/>
                    <a:pt x="3858" y="1942"/>
                    <a:pt x="3910" y="1922"/>
                  </a:cubicBezTo>
                  <a:close/>
                  <a:moveTo>
                    <a:pt x="4653" y="0"/>
                  </a:moveTo>
                  <a:cubicBezTo>
                    <a:pt x="4574" y="0"/>
                    <a:pt x="4494" y="7"/>
                    <a:pt x="4416" y="14"/>
                  </a:cubicBezTo>
                  <a:cubicBezTo>
                    <a:pt x="4362" y="20"/>
                    <a:pt x="4307" y="26"/>
                    <a:pt x="4255" y="38"/>
                  </a:cubicBezTo>
                  <a:cubicBezTo>
                    <a:pt x="4215" y="49"/>
                    <a:pt x="4176" y="68"/>
                    <a:pt x="4145" y="96"/>
                  </a:cubicBezTo>
                  <a:cubicBezTo>
                    <a:pt x="4097" y="101"/>
                    <a:pt x="4050" y="106"/>
                    <a:pt x="4002" y="110"/>
                  </a:cubicBezTo>
                  <a:cubicBezTo>
                    <a:pt x="3988" y="110"/>
                    <a:pt x="3974" y="113"/>
                    <a:pt x="3960" y="114"/>
                  </a:cubicBezTo>
                  <a:lnTo>
                    <a:pt x="3957" y="114"/>
                  </a:lnTo>
                  <a:cubicBezTo>
                    <a:pt x="3940" y="112"/>
                    <a:pt x="3924" y="110"/>
                    <a:pt x="3907" y="110"/>
                  </a:cubicBezTo>
                  <a:cubicBezTo>
                    <a:pt x="3873" y="110"/>
                    <a:pt x="3840" y="115"/>
                    <a:pt x="3806" y="125"/>
                  </a:cubicBezTo>
                  <a:cubicBezTo>
                    <a:pt x="3750" y="141"/>
                    <a:pt x="3698" y="165"/>
                    <a:pt x="3644" y="188"/>
                  </a:cubicBezTo>
                  <a:cubicBezTo>
                    <a:pt x="3622" y="197"/>
                    <a:pt x="3602" y="206"/>
                    <a:pt x="3581" y="216"/>
                  </a:cubicBezTo>
                  <a:cubicBezTo>
                    <a:pt x="3558" y="221"/>
                    <a:pt x="3534" y="226"/>
                    <a:pt x="3511" y="233"/>
                  </a:cubicBezTo>
                  <a:cubicBezTo>
                    <a:pt x="3476" y="208"/>
                    <a:pt x="3432" y="190"/>
                    <a:pt x="3390" y="187"/>
                  </a:cubicBezTo>
                  <a:cubicBezTo>
                    <a:pt x="3380" y="186"/>
                    <a:pt x="3369" y="186"/>
                    <a:pt x="3359" y="186"/>
                  </a:cubicBezTo>
                  <a:cubicBezTo>
                    <a:pt x="3259" y="186"/>
                    <a:pt x="3158" y="229"/>
                    <a:pt x="3074" y="280"/>
                  </a:cubicBezTo>
                  <a:cubicBezTo>
                    <a:pt x="2969" y="343"/>
                    <a:pt x="2869" y="415"/>
                    <a:pt x="2776" y="496"/>
                  </a:cubicBezTo>
                  <a:cubicBezTo>
                    <a:pt x="2664" y="593"/>
                    <a:pt x="2555" y="697"/>
                    <a:pt x="2455" y="804"/>
                  </a:cubicBezTo>
                  <a:cubicBezTo>
                    <a:pt x="2359" y="905"/>
                    <a:pt x="2267" y="1010"/>
                    <a:pt x="2203" y="1134"/>
                  </a:cubicBezTo>
                  <a:cubicBezTo>
                    <a:pt x="2163" y="1210"/>
                    <a:pt x="2132" y="1289"/>
                    <a:pt x="2109" y="1373"/>
                  </a:cubicBezTo>
                  <a:cubicBezTo>
                    <a:pt x="2066" y="1436"/>
                    <a:pt x="2022" y="1500"/>
                    <a:pt x="1982" y="1565"/>
                  </a:cubicBezTo>
                  <a:cubicBezTo>
                    <a:pt x="1937" y="1638"/>
                    <a:pt x="1891" y="1712"/>
                    <a:pt x="1850" y="1790"/>
                  </a:cubicBezTo>
                  <a:cubicBezTo>
                    <a:pt x="1814" y="1855"/>
                    <a:pt x="1782" y="1923"/>
                    <a:pt x="1753" y="1991"/>
                  </a:cubicBezTo>
                  <a:cubicBezTo>
                    <a:pt x="1729" y="2050"/>
                    <a:pt x="1705" y="2113"/>
                    <a:pt x="1694" y="2176"/>
                  </a:cubicBezTo>
                  <a:cubicBezTo>
                    <a:pt x="1686" y="2234"/>
                    <a:pt x="1681" y="2292"/>
                    <a:pt x="1699" y="2349"/>
                  </a:cubicBezTo>
                  <a:cubicBezTo>
                    <a:pt x="1715" y="2398"/>
                    <a:pt x="1750" y="2450"/>
                    <a:pt x="1794" y="2480"/>
                  </a:cubicBezTo>
                  <a:cubicBezTo>
                    <a:pt x="1787" y="2487"/>
                    <a:pt x="1780" y="2493"/>
                    <a:pt x="1773" y="2500"/>
                  </a:cubicBezTo>
                  <a:cubicBezTo>
                    <a:pt x="1746" y="2475"/>
                    <a:pt x="1715" y="2456"/>
                    <a:pt x="1681" y="2437"/>
                  </a:cubicBezTo>
                  <a:cubicBezTo>
                    <a:pt x="1662" y="2428"/>
                    <a:pt x="1643" y="2421"/>
                    <a:pt x="1622" y="2414"/>
                  </a:cubicBezTo>
                  <a:cubicBezTo>
                    <a:pt x="1566" y="2382"/>
                    <a:pt x="1501" y="2365"/>
                    <a:pt x="1431" y="2365"/>
                  </a:cubicBezTo>
                  <a:cubicBezTo>
                    <a:pt x="1378" y="2365"/>
                    <a:pt x="1325" y="2371"/>
                    <a:pt x="1272" y="2382"/>
                  </a:cubicBezTo>
                  <a:cubicBezTo>
                    <a:pt x="1150" y="2395"/>
                    <a:pt x="1031" y="2422"/>
                    <a:pt x="916" y="2467"/>
                  </a:cubicBezTo>
                  <a:cubicBezTo>
                    <a:pt x="850" y="2493"/>
                    <a:pt x="786" y="2525"/>
                    <a:pt x="727" y="2563"/>
                  </a:cubicBezTo>
                  <a:cubicBezTo>
                    <a:pt x="726" y="2563"/>
                    <a:pt x="725" y="2564"/>
                    <a:pt x="725" y="2564"/>
                  </a:cubicBezTo>
                  <a:cubicBezTo>
                    <a:pt x="677" y="2589"/>
                    <a:pt x="632" y="2617"/>
                    <a:pt x="589" y="2647"/>
                  </a:cubicBezTo>
                  <a:cubicBezTo>
                    <a:pt x="475" y="2723"/>
                    <a:pt x="367" y="2808"/>
                    <a:pt x="270" y="2904"/>
                  </a:cubicBezTo>
                  <a:cubicBezTo>
                    <a:pt x="185" y="2989"/>
                    <a:pt x="108" y="3080"/>
                    <a:pt x="59" y="3189"/>
                  </a:cubicBezTo>
                  <a:cubicBezTo>
                    <a:pt x="15" y="3287"/>
                    <a:pt x="1" y="3398"/>
                    <a:pt x="35" y="3503"/>
                  </a:cubicBezTo>
                  <a:cubicBezTo>
                    <a:pt x="47" y="3539"/>
                    <a:pt x="64" y="3569"/>
                    <a:pt x="87" y="3598"/>
                  </a:cubicBezTo>
                  <a:cubicBezTo>
                    <a:pt x="81" y="3605"/>
                    <a:pt x="76" y="3614"/>
                    <a:pt x="72" y="3622"/>
                  </a:cubicBezTo>
                  <a:cubicBezTo>
                    <a:pt x="51" y="3665"/>
                    <a:pt x="44" y="3713"/>
                    <a:pt x="50" y="3760"/>
                  </a:cubicBezTo>
                  <a:cubicBezTo>
                    <a:pt x="64" y="3864"/>
                    <a:pt x="145" y="3932"/>
                    <a:pt x="244" y="3951"/>
                  </a:cubicBezTo>
                  <a:cubicBezTo>
                    <a:pt x="265" y="3956"/>
                    <a:pt x="284" y="3958"/>
                    <a:pt x="305" y="3958"/>
                  </a:cubicBezTo>
                  <a:cubicBezTo>
                    <a:pt x="311" y="3958"/>
                    <a:pt x="317" y="3959"/>
                    <a:pt x="324" y="3959"/>
                  </a:cubicBezTo>
                  <a:cubicBezTo>
                    <a:pt x="406" y="3959"/>
                    <a:pt x="488" y="3938"/>
                    <a:pt x="567" y="3916"/>
                  </a:cubicBezTo>
                  <a:cubicBezTo>
                    <a:pt x="640" y="3896"/>
                    <a:pt x="713" y="3876"/>
                    <a:pt x="786" y="3856"/>
                  </a:cubicBezTo>
                  <a:cubicBezTo>
                    <a:pt x="796" y="3856"/>
                    <a:pt x="806" y="3858"/>
                    <a:pt x="816" y="3858"/>
                  </a:cubicBezTo>
                  <a:cubicBezTo>
                    <a:pt x="861" y="3861"/>
                    <a:pt x="904" y="3863"/>
                    <a:pt x="949" y="3866"/>
                  </a:cubicBezTo>
                  <a:cubicBezTo>
                    <a:pt x="1029" y="3870"/>
                    <a:pt x="1109" y="3872"/>
                    <a:pt x="1190" y="3872"/>
                  </a:cubicBezTo>
                  <a:cubicBezTo>
                    <a:pt x="1213" y="3872"/>
                    <a:pt x="1236" y="3872"/>
                    <a:pt x="1260" y="3871"/>
                  </a:cubicBezTo>
                  <a:cubicBezTo>
                    <a:pt x="1350" y="3869"/>
                    <a:pt x="1444" y="3864"/>
                    <a:pt x="1534" y="3854"/>
                  </a:cubicBezTo>
                  <a:cubicBezTo>
                    <a:pt x="1581" y="3848"/>
                    <a:pt x="1628" y="3844"/>
                    <a:pt x="1675" y="3838"/>
                  </a:cubicBezTo>
                  <a:cubicBezTo>
                    <a:pt x="1676" y="3838"/>
                    <a:pt x="1678" y="3837"/>
                    <a:pt x="1679" y="3837"/>
                  </a:cubicBezTo>
                  <a:cubicBezTo>
                    <a:pt x="1684" y="3837"/>
                    <a:pt x="1687" y="3836"/>
                    <a:pt x="1692" y="3836"/>
                  </a:cubicBezTo>
                  <a:cubicBezTo>
                    <a:pt x="1706" y="3835"/>
                    <a:pt x="1721" y="3832"/>
                    <a:pt x="1735" y="3830"/>
                  </a:cubicBezTo>
                  <a:cubicBezTo>
                    <a:pt x="1738" y="3830"/>
                    <a:pt x="1740" y="3830"/>
                    <a:pt x="1742" y="3829"/>
                  </a:cubicBezTo>
                  <a:lnTo>
                    <a:pt x="1748" y="3829"/>
                  </a:lnTo>
                  <a:cubicBezTo>
                    <a:pt x="1786" y="3824"/>
                    <a:pt x="1825" y="3819"/>
                    <a:pt x="1864" y="3813"/>
                  </a:cubicBezTo>
                  <a:lnTo>
                    <a:pt x="1865" y="3813"/>
                  </a:lnTo>
                  <a:cubicBezTo>
                    <a:pt x="1928" y="3811"/>
                    <a:pt x="1990" y="3807"/>
                    <a:pt x="2053" y="3805"/>
                  </a:cubicBezTo>
                  <a:cubicBezTo>
                    <a:pt x="2229" y="3798"/>
                    <a:pt x="2403" y="3789"/>
                    <a:pt x="2578" y="3772"/>
                  </a:cubicBezTo>
                  <a:cubicBezTo>
                    <a:pt x="2698" y="3760"/>
                    <a:pt x="2818" y="3741"/>
                    <a:pt x="2937" y="3719"/>
                  </a:cubicBezTo>
                  <a:cubicBezTo>
                    <a:pt x="2946" y="3753"/>
                    <a:pt x="2965" y="3786"/>
                    <a:pt x="2992" y="3811"/>
                  </a:cubicBezTo>
                  <a:cubicBezTo>
                    <a:pt x="3047" y="3860"/>
                    <a:pt x="3116" y="3871"/>
                    <a:pt x="3185" y="3872"/>
                  </a:cubicBezTo>
                  <a:cubicBezTo>
                    <a:pt x="3217" y="3883"/>
                    <a:pt x="3253" y="3888"/>
                    <a:pt x="3289" y="3891"/>
                  </a:cubicBezTo>
                  <a:cubicBezTo>
                    <a:pt x="3332" y="3893"/>
                    <a:pt x="3373" y="3893"/>
                    <a:pt x="3415" y="3894"/>
                  </a:cubicBezTo>
                  <a:cubicBezTo>
                    <a:pt x="3440" y="3895"/>
                    <a:pt x="3464" y="3895"/>
                    <a:pt x="3489" y="3895"/>
                  </a:cubicBezTo>
                  <a:cubicBezTo>
                    <a:pt x="3531" y="3895"/>
                    <a:pt x="3573" y="3894"/>
                    <a:pt x="3615" y="3892"/>
                  </a:cubicBezTo>
                  <a:cubicBezTo>
                    <a:pt x="3743" y="3888"/>
                    <a:pt x="3871" y="3880"/>
                    <a:pt x="4000" y="3876"/>
                  </a:cubicBezTo>
                  <a:cubicBezTo>
                    <a:pt x="4264" y="3868"/>
                    <a:pt x="4529" y="3858"/>
                    <a:pt x="4792" y="3845"/>
                  </a:cubicBezTo>
                  <a:cubicBezTo>
                    <a:pt x="4875" y="3876"/>
                    <a:pt x="4980" y="3878"/>
                    <a:pt x="5057" y="3880"/>
                  </a:cubicBezTo>
                  <a:cubicBezTo>
                    <a:pt x="5161" y="3884"/>
                    <a:pt x="5265" y="3888"/>
                    <a:pt x="5369" y="3892"/>
                  </a:cubicBezTo>
                  <a:cubicBezTo>
                    <a:pt x="5572" y="3899"/>
                    <a:pt x="5774" y="3904"/>
                    <a:pt x="5977" y="3907"/>
                  </a:cubicBezTo>
                  <a:cubicBezTo>
                    <a:pt x="6070" y="3907"/>
                    <a:pt x="6163" y="3904"/>
                    <a:pt x="6257" y="3903"/>
                  </a:cubicBezTo>
                  <a:cubicBezTo>
                    <a:pt x="6351" y="3902"/>
                    <a:pt x="6443" y="3902"/>
                    <a:pt x="6537" y="3900"/>
                  </a:cubicBezTo>
                  <a:cubicBezTo>
                    <a:pt x="6745" y="3892"/>
                    <a:pt x="6954" y="3886"/>
                    <a:pt x="7161" y="3870"/>
                  </a:cubicBezTo>
                  <a:cubicBezTo>
                    <a:pt x="7271" y="3861"/>
                    <a:pt x="7380" y="3850"/>
                    <a:pt x="7489" y="3832"/>
                  </a:cubicBezTo>
                  <a:cubicBezTo>
                    <a:pt x="7535" y="3826"/>
                    <a:pt x="7580" y="3815"/>
                    <a:pt x="7626" y="3806"/>
                  </a:cubicBezTo>
                  <a:cubicBezTo>
                    <a:pt x="7651" y="3800"/>
                    <a:pt x="7676" y="3796"/>
                    <a:pt x="7701" y="3790"/>
                  </a:cubicBezTo>
                  <a:cubicBezTo>
                    <a:pt x="7723" y="3789"/>
                    <a:pt x="7743" y="3787"/>
                    <a:pt x="7765" y="3784"/>
                  </a:cubicBezTo>
                  <a:cubicBezTo>
                    <a:pt x="7797" y="3826"/>
                    <a:pt x="7845" y="3851"/>
                    <a:pt x="7898" y="3855"/>
                  </a:cubicBezTo>
                  <a:cubicBezTo>
                    <a:pt x="7952" y="3860"/>
                    <a:pt x="8005" y="3865"/>
                    <a:pt x="8059" y="3865"/>
                  </a:cubicBezTo>
                  <a:cubicBezTo>
                    <a:pt x="8069" y="3865"/>
                    <a:pt x="8079" y="3865"/>
                    <a:pt x="8089" y="3864"/>
                  </a:cubicBezTo>
                  <a:cubicBezTo>
                    <a:pt x="8249" y="3860"/>
                    <a:pt x="8410" y="3845"/>
                    <a:pt x="8570" y="3835"/>
                  </a:cubicBezTo>
                  <a:cubicBezTo>
                    <a:pt x="8634" y="3831"/>
                    <a:pt x="8699" y="3827"/>
                    <a:pt x="8763" y="3823"/>
                  </a:cubicBezTo>
                  <a:lnTo>
                    <a:pt x="8930" y="3823"/>
                  </a:lnTo>
                  <a:cubicBezTo>
                    <a:pt x="8924" y="3843"/>
                    <a:pt x="8922" y="3864"/>
                    <a:pt x="8923" y="3887"/>
                  </a:cubicBezTo>
                  <a:cubicBezTo>
                    <a:pt x="8929" y="3980"/>
                    <a:pt x="9005" y="4053"/>
                    <a:pt x="9096" y="4060"/>
                  </a:cubicBezTo>
                  <a:cubicBezTo>
                    <a:pt x="9140" y="4064"/>
                    <a:pt x="9184" y="4065"/>
                    <a:pt x="9228" y="4065"/>
                  </a:cubicBezTo>
                  <a:cubicBezTo>
                    <a:pt x="9356" y="4065"/>
                    <a:pt x="9485" y="4052"/>
                    <a:pt x="9613" y="4042"/>
                  </a:cubicBezTo>
                  <a:cubicBezTo>
                    <a:pt x="9702" y="4034"/>
                    <a:pt x="9792" y="4027"/>
                    <a:pt x="9882" y="4018"/>
                  </a:cubicBezTo>
                  <a:cubicBezTo>
                    <a:pt x="10090" y="3997"/>
                    <a:pt x="10299" y="3978"/>
                    <a:pt x="10507" y="3958"/>
                  </a:cubicBezTo>
                  <a:cubicBezTo>
                    <a:pt x="10904" y="3920"/>
                    <a:pt x="11303" y="3906"/>
                    <a:pt x="11700" y="3863"/>
                  </a:cubicBezTo>
                  <a:cubicBezTo>
                    <a:pt x="11807" y="3852"/>
                    <a:pt x="11892" y="3756"/>
                    <a:pt x="11870" y="3645"/>
                  </a:cubicBezTo>
                  <a:cubicBezTo>
                    <a:pt x="11864" y="3619"/>
                    <a:pt x="11856" y="3595"/>
                    <a:pt x="11844" y="3573"/>
                  </a:cubicBezTo>
                  <a:cubicBezTo>
                    <a:pt x="11828" y="3536"/>
                    <a:pt x="11801" y="3505"/>
                    <a:pt x="11766" y="3486"/>
                  </a:cubicBezTo>
                  <a:cubicBezTo>
                    <a:pt x="11780" y="3471"/>
                    <a:pt x="11793" y="3455"/>
                    <a:pt x="11807" y="3439"/>
                  </a:cubicBezTo>
                  <a:cubicBezTo>
                    <a:pt x="11844" y="3393"/>
                    <a:pt x="11861" y="3338"/>
                    <a:pt x="11851" y="3280"/>
                  </a:cubicBezTo>
                  <a:cubicBezTo>
                    <a:pt x="11841" y="3234"/>
                    <a:pt x="11812" y="3187"/>
                    <a:pt x="11772" y="3161"/>
                  </a:cubicBezTo>
                  <a:cubicBezTo>
                    <a:pt x="11749" y="3147"/>
                    <a:pt x="11726" y="3133"/>
                    <a:pt x="11703" y="3118"/>
                  </a:cubicBezTo>
                  <a:cubicBezTo>
                    <a:pt x="11729" y="3055"/>
                    <a:pt x="11725" y="2978"/>
                    <a:pt x="11675" y="2926"/>
                  </a:cubicBezTo>
                  <a:cubicBezTo>
                    <a:pt x="11635" y="2884"/>
                    <a:pt x="11594" y="2843"/>
                    <a:pt x="11542" y="2822"/>
                  </a:cubicBezTo>
                  <a:cubicBezTo>
                    <a:pt x="11492" y="2800"/>
                    <a:pt x="11440" y="2784"/>
                    <a:pt x="11388" y="2771"/>
                  </a:cubicBezTo>
                  <a:cubicBezTo>
                    <a:pt x="11386" y="2724"/>
                    <a:pt x="11373" y="2677"/>
                    <a:pt x="11348" y="2639"/>
                  </a:cubicBezTo>
                  <a:cubicBezTo>
                    <a:pt x="11302" y="2569"/>
                    <a:pt x="11224" y="2533"/>
                    <a:pt x="11147" y="2512"/>
                  </a:cubicBezTo>
                  <a:cubicBezTo>
                    <a:pt x="11099" y="2499"/>
                    <a:pt x="11050" y="2488"/>
                    <a:pt x="11001" y="2480"/>
                  </a:cubicBezTo>
                  <a:cubicBezTo>
                    <a:pt x="10964" y="2460"/>
                    <a:pt x="10922" y="2444"/>
                    <a:pt x="10884" y="2434"/>
                  </a:cubicBezTo>
                  <a:cubicBezTo>
                    <a:pt x="10834" y="2420"/>
                    <a:pt x="10783" y="2406"/>
                    <a:pt x="10730" y="2398"/>
                  </a:cubicBezTo>
                  <a:cubicBezTo>
                    <a:pt x="10675" y="2389"/>
                    <a:pt x="10620" y="2381"/>
                    <a:pt x="10564" y="2377"/>
                  </a:cubicBezTo>
                  <a:cubicBezTo>
                    <a:pt x="10552" y="2371"/>
                    <a:pt x="10539" y="2366"/>
                    <a:pt x="10525" y="2364"/>
                  </a:cubicBezTo>
                  <a:cubicBezTo>
                    <a:pt x="10473" y="2355"/>
                    <a:pt x="10422" y="2350"/>
                    <a:pt x="10371" y="2350"/>
                  </a:cubicBezTo>
                  <a:cubicBezTo>
                    <a:pt x="10348" y="2350"/>
                    <a:pt x="10325" y="2351"/>
                    <a:pt x="10301" y="2353"/>
                  </a:cubicBezTo>
                  <a:cubicBezTo>
                    <a:pt x="10267" y="2356"/>
                    <a:pt x="10233" y="2358"/>
                    <a:pt x="10199" y="2363"/>
                  </a:cubicBezTo>
                  <a:cubicBezTo>
                    <a:pt x="10155" y="2363"/>
                    <a:pt x="10110" y="2364"/>
                    <a:pt x="10066" y="2368"/>
                  </a:cubicBezTo>
                  <a:cubicBezTo>
                    <a:pt x="10053" y="2368"/>
                    <a:pt x="10041" y="2369"/>
                    <a:pt x="10028" y="2370"/>
                  </a:cubicBezTo>
                  <a:cubicBezTo>
                    <a:pt x="10007" y="2363"/>
                    <a:pt x="9986" y="2357"/>
                    <a:pt x="9964" y="2354"/>
                  </a:cubicBezTo>
                  <a:cubicBezTo>
                    <a:pt x="9899" y="2341"/>
                    <a:pt x="9832" y="2332"/>
                    <a:pt x="9766" y="2328"/>
                  </a:cubicBezTo>
                  <a:cubicBezTo>
                    <a:pt x="9709" y="2324"/>
                    <a:pt x="9652" y="2322"/>
                    <a:pt x="9595" y="2321"/>
                  </a:cubicBezTo>
                  <a:cubicBezTo>
                    <a:pt x="9603" y="2275"/>
                    <a:pt x="9593" y="2226"/>
                    <a:pt x="9568" y="2184"/>
                  </a:cubicBezTo>
                  <a:cubicBezTo>
                    <a:pt x="9547" y="2145"/>
                    <a:pt x="9517" y="2111"/>
                    <a:pt x="9489" y="2077"/>
                  </a:cubicBezTo>
                  <a:cubicBezTo>
                    <a:pt x="9466" y="2047"/>
                    <a:pt x="9444" y="2019"/>
                    <a:pt x="9421" y="1990"/>
                  </a:cubicBezTo>
                  <a:cubicBezTo>
                    <a:pt x="9373" y="1931"/>
                    <a:pt x="9324" y="1872"/>
                    <a:pt x="9276" y="1813"/>
                  </a:cubicBezTo>
                  <a:cubicBezTo>
                    <a:pt x="9213" y="1739"/>
                    <a:pt x="9149" y="1638"/>
                    <a:pt x="9053" y="1606"/>
                  </a:cubicBezTo>
                  <a:cubicBezTo>
                    <a:pt x="9023" y="1596"/>
                    <a:pt x="8992" y="1593"/>
                    <a:pt x="8961" y="1593"/>
                  </a:cubicBezTo>
                  <a:cubicBezTo>
                    <a:pt x="8928" y="1593"/>
                    <a:pt x="8895" y="1596"/>
                    <a:pt x="8863" y="1598"/>
                  </a:cubicBezTo>
                  <a:cubicBezTo>
                    <a:pt x="8832" y="1600"/>
                    <a:pt x="8802" y="1603"/>
                    <a:pt x="8771" y="1605"/>
                  </a:cubicBezTo>
                  <a:cubicBezTo>
                    <a:pt x="8667" y="1614"/>
                    <a:pt x="8563" y="1624"/>
                    <a:pt x="8459" y="1636"/>
                  </a:cubicBezTo>
                  <a:cubicBezTo>
                    <a:pt x="8461" y="1614"/>
                    <a:pt x="8461" y="1592"/>
                    <a:pt x="8459" y="1572"/>
                  </a:cubicBezTo>
                  <a:cubicBezTo>
                    <a:pt x="8451" y="1479"/>
                    <a:pt x="8380" y="1404"/>
                    <a:pt x="8288" y="1398"/>
                  </a:cubicBezTo>
                  <a:cubicBezTo>
                    <a:pt x="8257" y="1396"/>
                    <a:pt x="8226" y="1393"/>
                    <a:pt x="8195" y="1393"/>
                  </a:cubicBezTo>
                  <a:cubicBezTo>
                    <a:pt x="8174" y="1393"/>
                    <a:pt x="8153" y="1395"/>
                    <a:pt x="8132" y="1398"/>
                  </a:cubicBezTo>
                  <a:cubicBezTo>
                    <a:pt x="8114" y="1399"/>
                    <a:pt x="8095" y="1403"/>
                    <a:pt x="8077" y="1406"/>
                  </a:cubicBezTo>
                  <a:cubicBezTo>
                    <a:pt x="7986" y="1373"/>
                    <a:pt x="7889" y="1361"/>
                    <a:pt x="7792" y="1361"/>
                  </a:cubicBezTo>
                  <a:cubicBezTo>
                    <a:pt x="7687" y="1361"/>
                    <a:pt x="7581" y="1375"/>
                    <a:pt x="7479" y="1396"/>
                  </a:cubicBezTo>
                  <a:cubicBezTo>
                    <a:pt x="7342" y="1423"/>
                    <a:pt x="7204" y="1461"/>
                    <a:pt x="7072" y="1510"/>
                  </a:cubicBezTo>
                  <a:cubicBezTo>
                    <a:pt x="6961" y="1551"/>
                    <a:pt x="6849" y="1595"/>
                    <a:pt x="6750" y="1658"/>
                  </a:cubicBezTo>
                  <a:cubicBezTo>
                    <a:pt x="6729" y="1670"/>
                    <a:pt x="6711" y="1687"/>
                    <a:pt x="6695" y="1706"/>
                  </a:cubicBezTo>
                  <a:cubicBezTo>
                    <a:pt x="6692" y="1704"/>
                    <a:pt x="6689" y="1702"/>
                    <a:pt x="6687" y="1701"/>
                  </a:cubicBezTo>
                  <a:cubicBezTo>
                    <a:pt x="6684" y="1701"/>
                    <a:pt x="6682" y="1700"/>
                    <a:pt x="6681" y="1699"/>
                  </a:cubicBezTo>
                  <a:cubicBezTo>
                    <a:pt x="6644" y="1635"/>
                    <a:pt x="6585" y="1588"/>
                    <a:pt x="6517" y="1552"/>
                  </a:cubicBezTo>
                  <a:cubicBezTo>
                    <a:pt x="6514" y="1544"/>
                    <a:pt x="6511" y="1536"/>
                    <a:pt x="6507" y="1528"/>
                  </a:cubicBezTo>
                  <a:cubicBezTo>
                    <a:pt x="6475" y="1462"/>
                    <a:pt x="6415" y="1413"/>
                    <a:pt x="6351" y="1377"/>
                  </a:cubicBezTo>
                  <a:cubicBezTo>
                    <a:pt x="6375" y="1321"/>
                    <a:pt x="6367" y="1254"/>
                    <a:pt x="6335" y="1202"/>
                  </a:cubicBezTo>
                  <a:cubicBezTo>
                    <a:pt x="6288" y="1130"/>
                    <a:pt x="6210" y="1101"/>
                    <a:pt x="6131" y="1073"/>
                  </a:cubicBezTo>
                  <a:cubicBezTo>
                    <a:pt x="6128" y="1072"/>
                    <a:pt x="6124" y="1071"/>
                    <a:pt x="6121" y="1070"/>
                  </a:cubicBezTo>
                  <a:cubicBezTo>
                    <a:pt x="6125" y="1053"/>
                    <a:pt x="6126" y="1035"/>
                    <a:pt x="6125" y="1017"/>
                  </a:cubicBezTo>
                  <a:cubicBezTo>
                    <a:pt x="6121" y="928"/>
                    <a:pt x="6068" y="873"/>
                    <a:pt x="5999" y="836"/>
                  </a:cubicBezTo>
                  <a:cubicBezTo>
                    <a:pt x="6025" y="767"/>
                    <a:pt x="6010" y="683"/>
                    <a:pt x="5949" y="634"/>
                  </a:cubicBezTo>
                  <a:cubicBezTo>
                    <a:pt x="5882" y="580"/>
                    <a:pt x="5798" y="557"/>
                    <a:pt x="5715" y="539"/>
                  </a:cubicBezTo>
                  <a:cubicBezTo>
                    <a:pt x="5637" y="522"/>
                    <a:pt x="5560" y="505"/>
                    <a:pt x="5481" y="498"/>
                  </a:cubicBezTo>
                  <a:cubicBezTo>
                    <a:pt x="5481" y="472"/>
                    <a:pt x="5479" y="447"/>
                    <a:pt x="5469" y="423"/>
                  </a:cubicBezTo>
                  <a:cubicBezTo>
                    <a:pt x="5436" y="335"/>
                    <a:pt x="5383" y="249"/>
                    <a:pt x="5308" y="190"/>
                  </a:cubicBezTo>
                  <a:cubicBezTo>
                    <a:pt x="5223" y="123"/>
                    <a:pt x="5133" y="77"/>
                    <a:pt x="5030" y="46"/>
                  </a:cubicBezTo>
                  <a:cubicBezTo>
                    <a:pt x="4927" y="17"/>
                    <a:pt x="4818" y="5"/>
                    <a:pt x="4712" y="2"/>
                  </a:cubicBezTo>
                  <a:cubicBezTo>
                    <a:pt x="4692" y="1"/>
                    <a:pt x="4673" y="0"/>
                    <a:pt x="46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03" name="Google Shape;2103;p42"/>
            <p:cNvSpPr/>
            <p:nvPr/>
          </p:nvSpPr>
          <p:spPr>
            <a:xfrm flipH="1">
              <a:off x="6570389" y="1827044"/>
              <a:ext cx="745817" cy="50814"/>
            </a:xfrm>
            <a:custGeom>
              <a:avLst/>
              <a:gdLst/>
              <a:ahLst/>
              <a:cxnLst/>
              <a:rect l="l" t="t" r="r" b="b"/>
              <a:pathLst>
                <a:path w="12203" h="821" extrusionOk="0">
                  <a:moveTo>
                    <a:pt x="8959" y="26"/>
                  </a:moveTo>
                  <a:cubicBezTo>
                    <a:pt x="8952" y="26"/>
                    <a:pt x="8946" y="26"/>
                    <a:pt x="8939" y="26"/>
                  </a:cubicBezTo>
                  <a:lnTo>
                    <a:pt x="8939" y="26"/>
                  </a:lnTo>
                  <a:cubicBezTo>
                    <a:pt x="8946" y="26"/>
                    <a:pt x="8952" y="26"/>
                    <a:pt x="8959" y="26"/>
                  </a:cubicBezTo>
                  <a:close/>
                  <a:moveTo>
                    <a:pt x="815" y="118"/>
                  </a:moveTo>
                  <a:cubicBezTo>
                    <a:pt x="809" y="118"/>
                    <a:pt x="803" y="118"/>
                    <a:pt x="798" y="119"/>
                  </a:cubicBezTo>
                  <a:lnTo>
                    <a:pt x="798" y="119"/>
                  </a:lnTo>
                  <a:cubicBezTo>
                    <a:pt x="803" y="119"/>
                    <a:pt x="809" y="118"/>
                    <a:pt x="815" y="118"/>
                  </a:cubicBezTo>
                  <a:close/>
                  <a:moveTo>
                    <a:pt x="6208" y="675"/>
                  </a:moveTo>
                  <a:cubicBezTo>
                    <a:pt x="6203" y="675"/>
                    <a:pt x="6199" y="675"/>
                    <a:pt x="6194" y="675"/>
                  </a:cubicBezTo>
                  <a:cubicBezTo>
                    <a:pt x="6199" y="675"/>
                    <a:pt x="6203" y="675"/>
                    <a:pt x="6208" y="675"/>
                  </a:cubicBezTo>
                  <a:close/>
                  <a:moveTo>
                    <a:pt x="9959" y="1"/>
                  </a:moveTo>
                  <a:cubicBezTo>
                    <a:pt x="9779" y="1"/>
                    <a:pt x="9599" y="5"/>
                    <a:pt x="9420" y="13"/>
                  </a:cubicBezTo>
                  <a:lnTo>
                    <a:pt x="9434" y="13"/>
                  </a:lnTo>
                  <a:cubicBezTo>
                    <a:pt x="9267" y="18"/>
                    <a:pt x="9102" y="19"/>
                    <a:pt x="8935" y="27"/>
                  </a:cubicBezTo>
                  <a:cubicBezTo>
                    <a:pt x="8936" y="27"/>
                    <a:pt x="8938" y="26"/>
                    <a:pt x="8939" y="26"/>
                  </a:cubicBezTo>
                  <a:lnTo>
                    <a:pt x="8939" y="26"/>
                  </a:lnTo>
                  <a:cubicBezTo>
                    <a:pt x="8906" y="27"/>
                    <a:pt x="8873" y="29"/>
                    <a:pt x="8840" y="30"/>
                  </a:cubicBezTo>
                  <a:cubicBezTo>
                    <a:pt x="8809" y="31"/>
                    <a:pt x="8778" y="31"/>
                    <a:pt x="8746" y="31"/>
                  </a:cubicBezTo>
                  <a:cubicBezTo>
                    <a:pt x="8606" y="31"/>
                    <a:pt x="8466" y="26"/>
                    <a:pt x="8326" y="26"/>
                  </a:cubicBezTo>
                  <a:cubicBezTo>
                    <a:pt x="8304" y="26"/>
                    <a:pt x="8282" y="27"/>
                    <a:pt x="8260" y="27"/>
                  </a:cubicBezTo>
                  <a:cubicBezTo>
                    <a:pt x="8071" y="29"/>
                    <a:pt x="7880" y="35"/>
                    <a:pt x="7691" y="40"/>
                  </a:cubicBezTo>
                  <a:cubicBezTo>
                    <a:pt x="7488" y="47"/>
                    <a:pt x="7286" y="49"/>
                    <a:pt x="7085" y="49"/>
                  </a:cubicBezTo>
                  <a:cubicBezTo>
                    <a:pt x="6888" y="49"/>
                    <a:pt x="6691" y="61"/>
                    <a:pt x="6495" y="66"/>
                  </a:cubicBezTo>
                  <a:cubicBezTo>
                    <a:pt x="6473" y="66"/>
                    <a:pt x="6452" y="66"/>
                    <a:pt x="6430" y="66"/>
                  </a:cubicBezTo>
                  <a:cubicBezTo>
                    <a:pt x="6262" y="66"/>
                    <a:pt x="6096" y="52"/>
                    <a:pt x="5929" y="40"/>
                  </a:cubicBezTo>
                  <a:cubicBezTo>
                    <a:pt x="5726" y="28"/>
                    <a:pt x="5524" y="31"/>
                    <a:pt x="5321" y="27"/>
                  </a:cubicBezTo>
                  <a:cubicBezTo>
                    <a:pt x="5127" y="21"/>
                    <a:pt x="4933" y="11"/>
                    <a:pt x="4739" y="5"/>
                  </a:cubicBezTo>
                  <a:cubicBezTo>
                    <a:pt x="4694" y="4"/>
                    <a:pt x="4649" y="3"/>
                    <a:pt x="4604" y="3"/>
                  </a:cubicBezTo>
                  <a:cubicBezTo>
                    <a:pt x="4454" y="3"/>
                    <a:pt x="4305" y="10"/>
                    <a:pt x="4155" y="18"/>
                  </a:cubicBezTo>
                  <a:cubicBezTo>
                    <a:pt x="4019" y="22"/>
                    <a:pt x="3884" y="23"/>
                    <a:pt x="3749" y="28"/>
                  </a:cubicBezTo>
                  <a:cubicBezTo>
                    <a:pt x="3619" y="32"/>
                    <a:pt x="3489" y="37"/>
                    <a:pt x="3360" y="37"/>
                  </a:cubicBezTo>
                  <a:cubicBezTo>
                    <a:pt x="3347" y="37"/>
                    <a:pt x="3335" y="37"/>
                    <a:pt x="3323" y="37"/>
                  </a:cubicBezTo>
                  <a:cubicBezTo>
                    <a:pt x="3292" y="37"/>
                    <a:pt x="3262" y="37"/>
                    <a:pt x="3231" y="37"/>
                  </a:cubicBezTo>
                  <a:cubicBezTo>
                    <a:pt x="3125" y="37"/>
                    <a:pt x="3019" y="38"/>
                    <a:pt x="2913" y="44"/>
                  </a:cubicBezTo>
                  <a:cubicBezTo>
                    <a:pt x="2789" y="51"/>
                    <a:pt x="2664" y="61"/>
                    <a:pt x="2540" y="68"/>
                  </a:cubicBezTo>
                  <a:cubicBezTo>
                    <a:pt x="2339" y="74"/>
                    <a:pt x="2139" y="75"/>
                    <a:pt x="1939" y="78"/>
                  </a:cubicBezTo>
                  <a:cubicBezTo>
                    <a:pt x="1737" y="81"/>
                    <a:pt x="1535" y="91"/>
                    <a:pt x="1333" y="103"/>
                  </a:cubicBezTo>
                  <a:cubicBezTo>
                    <a:pt x="1153" y="109"/>
                    <a:pt x="973" y="110"/>
                    <a:pt x="792" y="119"/>
                  </a:cubicBezTo>
                  <a:cubicBezTo>
                    <a:pt x="794" y="119"/>
                    <a:pt x="796" y="119"/>
                    <a:pt x="798" y="119"/>
                  </a:cubicBezTo>
                  <a:lnTo>
                    <a:pt x="798" y="119"/>
                  </a:lnTo>
                  <a:cubicBezTo>
                    <a:pt x="764" y="120"/>
                    <a:pt x="730" y="121"/>
                    <a:pt x="696" y="121"/>
                  </a:cubicBezTo>
                  <a:cubicBezTo>
                    <a:pt x="684" y="121"/>
                    <a:pt x="671" y="121"/>
                    <a:pt x="658" y="121"/>
                  </a:cubicBezTo>
                  <a:lnTo>
                    <a:pt x="486" y="114"/>
                  </a:lnTo>
                  <a:cubicBezTo>
                    <a:pt x="424" y="107"/>
                    <a:pt x="358" y="96"/>
                    <a:pt x="293" y="96"/>
                  </a:cubicBezTo>
                  <a:cubicBezTo>
                    <a:pt x="226" y="96"/>
                    <a:pt x="162" y="108"/>
                    <a:pt x="108" y="149"/>
                  </a:cubicBezTo>
                  <a:cubicBezTo>
                    <a:pt x="36" y="204"/>
                    <a:pt x="4" y="308"/>
                    <a:pt x="52" y="389"/>
                  </a:cubicBezTo>
                  <a:cubicBezTo>
                    <a:pt x="65" y="412"/>
                    <a:pt x="82" y="430"/>
                    <a:pt x="101" y="446"/>
                  </a:cubicBezTo>
                  <a:cubicBezTo>
                    <a:pt x="56" y="473"/>
                    <a:pt x="21" y="517"/>
                    <a:pt x="13" y="575"/>
                  </a:cubicBezTo>
                  <a:cubicBezTo>
                    <a:pt x="1" y="656"/>
                    <a:pt x="45" y="741"/>
                    <a:pt x="122" y="772"/>
                  </a:cubicBezTo>
                  <a:cubicBezTo>
                    <a:pt x="163" y="789"/>
                    <a:pt x="207" y="795"/>
                    <a:pt x="251" y="796"/>
                  </a:cubicBezTo>
                  <a:cubicBezTo>
                    <a:pt x="274" y="800"/>
                    <a:pt x="297" y="803"/>
                    <a:pt x="320" y="808"/>
                  </a:cubicBezTo>
                  <a:cubicBezTo>
                    <a:pt x="352" y="813"/>
                    <a:pt x="385" y="818"/>
                    <a:pt x="418" y="819"/>
                  </a:cubicBezTo>
                  <a:cubicBezTo>
                    <a:pt x="424" y="820"/>
                    <a:pt x="430" y="820"/>
                    <a:pt x="436" y="820"/>
                  </a:cubicBezTo>
                  <a:cubicBezTo>
                    <a:pt x="442" y="820"/>
                    <a:pt x="448" y="820"/>
                    <a:pt x="454" y="819"/>
                  </a:cubicBezTo>
                  <a:cubicBezTo>
                    <a:pt x="487" y="818"/>
                    <a:pt x="519" y="815"/>
                    <a:pt x="552" y="809"/>
                  </a:cubicBezTo>
                  <a:cubicBezTo>
                    <a:pt x="656" y="793"/>
                    <a:pt x="760" y="784"/>
                    <a:pt x="866" y="779"/>
                  </a:cubicBezTo>
                  <a:lnTo>
                    <a:pt x="860" y="779"/>
                  </a:lnTo>
                  <a:cubicBezTo>
                    <a:pt x="1086" y="772"/>
                    <a:pt x="1311" y="757"/>
                    <a:pt x="1536" y="747"/>
                  </a:cubicBezTo>
                  <a:cubicBezTo>
                    <a:pt x="1733" y="738"/>
                    <a:pt x="1931" y="730"/>
                    <a:pt x="2128" y="721"/>
                  </a:cubicBezTo>
                  <a:cubicBezTo>
                    <a:pt x="2316" y="712"/>
                    <a:pt x="2503" y="689"/>
                    <a:pt x="2691" y="672"/>
                  </a:cubicBezTo>
                  <a:cubicBezTo>
                    <a:pt x="2760" y="671"/>
                    <a:pt x="2828" y="671"/>
                    <a:pt x="2896" y="671"/>
                  </a:cubicBezTo>
                  <a:cubicBezTo>
                    <a:pt x="3218" y="671"/>
                    <a:pt x="3541" y="678"/>
                    <a:pt x="3862" y="682"/>
                  </a:cubicBezTo>
                  <a:cubicBezTo>
                    <a:pt x="3890" y="682"/>
                    <a:pt x="3917" y="682"/>
                    <a:pt x="3944" y="682"/>
                  </a:cubicBezTo>
                  <a:cubicBezTo>
                    <a:pt x="4108" y="682"/>
                    <a:pt x="4273" y="677"/>
                    <a:pt x="4436" y="677"/>
                  </a:cubicBezTo>
                  <a:cubicBezTo>
                    <a:pt x="4620" y="677"/>
                    <a:pt x="4806" y="682"/>
                    <a:pt x="4991" y="682"/>
                  </a:cubicBezTo>
                  <a:cubicBezTo>
                    <a:pt x="5009" y="682"/>
                    <a:pt x="5027" y="682"/>
                    <a:pt x="5046" y="682"/>
                  </a:cubicBezTo>
                  <a:cubicBezTo>
                    <a:pt x="5065" y="682"/>
                    <a:pt x="5085" y="682"/>
                    <a:pt x="5104" y="682"/>
                  </a:cubicBezTo>
                  <a:cubicBezTo>
                    <a:pt x="5298" y="682"/>
                    <a:pt x="5491" y="684"/>
                    <a:pt x="5685" y="684"/>
                  </a:cubicBezTo>
                  <a:cubicBezTo>
                    <a:pt x="5863" y="684"/>
                    <a:pt x="6040" y="682"/>
                    <a:pt x="6218" y="674"/>
                  </a:cubicBezTo>
                  <a:lnTo>
                    <a:pt x="6218" y="674"/>
                  </a:lnTo>
                  <a:cubicBezTo>
                    <a:pt x="6215" y="674"/>
                    <a:pt x="6211" y="675"/>
                    <a:pt x="6208" y="675"/>
                  </a:cubicBezTo>
                  <a:lnTo>
                    <a:pt x="6208" y="675"/>
                  </a:lnTo>
                  <a:cubicBezTo>
                    <a:pt x="6243" y="674"/>
                    <a:pt x="6278" y="674"/>
                    <a:pt x="6312" y="674"/>
                  </a:cubicBezTo>
                  <a:cubicBezTo>
                    <a:pt x="6400" y="674"/>
                    <a:pt x="6487" y="676"/>
                    <a:pt x="6573" y="684"/>
                  </a:cubicBezTo>
                  <a:cubicBezTo>
                    <a:pt x="6702" y="695"/>
                    <a:pt x="6828" y="704"/>
                    <a:pt x="6957" y="707"/>
                  </a:cubicBezTo>
                  <a:cubicBezTo>
                    <a:pt x="7034" y="709"/>
                    <a:pt x="7111" y="713"/>
                    <a:pt x="7189" y="717"/>
                  </a:cubicBezTo>
                  <a:cubicBezTo>
                    <a:pt x="7314" y="723"/>
                    <a:pt x="7439" y="729"/>
                    <a:pt x="7565" y="730"/>
                  </a:cubicBezTo>
                  <a:cubicBezTo>
                    <a:pt x="7656" y="730"/>
                    <a:pt x="7749" y="730"/>
                    <a:pt x="7840" y="735"/>
                  </a:cubicBezTo>
                  <a:cubicBezTo>
                    <a:pt x="7936" y="740"/>
                    <a:pt x="8033" y="747"/>
                    <a:pt x="8127" y="754"/>
                  </a:cubicBezTo>
                  <a:cubicBezTo>
                    <a:pt x="8318" y="765"/>
                    <a:pt x="8509" y="785"/>
                    <a:pt x="8700" y="795"/>
                  </a:cubicBezTo>
                  <a:cubicBezTo>
                    <a:pt x="8754" y="798"/>
                    <a:pt x="8809" y="799"/>
                    <a:pt x="8863" y="799"/>
                  </a:cubicBezTo>
                  <a:cubicBezTo>
                    <a:pt x="9004" y="799"/>
                    <a:pt x="9144" y="792"/>
                    <a:pt x="9285" y="786"/>
                  </a:cubicBezTo>
                  <a:cubicBezTo>
                    <a:pt x="9293" y="786"/>
                    <a:pt x="9302" y="786"/>
                    <a:pt x="9311" y="786"/>
                  </a:cubicBezTo>
                  <a:cubicBezTo>
                    <a:pt x="9403" y="786"/>
                    <a:pt x="9495" y="791"/>
                    <a:pt x="9586" y="795"/>
                  </a:cubicBezTo>
                  <a:cubicBezTo>
                    <a:pt x="9683" y="800"/>
                    <a:pt x="9779" y="804"/>
                    <a:pt x="9876" y="805"/>
                  </a:cubicBezTo>
                  <a:cubicBezTo>
                    <a:pt x="9967" y="804"/>
                    <a:pt x="10062" y="805"/>
                    <a:pt x="10154" y="795"/>
                  </a:cubicBezTo>
                  <a:cubicBezTo>
                    <a:pt x="10242" y="786"/>
                    <a:pt x="10329" y="776"/>
                    <a:pt x="10417" y="770"/>
                  </a:cubicBezTo>
                  <a:cubicBezTo>
                    <a:pt x="10473" y="768"/>
                    <a:pt x="10529" y="767"/>
                    <a:pt x="10584" y="767"/>
                  </a:cubicBezTo>
                  <a:cubicBezTo>
                    <a:pt x="10585" y="767"/>
                    <a:pt x="10586" y="767"/>
                    <a:pt x="10587" y="767"/>
                  </a:cubicBezTo>
                  <a:cubicBezTo>
                    <a:pt x="10652" y="767"/>
                    <a:pt x="10710" y="733"/>
                    <a:pt x="10744" y="682"/>
                  </a:cubicBezTo>
                  <a:cubicBezTo>
                    <a:pt x="10904" y="689"/>
                    <a:pt x="11064" y="697"/>
                    <a:pt x="11224" y="708"/>
                  </a:cubicBezTo>
                  <a:cubicBezTo>
                    <a:pt x="11327" y="715"/>
                    <a:pt x="11430" y="722"/>
                    <a:pt x="11534" y="730"/>
                  </a:cubicBezTo>
                  <a:cubicBezTo>
                    <a:pt x="11599" y="734"/>
                    <a:pt x="11663" y="738"/>
                    <a:pt x="11728" y="738"/>
                  </a:cubicBezTo>
                  <a:cubicBezTo>
                    <a:pt x="11755" y="738"/>
                    <a:pt x="11782" y="737"/>
                    <a:pt x="11809" y="736"/>
                  </a:cubicBezTo>
                  <a:cubicBezTo>
                    <a:pt x="11915" y="730"/>
                    <a:pt x="12037" y="715"/>
                    <a:pt x="12117" y="639"/>
                  </a:cubicBezTo>
                  <a:cubicBezTo>
                    <a:pt x="12156" y="602"/>
                    <a:pt x="12187" y="553"/>
                    <a:pt x="12195" y="500"/>
                  </a:cubicBezTo>
                  <a:cubicBezTo>
                    <a:pt x="12203" y="449"/>
                    <a:pt x="12196" y="401"/>
                    <a:pt x="12181" y="352"/>
                  </a:cubicBezTo>
                  <a:cubicBezTo>
                    <a:pt x="12157" y="271"/>
                    <a:pt x="12118" y="175"/>
                    <a:pt x="12043" y="131"/>
                  </a:cubicBezTo>
                  <a:cubicBezTo>
                    <a:pt x="11987" y="99"/>
                    <a:pt x="11927" y="94"/>
                    <a:pt x="11863" y="90"/>
                  </a:cubicBezTo>
                  <a:cubicBezTo>
                    <a:pt x="11823" y="86"/>
                    <a:pt x="11783" y="84"/>
                    <a:pt x="11743" y="81"/>
                  </a:cubicBezTo>
                  <a:cubicBezTo>
                    <a:pt x="11751" y="81"/>
                    <a:pt x="11759" y="82"/>
                    <a:pt x="11767" y="82"/>
                  </a:cubicBezTo>
                  <a:cubicBezTo>
                    <a:pt x="11744" y="81"/>
                    <a:pt x="11722" y="78"/>
                    <a:pt x="11701" y="76"/>
                  </a:cubicBezTo>
                  <a:cubicBezTo>
                    <a:pt x="11512" y="58"/>
                    <a:pt x="11322" y="42"/>
                    <a:pt x="11134" y="36"/>
                  </a:cubicBezTo>
                  <a:cubicBezTo>
                    <a:pt x="10948" y="30"/>
                    <a:pt x="10762" y="32"/>
                    <a:pt x="10576" y="20"/>
                  </a:cubicBezTo>
                  <a:cubicBezTo>
                    <a:pt x="10370" y="6"/>
                    <a:pt x="10165" y="1"/>
                    <a:pt x="995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4" name="Google Shape;2104;p42"/>
            <p:cNvSpPr/>
            <p:nvPr/>
          </p:nvSpPr>
          <p:spPr>
            <a:xfrm flipH="1">
              <a:off x="7129186" y="1771341"/>
              <a:ext cx="22980" cy="22962"/>
            </a:xfrm>
            <a:custGeom>
              <a:avLst/>
              <a:gdLst/>
              <a:ahLst/>
              <a:cxnLst/>
              <a:rect l="l" t="t" r="r" b="b"/>
              <a:pathLst>
                <a:path w="376" h="371" extrusionOk="0">
                  <a:moveTo>
                    <a:pt x="185" y="0"/>
                  </a:moveTo>
                  <a:cubicBezTo>
                    <a:pt x="88" y="0"/>
                    <a:pt x="5" y="83"/>
                    <a:pt x="3" y="180"/>
                  </a:cubicBezTo>
                  <a:cubicBezTo>
                    <a:pt x="0" y="283"/>
                    <a:pt x="83" y="365"/>
                    <a:pt x="183" y="370"/>
                  </a:cubicBezTo>
                  <a:cubicBezTo>
                    <a:pt x="186" y="370"/>
                    <a:pt x="189" y="370"/>
                    <a:pt x="191" y="370"/>
                  </a:cubicBezTo>
                  <a:cubicBezTo>
                    <a:pt x="288" y="370"/>
                    <a:pt x="370" y="286"/>
                    <a:pt x="373" y="190"/>
                  </a:cubicBezTo>
                  <a:cubicBezTo>
                    <a:pt x="376" y="87"/>
                    <a:pt x="293" y="4"/>
                    <a:pt x="193" y="1"/>
                  </a:cubicBezTo>
                  <a:cubicBezTo>
                    <a:pt x="190" y="0"/>
                    <a:pt x="187" y="0"/>
                    <a:pt x="185" y="0"/>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5" name="Google Shape;2105;p42"/>
            <p:cNvSpPr/>
            <p:nvPr/>
          </p:nvSpPr>
          <p:spPr>
            <a:xfrm flipH="1">
              <a:off x="7101928" y="1793375"/>
              <a:ext cx="1711" cy="866"/>
            </a:xfrm>
            <a:custGeom>
              <a:avLst/>
              <a:gdLst/>
              <a:ahLst/>
              <a:cxnLst/>
              <a:rect l="l" t="t" r="r" b="b"/>
              <a:pathLst>
                <a:path w="28" h="14" extrusionOk="0">
                  <a:moveTo>
                    <a:pt x="27" y="0"/>
                  </a:moveTo>
                  <a:lnTo>
                    <a:pt x="27" y="0"/>
                  </a:lnTo>
                  <a:cubicBezTo>
                    <a:pt x="27" y="1"/>
                    <a:pt x="26" y="1"/>
                    <a:pt x="25" y="1"/>
                  </a:cubicBezTo>
                  <a:lnTo>
                    <a:pt x="25" y="1"/>
                  </a:lnTo>
                  <a:cubicBezTo>
                    <a:pt x="26" y="1"/>
                    <a:pt x="27" y="1"/>
                    <a:pt x="27" y="0"/>
                  </a:cubicBezTo>
                  <a:close/>
                  <a:moveTo>
                    <a:pt x="25" y="1"/>
                  </a:moveTo>
                  <a:lnTo>
                    <a:pt x="25" y="1"/>
                  </a:lnTo>
                  <a:cubicBezTo>
                    <a:pt x="22" y="3"/>
                    <a:pt x="18" y="5"/>
                    <a:pt x="14" y="7"/>
                  </a:cubicBezTo>
                  <a:lnTo>
                    <a:pt x="14" y="7"/>
                  </a:lnTo>
                  <a:cubicBezTo>
                    <a:pt x="17" y="6"/>
                    <a:pt x="19" y="5"/>
                    <a:pt x="22" y="4"/>
                  </a:cubicBezTo>
                  <a:cubicBezTo>
                    <a:pt x="23" y="3"/>
                    <a:pt x="24" y="2"/>
                    <a:pt x="25" y="1"/>
                  </a:cubicBezTo>
                  <a:close/>
                  <a:moveTo>
                    <a:pt x="14" y="7"/>
                  </a:moveTo>
                  <a:cubicBezTo>
                    <a:pt x="9" y="9"/>
                    <a:pt x="5" y="12"/>
                    <a:pt x="0" y="14"/>
                  </a:cubicBezTo>
                  <a:cubicBezTo>
                    <a:pt x="5" y="12"/>
                    <a:pt x="10" y="10"/>
                    <a:pt x="14" y="7"/>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6" name="Google Shape;2106;p42"/>
            <p:cNvSpPr/>
            <p:nvPr/>
          </p:nvSpPr>
          <p:spPr>
            <a:xfrm flipH="1">
              <a:off x="7094410" y="1771403"/>
              <a:ext cx="26708" cy="23767"/>
            </a:xfrm>
            <a:custGeom>
              <a:avLst/>
              <a:gdLst/>
              <a:ahLst/>
              <a:cxnLst/>
              <a:rect l="l" t="t" r="r" b="b"/>
              <a:pathLst>
                <a:path w="437" h="384" extrusionOk="0">
                  <a:moveTo>
                    <a:pt x="239" y="1"/>
                  </a:moveTo>
                  <a:cubicBezTo>
                    <a:pt x="207" y="1"/>
                    <a:pt x="174" y="9"/>
                    <a:pt x="145" y="25"/>
                  </a:cubicBezTo>
                  <a:cubicBezTo>
                    <a:pt x="123" y="33"/>
                    <a:pt x="102" y="46"/>
                    <a:pt x="84" y="65"/>
                  </a:cubicBezTo>
                  <a:cubicBezTo>
                    <a:pt x="0" y="149"/>
                    <a:pt x="9" y="295"/>
                    <a:pt x="116" y="357"/>
                  </a:cubicBezTo>
                  <a:cubicBezTo>
                    <a:pt x="143" y="375"/>
                    <a:pt x="172" y="383"/>
                    <a:pt x="200" y="384"/>
                  </a:cubicBezTo>
                  <a:cubicBezTo>
                    <a:pt x="202" y="384"/>
                    <a:pt x="204" y="384"/>
                    <a:pt x="206" y="384"/>
                  </a:cubicBezTo>
                  <a:cubicBezTo>
                    <a:pt x="244" y="384"/>
                    <a:pt x="283" y="372"/>
                    <a:pt x="318" y="352"/>
                  </a:cubicBezTo>
                  <a:lnTo>
                    <a:pt x="318" y="352"/>
                  </a:lnTo>
                  <a:cubicBezTo>
                    <a:pt x="317" y="353"/>
                    <a:pt x="315" y="354"/>
                    <a:pt x="314" y="355"/>
                  </a:cubicBezTo>
                  <a:cubicBezTo>
                    <a:pt x="360" y="330"/>
                    <a:pt x="402" y="290"/>
                    <a:pt x="414" y="236"/>
                  </a:cubicBezTo>
                  <a:cubicBezTo>
                    <a:pt x="437" y="139"/>
                    <a:pt x="388" y="37"/>
                    <a:pt x="287" y="8"/>
                  </a:cubicBezTo>
                  <a:cubicBezTo>
                    <a:pt x="272" y="3"/>
                    <a:pt x="255" y="1"/>
                    <a:pt x="239" y="1"/>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7" name="Google Shape;2107;p42"/>
            <p:cNvSpPr/>
            <p:nvPr/>
          </p:nvSpPr>
          <p:spPr>
            <a:xfrm flipH="1">
              <a:off x="6793468" y="1774869"/>
              <a:ext cx="26525" cy="23210"/>
            </a:xfrm>
            <a:custGeom>
              <a:avLst/>
              <a:gdLst/>
              <a:ahLst/>
              <a:cxnLst/>
              <a:rect l="l" t="t" r="r" b="b"/>
              <a:pathLst>
                <a:path w="434" h="375" extrusionOk="0">
                  <a:moveTo>
                    <a:pt x="230" y="0"/>
                  </a:moveTo>
                  <a:cubicBezTo>
                    <a:pt x="225" y="0"/>
                    <a:pt x="220" y="0"/>
                    <a:pt x="215" y="1"/>
                  </a:cubicBezTo>
                  <a:cubicBezTo>
                    <a:pt x="212" y="1"/>
                    <a:pt x="209" y="1"/>
                    <a:pt x="206" y="1"/>
                  </a:cubicBezTo>
                  <a:cubicBezTo>
                    <a:pt x="184" y="1"/>
                    <a:pt x="162" y="4"/>
                    <a:pt x="141" y="14"/>
                  </a:cubicBezTo>
                  <a:cubicBezTo>
                    <a:pt x="141" y="14"/>
                    <a:pt x="141" y="16"/>
                    <a:pt x="140" y="16"/>
                  </a:cubicBezTo>
                  <a:lnTo>
                    <a:pt x="141" y="16"/>
                  </a:lnTo>
                  <a:cubicBezTo>
                    <a:pt x="126" y="21"/>
                    <a:pt x="112" y="28"/>
                    <a:pt x="98" y="37"/>
                  </a:cubicBezTo>
                  <a:cubicBezTo>
                    <a:pt x="21" y="89"/>
                    <a:pt x="0" y="197"/>
                    <a:pt x="43" y="275"/>
                  </a:cubicBezTo>
                  <a:cubicBezTo>
                    <a:pt x="72" y="331"/>
                    <a:pt x="136" y="371"/>
                    <a:pt x="202" y="375"/>
                  </a:cubicBezTo>
                  <a:cubicBezTo>
                    <a:pt x="214" y="375"/>
                    <a:pt x="228" y="374"/>
                    <a:pt x="241" y="371"/>
                  </a:cubicBezTo>
                  <a:cubicBezTo>
                    <a:pt x="252" y="370"/>
                    <a:pt x="262" y="369"/>
                    <a:pt x="273" y="367"/>
                  </a:cubicBezTo>
                  <a:cubicBezTo>
                    <a:pt x="370" y="339"/>
                    <a:pt x="434" y="245"/>
                    <a:pt x="411" y="144"/>
                  </a:cubicBezTo>
                  <a:cubicBezTo>
                    <a:pt x="392" y="62"/>
                    <a:pt x="313" y="0"/>
                    <a:pt x="23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8" name="Google Shape;2108;p42"/>
            <p:cNvSpPr/>
            <p:nvPr/>
          </p:nvSpPr>
          <p:spPr>
            <a:xfrm flipH="1">
              <a:off x="6553887" y="1611411"/>
              <a:ext cx="777353" cy="282911"/>
            </a:xfrm>
            <a:custGeom>
              <a:avLst/>
              <a:gdLst/>
              <a:ahLst/>
              <a:cxnLst/>
              <a:rect l="l" t="t" r="r" b="b"/>
              <a:pathLst>
                <a:path w="12719" h="4571" extrusionOk="0">
                  <a:moveTo>
                    <a:pt x="6519" y="1552"/>
                  </a:moveTo>
                  <a:cubicBezTo>
                    <a:pt x="6519" y="1553"/>
                    <a:pt x="6519" y="1554"/>
                    <a:pt x="6520" y="1554"/>
                  </a:cubicBezTo>
                  <a:cubicBezTo>
                    <a:pt x="6519" y="1554"/>
                    <a:pt x="6519" y="1553"/>
                    <a:pt x="6519" y="1552"/>
                  </a:cubicBezTo>
                  <a:close/>
                  <a:moveTo>
                    <a:pt x="1917" y="2785"/>
                  </a:moveTo>
                  <a:cubicBezTo>
                    <a:pt x="1919" y="2785"/>
                    <a:pt x="1921" y="2786"/>
                    <a:pt x="1922" y="2786"/>
                  </a:cubicBezTo>
                  <a:lnTo>
                    <a:pt x="1922" y="2786"/>
                  </a:lnTo>
                  <a:lnTo>
                    <a:pt x="1917" y="2785"/>
                  </a:lnTo>
                  <a:close/>
                  <a:moveTo>
                    <a:pt x="152" y="3478"/>
                  </a:moveTo>
                  <a:cubicBezTo>
                    <a:pt x="151" y="3483"/>
                    <a:pt x="149" y="3488"/>
                    <a:pt x="148" y="3492"/>
                  </a:cubicBezTo>
                  <a:lnTo>
                    <a:pt x="148" y="3492"/>
                  </a:lnTo>
                  <a:cubicBezTo>
                    <a:pt x="149" y="3488"/>
                    <a:pt x="150" y="3483"/>
                    <a:pt x="152" y="3478"/>
                  </a:cubicBezTo>
                  <a:close/>
                  <a:moveTo>
                    <a:pt x="528" y="3493"/>
                  </a:moveTo>
                  <a:cubicBezTo>
                    <a:pt x="527" y="3494"/>
                    <a:pt x="527" y="3495"/>
                    <a:pt x="527" y="3496"/>
                  </a:cubicBezTo>
                  <a:cubicBezTo>
                    <a:pt x="527" y="3495"/>
                    <a:pt x="527" y="3494"/>
                    <a:pt x="528" y="3493"/>
                  </a:cubicBezTo>
                  <a:close/>
                  <a:moveTo>
                    <a:pt x="510" y="3567"/>
                  </a:moveTo>
                  <a:cubicBezTo>
                    <a:pt x="509" y="3571"/>
                    <a:pt x="508" y="3575"/>
                    <a:pt x="507" y="3579"/>
                  </a:cubicBezTo>
                  <a:lnTo>
                    <a:pt x="507" y="3579"/>
                  </a:lnTo>
                  <a:cubicBezTo>
                    <a:pt x="508" y="3575"/>
                    <a:pt x="509" y="3571"/>
                    <a:pt x="510" y="3567"/>
                  </a:cubicBezTo>
                  <a:close/>
                  <a:moveTo>
                    <a:pt x="12001" y="4168"/>
                  </a:moveTo>
                  <a:cubicBezTo>
                    <a:pt x="11996" y="4168"/>
                    <a:pt x="11992" y="4168"/>
                    <a:pt x="11988" y="4168"/>
                  </a:cubicBezTo>
                  <a:lnTo>
                    <a:pt x="11988" y="4168"/>
                  </a:lnTo>
                  <a:cubicBezTo>
                    <a:pt x="11992" y="4168"/>
                    <a:pt x="11996" y="4168"/>
                    <a:pt x="12001" y="4168"/>
                  </a:cubicBezTo>
                  <a:close/>
                  <a:moveTo>
                    <a:pt x="4330" y="371"/>
                  </a:moveTo>
                  <a:cubicBezTo>
                    <a:pt x="4452" y="371"/>
                    <a:pt x="4572" y="375"/>
                    <a:pt x="4694" y="386"/>
                  </a:cubicBezTo>
                  <a:cubicBezTo>
                    <a:pt x="4789" y="397"/>
                    <a:pt x="4882" y="412"/>
                    <a:pt x="4977" y="431"/>
                  </a:cubicBezTo>
                  <a:cubicBezTo>
                    <a:pt x="5060" y="454"/>
                    <a:pt x="5139" y="482"/>
                    <a:pt x="5217" y="511"/>
                  </a:cubicBezTo>
                  <a:cubicBezTo>
                    <a:pt x="5316" y="555"/>
                    <a:pt x="5412" y="602"/>
                    <a:pt x="5507" y="652"/>
                  </a:cubicBezTo>
                  <a:cubicBezTo>
                    <a:pt x="5501" y="649"/>
                    <a:pt x="5496" y="645"/>
                    <a:pt x="5491" y="642"/>
                  </a:cubicBezTo>
                  <a:lnTo>
                    <a:pt x="5491" y="642"/>
                  </a:lnTo>
                  <a:cubicBezTo>
                    <a:pt x="5665" y="740"/>
                    <a:pt x="5834" y="845"/>
                    <a:pt x="5997" y="960"/>
                  </a:cubicBezTo>
                  <a:cubicBezTo>
                    <a:pt x="6106" y="1044"/>
                    <a:pt x="6215" y="1131"/>
                    <a:pt x="6314" y="1226"/>
                  </a:cubicBezTo>
                  <a:cubicBezTo>
                    <a:pt x="6329" y="1242"/>
                    <a:pt x="6344" y="1259"/>
                    <a:pt x="6359" y="1276"/>
                  </a:cubicBezTo>
                  <a:cubicBezTo>
                    <a:pt x="6369" y="1291"/>
                    <a:pt x="6380" y="1306"/>
                    <a:pt x="6389" y="1321"/>
                  </a:cubicBezTo>
                  <a:cubicBezTo>
                    <a:pt x="6434" y="1398"/>
                    <a:pt x="6474" y="1476"/>
                    <a:pt x="6519" y="1552"/>
                  </a:cubicBezTo>
                  <a:lnTo>
                    <a:pt x="6519" y="1552"/>
                  </a:lnTo>
                  <a:cubicBezTo>
                    <a:pt x="6518" y="1551"/>
                    <a:pt x="6518" y="1551"/>
                    <a:pt x="6518" y="1550"/>
                  </a:cubicBezTo>
                  <a:lnTo>
                    <a:pt x="6518" y="1550"/>
                  </a:lnTo>
                  <a:cubicBezTo>
                    <a:pt x="6563" y="1630"/>
                    <a:pt x="6603" y="1713"/>
                    <a:pt x="6655" y="1790"/>
                  </a:cubicBezTo>
                  <a:cubicBezTo>
                    <a:pt x="6672" y="1816"/>
                    <a:pt x="6689" y="1840"/>
                    <a:pt x="6706" y="1865"/>
                  </a:cubicBezTo>
                  <a:cubicBezTo>
                    <a:pt x="6714" y="1872"/>
                    <a:pt x="6722" y="1880"/>
                    <a:pt x="6727" y="1889"/>
                  </a:cubicBezTo>
                  <a:cubicBezTo>
                    <a:pt x="6737" y="1904"/>
                    <a:pt x="6745" y="1918"/>
                    <a:pt x="6753" y="1933"/>
                  </a:cubicBezTo>
                  <a:cubicBezTo>
                    <a:pt x="6767" y="1953"/>
                    <a:pt x="6780" y="1973"/>
                    <a:pt x="6792" y="1993"/>
                  </a:cubicBezTo>
                  <a:lnTo>
                    <a:pt x="6792" y="1993"/>
                  </a:lnTo>
                  <a:cubicBezTo>
                    <a:pt x="6792" y="1993"/>
                    <a:pt x="6791" y="1992"/>
                    <a:pt x="6791" y="1991"/>
                  </a:cubicBezTo>
                  <a:lnTo>
                    <a:pt x="6791" y="1991"/>
                  </a:lnTo>
                  <a:cubicBezTo>
                    <a:pt x="6793" y="1995"/>
                    <a:pt x="6795" y="1999"/>
                    <a:pt x="6798" y="2003"/>
                  </a:cubicBezTo>
                  <a:cubicBezTo>
                    <a:pt x="6796" y="1999"/>
                    <a:pt x="6794" y="1996"/>
                    <a:pt x="6792" y="1993"/>
                  </a:cubicBezTo>
                  <a:lnTo>
                    <a:pt x="6792" y="1993"/>
                  </a:lnTo>
                  <a:cubicBezTo>
                    <a:pt x="6794" y="1996"/>
                    <a:pt x="6797" y="2000"/>
                    <a:pt x="6799" y="2005"/>
                  </a:cubicBezTo>
                  <a:cubicBezTo>
                    <a:pt x="6808" y="2020"/>
                    <a:pt x="6815" y="2035"/>
                    <a:pt x="6822" y="2051"/>
                  </a:cubicBezTo>
                  <a:cubicBezTo>
                    <a:pt x="6822" y="2052"/>
                    <a:pt x="6822" y="2052"/>
                    <a:pt x="6823" y="2053"/>
                  </a:cubicBezTo>
                  <a:cubicBezTo>
                    <a:pt x="6821" y="2054"/>
                    <a:pt x="6818" y="2056"/>
                    <a:pt x="6816" y="2059"/>
                  </a:cubicBezTo>
                  <a:cubicBezTo>
                    <a:pt x="6830" y="2087"/>
                    <a:pt x="6842" y="2116"/>
                    <a:pt x="6855" y="2144"/>
                  </a:cubicBezTo>
                  <a:cubicBezTo>
                    <a:pt x="6861" y="2158"/>
                    <a:pt x="6866" y="2172"/>
                    <a:pt x="6872" y="2185"/>
                  </a:cubicBezTo>
                  <a:cubicBezTo>
                    <a:pt x="6880" y="2203"/>
                    <a:pt x="6888" y="2221"/>
                    <a:pt x="6896" y="2238"/>
                  </a:cubicBezTo>
                  <a:cubicBezTo>
                    <a:pt x="6914" y="2264"/>
                    <a:pt x="6929" y="2293"/>
                    <a:pt x="6944" y="2322"/>
                  </a:cubicBezTo>
                  <a:cubicBezTo>
                    <a:pt x="6945" y="2323"/>
                    <a:pt x="6945" y="2324"/>
                    <a:pt x="6946" y="2325"/>
                  </a:cubicBezTo>
                  <a:cubicBezTo>
                    <a:pt x="6998" y="2293"/>
                    <a:pt x="7052" y="2262"/>
                    <a:pt x="7105" y="2234"/>
                  </a:cubicBezTo>
                  <a:cubicBezTo>
                    <a:pt x="7111" y="2231"/>
                    <a:pt x="7117" y="2228"/>
                    <a:pt x="7121" y="2226"/>
                  </a:cubicBezTo>
                  <a:cubicBezTo>
                    <a:pt x="7128" y="2222"/>
                    <a:pt x="7134" y="2219"/>
                    <a:pt x="7141" y="2215"/>
                  </a:cubicBezTo>
                  <a:cubicBezTo>
                    <a:pt x="7191" y="2182"/>
                    <a:pt x="7241" y="2149"/>
                    <a:pt x="7292" y="2116"/>
                  </a:cubicBezTo>
                  <a:cubicBezTo>
                    <a:pt x="7317" y="2101"/>
                    <a:pt x="7342" y="2084"/>
                    <a:pt x="7367" y="2068"/>
                  </a:cubicBezTo>
                  <a:cubicBezTo>
                    <a:pt x="7393" y="2051"/>
                    <a:pt x="7421" y="2031"/>
                    <a:pt x="7449" y="2017"/>
                  </a:cubicBezTo>
                  <a:cubicBezTo>
                    <a:pt x="7527" y="1965"/>
                    <a:pt x="7606" y="1913"/>
                    <a:pt x="7687" y="1864"/>
                  </a:cubicBezTo>
                  <a:cubicBezTo>
                    <a:pt x="7731" y="1840"/>
                    <a:pt x="7774" y="1818"/>
                    <a:pt x="7820" y="1798"/>
                  </a:cubicBezTo>
                  <a:cubicBezTo>
                    <a:pt x="7857" y="1783"/>
                    <a:pt x="7894" y="1770"/>
                    <a:pt x="7932" y="1759"/>
                  </a:cubicBezTo>
                  <a:lnTo>
                    <a:pt x="7932" y="1759"/>
                  </a:lnTo>
                  <a:cubicBezTo>
                    <a:pt x="7927" y="1760"/>
                    <a:pt x="7924" y="1760"/>
                    <a:pt x="7919" y="1761"/>
                  </a:cubicBezTo>
                  <a:cubicBezTo>
                    <a:pt x="7924" y="1760"/>
                    <a:pt x="7929" y="1759"/>
                    <a:pt x="7934" y="1758"/>
                  </a:cubicBezTo>
                  <a:cubicBezTo>
                    <a:pt x="7934" y="1758"/>
                    <a:pt x="7935" y="1758"/>
                    <a:pt x="7937" y="1757"/>
                  </a:cubicBezTo>
                  <a:cubicBezTo>
                    <a:pt x="7974" y="1749"/>
                    <a:pt x="8013" y="1740"/>
                    <a:pt x="8051" y="1733"/>
                  </a:cubicBezTo>
                  <a:cubicBezTo>
                    <a:pt x="8136" y="1722"/>
                    <a:pt x="8218" y="1716"/>
                    <a:pt x="8301" y="1712"/>
                  </a:cubicBezTo>
                  <a:cubicBezTo>
                    <a:pt x="8345" y="1713"/>
                    <a:pt x="8389" y="1716"/>
                    <a:pt x="8434" y="1718"/>
                  </a:cubicBezTo>
                  <a:cubicBezTo>
                    <a:pt x="8527" y="1732"/>
                    <a:pt x="8618" y="1749"/>
                    <a:pt x="8708" y="1770"/>
                  </a:cubicBezTo>
                  <a:cubicBezTo>
                    <a:pt x="8739" y="1778"/>
                    <a:pt x="8770" y="1788"/>
                    <a:pt x="8800" y="1799"/>
                  </a:cubicBezTo>
                  <a:cubicBezTo>
                    <a:pt x="8855" y="1822"/>
                    <a:pt x="8909" y="1846"/>
                    <a:pt x="8960" y="1872"/>
                  </a:cubicBezTo>
                  <a:lnTo>
                    <a:pt x="8959" y="1872"/>
                  </a:lnTo>
                  <a:cubicBezTo>
                    <a:pt x="8959" y="1872"/>
                    <a:pt x="8960" y="1872"/>
                    <a:pt x="8960" y="1873"/>
                  </a:cubicBezTo>
                  <a:cubicBezTo>
                    <a:pt x="8990" y="1892"/>
                    <a:pt x="9019" y="1912"/>
                    <a:pt x="9048" y="1933"/>
                  </a:cubicBezTo>
                  <a:cubicBezTo>
                    <a:pt x="9078" y="1956"/>
                    <a:pt x="9108" y="1979"/>
                    <a:pt x="9136" y="2004"/>
                  </a:cubicBezTo>
                  <a:cubicBezTo>
                    <a:pt x="9210" y="2077"/>
                    <a:pt x="9285" y="2150"/>
                    <a:pt x="9361" y="2223"/>
                  </a:cubicBezTo>
                  <a:cubicBezTo>
                    <a:pt x="9364" y="2224"/>
                    <a:pt x="9365" y="2227"/>
                    <a:pt x="9366" y="2228"/>
                  </a:cubicBezTo>
                  <a:cubicBezTo>
                    <a:pt x="9368" y="2230"/>
                    <a:pt x="9371" y="2232"/>
                    <a:pt x="9374" y="2235"/>
                  </a:cubicBezTo>
                  <a:cubicBezTo>
                    <a:pt x="9374" y="2236"/>
                    <a:pt x="9375" y="2237"/>
                    <a:pt x="9376" y="2238"/>
                  </a:cubicBezTo>
                  <a:cubicBezTo>
                    <a:pt x="9375" y="2237"/>
                    <a:pt x="9375" y="2237"/>
                    <a:pt x="9374" y="2236"/>
                  </a:cubicBezTo>
                  <a:lnTo>
                    <a:pt x="9374" y="2236"/>
                  </a:lnTo>
                  <a:cubicBezTo>
                    <a:pt x="9404" y="2266"/>
                    <a:pt x="9433" y="2296"/>
                    <a:pt x="9461" y="2328"/>
                  </a:cubicBezTo>
                  <a:cubicBezTo>
                    <a:pt x="9523" y="2412"/>
                    <a:pt x="9577" y="2500"/>
                    <a:pt x="9631" y="2589"/>
                  </a:cubicBezTo>
                  <a:cubicBezTo>
                    <a:pt x="9628" y="2591"/>
                    <a:pt x="9623" y="2593"/>
                    <a:pt x="9619" y="2596"/>
                  </a:cubicBezTo>
                  <a:cubicBezTo>
                    <a:pt x="9623" y="2603"/>
                    <a:pt x="9628" y="2612"/>
                    <a:pt x="9632" y="2620"/>
                  </a:cubicBezTo>
                  <a:cubicBezTo>
                    <a:pt x="9634" y="2625"/>
                    <a:pt x="9637" y="2628"/>
                    <a:pt x="9639" y="2633"/>
                  </a:cubicBezTo>
                  <a:cubicBezTo>
                    <a:pt x="9644" y="2644"/>
                    <a:pt x="9648" y="2655"/>
                    <a:pt x="9653" y="2666"/>
                  </a:cubicBezTo>
                  <a:cubicBezTo>
                    <a:pt x="9691" y="2734"/>
                    <a:pt x="9727" y="2803"/>
                    <a:pt x="9764" y="2873"/>
                  </a:cubicBezTo>
                  <a:cubicBezTo>
                    <a:pt x="9768" y="2873"/>
                    <a:pt x="9772" y="2872"/>
                    <a:pt x="9776" y="2870"/>
                  </a:cubicBezTo>
                  <a:cubicBezTo>
                    <a:pt x="9805" y="2842"/>
                    <a:pt x="9844" y="2835"/>
                    <a:pt x="9881" y="2826"/>
                  </a:cubicBezTo>
                  <a:cubicBezTo>
                    <a:pt x="9921" y="2814"/>
                    <a:pt x="9959" y="2804"/>
                    <a:pt x="9999" y="2794"/>
                  </a:cubicBezTo>
                  <a:cubicBezTo>
                    <a:pt x="10035" y="2785"/>
                    <a:pt x="10071" y="2776"/>
                    <a:pt x="10107" y="2770"/>
                  </a:cubicBezTo>
                  <a:cubicBezTo>
                    <a:pt x="10111" y="2769"/>
                    <a:pt x="10116" y="2769"/>
                    <a:pt x="10121" y="2768"/>
                  </a:cubicBezTo>
                  <a:cubicBezTo>
                    <a:pt x="10121" y="2768"/>
                    <a:pt x="10121" y="2768"/>
                    <a:pt x="10121" y="2766"/>
                  </a:cubicBezTo>
                  <a:cubicBezTo>
                    <a:pt x="10144" y="2762"/>
                    <a:pt x="10168" y="2757"/>
                    <a:pt x="10190" y="2755"/>
                  </a:cubicBezTo>
                  <a:cubicBezTo>
                    <a:pt x="10222" y="2745"/>
                    <a:pt x="10254" y="2734"/>
                    <a:pt x="10288" y="2725"/>
                  </a:cubicBezTo>
                  <a:lnTo>
                    <a:pt x="10288" y="2725"/>
                  </a:lnTo>
                  <a:cubicBezTo>
                    <a:pt x="10280" y="2727"/>
                    <a:pt x="10272" y="2730"/>
                    <a:pt x="10265" y="2732"/>
                  </a:cubicBezTo>
                  <a:cubicBezTo>
                    <a:pt x="10339" y="2713"/>
                    <a:pt x="10412" y="2696"/>
                    <a:pt x="10488" y="2684"/>
                  </a:cubicBezTo>
                  <a:lnTo>
                    <a:pt x="10488" y="2684"/>
                  </a:lnTo>
                  <a:cubicBezTo>
                    <a:pt x="10488" y="2684"/>
                    <a:pt x="10488" y="2684"/>
                    <a:pt x="10488" y="2684"/>
                  </a:cubicBezTo>
                  <a:cubicBezTo>
                    <a:pt x="10521" y="2678"/>
                    <a:pt x="10553" y="2676"/>
                    <a:pt x="10586" y="2674"/>
                  </a:cubicBezTo>
                  <a:cubicBezTo>
                    <a:pt x="10594" y="2674"/>
                    <a:pt x="10602" y="2674"/>
                    <a:pt x="10610" y="2674"/>
                  </a:cubicBezTo>
                  <a:cubicBezTo>
                    <a:pt x="10679" y="2674"/>
                    <a:pt x="10746" y="2678"/>
                    <a:pt x="10815" y="2682"/>
                  </a:cubicBezTo>
                  <a:cubicBezTo>
                    <a:pt x="10903" y="2692"/>
                    <a:pt x="10989" y="2705"/>
                    <a:pt x="11075" y="2724"/>
                  </a:cubicBezTo>
                  <a:cubicBezTo>
                    <a:pt x="11169" y="2753"/>
                    <a:pt x="11263" y="2786"/>
                    <a:pt x="11354" y="2821"/>
                  </a:cubicBezTo>
                  <a:cubicBezTo>
                    <a:pt x="11440" y="2857"/>
                    <a:pt x="11524" y="2894"/>
                    <a:pt x="11607" y="2938"/>
                  </a:cubicBezTo>
                  <a:cubicBezTo>
                    <a:pt x="11639" y="2957"/>
                    <a:pt x="11671" y="2978"/>
                    <a:pt x="11702" y="2999"/>
                  </a:cubicBezTo>
                  <a:cubicBezTo>
                    <a:pt x="11732" y="3023"/>
                    <a:pt x="11760" y="3047"/>
                    <a:pt x="11789" y="3072"/>
                  </a:cubicBezTo>
                  <a:cubicBezTo>
                    <a:pt x="11826" y="3108"/>
                    <a:pt x="11862" y="3147"/>
                    <a:pt x="11894" y="3188"/>
                  </a:cubicBezTo>
                  <a:cubicBezTo>
                    <a:pt x="11926" y="3229"/>
                    <a:pt x="11956" y="3271"/>
                    <a:pt x="11986" y="3314"/>
                  </a:cubicBezTo>
                  <a:cubicBezTo>
                    <a:pt x="12030" y="3391"/>
                    <a:pt x="12070" y="3470"/>
                    <a:pt x="12107" y="3551"/>
                  </a:cubicBezTo>
                  <a:cubicBezTo>
                    <a:pt x="12121" y="3585"/>
                    <a:pt x="12133" y="3619"/>
                    <a:pt x="12145" y="3655"/>
                  </a:cubicBezTo>
                  <a:cubicBezTo>
                    <a:pt x="12163" y="3729"/>
                    <a:pt x="12178" y="3804"/>
                    <a:pt x="12194" y="3879"/>
                  </a:cubicBezTo>
                  <a:cubicBezTo>
                    <a:pt x="12210" y="3953"/>
                    <a:pt x="12231" y="4026"/>
                    <a:pt x="12252" y="4100"/>
                  </a:cubicBezTo>
                  <a:cubicBezTo>
                    <a:pt x="12257" y="4119"/>
                    <a:pt x="12261" y="4139"/>
                    <a:pt x="12266" y="4157"/>
                  </a:cubicBezTo>
                  <a:cubicBezTo>
                    <a:pt x="12170" y="4161"/>
                    <a:pt x="12073" y="4166"/>
                    <a:pt x="11977" y="4169"/>
                  </a:cubicBezTo>
                  <a:cubicBezTo>
                    <a:pt x="11980" y="4169"/>
                    <a:pt x="11984" y="4169"/>
                    <a:pt x="11988" y="4168"/>
                  </a:cubicBezTo>
                  <a:lnTo>
                    <a:pt x="11988" y="4168"/>
                  </a:lnTo>
                  <a:cubicBezTo>
                    <a:pt x="11884" y="4170"/>
                    <a:pt x="11779" y="4171"/>
                    <a:pt x="11675" y="4171"/>
                  </a:cubicBezTo>
                  <a:cubicBezTo>
                    <a:pt x="11612" y="4171"/>
                    <a:pt x="11550" y="4171"/>
                    <a:pt x="11487" y="4169"/>
                  </a:cubicBezTo>
                  <a:cubicBezTo>
                    <a:pt x="11329" y="4166"/>
                    <a:pt x="11172" y="4159"/>
                    <a:pt x="11014" y="4159"/>
                  </a:cubicBezTo>
                  <a:cubicBezTo>
                    <a:pt x="10995" y="4159"/>
                    <a:pt x="10976" y="4159"/>
                    <a:pt x="10957" y="4159"/>
                  </a:cubicBezTo>
                  <a:cubicBezTo>
                    <a:pt x="10785" y="4159"/>
                    <a:pt x="10612" y="4169"/>
                    <a:pt x="10441" y="4179"/>
                  </a:cubicBezTo>
                  <a:cubicBezTo>
                    <a:pt x="10280" y="4187"/>
                    <a:pt x="10117" y="4195"/>
                    <a:pt x="9956" y="4199"/>
                  </a:cubicBezTo>
                  <a:cubicBezTo>
                    <a:pt x="9915" y="4199"/>
                    <a:pt x="9873" y="4200"/>
                    <a:pt x="9832" y="4200"/>
                  </a:cubicBezTo>
                  <a:cubicBezTo>
                    <a:pt x="9801" y="4200"/>
                    <a:pt x="9770" y="4199"/>
                    <a:pt x="9739" y="4198"/>
                  </a:cubicBezTo>
                  <a:cubicBezTo>
                    <a:pt x="9651" y="4193"/>
                    <a:pt x="9563" y="4189"/>
                    <a:pt x="9475" y="4182"/>
                  </a:cubicBezTo>
                  <a:cubicBezTo>
                    <a:pt x="9324" y="4168"/>
                    <a:pt x="9173" y="4151"/>
                    <a:pt x="9021" y="4141"/>
                  </a:cubicBezTo>
                  <a:cubicBezTo>
                    <a:pt x="8622" y="4112"/>
                    <a:pt x="8221" y="4111"/>
                    <a:pt x="7820" y="4110"/>
                  </a:cubicBezTo>
                  <a:cubicBezTo>
                    <a:pt x="7621" y="4109"/>
                    <a:pt x="7421" y="4109"/>
                    <a:pt x="7221" y="4102"/>
                  </a:cubicBezTo>
                  <a:cubicBezTo>
                    <a:pt x="7023" y="4097"/>
                    <a:pt x="6824" y="4086"/>
                    <a:pt x="6625" y="4083"/>
                  </a:cubicBezTo>
                  <a:cubicBezTo>
                    <a:pt x="6412" y="4078"/>
                    <a:pt x="6200" y="4078"/>
                    <a:pt x="5988" y="4076"/>
                  </a:cubicBezTo>
                  <a:cubicBezTo>
                    <a:pt x="5794" y="4075"/>
                    <a:pt x="5599" y="4063"/>
                    <a:pt x="5406" y="4059"/>
                  </a:cubicBezTo>
                  <a:cubicBezTo>
                    <a:pt x="5339" y="4057"/>
                    <a:pt x="5271" y="4056"/>
                    <a:pt x="5204" y="4056"/>
                  </a:cubicBezTo>
                  <a:cubicBezTo>
                    <a:pt x="4875" y="4056"/>
                    <a:pt x="4547" y="4074"/>
                    <a:pt x="4218" y="4084"/>
                  </a:cubicBezTo>
                  <a:cubicBezTo>
                    <a:pt x="4172" y="4084"/>
                    <a:pt x="4127" y="4084"/>
                    <a:pt x="4081" y="4084"/>
                  </a:cubicBezTo>
                  <a:cubicBezTo>
                    <a:pt x="3852" y="4084"/>
                    <a:pt x="3625" y="4078"/>
                    <a:pt x="3396" y="4073"/>
                  </a:cubicBezTo>
                  <a:cubicBezTo>
                    <a:pt x="3338" y="4072"/>
                    <a:pt x="3280" y="4071"/>
                    <a:pt x="3222" y="4071"/>
                  </a:cubicBezTo>
                  <a:cubicBezTo>
                    <a:pt x="3016" y="4071"/>
                    <a:pt x="2810" y="4079"/>
                    <a:pt x="2603" y="4084"/>
                  </a:cubicBezTo>
                  <a:cubicBezTo>
                    <a:pt x="2606" y="4085"/>
                    <a:pt x="2607" y="4085"/>
                    <a:pt x="2609" y="4085"/>
                  </a:cubicBezTo>
                  <a:cubicBezTo>
                    <a:pt x="2359" y="4089"/>
                    <a:pt x="2108" y="4091"/>
                    <a:pt x="1860" y="4112"/>
                  </a:cubicBezTo>
                  <a:cubicBezTo>
                    <a:pt x="1604" y="4133"/>
                    <a:pt x="1349" y="4158"/>
                    <a:pt x="1094" y="4174"/>
                  </a:cubicBezTo>
                  <a:cubicBezTo>
                    <a:pt x="1019" y="4175"/>
                    <a:pt x="944" y="4176"/>
                    <a:pt x="869" y="4176"/>
                  </a:cubicBezTo>
                  <a:cubicBezTo>
                    <a:pt x="732" y="4176"/>
                    <a:pt x="595" y="4173"/>
                    <a:pt x="457" y="4166"/>
                  </a:cubicBezTo>
                  <a:cubicBezTo>
                    <a:pt x="441" y="4165"/>
                    <a:pt x="424" y="4165"/>
                    <a:pt x="407" y="4164"/>
                  </a:cubicBezTo>
                  <a:cubicBezTo>
                    <a:pt x="408" y="4142"/>
                    <a:pt x="408" y="4120"/>
                    <a:pt x="409" y="4097"/>
                  </a:cubicBezTo>
                  <a:cubicBezTo>
                    <a:pt x="434" y="3923"/>
                    <a:pt x="471" y="3752"/>
                    <a:pt x="507" y="3579"/>
                  </a:cubicBezTo>
                  <a:lnTo>
                    <a:pt x="507" y="3579"/>
                  </a:lnTo>
                  <a:cubicBezTo>
                    <a:pt x="506" y="3583"/>
                    <a:pt x="505" y="3586"/>
                    <a:pt x="504" y="3590"/>
                  </a:cubicBezTo>
                  <a:cubicBezTo>
                    <a:pt x="512" y="3558"/>
                    <a:pt x="520" y="3524"/>
                    <a:pt x="528" y="3490"/>
                  </a:cubicBezTo>
                  <a:lnTo>
                    <a:pt x="528" y="3490"/>
                  </a:lnTo>
                  <a:cubicBezTo>
                    <a:pt x="528" y="3491"/>
                    <a:pt x="528" y="3492"/>
                    <a:pt x="528" y="3493"/>
                  </a:cubicBezTo>
                  <a:lnTo>
                    <a:pt x="528" y="3493"/>
                  </a:lnTo>
                  <a:cubicBezTo>
                    <a:pt x="528" y="3492"/>
                    <a:pt x="528" y="3491"/>
                    <a:pt x="528" y="3490"/>
                  </a:cubicBezTo>
                  <a:lnTo>
                    <a:pt x="528" y="3490"/>
                  </a:lnTo>
                  <a:cubicBezTo>
                    <a:pt x="528" y="3488"/>
                    <a:pt x="529" y="3486"/>
                    <a:pt x="529" y="3484"/>
                  </a:cubicBezTo>
                  <a:cubicBezTo>
                    <a:pt x="529" y="3483"/>
                    <a:pt x="530" y="3482"/>
                    <a:pt x="530" y="3481"/>
                  </a:cubicBezTo>
                  <a:cubicBezTo>
                    <a:pt x="538" y="3452"/>
                    <a:pt x="550" y="3425"/>
                    <a:pt x="558" y="3398"/>
                  </a:cubicBezTo>
                  <a:cubicBezTo>
                    <a:pt x="578" y="3346"/>
                    <a:pt x="599" y="3296"/>
                    <a:pt x="624" y="3245"/>
                  </a:cubicBezTo>
                  <a:cubicBezTo>
                    <a:pt x="636" y="3226"/>
                    <a:pt x="648" y="3208"/>
                    <a:pt x="661" y="3188"/>
                  </a:cubicBezTo>
                  <a:cubicBezTo>
                    <a:pt x="686" y="3155"/>
                    <a:pt x="713" y="3124"/>
                    <a:pt x="743" y="3093"/>
                  </a:cubicBezTo>
                  <a:cubicBezTo>
                    <a:pt x="783" y="3053"/>
                    <a:pt x="825" y="3017"/>
                    <a:pt x="870" y="2982"/>
                  </a:cubicBezTo>
                  <a:cubicBezTo>
                    <a:pt x="908" y="2954"/>
                    <a:pt x="947" y="2926"/>
                    <a:pt x="987" y="2901"/>
                  </a:cubicBezTo>
                  <a:cubicBezTo>
                    <a:pt x="1023" y="2882"/>
                    <a:pt x="1059" y="2864"/>
                    <a:pt x="1095" y="2846"/>
                  </a:cubicBezTo>
                  <a:cubicBezTo>
                    <a:pt x="1101" y="2844"/>
                    <a:pt x="1107" y="2842"/>
                    <a:pt x="1112" y="2840"/>
                  </a:cubicBezTo>
                  <a:lnTo>
                    <a:pt x="1112" y="2840"/>
                  </a:lnTo>
                  <a:cubicBezTo>
                    <a:pt x="1108" y="2842"/>
                    <a:pt x="1102" y="2844"/>
                    <a:pt x="1096" y="2846"/>
                  </a:cubicBezTo>
                  <a:cubicBezTo>
                    <a:pt x="1146" y="2828"/>
                    <a:pt x="1194" y="2812"/>
                    <a:pt x="1245" y="2796"/>
                  </a:cubicBezTo>
                  <a:cubicBezTo>
                    <a:pt x="1350" y="2768"/>
                    <a:pt x="1455" y="2739"/>
                    <a:pt x="1563" y="2721"/>
                  </a:cubicBezTo>
                  <a:cubicBezTo>
                    <a:pt x="1574" y="2721"/>
                    <a:pt x="1585" y="2719"/>
                    <a:pt x="1596" y="2718"/>
                  </a:cubicBezTo>
                  <a:cubicBezTo>
                    <a:pt x="1620" y="2718"/>
                    <a:pt x="1642" y="2719"/>
                    <a:pt x="1665" y="2721"/>
                  </a:cubicBezTo>
                  <a:cubicBezTo>
                    <a:pt x="1705" y="2727"/>
                    <a:pt x="1742" y="2733"/>
                    <a:pt x="1781" y="2741"/>
                  </a:cubicBezTo>
                  <a:cubicBezTo>
                    <a:pt x="1830" y="2755"/>
                    <a:pt x="1877" y="2770"/>
                    <a:pt x="1924" y="2787"/>
                  </a:cubicBezTo>
                  <a:lnTo>
                    <a:pt x="1924" y="2787"/>
                  </a:lnTo>
                  <a:cubicBezTo>
                    <a:pt x="1925" y="2788"/>
                    <a:pt x="1926" y="2788"/>
                    <a:pt x="1927" y="2788"/>
                  </a:cubicBezTo>
                  <a:cubicBezTo>
                    <a:pt x="1928" y="2793"/>
                    <a:pt x="1929" y="2797"/>
                    <a:pt x="1930" y="2801"/>
                  </a:cubicBezTo>
                  <a:cubicBezTo>
                    <a:pt x="1952" y="2810"/>
                    <a:pt x="1975" y="2818"/>
                    <a:pt x="1996" y="2826"/>
                  </a:cubicBezTo>
                  <a:cubicBezTo>
                    <a:pt x="2013" y="2830"/>
                    <a:pt x="2029" y="2836"/>
                    <a:pt x="2045" y="2841"/>
                  </a:cubicBezTo>
                  <a:cubicBezTo>
                    <a:pt x="2074" y="2849"/>
                    <a:pt x="2100" y="2859"/>
                    <a:pt x="2129" y="2868"/>
                  </a:cubicBezTo>
                  <a:cubicBezTo>
                    <a:pt x="2136" y="2828"/>
                    <a:pt x="2145" y="2788"/>
                    <a:pt x="2154" y="2749"/>
                  </a:cubicBezTo>
                  <a:cubicBezTo>
                    <a:pt x="2158" y="2731"/>
                    <a:pt x="2164" y="2714"/>
                    <a:pt x="2170" y="2697"/>
                  </a:cubicBezTo>
                  <a:cubicBezTo>
                    <a:pt x="2182" y="2655"/>
                    <a:pt x="2193" y="2614"/>
                    <a:pt x="2208" y="2573"/>
                  </a:cubicBezTo>
                  <a:cubicBezTo>
                    <a:pt x="2212" y="2554"/>
                    <a:pt x="2218" y="2533"/>
                    <a:pt x="2223" y="2514"/>
                  </a:cubicBezTo>
                  <a:cubicBezTo>
                    <a:pt x="2228" y="2489"/>
                    <a:pt x="2235" y="2462"/>
                    <a:pt x="2241" y="2437"/>
                  </a:cubicBezTo>
                  <a:cubicBezTo>
                    <a:pt x="2241" y="2436"/>
                    <a:pt x="2242" y="2434"/>
                    <a:pt x="2242" y="2432"/>
                  </a:cubicBezTo>
                  <a:cubicBezTo>
                    <a:pt x="2246" y="2399"/>
                    <a:pt x="2251" y="2367"/>
                    <a:pt x="2259" y="2335"/>
                  </a:cubicBezTo>
                  <a:cubicBezTo>
                    <a:pt x="2292" y="2216"/>
                    <a:pt x="2332" y="2100"/>
                    <a:pt x="2374" y="1983"/>
                  </a:cubicBezTo>
                  <a:cubicBezTo>
                    <a:pt x="2435" y="1834"/>
                    <a:pt x="2505" y="1692"/>
                    <a:pt x="2581" y="1550"/>
                  </a:cubicBezTo>
                  <a:cubicBezTo>
                    <a:pt x="2672" y="1387"/>
                    <a:pt x="2766" y="1228"/>
                    <a:pt x="2873" y="1077"/>
                  </a:cubicBezTo>
                  <a:cubicBezTo>
                    <a:pt x="2925" y="1017"/>
                    <a:pt x="2976" y="959"/>
                    <a:pt x="3030" y="901"/>
                  </a:cubicBezTo>
                  <a:cubicBezTo>
                    <a:pt x="3080" y="852"/>
                    <a:pt x="3131" y="804"/>
                    <a:pt x="3187" y="760"/>
                  </a:cubicBezTo>
                  <a:cubicBezTo>
                    <a:pt x="3221" y="736"/>
                    <a:pt x="3256" y="712"/>
                    <a:pt x="3293" y="690"/>
                  </a:cubicBezTo>
                  <a:cubicBezTo>
                    <a:pt x="3388" y="636"/>
                    <a:pt x="3485" y="589"/>
                    <a:pt x="3582" y="545"/>
                  </a:cubicBezTo>
                  <a:cubicBezTo>
                    <a:pt x="3666" y="510"/>
                    <a:pt x="3747" y="481"/>
                    <a:pt x="3833" y="453"/>
                  </a:cubicBezTo>
                  <a:cubicBezTo>
                    <a:pt x="3920" y="429"/>
                    <a:pt x="4008" y="409"/>
                    <a:pt x="4096" y="390"/>
                  </a:cubicBezTo>
                  <a:cubicBezTo>
                    <a:pt x="4161" y="382"/>
                    <a:pt x="4225" y="375"/>
                    <a:pt x="4290" y="371"/>
                  </a:cubicBezTo>
                  <a:cubicBezTo>
                    <a:pt x="4303" y="371"/>
                    <a:pt x="4317" y="371"/>
                    <a:pt x="4330" y="371"/>
                  </a:cubicBezTo>
                  <a:close/>
                  <a:moveTo>
                    <a:pt x="4410" y="1"/>
                  </a:moveTo>
                  <a:cubicBezTo>
                    <a:pt x="4337" y="1"/>
                    <a:pt x="4263" y="2"/>
                    <a:pt x="4189" y="7"/>
                  </a:cubicBezTo>
                  <a:cubicBezTo>
                    <a:pt x="4090" y="14"/>
                    <a:pt x="3992" y="32"/>
                    <a:pt x="3896" y="54"/>
                  </a:cubicBezTo>
                  <a:cubicBezTo>
                    <a:pt x="3702" y="99"/>
                    <a:pt x="3515" y="164"/>
                    <a:pt x="3336" y="250"/>
                  </a:cubicBezTo>
                  <a:cubicBezTo>
                    <a:pt x="3218" y="309"/>
                    <a:pt x="3094" y="366"/>
                    <a:pt x="2988" y="446"/>
                  </a:cubicBezTo>
                  <a:cubicBezTo>
                    <a:pt x="2872" y="533"/>
                    <a:pt x="2773" y="635"/>
                    <a:pt x="2673" y="740"/>
                  </a:cubicBezTo>
                  <a:cubicBezTo>
                    <a:pt x="2545" y="876"/>
                    <a:pt x="2445" y="1042"/>
                    <a:pt x="2352" y="1202"/>
                  </a:cubicBezTo>
                  <a:cubicBezTo>
                    <a:pt x="2302" y="1289"/>
                    <a:pt x="2252" y="1376"/>
                    <a:pt x="2207" y="1464"/>
                  </a:cubicBezTo>
                  <a:cubicBezTo>
                    <a:pt x="2160" y="1554"/>
                    <a:pt x="2112" y="1643"/>
                    <a:pt x="2074" y="1737"/>
                  </a:cubicBezTo>
                  <a:cubicBezTo>
                    <a:pt x="2036" y="1832"/>
                    <a:pt x="2000" y="1926"/>
                    <a:pt x="1969" y="2022"/>
                  </a:cubicBezTo>
                  <a:cubicBezTo>
                    <a:pt x="1930" y="2139"/>
                    <a:pt x="1888" y="2260"/>
                    <a:pt x="1874" y="2384"/>
                  </a:cubicBezTo>
                  <a:cubicBezTo>
                    <a:pt x="1791" y="2362"/>
                    <a:pt x="1705" y="2350"/>
                    <a:pt x="1620" y="2350"/>
                  </a:cubicBezTo>
                  <a:cubicBezTo>
                    <a:pt x="1562" y="2350"/>
                    <a:pt x="1504" y="2356"/>
                    <a:pt x="1447" y="2366"/>
                  </a:cubicBezTo>
                  <a:cubicBezTo>
                    <a:pt x="1349" y="2386"/>
                    <a:pt x="1252" y="2411"/>
                    <a:pt x="1156" y="2437"/>
                  </a:cubicBezTo>
                  <a:cubicBezTo>
                    <a:pt x="974" y="2487"/>
                    <a:pt x="806" y="2567"/>
                    <a:pt x="656" y="2681"/>
                  </a:cubicBezTo>
                  <a:cubicBezTo>
                    <a:pt x="480" y="2813"/>
                    <a:pt x="325" y="2980"/>
                    <a:pt x="244" y="3187"/>
                  </a:cubicBezTo>
                  <a:cubicBezTo>
                    <a:pt x="222" y="3243"/>
                    <a:pt x="201" y="3299"/>
                    <a:pt x="183" y="3358"/>
                  </a:cubicBezTo>
                  <a:cubicBezTo>
                    <a:pt x="168" y="3404"/>
                    <a:pt x="158" y="3452"/>
                    <a:pt x="146" y="3500"/>
                  </a:cubicBezTo>
                  <a:cubicBezTo>
                    <a:pt x="147" y="3499"/>
                    <a:pt x="147" y="3497"/>
                    <a:pt x="148" y="3495"/>
                  </a:cubicBezTo>
                  <a:lnTo>
                    <a:pt x="148" y="3495"/>
                  </a:lnTo>
                  <a:cubicBezTo>
                    <a:pt x="128" y="3576"/>
                    <a:pt x="113" y="3660"/>
                    <a:pt x="96" y="3743"/>
                  </a:cubicBezTo>
                  <a:cubicBezTo>
                    <a:pt x="76" y="3834"/>
                    <a:pt x="60" y="3926"/>
                    <a:pt x="48" y="4018"/>
                  </a:cubicBezTo>
                  <a:cubicBezTo>
                    <a:pt x="41" y="4065"/>
                    <a:pt x="38" y="4112"/>
                    <a:pt x="34" y="4159"/>
                  </a:cubicBezTo>
                  <a:lnTo>
                    <a:pt x="30" y="4159"/>
                  </a:lnTo>
                  <a:cubicBezTo>
                    <a:pt x="27" y="4200"/>
                    <a:pt x="24" y="4241"/>
                    <a:pt x="19" y="4283"/>
                  </a:cubicBezTo>
                  <a:cubicBezTo>
                    <a:pt x="18" y="4324"/>
                    <a:pt x="16" y="4365"/>
                    <a:pt x="12" y="4405"/>
                  </a:cubicBezTo>
                  <a:cubicBezTo>
                    <a:pt x="9" y="4446"/>
                    <a:pt x="5" y="4487"/>
                    <a:pt x="1" y="4528"/>
                  </a:cubicBezTo>
                  <a:cubicBezTo>
                    <a:pt x="20" y="4527"/>
                    <a:pt x="39" y="4527"/>
                    <a:pt x="58" y="4527"/>
                  </a:cubicBezTo>
                  <a:lnTo>
                    <a:pt x="192" y="4527"/>
                  </a:lnTo>
                  <a:cubicBezTo>
                    <a:pt x="215" y="4527"/>
                    <a:pt x="238" y="4528"/>
                    <a:pt x="260" y="4528"/>
                  </a:cubicBezTo>
                  <a:cubicBezTo>
                    <a:pt x="289" y="4530"/>
                    <a:pt x="318" y="4530"/>
                    <a:pt x="345" y="4531"/>
                  </a:cubicBezTo>
                  <a:cubicBezTo>
                    <a:pt x="351" y="4532"/>
                    <a:pt x="357" y="4532"/>
                    <a:pt x="362" y="4532"/>
                  </a:cubicBezTo>
                  <a:cubicBezTo>
                    <a:pt x="391" y="4534"/>
                    <a:pt x="417" y="4536"/>
                    <a:pt x="443" y="4546"/>
                  </a:cubicBezTo>
                  <a:cubicBezTo>
                    <a:pt x="442" y="4542"/>
                    <a:pt x="441" y="4539"/>
                    <a:pt x="440" y="4534"/>
                  </a:cubicBezTo>
                  <a:lnTo>
                    <a:pt x="440" y="4534"/>
                  </a:lnTo>
                  <a:cubicBezTo>
                    <a:pt x="518" y="4539"/>
                    <a:pt x="597" y="4542"/>
                    <a:pt x="676" y="4546"/>
                  </a:cubicBezTo>
                  <a:cubicBezTo>
                    <a:pt x="736" y="4548"/>
                    <a:pt x="796" y="4549"/>
                    <a:pt x="856" y="4549"/>
                  </a:cubicBezTo>
                  <a:cubicBezTo>
                    <a:pt x="987" y="4549"/>
                    <a:pt x="1119" y="4544"/>
                    <a:pt x="1250" y="4535"/>
                  </a:cubicBezTo>
                  <a:cubicBezTo>
                    <a:pt x="1449" y="4522"/>
                    <a:pt x="1648" y="4501"/>
                    <a:pt x="1848" y="4484"/>
                  </a:cubicBezTo>
                  <a:cubicBezTo>
                    <a:pt x="2019" y="4469"/>
                    <a:pt x="2193" y="4464"/>
                    <a:pt x="2367" y="4459"/>
                  </a:cubicBezTo>
                  <a:lnTo>
                    <a:pt x="2366" y="4459"/>
                  </a:lnTo>
                  <a:cubicBezTo>
                    <a:pt x="2368" y="4458"/>
                    <a:pt x="2370" y="4458"/>
                    <a:pt x="2372" y="4458"/>
                  </a:cubicBezTo>
                  <a:cubicBezTo>
                    <a:pt x="2376" y="4458"/>
                    <a:pt x="2380" y="4459"/>
                    <a:pt x="2384" y="4459"/>
                  </a:cubicBezTo>
                  <a:lnTo>
                    <a:pt x="2385" y="4459"/>
                  </a:lnTo>
                  <a:cubicBezTo>
                    <a:pt x="2554" y="4455"/>
                    <a:pt x="2724" y="4451"/>
                    <a:pt x="2895" y="4447"/>
                  </a:cubicBezTo>
                  <a:lnTo>
                    <a:pt x="2893" y="4447"/>
                  </a:lnTo>
                  <a:cubicBezTo>
                    <a:pt x="3010" y="4444"/>
                    <a:pt x="3128" y="4442"/>
                    <a:pt x="3245" y="4442"/>
                  </a:cubicBezTo>
                  <a:cubicBezTo>
                    <a:pt x="3304" y="4442"/>
                    <a:pt x="3363" y="4442"/>
                    <a:pt x="3422" y="4444"/>
                  </a:cubicBezTo>
                  <a:cubicBezTo>
                    <a:pt x="3590" y="4448"/>
                    <a:pt x="3758" y="4457"/>
                    <a:pt x="3926" y="4457"/>
                  </a:cubicBezTo>
                  <a:cubicBezTo>
                    <a:pt x="3945" y="4457"/>
                    <a:pt x="3963" y="4457"/>
                    <a:pt x="3981" y="4456"/>
                  </a:cubicBezTo>
                  <a:cubicBezTo>
                    <a:pt x="4346" y="4452"/>
                    <a:pt x="4712" y="4437"/>
                    <a:pt x="5077" y="4426"/>
                  </a:cubicBezTo>
                  <a:cubicBezTo>
                    <a:pt x="5443" y="4426"/>
                    <a:pt x="5809" y="4444"/>
                    <a:pt x="6175" y="4447"/>
                  </a:cubicBezTo>
                  <a:cubicBezTo>
                    <a:pt x="6362" y="4450"/>
                    <a:pt x="6548" y="4448"/>
                    <a:pt x="6737" y="4455"/>
                  </a:cubicBezTo>
                  <a:cubicBezTo>
                    <a:pt x="6940" y="4462"/>
                    <a:pt x="7142" y="4472"/>
                    <a:pt x="7345" y="4476"/>
                  </a:cubicBezTo>
                  <a:cubicBezTo>
                    <a:pt x="7755" y="4482"/>
                    <a:pt x="8164" y="4483"/>
                    <a:pt x="8572" y="4488"/>
                  </a:cubicBezTo>
                  <a:cubicBezTo>
                    <a:pt x="8965" y="4494"/>
                    <a:pt x="9353" y="4550"/>
                    <a:pt x="9746" y="4568"/>
                  </a:cubicBezTo>
                  <a:cubicBezTo>
                    <a:pt x="9778" y="4570"/>
                    <a:pt x="9812" y="4571"/>
                    <a:pt x="9845" y="4571"/>
                  </a:cubicBezTo>
                  <a:cubicBezTo>
                    <a:pt x="9903" y="4571"/>
                    <a:pt x="9962" y="4569"/>
                    <a:pt x="10020" y="4567"/>
                  </a:cubicBezTo>
                  <a:cubicBezTo>
                    <a:pt x="10123" y="4564"/>
                    <a:pt x="10225" y="4562"/>
                    <a:pt x="10326" y="4556"/>
                  </a:cubicBezTo>
                  <a:cubicBezTo>
                    <a:pt x="10519" y="4544"/>
                    <a:pt x="10711" y="4535"/>
                    <a:pt x="10905" y="4528"/>
                  </a:cubicBezTo>
                  <a:cubicBezTo>
                    <a:pt x="10916" y="4528"/>
                    <a:pt x="10926" y="4528"/>
                    <a:pt x="10937" y="4528"/>
                  </a:cubicBezTo>
                  <a:cubicBezTo>
                    <a:pt x="11192" y="4528"/>
                    <a:pt x="11446" y="4541"/>
                    <a:pt x="11702" y="4541"/>
                  </a:cubicBezTo>
                  <a:cubicBezTo>
                    <a:pt x="11914" y="4540"/>
                    <a:pt x="12126" y="4531"/>
                    <a:pt x="12338" y="4522"/>
                  </a:cubicBezTo>
                  <a:cubicBezTo>
                    <a:pt x="12339" y="4524"/>
                    <a:pt x="12339" y="4526"/>
                    <a:pt x="12339" y="4527"/>
                  </a:cubicBezTo>
                  <a:cubicBezTo>
                    <a:pt x="12341" y="4527"/>
                    <a:pt x="12344" y="4528"/>
                    <a:pt x="12347" y="4528"/>
                  </a:cubicBezTo>
                  <a:cubicBezTo>
                    <a:pt x="12348" y="4528"/>
                    <a:pt x="12349" y="4528"/>
                    <a:pt x="12350" y="4527"/>
                  </a:cubicBezTo>
                  <a:lnTo>
                    <a:pt x="12517" y="4527"/>
                  </a:lnTo>
                  <a:cubicBezTo>
                    <a:pt x="12581" y="4527"/>
                    <a:pt x="12645" y="4525"/>
                    <a:pt x="12711" y="4525"/>
                  </a:cubicBezTo>
                  <a:cubicBezTo>
                    <a:pt x="12709" y="4522"/>
                    <a:pt x="12709" y="4518"/>
                    <a:pt x="12709" y="4516"/>
                  </a:cubicBezTo>
                  <a:lnTo>
                    <a:pt x="12719" y="4516"/>
                  </a:lnTo>
                  <a:cubicBezTo>
                    <a:pt x="12716" y="4501"/>
                    <a:pt x="12714" y="4487"/>
                    <a:pt x="12712" y="4474"/>
                  </a:cubicBezTo>
                  <a:cubicBezTo>
                    <a:pt x="12703" y="4415"/>
                    <a:pt x="12690" y="4358"/>
                    <a:pt x="12677" y="4301"/>
                  </a:cubicBezTo>
                  <a:cubicBezTo>
                    <a:pt x="12676" y="4294"/>
                    <a:pt x="12676" y="4288"/>
                    <a:pt x="12675" y="4283"/>
                  </a:cubicBezTo>
                  <a:cubicBezTo>
                    <a:pt x="12673" y="4273"/>
                    <a:pt x="12671" y="4263"/>
                    <a:pt x="12668" y="4254"/>
                  </a:cubicBezTo>
                  <a:cubicBezTo>
                    <a:pt x="12667" y="4251"/>
                    <a:pt x="12667" y="4246"/>
                    <a:pt x="12666" y="4241"/>
                  </a:cubicBezTo>
                  <a:cubicBezTo>
                    <a:pt x="12659" y="4212"/>
                    <a:pt x="12652" y="4180"/>
                    <a:pt x="12647" y="4148"/>
                  </a:cubicBezTo>
                  <a:cubicBezTo>
                    <a:pt x="12647" y="4148"/>
                    <a:pt x="12645" y="4147"/>
                    <a:pt x="12645" y="4147"/>
                  </a:cubicBezTo>
                  <a:lnTo>
                    <a:pt x="12644" y="4147"/>
                  </a:lnTo>
                  <a:cubicBezTo>
                    <a:pt x="12628" y="4079"/>
                    <a:pt x="12611" y="4013"/>
                    <a:pt x="12593" y="3946"/>
                  </a:cubicBezTo>
                  <a:cubicBezTo>
                    <a:pt x="12570" y="3866"/>
                    <a:pt x="12553" y="3787"/>
                    <a:pt x="12536" y="3706"/>
                  </a:cubicBezTo>
                  <a:cubicBezTo>
                    <a:pt x="12520" y="3624"/>
                    <a:pt x="12501" y="3541"/>
                    <a:pt x="12470" y="3463"/>
                  </a:cubicBezTo>
                  <a:cubicBezTo>
                    <a:pt x="12403" y="3291"/>
                    <a:pt x="12316" y="3127"/>
                    <a:pt x="12203" y="2981"/>
                  </a:cubicBezTo>
                  <a:cubicBezTo>
                    <a:pt x="12106" y="2858"/>
                    <a:pt x="11995" y="2741"/>
                    <a:pt x="11860" y="2658"/>
                  </a:cubicBezTo>
                  <a:cubicBezTo>
                    <a:pt x="11774" y="2605"/>
                    <a:pt x="11683" y="2557"/>
                    <a:pt x="11589" y="2517"/>
                  </a:cubicBezTo>
                  <a:cubicBezTo>
                    <a:pt x="11495" y="2478"/>
                    <a:pt x="11400" y="2442"/>
                    <a:pt x="11304" y="2407"/>
                  </a:cubicBezTo>
                  <a:cubicBezTo>
                    <a:pt x="11226" y="2380"/>
                    <a:pt x="11146" y="2355"/>
                    <a:pt x="11065" y="2342"/>
                  </a:cubicBezTo>
                  <a:cubicBezTo>
                    <a:pt x="10958" y="2325"/>
                    <a:pt x="10850" y="2312"/>
                    <a:pt x="10743" y="2306"/>
                  </a:cubicBezTo>
                  <a:cubicBezTo>
                    <a:pt x="10713" y="2304"/>
                    <a:pt x="10684" y="2303"/>
                    <a:pt x="10655" y="2303"/>
                  </a:cubicBezTo>
                  <a:cubicBezTo>
                    <a:pt x="10544" y="2303"/>
                    <a:pt x="10436" y="2316"/>
                    <a:pt x="10328" y="2336"/>
                  </a:cubicBezTo>
                  <a:cubicBezTo>
                    <a:pt x="10206" y="2360"/>
                    <a:pt x="10087" y="2396"/>
                    <a:pt x="9971" y="2437"/>
                  </a:cubicBezTo>
                  <a:cubicBezTo>
                    <a:pt x="9965" y="2427"/>
                    <a:pt x="9961" y="2416"/>
                    <a:pt x="9955" y="2407"/>
                  </a:cubicBezTo>
                  <a:cubicBezTo>
                    <a:pt x="9892" y="2304"/>
                    <a:pt x="9828" y="2201"/>
                    <a:pt x="9756" y="2105"/>
                  </a:cubicBezTo>
                  <a:cubicBezTo>
                    <a:pt x="9682" y="2008"/>
                    <a:pt x="9588" y="1929"/>
                    <a:pt x="9501" y="1846"/>
                  </a:cubicBezTo>
                  <a:cubicBezTo>
                    <a:pt x="9500" y="1846"/>
                    <a:pt x="9500" y="1846"/>
                    <a:pt x="9500" y="1845"/>
                  </a:cubicBezTo>
                  <a:cubicBezTo>
                    <a:pt x="9497" y="1844"/>
                    <a:pt x="9494" y="1840"/>
                    <a:pt x="9493" y="1838"/>
                  </a:cubicBezTo>
                  <a:lnTo>
                    <a:pt x="9493" y="1838"/>
                  </a:lnTo>
                  <a:cubicBezTo>
                    <a:pt x="9493" y="1839"/>
                    <a:pt x="9494" y="1839"/>
                    <a:pt x="9494" y="1840"/>
                  </a:cubicBezTo>
                  <a:cubicBezTo>
                    <a:pt x="9400" y="1745"/>
                    <a:pt x="9305" y="1653"/>
                    <a:pt x="9191" y="1581"/>
                  </a:cubicBezTo>
                  <a:cubicBezTo>
                    <a:pt x="9066" y="1503"/>
                    <a:pt x="8926" y="1440"/>
                    <a:pt x="8782" y="1407"/>
                  </a:cubicBezTo>
                  <a:cubicBezTo>
                    <a:pt x="8623" y="1371"/>
                    <a:pt x="8463" y="1341"/>
                    <a:pt x="8301" y="1341"/>
                  </a:cubicBezTo>
                  <a:cubicBezTo>
                    <a:pt x="8269" y="1341"/>
                    <a:pt x="8237" y="1343"/>
                    <a:pt x="8204" y="1345"/>
                  </a:cubicBezTo>
                  <a:cubicBezTo>
                    <a:pt x="8064" y="1355"/>
                    <a:pt x="7924" y="1371"/>
                    <a:pt x="7789" y="1416"/>
                  </a:cubicBezTo>
                  <a:cubicBezTo>
                    <a:pt x="7635" y="1465"/>
                    <a:pt x="7495" y="1543"/>
                    <a:pt x="7359" y="1632"/>
                  </a:cubicBezTo>
                  <a:cubicBezTo>
                    <a:pt x="7275" y="1687"/>
                    <a:pt x="7190" y="1744"/>
                    <a:pt x="7108" y="1805"/>
                  </a:cubicBezTo>
                  <a:cubicBezTo>
                    <a:pt x="7050" y="1713"/>
                    <a:pt x="6986" y="1627"/>
                    <a:pt x="6932" y="1536"/>
                  </a:cubicBezTo>
                  <a:cubicBezTo>
                    <a:pt x="6892" y="1468"/>
                    <a:pt x="6856" y="1399"/>
                    <a:pt x="6816" y="1332"/>
                  </a:cubicBezTo>
                  <a:lnTo>
                    <a:pt x="6816" y="1332"/>
                  </a:lnTo>
                  <a:cubicBezTo>
                    <a:pt x="6817" y="1332"/>
                    <a:pt x="6817" y="1332"/>
                    <a:pt x="6817" y="1332"/>
                  </a:cubicBezTo>
                  <a:cubicBezTo>
                    <a:pt x="6816" y="1331"/>
                    <a:pt x="6816" y="1330"/>
                    <a:pt x="6815" y="1329"/>
                  </a:cubicBezTo>
                  <a:lnTo>
                    <a:pt x="6815" y="1329"/>
                  </a:lnTo>
                  <a:cubicBezTo>
                    <a:pt x="6815" y="1330"/>
                    <a:pt x="6816" y="1331"/>
                    <a:pt x="6816" y="1332"/>
                  </a:cubicBezTo>
                  <a:lnTo>
                    <a:pt x="6816" y="1332"/>
                  </a:lnTo>
                  <a:cubicBezTo>
                    <a:pt x="6815" y="1329"/>
                    <a:pt x="6813" y="1326"/>
                    <a:pt x="6811" y="1323"/>
                  </a:cubicBezTo>
                  <a:cubicBezTo>
                    <a:pt x="6810" y="1320"/>
                    <a:pt x="6808" y="1318"/>
                    <a:pt x="6807" y="1315"/>
                  </a:cubicBezTo>
                  <a:cubicBezTo>
                    <a:pt x="6769" y="1248"/>
                    <a:pt x="6737" y="1178"/>
                    <a:pt x="6695" y="1113"/>
                  </a:cubicBezTo>
                  <a:cubicBezTo>
                    <a:pt x="6648" y="1039"/>
                    <a:pt x="6587" y="976"/>
                    <a:pt x="6523" y="916"/>
                  </a:cubicBezTo>
                  <a:cubicBezTo>
                    <a:pt x="6395" y="796"/>
                    <a:pt x="6255" y="684"/>
                    <a:pt x="6108" y="587"/>
                  </a:cubicBezTo>
                  <a:cubicBezTo>
                    <a:pt x="5790" y="375"/>
                    <a:pt x="5455" y="179"/>
                    <a:pt x="5086" y="78"/>
                  </a:cubicBezTo>
                  <a:cubicBezTo>
                    <a:pt x="4988" y="52"/>
                    <a:pt x="4888" y="37"/>
                    <a:pt x="4789" y="24"/>
                  </a:cubicBezTo>
                  <a:cubicBezTo>
                    <a:pt x="4694" y="13"/>
                    <a:pt x="4597" y="4"/>
                    <a:pt x="4500" y="1"/>
                  </a:cubicBezTo>
                  <a:cubicBezTo>
                    <a:pt x="4470" y="1"/>
                    <a:pt x="4440" y="1"/>
                    <a:pt x="441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9" name="Google Shape;2109;p42"/>
            <p:cNvSpPr/>
            <p:nvPr/>
          </p:nvSpPr>
          <p:spPr>
            <a:xfrm flipH="1">
              <a:off x="6641958" y="2109336"/>
              <a:ext cx="490223" cy="471249"/>
            </a:xfrm>
            <a:custGeom>
              <a:avLst/>
              <a:gdLst/>
              <a:ahLst/>
              <a:cxnLst/>
              <a:rect l="l" t="t" r="r" b="b"/>
              <a:pathLst>
                <a:path w="8021" h="7614" extrusionOk="0">
                  <a:moveTo>
                    <a:pt x="5149" y="1"/>
                  </a:moveTo>
                  <a:cubicBezTo>
                    <a:pt x="5125" y="1"/>
                    <a:pt x="5101" y="2"/>
                    <a:pt x="5078" y="4"/>
                  </a:cubicBezTo>
                  <a:cubicBezTo>
                    <a:pt x="4979" y="12"/>
                    <a:pt x="4882" y="27"/>
                    <a:pt x="4786" y="49"/>
                  </a:cubicBezTo>
                  <a:cubicBezTo>
                    <a:pt x="4702" y="66"/>
                    <a:pt x="4621" y="89"/>
                    <a:pt x="4539" y="109"/>
                  </a:cubicBezTo>
                  <a:cubicBezTo>
                    <a:pt x="4234" y="187"/>
                    <a:pt x="3950" y="330"/>
                    <a:pt x="3681" y="492"/>
                  </a:cubicBezTo>
                  <a:cubicBezTo>
                    <a:pt x="3554" y="569"/>
                    <a:pt x="3431" y="648"/>
                    <a:pt x="3307" y="729"/>
                  </a:cubicBezTo>
                  <a:cubicBezTo>
                    <a:pt x="3293" y="739"/>
                    <a:pt x="3278" y="750"/>
                    <a:pt x="3263" y="759"/>
                  </a:cubicBezTo>
                  <a:cubicBezTo>
                    <a:pt x="3256" y="764"/>
                    <a:pt x="3249" y="767"/>
                    <a:pt x="3242" y="772"/>
                  </a:cubicBezTo>
                  <a:cubicBezTo>
                    <a:pt x="3190" y="802"/>
                    <a:pt x="3138" y="836"/>
                    <a:pt x="3086" y="866"/>
                  </a:cubicBezTo>
                  <a:cubicBezTo>
                    <a:pt x="3017" y="910"/>
                    <a:pt x="2950" y="956"/>
                    <a:pt x="2892" y="1016"/>
                  </a:cubicBezTo>
                  <a:cubicBezTo>
                    <a:pt x="2866" y="1045"/>
                    <a:pt x="2852" y="1080"/>
                    <a:pt x="2847" y="1118"/>
                  </a:cubicBezTo>
                  <a:cubicBezTo>
                    <a:pt x="2773" y="1215"/>
                    <a:pt x="2703" y="1314"/>
                    <a:pt x="2635" y="1416"/>
                  </a:cubicBezTo>
                  <a:cubicBezTo>
                    <a:pt x="2580" y="1491"/>
                    <a:pt x="2526" y="1566"/>
                    <a:pt x="2473" y="1644"/>
                  </a:cubicBezTo>
                  <a:cubicBezTo>
                    <a:pt x="2352" y="1819"/>
                    <a:pt x="2247" y="2005"/>
                    <a:pt x="2145" y="2191"/>
                  </a:cubicBezTo>
                  <a:cubicBezTo>
                    <a:pt x="2052" y="2358"/>
                    <a:pt x="1965" y="2528"/>
                    <a:pt x="1887" y="2702"/>
                  </a:cubicBezTo>
                  <a:cubicBezTo>
                    <a:pt x="1844" y="2798"/>
                    <a:pt x="1803" y="2896"/>
                    <a:pt x="1763" y="2996"/>
                  </a:cubicBezTo>
                  <a:cubicBezTo>
                    <a:pt x="1685" y="3135"/>
                    <a:pt x="1608" y="3276"/>
                    <a:pt x="1535" y="3418"/>
                  </a:cubicBezTo>
                  <a:cubicBezTo>
                    <a:pt x="1492" y="3504"/>
                    <a:pt x="1449" y="3591"/>
                    <a:pt x="1414" y="3682"/>
                  </a:cubicBezTo>
                  <a:cubicBezTo>
                    <a:pt x="1369" y="3790"/>
                    <a:pt x="1336" y="3924"/>
                    <a:pt x="1368" y="4041"/>
                  </a:cubicBezTo>
                  <a:cubicBezTo>
                    <a:pt x="1319" y="4145"/>
                    <a:pt x="1272" y="4249"/>
                    <a:pt x="1225" y="4355"/>
                  </a:cubicBezTo>
                  <a:cubicBezTo>
                    <a:pt x="1183" y="4451"/>
                    <a:pt x="1137" y="4548"/>
                    <a:pt x="1102" y="4648"/>
                  </a:cubicBezTo>
                  <a:cubicBezTo>
                    <a:pt x="1069" y="4742"/>
                    <a:pt x="1039" y="4835"/>
                    <a:pt x="1009" y="4930"/>
                  </a:cubicBezTo>
                  <a:cubicBezTo>
                    <a:pt x="948" y="5126"/>
                    <a:pt x="875" y="5317"/>
                    <a:pt x="802" y="5508"/>
                  </a:cubicBezTo>
                  <a:cubicBezTo>
                    <a:pt x="732" y="5688"/>
                    <a:pt x="675" y="5874"/>
                    <a:pt x="615" y="6059"/>
                  </a:cubicBezTo>
                  <a:cubicBezTo>
                    <a:pt x="553" y="6250"/>
                    <a:pt x="482" y="6437"/>
                    <a:pt x="410" y="6625"/>
                  </a:cubicBezTo>
                  <a:cubicBezTo>
                    <a:pt x="374" y="6714"/>
                    <a:pt x="339" y="6803"/>
                    <a:pt x="304" y="6894"/>
                  </a:cubicBezTo>
                  <a:cubicBezTo>
                    <a:pt x="284" y="6941"/>
                    <a:pt x="268" y="6987"/>
                    <a:pt x="250" y="7034"/>
                  </a:cubicBezTo>
                  <a:cubicBezTo>
                    <a:pt x="233" y="7083"/>
                    <a:pt x="213" y="7136"/>
                    <a:pt x="207" y="7190"/>
                  </a:cubicBezTo>
                  <a:cubicBezTo>
                    <a:pt x="190" y="7196"/>
                    <a:pt x="173" y="7202"/>
                    <a:pt x="156" y="7209"/>
                  </a:cubicBezTo>
                  <a:cubicBezTo>
                    <a:pt x="116" y="7226"/>
                    <a:pt x="78" y="7245"/>
                    <a:pt x="49" y="7278"/>
                  </a:cubicBezTo>
                  <a:cubicBezTo>
                    <a:pt x="17" y="7314"/>
                    <a:pt x="2" y="7359"/>
                    <a:pt x="2" y="7407"/>
                  </a:cubicBezTo>
                  <a:cubicBezTo>
                    <a:pt x="1" y="7494"/>
                    <a:pt x="55" y="7588"/>
                    <a:pt x="148" y="7600"/>
                  </a:cubicBezTo>
                  <a:cubicBezTo>
                    <a:pt x="199" y="7607"/>
                    <a:pt x="248" y="7613"/>
                    <a:pt x="299" y="7613"/>
                  </a:cubicBezTo>
                  <a:cubicBezTo>
                    <a:pt x="303" y="7613"/>
                    <a:pt x="307" y="7613"/>
                    <a:pt x="312" y="7613"/>
                  </a:cubicBezTo>
                  <a:lnTo>
                    <a:pt x="326" y="7613"/>
                  </a:lnTo>
                  <a:cubicBezTo>
                    <a:pt x="360" y="7612"/>
                    <a:pt x="393" y="7609"/>
                    <a:pt x="426" y="7608"/>
                  </a:cubicBezTo>
                  <a:cubicBezTo>
                    <a:pt x="482" y="7605"/>
                    <a:pt x="538" y="7601"/>
                    <a:pt x="595" y="7599"/>
                  </a:cubicBezTo>
                  <a:cubicBezTo>
                    <a:pt x="683" y="7595"/>
                    <a:pt x="771" y="7588"/>
                    <a:pt x="859" y="7582"/>
                  </a:cubicBezTo>
                  <a:cubicBezTo>
                    <a:pt x="1071" y="7569"/>
                    <a:pt x="1284" y="7545"/>
                    <a:pt x="1492" y="7496"/>
                  </a:cubicBezTo>
                  <a:cubicBezTo>
                    <a:pt x="1638" y="7460"/>
                    <a:pt x="1783" y="7419"/>
                    <a:pt x="1928" y="7376"/>
                  </a:cubicBezTo>
                  <a:cubicBezTo>
                    <a:pt x="2100" y="7326"/>
                    <a:pt x="2271" y="7273"/>
                    <a:pt x="2444" y="7224"/>
                  </a:cubicBezTo>
                  <a:cubicBezTo>
                    <a:pt x="2601" y="7180"/>
                    <a:pt x="2760" y="7138"/>
                    <a:pt x="2916" y="7094"/>
                  </a:cubicBezTo>
                  <a:cubicBezTo>
                    <a:pt x="3312" y="6978"/>
                    <a:pt x="3701" y="6839"/>
                    <a:pt x="4079" y="6676"/>
                  </a:cubicBezTo>
                  <a:cubicBezTo>
                    <a:pt x="4160" y="6642"/>
                    <a:pt x="4239" y="6607"/>
                    <a:pt x="4318" y="6569"/>
                  </a:cubicBezTo>
                  <a:cubicBezTo>
                    <a:pt x="4469" y="6514"/>
                    <a:pt x="4622" y="6460"/>
                    <a:pt x="4777" y="6408"/>
                  </a:cubicBezTo>
                  <a:cubicBezTo>
                    <a:pt x="4973" y="6340"/>
                    <a:pt x="5172" y="6266"/>
                    <a:pt x="5352" y="6158"/>
                  </a:cubicBezTo>
                  <a:cubicBezTo>
                    <a:pt x="5520" y="6058"/>
                    <a:pt x="5684" y="5953"/>
                    <a:pt x="5843" y="5837"/>
                  </a:cubicBezTo>
                  <a:cubicBezTo>
                    <a:pt x="6170" y="5599"/>
                    <a:pt x="6497" y="5347"/>
                    <a:pt x="6742" y="5023"/>
                  </a:cubicBezTo>
                  <a:cubicBezTo>
                    <a:pt x="6983" y="4705"/>
                    <a:pt x="7219" y="4380"/>
                    <a:pt x="7427" y="4040"/>
                  </a:cubicBezTo>
                  <a:cubicBezTo>
                    <a:pt x="7482" y="3948"/>
                    <a:pt x="7537" y="3857"/>
                    <a:pt x="7590" y="3764"/>
                  </a:cubicBezTo>
                  <a:cubicBezTo>
                    <a:pt x="7638" y="3679"/>
                    <a:pt x="7678" y="3590"/>
                    <a:pt x="7717" y="3502"/>
                  </a:cubicBezTo>
                  <a:cubicBezTo>
                    <a:pt x="7799" y="3313"/>
                    <a:pt x="7856" y="3114"/>
                    <a:pt x="7914" y="2918"/>
                  </a:cubicBezTo>
                  <a:cubicBezTo>
                    <a:pt x="7943" y="2826"/>
                    <a:pt x="7966" y="2734"/>
                    <a:pt x="7980" y="2639"/>
                  </a:cubicBezTo>
                  <a:cubicBezTo>
                    <a:pt x="8003" y="2503"/>
                    <a:pt x="8021" y="2367"/>
                    <a:pt x="8019" y="2229"/>
                  </a:cubicBezTo>
                  <a:cubicBezTo>
                    <a:pt x="8015" y="2113"/>
                    <a:pt x="7999" y="2002"/>
                    <a:pt x="7969" y="1890"/>
                  </a:cubicBezTo>
                  <a:cubicBezTo>
                    <a:pt x="7956" y="1841"/>
                    <a:pt x="7941" y="1793"/>
                    <a:pt x="7926" y="1745"/>
                  </a:cubicBezTo>
                  <a:cubicBezTo>
                    <a:pt x="7900" y="1654"/>
                    <a:pt x="7861" y="1569"/>
                    <a:pt x="7824" y="1482"/>
                  </a:cubicBezTo>
                  <a:cubicBezTo>
                    <a:pt x="7791" y="1398"/>
                    <a:pt x="7762" y="1312"/>
                    <a:pt x="7730" y="1229"/>
                  </a:cubicBezTo>
                  <a:cubicBezTo>
                    <a:pt x="7684" y="1104"/>
                    <a:pt x="7622" y="994"/>
                    <a:pt x="7529" y="897"/>
                  </a:cubicBezTo>
                  <a:cubicBezTo>
                    <a:pt x="7456" y="821"/>
                    <a:pt x="7370" y="764"/>
                    <a:pt x="7278" y="711"/>
                  </a:cubicBezTo>
                  <a:cubicBezTo>
                    <a:pt x="7195" y="663"/>
                    <a:pt x="7107" y="623"/>
                    <a:pt x="7024" y="577"/>
                  </a:cubicBezTo>
                  <a:cubicBezTo>
                    <a:pt x="6943" y="534"/>
                    <a:pt x="6861" y="488"/>
                    <a:pt x="6781" y="442"/>
                  </a:cubicBezTo>
                  <a:cubicBezTo>
                    <a:pt x="6577" y="315"/>
                    <a:pt x="6385" y="149"/>
                    <a:pt x="6138" y="111"/>
                  </a:cubicBezTo>
                  <a:cubicBezTo>
                    <a:pt x="6021" y="91"/>
                    <a:pt x="5903" y="84"/>
                    <a:pt x="5785" y="75"/>
                  </a:cubicBezTo>
                  <a:cubicBezTo>
                    <a:pt x="5693" y="69"/>
                    <a:pt x="5600" y="59"/>
                    <a:pt x="5506" y="50"/>
                  </a:cubicBezTo>
                  <a:cubicBezTo>
                    <a:pt x="5450" y="43"/>
                    <a:pt x="5394" y="37"/>
                    <a:pt x="5338" y="34"/>
                  </a:cubicBezTo>
                  <a:cubicBezTo>
                    <a:pt x="5336" y="34"/>
                    <a:pt x="5335" y="33"/>
                    <a:pt x="5334" y="33"/>
                  </a:cubicBezTo>
                  <a:cubicBezTo>
                    <a:pt x="5275" y="10"/>
                    <a:pt x="5212" y="1"/>
                    <a:pt x="51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0" name="Google Shape;2110;p42"/>
            <p:cNvSpPr/>
            <p:nvPr/>
          </p:nvSpPr>
          <p:spPr>
            <a:xfrm flipH="1">
              <a:off x="7232353" y="2436066"/>
              <a:ext cx="549324" cy="388375"/>
            </a:xfrm>
            <a:custGeom>
              <a:avLst/>
              <a:gdLst/>
              <a:ahLst/>
              <a:cxnLst/>
              <a:rect l="l" t="t" r="r" b="b"/>
              <a:pathLst>
                <a:path w="8988" h="6275" extrusionOk="0">
                  <a:moveTo>
                    <a:pt x="4568" y="329"/>
                  </a:moveTo>
                  <a:lnTo>
                    <a:pt x="4568" y="329"/>
                  </a:lnTo>
                  <a:cubicBezTo>
                    <a:pt x="4569" y="330"/>
                    <a:pt x="4571" y="330"/>
                    <a:pt x="4572" y="330"/>
                  </a:cubicBezTo>
                  <a:lnTo>
                    <a:pt x="4572" y="330"/>
                  </a:lnTo>
                  <a:cubicBezTo>
                    <a:pt x="4571" y="330"/>
                    <a:pt x="4570" y="330"/>
                    <a:pt x="4568" y="329"/>
                  </a:cubicBezTo>
                  <a:close/>
                  <a:moveTo>
                    <a:pt x="6932" y="6090"/>
                  </a:moveTo>
                  <a:lnTo>
                    <a:pt x="6932" y="6090"/>
                  </a:lnTo>
                  <a:cubicBezTo>
                    <a:pt x="6929" y="6090"/>
                    <a:pt x="6927" y="6091"/>
                    <a:pt x="6925" y="6091"/>
                  </a:cubicBezTo>
                  <a:lnTo>
                    <a:pt x="6925" y="6091"/>
                  </a:lnTo>
                  <a:cubicBezTo>
                    <a:pt x="6927" y="6091"/>
                    <a:pt x="6929" y="6091"/>
                    <a:pt x="6932" y="6090"/>
                  </a:cubicBezTo>
                  <a:close/>
                  <a:moveTo>
                    <a:pt x="2594" y="0"/>
                  </a:moveTo>
                  <a:cubicBezTo>
                    <a:pt x="2553" y="0"/>
                    <a:pt x="2513" y="5"/>
                    <a:pt x="2476" y="10"/>
                  </a:cubicBezTo>
                  <a:cubicBezTo>
                    <a:pt x="2354" y="30"/>
                    <a:pt x="2238" y="66"/>
                    <a:pt x="2126" y="117"/>
                  </a:cubicBezTo>
                  <a:cubicBezTo>
                    <a:pt x="2054" y="150"/>
                    <a:pt x="1983" y="184"/>
                    <a:pt x="1912" y="221"/>
                  </a:cubicBezTo>
                  <a:cubicBezTo>
                    <a:pt x="1856" y="232"/>
                    <a:pt x="1799" y="243"/>
                    <a:pt x="1743" y="255"/>
                  </a:cubicBezTo>
                  <a:cubicBezTo>
                    <a:pt x="1569" y="291"/>
                    <a:pt x="1411" y="363"/>
                    <a:pt x="1260" y="454"/>
                  </a:cubicBezTo>
                  <a:cubicBezTo>
                    <a:pt x="1096" y="555"/>
                    <a:pt x="959" y="692"/>
                    <a:pt x="812" y="814"/>
                  </a:cubicBezTo>
                  <a:cubicBezTo>
                    <a:pt x="685" y="922"/>
                    <a:pt x="572" y="1044"/>
                    <a:pt x="468" y="1173"/>
                  </a:cubicBezTo>
                  <a:cubicBezTo>
                    <a:pt x="383" y="1276"/>
                    <a:pt x="301" y="1381"/>
                    <a:pt x="252" y="1506"/>
                  </a:cubicBezTo>
                  <a:cubicBezTo>
                    <a:pt x="206" y="1626"/>
                    <a:pt x="180" y="1756"/>
                    <a:pt x="168" y="1886"/>
                  </a:cubicBezTo>
                  <a:cubicBezTo>
                    <a:pt x="161" y="1957"/>
                    <a:pt x="158" y="2027"/>
                    <a:pt x="157" y="2098"/>
                  </a:cubicBezTo>
                  <a:cubicBezTo>
                    <a:pt x="153" y="2105"/>
                    <a:pt x="150" y="2111"/>
                    <a:pt x="146" y="2119"/>
                  </a:cubicBezTo>
                  <a:cubicBezTo>
                    <a:pt x="102" y="2213"/>
                    <a:pt x="48" y="2309"/>
                    <a:pt x="25" y="2411"/>
                  </a:cubicBezTo>
                  <a:cubicBezTo>
                    <a:pt x="0" y="2525"/>
                    <a:pt x="90" y="2630"/>
                    <a:pt x="198" y="2636"/>
                  </a:cubicBezTo>
                  <a:cubicBezTo>
                    <a:pt x="199" y="2658"/>
                    <a:pt x="200" y="2678"/>
                    <a:pt x="202" y="2700"/>
                  </a:cubicBezTo>
                  <a:cubicBezTo>
                    <a:pt x="136" y="2724"/>
                    <a:pt x="84" y="2783"/>
                    <a:pt x="77" y="2858"/>
                  </a:cubicBezTo>
                  <a:cubicBezTo>
                    <a:pt x="69" y="2934"/>
                    <a:pt x="81" y="3002"/>
                    <a:pt x="103" y="3074"/>
                  </a:cubicBezTo>
                  <a:cubicBezTo>
                    <a:pt x="112" y="3103"/>
                    <a:pt x="121" y="3133"/>
                    <a:pt x="132" y="3164"/>
                  </a:cubicBezTo>
                  <a:cubicBezTo>
                    <a:pt x="148" y="3213"/>
                    <a:pt x="162" y="3264"/>
                    <a:pt x="180" y="3313"/>
                  </a:cubicBezTo>
                  <a:cubicBezTo>
                    <a:pt x="222" y="3434"/>
                    <a:pt x="268" y="3551"/>
                    <a:pt x="315" y="3668"/>
                  </a:cubicBezTo>
                  <a:cubicBezTo>
                    <a:pt x="333" y="3713"/>
                    <a:pt x="355" y="3755"/>
                    <a:pt x="375" y="3798"/>
                  </a:cubicBezTo>
                  <a:cubicBezTo>
                    <a:pt x="409" y="3870"/>
                    <a:pt x="444" y="3942"/>
                    <a:pt x="487" y="4009"/>
                  </a:cubicBezTo>
                  <a:cubicBezTo>
                    <a:pt x="607" y="4196"/>
                    <a:pt x="778" y="4350"/>
                    <a:pt x="949" y="4489"/>
                  </a:cubicBezTo>
                  <a:cubicBezTo>
                    <a:pt x="1109" y="4621"/>
                    <a:pt x="1270" y="4751"/>
                    <a:pt x="1439" y="4875"/>
                  </a:cubicBezTo>
                  <a:cubicBezTo>
                    <a:pt x="1779" y="5124"/>
                    <a:pt x="2137" y="5349"/>
                    <a:pt x="2509" y="5552"/>
                  </a:cubicBezTo>
                  <a:cubicBezTo>
                    <a:pt x="2684" y="5647"/>
                    <a:pt x="2871" y="5719"/>
                    <a:pt x="3058" y="5792"/>
                  </a:cubicBezTo>
                  <a:cubicBezTo>
                    <a:pt x="3238" y="5862"/>
                    <a:pt x="3419" y="5938"/>
                    <a:pt x="3603" y="6000"/>
                  </a:cubicBezTo>
                  <a:cubicBezTo>
                    <a:pt x="3807" y="6069"/>
                    <a:pt x="4011" y="6125"/>
                    <a:pt x="4221" y="6173"/>
                  </a:cubicBezTo>
                  <a:cubicBezTo>
                    <a:pt x="4310" y="6193"/>
                    <a:pt x="4401" y="6209"/>
                    <a:pt x="4492" y="6224"/>
                  </a:cubicBezTo>
                  <a:cubicBezTo>
                    <a:pt x="4609" y="6243"/>
                    <a:pt x="4727" y="6267"/>
                    <a:pt x="4846" y="6274"/>
                  </a:cubicBezTo>
                  <a:lnTo>
                    <a:pt x="4859" y="6274"/>
                  </a:lnTo>
                  <a:cubicBezTo>
                    <a:pt x="4946" y="6273"/>
                    <a:pt x="5025" y="6217"/>
                    <a:pt x="5043" y="6130"/>
                  </a:cubicBezTo>
                  <a:cubicBezTo>
                    <a:pt x="5049" y="6106"/>
                    <a:pt x="5050" y="6083"/>
                    <a:pt x="5046" y="6062"/>
                  </a:cubicBezTo>
                  <a:lnTo>
                    <a:pt x="5046" y="6062"/>
                  </a:lnTo>
                  <a:cubicBezTo>
                    <a:pt x="5182" y="6087"/>
                    <a:pt x="5321" y="6107"/>
                    <a:pt x="5460" y="6113"/>
                  </a:cubicBezTo>
                  <a:cubicBezTo>
                    <a:pt x="5652" y="6121"/>
                    <a:pt x="5843" y="6127"/>
                    <a:pt x="6035" y="6129"/>
                  </a:cubicBezTo>
                  <a:cubicBezTo>
                    <a:pt x="6034" y="6129"/>
                    <a:pt x="6034" y="6129"/>
                    <a:pt x="6033" y="6129"/>
                  </a:cubicBezTo>
                  <a:lnTo>
                    <a:pt x="6033" y="6129"/>
                  </a:lnTo>
                  <a:cubicBezTo>
                    <a:pt x="6146" y="6133"/>
                    <a:pt x="6259" y="6139"/>
                    <a:pt x="6373" y="6139"/>
                  </a:cubicBezTo>
                  <a:cubicBezTo>
                    <a:pt x="6407" y="6139"/>
                    <a:pt x="6442" y="6138"/>
                    <a:pt x="6477" y="6137"/>
                  </a:cubicBezTo>
                  <a:cubicBezTo>
                    <a:pt x="6626" y="6130"/>
                    <a:pt x="6776" y="6107"/>
                    <a:pt x="6925" y="6091"/>
                  </a:cubicBezTo>
                  <a:lnTo>
                    <a:pt x="6925" y="6091"/>
                  </a:lnTo>
                  <a:cubicBezTo>
                    <a:pt x="6919" y="6091"/>
                    <a:pt x="6914" y="6091"/>
                    <a:pt x="6909" y="6091"/>
                  </a:cubicBezTo>
                  <a:cubicBezTo>
                    <a:pt x="7019" y="6082"/>
                    <a:pt x="7130" y="6074"/>
                    <a:pt x="7241" y="6057"/>
                  </a:cubicBezTo>
                  <a:cubicBezTo>
                    <a:pt x="7340" y="6042"/>
                    <a:pt x="7440" y="6030"/>
                    <a:pt x="7540" y="6019"/>
                  </a:cubicBezTo>
                  <a:lnTo>
                    <a:pt x="7534" y="6019"/>
                  </a:lnTo>
                  <a:cubicBezTo>
                    <a:pt x="7748" y="6001"/>
                    <a:pt x="7962" y="5996"/>
                    <a:pt x="8177" y="5995"/>
                  </a:cubicBezTo>
                  <a:cubicBezTo>
                    <a:pt x="8254" y="5998"/>
                    <a:pt x="8330" y="6003"/>
                    <a:pt x="8407" y="6012"/>
                  </a:cubicBezTo>
                  <a:cubicBezTo>
                    <a:pt x="8460" y="6022"/>
                    <a:pt x="8512" y="6032"/>
                    <a:pt x="8564" y="6045"/>
                  </a:cubicBezTo>
                  <a:cubicBezTo>
                    <a:pt x="8605" y="6053"/>
                    <a:pt x="8647" y="6059"/>
                    <a:pt x="8687" y="6069"/>
                  </a:cubicBezTo>
                  <a:cubicBezTo>
                    <a:pt x="8717" y="6087"/>
                    <a:pt x="8752" y="6097"/>
                    <a:pt x="8787" y="6097"/>
                  </a:cubicBezTo>
                  <a:cubicBezTo>
                    <a:pt x="8829" y="6097"/>
                    <a:pt x="8871" y="6083"/>
                    <a:pt x="8905" y="6055"/>
                  </a:cubicBezTo>
                  <a:cubicBezTo>
                    <a:pt x="8969" y="6001"/>
                    <a:pt x="8988" y="5908"/>
                    <a:pt x="8953" y="5835"/>
                  </a:cubicBezTo>
                  <a:cubicBezTo>
                    <a:pt x="8950" y="5825"/>
                    <a:pt x="8945" y="5816"/>
                    <a:pt x="8940" y="5808"/>
                  </a:cubicBezTo>
                  <a:cubicBezTo>
                    <a:pt x="8972" y="5728"/>
                    <a:pt x="8964" y="5636"/>
                    <a:pt x="8941" y="5553"/>
                  </a:cubicBezTo>
                  <a:cubicBezTo>
                    <a:pt x="8912" y="5451"/>
                    <a:pt x="8876" y="5354"/>
                    <a:pt x="8833" y="5259"/>
                  </a:cubicBezTo>
                  <a:cubicBezTo>
                    <a:pt x="8792" y="5162"/>
                    <a:pt x="8750" y="5065"/>
                    <a:pt x="8709" y="4967"/>
                  </a:cubicBezTo>
                  <a:cubicBezTo>
                    <a:pt x="8556" y="4603"/>
                    <a:pt x="8418" y="4231"/>
                    <a:pt x="8249" y="3873"/>
                  </a:cubicBezTo>
                  <a:cubicBezTo>
                    <a:pt x="8162" y="3686"/>
                    <a:pt x="8070" y="3503"/>
                    <a:pt x="7970" y="3322"/>
                  </a:cubicBezTo>
                  <a:cubicBezTo>
                    <a:pt x="7924" y="3238"/>
                    <a:pt x="7876" y="3154"/>
                    <a:pt x="7828" y="3071"/>
                  </a:cubicBezTo>
                  <a:cubicBezTo>
                    <a:pt x="7780" y="2987"/>
                    <a:pt x="7736" y="2901"/>
                    <a:pt x="7684" y="2821"/>
                  </a:cubicBezTo>
                  <a:cubicBezTo>
                    <a:pt x="7587" y="2669"/>
                    <a:pt x="7486" y="2523"/>
                    <a:pt x="7379" y="2380"/>
                  </a:cubicBezTo>
                  <a:cubicBezTo>
                    <a:pt x="7345" y="2324"/>
                    <a:pt x="7310" y="2268"/>
                    <a:pt x="7275" y="2213"/>
                  </a:cubicBezTo>
                  <a:cubicBezTo>
                    <a:pt x="7186" y="2073"/>
                    <a:pt x="7094" y="1937"/>
                    <a:pt x="6992" y="1807"/>
                  </a:cubicBezTo>
                  <a:cubicBezTo>
                    <a:pt x="6872" y="1655"/>
                    <a:pt x="6747" y="1504"/>
                    <a:pt x="6615" y="1361"/>
                  </a:cubicBezTo>
                  <a:cubicBezTo>
                    <a:pt x="6482" y="1216"/>
                    <a:pt x="6348" y="1073"/>
                    <a:pt x="6191" y="953"/>
                  </a:cubicBezTo>
                  <a:cubicBezTo>
                    <a:pt x="6030" y="828"/>
                    <a:pt x="5860" y="718"/>
                    <a:pt x="5668" y="648"/>
                  </a:cubicBezTo>
                  <a:cubicBezTo>
                    <a:pt x="5482" y="580"/>
                    <a:pt x="5289" y="533"/>
                    <a:pt x="5099" y="479"/>
                  </a:cubicBezTo>
                  <a:lnTo>
                    <a:pt x="5099" y="479"/>
                  </a:lnTo>
                  <a:cubicBezTo>
                    <a:pt x="5106" y="481"/>
                    <a:pt x="5114" y="484"/>
                    <a:pt x="5121" y="486"/>
                  </a:cubicBezTo>
                  <a:cubicBezTo>
                    <a:pt x="4941" y="433"/>
                    <a:pt x="4759" y="382"/>
                    <a:pt x="4578" y="332"/>
                  </a:cubicBezTo>
                  <a:lnTo>
                    <a:pt x="4578" y="332"/>
                  </a:lnTo>
                  <a:cubicBezTo>
                    <a:pt x="4521" y="315"/>
                    <a:pt x="4461" y="297"/>
                    <a:pt x="4404" y="278"/>
                  </a:cubicBezTo>
                  <a:cubicBezTo>
                    <a:pt x="4399" y="245"/>
                    <a:pt x="4385" y="214"/>
                    <a:pt x="4364" y="186"/>
                  </a:cubicBezTo>
                  <a:cubicBezTo>
                    <a:pt x="4320" y="134"/>
                    <a:pt x="4266" y="114"/>
                    <a:pt x="4201" y="102"/>
                  </a:cubicBezTo>
                  <a:cubicBezTo>
                    <a:pt x="4170" y="97"/>
                    <a:pt x="4139" y="92"/>
                    <a:pt x="4109" y="86"/>
                  </a:cubicBezTo>
                  <a:cubicBezTo>
                    <a:pt x="4048" y="76"/>
                    <a:pt x="3987" y="69"/>
                    <a:pt x="3926" y="63"/>
                  </a:cubicBezTo>
                  <a:cubicBezTo>
                    <a:pt x="3786" y="49"/>
                    <a:pt x="3645" y="37"/>
                    <a:pt x="3504" y="36"/>
                  </a:cubicBezTo>
                  <a:cubicBezTo>
                    <a:pt x="3496" y="35"/>
                    <a:pt x="3488" y="35"/>
                    <a:pt x="3481" y="35"/>
                  </a:cubicBezTo>
                  <a:cubicBezTo>
                    <a:pt x="3349" y="35"/>
                    <a:pt x="3216" y="53"/>
                    <a:pt x="3084" y="66"/>
                  </a:cubicBezTo>
                  <a:cubicBezTo>
                    <a:pt x="3002" y="74"/>
                    <a:pt x="2919" y="85"/>
                    <a:pt x="2837" y="95"/>
                  </a:cubicBezTo>
                  <a:cubicBezTo>
                    <a:pt x="2824" y="79"/>
                    <a:pt x="2810" y="63"/>
                    <a:pt x="2792" y="52"/>
                  </a:cubicBezTo>
                  <a:cubicBezTo>
                    <a:pt x="2736" y="13"/>
                    <a:pt x="2665" y="0"/>
                    <a:pt x="25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1" name="Google Shape;2111;p42"/>
            <p:cNvSpPr/>
            <p:nvPr/>
          </p:nvSpPr>
          <p:spPr>
            <a:xfrm flipH="1">
              <a:off x="7234369" y="2797023"/>
              <a:ext cx="122" cy="248"/>
            </a:xfrm>
            <a:custGeom>
              <a:avLst/>
              <a:gdLst/>
              <a:ahLst/>
              <a:cxnLst/>
              <a:rect l="l" t="t" r="r" b="b"/>
              <a:pathLst>
                <a:path w="2" h="4" extrusionOk="0">
                  <a:moveTo>
                    <a:pt x="0" y="1"/>
                  </a:moveTo>
                  <a:cubicBezTo>
                    <a:pt x="0" y="2"/>
                    <a:pt x="0" y="2"/>
                    <a:pt x="0" y="3"/>
                  </a:cubicBezTo>
                  <a:lnTo>
                    <a:pt x="2" y="3"/>
                  </a:lnTo>
                  <a:cubicBezTo>
                    <a:pt x="2" y="3"/>
                    <a:pt x="0" y="2"/>
                    <a:pt x="0" y="1"/>
                  </a:cubicBez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2112" name="Google Shape;2112;p42"/>
            <p:cNvSpPr/>
            <p:nvPr/>
          </p:nvSpPr>
          <p:spPr>
            <a:xfrm flipH="1">
              <a:off x="6619650" y="2852665"/>
              <a:ext cx="499880" cy="363557"/>
            </a:xfrm>
            <a:custGeom>
              <a:avLst/>
              <a:gdLst/>
              <a:ahLst/>
              <a:cxnLst/>
              <a:rect l="l" t="t" r="r" b="b"/>
              <a:pathLst>
                <a:path w="8179" h="5874" extrusionOk="0">
                  <a:moveTo>
                    <a:pt x="1388" y="2578"/>
                  </a:moveTo>
                  <a:cubicBezTo>
                    <a:pt x="1386" y="2581"/>
                    <a:pt x="1384" y="2585"/>
                    <a:pt x="1382" y="2588"/>
                  </a:cubicBezTo>
                  <a:cubicBezTo>
                    <a:pt x="1384" y="2585"/>
                    <a:pt x="1386" y="2581"/>
                    <a:pt x="1388" y="2578"/>
                  </a:cubicBezTo>
                  <a:close/>
                  <a:moveTo>
                    <a:pt x="5449" y="1"/>
                  </a:moveTo>
                  <a:cubicBezTo>
                    <a:pt x="5362" y="1"/>
                    <a:pt x="5272" y="13"/>
                    <a:pt x="5185" y="22"/>
                  </a:cubicBezTo>
                  <a:cubicBezTo>
                    <a:pt x="5084" y="34"/>
                    <a:pt x="4985" y="49"/>
                    <a:pt x="4884" y="64"/>
                  </a:cubicBezTo>
                  <a:cubicBezTo>
                    <a:pt x="4792" y="77"/>
                    <a:pt x="4696" y="88"/>
                    <a:pt x="4604" y="106"/>
                  </a:cubicBezTo>
                  <a:cubicBezTo>
                    <a:pt x="4409" y="145"/>
                    <a:pt x="4210" y="186"/>
                    <a:pt x="4027" y="264"/>
                  </a:cubicBezTo>
                  <a:cubicBezTo>
                    <a:pt x="3845" y="340"/>
                    <a:pt x="3664" y="424"/>
                    <a:pt x="3495" y="527"/>
                  </a:cubicBezTo>
                  <a:cubicBezTo>
                    <a:pt x="3322" y="632"/>
                    <a:pt x="3153" y="744"/>
                    <a:pt x="2986" y="859"/>
                  </a:cubicBezTo>
                  <a:cubicBezTo>
                    <a:pt x="2932" y="896"/>
                    <a:pt x="2879" y="934"/>
                    <a:pt x="2827" y="972"/>
                  </a:cubicBezTo>
                  <a:cubicBezTo>
                    <a:pt x="2813" y="978"/>
                    <a:pt x="2800" y="986"/>
                    <a:pt x="2787" y="997"/>
                  </a:cubicBezTo>
                  <a:cubicBezTo>
                    <a:pt x="2769" y="1013"/>
                    <a:pt x="2751" y="1028"/>
                    <a:pt x="2731" y="1042"/>
                  </a:cubicBezTo>
                  <a:cubicBezTo>
                    <a:pt x="2654" y="1101"/>
                    <a:pt x="2579" y="1160"/>
                    <a:pt x="2506" y="1221"/>
                  </a:cubicBezTo>
                  <a:cubicBezTo>
                    <a:pt x="2435" y="1279"/>
                    <a:pt x="2369" y="1342"/>
                    <a:pt x="2305" y="1406"/>
                  </a:cubicBezTo>
                  <a:cubicBezTo>
                    <a:pt x="2236" y="1474"/>
                    <a:pt x="2167" y="1541"/>
                    <a:pt x="2101" y="1613"/>
                  </a:cubicBezTo>
                  <a:cubicBezTo>
                    <a:pt x="1962" y="1763"/>
                    <a:pt x="1832" y="1921"/>
                    <a:pt x="1705" y="2081"/>
                  </a:cubicBezTo>
                  <a:cubicBezTo>
                    <a:pt x="1646" y="2156"/>
                    <a:pt x="1584" y="2234"/>
                    <a:pt x="1534" y="2317"/>
                  </a:cubicBezTo>
                  <a:cubicBezTo>
                    <a:pt x="1485" y="2400"/>
                    <a:pt x="1440" y="2484"/>
                    <a:pt x="1393" y="2568"/>
                  </a:cubicBezTo>
                  <a:lnTo>
                    <a:pt x="1393" y="2568"/>
                  </a:lnTo>
                  <a:cubicBezTo>
                    <a:pt x="1393" y="2568"/>
                    <a:pt x="1393" y="2568"/>
                    <a:pt x="1393" y="2568"/>
                  </a:cubicBezTo>
                  <a:lnTo>
                    <a:pt x="1393" y="2568"/>
                  </a:lnTo>
                  <a:cubicBezTo>
                    <a:pt x="1336" y="2664"/>
                    <a:pt x="1278" y="2760"/>
                    <a:pt x="1222" y="2858"/>
                  </a:cubicBezTo>
                  <a:cubicBezTo>
                    <a:pt x="1170" y="2945"/>
                    <a:pt x="1121" y="3032"/>
                    <a:pt x="1079" y="3125"/>
                  </a:cubicBezTo>
                  <a:cubicBezTo>
                    <a:pt x="1038" y="3212"/>
                    <a:pt x="999" y="3299"/>
                    <a:pt x="958" y="3385"/>
                  </a:cubicBezTo>
                  <a:cubicBezTo>
                    <a:pt x="951" y="3401"/>
                    <a:pt x="943" y="3416"/>
                    <a:pt x="936" y="3431"/>
                  </a:cubicBezTo>
                  <a:cubicBezTo>
                    <a:pt x="887" y="3523"/>
                    <a:pt x="839" y="3615"/>
                    <a:pt x="792" y="3709"/>
                  </a:cubicBezTo>
                  <a:cubicBezTo>
                    <a:pt x="720" y="3855"/>
                    <a:pt x="652" y="4004"/>
                    <a:pt x="584" y="4152"/>
                  </a:cubicBezTo>
                  <a:cubicBezTo>
                    <a:pt x="508" y="4310"/>
                    <a:pt x="445" y="4472"/>
                    <a:pt x="382" y="4635"/>
                  </a:cubicBezTo>
                  <a:cubicBezTo>
                    <a:pt x="373" y="4659"/>
                    <a:pt x="362" y="4683"/>
                    <a:pt x="349" y="4706"/>
                  </a:cubicBezTo>
                  <a:cubicBezTo>
                    <a:pt x="342" y="4721"/>
                    <a:pt x="333" y="4734"/>
                    <a:pt x="324" y="4746"/>
                  </a:cubicBezTo>
                  <a:cubicBezTo>
                    <a:pt x="317" y="4754"/>
                    <a:pt x="310" y="4763"/>
                    <a:pt x="302" y="4771"/>
                  </a:cubicBezTo>
                  <a:cubicBezTo>
                    <a:pt x="297" y="4777"/>
                    <a:pt x="291" y="4783"/>
                    <a:pt x="284" y="4787"/>
                  </a:cubicBezTo>
                  <a:cubicBezTo>
                    <a:pt x="276" y="4793"/>
                    <a:pt x="268" y="4800"/>
                    <a:pt x="260" y="4806"/>
                  </a:cubicBezTo>
                  <a:cubicBezTo>
                    <a:pt x="249" y="4811"/>
                    <a:pt x="238" y="4817"/>
                    <a:pt x="227" y="4822"/>
                  </a:cubicBezTo>
                  <a:cubicBezTo>
                    <a:pt x="206" y="4830"/>
                    <a:pt x="185" y="4836"/>
                    <a:pt x="163" y="4843"/>
                  </a:cubicBezTo>
                  <a:cubicBezTo>
                    <a:pt x="122" y="4856"/>
                    <a:pt x="87" y="4872"/>
                    <a:pt x="55" y="4905"/>
                  </a:cubicBezTo>
                  <a:cubicBezTo>
                    <a:pt x="12" y="4952"/>
                    <a:pt x="0" y="5026"/>
                    <a:pt x="20" y="5085"/>
                  </a:cubicBezTo>
                  <a:cubicBezTo>
                    <a:pt x="42" y="5150"/>
                    <a:pt x="97" y="5193"/>
                    <a:pt x="161" y="5208"/>
                  </a:cubicBezTo>
                  <a:cubicBezTo>
                    <a:pt x="201" y="5217"/>
                    <a:pt x="242" y="5226"/>
                    <a:pt x="283" y="5233"/>
                  </a:cubicBezTo>
                  <a:cubicBezTo>
                    <a:pt x="300" y="5260"/>
                    <a:pt x="324" y="5280"/>
                    <a:pt x="354" y="5292"/>
                  </a:cubicBezTo>
                  <a:cubicBezTo>
                    <a:pt x="405" y="5313"/>
                    <a:pt x="453" y="5327"/>
                    <a:pt x="510" y="5330"/>
                  </a:cubicBezTo>
                  <a:cubicBezTo>
                    <a:pt x="540" y="5333"/>
                    <a:pt x="570" y="5336"/>
                    <a:pt x="601" y="5340"/>
                  </a:cubicBezTo>
                  <a:cubicBezTo>
                    <a:pt x="647" y="5344"/>
                    <a:pt x="695" y="5350"/>
                    <a:pt x="741" y="5354"/>
                  </a:cubicBezTo>
                  <a:cubicBezTo>
                    <a:pt x="1000" y="5397"/>
                    <a:pt x="1257" y="5443"/>
                    <a:pt x="1516" y="5484"/>
                  </a:cubicBezTo>
                  <a:cubicBezTo>
                    <a:pt x="1636" y="5503"/>
                    <a:pt x="1757" y="5523"/>
                    <a:pt x="1876" y="5548"/>
                  </a:cubicBezTo>
                  <a:cubicBezTo>
                    <a:pt x="1999" y="5573"/>
                    <a:pt x="2120" y="5601"/>
                    <a:pt x="2243" y="5632"/>
                  </a:cubicBezTo>
                  <a:cubicBezTo>
                    <a:pt x="2399" y="5675"/>
                    <a:pt x="2556" y="5719"/>
                    <a:pt x="2715" y="5757"/>
                  </a:cubicBezTo>
                  <a:cubicBezTo>
                    <a:pt x="2871" y="5794"/>
                    <a:pt x="3033" y="5806"/>
                    <a:pt x="3191" y="5824"/>
                  </a:cubicBezTo>
                  <a:cubicBezTo>
                    <a:pt x="3343" y="5846"/>
                    <a:pt x="3493" y="5869"/>
                    <a:pt x="3646" y="5872"/>
                  </a:cubicBezTo>
                  <a:cubicBezTo>
                    <a:pt x="3689" y="5873"/>
                    <a:pt x="3733" y="5874"/>
                    <a:pt x="3776" y="5874"/>
                  </a:cubicBezTo>
                  <a:cubicBezTo>
                    <a:pt x="3896" y="5874"/>
                    <a:pt x="4016" y="5871"/>
                    <a:pt x="4137" y="5870"/>
                  </a:cubicBezTo>
                  <a:lnTo>
                    <a:pt x="4137" y="5870"/>
                  </a:lnTo>
                  <a:cubicBezTo>
                    <a:pt x="4167" y="5871"/>
                    <a:pt x="4197" y="5871"/>
                    <a:pt x="4228" y="5871"/>
                  </a:cubicBezTo>
                  <a:cubicBezTo>
                    <a:pt x="4259" y="5871"/>
                    <a:pt x="4290" y="5871"/>
                    <a:pt x="4321" y="5870"/>
                  </a:cubicBezTo>
                  <a:cubicBezTo>
                    <a:pt x="4373" y="5870"/>
                    <a:pt x="4427" y="5868"/>
                    <a:pt x="4481" y="5867"/>
                  </a:cubicBezTo>
                  <a:cubicBezTo>
                    <a:pt x="4589" y="5862"/>
                    <a:pt x="4699" y="5843"/>
                    <a:pt x="4808" y="5828"/>
                  </a:cubicBezTo>
                  <a:cubicBezTo>
                    <a:pt x="4912" y="5816"/>
                    <a:pt x="5018" y="5810"/>
                    <a:pt x="5120" y="5788"/>
                  </a:cubicBezTo>
                  <a:cubicBezTo>
                    <a:pt x="5266" y="5757"/>
                    <a:pt x="5408" y="5707"/>
                    <a:pt x="5545" y="5647"/>
                  </a:cubicBezTo>
                  <a:cubicBezTo>
                    <a:pt x="5641" y="5604"/>
                    <a:pt x="5737" y="5558"/>
                    <a:pt x="5831" y="5508"/>
                  </a:cubicBezTo>
                  <a:cubicBezTo>
                    <a:pt x="5889" y="5477"/>
                    <a:pt x="5945" y="5441"/>
                    <a:pt x="6000" y="5403"/>
                  </a:cubicBezTo>
                  <a:cubicBezTo>
                    <a:pt x="6049" y="5382"/>
                    <a:pt x="6099" y="5360"/>
                    <a:pt x="6148" y="5338"/>
                  </a:cubicBezTo>
                  <a:cubicBezTo>
                    <a:pt x="6242" y="5296"/>
                    <a:pt x="6330" y="5241"/>
                    <a:pt x="6419" y="5190"/>
                  </a:cubicBezTo>
                  <a:cubicBezTo>
                    <a:pt x="6593" y="5089"/>
                    <a:pt x="6760" y="4974"/>
                    <a:pt x="6920" y="4850"/>
                  </a:cubicBezTo>
                  <a:cubicBezTo>
                    <a:pt x="7075" y="4732"/>
                    <a:pt x="7209" y="4585"/>
                    <a:pt x="7331" y="4434"/>
                  </a:cubicBezTo>
                  <a:cubicBezTo>
                    <a:pt x="7399" y="4353"/>
                    <a:pt x="7467" y="4270"/>
                    <a:pt x="7526" y="4184"/>
                  </a:cubicBezTo>
                  <a:cubicBezTo>
                    <a:pt x="7585" y="4098"/>
                    <a:pt x="7642" y="4012"/>
                    <a:pt x="7699" y="3925"/>
                  </a:cubicBezTo>
                  <a:cubicBezTo>
                    <a:pt x="7753" y="3842"/>
                    <a:pt x="7804" y="3755"/>
                    <a:pt x="7852" y="3668"/>
                  </a:cubicBezTo>
                  <a:cubicBezTo>
                    <a:pt x="7941" y="3510"/>
                    <a:pt x="8004" y="3343"/>
                    <a:pt x="8057" y="3169"/>
                  </a:cubicBezTo>
                  <a:cubicBezTo>
                    <a:pt x="8118" y="2971"/>
                    <a:pt x="8147" y="2766"/>
                    <a:pt x="8164" y="2559"/>
                  </a:cubicBezTo>
                  <a:cubicBezTo>
                    <a:pt x="8173" y="2448"/>
                    <a:pt x="8179" y="2315"/>
                    <a:pt x="8107" y="2224"/>
                  </a:cubicBezTo>
                  <a:cubicBezTo>
                    <a:pt x="8102" y="2108"/>
                    <a:pt x="8079" y="1996"/>
                    <a:pt x="8046" y="1884"/>
                  </a:cubicBezTo>
                  <a:cubicBezTo>
                    <a:pt x="8019" y="1793"/>
                    <a:pt x="7983" y="1700"/>
                    <a:pt x="7938" y="1615"/>
                  </a:cubicBezTo>
                  <a:cubicBezTo>
                    <a:pt x="7898" y="1538"/>
                    <a:pt x="7853" y="1463"/>
                    <a:pt x="7808" y="1388"/>
                  </a:cubicBezTo>
                  <a:cubicBezTo>
                    <a:pt x="7773" y="1323"/>
                    <a:pt x="7737" y="1255"/>
                    <a:pt x="7699" y="1191"/>
                  </a:cubicBezTo>
                  <a:cubicBezTo>
                    <a:pt x="7657" y="1120"/>
                    <a:pt x="7610" y="1053"/>
                    <a:pt x="7560" y="988"/>
                  </a:cubicBezTo>
                  <a:cubicBezTo>
                    <a:pt x="7510" y="924"/>
                    <a:pt x="7457" y="859"/>
                    <a:pt x="7403" y="799"/>
                  </a:cubicBezTo>
                  <a:cubicBezTo>
                    <a:pt x="7355" y="742"/>
                    <a:pt x="7303" y="683"/>
                    <a:pt x="7244" y="635"/>
                  </a:cubicBezTo>
                  <a:cubicBezTo>
                    <a:pt x="7184" y="585"/>
                    <a:pt x="7121" y="531"/>
                    <a:pt x="7052" y="490"/>
                  </a:cubicBezTo>
                  <a:cubicBezTo>
                    <a:pt x="6979" y="448"/>
                    <a:pt x="6905" y="409"/>
                    <a:pt x="6828" y="370"/>
                  </a:cubicBezTo>
                  <a:cubicBezTo>
                    <a:pt x="6689" y="300"/>
                    <a:pt x="6547" y="227"/>
                    <a:pt x="6401" y="172"/>
                  </a:cubicBezTo>
                  <a:cubicBezTo>
                    <a:pt x="6216" y="103"/>
                    <a:pt x="6024" y="62"/>
                    <a:pt x="5831" y="37"/>
                  </a:cubicBezTo>
                  <a:cubicBezTo>
                    <a:pt x="5806" y="35"/>
                    <a:pt x="5781" y="32"/>
                    <a:pt x="5757" y="29"/>
                  </a:cubicBezTo>
                  <a:cubicBezTo>
                    <a:pt x="5748" y="28"/>
                    <a:pt x="5738" y="27"/>
                    <a:pt x="5730" y="25"/>
                  </a:cubicBezTo>
                  <a:cubicBezTo>
                    <a:pt x="5724" y="25"/>
                    <a:pt x="5718" y="24"/>
                    <a:pt x="5711" y="24"/>
                  </a:cubicBezTo>
                  <a:cubicBezTo>
                    <a:pt x="5709" y="22"/>
                    <a:pt x="5705" y="22"/>
                    <a:pt x="5703" y="22"/>
                  </a:cubicBezTo>
                  <a:cubicBezTo>
                    <a:pt x="5679" y="19"/>
                    <a:pt x="5655" y="16"/>
                    <a:pt x="5631" y="13"/>
                  </a:cubicBezTo>
                  <a:cubicBezTo>
                    <a:pt x="5584" y="9"/>
                    <a:pt x="5537" y="5"/>
                    <a:pt x="5490" y="2"/>
                  </a:cubicBezTo>
                  <a:cubicBezTo>
                    <a:pt x="5477" y="1"/>
                    <a:pt x="5463" y="1"/>
                    <a:pt x="54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3" name="Google Shape;2113;p42"/>
            <p:cNvSpPr/>
            <p:nvPr/>
          </p:nvSpPr>
          <p:spPr>
            <a:xfrm flipH="1">
              <a:off x="7213345" y="2940552"/>
              <a:ext cx="541684" cy="323079"/>
            </a:xfrm>
            <a:custGeom>
              <a:avLst/>
              <a:gdLst/>
              <a:ahLst/>
              <a:cxnLst/>
              <a:rect l="l" t="t" r="r" b="b"/>
              <a:pathLst>
                <a:path w="8863" h="5220" extrusionOk="0">
                  <a:moveTo>
                    <a:pt x="7022" y="2083"/>
                  </a:moveTo>
                  <a:lnTo>
                    <a:pt x="7022" y="2083"/>
                  </a:lnTo>
                  <a:cubicBezTo>
                    <a:pt x="7023" y="2085"/>
                    <a:pt x="7025" y="2087"/>
                    <a:pt x="7026" y="2089"/>
                  </a:cubicBezTo>
                  <a:cubicBezTo>
                    <a:pt x="7025" y="2087"/>
                    <a:pt x="7023" y="2085"/>
                    <a:pt x="7022" y="2083"/>
                  </a:cubicBezTo>
                  <a:close/>
                  <a:moveTo>
                    <a:pt x="8047" y="4275"/>
                  </a:moveTo>
                  <a:cubicBezTo>
                    <a:pt x="8046" y="4276"/>
                    <a:pt x="8045" y="4276"/>
                    <a:pt x="8044" y="4276"/>
                  </a:cubicBezTo>
                  <a:lnTo>
                    <a:pt x="8044" y="4276"/>
                  </a:lnTo>
                  <a:cubicBezTo>
                    <a:pt x="8045" y="4276"/>
                    <a:pt x="8046" y="4276"/>
                    <a:pt x="8047" y="4275"/>
                  </a:cubicBezTo>
                  <a:close/>
                  <a:moveTo>
                    <a:pt x="8044" y="4276"/>
                  </a:moveTo>
                  <a:cubicBezTo>
                    <a:pt x="8043" y="4276"/>
                    <a:pt x="8042" y="4276"/>
                    <a:pt x="8042" y="4276"/>
                  </a:cubicBezTo>
                  <a:cubicBezTo>
                    <a:pt x="8043" y="4276"/>
                    <a:pt x="8043" y="4276"/>
                    <a:pt x="8044" y="4276"/>
                  </a:cubicBezTo>
                  <a:close/>
                  <a:moveTo>
                    <a:pt x="2720" y="1"/>
                  </a:moveTo>
                  <a:cubicBezTo>
                    <a:pt x="2544" y="1"/>
                    <a:pt x="2370" y="8"/>
                    <a:pt x="2194" y="27"/>
                  </a:cubicBezTo>
                  <a:cubicBezTo>
                    <a:pt x="2097" y="38"/>
                    <a:pt x="2001" y="51"/>
                    <a:pt x="1905" y="64"/>
                  </a:cubicBezTo>
                  <a:cubicBezTo>
                    <a:pt x="1816" y="75"/>
                    <a:pt x="1725" y="84"/>
                    <a:pt x="1635" y="100"/>
                  </a:cubicBezTo>
                  <a:cubicBezTo>
                    <a:pt x="1534" y="118"/>
                    <a:pt x="1431" y="136"/>
                    <a:pt x="1331" y="161"/>
                  </a:cubicBezTo>
                  <a:cubicBezTo>
                    <a:pt x="1231" y="187"/>
                    <a:pt x="1136" y="218"/>
                    <a:pt x="1052" y="278"/>
                  </a:cubicBezTo>
                  <a:cubicBezTo>
                    <a:pt x="1012" y="305"/>
                    <a:pt x="974" y="334"/>
                    <a:pt x="934" y="362"/>
                  </a:cubicBezTo>
                  <a:cubicBezTo>
                    <a:pt x="836" y="423"/>
                    <a:pt x="730" y="475"/>
                    <a:pt x="642" y="550"/>
                  </a:cubicBezTo>
                  <a:cubicBezTo>
                    <a:pt x="542" y="633"/>
                    <a:pt x="465" y="740"/>
                    <a:pt x="397" y="849"/>
                  </a:cubicBezTo>
                  <a:cubicBezTo>
                    <a:pt x="346" y="929"/>
                    <a:pt x="308" y="1019"/>
                    <a:pt x="265" y="1102"/>
                  </a:cubicBezTo>
                  <a:cubicBezTo>
                    <a:pt x="170" y="1282"/>
                    <a:pt x="105" y="1469"/>
                    <a:pt x="59" y="1667"/>
                  </a:cubicBezTo>
                  <a:cubicBezTo>
                    <a:pt x="28" y="1795"/>
                    <a:pt x="1" y="1930"/>
                    <a:pt x="4" y="2061"/>
                  </a:cubicBezTo>
                  <a:cubicBezTo>
                    <a:pt x="9" y="2220"/>
                    <a:pt x="45" y="2377"/>
                    <a:pt x="91" y="2528"/>
                  </a:cubicBezTo>
                  <a:cubicBezTo>
                    <a:pt x="121" y="2626"/>
                    <a:pt x="152" y="2725"/>
                    <a:pt x="185" y="2822"/>
                  </a:cubicBezTo>
                  <a:cubicBezTo>
                    <a:pt x="215" y="2912"/>
                    <a:pt x="256" y="3000"/>
                    <a:pt x="294" y="3088"/>
                  </a:cubicBezTo>
                  <a:cubicBezTo>
                    <a:pt x="300" y="3110"/>
                    <a:pt x="308" y="3129"/>
                    <a:pt x="318" y="3151"/>
                  </a:cubicBezTo>
                  <a:cubicBezTo>
                    <a:pt x="368" y="3272"/>
                    <a:pt x="431" y="3392"/>
                    <a:pt x="512" y="3497"/>
                  </a:cubicBezTo>
                  <a:cubicBezTo>
                    <a:pt x="545" y="3540"/>
                    <a:pt x="578" y="3583"/>
                    <a:pt x="612" y="3626"/>
                  </a:cubicBezTo>
                  <a:cubicBezTo>
                    <a:pt x="646" y="3670"/>
                    <a:pt x="687" y="3710"/>
                    <a:pt x="725" y="3752"/>
                  </a:cubicBezTo>
                  <a:cubicBezTo>
                    <a:pt x="857" y="3900"/>
                    <a:pt x="1009" y="4033"/>
                    <a:pt x="1165" y="4156"/>
                  </a:cubicBezTo>
                  <a:cubicBezTo>
                    <a:pt x="1326" y="4284"/>
                    <a:pt x="1497" y="4402"/>
                    <a:pt x="1674" y="4510"/>
                  </a:cubicBezTo>
                  <a:cubicBezTo>
                    <a:pt x="1846" y="4615"/>
                    <a:pt x="2026" y="4704"/>
                    <a:pt x="2211" y="4784"/>
                  </a:cubicBezTo>
                  <a:cubicBezTo>
                    <a:pt x="2396" y="4864"/>
                    <a:pt x="2584" y="4940"/>
                    <a:pt x="2777" y="5004"/>
                  </a:cubicBezTo>
                  <a:cubicBezTo>
                    <a:pt x="2870" y="5035"/>
                    <a:pt x="2964" y="5063"/>
                    <a:pt x="3059" y="5088"/>
                  </a:cubicBezTo>
                  <a:cubicBezTo>
                    <a:pt x="3159" y="5115"/>
                    <a:pt x="3260" y="5143"/>
                    <a:pt x="3363" y="5159"/>
                  </a:cubicBezTo>
                  <a:cubicBezTo>
                    <a:pt x="3464" y="5175"/>
                    <a:pt x="3565" y="5190"/>
                    <a:pt x="3667" y="5198"/>
                  </a:cubicBezTo>
                  <a:cubicBezTo>
                    <a:pt x="3767" y="5205"/>
                    <a:pt x="3867" y="5213"/>
                    <a:pt x="3966" y="5217"/>
                  </a:cubicBezTo>
                  <a:cubicBezTo>
                    <a:pt x="4009" y="5218"/>
                    <a:pt x="4051" y="5219"/>
                    <a:pt x="4093" y="5219"/>
                  </a:cubicBezTo>
                  <a:cubicBezTo>
                    <a:pt x="4110" y="5219"/>
                    <a:pt x="4127" y="5219"/>
                    <a:pt x="4145" y="5219"/>
                  </a:cubicBezTo>
                  <a:cubicBezTo>
                    <a:pt x="4284" y="5217"/>
                    <a:pt x="4424" y="5208"/>
                    <a:pt x="4563" y="5200"/>
                  </a:cubicBezTo>
                  <a:cubicBezTo>
                    <a:pt x="4661" y="5195"/>
                    <a:pt x="4757" y="5191"/>
                    <a:pt x="4855" y="5187"/>
                  </a:cubicBezTo>
                  <a:cubicBezTo>
                    <a:pt x="4966" y="5181"/>
                    <a:pt x="5076" y="5174"/>
                    <a:pt x="5188" y="5164"/>
                  </a:cubicBezTo>
                  <a:cubicBezTo>
                    <a:pt x="5281" y="5156"/>
                    <a:pt x="5376" y="5137"/>
                    <a:pt x="5469" y="5121"/>
                  </a:cubicBezTo>
                  <a:cubicBezTo>
                    <a:pt x="5570" y="5104"/>
                    <a:pt x="5670" y="5088"/>
                    <a:pt x="5770" y="5067"/>
                  </a:cubicBezTo>
                  <a:cubicBezTo>
                    <a:pt x="5874" y="5044"/>
                    <a:pt x="5976" y="5016"/>
                    <a:pt x="6077" y="4983"/>
                  </a:cubicBezTo>
                  <a:cubicBezTo>
                    <a:pt x="6172" y="4952"/>
                    <a:pt x="6264" y="4914"/>
                    <a:pt x="6355" y="4877"/>
                  </a:cubicBezTo>
                  <a:cubicBezTo>
                    <a:pt x="6540" y="4801"/>
                    <a:pt x="6730" y="4736"/>
                    <a:pt x="6912" y="4654"/>
                  </a:cubicBezTo>
                  <a:cubicBezTo>
                    <a:pt x="7080" y="4577"/>
                    <a:pt x="7243" y="4494"/>
                    <a:pt x="7416" y="4430"/>
                  </a:cubicBezTo>
                  <a:lnTo>
                    <a:pt x="7416" y="4430"/>
                  </a:lnTo>
                  <a:cubicBezTo>
                    <a:pt x="7415" y="4431"/>
                    <a:pt x="7415" y="4431"/>
                    <a:pt x="7414" y="4432"/>
                  </a:cubicBezTo>
                  <a:cubicBezTo>
                    <a:pt x="7510" y="4399"/>
                    <a:pt x="7606" y="4368"/>
                    <a:pt x="7704" y="4344"/>
                  </a:cubicBezTo>
                  <a:cubicBezTo>
                    <a:pt x="7707" y="4344"/>
                    <a:pt x="7708" y="4344"/>
                    <a:pt x="7709" y="4343"/>
                  </a:cubicBezTo>
                  <a:lnTo>
                    <a:pt x="7712" y="4343"/>
                  </a:lnTo>
                  <a:cubicBezTo>
                    <a:pt x="7712" y="4343"/>
                    <a:pt x="7714" y="4342"/>
                    <a:pt x="7714" y="4342"/>
                  </a:cubicBezTo>
                  <a:lnTo>
                    <a:pt x="7717" y="4342"/>
                  </a:lnTo>
                  <a:cubicBezTo>
                    <a:pt x="7718" y="4340"/>
                    <a:pt x="7718" y="4340"/>
                    <a:pt x="7719" y="4340"/>
                  </a:cubicBezTo>
                  <a:cubicBezTo>
                    <a:pt x="7833" y="4316"/>
                    <a:pt x="7947" y="4297"/>
                    <a:pt x="8060" y="4272"/>
                  </a:cubicBezTo>
                  <a:lnTo>
                    <a:pt x="8060" y="4272"/>
                  </a:lnTo>
                  <a:cubicBezTo>
                    <a:pt x="8056" y="4273"/>
                    <a:pt x="8051" y="4274"/>
                    <a:pt x="8047" y="4275"/>
                  </a:cubicBezTo>
                  <a:lnTo>
                    <a:pt x="8047" y="4275"/>
                  </a:lnTo>
                  <a:cubicBezTo>
                    <a:pt x="8115" y="4262"/>
                    <a:pt x="8182" y="4250"/>
                    <a:pt x="8250" y="4242"/>
                  </a:cubicBezTo>
                  <a:cubicBezTo>
                    <a:pt x="8315" y="4238"/>
                    <a:pt x="8379" y="4233"/>
                    <a:pt x="8444" y="4233"/>
                  </a:cubicBezTo>
                  <a:cubicBezTo>
                    <a:pt x="8459" y="4233"/>
                    <a:pt x="8474" y="4233"/>
                    <a:pt x="8489" y="4234"/>
                  </a:cubicBezTo>
                  <a:cubicBezTo>
                    <a:pt x="8528" y="4234"/>
                    <a:pt x="8568" y="4235"/>
                    <a:pt x="8608" y="4236"/>
                  </a:cubicBezTo>
                  <a:cubicBezTo>
                    <a:pt x="8611" y="4236"/>
                    <a:pt x="8614" y="4236"/>
                    <a:pt x="8616" y="4236"/>
                  </a:cubicBezTo>
                  <a:cubicBezTo>
                    <a:pt x="8685" y="4236"/>
                    <a:pt x="8745" y="4223"/>
                    <a:pt x="8794" y="4170"/>
                  </a:cubicBezTo>
                  <a:cubicBezTo>
                    <a:pt x="8846" y="4115"/>
                    <a:pt x="8863" y="4036"/>
                    <a:pt x="8833" y="3967"/>
                  </a:cubicBezTo>
                  <a:cubicBezTo>
                    <a:pt x="8801" y="3893"/>
                    <a:pt x="8739" y="3850"/>
                    <a:pt x="8678" y="3803"/>
                  </a:cubicBezTo>
                  <a:cubicBezTo>
                    <a:pt x="8634" y="3771"/>
                    <a:pt x="8592" y="3739"/>
                    <a:pt x="8549" y="3706"/>
                  </a:cubicBezTo>
                  <a:cubicBezTo>
                    <a:pt x="8485" y="3657"/>
                    <a:pt x="8423" y="3603"/>
                    <a:pt x="8361" y="3550"/>
                  </a:cubicBezTo>
                  <a:cubicBezTo>
                    <a:pt x="8235" y="3446"/>
                    <a:pt x="8106" y="3348"/>
                    <a:pt x="7981" y="3245"/>
                  </a:cubicBezTo>
                  <a:cubicBezTo>
                    <a:pt x="7940" y="3208"/>
                    <a:pt x="7901" y="3169"/>
                    <a:pt x="7863" y="3129"/>
                  </a:cubicBezTo>
                  <a:lnTo>
                    <a:pt x="7863" y="3129"/>
                  </a:lnTo>
                  <a:cubicBezTo>
                    <a:pt x="7863" y="3129"/>
                    <a:pt x="7863" y="3129"/>
                    <a:pt x="7863" y="3129"/>
                  </a:cubicBezTo>
                  <a:cubicBezTo>
                    <a:pt x="7863" y="3128"/>
                    <a:pt x="7862" y="3128"/>
                    <a:pt x="7862" y="3128"/>
                  </a:cubicBezTo>
                  <a:lnTo>
                    <a:pt x="7862" y="3128"/>
                  </a:lnTo>
                  <a:cubicBezTo>
                    <a:pt x="7863" y="3129"/>
                    <a:pt x="7863" y="3129"/>
                    <a:pt x="7863" y="3129"/>
                  </a:cubicBezTo>
                  <a:lnTo>
                    <a:pt x="7863" y="3129"/>
                  </a:lnTo>
                  <a:cubicBezTo>
                    <a:pt x="7861" y="3128"/>
                    <a:pt x="7861" y="3127"/>
                    <a:pt x="7859" y="3125"/>
                  </a:cubicBezTo>
                  <a:cubicBezTo>
                    <a:pt x="7858" y="3124"/>
                    <a:pt x="7857" y="3123"/>
                    <a:pt x="7854" y="3120"/>
                  </a:cubicBezTo>
                  <a:cubicBezTo>
                    <a:pt x="7853" y="3119"/>
                    <a:pt x="7853" y="3118"/>
                    <a:pt x="7852" y="3117"/>
                  </a:cubicBezTo>
                  <a:lnTo>
                    <a:pt x="7851" y="3116"/>
                  </a:lnTo>
                  <a:cubicBezTo>
                    <a:pt x="7849" y="3113"/>
                    <a:pt x="7846" y="3111"/>
                    <a:pt x="7844" y="3109"/>
                  </a:cubicBezTo>
                  <a:cubicBezTo>
                    <a:pt x="7799" y="3052"/>
                    <a:pt x="7754" y="2995"/>
                    <a:pt x="7709" y="2937"/>
                  </a:cubicBezTo>
                  <a:cubicBezTo>
                    <a:pt x="7702" y="2928"/>
                    <a:pt x="7696" y="2920"/>
                    <a:pt x="7690" y="2911"/>
                  </a:cubicBezTo>
                  <a:cubicBezTo>
                    <a:pt x="7667" y="2878"/>
                    <a:pt x="7644" y="2845"/>
                    <a:pt x="7616" y="2817"/>
                  </a:cubicBezTo>
                  <a:lnTo>
                    <a:pt x="7615" y="2817"/>
                  </a:lnTo>
                  <a:cubicBezTo>
                    <a:pt x="7573" y="2761"/>
                    <a:pt x="7530" y="2706"/>
                    <a:pt x="7488" y="2650"/>
                  </a:cubicBezTo>
                  <a:cubicBezTo>
                    <a:pt x="7415" y="2551"/>
                    <a:pt x="7343" y="2447"/>
                    <a:pt x="7262" y="2353"/>
                  </a:cubicBezTo>
                  <a:cubicBezTo>
                    <a:pt x="7180" y="2258"/>
                    <a:pt x="7095" y="2166"/>
                    <a:pt x="7010" y="2072"/>
                  </a:cubicBezTo>
                  <a:lnTo>
                    <a:pt x="7010" y="2072"/>
                  </a:lnTo>
                  <a:cubicBezTo>
                    <a:pt x="7014" y="2076"/>
                    <a:pt x="7018" y="2080"/>
                    <a:pt x="7022" y="2083"/>
                  </a:cubicBezTo>
                  <a:lnTo>
                    <a:pt x="7022" y="2083"/>
                  </a:lnTo>
                  <a:cubicBezTo>
                    <a:pt x="6954" y="2004"/>
                    <a:pt x="6889" y="1919"/>
                    <a:pt x="6818" y="1840"/>
                  </a:cubicBezTo>
                  <a:cubicBezTo>
                    <a:pt x="6749" y="1758"/>
                    <a:pt x="6670" y="1686"/>
                    <a:pt x="6593" y="1613"/>
                  </a:cubicBezTo>
                  <a:cubicBezTo>
                    <a:pt x="6514" y="1539"/>
                    <a:pt x="6435" y="1466"/>
                    <a:pt x="6355" y="1394"/>
                  </a:cubicBezTo>
                  <a:cubicBezTo>
                    <a:pt x="6315" y="1358"/>
                    <a:pt x="6276" y="1321"/>
                    <a:pt x="6234" y="1288"/>
                  </a:cubicBezTo>
                  <a:cubicBezTo>
                    <a:pt x="6195" y="1259"/>
                    <a:pt x="6156" y="1234"/>
                    <a:pt x="6117" y="1208"/>
                  </a:cubicBezTo>
                  <a:cubicBezTo>
                    <a:pt x="5976" y="1111"/>
                    <a:pt x="5843" y="1000"/>
                    <a:pt x="5697" y="910"/>
                  </a:cubicBezTo>
                  <a:cubicBezTo>
                    <a:pt x="5691" y="902"/>
                    <a:pt x="5685" y="894"/>
                    <a:pt x="5678" y="888"/>
                  </a:cubicBezTo>
                  <a:cubicBezTo>
                    <a:pt x="5599" y="803"/>
                    <a:pt x="5499" y="738"/>
                    <a:pt x="5404" y="674"/>
                  </a:cubicBezTo>
                  <a:cubicBezTo>
                    <a:pt x="5325" y="622"/>
                    <a:pt x="5240" y="578"/>
                    <a:pt x="5156" y="538"/>
                  </a:cubicBezTo>
                  <a:cubicBezTo>
                    <a:pt x="5109" y="515"/>
                    <a:pt x="5062" y="490"/>
                    <a:pt x="5014" y="471"/>
                  </a:cubicBezTo>
                  <a:cubicBezTo>
                    <a:pt x="4966" y="451"/>
                    <a:pt x="4918" y="433"/>
                    <a:pt x="4870" y="414"/>
                  </a:cubicBezTo>
                  <a:cubicBezTo>
                    <a:pt x="4776" y="377"/>
                    <a:pt x="4681" y="345"/>
                    <a:pt x="4586" y="313"/>
                  </a:cubicBezTo>
                  <a:cubicBezTo>
                    <a:pt x="4578" y="311"/>
                    <a:pt x="4571" y="309"/>
                    <a:pt x="4564" y="305"/>
                  </a:cubicBezTo>
                  <a:cubicBezTo>
                    <a:pt x="4431" y="244"/>
                    <a:pt x="4295" y="191"/>
                    <a:pt x="4154" y="154"/>
                  </a:cubicBezTo>
                  <a:cubicBezTo>
                    <a:pt x="4047" y="127"/>
                    <a:pt x="3940" y="100"/>
                    <a:pt x="3832" y="78"/>
                  </a:cubicBezTo>
                  <a:cubicBezTo>
                    <a:pt x="3727" y="56"/>
                    <a:pt x="3623" y="49"/>
                    <a:pt x="3518" y="35"/>
                  </a:cubicBezTo>
                  <a:lnTo>
                    <a:pt x="3510" y="35"/>
                  </a:lnTo>
                  <a:cubicBezTo>
                    <a:pt x="3509" y="34"/>
                    <a:pt x="3507" y="34"/>
                    <a:pt x="3504" y="34"/>
                  </a:cubicBezTo>
                  <a:cubicBezTo>
                    <a:pt x="3498" y="34"/>
                    <a:pt x="3492" y="33"/>
                    <a:pt x="3485" y="33"/>
                  </a:cubicBezTo>
                  <a:cubicBezTo>
                    <a:pt x="3453" y="33"/>
                    <a:pt x="3421" y="41"/>
                    <a:pt x="3392" y="57"/>
                  </a:cubicBezTo>
                  <a:cubicBezTo>
                    <a:pt x="3388" y="55"/>
                    <a:pt x="3383" y="55"/>
                    <a:pt x="3380" y="54"/>
                  </a:cubicBezTo>
                  <a:cubicBezTo>
                    <a:pt x="3174" y="10"/>
                    <a:pt x="2968" y="2"/>
                    <a:pt x="2760" y="1"/>
                  </a:cubicBezTo>
                  <a:cubicBezTo>
                    <a:pt x="2747" y="1"/>
                    <a:pt x="2734" y="1"/>
                    <a:pt x="27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4" name="Google Shape;2114;p42"/>
            <p:cNvSpPr/>
            <p:nvPr/>
          </p:nvSpPr>
          <p:spPr>
            <a:xfrm flipH="1">
              <a:off x="6978593" y="1611411"/>
              <a:ext cx="411932" cy="730827"/>
            </a:xfrm>
            <a:custGeom>
              <a:avLst/>
              <a:gdLst/>
              <a:ahLst/>
              <a:cxnLst/>
              <a:rect l="l" t="t" r="r" b="b"/>
              <a:pathLst>
                <a:path w="6740" h="11808" extrusionOk="0">
                  <a:moveTo>
                    <a:pt x="4587" y="9696"/>
                  </a:moveTo>
                  <a:cubicBezTo>
                    <a:pt x="4586" y="9697"/>
                    <a:pt x="4586" y="9697"/>
                    <a:pt x="4585" y="9698"/>
                  </a:cubicBezTo>
                  <a:cubicBezTo>
                    <a:pt x="4586" y="9697"/>
                    <a:pt x="4586" y="9697"/>
                    <a:pt x="4587" y="9696"/>
                  </a:cubicBezTo>
                  <a:close/>
                  <a:moveTo>
                    <a:pt x="3388" y="1"/>
                  </a:moveTo>
                  <a:cubicBezTo>
                    <a:pt x="3307" y="1"/>
                    <a:pt x="3227" y="7"/>
                    <a:pt x="3146" y="13"/>
                  </a:cubicBezTo>
                  <a:cubicBezTo>
                    <a:pt x="3053" y="19"/>
                    <a:pt x="2962" y="27"/>
                    <a:pt x="2870" y="40"/>
                  </a:cubicBezTo>
                  <a:cubicBezTo>
                    <a:pt x="2680" y="70"/>
                    <a:pt x="2495" y="124"/>
                    <a:pt x="2313" y="184"/>
                  </a:cubicBezTo>
                  <a:cubicBezTo>
                    <a:pt x="2122" y="247"/>
                    <a:pt x="1939" y="327"/>
                    <a:pt x="1758" y="413"/>
                  </a:cubicBezTo>
                  <a:cubicBezTo>
                    <a:pt x="1577" y="499"/>
                    <a:pt x="1420" y="629"/>
                    <a:pt x="1280" y="770"/>
                  </a:cubicBezTo>
                  <a:cubicBezTo>
                    <a:pt x="1138" y="909"/>
                    <a:pt x="1011" y="1067"/>
                    <a:pt x="901" y="1233"/>
                  </a:cubicBezTo>
                  <a:cubicBezTo>
                    <a:pt x="791" y="1398"/>
                    <a:pt x="683" y="1566"/>
                    <a:pt x="597" y="1745"/>
                  </a:cubicBezTo>
                  <a:cubicBezTo>
                    <a:pt x="510" y="1927"/>
                    <a:pt x="432" y="2113"/>
                    <a:pt x="372" y="2306"/>
                  </a:cubicBezTo>
                  <a:cubicBezTo>
                    <a:pt x="339" y="2410"/>
                    <a:pt x="309" y="2514"/>
                    <a:pt x="285" y="2620"/>
                  </a:cubicBezTo>
                  <a:cubicBezTo>
                    <a:pt x="263" y="2710"/>
                    <a:pt x="247" y="2802"/>
                    <a:pt x="230" y="2893"/>
                  </a:cubicBezTo>
                  <a:cubicBezTo>
                    <a:pt x="196" y="3087"/>
                    <a:pt x="158" y="3279"/>
                    <a:pt x="121" y="3472"/>
                  </a:cubicBezTo>
                  <a:cubicBezTo>
                    <a:pt x="84" y="3666"/>
                    <a:pt x="53" y="3862"/>
                    <a:pt x="28" y="4059"/>
                  </a:cubicBezTo>
                  <a:cubicBezTo>
                    <a:pt x="4" y="4253"/>
                    <a:pt x="0" y="4447"/>
                    <a:pt x="20" y="4643"/>
                  </a:cubicBezTo>
                  <a:cubicBezTo>
                    <a:pt x="39" y="4843"/>
                    <a:pt x="71" y="5042"/>
                    <a:pt x="113" y="5239"/>
                  </a:cubicBezTo>
                  <a:cubicBezTo>
                    <a:pt x="156" y="5435"/>
                    <a:pt x="229" y="5622"/>
                    <a:pt x="297" y="5808"/>
                  </a:cubicBezTo>
                  <a:cubicBezTo>
                    <a:pt x="365" y="5990"/>
                    <a:pt x="436" y="6169"/>
                    <a:pt x="525" y="6342"/>
                  </a:cubicBezTo>
                  <a:cubicBezTo>
                    <a:pt x="612" y="6507"/>
                    <a:pt x="693" y="6672"/>
                    <a:pt x="764" y="6845"/>
                  </a:cubicBezTo>
                  <a:cubicBezTo>
                    <a:pt x="763" y="6843"/>
                    <a:pt x="762" y="6840"/>
                    <a:pt x="761" y="6838"/>
                  </a:cubicBezTo>
                  <a:lnTo>
                    <a:pt x="761" y="6838"/>
                  </a:lnTo>
                  <a:cubicBezTo>
                    <a:pt x="771" y="6860"/>
                    <a:pt x="780" y="6882"/>
                    <a:pt x="788" y="6903"/>
                  </a:cubicBezTo>
                  <a:cubicBezTo>
                    <a:pt x="826" y="6996"/>
                    <a:pt x="862" y="7089"/>
                    <a:pt x="899" y="7181"/>
                  </a:cubicBezTo>
                  <a:cubicBezTo>
                    <a:pt x="931" y="7266"/>
                    <a:pt x="958" y="7354"/>
                    <a:pt x="990" y="7439"/>
                  </a:cubicBezTo>
                  <a:cubicBezTo>
                    <a:pt x="1064" y="7631"/>
                    <a:pt x="1146" y="7817"/>
                    <a:pt x="1235" y="8002"/>
                  </a:cubicBezTo>
                  <a:cubicBezTo>
                    <a:pt x="1320" y="8174"/>
                    <a:pt x="1410" y="8345"/>
                    <a:pt x="1514" y="8507"/>
                  </a:cubicBezTo>
                  <a:cubicBezTo>
                    <a:pt x="1622" y="8676"/>
                    <a:pt x="1732" y="8844"/>
                    <a:pt x="1834" y="9018"/>
                  </a:cubicBezTo>
                  <a:cubicBezTo>
                    <a:pt x="1939" y="9210"/>
                    <a:pt x="2042" y="9402"/>
                    <a:pt x="2156" y="9588"/>
                  </a:cubicBezTo>
                  <a:cubicBezTo>
                    <a:pt x="2266" y="9769"/>
                    <a:pt x="2380" y="9949"/>
                    <a:pt x="2488" y="10129"/>
                  </a:cubicBezTo>
                  <a:cubicBezTo>
                    <a:pt x="2489" y="10132"/>
                    <a:pt x="2491" y="10133"/>
                    <a:pt x="2492" y="10135"/>
                  </a:cubicBezTo>
                  <a:cubicBezTo>
                    <a:pt x="2492" y="10136"/>
                    <a:pt x="2493" y="10138"/>
                    <a:pt x="2494" y="10140"/>
                  </a:cubicBezTo>
                  <a:lnTo>
                    <a:pt x="2494" y="10140"/>
                  </a:lnTo>
                  <a:cubicBezTo>
                    <a:pt x="2494" y="10140"/>
                    <a:pt x="2494" y="10141"/>
                    <a:pt x="2495" y="10142"/>
                  </a:cubicBezTo>
                  <a:lnTo>
                    <a:pt x="2495" y="10142"/>
                  </a:lnTo>
                  <a:cubicBezTo>
                    <a:pt x="2495" y="10142"/>
                    <a:pt x="2495" y="10142"/>
                    <a:pt x="2495" y="10142"/>
                  </a:cubicBezTo>
                  <a:cubicBezTo>
                    <a:pt x="2495" y="10142"/>
                    <a:pt x="2495" y="10142"/>
                    <a:pt x="2495" y="10142"/>
                  </a:cubicBezTo>
                  <a:lnTo>
                    <a:pt x="2495" y="10142"/>
                  </a:lnTo>
                  <a:cubicBezTo>
                    <a:pt x="2496" y="10142"/>
                    <a:pt x="2496" y="10143"/>
                    <a:pt x="2496" y="10143"/>
                  </a:cubicBezTo>
                  <a:cubicBezTo>
                    <a:pt x="2496" y="10143"/>
                    <a:pt x="2496" y="10144"/>
                    <a:pt x="2497" y="10144"/>
                  </a:cubicBezTo>
                  <a:cubicBezTo>
                    <a:pt x="2497" y="10144"/>
                    <a:pt x="2497" y="10144"/>
                    <a:pt x="2497" y="10145"/>
                  </a:cubicBezTo>
                  <a:lnTo>
                    <a:pt x="2499" y="10146"/>
                  </a:lnTo>
                  <a:cubicBezTo>
                    <a:pt x="2575" y="10282"/>
                    <a:pt x="2651" y="10419"/>
                    <a:pt x="2722" y="10558"/>
                  </a:cubicBezTo>
                  <a:cubicBezTo>
                    <a:pt x="2794" y="10700"/>
                    <a:pt x="2859" y="10843"/>
                    <a:pt x="2919" y="10989"/>
                  </a:cubicBezTo>
                  <a:cubicBezTo>
                    <a:pt x="2937" y="11036"/>
                    <a:pt x="2953" y="11082"/>
                    <a:pt x="2966" y="11129"/>
                  </a:cubicBezTo>
                  <a:cubicBezTo>
                    <a:pt x="2967" y="11131"/>
                    <a:pt x="2967" y="11134"/>
                    <a:pt x="2969" y="11137"/>
                  </a:cubicBezTo>
                  <a:cubicBezTo>
                    <a:pt x="2967" y="11166"/>
                    <a:pt x="2969" y="11195"/>
                    <a:pt x="2974" y="11224"/>
                  </a:cubicBezTo>
                  <a:cubicBezTo>
                    <a:pt x="2991" y="11305"/>
                    <a:pt x="3060" y="11366"/>
                    <a:pt x="3144" y="11372"/>
                  </a:cubicBezTo>
                  <a:lnTo>
                    <a:pt x="3150" y="11372"/>
                  </a:lnTo>
                  <a:cubicBezTo>
                    <a:pt x="3114" y="11440"/>
                    <a:pt x="3074" y="11512"/>
                    <a:pt x="3055" y="11586"/>
                  </a:cubicBezTo>
                  <a:cubicBezTo>
                    <a:pt x="3031" y="11689"/>
                    <a:pt x="3116" y="11808"/>
                    <a:pt x="3224" y="11808"/>
                  </a:cubicBezTo>
                  <a:lnTo>
                    <a:pt x="3236" y="11808"/>
                  </a:lnTo>
                  <a:cubicBezTo>
                    <a:pt x="3261" y="11808"/>
                    <a:pt x="3285" y="11807"/>
                    <a:pt x="3309" y="11799"/>
                  </a:cubicBezTo>
                  <a:cubicBezTo>
                    <a:pt x="3333" y="11791"/>
                    <a:pt x="3353" y="11778"/>
                    <a:pt x="3372" y="11763"/>
                  </a:cubicBezTo>
                  <a:cubicBezTo>
                    <a:pt x="3416" y="11734"/>
                    <a:pt x="3451" y="11690"/>
                    <a:pt x="3484" y="11649"/>
                  </a:cubicBezTo>
                  <a:cubicBezTo>
                    <a:pt x="3607" y="11504"/>
                    <a:pt x="3703" y="11331"/>
                    <a:pt x="3798" y="11166"/>
                  </a:cubicBezTo>
                  <a:cubicBezTo>
                    <a:pt x="3888" y="11011"/>
                    <a:pt x="3974" y="10851"/>
                    <a:pt x="4056" y="10691"/>
                  </a:cubicBezTo>
                  <a:cubicBezTo>
                    <a:pt x="4226" y="10356"/>
                    <a:pt x="4398" y="10019"/>
                    <a:pt x="4588" y="9695"/>
                  </a:cubicBezTo>
                  <a:lnTo>
                    <a:pt x="4588" y="9695"/>
                  </a:lnTo>
                  <a:cubicBezTo>
                    <a:pt x="4588" y="9695"/>
                    <a:pt x="4587" y="9695"/>
                    <a:pt x="4587" y="9695"/>
                  </a:cubicBezTo>
                  <a:lnTo>
                    <a:pt x="4587" y="9695"/>
                  </a:lnTo>
                  <a:cubicBezTo>
                    <a:pt x="4703" y="9513"/>
                    <a:pt x="4828" y="9337"/>
                    <a:pt x="4934" y="9148"/>
                  </a:cubicBezTo>
                  <a:cubicBezTo>
                    <a:pt x="5028" y="8980"/>
                    <a:pt x="5113" y="8806"/>
                    <a:pt x="5206" y="8637"/>
                  </a:cubicBezTo>
                  <a:cubicBezTo>
                    <a:pt x="5305" y="8459"/>
                    <a:pt x="5404" y="8280"/>
                    <a:pt x="5498" y="8098"/>
                  </a:cubicBezTo>
                  <a:cubicBezTo>
                    <a:pt x="5588" y="7920"/>
                    <a:pt x="5679" y="7742"/>
                    <a:pt x="5757" y="7556"/>
                  </a:cubicBezTo>
                  <a:cubicBezTo>
                    <a:pt x="5832" y="7381"/>
                    <a:pt x="5891" y="7198"/>
                    <a:pt x="5959" y="7020"/>
                  </a:cubicBezTo>
                  <a:cubicBezTo>
                    <a:pt x="6022" y="6874"/>
                    <a:pt x="6091" y="6732"/>
                    <a:pt x="6160" y="6588"/>
                  </a:cubicBezTo>
                  <a:cubicBezTo>
                    <a:pt x="6255" y="6392"/>
                    <a:pt x="6356" y="6192"/>
                    <a:pt x="6404" y="5978"/>
                  </a:cubicBezTo>
                  <a:cubicBezTo>
                    <a:pt x="6445" y="5791"/>
                    <a:pt x="6456" y="5600"/>
                    <a:pt x="6465" y="5409"/>
                  </a:cubicBezTo>
                  <a:cubicBezTo>
                    <a:pt x="6473" y="5248"/>
                    <a:pt x="6490" y="5086"/>
                    <a:pt x="6511" y="4925"/>
                  </a:cubicBezTo>
                  <a:cubicBezTo>
                    <a:pt x="6562" y="4562"/>
                    <a:pt x="6631" y="4200"/>
                    <a:pt x="6716" y="3841"/>
                  </a:cubicBezTo>
                  <a:cubicBezTo>
                    <a:pt x="6740" y="3744"/>
                    <a:pt x="6668" y="3643"/>
                    <a:pt x="6572" y="3624"/>
                  </a:cubicBezTo>
                  <a:cubicBezTo>
                    <a:pt x="6559" y="3621"/>
                    <a:pt x="6546" y="3620"/>
                    <a:pt x="6534" y="3620"/>
                  </a:cubicBezTo>
                  <a:cubicBezTo>
                    <a:pt x="6508" y="3620"/>
                    <a:pt x="6484" y="3625"/>
                    <a:pt x="6461" y="3635"/>
                  </a:cubicBezTo>
                  <a:cubicBezTo>
                    <a:pt x="6458" y="3549"/>
                    <a:pt x="6453" y="3460"/>
                    <a:pt x="6446" y="3372"/>
                  </a:cubicBezTo>
                  <a:cubicBezTo>
                    <a:pt x="6429" y="3170"/>
                    <a:pt x="6408" y="2969"/>
                    <a:pt x="6377" y="2769"/>
                  </a:cubicBezTo>
                  <a:cubicBezTo>
                    <a:pt x="6346" y="2578"/>
                    <a:pt x="6301" y="2392"/>
                    <a:pt x="6239" y="2210"/>
                  </a:cubicBezTo>
                  <a:cubicBezTo>
                    <a:pt x="6185" y="2045"/>
                    <a:pt x="6125" y="1885"/>
                    <a:pt x="6056" y="1726"/>
                  </a:cubicBezTo>
                  <a:cubicBezTo>
                    <a:pt x="5995" y="1584"/>
                    <a:pt x="5924" y="1449"/>
                    <a:pt x="5847" y="1316"/>
                  </a:cubicBezTo>
                  <a:cubicBezTo>
                    <a:pt x="5751" y="1152"/>
                    <a:pt x="5650" y="984"/>
                    <a:pt x="5528" y="836"/>
                  </a:cubicBezTo>
                  <a:cubicBezTo>
                    <a:pt x="5462" y="758"/>
                    <a:pt x="5396" y="685"/>
                    <a:pt x="5315" y="622"/>
                  </a:cubicBezTo>
                  <a:cubicBezTo>
                    <a:pt x="5244" y="565"/>
                    <a:pt x="5170" y="511"/>
                    <a:pt x="5095" y="459"/>
                  </a:cubicBezTo>
                  <a:cubicBezTo>
                    <a:pt x="4936" y="346"/>
                    <a:pt x="4763" y="261"/>
                    <a:pt x="4583" y="183"/>
                  </a:cubicBezTo>
                  <a:cubicBezTo>
                    <a:pt x="4533" y="162"/>
                    <a:pt x="4481" y="138"/>
                    <a:pt x="4428" y="123"/>
                  </a:cubicBezTo>
                  <a:cubicBezTo>
                    <a:pt x="4384" y="109"/>
                    <a:pt x="4338" y="96"/>
                    <a:pt x="4293" y="86"/>
                  </a:cubicBezTo>
                  <a:cubicBezTo>
                    <a:pt x="4201" y="64"/>
                    <a:pt x="4109" y="43"/>
                    <a:pt x="4016" y="30"/>
                  </a:cubicBezTo>
                  <a:cubicBezTo>
                    <a:pt x="3824" y="3"/>
                    <a:pt x="3629" y="5"/>
                    <a:pt x="3436" y="1"/>
                  </a:cubicBezTo>
                  <a:cubicBezTo>
                    <a:pt x="3420" y="1"/>
                    <a:pt x="3404" y="1"/>
                    <a:pt x="338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5" name="Google Shape;2115;p42"/>
            <p:cNvSpPr/>
            <p:nvPr/>
          </p:nvSpPr>
          <p:spPr>
            <a:xfrm flipH="1">
              <a:off x="7413077" y="2928421"/>
              <a:ext cx="345925" cy="259701"/>
            </a:xfrm>
            <a:custGeom>
              <a:avLst/>
              <a:gdLst/>
              <a:ahLst/>
              <a:cxnLst/>
              <a:rect l="l" t="t" r="r" b="b"/>
              <a:pathLst>
                <a:path w="5660" h="4196" extrusionOk="0">
                  <a:moveTo>
                    <a:pt x="763" y="1906"/>
                  </a:moveTo>
                  <a:cubicBezTo>
                    <a:pt x="764" y="1907"/>
                    <a:pt x="766" y="1907"/>
                    <a:pt x="768" y="1908"/>
                  </a:cubicBezTo>
                  <a:cubicBezTo>
                    <a:pt x="766" y="1907"/>
                    <a:pt x="765" y="1906"/>
                    <a:pt x="763" y="1906"/>
                  </a:cubicBezTo>
                  <a:close/>
                  <a:moveTo>
                    <a:pt x="2189" y="2255"/>
                  </a:moveTo>
                  <a:cubicBezTo>
                    <a:pt x="2193" y="2255"/>
                    <a:pt x="2197" y="2256"/>
                    <a:pt x="2201" y="2257"/>
                  </a:cubicBezTo>
                  <a:cubicBezTo>
                    <a:pt x="2197" y="2257"/>
                    <a:pt x="2193" y="2256"/>
                    <a:pt x="2189" y="2255"/>
                  </a:cubicBezTo>
                  <a:close/>
                  <a:moveTo>
                    <a:pt x="4611" y="3345"/>
                  </a:moveTo>
                  <a:cubicBezTo>
                    <a:pt x="4612" y="3346"/>
                    <a:pt x="4613" y="3346"/>
                    <a:pt x="4613" y="3346"/>
                  </a:cubicBezTo>
                  <a:cubicBezTo>
                    <a:pt x="4613" y="3346"/>
                    <a:pt x="4612" y="3346"/>
                    <a:pt x="4611" y="3345"/>
                  </a:cubicBezTo>
                  <a:close/>
                  <a:moveTo>
                    <a:pt x="3253" y="0"/>
                  </a:moveTo>
                  <a:cubicBezTo>
                    <a:pt x="3224" y="0"/>
                    <a:pt x="3195" y="7"/>
                    <a:pt x="3167" y="22"/>
                  </a:cubicBezTo>
                  <a:cubicBezTo>
                    <a:pt x="3082" y="69"/>
                    <a:pt x="3040" y="188"/>
                    <a:pt x="3094" y="274"/>
                  </a:cubicBezTo>
                  <a:cubicBezTo>
                    <a:pt x="3106" y="295"/>
                    <a:pt x="3121" y="316"/>
                    <a:pt x="3133" y="339"/>
                  </a:cubicBezTo>
                  <a:cubicBezTo>
                    <a:pt x="3134" y="342"/>
                    <a:pt x="3135" y="346"/>
                    <a:pt x="3137" y="349"/>
                  </a:cubicBezTo>
                  <a:cubicBezTo>
                    <a:pt x="3181" y="451"/>
                    <a:pt x="3214" y="558"/>
                    <a:pt x="3256" y="662"/>
                  </a:cubicBezTo>
                  <a:cubicBezTo>
                    <a:pt x="3284" y="728"/>
                    <a:pt x="3312" y="792"/>
                    <a:pt x="3341" y="858"/>
                  </a:cubicBezTo>
                  <a:cubicBezTo>
                    <a:pt x="3373" y="932"/>
                    <a:pt x="3400" y="1009"/>
                    <a:pt x="3433" y="1082"/>
                  </a:cubicBezTo>
                  <a:cubicBezTo>
                    <a:pt x="3510" y="1250"/>
                    <a:pt x="3594" y="1416"/>
                    <a:pt x="3676" y="1581"/>
                  </a:cubicBezTo>
                  <a:cubicBezTo>
                    <a:pt x="3748" y="1727"/>
                    <a:pt x="3829" y="1869"/>
                    <a:pt x="3901" y="2015"/>
                  </a:cubicBezTo>
                  <a:cubicBezTo>
                    <a:pt x="3942" y="2101"/>
                    <a:pt x="3988" y="2183"/>
                    <a:pt x="4037" y="2264"/>
                  </a:cubicBezTo>
                  <a:cubicBezTo>
                    <a:pt x="4087" y="2347"/>
                    <a:pt x="4132" y="2432"/>
                    <a:pt x="4180" y="2517"/>
                  </a:cubicBezTo>
                  <a:cubicBezTo>
                    <a:pt x="4251" y="2638"/>
                    <a:pt x="4325" y="2758"/>
                    <a:pt x="4404" y="2876"/>
                  </a:cubicBezTo>
                  <a:cubicBezTo>
                    <a:pt x="4396" y="2873"/>
                    <a:pt x="4387" y="2869"/>
                    <a:pt x="4378" y="2866"/>
                  </a:cubicBezTo>
                  <a:cubicBezTo>
                    <a:pt x="4285" y="2832"/>
                    <a:pt x="4192" y="2802"/>
                    <a:pt x="4098" y="2770"/>
                  </a:cubicBezTo>
                  <a:cubicBezTo>
                    <a:pt x="4013" y="2739"/>
                    <a:pt x="3927" y="2714"/>
                    <a:pt x="3842" y="2684"/>
                  </a:cubicBezTo>
                  <a:cubicBezTo>
                    <a:pt x="3771" y="2661"/>
                    <a:pt x="3700" y="2636"/>
                    <a:pt x="3628" y="2615"/>
                  </a:cubicBezTo>
                  <a:cubicBezTo>
                    <a:pt x="3472" y="2571"/>
                    <a:pt x="3313" y="2533"/>
                    <a:pt x="3158" y="2490"/>
                  </a:cubicBezTo>
                  <a:cubicBezTo>
                    <a:pt x="2997" y="2444"/>
                    <a:pt x="2835" y="2400"/>
                    <a:pt x="2673" y="2363"/>
                  </a:cubicBezTo>
                  <a:cubicBezTo>
                    <a:pt x="2586" y="2342"/>
                    <a:pt x="2501" y="2317"/>
                    <a:pt x="2415" y="2300"/>
                  </a:cubicBezTo>
                  <a:cubicBezTo>
                    <a:pt x="2335" y="2284"/>
                    <a:pt x="2256" y="2269"/>
                    <a:pt x="2177" y="2252"/>
                  </a:cubicBezTo>
                  <a:lnTo>
                    <a:pt x="2177" y="2252"/>
                  </a:lnTo>
                  <a:cubicBezTo>
                    <a:pt x="1949" y="2197"/>
                    <a:pt x="1721" y="2140"/>
                    <a:pt x="1495" y="2078"/>
                  </a:cubicBezTo>
                  <a:cubicBezTo>
                    <a:pt x="1373" y="2045"/>
                    <a:pt x="1251" y="2013"/>
                    <a:pt x="1128" y="1983"/>
                  </a:cubicBezTo>
                  <a:cubicBezTo>
                    <a:pt x="1007" y="1954"/>
                    <a:pt x="885" y="1932"/>
                    <a:pt x="762" y="1906"/>
                  </a:cubicBezTo>
                  <a:cubicBezTo>
                    <a:pt x="762" y="1906"/>
                    <a:pt x="763" y="1906"/>
                    <a:pt x="763" y="1906"/>
                  </a:cubicBezTo>
                  <a:lnTo>
                    <a:pt x="763" y="1906"/>
                  </a:lnTo>
                  <a:cubicBezTo>
                    <a:pt x="670" y="1886"/>
                    <a:pt x="578" y="1865"/>
                    <a:pt x="486" y="1847"/>
                  </a:cubicBezTo>
                  <a:cubicBezTo>
                    <a:pt x="440" y="1838"/>
                    <a:pt x="393" y="1828"/>
                    <a:pt x="347" y="1821"/>
                  </a:cubicBezTo>
                  <a:cubicBezTo>
                    <a:pt x="308" y="1814"/>
                    <a:pt x="268" y="1808"/>
                    <a:pt x="228" y="1808"/>
                  </a:cubicBezTo>
                  <a:cubicBezTo>
                    <a:pt x="205" y="1808"/>
                    <a:pt x="183" y="1810"/>
                    <a:pt x="161" y="1815"/>
                  </a:cubicBezTo>
                  <a:cubicBezTo>
                    <a:pt x="61" y="1837"/>
                    <a:pt x="1" y="1942"/>
                    <a:pt x="25" y="2039"/>
                  </a:cubicBezTo>
                  <a:cubicBezTo>
                    <a:pt x="46" y="2123"/>
                    <a:pt x="123" y="2179"/>
                    <a:pt x="207" y="2179"/>
                  </a:cubicBezTo>
                  <a:cubicBezTo>
                    <a:pt x="214" y="2179"/>
                    <a:pt x="221" y="2178"/>
                    <a:pt x="228" y="2177"/>
                  </a:cubicBezTo>
                  <a:lnTo>
                    <a:pt x="232" y="2177"/>
                  </a:lnTo>
                  <a:cubicBezTo>
                    <a:pt x="361" y="2193"/>
                    <a:pt x="490" y="2225"/>
                    <a:pt x="618" y="2253"/>
                  </a:cubicBezTo>
                  <a:cubicBezTo>
                    <a:pt x="610" y="2252"/>
                    <a:pt x="602" y="2249"/>
                    <a:pt x="594" y="2248"/>
                  </a:cubicBezTo>
                  <a:lnTo>
                    <a:pt x="594" y="2248"/>
                  </a:lnTo>
                  <a:cubicBezTo>
                    <a:pt x="719" y="2275"/>
                    <a:pt x="843" y="2300"/>
                    <a:pt x="968" y="2326"/>
                  </a:cubicBezTo>
                  <a:cubicBezTo>
                    <a:pt x="960" y="2325"/>
                    <a:pt x="952" y="2323"/>
                    <a:pt x="944" y="2322"/>
                  </a:cubicBezTo>
                  <a:lnTo>
                    <a:pt x="944" y="2322"/>
                  </a:lnTo>
                  <a:cubicBezTo>
                    <a:pt x="1181" y="2374"/>
                    <a:pt x="1414" y="2443"/>
                    <a:pt x="1650" y="2501"/>
                  </a:cubicBezTo>
                  <a:cubicBezTo>
                    <a:pt x="1769" y="2530"/>
                    <a:pt x="1885" y="2562"/>
                    <a:pt x="2004" y="2590"/>
                  </a:cubicBezTo>
                  <a:cubicBezTo>
                    <a:pt x="2117" y="2619"/>
                    <a:pt x="2232" y="2639"/>
                    <a:pt x="2346" y="2663"/>
                  </a:cubicBezTo>
                  <a:cubicBezTo>
                    <a:pt x="2409" y="2678"/>
                    <a:pt x="2472" y="2695"/>
                    <a:pt x="2535" y="2710"/>
                  </a:cubicBezTo>
                  <a:cubicBezTo>
                    <a:pt x="2550" y="2714"/>
                    <a:pt x="2564" y="2717"/>
                    <a:pt x="2579" y="2721"/>
                  </a:cubicBezTo>
                  <a:cubicBezTo>
                    <a:pt x="2498" y="2750"/>
                    <a:pt x="2417" y="2783"/>
                    <a:pt x="2337" y="2815"/>
                  </a:cubicBezTo>
                  <a:cubicBezTo>
                    <a:pt x="2250" y="2851"/>
                    <a:pt x="2161" y="2881"/>
                    <a:pt x="2077" y="2924"/>
                  </a:cubicBezTo>
                  <a:cubicBezTo>
                    <a:pt x="2000" y="2965"/>
                    <a:pt x="1924" y="3012"/>
                    <a:pt x="1847" y="3056"/>
                  </a:cubicBezTo>
                  <a:cubicBezTo>
                    <a:pt x="1759" y="3105"/>
                    <a:pt x="1669" y="3149"/>
                    <a:pt x="1583" y="3203"/>
                  </a:cubicBezTo>
                  <a:cubicBezTo>
                    <a:pt x="1429" y="3301"/>
                    <a:pt x="1278" y="3406"/>
                    <a:pt x="1132" y="3516"/>
                  </a:cubicBezTo>
                  <a:cubicBezTo>
                    <a:pt x="1057" y="3572"/>
                    <a:pt x="989" y="3635"/>
                    <a:pt x="914" y="3691"/>
                  </a:cubicBezTo>
                  <a:cubicBezTo>
                    <a:pt x="840" y="3747"/>
                    <a:pt x="763" y="3802"/>
                    <a:pt x="687" y="3854"/>
                  </a:cubicBezTo>
                  <a:cubicBezTo>
                    <a:pt x="693" y="3851"/>
                    <a:pt x="697" y="3849"/>
                    <a:pt x="701" y="3846"/>
                  </a:cubicBezTo>
                  <a:cubicBezTo>
                    <a:pt x="706" y="3843"/>
                    <a:pt x="711" y="3842"/>
                    <a:pt x="717" y="3840"/>
                  </a:cubicBezTo>
                  <a:lnTo>
                    <a:pt x="717" y="3840"/>
                  </a:lnTo>
                  <a:cubicBezTo>
                    <a:pt x="634" y="3877"/>
                    <a:pt x="583" y="3961"/>
                    <a:pt x="607" y="4054"/>
                  </a:cubicBezTo>
                  <a:cubicBezTo>
                    <a:pt x="626" y="4133"/>
                    <a:pt x="704" y="4196"/>
                    <a:pt x="784" y="4196"/>
                  </a:cubicBezTo>
                  <a:cubicBezTo>
                    <a:pt x="785" y="4196"/>
                    <a:pt x="786" y="4196"/>
                    <a:pt x="786" y="4196"/>
                  </a:cubicBezTo>
                  <a:cubicBezTo>
                    <a:pt x="801" y="4196"/>
                    <a:pt x="816" y="4193"/>
                    <a:pt x="830" y="4189"/>
                  </a:cubicBezTo>
                  <a:cubicBezTo>
                    <a:pt x="889" y="4171"/>
                    <a:pt x="932" y="4133"/>
                    <a:pt x="982" y="4098"/>
                  </a:cubicBezTo>
                  <a:cubicBezTo>
                    <a:pt x="1022" y="4070"/>
                    <a:pt x="1064" y="4041"/>
                    <a:pt x="1104" y="4012"/>
                  </a:cubicBezTo>
                  <a:cubicBezTo>
                    <a:pt x="1185" y="3951"/>
                    <a:pt x="1262" y="3883"/>
                    <a:pt x="1342" y="3822"/>
                  </a:cubicBezTo>
                  <a:cubicBezTo>
                    <a:pt x="1411" y="3768"/>
                    <a:pt x="1482" y="3719"/>
                    <a:pt x="1555" y="3670"/>
                  </a:cubicBezTo>
                  <a:cubicBezTo>
                    <a:pt x="1630" y="3617"/>
                    <a:pt x="1706" y="3564"/>
                    <a:pt x="1782" y="3514"/>
                  </a:cubicBezTo>
                  <a:cubicBezTo>
                    <a:pt x="1875" y="3460"/>
                    <a:pt x="1969" y="3412"/>
                    <a:pt x="2060" y="3360"/>
                  </a:cubicBezTo>
                  <a:cubicBezTo>
                    <a:pt x="2138" y="3315"/>
                    <a:pt x="2214" y="3269"/>
                    <a:pt x="2295" y="3231"/>
                  </a:cubicBezTo>
                  <a:cubicBezTo>
                    <a:pt x="2465" y="3160"/>
                    <a:pt x="2638" y="3089"/>
                    <a:pt x="2813" y="3033"/>
                  </a:cubicBezTo>
                  <a:cubicBezTo>
                    <a:pt x="2901" y="3008"/>
                    <a:pt x="2989" y="2984"/>
                    <a:pt x="3079" y="2968"/>
                  </a:cubicBezTo>
                  <a:cubicBezTo>
                    <a:pt x="3104" y="2963"/>
                    <a:pt x="3129" y="2960"/>
                    <a:pt x="3156" y="2957"/>
                  </a:cubicBezTo>
                  <a:cubicBezTo>
                    <a:pt x="3164" y="2957"/>
                    <a:pt x="3172" y="2957"/>
                    <a:pt x="3180" y="2957"/>
                  </a:cubicBezTo>
                  <a:cubicBezTo>
                    <a:pt x="3234" y="2957"/>
                    <a:pt x="3287" y="2960"/>
                    <a:pt x="3340" y="2963"/>
                  </a:cubicBezTo>
                  <a:cubicBezTo>
                    <a:pt x="3428" y="2972"/>
                    <a:pt x="3515" y="2987"/>
                    <a:pt x="3602" y="3001"/>
                  </a:cubicBezTo>
                  <a:cubicBezTo>
                    <a:pt x="3602" y="3001"/>
                    <a:pt x="3603" y="3001"/>
                    <a:pt x="3604" y="3001"/>
                  </a:cubicBezTo>
                  <a:cubicBezTo>
                    <a:pt x="3607" y="3001"/>
                    <a:pt x="3610" y="3000"/>
                    <a:pt x="3612" y="3000"/>
                  </a:cubicBezTo>
                  <a:cubicBezTo>
                    <a:pt x="3613" y="3000"/>
                    <a:pt x="3614" y="3000"/>
                    <a:pt x="3615" y="3001"/>
                  </a:cubicBezTo>
                  <a:cubicBezTo>
                    <a:pt x="3655" y="3013"/>
                    <a:pt x="3694" y="3026"/>
                    <a:pt x="3734" y="3040"/>
                  </a:cubicBezTo>
                  <a:cubicBezTo>
                    <a:pt x="3799" y="3061"/>
                    <a:pt x="3867" y="3080"/>
                    <a:pt x="3932" y="3103"/>
                  </a:cubicBezTo>
                  <a:cubicBezTo>
                    <a:pt x="3929" y="3101"/>
                    <a:pt x="3925" y="3100"/>
                    <a:pt x="3922" y="3099"/>
                  </a:cubicBezTo>
                  <a:lnTo>
                    <a:pt x="3922" y="3099"/>
                  </a:lnTo>
                  <a:cubicBezTo>
                    <a:pt x="3929" y="3101"/>
                    <a:pt x="3936" y="3104"/>
                    <a:pt x="3941" y="3106"/>
                  </a:cubicBezTo>
                  <a:lnTo>
                    <a:pt x="3942" y="3106"/>
                  </a:lnTo>
                  <a:cubicBezTo>
                    <a:pt x="4039" y="3141"/>
                    <a:pt x="4138" y="3172"/>
                    <a:pt x="4235" y="3207"/>
                  </a:cubicBezTo>
                  <a:cubicBezTo>
                    <a:pt x="4360" y="3253"/>
                    <a:pt x="4486" y="3300"/>
                    <a:pt x="4611" y="3345"/>
                  </a:cubicBezTo>
                  <a:lnTo>
                    <a:pt x="4611" y="3345"/>
                  </a:lnTo>
                  <a:cubicBezTo>
                    <a:pt x="4609" y="3344"/>
                    <a:pt x="4607" y="3343"/>
                    <a:pt x="4604" y="3341"/>
                  </a:cubicBezTo>
                  <a:lnTo>
                    <a:pt x="4604" y="3341"/>
                  </a:lnTo>
                  <a:lnTo>
                    <a:pt x="4624" y="3349"/>
                  </a:lnTo>
                  <a:cubicBezTo>
                    <a:pt x="4664" y="3366"/>
                    <a:pt x="4704" y="3383"/>
                    <a:pt x="4744" y="3395"/>
                  </a:cubicBezTo>
                  <a:cubicBezTo>
                    <a:pt x="4784" y="3409"/>
                    <a:pt x="4824" y="3420"/>
                    <a:pt x="4864" y="3433"/>
                  </a:cubicBezTo>
                  <a:cubicBezTo>
                    <a:pt x="4900" y="3447"/>
                    <a:pt x="4938" y="3462"/>
                    <a:pt x="4976" y="3475"/>
                  </a:cubicBezTo>
                  <a:cubicBezTo>
                    <a:pt x="4999" y="3485"/>
                    <a:pt x="5021" y="3489"/>
                    <a:pt x="5044" y="3489"/>
                  </a:cubicBezTo>
                  <a:cubicBezTo>
                    <a:pt x="5046" y="3489"/>
                    <a:pt x="5049" y="3489"/>
                    <a:pt x="5051" y="3489"/>
                  </a:cubicBezTo>
                  <a:cubicBezTo>
                    <a:pt x="5056" y="3489"/>
                    <a:pt x="5058" y="3488"/>
                    <a:pt x="5063" y="3488"/>
                  </a:cubicBezTo>
                  <a:cubicBezTo>
                    <a:pt x="5086" y="3499"/>
                    <a:pt x="5110" y="3512"/>
                    <a:pt x="5134" y="3522"/>
                  </a:cubicBezTo>
                  <a:cubicBezTo>
                    <a:pt x="5204" y="3551"/>
                    <a:pt x="5276" y="3577"/>
                    <a:pt x="5344" y="3609"/>
                  </a:cubicBezTo>
                  <a:cubicBezTo>
                    <a:pt x="5376" y="3633"/>
                    <a:pt x="5417" y="3645"/>
                    <a:pt x="5457" y="3645"/>
                  </a:cubicBezTo>
                  <a:cubicBezTo>
                    <a:pt x="5487" y="3643"/>
                    <a:pt x="5518" y="3637"/>
                    <a:pt x="5543" y="3623"/>
                  </a:cubicBezTo>
                  <a:cubicBezTo>
                    <a:pt x="5636" y="3572"/>
                    <a:pt x="5660" y="3463"/>
                    <a:pt x="5617" y="3371"/>
                  </a:cubicBezTo>
                  <a:cubicBezTo>
                    <a:pt x="5582" y="3297"/>
                    <a:pt x="5480" y="3264"/>
                    <a:pt x="5410" y="3234"/>
                  </a:cubicBezTo>
                  <a:cubicBezTo>
                    <a:pt x="5342" y="3208"/>
                    <a:pt x="5273" y="3181"/>
                    <a:pt x="5208" y="3149"/>
                  </a:cubicBezTo>
                  <a:cubicBezTo>
                    <a:pt x="5163" y="3125"/>
                    <a:pt x="5120" y="3098"/>
                    <a:pt x="5078" y="3068"/>
                  </a:cubicBezTo>
                  <a:cubicBezTo>
                    <a:pt x="5030" y="3033"/>
                    <a:pt x="4984" y="2995"/>
                    <a:pt x="4938" y="2955"/>
                  </a:cubicBezTo>
                  <a:cubicBezTo>
                    <a:pt x="4910" y="2928"/>
                    <a:pt x="4882" y="2899"/>
                    <a:pt x="4856" y="2869"/>
                  </a:cubicBezTo>
                  <a:cubicBezTo>
                    <a:pt x="4800" y="2798"/>
                    <a:pt x="4747" y="2727"/>
                    <a:pt x="4697" y="2653"/>
                  </a:cubicBezTo>
                  <a:cubicBezTo>
                    <a:pt x="4607" y="2509"/>
                    <a:pt x="4519" y="2364"/>
                    <a:pt x="4437" y="2214"/>
                  </a:cubicBezTo>
                  <a:cubicBezTo>
                    <a:pt x="4397" y="2140"/>
                    <a:pt x="4349" y="2068"/>
                    <a:pt x="4307" y="1993"/>
                  </a:cubicBezTo>
                  <a:cubicBezTo>
                    <a:pt x="4268" y="1925"/>
                    <a:pt x="4234" y="1854"/>
                    <a:pt x="4198" y="1783"/>
                  </a:cubicBezTo>
                  <a:cubicBezTo>
                    <a:pt x="4131" y="1651"/>
                    <a:pt x="4059" y="1523"/>
                    <a:pt x="3995" y="1391"/>
                  </a:cubicBezTo>
                  <a:cubicBezTo>
                    <a:pt x="3925" y="1248"/>
                    <a:pt x="3853" y="1106"/>
                    <a:pt x="3786" y="963"/>
                  </a:cubicBezTo>
                  <a:cubicBezTo>
                    <a:pt x="3743" y="869"/>
                    <a:pt x="3709" y="774"/>
                    <a:pt x="3668" y="682"/>
                  </a:cubicBezTo>
                  <a:cubicBezTo>
                    <a:pt x="3634" y="605"/>
                    <a:pt x="3602" y="529"/>
                    <a:pt x="3571" y="451"/>
                  </a:cubicBezTo>
                  <a:cubicBezTo>
                    <a:pt x="3542" y="381"/>
                    <a:pt x="3520" y="308"/>
                    <a:pt x="3491" y="238"/>
                  </a:cubicBezTo>
                  <a:cubicBezTo>
                    <a:pt x="3471" y="188"/>
                    <a:pt x="3446" y="142"/>
                    <a:pt x="3419" y="96"/>
                  </a:cubicBezTo>
                  <a:cubicBezTo>
                    <a:pt x="3381" y="37"/>
                    <a:pt x="3319" y="0"/>
                    <a:pt x="325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6" name="Google Shape;2116;p42"/>
            <p:cNvSpPr/>
            <p:nvPr/>
          </p:nvSpPr>
          <p:spPr>
            <a:xfrm flipH="1">
              <a:off x="7361127" y="3150925"/>
              <a:ext cx="166240" cy="128241"/>
            </a:xfrm>
            <a:custGeom>
              <a:avLst/>
              <a:gdLst/>
              <a:ahLst/>
              <a:cxnLst/>
              <a:rect l="l" t="t" r="r" b="b"/>
              <a:pathLst>
                <a:path w="2720" h="2072" extrusionOk="0">
                  <a:moveTo>
                    <a:pt x="1382" y="1104"/>
                  </a:moveTo>
                  <a:cubicBezTo>
                    <a:pt x="1381" y="1105"/>
                    <a:pt x="1380" y="1105"/>
                    <a:pt x="1379" y="1106"/>
                  </a:cubicBezTo>
                  <a:cubicBezTo>
                    <a:pt x="1380" y="1105"/>
                    <a:pt x="1381" y="1105"/>
                    <a:pt x="1382" y="1104"/>
                  </a:cubicBezTo>
                  <a:close/>
                  <a:moveTo>
                    <a:pt x="1371" y="1112"/>
                  </a:moveTo>
                  <a:cubicBezTo>
                    <a:pt x="1371" y="1112"/>
                    <a:pt x="1370" y="1113"/>
                    <a:pt x="1370" y="1113"/>
                  </a:cubicBezTo>
                  <a:lnTo>
                    <a:pt x="1370" y="1113"/>
                  </a:lnTo>
                  <a:cubicBezTo>
                    <a:pt x="1371" y="1113"/>
                    <a:pt x="1371" y="1113"/>
                    <a:pt x="1371" y="1112"/>
                  </a:cubicBezTo>
                  <a:close/>
                  <a:moveTo>
                    <a:pt x="2509" y="0"/>
                  </a:moveTo>
                  <a:cubicBezTo>
                    <a:pt x="2489" y="0"/>
                    <a:pt x="2468" y="4"/>
                    <a:pt x="2448" y="11"/>
                  </a:cubicBezTo>
                  <a:cubicBezTo>
                    <a:pt x="2389" y="32"/>
                    <a:pt x="2326" y="50"/>
                    <a:pt x="2270" y="75"/>
                  </a:cubicBezTo>
                  <a:cubicBezTo>
                    <a:pt x="2209" y="100"/>
                    <a:pt x="2156" y="133"/>
                    <a:pt x="2101" y="167"/>
                  </a:cubicBezTo>
                  <a:cubicBezTo>
                    <a:pt x="2007" y="222"/>
                    <a:pt x="1910" y="269"/>
                    <a:pt x="1819" y="329"/>
                  </a:cubicBezTo>
                  <a:cubicBezTo>
                    <a:pt x="1737" y="383"/>
                    <a:pt x="1655" y="439"/>
                    <a:pt x="1572" y="497"/>
                  </a:cubicBezTo>
                  <a:cubicBezTo>
                    <a:pt x="1483" y="557"/>
                    <a:pt x="1402" y="628"/>
                    <a:pt x="1316" y="692"/>
                  </a:cubicBezTo>
                  <a:cubicBezTo>
                    <a:pt x="1224" y="761"/>
                    <a:pt x="1132" y="829"/>
                    <a:pt x="1044" y="903"/>
                  </a:cubicBezTo>
                  <a:cubicBezTo>
                    <a:pt x="957" y="970"/>
                    <a:pt x="868" y="1034"/>
                    <a:pt x="786" y="1106"/>
                  </a:cubicBezTo>
                  <a:cubicBezTo>
                    <a:pt x="698" y="1182"/>
                    <a:pt x="609" y="1255"/>
                    <a:pt x="524" y="1335"/>
                  </a:cubicBezTo>
                  <a:cubicBezTo>
                    <a:pt x="440" y="1414"/>
                    <a:pt x="357" y="1490"/>
                    <a:pt x="269" y="1563"/>
                  </a:cubicBezTo>
                  <a:cubicBezTo>
                    <a:pt x="191" y="1630"/>
                    <a:pt x="117" y="1702"/>
                    <a:pt x="59" y="1785"/>
                  </a:cubicBezTo>
                  <a:cubicBezTo>
                    <a:pt x="0" y="1868"/>
                    <a:pt x="30" y="1988"/>
                    <a:pt x="112" y="2041"/>
                  </a:cubicBezTo>
                  <a:cubicBezTo>
                    <a:pt x="144" y="2062"/>
                    <a:pt x="179" y="2071"/>
                    <a:pt x="213" y="2071"/>
                  </a:cubicBezTo>
                  <a:cubicBezTo>
                    <a:pt x="272" y="2070"/>
                    <a:pt x="331" y="2040"/>
                    <a:pt x="368" y="1988"/>
                  </a:cubicBezTo>
                  <a:cubicBezTo>
                    <a:pt x="368" y="1987"/>
                    <a:pt x="368" y="1987"/>
                    <a:pt x="370" y="1985"/>
                  </a:cubicBezTo>
                  <a:cubicBezTo>
                    <a:pt x="383" y="1968"/>
                    <a:pt x="398" y="1951"/>
                    <a:pt x="413" y="1934"/>
                  </a:cubicBezTo>
                  <a:cubicBezTo>
                    <a:pt x="462" y="1885"/>
                    <a:pt x="515" y="1841"/>
                    <a:pt x="567" y="1797"/>
                  </a:cubicBezTo>
                  <a:cubicBezTo>
                    <a:pt x="630" y="1743"/>
                    <a:pt x="690" y="1688"/>
                    <a:pt x="749" y="1631"/>
                  </a:cubicBezTo>
                  <a:cubicBezTo>
                    <a:pt x="859" y="1528"/>
                    <a:pt x="974" y="1429"/>
                    <a:pt x="1091" y="1332"/>
                  </a:cubicBezTo>
                  <a:cubicBezTo>
                    <a:pt x="1184" y="1260"/>
                    <a:pt x="1278" y="1187"/>
                    <a:pt x="1370" y="1113"/>
                  </a:cubicBezTo>
                  <a:lnTo>
                    <a:pt x="1370" y="1113"/>
                  </a:lnTo>
                  <a:cubicBezTo>
                    <a:pt x="1370" y="1113"/>
                    <a:pt x="1369" y="1113"/>
                    <a:pt x="1369" y="1113"/>
                  </a:cubicBezTo>
                  <a:cubicBezTo>
                    <a:pt x="1370" y="1113"/>
                    <a:pt x="1371" y="1112"/>
                    <a:pt x="1372" y="1111"/>
                  </a:cubicBezTo>
                  <a:cubicBezTo>
                    <a:pt x="1378" y="1107"/>
                    <a:pt x="1383" y="1103"/>
                    <a:pt x="1388" y="1099"/>
                  </a:cubicBezTo>
                  <a:lnTo>
                    <a:pt x="1388" y="1099"/>
                  </a:lnTo>
                  <a:cubicBezTo>
                    <a:pt x="1386" y="1101"/>
                    <a:pt x="1384" y="1102"/>
                    <a:pt x="1382" y="1104"/>
                  </a:cubicBezTo>
                  <a:lnTo>
                    <a:pt x="1382" y="1104"/>
                  </a:lnTo>
                  <a:cubicBezTo>
                    <a:pt x="1441" y="1061"/>
                    <a:pt x="1499" y="1018"/>
                    <a:pt x="1556" y="975"/>
                  </a:cubicBezTo>
                  <a:cubicBezTo>
                    <a:pt x="1615" y="929"/>
                    <a:pt x="1672" y="882"/>
                    <a:pt x="1733" y="837"/>
                  </a:cubicBezTo>
                  <a:cubicBezTo>
                    <a:pt x="1791" y="795"/>
                    <a:pt x="1850" y="756"/>
                    <a:pt x="1911" y="716"/>
                  </a:cubicBezTo>
                  <a:cubicBezTo>
                    <a:pt x="1964" y="681"/>
                    <a:pt x="2015" y="643"/>
                    <a:pt x="2068" y="609"/>
                  </a:cubicBezTo>
                  <a:cubicBezTo>
                    <a:pt x="2112" y="582"/>
                    <a:pt x="2158" y="558"/>
                    <a:pt x="2204" y="534"/>
                  </a:cubicBezTo>
                  <a:cubicBezTo>
                    <a:pt x="2253" y="508"/>
                    <a:pt x="2302" y="478"/>
                    <a:pt x="2349" y="447"/>
                  </a:cubicBezTo>
                  <a:cubicBezTo>
                    <a:pt x="2364" y="439"/>
                    <a:pt x="2380" y="430"/>
                    <a:pt x="2395" y="423"/>
                  </a:cubicBezTo>
                  <a:cubicBezTo>
                    <a:pt x="2453" y="398"/>
                    <a:pt x="2515" y="380"/>
                    <a:pt x="2575" y="359"/>
                  </a:cubicBezTo>
                  <a:cubicBezTo>
                    <a:pt x="2670" y="325"/>
                    <a:pt x="2719" y="216"/>
                    <a:pt x="2685" y="122"/>
                  </a:cubicBezTo>
                  <a:cubicBezTo>
                    <a:pt x="2658" y="47"/>
                    <a:pt x="2585" y="0"/>
                    <a:pt x="25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7" name="Google Shape;2117;p42"/>
            <p:cNvSpPr/>
            <p:nvPr/>
          </p:nvSpPr>
          <p:spPr>
            <a:xfrm flipH="1">
              <a:off x="7286564" y="3011233"/>
              <a:ext cx="86787" cy="179364"/>
            </a:xfrm>
            <a:custGeom>
              <a:avLst/>
              <a:gdLst/>
              <a:ahLst/>
              <a:cxnLst/>
              <a:rect l="l" t="t" r="r" b="b"/>
              <a:pathLst>
                <a:path w="1420" h="2898" extrusionOk="0">
                  <a:moveTo>
                    <a:pt x="192" y="1"/>
                  </a:moveTo>
                  <a:cubicBezTo>
                    <a:pt x="118" y="1"/>
                    <a:pt x="44" y="43"/>
                    <a:pt x="19" y="121"/>
                  </a:cubicBezTo>
                  <a:cubicBezTo>
                    <a:pt x="1" y="177"/>
                    <a:pt x="10" y="226"/>
                    <a:pt x="28" y="279"/>
                  </a:cubicBezTo>
                  <a:lnTo>
                    <a:pt x="28" y="279"/>
                  </a:lnTo>
                  <a:cubicBezTo>
                    <a:pt x="27" y="278"/>
                    <a:pt x="27" y="277"/>
                    <a:pt x="27" y="277"/>
                  </a:cubicBezTo>
                  <a:lnTo>
                    <a:pt x="27" y="277"/>
                  </a:lnTo>
                  <a:cubicBezTo>
                    <a:pt x="42" y="315"/>
                    <a:pt x="50" y="353"/>
                    <a:pt x="61" y="391"/>
                  </a:cubicBezTo>
                  <a:cubicBezTo>
                    <a:pt x="83" y="464"/>
                    <a:pt x="101" y="538"/>
                    <a:pt x="124" y="611"/>
                  </a:cubicBezTo>
                  <a:cubicBezTo>
                    <a:pt x="159" y="714"/>
                    <a:pt x="188" y="820"/>
                    <a:pt x="215" y="926"/>
                  </a:cubicBezTo>
                  <a:cubicBezTo>
                    <a:pt x="241" y="1022"/>
                    <a:pt x="281" y="1114"/>
                    <a:pt x="317" y="1206"/>
                  </a:cubicBezTo>
                  <a:cubicBezTo>
                    <a:pt x="327" y="1237"/>
                    <a:pt x="338" y="1267"/>
                    <a:pt x="348" y="1298"/>
                  </a:cubicBezTo>
                  <a:cubicBezTo>
                    <a:pt x="361" y="1333"/>
                    <a:pt x="372" y="1375"/>
                    <a:pt x="389" y="1411"/>
                  </a:cubicBezTo>
                  <a:cubicBezTo>
                    <a:pt x="395" y="1425"/>
                    <a:pt x="399" y="1437"/>
                    <a:pt x="405" y="1451"/>
                  </a:cubicBezTo>
                  <a:cubicBezTo>
                    <a:pt x="418" y="1492"/>
                    <a:pt x="431" y="1531"/>
                    <a:pt x="443" y="1572"/>
                  </a:cubicBezTo>
                  <a:cubicBezTo>
                    <a:pt x="467" y="1665"/>
                    <a:pt x="493" y="1757"/>
                    <a:pt x="525" y="1848"/>
                  </a:cubicBezTo>
                  <a:cubicBezTo>
                    <a:pt x="555" y="1935"/>
                    <a:pt x="586" y="2022"/>
                    <a:pt x="616" y="2109"/>
                  </a:cubicBezTo>
                  <a:cubicBezTo>
                    <a:pt x="648" y="2200"/>
                    <a:pt x="677" y="2293"/>
                    <a:pt x="720" y="2381"/>
                  </a:cubicBezTo>
                  <a:cubicBezTo>
                    <a:pt x="765" y="2478"/>
                    <a:pt x="813" y="2579"/>
                    <a:pt x="877" y="2666"/>
                  </a:cubicBezTo>
                  <a:cubicBezTo>
                    <a:pt x="921" y="2724"/>
                    <a:pt x="975" y="2772"/>
                    <a:pt x="1032" y="2815"/>
                  </a:cubicBezTo>
                  <a:cubicBezTo>
                    <a:pt x="1055" y="2833"/>
                    <a:pt x="1079" y="2847"/>
                    <a:pt x="1102" y="2865"/>
                  </a:cubicBezTo>
                  <a:cubicBezTo>
                    <a:pt x="1131" y="2887"/>
                    <a:pt x="1165" y="2898"/>
                    <a:pt x="1201" y="2898"/>
                  </a:cubicBezTo>
                  <a:cubicBezTo>
                    <a:pt x="1203" y="2898"/>
                    <a:pt x="1205" y="2898"/>
                    <a:pt x="1207" y="2898"/>
                  </a:cubicBezTo>
                  <a:cubicBezTo>
                    <a:pt x="1266" y="2898"/>
                    <a:pt x="1326" y="2868"/>
                    <a:pt x="1360" y="2819"/>
                  </a:cubicBezTo>
                  <a:cubicBezTo>
                    <a:pt x="1419" y="2733"/>
                    <a:pt x="1394" y="2623"/>
                    <a:pt x="1314" y="2562"/>
                  </a:cubicBezTo>
                  <a:cubicBezTo>
                    <a:pt x="1287" y="2541"/>
                    <a:pt x="1258" y="2523"/>
                    <a:pt x="1231" y="2502"/>
                  </a:cubicBezTo>
                  <a:cubicBezTo>
                    <a:pt x="1217" y="2491"/>
                    <a:pt x="1204" y="2479"/>
                    <a:pt x="1192" y="2467"/>
                  </a:cubicBezTo>
                  <a:cubicBezTo>
                    <a:pt x="1186" y="2460"/>
                    <a:pt x="1180" y="2453"/>
                    <a:pt x="1175" y="2446"/>
                  </a:cubicBezTo>
                  <a:cubicBezTo>
                    <a:pt x="1155" y="2417"/>
                    <a:pt x="1138" y="2388"/>
                    <a:pt x="1121" y="2357"/>
                  </a:cubicBezTo>
                  <a:cubicBezTo>
                    <a:pt x="1081" y="2281"/>
                    <a:pt x="1043" y="2206"/>
                    <a:pt x="1012" y="2126"/>
                  </a:cubicBezTo>
                  <a:cubicBezTo>
                    <a:pt x="961" y="1981"/>
                    <a:pt x="907" y="1834"/>
                    <a:pt x="860" y="1687"/>
                  </a:cubicBezTo>
                  <a:cubicBezTo>
                    <a:pt x="836" y="1610"/>
                    <a:pt x="817" y="1532"/>
                    <a:pt x="794" y="1456"/>
                  </a:cubicBezTo>
                  <a:cubicBezTo>
                    <a:pt x="770" y="1372"/>
                    <a:pt x="739" y="1292"/>
                    <a:pt x="709" y="1211"/>
                  </a:cubicBezTo>
                  <a:cubicBezTo>
                    <a:pt x="674" y="1114"/>
                    <a:pt x="640" y="1017"/>
                    <a:pt x="602" y="921"/>
                  </a:cubicBezTo>
                  <a:cubicBezTo>
                    <a:pt x="573" y="838"/>
                    <a:pt x="554" y="754"/>
                    <a:pt x="530" y="670"/>
                  </a:cubicBezTo>
                  <a:cubicBezTo>
                    <a:pt x="505" y="584"/>
                    <a:pt x="474" y="501"/>
                    <a:pt x="450" y="416"/>
                  </a:cubicBezTo>
                  <a:cubicBezTo>
                    <a:pt x="427" y="332"/>
                    <a:pt x="407" y="245"/>
                    <a:pt x="378" y="161"/>
                  </a:cubicBezTo>
                  <a:lnTo>
                    <a:pt x="378" y="161"/>
                  </a:lnTo>
                  <a:cubicBezTo>
                    <a:pt x="379" y="162"/>
                    <a:pt x="379" y="165"/>
                    <a:pt x="380" y="166"/>
                  </a:cubicBezTo>
                  <a:cubicBezTo>
                    <a:pt x="367" y="130"/>
                    <a:pt x="358" y="97"/>
                    <a:pt x="333" y="66"/>
                  </a:cubicBezTo>
                  <a:cubicBezTo>
                    <a:pt x="297" y="22"/>
                    <a:pt x="244" y="1"/>
                    <a:pt x="1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8" name="Google Shape;2118;p42"/>
            <p:cNvSpPr/>
            <p:nvPr/>
          </p:nvSpPr>
          <p:spPr>
            <a:xfrm flipH="1">
              <a:off x="7350065" y="2451292"/>
              <a:ext cx="422566" cy="378349"/>
            </a:xfrm>
            <a:custGeom>
              <a:avLst/>
              <a:gdLst/>
              <a:ahLst/>
              <a:cxnLst/>
              <a:rect l="l" t="t" r="r" b="b"/>
              <a:pathLst>
                <a:path w="6914" h="6113" extrusionOk="0">
                  <a:moveTo>
                    <a:pt x="5035" y="1496"/>
                  </a:moveTo>
                  <a:cubicBezTo>
                    <a:pt x="5035" y="1497"/>
                    <a:pt x="5035" y="1498"/>
                    <a:pt x="5036" y="1499"/>
                  </a:cubicBezTo>
                  <a:lnTo>
                    <a:pt x="5036" y="1499"/>
                  </a:lnTo>
                  <a:lnTo>
                    <a:pt x="5035" y="1496"/>
                  </a:lnTo>
                  <a:close/>
                  <a:moveTo>
                    <a:pt x="1752" y="1597"/>
                  </a:moveTo>
                  <a:cubicBezTo>
                    <a:pt x="1753" y="1599"/>
                    <a:pt x="1755" y="1602"/>
                    <a:pt x="1756" y="1604"/>
                  </a:cubicBezTo>
                  <a:cubicBezTo>
                    <a:pt x="1755" y="1602"/>
                    <a:pt x="1753" y="1600"/>
                    <a:pt x="1752" y="1597"/>
                  </a:cubicBezTo>
                  <a:close/>
                  <a:moveTo>
                    <a:pt x="5501" y="2127"/>
                  </a:moveTo>
                  <a:cubicBezTo>
                    <a:pt x="5501" y="2129"/>
                    <a:pt x="5501" y="2130"/>
                    <a:pt x="5501" y="2132"/>
                  </a:cubicBezTo>
                  <a:lnTo>
                    <a:pt x="5501" y="2132"/>
                  </a:lnTo>
                  <a:cubicBezTo>
                    <a:pt x="5501" y="2130"/>
                    <a:pt x="5501" y="2129"/>
                    <a:pt x="5501" y="2127"/>
                  </a:cubicBezTo>
                  <a:close/>
                  <a:moveTo>
                    <a:pt x="3600" y="3468"/>
                  </a:moveTo>
                  <a:lnTo>
                    <a:pt x="3600" y="3468"/>
                  </a:lnTo>
                  <a:cubicBezTo>
                    <a:pt x="3599" y="3468"/>
                    <a:pt x="3599" y="3469"/>
                    <a:pt x="3598" y="3469"/>
                  </a:cubicBezTo>
                  <a:cubicBezTo>
                    <a:pt x="3599" y="3469"/>
                    <a:pt x="3599" y="3468"/>
                    <a:pt x="3600" y="3468"/>
                  </a:cubicBezTo>
                  <a:close/>
                  <a:moveTo>
                    <a:pt x="5923" y="3734"/>
                  </a:moveTo>
                  <a:cubicBezTo>
                    <a:pt x="5924" y="3735"/>
                    <a:pt x="5925" y="3736"/>
                    <a:pt x="5926" y="3737"/>
                  </a:cubicBezTo>
                  <a:lnTo>
                    <a:pt x="5926" y="3737"/>
                  </a:lnTo>
                  <a:cubicBezTo>
                    <a:pt x="5925" y="3736"/>
                    <a:pt x="5924" y="3735"/>
                    <a:pt x="5923" y="3734"/>
                  </a:cubicBezTo>
                  <a:close/>
                  <a:moveTo>
                    <a:pt x="4805" y="1"/>
                  </a:moveTo>
                  <a:cubicBezTo>
                    <a:pt x="4780" y="1"/>
                    <a:pt x="4755" y="6"/>
                    <a:pt x="4730" y="17"/>
                  </a:cubicBezTo>
                  <a:cubicBezTo>
                    <a:pt x="4640" y="57"/>
                    <a:pt x="4594" y="170"/>
                    <a:pt x="4636" y="262"/>
                  </a:cubicBezTo>
                  <a:cubicBezTo>
                    <a:pt x="4657" y="305"/>
                    <a:pt x="4675" y="349"/>
                    <a:pt x="4692" y="394"/>
                  </a:cubicBezTo>
                  <a:cubicBezTo>
                    <a:pt x="4721" y="471"/>
                    <a:pt x="4752" y="548"/>
                    <a:pt x="4780" y="624"/>
                  </a:cubicBezTo>
                  <a:cubicBezTo>
                    <a:pt x="4808" y="699"/>
                    <a:pt x="4833" y="774"/>
                    <a:pt x="4859" y="848"/>
                  </a:cubicBezTo>
                  <a:cubicBezTo>
                    <a:pt x="4885" y="922"/>
                    <a:pt x="4911" y="994"/>
                    <a:pt x="4931" y="1068"/>
                  </a:cubicBezTo>
                  <a:cubicBezTo>
                    <a:pt x="4970" y="1210"/>
                    <a:pt x="5002" y="1355"/>
                    <a:pt x="5037" y="1499"/>
                  </a:cubicBezTo>
                  <a:cubicBezTo>
                    <a:pt x="5036" y="1499"/>
                    <a:pt x="5036" y="1499"/>
                    <a:pt x="5036" y="1499"/>
                  </a:cubicBezTo>
                  <a:lnTo>
                    <a:pt x="5036" y="1499"/>
                  </a:lnTo>
                  <a:lnTo>
                    <a:pt x="5037" y="1500"/>
                  </a:lnTo>
                  <a:cubicBezTo>
                    <a:pt x="5037" y="1504"/>
                    <a:pt x="5038" y="1508"/>
                    <a:pt x="5039" y="1512"/>
                  </a:cubicBezTo>
                  <a:lnTo>
                    <a:pt x="5039" y="1512"/>
                  </a:lnTo>
                  <a:cubicBezTo>
                    <a:pt x="5039" y="1511"/>
                    <a:pt x="5038" y="1509"/>
                    <a:pt x="5038" y="1507"/>
                  </a:cubicBezTo>
                  <a:lnTo>
                    <a:pt x="5038" y="1507"/>
                  </a:lnTo>
                  <a:cubicBezTo>
                    <a:pt x="5055" y="1589"/>
                    <a:pt x="5069" y="1673"/>
                    <a:pt x="5083" y="1755"/>
                  </a:cubicBezTo>
                  <a:cubicBezTo>
                    <a:pt x="5096" y="1834"/>
                    <a:pt x="5110" y="1913"/>
                    <a:pt x="5119" y="1993"/>
                  </a:cubicBezTo>
                  <a:cubicBezTo>
                    <a:pt x="5132" y="2150"/>
                    <a:pt x="5150" y="2304"/>
                    <a:pt x="5173" y="2460"/>
                  </a:cubicBezTo>
                  <a:cubicBezTo>
                    <a:pt x="5193" y="2606"/>
                    <a:pt x="5210" y="2752"/>
                    <a:pt x="5226" y="2899"/>
                  </a:cubicBezTo>
                  <a:cubicBezTo>
                    <a:pt x="5246" y="3100"/>
                    <a:pt x="5269" y="3302"/>
                    <a:pt x="5322" y="3498"/>
                  </a:cubicBezTo>
                  <a:cubicBezTo>
                    <a:pt x="5303" y="3488"/>
                    <a:pt x="5284" y="3476"/>
                    <a:pt x="5264" y="3466"/>
                  </a:cubicBezTo>
                  <a:cubicBezTo>
                    <a:pt x="5169" y="3413"/>
                    <a:pt x="5072" y="3363"/>
                    <a:pt x="4977" y="3311"/>
                  </a:cubicBezTo>
                  <a:cubicBezTo>
                    <a:pt x="4651" y="3134"/>
                    <a:pt x="4320" y="2966"/>
                    <a:pt x="3989" y="2795"/>
                  </a:cubicBezTo>
                  <a:cubicBezTo>
                    <a:pt x="3663" y="2627"/>
                    <a:pt x="3339" y="2454"/>
                    <a:pt x="3007" y="2297"/>
                  </a:cubicBezTo>
                  <a:cubicBezTo>
                    <a:pt x="2943" y="2264"/>
                    <a:pt x="2880" y="2231"/>
                    <a:pt x="2817" y="2198"/>
                  </a:cubicBezTo>
                  <a:cubicBezTo>
                    <a:pt x="2736" y="2157"/>
                    <a:pt x="2654" y="2118"/>
                    <a:pt x="2572" y="2079"/>
                  </a:cubicBezTo>
                  <a:cubicBezTo>
                    <a:pt x="2530" y="2059"/>
                    <a:pt x="2489" y="2039"/>
                    <a:pt x="2448" y="2019"/>
                  </a:cubicBezTo>
                  <a:cubicBezTo>
                    <a:pt x="2441" y="2007"/>
                    <a:pt x="2437" y="1994"/>
                    <a:pt x="2428" y="1983"/>
                  </a:cubicBezTo>
                  <a:cubicBezTo>
                    <a:pt x="2407" y="1956"/>
                    <a:pt x="2385" y="1929"/>
                    <a:pt x="2364" y="1902"/>
                  </a:cubicBezTo>
                  <a:cubicBezTo>
                    <a:pt x="2329" y="1849"/>
                    <a:pt x="2299" y="1794"/>
                    <a:pt x="2263" y="1743"/>
                  </a:cubicBezTo>
                  <a:cubicBezTo>
                    <a:pt x="2220" y="1682"/>
                    <a:pt x="2184" y="1619"/>
                    <a:pt x="2147" y="1556"/>
                  </a:cubicBezTo>
                  <a:cubicBezTo>
                    <a:pt x="2117" y="1499"/>
                    <a:pt x="2088" y="1440"/>
                    <a:pt x="2056" y="1382"/>
                  </a:cubicBezTo>
                  <a:cubicBezTo>
                    <a:pt x="2022" y="1323"/>
                    <a:pt x="1984" y="1266"/>
                    <a:pt x="1948" y="1207"/>
                  </a:cubicBezTo>
                  <a:cubicBezTo>
                    <a:pt x="1879" y="1091"/>
                    <a:pt x="1813" y="972"/>
                    <a:pt x="1739" y="858"/>
                  </a:cubicBezTo>
                  <a:cubicBezTo>
                    <a:pt x="1661" y="739"/>
                    <a:pt x="1581" y="619"/>
                    <a:pt x="1501" y="498"/>
                  </a:cubicBezTo>
                  <a:cubicBezTo>
                    <a:pt x="1429" y="391"/>
                    <a:pt x="1350" y="288"/>
                    <a:pt x="1273" y="183"/>
                  </a:cubicBezTo>
                  <a:cubicBezTo>
                    <a:pt x="1245" y="143"/>
                    <a:pt x="1208" y="112"/>
                    <a:pt x="1158" y="101"/>
                  </a:cubicBezTo>
                  <a:cubicBezTo>
                    <a:pt x="1145" y="98"/>
                    <a:pt x="1132" y="96"/>
                    <a:pt x="1119" y="96"/>
                  </a:cubicBezTo>
                  <a:cubicBezTo>
                    <a:pt x="1085" y="96"/>
                    <a:pt x="1050" y="106"/>
                    <a:pt x="1021" y="125"/>
                  </a:cubicBezTo>
                  <a:cubicBezTo>
                    <a:pt x="938" y="175"/>
                    <a:pt x="902" y="296"/>
                    <a:pt x="960" y="378"/>
                  </a:cubicBezTo>
                  <a:cubicBezTo>
                    <a:pt x="1006" y="442"/>
                    <a:pt x="1053" y="504"/>
                    <a:pt x="1098" y="567"/>
                  </a:cubicBezTo>
                  <a:cubicBezTo>
                    <a:pt x="1098" y="567"/>
                    <a:pt x="1098" y="567"/>
                    <a:pt x="1098" y="567"/>
                  </a:cubicBezTo>
                  <a:lnTo>
                    <a:pt x="1098" y="567"/>
                  </a:lnTo>
                  <a:cubicBezTo>
                    <a:pt x="1214" y="732"/>
                    <a:pt x="1328" y="899"/>
                    <a:pt x="1435" y="1068"/>
                  </a:cubicBezTo>
                  <a:cubicBezTo>
                    <a:pt x="1491" y="1159"/>
                    <a:pt x="1546" y="1253"/>
                    <a:pt x="1599" y="1345"/>
                  </a:cubicBezTo>
                  <a:cubicBezTo>
                    <a:pt x="1651" y="1429"/>
                    <a:pt x="1704" y="1511"/>
                    <a:pt x="1752" y="1597"/>
                  </a:cubicBezTo>
                  <a:lnTo>
                    <a:pt x="1752" y="1597"/>
                  </a:lnTo>
                  <a:cubicBezTo>
                    <a:pt x="1749" y="1592"/>
                    <a:pt x="1747" y="1587"/>
                    <a:pt x="1745" y="1583"/>
                  </a:cubicBezTo>
                  <a:lnTo>
                    <a:pt x="1745" y="1583"/>
                  </a:lnTo>
                  <a:cubicBezTo>
                    <a:pt x="1774" y="1639"/>
                    <a:pt x="1803" y="1696"/>
                    <a:pt x="1834" y="1753"/>
                  </a:cubicBezTo>
                  <a:cubicBezTo>
                    <a:pt x="1590" y="1652"/>
                    <a:pt x="1348" y="1552"/>
                    <a:pt x="1108" y="1443"/>
                  </a:cubicBezTo>
                  <a:cubicBezTo>
                    <a:pt x="941" y="1369"/>
                    <a:pt x="771" y="1297"/>
                    <a:pt x="604" y="1222"/>
                  </a:cubicBezTo>
                  <a:cubicBezTo>
                    <a:pt x="512" y="1181"/>
                    <a:pt x="419" y="1139"/>
                    <a:pt x="323" y="1110"/>
                  </a:cubicBezTo>
                  <a:cubicBezTo>
                    <a:pt x="287" y="1100"/>
                    <a:pt x="248" y="1092"/>
                    <a:pt x="209" y="1092"/>
                  </a:cubicBezTo>
                  <a:cubicBezTo>
                    <a:pt x="150" y="1092"/>
                    <a:pt x="92" y="1110"/>
                    <a:pt x="53" y="1164"/>
                  </a:cubicBezTo>
                  <a:cubicBezTo>
                    <a:pt x="14" y="1218"/>
                    <a:pt x="1" y="1289"/>
                    <a:pt x="28" y="1352"/>
                  </a:cubicBezTo>
                  <a:cubicBezTo>
                    <a:pt x="60" y="1422"/>
                    <a:pt x="129" y="1465"/>
                    <a:pt x="201" y="1465"/>
                  </a:cubicBezTo>
                  <a:cubicBezTo>
                    <a:pt x="206" y="1465"/>
                    <a:pt x="212" y="1465"/>
                    <a:pt x="217" y="1465"/>
                  </a:cubicBezTo>
                  <a:lnTo>
                    <a:pt x="218" y="1465"/>
                  </a:lnTo>
                  <a:cubicBezTo>
                    <a:pt x="324" y="1501"/>
                    <a:pt x="426" y="1548"/>
                    <a:pt x="529" y="1593"/>
                  </a:cubicBezTo>
                  <a:cubicBezTo>
                    <a:pt x="694" y="1666"/>
                    <a:pt x="858" y="1737"/>
                    <a:pt x="1022" y="1811"/>
                  </a:cubicBezTo>
                  <a:cubicBezTo>
                    <a:pt x="1193" y="1888"/>
                    <a:pt x="1367" y="1961"/>
                    <a:pt x="1541" y="2032"/>
                  </a:cubicBezTo>
                  <a:cubicBezTo>
                    <a:pt x="1709" y="2102"/>
                    <a:pt x="1878" y="2169"/>
                    <a:pt x="2044" y="2240"/>
                  </a:cubicBezTo>
                  <a:cubicBezTo>
                    <a:pt x="2223" y="2315"/>
                    <a:pt x="2395" y="2404"/>
                    <a:pt x="2569" y="2487"/>
                  </a:cubicBezTo>
                  <a:cubicBezTo>
                    <a:pt x="2644" y="2525"/>
                    <a:pt x="2719" y="2566"/>
                    <a:pt x="2794" y="2604"/>
                  </a:cubicBezTo>
                  <a:cubicBezTo>
                    <a:pt x="2875" y="2644"/>
                    <a:pt x="2958" y="2681"/>
                    <a:pt x="3039" y="2721"/>
                  </a:cubicBezTo>
                  <a:cubicBezTo>
                    <a:pt x="3238" y="2821"/>
                    <a:pt x="3433" y="2924"/>
                    <a:pt x="3631" y="3026"/>
                  </a:cubicBezTo>
                  <a:cubicBezTo>
                    <a:pt x="3763" y="3094"/>
                    <a:pt x="3894" y="3163"/>
                    <a:pt x="4027" y="3231"/>
                  </a:cubicBezTo>
                  <a:cubicBezTo>
                    <a:pt x="3972" y="3254"/>
                    <a:pt x="3916" y="3276"/>
                    <a:pt x="3862" y="3301"/>
                  </a:cubicBezTo>
                  <a:cubicBezTo>
                    <a:pt x="3769" y="3345"/>
                    <a:pt x="3687" y="3403"/>
                    <a:pt x="3605" y="3464"/>
                  </a:cubicBezTo>
                  <a:lnTo>
                    <a:pt x="3605" y="3464"/>
                  </a:lnTo>
                  <a:cubicBezTo>
                    <a:pt x="3517" y="3526"/>
                    <a:pt x="3431" y="3587"/>
                    <a:pt x="3344" y="3650"/>
                  </a:cubicBezTo>
                  <a:lnTo>
                    <a:pt x="3344" y="3650"/>
                  </a:lnTo>
                  <a:cubicBezTo>
                    <a:pt x="3344" y="3649"/>
                    <a:pt x="3344" y="3649"/>
                    <a:pt x="3344" y="3649"/>
                  </a:cubicBezTo>
                  <a:lnTo>
                    <a:pt x="3344" y="3649"/>
                  </a:lnTo>
                  <a:cubicBezTo>
                    <a:pt x="3255" y="3713"/>
                    <a:pt x="3162" y="3772"/>
                    <a:pt x="3071" y="3833"/>
                  </a:cubicBezTo>
                  <a:cubicBezTo>
                    <a:pt x="2987" y="3888"/>
                    <a:pt x="2901" y="3935"/>
                    <a:pt x="2814" y="3984"/>
                  </a:cubicBezTo>
                  <a:cubicBezTo>
                    <a:pt x="2727" y="4033"/>
                    <a:pt x="2639" y="4081"/>
                    <a:pt x="2552" y="4132"/>
                  </a:cubicBezTo>
                  <a:cubicBezTo>
                    <a:pt x="2459" y="4186"/>
                    <a:pt x="2365" y="4243"/>
                    <a:pt x="2271" y="4295"/>
                  </a:cubicBezTo>
                  <a:cubicBezTo>
                    <a:pt x="2277" y="4291"/>
                    <a:pt x="2284" y="4288"/>
                    <a:pt x="2292" y="4285"/>
                  </a:cubicBezTo>
                  <a:lnTo>
                    <a:pt x="2292" y="4285"/>
                  </a:lnTo>
                  <a:cubicBezTo>
                    <a:pt x="2160" y="4353"/>
                    <a:pt x="2030" y="4424"/>
                    <a:pt x="1891" y="4478"/>
                  </a:cubicBezTo>
                  <a:cubicBezTo>
                    <a:pt x="1794" y="4512"/>
                    <a:pt x="1697" y="4552"/>
                    <a:pt x="1597" y="4577"/>
                  </a:cubicBezTo>
                  <a:cubicBezTo>
                    <a:pt x="1591" y="4577"/>
                    <a:pt x="1586" y="4578"/>
                    <a:pt x="1581" y="4580"/>
                  </a:cubicBezTo>
                  <a:cubicBezTo>
                    <a:pt x="1576" y="4579"/>
                    <a:pt x="1571" y="4579"/>
                    <a:pt x="1566" y="4579"/>
                  </a:cubicBezTo>
                  <a:cubicBezTo>
                    <a:pt x="1490" y="4579"/>
                    <a:pt x="1417" y="4628"/>
                    <a:pt x="1391" y="4701"/>
                  </a:cubicBezTo>
                  <a:cubicBezTo>
                    <a:pt x="1356" y="4798"/>
                    <a:pt x="1407" y="4902"/>
                    <a:pt x="1501" y="4939"/>
                  </a:cubicBezTo>
                  <a:cubicBezTo>
                    <a:pt x="1518" y="4945"/>
                    <a:pt x="1535" y="4948"/>
                    <a:pt x="1555" y="4950"/>
                  </a:cubicBezTo>
                  <a:cubicBezTo>
                    <a:pt x="1565" y="4951"/>
                    <a:pt x="1575" y="4952"/>
                    <a:pt x="1587" y="4952"/>
                  </a:cubicBezTo>
                  <a:cubicBezTo>
                    <a:pt x="1629" y="4951"/>
                    <a:pt x="1672" y="4941"/>
                    <a:pt x="1711" y="4929"/>
                  </a:cubicBezTo>
                  <a:cubicBezTo>
                    <a:pt x="1743" y="4920"/>
                    <a:pt x="1774" y="4910"/>
                    <a:pt x="1806" y="4899"/>
                  </a:cubicBezTo>
                  <a:cubicBezTo>
                    <a:pt x="1850" y="4884"/>
                    <a:pt x="1893" y="4868"/>
                    <a:pt x="1937" y="4853"/>
                  </a:cubicBezTo>
                  <a:cubicBezTo>
                    <a:pt x="2030" y="4822"/>
                    <a:pt x="2122" y="4787"/>
                    <a:pt x="2210" y="4743"/>
                  </a:cubicBezTo>
                  <a:cubicBezTo>
                    <a:pt x="2296" y="4700"/>
                    <a:pt x="2381" y="4656"/>
                    <a:pt x="2464" y="4610"/>
                  </a:cubicBezTo>
                  <a:cubicBezTo>
                    <a:pt x="2552" y="4564"/>
                    <a:pt x="2638" y="4511"/>
                    <a:pt x="2723" y="4461"/>
                  </a:cubicBezTo>
                  <a:cubicBezTo>
                    <a:pt x="2801" y="4415"/>
                    <a:pt x="2880" y="4371"/>
                    <a:pt x="2958" y="4327"/>
                  </a:cubicBezTo>
                  <a:cubicBezTo>
                    <a:pt x="3040" y="4281"/>
                    <a:pt x="3124" y="4239"/>
                    <a:pt x="3204" y="4187"/>
                  </a:cubicBezTo>
                  <a:cubicBezTo>
                    <a:pt x="3366" y="4083"/>
                    <a:pt x="3523" y="3973"/>
                    <a:pt x="3681" y="3861"/>
                  </a:cubicBezTo>
                  <a:lnTo>
                    <a:pt x="3681" y="3861"/>
                  </a:lnTo>
                  <a:cubicBezTo>
                    <a:pt x="3678" y="3864"/>
                    <a:pt x="3674" y="3866"/>
                    <a:pt x="3670" y="3869"/>
                  </a:cubicBezTo>
                  <a:cubicBezTo>
                    <a:pt x="3745" y="3818"/>
                    <a:pt x="3818" y="3765"/>
                    <a:pt x="3891" y="3713"/>
                  </a:cubicBezTo>
                  <a:lnTo>
                    <a:pt x="3891" y="3713"/>
                  </a:lnTo>
                  <a:cubicBezTo>
                    <a:pt x="3891" y="3713"/>
                    <a:pt x="3890" y="3714"/>
                    <a:pt x="3890" y="3714"/>
                  </a:cubicBezTo>
                  <a:cubicBezTo>
                    <a:pt x="3922" y="3691"/>
                    <a:pt x="3955" y="3670"/>
                    <a:pt x="3989" y="3650"/>
                  </a:cubicBezTo>
                  <a:cubicBezTo>
                    <a:pt x="4082" y="3604"/>
                    <a:pt x="4179" y="3565"/>
                    <a:pt x="4275" y="3528"/>
                  </a:cubicBezTo>
                  <a:cubicBezTo>
                    <a:pt x="4285" y="3524"/>
                    <a:pt x="4296" y="3522"/>
                    <a:pt x="4306" y="3518"/>
                  </a:cubicBezTo>
                  <a:cubicBezTo>
                    <a:pt x="4346" y="3510"/>
                    <a:pt x="4387" y="3504"/>
                    <a:pt x="4428" y="3499"/>
                  </a:cubicBezTo>
                  <a:cubicBezTo>
                    <a:pt x="4459" y="3497"/>
                    <a:pt x="4489" y="3496"/>
                    <a:pt x="4520" y="3496"/>
                  </a:cubicBezTo>
                  <a:cubicBezTo>
                    <a:pt x="4527" y="3497"/>
                    <a:pt x="4533" y="3497"/>
                    <a:pt x="4541" y="3498"/>
                  </a:cubicBezTo>
                  <a:cubicBezTo>
                    <a:pt x="4567" y="3512"/>
                    <a:pt x="4593" y="3524"/>
                    <a:pt x="4619" y="3538"/>
                  </a:cubicBezTo>
                  <a:cubicBezTo>
                    <a:pt x="4784" y="3626"/>
                    <a:pt x="4951" y="3713"/>
                    <a:pt x="5113" y="3805"/>
                  </a:cubicBezTo>
                  <a:cubicBezTo>
                    <a:pt x="5201" y="3856"/>
                    <a:pt x="5290" y="3907"/>
                    <a:pt x="5381" y="3952"/>
                  </a:cubicBezTo>
                  <a:cubicBezTo>
                    <a:pt x="5459" y="3991"/>
                    <a:pt x="5537" y="4025"/>
                    <a:pt x="5616" y="4063"/>
                  </a:cubicBezTo>
                  <a:cubicBezTo>
                    <a:pt x="5795" y="4153"/>
                    <a:pt x="5963" y="4262"/>
                    <a:pt x="6147" y="4342"/>
                  </a:cubicBezTo>
                  <a:cubicBezTo>
                    <a:pt x="6206" y="4368"/>
                    <a:pt x="6266" y="4397"/>
                    <a:pt x="6324" y="4424"/>
                  </a:cubicBezTo>
                  <a:cubicBezTo>
                    <a:pt x="6248" y="4473"/>
                    <a:pt x="6174" y="4532"/>
                    <a:pt x="6106" y="4590"/>
                  </a:cubicBezTo>
                  <a:cubicBezTo>
                    <a:pt x="5974" y="4703"/>
                    <a:pt x="5858" y="4832"/>
                    <a:pt x="5732" y="4952"/>
                  </a:cubicBezTo>
                  <a:cubicBezTo>
                    <a:pt x="5611" y="5069"/>
                    <a:pt x="5492" y="5189"/>
                    <a:pt x="5372" y="5306"/>
                  </a:cubicBezTo>
                  <a:cubicBezTo>
                    <a:pt x="5372" y="5306"/>
                    <a:pt x="5373" y="5305"/>
                    <a:pt x="5373" y="5305"/>
                  </a:cubicBezTo>
                  <a:lnTo>
                    <a:pt x="5373" y="5305"/>
                  </a:lnTo>
                  <a:cubicBezTo>
                    <a:pt x="5338" y="5335"/>
                    <a:pt x="5304" y="5366"/>
                    <a:pt x="5266" y="5395"/>
                  </a:cubicBezTo>
                  <a:cubicBezTo>
                    <a:pt x="5224" y="5427"/>
                    <a:pt x="5180" y="5457"/>
                    <a:pt x="5138" y="5492"/>
                  </a:cubicBezTo>
                  <a:cubicBezTo>
                    <a:pt x="5055" y="5560"/>
                    <a:pt x="4993" y="5652"/>
                    <a:pt x="4917" y="5729"/>
                  </a:cubicBezTo>
                  <a:cubicBezTo>
                    <a:pt x="4902" y="5741"/>
                    <a:pt x="4888" y="5753"/>
                    <a:pt x="4873" y="5764"/>
                  </a:cubicBezTo>
                  <a:lnTo>
                    <a:pt x="4873" y="5764"/>
                  </a:lnTo>
                  <a:cubicBezTo>
                    <a:pt x="4873" y="5764"/>
                    <a:pt x="4873" y="5764"/>
                    <a:pt x="4873" y="5764"/>
                  </a:cubicBezTo>
                  <a:lnTo>
                    <a:pt x="4873" y="5764"/>
                  </a:lnTo>
                  <a:cubicBezTo>
                    <a:pt x="4873" y="5764"/>
                    <a:pt x="4872" y="5765"/>
                    <a:pt x="4872" y="5765"/>
                  </a:cubicBezTo>
                  <a:cubicBezTo>
                    <a:pt x="4872" y="5765"/>
                    <a:pt x="4873" y="5765"/>
                    <a:pt x="4873" y="5764"/>
                  </a:cubicBezTo>
                  <a:lnTo>
                    <a:pt x="4873" y="5764"/>
                  </a:lnTo>
                  <a:cubicBezTo>
                    <a:pt x="4873" y="5765"/>
                    <a:pt x="4872" y="5765"/>
                    <a:pt x="4872" y="5765"/>
                  </a:cubicBezTo>
                  <a:cubicBezTo>
                    <a:pt x="4871" y="5766"/>
                    <a:pt x="4871" y="5766"/>
                    <a:pt x="4871" y="5766"/>
                  </a:cubicBezTo>
                  <a:cubicBezTo>
                    <a:pt x="4818" y="5794"/>
                    <a:pt x="4779" y="5847"/>
                    <a:pt x="4774" y="5912"/>
                  </a:cubicBezTo>
                  <a:cubicBezTo>
                    <a:pt x="4764" y="6010"/>
                    <a:pt x="4840" y="6106"/>
                    <a:pt x="4941" y="6112"/>
                  </a:cubicBezTo>
                  <a:cubicBezTo>
                    <a:pt x="4946" y="6113"/>
                    <a:pt x="4952" y="6113"/>
                    <a:pt x="4957" y="6113"/>
                  </a:cubicBezTo>
                  <a:cubicBezTo>
                    <a:pt x="5023" y="6112"/>
                    <a:pt x="5073" y="6079"/>
                    <a:pt x="5125" y="6037"/>
                  </a:cubicBezTo>
                  <a:cubicBezTo>
                    <a:pt x="5159" y="6010"/>
                    <a:pt x="5193" y="5979"/>
                    <a:pt x="5222" y="5946"/>
                  </a:cubicBezTo>
                  <a:cubicBezTo>
                    <a:pt x="5274" y="5888"/>
                    <a:pt x="5324" y="5827"/>
                    <a:pt x="5380" y="5772"/>
                  </a:cubicBezTo>
                  <a:cubicBezTo>
                    <a:pt x="5419" y="5740"/>
                    <a:pt x="5460" y="5712"/>
                    <a:pt x="5501" y="5682"/>
                  </a:cubicBezTo>
                  <a:cubicBezTo>
                    <a:pt x="5543" y="5650"/>
                    <a:pt x="5581" y="5616"/>
                    <a:pt x="5620" y="5580"/>
                  </a:cubicBezTo>
                  <a:cubicBezTo>
                    <a:pt x="5703" y="5503"/>
                    <a:pt x="5780" y="5421"/>
                    <a:pt x="5861" y="5343"/>
                  </a:cubicBezTo>
                  <a:cubicBezTo>
                    <a:pt x="5937" y="5269"/>
                    <a:pt x="6013" y="5197"/>
                    <a:pt x="6089" y="5122"/>
                  </a:cubicBezTo>
                  <a:cubicBezTo>
                    <a:pt x="6155" y="5056"/>
                    <a:pt x="6220" y="4989"/>
                    <a:pt x="6286" y="4924"/>
                  </a:cubicBezTo>
                  <a:cubicBezTo>
                    <a:pt x="6352" y="4867"/>
                    <a:pt x="6419" y="4809"/>
                    <a:pt x="6490" y="4759"/>
                  </a:cubicBezTo>
                  <a:cubicBezTo>
                    <a:pt x="6520" y="4739"/>
                    <a:pt x="6549" y="4719"/>
                    <a:pt x="6580" y="4701"/>
                  </a:cubicBezTo>
                  <a:cubicBezTo>
                    <a:pt x="6597" y="4693"/>
                    <a:pt x="6617" y="4685"/>
                    <a:pt x="6635" y="4678"/>
                  </a:cubicBezTo>
                  <a:lnTo>
                    <a:pt x="6635" y="4678"/>
                  </a:lnTo>
                  <a:cubicBezTo>
                    <a:pt x="6635" y="4678"/>
                    <a:pt x="6634" y="4678"/>
                    <a:pt x="6634" y="4678"/>
                  </a:cubicBezTo>
                  <a:lnTo>
                    <a:pt x="6634" y="4678"/>
                  </a:lnTo>
                  <a:cubicBezTo>
                    <a:pt x="6636" y="4677"/>
                    <a:pt x="6638" y="4676"/>
                    <a:pt x="6641" y="4676"/>
                  </a:cubicBezTo>
                  <a:cubicBezTo>
                    <a:pt x="6642" y="4675"/>
                    <a:pt x="6643" y="4675"/>
                    <a:pt x="6645" y="4674"/>
                  </a:cubicBezTo>
                  <a:lnTo>
                    <a:pt x="6645" y="4674"/>
                  </a:lnTo>
                  <a:cubicBezTo>
                    <a:pt x="6644" y="4674"/>
                    <a:pt x="6644" y="4674"/>
                    <a:pt x="6644" y="4674"/>
                  </a:cubicBezTo>
                  <a:cubicBezTo>
                    <a:pt x="6658" y="4670"/>
                    <a:pt x="6672" y="4665"/>
                    <a:pt x="6685" y="4661"/>
                  </a:cubicBezTo>
                  <a:cubicBezTo>
                    <a:pt x="6690" y="4661"/>
                    <a:pt x="6696" y="4660"/>
                    <a:pt x="6700" y="4658"/>
                  </a:cubicBezTo>
                  <a:lnTo>
                    <a:pt x="6701" y="4658"/>
                  </a:lnTo>
                  <a:cubicBezTo>
                    <a:pt x="6704" y="4660"/>
                    <a:pt x="6706" y="4660"/>
                    <a:pt x="6707" y="4660"/>
                  </a:cubicBezTo>
                  <a:cubicBezTo>
                    <a:pt x="6713" y="4660"/>
                    <a:pt x="6718" y="4660"/>
                    <a:pt x="6724" y="4660"/>
                  </a:cubicBezTo>
                  <a:cubicBezTo>
                    <a:pt x="6818" y="4660"/>
                    <a:pt x="6900" y="4588"/>
                    <a:pt x="6910" y="4493"/>
                  </a:cubicBezTo>
                  <a:cubicBezTo>
                    <a:pt x="6913" y="4441"/>
                    <a:pt x="6896" y="4393"/>
                    <a:pt x="6865" y="4357"/>
                  </a:cubicBezTo>
                  <a:cubicBezTo>
                    <a:pt x="6855" y="4297"/>
                    <a:pt x="6816" y="4243"/>
                    <a:pt x="6756" y="4215"/>
                  </a:cubicBezTo>
                  <a:cubicBezTo>
                    <a:pt x="6667" y="4172"/>
                    <a:pt x="6575" y="4135"/>
                    <a:pt x="6484" y="4091"/>
                  </a:cubicBezTo>
                  <a:cubicBezTo>
                    <a:pt x="6395" y="4049"/>
                    <a:pt x="6305" y="4010"/>
                    <a:pt x="6216" y="3968"/>
                  </a:cubicBezTo>
                  <a:cubicBezTo>
                    <a:pt x="6142" y="3930"/>
                    <a:pt x="6071" y="3889"/>
                    <a:pt x="5999" y="3848"/>
                  </a:cubicBezTo>
                  <a:cubicBezTo>
                    <a:pt x="5989" y="3805"/>
                    <a:pt x="5964" y="3765"/>
                    <a:pt x="5926" y="3737"/>
                  </a:cubicBezTo>
                  <a:lnTo>
                    <a:pt x="5926" y="3737"/>
                  </a:lnTo>
                  <a:cubicBezTo>
                    <a:pt x="5926" y="3737"/>
                    <a:pt x="5926" y="3737"/>
                    <a:pt x="5926" y="3737"/>
                  </a:cubicBezTo>
                  <a:cubicBezTo>
                    <a:pt x="5925" y="3736"/>
                    <a:pt x="5924" y="3735"/>
                    <a:pt x="5922" y="3734"/>
                  </a:cubicBezTo>
                  <a:lnTo>
                    <a:pt x="5922" y="3734"/>
                  </a:lnTo>
                  <a:cubicBezTo>
                    <a:pt x="5923" y="3734"/>
                    <a:pt x="5923" y="3734"/>
                    <a:pt x="5923" y="3734"/>
                  </a:cubicBezTo>
                  <a:lnTo>
                    <a:pt x="5923" y="3734"/>
                  </a:lnTo>
                  <a:cubicBezTo>
                    <a:pt x="5922" y="3734"/>
                    <a:pt x="5921" y="3733"/>
                    <a:pt x="5921" y="3733"/>
                  </a:cubicBezTo>
                  <a:lnTo>
                    <a:pt x="5921" y="3733"/>
                  </a:lnTo>
                  <a:cubicBezTo>
                    <a:pt x="5911" y="3726"/>
                    <a:pt x="5903" y="3718"/>
                    <a:pt x="5893" y="3711"/>
                  </a:cubicBezTo>
                  <a:cubicBezTo>
                    <a:pt x="5855" y="3679"/>
                    <a:pt x="5818" y="3646"/>
                    <a:pt x="5782" y="3612"/>
                  </a:cubicBezTo>
                  <a:cubicBezTo>
                    <a:pt x="5772" y="3600"/>
                    <a:pt x="5762" y="3587"/>
                    <a:pt x="5752" y="3573"/>
                  </a:cubicBezTo>
                  <a:cubicBezTo>
                    <a:pt x="5743" y="3560"/>
                    <a:pt x="5734" y="3546"/>
                    <a:pt x="5726" y="3531"/>
                  </a:cubicBezTo>
                  <a:cubicBezTo>
                    <a:pt x="5719" y="3515"/>
                    <a:pt x="5711" y="3499"/>
                    <a:pt x="5704" y="3483"/>
                  </a:cubicBezTo>
                  <a:cubicBezTo>
                    <a:pt x="5690" y="3437"/>
                    <a:pt x="5677" y="3393"/>
                    <a:pt x="5666" y="3346"/>
                  </a:cubicBezTo>
                  <a:cubicBezTo>
                    <a:pt x="5639" y="3226"/>
                    <a:pt x="5620" y="3107"/>
                    <a:pt x="5606" y="2986"/>
                  </a:cubicBezTo>
                  <a:cubicBezTo>
                    <a:pt x="5592" y="2839"/>
                    <a:pt x="5575" y="2694"/>
                    <a:pt x="5557" y="2548"/>
                  </a:cubicBezTo>
                  <a:cubicBezTo>
                    <a:pt x="5539" y="2410"/>
                    <a:pt x="5517" y="2272"/>
                    <a:pt x="5501" y="2132"/>
                  </a:cubicBezTo>
                  <a:lnTo>
                    <a:pt x="5501" y="2132"/>
                  </a:lnTo>
                  <a:cubicBezTo>
                    <a:pt x="5502" y="2138"/>
                    <a:pt x="5502" y="2145"/>
                    <a:pt x="5502" y="2151"/>
                  </a:cubicBezTo>
                  <a:cubicBezTo>
                    <a:pt x="5495" y="2060"/>
                    <a:pt x="5491" y="1970"/>
                    <a:pt x="5478" y="1881"/>
                  </a:cubicBezTo>
                  <a:cubicBezTo>
                    <a:pt x="5467" y="1802"/>
                    <a:pt x="5452" y="1722"/>
                    <a:pt x="5439" y="1643"/>
                  </a:cubicBezTo>
                  <a:cubicBezTo>
                    <a:pt x="5412" y="1476"/>
                    <a:pt x="5369" y="1315"/>
                    <a:pt x="5330" y="1151"/>
                  </a:cubicBezTo>
                  <a:cubicBezTo>
                    <a:pt x="5313" y="1077"/>
                    <a:pt x="5300" y="1002"/>
                    <a:pt x="5277" y="928"/>
                  </a:cubicBezTo>
                  <a:cubicBezTo>
                    <a:pt x="5255" y="856"/>
                    <a:pt x="5229" y="784"/>
                    <a:pt x="5204" y="712"/>
                  </a:cubicBezTo>
                  <a:cubicBezTo>
                    <a:pt x="5152" y="567"/>
                    <a:pt x="5097" y="423"/>
                    <a:pt x="5043" y="279"/>
                  </a:cubicBezTo>
                  <a:lnTo>
                    <a:pt x="5043" y="279"/>
                  </a:lnTo>
                  <a:cubicBezTo>
                    <a:pt x="5045" y="280"/>
                    <a:pt x="5045" y="280"/>
                    <a:pt x="5045" y="280"/>
                  </a:cubicBezTo>
                  <a:cubicBezTo>
                    <a:pt x="5023" y="223"/>
                    <a:pt x="5001" y="166"/>
                    <a:pt x="4975" y="110"/>
                  </a:cubicBezTo>
                  <a:cubicBezTo>
                    <a:pt x="4943" y="42"/>
                    <a:pt x="4876" y="1"/>
                    <a:pt x="48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9" name="Google Shape;2119;p42"/>
            <p:cNvSpPr/>
            <p:nvPr/>
          </p:nvSpPr>
          <p:spPr>
            <a:xfrm flipH="1">
              <a:off x="7301171" y="2606766"/>
              <a:ext cx="26219" cy="158569"/>
            </a:xfrm>
            <a:custGeom>
              <a:avLst/>
              <a:gdLst/>
              <a:ahLst/>
              <a:cxnLst/>
              <a:rect l="l" t="t" r="r" b="b"/>
              <a:pathLst>
                <a:path w="429" h="2562" extrusionOk="0">
                  <a:moveTo>
                    <a:pt x="225" y="0"/>
                  </a:moveTo>
                  <a:cubicBezTo>
                    <a:pt x="216" y="0"/>
                    <a:pt x="206" y="1"/>
                    <a:pt x="196" y="2"/>
                  </a:cubicBezTo>
                  <a:cubicBezTo>
                    <a:pt x="99" y="18"/>
                    <a:pt x="27" y="116"/>
                    <a:pt x="44" y="215"/>
                  </a:cubicBezTo>
                  <a:cubicBezTo>
                    <a:pt x="47" y="240"/>
                    <a:pt x="44" y="265"/>
                    <a:pt x="45" y="291"/>
                  </a:cubicBezTo>
                  <a:cubicBezTo>
                    <a:pt x="45" y="336"/>
                    <a:pt x="47" y="383"/>
                    <a:pt x="49" y="429"/>
                  </a:cubicBezTo>
                  <a:cubicBezTo>
                    <a:pt x="53" y="522"/>
                    <a:pt x="59" y="614"/>
                    <a:pt x="58" y="707"/>
                  </a:cubicBezTo>
                  <a:cubicBezTo>
                    <a:pt x="55" y="818"/>
                    <a:pt x="48" y="928"/>
                    <a:pt x="48" y="1038"/>
                  </a:cubicBezTo>
                  <a:cubicBezTo>
                    <a:pt x="48" y="1149"/>
                    <a:pt x="49" y="1260"/>
                    <a:pt x="51" y="1372"/>
                  </a:cubicBezTo>
                  <a:cubicBezTo>
                    <a:pt x="57" y="1578"/>
                    <a:pt x="60" y="1785"/>
                    <a:pt x="57" y="1991"/>
                  </a:cubicBezTo>
                  <a:cubicBezTo>
                    <a:pt x="57" y="1991"/>
                    <a:pt x="57" y="1992"/>
                    <a:pt x="57" y="1992"/>
                  </a:cubicBezTo>
                  <a:cubicBezTo>
                    <a:pt x="57" y="1995"/>
                    <a:pt x="57" y="1997"/>
                    <a:pt x="57" y="2000"/>
                  </a:cubicBezTo>
                  <a:cubicBezTo>
                    <a:pt x="52" y="2102"/>
                    <a:pt x="48" y="2204"/>
                    <a:pt x="37" y="2304"/>
                  </a:cubicBezTo>
                  <a:cubicBezTo>
                    <a:pt x="1" y="2393"/>
                    <a:pt x="41" y="2491"/>
                    <a:pt x="123" y="2540"/>
                  </a:cubicBezTo>
                  <a:cubicBezTo>
                    <a:pt x="148" y="2555"/>
                    <a:pt x="175" y="2562"/>
                    <a:pt x="202" y="2562"/>
                  </a:cubicBezTo>
                  <a:cubicBezTo>
                    <a:pt x="204" y="2562"/>
                    <a:pt x="206" y="2562"/>
                    <a:pt x="208" y="2562"/>
                  </a:cubicBezTo>
                  <a:cubicBezTo>
                    <a:pt x="283" y="2560"/>
                    <a:pt x="358" y="2508"/>
                    <a:pt x="385" y="2437"/>
                  </a:cubicBezTo>
                  <a:cubicBezTo>
                    <a:pt x="414" y="2364"/>
                    <a:pt x="411" y="2277"/>
                    <a:pt x="417" y="2200"/>
                  </a:cubicBezTo>
                  <a:cubicBezTo>
                    <a:pt x="426" y="2062"/>
                    <a:pt x="428" y="1925"/>
                    <a:pt x="427" y="1787"/>
                  </a:cubicBezTo>
                  <a:cubicBezTo>
                    <a:pt x="426" y="1507"/>
                    <a:pt x="414" y="1228"/>
                    <a:pt x="418" y="949"/>
                  </a:cubicBezTo>
                  <a:cubicBezTo>
                    <a:pt x="418" y="946"/>
                    <a:pt x="418" y="943"/>
                    <a:pt x="418" y="940"/>
                  </a:cubicBezTo>
                  <a:cubicBezTo>
                    <a:pt x="422" y="862"/>
                    <a:pt x="426" y="786"/>
                    <a:pt x="427" y="708"/>
                  </a:cubicBezTo>
                  <a:cubicBezTo>
                    <a:pt x="428" y="642"/>
                    <a:pt x="425" y="576"/>
                    <a:pt x="423" y="510"/>
                  </a:cubicBezTo>
                  <a:cubicBezTo>
                    <a:pt x="420" y="440"/>
                    <a:pt x="416" y="369"/>
                    <a:pt x="415" y="300"/>
                  </a:cubicBezTo>
                  <a:cubicBezTo>
                    <a:pt x="415" y="252"/>
                    <a:pt x="418" y="203"/>
                    <a:pt x="410" y="155"/>
                  </a:cubicBezTo>
                  <a:cubicBezTo>
                    <a:pt x="394" y="66"/>
                    <a:pt x="315" y="0"/>
                    <a:pt x="2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0" name="Google Shape;2120;p42"/>
            <p:cNvSpPr/>
            <p:nvPr/>
          </p:nvSpPr>
          <p:spPr>
            <a:xfrm flipH="1">
              <a:off x="6982138" y="1607573"/>
              <a:ext cx="408632" cy="524910"/>
            </a:xfrm>
            <a:custGeom>
              <a:avLst/>
              <a:gdLst/>
              <a:ahLst/>
              <a:cxnLst/>
              <a:rect l="l" t="t" r="r" b="b"/>
              <a:pathLst>
                <a:path w="6686" h="8481" extrusionOk="0">
                  <a:moveTo>
                    <a:pt x="1470" y="1205"/>
                  </a:moveTo>
                  <a:lnTo>
                    <a:pt x="1470" y="1205"/>
                  </a:lnTo>
                  <a:cubicBezTo>
                    <a:pt x="1472" y="1207"/>
                    <a:pt x="1474" y="1209"/>
                    <a:pt x="1477" y="1212"/>
                  </a:cubicBezTo>
                  <a:lnTo>
                    <a:pt x="1477" y="1212"/>
                  </a:lnTo>
                  <a:cubicBezTo>
                    <a:pt x="1475" y="1209"/>
                    <a:pt x="1472" y="1207"/>
                    <a:pt x="1470" y="1205"/>
                  </a:cubicBezTo>
                  <a:close/>
                  <a:moveTo>
                    <a:pt x="3270" y="3018"/>
                  </a:moveTo>
                  <a:cubicBezTo>
                    <a:pt x="3270" y="3021"/>
                    <a:pt x="3270" y="3023"/>
                    <a:pt x="3270" y="3026"/>
                  </a:cubicBezTo>
                  <a:lnTo>
                    <a:pt x="3270" y="3026"/>
                  </a:lnTo>
                  <a:cubicBezTo>
                    <a:pt x="3270" y="3023"/>
                    <a:pt x="3270" y="3021"/>
                    <a:pt x="3270" y="3018"/>
                  </a:cubicBezTo>
                  <a:close/>
                  <a:moveTo>
                    <a:pt x="3763" y="4222"/>
                  </a:moveTo>
                  <a:cubicBezTo>
                    <a:pt x="3762" y="4222"/>
                    <a:pt x="3762" y="4223"/>
                    <a:pt x="3761" y="4223"/>
                  </a:cubicBezTo>
                  <a:lnTo>
                    <a:pt x="3761" y="4223"/>
                  </a:lnTo>
                  <a:cubicBezTo>
                    <a:pt x="3762" y="4223"/>
                    <a:pt x="3762" y="4223"/>
                    <a:pt x="3763" y="4222"/>
                  </a:cubicBezTo>
                  <a:close/>
                  <a:moveTo>
                    <a:pt x="3761" y="4223"/>
                  </a:moveTo>
                  <a:cubicBezTo>
                    <a:pt x="3761" y="4223"/>
                    <a:pt x="3761" y="4223"/>
                    <a:pt x="3761" y="4223"/>
                  </a:cubicBezTo>
                  <a:lnTo>
                    <a:pt x="3761" y="4223"/>
                  </a:lnTo>
                  <a:cubicBezTo>
                    <a:pt x="3761" y="4223"/>
                    <a:pt x="3761" y="4223"/>
                    <a:pt x="3761" y="4223"/>
                  </a:cubicBezTo>
                  <a:close/>
                  <a:moveTo>
                    <a:pt x="2445" y="6445"/>
                  </a:moveTo>
                  <a:cubicBezTo>
                    <a:pt x="2448" y="6447"/>
                    <a:pt x="2451" y="6449"/>
                    <a:pt x="2454" y="6451"/>
                  </a:cubicBezTo>
                  <a:lnTo>
                    <a:pt x="2454" y="6451"/>
                  </a:lnTo>
                  <a:cubicBezTo>
                    <a:pt x="2451" y="6449"/>
                    <a:pt x="2448" y="6447"/>
                    <a:pt x="2445" y="6445"/>
                  </a:cubicBezTo>
                  <a:close/>
                  <a:moveTo>
                    <a:pt x="3034" y="1"/>
                  </a:moveTo>
                  <a:cubicBezTo>
                    <a:pt x="3032" y="1"/>
                    <a:pt x="3031" y="1"/>
                    <a:pt x="3030" y="1"/>
                  </a:cubicBezTo>
                  <a:cubicBezTo>
                    <a:pt x="2929" y="2"/>
                    <a:pt x="2847" y="86"/>
                    <a:pt x="2848" y="187"/>
                  </a:cubicBezTo>
                  <a:cubicBezTo>
                    <a:pt x="2848" y="225"/>
                    <a:pt x="2849" y="264"/>
                    <a:pt x="2848" y="301"/>
                  </a:cubicBezTo>
                  <a:cubicBezTo>
                    <a:pt x="2844" y="490"/>
                    <a:pt x="2834" y="676"/>
                    <a:pt x="2834" y="865"/>
                  </a:cubicBezTo>
                  <a:cubicBezTo>
                    <a:pt x="2833" y="1067"/>
                    <a:pt x="2828" y="1270"/>
                    <a:pt x="2826" y="1472"/>
                  </a:cubicBezTo>
                  <a:cubicBezTo>
                    <a:pt x="2825" y="1664"/>
                    <a:pt x="2826" y="1858"/>
                    <a:pt x="2835" y="2050"/>
                  </a:cubicBezTo>
                  <a:cubicBezTo>
                    <a:pt x="2843" y="2198"/>
                    <a:pt x="2857" y="2347"/>
                    <a:pt x="2870" y="2496"/>
                  </a:cubicBezTo>
                  <a:cubicBezTo>
                    <a:pt x="2855" y="2480"/>
                    <a:pt x="2840" y="2464"/>
                    <a:pt x="2824" y="2449"/>
                  </a:cubicBezTo>
                  <a:cubicBezTo>
                    <a:pt x="2751" y="2384"/>
                    <a:pt x="2675" y="2323"/>
                    <a:pt x="2598" y="2262"/>
                  </a:cubicBezTo>
                  <a:cubicBezTo>
                    <a:pt x="2504" y="2181"/>
                    <a:pt x="2412" y="2098"/>
                    <a:pt x="2324" y="2011"/>
                  </a:cubicBezTo>
                  <a:cubicBezTo>
                    <a:pt x="2277" y="1965"/>
                    <a:pt x="2230" y="1922"/>
                    <a:pt x="2182" y="1878"/>
                  </a:cubicBezTo>
                  <a:cubicBezTo>
                    <a:pt x="2128" y="1831"/>
                    <a:pt x="2068" y="1790"/>
                    <a:pt x="2012" y="1744"/>
                  </a:cubicBezTo>
                  <a:cubicBezTo>
                    <a:pt x="1953" y="1692"/>
                    <a:pt x="1900" y="1631"/>
                    <a:pt x="1845" y="1573"/>
                  </a:cubicBezTo>
                  <a:cubicBezTo>
                    <a:pt x="1803" y="1527"/>
                    <a:pt x="1756" y="1486"/>
                    <a:pt x="1709" y="1445"/>
                  </a:cubicBezTo>
                  <a:cubicBezTo>
                    <a:pt x="1626" y="1373"/>
                    <a:pt x="1551" y="1294"/>
                    <a:pt x="1477" y="1212"/>
                  </a:cubicBezTo>
                  <a:lnTo>
                    <a:pt x="1477" y="1212"/>
                  </a:lnTo>
                  <a:cubicBezTo>
                    <a:pt x="1478" y="1213"/>
                    <a:pt x="1478" y="1215"/>
                    <a:pt x="1479" y="1216"/>
                  </a:cubicBezTo>
                  <a:cubicBezTo>
                    <a:pt x="1444" y="1175"/>
                    <a:pt x="1409" y="1134"/>
                    <a:pt x="1373" y="1094"/>
                  </a:cubicBezTo>
                  <a:cubicBezTo>
                    <a:pt x="1316" y="1030"/>
                    <a:pt x="1256" y="960"/>
                    <a:pt x="1170" y="935"/>
                  </a:cubicBezTo>
                  <a:cubicBezTo>
                    <a:pt x="1155" y="930"/>
                    <a:pt x="1140" y="928"/>
                    <a:pt x="1124" y="928"/>
                  </a:cubicBezTo>
                  <a:cubicBezTo>
                    <a:pt x="1042" y="928"/>
                    <a:pt x="965" y="987"/>
                    <a:pt x="944" y="1067"/>
                  </a:cubicBezTo>
                  <a:cubicBezTo>
                    <a:pt x="921" y="1152"/>
                    <a:pt x="963" y="1238"/>
                    <a:pt x="1038" y="1278"/>
                  </a:cubicBezTo>
                  <a:cubicBezTo>
                    <a:pt x="1038" y="1278"/>
                    <a:pt x="1039" y="1279"/>
                    <a:pt x="1040" y="1279"/>
                  </a:cubicBezTo>
                  <a:cubicBezTo>
                    <a:pt x="1040" y="1279"/>
                    <a:pt x="1041" y="1279"/>
                    <a:pt x="1041" y="1280"/>
                  </a:cubicBezTo>
                  <a:lnTo>
                    <a:pt x="1042" y="1280"/>
                  </a:lnTo>
                  <a:cubicBezTo>
                    <a:pt x="1050" y="1288"/>
                    <a:pt x="1057" y="1295"/>
                    <a:pt x="1064" y="1303"/>
                  </a:cubicBezTo>
                  <a:cubicBezTo>
                    <a:pt x="1060" y="1297"/>
                    <a:pt x="1054" y="1290"/>
                    <a:pt x="1049" y="1285"/>
                  </a:cubicBezTo>
                  <a:lnTo>
                    <a:pt x="1049" y="1285"/>
                  </a:lnTo>
                  <a:cubicBezTo>
                    <a:pt x="1174" y="1423"/>
                    <a:pt x="1291" y="1572"/>
                    <a:pt x="1432" y="1694"/>
                  </a:cubicBezTo>
                  <a:cubicBezTo>
                    <a:pt x="1507" y="1758"/>
                    <a:pt x="1576" y="1826"/>
                    <a:pt x="1643" y="1898"/>
                  </a:cubicBezTo>
                  <a:cubicBezTo>
                    <a:pt x="1700" y="1960"/>
                    <a:pt x="1759" y="2020"/>
                    <a:pt x="1828" y="2071"/>
                  </a:cubicBezTo>
                  <a:cubicBezTo>
                    <a:pt x="1863" y="2099"/>
                    <a:pt x="1900" y="2126"/>
                    <a:pt x="1937" y="2155"/>
                  </a:cubicBezTo>
                  <a:cubicBezTo>
                    <a:pt x="1939" y="2156"/>
                    <a:pt x="1940" y="2157"/>
                    <a:pt x="1941" y="2158"/>
                  </a:cubicBezTo>
                  <a:cubicBezTo>
                    <a:pt x="1940" y="2157"/>
                    <a:pt x="1939" y="2157"/>
                    <a:pt x="1937" y="2156"/>
                  </a:cubicBezTo>
                  <a:lnTo>
                    <a:pt x="1937" y="2156"/>
                  </a:lnTo>
                  <a:cubicBezTo>
                    <a:pt x="2029" y="2237"/>
                    <a:pt x="2114" y="2325"/>
                    <a:pt x="2205" y="2408"/>
                  </a:cubicBezTo>
                  <a:cubicBezTo>
                    <a:pt x="2257" y="2454"/>
                    <a:pt x="2308" y="2504"/>
                    <a:pt x="2362" y="2547"/>
                  </a:cubicBezTo>
                  <a:cubicBezTo>
                    <a:pt x="2404" y="2580"/>
                    <a:pt x="2447" y="2612"/>
                    <a:pt x="2488" y="2647"/>
                  </a:cubicBezTo>
                  <a:cubicBezTo>
                    <a:pt x="2548" y="2699"/>
                    <a:pt x="2608" y="2752"/>
                    <a:pt x="2663" y="2809"/>
                  </a:cubicBezTo>
                  <a:cubicBezTo>
                    <a:pt x="2718" y="2871"/>
                    <a:pt x="2769" y="2938"/>
                    <a:pt x="2818" y="3006"/>
                  </a:cubicBezTo>
                  <a:cubicBezTo>
                    <a:pt x="2825" y="3017"/>
                    <a:pt x="2832" y="3028"/>
                    <a:pt x="2838" y="3040"/>
                  </a:cubicBezTo>
                  <a:cubicBezTo>
                    <a:pt x="2843" y="3052"/>
                    <a:pt x="2849" y="3065"/>
                    <a:pt x="2855" y="3079"/>
                  </a:cubicBezTo>
                  <a:cubicBezTo>
                    <a:pt x="2865" y="3113"/>
                    <a:pt x="2874" y="3149"/>
                    <a:pt x="2883" y="3185"/>
                  </a:cubicBezTo>
                  <a:cubicBezTo>
                    <a:pt x="2891" y="3229"/>
                    <a:pt x="2899" y="3273"/>
                    <a:pt x="2905" y="3318"/>
                  </a:cubicBezTo>
                  <a:cubicBezTo>
                    <a:pt x="2907" y="3335"/>
                    <a:pt x="2914" y="3350"/>
                    <a:pt x="2921" y="3366"/>
                  </a:cubicBezTo>
                  <a:cubicBezTo>
                    <a:pt x="2926" y="3454"/>
                    <a:pt x="2929" y="3541"/>
                    <a:pt x="2931" y="3629"/>
                  </a:cubicBezTo>
                  <a:cubicBezTo>
                    <a:pt x="2935" y="3769"/>
                    <a:pt x="2944" y="3909"/>
                    <a:pt x="2947" y="4050"/>
                  </a:cubicBezTo>
                  <a:cubicBezTo>
                    <a:pt x="2955" y="4284"/>
                    <a:pt x="2961" y="4521"/>
                    <a:pt x="2953" y="4756"/>
                  </a:cubicBezTo>
                  <a:cubicBezTo>
                    <a:pt x="2950" y="4769"/>
                    <a:pt x="2945" y="4780"/>
                    <a:pt x="2942" y="4793"/>
                  </a:cubicBezTo>
                  <a:cubicBezTo>
                    <a:pt x="2919" y="4888"/>
                    <a:pt x="2902" y="4983"/>
                    <a:pt x="2891" y="5080"/>
                  </a:cubicBezTo>
                  <a:cubicBezTo>
                    <a:pt x="2885" y="5131"/>
                    <a:pt x="2878" y="5181"/>
                    <a:pt x="2871" y="5231"/>
                  </a:cubicBezTo>
                  <a:cubicBezTo>
                    <a:pt x="2865" y="5269"/>
                    <a:pt x="2858" y="5306"/>
                    <a:pt x="2858" y="5345"/>
                  </a:cubicBezTo>
                  <a:cubicBezTo>
                    <a:pt x="2858" y="5385"/>
                    <a:pt x="2875" y="5421"/>
                    <a:pt x="2898" y="5450"/>
                  </a:cubicBezTo>
                  <a:cubicBezTo>
                    <a:pt x="2877" y="5723"/>
                    <a:pt x="2862" y="5994"/>
                    <a:pt x="2859" y="6265"/>
                  </a:cubicBezTo>
                  <a:cubicBezTo>
                    <a:pt x="2859" y="6284"/>
                    <a:pt x="2858" y="6302"/>
                    <a:pt x="2858" y="6321"/>
                  </a:cubicBezTo>
                  <a:cubicBezTo>
                    <a:pt x="2848" y="6309"/>
                    <a:pt x="2839" y="6298"/>
                    <a:pt x="2828" y="6286"/>
                  </a:cubicBezTo>
                  <a:cubicBezTo>
                    <a:pt x="2767" y="6222"/>
                    <a:pt x="2699" y="6172"/>
                    <a:pt x="2626" y="6124"/>
                  </a:cubicBezTo>
                  <a:cubicBezTo>
                    <a:pt x="2568" y="6084"/>
                    <a:pt x="2512" y="6040"/>
                    <a:pt x="2450" y="6008"/>
                  </a:cubicBezTo>
                  <a:cubicBezTo>
                    <a:pt x="2385" y="5974"/>
                    <a:pt x="2317" y="5941"/>
                    <a:pt x="2251" y="5909"/>
                  </a:cubicBezTo>
                  <a:lnTo>
                    <a:pt x="2251" y="5909"/>
                  </a:lnTo>
                  <a:cubicBezTo>
                    <a:pt x="2252" y="5910"/>
                    <a:pt x="2253" y="5910"/>
                    <a:pt x="2254" y="5911"/>
                  </a:cubicBezTo>
                  <a:cubicBezTo>
                    <a:pt x="2142" y="5855"/>
                    <a:pt x="2030" y="5801"/>
                    <a:pt x="1911" y="5758"/>
                  </a:cubicBezTo>
                  <a:cubicBezTo>
                    <a:pt x="1790" y="5713"/>
                    <a:pt x="1671" y="5668"/>
                    <a:pt x="1554" y="5614"/>
                  </a:cubicBezTo>
                  <a:cubicBezTo>
                    <a:pt x="1438" y="5564"/>
                    <a:pt x="1324" y="5512"/>
                    <a:pt x="1207" y="5469"/>
                  </a:cubicBezTo>
                  <a:cubicBezTo>
                    <a:pt x="1090" y="5426"/>
                    <a:pt x="971" y="5395"/>
                    <a:pt x="854" y="5359"/>
                  </a:cubicBezTo>
                  <a:cubicBezTo>
                    <a:pt x="792" y="5335"/>
                    <a:pt x="732" y="5309"/>
                    <a:pt x="673" y="5281"/>
                  </a:cubicBezTo>
                  <a:cubicBezTo>
                    <a:pt x="608" y="5245"/>
                    <a:pt x="543" y="5207"/>
                    <a:pt x="480" y="5168"/>
                  </a:cubicBezTo>
                  <a:cubicBezTo>
                    <a:pt x="420" y="5132"/>
                    <a:pt x="361" y="5099"/>
                    <a:pt x="304" y="5062"/>
                  </a:cubicBezTo>
                  <a:cubicBezTo>
                    <a:pt x="301" y="5060"/>
                    <a:pt x="299" y="5059"/>
                    <a:pt x="298" y="5058"/>
                  </a:cubicBezTo>
                  <a:cubicBezTo>
                    <a:pt x="269" y="5041"/>
                    <a:pt x="237" y="5031"/>
                    <a:pt x="202" y="5031"/>
                  </a:cubicBezTo>
                  <a:cubicBezTo>
                    <a:pt x="194" y="5031"/>
                    <a:pt x="185" y="5032"/>
                    <a:pt x="177" y="5033"/>
                  </a:cubicBezTo>
                  <a:cubicBezTo>
                    <a:pt x="81" y="5048"/>
                    <a:pt x="1" y="5145"/>
                    <a:pt x="21" y="5245"/>
                  </a:cubicBezTo>
                  <a:cubicBezTo>
                    <a:pt x="30" y="5294"/>
                    <a:pt x="53" y="5333"/>
                    <a:pt x="92" y="5365"/>
                  </a:cubicBezTo>
                  <a:cubicBezTo>
                    <a:pt x="109" y="5378"/>
                    <a:pt x="129" y="5387"/>
                    <a:pt x="147" y="5399"/>
                  </a:cubicBezTo>
                  <a:cubicBezTo>
                    <a:pt x="186" y="5422"/>
                    <a:pt x="224" y="5445"/>
                    <a:pt x="261" y="5468"/>
                  </a:cubicBezTo>
                  <a:cubicBezTo>
                    <a:pt x="346" y="5520"/>
                    <a:pt x="431" y="5575"/>
                    <a:pt x="520" y="5617"/>
                  </a:cubicBezTo>
                  <a:cubicBezTo>
                    <a:pt x="608" y="5657"/>
                    <a:pt x="694" y="5696"/>
                    <a:pt x="785" y="5724"/>
                  </a:cubicBezTo>
                  <a:cubicBezTo>
                    <a:pt x="873" y="5752"/>
                    <a:pt x="962" y="5777"/>
                    <a:pt x="1050" y="5805"/>
                  </a:cubicBezTo>
                  <a:cubicBezTo>
                    <a:pt x="1125" y="5832"/>
                    <a:pt x="1198" y="5861"/>
                    <a:pt x="1271" y="5893"/>
                  </a:cubicBezTo>
                  <a:cubicBezTo>
                    <a:pt x="1348" y="5926"/>
                    <a:pt x="1423" y="5963"/>
                    <a:pt x="1501" y="5995"/>
                  </a:cubicBezTo>
                  <a:cubicBezTo>
                    <a:pt x="1650" y="6058"/>
                    <a:pt x="1804" y="6108"/>
                    <a:pt x="1951" y="6173"/>
                  </a:cubicBezTo>
                  <a:cubicBezTo>
                    <a:pt x="2042" y="6218"/>
                    <a:pt x="2132" y="6262"/>
                    <a:pt x="2222" y="6306"/>
                  </a:cubicBezTo>
                  <a:cubicBezTo>
                    <a:pt x="2251" y="6322"/>
                    <a:pt x="2280" y="6337"/>
                    <a:pt x="2308" y="6354"/>
                  </a:cubicBezTo>
                  <a:cubicBezTo>
                    <a:pt x="2361" y="6388"/>
                    <a:pt x="2412" y="6423"/>
                    <a:pt x="2466" y="6458"/>
                  </a:cubicBezTo>
                  <a:cubicBezTo>
                    <a:pt x="2462" y="6456"/>
                    <a:pt x="2458" y="6454"/>
                    <a:pt x="2454" y="6451"/>
                  </a:cubicBezTo>
                  <a:lnTo>
                    <a:pt x="2454" y="6451"/>
                  </a:lnTo>
                  <a:cubicBezTo>
                    <a:pt x="2473" y="6464"/>
                    <a:pt x="2492" y="6478"/>
                    <a:pt x="2511" y="6492"/>
                  </a:cubicBezTo>
                  <a:cubicBezTo>
                    <a:pt x="2537" y="6516"/>
                    <a:pt x="2562" y="6541"/>
                    <a:pt x="2587" y="6569"/>
                  </a:cubicBezTo>
                  <a:cubicBezTo>
                    <a:pt x="2622" y="6608"/>
                    <a:pt x="2652" y="6649"/>
                    <a:pt x="2682" y="6691"/>
                  </a:cubicBezTo>
                  <a:cubicBezTo>
                    <a:pt x="2702" y="6720"/>
                    <a:pt x="2720" y="6748"/>
                    <a:pt x="2736" y="6778"/>
                  </a:cubicBezTo>
                  <a:cubicBezTo>
                    <a:pt x="2745" y="6799"/>
                    <a:pt x="2754" y="6820"/>
                    <a:pt x="2762" y="6842"/>
                  </a:cubicBezTo>
                  <a:cubicBezTo>
                    <a:pt x="2771" y="6866"/>
                    <a:pt x="2778" y="6890"/>
                    <a:pt x="2785" y="6915"/>
                  </a:cubicBezTo>
                  <a:cubicBezTo>
                    <a:pt x="2795" y="6968"/>
                    <a:pt x="2799" y="7020"/>
                    <a:pt x="2804" y="7074"/>
                  </a:cubicBezTo>
                  <a:cubicBezTo>
                    <a:pt x="2807" y="7110"/>
                    <a:pt x="2825" y="7138"/>
                    <a:pt x="2847" y="7163"/>
                  </a:cubicBezTo>
                  <a:cubicBezTo>
                    <a:pt x="2847" y="7206"/>
                    <a:pt x="2846" y="7247"/>
                    <a:pt x="2846" y="7288"/>
                  </a:cubicBezTo>
                  <a:cubicBezTo>
                    <a:pt x="2847" y="7366"/>
                    <a:pt x="2897" y="7431"/>
                    <a:pt x="2965" y="7457"/>
                  </a:cubicBezTo>
                  <a:cubicBezTo>
                    <a:pt x="2949" y="7491"/>
                    <a:pt x="2934" y="7526"/>
                    <a:pt x="2925" y="7564"/>
                  </a:cubicBezTo>
                  <a:cubicBezTo>
                    <a:pt x="2903" y="7652"/>
                    <a:pt x="2890" y="7738"/>
                    <a:pt x="2886" y="7829"/>
                  </a:cubicBezTo>
                  <a:cubicBezTo>
                    <a:pt x="2880" y="7966"/>
                    <a:pt x="2883" y="8103"/>
                    <a:pt x="2887" y="8239"/>
                  </a:cubicBezTo>
                  <a:cubicBezTo>
                    <a:pt x="2875" y="8267"/>
                    <a:pt x="2872" y="8298"/>
                    <a:pt x="2877" y="8328"/>
                  </a:cubicBezTo>
                  <a:cubicBezTo>
                    <a:pt x="2890" y="8415"/>
                    <a:pt x="2967" y="8481"/>
                    <a:pt x="3054" y="8481"/>
                  </a:cubicBezTo>
                  <a:cubicBezTo>
                    <a:pt x="3055" y="8481"/>
                    <a:pt x="3055" y="8481"/>
                    <a:pt x="3056" y="8481"/>
                  </a:cubicBezTo>
                  <a:cubicBezTo>
                    <a:pt x="3144" y="8479"/>
                    <a:pt x="3221" y="8412"/>
                    <a:pt x="3231" y="8324"/>
                  </a:cubicBezTo>
                  <a:cubicBezTo>
                    <a:pt x="3234" y="8296"/>
                    <a:pt x="3231" y="8268"/>
                    <a:pt x="3221" y="8242"/>
                  </a:cubicBezTo>
                  <a:lnTo>
                    <a:pt x="3223" y="8215"/>
                  </a:lnTo>
                  <a:cubicBezTo>
                    <a:pt x="3229" y="8116"/>
                    <a:pt x="3233" y="8017"/>
                    <a:pt x="3238" y="7918"/>
                  </a:cubicBezTo>
                  <a:lnTo>
                    <a:pt x="3238" y="7921"/>
                  </a:lnTo>
                  <a:cubicBezTo>
                    <a:pt x="3241" y="7856"/>
                    <a:pt x="3248" y="7792"/>
                    <a:pt x="3258" y="7728"/>
                  </a:cubicBezTo>
                  <a:cubicBezTo>
                    <a:pt x="3264" y="7703"/>
                    <a:pt x="3270" y="7677"/>
                    <a:pt x="3278" y="7652"/>
                  </a:cubicBezTo>
                  <a:cubicBezTo>
                    <a:pt x="3281" y="7641"/>
                    <a:pt x="3286" y="7631"/>
                    <a:pt x="3290" y="7620"/>
                  </a:cubicBezTo>
                  <a:cubicBezTo>
                    <a:pt x="3297" y="7609"/>
                    <a:pt x="3303" y="7598"/>
                    <a:pt x="3310" y="7588"/>
                  </a:cubicBezTo>
                  <a:cubicBezTo>
                    <a:pt x="3322" y="7570"/>
                    <a:pt x="3335" y="7553"/>
                    <a:pt x="3349" y="7537"/>
                  </a:cubicBezTo>
                  <a:cubicBezTo>
                    <a:pt x="3447" y="7427"/>
                    <a:pt x="3555" y="7326"/>
                    <a:pt x="3662" y="7226"/>
                  </a:cubicBezTo>
                  <a:cubicBezTo>
                    <a:pt x="3720" y="7175"/>
                    <a:pt x="3781" y="7124"/>
                    <a:pt x="3844" y="7079"/>
                  </a:cubicBezTo>
                  <a:cubicBezTo>
                    <a:pt x="3957" y="7005"/>
                    <a:pt x="4073" y="6933"/>
                    <a:pt x="4182" y="6856"/>
                  </a:cubicBezTo>
                  <a:cubicBezTo>
                    <a:pt x="4286" y="6781"/>
                    <a:pt x="4389" y="6705"/>
                    <a:pt x="4495" y="6630"/>
                  </a:cubicBezTo>
                  <a:cubicBezTo>
                    <a:pt x="4554" y="6590"/>
                    <a:pt x="4615" y="6552"/>
                    <a:pt x="4673" y="6512"/>
                  </a:cubicBezTo>
                  <a:cubicBezTo>
                    <a:pt x="4832" y="6406"/>
                    <a:pt x="4990" y="6299"/>
                    <a:pt x="5150" y="6195"/>
                  </a:cubicBezTo>
                  <a:cubicBezTo>
                    <a:pt x="5232" y="6141"/>
                    <a:pt x="5314" y="6087"/>
                    <a:pt x="5400" y="6039"/>
                  </a:cubicBezTo>
                  <a:cubicBezTo>
                    <a:pt x="5484" y="5991"/>
                    <a:pt x="5569" y="5945"/>
                    <a:pt x="5653" y="5897"/>
                  </a:cubicBezTo>
                  <a:cubicBezTo>
                    <a:pt x="5811" y="5807"/>
                    <a:pt x="5962" y="5707"/>
                    <a:pt x="6116" y="5610"/>
                  </a:cubicBezTo>
                  <a:cubicBezTo>
                    <a:pt x="6196" y="5561"/>
                    <a:pt x="6276" y="5514"/>
                    <a:pt x="6357" y="5470"/>
                  </a:cubicBezTo>
                  <a:cubicBezTo>
                    <a:pt x="6430" y="5430"/>
                    <a:pt x="6500" y="5386"/>
                    <a:pt x="6571" y="5346"/>
                  </a:cubicBezTo>
                  <a:cubicBezTo>
                    <a:pt x="6660" y="5296"/>
                    <a:pt x="6685" y="5176"/>
                    <a:pt x="6635" y="5091"/>
                  </a:cubicBezTo>
                  <a:cubicBezTo>
                    <a:pt x="6600" y="5034"/>
                    <a:pt x="6539" y="5004"/>
                    <a:pt x="6477" y="5004"/>
                  </a:cubicBezTo>
                  <a:cubicBezTo>
                    <a:pt x="6444" y="5004"/>
                    <a:pt x="6411" y="5012"/>
                    <a:pt x="6381" y="5030"/>
                  </a:cubicBezTo>
                  <a:cubicBezTo>
                    <a:pt x="6293" y="5078"/>
                    <a:pt x="6207" y="5129"/>
                    <a:pt x="6119" y="5178"/>
                  </a:cubicBezTo>
                  <a:cubicBezTo>
                    <a:pt x="6023" y="5232"/>
                    <a:pt x="5931" y="5289"/>
                    <a:pt x="5839" y="5347"/>
                  </a:cubicBezTo>
                  <a:cubicBezTo>
                    <a:pt x="5679" y="5448"/>
                    <a:pt x="5521" y="5549"/>
                    <a:pt x="5356" y="5640"/>
                  </a:cubicBezTo>
                  <a:cubicBezTo>
                    <a:pt x="5186" y="5734"/>
                    <a:pt x="5022" y="5836"/>
                    <a:pt x="4859" y="5943"/>
                  </a:cubicBezTo>
                  <a:cubicBezTo>
                    <a:pt x="4697" y="6050"/>
                    <a:pt x="4537" y="6160"/>
                    <a:pt x="4374" y="6267"/>
                  </a:cubicBezTo>
                  <a:cubicBezTo>
                    <a:pt x="4213" y="6373"/>
                    <a:pt x="4060" y="6490"/>
                    <a:pt x="3902" y="6602"/>
                  </a:cubicBezTo>
                  <a:cubicBezTo>
                    <a:pt x="3766" y="6694"/>
                    <a:pt x="3621" y="6775"/>
                    <a:pt x="3495" y="6882"/>
                  </a:cubicBezTo>
                  <a:cubicBezTo>
                    <a:pt x="3399" y="6965"/>
                    <a:pt x="3308" y="7055"/>
                    <a:pt x="3217" y="7145"/>
                  </a:cubicBezTo>
                  <a:cubicBezTo>
                    <a:pt x="3217" y="6953"/>
                    <a:pt x="3217" y="6762"/>
                    <a:pt x="3223" y="6571"/>
                  </a:cubicBezTo>
                  <a:cubicBezTo>
                    <a:pt x="3232" y="6311"/>
                    <a:pt x="3232" y="6054"/>
                    <a:pt x="3244" y="5795"/>
                  </a:cubicBezTo>
                  <a:cubicBezTo>
                    <a:pt x="3255" y="5586"/>
                    <a:pt x="3270" y="5377"/>
                    <a:pt x="3293" y="5170"/>
                  </a:cubicBezTo>
                  <a:cubicBezTo>
                    <a:pt x="3305" y="5054"/>
                    <a:pt x="3314" y="4938"/>
                    <a:pt x="3321" y="4821"/>
                  </a:cubicBezTo>
                  <a:cubicBezTo>
                    <a:pt x="3325" y="4808"/>
                    <a:pt x="3328" y="4792"/>
                    <a:pt x="3333" y="4778"/>
                  </a:cubicBezTo>
                  <a:cubicBezTo>
                    <a:pt x="3345" y="4744"/>
                    <a:pt x="3359" y="4709"/>
                    <a:pt x="3374" y="4677"/>
                  </a:cubicBezTo>
                  <a:cubicBezTo>
                    <a:pt x="3385" y="4655"/>
                    <a:pt x="3398" y="4633"/>
                    <a:pt x="3412" y="4610"/>
                  </a:cubicBezTo>
                  <a:cubicBezTo>
                    <a:pt x="3451" y="4553"/>
                    <a:pt x="3493" y="4498"/>
                    <a:pt x="3537" y="4444"/>
                  </a:cubicBezTo>
                  <a:cubicBezTo>
                    <a:pt x="3605" y="4370"/>
                    <a:pt x="3678" y="4300"/>
                    <a:pt x="3752" y="4231"/>
                  </a:cubicBezTo>
                  <a:lnTo>
                    <a:pt x="3752" y="4231"/>
                  </a:lnTo>
                  <a:cubicBezTo>
                    <a:pt x="3752" y="4231"/>
                    <a:pt x="3752" y="4232"/>
                    <a:pt x="3752" y="4232"/>
                  </a:cubicBezTo>
                  <a:lnTo>
                    <a:pt x="3752" y="4232"/>
                  </a:lnTo>
                  <a:cubicBezTo>
                    <a:pt x="3754" y="4230"/>
                    <a:pt x="3756" y="4228"/>
                    <a:pt x="3758" y="4226"/>
                  </a:cubicBezTo>
                  <a:cubicBezTo>
                    <a:pt x="3759" y="4225"/>
                    <a:pt x="3760" y="4224"/>
                    <a:pt x="3761" y="4223"/>
                  </a:cubicBezTo>
                  <a:lnTo>
                    <a:pt x="3761" y="4223"/>
                  </a:lnTo>
                  <a:cubicBezTo>
                    <a:pt x="3761" y="4223"/>
                    <a:pt x="3761" y="4223"/>
                    <a:pt x="3760" y="4223"/>
                  </a:cubicBezTo>
                  <a:cubicBezTo>
                    <a:pt x="3926" y="4076"/>
                    <a:pt x="4097" y="3936"/>
                    <a:pt x="4270" y="3798"/>
                  </a:cubicBezTo>
                  <a:cubicBezTo>
                    <a:pt x="4361" y="3727"/>
                    <a:pt x="4452" y="3657"/>
                    <a:pt x="4543" y="3584"/>
                  </a:cubicBezTo>
                  <a:cubicBezTo>
                    <a:pt x="4631" y="3513"/>
                    <a:pt x="4719" y="3440"/>
                    <a:pt x="4809" y="3372"/>
                  </a:cubicBezTo>
                  <a:cubicBezTo>
                    <a:pt x="4929" y="3290"/>
                    <a:pt x="5055" y="3217"/>
                    <a:pt x="5166" y="3126"/>
                  </a:cubicBezTo>
                  <a:cubicBezTo>
                    <a:pt x="5223" y="3079"/>
                    <a:pt x="5279" y="3030"/>
                    <a:pt x="5337" y="2984"/>
                  </a:cubicBezTo>
                  <a:cubicBezTo>
                    <a:pt x="5392" y="2942"/>
                    <a:pt x="5449" y="2902"/>
                    <a:pt x="5505" y="2860"/>
                  </a:cubicBezTo>
                  <a:cubicBezTo>
                    <a:pt x="5561" y="2820"/>
                    <a:pt x="5617" y="2781"/>
                    <a:pt x="5672" y="2740"/>
                  </a:cubicBezTo>
                  <a:cubicBezTo>
                    <a:pt x="5732" y="2696"/>
                    <a:pt x="5789" y="2648"/>
                    <a:pt x="5848" y="2602"/>
                  </a:cubicBezTo>
                  <a:cubicBezTo>
                    <a:pt x="5947" y="2524"/>
                    <a:pt x="6050" y="2450"/>
                    <a:pt x="6154" y="2377"/>
                  </a:cubicBezTo>
                  <a:lnTo>
                    <a:pt x="6154" y="2377"/>
                  </a:lnTo>
                  <a:cubicBezTo>
                    <a:pt x="6154" y="2378"/>
                    <a:pt x="6154" y="2378"/>
                    <a:pt x="6154" y="2378"/>
                  </a:cubicBezTo>
                  <a:cubicBezTo>
                    <a:pt x="6170" y="2366"/>
                    <a:pt x="6187" y="2355"/>
                    <a:pt x="6204" y="2344"/>
                  </a:cubicBezTo>
                  <a:cubicBezTo>
                    <a:pt x="6286" y="2286"/>
                    <a:pt x="6321" y="2180"/>
                    <a:pt x="6267" y="2090"/>
                  </a:cubicBezTo>
                  <a:cubicBezTo>
                    <a:pt x="6233" y="2035"/>
                    <a:pt x="6168" y="1999"/>
                    <a:pt x="6103" y="1999"/>
                  </a:cubicBezTo>
                  <a:cubicBezTo>
                    <a:pt x="6072" y="1999"/>
                    <a:pt x="6040" y="2008"/>
                    <a:pt x="6013" y="2027"/>
                  </a:cubicBezTo>
                  <a:cubicBezTo>
                    <a:pt x="5920" y="2091"/>
                    <a:pt x="5829" y="2157"/>
                    <a:pt x="5737" y="2223"/>
                  </a:cubicBezTo>
                  <a:cubicBezTo>
                    <a:pt x="5641" y="2293"/>
                    <a:pt x="5551" y="2369"/>
                    <a:pt x="5457" y="2438"/>
                  </a:cubicBezTo>
                  <a:cubicBezTo>
                    <a:pt x="5356" y="2515"/>
                    <a:pt x="5250" y="2587"/>
                    <a:pt x="5150" y="2661"/>
                  </a:cubicBezTo>
                  <a:cubicBezTo>
                    <a:pt x="5054" y="2732"/>
                    <a:pt x="4967" y="2813"/>
                    <a:pt x="4872" y="2886"/>
                  </a:cubicBezTo>
                  <a:lnTo>
                    <a:pt x="4872" y="2886"/>
                  </a:lnTo>
                  <a:cubicBezTo>
                    <a:pt x="4745" y="2972"/>
                    <a:pt x="4612" y="3050"/>
                    <a:pt x="4492" y="3147"/>
                  </a:cubicBezTo>
                  <a:cubicBezTo>
                    <a:pt x="4376" y="3243"/>
                    <a:pt x="4257" y="3337"/>
                    <a:pt x="4139" y="3430"/>
                  </a:cubicBezTo>
                  <a:cubicBezTo>
                    <a:pt x="3982" y="3553"/>
                    <a:pt x="3827" y="3677"/>
                    <a:pt x="3676" y="3807"/>
                  </a:cubicBezTo>
                  <a:cubicBezTo>
                    <a:pt x="3552" y="3912"/>
                    <a:pt x="3432" y="4022"/>
                    <a:pt x="3320" y="4139"/>
                  </a:cubicBezTo>
                  <a:cubicBezTo>
                    <a:pt x="3320" y="4123"/>
                    <a:pt x="3320" y="4107"/>
                    <a:pt x="3319" y="4091"/>
                  </a:cubicBezTo>
                  <a:cubicBezTo>
                    <a:pt x="3314" y="3912"/>
                    <a:pt x="3305" y="3735"/>
                    <a:pt x="3301" y="3557"/>
                  </a:cubicBezTo>
                  <a:cubicBezTo>
                    <a:pt x="3297" y="3468"/>
                    <a:pt x="3295" y="3377"/>
                    <a:pt x="3290" y="3288"/>
                  </a:cubicBezTo>
                  <a:cubicBezTo>
                    <a:pt x="3286" y="3201"/>
                    <a:pt x="3278" y="3117"/>
                    <a:pt x="3271" y="3030"/>
                  </a:cubicBezTo>
                  <a:cubicBezTo>
                    <a:pt x="3271" y="3033"/>
                    <a:pt x="3271" y="3035"/>
                    <a:pt x="3271" y="3038"/>
                  </a:cubicBezTo>
                  <a:cubicBezTo>
                    <a:pt x="3271" y="3034"/>
                    <a:pt x="3271" y="3031"/>
                    <a:pt x="3270" y="3028"/>
                  </a:cubicBezTo>
                  <a:cubicBezTo>
                    <a:pt x="3270" y="3028"/>
                    <a:pt x="3270" y="3027"/>
                    <a:pt x="3270" y="3026"/>
                  </a:cubicBezTo>
                  <a:lnTo>
                    <a:pt x="3270" y="3026"/>
                  </a:lnTo>
                  <a:cubicBezTo>
                    <a:pt x="3270" y="3026"/>
                    <a:pt x="3270" y="3026"/>
                    <a:pt x="3270" y="3026"/>
                  </a:cubicBezTo>
                  <a:cubicBezTo>
                    <a:pt x="3270" y="3023"/>
                    <a:pt x="3270" y="3020"/>
                    <a:pt x="3269" y="3016"/>
                  </a:cubicBezTo>
                  <a:lnTo>
                    <a:pt x="3269" y="3016"/>
                  </a:lnTo>
                  <a:cubicBezTo>
                    <a:pt x="3269" y="3017"/>
                    <a:pt x="3269" y="3017"/>
                    <a:pt x="3270" y="3018"/>
                  </a:cubicBezTo>
                  <a:lnTo>
                    <a:pt x="3270" y="3018"/>
                  </a:lnTo>
                  <a:cubicBezTo>
                    <a:pt x="3269" y="3016"/>
                    <a:pt x="3269" y="3014"/>
                    <a:pt x="3269" y="3012"/>
                  </a:cubicBezTo>
                  <a:lnTo>
                    <a:pt x="3269" y="3012"/>
                  </a:lnTo>
                  <a:cubicBezTo>
                    <a:pt x="3269" y="3014"/>
                    <a:pt x="3269" y="3015"/>
                    <a:pt x="3269" y="3016"/>
                  </a:cubicBezTo>
                  <a:lnTo>
                    <a:pt x="3269" y="3016"/>
                  </a:lnTo>
                  <a:cubicBezTo>
                    <a:pt x="3265" y="2911"/>
                    <a:pt x="3262" y="2806"/>
                    <a:pt x="3255" y="2700"/>
                  </a:cubicBezTo>
                  <a:cubicBezTo>
                    <a:pt x="3247" y="2577"/>
                    <a:pt x="3236" y="2453"/>
                    <a:pt x="3224" y="2330"/>
                  </a:cubicBezTo>
                  <a:cubicBezTo>
                    <a:pt x="3210" y="2154"/>
                    <a:pt x="3200" y="1976"/>
                    <a:pt x="3198" y="1799"/>
                  </a:cubicBezTo>
                  <a:cubicBezTo>
                    <a:pt x="3196" y="1622"/>
                    <a:pt x="3196" y="1444"/>
                    <a:pt x="3199" y="1268"/>
                  </a:cubicBezTo>
                  <a:cubicBezTo>
                    <a:pt x="3201" y="1079"/>
                    <a:pt x="3201" y="891"/>
                    <a:pt x="3205" y="704"/>
                  </a:cubicBezTo>
                  <a:cubicBezTo>
                    <a:pt x="3207" y="530"/>
                    <a:pt x="3220" y="356"/>
                    <a:pt x="3217" y="182"/>
                  </a:cubicBezTo>
                  <a:cubicBezTo>
                    <a:pt x="3216" y="83"/>
                    <a:pt x="3133" y="1"/>
                    <a:pt x="303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1" name="Google Shape;2121;p42"/>
            <p:cNvSpPr/>
            <p:nvPr/>
          </p:nvSpPr>
          <p:spPr>
            <a:xfrm flipH="1">
              <a:off x="7229969" y="1986232"/>
              <a:ext cx="733" cy="557"/>
            </a:xfrm>
            <a:custGeom>
              <a:avLst/>
              <a:gdLst/>
              <a:ahLst/>
              <a:cxnLst/>
              <a:rect l="l" t="t" r="r" b="b"/>
              <a:pathLst>
                <a:path w="12" h="9" extrusionOk="0">
                  <a:moveTo>
                    <a:pt x="0" y="0"/>
                  </a:moveTo>
                  <a:cubicBezTo>
                    <a:pt x="1" y="1"/>
                    <a:pt x="2" y="1"/>
                    <a:pt x="3" y="2"/>
                  </a:cubicBezTo>
                  <a:lnTo>
                    <a:pt x="3" y="2"/>
                  </a:lnTo>
                  <a:cubicBezTo>
                    <a:pt x="2" y="1"/>
                    <a:pt x="1" y="1"/>
                    <a:pt x="0" y="0"/>
                  </a:cubicBezTo>
                  <a:close/>
                  <a:moveTo>
                    <a:pt x="3" y="2"/>
                  </a:moveTo>
                  <a:lnTo>
                    <a:pt x="3" y="2"/>
                  </a:lnTo>
                  <a:cubicBezTo>
                    <a:pt x="4" y="3"/>
                    <a:pt x="6" y="4"/>
                    <a:pt x="7" y="5"/>
                  </a:cubicBezTo>
                  <a:cubicBezTo>
                    <a:pt x="8" y="5"/>
                    <a:pt x="8" y="5"/>
                    <a:pt x="9" y="6"/>
                  </a:cubicBezTo>
                  <a:lnTo>
                    <a:pt x="9" y="6"/>
                  </a:lnTo>
                  <a:cubicBezTo>
                    <a:pt x="7" y="4"/>
                    <a:pt x="5" y="3"/>
                    <a:pt x="3" y="2"/>
                  </a:cubicBezTo>
                  <a:close/>
                  <a:moveTo>
                    <a:pt x="9" y="6"/>
                  </a:moveTo>
                  <a:lnTo>
                    <a:pt x="9" y="6"/>
                  </a:lnTo>
                  <a:cubicBezTo>
                    <a:pt x="10" y="7"/>
                    <a:pt x="11" y="7"/>
                    <a:pt x="12" y="8"/>
                  </a:cubicBezTo>
                  <a:cubicBezTo>
                    <a:pt x="11" y="7"/>
                    <a:pt x="10" y="7"/>
                    <a:pt x="9" y="6"/>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2" name="Google Shape;2122;p42"/>
            <p:cNvSpPr/>
            <p:nvPr/>
          </p:nvSpPr>
          <p:spPr>
            <a:xfrm flipH="1">
              <a:off x="7372556" y="1920626"/>
              <a:ext cx="61" cy="62"/>
            </a:xfrm>
            <a:custGeom>
              <a:avLst/>
              <a:gdLst/>
              <a:ahLst/>
              <a:cxnLst/>
              <a:rect l="l" t="t" r="r" b="b"/>
              <a:pathLst>
                <a:path w="1" h="1" extrusionOk="0">
                  <a:moveTo>
                    <a:pt x="1" y="0"/>
                  </a:moveTo>
                  <a:lnTo>
                    <a:pt x="1" y="0"/>
                  </a:lnTo>
                  <a:lnTo>
                    <a:pt x="1" y="0"/>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3" name="Google Shape;2123;p42"/>
            <p:cNvSpPr/>
            <p:nvPr/>
          </p:nvSpPr>
          <p:spPr>
            <a:xfrm flipH="1">
              <a:off x="7190915" y="2123571"/>
              <a:ext cx="115818" cy="69877"/>
            </a:xfrm>
            <a:custGeom>
              <a:avLst/>
              <a:gdLst/>
              <a:ahLst/>
              <a:cxnLst/>
              <a:rect l="l" t="t" r="r" b="b"/>
              <a:pathLst>
                <a:path w="1895" h="1129" extrusionOk="0">
                  <a:moveTo>
                    <a:pt x="233" y="8"/>
                  </a:moveTo>
                  <a:cubicBezTo>
                    <a:pt x="234" y="8"/>
                    <a:pt x="236" y="8"/>
                    <a:pt x="237" y="8"/>
                  </a:cubicBezTo>
                  <a:lnTo>
                    <a:pt x="237" y="8"/>
                  </a:lnTo>
                  <a:cubicBezTo>
                    <a:pt x="236" y="8"/>
                    <a:pt x="234" y="8"/>
                    <a:pt x="233" y="8"/>
                  </a:cubicBezTo>
                  <a:close/>
                  <a:moveTo>
                    <a:pt x="237" y="8"/>
                  </a:moveTo>
                  <a:lnTo>
                    <a:pt x="237" y="8"/>
                  </a:lnTo>
                  <a:cubicBezTo>
                    <a:pt x="237" y="8"/>
                    <a:pt x="238" y="8"/>
                    <a:pt x="238" y="9"/>
                  </a:cubicBezTo>
                  <a:lnTo>
                    <a:pt x="240" y="9"/>
                  </a:lnTo>
                  <a:cubicBezTo>
                    <a:pt x="239" y="9"/>
                    <a:pt x="238" y="8"/>
                    <a:pt x="237" y="8"/>
                  </a:cubicBezTo>
                  <a:close/>
                  <a:moveTo>
                    <a:pt x="184" y="374"/>
                  </a:moveTo>
                  <a:cubicBezTo>
                    <a:pt x="186" y="374"/>
                    <a:pt x="188" y="375"/>
                    <a:pt x="190" y="375"/>
                  </a:cubicBezTo>
                  <a:lnTo>
                    <a:pt x="190" y="375"/>
                  </a:lnTo>
                  <a:cubicBezTo>
                    <a:pt x="188" y="375"/>
                    <a:pt x="186" y="374"/>
                    <a:pt x="184" y="374"/>
                  </a:cubicBezTo>
                  <a:close/>
                  <a:moveTo>
                    <a:pt x="184" y="1"/>
                  </a:moveTo>
                  <a:cubicBezTo>
                    <a:pt x="84" y="3"/>
                    <a:pt x="0" y="88"/>
                    <a:pt x="1" y="188"/>
                  </a:cubicBezTo>
                  <a:cubicBezTo>
                    <a:pt x="2" y="281"/>
                    <a:pt x="73" y="357"/>
                    <a:pt x="163" y="369"/>
                  </a:cubicBezTo>
                  <a:cubicBezTo>
                    <a:pt x="163" y="369"/>
                    <a:pt x="164" y="370"/>
                    <a:pt x="164" y="370"/>
                  </a:cubicBezTo>
                  <a:lnTo>
                    <a:pt x="165" y="370"/>
                  </a:lnTo>
                  <a:cubicBezTo>
                    <a:pt x="167" y="371"/>
                    <a:pt x="169" y="371"/>
                    <a:pt x="172" y="371"/>
                  </a:cubicBezTo>
                  <a:lnTo>
                    <a:pt x="172" y="371"/>
                  </a:lnTo>
                  <a:cubicBezTo>
                    <a:pt x="171" y="371"/>
                    <a:pt x="170" y="371"/>
                    <a:pt x="169" y="371"/>
                  </a:cubicBezTo>
                  <a:lnTo>
                    <a:pt x="169" y="371"/>
                  </a:lnTo>
                  <a:cubicBezTo>
                    <a:pt x="174" y="372"/>
                    <a:pt x="179" y="373"/>
                    <a:pt x="184" y="374"/>
                  </a:cubicBezTo>
                  <a:lnTo>
                    <a:pt x="184" y="374"/>
                  </a:lnTo>
                  <a:cubicBezTo>
                    <a:pt x="182" y="373"/>
                    <a:pt x="179" y="373"/>
                    <a:pt x="176" y="372"/>
                  </a:cubicBezTo>
                  <a:lnTo>
                    <a:pt x="176" y="372"/>
                  </a:lnTo>
                  <a:cubicBezTo>
                    <a:pt x="182" y="373"/>
                    <a:pt x="188" y="374"/>
                    <a:pt x="193" y="376"/>
                  </a:cubicBezTo>
                  <a:cubicBezTo>
                    <a:pt x="192" y="376"/>
                    <a:pt x="191" y="375"/>
                    <a:pt x="190" y="375"/>
                  </a:cubicBezTo>
                  <a:lnTo>
                    <a:pt x="190" y="375"/>
                  </a:lnTo>
                  <a:cubicBezTo>
                    <a:pt x="254" y="388"/>
                    <a:pt x="318" y="402"/>
                    <a:pt x="380" y="420"/>
                  </a:cubicBezTo>
                  <a:cubicBezTo>
                    <a:pt x="450" y="440"/>
                    <a:pt x="519" y="457"/>
                    <a:pt x="589" y="475"/>
                  </a:cubicBezTo>
                  <a:cubicBezTo>
                    <a:pt x="652" y="492"/>
                    <a:pt x="714" y="515"/>
                    <a:pt x="775" y="534"/>
                  </a:cubicBezTo>
                  <a:cubicBezTo>
                    <a:pt x="844" y="555"/>
                    <a:pt x="913" y="576"/>
                    <a:pt x="981" y="594"/>
                  </a:cubicBezTo>
                  <a:cubicBezTo>
                    <a:pt x="1050" y="614"/>
                    <a:pt x="1120" y="631"/>
                    <a:pt x="1189" y="650"/>
                  </a:cubicBezTo>
                  <a:cubicBezTo>
                    <a:pt x="1217" y="658"/>
                    <a:pt x="1243" y="666"/>
                    <a:pt x="1269" y="674"/>
                  </a:cubicBezTo>
                  <a:cubicBezTo>
                    <a:pt x="1269" y="674"/>
                    <a:pt x="1269" y="675"/>
                    <a:pt x="1269" y="675"/>
                  </a:cubicBezTo>
                  <a:cubicBezTo>
                    <a:pt x="1296" y="684"/>
                    <a:pt x="1321" y="695"/>
                    <a:pt x="1346" y="706"/>
                  </a:cubicBezTo>
                  <a:cubicBezTo>
                    <a:pt x="1363" y="715"/>
                    <a:pt x="1380" y="724"/>
                    <a:pt x="1396" y="734"/>
                  </a:cubicBezTo>
                  <a:cubicBezTo>
                    <a:pt x="1402" y="737"/>
                    <a:pt x="1407" y="742"/>
                    <a:pt x="1412" y="745"/>
                  </a:cubicBezTo>
                  <a:cubicBezTo>
                    <a:pt x="1417" y="750"/>
                    <a:pt x="1421" y="755"/>
                    <a:pt x="1427" y="760"/>
                  </a:cubicBezTo>
                  <a:cubicBezTo>
                    <a:pt x="1436" y="771"/>
                    <a:pt x="1445" y="784"/>
                    <a:pt x="1455" y="795"/>
                  </a:cubicBezTo>
                  <a:cubicBezTo>
                    <a:pt x="1458" y="800"/>
                    <a:pt x="1460" y="805"/>
                    <a:pt x="1463" y="809"/>
                  </a:cubicBezTo>
                  <a:cubicBezTo>
                    <a:pt x="1467" y="818"/>
                    <a:pt x="1471" y="826"/>
                    <a:pt x="1474" y="834"/>
                  </a:cubicBezTo>
                  <a:cubicBezTo>
                    <a:pt x="1483" y="863"/>
                    <a:pt x="1490" y="891"/>
                    <a:pt x="1497" y="921"/>
                  </a:cubicBezTo>
                  <a:cubicBezTo>
                    <a:pt x="1497" y="918"/>
                    <a:pt x="1496" y="915"/>
                    <a:pt x="1496" y="913"/>
                  </a:cubicBezTo>
                  <a:lnTo>
                    <a:pt x="1496" y="913"/>
                  </a:lnTo>
                  <a:cubicBezTo>
                    <a:pt x="1499" y="933"/>
                    <a:pt x="1504" y="952"/>
                    <a:pt x="1507" y="970"/>
                  </a:cubicBezTo>
                  <a:cubicBezTo>
                    <a:pt x="1527" y="1061"/>
                    <a:pt x="1599" y="1128"/>
                    <a:pt x="1690" y="1128"/>
                  </a:cubicBezTo>
                  <a:cubicBezTo>
                    <a:pt x="1691" y="1128"/>
                    <a:pt x="1692" y="1128"/>
                    <a:pt x="1692" y="1128"/>
                  </a:cubicBezTo>
                  <a:cubicBezTo>
                    <a:pt x="1700" y="1128"/>
                    <a:pt x="1710" y="1128"/>
                    <a:pt x="1719" y="1127"/>
                  </a:cubicBezTo>
                  <a:cubicBezTo>
                    <a:pt x="1814" y="1112"/>
                    <a:pt x="1895" y="1015"/>
                    <a:pt x="1873" y="917"/>
                  </a:cubicBezTo>
                  <a:cubicBezTo>
                    <a:pt x="1856" y="834"/>
                    <a:pt x="1843" y="747"/>
                    <a:pt x="1807" y="671"/>
                  </a:cubicBezTo>
                  <a:cubicBezTo>
                    <a:pt x="1776" y="606"/>
                    <a:pt x="1735" y="548"/>
                    <a:pt x="1686" y="496"/>
                  </a:cubicBezTo>
                  <a:cubicBezTo>
                    <a:pt x="1626" y="432"/>
                    <a:pt x="1545" y="389"/>
                    <a:pt x="1466" y="354"/>
                  </a:cubicBezTo>
                  <a:cubicBezTo>
                    <a:pt x="1442" y="344"/>
                    <a:pt x="1417" y="333"/>
                    <a:pt x="1392" y="327"/>
                  </a:cubicBezTo>
                  <a:cubicBezTo>
                    <a:pt x="1386" y="324"/>
                    <a:pt x="1381" y="322"/>
                    <a:pt x="1376" y="321"/>
                  </a:cubicBezTo>
                  <a:cubicBezTo>
                    <a:pt x="1356" y="314"/>
                    <a:pt x="1337" y="308"/>
                    <a:pt x="1317" y="303"/>
                  </a:cubicBezTo>
                  <a:cubicBezTo>
                    <a:pt x="1276" y="290"/>
                    <a:pt x="1235" y="280"/>
                    <a:pt x="1194" y="269"/>
                  </a:cubicBezTo>
                  <a:cubicBezTo>
                    <a:pt x="1034" y="227"/>
                    <a:pt x="875" y="177"/>
                    <a:pt x="717" y="128"/>
                  </a:cubicBezTo>
                  <a:cubicBezTo>
                    <a:pt x="632" y="101"/>
                    <a:pt x="547" y="82"/>
                    <a:pt x="461" y="58"/>
                  </a:cubicBezTo>
                  <a:cubicBezTo>
                    <a:pt x="388" y="40"/>
                    <a:pt x="313" y="21"/>
                    <a:pt x="238" y="9"/>
                  </a:cubicBezTo>
                  <a:lnTo>
                    <a:pt x="238" y="9"/>
                  </a:lnTo>
                  <a:cubicBezTo>
                    <a:pt x="240" y="9"/>
                    <a:pt x="241" y="10"/>
                    <a:pt x="243" y="10"/>
                  </a:cubicBezTo>
                  <a:lnTo>
                    <a:pt x="243" y="10"/>
                  </a:lnTo>
                  <a:cubicBezTo>
                    <a:pt x="239" y="9"/>
                    <a:pt x="236" y="8"/>
                    <a:pt x="232" y="8"/>
                  </a:cubicBezTo>
                  <a:lnTo>
                    <a:pt x="232" y="8"/>
                  </a:lnTo>
                  <a:cubicBezTo>
                    <a:pt x="232" y="8"/>
                    <a:pt x="233" y="8"/>
                    <a:pt x="233" y="8"/>
                  </a:cubicBezTo>
                  <a:lnTo>
                    <a:pt x="233" y="8"/>
                  </a:lnTo>
                  <a:cubicBezTo>
                    <a:pt x="233" y="8"/>
                    <a:pt x="232" y="8"/>
                    <a:pt x="232" y="8"/>
                  </a:cubicBezTo>
                  <a:lnTo>
                    <a:pt x="232" y="8"/>
                  </a:lnTo>
                  <a:cubicBezTo>
                    <a:pt x="232" y="8"/>
                    <a:pt x="232" y="8"/>
                    <a:pt x="232" y="8"/>
                  </a:cubicBezTo>
                  <a:lnTo>
                    <a:pt x="232" y="8"/>
                  </a:lnTo>
                  <a:cubicBezTo>
                    <a:pt x="232" y="8"/>
                    <a:pt x="231" y="8"/>
                    <a:pt x="231" y="8"/>
                  </a:cubicBezTo>
                  <a:cubicBezTo>
                    <a:pt x="216" y="3"/>
                    <a:pt x="201" y="1"/>
                    <a:pt x="18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4" name="Google Shape;2124;p42"/>
            <p:cNvSpPr/>
            <p:nvPr/>
          </p:nvSpPr>
          <p:spPr>
            <a:xfrm flipH="1">
              <a:off x="7296770" y="2146348"/>
              <a:ext cx="61" cy="124"/>
            </a:xfrm>
            <a:custGeom>
              <a:avLst/>
              <a:gdLst/>
              <a:ahLst/>
              <a:cxnLst/>
              <a:rect l="l" t="t" r="r" b="b"/>
              <a:pathLst>
                <a:path w="1" h="2" extrusionOk="0">
                  <a:moveTo>
                    <a:pt x="1" y="2"/>
                  </a:moveTo>
                  <a:cubicBezTo>
                    <a:pt x="1" y="2"/>
                    <a:pt x="1" y="1"/>
                    <a:pt x="1" y="1"/>
                  </a:cubicBezTo>
                  <a:cubicBezTo>
                    <a:pt x="1" y="1"/>
                    <a:pt x="1" y="1"/>
                    <a:pt x="1" y="1"/>
                  </a:cubicBezTo>
                  <a:cubicBezTo>
                    <a:pt x="1" y="1"/>
                    <a:pt x="1" y="2"/>
                    <a:pt x="1"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5" name="Google Shape;2125;p42"/>
            <p:cNvSpPr/>
            <p:nvPr/>
          </p:nvSpPr>
          <p:spPr>
            <a:xfrm flipH="1">
              <a:off x="7069719" y="2150680"/>
              <a:ext cx="136842" cy="96305"/>
            </a:xfrm>
            <a:custGeom>
              <a:avLst/>
              <a:gdLst/>
              <a:ahLst/>
              <a:cxnLst/>
              <a:rect l="l" t="t" r="r" b="b"/>
              <a:pathLst>
                <a:path w="2239" h="1556" extrusionOk="0">
                  <a:moveTo>
                    <a:pt x="300" y="1090"/>
                  </a:moveTo>
                  <a:cubicBezTo>
                    <a:pt x="300" y="1091"/>
                    <a:pt x="300" y="1091"/>
                    <a:pt x="299" y="1091"/>
                  </a:cubicBezTo>
                  <a:lnTo>
                    <a:pt x="299" y="1091"/>
                  </a:lnTo>
                  <a:cubicBezTo>
                    <a:pt x="300" y="1091"/>
                    <a:pt x="300" y="1091"/>
                    <a:pt x="300" y="1090"/>
                  </a:cubicBezTo>
                  <a:close/>
                  <a:moveTo>
                    <a:pt x="582" y="1343"/>
                  </a:moveTo>
                  <a:lnTo>
                    <a:pt x="582" y="1343"/>
                  </a:lnTo>
                  <a:cubicBezTo>
                    <a:pt x="579" y="1346"/>
                    <a:pt x="576" y="1348"/>
                    <a:pt x="572" y="1350"/>
                  </a:cubicBezTo>
                  <a:lnTo>
                    <a:pt x="572" y="1350"/>
                  </a:lnTo>
                  <a:cubicBezTo>
                    <a:pt x="576" y="1348"/>
                    <a:pt x="580" y="1346"/>
                    <a:pt x="582" y="1343"/>
                  </a:cubicBezTo>
                  <a:close/>
                  <a:moveTo>
                    <a:pt x="2024" y="1"/>
                  </a:moveTo>
                  <a:cubicBezTo>
                    <a:pt x="1992" y="1"/>
                    <a:pt x="1960" y="9"/>
                    <a:pt x="1932" y="27"/>
                  </a:cubicBezTo>
                  <a:cubicBezTo>
                    <a:pt x="1645" y="209"/>
                    <a:pt x="1360" y="392"/>
                    <a:pt x="1083" y="586"/>
                  </a:cubicBezTo>
                  <a:cubicBezTo>
                    <a:pt x="959" y="666"/>
                    <a:pt x="830" y="738"/>
                    <a:pt x="706" y="817"/>
                  </a:cubicBezTo>
                  <a:cubicBezTo>
                    <a:pt x="566" y="909"/>
                    <a:pt x="426" y="1003"/>
                    <a:pt x="288" y="1099"/>
                  </a:cubicBezTo>
                  <a:lnTo>
                    <a:pt x="288" y="1099"/>
                  </a:lnTo>
                  <a:cubicBezTo>
                    <a:pt x="292" y="1096"/>
                    <a:pt x="295" y="1094"/>
                    <a:pt x="299" y="1091"/>
                  </a:cubicBezTo>
                  <a:lnTo>
                    <a:pt x="299" y="1091"/>
                  </a:lnTo>
                  <a:cubicBezTo>
                    <a:pt x="244" y="1129"/>
                    <a:pt x="188" y="1167"/>
                    <a:pt x="130" y="1202"/>
                  </a:cubicBezTo>
                  <a:cubicBezTo>
                    <a:pt x="45" y="1236"/>
                    <a:pt x="1" y="1337"/>
                    <a:pt x="25" y="1423"/>
                  </a:cubicBezTo>
                  <a:cubicBezTo>
                    <a:pt x="50" y="1508"/>
                    <a:pt x="125" y="1556"/>
                    <a:pt x="205" y="1556"/>
                  </a:cubicBezTo>
                  <a:cubicBezTo>
                    <a:pt x="206" y="1556"/>
                    <a:pt x="207" y="1556"/>
                    <a:pt x="208" y="1556"/>
                  </a:cubicBezTo>
                  <a:cubicBezTo>
                    <a:pt x="224" y="1556"/>
                    <a:pt x="239" y="1553"/>
                    <a:pt x="255" y="1550"/>
                  </a:cubicBezTo>
                  <a:cubicBezTo>
                    <a:pt x="286" y="1542"/>
                    <a:pt x="315" y="1524"/>
                    <a:pt x="342" y="1507"/>
                  </a:cubicBezTo>
                  <a:cubicBezTo>
                    <a:pt x="369" y="1489"/>
                    <a:pt x="395" y="1472"/>
                    <a:pt x="422" y="1454"/>
                  </a:cubicBezTo>
                  <a:cubicBezTo>
                    <a:pt x="470" y="1422"/>
                    <a:pt x="517" y="1389"/>
                    <a:pt x="565" y="1356"/>
                  </a:cubicBezTo>
                  <a:lnTo>
                    <a:pt x="565" y="1356"/>
                  </a:lnTo>
                  <a:cubicBezTo>
                    <a:pt x="564" y="1356"/>
                    <a:pt x="564" y="1356"/>
                    <a:pt x="563" y="1357"/>
                  </a:cubicBezTo>
                  <a:cubicBezTo>
                    <a:pt x="566" y="1355"/>
                    <a:pt x="569" y="1352"/>
                    <a:pt x="572" y="1350"/>
                  </a:cubicBezTo>
                  <a:lnTo>
                    <a:pt x="572" y="1350"/>
                  </a:lnTo>
                  <a:cubicBezTo>
                    <a:pt x="572" y="1350"/>
                    <a:pt x="572" y="1351"/>
                    <a:pt x="572" y="1351"/>
                  </a:cubicBezTo>
                  <a:lnTo>
                    <a:pt x="572" y="1351"/>
                  </a:lnTo>
                  <a:cubicBezTo>
                    <a:pt x="576" y="1348"/>
                    <a:pt x="579" y="1346"/>
                    <a:pt x="583" y="1343"/>
                  </a:cubicBezTo>
                  <a:lnTo>
                    <a:pt x="583" y="1343"/>
                  </a:lnTo>
                  <a:cubicBezTo>
                    <a:pt x="583" y="1343"/>
                    <a:pt x="583" y="1343"/>
                    <a:pt x="582" y="1343"/>
                  </a:cubicBezTo>
                  <a:lnTo>
                    <a:pt x="582" y="1343"/>
                  </a:lnTo>
                  <a:cubicBezTo>
                    <a:pt x="600" y="1331"/>
                    <a:pt x="618" y="1319"/>
                    <a:pt x="635" y="1306"/>
                  </a:cubicBezTo>
                  <a:cubicBezTo>
                    <a:pt x="757" y="1224"/>
                    <a:pt x="879" y="1143"/>
                    <a:pt x="1005" y="1066"/>
                  </a:cubicBezTo>
                  <a:cubicBezTo>
                    <a:pt x="1067" y="1029"/>
                    <a:pt x="1129" y="994"/>
                    <a:pt x="1192" y="955"/>
                  </a:cubicBezTo>
                  <a:cubicBezTo>
                    <a:pt x="1253" y="918"/>
                    <a:pt x="1312" y="876"/>
                    <a:pt x="1372" y="835"/>
                  </a:cubicBezTo>
                  <a:lnTo>
                    <a:pt x="1372" y="835"/>
                  </a:lnTo>
                  <a:cubicBezTo>
                    <a:pt x="1368" y="838"/>
                    <a:pt x="1364" y="840"/>
                    <a:pt x="1360" y="843"/>
                  </a:cubicBezTo>
                  <a:lnTo>
                    <a:pt x="1360" y="843"/>
                  </a:lnTo>
                  <a:cubicBezTo>
                    <a:pt x="1609" y="671"/>
                    <a:pt x="1866" y="507"/>
                    <a:pt x="2122" y="345"/>
                  </a:cubicBezTo>
                  <a:cubicBezTo>
                    <a:pt x="2208" y="290"/>
                    <a:pt x="2239" y="178"/>
                    <a:pt x="2185" y="91"/>
                  </a:cubicBezTo>
                  <a:cubicBezTo>
                    <a:pt x="2151" y="34"/>
                    <a:pt x="2088" y="1"/>
                    <a:pt x="202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6" name="Google Shape;2126;p42"/>
            <p:cNvSpPr/>
            <p:nvPr/>
          </p:nvSpPr>
          <p:spPr>
            <a:xfrm flipH="1">
              <a:off x="7246899" y="1904348"/>
              <a:ext cx="25669" cy="23581"/>
            </a:xfrm>
            <a:custGeom>
              <a:avLst/>
              <a:gdLst/>
              <a:ahLst/>
              <a:cxnLst/>
              <a:rect l="l" t="t" r="r" b="b"/>
              <a:pathLst>
                <a:path w="420" h="381" extrusionOk="0">
                  <a:moveTo>
                    <a:pt x="186" y="0"/>
                  </a:moveTo>
                  <a:cubicBezTo>
                    <a:pt x="86" y="1"/>
                    <a:pt x="0" y="87"/>
                    <a:pt x="4" y="188"/>
                  </a:cubicBezTo>
                  <a:cubicBezTo>
                    <a:pt x="6" y="276"/>
                    <a:pt x="63" y="349"/>
                    <a:pt x="148" y="373"/>
                  </a:cubicBezTo>
                  <a:cubicBezTo>
                    <a:pt x="162" y="378"/>
                    <a:pt x="176" y="380"/>
                    <a:pt x="191" y="380"/>
                  </a:cubicBezTo>
                  <a:cubicBezTo>
                    <a:pt x="194" y="380"/>
                    <a:pt x="197" y="380"/>
                    <a:pt x="200" y="380"/>
                  </a:cubicBezTo>
                  <a:cubicBezTo>
                    <a:pt x="268" y="380"/>
                    <a:pt x="333" y="340"/>
                    <a:pt x="367" y="280"/>
                  </a:cubicBezTo>
                  <a:cubicBezTo>
                    <a:pt x="420" y="193"/>
                    <a:pt x="384" y="78"/>
                    <a:pt x="299" y="28"/>
                  </a:cubicBezTo>
                  <a:cubicBezTo>
                    <a:pt x="279" y="17"/>
                    <a:pt x="259" y="10"/>
                    <a:pt x="237" y="7"/>
                  </a:cubicBezTo>
                  <a:cubicBezTo>
                    <a:pt x="221" y="2"/>
                    <a:pt x="204"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7" name="Google Shape;2127;p42"/>
            <p:cNvSpPr/>
            <p:nvPr/>
          </p:nvSpPr>
          <p:spPr>
            <a:xfrm flipH="1">
              <a:off x="7250321" y="1868203"/>
              <a:ext cx="22797" cy="22962"/>
            </a:xfrm>
            <a:custGeom>
              <a:avLst/>
              <a:gdLst/>
              <a:ahLst/>
              <a:cxnLst/>
              <a:rect l="l" t="t" r="r" b="b"/>
              <a:pathLst>
                <a:path w="373" h="371" extrusionOk="0">
                  <a:moveTo>
                    <a:pt x="186" y="1"/>
                  </a:moveTo>
                  <a:cubicBezTo>
                    <a:pt x="186" y="1"/>
                    <a:pt x="185" y="1"/>
                    <a:pt x="184" y="1"/>
                  </a:cubicBezTo>
                  <a:cubicBezTo>
                    <a:pt x="84" y="2"/>
                    <a:pt x="0" y="87"/>
                    <a:pt x="1" y="187"/>
                  </a:cubicBezTo>
                  <a:cubicBezTo>
                    <a:pt x="2" y="288"/>
                    <a:pt x="87" y="370"/>
                    <a:pt x="187" y="370"/>
                  </a:cubicBezTo>
                  <a:cubicBezTo>
                    <a:pt x="187" y="370"/>
                    <a:pt x="188" y="370"/>
                    <a:pt x="189" y="370"/>
                  </a:cubicBezTo>
                  <a:cubicBezTo>
                    <a:pt x="291" y="369"/>
                    <a:pt x="373" y="285"/>
                    <a:pt x="372" y="183"/>
                  </a:cubicBezTo>
                  <a:cubicBezTo>
                    <a:pt x="371" y="83"/>
                    <a:pt x="287" y="1"/>
                    <a:pt x="18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8" name="Google Shape;2128;p42"/>
            <p:cNvSpPr/>
            <p:nvPr/>
          </p:nvSpPr>
          <p:spPr>
            <a:xfrm flipH="1">
              <a:off x="7125886" y="1743056"/>
              <a:ext cx="22858" cy="22962"/>
            </a:xfrm>
            <a:custGeom>
              <a:avLst/>
              <a:gdLst/>
              <a:ahLst/>
              <a:cxnLst/>
              <a:rect l="l" t="t" r="r" b="b"/>
              <a:pathLst>
                <a:path w="374" h="371" extrusionOk="0">
                  <a:moveTo>
                    <a:pt x="187" y="0"/>
                  </a:moveTo>
                  <a:cubicBezTo>
                    <a:pt x="186" y="0"/>
                    <a:pt x="185" y="0"/>
                    <a:pt x="185" y="0"/>
                  </a:cubicBezTo>
                  <a:cubicBezTo>
                    <a:pt x="83" y="1"/>
                    <a:pt x="1" y="87"/>
                    <a:pt x="2" y="188"/>
                  </a:cubicBezTo>
                  <a:cubicBezTo>
                    <a:pt x="3" y="288"/>
                    <a:pt x="86" y="371"/>
                    <a:pt x="187" y="371"/>
                  </a:cubicBezTo>
                  <a:cubicBezTo>
                    <a:pt x="188" y="371"/>
                    <a:pt x="189" y="371"/>
                    <a:pt x="189" y="371"/>
                  </a:cubicBezTo>
                  <a:cubicBezTo>
                    <a:pt x="290" y="370"/>
                    <a:pt x="373" y="284"/>
                    <a:pt x="372" y="183"/>
                  </a:cubicBezTo>
                  <a:cubicBezTo>
                    <a:pt x="371" y="83"/>
                    <a:pt x="286"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9" name="Google Shape;2129;p42"/>
            <p:cNvSpPr/>
            <p:nvPr/>
          </p:nvSpPr>
          <p:spPr>
            <a:xfrm flipH="1">
              <a:off x="7143243" y="2076842"/>
              <a:ext cx="22858" cy="22962"/>
            </a:xfrm>
            <a:custGeom>
              <a:avLst/>
              <a:gdLst/>
              <a:ahLst/>
              <a:cxnLst/>
              <a:rect l="l" t="t" r="r" b="b"/>
              <a:pathLst>
                <a:path w="374" h="371" extrusionOk="0">
                  <a:moveTo>
                    <a:pt x="187" y="1"/>
                  </a:moveTo>
                  <a:cubicBezTo>
                    <a:pt x="186" y="1"/>
                    <a:pt x="186" y="1"/>
                    <a:pt x="185" y="1"/>
                  </a:cubicBezTo>
                  <a:cubicBezTo>
                    <a:pt x="84" y="2"/>
                    <a:pt x="1" y="87"/>
                    <a:pt x="2" y="188"/>
                  </a:cubicBezTo>
                  <a:cubicBezTo>
                    <a:pt x="3" y="288"/>
                    <a:pt x="88" y="370"/>
                    <a:pt x="188" y="370"/>
                  </a:cubicBezTo>
                  <a:cubicBezTo>
                    <a:pt x="188" y="370"/>
                    <a:pt x="189" y="370"/>
                    <a:pt x="190" y="370"/>
                  </a:cubicBezTo>
                  <a:cubicBezTo>
                    <a:pt x="290" y="369"/>
                    <a:pt x="374" y="285"/>
                    <a:pt x="373" y="184"/>
                  </a:cubicBezTo>
                  <a:cubicBezTo>
                    <a:pt x="371" y="83"/>
                    <a:pt x="287" y="1"/>
                    <a:pt x="18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0" name="Google Shape;2130;p42"/>
            <p:cNvSpPr/>
            <p:nvPr/>
          </p:nvSpPr>
          <p:spPr>
            <a:xfrm flipH="1">
              <a:off x="7418455" y="3083709"/>
              <a:ext cx="23164" cy="22962"/>
            </a:xfrm>
            <a:custGeom>
              <a:avLst/>
              <a:gdLst/>
              <a:ahLst/>
              <a:cxnLst/>
              <a:rect l="l" t="t" r="r" b="b"/>
              <a:pathLst>
                <a:path w="379" h="371" extrusionOk="0">
                  <a:moveTo>
                    <a:pt x="201" y="0"/>
                  </a:moveTo>
                  <a:cubicBezTo>
                    <a:pt x="200" y="0"/>
                    <a:pt x="200" y="0"/>
                    <a:pt x="199" y="0"/>
                  </a:cubicBezTo>
                  <a:cubicBezTo>
                    <a:pt x="99" y="1"/>
                    <a:pt x="11" y="70"/>
                    <a:pt x="4" y="176"/>
                  </a:cubicBezTo>
                  <a:cubicBezTo>
                    <a:pt x="0" y="271"/>
                    <a:pt x="78" y="371"/>
                    <a:pt x="178" y="371"/>
                  </a:cubicBezTo>
                  <a:cubicBezTo>
                    <a:pt x="179" y="371"/>
                    <a:pt x="179" y="371"/>
                    <a:pt x="180" y="371"/>
                  </a:cubicBezTo>
                  <a:cubicBezTo>
                    <a:pt x="280" y="368"/>
                    <a:pt x="368" y="300"/>
                    <a:pt x="374" y="194"/>
                  </a:cubicBezTo>
                  <a:cubicBezTo>
                    <a:pt x="379" y="99"/>
                    <a:pt x="301"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1" name="Google Shape;2131;p42"/>
            <p:cNvSpPr/>
            <p:nvPr/>
          </p:nvSpPr>
          <p:spPr>
            <a:xfrm flipH="1">
              <a:off x="7389302" y="3089032"/>
              <a:ext cx="23286" cy="23024"/>
            </a:xfrm>
            <a:custGeom>
              <a:avLst/>
              <a:gdLst/>
              <a:ahLst/>
              <a:cxnLst/>
              <a:rect l="l" t="t" r="r" b="b"/>
              <a:pathLst>
                <a:path w="381" h="372" extrusionOk="0">
                  <a:moveTo>
                    <a:pt x="202" y="1"/>
                  </a:moveTo>
                  <a:cubicBezTo>
                    <a:pt x="201" y="1"/>
                    <a:pt x="200" y="1"/>
                    <a:pt x="200" y="1"/>
                  </a:cubicBezTo>
                  <a:cubicBezTo>
                    <a:pt x="100" y="2"/>
                    <a:pt x="12" y="72"/>
                    <a:pt x="5" y="177"/>
                  </a:cubicBezTo>
                  <a:cubicBezTo>
                    <a:pt x="1" y="273"/>
                    <a:pt x="80" y="371"/>
                    <a:pt x="180" y="371"/>
                  </a:cubicBezTo>
                  <a:cubicBezTo>
                    <a:pt x="180" y="371"/>
                    <a:pt x="181" y="371"/>
                    <a:pt x="182" y="371"/>
                  </a:cubicBezTo>
                  <a:cubicBezTo>
                    <a:pt x="282" y="370"/>
                    <a:pt x="370" y="302"/>
                    <a:pt x="376" y="195"/>
                  </a:cubicBezTo>
                  <a:cubicBezTo>
                    <a:pt x="381" y="101"/>
                    <a:pt x="303"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2" name="Google Shape;2132;p42"/>
            <p:cNvSpPr/>
            <p:nvPr/>
          </p:nvSpPr>
          <p:spPr>
            <a:xfrm flipH="1">
              <a:off x="7477128" y="2704185"/>
              <a:ext cx="23286" cy="23024"/>
            </a:xfrm>
            <a:custGeom>
              <a:avLst/>
              <a:gdLst/>
              <a:ahLst/>
              <a:cxnLst/>
              <a:rect l="l" t="t" r="r" b="b"/>
              <a:pathLst>
                <a:path w="381" h="372" extrusionOk="0">
                  <a:moveTo>
                    <a:pt x="201" y="1"/>
                  </a:moveTo>
                  <a:cubicBezTo>
                    <a:pt x="201" y="1"/>
                    <a:pt x="200" y="1"/>
                    <a:pt x="200" y="1"/>
                  </a:cubicBezTo>
                  <a:cubicBezTo>
                    <a:pt x="100" y="2"/>
                    <a:pt x="12" y="70"/>
                    <a:pt x="5" y="177"/>
                  </a:cubicBezTo>
                  <a:cubicBezTo>
                    <a:pt x="1" y="271"/>
                    <a:pt x="80" y="371"/>
                    <a:pt x="180" y="371"/>
                  </a:cubicBezTo>
                  <a:cubicBezTo>
                    <a:pt x="180" y="371"/>
                    <a:pt x="181" y="371"/>
                    <a:pt x="181" y="371"/>
                  </a:cubicBezTo>
                  <a:cubicBezTo>
                    <a:pt x="282" y="369"/>
                    <a:pt x="370" y="300"/>
                    <a:pt x="376" y="195"/>
                  </a:cubicBezTo>
                  <a:cubicBezTo>
                    <a:pt x="380" y="100"/>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3" name="Google Shape;2133;p42"/>
            <p:cNvSpPr/>
            <p:nvPr/>
          </p:nvSpPr>
          <p:spPr>
            <a:xfrm flipH="1">
              <a:off x="6638352" y="2097514"/>
              <a:ext cx="488329" cy="485052"/>
            </a:xfrm>
            <a:custGeom>
              <a:avLst/>
              <a:gdLst/>
              <a:ahLst/>
              <a:cxnLst/>
              <a:rect l="l" t="t" r="r" b="b"/>
              <a:pathLst>
                <a:path w="7990" h="7837" extrusionOk="0">
                  <a:moveTo>
                    <a:pt x="5607" y="2052"/>
                  </a:moveTo>
                  <a:lnTo>
                    <a:pt x="5607" y="2052"/>
                  </a:lnTo>
                  <a:cubicBezTo>
                    <a:pt x="5607" y="2052"/>
                    <a:pt x="5607" y="2052"/>
                    <a:pt x="5607" y="2052"/>
                  </a:cubicBezTo>
                  <a:cubicBezTo>
                    <a:pt x="5607" y="2052"/>
                    <a:pt x="5607" y="2052"/>
                    <a:pt x="5607" y="2052"/>
                  </a:cubicBezTo>
                  <a:close/>
                  <a:moveTo>
                    <a:pt x="5956" y="2192"/>
                  </a:moveTo>
                  <a:cubicBezTo>
                    <a:pt x="5956" y="2194"/>
                    <a:pt x="5955" y="2196"/>
                    <a:pt x="5955" y="2197"/>
                  </a:cubicBezTo>
                  <a:cubicBezTo>
                    <a:pt x="5956" y="2196"/>
                    <a:pt x="5956" y="2194"/>
                    <a:pt x="5956" y="2192"/>
                  </a:cubicBezTo>
                  <a:close/>
                  <a:moveTo>
                    <a:pt x="3309" y="3811"/>
                  </a:moveTo>
                  <a:cubicBezTo>
                    <a:pt x="3309" y="3811"/>
                    <a:pt x="3309" y="3811"/>
                    <a:pt x="3309" y="3811"/>
                  </a:cubicBezTo>
                  <a:cubicBezTo>
                    <a:pt x="3309" y="3811"/>
                    <a:pt x="3309" y="3811"/>
                    <a:pt x="3309" y="3811"/>
                  </a:cubicBezTo>
                  <a:close/>
                  <a:moveTo>
                    <a:pt x="3848" y="4385"/>
                  </a:moveTo>
                  <a:cubicBezTo>
                    <a:pt x="3846" y="4386"/>
                    <a:pt x="3844" y="4388"/>
                    <a:pt x="3842" y="4389"/>
                  </a:cubicBezTo>
                  <a:lnTo>
                    <a:pt x="3842" y="4389"/>
                  </a:lnTo>
                  <a:cubicBezTo>
                    <a:pt x="3844" y="4388"/>
                    <a:pt x="3846" y="4386"/>
                    <a:pt x="3848" y="4385"/>
                  </a:cubicBezTo>
                  <a:close/>
                  <a:moveTo>
                    <a:pt x="4217" y="4549"/>
                  </a:moveTo>
                  <a:lnTo>
                    <a:pt x="4217" y="4549"/>
                  </a:lnTo>
                  <a:cubicBezTo>
                    <a:pt x="4216" y="4550"/>
                    <a:pt x="4216" y="4550"/>
                    <a:pt x="4215" y="4551"/>
                  </a:cubicBezTo>
                  <a:lnTo>
                    <a:pt x="4215" y="4551"/>
                  </a:lnTo>
                  <a:cubicBezTo>
                    <a:pt x="4216" y="4550"/>
                    <a:pt x="4216" y="4550"/>
                    <a:pt x="4217" y="4549"/>
                  </a:cubicBezTo>
                  <a:close/>
                  <a:moveTo>
                    <a:pt x="5900" y="1"/>
                  </a:moveTo>
                  <a:cubicBezTo>
                    <a:pt x="5828" y="1"/>
                    <a:pt x="5757" y="44"/>
                    <a:pt x="5727" y="114"/>
                  </a:cubicBezTo>
                  <a:cubicBezTo>
                    <a:pt x="5709" y="160"/>
                    <a:pt x="5708" y="207"/>
                    <a:pt x="5721" y="254"/>
                  </a:cubicBezTo>
                  <a:cubicBezTo>
                    <a:pt x="5723" y="267"/>
                    <a:pt x="5724" y="281"/>
                    <a:pt x="5725" y="294"/>
                  </a:cubicBezTo>
                  <a:cubicBezTo>
                    <a:pt x="5733" y="497"/>
                    <a:pt x="5725" y="703"/>
                    <a:pt x="5714" y="908"/>
                  </a:cubicBezTo>
                  <a:cubicBezTo>
                    <a:pt x="5701" y="1056"/>
                    <a:pt x="5677" y="1204"/>
                    <a:pt x="5666" y="1352"/>
                  </a:cubicBezTo>
                  <a:cubicBezTo>
                    <a:pt x="5655" y="1490"/>
                    <a:pt x="5652" y="1627"/>
                    <a:pt x="5645" y="1764"/>
                  </a:cubicBezTo>
                  <a:lnTo>
                    <a:pt x="5645" y="1762"/>
                  </a:lnTo>
                  <a:cubicBezTo>
                    <a:pt x="5637" y="1859"/>
                    <a:pt x="5625" y="1956"/>
                    <a:pt x="5607" y="2052"/>
                  </a:cubicBezTo>
                  <a:lnTo>
                    <a:pt x="5607" y="2052"/>
                  </a:lnTo>
                  <a:cubicBezTo>
                    <a:pt x="5608" y="2051"/>
                    <a:pt x="5608" y="2050"/>
                    <a:pt x="5608" y="2050"/>
                  </a:cubicBezTo>
                  <a:lnTo>
                    <a:pt x="5608" y="2050"/>
                  </a:lnTo>
                  <a:cubicBezTo>
                    <a:pt x="5582" y="2185"/>
                    <a:pt x="5558" y="2322"/>
                    <a:pt x="5533" y="2459"/>
                  </a:cubicBezTo>
                  <a:cubicBezTo>
                    <a:pt x="5524" y="2503"/>
                    <a:pt x="5511" y="2545"/>
                    <a:pt x="5498" y="2587"/>
                  </a:cubicBezTo>
                  <a:cubicBezTo>
                    <a:pt x="5486" y="2619"/>
                    <a:pt x="5474" y="2651"/>
                    <a:pt x="5458" y="2682"/>
                  </a:cubicBezTo>
                  <a:cubicBezTo>
                    <a:pt x="5458" y="2682"/>
                    <a:pt x="5458" y="2682"/>
                    <a:pt x="5458" y="2682"/>
                  </a:cubicBezTo>
                  <a:lnTo>
                    <a:pt x="5458" y="2682"/>
                  </a:lnTo>
                  <a:cubicBezTo>
                    <a:pt x="5439" y="2720"/>
                    <a:pt x="5421" y="2758"/>
                    <a:pt x="5400" y="2796"/>
                  </a:cubicBezTo>
                  <a:cubicBezTo>
                    <a:pt x="5371" y="2848"/>
                    <a:pt x="5337" y="2900"/>
                    <a:pt x="5304" y="2951"/>
                  </a:cubicBezTo>
                  <a:cubicBezTo>
                    <a:pt x="5288" y="2975"/>
                    <a:pt x="5283" y="3002"/>
                    <a:pt x="5280" y="3030"/>
                  </a:cubicBezTo>
                  <a:cubicBezTo>
                    <a:pt x="5225" y="3091"/>
                    <a:pt x="5170" y="3151"/>
                    <a:pt x="5114" y="3211"/>
                  </a:cubicBezTo>
                  <a:cubicBezTo>
                    <a:pt x="5050" y="3278"/>
                    <a:pt x="4984" y="3344"/>
                    <a:pt x="4918" y="3411"/>
                  </a:cubicBezTo>
                  <a:cubicBezTo>
                    <a:pt x="4879" y="3450"/>
                    <a:pt x="4839" y="3487"/>
                    <a:pt x="4799" y="3525"/>
                  </a:cubicBezTo>
                  <a:cubicBezTo>
                    <a:pt x="4726" y="3570"/>
                    <a:pt x="4656" y="3620"/>
                    <a:pt x="4587" y="3673"/>
                  </a:cubicBezTo>
                  <a:cubicBezTo>
                    <a:pt x="4552" y="3699"/>
                    <a:pt x="4535" y="3739"/>
                    <a:pt x="4529" y="3780"/>
                  </a:cubicBezTo>
                  <a:cubicBezTo>
                    <a:pt x="4524" y="3783"/>
                    <a:pt x="4521" y="3788"/>
                    <a:pt x="4516" y="3791"/>
                  </a:cubicBezTo>
                  <a:cubicBezTo>
                    <a:pt x="4521" y="3788"/>
                    <a:pt x="4524" y="3785"/>
                    <a:pt x="4528" y="3782"/>
                  </a:cubicBezTo>
                  <a:lnTo>
                    <a:pt x="4528" y="3782"/>
                  </a:lnTo>
                  <a:cubicBezTo>
                    <a:pt x="4464" y="3836"/>
                    <a:pt x="4396" y="3889"/>
                    <a:pt x="4337" y="3948"/>
                  </a:cubicBezTo>
                  <a:cubicBezTo>
                    <a:pt x="4283" y="4002"/>
                    <a:pt x="4228" y="4056"/>
                    <a:pt x="4171" y="4107"/>
                  </a:cubicBezTo>
                  <a:cubicBezTo>
                    <a:pt x="4172" y="4106"/>
                    <a:pt x="4173" y="4105"/>
                    <a:pt x="4175" y="4104"/>
                  </a:cubicBezTo>
                  <a:lnTo>
                    <a:pt x="4175" y="4104"/>
                  </a:lnTo>
                  <a:cubicBezTo>
                    <a:pt x="4120" y="4151"/>
                    <a:pt x="4062" y="4195"/>
                    <a:pt x="4008" y="4242"/>
                  </a:cubicBezTo>
                  <a:cubicBezTo>
                    <a:pt x="3948" y="4295"/>
                    <a:pt x="3889" y="4348"/>
                    <a:pt x="3829" y="4400"/>
                  </a:cubicBezTo>
                  <a:cubicBezTo>
                    <a:pt x="3831" y="4399"/>
                    <a:pt x="3832" y="4398"/>
                    <a:pt x="3834" y="4397"/>
                  </a:cubicBezTo>
                  <a:lnTo>
                    <a:pt x="3834" y="4397"/>
                  </a:lnTo>
                  <a:cubicBezTo>
                    <a:pt x="3757" y="4461"/>
                    <a:pt x="3678" y="4523"/>
                    <a:pt x="3604" y="4590"/>
                  </a:cubicBezTo>
                  <a:cubicBezTo>
                    <a:pt x="3558" y="4631"/>
                    <a:pt x="3512" y="4670"/>
                    <a:pt x="3467" y="4710"/>
                  </a:cubicBezTo>
                  <a:cubicBezTo>
                    <a:pt x="3487" y="4667"/>
                    <a:pt x="3508" y="4626"/>
                    <a:pt x="3525" y="4583"/>
                  </a:cubicBezTo>
                  <a:cubicBezTo>
                    <a:pt x="3551" y="4516"/>
                    <a:pt x="3568" y="4446"/>
                    <a:pt x="3587" y="4377"/>
                  </a:cubicBezTo>
                  <a:cubicBezTo>
                    <a:pt x="3605" y="4309"/>
                    <a:pt x="3628" y="4240"/>
                    <a:pt x="3642" y="4170"/>
                  </a:cubicBezTo>
                  <a:cubicBezTo>
                    <a:pt x="3660" y="4077"/>
                    <a:pt x="3673" y="3984"/>
                    <a:pt x="3676" y="3888"/>
                  </a:cubicBezTo>
                  <a:cubicBezTo>
                    <a:pt x="3679" y="3794"/>
                    <a:pt x="3677" y="3700"/>
                    <a:pt x="3675" y="3606"/>
                  </a:cubicBezTo>
                  <a:cubicBezTo>
                    <a:pt x="3674" y="3514"/>
                    <a:pt x="3677" y="3418"/>
                    <a:pt x="3666" y="3325"/>
                  </a:cubicBezTo>
                  <a:cubicBezTo>
                    <a:pt x="3654" y="3229"/>
                    <a:pt x="3643" y="3133"/>
                    <a:pt x="3638" y="3036"/>
                  </a:cubicBezTo>
                  <a:cubicBezTo>
                    <a:pt x="3633" y="2942"/>
                    <a:pt x="3626" y="2849"/>
                    <a:pt x="3621" y="2757"/>
                  </a:cubicBezTo>
                  <a:cubicBezTo>
                    <a:pt x="3614" y="2661"/>
                    <a:pt x="3618" y="2565"/>
                    <a:pt x="3611" y="2468"/>
                  </a:cubicBezTo>
                  <a:cubicBezTo>
                    <a:pt x="3597" y="2276"/>
                    <a:pt x="3567" y="2084"/>
                    <a:pt x="3540" y="1892"/>
                  </a:cubicBezTo>
                  <a:cubicBezTo>
                    <a:pt x="3530" y="1793"/>
                    <a:pt x="3525" y="1694"/>
                    <a:pt x="3518" y="1595"/>
                  </a:cubicBezTo>
                  <a:cubicBezTo>
                    <a:pt x="3510" y="1489"/>
                    <a:pt x="3499" y="1382"/>
                    <a:pt x="3493" y="1276"/>
                  </a:cubicBezTo>
                  <a:cubicBezTo>
                    <a:pt x="3486" y="1165"/>
                    <a:pt x="3490" y="1052"/>
                    <a:pt x="3482" y="941"/>
                  </a:cubicBezTo>
                  <a:cubicBezTo>
                    <a:pt x="3476" y="842"/>
                    <a:pt x="3455" y="750"/>
                    <a:pt x="3379" y="681"/>
                  </a:cubicBezTo>
                  <a:cubicBezTo>
                    <a:pt x="3343" y="649"/>
                    <a:pt x="3295" y="633"/>
                    <a:pt x="3247" y="633"/>
                  </a:cubicBezTo>
                  <a:cubicBezTo>
                    <a:pt x="3219" y="633"/>
                    <a:pt x="3192" y="639"/>
                    <a:pt x="3167" y="650"/>
                  </a:cubicBezTo>
                  <a:cubicBezTo>
                    <a:pt x="3077" y="696"/>
                    <a:pt x="3034" y="806"/>
                    <a:pt x="3079" y="897"/>
                  </a:cubicBezTo>
                  <a:cubicBezTo>
                    <a:pt x="3088" y="914"/>
                    <a:pt x="3099" y="930"/>
                    <a:pt x="3111" y="943"/>
                  </a:cubicBezTo>
                  <a:cubicBezTo>
                    <a:pt x="3116" y="1005"/>
                    <a:pt x="3115" y="1068"/>
                    <a:pt x="3116" y="1129"/>
                  </a:cubicBezTo>
                  <a:cubicBezTo>
                    <a:pt x="3117" y="1180"/>
                    <a:pt x="3120" y="1230"/>
                    <a:pt x="3123" y="1280"/>
                  </a:cubicBezTo>
                  <a:cubicBezTo>
                    <a:pt x="3128" y="1392"/>
                    <a:pt x="3140" y="1503"/>
                    <a:pt x="3149" y="1615"/>
                  </a:cubicBezTo>
                  <a:cubicBezTo>
                    <a:pt x="3157" y="1725"/>
                    <a:pt x="3158" y="1834"/>
                    <a:pt x="3174" y="1942"/>
                  </a:cubicBezTo>
                  <a:cubicBezTo>
                    <a:pt x="3189" y="2044"/>
                    <a:pt x="3204" y="2147"/>
                    <a:pt x="3217" y="2249"/>
                  </a:cubicBezTo>
                  <a:cubicBezTo>
                    <a:pt x="3227" y="2319"/>
                    <a:pt x="3235" y="2388"/>
                    <a:pt x="3239" y="2459"/>
                  </a:cubicBezTo>
                  <a:cubicBezTo>
                    <a:pt x="3244" y="2522"/>
                    <a:pt x="3244" y="2586"/>
                    <a:pt x="3246" y="2651"/>
                  </a:cubicBezTo>
                  <a:cubicBezTo>
                    <a:pt x="3251" y="2782"/>
                    <a:pt x="3261" y="2912"/>
                    <a:pt x="3268" y="3044"/>
                  </a:cubicBezTo>
                  <a:cubicBezTo>
                    <a:pt x="3271" y="3117"/>
                    <a:pt x="3278" y="3189"/>
                    <a:pt x="3286" y="3261"/>
                  </a:cubicBezTo>
                  <a:cubicBezTo>
                    <a:pt x="3294" y="3321"/>
                    <a:pt x="3301" y="3381"/>
                    <a:pt x="3302" y="3440"/>
                  </a:cubicBezTo>
                  <a:cubicBezTo>
                    <a:pt x="3305" y="3564"/>
                    <a:pt x="3310" y="3688"/>
                    <a:pt x="3309" y="3811"/>
                  </a:cubicBezTo>
                  <a:lnTo>
                    <a:pt x="3309" y="3811"/>
                  </a:lnTo>
                  <a:cubicBezTo>
                    <a:pt x="3309" y="3808"/>
                    <a:pt x="3310" y="3805"/>
                    <a:pt x="3310" y="3802"/>
                  </a:cubicBezTo>
                  <a:lnTo>
                    <a:pt x="3310" y="3802"/>
                  </a:lnTo>
                  <a:cubicBezTo>
                    <a:pt x="3310" y="3805"/>
                    <a:pt x="3310" y="3809"/>
                    <a:pt x="3309" y="3812"/>
                  </a:cubicBezTo>
                  <a:cubicBezTo>
                    <a:pt x="3307" y="3870"/>
                    <a:pt x="3303" y="3929"/>
                    <a:pt x="3297" y="3987"/>
                  </a:cubicBezTo>
                  <a:cubicBezTo>
                    <a:pt x="3289" y="4044"/>
                    <a:pt x="3278" y="4099"/>
                    <a:pt x="3264" y="4155"/>
                  </a:cubicBezTo>
                  <a:cubicBezTo>
                    <a:pt x="3233" y="4271"/>
                    <a:pt x="3204" y="4385"/>
                    <a:pt x="3161" y="4497"/>
                  </a:cubicBezTo>
                  <a:cubicBezTo>
                    <a:pt x="3127" y="4574"/>
                    <a:pt x="3088" y="4647"/>
                    <a:pt x="3047" y="4719"/>
                  </a:cubicBezTo>
                  <a:cubicBezTo>
                    <a:pt x="3013" y="4776"/>
                    <a:pt x="2976" y="4831"/>
                    <a:pt x="2937" y="4885"/>
                  </a:cubicBezTo>
                  <a:cubicBezTo>
                    <a:pt x="2884" y="4951"/>
                    <a:pt x="2826" y="5015"/>
                    <a:pt x="2767" y="5076"/>
                  </a:cubicBezTo>
                  <a:cubicBezTo>
                    <a:pt x="2595" y="5244"/>
                    <a:pt x="2409" y="5397"/>
                    <a:pt x="2258" y="5583"/>
                  </a:cubicBezTo>
                  <a:cubicBezTo>
                    <a:pt x="2231" y="5618"/>
                    <a:pt x="2218" y="5658"/>
                    <a:pt x="2216" y="5698"/>
                  </a:cubicBezTo>
                  <a:cubicBezTo>
                    <a:pt x="2193" y="5709"/>
                    <a:pt x="2170" y="5722"/>
                    <a:pt x="2146" y="5733"/>
                  </a:cubicBezTo>
                  <a:cubicBezTo>
                    <a:pt x="2068" y="5771"/>
                    <a:pt x="2031" y="5859"/>
                    <a:pt x="2049" y="5940"/>
                  </a:cubicBezTo>
                  <a:cubicBezTo>
                    <a:pt x="1996" y="5982"/>
                    <a:pt x="1945" y="6026"/>
                    <a:pt x="1892" y="6069"/>
                  </a:cubicBezTo>
                  <a:cubicBezTo>
                    <a:pt x="1802" y="6146"/>
                    <a:pt x="1717" y="6229"/>
                    <a:pt x="1629" y="6309"/>
                  </a:cubicBezTo>
                  <a:cubicBezTo>
                    <a:pt x="1639" y="6251"/>
                    <a:pt x="1644" y="6190"/>
                    <a:pt x="1643" y="6131"/>
                  </a:cubicBezTo>
                  <a:cubicBezTo>
                    <a:pt x="1642" y="6036"/>
                    <a:pt x="1628" y="5941"/>
                    <a:pt x="1615" y="5849"/>
                  </a:cubicBezTo>
                  <a:cubicBezTo>
                    <a:pt x="1603" y="5756"/>
                    <a:pt x="1591" y="5663"/>
                    <a:pt x="1579" y="5571"/>
                  </a:cubicBezTo>
                  <a:cubicBezTo>
                    <a:pt x="1569" y="5482"/>
                    <a:pt x="1554" y="5391"/>
                    <a:pt x="1527" y="5307"/>
                  </a:cubicBezTo>
                  <a:cubicBezTo>
                    <a:pt x="1500" y="5220"/>
                    <a:pt x="1463" y="5137"/>
                    <a:pt x="1429" y="5055"/>
                  </a:cubicBezTo>
                  <a:cubicBezTo>
                    <a:pt x="1391" y="4957"/>
                    <a:pt x="1363" y="4858"/>
                    <a:pt x="1334" y="4757"/>
                  </a:cubicBezTo>
                  <a:cubicBezTo>
                    <a:pt x="1318" y="4701"/>
                    <a:pt x="1302" y="4645"/>
                    <a:pt x="1283" y="4590"/>
                  </a:cubicBezTo>
                  <a:cubicBezTo>
                    <a:pt x="1268" y="4547"/>
                    <a:pt x="1252" y="4504"/>
                    <a:pt x="1228" y="4466"/>
                  </a:cubicBezTo>
                  <a:cubicBezTo>
                    <a:pt x="1212" y="4442"/>
                    <a:pt x="1192" y="4422"/>
                    <a:pt x="1171" y="4402"/>
                  </a:cubicBezTo>
                  <a:cubicBezTo>
                    <a:pt x="1138" y="4370"/>
                    <a:pt x="1096" y="4356"/>
                    <a:pt x="1053" y="4356"/>
                  </a:cubicBezTo>
                  <a:cubicBezTo>
                    <a:pt x="999" y="4356"/>
                    <a:pt x="945" y="4378"/>
                    <a:pt x="910" y="4418"/>
                  </a:cubicBezTo>
                  <a:cubicBezTo>
                    <a:pt x="844" y="4494"/>
                    <a:pt x="854" y="4600"/>
                    <a:pt x="919" y="4671"/>
                  </a:cubicBezTo>
                  <a:cubicBezTo>
                    <a:pt x="960" y="4782"/>
                    <a:pt x="985" y="4896"/>
                    <a:pt x="1021" y="5009"/>
                  </a:cubicBezTo>
                  <a:cubicBezTo>
                    <a:pt x="1056" y="5124"/>
                    <a:pt x="1103" y="5232"/>
                    <a:pt x="1148" y="5342"/>
                  </a:cubicBezTo>
                  <a:cubicBezTo>
                    <a:pt x="1159" y="5373"/>
                    <a:pt x="1169" y="5401"/>
                    <a:pt x="1179" y="5432"/>
                  </a:cubicBezTo>
                  <a:cubicBezTo>
                    <a:pt x="1200" y="5528"/>
                    <a:pt x="1214" y="5624"/>
                    <a:pt x="1227" y="5722"/>
                  </a:cubicBezTo>
                  <a:cubicBezTo>
                    <a:pt x="1238" y="5820"/>
                    <a:pt x="1252" y="5918"/>
                    <a:pt x="1266" y="6017"/>
                  </a:cubicBezTo>
                  <a:cubicBezTo>
                    <a:pt x="1269" y="6062"/>
                    <a:pt x="1272" y="6106"/>
                    <a:pt x="1274" y="6150"/>
                  </a:cubicBezTo>
                  <a:cubicBezTo>
                    <a:pt x="1272" y="6181"/>
                    <a:pt x="1270" y="6212"/>
                    <a:pt x="1267" y="6243"/>
                  </a:cubicBezTo>
                  <a:cubicBezTo>
                    <a:pt x="1264" y="6255"/>
                    <a:pt x="1262" y="6266"/>
                    <a:pt x="1260" y="6277"/>
                  </a:cubicBezTo>
                  <a:cubicBezTo>
                    <a:pt x="1255" y="6290"/>
                    <a:pt x="1251" y="6301"/>
                    <a:pt x="1246" y="6314"/>
                  </a:cubicBezTo>
                  <a:cubicBezTo>
                    <a:pt x="1232" y="6344"/>
                    <a:pt x="1219" y="6373"/>
                    <a:pt x="1203" y="6402"/>
                  </a:cubicBezTo>
                  <a:cubicBezTo>
                    <a:pt x="1158" y="6476"/>
                    <a:pt x="1109" y="6547"/>
                    <a:pt x="1056" y="6618"/>
                  </a:cubicBezTo>
                  <a:cubicBezTo>
                    <a:pt x="996" y="6695"/>
                    <a:pt x="932" y="6768"/>
                    <a:pt x="866" y="6840"/>
                  </a:cubicBezTo>
                  <a:cubicBezTo>
                    <a:pt x="792" y="6869"/>
                    <a:pt x="720" y="6901"/>
                    <a:pt x="657" y="6949"/>
                  </a:cubicBezTo>
                  <a:cubicBezTo>
                    <a:pt x="565" y="7018"/>
                    <a:pt x="430" y="7113"/>
                    <a:pt x="422" y="7239"/>
                  </a:cubicBezTo>
                  <a:cubicBezTo>
                    <a:pt x="403" y="7256"/>
                    <a:pt x="384" y="7272"/>
                    <a:pt x="366" y="7288"/>
                  </a:cubicBezTo>
                  <a:cubicBezTo>
                    <a:pt x="331" y="7316"/>
                    <a:pt x="297" y="7341"/>
                    <a:pt x="262" y="7367"/>
                  </a:cubicBezTo>
                  <a:cubicBezTo>
                    <a:pt x="200" y="7405"/>
                    <a:pt x="138" y="7444"/>
                    <a:pt x="82" y="7491"/>
                  </a:cubicBezTo>
                  <a:cubicBezTo>
                    <a:pt x="33" y="7532"/>
                    <a:pt x="1" y="7586"/>
                    <a:pt x="1" y="7651"/>
                  </a:cubicBezTo>
                  <a:cubicBezTo>
                    <a:pt x="1" y="7707"/>
                    <a:pt x="27" y="7765"/>
                    <a:pt x="73" y="7798"/>
                  </a:cubicBezTo>
                  <a:cubicBezTo>
                    <a:pt x="106" y="7822"/>
                    <a:pt x="146" y="7836"/>
                    <a:pt x="185" y="7836"/>
                  </a:cubicBezTo>
                  <a:cubicBezTo>
                    <a:pt x="186" y="7836"/>
                    <a:pt x="188" y="7836"/>
                    <a:pt x="190" y="7836"/>
                  </a:cubicBezTo>
                  <a:cubicBezTo>
                    <a:pt x="243" y="7835"/>
                    <a:pt x="297" y="7812"/>
                    <a:pt x="332" y="7766"/>
                  </a:cubicBezTo>
                  <a:cubicBezTo>
                    <a:pt x="334" y="7765"/>
                    <a:pt x="335" y="7763"/>
                    <a:pt x="336" y="7762"/>
                  </a:cubicBezTo>
                  <a:cubicBezTo>
                    <a:pt x="350" y="7750"/>
                    <a:pt x="364" y="7739"/>
                    <a:pt x="379" y="7728"/>
                  </a:cubicBezTo>
                  <a:cubicBezTo>
                    <a:pt x="441" y="7691"/>
                    <a:pt x="503" y="7652"/>
                    <a:pt x="560" y="7606"/>
                  </a:cubicBezTo>
                  <a:cubicBezTo>
                    <a:pt x="605" y="7570"/>
                    <a:pt x="647" y="7532"/>
                    <a:pt x="690" y="7494"/>
                  </a:cubicBezTo>
                  <a:cubicBezTo>
                    <a:pt x="726" y="7491"/>
                    <a:pt x="760" y="7478"/>
                    <a:pt x="786" y="7453"/>
                  </a:cubicBezTo>
                  <a:cubicBezTo>
                    <a:pt x="838" y="7403"/>
                    <a:pt x="888" y="7351"/>
                    <a:pt x="940" y="7300"/>
                  </a:cubicBezTo>
                  <a:cubicBezTo>
                    <a:pt x="1015" y="7246"/>
                    <a:pt x="1093" y="7193"/>
                    <a:pt x="1169" y="7141"/>
                  </a:cubicBezTo>
                  <a:cubicBezTo>
                    <a:pt x="1173" y="7140"/>
                    <a:pt x="1177" y="7140"/>
                    <a:pt x="1181" y="7138"/>
                  </a:cubicBezTo>
                  <a:cubicBezTo>
                    <a:pt x="1227" y="7134"/>
                    <a:pt x="1271" y="7130"/>
                    <a:pt x="1317" y="7130"/>
                  </a:cubicBezTo>
                  <a:cubicBezTo>
                    <a:pt x="1411" y="7137"/>
                    <a:pt x="1503" y="7148"/>
                    <a:pt x="1597" y="7159"/>
                  </a:cubicBezTo>
                  <a:cubicBezTo>
                    <a:pt x="1708" y="7176"/>
                    <a:pt x="1817" y="7198"/>
                    <a:pt x="1925" y="7224"/>
                  </a:cubicBezTo>
                  <a:cubicBezTo>
                    <a:pt x="2035" y="7254"/>
                    <a:pt x="2143" y="7291"/>
                    <a:pt x="2247" y="7333"/>
                  </a:cubicBezTo>
                  <a:cubicBezTo>
                    <a:pt x="2248" y="7334"/>
                    <a:pt x="2249" y="7334"/>
                    <a:pt x="2250" y="7335"/>
                  </a:cubicBezTo>
                  <a:lnTo>
                    <a:pt x="2252" y="7335"/>
                  </a:lnTo>
                  <a:cubicBezTo>
                    <a:pt x="2260" y="7339"/>
                    <a:pt x="2267" y="7342"/>
                    <a:pt x="2275" y="7344"/>
                  </a:cubicBezTo>
                  <a:cubicBezTo>
                    <a:pt x="2328" y="7365"/>
                    <a:pt x="2382" y="7382"/>
                    <a:pt x="2436" y="7396"/>
                  </a:cubicBezTo>
                  <a:cubicBezTo>
                    <a:pt x="2514" y="7415"/>
                    <a:pt x="2590" y="7432"/>
                    <a:pt x="2669" y="7444"/>
                  </a:cubicBezTo>
                  <a:lnTo>
                    <a:pt x="2671" y="7444"/>
                  </a:lnTo>
                  <a:cubicBezTo>
                    <a:pt x="2673" y="7445"/>
                    <a:pt x="2675" y="7445"/>
                    <a:pt x="2679" y="7445"/>
                  </a:cubicBezTo>
                  <a:lnTo>
                    <a:pt x="2674" y="7445"/>
                  </a:lnTo>
                  <a:cubicBezTo>
                    <a:pt x="2675" y="7445"/>
                    <a:pt x="2678" y="7445"/>
                    <a:pt x="2679" y="7446"/>
                  </a:cubicBezTo>
                  <a:lnTo>
                    <a:pt x="2685" y="7446"/>
                  </a:lnTo>
                  <a:cubicBezTo>
                    <a:pt x="2685" y="7446"/>
                    <a:pt x="2686" y="7446"/>
                    <a:pt x="2686" y="7446"/>
                  </a:cubicBezTo>
                  <a:lnTo>
                    <a:pt x="2686" y="7446"/>
                  </a:lnTo>
                  <a:cubicBezTo>
                    <a:pt x="2686" y="7446"/>
                    <a:pt x="2686" y="7446"/>
                    <a:pt x="2686" y="7446"/>
                  </a:cubicBezTo>
                  <a:lnTo>
                    <a:pt x="2686" y="7446"/>
                  </a:lnTo>
                  <a:cubicBezTo>
                    <a:pt x="2686" y="7446"/>
                    <a:pt x="2686" y="7446"/>
                    <a:pt x="2686" y="7446"/>
                  </a:cubicBezTo>
                  <a:lnTo>
                    <a:pt x="2686" y="7446"/>
                  </a:lnTo>
                  <a:cubicBezTo>
                    <a:pt x="2686" y="7446"/>
                    <a:pt x="2687" y="7446"/>
                    <a:pt x="2687" y="7446"/>
                  </a:cubicBezTo>
                  <a:lnTo>
                    <a:pt x="2687" y="7446"/>
                  </a:lnTo>
                  <a:cubicBezTo>
                    <a:pt x="2687" y="7446"/>
                    <a:pt x="2686" y="7446"/>
                    <a:pt x="2686" y="7446"/>
                  </a:cubicBezTo>
                  <a:lnTo>
                    <a:pt x="2686" y="7446"/>
                  </a:lnTo>
                  <a:cubicBezTo>
                    <a:pt x="2687" y="7446"/>
                    <a:pt x="2688" y="7447"/>
                    <a:pt x="2689" y="7447"/>
                  </a:cubicBezTo>
                  <a:cubicBezTo>
                    <a:pt x="2689" y="7447"/>
                    <a:pt x="2688" y="7446"/>
                    <a:pt x="2687" y="7446"/>
                  </a:cubicBezTo>
                  <a:lnTo>
                    <a:pt x="2687" y="7446"/>
                  </a:lnTo>
                  <a:cubicBezTo>
                    <a:pt x="2696" y="7447"/>
                    <a:pt x="2704" y="7447"/>
                    <a:pt x="2712" y="7447"/>
                  </a:cubicBezTo>
                  <a:cubicBezTo>
                    <a:pt x="2800" y="7446"/>
                    <a:pt x="2879" y="7392"/>
                    <a:pt x="2897" y="7301"/>
                  </a:cubicBezTo>
                  <a:cubicBezTo>
                    <a:pt x="2916" y="7206"/>
                    <a:pt x="2853" y="7097"/>
                    <a:pt x="2752" y="7082"/>
                  </a:cubicBezTo>
                  <a:cubicBezTo>
                    <a:pt x="2737" y="7081"/>
                    <a:pt x="2722" y="7078"/>
                    <a:pt x="2707" y="7076"/>
                  </a:cubicBezTo>
                  <a:lnTo>
                    <a:pt x="2707" y="7076"/>
                  </a:lnTo>
                  <a:cubicBezTo>
                    <a:pt x="2709" y="7077"/>
                    <a:pt x="2711" y="7077"/>
                    <a:pt x="2713" y="7077"/>
                  </a:cubicBezTo>
                  <a:cubicBezTo>
                    <a:pt x="2647" y="7069"/>
                    <a:pt x="2582" y="7052"/>
                    <a:pt x="2516" y="7036"/>
                  </a:cubicBezTo>
                  <a:cubicBezTo>
                    <a:pt x="2483" y="7025"/>
                    <a:pt x="2450" y="7016"/>
                    <a:pt x="2418" y="7003"/>
                  </a:cubicBezTo>
                  <a:cubicBezTo>
                    <a:pt x="2414" y="7002"/>
                    <a:pt x="2409" y="7000"/>
                    <a:pt x="2404" y="6999"/>
                  </a:cubicBezTo>
                  <a:cubicBezTo>
                    <a:pt x="2391" y="6992"/>
                    <a:pt x="2375" y="6986"/>
                    <a:pt x="2360" y="6981"/>
                  </a:cubicBezTo>
                  <a:cubicBezTo>
                    <a:pt x="2279" y="6947"/>
                    <a:pt x="2196" y="6918"/>
                    <a:pt x="2112" y="6893"/>
                  </a:cubicBezTo>
                  <a:cubicBezTo>
                    <a:pt x="1954" y="6845"/>
                    <a:pt x="1790" y="6814"/>
                    <a:pt x="1626" y="6793"/>
                  </a:cubicBezTo>
                  <a:cubicBezTo>
                    <a:pt x="1681" y="6747"/>
                    <a:pt x="1736" y="6703"/>
                    <a:pt x="1790" y="6658"/>
                  </a:cubicBezTo>
                  <a:cubicBezTo>
                    <a:pt x="1909" y="6562"/>
                    <a:pt x="2017" y="6453"/>
                    <a:pt x="2130" y="6352"/>
                  </a:cubicBezTo>
                  <a:cubicBezTo>
                    <a:pt x="2194" y="6299"/>
                    <a:pt x="2258" y="6249"/>
                    <a:pt x="2322" y="6196"/>
                  </a:cubicBezTo>
                  <a:cubicBezTo>
                    <a:pt x="2392" y="6137"/>
                    <a:pt x="2462" y="6077"/>
                    <a:pt x="2530" y="6017"/>
                  </a:cubicBezTo>
                  <a:lnTo>
                    <a:pt x="2530" y="6017"/>
                  </a:lnTo>
                  <a:cubicBezTo>
                    <a:pt x="2525" y="6022"/>
                    <a:pt x="2519" y="6027"/>
                    <a:pt x="2513" y="6033"/>
                  </a:cubicBezTo>
                  <a:cubicBezTo>
                    <a:pt x="2577" y="5979"/>
                    <a:pt x="2642" y="5926"/>
                    <a:pt x="2707" y="5875"/>
                  </a:cubicBezTo>
                  <a:cubicBezTo>
                    <a:pt x="2719" y="5867"/>
                    <a:pt x="2729" y="5859"/>
                    <a:pt x="2739" y="5850"/>
                  </a:cubicBezTo>
                  <a:cubicBezTo>
                    <a:pt x="2820" y="5813"/>
                    <a:pt x="2900" y="5775"/>
                    <a:pt x="2982" y="5742"/>
                  </a:cubicBezTo>
                  <a:cubicBezTo>
                    <a:pt x="3081" y="5705"/>
                    <a:pt x="3181" y="5667"/>
                    <a:pt x="3284" y="5638"/>
                  </a:cubicBezTo>
                  <a:cubicBezTo>
                    <a:pt x="3342" y="5626"/>
                    <a:pt x="3400" y="5614"/>
                    <a:pt x="3460" y="5606"/>
                  </a:cubicBezTo>
                  <a:cubicBezTo>
                    <a:pt x="3535" y="5597"/>
                    <a:pt x="3611" y="5596"/>
                    <a:pt x="3687" y="5596"/>
                  </a:cubicBezTo>
                  <a:cubicBezTo>
                    <a:pt x="3866" y="5600"/>
                    <a:pt x="4044" y="5611"/>
                    <a:pt x="4221" y="5635"/>
                  </a:cubicBezTo>
                  <a:cubicBezTo>
                    <a:pt x="4353" y="5653"/>
                    <a:pt x="4483" y="5677"/>
                    <a:pt x="4615" y="5692"/>
                  </a:cubicBezTo>
                  <a:cubicBezTo>
                    <a:pt x="4754" y="5708"/>
                    <a:pt x="4894" y="5719"/>
                    <a:pt x="5033" y="5738"/>
                  </a:cubicBezTo>
                  <a:cubicBezTo>
                    <a:pt x="5025" y="5738"/>
                    <a:pt x="5017" y="5735"/>
                    <a:pt x="5009" y="5735"/>
                  </a:cubicBezTo>
                  <a:cubicBezTo>
                    <a:pt x="5092" y="5747"/>
                    <a:pt x="5173" y="5766"/>
                    <a:pt x="5256" y="5780"/>
                  </a:cubicBezTo>
                  <a:cubicBezTo>
                    <a:pt x="5348" y="5796"/>
                    <a:pt x="5439" y="5810"/>
                    <a:pt x="5531" y="5819"/>
                  </a:cubicBezTo>
                  <a:cubicBezTo>
                    <a:pt x="5621" y="5828"/>
                    <a:pt x="5713" y="5831"/>
                    <a:pt x="5804" y="5835"/>
                  </a:cubicBezTo>
                  <a:cubicBezTo>
                    <a:pt x="5891" y="5839"/>
                    <a:pt x="5978" y="5847"/>
                    <a:pt x="6065" y="5853"/>
                  </a:cubicBezTo>
                  <a:cubicBezTo>
                    <a:pt x="6069" y="5854"/>
                    <a:pt x="6074" y="5854"/>
                    <a:pt x="6079" y="5854"/>
                  </a:cubicBezTo>
                  <a:cubicBezTo>
                    <a:pt x="6174" y="5854"/>
                    <a:pt x="6255" y="5778"/>
                    <a:pt x="6263" y="5682"/>
                  </a:cubicBezTo>
                  <a:cubicBezTo>
                    <a:pt x="6269" y="5580"/>
                    <a:pt x="6192" y="5495"/>
                    <a:pt x="6091" y="5485"/>
                  </a:cubicBezTo>
                  <a:cubicBezTo>
                    <a:pt x="5977" y="5474"/>
                    <a:pt x="5861" y="5468"/>
                    <a:pt x="5746" y="5462"/>
                  </a:cubicBezTo>
                  <a:cubicBezTo>
                    <a:pt x="5634" y="5459"/>
                    <a:pt x="5525" y="5447"/>
                    <a:pt x="5414" y="5432"/>
                  </a:cubicBezTo>
                  <a:cubicBezTo>
                    <a:pt x="5276" y="5409"/>
                    <a:pt x="5138" y="5377"/>
                    <a:pt x="4998" y="5361"/>
                  </a:cubicBezTo>
                  <a:cubicBezTo>
                    <a:pt x="4853" y="5344"/>
                    <a:pt x="4706" y="5333"/>
                    <a:pt x="4561" y="5313"/>
                  </a:cubicBezTo>
                  <a:cubicBezTo>
                    <a:pt x="4447" y="5297"/>
                    <a:pt x="4333" y="5276"/>
                    <a:pt x="4218" y="5261"/>
                  </a:cubicBezTo>
                  <a:cubicBezTo>
                    <a:pt x="4065" y="5243"/>
                    <a:pt x="3910" y="5231"/>
                    <a:pt x="3756" y="5228"/>
                  </a:cubicBezTo>
                  <a:cubicBezTo>
                    <a:pt x="3712" y="5227"/>
                    <a:pt x="3668" y="5225"/>
                    <a:pt x="3624" y="5225"/>
                  </a:cubicBezTo>
                  <a:cubicBezTo>
                    <a:pt x="3571" y="5225"/>
                    <a:pt x="3518" y="5227"/>
                    <a:pt x="3467" y="5233"/>
                  </a:cubicBezTo>
                  <a:cubicBezTo>
                    <a:pt x="3456" y="5235"/>
                    <a:pt x="3447" y="5236"/>
                    <a:pt x="3438" y="5237"/>
                  </a:cubicBezTo>
                  <a:cubicBezTo>
                    <a:pt x="3491" y="5185"/>
                    <a:pt x="3543" y="5134"/>
                    <a:pt x="3599" y="5085"/>
                  </a:cubicBezTo>
                  <a:cubicBezTo>
                    <a:pt x="3698" y="4999"/>
                    <a:pt x="3795" y="4912"/>
                    <a:pt x="3893" y="4826"/>
                  </a:cubicBezTo>
                  <a:cubicBezTo>
                    <a:pt x="4002" y="4735"/>
                    <a:pt x="4109" y="4645"/>
                    <a:pt x="4215" y="4551"/>
                  </a:cubicBezTo>
                  <a:lnTo>
                    <a:pt x="4215" y="4551"/>
                  </a:lnTo>
                  <a:cubicBezTo>
                    <a:pt x="4214" y="4552"/>
                    <a:pt x="4212" y="4553"/>
                    <a:pt x="4211" y="4554"/>
                  </a:cubicBezTo>
                  <a:cubicBezTo>
                    <a:pt x="4213" y="4552"/>
                    <a:pt x="4216" y="4550"/>
                    <a:pt x="4218" y="4549"/>
                  </a:cubicBezTo>
                  <a:lnTo>
                    <a:pt x="4218" y="4549"/>
                  </a:lnTo>
                  <a:cubicBezTo>
                    <a:pt x="4217" y="4549"/>
                    <a:pt x="4217" y="4549"/>
                    <a:pt x="4217" y="4549"/>
                  </a:cubicBezTo>
                  <a:lnTo>
                    <a:pt x="4217" y="4549"/>
                  </a:lnTo>
                  <a:cubicBezTo>
                    <a:pt x="4217" y="4549"/>
                    <a:pt x="4218" y="4549"/>
                    <a:pt x="4218" y="4548"/>
                  </a:cubicBezTo>
                  <a:lnTo>
                    <a:pt x="4218" y="4548"/>
                  </a:lnTo>
                  <a:cubicBezTo>
                    <a:pt x="4290" y="4486"/>
                    <a:pt x="4367" y="4429"/>
                    <a:pt x="4438" y="4365"/>
                  </a:cubicBezTo>
                  <a:cubicBezTo>
                    <a:pt x="4511" y="4298"/>
                    <a:pt x="4579" y="4225"/>
                    <a:pt x="4653" y="4160"/>
                  </a:cubicBezTo>
                  <a:cubicBezTo>
                    <a:pt x="4707" y="4114"/>
                    <a:pt x="4762" y="4069"/>
                    <a:pt x="4815" y="4021"/>
                  </a:cubicBezTo>
                  <a:cubicBezTo>
                    <a:pt x="4870" y="3971"/>
                    <a:pt x="4921" y="3918"/>
                    <a:pt x="4976" y="3867"/>
                  </a:cubicBezTo>
                  <a:cubicBezTo>
                    <a:pt x="4991" y="3852"/>
                    <a:pt x="5007" y="3837"/>
                    <a:pt x="5022" y="3822"/>
                  </a:cubicBezTo>
                  <a:cubicBezTo>
                    <a:pt x="5072" y="3795"/>
                    <a:pt x="5122" y="3769"/>
                    <a:pt x="5176" y="3746"/>
                  </a:cubicBezTo>
                  <a:cubicBezTo>
                    <a:pt x="5232" y="3726"/>
                    <a:pt x="5288" y="3708"/>
                    <a:pt x="5345" y="3693"/>
                  </a:cubicBezTo>
                  <a:lnTo>
                    <a:pt x="5345" y="3693"/>
                  </a:lnTo>
                  <a:cubicBezTo>
                    <a:pt x="5343" y="3693"/>
                    <a:pt x="5340" y="3694"/>
                    <a:pt x="5337" y="3694"/>
                  </a:cubicBezTo>
                  <a:cubicBezTo>
                    <a:pt x="5341" y="3693"/>
                    <a:pt x="5344" y="3693"/>
                    <a:pt x="5348" y="3692"/>
                  </a:cubicBezTo>
                  <a:cubicBezTo>
                    <a:pt x="5352" y="3691"/>
                    <a:pt x="5357" y="3690"/>
                    <a:pt x="5361" y="3689"/>
                  </a:cubicBezTo>
                  <a:lnTo>
                    <a:pt x="5361" y="3689"/>
                  </a:lnTo>
                  <a:cubicBezTo>
                    <a:pt x="5357" y="3690"/>
                    <a:pt x="5353" y="3691"/>
                    <a:pt x="5350" y="3692"/>
                  </a:cubicBezTo>
                  <a:cubicBezTo>
                    <a:pt x="5443" y="3670"/>
                    <a:pt x="5536" y="3655"/>
                    <a:pt x="5631" y="3645"/>
                  </a:cubicBezTo>
                  <a:cubicBezTo>
                    <a:pt x="5812" y="3628"/>
                    <a:pt x="5994" y="3613"/>
                    <a:pt x="6176" y="3613"/>
                  </a:cubicBezTo>
                  <a:cubicBezTo>
                    <a:pt x="6321" y="3617"/>
                    <a:pt x="6466" y="3623"/>
                    <a:pt x="6610" y="3625"/>
                  </a:cubicBezTo>
                  <a:cubicBezTo>
                    <a:pt x="6759" y="3625"/>
                    <a:pt x="6906" y="3617"/>
                    <a:pt x="7054" y="3609"/>
                  </a:cubicBezTo>
                  <a:cubicBezTo>
                    <a:pt x="7196" y="3603"/>
                    <a:pt x="7337" y="3593"/>
                    <a:pt x="7478" y="3584"/>
                  </a:cubicBezTo>
                  <a:cubicBezTo>
                    <a:pt x="7547" y="3580"/>
                    <a:pt x="7615" y="3576"/>
                    <a:pt x="7683" y="3571"/>
                  </a:cubicBezTo>
                  <a:cubicBezTo>
                    <a:pt x="7735" y="3566"/>
                    <a:pt x="7789" y="3564"/>
                    <a:pt x="7839" y="3548"/>
                  </a:cubicBezTo>
                  <a:cubicBezTo>
                    <a:pt x="7935" y="3516"/>
                    <a:pt x="7989" y="3410"/>
                    <a:pt x="7958" y="3315"/>
                  </a:cubicBezTo>
                  <a:cubicBezTo>
                    <a:pt x="7933" y="3237"/>
                    <a:pt x="7858" y="3187"/>
                    <a:pt x="7780" y="3187"/>
                  </a:cubicBezTo>
                  <a:cubicBezTo>
                    <a:pt x="7764" y="3187"/>
                    <a:pt x="7747" y="3189"/>
                    <a:pt x="7731" y="3193"/>
                  </a:cubicBezTo>
                  <a:cubicBezTo>
                    <a:pt x="7725" y="3195"/>
                    <a:pt x="7718" y="3196"/>
                    <a:pt x="7711" y="3197"/>
                  </a:cubicBezTo>
                  <a:cubicBezTo>
                    <a:pt x="7518" y="3213"/>
                    <a:pt x="7325" y="3224"/>
                    <a:pt x="7132" y="3235"/>
                  </a:cubicBezTo>
                  <a:cubicBezTo>
                    <a:pt x="6935" y="3245"/>
                    <a:pt x="6739" y="3254"/>
                    <a:pt x="6543" y="3254"/>
                  </a:cubicBezTo>
                  <a:cubicBezTo>
                    <a:pt x="6546" y="3254"/>
                    <a:pt x="6550" y="3254"/>
                    <a:pt x="6553" y="3255"/>
                  </a:cubicBezTo>
                  <a:lnTo>
                    <a:pt x="6537" y="3254"/>
                  </a:lnTo>
                  <a:lnTo>
                    <a:pt x="6535" y="3254"/>
                  </a:lnTo>
                  <a:cubicBezTo>
                    <a:pt x="6405" y="3251"/>
                    <a:pt x="6274" y="3243"/>
                    <a:pt x="6144" y="3243"/>
                  </a:cubicBezTo>
                  <a:cubicBezTo>
                    <a:pt x="6101" y="3243"/>
                    <a:pt x="6058" y="3244"/>
                    <a:pt x="6016" y="3246"/>
                  </a:cubicBezTo>
                  <a:cubicBezTo>
                    <a:pt x="5860" y="3253"/>
                    <a:pt x="5705" y="3265"/>
                    <a:pt x="5550" y="3284"/>
                  </a:cubicBezTo>
                  <a:cubicBezTo>
                    <a:pt x="5575" y="3256"/>
                    <a:pt x="5602" y="3228"/>
                    <a:pt x="5628" y="3200"/>
                  </a:cubicBezTo>
                  <a:cubicBezTo>
                    <a:pt x="5732" y="3092"/>
                    <a:pt x="5846" y="2993"/>
                    <a:pt x="5951" y="2885"/>
                  </a:cubicBezTo>
                  <a:cubicBezTo>
                    <a:pt x="6082" y="2749"/>
                    <a:pt x="6219" y="2616"/>
                    <a:pt x="6349" y="2479"/>
                  </a:cubicBezTo>
                  <a:cubicBezTo>
                    <a:pt x="6484" y="2336"/>
                    <a:pt x="6625" y="2196"/>
                    <a:pt x="6768" y="2060"/>
                  </a:cubicBezTo>
                  <a:cubicBezTo>
                    <a:pt x="6903" y="1931"/>
                    <a:pt x="7017" y="1781"/>
                    <a:pt x="7135" y="1635"/>
                  </a:cubicBezTo>
                  <a:cubicBezTo>
                    <a:pt x="7192" y="1563"/>
                    <a:pt x="7252" y="1493"/>
                    <a:pt x="7310" y="1423"/>
                  </a:cubicBezTo>
                  <a:cubicBezTo>
                    <a:pt x="7359" y="1363"/>
                    <a:pt x="7413" y="1303"/>
                    <a:pt x="7459" y="1239"/>
                  </a:cubicBezTo>
                  <a:cubicBezTo>
                    <a:pt x="7517" y="1157"/>
                    <a:pt x="7508" y="1044"/>
                    <a:pt x="7427" y="980"/>
                  </a:cubicBezTo>
                  <a:cubicBezTo>
                    <a:pt x="7394" y="954"/>
                    <a:pt x="7352" y="941"/>
                    <a:pt x="7311" y="941"/>
                  </a:cubicBezTo>
                  <a:cubicBezTo>
                    <a:pt x="7255" y="941"/>
                    <a:pt x="7199" y="964"/>
                    <a:pt x="7166" y="1012"/>
                  </a:cubicBezTo>
                  <a:cubicBezTo>
                    <a:pt x="7128" y="1065"/>
                    <a:pt x="7084" y="1115"/>
                    <a:pt x="7042" y="1166"/>
                  </a:cubicBezTo>
                  <a:cubicBezTo>
                    <a:pt x="6998" y="1220"/>
                    <a:pt x="6953" y="1272"/>
                    <a:pt x="6910" y="1326"/>
                  </a:cubicBezTo>
                  <a:cubicBezTo>
                    <a:pt x="6818" y="1437"/>
                    <a:pt x="6729" y="1551"/>
                    <a:pt x="6636" y="1662"/>
                  </a:cubicBezTo>
                  <a:cubicBezTo>
                    <a:pt x="6556" y="1752"/>
                    <a:pt x="6469" y="1833"/>
                    <a:pt x="6384" y="1915"/>
                  </a:cubicBezTo>
                  <a:cubicBezTo>
                    <a:pt x="6295" y="2001"/>
                    <a:pt x="6209" y="2089"/>
                    <a:pt x="6124" y="2179"/>
                  </a:cubicBezTo>
                  <a:cubicBezTo>
                    <a:pt x="6058" y="2249"/>
                    <a:pt x="5990" y="2316"/>
                    <a:pt x="5923" y="2385"/>
                  </a:cubicBezTo>
                  <a:cubicBezTo>
                    <a:pt x="5933" y="2321"/>
                    <a:pt x="5945" y="2256"/>
                    <a:pt x="5956" y="2191"/>
                  </a:cubicBezTo>
                  <a:lnTo>
                    <a:pt x="5956" y="2191"/>
                  </a:lnTo>
                  <a:cubicBezTo>
                    <a:pt x="5956" y="2191"/>
                    <a:pt x="5956" y="2191"/>
                    <a:pt x="5956" y="2192"/>
                  </a:cubicBezTo>
                  <a:lnTo>
                    <a:pt x="5956" y="2192"/>
                  </a:lnTo>
                  <a:cubicBezTo>
                    <a:pt x="5983" y="2056"/>
                    <a:pt x="6005" y="1921"/>
                    <a:pt x="6013" y="1782"/>
                  </a:cubicBezTo>
                  <a:cubicBezTo>
                    <a:pt x="6021" y="1653"/>
                    <a:pt x="6026" y="1524"/>
                    <a:pt x="6033" y="1395"/>
                  </a:cubicBezTo>
                  <a:cubicBezTo>
                    <a:pt x="6049" y="1205"/>
                    <a:pt x="6082" y="1016"/>
                    <a:pt x="6089" y="824"/>
                  </a:cubicBezTo>
                  <a:cubicBezTo>
                    <a:pt x="6091" y="719"/>
                    <a:pt x="6094" y="613"/>
                    <a:pt x="6098" y="507"/>
                  </a:cubicBezTo>
                  <a:cubicBezTo>
                    <a:pt x="6100" y="401"/>
                    <a:pt x="6107" y="286"/>
                    <a:pt x="6083" y="179"/>
                  </a:cubicBezTo>
                  <a:cubicBezTo>
                    <a:pt x="6081" y="109"/>
                    <a:pt x="6038" y="42"/>
                    <a:pt x="5970" y="15"/>
                  </a:cubicBezTo>
                  <a:cubicBezTo>
                    <a:pt x="5947" y="5"/>
                    <a:pt x="5924" y="1"/>
                    <a:pt x="59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4" name="Google Shape;2134;p42"/>
            <p:cNvSpPr/>
            <p:nvPr/>
          </p:nvSpPr>
          <p:spPr>
            <a:xfrm flipH="1">
              <a:off x="6963558" y="2558180"/>
              <a:ext cx="183" cy="62"/>
            </a:xfrm>
            <a:custGeom>
              <a:avLst/>
              <a:gdLst/>
              <a:ahLst/>
              <a:cxnLst/>
              <a:rect l="l" t="t" r="r" b="b"/>
              <a:pathLst>
                <a:path w="3" h="1" extrusionOk="0">
                  <a:moveTo>
                    <a:pt x="3" y="1"/>
                  </a:moveTo>
                  <a:lnTo>
                    <a:pt x="3" y="1"/>
                  </a:lnTo>
                  <a:cubicBezTo>
                    <a:pt x="1" y="1"/>
                    <a:pt x="0" y="1"/>
                    <a:pt x="0" y="1"/>
                  </a:cubicBezTo>
                  <a:cubicBezTo>
                    <a:pt x="1" y="1"/>
                    <a:pt x="1" y="1"/>
                    <a:pt x="3"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35" name="Google Shape;2135;p42"/>
            <p:cNvSpPr/>
            <p:nvPr/>
          </p:nvSpPr>
          <p:spPr>
            <a:xfrm flipH="1">
              <a:off x="6991366" y="2375474"/>
              <a:ext cx="23347" cy="22900"/>
            </a:xfrm>
            <a:custGeom>
              <a:avLst/>
              <a:gdLst/>
              <a:ahLst/>
              <a:cxnLst/>
              <a:rect l="l" t="t" r="r" b="b"/>
              <a:pathLst>
                <a:path w="382" h="370" extrusionOk="0">
                  <a:moveTo>
                    <a:pt x="184" y="0"/>
                  </a:moveTo>
                  <a:cubicBezTo>
                    <a:pt x="183" y="0"/>
                    <a:pt x="182" y="0"/>
                    <a:pt x="181" y="0"/>
                  </a:cubicBezTo>
                  <a:cubicBezTo>
                    <a:pt x="80" y="1"/>
                    <a:pt x="1" y="99"/>
                    <a:pt x="6" y="196"/>
                  </a:cubicBezTo>
                  <a:cubicBezTo>
                    <a:pt x="13" y="298"/>
                    <a:pt x="99" y="370"/>
                    <a:pt x="197" y="370"/>
                  </a:cubicBezTo>
                  <a:cubicBezTo>
                    <a:pt x="199" y="370"/>
                    <a:pt x="200" y="370"/>
                    <a:pt x="202" y="370"/>
                  </a:cubicBezTo>
                  <a:cubicBezTo>
                    <a:pt x="303" y="368"/>
                    <a:pt x="381" y="271"/>
                    <a:pt x="376" y="175"/>
                  </a:cubicBezTo>
                  <a:cubicBezTo>
                    <a:pt x="370" y="72"/>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6" name="Google Shape;2136;p42"/>
            <p:cNvSpPr/>
            <p:nvPr/>
          </p:nvSpPr>
          <p:spPr>
            <a:xfrm flipH="1">
              <a:off x="6963863" y="2354678"/>
              <a:ext cx="23286" cy="22962"/>
            </a:xfrm>
            <a:custGeom>
              <a:avLst/>
              <a:gdLst/>
              <a:ahLst/>
              <a:cxnLst/>
              <a:rect l="l" t="t" r="r" b="b"/>
              <a:pathLst>
                <a:path w="381" h="371" extrusionOk="0">
                  <a:moveTo>
                    <a:pt x="182" y="0"/>
                  </a:moveTo>
                  <a:cubicBezTo>
                    <a:pt x="181" y="0"/>
                    <a:pt x="181" y="0"/>
                    <a:pt x="180" y="0"/>
                  </a:cubicBezTo>
                  <a:cubicBezTo>
                    <a:pt x="79" y="2"/>
                    <a:pt x="0" y="100"/>
                    <a:pt x="6" y="196"/>
                  </a:cubicBezTo>
                  <a:cubicBezTo>
                    <a:pt x="12" y="299"/>
                    <a:pt x="98" y="371"/>
                    <a:pt x="198" y="371"/>
                  </a:cubicBezTo>
                  <a:cubicBezTo>
                    <a:pt x="199" y="371"/>
                    <a:pt x="200" y="371"/>
                    <a:pt x="200" y="371"/>
                  </a:cubicBezTo>
                  <a:cubicBezTo>
                    <a:pt x="302" y="369"/>
                    <a:pt x="381" y="272"/>
                    <a:pt x="375" y="175"/>
                  </a:cubicBezTo>
                  <a:cubicBezTo>
                    <a:pt x="368" y="72"/>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7" name="Google Shape;2137;p42"/>
            <p:cNvSpPr/>
            <p:nvPr/>
          </p:nvSpPr>
          <p:spPr>
            <a:xfrm flipH="1">
              <a:off x="6703992" y="2255216"/>
              <a:ext cx="23347" cy="22900"/>
            </a:xfrm>
            <a:custGeom>
              <a:avLst/>
              <a:gdLst/>
              <a:ahLst/>
              <a:cxnLst/>
              <a:rect l="l" t="t" r="r" b="b"/>
              <a:pathLst>
                <a:path w="382" h="370" extrusionOk="0">
                  <a:moveTo>
                    <a:pt x="184" y="0"/>
                  </a:moveTo>
                  <a:cubicBezTo>
                    <a:pt x="183" y="0"/>
                    <a:pt x="182" y="1"/>
                    <a:pt x="181" y="1"/>
                  </a:cubicBezTo>
                  <a:cubicBezTo>
                    <a:pt x="80" y="2"/>
                    <a:pt x="1" y="99"/>
                    <a:pt x="6" y="196"/>
                  </a:cubicBezTo>
                  <a:cubicBezTo>
                    <a:pt x="13" y="299"/>
                    <a:pt x="100" y="370"/>
                    <a:pt x="200" y="370"/>
                  </a:cubicBezTo>
                  <a:cubicBezTo>
                    <a:pt x="200" y="370"/>
                    <a:pt x="201" y="370"/>
                    <a:pt x="202" y="370"/>
                  </a:cubicBezTo>
                  <a:cubicBezTo>
                    <a:pt x="303" y="369"/>
                    <a:pt x="381" y="272"/>
                    <a:pt x="377"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8" name="Google Shape;2138;p42"/>
            <p:cNvSpPr/>
            <p:nvPr/>
          </p:nvSpPr>
          <p:spPr>
            <a:xfrm flipH="1">
              <a:off x="6624356" y="2864548"/>
              <a:ext cx="479406" cy="346474"/>
            </a:xfrm>
            <a:custGeom>
              <a:avLst/>
              <a:gdLst/>
              <a:ahLst/>
              <a:cxnLst/>
              <a:rect l="l" t="t" r="r" b="b"/>
              <a:pathLst>
                <a:path w="7844" h="5598" extrusionOk="0">
                  <a:moveTo>
                    <a:pt x="6188" y="1336"/>
                  </a:moveTo>
                  <a:cubicBezTo>
                    <a:pt x="6186" y="1340"/>
                    <a:pt x="6185" y="1344"/>
                    <a:pt x="6183" y="1348"/>
                  </a:cubicBezTo>
                  <a:lnTo>
                    <a:pt x="6183" y="1348"/>
                  </a:lnTo>
                  <a:lnTo>
                    <a:pt x="6188" y="1336"/>
                  </a:lnTo>
                  <a:close/>
                  <a:moveTo>
                    <a:pt x="5028" y="2881"/>
                  </a:moveTo>
                  <a:lnTo>
                    <a:pt x="5028" y="2881"/>
                  </a:lnTo>
                  <a:cubicBezTo>
                    <a:pt x="5028" y="2881"/>
                    <a:pt x="5028" y="2881"/>
                    <a:pt x="5028" y="2882"/>
                  </a:cubicBezTo>
                  <a:lnTo>
                    <a:pt x="5028" y="2882"/>
                  </a:lnTo>
                  <a:cubicBezTo>
                    <a:pt x="5028" y="2881"/>
                    <a:pt x="5028" y="2881"/>
                    <a:pt x="5028" y="2881"/>
                  </a:cubicBezTo>
                  <a:close/>
                  <a:moveTo>
                    <a:pt x="5099" y="3277"/>
                  </a:moveTo>
                  <a:cubicBezTo>
                    <a:pt x="5099" y="3277"/>
                    <a:pt x="5099" y="3277"/>
                    <a:pt x="5100" y="3277"/>
                  </a:cubicBezTo>
                  <a:lnTo>
                    <a:pt x="5099" y="3277"/>
                  </a:lnTo>
                  <a:close/>
                  <a:moveTo>
                    <a:pt x="1233" y="3932"/>
                  </a:moveTo>
                  <a:cubicBezTo>
                    <a:pt x="1233" y="3933"/>
                    <a:pt x="1233" y="3934"/>
                    <a:pt x="1234" y="3934"/>
                  </a:cubicBezTo>
                  <a:cubicBezTo>
                    <a:pt x="1234" y="3933"/>
                    <a:pt x="1233" y="3933"/>
                    <a:pt x="1233" y="3932"/>
                  </a:cubicBezTo>
                  <a:close/>
                  <a:moveTo>
                    <a:pt x="3529" y="1"/>
                  </a:moveTo>
                  <a:cubicBezTo>
                    <a:pt x="3516" y="1"/>
                    <a:pt x="3503" y="2"/>
                    <a:pt x="3490" y="5"/>
                  </a:cubicBezTo>
                  <a:cubicBezTo>
                    <a:pt x="3423" y="21"/>
                    <a:pt x="3373" y="75"/>
                    <a:pt x="3354" y="139"/>
                  </a:cubicBezTo>
                  <a:cubicBezTo>
                    <a:pt x="3327" y="222"/>
                    <a:pt x="3318" y="308"/>
                    <a:pt x="3309" y="394"/>
                  </a:cubicBezTo>
                  <a:cubicBezTo>
                    <a:pt x="3294" y="546"/>
                    <a:pt x="3272" y="701"/>
                    <a:pt x="3264" y="854"/>
                  </a:cubicBezTo>
                  <a:cubicBezTo>
                    <a:pt x="3250" y="1149"/>
                    <a:pt x="3264" y="1446"/>
                    <a:pt x="3239" y="1741"/>
                  </a:cubicBezTo>
                  <a:cubicBezTo>
                    <a:pt x="3226" y="1849"/>
                    <a:pt x="3206" y="1955"/>
                    <a:pt x="3191" y="2063"/>
                  </a:cubicBezTo>
                  <a:cubicBezTo>
                    <a:pt x="3176" y="2171"/>
                    <a:pt x="3166" y="2279"/>
                    <a:pt x="3144" y="2386"/>
                  </a:cubicBezTo>
                  <a:cubicBezTo>
                    <a:pt x="3119" y="2484"/>
                    <a:pt x="3094" y="2582"/>
                    <a:pt x="3075" y="2681"/>
                  </a:cubicBezTo>
                  <a:cubicBezTo>
                    <a:pt x="3056" y="2773"/>
                    <a:pt x="3035" y="2865"/>
                    <a:pt x="3014" y="2958"/>
                  </a:cubicBezTo>
                  <a:cubicBezTo>
                    <a:pt x="3005" y="2996"/>
                    <a:pt x="2993" y="3034"/>
                    <a:pt x="2981" y="3073"/>
                  </a:cubicBezTo>
                  <a:cubicBezTo>
                    <a:pt x="2964" y="3111"/>
                    <a:pt x="2947" y="3149"/>
                    <a:pt x="2927" y="3185"/>
                  </a:cubicBezTo>
                  <a:cubicBezTo>
                    <a:pt x="2878" y="3273"/>
                    <a:pt x="2824" y="3358"/>
                    <a:pt x="2767" y="3443"/>
                  </a:cubicBezTo>
                  <a:cubicBezTo>
                    <a:pt x="2736" y="3485"/>
                    <a:pt x="2704" y="3526"/>
                    <a:pt x="2669" y="3567"/>
                  </a:cubicBezTo>
                  <a:cubicBezTo>
                    <a:pt x="2650" y="3587"/>
                    <a:pt x="2631" y="3606"/>
                    <a:pt x="2610" y="3625"/>
                  </a:cubicBezTo>
                  <a:cubicBezTo>
                    <a:pt x="2555" y="3668"/>
                    <a:pt x="2497" y="3706"/>
                    <a:pt x="2439" y="3743"/>
                  </a:cubicBezTo>
                  <a:cubicBezTo>
                    <a:pt x="2371" y="3787"/>
                    <a:pt x="2305" y="3830"/>
                    <a:pt x="2239" y="3875"/>
                  </a:cubicBezTo>
                  <a:cubicBezTo>
                    <a:pt x="2215" y="3892"/>
                    <a:pt x="2198" y="3916"/>
                    <a:pt x="2185" y="3941"/>
                  </a:cubicBezTo>
                  <a:cubicBezTo>
                    <a:pt x="2156" y="3955"/>
                    <a:pt x="2127" y="3968"/>
                    <a:pt x="2097" y="3981"/>
                  </a:cubicBezTo>
                  <a:cubicBezTo>
                    <a:pt x="2064" y="3986"/>
                    <a:pt x="2031" y="3989"/>
                    <a:pt x="1997" y="3996"/>
                  </a:cubicBezTo>
                  <a:cubicBezTo>
                    <a:pt x="1875" y="4017"/>
                    <a:pt x="1706" y="4036"/>
                    <a:pt x="1675" y="4180"/>
                  </a:cubicBezTo>
                  <a:cubicBezTo>
                    <a:pt x="1604" y="4215"/>
                    <a:pt x="1533" y="4248"/>
                    <a:pt x="1463" y="4284"/>
                  </a:cubicBezTo>
                  <a:cubicBezTo>
                    <a:pt x="1399" y="4319"/>
                    <a:pt x="1335" y="4354"/>
                    <a:pt x="1271" y="4388"/>
                  </a:cubicBezTo>
                  <a:cubicBezTo>
                    <a:pt x="1284" y="4361"/>
                    <a:pt x="1292" y="4330"/>
                    <a:pt x="1290" y="4297"/>
                  </a:cubicBezTo>
                  <a:cubicBezTo>
                    <a:pt x="1278" y="4173"/>
                    <a:pt x="1254" y="4054"/>
                    <a:pt x="1233" y="3931"/>
                  </a:cubicBezTo>
                  <a:lnTo>
                    <a:pt x="1233" y="3931"/>
                  </a:lnTo>
                  <a:cubicBezTo>
                    <a:pt x="1233" y="3931"/>
                    <a:pt x="1233" y="3932"/>
                    <a:pt x="1233" y="3932"/>
                  </a:cubicBezTo>
                  <a:lnTo>
                    <a:pt x="1233" y="3932"/>
                  </a:lnTo>
                  <a:cubicBezTo>
                    <a:pt x="1195" y="3705"/>
                    <a:pt x="1165" y="3479"/>
                    <a:pt x="1127" y="3253"/>
                  </a:cubicBezTo>
                  <a:lnTo>
                    <a:pt x="1127" y="3253"/>
                  </a:lnTo>
                  <a:cubicBezTo>
                    <a:pt x="1128" y="3255"/>
                    <a:pt x="1128" y="3256"/>
                    <a:pt x="1128" y="3257"/>
                  </a:cubicBezTo>
                  <a:cubicBezTo>
                    <a:pt x="1114" y="3167"/>
                    <a:pt x="1104" y="3077"/>
                    <a:pt x="1095" y="2986"/>
                  </a:cubicBezTo>
                  <a:cubicBezTo>
                    <a:pt x="1088" y="2917"/>
                    <a:pt x="1088" y="2839"/>
                    <a:pt x="1063" y="2773"/>
                  </a:cubicBezTo>
                  <a:cubicBezTo>
                    <a:pt x="1036" y="2701"/>
                    <a:pt x="964" y="2656"/>
                    <a:pt x="890" y="2656"/>
                  </a:cubicBezTo>
                  <a:cubicBezTo>
                    <a:pt x="867" y="2656"/>
                    <a:pt x="845" y="2660"/>
                    <a:pt x="823" y="2669"/>
                  </a:cubicBezTo>
                  <a:cubicBezTo>
                    <a:pt x="737" y="2702"/>
                    <a:pt x="693" y="2794"/>
                    <a:pt x="711" y="2881"/>
                  </a:cubicBezTo>
                  <a:cubicBezTo>
                    <a:pt x="711" y="2884"/>
                    <a:pt x="712" y="2885"/>
                    <a:pt x="712" y="2886"/>
                  </a:cubicBezTo>
                  <a:lnTo>
                    <a:pt x="711" y="2885"/>
                  </a:lnTo>
                  <a:lnTo>
                    <a:pt x="711" y="2885"/>
                  </a:lnTo>
                  <a:cubicBezTo>
                    <a:pt x="712" y="2886"/>
                    <a:pt x="712" y="2887"/>
                    <a:pt x="712" y="2888"/>
                  </a:cubicBezTo>
                  <a:cubicBezTo>
                    <a:pt x="724" y="2974"/>
                    <a:pt x="730" y="3061"/>
                    <a:pt x="740" y="3147"/>
                  </a:cubicBezTo>
                  <a:cubicBezTo>
                    <a:pt x="749" y="3245"/>
                    <a:pt x="767" y="3342"/>
                    <a:pt x="785" y="3439"/>
                  </a:cubicBezTo>
                  <a:cubicBezTo>
                    <a:pt x="784" y="3436"/>
                    <a:pt x="784" y="3432"/>
                    <a:pt x="783" y="3428"/>
                  </a:cubicBezTo>
                  <a:lnTo>
                    <a:pt x="783" y="3428"/>
                  </a:lnTo>
                  <a:lnTo>
                    <a:pt x="785" y="3445"/>
                  </a:lnTo>
                  <a:cubicBezTo>
                    <a:pt x="786" y="3447"/>
                    <a:pt x="786" y="3450"/>
                    <a:pt x="787" y="3453"/>
                  </a:cubicBezTo>
                  <a:lnTo>
                    <a:pt x="787" y="3453"/>
                  </a:lnTo>
                  <a:cubicBezTo>
                    <a:pt x="823" y="3689"/>
                    <a:pt x="855" y="3927"/>
                    <a:pt x="900" y="4163"/>
                  </a:cubicBezTo>
                  <a:cubicBezTo>
                    <a:pt x="909" y="4220"/>
                    <a:pt x="916" y="4277"/>
                    <a:pt x="920" y="4335"/>
                  </a:cubicBezTo>
                  <a:cubicBezTo>
                    <a:pt x="928" y="4418"/>
                    <a:pt x="996" y="4481"/>
                    <a:pt x="1075" y="4495"/>
                  </a:cubicBezTo>
                  <a:cubicBezTo>
                    <a:pt x="961" y="4558"/>
                    <a:pt x="845" y="4617"/>
                    <a:pt x="730" y="4677"/>
                  </a:cubicBezTo>
                  <a:cubicBezTo>
                    <a:pt x="591" y="4744"/>
                    <a:pt x="446" y="4801"/>
                    <a:pt x="301" y="4855"/>
                  </a:cubicBezTo>
                  <a:cubicBezTo>
                    <a:pt x="210" y="4883"/>
                    <a:pt x="98" y="4903"/>
                    <a:pt x="49" y="4992"/>
                  </a:cubicBezTo>
                  <a:cubicBezTo>
                    <a:pt x="1" y="5080"/>
                    <a:pt x="28" y="5195"/>
                    <a:pt x="118" y="5245"/>
                  </a:cubicBezTo>
                  <a:cubicBezTo>
                    <a:pt x="146" y="5262"/>
                    <a:pt x="178" y="5269"/>
                    <a:pt x="211" y="5269"/>
                  </a:cubicBezTo>
                  <a:cubicBezTo>
                    <a:pt x="246" y="5269"/>
                    <a:pt x="281" y="5259"/>
                    <a:pt x="311" y="5239"/>
                  </a:cubicBezTo>
                  <a:cubicBezTo>
                    <a:pt x="374" y="5220"/>
                    <a:pt x="435" y="5199"/>
                    <a:pt x="497" y="5176"/>
                  </a:cubicBezTo>
                  <a:cubicBezTo>
                    <a:pt x="562" y="5152"/>
                    <a:pt x="628" y="5125"/>
                    <a:pt x="693" y="5098"/>
                  </a:cubicBezTo>
                  <a:cubicBezTo>
                    <a:pt x="829" y="5042"/>
                    <a:pt x="958" y="4974"/>
                    <a:pt x="1090" y="4906"/>
                  </a:cubicBezTo>
                  <a:cubicBezTo>
                    <a:pt x="1227" y="4837"/>
                    <a:pt x="1359" y="4758"/>
                    <a:pt x="1495" y="4686"/>
                  </a:cubicBezTo>
                  <a:cubicBezTo>
                    <a:pt x="1617" y="4623"/>
                    <a:pt x="1737" y="4558"/>
                    <a:pt x="1858" y="4497"/>
                  </a:cubicBezTo>
                  <a:lnTo>
                    <a:pt x="1858" y="4497"/>
                  </a:lnTo>
                  <a:cubicBezTo>
                    <a:pt x="1857" y="4497"/>
                    <a:pt x="1856" y="4498"/>
                    <a:pt x="1855" y="4498"/>
                  </a:cubicBezTo>
                  <a:lnTo>
                    <a:pt x="1855" y="4498"/>
                  </a:lnTo>
                  <a:cubicBezTo>
                    <a:pt x="1858" y="4497"/>
                    <a:pt x="1860" y="4496"/>
                    <a:pt x="1862" y="4495"/>
                  </a:cubicBezTo>
                  <a:cubicBezTo>
                    <a:pt x="1865" y="4494"/>
                    <a:pt x="1868" y="4493"/>
                    <a:pt x="1870" y="4491"/>
                  </a:cubicBezTo>
                  <a:lnTo>
                    <a:pt x="1870" y="4491"/>
                  </a:lnTo>
                  <a:cubicBezTo>
                    <a:pt x="1979" y="4440"/>
                    <a:pt x="2090" y="4391"/>
                    <a:pt x="2199" y="4343"/>
                  </a:cubicBezTo>
                  <a:cubicBezTo>
                    <a:pt x="2214" y="4340"/>
                    <a:pt x="2228" y="4338"/>
                    <a:pt x="2243" y="4338"/>
                  </a:cubicBezTo>
                  <a:cubicBezTo>
                    <a:pt x="2252" y="4338"/>
                    <a:pt x="2260" y="4338"/>
                    <a:pt x="2268" y="4338"/>
                  </a:cubicBezTo>
                  <a:cubicBezTo>
                    <a:pt x="2290" y="4338"/>
                    <a:pt x="2312" y="4339"/>
                    <a:pt x="2334" y="4340"/>
                  </a:cubicBezTo>
                  <a:cubicBezTo>
                    <a:pt x="2361" y="4344"/>
                    <a:pt x="2388" y="4348"/>
                    <a:pt x="2416" y="4354"/>
                  </a:cubicBezTo>
                  <a:cubicBezTo>
                    <a:pt x="2582" y="4395"/>
                    <a:pt x="2743" y="4455"/>
                    <a:pt x="2903" y="4512"/>
                  </a:cubicBezTo>
                  <a:cubicBezTo>
                    <a:pt x="2898" y="4510"/>
                    <a:pt x="2893" y="4508"/>
                    <a:pt x="2888" y="4506"/>
                  </a:cubicBezTo>
                  <a:lnTo>
                    <a:pt x="2888" y="4506"/>
                  </a:lnTo>
                  <a:cubicBezTo>
                    <a:pt x="2922" y="4519"/>
                    <a:pt x="2957" y="4531"/>
                    <a:pt x="2991" y="4545"/>
                  </a:cubicBezTo>
                  <a:cubicBezTo>
                    <a:pt x="3360" y="4693"/>
                    <a:pt x="3719" y="4866"/>
                    <a:pt x="4072" y="5052"/>
                  </a:cubicBezTo>
                  <a:cubicBezTo>
                    <a:pt x="4244" y="5142"/>
                    <a:pt x="4425" y="5212"/>
                    <a:pt x="4601" y="5294"/>
                  </a:cubicBezTo>
                  <a:cubicBezTo>
                    <a:pt x="4766" y="5371"/>
                    <a:pt x="4927" y="5454"/>
                    <a:pt x="5086" y="5538"/>
                  </a:cubicBezTo>
                  <a:cubicBezTo>
                    <a:pt x="5081" y="5535"/>
                    <a:pt x="5077" y="5533"/>
                    <a:pt x="5072" y="5531"/>
                  </a:cubicBezTo>
                  <a:lnTo>
                    <a:pt x="5072" y="5531"/>
                  </a:lnTo>
                  <a:cubicBezTo>
                    <a:pt x="5097" y="5544"/>
                    <a:pt x="5123" y="5557"/>
                    <a:pt x="5148" y="5572"/>
                  </a:cubicBezTo>
                  <a:cubicBezTo>
                    <a:pt x="5178" y="5588"/>
                    <a:pt x="5210" y="5597"/>
                    <a:pt x="5243" y="5597"/>
                  </a:cubicBezTo>
                  <a:cubicBezTo>
                    <a:pt x="5244" y="5597"/>
                    <a:pt x="5246" y="5597"/>
                    <a:pt x="5248" y="5597"/>
                  </a:cubicBezTo>
                  <a:cubicBezTo>
                    <a:pt x="5309" y="5597"/>
                    <a:pt x="5368" y="5567"/>
                    <a:pt x="5403" y="5510"/>
                  </a:cubicBezTo>
                  <a:cubicBezTo>
                    <a:pt x="5454" y="5427"/>
                    <a:pt x="5430" y="5305"/>
                    <a:pt x="5342" y="5256"/>
                  </a:cubicBezTo>
                  <a:cubicBezTo>
                    <a:pt x="5225" y="5191"/>
                    <a:pt x="5107" y="5132"/>
                    <a:pt x="4989" y="5073"/>
                  </a:cubicBezTo>
                  <a:cubicBezTo>
                    <a:pt x="4874" y="5016"/>
                    <a:pt x="4760" y="4959"/>
                    <a:pt x="4643" y="4907"/>
                  </a:cubicBezTo>
                  <a:cubicBezTo>
                    <a:pt x="4521" y="4854"/>
                    <a:pt x="4398" y="4800"/>
                    <a:pt x="4276" y="4742"/>
                  </a:cubicBezTo>
                  <a:cubicBezTo>
                    <a:pt x="4159" y="4683"/>
                    <a:pt x="4043" y="4620"/>
                    <a:pt x="3925" y="4561"/>
                  </a:cubicBezTo>
                  <a:cubicBezTo>
                    <a:pt x="3753" y="4478"/>
                    <a:pt x="3579" y="4394"/>
                    <a:pt x="3404" y="4317"/>
                  </a:cubicBezTo>
                  <a:cubicBezTo>
                    <a:pt x="3214" y="4233"/>
                    <a:pt x="3021" y="4161"/>
                    <a:pt x="2825" y="4093"/>
                  </a:cubicBezTo>
                  <a:cubicBezTo>
                    <a:pt x="2804" y="4086"/>
                    <a:pt x="2783" y="4080"/>
                    <a:pt x="2761" y="4073"/>
                  </a:cubicBezTo>
                  <a:cubicBezTo>
                    <a:pt x="2906" y="4008"/>
                    <a:pt x="3052" y="3945"/>
                    <a:pt x="3191" y="3868"/>
                  </a:cubicBezTo>
                  <a:cubicBezTo>
                    <a:pt x="3374" y="3770"/>
                    <a:pt x="3548" y="3655"/>
                    <a:pt x="3733" y="3559"/>
                  </a:cubicBezTo>
                  <a:cubicBezTo>
                    <a:pt x="3808" y="3523"/>
                    <a:pt x="3883" y="3491"/>
                    <a:pt x="3957" y="3452"/>
                  </a:cubicBezTo>
                  <a:cubicBezTo>
                    <a:pt x="4028" y="3413"/>
                    <a:pt x="4099" y="3370"/>
                    <a:pt x="4170" y="3328"/>
                  </a:cubicBezTo>
                  <a:cubicBezTo>
                    <a:pt x="4280" y="3262"/>
                    <a:pt x="4390" y="3193"/>
                    <a:pt x="4502" y="3131"/>
                  </a:cubicBezTo>
                  <a:cubicBezTo>
                    <a:pt x="4562" y="3147"/>
                    <a:pt x="4623" y="3163"/>
                    <a:pt x="4683" y="3177"/>
                  </a:cubicBezTo>
                  <a:cubicBezTo>
                    <a:pt x="4815" y="3209"/>
                    <a:pt x="4946" y="3241"/>
                    <a:pt x="5079" y="3271"/>
                  </a:cubicBezTo>
                  <a:lnTo>
                    <a:pt x="5077" y="3271"/>
                  </a:lnTo>
                  <a:lnTo>
                    <a:pt x="5088" y="3273"/>
                  </a:lnTo>
                  <a:lnTo>
                    <a:pt x="5099" y="3277"/>
                  </a:lnTo>
                  <a:lnTo>
                    <a:pt x="5099" y="3277"/>
                  </a:lnTo>
                  <a:cubicBezTo>
                    <a:pt x="5099" y="3276"/>
                    <a:pt x="5099" y="3276"/>
                    <a:pt x="5099" y="3276"/>
                  </a:cubicBezTo>
                  <a:lnTo>
                    <a:pt x="5099" y="3276"/>
                  </a:lnTo>
                  <a:cubicBezTo>
                    <a:pt x="5303" y="3325"/>
                    <a:pt x="5507" y="3380"/>
                    <a:pt x="5710" y="3434"/>
                  </a:cubicBezTo>
                  <a:cubicBezTo>
                    <a:pt x="5803" y="3459"/>
                    <a:pt x="5897" y="3479"/>
                    <a:pt x="5989" y="3502"/>
                  </a:cubicBezTo>
                  <a:cubicBezTo>
                    <a:pt x="6089" y="3528"/>
                    <a:pt x="6186" y="3560"/>
                    <a:pt x="6283" y="3595"/>
                  </a:cubicBezTo>
                  <a:cubicBezTo>
                    <a:pt x="6371" y="3629"/>
                    <a:pt x="6457" y="3666"/>
                    <a:pt x="6546" y="3698"/>
                  </a:cubicBezTo>
                  <a:cubicBezTo>
                    <a:pt x="6642" y="3732"/>
                    <a:pt x="6742" y="3756"/>
                    <a:pt x="6843" y="3771"/>
                  </a:cubicBezTo>
                  <a:cubicBezTo>
                    <a:pt x="7009" y="3796"/>
                    <a:pt x="7176" y="3811"/>
                    <a:pt x="7339" y="3849"/>
                  </a:cubicBezTo>
                  <a:cubicBezTo>
                    <a:pt x="7389" y="3861"/>
                    <a:pt x="7438" y="3875"/>
                    <a:pt x="7490" y="3884"/>
                  </a:cubicBezTo>
                  <a:cubicBezTo>
                    <a:pt x="7501" y="3886"/>
                    <a:pt x="7512" y="3888"/>
                    <a:pt x="7523" y="3888"/>
                  </a:cubicBezTo>
                  <a:cubicBezTo>
                    <a:pt x="7610" y="3886"/>
                    <a:pt x="7687" y="3819"/>
                    <a:pt x="7702" y="3732"/>
                  </a:cubicBezTo>
                  <a:cubicBezTo>
                    <a:pt x="7718" y="3631"/>
                    <a:pt x="7648" y="3538"/>
                    <a:pt x="7549" y="3519"/>
                  </a:cubicBezTo>
                  <a:cubicBezTo>
                    <a:pt x="7546" y="3519"/>
                    <a:pt x="7542" y="3518"/>
                    <a:pt x="7539" y="3517"/>
                  </a:cubicBezTo>
                  <a:cubicBezTo>
                    <a:pt x="7439" y="3494"/>
                    <a:pt x="7341" y="3471"/>
                    <a:pt x="7240" y="3453"/>
                  </a:cubicBezTo>
                  <a:cubicBezTo>
                    <a:pt x="7090" y="3426"/>
                    <a:pt x="6938" y="3415"/>
                    <a:pt x="6789" y="3386"/>
                  </a:cubicBezTo>
                  <a:cubicBezTo>
                    <a:pt x="6745" y="3374"/>
                    <a:pt x="6702" y="3360"/>
                    <a:pt x="6659" y="3346"/>
                  </a:cubicBezTo>
                  <a:cubicBezTo>
                    <a:pt x="6529" y="3295"/>
                    <a:pt x="6399" y="3243"/>
                    <a:pt x="6266" y="3197"/>
                  </a:cubicBezTo>
                  <a:cubicBezTo>
                    <a:pt x="6140" y="3153"/>
                    <a:pt x="6009" y="3129"/>
                    <a:pt x="5880" y="3095"/>
                  </a:cubicBezTo>
                  <a:cubicBezTo>
                    <a:pt x="5738" y="3060"/>
                    <a:pt x="5596" y="3018"/>
                    <a:pt x="5454" y="2983"/>
                  </a:cubicBezTo>
                  <a:cubicBezTo>
                    <a:pt x="5320" y="2949"/>
                    <a:pt x="5184" y="2918"/>
                    <a:pt x="5048" y="2886"/>
                  </a:cubicBezTo>
                  <a:lnTo>
                    <a:pt x="5048" y="2886"/>
                  </a:lnTo>
                  <a:cubicBezTo>
                    <a:pt x="5048" y="2886"/>
                    <a:pt x="5048" y="2886"/>
                    <a:pt x="5048" y="2886"/>
                  </a:cubicBezTo>
                  <a:lnTo>
                    <a:pt x="5048" y="2886"/>
                  </a:lnTo>
                  <a:cubicBezTo>
                    <a:pt x="5048" y="2886"/>
                    <a:pt x="5047" y="2886"/>
                    <a:pt x="5047" y="2886"/>
                  </a:cubicBezTo>
                  <a:lnTo>
                    <a:pt x="5047" y="2886"/>
                  </a:lnTo>
                  <a:cubicBezTo>
                    <a:pt x="5047" y="2886"/>
                    <a:pt x="5048" y="2886"/>
                    <a:pt x="5048" y="2886"/>
                  </a:cubicBezTo>
                  <a:lnTo>
                    <a:pt x="5048" y="2886"/>
                  </a:lnTo>
                  <a:cubicBezTo>
                    <a:pt x="5048" y="2886"/>
                    <a:pt x="5047" y="2886"/>
                    <a:pt x="5047" y="2886"/>
                  </a:cubicBezTo>
                  <a:lnTo>
                    <a:pt x="5047" y="2886"/>
                  </a:lnTo>
                  <a:cubicBezTo>
                    <a:pt x="5044" y="2885"/>
                    <a:pt x="5041" y="2884"/>
                    <a:pt x="5038" y="2884"/>
                  </a:cubicBezTo>
                  <a:cubicBezTo>
                    <a:pt x="5035" y="2884"/>
                    <a:pt x="5032" y="2883"/>
                    <a:pt x="5028" y="2882"/>
                  </a:cubicBezTo>
                  <a:lnTo>
                    <a:pt x="5028" y="2882"/>
                  </a:lnTo>
                  <a:cubicBezTo>
                    <a:pt x="5029" y="2882"/>
                    <a:pt x="5029" y="2882"/>
                    <a:pt x="5029" y="2882"/>
                  </a:cubicBezTo>
                  <a:lnTo>
                    <a:pt x="5029" y="2882"/>
                  </a:lnTo>
                  <a:cubicBezTo>
                    <a:pt x="5017" y="2879"/>
                    <a:pt x="5005" y="2875"/>
                    <a:pt x="4992" y="2873"/>
                  </a:cubicBezTo>
                  <a:cubicBezTo>
                    <a:pt x="5026" y="2850"/>
                    <a:pt x="5060" y="2826"/>
                    <a:pt x="5093" y="2803"/>
                  </a:cubicBezTo>
                  <a:cubicBezTo>
                    <a:pt x="5174" y="2751"/>
                    <a:pt x="5256" y="2698"/>
                    <a:pt x="5342" y="2654"/>
                  </a:cubicBezTo>
                  <a:cubicBezTo>
                    <a:pt x="5388" y="2632"/>
                    <a:pt x="5436" y="2613"/>
                    <a:pt x="5483" y="2593"/>
                  </a:cubicBezTo>
                  <a:cubicBezTo>
                    <a:pt x="5541" y="2568"/>
                    <a:pt x="5597" y="2537"/>
                    <a:pt x="5654" y="2508"/>
                  </a:cubicBezTo>
                  <a:cubicBezTo>
                    <a:pt x="5710" y="2481"/>
                    <a:pt x="5766" y="2457"/>
                    <a:pt x="5825" y="2434"/>
                  </a:cubicBezTo>
                  <a:cubicBezTo>
                    <a:pt x="5891" y="2408"/>
                    <a:pt x="5954" y="2376"/>
                    <a:pt x="6017" y="2340"/>
                  </a:cubicBezTo>
                  <a:cubicBezTo>
                    <a:pt x="6027" y="2335"/>
                    <a:pt x="6040" y="2329"/>
                    <a:pt x="6051" y="2323"/>
                  </a:cubicBezTo>
                  <a:cubicBezTo>
                    <a:pt x="6076" y="2315"/>
                    <a:pt x="6099" y="2303"/>
                    <a:pt x="6120" y="2287"/>
                  </a:cubicBezTo>
                  <a:cubicBezTo>
                    <a:pt x="6213" y="2237"/>
                    <a:pt x="6308" y="2188"/>
                    <a:pt x="6401" y="2137"/>
                  </a:cubicBezTo>
                  <a:cubicBezTo>
                    <a:pt x="6528" y="2067"/>
                    <a:pt x="6652" y="1994"/>
                    <a:pt x="6781" y="1925"/>
                  </a:cubicBezTo>
                  <a:cubicBezTo>
                    <a:pt x="6907" y="1859"/>
                    <a:pt x="7033" y="1789"/>
                    <a:pt x="7161" y="1725"/>
                  </a:cubicBezTo>
                  <a:lnTo>
                    <a:pt x="7161" y="1725"/>
                  </a:lnTo>
                  <a:cubicBezTo>
                    <a:pt x="7159" y="1726"/>
                    <a:pt x="7157" y="1728"/>
                    <a:pt x="7154" y="1729"/>
                  </a:cubicBezTo>
                  <a:cubicBezTo>
                    <a:pt x="7158" y="1726"/>
                    <a:pt x="7160" y="1725"/>
                    <a:pt x="7164" y="1724"/>
                  </a:cubicBezTo>
                  <a:cubicBezTo>
                    <a:pt x="7165" y="1723"/>
                    <a:pt x="7166" y="1723"/>
                    <a:pt x="7167" y="1722"/>
                  </a:cubicBezTo>
                  <a:lnTo>
                    <a:pt x="7167" y="1722"/>
                  </a:lnTo>
                  <a:cubicBezTo>
                    <a:pt x="7166" y="1722"/>
                    <a:pt x="7165" y="1723"/>
                    <a:pt x="7165" y="1723"/>
                  </a:cubicBezTo>
                  <a:cubicBezTo>
                    <a:pt x="7166" y="1722"/>
                    <a:pt x="7167" y="1722"/>
                    <a:pt x="7169" y="1721"/>
                  </a:cubicBezTo>
                  <a:lnTo>
                    <a:pt x="7169" y="1721"/>
                  </a:lnTo>
                  <a:cubicBezTo>
                    <a:pt x="7168" y="1721"/>
                    <a:pt x="7167" y="1722"/>
                    <a:pt x="7167" y="1722"/>
                  </a:cubicBezTo>
                  <a:lnTo>
                    <a:pt x="7167" y="1722"/>
                  </a:lnTo>
                  <a:cubicBezTo>
                    <a:pt x="7168" y="1722"/>
                    <a:pt x="7169" y="1721"/>
                    <a:pt x="7171" y="1720"/>
                  </a:cubicBezTo>
                  <a:lnTo>
                    <a:pt x="7171" y="1720"/>
                  </a:lnTo>
                  <a:cubicBezTo>
                    <a:pt x="7170" y="1720"/>
                    <a:pt x="7169" y="1721"/>
                    <a:pt x="7169" y="1721"/>
                  </a:cubicBezTo>
                  <a:cubicBezTo>
                    <a:pt x="7171" y="1720"/>
                    <a:pt x="7173" y="1718"/>
                    <a:pt x="7175" y="1717"/>
                  </a:cubicBezTo>
                  <a:lnTo>
                    <a:pt x="7175" y="1717"/>
                  </a:lnTo>
                  <a:cubicBezTo>
                    <a:pt x="7174" y="1718"/>
                    <a:pt x="7172" y="1719"/>
                    <a:pt x="7171" y="1720"/>
                  </a:cubicBezTo>
                  <a:lnTo>
                    <a:pt x="7171" y="1720"/>
                  </a:lnTo>
                  <a:cubicBezTo>
                    <a:pt x="7292" y="1660"/>
                    <a:pt x="7414" y="1601"/>
                    <a:pt x="7538" y="1547"/>
                  </a:cubicBezTo>
                  <a:cubicBezTo>
                    <a:pt x="7611" y="1515"/>
                    <a:pt x="7685" y="1483"/>
                    <a:pt x="7751" y="1437"/>
                  </a:cubicBezTo>
                  <a:cubicBezTo>
                    <a:pt x="7834" y="1379"/>
                    <a:pt x="7844" y="1254"/>
                    <a:pt x="7786" y="1176"/>
                  </a:cubicBezTo>
                  <a:cubicBezTo>
                    <a:pt x="7749" y="1129"/>
                    <a:pt x="7696" y="1106"/>
                    <a:pt x="7642" y="1106"/>
                  </a:cubicBezTo>
                  <a:cubicBezTo>
                    <a:pt x="7601" y="1106"/>
                    <a:pt x="7561" y="1119"/>
                    <a:pt x="7525" y="1143"/>
                  </a:cubicBezTo>
                  <a:cubicBezTo>
                    <a:pt x="7516" y="1149"/>
                    <a:pt x="7506" y="1153"/>
                    <a:pt x="7496" y="1159"/>
                  </a:cubicBezTo>
                  <a:cubicBezTo>
                    <a:pt x="7446" y="1183"/>
                    <a:pt x="7395" y="1205"/>
                    <a:pt x="7343" y="1228"/>
                  </a:cubicBezTo>
                  <a:cubicBezTo>
                    <a:pt x="7272" y="1259"/>
                    <a:pt x="7203" y="1295"/>
                    <a:pt x="7132" y="1328"/>
                  </a:cubicBezTo>
                  <a:cubicBezTo>
                    <a:pt x="6970" y="1405"/>
                    <a:pt x="6814" y="1489"/>
                    <a:pt x="6656" y="1572"/>
                  </a:cubicBezTo>
                  <a:cubicBezTo>
                    <a:pt x="6576" y="1614"/>
                    <a:pt x="6497" y="1657"/>
                    <a:pt x="6418" y="1700"/>
                  </a:cubicBezTo>
                  <a:cubicBezTo>
                    <a:pt x="6418" y="1701"/>
                    <a:pt x="6417" y="1701"/>
                    <a:pt x="6416" y="1702"/>
                  </a:cubicBezTo>
                  <a:cubicBezTo>
                    <a:pt x="6416" y="1701"/>
                    <a:pt x="6417" y="1700"/>
                    <a:pt x="6417" y="1700"/>
                  </a:cubicBezTo>
                  <a:cubicBezTo>
                    <a:pt x="6438" y="1660"/>
                    <a:pt x="6458" y="1621"/>
                    <a:pt x="6479" y="1581"/>
                  </a:cubicBezTo>
                  <a:cubicBezTo>
                    <a:pt x="6521" y="1499"/>
                    <a:pt x="6560" y="1414"/>
                    <a:pt x="6600" y="1331"/>
                  </a:cubicBezTo>
                  <a:cubicBezTo>
                    <a:pt x="6675" y="1166"/>
                    <a:pt x="6745" y="999"/>
                    <a:pt x="6818" y="832"/>
                  </a:cubicBezTo>
                  <a:cubicBezTo>
                    <a:pt x="6855" y="749"/>
                    <a:pt x="6890" y="665"/>
                    <a:pt x="6921" y="579"/>
                  </a:cubicBezTo>
                  <a:cubicBezTo>
                    <a:pt x="6946" y="511"/>
                    <a:pt x="6964" y="440"/>
                    <a:pt x="6924" y="372"/>
                  </a:cubicBezTo>
                  <a:cubicBezTo>
                    <a:pt x="6902" y="336"/>
                    <a:pt x="6871" y="308"/>
                    <a:pt x="6831" y="292"/>
                  </a:cubicBezTo>
                  <a:cubicBezTo>
                    <a:pt x="6808" y="283"/>
                    <a:pt x="6785" y="279"/>
                    <a:pt x="6762" y="279"/>
                  </a:cubicBezTo>
                  <a:cubicBezTo>
                    <a:pt x="6689" y="279"/>
                    <a:pt x="6618" y="323"/>
                    <a:pt x="6590" y="394"/>
                  </a:cubicBezTo>
                  <a:cubicBezTo>
                    <a:pt x="6584" y="409"/>
                    <a:pt x="6579" y="425"/>
                    <a:pt x="6578" y="441"/>
                  </a:cubicBezTo>
                  <a:cubicBezTo>
                    <a:pt x="6522" y="592"/>
                    <a:pt x="6456" y="738"/>
                    <a:pt x="6393" y="885"/>
                  </a:cubicBezTo>
                  <a:cubicBezTo>
                    <a:pt x="6324" y="1041"/>
                    <a:pt x="6255" y="1197"/>
                    <a:pt x="6181" y="1351"/>
                  </a:cubicBezTo>
                  <a:cubicBezTo>
                    <a:pt x="6182" y="1350"/>
                    <a:pt x="6182" y="1349"/>
                    <a:pt x="6183" y="1348"/>
                  </a:cubicBezTo>
                  <a:lnTo>
                    <a:pt x="6183" y="1348"/>
                  </a:lnTo>
                  <a:lnTo>
                    <a:pt x="6178" y="1358"/>
                  </a:lnTo>
                  <a:cubicBezTo>
                    <a:pt x="6155" y="1403"/>
                    <a:pt x="6132" y="1448"/>
                    <a:pt x="6108" y="1493"/>
                  </a:cubicBezTo>
                  <a:cubicBezTo>
                    <a:pt x="6094" y="1518"/>
                    <a:pt x="6082" y="1545"/>
                    <a:pt x="6068" y="1572"/>
                  </a:cubicBezTo>
                  <a:cubicBezTo>
                    <a:pt x="6057" y="1595"/>
                    <a:pt x="6043" y="1618"/>
                    <a:pt x="6034" y="1642"/>
                  </a:cubicBezTo>
                  <a:cubicBezTo>
                    <a:pt x="6013" y="1683"/>
                    <a:pt x="5994" y="1724"/>
                    <a:pt x="5976" y="1766"/>
                  </a:cubicBezTo>
                  <a:cubicBezTo>
                    <a:pt x="5941" y="1841"/>
                    <a:pt x="5909" y="1916"/>
                    <a:pt x="5874" y="1990"/>
                  </a:cubicBezTo>
                  <a:lnTo>
                    <a:pt x="5874" y="1990"/>
                  </a:lnTo>
                  <a:cubicBezTo>
                    <a:pt x="5873" y="1993"/>
                    <a:pt x="5872" y="1995"/>
                    <a:pt x="5870" y="1997"/>
                  </a:cubicBezTo>
                  <a:cubicBezTo>
                    <a:pt x="5828" y="2020"/>
                    <a:pt x="5786" y="2044"/>
                    <a:pt x="5743" y="2066"/>
                  </a:cubicBezTo>
                  <a:cubicBezTo>
                    <a:pt x="5681" y="2093"/>
                    <a:pt x="5617" y="2116"/>
                    <a:pt x="5555" y="2145"/>
                  </a:cubicBezTo>
                  <a:cubicBezTo>
                    <a:pt x="5492" y="2175"/>
                    <a:pt x="5430" y="2208"/>
                    <a:pt x="5368" y="2240"/>
                  </a:cubicBezTo>
                  <a:cubicBezTo>
                    <a:pt x="5375" y="2235"/>
                    <a:pt x="5382" y="2232"/>
                    <a:pt x="5389" y="2228"/>
                  </a:cubicBezTo>
                  <a:lnTo>
                    <a:pt x="5389" y="2228"/>
                  </a:lnTo>
                  <a:cubicBezTo>
                    <a:pt x="5312" y="2266"/>
                    <a:pt x="5230" y="2295"/>
                    <a:pt x="5153" y="2335"/>
                  </a:cubicBezTo>
                  <a:cubicBezTo>
                    <a:pt x="5028" y="2402"/>
                    <a:pt x="4911" y="2481"/>
                    <a:pt x="4794" y="2560"/>
                  </a:cubicBezTo>
                  <a:lnTo>
                    <a:pt x="4814" y="2546"/>
                  </a:lnTo>
                  <a:lnTo>
                    <a:pt x="4814" y="2546"/>
                  </a:lnTo>
                  <a:cubicBezTo>
                    <a:pt x="4766" y="2578"/>
                    <a:pt x="4717" y="2611"/>
                    <a:pt x="4665" y="2639"/>
                  </a:cubicBezTo>
                  <a:cubicBezTo>
                    <a:pt x="4600" y="2671"/>
                    <a:pt x="4535" y="2701"/>
                    <a:pt x="4470" y="2731"/>
                  </a:cubicBezTo>
                  <a:cubicBezTo>
                    <a:pt x="4452" y="2726"/>
                    <a:pt x="4434" y="2724"/>
                    <a:pt x="4416" y="2724"/>
                  </a:cubicBezTo>
                  <a:cubicBezTo>
                    <a:pt x="4386" y="2724"/>
                    <a:pt x="4356" y="2731"/>
                    <a:pt x="4329" y="2746"/>
                  </a:cubicBezTo>
                  <a:cubicBezTo>
                    <a:pt x="4287" y="2769"/>
                    <a:pt x="4259" y="2807"/>
                    <a:pt x="4245" y="2849"/>
                  </a:cubicBezTo>
                  <a:cubicBezTo>
                    <a:pt x="4239" y="2854"/>
                    <a:pt x="4231" y="2856"/>
                    <a:pt x="4224" y="2861"/>
                  </a:cubicBezTo>
                  <a:cubicBezTo>
                    <a:pt x="4065" y="2958"/>
                    <a:pt x="3908" y="3057"/>
                    <a:pt x="3744" y="3147"/>
                  </a:cubicBezTo>
                  <a:cubicBezTo>
                    <a:pt x="3670" y="3181"/>
                    <a:pt x="3595" y="3213"/>
                    <a:pt x="3523" y="3251"/>
                  </a:cubicBezTo>
                  <a:cubicBezTo>
                    <a:pt x="3455" y="3287"/>
                    <a:pt x="3390" y="3326"/>
                    <a:pt x="3325" y="3366"/>
                  </a:cubicBezTo>
                  <a:cubicBezTo>
                    <a:pt x="3288" y="3387"/>
                    <a:pt x="3251" y="3406"/>
                    <a:pt x="3215" y="3428"/>
                  </a:cubicBezTo>
                  <a:cubicBezTo>
                    <a:pt x="3218" y="3423"/>
                    <a:pt x="3221" y="3419"/>
                    <a:pt x="3223" y="3414"/>
                  </a:cubicBezTo>
                  <a:cubicBezTo>
                    <a:pt x="3259" y="3350"/>
                    <a:pt x="3292" y="3287"/>
                    <a:pt x="3319" y="3220"/>
                  </a:cubicBezTo>
                  <a:cubicBezTo>
                    <a:pt x="3347" y="3155"/>
                    <a:pt x="3364" y="3084"/>
                    <a:pt x="3380" y="3014"/>
                  </a:cubicBezTo>
                  <a:cubicBezTo>
                    <a:pt x="3408" y="2890"/>
                    <a:pt x="3432" y="2766"/>
                    <a:pt x="3459" y="2642"/>
                  </a:cubicBezTo>
                  <a:cubicBezTo>
                    <a:pt x="3479" y="2565"/>
                    <a:pt x="3500" y="2487"/>
                    <a:pt x="3517" y="2409"/>
                  </a:cubicBezTo>
                  <a:cubicBezTo>
                    <a:pt x="3532" y="2331"/>
                    <a:pt x="3540" y="2252"/>
                    <a:pt x="3549" y="2175"/>
                  </a:cubicBezTo>
                  <a:cubicBezTo>
                    <a:pt x="3558" y="2097"/>
                    <a:pt x="3571" y="2019"/>
                    <a:pt x="3583" y="1940"/>
                  </a:cubicBezTo>
                  <a:cubicBezTo>
                    <a:pt x="3596" y="1859"/>
                    <a:pt x="3606" y="1777"/>
                    <a:pt x="3613" y="1694"/>
                  </a:cubicBezTo>
                  <a:cubicBezTo>
                    <a:pt x="3620" y="1613"/>
                    <a:pt x="3618" y="1530"/>
                    <a:pt x="3619" y="1447"/>
                  </a:cubicBezTo>
                  <a:cubicBezTo>
                    <a:pt x="3619" y="1372"/>
                    <a:pt x="3621" y="1295"/>
                    <a:pt x="3622" y="1220"/>
                  </a:cubicBezTo>
                  <a:cubicBezTo>
                    <a:pt x="3623" y="1131"/>
                    <a:pt x="3623" y="1041"/>
                    <a:pt x="3625" y="952"/>
                  </a:cubicBezTo>
                  <a:cubicBezTo>
                    <a:pt x="3623" y="880"/>
                    <a:pt x="3630" y="808"/>
                    <a:pt x="3636" y="736"/>
                  </a:cubicBezTo>
                  <a:cubicBezTo>
                    <a:pt x="3649" y="608"/>
                    <a:pt x="3660" y="479"/>
                    <a:pt x="3671" y="348"/>
                  </a:cubicBezTo>
                  <a:lnTo>
                    <a:pt x="3671" y="348"/>
                  </a:lnTo>
                  <a:cubicBezTo>
                    <a:pt x="3670" y="353"/>
                    <a:pt x="3670" y="356"/>
                    <a:pt x="3669" y="361"/>
                  </a:cubicBezTo>
                  <a:lnTo>
                    <a:pt x="3671" y="344"/>
                  </a:lnTo>
                  <a:cubicBezTo>
                    <a:pt x="3671" y="343"/>
                    <a:pt x="3671" y="343"/>
                    <a:pt x="3671" y="342"/>
                  </a:cubicBezTo>
                  <a:cubicBezTo>
                    <a:pt x="3701" y="324"/>
                    <a:pt x="3726" y="298"/>
                    <a:pt x="3740" y="265"/>
                  </a:cubicBezTo>
                  <a:cubicBezTo>
                    <a:pt x="3776" y="186"/>
                    <a:pt x="3746" y="92"/>
                    <a:pt x="3674" y="48"/>
                  </a:cubicBezTo>
                  <a:cubicBezTo>
                    <a:pt x="3657" y="37"/>
                    <a:pt x="3637" y="29"/>
                    <a:pt x="3618" y="26"/>
                  </a:cubicBezTo>
                  <a:cubicBezTo>
                    <a:pt x="3591" y="10"/>
                    <a:pt x="3561" y="1"/>
                    <a:pt x="352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9" name="Google Shape;2139;p42"/>
            <p:cNvSpPr/>
            <p:nvPr/>
          </p:nvSpPr>
          <p:spPr>
            <a:xfrm flipH="1">
              <a:off x="6983604" y="3048988"/>
              <a:ext cx="23041" cy="23024"/>
            </a:xfrm>
            <a:custGeom>
              <a:avLst/>
              <a:gdLst/>
              <a:ahLst/>
              <a:cxnLst/>
              <a:rect l="l" t="t" r="r" b="b"/>
              <a:pathLst>
                <a:path w="377" h="372" extrusionOk="0">
                  <a:moveTo>
                    <a:pt x="195" y="1"/>
                  </a:moveTo>
                  <a:cubicBezTo>
                    <a:pt x="195" y="1"/>
                    <a:pt x="194" y="1"/>
                    <a:pt x="193" y="1"/>
                  </a:cubicBezTo>
                  <a:cubicBezTo>
                    <a:pt x="93" y="3"/>
                    <a:pt x="7" y="76"/>
                    <a:pt x="2" y="180"/>
                  </a:cubicBezTo>
                  <a:cubicBezTo>
                    <a:pt x="0" y="277"/>
                    <a:pt x="80" y="371"/>
                    <a:pt x="180" y="371"/>
                  </a:cubicBezTo>
                  <a:cubicBezTo>
                    <a:pt x="181" y="371"/>
                    <a:pt x="181" y="371"/>
                    <a:pt x="182" y="371"/>
                  </a:cubicBezTo>
                  <a:cubicBezTo>
                    <a:pt x="283" y="370"/>
                    <a:pt x="370" y="296"/>
                    <a:pt x="373" y="192"/>
                  </a:cubicBezTo>
                  <a:cubicBezTo>
                    <a:pt x="376" y="95"/>
                    <a:pt x="296" y="1"/>
                    <a:pt x="1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0" name="Google Shape;2140;p42"/>
            <p:cNvSpPr/>
            <p:nvPr/>
          </p:nvSpPr>
          <p:spPr>
            <a:xfrm flipH="1">
              <a:off x="6954635" y="3031658"/>
              <a:ext cx="23041" cy="23024"/>
            </a:xfrm>
            <a:custGeom>
              <a:avLst/>
              <a:gdLst/>
              <a:ahLst/>
              <a:cxnLst/>
              <a:rect l="l" t="t" r="r" b="b"/>
              <a:pathLst>
                <a:path w="377" h="372" extrusionOk="0">
                  <a:moveTo>
                    <a:pt x="196" y="1"/>
                  </a:moveTo>
                  <a:cubicBezTo>
                    <a:pt x="195" y="1"/>
                    <a:pt x="195" y="1"/>
                    <a:pt x="194" y="1"/>
                  </a:cubicBezTo>
                  <a:cubicBezTo>
                    <a:pt x="95" y="3"/>
                    <a:pt x="8" y="76"/>
                    <a:pt x="4" y="180"/>
                  </a:cubicBezTo>
                  <a:cubicBezTo>
                    <a:pt x="1" y="277"/>
                    <a:pt x="81" y="371"/>
                    <a:pt x="182" y="371"/>
                  </a:cubicBezTo>
                  <a:cubicBezTo>
                    <a:pt x="182" y="371"/>
                    <a:pt x="183" y="371"/>
                    <a:pt x="184" y="371"/>
                  </a:cubicBezTo>
                  <a:cubicBezTo>
                    <a:pt x="284" y="370"/>
                    <a:pt x="370" y="296"/>
                    <a:pt x="374"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1" name="Google Shape;2141;p42"/>
            <p:cNvSpPr/>
            <p:nvPr/>
          </p:nvSpPr>
          <p:spPr>
            <a:xfrm flipH="1">
              <a:off x="6709126" y="3018970"/>
              <a:ext cx="23041" cy="22962"/>
            </a:xfrm>
            <a:custGeom>
              <a:avLst/>
              <a:gdLst/>
              <a:ahLst/>
              <a:cxnLst/>
              <a:rect l="l" t="t" r="r" b="b"/>
              <a:pathLst>
                <a:path w="377" h="371" extrusionOk="0">
                  <a:moveTo>
                    <a:pt x="198" y="1"/>
                  </a:moveTo>
                  <a:cubicBezTo>
                    <a:pt x="196" y="1"/>
                    <a:pt x="195" y="1"/>
                    <a:pt x="194" y="1"/>
                  </a:cubicBezTo>
                  <a:cubicBezTo>
                    <a:pt x="95" y="2"/>
                    <a:pt x="8" y="76"/>
                    <a:pt x="4" y="180"/>
                  </a:cubicBezTo>
                  <a:cubicBezTo>
                    <a:pt x="1" y="276"/>
                    <a:pt x="81" y="370"/>
                    <a:pt x="182" y="370"/>
                  </a:cubicBezTo>
                  <a:cubicBezTo>
                    <a:pt x="183" y="370"/>
                    <a:pt x="183" y="370"/>
                    <a:pt x="184" y="370"/>
                  </a:cubicBezTo>
                  <a:cubicBezTo>
                    <a:pt x="284" y="369"/>
                    <a:pt x="370" y="295"/>
                    <a:pt x="374" y="191"/>
                  </a:cubicBezTo>
                  <a:cubicBezTo>
                    <a:pt x="377" y="96"/>
                    <a:pt x="298"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2" name="Google Shape;2142;p42"/>
            <p:cNvSpPr/>
            <p:nvPr/>
          </p:nvSpPr>
          <p:spPr>
            <a:xfrm flipH="1">
              <a:off x="7229908" y="2432848"/>
              <a:ext cx="545168" cy="384909"/>
            </a:xfrm>
            <a:custGeom>
              <a:avLst/>
              <a:gdLst/>
              <a:ahLst/>
              <a:cxnLst/>
              <a:rect l="l" t="t" r="r" b="b"/>
              <a:pathLst>
                <a:path w="8920" h="6219" extrusionOk="0">
                  <a:moveTo>
                    <a:pt x="3313" y="497"/>
                  </a:moveTo>
                  <a:cubicBezTo>
                    <a:pt x="3369" y="497"/>
                    <a:pt x="3425" y="498"/>
                    <a:pt x="3480" y="500"/>
                  </a:cubicBezTo>
                  <a:cubicBezTo>
                    <a:pt x="3568" y="507"/>
                    <a:pt x="3656" y="515"/>
                    <a:pt x="3746" y="524"/>
                  </a:cubicBezTo>
                  <a:cubicBezTo>
                    <a:pt x="3831" y="532"/>
                    <a:pt x="3916" y="541"/>
                    <a:pt x="4001" y="556"/>
                  </a:cubicBezTo>
                  <a:cubicBezTo>
                    <a:pt x="4045" y="568"/>
                    <a:pt x="4089" y="580"/>
                    <a:pt x="4132" y="593"/>
                  </a:cubicBezTo>
                  <a:cubicBezTo>
                    <a:pt x="4407" y="684"/>
                    <a:pt x="4674" y="794"/>
                    <a:pt x="4935" y="918"/>
                  </a:cubicBezTo>
                  <a:cubicBezTo>
                    <a:pt x="5041" y="968"/>
                    <a:pt x="5145" y="1025"/>
                    <a:pt x="5247" y="1082"/>
                  </a:cubicBezTo>
                  <a:cubicBezTo>
                    <a:pt x="5360" y="1148"/>
                    <a:pt x="5469" y="1217"/>
                    <a:pt x="5579" y="1287"/>
                  </a:cubicBezTo>
                  <a:cubicBezTo>
                    <a:pt x="5692" y="1363"/>
                    <a:pt x="5805" y="1438"/>
                    <a:pt x="5914" y="1519"/>
                  </a:cubicBezTo>
                  <a:cubicBezTo>
                    <a:pt x="6026" y="1602"/>
                    <a:pt x="6130" y="1691"/>
                    <a:pt x="6234" y="1781"/>
                  </a:cubicBezTo>
                  <a:cubicBezTo>
                    <a:pt x="6336" y="1871"/>
                    <a:pt x="6430" y="1966"/>
                    <a:pt x="6522" y="2067"/>
                  </a:cubicBezTo>
                  <a:cubicBezTo>
                    <a:pt x="6587" y="2146"/>
                    <a:pt x="6647" y="2227"/>
                    <a:pt x="6705" y="2312"/>
                  </a:cubicBezTo>
                  <a:lnTo>
                    <a:pt x="6705" y="2312"/>
                  </a:lnTo>
                  <a:cubicBezTo>
                    <a:pt x="6798" y="2457"/>
                    <a:pt x="6888" y="2602"/>
                    <a:pt x="6982" y="2747"/>
                  </a:cubicBezTo>
                  <a:cubicBezTo>
                    <a:pt x="7071" y="2887"/>
                    <a:pt x="7155" y="3030"/>
                    <a:pt x="7235" y="3176"/>
                  </a:cubicBezTo>
                  <a:cubicBezTo>
                    <a:pt x="7310" y="3314"/>
                    <a:pt x="7375" y="3457"/>
                    <a:pt x="7452" y="3595"/>
                  </a:cubicBezTo>
                  <a:cubicBezTo>
                    <a:pt x="7530" y="3738"/>
                    <a:pt x="7617" y="3874"/>
                    <a:pt x="7689" y="4019"/>
                  </a:cubicBezTo>
                  <a:cubicBezTo>
                    <a:pt x="7760" y="4170"/>
                    <a:pt x="7835" y="4318"/>
                    <a:pt x="7901" y="4470"/>
                  </a:cubicBezTo>
                  <a:cubicBezTo>
                    <a:pt x="7970" y="4628"/>
                    <a:pt x="8045" y="4783"/>
                    <a:pt x="8109" y="4943"/>
                  </a:cubicBezTo>
                  <a:cubicBezTo>
                    <a:pt x="8173" y="5104"/>
                    <a:pt x="8246" y="5261"/>
                    <a:pt x="8333" y="5410"/>
                  </a:cubicBezTo>
                  <a:cubicBezTo>
                    <a:pt x="8369" y="5471"/>
                    <a:pt x="8401" y="5533"/>
                    <a:pt x="8432" y="5595"/>
                  </a:cubicBezTo>
                  <a:cubicBezTo>
                    <a:pt x="8421" y="5593"/>
                    <a:pt x="8410" y="5592"/>
                    <a:pt x="8399" y="5592"/>
                  </a:cubicBezTo>
                  <a:cubicBezTo>
                    <a:pt x="8373" y="5592"/>
                    <a:pt x="8347" y="5597"/>
                    <a:pt x="8324" y="5608"/>
                  </a:cubicBezTo>
                  <a:cubicBezTo>
                    <a:pt x="8124" y="5645"/>
                    <a:pt x="7922" y="5669"/>
                    <a:pt x="7720" y="5701"/>
                  </a:cubicBezTo>
                  <a:cubicBezTo>
                    <a:pt x="7520" y="5733"/>
                    <a:pt x="7319" y="5755"/>
                    <a:pt x="7118" y="5773"/>
                  </a:cubicBezTo>
                  <a:cubicBezTo>
                    <a:pt x="6822" y="5795"/>
                    <a:pt x="6525" y="5807"/>
                    <a:pt x="6229" y="5828"/>
                  </a:cubicBezTo>
                  <a:cubicBezTo>
                    <a:pt x="6032" y="5842"/>
                    <a:pt x="5833" y="5849"/>
                    <a:pt x="5635" y="5849"/>
                  </a:cubicBezTo>
                  <a:cubicBezTo>
                    <a:pt x="5534" y="5849"/>
                    <a:pt x="5434" y="5847"/>
                    <a:pt x="5333" y="5844"/>
                  </a:cubicBezTo>
                  <a:lnTo>
                    <a:pt x="5327" y="5844"/>
                  </a:lnTo>
                  <a:cubicBezTo>
                    <a:pt x="5325" y="5843"/>
                    <a:pt x="5322" y="5843"/>
                    <a:pt x="5320" y="5843"/>
                  </a:cubicBezTo>
                  <a:lnTo>
                    <a:pt x="5324" y="5843"/>
                  </a:lnTo>
                  <a:cubicBezTo>
                    <a:pt x="5018" y="5827"/>
                    <a:pt x="4713" y="5784"/>
                    <a:pt x="4410" y="5735"/>
                  </a:cubicBezTo>
                  <a:cubicBezTo>
                    <a:pt x="4173" y="5693"/>
                    <a:pt x="3940" y="5627"/>
                    <a:pt x="3710" y="5556"/>
                  </a:cubicBezTo>
                  <a:lnTo>
                    <a:pt x="3710" y="5556"/>
                  </a:lnTo>
                  <a:cubicBezTo>
                    <a:pt x="3711" y="5556"/>
                    <a:pt x="3711" y="5556"/>
                    <a:pt x="3711" y="5556"/>
                  </a:cubicBezTo>
                  <a:cubicBezTo>
                    <a:pt x="3679" y="5546"/>
                    <a:pt x="3648" y="5536"/>
                    <a:pt x="3618" y="5526"/>
                  </a:cubicBezTo>
                  <a:cubicBezTo>
                    <a:pt x="3596" y="5519"/>
                    <a:pt x="3574" y="5511"/>
                    <a:pt x="3552" y="5505"/>
                  </a:cubicBezTo>
                  <a:cubicBezTo>
                    <a:pt x="3512" y="5490"/>
                    <a:pt x="3470" y="5480"/>
                    <a:pt x="3430" y="5469"/>
                  </a:cubicBezTo>
                  <a:cubicBezTo>
                    <a:pt x="3276" y="5420"/>
                    <a:pt x="3124" y="5361"/>
                    <a:pt x="2971" y="5306"/>
                  </a:cubicBezTo>
                  <a:cubicBezTo>
                    <a:pt x="2823" y="5253"/>
                    <a:pt x="2674" y="5195"/>
                    <a:pt x="2529" y="5130"/>
                  </a:cubicBezTo>
                  <a:cubicBezTo>
                    <a:pt x="2410" y="5071"/>
                    <a:pt x="2293" y="5007"/>
                    <a:pt x="2177" y="4943"/>
                  </a:cubicBezTo>
                  <a:cubicBezTo>
                    <a:pt x="2070" y="4884"/>
                    <a:pt x="1962" y="4828"/>
                    <a:pt x="1859" y="4764"/>
                  </a:cubicBezTo>
                  <a:cubicBezTo>
                    <a:pt x="1774" y="4708"/>
                    <a:pt x="1691" y="4651"/>
                    <a:pt x="1610" y="4593"/>
                  </a:cubicBezTo>
                  <a:cubicBezTo>
                    <a:pt x="1531" y="4535"/>
                    <a:pt x="1458" y="4469"/>
                    <a:pt x="1383" y="4406"/>
                  </a:cubicBezTo>
                  <a:cubicBezTo>
                    <a:pt x="1228" y="4272"/>
                    <a:pt x="1073" y="4133"/>
                    <a:pt x="933" y="3983"/>
                  </a:cubicBezTo>
                  <a:cubicBezTo>
                    <a:pt x="864" y="3904"/>
                    <a:pt x="795" y="3824"/>
                    <a:pt x="734" y="3739"/>
                  </a:cubicBezTo>
                  <a:cubicBezTo>
                    <a:pt x="730" y="3733"/>
                    <a:pt x="726" y="3728"/>
                    <a:pt x="722" y="3723"/>
                  </a:cubicBezTo>
                  <a:lnTo>
                    <a:pt x="722" y="3723"/>
                  </a:lnTo>
                  <a:cubicBezTo>
                    <a:pt x="726" y="3727"/>
                    <a:pt x="729" y="3732"/>
                    <a:pt x="733" y="3736"/>
                  </a:cubicBezTo>
                  <a:cubicBezTo>
                    <a:pt x="720" y="3716"/>
                    <a:pt x="707" y="3696"/>
                    <a:pt x="696" y="3676"/>
                  </a:cubicBezTo>
                  <a:cubicBezTo>
                    <a:pt x="677" y="3633"/>
                    <a:pt x="659" y="3590"/>
                    <a:pt x="643" y="3547"/>
                  </a:cubicBezTo>
                  <a:cubicBezTo>
                    <a:pt x="606" y="3437"/>
                    <a:pt x="569" y="3327"/>
                    <a:pt x="542" y="3215"/>
                  </a:cubicBezTo>
                  <a:cubicBezTo>
                    <a:pt x="512" y="3081"/>
                    <a:pt x="481" y="2950"/>
                    <a:pt x="451" y="2817"/>
                  </a:cubicBezTo>
                  <a:cubicBezTo>
                    <a:pt x="447" y="2788"/>
                    <a:pt x="443" y="2760"/>
                    <a:pt x="440" y="2731"/>
                  </a:cubicBezTo>
                  <a:cubicBezTo>
                    <a:pt x="439" y="2692"/>
                    <a:pt x="438" y="2655"/>
                    <a:pt x="438" y="2617"/>
                  </a:cubicBezTo>
                  <a:cubicBezTo>
                    <a:pt x="441" y="2537"/>
                    <a:pt x="448" y="2458"/>
                    <a:pt x="446" y="2379"/>
                  </a:cubicBezTo>
                  <a:cubicBezTo>
                    <a:pt x="444" y="2313"/>
                    <a:pt x="447" y="2248"/>
                    <a:pt x="448" y="2182"/>
                  </a:cubicBezTo>
                  <a:cubicBezTo>
                    <a:pt x="454" y="2168"/>
                    <a:pt x="457" y="2153"/>
                    <a:pt x="463" y="2139"/>
                  </a:cubicBezTo>
                  <a:cubicBezTo>
                    <a:pt x="495" y="2066"/>
                    <a:pt x="528" y="1995"/>
                    <a:pt x="566" y="1926"/>
                  </a:cubicBezTo>
                  <a:lnTo>
                    <a:pt x="566" y="1926"/>
                  </a:lnTo>
                  <a:cubicBezTo>
                    <a:pt x="567" y="1924"/>
                    <a:pt x="568" y="1922"/>
                    <a:pt x="569" y="1921"/>
                  </a:cubicBezTo>
                  <a:cubicBezTo>
                    <a:pt x="569" y="1919"/>
                    <a:pt x="570" y="1918"/>
                    <a:pt x="571" y="1917"/>
                  </a:cubicBezTo>
                  <a:lnTo>
                    <a:pt x="571" y="1917"/>
                  </a:lnTo>
                  <a:cubicBezTo>
                    <a:pt x="570" y="1918"/>
                    <a:pt x="570" y="1918"/>
                    <a:pt x="569" y="1919"/>
                  </a:cubicBezTo>
                  <a:cubicBezTo>
                    <a:pt x="608" y="1856"/>
                    <a:pt x="648" y="1795"/>
                    <a:pt x="691" y="1736"/>
                  </a:cubicBezTo>
                  <a:cubicBezTo>
                    <a:pt x="731" y="1685"/>
                    <a:pt x="770" y="1634"/>
                    <a:pt x="808" y="1582"/>
                  </a:cubicBezTo>
                  <a:lnTo>
                    <a:pt x="808" y="1582"/>
                  </a:lnTo>
                  <a:cubicBezTo>
                    <a:pt x="808" y="1583"/>
                    <a:pt x="807" y="1584"/>
                    <a:pt x="807" y="1585"/>
                  </a:cubicBezTo>
                  <a:cubicBezTo>
                    <a:pt x="830" y="1556"/>
                    <a:pt x="855" y="1528"/>
                    <a:pt x="881" y="1501"/>
                  </a:cubicBezTo>
                  <a:cubicBezTo>
                    <a:pt x="966" y="1420"/>
                    <a:pt x="1046" y="1335"/>
                    <a:pt x="1128" y="1251"/>
                  </a:cubicBezTo>
                  <a:lnTo>
                    <a:pt x="1128" y="1251"/>
                  </a:lnTo>
                  <a:cubicBezTo>
                    <a:pt x="1126" y="1253"/>
                    <a:pt x="1124" y="1255"/>
                    <a:pt x="1122" y="1257"/>
                  </a:cubicBezTo>
                  <a:cubicBezTo>
                    <a:pt x="1177" y="1205"/>
                    <a:pt x="1235" y="1156"/>
                    <a:pt x="1294" y="1108"/>
                  </a:cubicBezTo>
                  <a:cubicBezTo>
                    <a:pt x="1390" y="1033"/>
                    <a:pt x="1487" y="965"/>
                    <a:pt x="1591" y="902"/>
                  </a:cubicBezTo>
                  <a:cubicBezTo>
                    <a:pt x="1747" y="814"/>
                    <a:pt x="1911" y="744"/>
                    <a:pt x="2076" y="674"/>
                  </a:cubicBezTo>
                  <a:cubicBezTo>
                    <a:pt x="2091" y="670"/>
                    <a:pt x="2106" y="665"/>
                    <a:pt x="2121" y="660"/>
                  </a:cubicBezTo>
                  <a:cubicBezTo>
                    <a:pt x="2208" y="632"/>
                    <a:pt x="2296" y="604"/>
                    <a:pt x="2386" y="584"/>
                  </a:cubicBezTo>
                  <a:cubicBezTo>
                    <a:pt x="2569" y="551"/>
                    <a:pt x="2755" y="524"/>
                    <a:pt x="2942" y="508"/>
                  </a:cubicBezTo>
                  <a:cubicBezTo>
                    <a:pt x="3066" y="502"/>
                    <a:pt x="3190" y="497"/>
                    <a:pt x="3313" y="497"/>
                  </a:cubicBezTo>
                  <a:close/>
                  <a:moveTo>
                    <a:pt x="2486" y="0"/>
                  </a:moveTo>
                  <a:cubicBezTo>
                    <a:pt x="2434" y="0"/>
                    <a:pt x="2383" y="6"/>
                    <a:pt x="2332" y="19"/>
                  </a:cubicBezTo>
                  <a:cubicBezTo>
                    <a:pt x="2283" y="32"/>
                    <a:pt x="2234" y="45"/>
                    <a:pt x="2186" y="62"/>
                  </a:cubicBezTo>
                  <a:cubicBezTo>
                    <a:pt x="2093" y="94"/>
                    <a:pt x="2002" y="128"/>
                    <a:pt x="1909" y="161"/>
                  </a:cubicBezTo>
                  <a:cubicBezTo>
                    <a:pt x="1742" y="221"/>
                    <a:pt x="1580" y="296"/>
                    <a:pt x="1419" y="371"/>
                  </a:cubicBezTo>
                  <a:cubicBezTo>
                    <a:pt x="1343" y="408"/>
                    <a:pt x="1267" y="444"/>
                    <a:pt x="1191" y="483"/>
                  </a:cubicBezTo>
                  <a:cubicBezTo>
                    <a:pt x="1049" y="555"/>
                    <a:pt x="906" y="627"/>
                    <a:pt x="778" y="726"/>
                  </a:cubicBezTo>
                  <a:cubicBezTo>
                    <a:pt x="731" y="761"/>
                    <a:pt x="686" y="799"/>
                    <a:pt x="642" y="840"/>
                  </a:cubicBezTo>
                  <a:cubicBezTo>
                    <a:pt x="594" y="847"/>
                    <a:pt x="548" y="871"/>
                    <a:pt x="514" y="912"/>
                  </a:cubicBezTo>
                  <a:cubicBezTo>
                    <a:pt x="481" y="950"/>
                    <a:pt x="463" y="1003"/>
                    <a:pt x="442" y="1049"/>
                  </a:cubicBezTo>
                  <a:cubicBezTo>
                    <a:pt x="427" y="1084"/>
                    <a:pt x="412" y="1118"/>
                    <a:pt x="398" y="1151"/>
                  </a:cubicBezTo>
                  <a:cubicBezTo>
                    <a:pt x="372" y="1190"/>
                    <a:pt x="348" y="1229"/>
                    <a:pt x="323" y="1266"/>
                  </a:cubicBezTo>
                  <a:cubicBezTo>
                    <a:pt x="295" y="1312"/>
                    <a:pt x="282" y="1364"/>
                    <a:pt x="288" y="1414"/>
                  </a:cubicBezTo>
                  <a:cubicBezTo>
                    <a:pt x="267" y="1467"/>
                    <a:pt x="248" y="1520"/>
                    <a:pt x="225" y="1574"/>
                  </a:cubicBezTo>
                  <a:cubicBezTo>
                    <a:pt x="168" y="1714"/>
                    <a:pt x="112" y="1856"/>
                    <a:pt x="89" y="2006"/>
                  </a:cubicBezTo>
                  <a:cubicBezTo>
                    <a:pt x="83" y="2045"/>
                    <a:pt x="80" y="2084"/>
                    <a:pt x="78" y="2123"/>
                  </a:cubicBezTo>
                  <a:cubicBezTo>
                    <a:pt x="36" y="2253"/>
                    <a:pt x="8" y="2389"/>
                    <a:pt x="6" y="2525"/>
                  </a:cubicBezTo>
                  <a:cubicBezTo>
                    <a:pt x="6" y="2527"/>
                    <a:pt x="6" y="2529"/>
                    <a:pt x="6" y="2530"/>
                  </a:cubicBezTo>
                  <a:cubicBezTo>
                    <a:pt x="5" y="2547"/>
                    <a:pt x="5" y="2563"/>
                    <a:pt x="4" y="2580"/>
                  </a:cubicBezTo>
                  <a:cubicBezTo>
                    <a:pt x="1" y="2641"/>
                    <a:pt x="29" y="2696"/>
                    <a:pt x="74" y="2734"/>
                  </a:cubicBezTo>
                  <a:cubicBezTo>
                    <a:pt x="75" y="2762"/>
                    <a:pt x="74" y="2791"/>
                    <a:pt x="77" y="2819"/>
                  </a:cubicBezTo>
                  <a:cubicBezTo>
                    <a:pt x="86" y="2887"/>
                    <a:pt x="105" y="2954"/>
                    <a:pt x="120" y="3021"/>
                  </a:cubicBezTo>
                  <a:cubicBezTo>
                    <a:pt x="135" y="3078"/>
                    <a:pt x="147" y="3135"/>
                    <a:pt x="160" y="3192"/>
                  </a:cubicBezTo>
                  <a:cubicBezTo>
                    <a:pt x="159" y="3189"/>
                    <a:pt x="157" y="3185"/>
                    <a:pt x="156" y="3182"/>
                  </a:cubicBezTo>
                  <a:lnTo>
                    <a:pt x="156" y="3182"/>
                  </a:lnTo>
                  <a:cubicBezTo>
                    <a:pt x="176" y="3270"/>
                    <a:pt x="195" y="3357"/>
                    <a:pt x="220" y="3442"/>
                  </a:cubicBezTo>
                  <a:cubicBezTo>
                    <a:pt x="247" y="3527"/>
                    <a:pt x="274" y="3611"/>
                    <a:pt x="305" y="3694"/>
                  </a:cubicBezTo>
                  <a:cubicBezTo>
                    <a:pt x="338" y="3784"/>
                    <a:pt x="377" y="3872"/>
                    <a:pt x="432" y="3951"/>
                  </a:cubicBezTo>
                  <a:cubicBezTo>
                    <a:pt x="478" y="4015"/>
                    <a:pt x="528" y="4078"/>
                    <a:pt x="579" y="4139"/>
                  </a:cubicBezTo>
                  <a:cubicBezTo>
                    <a:pt x="701" y="4281"/>
                    <a:pt x="834" y="4409"/>
                    <a:pt x="970" y="4536"/>
                  </a:cubicBezTo>
                  <a:cubicBezTo>
                    <a:pt x="1040" y="4599"/>
                    <a:pt x="1111" y="4659"/>
                    <a:pt x="1183" y="4720"/>
                  </a:cubicBezTo>
                  <a:cubicBezTo>
                    <a:pt x="1248" y="4776"/>
                    <a:pt x="1315" y="4834"/>
                    <a:pt x="1385" y="4886"/>
                  </a:cubicBezTo>
                  <a:cubicBezTo>
                    <a:pt x="1536" y="4995"/>
                    <a:pt x="1691" y="5098"/>
                    <a:pt x="1855" y="5187"/>
                  </a:cubicBezTo>
                  <a:cubicBezTo>
                    <a:pt x="2024" y="5279"/>
                    <a:pt x="2189" y="5375"/>
                    <a:pt x="2361" y="5460"/>
                  </a:cubicBezTo>
                  <a:cubicBezTo>
                    <a:pt x="2534" y="5542"/>
                    <a:pt x="2714" y="5605"/>
                    <a:pt x="2891" y="5670"/>
                  </a:cubicBezTo>
                  <a:cubicBezTo>
                    <a:pt x="3066" y="5735"/>
                    <a:pt x="3241" y="5797"/>
                    <a:pt x="3420" y="5851"/>
                  </a:cubicBezTo>
                  <a:cubicBezTo>
                    <a:pt x="3417" y="5851"/>
                    <a:pt x="3416" y="5850"/>
                    <a:pt x="3414" y="5850"/>
                  </a:cubicBezTo>
                  <a:lnTo>
                    <a:pt x="3414" y="5850"/>
                  </a:lnTo>
                  <a:cubicBezTo>
                    <a:pt x="3422" y="5852"/>
                    <a:pt x="3430" y="5854"/>
                    <a:pt x="3437" y="5856"/>
                  </a:cubicBezTo>
                  <a:cubicBezTo>
                    <a:pt x="3440" y="5858"/>
                    <a:pt x="3443" y="5858"/>
                    <a:pt x="3445" y="5859"/>
                  </a:cubicBezTo>
                  <a:cubicBezTo>
                    <a:pt x="3446" y="5860"/>
                    <a:pt x="3447" y="5860"/>
                    <a:pt x="3449" y="5860"/>
                  </a:cubicBezTo>
                  <a:cubicBezTo>
                    <a:pt x="3628" y="5916"/>
                    <a:pt x="3807" y="5973"/>
                    <a:pt x="3989" y="6020"/>
                  </a:cubicBezTo>
                  <a:cubicBezTo>
                    <a:pt x="4171" y="6067"/>
                    <a:pt x="4354" y="6103"/>
                    <a:pt x="4539" y="6129"/>
                  </a:cubicBezTo>
                  <a:cubicBezTo>
                    <a:pt x="4726" y="6154"/>
                    <a:pt x="4912" y="6182"/>
                    <a:pt x="5101" y="6197"/>
                  </a:cubicBezTo>
                  <a:cubicBezTo>
                    <a:pt x="5280" y="6212"/>
                    <a:pt x="5460" y="6218"/>
                    <a:pt x="5640" y="6218"/>
                  </a:cubicBezTo>
                  <a:cubicBezTo>
                    <a:pt x="5669" y="6218"/>
                    <a:pt x="5698" y="6218"/>
                    <a:pt x="5727" y="6218"/>
                  </a:cubicBezTo>
                  <a:cubicBezTo>
                    <a:pt x="5902" y="6215"/>
                    <a:pt x="6076" y="6207"/>
                    <a:pt x="6250" y="6196"/>
                  </a:cubicBezTo>
                  <a:cubicBezTo>
                    <a:pt x="6634" y="6170"/>
                    <a:pt x="7019" y="6156"/>
                    <a:pt x="7402" y="6114"/>
                  </a:cubicBezTo>
                  <a:cubicBezTo>
                    <a:pt x="7486" y="6105"/>
                    <a:pt x="7571" y="6098"/>
                    <a:pt x="7653" y="6085"/>
                  </a:cubicBezTo>
                  <a:cubicBezTo>
                    <a:pt x="7742" y="6071"/>
                    <a:pt x="7831" y="6056"/>
                    <a:pt x="7922" y="6043"/>
                  </a:cubicBezTo>
                  <a:cubicBezTo>
                    <a:pt x="8015" y="6028"/>
                    <a:pt x="8110" y="6019"/>
                    <a:pt x="8205" y="6003"/>
                  </a:cubicBezTo>
                  <a:cubicBezTo>
                    <a:pt x="8252" y="5996"/>
                    <a:pt x="8299" y="5987"/>
                    <a:pt x="8347" y="5979"/>
                  </a:cubicBezTo>
                  <a:cubicBezTo>
                    <a:pt x="8397" y="5971"/>
                    <a:pt x="8458" y="5966"/>
                    <a:pt x="8501" y="5936"/>
                  </a:cubicBezTo>
                  <a:cubicBezTo>
                    <a:pt x="8540" y="5910"/>
                    <a:pt x="8565" y="5872"/>
                    <a:pt x="8579" y="5829"/>
                  </a:cubicBezTo>
                  <a:cubicBezTo>
                    <a:pt x="8582" y="5831"/>
                    <a:pt x="8584" y="5835"/>
                    <a:pt x="8586" y="5837"/>
                  </a:cubicBezTo>
                  <a:cubicBezTo>
                    <a:pt x="8621" y="5872"/>
                    <a:pt x="8669" y="5891"/>
                    <a:pt x="8715" y="5891"/>
                  </a:cubicBezTo>
                  <a:cubicBezTo>
                    <a:pt x="8717" y="5891"/>
                    <a:pt x="8718" y="5891"/>
                    <a:pt x="8720" y="5891"/>
                  </a:cubicBezTo>
                  <a:cubicBezTo>
                    <a:pt x="8767" y="5891"/>
                    <a:pt x="8812" y="5872"/>
                    <a:pt x="8848" y="5838"/>
                  </a:cubicBezTo>
                  <a:cubicBezTo>
                    <a:pt x="8918" y="5768"/>
                    <a:pt x="8920" y="5649"/>
                    <a:pt x="8850" y="5579"/>
                  </a:cubicBezTo>
                  <a:cubicBezTo>
                    <a:pt x="8843" y="5571"/>
                    <a:pt x="8836" y="5561"/>
                    <a:pt x="8831" y="5552"/>
                  </a:cubicBezTo>
                  <a:cubicBezTo>
                    <a:pt x="8779" y="5465"/>
                    <a:pt x="8738" y="5373"/>
                    <a:pt x="8689" y="5285"/>
                  </a:cubicBezTo>
                  <a:cubicBezTo>
                    <a:pt x="8640" y="5199"/>
                    <a:pt x="8590" y="5114"/>
                    <a:pt x="8547" y="5026"/>
                  </a:cubicBezTo>
                  <a:cubicBezTo>
                    <a:pt x="8509" y="4944"/>
                    <a:pt x="8476" y="4860"/>
                    <a:pt x="8442" y="4777"/>
                  </a:cubicBezTo>
                  <a:cubicBezTo>
                    <a:pt x="8405" y="4682"/>
                    <a:pt x="8363" y="4591"/>
                    <a:pt x="8319" y="4498"/>
                  </a:cubicBezTo>
                  <a:cubicBezTo>
                    <a:pt x="8282" y="4417"/>
                    <a:pt x="8247" y="4333"/>
                    <a:pt x="8210" y="4252"/>
                  </a:cubicBezTo>
                  <a:cubicBezTo>
                    <a:pt x="8169" y="4163"/>
                    <a:pt x="8125" y="4077"/>
                    <a:pt x="8084" y="3989"/>
                  </a:cubicBezTo>
                  <a:cubicBezTo>
                    <a:pt x="8042" y="3896"/>
                    <a:pt x="7998" y="3806"/>
                    <a:pt x="7951" y="3717"/>
                  </a:cubicBezTo>
                  <a:cubicBezTo>
                    <a:pt x="7907" y="3633"/>
                    <a:pt x="7853" y="3556"/>
                    <a:pt x="7807" y="3473"/>
                  </a:cubicBezTo>
                  <a:cubicBezTo>
                    <a:pt x="7717" y="3310"/>
                    <a:pt x="7637" y="3141"/>
                    <a:pt x="7549" y="2976"/>
                  </a:cubicBezTo>
                  <a:cubicBezTo>
                    <a:pt x="7455" y="2803"/>
                    <a:pt x="7351" y="2637"/>
                    <a:pt x="7246" y="2473"/>
                  </a:cubicBezTo>
                  <a:cubicBezTo>
                    <a:pt x="7141" y="2309"/>
                    <a:pt x="7042" y="2141"/>
                    <a:pt x="6928" y="1985"/>
                  </a:cubicBezTo>
                  <a:cubicBezTo>
                    <a:pt x="6823" y="1838"/>
                    <a:pt x="6698" y="1703"/>
                    <a:pt x="6564" y="1581"/>
                  </a:cubicBezTo>
                  <a:cubicBezTo>
                    <a:pt x="6490" y="1513"/>
                    <a:pt x="6414" y="1448"/>
                    <a:pt x="6338" y="1384"/>
                  </a:cubicBezTo>
                  <a:cubicBezTo>
                    <a:pt x="6272" y="1327"/>
                    <a:pt x="6203" y="1270"/>
                    <a:pt x="6132" y="1220"/>
                  </a:cubicBezTo>
                  <a:cubicBezTo>
                    <a:pt x="5986" y="1116"/>
                    <a:pt x="5837" y="1015"/>
                    <a:pt x="5687" y="918"/>
                  </a:cubicBezTo>
                  <a:cubicBezTo>
                    <a:pt x="5535" y="819"/>
                    <a:pt x="5378" y="729"/>
                    <a:pt x="5217" y="644"/>
                  </a:cubicBezTo>
                  <a:cubicBezTo>
                    <a:pt x="5054" y="560"/>
                    <a:pt x="4886" y="489"/>
                    <a:pt x="4715" y="417"/>
                  </a:cubicBezTo>
                  <a:cubicBezTo>
                    <a:pt x="4545" y="345"/>
                    <a:pt x="4371" y="278"/>
                    <a:pt x="4193" y="226"/>
                  </a:cubicBezTo>
                  <a:cubicBezTo>
                    <a:pt x="4014" y="172"/>
                    <a:pt x="3829" y="158"/>
                    <a:pt x="3644" y="142"/>
                  </a:cubicBezTo>
                  <a:cubicBezTo>
                    <a:pt x="3547" y="133"/>
                    <a:pt x="3448" y="125"/>
                    <a:pt x="3351" y="125"/>
                  </a:cubicBezTo>
                  <a:cubicBezTo>
                    <a:pt x="3256" y="126"/>
                    <a:pt x="3161" y="130"/>
                    <a:pt x="3066" y="132"/>
                  </a:cubicBezTo>
                  <a:cubicBezTo>
                    <a:pt x="2967" y="136"/>
                    <a:pt x="2869" y="144"/>
                    <a:pt x="2770" y="155"/>
                  </a:cubicBezTo>
                  <a:cubicBezTo>
                    <a:pt x="2753" y="82"/>
                    <a:pt x="2690" y="27"/>
                    <a:pt x="2612" y="12"/>
                  </a:cubicBezTo>
                  <a:cubicBezTo>
                    <a:pt x="2570" y="4"/>
                    <a:pt x="2528" y="0"/>
                    <a:pt x="248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3" name="Google Shape;2143;p42"/>
            <p:cNvSpPr/>
            <p:nvPr/>
          </p:nvSpPr>
          <p:spPr>
            <a:xfrm flipH="1">
              <a:off x="6631812" y="2109398"/>
              <a:ext cx="506542" cy="465865"/>
            </a:xfrm>
            <a:custGeom>
              <a:avLst/>
              <a:gdLst/>
              <a:ahLst/>
              <a:cxnLst/>
              <a:rect l="l" t="t" r="r" b="b"/>
              <a:pathLst>
                <a:path w="8288" h="7527" extrusionOk="0">
                  <a:moveTo>
                    <a:pt x="2010" y="6834"/>
                  </a:moveTo>
                  <a:cubicBezTo>
                    <a:pt x="2009" y="6834"/>
                    <a:pt x="2009" y="6834"/>
                    <a:pt x="2009" y="6835"/>
                  </a:cubicBezTo>
                  <a:lnTo>
                    <a:pt x="2009" y="6835"/>
                  </a:lnTo>
                  <a:cubicBezTo>
                    <a:pt x="2009" y="6835"/>
                    <a:pt x="2009" y="6834"/>
                    <a:pt x="2010" y="6834"/>
                  </a:cubicBezTo>
                  <a:close/>
                  <a:moveTo>
                    <a:pt x="5414" y="370"/>
                  </a:moveTo>
                  <a:cubicBezTo>
                    <a:pt x="5548" y="374"/>
                    <a:pt x="5681" y="392"/>
                    <a:pt x="5813" y="408"/>
                  </a:cubicBezTo>
                  <a:cubicBezTo>
                    <a:pt x="5805" y="408"/>
                    <a:pt x="5797" y="407"/>
                    <a:pt x="5789" y="406"/>
                  </a:cubicBezTo>
                  <a:lnTo>
                    <a:pt x="5789" y="406"/>
                  </a:lnTo>
                  <a:cubicBezTo>
                    <a:pt x="5839" y="414"/>
                    <a:pt x="5890" y="423"/>
                    <a:pt x="5939" y="434"/>
                  </a:cubicBezTo>
                  <a:cubicBezTo>
                    <a:pt x="5971" y="443"/>
                    <a:pt x="6002" y="453"/>
                    <a:pt x="6033" y="464"/>
                  </a:cubicBezTo>
                  <a:cubicBezTo>
                    <a:pt x="6142" y="510"/>
                    <a:pt x="6249" y="562"/>
                    <a:pt x="6354" y="618"/>
                  </a:cubicBezTo>
                  <a:cubicBezTo>
                    <a:pt x="6447" y="668"/>
                    <a:pt x="6544" y="714"/>
                    <a:pt x="6639" y="764"/>
                  </a:cubicBezTo>
                  <a:lnTo>
                    <a:pt x="6639" y="764"/>
                  </a:lnTo>
                  <a:cubicBezTo>
                    <a:pt x="6641" y="766"/>
                    <a:pt x="6644" y="768"/>
                    <a:pt x="6648" y="769"/>
                  </a:cubicBezTo>
                  <a:cubicBezTo>
                    <a:pt x="6649" y="770"/>
                    <a:pt x="6650" y="770"/>
                    <a:pt x="6651" y="771"/>
                  </a:cubicBezTo>
                  <a:lnTo>
                    <a:pt x="6651" y="771"/>
                  </a:lnTo>
                  <a:cubicBezTo>
                    <a:pt x="6651" y="770"/>
                    <a:pt x="6650" y="770"/>
                    <a:pt x="6649" y="769"/>
                  </a:cubicBezTo>
                  <a:lnTo>
                    <a:pt x="6649" y="769"/>
                  </a:lnTo>
                  <a:cubicBezTo>
                    <a:pt x="6650" y="770"/>
                    <a:pt x="6651" y="771"/>
                    <a:pt x="6652" y="771"/>
                  </a:cubicBezTo>
                  <a:lnTo>
                    <a:pt x="6652" y="771"/>
                  </a:lnTo>
                  <a:cubicBezTo>
                    <a:pt x="6652" y="771"/>
                    <a:pt x="6652" y="771"/>
                    <a:pt x="6651" y="771"/>
                  </a:cubicBezTo>
                  <a:lnTo>
                    <a:pt x="6651" y="771"/>
                  </a:lnTo>
                  <a:cubicBezTo>
                    <a:pt x="6652" y="771"/>
                    <a:pt x="6653" y="772"/>
                    <a:pt x="6654" y="772"/>
                  </a:cubicBezTo>
                  <a:lnTo>
                    <a:pt x="6654" y="772"/>
                  </a:lnTo>
                  <a:cubicBezTo>
                    <a:pt x="6653" y="772"/>
                    <a:pt x="6653" y="772"/>
                    <a:pt x="6652" y="771"/>
                  </a:cubicBezTo>
                  <a:lnTo>
                    <a:pt x="6652" y="771"/>
                  </a:lnTo>
                  <a:cubicBezTo>
                    <a:pt x="6654" y="772"/>
                    <a:pt x="6656" y="773"/>
                    <a:pt x="6658" y="774"/>
                  </a:cubicBezTo>
                  <a:cubicBezTo>
                    <a:pt x="6657" y="773"/>
                    <a:pt x="6655" y="773"/>
                    <a:pt x="6654" y="772"/>
                  </a:cubicBezTo>
                  <a:lnTo>
                    <a:pt x="6654" y="772"/>
                  </a:lnTo>
                  <a:cubicBezTo>
                    <a:pt x="6705" y="802"/>
                    <a:pt x="6756" y="831"/>
                    <a:pt x="6803" y="865"/>
                  </a:cubicBezTo>
                  <a:cubicBezTo>
                    <a:pt x="6909" y="948"/>
                    <a:pt x="7007" y="1039"/>
                    <a:pt x="7114" y="1120"/>
                  </a:cubicBezTo>
                  <a:cubicBezTo>
                    <a:pt x="7136" y="1136"/>
                    <a:pt x="7160" y="1151"/>
                    <a:pt x="7183" y="1167"/>
                  </a:cubicBezTo>
                  <a:cubicBezTo>
                    <a:pt x="7201" y="1183"/>
                    <a:pt x="7220" y="1200"/>
                    <a:pt x="7237" y="1218"/>
                  </a:cubicBezTo>
                  <a:cubicBezTo>
                    <a:pt x="7268" y="1252"/>
                    <a:pt x="7297" y="1289"/>
                    <a:pt x="7326" y="1326"/>
                  </a:cubicBezTo>
                  <a:cubicBezTo>
                    <a:pt x="7326" y="1327"/>
                    <a:pt x="7327" y="1327"/>
                    <a:pt x="7327" y="1328"/>
                  </a:cubicBezTo>
                  <a:lnTo>
                    <a:pt x="7327" y="1328"/>
                  </a:lnTo>
                  <a:cubicBezTo>
                    <a:pt x="7327" y="1327"/>
                    <a:pt x="7327" y="1327"/>
                    <a:pt x="7327" y="1327"/>
                  </a:cubicBezTo>
                  <a:lnTo>
                    <a:pt x="7327" y="1327"/>
                  </a:lnTo>
                  <a:cubicBezTo>
                    <a:pt x="7327" y="1327"/>
                    <a:pt x="7327" y="1328"/>
                    <a:pt x="7327" y="1328"/>
                  </a:cubicBezTo>
                  <a:lnTo>
                    <a:pt x="7327" y="1328"/>
                  </a:lnTo>
                  <a:cubicBezTo>
                    <a:pt x="7327" y="1328"/>
                    <a:pt x="7327" y="1328"/>
                    <a:pt x="7327" y="1328"/>
                  </a:cubicBezTo>
                  <a:lnTo>
                    <a:pt x="7327" y="1328"/>
                  </a:lnTo>
                  <a:cubicBezTo>
                    <a:pt x="7328" y="1328"/>
                    <a:pt x="7328" y="1329"/>
                    <a:pt x="7329" y="1330"/>
                  </a:cubicBezTo>
                  <a:lnTo>
                    <a:pt x="7329" y="1330"/>
                  </a:lnTo>
                  <a:cubicBezTo>
                    <a:pt x="7328" y="1329"/>
                    <a:pt x="7328" y="1328"/>
                    <a:pt x="7327" y="1328"/>
                  </a:cubicBezTo>
                  <a:lnTo>
                    <a:pt x="7327" y="1328"/>
                  </a:lnTo>
                  <a:cubicBezTo>
                    <a:pt x="7330" y="1331"/>
                    <a:pt x="7332" y="1334"/>
                    <a:pt x="7334" y="1337"/>
                  </a:cubicBezTo>
                  <a:cubicBezTo>
                    <a:pt x="7332" y="1334"/>
                    <a:pt x="7330" y="1332"/>
                    <a:pt x="7329" y="1330"/>
                  </a:cubicBezTo>
                  <a:lnTo>
                    <a:pt x="7329" y="1330"/>
                  </a:lnTo>
                  <a:cubicBezTo>
                    <a:pt x="7357" y="1369"/>
                    <a:pt x="7381" y="1410"/>
                    <a:pt x="7408" y="1451"/>
                  </a:cubicBezTo>
                  <a:cubicBezTo>
                    <a:pt x="7430" y="1486"/>
                    <a:pt x="7453" y="1519"/>
                    <a:pt x="7475" y="1554"/>
                  </a:cubicBezTo>
                  <a:cubicBezTo>
                    <a:pt x="7520" y="1641"/>
                    <a:pt x="7556" y="1731"/>
                    <a:pt x="7595" y="1820"/>
                  </a:cubicBezTo>
                  <a:cubicBezTo>
                    <a:pt x="7596" y="1825"/>
                    <a:pt x="7597" y="1828"/>
                    <a:pt x="7598" y="1832"/>
                  </a:cubicBezTo>
                  <a:cubicBezTo>
                    <a:pt x="7608" y="1880"/>
                    <a:pt x="7619" y="1928"/>
                    <a:pt x="7626" y="1977"/>
                  </a:cubicBezTo>
                  <a:lnTo>
                    <a:pt x="7624" y="1965"/>
                  </a:lnTo>
                  <a:lnTo>
                    <a:pt x="7624" y="1965"/>
                  </a:lnTo>
                  <a:cubicBezTo>
                    <a:pt x="7626" y="1971"/>
                    <a:pt x="7626" y="1978"/>
                    <a:pt x="7627" y="1984"/>
                  </a:cubicBezTo>
                  <a:cubicBezTo>
                    <a:pt x="7627" y="1985"/>
                    <a:pt x="7627" y="1986"/>
                    <a:pt x="7628" y="1987"/>
                  </a:cubicBezTo>
                  <a:lnTo>
                    <a:pt x="7628" y="1987"/>
                  </a:lnTo>
                  <a:cubicBezTo>
                    <a:pt x="7627" y="1987"/>
                    <a:pt x="7627" y="1986"/>
                    <a:pt x="7627" y="1986"/>
                  </a:cubicBezTo>
                  <a:lnTo>
                    <a:pt x="7627" y="1986"/>
                  </a:lnTo>
                  <a:cubicBezTo>
                    <a:pt x="7637" y="2061"/>
                    <a:pt x="7646" y="2137"/>
                    <a:pt x="7658" y="2212"/>
                  </a:cubicBezTo>
                  <a:cubicBezTo>
                    <a:pt x="7668" y="2275"/>
                    <a:pt x="7682" y="2339"/>
                    <a:pt x="7693" y="2402"/>
                  </a:cubicBezTo>
                  <a:cubicBezTo>
                    <a:pt x="7698" y="2443"/>
                    <a:pt x="7701" y="2485"/>
                    <a:pt x="7702" y="2526"/>
                  </a:cubicBezTo>
                  <a:cubicBezTo>
                    <a:pt x="7701" y="2560"/>
                    <a:pt x="7699" y="2593"/>
                    <a:pt x="7696" y="2628"/>
                  </a:cubicBezTo>
                  <a:cubicBezTo>
                    <a:pt x="7691" y="2669"/>
                    <a:pt x="7683" y="2709"/>
                    <a:pt x="7674" y="2750"/>
                  </a:cubicBezTo>
                  <a:cubicBezTo>
                    <a:pt x="7652" y="2829"/>
                    <a:pt x="7629" y="2909"/>
                    <a:pt x="7607" y="2990"/>
                  </a:cubicBezTo>
                  <a:cubicBezTo>
                    <a:pt x="7584" y="3080"/>
                    <a:pt x="7568" y="3173"/>
                    <a:pt x="7547" y="3263"/>
                  </a:cubicBezTo>
                  <a:cubicBezTo>
                    <a:pt x="7539" y="3296"/>
                    <a:pt x="7528" y="3330"/>
                    <a:pt x="7516" y="3363"/>
                  </a:cubicBezTo>
                  <a:cubicBezTo>
                    <a:pt x="7478" y="3457"/>
                    <a:pt x="7435" y="3546"/>
                    <a:pt x="7387" y="3635"/>
                  </a:cubicBezTo>
                  <a:cubicBezTo>
                    <a:pt x="7318" y="3754"/>
                    <a:pt x="7243" y="3867"/>
                    <a:pt x="7161" y="3978"/>
                  </a:cubicBezTo>
                  <a:cubicBezTo>
                    <a:pt x="7085" y="4083"/>
                    <a:pt x="7010" y="4190"/>
                    <a:pt x="6935" y="4292"/>
                  </a:cubicBezTo>
                  <a:cubicBezTo>
                    <a:pt x="6879" y="4363"/>
                    <a:pt x="6821" y="4430"/>
                    <a:pt x="6759" y="4494"/>
                  </a:cubicBezTo>
                  <a:cubicBezTo>
                    <a:pt x="6590" y="4648"/>
                    <a:pt x="6415" y="4796"/>
                    <a:pt x="6244" y="4949"/>
                  </a:cubicBezTo>
                  <a:cubicBezTo>
                    <a:pt x="6164" y="5020"/>
                    <a:pt x="6088" y="5094"/>
                    <a:pt x="6008" y="5165"/>
                  </a:cubicBezTo>
                  <a:cubicBezTo>
                    <a:pt x="5924" y="5239"/>
                    <a:pt x="5839" y="5311"/>
                    <a:pt x="5750" y="5380"/>
                  </a:cubicBezTo>
                  <a:cubicBezTo>
                    <a:pt x="5671" y="5439"/>
                    <a:pt x="5590" y="5495"/>
                    <a:pt x="5508" y="5549"/>
                  </a:cubicBezTo>
                  <a:cubicBezTo>
                    <a:pt x="5426" y="5603"/>
                    <a:pt x="5343" y="5651"/>
                    <a:pt x="5261" y="5703"/>
                  </a:cubicBezTo>
                  <a:cubicBezTo>
                    <a:pt x="5100" y="5808"/>
                    <a:pt x="4942" y="5918"/>
                    <a:pt x="4776" y="6016"/>
                  </a:cubicBezTo>
                  <a:cubicBezTo>
                    <a:pt x="4717" y="6045"/>
                    <a:pt x="4658" y="6072"/>
                    <a:pt x="4598" y="6098"/>
                  </a:cubicBezTo>
                  <a:cubicBezTo>
                    <a:pt x="4496" y="6137"/>
                    <a:pt x="4393" y="6172"/>
                    <a:pt x="4288" y="6203"/>
                  </a:cubicBezTo>
                  <a:cubicBezTo>
                    <a:pt x="4192" y="6232"/>
                    <a:pt x="4092" y="6253"/>
                    <a:pt x="3997" y="6284"/>
                  </a:cubicBezTo>
                  <a:cubicBezTo>
                    <a:pt x="3896" y="6316"/>
                    <a:pt x="3796" y="6355"/>
                    <a:pt x="3697" y="6394"/>
                  </a:cubicBezTo>
                  <a:cubicBezTo>
                    <a:pt x="3607" y="6427"/>
                    <a:pt x="3517" y="6455"/>
                    <a:pt x="3426" y="6480"/>
                  </a:cubicBezTo>
                  <a:cubicBezTo>
                    <a:pt x="3307" y="6511"/>
                    <a:pt x="3187" y="6537"/>
                    <a:pt x="3067" y="6566"/>
                  </a:cubicBezTo>
                  <a:cubicBezTo>
                    <a:pt x="2949" y="6593"/>
                    <a:pt x="2831" y="6624"/>
                    <a:pt x="2713" y="6656"/>
                  </a:cubicBezTo>
                  <a:cubicBezTo>
                    <a:pt x="2591" y="6687"/>
                    <a:pt x="2467" y="6713"/>
                    <a:pt x="2344" y="6745"/>
                  </a:cubicBezTo>
                  <a:cubicBezTo>
                    <a:pt x="2232" y="6774"/>
                    <a:pt x="2120" y="6805"/>
                    <a:pt x="2008" y="6836"/>
                  </a:cubicBezTo>
                  <a:cubicBezTo>
                    <a:pt x="2008" y="6835"/>
                    <a:pt x="2008" y="6835"/>
                    <a:pt x="2009" y="6835"/>
                  </a:cubicBezTo>
                  <a:lnTo>
                    <a:pt x="2009" y="6835"/>
                  </a:lnTo>
                  <a:cubicBezTo>
                    <a:pt x="1932" y="6853"/>
                    <a:pt x="1856" y="6870"/>
                    <a:pt x="1778" y="6884"/>
                  </a:cubicBezTo>
                  <a:cubicBezTo>
                    <a:pt x="1636" y="6902"/>
                    <a:pt x="1493" y="6914"/>
                    <a:pt x="1351" y="6937"/>
                  </a:cubicBezTo>
                  <a:cubicBezTo>
                    <a:pt x="1216" y="6959"/>
                    <a:pt x="1081" y="6977"/>
                    <a:pt x="948" y="7001"/>
                  </a:cubicBezTo>
                  <a:cubicBezTo>
                    <a:pt x="877" y="7014"/>
                    <a:pt x="805" y="7030"/>
                    <a:pt x="734" y="7042"/>
                  </a:cubicBezTo>
                  <a:cubicBezTo>
                    <a:pt x="729" y="7044"/>
                    <a:pt x="725" y="7044"/>
                    <a:pt x="720" y="7045"/>
                  </a:cubicBezTo>
                  <a:cubicBezTo>
                    <a:pt x="761" y="6989"/>
                    <a:pt x="780" y="6919"/>
                    <a:pt x="799" y="6854"/>
                  </a:cubicBezTo>
                  <a:cubicBezTo>
                    <a:pt x="815" y="6802"/>
                    <a:pt x="830" y="6749"/>
                    <a:pt x="844" y="6695"/>
                  </a:cubicBezTo>
                  <a:cubicBezTo>
                    <a:pt x="863" y="6625"/>
                    <a:pt x="880" y="6555"/>
                    <a:pt x="899" y="6487"/>
                  </a:cubicBezTo>
                  <a:cubicBezTo>
                    <a:pt x="937" y="6391"/>
                    <a:pt x="975" y="6295"/>
                    <a:pt x="1014" y="6199"/>
                  </a:cubicBezTo>
                  <a:lnTo>
                    <a:pt x="1013" y="6199"/>
                  </a:lnTo>
                  <a:cubicBezTo>
                    <a:pt x="1069" y="6061"/>
                    <a:pt x="1127" y="5924"/>
                    <a:pt x="1179" y="5786"/>
                  </a:cubicBezTo>
                  <a:cubicBezTo>
                    <a:pt x="1232" y="5634"/>
                    <a:pt x="1284" y="5482"/>
                    <a:pt x="1332" y="5327"/>
                  </a:cubicBezTo>
                  <a:cubicBezTo>
                    <a:pt x="1378" y="5182"/>
                    <a:pt x="1425" y="5036"/>
                    <a:pt x="1471" y="4890"/>
                  </a:cubicBezTo>
                  <a:cubicBezTo>
                    <a:pt x="1497" y="4807"/>
                    <a:pt x="1524" y="4725"/>
                    <a:pt x="1550" y="4642"/>
                  </a:cubicBezTo>
                  <a:cubicBezTo>
                    <a:pt x="1550" y="4641"/>
                    <a:pt x="1550" y="4641"/>
                    <a:pt x="1550" y="4641"/>
                  </a:cubicBezTo>
                  <a:cubicBezTo>
                    <a:pt x="1626" y="4469"/>
                    <a:pt x="1704" y="4297"/>
                    <a:pt x="1772" y="4121"/>
                  </a:cubicBezTo>
                  <a:cubicBezTo>
                    <a:pt x="1826" y="3986"/>
                    <a:pt x="1877" y="3849"/>
                    <a:pt x="1925" y="3712"/>
                  </a:cubicBezTo>
                  <a:cubicBezTo>
                    <a:pt x="1969" y="3587"/>
                    <a:pt x="2012" y="3461"/>
                    <a:pt x="2060" y="3336"/>
                  </a:cubicBezTo>
                  <a:cubicBezTo>
                    <a:pt x="2112" y="3208"/>
                    <a:pt x="2167" y="3080"/>
                    <a:pt x="2224" y="2953"/>
                  </a:cubicBezTo>
                  <a:cubicBezTo>
                    <a:pt x="2283" y="2824"/>
                    <a:pt x="2351" y="2700"/>
                    <a:pt x="2420" y="2575"/>
                  </a:cubicBezTo>
                  <a:cubicBezTo>
                    <a:pt x="2502" y="2435"/>
                    <a:pt x="2589" y="2298"/>
                    <a:pt x="2685" y="2168"/>
                  </a:cubicBezTo>
                  <a:cubicBezTo>
                    <a:pt x="2768" y="2060"/>
                    <a:pt x="2852" y="1954"/>
                    <a:pt x="2934" y="1845"/>
                  </a:cubicBezTo>
                  <a:cubicBezTo>
                    <a:pt x="3100" y="1632"/>
                    <a:pt x="3278" y="1426"/>
                    <a:pt x="3468" y="1232"/>
                  </a:cubicBezTo>
                  <a:cubicBezTo>
                    <a:pt x="3545" y="1160"/>
                    <a:pt x="3623" y="1092"/>
                    <a:pt x="3705" y="1026"/>
                  </a:cubicBezTo>
                  <a:cubicBezTo>
                    <a:pt x="3829" y="932"/>
                    <a:pt x="3953" y="838"/>
                    <a:pt x="4087" y="760"/>
                  </a:cubicBezTo>
                  <a:cubicBezTo>
                    <a:pt x="4219" y="688"/>
                    <a:pt x="4353" y="616"/>
                    <a:pt x="4490" y="554"/>
                  </a:cubicBezTo>
                  <a:cubicBezTo>
                    <a:pt x="4550" y="532"/>
                    <a:pt x="4609" y="512"/>
                    <a:pt x="4671" y="494"/>
                  </a:cubicBezTo>
                  <a:cubicBezTo>
                    <a:pt x="4864" y="446"/>
                    <a:pt x="5060" y="411"/>
                    <a:pt x="5257" y="384"/>
                  </a:cubicBezTo>
                  <a:lnTo>
                    <a:pt x="5261" y="384"/>
                  </a:lnTo>
                  <a:cubicBezTo>
                    <a:pt x="5266" y="383"/>
                    <a:pt x="5272" y="382"/>
                    <a:pt x="5277" y="382"/>
                  </a:cubicBezTo>
                  <a:lnTo>
                    <a:pt x="5277" y="382"/>
                  </a:lnTo>
                  <a:cubicBezTo>
                    <a:pt x="5276" y="382"/>
                    <a:pt x="5274" y="382"/>
                    <a:pt x="5272" y="383"/>
                  </a:cubicBezTo>
                  <a:cubicBezTo>
                    <a:pt x="5319" y="377"/>
                    <a:pt x="5367" y="373"/>
                    <a:pt x="5414" y="370"/>
                  </a:cubicBezTo>
                  <a:close/>
                  <a:moveTo>
                    <a:pt x="5435" y="1"/>
                  </a:moveTo>
                  <a:cubicBezTo>
                    <a:pt x="5340" y="1"/>
                    <a:pt x="5246" y="13"/>
                    <a:pt x="5151" y="26"/>
                  </a:cubicBezTo>
                  <a:cubicBezTo>
                    <a:pt x="5058" y="40"/>
                    <a:pt x="4965" y="54"/>
                    <a:pt x="4872" y="71"/>
                  </a:cubicBezTo>
                  <a:cubicBezTo>
                    <a:pt x="4677" y="107"/>
                    <a:pt x="4483" y="154"/>
                    <a:pt x="4301" y="234"/>
                  </a:cubicBezTo>
                  <a:cubicBezTo>
                    <a:pt x="4218" y="271"/>
                    <a:pt x="4137" y="314"/>
                    <a:pt x="4056" y="357"/>
                  </a:cubicBezTo>
                  <a:cubicBezTo>
                    <a:pt x="3964" y="406"/>
                    <a:pt x="3870" y="455"/>
                    <a:pt x="3782" y="511"/>
                  </a:cubicBezTo>
                  <a:cubicBezTo>
                    <a:pt x="3706" y="560"/>
                    <a:pt x="3633" y="617"/>
                    <a:pt x="3559" y="672"/>
                  </a:cubicBezTo>
                  <a:cubicBezTo>
                    <a:pt x="3479" y="732"/>
                    <a:pt x="3402" y="792"/>
                    <a:pt x="3327" y="857"/>
                  </a:cubicBezTo>
                  <a:cubicBezTo>
                    <a:pt x="3041" y="1117"/>
                    <a:pt x="2792" y="1419"/>
                    <a:pt x="2561" y="1726"/>
                  </a:cubicBezTo>
                  <a:cubicBezTo>
                    <a:pt x="2567" y="1718"/>
                    <a:pt x="2571" y="1713"/>
                    <a:pt x="2576" y="1706"/>
                  </a:cubicBezTo>
                  <a:lnTo>
                    <a:pt x="2576" y="1706"/>
                  </a:lnTo>
                  <a:cubicBezTo>
                    <a:pt x="2499" y="1805"/>
                    <a:pt x="2419" y="1905"/>
                    <a:pt x="2344" y="2007"/>
                  </a:cubicBezTo>
                  <a:cubicBezTo>
                    <a:pt x="2232" y="2159"/>
                    <a:pt x="2136" y="2324"/>
                    <a:pt x="2045" y="2490"/>
                  </a:cubicBezTo>
                  <a:cubicBezTo>
                    <a:pt x="1955" y="2655"/>
                    <a:pt x="1876" y="2823"/>
                    <a:pt x="1802" y="2996"/>
                  </a:cubicBezTo>
                  <a:cubicBezTo>
                    <a:pt x="1728" y="3171"/>
                    <a:pt x="1660" y="3348"/>
                    <a:pt x="1597" y="3527"/>
                  </a:cubicBezTo>
                  <a:cubicBezTo>
                    <a:pt x="1535" y="3703"/>
                    <a:pt x="1470" y="3877"/>
                    <a:pt x="1403" y="4050"/>
                  </a:cubicBezTo>
                  <a:lnTo>
                    <a:pt x="1403" y="4050"/>
                  </a:lnTo>
                  <a:cubicBezTo>
                    <a:pt x="1403" y="4050"/>
                    <a:pt x="1403" y="4050"/>
                    <a:pt x="1403" y="4050"/>
                  </a:cubicBezTo>
                  <a:lnTo>
                    <a:pt x="1403" y="4050"/>
                  </a:lnTo>
                  <a:cubicBezTo>
                    <a:pt x="1403" y="4050"/>
                    <a:pt x="1403" y="4050"/>
                    <a:pt x="1403" y="4050"/>
                  </a:cubicBezTo>
                  <a:lnTo>
                    <a:pt x="1403" y="4050"/>
                  </a:lnTo>
                  <a:cubicBezTo>
                    <a:pt x="1403" y="4050"/>
                    <a:pt x="1403" y="4050"/>
                    <a:pt x="1403" y="4050"/>
                  </a:cubicBezTo>
                  <a:lnTo>
                    <a:pt x="1403" y="4050"/>
                  </a:lnTo>
                  <a:cubicBezTo>
                    <a:pt x="1402" y="4052"/>
                    <a:pt x="1401" y="4053"/>
                    <a:pt x="1401" y="4055"/>
                  </a:cubicBezTo>
                  <a:lnTo>
                    <a:pt x="1401" y="4055"/>
                  </a:lnTo>
                  <a:cubicBezTo>
                    <a:pt x="1401" y="4053"/>
                    <a:pt x="1402" y="4052"/>
                    <a:pt x="1403" y="4050"/>
                  </a:cubicBezTo>
                  <a:lnTo>
                    <a:pt x="1403" y="4050"/>
                  </a:lnTo>
                  <a:cubicBezTo>
                    <a:pt x="1402" y="4052"/>
                    <a:pt x="1401" y="4054"/>
                    <a:pt x="1401" y="4056"/>
                  </a:cubicBezTo>
                  <a:cubicBezTo>
                    <a:pt x="1401" y="4055"/>
                    <a:pt x="1401" y="4055"/>
                    <a:pt x="1401" y="4055"/>
                  </a:cubicBezTo>
                  <a:lnTo>
                    <a:pt x="1401" y="4055"/>
                  </a:lnTo>
                  <a:cubicBezTo>
                    <a:pt x="1399" y="4057"/>
                    <a:pt x="1399" y="4060"/>
                    <a:pt x="1397" y="4063"/>
                  </a:cubicBezTo>
                  <a:cubicBezTo>
                    <a:pt x="1396" y="4066"/>
                    <a:pt x="1395" y="4069"/>
                    <a:pt x="1394" y="4073"/>
                  </a:cubicBezTo>
                  <a:cubicBezTo>
                    <a:pt x="1394" y="4072"/>
                    <a:pt x="1395" y="4069"/>
                    <a:pt x="1395" y="4068"/>
                  </a:cubicBezTo>
                  <a:lnTo>
                    <a:pt x="1395" y="4068"/>
                  </a:lnTo>
                  <a:cubicBezTo>
                    <a:pt x="1376" y="4113"/>
                    <a:pt x="1357" y="4157"/>
                    <a:pt x="1339" y="4202"/>
                  </a:cubicBezTo>
                  <a:cubicBezTo>
                    <a:pt x="1307" y="4225"/>
                    <a:pt x="1280" y="4257"/>
                    <a:pt x="1269" y="4296"/>
                  </a:cubicBezTo>
                  <a:cubicBezTo>
                    <a:pt x="1243" y="4380"/>
                    <a:pt x="1213" y="4463"/>
                    <a:pt x="1181" y="4545"/>
                  </a:cubicBezTo>
                  <a:cubicBezTo>
                    <a:pt x="1182" y="4543"/>
                    <a:pt x="1183" y="4541"/>
                    <a:pt x="1184" y="4537"/>
                  </a:cubicBezTo>
                  <a:lnTo>
                    <a:pt x="1184" y="4537"/>
                  </a:lnTo>
                  <a:cubicBezTo>
                    <a:pt x="1182" y="4544"/>
                    <a:pt x="1180" y="4550"/>
                    <a:pt x="1176" y="4557"/>
                  </a:cubicBezTo>
                  <a:cubicBezTo>
                    <a:pt x="1176" y="4557"/>
                    <a:pt x="1176" y="4557"/>
                    <a:pt x="1176" y="4558"/>
                  </a:cubicBezTo>
                  <a:lnTo>
                    <a:pt x="1176" y="4558"/>
                  </a:lnTo>
                  <a:cubicBezTo>
                    <a:pt x="1176" y="4558"/>
                    <a:pt x="1176" y="4559"/>
                    <a:pt x="1176" y="4560"/>
                  </a:cubicBezTo>
                  <a:lnTo>
                    <a:pt x="1176" y="4560"/>
                  </a:lnTo>
                  <a:cubicBezTo>
                    <a:pt x="1176" y="4559"/>
                    <a:pt x="1176" y="4559"/>
                    <a:pt x="1176" y="4559"/>
                  </a:cubicBezTo>
                  <a:lnTo>
                    <a:pt x="1176" y="4559"/>
                  </a:lnTo>
                  <a:cubicBezTo>
                    <a:pt x="1176" y="4559"/>
                    <a:pt x="1176" y="4559"/>
                    <a:pt x="1176" y="4560"/>
                  </a:cubicBezTo>
                  <a:lnTo>
                    <a:pt x="1176" y="4560"/>
                  </a:lnTo>
                  <a:cubicBezTo>
                    <a:pt x="1176" y="4560"/>
                    <a:pt x="1176" y="4560"/>
                    <a:pt x="1176" y="4560"/>
                  </a:cubicBezTo>
                  <a:lnTo>
                    <a:pt x="1176" y="4560"/>
                  </a:lnTo>
                  <a:cubicBezTo>
                    <a:pt x="1175" y="4560"/>
                    <a:pt x="1175" y="4560"/>
                    <a:pt x="1175" y="4560"/>
                  </a:cubicBezTo>
                  <a:lnTo>
                    <a:pt x="1175" y="4560"/>
                  </a:lnTo>
                  <a:cubicBezTo>
                    <a:pt x="1175" y="4560"/>
                    <a:pt x="1176" y="4560"/>
                    <a:pt x="1176" y="4560"/>
                  </a:cubicBezTo>
                  <a:lnTo>
                    <a:pt x="1176" y="4560"/>
                  </a:lnTo>
                  <a:cubicBezTo>
                    <a:pt x="1102" y="4741"/>
                    <a:pt x="1021" y="4919"/>
                    <a:pt x="943" y="5097"/>
                  </a:cubicBezTo>
                  <a:cubicBezTo>
                    <a:pt x="899" y="5203"/>
                    <a:pt x="855" y="5309"/>
                    <a:pt x="821" y="5419"/>
                  </a:cubicBezTo>
                  <a:cubicBezTo>
                    <a:pt x="791" y="5511"/>
                    <a:pt x="769" y="5607"/>
                    <a:pt x="746" y="5702"/>
                  </a:cubicBezTo>
                  <a:cubicBezTo>
                    <a:pt x="697" y="5890"/>
                    <a:pt x="628" y="6072"/>
                    <a:pt x="577" y="6259"/>
                  </a:cubicBezTo>
                  <a:cubicBezTo>
                    <a:pt x="576" y="6261"/>
                    <a:pt x="575" y="6264"/>
                    <a:pt x="575" y="6266"/>
                  </a:cubicBezTo>
                  <a:cubicBezTo>
                    <a:pt x="536" y="6375"/>
                    <a:pt x="497" y="6482"/>
                    <a:pt x="457" y="6589"/>
                  </a:cubicBezTo>
                  <a:cubicBezTo>
                    <a:pt x="426" y="6656"/>
                    <a:pt x="390" y="6729"/>
                    <a:pt x="405" y="6802"/>
                  </a:cubicBezTo>
                  <a:cubicBezTo>
                    <a:pt x="407" y="6814"/>
                    <a:pt x="410" y="6825"/>
                    <a:pt x="415" y="6836"/>
                  </a:cubicBezTo>
                  <a:cubicBezTo>
                    <a:pt x="415" y="6836"/>
                    <a:pt x="415" y="6836"/>
                    <a:pt x="414" y="6837"/>
                  </a:cubicBezTo>
                  <a:cubicBezTo>
                    <a:pt x="413" y="6839"/>
                    <a:pt x="410" y="6841"/>
                    <a:pt x="409" y="6844"/>
                  </a:cubicBezTo>
                  <a:cubicBezTo>
                    <a:pt x="351" y="6924"/>
                    <a:pt x="379" y="7040"/>
                    <a:pt x="456" y="7096"/>
                  </a:cubicBezTo>
                  <a:cubicBezTo>
                    <a:pt x="416" y="7104"/>
                    <a:pt x="377" y="7112"/>
                    <a:pt x="338" y="7120"/>
                  </a:cubicBezTo>
                  <a:cubicBezTo>
                    <a:pt x="275" y="7134"/>
                    <a:pt x="209" y="7144"/>
                    <a:pt x="148" y="7165"/>
                  </a:cubicBezTo>
                  <a:cubicBezTo>
                    <a:pt x="53" y="7199"/>
                    <a:pt x="1" y="7303"/>
                    <a:pt x="33" y="7400"/>
                  </a:cubicBezTo>
                  <a:cubicBezTo>
                    <a:pt x="59" y="7475"/>
                    <a:pt x="133" y="7526"/>
                    <a:pt x="210" y="7526"/>
                  </a:cubicBezTo>
                  <a:cubicBezTo>
                    <a:pt x="211" y="7526"/>
                    <a:pt x="212" y="7526"/>
                    <a:pt x="212" y="7526"/>
                  </a:cubicBezTo>
                  <a:cubicBezTo>
                    <a:pt x="231" y="7526"/>
                    <a:pt x="249" y="7523"/>
                    <a:pt x="267" y="7516"/>
                  </a:cubicBezTo>
                  <a:cubicBezTo>
                    <a:pt x="271" y="7515"/>
                    <a:pt x="275" y="7514"/>
                    <a:pt x="279" y="7512"/>
                  </a:cubicBezTo>
                  <a:cubicBezTo>
                    <a:pt x="477" y="7462"/>
                    <a:pt x="680" y="7432"/>
                    <a:pt x="879" y="7391"/>
                  </a:cubicBezTo>
                  <a:cubicBezTo>
                    <a:pt x="992" y="7367"/>
                    <a:pt x="1107" y="7350"/>
                    <a:pt x="1221" y="7333"/>
                  </a:cubicBezTo>
                  <a:cubicBezTo>
                    <a:pt x="1330" y="7317"/>
                    <a:pt x="1437" y="7297"/>
                    <a:pt x="1547" y="7283"/>
                  </a:cubicBezTo>
                  <a:cubicBezTo>
                    <a:pt x="1688" y="7265"/>
                    <a:pt x="1829" y="7254"/>
                    <a:pt x="1968" y="7224"/>
                  </a:cubicBezTo>
                  <a:cubicBezTo>
                    <a:pt x="2096" y="7197"/>
                    <a:pt x="2220" y="7159"/>
                    <a:pt x="2347" y="7126"/>
                  </a:cubicBezTo>
                  <a:cubicBezTo>
                    <a:pt x="2370" y="7119"/>
                    <a:pt x="2393" y="7113"/>
                    <a:pt x="2416" y="7109"/>
                  </a:cubicBezTo>
                  <a:cubicBezTo>
                    <a:pt x="2599" y="7063"/>
                    <a:pt x="2781" y="7017"/>
                    <a:pt x="2964" y="6972"/>
                  </a:cubicBezTo>
                  <a:cubicBezTo>
                    <a:pt x="3152" y="6925"/>
                    <a:pt x="3343" y="6886"/>
                    <a:pt x="3531" y="6834"/>
                  </a:cubicBezTo>
                  <a:cubicBezTo>
                    <a:pt x="3595" y="6817"/>
                    <a:pt x="3658" y="6795"/>
                    <a:pt x="3721" y="6775"/>
                  </a:cubicBezTo>
                  <a:cubicBezTo>
                    <a:pt x="3754" y="6823"/>
                    <a:pt x="3809" y="6856"/>
                    <a:pt x="3870" y="6856"/>
                  </a:cubicBezTo>
                  <a:cubicBezTo>
                    <a:pt x="3871" y="6856"/>
                    <a:pt x="3872" y="6856"/>
                    <a:pt x="3873" y="6856"/>
                  </a:cubicBezTo>
                  <a:cubicBezTo>
                    <a:pt x="3883" y="6856"/>
                    <a:pt x="3893" y="6855"/>
                    <a:pt x="3904" y="6854"/>
                  </a:cubicBezTo>
                  <a:cubicBezTo>
                    <a:pt x="3937" y="6847"/>
                    <a:pt x="3969" y="6844"/>
                    <a:pt x="4001" y="6834"/>
                  </a:cubicBezTo>
                  <a:cubicBezTo>
                    <a:pt x="4027" y="6828"/>
                    <a:pt x="4050" y="6814"/>
                    <a:pt x="4074" y="6801"/>
                  </a:cubicBezTo>
                  <a:cubicBezTo>
                    <a:pt x="4113" y="6778"/>
                    <a:pt x="4148" y="6753"/>
                    <a:pt x="4186" y="6728"/>
                  </a:cubicBezTo>
                  <a:cubicBezTo>
                    <a:pt x="4276" y="6680"/>
                    <a:pt x="4369" y="6640"/>
                    <a:pt x="4463" y="6602"/>
                  </a:cubicBezTo>
                  <a:cubicBezTo>
                    <a:pt x="4666" y="6532"/>
                    <a:pt x="4879" y="6487"/>
                    <a:pt x="5079" y="6403"/>
                  </a:cubicBezTo>
                  <a:cubicBezTo>
                    <a:pt x="5284" y="6318"/>
                    <a:pt x="5471" y="6197"/>
                    <a:pt x="5653" y="6069"/>
                  </a:cubicBezTo>
                  <a:cubicBezTo>
                    <a:pt x="5661" y="6070"/>
                    <a:pt x="5668" y="6071"/>
                    <a:pt x="5676" y="6071"/>
                  </a:cubicBezTo>
                  <a:cubicBezTo>
                    <a:pt x="5695" y="6071"/>
                    <a:pt x="5713" y="6068"/>
                    <a:pt x="5731" y="6061"/>
                  </a:cubicBezTo>
                  <a:cubicBezTo>
                    <a:pt x="5742" y="6057"/>
                    <a:pt x="5753" y="6053"/>
                    <a:pt x="5764" y="6048"/>
                  </a:cubicBezTo>
                  <a:lnTo>
                    <a:pt x="5772" y="6047"/>
                  </a:lnTo>
                  <a:cubicBezTo>
                    <a:pt x="5778" y="6047"/>
                    <a:pt x="5783" y="6047"/>
                    <a:pt x="5789" y="6045"/>
                  </a:cubicBezTo>
                  <a:lnTo>
                    <a:pt x="5780" y="6045"/>
                  </a:lnTo>
                  <a:cubicBezTo>
                    <a:pt x="5847" y="6044"/>
                    <a:pt x="5909" y="6012"/>
                    <a:pt x="5944" y="5960"/>
                  </a:cubicBezTo>
                  <a:cubicBezTo>
                    <a:pt x="5949" y="5958"/>
                    <a:pt x="5955" y="5957"/>
                    <a:pt x="5961" y="5955"/>
                  </a:cubicBezTo>
                  <a:cubicBezTo>
                    <a:pt x="5985" y="5947"/>
                    <a:pt x="6005" y="5933"/>
                    <a:pt x="6027" y="5921"/>
                  </a:cubicBezTo>
                  <a:cubicBezTo>
                    <a:pt x="6053" y="5904"/>
                    <a:pt x="6078" y="5881"/>
                    <a:pt x="6104" y="5861"/>
                  </a:cubicBezTo>
                  <a:cubicBezTo>
                    <a:pt x="6142" y="5830"/>
                    <a:pt x="6181" y="5801"/>
                    <a:pt x="6220" y="5770"/>
                  </a:cubicBezTo>
                  <a:cubicBezTo>
                    <a:pt x="6295" y="5711"/>
                    <a:pt x="6367" y="5651"/>
                    <a:pt x="6435" y="5587"/>
                  </a:cubicBezTo>
                  <a:cubicBezTo>
                    <a:pt x="6553" y="5475"/>
                    <a:pt x="6664" y="5355"/>
                    <a:pt x="6773" y="5235"/>
                  </a:cubicBezTo>
                  <a:cubicBezTo>
                    <a:pt x="6803" y="5207"/>
                    <a:pt x="6834" y="5179"/>
                    <a:pt x="6863" y="5150"/>
                  </a:cubicBezTo>
                  <a:cubicBezTo>
                    <a:pt x="6920" y="5091"/>
                    <a:pt x="6926" y="4993"/>
                    <a:pt x="6882" y="4925"/>
                  </a:cubicBezTo>
                  <a:cubicBezTo>
                    <a:pt x="6875" y="4916"/>
                    <a:pt x="6867" y="4908"/>
                    <a:pt x="6861" y="4900"/>
                  </a:cubicBezTo>
                  <a:cubicBezTo>
                    <a:pt x="6915" y="4853"/>
                    <a:pt x="6969" y="4805"/>
                    <a:pt x="7021" y="4754"/>
                  </a:cubicBezTo>
                  <a:cubicBezTo>
                    <a:pt x="7090" y="4682"/>
                    <a:pt x="7156" y="4609"/>
                    <a:pt x="7217" y="4530"/>
                  </a:cubicBezTo>
                  <a:cubicBezTo>
                    <a:pt x="7281" y="4448"/>
                    <a:pt x="7340" y="4361"/>
                    <a:pt x="7400" y="4276"/>
                  </a:cubicBezTo>
                  <a:cubicBezTo>
                    <a:pt x="7456" y="4198"/>
                    <a:pt x="7516" y="4123"/>
                    <a:pt x="7570" y="4043"/>
                  </a:cubicBezTo>
                  <a:cubicBezTo>
                    <a:pt x="7624" y="3959"/>
                    <a:pt x="7678" y="3872"/>
                    <a:pt x="7726" y="3784"/>
                  </a:cubicBezTo>
                  <a:cubicBezTo>
                    <a:pt x="7775" y="3694"/>
                    <a:pt x="7818" y="3602"/>
                    <a:pt x="7857" y="3507"/>
                  </a:cubicBezTo>
                  <a:cubicBezTo>
                    <a:pt x="7908" y="3381"/>
                    <a:pt x="7929" y="3246"/>
                    <a:pt x="7957" y="3112"/>
                  </a:cubicBezTo>
                  <a:cubicBezTo>
                    <a:pt x="7974" y="3048"/>
                    <a:pt x="7994" y="2983"/>
                    <a:pt x="8011" y="2919"/>
                  </a:cubicBezTo>
                  <a:cubicBezTo>
                    <a:pt x="8028" y="2854"/>
                    <a:pt x="8043" y="2789"/>
                    <a:pt x="8054" y="2724"/>
                  </a:cubicBezTo>
                  <a:cubicBezTo>
                    <a:pt x="8064" y="2719"/>
                    <a:pt x="8074" y="2714"/>
                    <a:pt x="8083" y="2708"/>
                  </a:cubicBezTo>
                  <a:cubicBezTo>
                    <a:pt x="8147" y="2688"/>
                    <a:pt x="8197" y="2636"/>
                    <a:pt x="8213" y="2567"/>
                  </a:cubicBezTo>
                  <a:cubicBezTo>
                    <a:pt x="8250" y="2409"/>
                    <a:pt x="8288" y="2249"/>
                    <a:pt x="8274" y="2086"/>
                  </a:cubicBezTo>
                  <a:cubicBezTo>
                    <a:pt x="8260" y="1922"/>
                    <a:pt x="8209" y="1768"/>
                    <a:pt x="8165" y="1611"/>
                  </a:cubicBezTo>
                  <a:cubicBezTo>
                    <a:pt x="8137" y="1491"/>
                    <a:pt x="8112" y="1371"/>
                    <a:pt x="8066" y="1256"/>
                  </a:cubicBezTo>
                  <a:cubicBezTo>
                    <a:pt x="8021" y="1140"/>
                    <a:pt x="7955" y="1032"/>
                    <a:pt x="7865" y="944"/>
                  </a:cubicBezTo>
                  <a:cubicBezTo>
                    <a:pt x="7847" y="927"/>
                    <a:pt x="7829" y="911"/>
                    <a:pt x="7811" y="894"/>
                  </a:cubicBezTo>
                  <a:cubicBezTo>
                    <a:pt x="7809" y="881"/>
                    <a:pt x="7806" y="869"/>
                    <a:pt x="7803" y="857"/>
                  </a:cubicBezTo>
                  <a:cubicBezTo>
                    <a:pt x="7779" y="787"/>
                    <a:pt x="7720" y="734"/>
                    <a:pt x="7666" y="687"/>
                  </a:cubicBezTo>
                  <a:cubicBezTo>
                    <a:pt x="7582" y="616"/>
                    <a:pt x="7490" y="538"/>
                    <a:pt x="7377" y="526"/>
                  </a:cubicBezTo>
                  <a:cubicBezTo>
                    <a:pt x="7366" y="524"/>
                    <a:pt x="7354" y="523"/>
                    <a:pt x="7343" y="523"/>
                  </a:cubicBezTo>
                  <a:cubicBezTo>
                    <a:pt x="7331" y="523"/>
                    <a:pt x="7319" y="524"/>
                    <a:pt x="7308" y="526"/>
                  </a:cubicBezTo>
                  <a:cubicBezTo>
                    <a:pt x="7209" y="459"/>
                    <a:pt x="7112" y="390"/>
                    <a:pt x="7017" y="319"/>
                  </a:cubicBezTo>
                  <a:cubicBezTo>
                    <a:pt x="7004" y="304"/>
                    <a:pt x="6990" y="290"/>
                    <a:pt x="6972" y="280"/>
                  </a:cubicBezTo>
                  <a:cubicBezTo>
                    <a:pt x="6890" y="232"/>
                    <a:pt x="6808" y="186"/>
                    <a:pt x="6725" y="144"/>
                  </a:cubicBezTo>
                  <a:cubicBezTo>
                    <a:pt x="6689" y="127"/>
                    <a:pt x="6655" y="110"/>
                    <a:pt x="6619" y="94"/>
                  </a:cubicBezTo>
                  <a:cubicBezTo>
                    <a:pt x="6554" y="63"/>
                    <a:pt x="6488" y="28"/>
                    <a:pt x="6417" y="28"/>
                  </a:cubicBezTo>
                  <a:cubicBezTo>
                    <a:pt x="6401" y="28"/>
                    <a:pt x="6386" y="29"/>
                    <a:pt x="6370" y="33"/>
                  </a:cubicBezTo>
                  <a:cubicBezTo>
                    <a:pt x="6307" y="47"/>
                    <a:pt x="6259" y="91"/>
                    <a:pt x="6235" y="147"/>
                  </a:cubicBezTo>
                  <a:cubicBezTo>
                    <a:pt x="6163" y="116"/>
                    <a:pt x="6090" y="90"/>
                    <a:pt x="6014" y="72"/>
                  </a:cubicBezTo>
                  <a:cubicBezTo>
                    <a:pt x="5920" y="50"/>
                    <a:pt x="5821" y="38"/>
                    <a:pt x="5724" y="27"/>
                  </a:cubicBezTo>
                  <a:cubicBezTo>
                    <a:pt x="5631" y="17"/>
                    <a:pt x="5540" y="4"/>
                    <a:pt x="5447" y="1"/>
                  </a:cubicBezTo>
                  <a:cubicBezTo>
                    <a:pt x="5443" y="1"/>
                    <a:pt x="5439" y="1"/>
                    <a:pt x="543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4" name="Google Shape;2144;p42"/>
            <p:cNvSpPr/>
            <p:nvPr/>
          </p:nvSpPr>
          <p:spPr>
            <a:xfrm flipH="1">
              <a:off x="6990877" y="1607883"/>
              <a:ext cx="394513" cy="737944"/>
            </a:xfrm>
            <a:custGeom>
              <a:avLst/>
              <a:gdLst/>
              <a:ahLst/>
              <a:cxnLst/>
              <a:rect l="l" t="t" r="r" b="b"/>
              <a:pathLst>
                <a:path w="6455" h="11923" extrusionOk="0">
                  <a:moveTo>
                    <a:pt x="3711" y="461"/>
                  </a:moveTo>
                  <a:cubicBezTo>
                    <a:pt x="3742" y="470"/>
                    <a:pt x="3773" y="479"/>
                    <a:pt x="3804" y="488"/>
                  </a:cubicBezTo>
                  <a:cubicBezTo>
                    <a:pt x="3837" y="503"/>
                    <a:pt x="3870" y="518"/>
                    <a:pt x="3903" y="531"/>
                  </a:cubicBezTo>
                  <a:cubicBezTo>
                    <a:pt x="3967" y="557"/>
                    <a:pt x="4034" y="579"/>
                    <a:pt x="4100" y="599"/>
                  </a:cubicBezTo>
                  <a:cubicBezTo>
                    <a:pt x="4124" y="608"/>
                    <a:pt x="4147" y="616"/>
                    <a:pt x="4170" y="627"/>
                  </a:cubicBezTo>
                  <a:cubicBezTo>
                    <a:pt x="4238" y="662"/>
                    <a:pt x="4305" y="701"/>
                    <a:pt x="4369" y="743"/>
                  </a:cubicBezTo>
                  <a:cubicBezTo>
                    <a:pt x="4436" y="802"/>
                    <a:pt x="4500" y="863"/>
                    <a:pt x="4568" y="922"/>
                  </a:cubicBezTo>
                  <a:cubicBezTo>
                    <a:pt x="4640" y="985"/>
                    <a:pt x="4719" y="1040"/>
                    <a:pt x="4792" y="1099"/>
                  </a:cubicBezTo>
                  <a:cubicBezTo>
                    <a:pt x="4832" y="1134"/>
                    <a:pt x="4868" y="1170"/>
                    <a:pt x="4905" y="1209"/>
                  </a:cubicBezTo>
                  <a:cubicBezTo>
                    <a:pt x="4974" y="1285"/>
                    <a:pt x="5039" y="1365"/>
                    <a:pt x="5103" y="1445"/>
                  </a:cubicBezTo>
                  <a:cubicBezTo>
                    <a:pt x="5168" y="1527"/>
                    <a:pt x="5233" y="1606"/>
                    <a:pt x="5294" y="1690"/>
                  </a:cubicBezTo>
                  <a:cubicBezTo>
                    <a:pt x="5353" y="1785"/>
                    <a:pt x="5409" y="1883"/>
                    <a:pt x="5467" y="1979"/>
                  </a:cubicBezTo>
                  <a:cubicBezTo>
                    <a:pt x="5520" y="2070"/>
                    <a:pt x="5575" y="2158"/>
                    <a:pt x="5624" y="2250"/>
                  </a:cubicBezTo>
                  <a:cubicBezTo>
                    <a:pt x="5709" y="2431"/>
                    <a:pt x="5789" y="2612"/>
                    <a:pt x="5857" y="2800"/>
                  </a:cubicBezTo>
                  <a:lnTo>
                    <a:pt x="5857" y="2800"/>
                  </a:lnTo>
                  <a:cubicBezTo>
                    <a:pt x="5857" y="2799"/>
                    <a:pt x="5856" y="2799"/>
                    <a:pt x="5856" y="2799"/>
                  </a:cubicBezTo>
                  <a:lnTo>
                    <a:pt x="5856" y="2799"/>
                  </a:lnTo>
                  <a:cubicBezTo>
                    <a:pt x="5896" y="2914"/>
                    <a:pt x="5934" y="3030"/>
                    <a:pt x="5967" y="3147"/>
                  </a:cubicBezTo>
                  <a:cubicBezTo>
                    <a:pt x="5993" y="3270"/>
                    <a:pt x="6014" y="3394"/>
                    <a:pt x="6025" y="3519"/>
                  </a:cubicBezTo>
                  <a:cubicBezTo>
                    <a:pt x="6034" y="3627"/>
                    <a:pt x="6043" y="3736"/>
                    <a:pt x="6052" y="3843"/>
                  </a:cubicBezTo>
                  <a:cubicBezTo>
                    <a:pt x="6052" y="3841"/>
                    <a:pt x="6052" y="3839"/>
                    <a:pt x="6052" y="3835"/>
                  </a:cubicBezTo>
                  <a:cubicBezTo>
                    <a:pt x="6062" y="3984"/>
                    <a:pt x="6073" y="4133"/>
                    <a:pt x="6076" y="4281"/>
                  </a:cubicBezTo>
                  <a:cubicBezTo>
                    <a:pt x="6076" y="4324"/>
                    <a:pt x="6077" y="4365"/>
                    <a:pt x="6078" y="4406"/>
                  </a:cubicBezTo>
                  <a:cubicBezTo>
                    <a:pt x="6071" y="4535"/>
                    <a:pt x="6063" y="4664"/>
                    <a:pt x="6055" y="4794"/>
                  </a:cubicBezTo>
                  <a:cubicBezTo>
                    <a:pt x="6056" y="4789"/>
                    <a:pt x="6057" y="4785"/>
                    <a:pt x="6057" y="4780"/>
                  </a:cubicBezTo>
                  <a:lnTo>
                    <a:pt x="6057" y="4780"/>
                  </a:lnTo>
                  <a:cubicBezTo>
                    <a:pt x="6045" y="5009"/>
                    <a:pt x="6028" y="5241"/>
                    <a:pt x="5989" y="5467"/>
                  </a:cubicBezTo>
                  <a:cubicBezTo>
                    <a:pt x="5950" y="5665"/>
                    <a:pt x="5898" y="5860"/>
                    <a:pt x="5834" y="6051"/>
                  </a:cubicBezTo>
                  <a:cubicBezTo>
                    <a:pt x="5834" y="6050"/>
                    <a:pt x="5835" y="6049"/>
                    <a:pt x="5835" y="6047"/>
                  </a:cubicBezTo>
                  <a:lnTo>
                    <a:pt x="5835" y="6047"/>
                  </a:lnTo>
                  <a:cubicBezTo>
                    <a:pt x="5806" y="6135"/>
                    <a:pt x="5779" y="6222"/>
                    <a:pt x="5749" y="6310"/>
                  </a:cubicBezTo>
                  <a:cubicBezTo>
                    <a:pt x="5727" y="6375"/>
                    <a:pt x="5702" y="6440"/>
                    <a:pt x="5672" y="6503"/>
                  </a:cubicBezTo>
                  <a:cubicBezTo>
                    <a:pt x="5638" y="6572"/>
                    <a:pt x="5599" y="6639"/>
                    <a:pt x="5568" y="6710"/>
                  </a:cubicBezTo>
                  <a:cubicBezTo>
                    <a:pt x="5544" y="6766"/>
                    <a:pt x="5523" y="6823"/>
                    <a:pt x="5499" y="6879"/>
                  </a:cubicBezTo>
                  <a:cubicBezTo>
                    <a:pt x="5443" y="7014"/>
                    <a:pt x="5382" y="7146"/>
                    <a:pt x="5319" y="7277"/>
                  </a:cubicBezTo>
                  <a:cubicBezTo>
                    <a:pt x="5228" y="7458"/>
                    <a:pt x="5127" y="7633"/>
                    <a:pt x="5026" y="7809"/>
                  </a:cubicBezTo>
                  <a:cubicBezTo>
                    <a:pt x="4926" y="7984"/>
                    <a:pt x="4850" y="8174"/>
                    <a:pt x="4762" y="8356"/>
                  </a:cubicBezTo>
                  <a:cubicBezTo>
                    <a:pt x="4683" y="8512"/>
                    <a:pt x="4602" y="8667"/>
                    <a:pt x="4513" y="8819"/>
                  </a:cubicBezTo>
                  <a:cubicBezTo>
                    <a:pt x="4460" y="8908"/>
                    <a:pt x="4417" y="9002"/>
                    <a:pt x="4373" y="9096"/>
                  </a:cubicBezTo>
                  <a:cubicBezTo>
                    <a:pt x="4323" y="9196"/>
                    <a:pt x="4272" y="9294"/>
                    <a:pt x="4216" y="9392"/>
                  </a:cubicBezTo>
                  <a:cubicBezTo>
                    <a:pt x="4122" y="9557"/>
                    <a:pt x="4020" y="9721"/>
                    <a:pt x="3927" y="9887"/>
                  </a:cubicBezTo>
                  <a:cubicBezTo>
                    <a:pt x="3835" y="10052"/>
                    <a:pt x="3748" y="10222"/>
                    <a:pt x="3663" y="10390"/>
                  </a:cubicBezTo>
                  <a:cubicBezTo>
                    <a:pt x="3576" y="10562"/>
                    <a:pt x="3477" y="10728"/>
                    <a:pt x="3395" y="10903"/>
                  </a:cubicBezTo>
                  <a:cubicBezTo>
                    <a:pt x="3333" y="11035"/>
                    <a:pt x="3286" y="11172"/>
                    <a:pt x="3234" y="11307"/>
                  </a:cubicBezTo>
                  <a:cubicBezTo>
                    <a:pt x="3233" y="11310"/>
                    <a:pt x="3232" y="11313"/>
                    <a:pt x="3231" y="11315"/>
                  </a:cubicBezTo>
                  <a:cubicBezTo>
                    <a:pt x="3222" y="11282"/>
                    <a:pt x="3214" y="11247"/>
                    <a:pt x="3201" y="11214"/>
                  </a:cubicBezTo>
                  <a:cubicBezTo>
                    <a:pt x="3180" y="11155"/>
                    <a:pt x="3153" y="11096"/>
                    <a:pt x="3130" y="11037"/>
                  </a:cubicBezTo>
                  <a:lnTo>
                    <a:pt x="3130" y="11037"/>
                  </a:lnTo>
                  <a:cubicBezTo>
                    <a:pt x="3132" y="11039"/>
                    <a:pt x="3132" y="11040"/>
                    <a:pt x="3133" y="11042"/>
                  </a:cubicBezTo>
                  <a:cubicBezTo>
                    <a:pt x="3095" y="10943"/>
                    <a:pt x="3060" y="10844"/>
                    <a:pt x="3016" y="10748"/>
                  </a:cubicBezTo>
                  <a:cubicBezTo>
                    <a:pt x="2970" y="10647"/>
                    <a:pt x="2917" y="10551"/>
                    <a:pt x="2870" y="10452"/>
                  </a:cubicBezTo>
                  <a:cubicBezTo>
                    <a:pt x="2830" y="10367"/>
                    <a:pt x="2790" y="10282"/>
                    <a:pt x="2747" y="10199"/>
                  </a:cubicBezTo>
                  <a:cubicBezTo>
                    <a:pt x="2706" y="10116"/>
                    <a:pt x="2659" y="10036"/>
                    <a:pt x="2619" y="9953"/>
                  </a:cubicBezTo>
                  <a:cubicBezTo>
                    <a:pt x="2538" y="9784"/>
                    <a:pt x="2461" y="9613"/>
                    <a:pt x="2379" y="9445"/>
                  </a:cubicBezTo>
                  <a:cubicBezTo>
                    <a:pt x="2299" y="9282"/>
                    <a:pt x="2228" y="9112"/>
                    <a:pt x="2148" y="8949"/>
                  </a:cubicBezTo>
                  <a:cubicBezTo>
                    <a:pt x="2108" y="8869"/>
                    <a:pt x="2067" y="8791"/>
                    <a:pt x="2027" y="8712"/>
                  </a:cubicBezTo>
                  <a:cubicBezTo>
                    <a:pt x="1986" y="8631"/>
                    <a:pt x="1948" y="8549"/>
                    <a:pt x="1910" y="8466"/>
                  </a:cubicBezTo>
                  <a:cubicBezTo>
                    <a:pt x="1873" y="8386"/>
                    <a:pt x="1838" y="8306"/>
                    <a:pt x="1799" y="8229"/>
                  </a:cubicBezTo>
                  <a:cubicBezTo>
                    <a:pt x="1758" y="8146"/>
                    <a:pt x="1716" y="8065"/>
                    <a:pt x="1676" y="7983"/>
                  </a:cubicBezTo>
                  <a:cubicBezTo>
                    <a:pt x="1635" y="7900"/>
                    <a:pt x="1594" y="7816"/>
                    <a:pt x="1551" y="7732"/>
                  </a:cubicBezTo>
                  <a:cubicBezTo>
                    <a:pt x="1508" y="7649"/>
                    <a:pt x="1462" y="7567"/>
                    <a:pt x="1419" y="7482"/>
                  </a:cubicBezTo>
                  <a:cubicBezTo>
                    <a:pt x="1335" y="7315"/>
                    <a:pt x="1259" y="7146"/>
                    <a:pt x="1170" y="6981"/>
                  </a:cubicBezTo>
                  <a:cubicBezTo>
                    <a:pt x="1081" y="6812"/>
                    <a:pt x="996" y="6639"/>
                    <a:pt x="922" y="6463"/>
                  </a:cubicBezTo>
                  <a:lnTo>
                    <a:pt x="922" y="6463"/>
                  </a:lnTo>
                  <a:cubicBezTo>
                    <a:pt x="925" y="6470"/>
                    <a:pt x="928" y="6477"/>
                    <a:pt x="930" y="6485"/>
                  </a:cubicBezTo>
                  <a:cubicBezTo>
                    <a:pt x="894" y="6393"/>
                    <a:pt x="859" y="6302"/>
                    <a:pt x="822" y="6211"/>
                  </a:cubicBezTo>
                  <a:cubicBezTo>
                    <a:pt x="790" y="6133"/>
                    <a:pt x="753" y="6056"/>
                    <a:pt x="721" y="5978"/>
                  </a:cubicBezTo>
                  <a:cubicBezTo>
                    <a:pt x="635" y="5759"/>
                    <a:pt x="562" y="5535"/>
                    <a:pt x="502" y="5307"/>
                  </a:cubicBezTo>
                  <a:cubicBezTo>
                    <a:pt x="452" y="5094"/>
                    <a:pt x="418" y="4878"/>
                    <a:pt x="391" y="4662"/>
                  </a:cubicBezTo>
                  <a:cubicBezTo>
                    <a:pt x="381" y="4532"/>
                    <a:pt x="372" y="4401"/>
                    <a:pt x="370" y="4271"/>
                  </a:cubicBezTo>
                  <a:cubicBezTo>
                    <a:pt x="376" y="4105"/>
                    <a:pt x="390" y="3938"/>
                    <a:pt x="406" y="3772"/>
                  </a:cubicBezTo>
                  <a:cubicBezTo>
                    <a:pt x="424" y="3603"/>
                    <a:pt x="443" y="3433"/>
                    <a:pt x="468" y="3264"/>
                  </a:cubicBezTo>
                  <a:cubicBezTo>
                    <a:pt x="505" y="3042"/>
                    <a:pt x="559" y="2823"/>
                    <a:pt x="618" y="2607"/>
                  </a:cubicBezTo>
                  <a:cubicBezTo>
                    <a:pt x="664" y="2459"/>
                    <a:pt x="723" y="2317"/>
                    <a:pt x="785" y="2174"/>
                  </a:cubicBezTo>
                  <a:cubicBezTo>
                    <a:pt x="840" y="2058"/>
                    <a:pt x="901" y="1946"/>
                    <a:pt x="967" y="1837"/>
                  </a:cubicBezTo>
                  <a:cubicBezTo>
                    <a:pt x="1029" y="1742"/>
                    <a:pt x="1090" y="1647"/>
                    <a:pt x="1158" y="1556"/>
                  </a:cubicBezTo>
                  <a:cubicBezTo>
                    <a:pt x="1247" y="1449"/>
                    <a:pt x="1344" y="1347"/>
                    <a:pt x="1445" y="1250"/>
                  </a:cubicBezTo>
                  <a:cubicBezTo>
                    <a:pt x="1552" y="1155"/>
                    <a:pt x="1664" y="1067"/>
                    <a:pt x="1779" y="981"/>
                  </a:cubicBezTo>
                  <a:cubicBezTo>
                    <a:pt x="1798" y="969"/>
                    <a:pt x="1818" y="955"/>
                    <a:pt x="1837" y="944"/>
                  </a:cubicBezTo>
                  <a:cubicBezTo>
                    <a:pt x="1846" y="938"/>
                    <a:pt x="1855" y="933"/>
                    <a:pt x="1865" y="930"/>
                  </a:cubicBezTo>
                  <a:cubicBezTo>
                    <a:pt x="1979" y="884"/>
                    <a:pt x="2093" y="841"/>
                    <a:pt x="2206" y="795"/>
                  </a:cubicBezTo>
                  <a:cubicBezTo>
                    <a:pt x="2281" y="765"/>
                    <a:pt x="2355" y="732"/>
                    <a:pt x="2427" y="695"/>
                  </a:cubicBezTo>
                  <a:cubicBezTo>
                    <a:pt x="2480" y="668"/>
                    <a:pt x="2534" y="639"/>
                    <a:pt x="2588" y="616"/>
                  </a:cubicBezTo>
                  <a:cubicBezTo>
                    <a:pt x="2628" y="602"/>
                    <a:pt x="2670" y="591"/>
                    <a:pt x="2711" y="580"/>
                  </a:cubicBezTo>
                  <a:cubicBezTo>
                    <a:pt x="2754" y="570"/>
                    <a:pt x="2799" y="560"/>
                    <a:pt x="2843" y="554"/>
                  </a:cubicBezTo>
                  <a:cubicBezTo>
                    <a:pt x="2899" y="548"/>
                    <a:pt x="2957" y="547"/>
                    <a:pt x="3013" y="540"/>
                  </a:cubicBezTo>
                  <a:cubicBezTo>
                    <a:pt x="3072" y="533"/>
                    <a:pt x="3130" y="524"/>
                    <a:pt x="3189" y="515"/>
                  </a:cubicBezTo>
                  <a:cubicBezTo>
                    <a:pt x="3293" y="500"/>
                    <a:pt x="3397" y="483"/>
                    <a:pt x="3502" y="470"/>
                  </a:cubicBezTo>
                  <a:cubicBezTo>
                    <a:pt x="3572" y="464"/>
                    <a:pt x="3642" y="462"/>
                    <a:pt x="3711" y="461"/>
                  </a:cubicBezTo>
                  <a:close/>
                  <a:moveTo>
                    <a:pt x="2846" y="11322"/>
                  </a:moveTo>
                  <a:lnTo>
                    <a:pt x="2846" y="11322"/>
                  </a:lnTo>
                  <a:cubicBezTo>
                    <a:pt x="2846" y="11323"/>
                    <a:pt x="2847" y="11325"/>
                    <a:pt x="2848" y="11327"/>
                  </a:cubicBezTo>
                  <a:lnTo>
                    <a:pt x="2848" y="11327"/>
                  </a:lnTo>
                  <a:cubicBezTo>
                    <a:pt x="2847" y="11325"/>
                    <a:pt x="2846" y="11324"/>
                    <a:pt x="2846" y="11322"/>
                  </a:cubicBezTo>
                  <a:close/>
                  <a:moveTo>
                    <a:pt x="3251" y="0"/>
                  </a:moveTo>
                  <a:cubicBezTo>
                    <a:pt x="3160" y="0"/>
                    <a:pt x="3078" y="66"/>
                    <a:pt x="3065" y="160"/>
                  </a:cubicBezTo>
                  <a:cubicBezTo>
                    <a:pt x="3046" y="164"/>
                    <a:pt x="3026" y="166"/>
                    <a:pt x="3006" y="169"/>
                  </a:cubicBezTo>
                  <a:cubicBezTo>
                    <a:pt x="2999" y="171"/>
                    <a:pt x="2992" y="171"/>
                    <a:pt x="2985" y="172"/>
                  </a:cubicBezTo>
                  <a:cubicBezTo>
                    <a:pt x="2991" y="171"/>
                    <a:pt x="2997" y="171"/>
                    <a:pt x="3002" y="169"/>
                  </a:cubicBezTo>
                  <a:lnTo>
                    <a:pt x="3002" y="169"/>
                  </a:lnTo>
                  <a:cubicBezTo>
                    <a:pt x="2918" y="179"/>
                    <a:pt x="2832" y="180"/>
                    <a:pt x="2747" y="195"/>
                  </a:cubicBezTo>
                  <a:cubicBezTo>
                    <a:pt x="2663" y="208"/>
                    <a:pt x="2579" y="230"/>
                    <a:pt x="2498" y="256"/>
                  </a:cubicBezTo>
                  <a:cubicBezTo>
                    <a:pt x="2395" y="288"/>
                    <a:pt x="2300" y="347"/>
                    <a:pt x="2202" y="393"/>
                  </a:cubicBezTo>
                  <a:cubicBezTo>
                    <a:pt x="2104" y="439"/>
                    <a:pt x="2003" y="479"/>
                    <a:pt x="1902" y="519"/>
                  </a:cubicBezTo>
                  <a:cubicBezTo>
                    <a:pt x="1845" y="542"/>
                    <a:pt x="1788" y="563"/>
                    <a:pt x="1731" y="584"/>
                  </a:cubicBezTo>
                  <a:cubicBezTo>
                    <a:pt x="1650" y="616"/>
                    <a:pt x="1580" y="669"/>
                    <a:pt x="1510" y="722"/>
                  </a:cubicBezTo>
                  <a:cubicBezTo>
                    <a:pt x="1363" y="830"/>
                    <a:pt x="1221" y="946"/>
                    <a:pt x="1094" y="1077"/>
                  </a:cubicBezTo>
                  <a:cubicBezTo>
                    <a:pt x="1032" y="1141"/>
                    <a:pt x="972" y="1208"/>
                    <a:pt x="911" y="1274"/>
                  </a:cubicBezTo>
                  <a:cubicBezTo>
                    <a:pt x="849" y="1345"/>
                    <a:pt x="797" y="1423"/>
                    <a:pt x="745" y="1500"/>
                  </a:cubicBezTo>
                  <a:cubicBezTo>
                    <a:pt x="649" y="1643"/>
                    <a:pt x="561" y="1791"/>
                    <a:pt x="483" y="1944"/>
                  </a:cubicBezTo>
                  <a:cubicBezTo>
                    <a:pt x="441" y="2031"/>
                    <a:pt x="406" y="2122"/>
                    <a:pt x="367" y="2212"/>
                  </a:cubicBezTo>
                  <a:cubicBezTo>
                    <a:pt x="330" y="2300"/>
                    <a:pt x="298" y="2389"/>
                    <a:pt x="271" y="2480"/>
                  </a:cubicBezTo>
                  <a:cubicBezTo>
                    <a:pt x="213" y="2666"/>
                    <a:pt x="165" y="2857"/>
                    <a:pt x="130" y="3047"/>
                  </a:cubicBezTo>
                  <a:cubicBezTo>
                    <a:pt x="93" y="3243"/>
                    <a:pt x="72" y="3440"/>
                    <a:pt x="49" y="3638"/>
                  </a:cubicBezTo>
                  <a:cubicBezTo>
                    <a:pt x="28" y="3823"/>
                    <a:pt x="6" y="4009"/>
                    <a:pt x="3" y="4196"/>
                  </a:cubicBezTo>
                  <a:cubicBezTo>
                    <a:pt x="1" y="4296"/>
                    <a:pt x="4" y="4396"/>
                    <a:pt x="9" y="4496"/>
                  </a:cubicBezTo>
                  <a:cubicBezTo>
                    <a:pt x="13" y="4592"/>
                    <a:pt x="18" y="4691"/>
                    <a:pt x="33" y="4787"/>
                  </a:cubicBezTo>
                  <a:cubicBezTo>
                    <a:pt x="62" y="4973"/>
                    <a:pt x="88" y="5158"/>
                    <a:pt x="130" y="5342"/>
                  </a:cubicBezTo>
                  <a:cubicBezTo>
                    <a:pt x="152" y="5436"/>
                    <a:pt x="179" y="5528"/>
                    <a:pt x="207" y="5620"/>
                  </a:cubicBezTo>
                  <a:cubicBezTo>
                    <a:pt x="234" y="5712"/>
                    <a:pt x="260" y="5806"/>
                    <a:pt x="293" y="5896"/>
                  </a:cubicBezTo>
                  <a:cubicBezTo>
                    <a:pt x="328" y="5990"/>
                    <a:pt x="364" y="6082"/>
                    <a:pt x="401" y="6175"/>
                  </a:cubicBezTo>
                  <a:cubicBezTo>
                    <a:pt x="433" y="6255"/>
                    <a:pt x="471" y="6332"/>
                    <a:pt x="504" y="6410"/>
                  </a:cubicBezTo>
                  <a:cubicBezTo>
                    <a:pt x="544" y="6510"/>
                    <a:pt x="580" y="6612"/>
                    <a:pt x="625" y="6711"/>
                  </a:cubicBezTo>
                  <a:cubicBezTo>
                    <a:pt x="670" y="6812"/>
                    <a:pt x="718" y="6910"/>
                    <a:pt x="768" y="7010"/>
                  </a:cubicBezTo>
                  <a:cubicBezTo>
                    <a:pt x="854" y="7173"/>
                    <a:pt x="941" y="7336"/>
                    <a:pt x="1018" y="7504"/>
                  </a:cubicBezTo>
                  <a:cubicBezTo>
                    <a:pt x="1098" y="7675"/>
                    <a:pt x="1192" y="7839"/>
                    <a:pt x="1276" y="8009"/>
                  </a:cubicBezTo>
                  <a:cubicBezTo>
                    <a:pt x="1356" y="8171"/>
                    <a:pt x="1440" y="8331"/>
                    <a:pt x="1516" y="8496"/>
                  </a:cubicBezTo>
                  <a:cubicBezTo>
                    <a:pt x="1591" y="8660"/>
                    <a:pt x="1668" y="8824"/>
                    <a:pt x="1751" y="8986"/>
                  </a:cubicBezTo>
                  <a:cubicBezTo>
                    <a:pt x="1834" y="9143"/>
                    <a:pt x="1903" y="9308"/>
                    <a:pt x="1979" y="9470"/>
                  </a:cubicBezTo>
                  <a:cubicBezTo>
                    <a:pt x="2059" y="9640"/>
                    <a:pt x="2142" y="9809"/>
                    <a:pt x="2222" y="9979"/>
                  </a:cubicBezTo>
                  <a:cubicBezTo>
                    <a:pt x="2300" y="10146"/>
                    <a:pt x="2392" y="10309"/>
                    <a:pt x="2471" y="10476"/>
                  </a:cubicBezTo>
                  <a:cubicBezTo>
                    <a:pt x="2511" y="10559"/>
                    <a:pt x="2548" y="10644"/>
                    <a:pt x="2592" y="10726"/>
                  </a:cubicBezTo>
                  <a:cubicBezTo>
                    <a:pt x="2634" y="10808"/>
                    <a:pt x="2675" y="10891"/>
                    <a:pt x="2711" y="10976"/>
                  </a:cubicBezTo>
                  <a:cubicBezTo>
                    <a:pt x="2758" y="11094"/>
                    <a:pt x="2802" y="11212"/>
                    <a:pt x="2849" y="11331"/>
                  </a:cubicBezTo>
                  <a:lnTo>
                    <a:pt x="2849" y="11331"/>
                  </a:lnTo>
                  <a:cubicBezTo>
                    <a:pt x="2860" y="11361"/>
                    <a:pt x="2870" y="11390"/>
                    <a:pt x="2880" y="11420"/>
                  </a:cubicBezTo>
                  <a:cubicBezTo>
                    <a:pt x="2894" y="11482"/>
                    <a:pt x="2906" y="11545"/>
                    <a:pt x="2939" y="11597"/>
                  </a:cubicBezTo>
                  <a:cubicBezTo>
                    <a:pt x="2968" y="11640"/>
                    <a:pt x="3011" y="11668"/>
                    <a:pt x="3060" y="11678"/>
                  </a:cubicBezTo>
                  <a:cubicBezTo>
                    <a:pt x="3027" y="11769"/>
                    <a:pt x="3077" y="11873"/>
                    <a:pt x="3165" y="11908"/>
                  </a:cubicBezTo>
                  <a:cubicBezTo>
                    <a:pt x="3188" y="11919"/>
                    <a:pt x="3212" y="11922"/>
                    <a:pt x="3234" y="11922"/>
                  </a:cubicBezTo>
                  <a:cubicBezTo>
                    <a:pt x="3298" y="11921"/>
                    <a:pt x="3358" y="11885"/>
                    <a:pt x="3395" y="11828"/>
                  </a:cubicBezTo>
                  <a:cubicBezTo>
                    <a:pt x="3472" y="11710"/>
                    <a:pt x="3531" y="11578"/>
                    <a:pt x="3579" y="11445"/>
                  </a:cubicBezTo>
                  <a:cubicBezTo>
                    <a:pt x="3619" y="11365"/>
                    <a:pt x="3661" y="11285"/>
                    <a:pt x="3704" y="11207"/>
                  </a:cubicBezTo>
                  <a:cubicBezTo>
                    <a:pt x="3767" y="11095"/>
                    <a:pt x="3831" y="10984"/>
                    <a:pt x="3893" y="10871"/>
                  </a:cubicBezTo>
                  <a:cubicBezTo>
                    <a:pt x="3954" y="10760"/>
                    <a:pt x="4017" y="10649"/>
                    <a:pt x="4073" y="10535"/>
                  </a:cubicBezTo>
                  <a:cubicBezTo>
                    <a:pt x="4123" y="10429"/>
                    <a:pt x="4169" y="10320"/>
                    <a:pt x="4218" y="10214"/>
                  </a:cubicBezTo>
                  <a:cubicBezTo>
                    <a:pt x="4312" y="10024"/>
                    <a:pt x="4404" y="9833"/>
                    <a:pt x="4508" y="9648"/>
                  </a:cubicBezTo>
                  <a:cubicBezTo>
                    <a:pt x="4562" y="9554"/>
                    <a:pt x="4613" y="9460"/>
                    <a:pt x="4659" y="9362"/>
                  </a:cubicBezTo>
                  <a:cubicBezTo>
                    <a:pt x="4676" y="9324"/>
                    <a:pt x="4694" y="9286"/>
                    <a:pt x="4711" y="9249"/>
                  </a:cubicBezTo>
                  <a:cubicBezTo>
                    <a:pt x="4760" y="9154"/>
                    <a:pt x="4809" y="9059"/>
                    <a:pt x="4863" y="8966"/>
                  </a:cubicBezTo>
                  <a:cubicBezTo>
                    <a:pt x="4953" y="8809"/>
                    <a:pt x="5041" y="8649"/>
                    <a:pt x="5137" y="8497"/>
                  </a:cubicBezTo>
                  <a:lnTo>
                    <a:pt x="5137" y="8497"/>
                  </a:lnTo>
                  <a:cubicBezTo>
                    <a:pt x="5137" y="8498"/>
                    <a:pt x="5136" y="8499"/>
                    <a:pt x="5136" y="8500"/>
                  </a:cubicBezTo>
                  <a:lnTo>
                    <a:pt x="5136" y="8500"/>
                  </a:lnTo>
                  <a:cubicBezTo>
                    <a:pt x="5136" y="8498"/>
                    <a:pt x="5137" y="8497"/>
                    <a:pt x="5138" y="8496"/>
                  </a:cubicBezTo>
                  <a:lnTo>
                    <a:pt x="5138" y="8496"/>
                  </a:lnTo>
                  <a:cubicBezTo>
                    <a:pt x="5138" y="8496"/>
                    <a:pt x="5138" y="8497"/>
                    <a:pt x="5137" y="8497"/>
                  </a:cubicBezTo>
                  <a:lnTo>
                    <a:pt x="5137" y="8497"/>
                  </a:lnTo>
                  <a:cubicBezTo>
                    <a:pt x="5140" y="8493"/>
                    <a:pt x="5143" y="8489"/>
                    <a:pt x="5146" y="8485"/>
                  </a:cubicBezTo>
                  <a:lnTo>
                    <a:pt x="5146" y="8485"/>
                  </a:lnTo>
                  <a:cubicBezTo>
                    <a:pt x="5143" y="8489"/>
                    <a:pt x="5141" y="8492"/>
                    <a:pt x="5138" y="8496"/>
                  </a:cubicBezTo>
                  <a:lnTo>
                    <a:pt x="5138" y="8496"/>
                  </a:lnTo>
                  <a:cubicBezTo>
                    <a:pt x="5141" y="8491"/>
                    <a:pt x="5144" y="8486"/>
                    <a:pt x="5147" y="8481"/>
                  </a:cubicBezTo>
                  <a:lnTo>
                    <a:pt x="5147" y="8481"/>
                  </a:lnTo>
                  <a:cubicBezTo>
                    <a:pt x="5147" y="8483"/>
                    <a:pt x="5146" y="8484"/>
                    <a:pt x="5146" y="8485"/>
                  </a:cubicBezTo>
                  <a:lnTo>
                    <a:pt x="5146" y="8485"/>
                  </a:lnTo>
                  <a:cubicBezTo>
                    <a:pt x="5222" y="8371"/>
                    <a:pt x="5295" y="8255"/>
                    <a:pt x="5362" y="8136"/>
                  </a:cubicBezTo>
                  <a:cubicBezTo>
                    <a:pt x="5427" y="8020"/>
                    <a:pt x="5496" y="7908"/>
                    <a:pt x="5560" y="7794"/>
                  </a:cubicBezTo>
                  <a:cubicBezTo>
                    <a:pt x="5612" y="7704"/>
                    <a:pt x="5653" y="7610"/>
                    <a:pt x="5692" y="7515"/>
                  </a:cubicBezTo>
                  <a:cubicBezTo>
                    <a:pt x="5730" y="7425"/>
                    <a:pt x="5771" y="7336"/>
                    <a:pt x="5812" y="7247"/>
                  </a:cubicBezTo>
                  <a:cubicBezTo>
                    <a:pt x="5884" y="7092"/>
                    <a:pt x="5933" y="6927"/>
                    <a:pt x="5993" y="6766"/>
                  </a:cubicBezTo>
                  <a:cubicBezTo>
                    <a:pt x="6009" y="6725"/>
                    <a:pt x="6027" y="6685"/>
                    <a:pt x="6043" y="6643"/>
                  </a:cubicBezTo>
                  <a:cubicBezTo>
                    <a:pt x="6058" y="6603"/>
                    <a:pt x="6070" y="6561"/>
                    <a:pt x="6085" y="6521"/>
                  </a:cubicBezTo>
                  <a:cubicBezTo>
                    <a:pt x="6114" y="6440"/>
                    <a:pt x="6146" y="6360"/>
                    <a:pt x="6175" y="6279"/>
                  </a:cubicBezTo>
                  <a:cubicBezTo>
                    <a:pt x="6199" y="6213"/>
                    <a:pt x="6221" y="6145"/>
                    <a:pt x="6241" y="6077"/>
                  </a:cubicBezTo>
                  <a:cubicBezTo>
                    <a:pt x="6267" y="5990"/>
                    <a:pt x="6292" y="5903"/>
                    <a:pt x="6312" y="5815"/>
                  </a:cubicBezTo>
                  <a:cubicBezTo>
                    <a:pt x="6350" y="5627"/>
                    <a:pt x="6384" y="5441"/>
                    <a:pt x="6403" y="5250"/>
                  </a:cubicBezTo>
                  <a:cubicBezTo>
                    <a:pt x="6421" y="5066"/>
                    <a:pt x="6441" y="4880"/>
                    <a:pt x="6450" y="4695"/>
                  </a:cubicBezTo>
                  <a:cubicBezTo>
                    <a:pt x="6453" y="4606"/>
                    <a:pt x="6450" y="4516"/>
                    <a:pt x="6449" y="4425"/>
                  </a:cubicBezTo>
                  <a:cubicBezTo>
                    <a:pt x="6449" y="4420"/>
                    <a:pt x="6449" y="4414"/>
                    <a:pt x="6449" y="4408"/>
                  </a:cubicBezTo>
                  <a:cubicBezTo>
                    <a:pt x="6449" y="4399"/>
                    <a:pt x="6450" y="4390"/>
                    <a:pt x="6450" y="4381"/>
                  </a:cubicBezTo>
                  <a:cubicBezTo>
                    <a:pt x="6454" y="4278"/>
                    <a:pt x="6452" y="4175"/>
                    <a:pt x="6449" y="4071"/>
                  </a:cubicBezTo>
                  <a:cubicBezTo>
                    <a:pt x="6443" y="3890"/>
                    <a:pt x="6442" y="3706"/>
                    <a:pt x="6419" y="3525"/>
                  </a:cubicBezTo>
                  <a:cubicBezTo>
                    <a:pt x="6408" y="3442"/>
                    <a:pt x="6395" y="3359"/>
                    <a:pt x="6378" y="3274"/>
                  </a:cubicBezTo>
                  <a:cubicBezTo>
                    <a:pt x="6374" y="3253"/>
                    <a:pt x="6371" y="3233"/>
                    <a:pt x="6365" y="3212"/>
                  </a:cubicBezTo>
                  <a:cubicBezTo>
                    <a:pt x="6361" y="3180"/>
                    <a:pt x="6350" y="3148"/>
                    <a:pt x="6342" y="3117"/>
                  </a:cubicBezTo>
                  <a:cubicBezTo>
                    <a:pt x="6338" y="3102"/>
                    <a:pt x="6333" y="3088"/>
                    <a:pt x="6330" y="3073"/>
                  </a:cubicBezTo>
                  <a:cubicBezTo>
                    <a:pt x="6328" y="3062"/>
                    <a:pt x="6325" y="3052"/>
                    <a:pt x="6322" y="3041"/>
                  </a:cubicBezTo>
                  <a:cubicBezTo>
                    <a:pt x="6288" y="2881"/>
                    <a:pt x="6237" y="2724"/>
                    <a:pt x="6182" y="2568"/>
                  </a:cubicBezTo>
                  <a:cubicBezTo>
                    <a:pt x="6126" y="2414"/>
                    <a:pt x="6061" y="2261"/>
                    <a:pt x="5989" y="2112"/>
                  </a:cubicBezTo>
                  <a:cubicBezTo>
                    <a:pt x="5923" y="1975"/>
                    <a:pt x="5839" y="1848"/>
                    <a:pt x="5765" y="1715"/>
                  </a:cubicBezTo>
                  <a:cubicBezTo>
                    <a:pt x="5704" y="1599"/>
                    <a:pt x="5647" y="1483"/>
                    <a:pt x="5569" y="1378"/>
                  </a:cubicBezTo>
                  <a:cubicBezTo>
                    <a:pt x="5528" y="1322"/>
                    <a:pt x="5485" y="1269"/>
                    <a:pt x="5439" y="1218"/>
                  </a:cubicBezTo>
                  <a:cubicBezTo>
                    <a:pt x="5397" y="1168"/>
                    <a:pt x="5357" y="1116"/>
                    <a:pt x="5316" y="1066"/>
                  </a:cubicBezTo>
                  <a:cubicBezTo>
                    <a:pt x="5258" y="996"/>
                    <a:pt x="5197" y="929"/>
                    <a:pt x="5130" y="868"/>
                  </a:cubicBezTo>
                  <a:cubicBezTo>
                    <a:pt x="5063" y="806"/>
                    <a:pt x="4987" y="754"/>
                    <a:pt x="4917" y="697"/>
                  </a:cubicBezTo>
                  <a:cubicBezTo>
                    <a:pt x="4864" y="655"/>
                    <a:pt x="4812" y="612"/>
                    <a:pt x="4760" y="571"/>
                  </a:cubicBezTo>
                  <a:cubicBezTo>
                    <a:pt x="4758" y="533"/>
                    <a:pt x="4747" y="495"/>
                    <a:pt x="4722" y="464"/>
                  </a:cubicBezTo>
                  <a:cubicBezTo>
                    <a:pt x="4663" y="391"/>
                    <a:pt x="4603" y="320"/>
                    <a:pt x="4516" y="278"/>
                  </a:cubicBezTo>
                  <a:cubicBezTo>
                    <a:pt x="4476" y="260"/>
                    <a:pt x="4437" y="241"/>
                    <a:pt x="4396" y="227"/>
                  </a:cubicBezTo>
                  <a:cubicBezTo>
                    <a:pt x="4324" y="200"/>
                    <a:pt x="4250" y="183"/>
                    <a:pt x="4176" y="164"/>
                  </a:cubicBezTo>
                  <a:cubicBezTo>
                    <a:pt x="4104" y="145"/>
                    <a:pt x="4031" y="125"/>
                    <a:pt x="3957" y="111"/>
                  </a:cubicBezTo>
                  <a:cubicBezTo>
                    <a:pt x="3905" y="101"/>
                    <a:pt x="3852" y="97"/>
                    <a:pt x="3799" y="95"/>
                  </a:cubicBezTo>
                  <a:cubicBezTo>
                    <a:pt x="3775" y="86"/>
                    <a:pt x="3751" y="76"/>
                    <a:pt x="3726" y="69"/>
                  </a:cubicBezTo>
                  <a:cubicBezTo>
                    <a:pt x="3683" y="57"/>
                    <a:pt x="3638" y="48"/>
                    <a:pt x="3594" y="41"/>
                  </a:cubicBezTo>
                  <a:cubicBezTo>
                    <a:pt x="3592" y="40"/>
                    <a:pt x="3591" y="40"/>
                    <a:pt x="3590" y="39"/>
                  </a:cubicBezTo>
                  <a:cubicBezTo>
                    <a:pt x="3559" y="30"/>
                    <a:pt x="3529" y="23"/>
                    <a:pt x="3497" y="23"/>
                  </a:cubicBezTo>
                  <a:cubicBezTo>
                    <a:pt x="3494" y="23"/>
                    <a:pt x="3492" y="23"/>
                    <a:pt x="3489" y="23"/>
                  </a:cubicBezTo>
                  <a:cubicBezTo>
                    <a:pt x="3482" y="23"/>
                    <a:pt x="3475" y="23"/>
                    <a:pt x="3468" y="24"/>
                  </a:cubicBezTo>
                  <a:cubicBezTo>
                    <a:pt x="3403" y="16"/>
                    <a:pt x="3337" y="7"/>
                    <a:pt x="3271" y="1"/>
                  </a:cubicBezTo>
                  <a:cubicBezTo>
                    <a:pt x="3264" y="1"/>
                    <a:pt x="3258" y="0"/>
                    <a:pt x="325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5" name="Google Shape;2145;p42"/>
            <p:cNvSpPr/>
            <p:nvPr/>
          </p:nvSpPr>
          <p:spPr>
            <a:xfrm flipH="1">
              <a:off x="6604187" y="3643837"/>
              <a:ext cx="1045231" cy="611869"/>
            </a:xfrm>
            <a:custGeom>
              <a:avLst/>
              <a:gdLst/>
              <a:ahLst/>
              <a:cxnLst/>
              <a:rect l="l" t="t" r="r" b="b"/>
              <a:pathLst>
                <a:path w="17102" h="9886" extrusionOk="0">
                  <a:moveTo>
                    <a:pt x="3664" y="68"/>
                  </a:moveTo>
                  <a:cubicBezTo>
                    <a:pt x="3664" y="68"/>
                    <a:pt x="3664" y="68"/>
                    <a:pt x="3664" y="68"/>
                  </a:cubicBezTo>
                  <a:cubicBezTo>
                    <a:pt x="3662" y="68"/>
                    <a:pt x="3659" y="68"/>
                    <a:pt x="3657" y="68"/>
                  </a:cubicBezTo>
                  <a:lnTo>
                    <a:pt x="3657" y="68"/>
                  </a:lnTo>
                  <a:cubicBezTo>
                    <a:pt x="3656" y="68"/>
                    <a:pt x="3655" y="68"/>
                    <a:pt x="3655" y="68"/>
                  </a:cubicBezTo>
                  <a:lnTo>
                    <a:pt x="3655" y="68"/>
                  </a:lnTo>
                  <a:cubicBezTo>
                    <a:pt x="3655" y="68"/>
                    <a:pt x="3655" y="68"/>
                    <a:pt x="3655" y="68"/>
                  </a:cubicBezTo>
                  <a:lnTo>
                    <a:pt x="3655" y="68"/>
                  </a:lnTo>
                  <a:cubicBezTo>
                    <a:pt x="3656" y="68"/>
                    <a:pt x="3656" y="68"/>
                    <a:pt x="3657" y="68"/>
                  </a:cubicBezTo>
                  <a:lnTo>
                    <a:pt x="3657" y="68"/>
                  </a:lnTo>
                  <a:cubicBezTo>
                    <a:pt x="3659" y="68"/>
                    <a:pt x="3662" y="68"/>
                    <a:pt x="3664" y="68"/>
                  </a:cubicBezTo>
                  <a:close/>
                  <a:moveTo>
                    <a:pt x="12443" y="0"/>
                  </a:moveTo>
                  <a:cubicBezTo>
                    <a:pt x="12431" y="0"/>
                    <a:pt x="12420" y="0"/>
                    <a:pt x="12409" y="1"/>
                  </a:cubicBezTo>
                  <a:cubicBezTo>
                    <a:pt x="12349" y="3"/>
                    <a:pt x="12296" y="38"/>
                    <a:pt x="12267" y="88"/>
                  </a:cubicBezTo>
                  <a:cubicBezTo>
                    <a:pt x="11985" y="72"/>
                    <a:pt x="11703" y="67"/>
                    <a:pt x="11422" y="58"/>
                  </a:cubicBezTo>
                  <a:cubicBezTo>
                    <a:pt x="11037" y="44"/>
                    <a:pt x="10652" y="34"/>
                    <a:pt x="10267" y="34"/>
                  </a:cubicBezTo>
                  <a:cubicBezTo>
                    <a:pt x="10061" y="34"/>
                    <a:pt x="9855" y="34"/>
                    <a:pt x="9649" y="36"/>
                  </a:cubicBezTo>
                  <a:cubicBezTo>
                    <a:pt x="9544" y="37"/>
                    <a:pt x="9439" y="36"/>
                    <a:pt x="9335" y="40"/>
                  </a:cubicBezTo>
                  <a:cubicBezTo>
                    <a:pt x="9327" y="41"/>
                    <a:pt x="9318" y="41"/>
                    <a:pt x="9309" y="41"/>
                  </a:cubicBezTo>
                  <a:cubicBezTo>
                    <a:pt x="9237" y="40"/>
                    <a:pt x="9166" y="40"/>
                    <a:pt x="9095" y="40"/>
                  </a:cubicBezTo>
                  <a:cubicBezTo>
                    <a:pt x="8900" y="40"/>
                    <a:pt x="8705" y="41"/>
                    <a:pt x="8510" y="43"/>
                  </a:cubicBezTo>
                  <a:cubicBezTo>
                    <a:pt x="8205" y="46"/>
                    <a:pt x="7900" y="50"/>
                    <a:pt x="7593" y="56"/>
                  </a:cubicBezTo>
                  <a:cubicBezTo>
                    <a:pt x="7563" y="30"/>
                    <a:pt x="7524" y="16"/>
                    <a:pt x="7484" y="16"/>
                  </a:cubicBezTo>
                  <a:cubicBezTo>
                    <a:pt x="7479" y="16"/>
                    <a:pt x="7473" y="16"/>
                    <a:pt x="7468" y="17"/>
                  </a:cubicBezTo>
                  <a:cubicBezTo>
                    <a:pt x="7453" y="18"/>
                    <a:pt x="7437" y="20"/>
                    <a:pt x="7422" y="21"/>
                  </a:cubicBezTo>
                  <a:cubicBezTo>
                    <a:pt x="7249" y="35"/>
                    <a:pt x="7074" y="43"/>
                    <a:pt x="6902" y="51"/>
                  </a:cubicBezTo>
                  <a:cubicBezTo>
                    <a:pt x="6760" y="57"/>
                    <a:pt x="6618" y="65"/>
                    <a:pt x="6476" y="70"/>
                  </a:cubicBezTo>
                  <a:cubicBezTo>
                    <a:pt x="6378" y="75"/>
                    <a:pt x="6278" y="80"/>
                    <a:pt x="6179" y="84"/>
                  </a:cubicBezTo>
                  <a:cubicBezTo>
                    <a:pt x="6067" y="86"/>
                    <a:pt x="5955" y="88"/>
                    <a:pt x="5843" y="90"/>
                  </a:cubicBezTo>
                  <a:cubicBezTo>
                    <a:pt x="5831" y="90"/>
                    <a:pt x="5819" y="92"/>
                    <a:pt x="5807" y="94"/>
                  </a:cubicBezTo>
                  <a:cubicBezTo>
                    <a:pt x="5711" y="97"/>
                    <a:pt x="5615" y="98"/>
                    <a:pt x="5518" y="100"/>
                  </a:cubicBezTo>
                  <a:lnTo>
                    <a:pt x="5518" y="100"/>
                  </a:lnTo>
                  <a:cubicBezTo>
                    <a:pt x="5289" y="100"/>
                    <a:pt x="5062" y="98"/>
                    <a:pt x="4833" y="96"/>
                  </a:cubicBezTo>
                  <a:cubicBezTo>
                    <a:pt x="4760" y="95"/>
                    <a:pt x="4688" y="94"/>
                    <a:pt x="4615" y="94"/>
                  </a:cubicBezTo>
                  <a:cubicBezTo>
                    <a:pt x="4562" y="94"/>
                    <a:pt x="4509" y="95"/>
                    <a:pt x="4457" y="96"/>
                  </a:cubicBezTo>
                  <a:cubicBezTo>
                    <a:pt x="4394" y="96"/>
                    <a:pt x="4332" y="96"/>
                    <a:pt x="4270" y="98"/>
                  </a:cubicBezTo>
                  <a:lnTo>
                    <a:pt x="4200" y="98"/>
                  </a:lnTo>
                  <a:cubicBezTo>
                    <a:pt x="4130" y="98"/>
                    <a:pt x="4060" y="98"/>
                    <a:pt x="3994" y="109"/>
                  </a:cubicBezTo>
                  <a:cubicBezTo>
                    <a:pt x="3991" y="109"/>
                    <a:pt x="3990" y="109"/>
                    <a:pt x="3989" y="110"/>
                  </a:cubicBezTo>
                  <a:cubicBezTo>
                    <a:pt x="3983" y="107"/>
                    <a:pt x="3977" y="104"/>
                    <a:pt x="3970" y="101"/>
                  </a:cubicBezTo>
                  <a:cubicBezTo>
                    <a:pt x="3937" y="86"/>
                    <a:pt x="3900" y="80"/>
                    <a:pt x="3863" y="74"/>
                  </a:cubicBezTo>
                  <a:cubicBezTo>
                    <a:pt x="3825" y="68"/>
                    <a:pt x="3787" y="67"/>
                    <a:pt x="3748" y="67"/>
                  </a:cubicBezTo>
                  <a:cubicBezTo>
                    <a:pt x="3720" y="67"/>
                    <a:pt x="3692" y="67"/>
                    <a:pt x="3664" y="68"/>
                  </a:cubicBezTo>
                  <a:lnTo>
                    <a:pt x="3664" y="68"/>
                  </a:lnTo>
                  <a:cubicBezTo>
                    <a:pt x="3663" y="68"/>
                    <a:pt x="3662" y="68"/>
                    <a:pt x="3661" y="68"/>
                  </a:cubicBezTo>
                  <a:cubicBezTo>
                    <a:pt x="3659" y="68"/>
                    <a:pt x="3657" y="68"/>
                    <a:pt x="3655" y="68"/>
                  </a:cubicBezTo>
                  <a:lnTo>
                    <a:pt x="3655" y="68"/>
                  </a:lnTo>
                  <a:cubicBezTo>
                    <a:pt x="3647" y="68"/>
                    <a:pt x="3638" y="68"/>
                    <a:pt x="3629" y="68"/>
                  </a:cubicBezTo>
                  <a:cubicBezTo>
                    <a:pt x="3483" y="68"/>
                    <a:pt x="3337" y="74"/>
                    <a:pt x="3191" y="80"/>
                  </a:cubicBezTo>
                  <a:cubicBezTo>
                    <a:pt x="2990" y="86"/>
                    <a:pt x="2788" y="88"/>
                    <a:pt x="2588" y="104"/>
                  </a:cubicBezTo>
                  <a:cubicBezTo>
                    <a:pt x="2505" y="109"/>
                    <a:pt x="2421" y="117"/>
                    <a:pt x="2338" y="124"/>
                  </a:cubicBezTo>
                  <a:cubicBezTo>
                    <a:pt x="2217" y="126"/>
                    <a:pt x="2096" y="129"/>
                    <a:pt x="1974" y="130"/>
                  </a:cubicBezTo>
                  <a:cubicBezTo>
                    <a:pt x="1945" y="130"/>
                    <a:pt x="1916" y="130"/>
                    <a:pt x="1887" y="130"/>
                  </a:cubicBezTo>
                  <a:cubicBezTo>
                    <a:pt x="1685" y="130"/>
                    <a:pt x="1484" y="127"/>
                    <a:pt x="1282" y="127"/>
                  </a:cubicBezTo>
                  <a:cubicBezTo>
                    <a:pt x="1253" y="127"/>
                    <a:pt x="1224" y="127"/>
                    <a:pt x="1194" y="128"/>
                  </a:cubicBezTo>
                  <a:cubicBezTo>
                    <a:pt x="1076" y="129"/>
                    <a:pt x="957" y="130"/>
                    <a:pt x="839" y="146"/>
                  </a:cubicBezTo>
                  <a:cubicBezTo>
                    <a:pt x="771" y="155"/>
                    <a:pt x="706" y="176"/>
                    <a:pt x="650" y="216"/>
                  </a:cubicBezTo>
                  <a:cubicBezTo>
                    <a:pt x="630" y="230"/>
                    <a:pt x="612" y="248"/>
                    <a:pt x="594" y="265"/>
                  </a:cubicBezTo>
                  <a:cubicBezTo>
                    <a:pt x="585" y="265"/>
                    <a:pt x="576" y="264"/>
                    <a:pt x="566" y="264"/>
                  </a:cubicBezTo>
                  <a:cubicBezTo>
                    <a:pt x="539" y="252"/>
                    <a:pt x="512" y="245"/>
                    <a:pt x="484" y="244"/>
                  </a:cubicBezTo>
                  <a:cubicBezTo>
                    <a:pt x="478" y="244"/>
                    <a:pt x="471" y="244"/>
                    <a:pt x="464" y="244"/>
                  </a:cubicBezTo>
                  <a:cubicBezTo>
                    <a:pt x="437" y="244"/>
                    <a:pt x="409" y="247"/>
                    <a:pt x="383" y="255"/>
                  </a:cubicBezTo>
                  <a:cubicBezTo>
                    <a:pt x="377" y="255"/>
                    <a:pt x="369" y="256"/>
                    <a:pt x="362" y="257"/>
                  </a:cubicBezTo>
                  <a:cubicBezTo>
                    <a:pt x="220" y="269"/>
                    <a:pt x="46" y="351"/>
                    <a:pt x="36" y="513"/>
                  </a:cubicBezTo>
                  <a:cubicBezTo>
                    <a:pt x="34" y="553"/>
                    <a:pt x="41" y="592"/>
                    <a:pt x="57" y="627"/>
                  </a:cubicBezTo>
                  <a:cubicBezTo>
                    <a:pt x="75" y="667"/>
                    <a:pt x="98" y="694"/>
                    <a:pt x="131" y="721"/>
                  </a:cubicBezTo>
                  <a:cubicBezTo>
                    <a:pt x="142" y="730"/>
                    <a:pt x="154" y="738"/>
                    <a:pt x="168" y="745"/>
                  </a:cubicBezTo>
                  <a:cubicBezTo>
                    <a:pt x="155" y="910"/>
                    <a:pt x="154" y="1077"/>
                    <a:pt x="148" y="1240"/>
                  </a:cubicBezTo>
                  <a:cubicBezTo>
                    <a:pt x="134" y="1650"/>
                    <a:pt x="112" y="2057"/>
                    <a:pt x="85" y="2464"/>
                  </a:cubicBezTo>
                  <a:cubicBezTo>
                    <a:pt x="73" y="2671"/>
                    <a:pt x="58" y="2875"/>
                    <a:pt x="43" y="3081"/>
                  </a:cubicBezTo>
                  <a:cubicBezTo>
                    <a:pt x="37" y="3166"/>
                    <a:pt x="30" y="3250"/>
                    <a:pt x="25" y="3334"/>
                  </a:cubicBezTo>
                  <a:cubicBezTo>
                    <a:pt x="21" y="3397"/>
                    <a:pt x="17" y="3459"/>
                    <a:pt x="12" y="3521"/>
                  </a:cubicBezTo>
                  <a:cubicBezTo>
                    <a:pt x="9" y="3571"/>
                    <a:pt x="4" y="3620"/>
                    <a:pt x="3" y="3669"/>
                  </a:cubicBezTo>
                  <a:cubicBezTo>
                    <a:pt x="1" y="3726"/>
                    <a:pt x="9" y="3776"/>
                    <a:pt x="22" y="3831"/>
                  </a:cubicBezTo>
                  <a:cubicBezTo>
                    <a:pt x="41" y="3909"/>
                    <a:pt x="99" y="3971"/>
                    <a:pt x="181" y="3981"/>
                  </a:cubicBezTo>
                  <a:cubicBezTo>
                    <a:pt x="190" y="4060"/>
                    <a:pt x="201" y="4139"/>
                    <a:pt x="211" y="4217"/>
                  </a:cubicBezTo>
                  <a:cubicBezTo>
                    <a:pt x="216" y="4258"/>
                    <a:pt x="221" y="4296"/>
                    <a:pt x="232" y="4336"/>
                  </a:cubicBezTo>
                  <a:cubicBezTo>
                    <a:pt x="240" y="4364"/>
                    <a:pt x="258" y="4390"/>
                    <a:pt x="273" y="4416"/>
                  </a:cubicBezTo>
                  <a:cubicBezTo>
                    <a:pt x="306" y="4473"/>
                    <a:pt x="365" y="4500"/>
                    <a:pt x="424" y="4500"/>
                  </a:cubicBezTo>
                  <a:cubicBezTo>
                    <a:pt x="470" y="4500"/>
                    <a:pt x="517" y="4483"/>
                    <a:pt x="552" y="4453"/>
                  </a:cubicBezTo>
                  <a:cubicBezTo>
                    <a:pt x="581" y="4464"/>
                    <a:pt x="611" y="4470"/>
                    <a:pt x="642" y="4470"/>
                  </a:cubicBezTo>
                  <a:cubicBezTo>
                    <a:pt x="667" y="4470"/>
                    <a:pt x="692" y="4466"/>
                    <a:pt x="716" y="4458"/>
                  </a:cubicBezTo>
                  <a:cubicBezTo>
                    <a:pt x="778" y="4437"/>
                    <a:pt x="818" y="4390"/>
                    <a:pt x="849" y="4337"/>
                  </a:cubicBezTo>
                  <a:cubicBezTo>
                    <a:pt x="880" y="4341"/>
                    <a:pt x="910" y="4345"/>
                    <a:pt x="939" y="4348"/>
                  </a:cubicBezTo>
                  <a:cubicBezTo>
                    <a:pt x="1013" y="4358"/>
                    <a:pt x="1087" y="4369"/>
                    <a:pt x="1161" y="4373"/>
                  </a:cubicBezTo>
                  <a:cubicBezTo>
                    <a:pt x="1216" y="4378"/>
                    <a:pt x="1271" y="4381"/>
                    <a:pt x="1326" y="4386"/>
                  </a:cubicBezTo>
                  <a:cubicBezTo>
                    <a:pt x="1319" y="4461"/>
                    <a:pt x="1313" y="4538"/>
                    <a:pt x="1309" y="4613"/>
                  </a:cubicBezTo>
                  <a:cubicBezTo>
                    <a:pt x="1300" y="4612"/>
                    <a:pt x="1291" y="4612"/>
                    <a:pt x="1282" y="4612"/>
                  </a:cubicBezTo>
                  <a:cubicBezTo>
                    <a:pt x="1271" y="4612"/>
                    <a:pt x="1260" y="4613"/>
                    <a:pt x="1248" y="4615"/>
                  </a:cubicBezTo>
                  <a:cubicBezTo>
                    <a:pt x="1162" y="4631"/>
                    <a:pt x="1088" y="4715"/>
                    <a:pt x="1097" y="4806"/>
                  </a:cubicBezTo>
                  <a:cubicBezTo>
                    <a:pt x="1127" y="5097"/>
                    <a:pt x="1162" y="5388"/>
                    <a:pt x="1200" y="5678"/>
                  </a:cubicBezTo>
                  <a:cubicBezTo>
                    <a:pt x="1221" y="5856"/>
                    <a:pt x="1242" y="6035"/>
                    <a:pt x="1265" y="6214"/>
                  </a:cubicBezTo>
                  <a:cubicBezTo>
                    <a:pt x="1264" y="6269"/>
                    <a:pt x="1264" y="6324"/>
                    <a:pt x="1265" y="6379"/>
                  </a:cubicBezTo>
                  <a:cubicBezTo>
                    <a:pt x="1267" y="6594"/>
                    <a:pt x="1267" y="6809"/>
                    <a:pt x="1277" y="7025"/>
                  </a:cubicBezTo>
                  <a:cubicBezTo>
                    <a:pt x="1281" y="7125"/>
                    <a:pt x="1285" y="7226"/>
                    <a:pt x="1295" y="7327"/>
                  </a:cubicBezTo>
                  <a:cubicBezTo>
                    <a:pt x="1304" y="7430"/>
                    <a:pt x="1316" y="7532"/>
                    <a:pt x="1328" y="7636"/>
                  </a:cubicBezTo>
                  <a:cubicBezTo>
                    <a:pt x="1332" y="7692"/>
                    <a:pt x="1334" y="7747"/>
                    <a:pt x="1359" y="7799"/>
                  </a:cubicBezTo>
                  <a:cubicBezTo>
                    <a:pt x="1365" y="7811"/>
                    <a:pt x="1372" y="7822"/>
                    <a:pt x="1380" y="7832"/>
                  </a:cubicBezTo>
                  <a:cubicBezTo>
                    <a:pt x="1408" y="8072"/>
                    <a:pt x="1437" y="8314"/>
                    <a:pt x="1463" y="8554"/>
                  </a:cubicBezTo>
                  <a:cubicBezTo>
                    <a:pt x="1467" y="8572"/>
                    <a:pt x="1468" y="8589"/>
                    <a:pt x="1469" y="8608"/>
                  </a:cubicBezTo>
                  <a:cubicBezTo>
                    <a:pt x="1470" y="8624"/>
                    <a:pt x="1470" y="8641"/>
                    <a:pt x="1471" y="8657"/>
                  </a:cubicBezTo>
                  <a:cubicBezTo>
                    <a:pt x="1481" y="8860"/>
                    <a:pt x="1486" y="9065"/>
                    <a:pt x="1504" y="9269"/>
                  </a:cubicBezTo>
                  <a:cubicBezTo>
                    <a:pt x="1510" y="9335"/>
                    <a:pt x="1547" y="9393"/>
                    <a:pt x="1603" y="9423"/>
                  </a:cubicBezTo>
                  <a:cubicBezTo>
                    <a:pt x="1611" y="9487"/>
                    <a:pt x="1620" y="9551"/>
                    <a:pt x="1627" y="9614"/>
                  </a:cubicBezTo>
                  <a:cubicBezTo>
                    <a:pt x="1632" y="9669"/>
                    <a:pt x="1640" y="9721"/>
                    <a:pt x="1670" y="9768"/>
                  </a:cubicBezTo>
                  <a:cubicBezTo>
                    <a:pt x="1693" y="9804"/>
                    <a:pt x="1726" y="9827"/>
                    <a:pt x="1760" y="9846"/>
                  </a:cubicBezTo>
                  <a:cubicBezTo>
                    <a:pt x="1788" y="9862"/>
                    <a:pt x="1818" y="9869"/>
                    <a:pt x="1847" y="9869"/>
                  </a:cubicBezTo>
                  <a:cubicBezTo>
                    <a:pt x="1903" y="9868"/>
                    <a:pt x="1957" y="9841"/>
                    <a:pt x="1993" y="9799"/>
                  </a:cubicBezTo>
                  <a:cubicBezTo>
                    <a:pt x="1997" y="9800"/>
                    <a:pt x="2001" y="9801"/>
                    <a:pt x="2005" y="9803"/>
                  </a:cubicBezTo>
                  <a:cubicBezTo>
                    <a:pt x="2044" y="9817"/>
                    <a:pt x="2085" y="9830"/>
                    <a:pt x="2128" y="9832"/>
                  </a:cubicBezTo>
                  <a:cubicBezTo>
                    <a:pt x="2130" y="9832"/>
                    <a:pt x="2132" y="9832"/>
                    <a:pt x="2133" y="9832"/>
                  </a:cubicBezTo>
                  <a:cubicBezTo>
                    <a:pt x="2174" y="9832"/>
                    <a:pt x="2207" y="9821"/>
                    <a:pt x="2245" y="9805"/>
                  </a:cubicBezTo>
                  <a:cubicBezTo>
                    <a:pt x="2252" y="9803"/>
                    <a:pt x="2259" y="9798"/>
                    <a:pt x="2266" y="9795"/>
                  </a:cubicBezTo>
                  <a:cubicBezTo>
                    <a:pt x="2285" y="9805"/>
                    <a:pt x="2307" y="9811"/>
                    <a:pt x="2330" y="9816"/>
                  </a:cubicBezTo>
                  <a:cubicBezTo>
                    <a:pt x="2343" y="9819"/>
                    <a:pt x="2356" y="9821"/>
                    <a:pt x="2369" y="9821"/>
                  </a:cubicBezTo>
                  <a:cubicBezTo>
                    <a:pt x="2407" y="9821"/>
                    <a:pt x="2444" y="9808"/>
                    <a:pt x="2475" y="9785"/>
                  </a:cubicBezTo>
                  <a:cubicBezTo>
                    <a:pt x="2486" y="9785"/>
                    <a:pt x="2496" y="9785"/>
                    <a:pt x="2507" y="9785"/>
                  </a:cubicBezTo>
                  <a:cubicBezTo>
                    <a:pt x="2533" y="9785"/>
                    <a:pt x="2559" y="9786"/>
                    <a:pt x="2585" y="9787"/>
                  </a:cubicBezTo>
                  <a:cubicBezTo>
                    <a:pt x="2814" y="9795"/>
                    <a:pt x="3042" y="9816"/>
                    <a:pt x="3269" y="9833"/>
                  </a:cubicBezTo>
                  <a:lnTo>
                    <a:pt x="3486" y="9851"/>
                  </a:lnTo>
                  <a:cubicBezTo>
                    <a:pt x="3597" y="9869"/>
                    <a:pt x="3708" y="9886"/>
                    <a:pt x="3820" y="9886"/>
                  </a:cubicBezTo>
                  <a:cubicBezTo>
                    <a:pt x="3834" y="9886"/>
                    <a:pt x="3847" y="9885"/>
                    <a:pt x="3860" y="9885"/>
                  </a:cubicBezTo>
                  <a:cubicBezTo>
                    <a:pt x="3934" y="9880"/>
                    <a:pt x="3999" y="9831"/>
                    <a:pt x="4025" y="9763"/>
                  </a:cubicBezTo>
                  <a:cubicBezTo>
                    <a:pt x="4190" y="9766"/>
                    <a:pt x="4356" y="9769"/>
                    <a:pt x="4524" y="9771"/>
                  </a:cubicBezTo>
                  <a:cubicBezTo>
                    <a:pt x="4558" y="9771"/>
                    <a:pt x="4592" y="9771"/>
                    <a:pt x="4626" y="9771"/>
                  </a:cubicBezTo>
                  <a:cubicBezTo>
                    <a:pt x="4762" y="9771"/>
                    <a:pt x="4898" y="9769"/>
                    <a:pt x="5033" y="9769"/>
                  </a:cubicBezTo>
                  <a:cubicBezTo>
                    <a:pt x="5088" y="9769"/>
                    <a:pt x="5142" y="9769"/>
                    <a:pt x="5197" y="9769"/>
                  </a:cubicBezTo>
                  <a:cubicBezTo>
                    <a:pt x="5345" y="9769"/>
                    <a:pt x="5494" y="9770"/>
                    <a:pt x="5643" y="9772"/>
                  </a:cubicBezTo>
                  <a:cubicBezTo>
                    <a:pt x="5767" y="9774"/>
                    <a:pt x="5890" y="9776"/>
                    <a:pt x="6014" y="9776"/>
                  </a:cubicBezTo>
                  <a:cubicBezTo>
                    <a:pt x="6092" y="9776"/>
                    <a:pt x="6170" y="9775"/>
                    <a:pt x="6249" y="9773"/>
                  </a:cubicBezTo>
                  <a:cubicBezTo>
                    <a:pt x="6444" y="9766"/>
                    <a:pt x="6637" y="9750"/>
                    <a:pt x="6832" y="9735"/>
                  </a:cubicBezTo>
                  <a:cubicBezTo>
                    <a:pt x="7030" y="9718"/>
                    <a:pt x="7225" y="9709"/>
                    <a:pt x="7423" y="9709"/>
                  </a:cubicBezTo>
                  <a:lnTo>
                    <a:pt x="7424" y="9709"/>
                  </a:lnTo>
                  <a:cubicBezTo>
                    <a:pt x="7429" y="9710"/>
                    <a:pt x="7433" y="9710"/>
                    <a:pt x="7438" y="9710"/>
                  </a:cubicBezTo>
                  <a:lnTo>
                    <a:pt x="7425" y="9710"/>
                  </a:lnTo>
                  <a:cubicBezTo>
                    <a:pt x="7760" y="9724"/>
                    <a:pt x="8094" y="9744"/>
                    <a:pt x="8428" y="9752"/>
                  </a:cubicBezTo>
                  <a:cubicBezTo>
                    <a:pt x="8605" y="9757"/>
                    <a:pt x="8782" y="9760"/>
                    <a:pt x="8959" y="9760"/>
                  </a:cubicBezTo>
                  <a:cubicBezTo>
                    <a:pt x="9180" y="9760"/>
                    <a:pt x="9401" y="9755"/>
                    <a:pt x="9621" y="9740"/>
                  </a:cubicBezTo>
                  <a:cubicBezTo>
                    <a:pt x="9808" y="9728"/>
                    <a:pt x="9992" y="9718"/>
                    <a:pt x="10178" y="9718"/>
                  </a:cubicBezTo>
                  <a:cubicBezTo>
                    <a:pt x="10196" y="9718"/>
                    <a:pt x="10214" y="9718"/>
                    <a:pt x="10231" y="9718"/>
                  </a:cubicBezTo>
                  <a:cubicBezTo>
                    <a:pt x="10427" y="9720"/>
                    <a:pt x="10624" y="9721"/>
                    <a:pt x="10820" y="9724"/>
                  </a:cubicBezTo>
                  <a:cubicBezTo>
                    <a:pt x="10952" y="9728"/>
                    <a:pt x="11084" y="9735"/>
                    <a:pt x="11217" y="9747"/>
                  </a:cubicBezTo>
                  <a:cubicBezTo>
                    <a:pt x="11321" y="9755"/>
                    <a:pt x="11425" y="9761"/>
                    <a:pt x="11530" y="9761"/>
                  </a:cubicBezTo>
                  <a:cubicBezTo>
                    <a:pt x="11564" y="9761"/>
                    <a:pt x="11598" y="9760"/>
                    <a:pt x="11632" y="9759"/>
                  </a:cubicBezTo>
                  <a:cubicBezTo>
                    <a:pt x="11764" y="9755"/>
                    <a:pt x="11895" y="9738"/>
                    <a:pt x="12027" y="9727"/>
                  </a:cubicBezTo>
                  <a:cubicBezTo>
                    <a:pt x="12099" y="9720"/>
                    <a:pt x="12170" y="9716"/>
                    <a:pt x="12242" y="9711"/>
                  </a:cubicBezTo>
                  <a:cubicBezTo>
                    <a:pt x="12266" y="9710"/>
                    <a:pt x="12290" y="9710"/>
                    <a:pt x="12314" y="9710"/>
                  </a:cubicBezTo>
                  <a:cubicBezTo>
                    <a:pt x="12347" y="9710"/>
                    <a:pt x="12380" y="9710"/>
                    <a:pt x="12413" y="9711"/>
                  </a:cubicBezTo>
                  <a:lnTo>
                    <a:pt x="12411" y="9711"/>
                  </a:lnTo>
                  <a:cubicBezTo>
                    <a:pt x="12449" y="9714"/>
                    <a:pt x="12487" y="9718"/>
                    <a:pt x="12526" y="9720"/>
                  </a:cubicBezTo>
                  <a:cubicBezTo>
                    <a:pt x="12724" y="9737"/>
                    <a:pt x="12920" y="9772"/>
                    <a:pt x="13117" y="9792"/>
                  </a:cubicBezTo>
                  <a:cubicBezTo>
                    <a:pt x="13217" y="9803"/>
                    <a:pt x="13318" y="9807"/>
                    <a:pt x="13417" y="9814"/>
                  </a:cubicBezTo>
                  <a:cubicBezTo>
                    <a:pt x="13512" y="9822"/>
                    <a:pt x="13608" y="9831"/>
                    <a:pt x="13704" y="9838"/>
                  </a:cubicBezTo>
                  <a:cubicBezTo>
                    <a:pt x="13800" y="9845"/>
                    <a:pt x="13896" y="9848"/>
                    <a:pt x="13992" y="9848"/>
                  </a:cubicBezTo>
                  <a:cubicBezTo>
                    <a:pt x="14098" y="9848"/>
                    <a:pt x="14204" y="9844"/>
                    <a:pt x="14310" y="9840"/>
                  </a:cubicBezTo>
                  <a:cubicBezTo>
                    <a:pt x="14492" y="9832"/>
                    <a:pt x="14675" y="9812"/>
                    <a:pt x="14859" y="9811"/>
                  </a:cubicBezTo>
                  <a:cubicBezTo>
                    <a:pt x="15001" y="9819"/>
                    <a:pt x="15143" y="9844"/>
                    <a:pt x="15284" y="9859"/>
                  </a:cubicBezTo>
                  <a:cubicBezTo>
                    <a:pt x="15371" y="9868"/>
                    <a:pt x="15458" y="9869"/>
                    <a:pt x="15544" y="9869"/>
                  </a:cubicBezTo>
                  <a:cubicBezTo>
                    <a:pt x="15561" y="9869"/>
                    <a:pt x="15578" y="9869"/>
                    <a:pt x="15595" y="9869"/>
                  </a:cubicBezTo>
                  <a:cubicBezTo>
                    <a:pt x="15610" y="9870"/>
                    <a:pt x="15624" y="9870"/>
                    <a:pt x="15639" y="9872"/>
                  </a:cubicBezTo>
                  <a:cubicBezTo>
                    <a:pt x="15641" y="9873"/>
                    <a:pt x="15643" y="9873"/>
                    <a:pt x="15645" y="9873"/>
                  </a:cubicBezTo>
                  <a:cubicBezTo>
                    <a:pt x="15650" y="9873"/>
                    <a:pt x="15654" y="9872"/>
                    <a:pt x="15658" y="9872"/>
                  </a:cubicBezTo>
                  <a:cubicBezTo>
                    <a:pt x="15751" y="9871"/>
                    <a:pt x="15830" y="9795"/>
                    <a:pt x="15839" y="9703"/>
                  </a:cubicBezTo>
                  <a:cubicBezTo>
                    <a:pt x="15845" y="9633"/>
                    <a:pt x="15810" y="9570"/>
                    <a:pt x="15755" y="9535"/>
                  </a:cubicBezTo>
                  <a:cubicBezTo>
                    <a:pt x="15762" y="9525"/>
                    <a:pt x="15767" y="9514"/>
                    <a:pt x="15771" y="9504"/>
                  </a:cubicBezTo>
                  <a:cubicBezTo>
                    <a:pt x="15795" y="9445"/>
                    <a:pt x="15792" y="9376"/>
                    <a:pt x="15798" y="9313"/>
                  </a:cubicBezTo>
                  <a:cubicBezTo>
                    <a:pt x="15801" y="9280"/>
                    <a:pt x="15803" y="9246"/>
                    <a:pt x="15807" y="9212"/>
                  </a:cubicBezTo>
                  <a:cubicBezTo>
                    <a:pt x="15814" y="9136"/>
                    <a:pt x="15819" y="9060"/>
                    <a:pt x="15826" y="8985"/>
                  </a:cubicBezTo>
                  <a:cubicBezTo>
                    <a:pt x="15842" y="8797"/>
                    <a:pt x="15858" y="8610"/>
                    <a:pt x="15874" y="8423"/>
                  </a:cubicBezTo>
                  <a:cubicBezTo>
                    <a:pt x="15887" y="8277"/>
                    <a:pt x="15900" y="8132"/>
                    <a:pt x="15909" y="7986"/>
                  </a:cubicBezTo>
                  <a:cubicBezTo>
                    <a:pt x="15926" y="7736"/>
                    <a:pt x="15945" y="7486"/>
                    <a:pt x="15946" y="7237"/>
                  </a:cubicBezTo>
                  <a:cubicBezTo>
                    <a:pt x="15950" y="7153"/>
                    <a:pt x="15968" y="7060"/>
                    <a:pt x="15938" y="6982"/>
                  </a:cubicBezTo>
                  <a:cubicBezTo>
                    <a:pt x="15941" y="6960"/>
                    <a:pt x="15944" y="6937"/>
                    <a:pt x="15948" y="6915"/>
                  </a:cubicBezTo>
                  <a:cubicBezTo>
                    <a:pt x="15977" y="6890"/>
                    <a:pt x="15999" y="6856"/>
                    <a:pt x="16007" y="6816"/>
                  </a:cubicBezTo>
                  <a:cubicBezTo>
                    <a:pt x="16053" y="6594"/>
                    <a:pt x="16080" y="6368"/>
                    <a:pt x="16110" y="6143"/>
                  </a:cubicBezTo>
                  <a:cubicBezTo>
                    <a:pt x="16123" y="6050"/>
                    <a:pt x="16128" y="5954"/>
                    <a:pt x="16137" y="5859"/>
                  </a:cubicBezTo>
                  <a:cubicBezTo>
                    <a:pt x="16144" y="5785"/>
                    <a:pt x="16151" y="5713"/>
                    <a:pt x="16157" y="5640"/>
                  </a:cubicBezTo>
                  <a:cubicBezTo>
                    <a:pt x="16165" y="5545"/>
                    <a:pt x="16172" y="5449"/>
                    <a:pt x="16179" y="5353"/>
                  </a:cubicBezTo>
                  <a:cubicBezTo>
                    <a:pt x="16187" y="5309"/>
                    <a:pt x="16195" y="5265"/>
                    <a:pt x="16201" y="5222"/>
                  </a:cubicBezTo>
                  <a:cubicBezTo>
                    <a:pt x="16209" y="5177"/>
                    <a:pt x="16215" y="5130"/>
                    <a:pt x="16224" y="5086"/>
                  </a:cubicBezTo>
                  <a:cubicBezTo>
                    <a:pt x="16246" y="4986"/>
                    <a:pt x="16272" y="4886"/>
                    <a:pt x="16246" y="4785"/>
                  </a:cubicBezTo>
                  <a:cubicBezTo>
                    <a:pt x="16241" y="4768"/>
                    <a:pt x="16235" y="4752"/>
                    <a:pt x="16224" y="4738"/>
                  </a:cubicBezTo>
                  <a:cubicBezTo>
                    <a:pt x="16227" y="4705"/>
                    <a:pt x="16229" y="4673"/>
                    <a:pt x="16231" y="4640"/>
                  </a:cubicBezTo>
                  <a:cubicBezTo>
                    <a:pt x="16256" y="4645"/>
                    <a:pt x="16283" y="4651"/>
                    <a:pt x="16308" y="4658"/>
                  </a:cubicBezTo>
                  <a:cubicBezTo>
                    <a:pt x="16319" y="4661"/>
                    <a:pt x="16329" y="4665"/>
                    <a:pt x="16340" y="4668"/>
                  </a:cubicBezTo>
                  <a:cubicBezTo>
                    <a:pt x="16340" y="4671"/>
                    <a:pt x="16340" y="4673"/>
                    <a:pt x="16340" y="4674"/>
                  </a:cubicBezTo>
                  <a:cubicBezTo>
                    <a:pt x="16337" y="4715"/>
                    <a:pt x="16335" y="4754"/>
                    <a:pt x="16340" y="4795"/>
                  </a:cubicBezTo>
                  <a:cubicBezTo>
                    <a:pt x="16350" y="4866"/>
                    <a:pt x="16413" y="4927"/>
                    <a:pt x="16482" y="4942"/>
                  </a:cubicBezTo>
                  <a:lnTo>
                    <a:pt x="16485" y="4942"/>
                  </a:lnTo>
                  <a:cubicBezTo>
                    <a:pt x="16497" y="4944"/>
                    <a:pt x="16510" y="4946"/>
                    <a:pt x="16523" y="4946"/>
                  </a:cubicBezTo>
                  <a:cubicBezTo>
                    <a:pt x="16607" y="4946"/>
                    <a:pt x="16692" y="4889"/>
                    <a:pt x="16706" y="4802"/>
                  </a:cubicBezTo>
                  <a:cubicBezTo>
                    <a:pt x="16713" y="4760"/>
                    <a:pt x="16715" y="4717"/>
                    <a:pt x="16713" y="4675"/>
                  </a:cubicBezTo>
                  <a:cubicBezTo>
                    <a:pt x="16715" y="4637"/>
                    <a:pt x="16717" y="4597"/>
                    <a:pt x="16719" y="4560"/>
                  </a:cubicBezTo>
                  <a:cubicBezTo>
                    <a:pt x="16734" y="4536"/>
                    <a:pt x="16742" y="4511"/>
                    <a:pt x="16745" y="4483"/>
                  </a:cubicBezTo>
                  <a:cubicBezTo>
                    <a:pt x="16761" y="4310"/>
                    <a:pt x="16772" y="4138"/>
                    <a:pt x="16782" y="3966"/>
                  </a:cubicBezTo>
                  <a:cubicBezTo>
                    <a:pt x="16813" y="3591"/>
                    <a:pt x="16850" y="3217"/>
                    <a:pt x="16884" y="2843"/>
                  </a:cubicBezTo>
                  <a:cubicBezTo>
                    <a:pt x="16910" y="2556"/>
                    <a:pt x="16937" y="2269"/>
                    <a:pt x="16961" y="1982"/>
                  </a:cubicBezTo>
                  <a:cubicBezTo>
                    <a:pt x="16993" y="1951"/>
                    <a:pt x="17013" y="1908"/>
                    <a:pt x="17019" y="1860"/>
                  </a:cubicBezTo>
                  <a:cubicBezTo>
                    <a:pt x="17027" y="1787"/>
                    <a:pt x="17019" y="1718"/>
                    <a:pt x="17013" y="1646"/>
                  </a:cubicBezTo>
                  <a:cubicBezTo>
                    <a:pt x="17010" y="1591"/>
                    <a:pt x="17005" y="1535"/>
                    <a:pt x="17004" y="1479"/>
                  </a:cubicBezTo>
                  <a:cubicBezTo>
                    <a:pt x="17004" y="1461"/>
                    <a:pt x="17004" y="1441"/>
                    <a:pt x="17004" y="1423"/>
                  </a:cubicBezTo>
                  <a:cubicBezTo>
                    <a:pt x="17009" y="1380"/>
                    <a:pt x="17012" y="1335"/>
                    <a:pt x="17016" y="1292"/>
                  </a:cubicBezTo>
                  <a:cubicBezTo>
                    <a:pt x="17028" y="1199"/>
                    <a:pt x="17046" y="1106"/>
                    <a:pt x="17062" y="1014"/>
                  </a:cubicBezTo>
                  <a:cubicBezTo>
                    <a:pt x="17072" y="959"/>
                    <a:pt x="17081" y="905"/>
                    <a:pt x="17086" y="849"/>
                  </a:cubicBezTo>
                  <a:cubicBezTo>
                    <a:pt x="17096" y="775"/>
                    <a:pt x="17101" y="703"/>
                    <a:pt x="17077" y="630"/>
                  </a:cubicBezTo>
                  <a:cubicBezTo>
                    <a:pt x="17073" y="615"/>
                    <a:pt x="17066" y="602"/>
                    <a:pt x="17058" y="590"/>
                  </a:cubicBezTo>
                  <a:cubicBezTo>
                    <a:pt x="17059" y="526"/>
                    <a:pt x="17058" y="463"/>
                    <a:pt x="17052" y="400"/>
                  </a:cubicBezTo>
                  <a:cubicBezTo>
                    <a:pt x="17048" y="353"/>
                    <a:pt x="17035" y="305"/>
                    <a:pt x="17010" y="265"/>
                  </a:cubicBezTo>
                  <a:cubicBezTo>
                    <a:pt x="16987" y="229"/>
                    <a:pt x="16955" y="206"/>
                    <a:pt x="16920" y="187"/>
                  </a:cubicBezTo>
                  <a:cubicBezTo>
                    <a:pt x="16894" y="171"/>
                    <a:pt x="16866" y="164"/>
                    <a:pt x="16838" y="164"/>
                  </a:cubicBezTo>
                  <a:cubicBezTo>
                    <a:pt x="16801" y="164"/>
                    <a:pt x="16764" y="176"/>
                    <a:pt x="16733" y="196"/>
                  </a:cubicBezTo>
                  <a:cubicBezTo>
                    <a:pt x="16660" y="195"/>
                    <a:pt x="16587" y="194"/>
                    <a:pt x="16514" y="193"/>
                  </a:cubicBezTo>
                  <a:cubicBezTo>
                    <a:pt x="16007" y="174"/>
                    <a:pt x="15500" y="146"/>
                    <a:pt x="14995" y="123"/>
                  </a:cubicBezTo>
                  <a:cubicBezTo>
                    <a:pt x="14598" y="106"/>
                    <a:pt x="14201" y="88"/>
                    <a:pt x="13805" y="72"/>
                  </a:cubicBezTo>
                  <a:cubicBezTo>
                    <a:pt x="13577" y="62"/>
                    <a:pt x="13350" y="52"/>
                    <a:pt x="13121" y="42"/>
                  </a:cubicBezTo>
                  <a:cubicBezTo>
                    <a:pt x="13034" y="38"/>
                    <a:pt x="12947" y="34"/>
                    <a:pt x="12860" y="30"/>
                  </a:cubicBezTo>
                  <a:cubicBezTo>
                    <a:pt x="12857" y="30"/>
                    <a:pt x="12854" y="30"/>
                    <a:pt x="12852" y="30"/>
                  </a:cubicBezTo>
                  <a:cubicBezTo>
                    <a:pt x="12849" y="30"/>
                    <a:pt x="12846" y="30"/>
                    <a:pt x="12843" y="29"/>
                  </a:cubicBezTo>
                  <a:cubicBezTo>
                    <a:pt x="12796" y="26"/>
                    <a:pt x="12749" y="21"/>
                    <a:pt x="12702" y="18"/>
                  </a:cubicBezTo>
                  <a:cubicBezTo>
                    <a:pt x="12615" y="11"/>
                    <a:pt x="12530" y="0"/>
                    <a:pt x="124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46" name="Google Shape;2146;p42"/>
            <p:cNvSpPr/>
            <p:nvPr/>
          </p:nvSpPr>
          <p:spPr>
            <a:xfrm flipH="1">
              <a:off x="6650758" y="3922662"/>
              <a:ext cx="940965" cy="65297"/>
            </a:xfrm>
            <a:custGeom>
              <a:avLst/>
              <a:gdLst/>
              <a:ahLst/>
              <a:cxnLst/>
              <a:rect l="l" t="t" r="r" b="b"/>
              <a:pathLst>
                <a:path w="15396" h="1055" extrusionOk="0">
                  <a:moveTo>
                    <a:pt x="4982" y="1"/>
                  </a:moveTo>
                  <a:cubicBezTo>
                    <a:pt x="4783" y="1"/>
                    <a:pt x="4584" y="4"/>
                    <a:pt x="4385" y="8"/>
                  </a:cubicBezTo>
                  <a:cubicBezTo>
                    <a:pt x="4175" y="12"/>
                    <a:pt x="3963" y="17"/>
                    <a:pt x="3753" y="23"/>
                  </a:cubicBezTo>
                  <a:cubicBezTo>
                    <a:pt x="3617" y="26"/>
                    <a:pt x="3482" y="33"/>
                    <a:pt x="3347" y="39"/>
                  </a:cubicBezTo>
                  <a:cubicBezTo>
                    <a:pt x="3249" y="41"/>
                    <a:pt x="3149" y="41"/>
                    <a:pt x="3052" y="54"/>
                  </a:cubicBezTo>
                  <a:cubicBezTo>
                    <a:pt x="3007" y="58"/>
                    <a:pt x="2969" y="84"/>
                    <a:pt x="2942" y="119"/>
                  </a:cubicBezTo>
                  <a:cubicBezTo>
                    <a:pt x="2898" y="115"/>
                    <a:pt x="2853" y="113"/>
                    <a:pt x="2808" y="111"/>
                  </a:cubicBezTo>
                  <a:cubicBezTo>
                    <a:pt x="2631" y="99"/>
                    <a:pt x="2455" y="91"/>
                    <a:pt x="2278" y="89"/>
                  </a:cubicBezTo>
                  <a:cubicBezTo>
                    <a:pt x="2263" y="89"/>
                    <a:pt x="2248" y="89"/>
                    <a:pt x="2233" y="89"/>
                  </a:cubicBezTo>
                  <a:cubicBezTo>
                    <a:pt x="2166" y="89"/>
                    <a:pt x="2099" y="91"/>
                    <a:pt x="2032" y="92"/>
                  </a:cubicBezTo>
                  <a:cubicBezTo>
                    <a:pt x="1992" y="91"/>
                    <a:pt x="1951" y="89"/>
                    <a:pt x="1911" y="87"/>
                  </a:cubicBezTo>
                  <a:cubicBezTo>
                    <a:pt x="1719" y="80"/>
                    <a:pt x="1528" y="72"/>
                    <a:pt x="1337" y="59"/>
                  </a:cubicBezTo>
                  <a:cubicBezTo>
                    <a:pt x="1244" y="54"/>
                    <a:pt x="1152" y="46"/>
                    <a:pt x="1059" y="41"/>
                  </a:cubicBezTo>
                  <a:cubicBezTo>
                    <a:pt x="1014" y="38"/>
                    <a:pt x="971" y="35"/>
                    <a:pt x="925" y="34"/>
                  </a:cubicBezTo>
                  <a:cubicBezTo>
                    <a:pt x="911" y="33"/>
                    <a:pt x="896" y="33"/>
                    <a:pt x="882" y="33"/>
                  </a:cubicBezTo>
                  <a:cubicBezTo>
                    <a:pt x="854" y="33"/>
                    <a:pt x="827" y="35"/>
                    <a:pt x="800" y="43"/>
                  </a:cubicBezTo>
                  <a:cubicBezTo>
                    <a:pt x="757" y="58"/>
                    <a:pt x="720" y="81"/>
                    <a:pt x="692" y="116"/>
                  </a:cubicBezTo>
                  <a:cubicBezTo>
                    <a:pt x="688" y="121"/>
                    <a:pt x="686" y="124"/>
                    <a:pt x="683" y="129"/>
                  </a:cubicBezTo>
                  <a:cubicBezTo>
                    <a:pt x="672" y="128"/>
                    <a:pt x="662" y="128"/>
                    <a:pt x="652" y="128"/>
                  </a:cubicBezTo>
                  <a:cubicBezTo>
                    <a:pt x="606" y="126"/>
                    <a:pt x="560" y="123"/>
                    <a:pt x="515" y="123"/>
                  </a:cubicBezTo>
                  <a:cubicBezTo>
                    <a:pt x="496" y="123"/>
                    <a:pt x="476" y="122"/>
                    <a:pt x="457" y="122"/>
                  </a:cubicBezTo>
                  <a:cubicBezTo>
                    <a:pt x="423" y="122"/>
                    <a:pt x="388" y="125"/>
                    <a:pt x="355" y="138"/>
                  </a:cubicBezTo>
                  <a:cubicBezTo>
                    <a:pt x="300" y="160"/>
                    <a:pt x="256" y="196"/>
                    <a:pt x="237" y="254"/>
                  </a:cubicBezTo>
                  <a:cubicBezTo>
                    <a:pt x="223" y="295"/>
                    <a:pt x="223" y="344"/>
                    <a:pt x="240" y="384"/>
                  </a:cubicBezTo>
                  <a:cubicBezTo>
                    <a:pt x="205" y="390"/>
                    <a:pt x="170" y="397"/>
                    <a:pt x="136" y="405"/>
                  </a:cubicBezTo>
                  <a:cubicBezTo>
                    <a:pt x="73" y="421"/>
                    <a:pt x="24" y="482"/>
                    <a:pt x="13" y="544"/>
                  </a:cubicBezTo>
                  <a:cubicBezTo>
                    <a:pt x="0" y="602"/>
                    <a:pt x="18" y="664"/>
                    <a:pt x="60" y="708"/>
                  </a:cubicBezTo>
                  <a:cubicBezTo>
                    <a:pt x="49" y="761"/>
                    <a:pt x="60" y="821"/>
                    <a:pt x="97" y="865"/>
                  </a:cubicBezTo>
                  <a:cubicBezTo>
                    <a:pt x="125" y="896"/>
                    <a:pt x="161" y="912"/>
                    <a:pt x="200" y="920"/>
                  </a:cubicBezTo>
                  <a:cubicBezTo>
                    <a:pt x="205" y="928"/>
                    <a:pt x="209" y="937"/>
                    <a:pt x="215" y="945"/>
                  </a:cubicBezTo>
                  <a:cubicBezTo>
                    <a:pt x="248" y="988"/>
                    <a:pt x="299" y="1008"/>
                    <a:pt x="351" y="1008"/>
                  </a:cubicBezTo>
                  <a:cubicBezTo>
                    <a:pt x="353" y="1008"/>
                    <a:pt x="354" y="1008"/>
                    <a:pt x="356" y="1008"/>
                  </a:cubicBezTo>
                  <a:cubicBezTo>
                    <a:pt x="381" y="1008"/>
                    <a:pt x="406" y="1004"/>
                    <a:pt x="429" y="993"/>
                  </a:cubicBezTo>
                  <a:cubicBezTo>
                    <a:pt x="496" y="996"/>
                    <a:pt x="562" y="997"/>
                    <a:pt x="629" y="997"/>
                  </a:cubicBezTo>
                  <a:cubicBezTo>
                    <a:pt x="673" y="997"/>
                    <a:pt x="718" y="996"/>
                    <a:pt x="763" y="995"/>
                  </a:cubicBezTo>
                  <a:cubicBezTo>
                    <a:pt x="883" y="990"/>
                    <a:pt x="1003" y="983"/>
                    <a:pt x="1122" y="973"/>
                  </a:cubicBezTo>
                  <a:cubicBezTo>
                    <a:pt x="1245" y="963"/>
                    <a:pt x="1368" y="951"/>
                    <a:pt x="1491" y="941"/>
                  </a:cubicBezTo>
                  <a:cubicBezTo>
                    <a:pt x="1605" y="931"/>
                    <a:pt x="1721" y="927"/>
                    <a:pt x="1835" y="917"/>
                  </a:cubicBezTo>
                  <a:cubicBezTo>
                    <a:pt x="2029" y="899"/>
                    <a:pt x="2221" y="876"/>
                    <a:pt x="2415" y="864"/>
                  </a:cubicBezTo>
                  <a:cubicBezTo>
                    <a:pt x="2613" y="852"/>
                    <a:pt x="2811" y="845"/>
                    <a:pt x="3009" y="840"/>
                  </a:cubicBezTo>
                  <a:cubicBezTo>
                    <a:pt x="3397" y="833"/>
                    <a:pt x="3784" y="820"/>
                    <a:pt x="4173" y="814"/>
                  </a:cubicBezTo>
                  <a:cubicBezTo>
                    <a:pt x="4378" y="812"/>
                    <a:pt x="4585" y="806"/>
                    <a:pt x="4792" y="800"/>
                  </a:cubicBezTo>
                  <a:cubicBezTo>
                    <a:pt x="4992" y="795"/>
                    <a:pt x="5193" y="792"/>
                    <a:pt x="5393" y="789"/>
                  </a:cubicBezTo>
                  <a:cubicBezTo>
                    <a:pt x="5780" y="781"/>
                    <a:pt x="6168" y="773"/>
                    <a:pt x="6554" y="771"/>
                  </a:cubicBezTo>
                  <a:cubicBezTo>
                    <a:pt x="6815" y="774"/>
                    <a:pt x="7074" y="797"/>
                    <a:pt x="7333" y="806"/>
                  </a:cubicBezTo>
                  <a:cubicBezTo>
                    <a:pt x="7597" y="816"/>
                    <a:pt x="7860" y="813"/>
                    <a:pt x="8124" y="815"/>
                  </a:cubicBezTo>
                  <a:cubicBezTo>
                    <a:pt x="8124" y="815"/>
                    <a:pt x="8123" y="815"/>
                    <a:pt x="8122" y="814"/>
                  </a:cubicBezTo>
                  <a:lnTo>
                    <a:pt x="8122" y="814"/>
                  </a:lnTo>
                  <a:lnTo>
                    <a:pt x="8131" y="815"/>
                  </a:lnTo>
                  <a:lnTo>
                    <a:pt x="8135" y="815"/>
                  </a:lnTo>
                  <a:cubicBezTo>
                    <a:pt x="8309" y="820"/>
                    <a:pt x="8482" y="830"/>
                    <a:pt x="8656" y="853"/>
                  </a:cubicBezTo>
                  <a:cubicBezTo>
                    <a:pt x="8663" y="854"/>
                    <a:pt x="8670" y="854"/>
                    <a:pt x="8676" y="854"/>
                  </a:cubicBezTo>
                  <a:cubicBezTo>
                    <a:pt x="8727" y="854"/>
                    <a:pt x="8771" y="828"/>
                    <a:pt x="8804" y="791"/>
                  </a:cubicBezTo>
                  <a:cubicBezTo>
                    <a:pt x="8912" y="792"/>
                    <a:pt x="9021" y="795"/>
                    <a:pt x="9130" y="797"/>
                  </a:cubicBezTo>
                  <a:cubicBezTo>
                    <a:pt x="9335" y="800"/>
                    <a:pt x="9539" y="811"/>
                    <a:pt x="9744" y="829"/>
                  </a:cubicBezTo>
                  <a:cubicBezTo>
                    <a:pt x="9930" y="847"/>
                    <a:pt x="10116" y="870"/>
                    <a:pt x="10303" y="884"/>
                  </a:cubicBezTo>
                  <a:cubicBezTo>
                    <a:pt x="10696" y="913"/>
                    <a:pt x="11091" y="923"/>
                    <a:pt x="11484" y="950"/>
                  </a:cubicBezTo>
                  <a:cubicBezTo>
                    <a:pt x="11670" y="963"/>
                    <a:pt x="11855" y="973"/>
                    <a:pt x="12041" y="973"/>
                  </a:cubicBezTo>
                  <a:cubicBezTo>
                    <a:pt x="12051" y="973"/>
                    <a:pt x="12061" y="973"/>
                    <a:pt x="12071" y="973"/>
                  </a:cubicBezTo>
                  <a:cubicBezTo>
                    <a:pt x="12171" y="973"/>
                    <a:pt x="12273" y="969"/>
                    <a:pt x="12375" y="967"/>
                  </a:cubicBezTo>
                  <a:cubicBezTo>
                    <a:pt x="12474" y="965"/>
                    <a:pt x="12574" y="964"/>
                    <a:pt x="12673" y="963"/>
                  </a:cubicBezTo>
                  <a:lnTo>
                    <a:pt x="12679" y="963"/>
                  </a:lnTo>
                  <a:cubicBezTo>
                    <a:pt x="12910" y="967"/>
                    <a:pt x="13140" y="974"/>
                    <a:pt x="13370" y="974"/>
                  </a:cubicBezTo>
                  <a:lnTo>
                    <a:pt x="13347" y="974"/>
                  </a:lnTo>
                  <a:cubicBezTo>
                    <a:pt x="13471" y="976"/>
                    <a:pt x="13596" y="981"/>
                    <a:pt x="13722" y="993"/>
                  </a:cubicBezTo>
                  <a:cubicBezTo>
                    <a:pt x="13844" y="1006"/>
                    <a:pt x="13965" y="1023"/>
                    <a:pt x="14086" y="1037"/>
                  </a:cubicBezTo>
                  <a:cubicBezTo>
                    <a:pt x="14203" y="1050"/>
                    <a:pt x="14319" y="1054"/>
                    <a:pt x="14435" y="1054"/>
                  </a:cubicBezTo>
                  <a:cubicBezTo>
                    <a:pt x="14497" y="1054"/>
                    <a:pt x="14560" y="1053"/>
                    <a:pt x="14622" y="1052"/>
                  </a:cubicBezTo>
                  <a:cubicBezTo>
                    <a:pt x="14690" y="1052"/>
                    <a:pt x="14758" y="1051"/>
                    <a:pt x="14827" y="1051"/>
                  </a:cubicBezTo>
                  <a:lnTo>
                    <a:pt x="14827" y="1051"/>
                  </a:lnTo>
                  <a:cubicBezTo>
                    <a:pt x="14904" y="1052"/>
                    <a:pt x="14980" y="1053"/>
                    <a:pt x="15056" y="1053"/>
                  </a:cubicBezTo>
                  <a:cubicBezTo>
                    <a:pt x="15085" y="1053"/>
                    <a:pt x="15113" y="1054"/>
                    <a:pt x="15141" y="1054"/>
                  </a:cubicBezTo>
                  <a:cubicBezTo>
                    <a:pt x="15148" y="1054"/>
                    <a:pt x="15155" y="1054"/>
                    <a:pt x="15162" y="1054"/>
                  </a:cubicBezTo>
                  <a:lnTo>
                    <a:pt x="15180" y="1054"/>
                  </a:lnTo>
                  <a:cubicBezTo>
                    <a:pt x="15255" y="1052"/>
                    <a:pt x="15326" y="1006"/>
                    <a:pt x="15359" y="937"/>
                  </a:cubicBezTo>
                  <a:cubicBezTo>
                    <a:pt x="15396" y="862"/>
                    <a:pt x="15379" y="775"/>
                    <a:pt x="15358" y="698"/>
                  </a:cubicBezTo>
                  <a:cubicBezTo>
                    <a:pt x="15357" y="695"/>
                    <a:pt x="15356" y="689"/>
                    <a:pt x="15355" y="685"/>
                  </a:cubicBezTo>
                  <a:cubicBezTo>
                    <a:pt x="15360" y="660"/>
                    <a:pt x="15363" y="633"/>
                    <a:pt x="15357" y="608"/>
                  </a:cubicBezTo>
                  <a:cubicBezTo>
                    <a:pt x="15349" y="560"/>
                    <a:pt x="15321" y="522"/>
                    <a:pt x="15285" y="496"/>
                  </a:cubicBezTo>
                  <a:cubicBezTo>
                    <a:pt x="15261" y="455"/>
                    <a:pt x="15229" y="421"/>
                    <a:pt x="15179" y="400"/>
                  </a:cubicBezTo>
                  <a:cubicBezTo>
                    <a:pt x="15150" y="388"/>
                    <a:pt x="15122" y="383"/>
                    <a:pt x="15094" y="383"/>
                  </a:cubicBezTo>
                  <a:cubicBezTo>
                    <a:pt x="15078" y="383"/>
                    <a:pt x="15062" y="384"/>
                    <a:pt x="15046" y="387"/>
                  </a:cubicBezTo>
                  <a:cubicBezTo>
                    <a:pt x="15045" y="386"/>
                    <a:pt x="15045" y="386"/>
                    <a:pt x="15045" y="386"/>
                  </a:cubicBezTo>
                  <a:cubicBezTo>
                    <a:pt x="14989" y="327"/>
                    <a:pt x="14911" y="302"/>
                    <a:pt x="14832" y="291"/>
                  </a:cubicBezTo>
                  <a:cubicBezTo>
                    <a:pt x="14774" y="281"/>
                    <a:pt x="14714" y="274"/>
                    <a:pt x="14655" y="269"/>
                  </a:cubicBezTo>
                  <a:cubicBezTo>
                    <a:pt x="14623" y="266"/>
                    <a:pt x="14591" y="263"/>
                    <a:pt x="14559" y="259"/>
                  </a:cubicBezTo>
                  <a:cubicBezTo>
                    <a:pt x="14553" y="258"/>
                    <a:pt x="14546" y="257"/>
                    <a:pt x="14539" y="256"/>
                  </a:cubicBezTo>
                  <a:cubicBezTo>
                    <a:pt x="14522" y="255"/>
                    <a:pt x="14504" y="254"/>
                    <a:pt x="14487" y="251"/>
                  </a:cubicBezTo>
                  <a:cubicBezTo>
                    <a:pt x="14457" y="249"/>
                    <a:pt x="14428" y="247"/>
                    <a:pt x="14400" y="245"/>
                  </a:cubicBezTo>
                  <a:cubicBezTo>
                    <a:pt x="14260" y="235"/>
                    <a:pt x="14122" y="223"/>
                    <a:pt x="13982" y="217"/>
                  </a:cubicBezTo>
                  <a:cubicBezTo>
                    <a:pt x="13562" y="201"/>
                    <a:pt x="13141" y="192"/>
                    <a:pt x="12720" y="185"/>
                  </a:cubicBezTo>
                  <a:cubicBezTo>
                    <a:pt x="12556" y="182"/>
                    <a:pt x="12392" y="181"/>
                    <a:pt x="12229" y="181"/>
                  </a:cubicBezTo>
                  <a:cubicBezTo>
                    <a:pt x="12174" y="181"/>
                    <a:pt x="12119" y="181"/>
                    <a:pt x="12065" y="182"/>
                  </a:cubicBezTo>
                  <a:cubicBezTo>
                    <a:pt x="12017" y="182"/>
                    <a:pt x="11969" y="182"/>
                    <a:pt x="11921" y="183"/>
                  </a:cubicBezTo>
                  <a:cubicBezTo>
                    <a:pt x="11865" y="182"/>
                    <a:pt x="11808" y="180"/>
                    <a:pt x="11750" y="180"/>
                  </a:cubicBezTo>
                  <a:cubicBezTo>
                    <a:pt x="11609" y="178"/>
                    <a:pt x="11467" y="175"/>
                    <a:pt x="11326" y="174"/>
                  </a:cubicBezTo>
                  <a:cubicBezTo>
                    <a:pt x="11322" y="171"/>
                    <a:pt x="11318" y="170"/>
                    <a:pt x="11314" y="168"/>
                  </a:cubicBezTo>
                  <a:cubicBezTo>
                    <a:pt x="11268" y="154"/>
                    <a:pt x="11220" y="146"/>
                    <a:pt x="11172" y="142"/>
                  </a:cubicBezTo>
                  <a:cubicBezTo>
                    <a:pt x="11113" y="136"/>
                    <a:pt x="11054" y="131"/>
                    <a:pt x="10996" y="127"/>
                  </a:cubicBezTo>
                  <a:cubicBezTo>
                    <a:pt x="10905" y="121"/>
                    <a:pt x="10814" y="115"/>
                    <a:pt x="10724" y="108"/>
                  </a:cubicBezTo>
                  <a:cubicBezTo>
                    <a:pt x="10593" y="99"/>
                    <a:pt x="10463" y="92"/>
                    <a:pt x="10332" y="87"/>
                  </a:cubicBezTo>
                  <a:cubicBezTo>
                    <a:pt x="9933" y="71"/>
                    <a:pt x="9534" y="57"/>
                    <a:pt x="9134" y="49"/>
                  </a:cubicBezTo>
                  <a:cubicBezTo>
                    <a:pt x="8913" y="46"/>
                    <a:pt x="8694" y="41"/>
                    <a:pt x="8473" y="39"/>
                  </a:cubicBezTo>
                  <a:cubicBezTo>
                    <a:pt x="8450" y="39"/>
                    <a:pt x="8427" y="39"/>
                    <a:pt x="8403" y="39"/>
                  </a:cubicBezTo>
                  <a:cubicBezTo>
                    <a:pt x="8222" y="39"/>
                    <a:pt x="8040" y="42"/>
                    <a:pt x="7857" y="42"/>
                  </a:cubicBezTo>
                  <a:lnTo>
                    <a:pt x="7857" y="42"/>
                  </a:lnTo>
                  <a:cubicBezTo>
                    <a:pt x="7845" y="42"/>
                    <a:pt x="7833" y="42"/>
                    <a:pt x="7822" y="42"/>
                  </a:cubicBezTo>
                  <a:cubicBezTo>
                    <a:pt x="7802" y="42"/>
                    <a:pt x="7782" y="42"/>
                    <a:pt x="7762" y="44"/>
                  </a:cubicBezTo>
                  <a:cubicBezTo>
                    <a:pt x="7733" y="48"/>
                    <a:pt x="7706" y="56"/>
                    <a:pt x="7677" y="64"/>
                  </a:cubicBezTo>
                  <a:cubicBezTo>
                    <a:pt x="7657" y="71"/>
                    <a:pt x="7638" y="80"/>
                    <a:pt x="7622" y="92"/>
                  </a:cubicBezTo>
                  <a:cubicBezTo>
                    <a:pt x="7560" y="94"/>
                    <a:pt x="7497" y="95"/>
                    <a:pt x="7434" y="96"/>
                  </a:cubicBezTo>
                  <a:cubicBezTo>
                    <a:pt x="7214" y="102"/>
                    <a:pt x="6995" y="105"/>
                    <a:pt x="6775" y="106"/>
                  </a:cubicBezTo>
                  <a:cubicBezTo>
                    <a:pt x="6755" y="96"/>
                    <a:pt x="6733" y="89"/>
                    <a:pt x="6709" y="87"/>
                  </a:cubicBezTo>
                  <a:cubicBezTo>
                    <a:pt x="6329" y="59"/>
                    <a:pt x="5950" y="39"/>
                    <a:pt x="5570" y="20"/>
                  </a:cubicBezTo>
                  <a:cubicBezTo>
                    <a:pt x="5374" y="10"/>
                    <a:pt x="5178" y="1"/>
                    <a:pt x="498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7" name="Google Shape;2147;p42"/>
            <p:cNvSpPr/>
            <p:nvPr/>
          </p:nvSpPr>
          <p:spPr>
            <a:xfrm flipH="1">
              <a:off x="6602170" y="3737109"/>
              <a:ext cx="1054766" cy="37940"/>
            </a:xfrm>
            <a:custGeom>
              <a:avLst/>
              <a:gdLst/>
              <a:ahLst/>
              <a:cxnLst/>
              <a:rect l="l" t="t" r="r" b="b"/>
              <a:pathLst>
                <a:path w="17258" h="613" extrusionOk="0">
                  <a:moveTo>
                    <a:pt x="13404" y="0"/>
                  </a:moveTo>
                  <a:cubicBezTo>
                    <a:pt x="13316" y="0"/>
                    <a:pt x="13227" y="3"/>
                    <a:pt x="13139" y="11"/>
                  </a:cubicBezTo>
                  <a:cubicBezTo>
                    <a:pt x="13007" y="22"/>
                    <a:pt x="12873" y="34"/>
                    <a:pt x="12741" y="41"/>
                  </a:cubicBezTo>
                  <a:cubicBezTo>
                    <a:pt x="12665" y="44"/>
                    <a:pt x="12588" y="45"/>
                    <a:pt x="12512" y="45"/>
                  </a:cubicBezTo>
                  <a:cubicBezTo>
                    <a:pt x="12474" y="45"/>
                    <a:pt x="12436" y="45"/>
                    <a:pt x="12398" y="44"/>
                  </a:cubicBezTo>
                  <a:cubicBezTo>
                    <a:pt x="12188" y="36"/>
                    <a:pt x="11977" y="27"/>
                    <a:pt x="11767" y="27"/>
                  </a:cubicBezTo>
                  <a:cubicBezTo>
                    <a:pt x="11728" y="27"/>
                    <a:pt x="11689" y="27"/>
                    <a:pt x="11650" y="28"/>
                  </a:cubicBezTo>
                  <a:cubicBezTo>
                    <a:pt x="11401" y="33"/>
                    <a:pt x="11151" y="40"/>
                    <a:pt x="10902" y="42"/>
                  </a:cubicBezTo>
                  <a:lnTo>
                    <a:pt x="10897" y="42"/>
                  </a:lnTo>
                  <a:cubicBezTo>
                    <a:pt x="10504" y="35"/>
                    <a:pt x="10109" y="15"/>
                    <a:pt x="9715" y="15"/>
                  </a:cubicBezTo>
                  <a:cubicBezTo>
                    <a:pt x="9620" y="15"/>
                    <a:pt x="9525" y="16"/>
                    <a:pt x="9430" y="19"/>
                  </a:cubicBezTo>
                  <a:cubicBezTo>
                    <a:pt x="9222" y="25"/>
                    <a:pt x="9014" y="37"/>
                    <a:pt x="8807" y="51"/>
                  </a:cubicBezTo>
                  <a:cubicBezTo>
                    <a:pt x="8607" y="65"/>
                    <a:pt x="8406" y="73"/>
                    <a:pt x="8205" y="80"/>
                  </a:cubicBezTo>
                  <a:cubicBezTo>
                    <a:pt x="7811" y="91"/>
                    <a:pt x="7417" y="105"/>
                    <a:pt x="7022" y="107"/>
                  </a:cubicBezTo>
                  <a:lnTo>
                    <a:pt x="7012" y="107"/>
                  </a:lnTo>
                  <a:cubicBezTo>
                    <a:pt x="7014" y="107"/>
                    <a:pt x="7017" y="107"/>
                    <a:pt x="7019" y="106"/>
                  </a:cubicBezTo>
                  <a:cubicBezTo>
                    <a:pt x="6804" y="100"/>
                    <a:pt x="6590" y="91"/>
                    <a:pt x="6375" y="84"/>
                  </a:cubicBezTo>
                  <a:cubicBezTo>
                    <a:pt x="6319" y="82"/>
                    <a:pt x="6262" y="82"/>
                    <a:pt x="6206" y="82"/>
                  </a:cubicBezTo>
                  <a:cubicBezTo>
                    <a:pt x="6062" y="82"/>
                    <a:pt x="5918" y="86"/>
                    <a:pt x="5775" y="89"/>
                  </a:cubicBezTo>
                  <a:cubicBezTo>
                    <a:pt x="5679" y="91"/>
                    <a:pt x="5584" y="91"/>
                    <a:pt x="5488" y="91"/>
                  </a:cubicBezTo>
                  <a:cubicBezTo>
                    <a:pt x="5393" y="91"/>
                    <a:pt x="5297" y="91"/>
                    <a:pt x="5201" y="90"/>
                  </a:cubicBezTo>
                  <a:cubicBezTo>
                    <a:pt x="5156" y="90"/>
                    <a:pt x="5111" y="90"/>
                    <a:pt x="5067" y="90"/>
                  </a:cubicBezTo>
                  <a:cubicBezTo>
                    <a:pt x="4895" y="90"/>
                    <a:pt x="4725" y="92"/>
                    <a:pt x="4553" y="98"/>
                  </a:cubicBezTo>
                  <a:cubicBezTo>
                    <a:pt x="4359" y="106"/>
                    <a:pt x="4165" y="114"/>
                    <a:pt x="3969" y="116"/>
                  </a:cubicBezTo>
                  <a:cubicBezTo>
                    <a:pt x="3728" y="112"/>
                    <a:pt x="3487" y="106"/>
                    <a:pt x="3245" y="106"/>
                  </a:cubicBezTo>
                  <a:cubicBezTo>
                    <a:pt x="3132" y="106"/>
                    <a:pt x="3019" y="113"/>
                    <a:pt x="2907" y="119"/>
                  </a:cubicBezTo>
                  <a:cubicBezTo>
                    <a:pt x="2773" y="125"/>
                    <a:pt x="2640" y="131"/>
                    <a:pt x="2507" y="137"/>
                  </a:cubicBezTo>
                  <a:cubicBezTo>
                    <a:pt x="2323" y="144"/>
                    <a:pt x="2137" y="143"/>
                    <a:pt x="1953" y="151"/>
                  </a:cubicBezTo>
                  <a:cubicBezTo>
                    <a:pt x="1739" y="161"/>
                    <a:pt x="1526" y="170"/>
                    <a:pt x="1312" y="179"/>
                  </a:cubicBezTo>
                  <a:cubicBezTo>
                    <a:pt x="1113" y="186"/>
                    <a:pt x="915" y="193"/>
                    <a:pt x="717" y="207"/>
                  </a:cubicBezTo>
                  <a:cubicBezTo>
                    <a:pt x="619" y="213"/>
                    <a:pt x="523" y="223"/>
                    <a:pt x="426" y="231"/>
                  </a:cubicBezTo>
                  <a:cubicBezTo>
                    <a:pt x="376" y="234"/>
                    <a:pt x="328" y="239"/>
                    <a:pt x="279" y="240"/>
                  </a:cubicBezTo>
                  <a:cubicBezTo>
                    <a:pt x="273" y="240"/>
                    <a:pt x="268" y="240"/>
                    <a:pt x="262" y="241"/>
                  </a:cubicBezTo>
                  <a:cubicBezTo>
                    <a:pt x="251" y="224"/>
                    <a:pt x="235" y="212"/>
                    <a:pt x="213" y="212"/>
                  </a:cubicBezTo>
                  <a:cubicBezTo>
                    <a:pt x="191" y="212"/>
                    <a:pt x="173" y="227"/>
                    <a:pt x="164" y="247"/>
                  </a:cubicBezTo>
                  <a:cubicBezTo>
                    <a:pt x="65" y="263"/>
                    <a:pt x="0" y="368"/>
                    <a:pt x="18" y="462"/>
                  </a:cubicBezTo>
                  <a:cubicBezTo>
                    <a:pt x="35" y="555"/>
                    <a:pt x="116" y="612"/>
                    <a:pt x="205" y="612"/>
                  </a:cubicBezTo>
                  <a:cubicBezTo>
                    <a:pt x="214" y="612"/>
                    <a:pt x="224" y="612"/>
                    <a:pt x="233" y="610"/>
                  </a:cubicBezTo>
                  <a:lnTo>
                    <a:pt x="236" y="610"/>
                  </a:lnTo>
                  <a:cubicBezTo>
                    <a:pt x="228" y="611"/>
                    <a:pt x="220" y="611"/>
                    <a:pt x="212" y="613"/>
                  </a:cubicBezTo>
                  <a:cubicBezTo>
                    <a:pt x="275" y="609"/>
                    <a:pt x="338" y="608"/>
                    <a:pt x="400" y="603"/>
                  </a:cubicBezTo>
                  <a:cubicBezTo>
                    <a:pt x="486" y="597"/>
                    <a:pt x="571" y="590"/>
                    <a:pt x="654" y="583"/>
                  </a:cubicBezTo>
                  <a:cubicBezTo>
                    <a:pt x="794" y="570"/>
                    <a:pt x="933" y="563"/>
                    <a:pt x="1072" y="559"/>
                  </a:cubicBezTo>
                  <a:cubicBezTo>
                    <a:pt x="1474" y="543"/>
                    <a:pt x="1877" y="520"/>
                    <a:pt x="2279" y="512"/>
                  </a:cubicBezTo>
                  <a:cubicBezTo>
                    <a:pt x="2490" y="507"/>
                    <a:pt x="2700" y="499"/>
                    <a:pt x="2910" y="489"/>
                  </a:cubicBezTo>
                  <a:cubicBezTo>
                    <a:pt x="3102" y="479"/>
                    <a:pt x="3293" y="476"/>
                    <a:pt x="3485" y="475"/>
                  </a:cubicBezTo>
                  <a:lnTo>
                    <a:pt x="3485" y="475"/>
                  </a:lnTo>
                  <a:cubicBezTo>
                    <a:pt x="3643" y="479"/>
                    <a:pt x="3800" y="483"/>
                    <a:pt x="3959" y="486"/>
                  </a:cubicBezTo>
                  <a:cubicBezTo>
                    <a:pt x="3981" y="486"/>
                    <a:pt x="4003" y="486"/>
                    <a:pt x="4025" y="486"/>
                  </a:cubicBezTo>
                  <a:cubicBezTo>
                    <a:pt x="4193" y="486"/>
                    <a:pt x="4360" y="476"/>
                    <a:pt x="4527" y="470"/>
                  </a:cubicBezTo>
                  <a:cubicBezTo>
                    <a:pt x="4703" y="462"/>
                    <a:pt x="4877" y="459"/>
                    <a:pt x="5052" y="459"/>
                  </a:cubicBezTo>
                  <a:cubicBezTo>
                    <a:pt x="5096" y="459"/>
                    <a:pt x="5140" y="459"/>
                    <a:pt x="5184" y="459"/>
                  </a:cubicBezTo>
                  <a:cubicBezTo>
                    <a:pt x="5292" y="460"/>
                    <a:pt x="5400" y="461"/>
                    <a:pt x="5509" y="461"/>
                  </a:cubicBezTo>
                  <a:cubicBezTo>
                    <a:pt x="5589" y="461"/>
                    <a:pt x="5669" y="460"/>
                    <a:pt x="5748" y="459"/>
                  </a:cubicBezTo>
                  <a:cubicBezTo>
                    <a:pt x="5949" y="456"/>
                    <a:pt x="6149" y="452"/>
                    <a:pt x="6349" y="452"/>
                  </a:cubicBezTo>
                  <a:lnTo>
                    <a:pt x="6354" y="452"/>
                  </a:lnTo>
                  <a:cubicBezTo>
                    <a:pt x="6606" y="462"/>
                    <a:pt x="6858" y="476"/>
                    <a:pt x="7110" y="476"/>
                  </a:cubicBezTo>
                  <a:cubicBezTo>
                    <a:pt x="7162" y="476"/>
                    <a:pt x="7214" y="476"/>
                    <a:pt x="7266" y="474"/>
                  </a:cubicBezTo>
                  <a:cubicBezTo>
                    <a:pt x="7672" y="464"/>
                    <a:pt x="8075" y="456"/>
                    <a:pt x="8481" y="439"/>
                  </a:cubicBezTo>
                  <a:cubicBezTo>
                    <a:pt x="8684" y="431"/>
                    <a:pt x="8887" y="416"/>
                    <a:pt x="9091" y="403"/>
                  </a:cubicBezTo>
                  <a:cubicBezTo>
                    <a:pt x="9288" y="391"/>
                    <a:pt x="9485" y="386"/>
                    <a:pt x="9683" y="385"/>
                  </a:cubicBezTo>
                  <a:lnTo>
                    <a:pt x="9683" y="385"/>
                  </a:lnTo>
                  <a:cubicBezTo>
                    <a:pt x="9871" y="386"/>
                    <a:pt x="10059" y="390"/>
                    <a:pt x="10246" y="394"/>
                  </a:cubicBezTo>
                  <a:cubicBezTo>
                    <a:pt x="10428" y="398"/>
                    <a:pt x="10609" y="406"/>
                    <a:pt x="10791" y="409"/>
                  </a:cubicBezTo>
                  <a:cubicBezTo>
                    <a:pt x="10842" y="410"/>
                    <a:pt x="10892" y="410"/>
                    <a:pt x="10943" y="410"/>
                  </a:cubicBezTo>
                  <a:cubicBezTo>
                    <a:pt x="11105" y="410"/>
                    <a:pt x="11267" y="406"/>
                    <a:pt x="11428" y="402"/>
                  </a:cubicBezTo>
                  <a:cubicBezTo>
                    <a:pt x="11576" y="399"/>
                    <a:pt x="11723" y="396"/>
                    <a:pt x="11871" y="396"/>
                  </a:cubicBezTo>
                  <a:cubicBezTo>
                    <a:pt x="11894" y="396"/>
                    <a:pt x="11916" y="396"/>
                    <a:pt x="11939" y="396"/>
                  </a:cubicBezTo>
                  <a:lnTo>
                    <a:pt x="11915" y="396"/>
                  </a:lnTo>
                  <a:cubicBezTo>
                    <a:pt x="12049" y="401"/>
                    <a:pt x="12182" y="406"/>
                    <a:pt x="12314" y="411"/>
                  </a:cubicBezTo>
                  <a:cubicBezTo>
                    <a:pt x="12372" y="413"/>
                    <a:pt x="12429" y="414"/>
                    <a:pt x="12486" y="414"/>
                  </a:cubicBezTo>
                  <a:cubicBezTo>
                    <a:pt x="12565" y="414"/>
                    <a:pt x="12643" y="413"/>
                    <a:pt x="12721" y="411"/>
                  </a:cubicBezTo>
                  <a:cubicBezTo>
                    <a:pt x="12837" y="408"/>
                    <a:pt x="12952" y="398"/>
                    <a:pt x="13068" y="388"/>
                  </a:cubicBezTo>
                  <a:cubicBezTo>
                    <a:pt x="13196" y="377"/>
                    <a:pt x="13323" y="371"/>
                    <a:pt x="13450" y="369"/>
                  </a:cubicBezTo>
                  <a:cubicBezTo>
                    <a:pt x="13600" y="375"/>
                    <a:pt x="13749" y="386"/>
                    <a:pt x="13899" y="387"/>
                  </a:cubicBezTo>
                  <a:cubicBezTo>
                    <a:pt x="13987" y="387"/>
                    <a:pt x="14075" y="386"/>
                    <a:pt x="14163" y="385"/>
                  </a:cubicBezTo>
                  <a:cubicBezTo>
                    <a:pt x="14212" y="384"/>
                    <a:pt x="14260" y="383"/>
                    <a:pt x="14309" y="383"/>
                  </a:cubicBezTo>
                  <a:cubicBezTo>
                    <a:pt x="14329" y="383"/>
                    <a:pt x="14349" y="383"/>
                    <a:pt x="14369" y="384"/>
                  </a:cubicBezTo>
                  <a:cubicBezTo>
                    <a:pt x="14470" y="384"/>
                    <a:pt x="14571" y="384"/>
                    <a:pt x="14672" y="384"/>
                  </a:cubicBezTo>
                  <a:cubicBezTo>
                    <a:pt x="14722" y="384"/>
                    <a:pt x="14773" y="384"/>
                    <a:pt x="14823" y="384"/>
                  </a:cubicBezTo>
                  <a:cubicBezTo>
                    <a:pt x="14888" y="383"/>
                    <a:pt x="14955" y="382"/>
                    <a:pt x="15021" y="380"/>
                  </a:cubicBezTo>
                  <a:cubicBezTo>
                    <a:pt x="15078" y="379"/>
                    <a:pt x="15136" y="378"/>
                    <a:pt x="15194" y="378"/>
                  </a:cubicBezTo>
                  <a:cubicBezTo>
                    <a:pt x="15207" y="378"/>
                    <a:pt x="15221" y="378"/>
                    <a:pt x="15235" y="378"/>
                  </a:cubicBezTo>
                  <a:cubicBezTo>
                    <a:pt x="15404" y="383"/>
                    <a:pt x="15573" y="388"/>
                    <a:pt x="15742" y="390"/>
                  </a:cubicBezTo>
                  <a:lnTo>
                    <a:pt x="15740" y="390"/>
                  </a:lnTo>
                  <a:cubicBezTo>
                    <a:pt x="15948" y="392"/>
                    <a:pt x="16156" y="401"/>
                    <a:pt x="16364" y="407"/>
                  </a:cubicBezTo>
                  <a:cubicBezTo>
                    <a:pt x="16566" y="412"/>
                    <a:pt x="16768" y="425"/>
                    <a:pt x="16968" y="450"/>
                  </a:cubicBezTo>
                  <a:cubicBezTo>
                    <a:pt x="16985" y="452"/>
                    <a:pt x="17002" y="456"/>
                    <a:pt x="17020" y="458"/>
                  </a:cubicBezTo>
                  <a:cubicBezTo>
                    <a:pt x="17032" y="459"/>
                    <a:pt x="17044" y="460"/>
                    <a:pt x="17055" y="460"/>
                  </a:cubicBezTo>
                  <a:cubicBezTo>
                    <a:pt x="17141" y="459"/>
                    <a:pt x="17220" y="403"/>
                    <a:pt x="17238" y="313"/>
                  </a:cubicBezTo>
                  <a:cubicBezTo>
                    <a:pt x="17257" y="218"/>
                    <a:pt x="17193" y="112"/>
                    <a:pt x="17094" y="96"/>
                  </a:cubicBezTo>
                  <a:cubicBezTo>
                    <a:pt x="16854" y="57"/>
                    <a:pt x="16608" y="43"/>
                    <a:pt x="16364" y="36"/>
                  </a:cubicBezTo>
                  <a:cubicBezTo>
                    <a:pt x="16116" y="29"/>
                    <a:pt x="15867" y="21"/>
                    <a:pt x="15619" y="19"/>
                  </a:cubicBezTo>
                  <a:lnTo>
                    <a:pt x="15620" y="19"/>
                  </a:lnTo>
                  <a:cubicBezTo>
                    <a:pt x="15489" y="17"/>
                    <a:pt x="15357" y="9"/>
                    <a:pt x="15225" y="9"/>
                  </a:cubicBezTo>
                  <a:cubicBezTo>
                    <a:pt x="15217" y="9"/>
                    <a:pt x="15209" y="9"/>
                    <a:pt x="15200" y="9"/>
                  </a:cubicBezTo>
                  <a:cubicBezTo>
                    <a:pt x="15185" y="9"/>
                    <a:pt x="15170" y="8"/>
                    <a:pt x="15155" y="8"/>
                  </a:cubicBezTo>
                  <a:cubicBezTo>
                    <a:pt x="15091" y="8"/>
                    <a:pt x="15028" y="10"/>
                    <a:pt x="14965" y="11"/>
                  </a:cubicBezTo>
                  <a:cubicBezTo>
                    <a:pt x="14896" y="13"/>
                    <a:pt x="14825" y="14"/>
                    <a:pt x="14757" y="14"/>
                  </a:cubicBezTo>
                  <a:cubicBezTo>
                    <a:pt x="14727" y="15"/>
                    <a:pt x="14698" y="15"/>
                    <a:pt x="14668" y="15"/>
                  </a:cubicBezTo>
                  <a:cubicBezTo>
                    <a:pt x="14588" y="15"/>
                    <a:pt x="14508" y="14"/>
                    <a:pt x="14428" y="14"/>
                  </a:cubicBezTo>
                  <a:cubicBezTo>
                    <a:pt x="14399" y="14"/>
                    <a:pt x="14370" y="14"/>
                    <a:pt x="14340" y="14"/>
                  </a:cubicBezTo>
                  <a:cubicBezTo>
                    <a:pt x="14207" y="15"/>
                    <a:pt x="14074" y="18"/>
                    <a:pt x="13941" y="18"/>
                  </a:cubicBezTo>
                  <a:cubicBezTo>
                    <a:pt x="13919" y="18"/>
                    <a:pt x="13898" y="18"/>
                    <a:pt x="13876" y="18"/>
                  </a:cubicBezTo>
                  <a:lnTo>
                    <a:pt x="13900" y="18"/>
                  </a:lnTo>
                  <a:cubicBezTo>
                    <a:pt x="13735" y="10"/>
                    <a:pt x="13570" y="0"/>
                    <a:pt x="134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8" name="Google Shape;2148;p42"/>
            <p:cNvSpPr/>
            <p:nvPr/>
          </p:nvSpPr>
          <p:spPr>
            <a:xfrm flipH="1">
              <a:off x="6614394" y="3780928"/>
              <a:ext cx="1036186" cy="37197"/>
            </a:xfrm>
            <a:custGeom>
              <a:avLst/>
              <a:gdLst/>
              <a:ahLst/>
              <a:cxnLst/>
              <a:rect l="l" t="t" r="r" b="b"/>
              <a:pathLst>
                <a:path w="16954" h="601" extrusionOk="0">
                  <a:moveTo>
                    <a:pt x="734" y="187"/>
                  </a:moveTo>
                  <a:lnTo>
                    <a:pt x="734" y="187"/>
                  </a:lnTo>
                  <a:cubicBezTo>
                    <a:pt x="730" y="188"/>
                    <a:pt x="725" y="189"/>
                    <a:pt x="721" y="189"/>
                  </a:cubicBezTo>
                  <a:cubicBezTo>
                    <a:pt x="725" y="189"/>
                    <a:pt x="730" y="188"/>
                    <a:pt x="734" y="187"/>
                  </a:cubicBezTo>
                  <a:close/>
                  <a:moveTo>
                    <a:pt x="3932" y="445"/>
                  </a:moveTo>
                  <a:cubicBezTo>
                    <a:pt x="3933" y="445"/>
                    <a:pt x="3934" y="445"/>
                    <a:pt x="3935" y="445"/>
                  </a:cubicBezTo>
                  <a:cubicBezTo>
                    <a:pt x="3934" y="445"/>
                    <a:pt x="3933" y="445"/>
                    <a:pt x="3932" y="445"/>
                  </a:cubicBezTo>
                  <a:close/>
                  <a:moveTo>
                    <a:pt x="6651" y="1"/>
                  </a:moveTo>
                  <a:cubicBezTo>
                    <a:pt x="6593" y="1"/>
                    <a:pt x="6536" y="1"/>
                    <a:pt x="6478" y="2"/>
                  </a:cubicBezTo>
                  <a:cubicBezTo>
                    <a:pt x="6314" y="4"/>
                    <a:pt x="6150" y="8"/>
                    <a:pt x="5985" y="8"/>
                  </a:cubicBezTo>
                  <a:cubicBezTo>
                    <a:pt x="5965" y="8"/>
                    <a:pt x="5945" y="8"/>
                    <a:pt x="5925" y="7"/>
                  </a:cubicBezTo>
                  <a:cubicBezTo>
                    <a:pt x="5868" y="7"/>
                    <a:pt x="5812" y="7"/>
                    <a:pt x="5755" y="7"/>
                  </a:cubicBezTo>
                  <a:cubicBezTo>
                    <a:pt x="5608" y="7"/>
                    <a:pt x="5460" y="9"/>
                    <a:pt x="5312" y="19"/>
                  </a:cubicBezTo>
                  <a:cubicBezTo>
                    <a:pt x="5125" y="30"/>
                    <a:pt x="4938" y="51"/>
                    <a:pt x="4750" y="60"/>
                  </a:cubicBezTo>
                  <a:cubicBezTo>
                    <a:pt x="4562" y="70"/>
                    <a:pt x="4374" y="78"/>
                    <a:pt x="4185" y="78"/>
                  </a:cubicBezTo>
                  <a:cubicBezTo>
                    <a:pt x="4174" y="78"/>
                    <a:pt x="4162" y="78"/>
                    <a:pt x="4151" y="78"/>
                  </a:cubicBezTo>
                  <a:lnTo>
                    <a:pt x="4152" y="78"/>
                  </a:lnTo>
                  <a:cubicBezTo>
                    <a:pt x="4033" y="76"/>
                    <a:pt x="3912" y="75"/>
                    <a:pt x="3792" y="75"/>
                  </a:cubicBezTo>
                  <a:lnTo>
                    <a:pt x="3816" y="75"/>
                  </a:lnTo>
                  <a:cubicBezTo>
                    <a:pt x="3546" y="71"/>
                    <a:pt x="3276" y="69"/>
                    <a:pt x="3006" y="67"/>
                  </a:cubicBezTo>
                  <a:lnTo>
                    <a:pt x="3010" y="67"/>
                  </a:lnTo>
                  <a:cubicBezTo>
                    <a:pt x="2893" y="65"/>
                    <a:pt x="2775" y="61"/>
                    <a:pt x="2657" y="61"/>
                  </a:cubicBezTo>
                  <a:cubicBezTo>
                    <a:pt x="2590" y="61"/>
                    <a:pt x="2522" y="62"/>
                    <a:pt x="2455" y="67"/>
                  </a:cubicBezTo>
                  <a:cubicBezTo>
                    <a:pt x="2269" y="79"/>
                    <a:pt x="2084" y="98"/>
                    <a:pt x="1898" y="113"/>
                  </a:cubicBezTo>
                  <a:cubicBezTo>
                    <a:pt x="1704" y="129"/>
                    <a:pt x="1511" y="132"/>
                    <a:pt x="1316" y="135"/>
                  </a:cubicBezTo>
                  <a:cubicBezTo>
                    <a:pt x="1121" y="139"/>
                    <a:pt x="928" y="163"/>
                    <a:pt x="734" y="187"/>
                  </a:cubicBezTo>
                  <a:lnTo>
                    <a:pt x="734" y="187"/>
                  </a:lnTo>
                  <a:cubicBezTo>
                    <a:pt x="738" y="187"/>
                    <a:pt x="741" y="187"/>
                    <a:pt x="745" y="187"/>
                  </a:cubicBezTo>
                  <a:cubicBezTo>
                    <a:pt x="645" y="198"/>
                    <a:pt x="548" y="210"/>
                    <a:pt x="447" y="213"/>
                  </a:cubicBezTo>
                  <a:cubicBezTo>
                    <a:pt x="400" y="214"/>
                    <a:pt x="354" y="217"/>
                    <a:pt x="307" y="219"/>
                  </a:cubicBezTo>
                  <a:cubicBezTo>
                    <a:pt x="250" y="222"/>
                    <a:pt x="184" y="222"/>
                    <a:pt x="132" y="248"/>
                  </a:cubicBezTo>
                  <a:cubicBezTo>
                    <a:pt x="41" y="292"/>
                    <a:pt x="0" y="403"/>
                    <a:pt x="44" y="495"/>
                  </a:cubicBezTo>
                  <a:cubicBezTo>
                    <a:pt x="75" y="560"/>
                    <a:pt x="143" y="600"/>
                    <a:pt x="212" y="600"/>
                  </a:cubicBezTo>
                  <a:cubicBezTo>
                    <a:pt x="228" y="600"/>
                    <a:pt x="243" y="598"/>
                    <a:pt x="259" y="594"/>
                  </a:cubicBezTo>
                  <a:lnTo>
                    <a:pt x="261" y="594"/>
                  </a:lnTo>
                  <a:cubicBezTo>
                    <a:pt x="379" y="583"/>
                    <a:pt x="497" y="584"/>
                    <a:pt x="615" y="573"/>
                  </a:cubicBezTo>
                  <a:cubicBezTo>
                    <a:pt x="742" y="562"/>
                    <a:pt x="869" y="543"/>
                    <a:pt x="996" y="528"/>
                  </a:cubicBezTo>
                  <a:cubicBezTo>
                    <a:pt x="1137" y="513"/>
                    <a:pt x="1276" y="506"/>
                    <a:pt x="1419" y="504"/>
                  </a:cubicBezTo>
                  <a:cubicBezTo>
                    <a:pt x="1560" y="503"/>
                    <a:pt x="1703" y="500"/>
                    <a:pt x="1844" y="488"/>
                  </a:cubicBezTo>
                  <a:cubicBezTo>
                    <a:pt x="1985" y="477"/>
                    <a:pt x="2128" y="465"/>
                    <a:pt x="2270" y="452"/>
                  </a:cubicBezTo>
                  <a:cubicBezTo>
                    <a:pt x="2402" y="442"/>
                    <a:pt x="2532" y="432"/>
                    <a:pt x="2662" y="432"/>
                  </a:cubicBezTo>
                  <a:cubicBezTo>
                    <a:pt x="2932" y="437"/>
                    <a:pt x="3203" y="436"/>
                    <a:pt x="3473" y="439"/>
                  </a:cubicBezTo>
                  <a:lnTo>
                    <a:pt x="3475" y="439"/>
                  </a:lnTo>
                  <a:cubicBezTo>
                    <a:pt x="3628" y="442"/>
                    <a:pt x="3780" y="444"/>
                    <a:pt x="3932" y="445"/>
                  </a:cubicBezTo>
                  <a:lnTo>
                    <a:pt x="3932" y="445"/>
                  </a:lnTo>
                  <a:cubicBezTo>
                    <a:pt x="3930" y="445"/>
                    <a:pt x="3927" y="445"/>
                    <a:pt x="3925" y="444"/>
                  </a:cubicBezTo>
                  <a:lnTo>
                    <a:pt x="3925" y="444"/>
                  </a:lnTo>
                  <a:cubicBezTo>
                    <a:pt x="4027" y="446"/>
                    <a:pt x="4129" y="447"/>
                    <a:pt x="4231" y="447"/>
                  </a:cubicBezTo>
                  <a:cubicBezTo>
                    <a:pt x="4291" y="447"/>
                    <a:pt x="4350" y="447"/>
                    <a:pt x="4409" y="445"/>
                  </a:cubicBezTo>
                  <a:cubicBezTo>
                    <a:pt x="4606" y="441"/>
                    <a:pt x="4804" y="429"/>
                    <a:pt x="5001" y="413"/>
                  </a:cubicBezTo>
                  <a:cubicBezTo>
                    <a:pt x="5187" y="400"/>
                    <a:pt x="5375" y="379"/>
                    <a:pt x="5563" y="378"/>
                  </a:cubicBezTo>
                  <a:cubicBezTo>
                    <a:pt x="5618" y="377"/>
                    <a:pt x="5673" y="377"/>
                    <a:pt x="5727" y="377"/>
                  </a:cubicBezTo>
                  <a:cubicBezTo>
                    <a:pt x="5815" y="377"/>
                    <a:pt x="5903" y="378"/>
                    <a:pt x="5992" y="378"/>
                  </a:cubicBezTo>
                  <a:cubicBezTo>
                    <a:pt x="6046" y="378"/>
                    <a:pt x="6101" y="377"/>
                    <a:pt x="6156" y="377"/>
                  </a:cubicBezTo>
                  <a:cubicBezTo>
                    <a:pt x="6242" y="376"/>
                    <a:pt x="6331" y="374"/>
                    <a:pt x="6417" y="372"/>
                  </a:cubicBezTo>
                  <a:cubicBezTo>
                    <a:pt x="6525" y="371"/>
                    <a:pt x="6634" y="369"/>
                    <a:pt x="6742" y="369"/>
                  </a:cubicBezTo>
                  <a:cubicBezTo>
                    <a:pt x="6980" y="373"/>
                    <a:pt x="7217" y="377"/>
                    <a:pt x="7455" y="384"/>
                  </a:cubicBezTo>
                  <a:cubicBezTo>
                    <a:pt x="7703" y="393"/>
                    <a:pt x="7951" y="392"/>
                    <a:pt x="8199" y="397"/>
                  </a:cubicBezTo>
                  <a:cubicBezTo>
                    <a:pt x="8392" y="403"/>
                    <a:pt x="8587" y="415"/>
                    <a:pt x="8780" y="420"/>
                  </a:cubicBezTo>
                  <a:cubicBezTo>
                    <a:pt x="8986" y="427"/>
                    <a:pt x="9193" y="431"/>
                    <a:pt x="9398" y="432"/>
                  </a:cubicBezTo>
                  <a:cubicBezTo>
                    <a:pt x="9595" y="432"/>
                    <a:pt x="9791" y="427"/>
                    <a:pt x="9987" y="415"/>
                  </a:cubicBezTo>
                  <a:cubicBezTo>
                    <a:pt x="10175" y="403"/>
                    <a:pt x="10365" y="400"/>
                    <a:pt x="10553" y="400"/>
                  </a:cubicBezTo>
                  <a:cubicBezTo>
                    <a:pt x="10549" y="400"/>
                    <a:pt x="10545" y="398"/>
                    <a:pt x="10542" y="398"/>
                  </a:cubicBezTo>
                  <a:cubicBezTo>
                    <a:pt x="10548" y="398"/>
                    <a:pt x="10553" y="398"/>
                    <a:pt x="10559" y="400"/>
                  </a:cubicBezTo>
                  <a:lnTo>
                    <a:pt x="10560" y="400"/>
                  </a:lnTo>
                  <a:cubicBezTo>
                    <a:pt x="10694" y="402"/>
                    <a:pt x="10828" y="407"/>
                    <a:pt x="10963" y="415"/>
                  </a:cubicBezTo>
                  <a:cubicBezTo>
                    <a:pt x="11105" y="423"/>
                    <a:pt x="11247" y="435"/>
                    <a:pt x="11390" y="440"/>
                  </a:cubicBezTo>
                  <a:cubicBezTo>
                    <a:pt x="11474" y="442"/>
                    <a:pt x="11558" y="444"/>
                    <a:pt x="11642" y="444"/>
                  </a:cubicBezTo>
                  <a:cubicBezTo>
                    <a:pt x="11702" y="444"/>
                    <a:pt x="11763" y="443"/>
                    <a:pt x="11824" y="441"/>
                  </a:cubicBezTo>
                  <a:cubicBezTo>
                    <a:pt x="11967" y="435"/>
                    <a:pt x="12110" y="433"/>
                    <a:pt x="12253" y="432"/>
                  </a:cubicBezTo>
                  <a:cubicBezTo>
                    <a:pt x="12248" y="432"/>
                    <a:pt x="12243" y="432"/>
                    <a:pt x="12238" y="431"/>
                  </a:cubicBezTo>
                  <a:lnTo>
                    <a:pt x="12238" y="431"/>
                  </a:lnTo>
                  <a:cubicBezTo>
                    <a:pt x="12454" y="434"/>
                    <a:pt x="12670" y="441"/>
                    <a:pt x="12886" y="443"/>
                  </a:cubicBezTo>
                  <a:cubicBezTo>
                    <a:pt x="13006" y="443"/>
                    <a:pt x="13127" y="440"/>
                    <a:pt x="13249" y="437"/>
                  </a:cubicBezTo>
                  <a:cubicBezTo>
                    <a:pt x="13340" y="434"/>
                    <a:pt x="13432" y="431"/>
                    <a:pt x="13524" y="431"/>
                  </a:cubicBezTo>
                  <a:lnTo>
                    <a:pt x="13524" y="431"/>
                  </a:lnTo>
                  <a:cubicBezTo>
                    <a:pt x="13682" y="433"/>
                    <a:pt x="13840" y="433"/>
                    <a:pt x="13998" y="433"/>
                  </a:cubicBezTo>
                  <a:cubicBezTo>
                    <a:pt x="14103" y="433"/>
                    <a:pt x="14207" y="433"/>
                    <a:pt x="14311" y="433"/>
                  </a:cubicBezTo>
                  <a:lnTo>
                    <a:pt x="14311" y="433"/>
                  </a:lnTo>
                  <a:cubicBezTo>
                    <a:pt x="14355" y="433"/>
                    <a:pt x="14397" y="433"/>
                    <a:pt x="14441" y="434"/>
                  </a:cubicBezTo>
                  <a:cubicBezTo>
                    <a:pt x="14588" y="434"/>
                    <a:pt x="14733" y="428"/>
                    <a:pt x="14879" y="423"/>
                  </a:cubicBezTo>
                  <a:cubicBezTo>
                    <a:pt x="15006" y="418"/>
                    <a:pt x="15131" y="413"/>
                    <a:pt x="15257" y="412"/>
                  </a:cubicBezTo>
                  <a:lnTo>
                    <a:pt x="15257" y="412"/>
                  </a:lnTo>
                  <a:cubicBezTo>
                    <a:pt x="15376" y="413"/>
                    <a:pt x="15496" y="419"/>
                    <a:pt x="15616" y="427"/>
                  </a:cubicBezTo>
                  <a:cubicBezTo>
                    <a:pt x="15749" y="435"/>
                    <a:pt x="15884" y="435"/>
                    <a:pt x="16019" y="441"/>
                  </a:cubicBezTo>
                  <a:cubicBezTo>
                    <a:pt x="16145" y="447"/>
                    <a:pt x="16271" y="457"/>
                    <a:pt x="16395" y="463"/>
                  </a:cubicBezTo>
                  <a:cubicBezTo>
                    <a:pt x="16467" y="465"/>
                    <a:pt x="16538" y="466"/>
                    <a:pt x="16609" y="466"/>
                  </a:cubicBezTo>
                  <a:cubicBezTo>
                    <a:pt x="16664" y="465"/>
                    <a:pt x="16718" y="463"/>
                    <a:pt x="16773" y="459"/>
                  </a:cubicBezTo>
                  <a:cubicBezTo>
                    <a:pt x="16873" y="452"/>
                    <a:pt x="16953" y="365"/>
                    <a:pt x="16948" y="265"/>
                  </a:cubicBezTo>
                  <a:cubicBezTo>
                    <a:pt x="16942" y="168"/>
                    <a:pt x="16860" y="89"/>
                    <a:pt x="16765" y="89"/>
                  </a:cubicBezTo>
                  <a:cubicBezTo>
                    <a:pt x="16761" y="89"/>
                    <a:pt x="16757" y="89"/>
                    <a:pt x="16753" y="90"/>
                  </a:cubicBezTo>
                  <a:cubicBezTo>
                    <a:pt x="16698" y="93"/>
                    <a:pt x="16643" y="97"/>
                    <a:pt x="16590" y="98"/>
                  </a:cubicBezTo>
                  <a:cubicBezTo>
                    <a:pt x="16422" y="94"/>
                    <a:pt x="16255" y="82"/>
                    <a:pt x="16088" y="74"/>
                  </a:cubicBezTo>
                  <a:cubicBezTo>
                    <a:pt x="15997" y="69"/>
                    <a:pt x="15906" y="70"/>
                    <a:pt x="15816" y="66"/>
                  </a:cubicBezTo>
                  <a:cubicBezTo>
                    <a:pt x="15724" y="62"/>
                    <a:pt x="15634" y="55"/>
                    <a:pt x="15542" y="51"/>
                  </a:cubicBezTo>
                  <a:cubicBezTo>
                    <a:pt x="15441" y="46"/>
                    <a:pt x="15340" y="44"/>
                    <a:pt x="15240" y="44"/>
                  </a:cubicBezTo>
                  <a:cubicBezTo>
                    <a:pt x="15152" y="44"/>
                    <a:pt x="15065" y="45"/>
                    <a:pt x="14977" y="49"/>
                  </a:cubicBezTo>
                  <a:cubicBezTo>
                    <a:pt x="14800" y="54"/>
                    <a:pt x="14625" y="64"/>
                    <a:pt x="14448" y="65"/>
                  </a:cubicBezTo>
                  <a:lnTo>
                    <a:pt x="14448" y="65"/>
                  </a:lnTo>
                  <a:cubicBezTo>
                    <a:pt x="14402" y="63"/>
                    <a:pt x="14358" y="63"/>
                    <a:pt x="14312" y="63"/>
                  </a:cubicBezTo>
                  <a:lnTo>
                    <a:pt x="14336" y="63"/>
                  </a:lnTo>
                  <a:cubicBezTo>
                    <a:pt x="14288" y="63"/>
                    <a:pt x="14239" y="63"/>
                    <a:pt x="14191" y="63"/>
                  </a:cubicBezTo>
                  <a:cubicBezTo>
                    <a:pt x="14050" y="63"/>
                    <a:pt x="13909" y="64"/>
                    <a:pt x="13769" y="65"/>
                  </a:cubicBezTo>
                  <a:lnTo>
                    <a:pt x="13769" y="65"/>
                  </a:lnTo>
                  <a:cubicBezTo>
                    <a:pt x="13678" y="64"/>
                    <a:pt x="13586" y="61"/>
                    <a:pt x="13494" y="61"/>
                  </a:cubicBezTo>
                  <a:cubicBezTo>
                    <a:pt x="13450" y="61"/>
                    <a:pt x="13407" y="62"/>
                    <a:pt x="13363" y="63"/>
                  </a:cubicBezTo>
                  <a:cubicBezTo>
                    <a:pt x="13235" y="68"/>
                    <a:pt x="13107" y="73"/>
                    <a:pt x="12979" y="74"/>
                  </a:cubicBezTo>
                  <a:cubicBezTo>
                    <a:pt x="12737" y="73"/>
                    <a:pt x="12497" y="65"/>
                    <a:pt x="12256" y="62"/>
                  </a:cubicBezTo>
                  <a:cubicBezTo>
                    <a:pt x="12239" y="62"/>
                    <a:pt x="12222" y="62"/>
                    <a:pt x="12205" y="62"/>
                  </a:cubicBezTo>
                  <a:cubicBezTo>
                    <a:pt x="12096" y="62"/>
                    <a:pt x="11986" y="65"/>
                    <a:pt x="11877" y="68"/>
                  </a:cubicBezTo>
                  <a:cubicBezTo>
                    <a:pt x="11765" y="71"/>
                    <a:pt x="11655" y="75"/>
                    <a:pt x="11542" y="75"/>
                  </a:cubicBezTo>
                  <a:cubicBezTo>
                    <a:pt x="11196" y="62"/>
                    <a:pt x="10851" y="29"/>
                    <a:pt x="10504" y="29"/>
                  </a:cubicBezTo>
                  <a:cubicBezTo>
                    <a:pt x="10469" y="29"/>
                    <a:pt x="10434" y="30"/>
                    <a:pt x="10399" y="30"/>
                  </a:cubicBezTo>
                  <a:cubicBezTo>
                    <a:pt x="10203" y="34"/>
                    <a:pt x="10007" y="45"/>
                    <a:pt x="9811" y="55"/>
                  </a:cubicBezTo>
                  <a:cubicBezTo>
                    <a:pt x="9709" y="61"/>
                    <a:pt x="9607" y="63"/>
                    <a:pt x="9505" y="63"/>
                  </a:cubicBezTo>
                  <a:cubicBezTo>
                    <a:pt x="9422" y="63"/>
                    <a:pt x="9340" y="62"/>
                    <a:pt x="9258" y="61"/>
                  </a:cubicBezTo>
                  <a:lnTo>
                    <a:pt x="9260" y="61"/>
                  </a:lnTo>
                  <a:cubicBezTo>
                    <a:pt x="9113" y="59"/>
                    <a:pt x="8964" y="57"/>
                    <a:pt x="8815" y="52"/>
                  </a:cubicBezTo>
                  <a:cubicBezTo>
                    <a:pt x="8622" y="45"/>
                    <a:pt x="8428" y="35"/>
                    <a:pt x="8234" y="29"/>
                  </a:cubicBezTo>
                  <a:cubicBezTo>
                    <a:pt x="8045" y="25"/>
                    <a:pt x="7856" y="25"/>
                    <a:pt x="7667" y="21"/>
                  </a:cubicBezTo>
                  <a:cubicBezTo>
                    <a:pt x="7328" y="13"/>
                    <a:pt x="6990" y="1"/>
                    <a:pt x="665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9" name="Google Shape;2149;p42"/>
            <p:cNvSpPr/>
            <p:nvPr/>
          </p:nvSpPr>
          <p:spPr>
            <a:xfrm flipH="1">
              <a:off x="6767921" y="3807666"/>
              <a:ext cx="1467" cy="124"/>
            </a:xfrm>
            <a:custGeom>
              <a:avLst/>
              <a:gdLst/>
              <a:ahLst/>
              <a:cxnLst/>
              <a:rect l="l" t="t" r="r" b="b"/>
              <a:pathLst>
                <a:path w="24" h="2" extrusionOk="0">
                  <a:moveTo>
                    <a:pt x="23" y="1"/>
                  </a:moveTo>
                  <a:cubicBezTo>
                    <a:pt x="15" y="1"/>
                    <a:pt x="8" y="1"/>
                    <a:pt x="0" y="2"/>
                  </a:cubicBezTo>
                  <a:cubicBezTo>
                    <a:pt x="8" y="2"/>
                    <a:pt x="15" y="1"/>
                    <a:pt x="23" y="1"/>
                  </a:cubicBezTo>
                  <a:close/>
                </a:path>
              </a:pathLst>
            </a:custGeom>
            <a:solidFill>
              <a:srgbClr val="DA8420"/>
            </a:solidFill>
            <a:ln>
              <a:noFill/>
            </a:ln>
          </p:spPr>
          <p:txBody>
            <a:bodyPr spcFirstLastPara="1" wrap="square" lIns="91425" tIns="91425" rIns="91425" bIns="91425" anchor="ctr" anchorCtr="0">
              <a:noAutofit/>
            </a:bodyPr>
            <a:lstStyle/>
            <a:p>
              <a:endParaRPr/>
            </a:p>
          </p:txBody>
        </p:sp>
        <p:sp>
          <p:nvSpPr>
            <p:cNvPr id="2150" name="Google Shape;2150;p42"/>
            <p:cNvSpPr/>
            <p:nvPr/>
          </p:nvSpPr>
          <p:spPr>
            <a:xfrm flipH="1">
              <a:off x="7384596" y="4005351"/>
              <a:ext cx="23102" cy="23024"/>
            </a:xfrm>
            <a:custGeom>
              <a:avLst/>
              <a:gdLst/>
              <a:ahLst/>
              <a:cxnLst/>
              <a:rect l="l" t="t" r="r" b="b"/>
              <a:pathLst>
                <a:path w="378" h="372" extrusionOk="0">
                  <a:moveTo>
                    <a:pt x="196" y="1"/>
                  </a:moveTo>
                  <a:cubicBezTo>
                    <a:pt x="195" y="1"/>
                    <a:pt x="195" y="1"/>
                    <a:pt x="194" y="1"/>
                  </a:cubicBezTo>
                  <a:cubicBezTo>
                    <a:pt x="94" y="2"/>
                    <a:pt x="8" y="75"/>
                    <a:pt x="4" y="180"/>
                  </a:cubicBezTo>
                  <a:cubicBezTo>
                    <a:pt x="1" y="277"/>
                    <a:pt x="81" y="371"/>
                    <a:pt x="182" y="371"/>
                  </a:cubicBezTo>
                  <a:cubicBezTo>
                    <a:pt x="183" y="371"/>
                    <a:pt x="183" y="371"/>
                    <a:pt x="184" y="371"/>
                  </a:cubicBezTo>
                  <a:cubicBezTo>
                    <a:pt x="283" y="370"/>
                    <a:pt x="370" y="296"/>
                    <a:pt x="374" y="191"/>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1" name="Google Shape;2151;p42"/>
            <p:cNvSpPr/>
            <p:nvPr/>
          </p:nvSpPr>
          <p:spPr>
            <a:xfrm flipH="1">
              <a:off x="7351348" y="4002689"/>
              <a:ext cx="23041" cy="22900"/>
            </a:xfrm>
            <a:custGeom>
              <a:avLst/>
              <a:gdLst/>
              <a:ahLst/>
              <a:cxnLst/>
              <a:rect l="l" t="t" r="r" b="b"/>
              <a:pathLst>
                <a:path w="377" h="370" extrusionOk="0">
                  <a:moveTo>
                    <a:pt x="197" y="0"/>
                  </a:moveTo>
                  <a:cubicBezTo>
                    <a:pt x="196" y="0"/>
                    <a:pt x="195" y="0"/>
                    <a:pt x="193" y="0"/>
                  </a:cubicBezTo>
                  <a:cubicBezTo>
                    <a:pt x="94" y="1"/>
                    <a:pt x="7" y="74"/>
                    <a:pt x="4" y="180"/>
                  </a:cubicBezTo>
                  <a:cubicBezTo>
                    <a:pt x="0" y="275"/>
                    <a:pt x="80" y="369"/>
                    <a:pt x="181" y="369"/>
                  </a:cubicBezTo>
                  <a:cubicBezTo>
                    <a:pt x="182" y="369"/>
                    <a:pt x="183" y="369"/>
                    <a:pt x="183" y="369"/>
                  </a:cubicBezTo>
                  <a:cubicBezTo>
                    <a:pt x="284" y="368"/>
                    <a:pt x="370" y="295"/>
                    <a:pt x="373" y="190"/>
                  </a:cubicBezTo>
                  <a:cubicBezTo>
                    <a:pt x="376" y="95"/>
                    <a:pt x="297"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2" name="Google Shape;2152;p42"/>
            <p:cNvSpPr/>
            <p:nvPr/>
          </p:nvSpPr>
          <p:spPr>
            <a:xfrm flipH="1">
              <a:off x="7370234" y="4035307"/>
              <a:ext cx="23102" cy="22962"/>
            </a:xfrm>
            <a:custGeom>
              <a:avLst/>
              <a:gdLst/>
              <a:ahLst/>
              <a:cxnLst/>
              <a:rect l="l" t="t" r="r" b="b"/>
              <a:pathLst>
                <a:path w="378" h="371" extrusionOk="0">
                  <a:moveTo>
                    <a:pt x="197" y="0"/>
                  </a:moveTo>
                  <a:cubicBezTo>
                    <a:pt x="196" y="0"/>
                    <a:pt x="195" y="0"/>
                    <a:pt x="195" y="0"/>
                  </a:cubicBezTo>
                  <a:cubicBezTo>
                    <a:pt x="94" y="1"/>
                    <a:pt x="7" y="75"/>
                    <a:pt x="4" y="180"/>
                  </a:cubicBezTo>
                  <a:cubicBezTo>
                    <a:pt x="0" y="276"/>
                    <a:pt x="82" y="371"/>
                    <a:pt x="182" y="371"/>
                  </a:cubicBezTo>
                  <a:cubicBezTo>
                    <a:pt x="182" y="371"/>
                    <a:pt x="183" y="371"/>
                    <a:pt x="183" y="371"/>
                  </a:cubicBezTo>
                  <a:cubicBezTo>
                    <a:pt x="284" y="370"/>
                    <a:pt x="371" y="296"/>
                    <a:pt x="374" y="191"/>
                  </a:cubicBezTo>
                  <a:cubicBezTo>
                    <a:pt x="378" y="95"/>
                    <a:pt x="296"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3" name="Google Shape;2153;p42"/>
            <p:cNvSpPr/>
            <p:nvPr/>
          </p:nvSpPr>
          <p:spPr>
            <a:xfrm flipH="1">
              <a:off x="6967103" y="4178340"/>
              <a:ext cx="23041" cy="22962"/>
            </a:xfrm>
            <a:custGeom>
              <a:avLst/>
              <a:gdLst/>
              <a:ahLst/>
              <a:cxnLst/>
              <a:rect l="l" t="t" r="r" b="b"/>
              <a:pathLst>
                <a:path w="377" h="371" extrusionOk="0">
                  <a:moveTo>
                    <a:pt x="196" y="0"/>
                  </a:moveTo>
                  <a:cubicBezTo>
                    <a:pt x="196" y="0"/>
                    <a:pt x="195" y="0"/>
                    <a:pt x="194" y="0"/>
                  </a:cubicBezTo>
                  <a:cubicBezTo>
                    <a:pt x="94" y="1"/>
                    <a:pt x="7" y="75"/>
                    <a:pt x="3" y="180"/>
                  </a:cubicBezTo>
                  <a:cubicBezTo>
                    <a:pt x="0" y="276"/>
                    <a:pt x="80" y="371"/>
                    <a:pt x="181" y="371"/>
                  </a:cubicBezTo>
                  <a:cubicBezTo>
                    <a:pt x="182" y="371"/>
                    <a:pt x="182" y="371"/>
                    <a:pt x="183" y="371"/>
                  </a:cubicBezTo>
                  <a:cubicBezTo>
                    <a:pt x="284" y="368"/>
                    <a:pt x="369" y="295"/>
                    <a:pt x="374" y="191"/>
                  </a:cubicBezTo>
                  <a:cubicBezTo>
                    <a:pt x="376" y="95"/>
                    <a:pt x="296"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4" name="Google Shape;2154;p42"/>
            <p:cNvSpPr/>
            <p:nvPr/>
          </p:nvSpPr>
          <p:spPr>
            <a:xfrm flipH="1">
              <a:off x="6932082" y="4179083"/>
              <a:ext cx="23102" cy="22962"/>
            </a:xfrm>
            <a:custGeom>
              <a:avLst/>
              <a:gdLst/>
              <a:ahLst/>
              <a:cxnLst/>
              <a:rect l="l" t="t" r="r" b="b"/>
              <a:pathLst>
                <a:path w="378" h="371" extrusionOk="0">
                  <a:moveTo>
                    <a:pt x="199" y="1"/>
                  </a:moveTo>
                  <a:cubicBezTo>
                    <a:pt x="198" y="1"/>
                    <a:pt x="197" y="1"/>
                    <a:pt x="195" y="1"/>
                  </a:cubicBezTo>
                  <a:cubicBezTo>
                    <a:pt x="95" y="2"/>
                    <a:pt x="8" y="75"/>
                    <a:pt x="4" y="179"/>
                  </a:cubicBezTo>
                  <a:cubicBezTo>
                    <a:pt x="1" y="276"/>
                    <a:pt x="81" y="370"/>
                    <a:pt x="182" y="370"/>
                  </a:cubicBezTo>
                  <a:cubicBezTo>
                    <a:pt x="183" y="370"/>
                    <a:pt x="183" y="370"/>
                    <a:pt x="184" y="370"/>
                  </a:cubicBezTo>
                  <a:cubicBezTo>
                    <a:pt x="285" y="369"/>
                    <a:pt x="370" y="296"/>
                    <a:pt x="375" y="191"/>
                  </a:cubicBezTo>
                  <a:cubicBezTo>
                    <a:pt x="377" y="96"/>
                    <a:pt x="298" y="1"/>
                    <a:pt x="1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5" name="Google Shape;2155;p42"/>
            <p:cNvSpPr/>
            <p:nvPr/>
          </p:nvSpPr>
          <p:spPr>
            <a:xfrm flipH="1">
              <a:off x="6872065" y="3848825"/>
              <a:ext cx="23102" cy="22962"/>
            </a:xfrm>
            <a:custGeom>
              <a:avLst/>
              <a:gdLst/>
              <a:ahLst/>
              <a:cxnLst/>
              <a:rect l="l" t="t" r="r" b="b"/>
              <a:pathLst>
                <a:path w="378" h="371" extrusionOk="0">
                  <a:moveTo>
                    <a:pt x="196" y="0"/>
                  </a:moveTo>
                  <a:cubicBezTo>
                    <a:pt x="196" y="0"/>
                    <a:pt x="195" y="0"/>
                    <a:pt x="194" y="0"/>
                  </a:cubicBezTo>
                  <a:cubicBezTo>
                    <a:pt x="94" y="1"/>
                    <a:pt x="8" y="74"/>
                    <a:pt x="3" y="180"/>
                  </a:cubicBezTo>
                  <a:cubicBezTo>
                    <a:pt x="0" y="276"/>
                    <a:pt x="81" y="371"/>
                    <a:pt x="181" y="371"/>
                  </a:cubicBezTo>
                  <a:cubicBezTo>
                    <a:pt x="182" y="371"/>
                    <a:pt x="182" y="371"/>
                    <a:pt x="183" y="371"/>
                  </a:cubicBezTo>
                  <a:cubicBezTo>
                    <a:pt x="284" y="370"/>
                    <a:pt x="371" y="296"/>
                    <a:pt x="374" y="191"/>
                  </a:cubicBezTo>
                  <a:cubicBezTo>
                    <a:pt x="377" y="95"/>
                    <a:pt x="297"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6" name="Google Shape;2156;p42"/>
            <p:cNvSpPr/>
            <p:nvPr/>
          </p:nvSpPr>
          <p:spPr>
            <a:xfrm flipH="1">
              <a:off x="7361127" y="3699168"/>
              <a:ext cx="23041" cy="23024"/>
            </a:xfrm>
            <a:custGeom>
              <a:avLst/>
              <a:gdLst/>
              <a:ahLst/>
              <a:cxnLst/>
              <a:rect l="l" t="t" r="r" b="b"/>
              <a:pathLst>
                <a:path w="377" h="372" extrusionOk="0">
                  <a:moveTo>
                    <a:pt x="196" y="1"/>
                  </a:moveTo>
                  <a:cubicBezTo>
                    <a:pt x="196" y="1"/>
                    <a:pt x="195" y="1"/>
                    <a:pt x="195" y="1"/>
                  </a:cubicBezTo>
                  <a:cubicBezTo>
                    <a:pt x="94" y="3"/>
                    <a:pt x="7" y="76"/>
                    <a:pt x="4" y="180"/>
                  </a:cubicBezTo>
                  <a:cubicBezTo>
                    <a:pt x="0" y="277"/>
                    <a:pt x="80" y="371"/>
                    <a:pt x="181" y="371"/>
                  </a:cubicBezTo>
                  <a:cubicBezTo>
                    <a:pt x="182" y="371"/>
                    <a:pt x="183" y="371"/>
                    <a:pt x="183" y="371"/>
                  </a:cubicBezTo>
                  <a:cubicBezTo>
                    <a:pt x="284" y="370"/>
                    <a:pt x="370" y="297"/>
                    <a:pt x="374" y="192"/>
                  </a:cubicBezTo>
                  <a:cubicBezTo>
                    <a:pt x="376" y="95"/>
                    <a:pt x="296"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7" name="Google Shape;2157;p42"/>
            <p:cNvSpPr/>
            <p:nvPr/>
          </p:nvSpPr>
          <p:spPr>
            <a:xfrm flipH="1">
              <a:off x="7329774" y="3700716"/>
              <a:ext cx="23041" cy="23024"/>
            </a:xfrm>
            <a:custGeom>
              <a:avLst/>
              <a:gdLst/>
              <a:ahLst/>
              <a:cxnLst/>
              <a:rect l="l" t="t" r="r" b="b"/>
              <a:pathLst>
                <a:path w="377" h="372" extrusionOk="0">
                  <a:moveTo>
                    <a:pt x="196" y="1"/>
                  </a:moveTo>
                  <a:cubicBezTo>
                    <a:pt x="195" y="1"/>
                    <a:pt x="194" y="1"/>
                    <a:pt x="194" y="1"/>
                  </a:cubicBezTo>
                  <a:cubicBezTo>
                    <a:pt x="93" y="2"/>
                    <a:pt x="7" y="75"/>
                    <a:pt x="3" y="181"/>
                  </a:cubicBezTo>
                  <a:cubicBezTo>
                    <a:pt x="1" y="277"/>
                    <a:pt x="81" y="372"/>
                    <a:pt x="181" y="372"/>
                  </a:cubicBezTo>
                  <a:cubicBezTo>
                    <a:pt x="181" y="372"/>
                    <a:pt x="182" y="372"/>
                    <a:pt x="182" y="371"/>
                  </a:cubicBezTo>
                  <a:cubicBezTo>
                    <a:pt x="283" y="369"/>
                    <a:pt x="370" y="296"/>
                    <a:pt x="373"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8" name="Google Shape;2158;p42"/>
            <p:cNvSpPr/>
            <p:nvPr/>
          </p:nvSpPr>
          <p:spPr>
            <a:xfrm flipH="1">
              <a:off x="6660293" y="3932008"/>
              <a:ext cx="69002" cy="334962"/>
            </a:xfrm>
            <a:custGeom>
              <a:avLst/>
              <a:gdLst/>
              <a:ahLst/>
              <a:cxnLst/>
              <a:rect l="l" t="t" r="r" b="b"/>
              <a:pathLst>
                <a:path w="1129" h="5412" extrusionOk="0">
                  <a:moveTo>
                    <a:pt x="529" y="0"/>
                  </a:moveTo>
                  <a:cubicBezTo>
                    <a:pt x="433" y="0"/>
                    <a:pt x="353" y="77"/>
                    <a:pt x="345" y="174"/>
                  </a:cubicBezTo>
                  <a:cubicBezTo>
                    <a:pt x="345" y="182"/>
                    <a:pt x="345" y="190"/>
                    <a:pt x="345" y="198"/>
                  </a:cubicBezTo>
                  <a:cubicBezTo>
                    <a:pt x="341" y="264"/>
                    <a:pt x="331" y="330"/>
                    <a:pt x="323" y="395"/>
                  </a:cubicBezTo>
                  <a:cubicBezTo>
                    <a:pt x="315" y="477"/>
                    <a:pt x="307" y="559"/>
                    <a:pt x="304" y="641"/>
                  </a:cubicBezTo>
                  <a:cubicBezTo>
                    <a:pt x="297" y="837"/>
                    <a:pt x="289" y="1033"/>
                    <a:pt x="276" y="1230"/>
                  </a:cubicBezTo>
                  <a:cubicBezTo>
                    <a:pt x="262" y="1435"/>
                    <a:pt x="243" y="1639"/>
                    <a:pt x="221" y="1844"/>
                  </a:cubicBezTo>
                  <a:cubicBezTo>
                    <a:pt x="179" y="2234"/>
                    <a:pt x="155" y="2626"/>
                    <a:pt x="124" y="3016"/>
                  </a:cubicBezTo>
                  <a:cubicBezTo>
                    <a:pt x="109" y="3211"/>
                    <a:pt x="94" y="3405"/>
                    <a:pt x="83" y="3599"/>
                  </a:cubicBezTo>
                  <a:cubicBezTo>
                    <a:pt x="73" y="3801"/>
                    <a:pt x="45" y="4000"/>
                    <a:pt x="29" y="4200"/>
                  </a:cubicBezTo>
                  <a:cubicBezTo>
                    <a:pt x="12" y="4391"/>
                    <a:pt x="1" y="4582"/>
                    <a:pt x="10" y="4773"/>
                  </a:cubicBezTo>
                  <a:cubicBezTo>
                    <a:pt x="13" y="4855"/>
                    <a:pt x="26" y="4936"/>
                    <a:pt x="33" y="5017"/>
                  </a:cubicBezTo>
                  <a:cubicBezTo>
                    <a:pt x="37" y="5071"/>
                    <a:pt x="40" y="5126"/>
                    <a:pt x="49" y="5179"/>
                  </a:cubicBezTo>
                  <a:cubicBezTo>
                    <a:pt x="78" y="5337"/>
                    <a:pt x="243" y="5412"/>
                    <a:pt x="394" y="5412"/>
                  </a:cubicBezTo>
                  <a:cubicBezTo>
                    <a:pt x="396" y="5412"/>
                    <a:pt x="399" y="5412"/>
                    <a:pt x="401" y="5412"/>
                  </a:cubicBezTo>
                  <a:cubicBezTo>
                    <a:pt x="428" y="5412"/>
                    <a:pt x="457" y="5408"/>
                    <a:pt x="483" y="5403"/>
                  </a:cubicBezTo>
                  <a:cubicBezTo>
                    <a:pt x="595" y="5380"/>
                    <a:pt x="676" y="5288"/>
                    <a:pt x="720" y="5188"/>
                  </a:cubicBezTo>
                  <a:cubicBezTo>
                    <a:pt x="769" y="5074"/>
                    <a:pt x="782" y="4946"/>
                    <a:pt x="791" y="4825"/>
                  </a:cubicBezTo>
                  <a:cubicBezTo>
                    <a:pt x="806" y="4617"/>
                    <a:pt x="808" y="4409"/>
                    <a:pt x="813" y="4201"/>
                  </a:cubicBezTo>
                  <a:cubicBezTo>
                    <a:pt x="819" y="3813"/>
                    <a:pt x="811" y="3426"/>
                    <a:pt x="822" y="3038"/>
                  </a:cubicBezTo>
                  <a:cubicBezTo>
                    <a:pt x="822" y="3037"/>
                    <a:pt x="822" y="3035"/>
                    <a:pt x="822" y="3032"/>
                  </a:cubicBezTo>
                  <a:cubicBezTo>
                    <a:pt x="873" y="2698"/>
                    <a:pt x="927" y="2366"/>
                    <a:pt x="968" y="2031"/>
                  </a:cubicBezTo>
                  <a:cubicBezTo>
                    <a:pt x="992" y="1826"/>
                    <a:pt x="1017" y="1620"/>
                    <a:pt x="1041" y="1414"/>
                  </a:cubicBezTo>
                  <a:cubicBezTo>
                    <a:pt x="1064" y="1213"/>
                    <a:pt x="1090" y="1012"/>
                    <a:pt x="1106" y="810"/>
                  </a:cubicBezTo>
                  <a:cubicBezTo>
                    <a:pt x="1116" y="705"/>
                    <a:pt x="1128" y="595"/>
                    <a:pt x="1121" y="490"/>
                  </a:cubicBezTo>
                  <a:cubicBezTo>
                    <a:pt x="1112" y="332"/>
                    <a:pt x="1047" y="79"/>
                    <a:pt x="857" y="79"/>
                  </a:cubicBezTo>
                  <a:cubicBezTo>
                    <a:pt x="841" y="79"/>
                    <a:pt x="825" y="81"/>
                    <a:pt x="808" y="84"/>
                  </a:cubicBezTo>
                  <a:cubicBezTo>
                    <a:pt x="769" y="92"/>
                    <a:pt x="736" y="111"/>
                    <a:pt x="707" y="135"/>
                  </a:cubicBezTo>
                  <a:cubicBezTo>
                    <a:pt x="687" y="63"/>
                    <a:pt x="620" y="7"/>
                    <a:pt x="542" y="1"/>
                  </a:cubicBezTo>
                  <a:cubicBezTo>
                    <a:pt x="537" y="1"/>
                    <a:pt x="533" y="0"/>
                    <a:pt x="52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59" name="Google Shape;2159;p42"/>
            <p:cNvSpPr/>
            <p:nvPr/>
          </p:nvSpPr>
          <p:spPr>
            <a:xfrm flipH="1">
              <a:off x="7174597" y="2371698"/>
              <a:ext cx="122" cy="124"/>
            </a:xfrm>
            <a:custGeom>
              <a:avLst/>
              <a:gdLst/>
              <a:ahLst/>
              <a:cxnLst/>
              <a:rect l="l" t="t" r="r" b="b"/>
              <a:pathLst>
                <a:path w="2" h="2" extrusionOk="0">
                  <a:moveTo>
                    <a:pt x="0" y="1"/>
                  </a:moveTo>
                  <a:lnTo>
                    <a:pt x="0" y="2"/>
                  </a:lnTo>
                  <a:cubicBezTo>
                    <a:pt x="0" y="1"/>
                    <a:pt x="0" y="1"/>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60" name="Google Shape;2160;p42"/>
            <p:cNvSpPr/>
            <p:nvPr/>
          </p:nvSpPr>
          <p:spPr>
            <a:xfrm flipH="1">
              <a:off x="6589702" y="1596185"/>
              <a:ext cx="1204932" cy="2676541"/>
            </a:xfrm>
            <a:custGeom>
              <a:avLst/>
              <a:gdLst/>
              <a:ahLst/>
              <a:cxnLst/>
              <a:rect l="l" t="t" r="r" b="b"/>
              <a:pathLst>
                <a:path w="19715" h="43245" extrusionOk="0">
                  <a:moveTo>
                    <a:pt x="6807" y="5033"/>
                  </a:moveTo>
                  <a:lnTo>
                    <a:pt x="6807" y="5033"/>
                  </a:lnTo>
                  <a:cubicBezTo>
                    <a:pt x="6807" y="5037"/>
                    <a:pt x="6808" y="5040"/>
                    <a:pt x="6808" y="5044"/>
                  </a:cubicBezTo>
                  <a:cubicBezTo>
                    <a:pt x="6807" y="5040"/>
                    <a:pt x="6807" y="5037"/>
                    <a:pt x="6807" y="5033"/>
                  </a:cubicBezTo>
                  <a:close/>
                  <a:moveTo>
                    <a:pt x="10285" y="370"/>
                  </a:moveTo>
                  <a:cubicBezTo>
                    <a:pt x="10294" y="370"/>
                    <a:pt x="10303" y="370"/>
                    <a:pt x="10311" y="370"/>
                  </a:cubicBezTo>
                  <a:lnTo>
                    <a:pt x="10322" y="370"/>
                  </a:lnTo>
                  <a:cubicBezTo>
                    <a:pt x="10415" y="374"/>
                    <a:pt x="10507" y="381"/>
                    <a:pt x="10601" y="395"/>
                  </a:cubicBezTo>
                  <a:cubicBezTo>
                    <a:pt x="10665" y="406"/>
                    <a:pt x="10729" y="421"/>
                    <a:pt x="10791" y="438"/>
                  </a:cubicBezTo>
                  <a:cubicBezTo>
                    <a:pt x="10873" y="464"/>
                    <a:pt x="10952" y="493"/>
                    <a:pt x="11029" y="526"/>
                  </a:cubicBezTo>
                  <a:cubicBezTo>
                    <a:pt x="11103" y="558"/>
                    <a:pt x="11172" y="596"/>
                    <a:pt x="11240" y="636"/>
                  </a:cubicBezTo>
                  <a:cubicBezTo>
                    <a:pt x="11308" y="681"/>
                    <a:pt x="11372" y="729"/>
                    <a:pt x="11436" y="779"/>
                  </a:cubicBezTo>
                  <a:cubicBezTo>
                    <a:pt x="11572" y="892"/>
                    <a:pt x="11697" y="1017"/>
                    <a:pt x="11821" y="1144"/>
                  </a:cubicBezTo>
                  <a:cubicBezTo>
                    <a:pt x="11862" y="1191"/>
                    <a:pt x="11905" y="1235"/>
                    <a:pt x="11942" y="1283"/>
                  </a:cubicBezTo>
                  <a:cubicBezTo>
                    <a:pt x="11982" y="1335"/>
                    <a:pt x="12021" y="1385"/>
                    <a:pt x="12060" y="1437"/>
                  </a:cubicBezTo>
                  <a:cubicBezTo>
                    <a:pt x="12147" y="1559"/>
                    <a:pt x="12235" y="1683"/>
                    <a:pt x="12315" y="1809"/>
                  </a:cubicBezTo>
                  <a:cubicBezTo>
                    <a:pt x="12402" y="1947"/>
                    <a:pt x="12483" y="2086"/>
                    <a:pt x="12563" y="2227"/>
                  </a:cubicBezTo>
                  <a:cubicBezTo>
                    <a:pt x="12603" y="2301"/>
                    <a:pt x="12642" y="2374"/>
                    <a:pt x="12677" y="2450"/>
                  </a:cubicBezTo>
                  <a:cubicBezTo>
                    <a:pt x="12711" y="2518"/>
                    <a:pt x="12739" y="2589"/>
                    <a:pt x="12766" y="2659"/>
                  </a:cubicBezTo>
                  <a:cubicBezTo>
                    <a:pt x="12804" y="2779"/>
                    <a:pt x="12838" y="2899"/>
                    <a:pt x="12870" y="3022"/>
                  </a:cubicBezTo>
                  <a:cubicBezTo>
                    <a:pt x="12870" y="3020"/>
                    <a:pt x="12870" y="3018"/>
                    <a:pt x="12870" y="3016"/>
                  </a:cubicBezTo>
                  <a:cubicBezTo>
                    <a:pt x="12909" y="3185"/>
                    <a:pt x="12950" y="3354"/>
                    <a:pt x="12980" y="3525"/>
                  </a:cubicBezTo>
                  <a:cubicBezTo>
                    <a:pt x="13012" y="3709"/>
                    <a:pt x="13038" y="3892"/>
                    <a:pt x="13060" y="4077"/>
                  </a:cubicBezTo>
                  <a:cubicBezTo>
                    <a:pt x="13065" y="4143"/>
                    <a:pt x="13072" y="4212"/>
                    <a:pt x="13073" y="4279"/>
                  </a:cubicBezTo>
                  <a:cubicBezTo>
                    <a:pt x="13074" y="4346"/>
                    <a:pt x="13075" y="4412"/>
                    <a:pt x="13076" y="4477"/>
                  </a:cubicBezTo>
                  <a:cubicBezTo>
                    <a:pt x="13076" y="4469"/>
                    <a:pt x="13076" y="4461"/>
                    <a:pt x="13077" y="4453"/>
                  </a:cubicBezTo>
                  <a:lnTo>
                    <a:pt x="13077" y="4453"/>
                  </a:lnTo>
                  <a:cubicBezTo>
                    <a:pt x="13073" y="4585"/>
                    <a:pt x="13072" y="4718"/>
                    <a:pt x="13057" y="4851"/>
                  </a:cubicBezTo>
                  <a:cubicBezTo>
                    <a:pt x="13042" y="4987"/>
                    <a:pt x="13024" y="5123"/>
                    <a:pt x="13003" y="5259"/>
                  </a:cubicBezTo>
                  <a:cubicBezTo>
                    <a:pt x="12965" y="5474"/>
                    <a:pt x="12925" y="5690"/>
                    <a:pt x="12874" y="5903"/>
                  </a:cubicBezTo>
                  <a:cubicBezTo>
                    <a:pt x="12820" y="6121"/>
                    <a:pt x="12763" y="6336"/>
                    <a:pt x="12699" y="6551"/>
                  </a:cubicBezTo>
                  <a:cubicBezTo>
                    <a:pt x="12582" y="6905"/>
                    <a:pt x="12448" y="7251"/>
                    <a:pt x="12305" y="7593"/>
                  </a:cubicBezTo>
                  <a:cubicBezTo>
                    <a:pt x="12243" y="7726"/>
                    <a:pt x="12180" y="7856"/>
                    <a:pt x="12113" y="7985"/>
                  </a:cubicBezTo>
                  <a:cubicBezTo>
                    <a:pt x="11933" y="8334"/>
                    <a:pt x="11728" y="8669"/>
                    <a:pt x="11544" y="9014"/>
                  </a:cubicBezTo>
                  <a:cubicBezTo>
                    <a:pt x="11450" y="9189"/>
                    <a:pt x="11363" y="9367"/>
                    <a:pt x="11273" y="9543"/>
                  </a:cubicBezTo>
                  <a:cubicBezTo>
                    <a:pt x="11180" y="9722"/>
                    <a:pt x="11080" y="9897"/>
                    <a:pt x="10974" y="10069"/>
                  </a:cubicBezTo>
                  <a:cubicBezTo>
                    <a:pt x="10739" y="10442"/>
                    <a:pt x="10504" y="10814"/>
                    <a:pt x="10316" y="11213"/>
                  </a:cubicBezTo>
                  <a:cubicBezTo>
                    <a:pt x="10232" y="11391"/>
                    <a:pt x="10161" y="11574"/>
                    <a:pt x="10084" y="11753"/>
                  </a:cubicBezTo>
                  <a:cubicBezTo>
                    <a:pt x="10073" y="11776"/>
                    <a:pt x="10063" y="11799"/>
                    <a:pt x="10053" y="11823"/>
                  </a:cubicBezTo>
                  <a:cubicBezTo>
                    <a:pt x="10052" y="11797"/>
                    <a:pt x="10049" y="11770"/>
                    <a:pt x="10049" y="11745"/>
                  </a:cubicBezTo>
                  <a:cubicBezTo>
                    <a:pt x="10046" y="11649"/>
                    <a:pt x="10047" y="11555"/>
                    <a:pt x="10041" y="11459"/>
                  </a:cubicBezTo>
                  <a:cubicBezTo>
                    <a:pt x="10036" y="11363"/>
                    <a:pt x="10025" y="11268"/>
                    <a:pt x="10019" y="11172"/>
                  </a:cubicBezTo>
                  <a:cubicBezTo>
                    <a:pt x="10003" y="10987"/>
                    <a:pt x="9999" y="10802"/>
                    <a:pt x="9985" y="10616"/>
                  </a:cubicBezTo>
                  <a:cubicBezTo>
                    <a:pt x="9969" y="10431"/>
                    <a:pt x="9945" y="10245"/>
                    <a:pt x="9928" y="10060"/>
                  </a:cubicBezTo>
                  <a:cubicBezTo>
                    <a:pt x="9910" y="9856"/>
                    <a:pt x="9902" y="9654"/>
                    <a:pt x="9887" y="9450"/>
                  </a:cubicBezTo>
                  <a:cubicBezTo>
                    <a:pt x="9872" y="9253"/>
                    <a:pt x="9862" y="9056"/>
                    <a:pt x="9853" y="8858"/>
                  </a:cubicBezTo>
                  <a:cubicBezTo>
                    <a:pt x="9837" y="8463"/>
                    <a:pt x="9817" y="8068"/>
                    <a:pt x="9786" y="7674"/>
                  </a:cubicBezTo>
                  <a:cubicBezTo>
                    <a:pt x="9773" y="7487"/>
                    <a:pt x="9768" y="7299"/>
                    <a:pt x="9765" y="7111"/>
                  </a:cubicBezTo>
                  <a:cubicBezTo>
                    <a:pt x="9765" y="7101"/>
                    <a:pt x="9765" y="7091"/>
                    <a:pt x="9764" y="7081"/>
                  </a:cubicBezTo>
                  <a:cubicBezTo>
                    <a:pt x="9764" y="7076"/>
                    <a:pt x="9764" y="7072"/>
                    <a:pt x="9764" y="7068"/>
                  </a:cubicBezTo>
                  <a:cubicBezTo>
                    <a:pt x="9759" y="6994"/>
                    <a:pt x="9756" y="6921"/>
                    <a:pt x="9752" y="6846"/>
                  </a:cubicBezTo>
                  <a:cubicBezTo>
                    <a:pt x="9745" y="6707"/>
                    <a:pt x="9740" y="6567"/>
                    <a:pt x="9733" y="6428"/>
                  </a:cubicBezTo>
                  <a:cubicBezTo>
                    <a:pt x="9727" y="6333"/>
                    <a:pt x="9722" y="6237"/>
                    <a:pt x="9718" y="6141"/>
                  </a:cubicBezTo>
                  <a:cubicBezTo>
                    <a:pt x="9704" y="6008"/>
                    <a:pt x="9690" y="5876"/>
                    <a:pt x="9677" y="5743"/>
                  </a:cubicBezTo>
                  <a:cubicBezTo>
                    <a:pt x="9658" y="5565"/>
                    <a:pt x="9638" y="5387"/>
                    <a:pt x="9618" y="5209"/>
                  </a:cubicBezTo>
                  <a:cubicBezTo>
                    <a:pt x="9603" y="5080"/>
                    <a:pt x="9587" y="4952"/>
                    <a:pt x="9574" y="4822"/>
                  </a:cubicBezTo>
                  <a:cubicBezTo>
                    <a:pt x="9547" y="4925"/>
                    <a:pt x="9525" y="5028"/>
                    <a:pt x="9504" y="5132"/>
                  </a:cubicBezTo>
                  <a:cubicBezTo>
                    <a:pt x="9501" y="5223"/>
                    <a:pt x="9497" y="5311"/>
                    <a:pt x="9491" y="5400"/>
                  </a:cubicBezTo>
                  <a:cubicBezTo>
                    <a:pt x="9483" y="5530"/>
                    <a:pt x="9477" y="5660"/>
                    <a:pt x="9469" y="5790"/>
                  </a:cubicBezTo>
                  <a:cubicBezTo>
                    <a:pt x="9464" y="5880"/>
                    <a:pt x="9455" y="5969"/>
                    <a:pt x="9447" y="6060"/>
                  </a:cubicBezTo>
                  <a:cubicBezTo>
                    <a:pt x="9446" y="6080"/>
                    <a:pt x="9447" y="6102"/>
                    <a:pt x="9442" y="6124"/>
                  </a:cubicBezTo>
                  <a:cubicBezTo>
                    <a:pt x="9424" y="6327"/>
                    <a:pt x="9406" y="6530"/>
                    <a:pt x="9385" y="6733"/>
                  </a:cubicBezTo>
                  <a:cubicBezTo>
                    <a:pt x="9385" y="6736"/>
                    <a:pt x="9385" y="6738"/>
                    <a:pt x="9385" y="6740"/>
                  </a:cubicBezTo>
                  <a:cubicBezTo>
                    <a:pt x="9390" y="6854"/>
                    <a:pt x="9393" y="6970"/>
                    <a:pt x="9395" y="7085"/>
                  </a:cubicBezTo>
                  <a:cubicBezTo>
                    <a:pt x="9399" y="7286"/>
                    <a:pt x="9403" y="7485"/>
                    <a:pt x="9416" y="7685"/>
                  </a:cubicBezTo>
                  <a:cubicBezTo>
                    <a:pt x="9428" y="7872"/>
                    <a:pt x="9444" y="8059"/>
                    <a:pt x="9452" y="8246"/>
                  </a:cubicBezTo>
                  <a:cubicBezTo>
                    <a:pt x="9462" y="8454"/>
                    <a:pt x="9473" y="8661"/>
                    <a:pt x="9483" y="8870"/>
                  </a:cubicBezTo>
                  <a:cubicBezTo>
                    <a:pt x="9493" y="9063"/>
                    <a:pt x="9501" y="9256"/>
                    <a:pt x="9515" y="9449"/>
                  </a:cubicBezTo>
                  <a:cubicBezTo>
                    <a:pt x="9530" y="9642"/>
                    <a:pt x="9537" y="9839"/>
                    <a:pt x="9554" y="10032"/>
                  </a:cubicBezTo>
                  <a:cubicBezTo>
                    <a:pt x="9571" y="10225"/>
                    <a:pt x="9598" y="10418"/>
                    <a:pt x="9613" y="10611"/>
                  </a:cubicBezTo>
                  <a:cubicBezTo>
                    <a:pt x="9629" y="10802"/>
                    <a:pt x="9632" y="10994"/>
                    <a:pt x="9648" y="11184"/>
                  </a:cubicBezTo>
                  <a:cubicBezTo>
                    <a:pt x="9656" y="11283"/>
                    <a:pt x="9666" y="11383"/>
                    <a:pt x="9672" y="11482"/>
                  </a:cubicBezTo>
                  <a:cubicBezTo>
                    <a:pt x="9677" y="11558"/>
                    <a:pt x="9677" y="11633"/>
                    <a:pt x="9679" y="11709"/>
                  </a:cubicBezTo>
                  <a:cubicBezTo>
                    <a:pt x="9661" y="11643"/>
                    <a:pt x="9642" y="11577"/>
                    <a:pt x="9623" y="11513"/>
                  </a:cubicBezTo>
                  <a:cubicBezTo>
                    <a:pt x="9567" y="11328"/>
                    <a:pt x="9510" y="11141"/>
                    <a:pt x="9431" y="10965"/>
                  </a:cubicBezTo>
                  <a:cubicBezTo>
                    <a:pt x="9352" y="10789"/>
                    <a:pt x="9265" y="10616"/>
                    <a:pt x="9184" y="10442"/>
                  </a:cubicBezTo>
                  <a:cubicBezTo>
                    <a:pt x="9097" y="10254"/>
                    <a:pt x="9013" y="10064"/>
                    <a:pt x="8931" y="9874"/>
                  </a:cubicBezTo>
                  <a:cubicBezTo>
                    <a:pt x="8850" y="9689"/>
                    <a:pt x="8757" y="9510"/>
                    <a:pt x="8662" y="9331"/>
                  </a:cubicBezTo>
                  <a:cubicBezTo>
                    <a:pt x="8478" y="8985"/>
                    <a:pt x="8294" y="8638"/>
                    <a:pt x="8117" y="8288"/>
                  </a:cubicBezTo>
                  <a:cubicBezTo>
                    <a:pt x="8021" y="8101"/>
                    <a:pt x="7926" y="7912"/>
                    <a:pt x="7834" y="7721"/>
                  </a:cubicBezTo>
                  <a:cubicBezTo>
                    <a:pt x="7751" y="7549"/>
                    <a:pt x="7674" y="7374"/>
                    <a:pt x="7585" y="7204"/>
                  </a:cubicBezTo>
                  <a:cubicBezTo>
                    <a:pt x="7490" y="7026"/>
                    <a:pt x="7394" y="6848"/>
                    <a:pt x="7303" y="6667"/>
                  </a:cubicBezTo>
                  <a:cubicBezTo>
                    <a:pt x="7215" y="6489"/>
                    <a:pt x="7137" y="6306"/>
                    <a:pt x="7063" y="6118"/>
                  </a:cubicBezTo>
                  <a:cubicBezTo>
                    <a:pt x="7001" y="5947"/>
                    <a:pt x="6941" y="5776"/>
                    <a:pt x="6896" y="5600"/>
                  </a:cubicBezTo>
                  <a:cubicBezTo>
                    <a:pt x="6850" y="5410"/>
                    <a:pt x="6827" y="5218"/>
                    <a:pt x="6806" y="5023"/>
                  </a:cubicBezTo>
                  <a:lnTo>
                    <a:pt x="6806" y="5023"/>
                  </a:lnTo>
                  <a:cubicBezTo>
                    <a:pt x="6783" y="4777"/>
                    <a:pt x="6774" y="4532"/>
                    <a:pt x="6770" y="4284"/>
                  </a:cubicBezTo>
                  <a:cubicBezTo>
                    <a:pt x="6770" y="4286"/>
                    <a:pt x="6769" y="4289"/>
                    <a:pt x="6769" y="4291"/>
                  </a:cubicBezTo>
                  <a:lnTo>
                    <a:pt x="6769" y="4291"/>
                  </a:lnTo>
                  <a:cubicBezTo>
                    <a:pt x="6773" y="4141"/>
                    <a:pt x="6779" y="3992"/>
                    <a:pt x="6788" y="3843"/>
                  </a:cubicBezTo>
                  <a:cubicBezTo>
                    <a:pt x="6797" y="3713"/>
                    <a:pt x="6816" y="3584"/>
                    <a:pt x="6832" y="3455"/>
                  </a:cubicBezTo>
                  <a:cubicBezTo>
                    <a:pt x="6851" y="3343"/>
                    <a:pt x="6871" y="3231"/>
                    <a:pt x="6893" y="3120"/>
                  </a:cubicBezTo>
                  <a:cubicBezTo>
                    <a:pt x="6913" y="3020"/>
                    <a:pt x="6937" y="2922"/>
                    <a:pt x="6962" y="2823"/>
                  </a:cubicBezTo>
                  <a:cubicBezTo>
                    <a:pt x="7002" y="2692"/>
                    <a:pt x="7042" y="2564"/>
                    <a:pt x="7096" y="2437"/>
                  </a:cubicBezTo>
                  <a:cubicBezTo>
                    <a:pt x="7187" y="2241"/>
                    <a:pt x="7298" y="2054"/>
                    <a:pt x="7409" y="1869"/>
                  </a:cubicBezTo>
                  <a:cubicBezTo>
                    <a:pt x="7491" y="1742"/>
                    <a:pt x="7573" y="1617"/>
                    <a:pt x="7666" y="1500"/>
                  </a:cubicBezTo>
                  <a:cubicBezTo>
                    <a:pt x="7746" y="1406"/>
                    <a:pt x="7832" y="1319"/>
                    <a:pt x="7918" y="1231"/>
                  </a:cubicBezTo>
                  <a:cubicBezTo>
                    <a:pt x="8032" y="1123"/>
                    <a:pt x="8146" y="1018"/>
                    <a:pt x="8271" y="924"/>
                  </a:cubicBezTo>
                  <a:cubicBezTo>
                    <a:pt x="8331" y="884"/>
                    <a:pt x="8389" y="848"/>
                    <a:pt x="8450" y="813"/>
                  </a:cubicBezTo>
                  <a:cubicBezTo>
                    <a:pt x="8558" y="757"/>
                    <a:pt x="8668" y="711"/>
                    <a:pt x="8780" y="664"/>
                  </a:cubicBezTo>
                  <a:cubicBezTo>
                    <a:pt x="8864" y="636"/>
                    <a:pt x="8946" y="609"/>
                    <a:pt x="9029" y="585"/>
                  </a:cubicBezTo>
                  <a:cubicBezTo>
                    <a:pt x="9108" y="562"/>
                    <a:pt x="9185" y="543"/>
                    <a:pt x="9263" y="523"/>
                  </a:cubicBezTo>
                  <a:lnTo>
                    <a:pt x="9263" y="523"/>
                  </a:lnTo>
                  <a:cubicBezTo>
                    <a:pt x="9262" y="523"/>
                    <a:pt x="9262" y="523"/>
                    <a:pt x="9262" y="523"/>
                  </a:cubicBezTo>
                  <a:cubicBezTo>
                    <a:pt x="9263" y="523"/>
                    <a:pt x="9264" y="522"/>
                    <a:pt x="9265" y="522"/>
                  </a:cubicBezTo>
                  <a:lnTo>
                    <a:pt x="9265" y="522"/>
                  </a:lnTo>
                  <a:cubicBezTo>
                    <a:pt x="9264" y="522"/>
                    <a:pt x="9264" y="523"/>
                    <a:pt x="9263" y="523"/>
                  </a:cubicBezTo>
                  <a:lnTo>
                    <a:pt x="9263" y="523"/>
                  </a:lnTo>
                  <a:cubicBezTo>
                    <a:pt x="9267" y="522"/>
                    <a:pt x="9271" y="521"/>
                    <a:pt x="9275" y="520"/>
                  </a:cubicBezTo>
                  <a:lnTo>
                    <a:pt x="9275" y="520"/>
                  </a:lnTo>
                  <a:cubicBezTo>
                    <a:pt x="9272" y="521"/>
                    <a:pt x="9268" y="521"/>
                    <a:pt x="9265" y="522"/>
                  </a:cubicBezTo>
                  <a:lnTo>
                    <a:pt x="9265" y="522"/>
                  </a:lnTo>
                  <a:cubicBezTo>
                    <a:pt x="9272" y="521"/>
                    <a:pt x="9278" y="519"/>
                    <a:pt x="9284" y="517"/>
                  </a:cubicBezTo>
                  <a:lnTo>
                    <a:pt x="9284" y="517"/>
                  </a:lnTo>
                  <a:cubicBezTo>
                    <a:pt x="9281" y="518"/>
                    <a:pt x="9278" y="519"/>
                    <a:pt x="9275" y="520"/>
                  </a:cubicBezTo>
                  <a:lnTo>
                    <a:pt x="9275" y="520"/>
                  </a:lnTo>
                  <a:cubicBezTo>
                    <a:pt x="9395" y="493"/>
                    <a:pt x="9516" y="464"/>
                    <a:pt x="9639" y="443"/>
                  </a:cubicBezTo>
                  <a:cubicBezTo>
                    <a:pt x="9760" y="422"/>
                    <a:pt x="9881" y="402"/>
                    <a:pt x="10003" y="385"/>
                  </a:cubicBezTo>
                  <a:cubicBezTo>
                    <a:pt x="10097" y="375"/>
                    <a:pt x="10191" y="370"/>
                    <a:pt x="10285" y="370"/>
                  </a:cubicBezTo>
                  <a:close/>
                  <a:moveTo>
                    <a:pt x="15585" y="11834"/>
                  </a:moveTo>
                  <a:cubicBezTo>
                    <a:pt x="15582" y="11835"/>
                    <a:pt x="15579" y="11836"/>
                    <a:pt x="15576" y="11838"/>
                  </a:cubicBezTo>
                  <a:cubicBezTo>
                    <a:pt x="15579" y="11836"/>
                    <a:pt x="15582" y="11835"/>
                    <a:pt x="15585" y="11834"/>
                  </a:cubicBezTo>
                  <a:close/>
                  <a:moveTo>
                    <a:pt x="5577" y="14220"/>
                  </a:moveTo>
                  <a:lnTo>
                    <a:pt x="5577" y="14220"/>
                  </a:lnTo>
                  <a:cubicBezTo>
                    <a:pt x="5577" y="14220"/>
                    <a:pt x="5577" y="14220"/>
                    <a:pt x="5578" y="14221"/>
                  </a:cubicBezTo>
                  <a:lnTo>
                    <a:pt x="5578" y="14221"/>
                  </a:lnTo>
                  <a:cubicBezTo>
                    <a:pt x="5577" y="14220"/>
                    <a:pt x="5577" y="14220"/>
                    <a:pt x="5577" y="14220"/>
                  </a:cubicBezTo>
                  <a:close/>
                  <a:moveTo>
                    <a:pt x="16155" y="8330"/>
                  </a:moveTo>
                  <a:cubicBezTo>
                    <a:pt x="16186" y="8330"/>
                    <a:pt x="16217" y="8330"/>
                    <a:pt x="16248" y="8332"/>
                  </a:cubicBezTo>
                  <a:cubicBezTo>
                    <a:pt x="16343" y="8340"/>
                    <a:pt x="16437" y="8354"/>
                    <a:pt x="16532" y="8370"/>
                  </a:cubicBezTo>
                  <a:cubicBezTo>
                    <a:pt x="16634" y="8386"/>
                    <a:pt x="16735" y="8400"/>
                    <a:pt x="16836" y="8419"/>
                  </a:cubicBezTo>
                  <a:cubicBezTo>
                    <a:pt x="16930" y="8439"/>
                    <a:pt x="17020" y="8464"/>
                    <a:pt x="17110" y="8493"/>
                  </a:cubicBezTo>
                  <a:cubicBezTo>
                    <a:pt x="17177" y="8516"/>
                    <a:pt x="17243" y="8538"/>
                    <a:pt x="17307" y="8565"/>
                  </a:cubicBezTo>
                  <a:cubicBezTo>
                    <a:pt x="17370" y="8591"/>
                    <a:pt x="17430" y="8621"/>
                    <a:pt x="17492" y="8650"/>
                  </a:cubicBezTo>
                  <a:lnTo>
                    <a:pt x="17492" y="8650"/>
                  </a:lnTo>
                  <a:cubicBezTo>
                    <a:pt x="17488" y="8648"/>
                    <a:pt x="17484" y="8647"/>
                    <a:pt x="17481" y="8645"/>
                  </a:cubicBezTo>
                  <a:lnTo>
                    <a:pt x="17481" y="8645"/>
                  </a:lnTo>
                  <a:lnTo>
                    <a:pt x="17497" y="8653"/>
                  </a:lnTo>
                  <a:cubicBezTo>
                    <a:pt x="17499" y="8654"/>
                    <a:pt x="17501" y="8655"/>
                    <a:pt x="17502" y="8655"/>
                  </a:cubicBezTo>
                  <a:lnTo>
                    <a:pt x="17502" y="8655"/>
                  </a:lnTo>
                  <a:cubicBezTo>
                    <a:pt x="17588" y="8700"/>
                    <a:pt x="17672" y="8748"/>
                    <a:pt x="17753" y="8800"/>
                  </a:cubicBezTo>
                  <a:cubicBezTo>
                    <a:pt x="17889" y="8892"/>
                    <a:pt x="18023" y="8987"/>
                    <a:pt x="18149" y="9095"/>
                  </a:cubicBezTo>
                  <a:cubicBezTo>
                    <a:pt x="18242" y="9180"/>
                    <a:pt x="18340" y="9266"/>
                    <a:pt x="18424" y="9361"/>
                  </a:cubicBezTo>
                  <a:cubicBezTo>
                    <a:pt x="18423" y="9359"/>
                    <a:pt x="18422" y="9358"/>
                    <a:pt x="18421" y="9355"/>
                  </a:cubicBezTo>
                  <a:lnTo>
                    <a:pt x="18421" y="9355"/>
                  </a:lnTo>
                  <a:cubicBezTo>
                    <a:pt x="18422" y="9358"/>
                    <a:pt x="18424" y="9360"/>
                    <a:pt x="18426" y="9362"/>
                  </a:cubicBezTo>
                  <a:cubicBezTo>
                    <a:pt x="18430" y="9367"/>
                    <a:pt x="18433" y="9370"/>
                    <a:pt x="18437" y="9374"/>
                  </a:cubicBezTo>
                  <a:cubicBezTo>
                    <a:pt x="18434" y="9371"/>
                    <a:pt x="18432" y="9369"/>
                    <a:pt x="18430" y="9367"/>
                  </a:cubicBezTo>
                  <a:lnTo>
                    <a:pt x="18430" y="9367"/>
                  </a:lnTo>
                  <a:cubicBezTo>
                    <a:pt x="18449" y="9391"/>
                    <a:pt x="18468" y="9416"/>
                    <a:pt x="18486" y="9442"/>
                  </a:cubicBezTo>
                  <a:cubicBezTo>
                    <a:pt x="18508" y="9476"/>
                    <a:pt x="18527" y="9512"/>
                    <a:pt x="18545" y="9548"/>
                  </a:cubicBezTo>
                  <a:cubicBezTo>
                    <a:pt x="18601" y="9663"/>
                    <a:pt x="18656" y="9778"/>
                    <a:pt x="18699" y="9898"/>
                  </a:cubicBezTo>
                  <a:cubicBezTo>
                    <a:pt x="18710" y="9936"/>
                    <a:pt x="18720" y="9975"/>
                    <a:pt x="18728" y="10014"/>
                  </a:cubicBezTo>
                  <a:cubicBezTo>
                    <a:pt x="18733" y="10045"/>
                    <a:pt x="18736" y="10076"/>
                    <a:pt x="18739" y="10107"/>
                  </a:cubicBezTo>
                  <a:cubicBezTo>
                    <a:pt x="18743" y="10212"/>
                    <a:pt x="18750" y="10317"/>
                    <a:pt x="18758" y="10421"/>
                  </a:cubicBezTo>
                  <a:cubicBezTo>
                    <a:pt x="18758" y="10422"/>
                    <a:pt x="18758" y="10422"/>
                    <a:pt x="18758" y="10423"/>
                  </a:cubicBezTo>
                  <a:cubicBezTo>
                    <a:pt x="18759" y="10426"/>
                    <a:pt x="18759" y="10429"/>
                    <a:pt x="18759" y="10433"/>
                  </a:cubicBezTo>
                  <a:lnTo>
                    <a:pt x="18759" y="10433"/>
                  </a:lnTo>
                  <a:cubicBezTo>
                    <a:pt x="18759" y="10432"/>
                    <a:pt x="18759" y="10431"/>
                    <a:pt x="18759" y="10430"/>
                  </a:cubicBezTo>
                  <a:lnTo>
                    <a:pt x="18759" y="10430"/>
                  </a:lnTo>
                  <a:cubicBezTo>
                    <a:pt x="18759" y="10431"/>
                    <a:pt x="18759" y="10433"/>
                    <a:pt x="18759" y="10434"/>
                  </a:cubicBezTo>
                  <a:lnTo>
                    <a:pt x="18759" y="10434"/>
                  </a:lnTo>
                  <a:cubicBezTo>
                    <a:pt x="18759" y="10433"/>
                    <a:pt x="18759" y="10433"/>
                    <a:pt x="18759" y="10433"/>
                  </a:cubicBezTo>
                  <a:lnTo>
                    <a:pt x="18759" y="10433"/>
                  </a:lnTo>
                  <a:cubicBezTo>
                    <a:pt x="18759" y="10434"/>
                    <a:pt x="18759" y="10435"/>
                    <a:pt x="18759" y="10436"/>
                  </a:cubicBezTo>
                  <a:lnTo>
                    <a:pt x="18759" y="10436"/>
                  </a:lnTo>
                  <a:cubicBezTo>
                    <a:pt x="18759" y="10436"/>
                    <a:pt x="18759" y="10435"/>
                    <a:pt x="18759" y="10434"/>
                  </a:cubicBezTo>
                  <a:lnTo>
                    <a:pt x="18759" y="10434"/>
                  </a:lnTo>
                  <a:cubicBezTo>
                    <a:pt x="18760" y="10437"/>
                    <a:pt x="18760" y="10439"/>
                    <a:pt x="18760" y="10442"/>
                  </a:cubicBezTo>
                  <a:cubicBezTo>
                    <a:pt x="18760" y="10440"/>
                    <a:pt x="18760" y="10438"/>
                    <a:pt x="18759" y="10436"/>
                  </a:cubicBezTo>
                  <a:lnTo>
                    <a:pt x="18759" y="10436"/>
                  </a:lnTo>
                  <a:cubicBezTo>
                    <a:pt x="18762" y="10495"/>
                    <a:pt x="18763" y="10552"/>
                    <a:pt x="18760" y="10611"/>
                  </a:cubicBezTo>
                  <a:cubicBezTo>
                    <a:pt x="18749" y="10746"/>
                    <a:pt x="18724" y="10878"/>
                    <a:pt x="18701" y="11012"/>
                  </a:cubicBezTo>
                  <a:cubicBezTo>
                    <a:pt x="18679" y="11132"/>
                    <a:pt x="18659" y="11251"/>
                    <a:pt x="18637" y="11371"/>
                  </a:cubicBezTo>
                  <a:cubicBezTo>
                    <a:pt x="18625" y="11416"/>
                    <a:pt x="18616" y="11463"/>
                    <a:pt x="18601" y="11506"/>
                  </a:cubicBezTo>
                  <a:cubicBezTo>
                    <a:pt x="18589" y="11545"/>
                    <a:pt x="18575" y="11584"/>
                    <a:pt x="18563" y="11623"/>
                  </a:cubicBezTo>
                  <a:cubicBezTo>
                    <a:pt x="18516" y="11739"/>
                    <a:pt x="18465" y="11854"/>
                    <a:pt x="18410" y="11967"/>
                  </a:cubicBezTo>
                  <a:cubicBezTo>
                    <a:pt x="18360" y="12065"/>
                    <a:pt x="18309" y="12164"/>
                    <a:pt x="18253" y="12259"/>
                  </a:cubicBezTo>
                  <a:cubicBezTo>
                    <a:pt x="18195" y="12356"/>
                    <a:pt x="18134" y="12452"/>
                    <a:pt x="18072" y="12548"/>
                  </a:cubicBezTo>
                  <a:cubicBezTo>
                    <a:pt x="17993" y="12661"/>
                    <a:pt x="17913" y="12772"/>
                    <a:pt x="17830" y="12882"/>
                  </a:cubicBezTo>
                  <a:cubicBezTo>
                    <a:pt x="17753" y="12985"/>
                    <a:pt x="17668" y="13081"/>
                    <a:pt x="17585" y="13178"/>
                  </a:cubicBezTo>
                  <a:cubicBezTo>
                    <a:pt x="17489" y="13285"/>
                    <a:pt x="17393" y="13392"/>
                    <a:pt x="17291" y="13492"/>
                  </a:cubicBezTo>
                  <a:cubicBezTo>
                    <a:pt x="17190" y="13591"/>
                    <a:pt x="17085" y="13683"/>
                    <a:pt x="16979" y="13775"/>
                  </a:cubicBezTo>
                  <a:cubicBezTo>
                    <a:pt x="16814" y="13913"/>
                    <a:pt x="16640" y="14038"/>
                    <a:pt x="16463" y="14159"/>
                  </a:cubicBezTo>
                  <a:cubicBezTo>
                    <a:pt x="16304" y="14260"/>
                    <a:pt x="16144" y="14355"/>
                    <a:pt x="15981" y="14446"/>
                  </a:cubicBezTo>
                  <a:cubicBezTo>
                    <a:pt x="15826" y="14531"/>
                    <a:pt x="15666" y="14607"/>
                    <a:pt x="15507" y="14683"/>
                  </a:cubicBezTo>
                  <a:lnTo>
                    <a:pt x="15511" y="14682"/>
                  </a:lnTo>
                  <a:lnTo>
                    <a:pt x="15511" y="14682"/>
                  </a:lnTo>
                  <a:cubicBezTo>
                    <a:pt x="15405" y="14730"/>
                    <a:pt x="15299" y="14776"/>
                    <a:pt x="15193" y="14821"/>
                  </a:cubicBezTo>
                  <a:cubicBezTo>
                    <a:pt x="15100" y="14861"/>
                    <a:pt x="15004" y="14893"/>
                    <a:pt x="14909" y="14926"/>
                  </a:cubicBezTo>
                  <a:cubicBezTo>
                    <a:pt x="14616" y="15021"/>
                    <a:pt x="14323" y="15110"/>
                    <a:pt x="14021" y="15170"/>
                  </a:cubicBezTo>
                  <a:cubicBezTo>
                    <a:pt x="13843" y="15203"/>
                    <a:pt x="13666" y="15234"/>
                    <a:pt x="13491" y="15275"/>
                  </a:cubicBezTo>
                  <a:cubicBezTo>
                    <a:pt x="13331" y="15314"/>
                    <a:pt x="13172" y="15358"/>
                    <a:pt x="13010" y="15392"/>
                  </a:cubicBezTo>
                  <a:cubicBezTo>
                    <a:pt x="12900" y="15411"/>
                    <a:pt x="12789" y="15427"/>
                    <a:pt x="12678" y="15440"/>
                  </a:cubicBezTo>
                  <a:cubicBezTo>
                    <a:pt x="12571" y="15453"/>
                    <a:pt x="12463" y="15472"/>
                    <a:pt x="12356" y="15491"/>
                  </a:cubicBezTo>
                  <a:cubicBezTo>
                    <a:pt x="12247" y="15511"/>
                    <a:pt x="12139" y="15525"/>
                    <a:pt x="12030" y="15544"/>
                  </a:cubicBezTo>
                  <a:cubicBezTo>
                    <a:pt x="11914" y="15563"/>
                    <a:pt x="11799" y="15584"/>
                    <a:pt x="11683" y="15604"/>
                  </a:cubicBezTo>
                  <a:cubicBezTo>
                    <a:pt x="11605" y="15618"/>
                    <a:pt x="11526" y="15633"/>
                    <a:pt x="11447" y="15650"/>
                  </a:cubicBezTo>
                  <a:cubicBezTo>
                    <a:pt x="11371" y="15667"/>
                    <a:pt x="11296" y="15689"/>
                    <a:pt x="11219" y="15708"/>
                  </a:cubicBezTo>
                  <a:cubicBezTo>
                    <a:pt x="11185" y="15716"/>
                    <a:pt x="11149" y="15723"/>
                    <a:pt x="11115" y="15731"/>
                  </a:cubicBezTo>
                  <a:cubicBezTo>
                    <a:pt x="11167" y="15684"/>
                    <a:pt x="11218" y="15636"/>
                    <a:pt x="11269" y="15589"/>
                  </a:cubicBezTo>
                  <a:cubicBezTo>
                    <a:pt x="11344" y="15521"/>
                    <a:pt x="11422" y="15455"/>
                    <a:pt x="11498" y="15388"/>
                  </a:cubicBezTo>
                  <a:cubicBezTo>
                    <a:pt x="11801" y="15128"/>
                    <a:pt x="12086" y="14845"/>
                    <a:pt x="12404" y="14602"/>
                  </a:cubicBezTo>
                  <a:cubicBezTo>
                    <a:pt x="12722" y="14357"/>
                    <a:pt x="13030" y="14103"/>
                    <a:pt x="13351" y="13861"/>
                  </a:cubicBezTo>
                  <a:lnTo>
                    <a:pt x="13351" y="13861"/>
                  </a:lnTo>
                  <a:cubicBezTo>
                    <a:pt x="13344" y="13865"/>
                    <a:pt x="13338" y="13870"/>
                    <a:pt x="13331" y="13874"/>
                  </a:cubicBezTo>
                  <a:cubicBezTo>
                    <a:pt x="13747" y="13563"/>
                    <a:pt x="14149" y="13237"/>
                    <a:pt x="14563" y="12922"/>
                  </a:cubicBezTo>
                  <a:lnTo>
                    <a:pt x="14563" y="12922"/>
                  </a:lnTo>
                  <a:cubicBezTo>
                    <a:pt x="14562" y="12922"/>
                    <a:pt x="14562" y="12923"/>
                    <a:pt x="14562" y="12923"/>
                  </a:cubicBezTo>
                  <a:cubicBezTo>
                    <a:pt x="14582" y="12908"/>
                    <a:pt x="14602" y="12894"/>
                    <a:pt x="14622" y="12879"/>
                  </a:cubicBezTo>
                  <a:cubicBezTo>
                    <a:pt x="14626" y="12876"/>
                    <a:pt x="14629" y="12871"/>
                    <a:pt x="14634" y="12868"/>
                  </a:cubicBezTo>
                  <a:lnTo>
                    <a:pt x="14634" y="12868"/>
                  </a:lnTo>
                  <a:cubicBezTo>
                    <a:pt x="14633" y="12868"/>
                    <a:pt x="14633" y="12869"/>
                    <a:pt x="14632" y="12869"/>
                  </a:cubicBezTo>
                  <a:lnTo>
                    <a:pt x="14637" y="12865"/>
                  </a:lnTo>
                  <a:lnTo>
                    <a:pt x="14637" y="12865"/>
                  </a:lnTo>
                  <a:cubicBezTo>
                    <a:pt x="14636" y="12866"/>
                    <a:pt x="14635" y="12867"/>
                    <a:pt x="14634" y="12868"/>
                  </a:cubicBezTo>
                  <a:lnTo>
                    <a:pt x="14634" y="12868"/>
                  </a:lnTo>
                  <a:cubicBezTo>
                    <a:pt x="14636" y="12865"/>
                    <a:pt x="14638" y="12862"/>
                    <a:pt x="14640" y="12860"/>
                  </a:cubicBezTo>
                  <a:lnTo>
                    <a:pt x="14640" y="12860"/>
                  </a:lnTo>
                  <a:cubicBezTo>
                    <a:pt x="14639" y="12861"/>
                    <a:pt x="14638" y="12863"/>
                    <a:pt x="14637" y="12865"/>
                  </a:cubicBezTo>
                  <a:cubicBezTo>
                    <a:pt x="14677" y="12825"/>
                    <a:pt x="14717" y="12783"/>
                    <a:pt x="14758" y="12743"/>
                  </a:cubicBezTo>
                  <a:lnTo>
                    <a:pt x="14759" y="12743"/>
                  </a:lnTo>
                  <a:cubicBezTo>
                    <a:pt x="14760" y="12742"/>
                    <a:pt x="14762" y="12741"/>
                    <a:pt x="14762" y="12740"/>
                  </a:cubicBezTo>
                  <a:cubicBezTo>
                    <a:pt x="14762" y="12740"/>
                    <a:pt x="14762" y="12740"/>
                    <a:pt x="14762" y="12741"/>
                  </a:cubicBezTo>
                  <a:cubicBezTo>
                    <a:pt x="14762" y="12740"/>
                    <a:pt x="14762" y="12740"/>
                    <a:pt x="14763" y="12740"/>
                  </a:cubicBezTo>
                  <a:cubicBezTo>
                    <a:pt x="14967" y="12534"/>
                    <a:pt x="15174" y="12331"/>
                    <a:pt x="15377" y="12124"/>
                  </a:cubicBezTo>
                  <a:cubicBezTo>
                    <a:pt x="15417" y="12084"/>
                    <a:pt x="15457" y="12044"/>
                    <a:pt x="15497" y="12002"/>
                  </a:cubicBezTo>
                  <a:cubicBezTo>
                    <a:pt x="15498" y="12001"/>
                    <a:pt x="15499" y="12000"/>
                    <a:pt x="15500" y="11998"/>
                  </a:cubicBezTo>
                  <a:cubicBezTo>
                    <a:pt x="15567" y="11927"/>
                    <a:pt x="15632" y="11857"/>
                    <a:pt x="15698" y="11789"/>
                  </a:cubicBezTo>
                  <a:lnTo>
                    <a:pt x="15698" y="11789"/>
                  </a:lnTo>
                  <a:cubicBezTo>
                    <a:pt x="15660" y="11803"/>
                    <a:pt x="15623" y="11818"/>
                    <a:pt x="15585" y="11834"/>
                  </a:cubicBezTo>
                  <a:lnTo>
                    <a:pt x="15585" y="11834"/>
                  </a:lnTo>
                  <a:cubicBezTo>
                    <a:pt x="15586" y="11834"/>
                    <a:pt x="15587" y="11833"/>
                    <a:pt x="15587" y="11833"/>
                  </a:cubicBezTo>
                  <a:lnTo>
                    <a:pt x="15587" y="11833"/>
                  </a:lnTo>
                  <a:cubicBezTo>
                    <a:pt x="15520" y="11864"/>
                    <a:pt x="15451" y="11895"/>
                    <a:pt x="15383" y="11927"/>
                  </a:cubicBezTo>
                  <a:cubicBezTo>
                    <a:pt x="15380" y="11928"/>
                    <a:pt x="15378" y="11929"/>
                    <a:pt x="15376" y="11930"/>
                  </a:cubicBezTo>
                  <a:cubicBezTo>
                    <a:pt x="15368" y="11935"/>
                    <a:pt x="15360" y="11939"/>
                    <a:pt x="15352" y="11944"/>
                  </a:cubicBezTo>
                  <a:cubicBezTo>
                    <a:pt x="15275" y="11986"/>
                    <a:pt x="15200" y="12031"/>
                    <a:pt x="15124" y="12076"/>
                  </a:cubicBezTo>
                  <a:cubicBezTo>
                    <a:pt x="15052" y="12118"/>
                    <a:pt x="14979" y="12160"/>
                    <a:pt x="14906" y="12202"/>
                  </a:cubicBezTo>
                  <a:cubicBezTo>
                    <a:pt x="14845" y="12253"/>
                    <a:pt x="14785" y="12303"/>
                    <a:pt x="14723" y="12352"/>
                  </a:cubicBezTo>
                  <a:cubicBezTo>
                    <a:pt x="14597" y="12445"/>
                    <a:pt x="14465" y="12532"/>
                    <a:pt x="14340" y="12628"/>
                  </a:cubicBezTo>
                  <a:cubicBezTo>
                    <a:pt x="14215" y="12722"/>
                    <a:pt x="14093" y="12818"/>
                    <a:pt x="13970" y="12913"/>
                  </a:cubicBezTo>
                  <a:cubicBezTo>
                    <a:pt x="13715" y="13109"/>
                    <a:pt x="13465" y="13313"/>
                    <a:pt x="13208" y="13506"/>
                  </a:cubicBezTo>
                  <a:cubicBezTo>
                    <a:pt x="13213" y="13501"/>
                    <a:pt x="13220" y="13497"/>
                    <a:pt x="13226" y="13491"/>
                  </a:cubicBezTo>
                  <a:lnTo>
                    <a:pt x="13226" y="13491"/>
                  </a:lnTo>
                  <a:cubicBezTo>
                    <a:pt x="12876" y="13755"/>
                    <a:pt x="12538" y="14032"/>
                    <a:pt x="12191" y="14300"/>
                  </a:cubicBezTo>
                  <a:cubicBezTo>
                    <a:pt x="12032" y="14421"/>
                    <a:pt x="11880" y="14549"/>
                    <a:pt x="11733" y="14682"/>
                  </a:cubicBezTo>
                  <a:cubicBezTo>
                    <a:pt x="11580" y="14818"/>
                    <a:pt x="11433" y="14957"/>
                    <a:pt x="11277" y="15090"/>
                  </a:cubicBezTo>
                  <a:cubicBezTo>
                    <a:pt x="11236" y="15126"/>
                    <a:pt x="11195" y="15164"/>
                    <a:pt x="11154" y="15201"/>
                  </a:cubicBezTo>
                  <a:cubicBezTo>
                    <a:pt x="11218" y="15055"/>
                    <a:pt x="11281" y="14909"/>
                    <a:pt x="11337" y="14760"/>
                  </a:cubicBezTo>
                  <a:cubicBezTo>
                    <a:pt x="11408" y="14573"/>
                    <a:pt x="11480" y="14387"/>
                    <a:pt x="11555" y="14200"/>
                  </a:cubicBezTo>
                  <a:cubicBezTo>
                    <a:pt x="11626" y="14025"/>
                    <a:pt x="11693" y="13848"/>
                    <a:pt x="11760" y="13671"/>
                  </a:cubicBezTo>
                  <a:cubicBezTo>
                    <a:pt x="11831" y="13487"/>
                    <a:pt x="11901" y="13303"/>
                    <a:pt x="11960" y="13114"/>
                  </a:cubicBezTo>
                  <a:cubicBezTo>
                    <a:pt x="12018" y="12933"/>
                    <a:pt x="12072" y="12750"/>
                    <a:pt x="12133" y="12570"/>
                  </a:cubicBezTo>
                  <a:cubicBezTo>
                    <a:pt x="12206" y="12356"/>
                    <a:pt x="12287" y="12145"/>
                    <a:pt x="12366" y="11934"/>
                  </a:cubicBezTo>
                  <a:cubicBezTo>
                    <a:pt x="12444" y="11723"/>
                    <a:pt x="12522" y="11514"/>
                    <a:pt x="12613" y="11311"/>
                  </a:cubicBezTo>
                  <a:cubicBezTo>
                    <a:pt x="12723" y="11090"/>
                    <a:pt x="12849" y="10878"/>
                    <a:pt x="12974" y="10667"/>
                  </a:cubicBezTo>
                  <a:cubicBezTo>
                    <a:pt x="13093" y="10468"/>
                    <a:pt x="13209" y="10267"/>
                    <a:pt x="13331" y="10070"/>
                  </a:cubicBezTo>
                  <a:cubicBezTo>
                    <a:pt x="13484" y="9844"/>
                    <a:pt x="13644" y="9624"/>
                    <a:pt x="13824" y="9416"/>
                  </a:cubicBezTo>
                  <a:cubicBezTo>
                    <a:pt x="13909" y="9326"/>
                    <a:pt x="13996" y="9239"/>
                    <a:pt x="14086" y="9154"/>
                  </a:cubicBezTo>
                  <a:cubicBezTo>
                    <a:pt x="14140" y="9111"/>
                    <a:pt x="14194" y="9069"/>
                    <a:pt x="14251" y="9029"/>
                  </a:cubicBezTo>
                  <a:cubicBezTo>
                    <a:pt x="14470" y="8891"/>
                    <a:pt x="14693" y="8758"/>
                    <a:pt x="14926" y="8644"/>
                  </a:cubicBezTo>
                  <a:cubicBezTo>
                    <a:pt x="15080" y="8572"/>
                    <a:pt x="15233" y="8503"/>
                    <a:pt x="15391" y="8444"/>
                  </a:cubicBezTo>
                  <a:cubicBezTo>
                    <a:pt x="15469" y="8421"/>
                    <a:pt x="15547" y="8402"/>
                    <a:pt x="15626" y="8382"/>
                  </a:cubicBezTo>
                  <a:cubicBezTo>
                    <a:pt x="15759" y="8359"/>
                    <a:pt x="15890" y="8343"/>
                    <a:pt x="16025" y="8333"/>
                  </a:cubicBezTo>
                  <a:cubicBezTo>
                    <a:pt x="16068" y="8331"/>
                    <a:pt x="16112" y="8330"/>
                    <a:pt x="16155" y="8330"/>
                  </a:cubicBezTo>
                  <a:close/>
                  <a:moveTo>
                    <a:pt x="3771" y="16305"/>
                  </a:moveTo>
                  <a:cubicBezTo>
                    <a:pt x="3771" y="16305"/>
                    <a:pt x="3771" y="16305"/>
                    <a:pt x="3772" y="16306"/>
                  </a:cubicBezTo>
                  <a:lnTo>
                    <a:pt x="3772" y="16306"/>
                  </a:lnTo>
                  <a:cubicBezTo>
                    <a:pt x="3772" y="16305"/>
                    <a:pt x="3771" y="16305"/>
                    <a:pt x="3771" y="16305"/>
                  </a:cubicBezTo>
                  <a:close/>
                  <a:moveTo>
                    <a:pt x="2571" y="18860"/>
                  </a:moveTo>
                  <a:cubicBezTo>
                    <a:pt x="2574" y="18861"/>
                    <a:pt x="2576" y="18862"/>
                    <a:pt x="2579" y="18864"/>
                  </a:cubicBezTo>
                  <a:lnTo>
                    <a:pt x="2579" y="18864"/>
                  </a:lnTo>
                  <a:cubicBezTo>
                    <a:pt x="2576" y="18862"/>
                    <a:pt x="2574" y="18861"/>
                    <a:pt x="2571" y="18860"/>
                  </a:cubicBezTo>
                  <a:close/>
                  <a:moveTo>
                    <a:pt x="3221" y="13661"/>
                  </a:moveTo>
                  <a:cubicBezTo>
                    <a:pt x="3272" y="13661"/>
                    <a:pt x="3323" y="13661"/>
                    <a:pt x="3374" y="13663"/>
                  </a:cubicBezTo>
                  <a:cubicBezTo>
                    <a:pt x="3496" y="13666"/>
                    <a:pt x="3617" y="13671"/>
                    <a:pt x="3739" y="13674"/>
                  </a:cubicBezTo>
                  <a:cubicBezTo>
                    <a:pt x="3825" y="13680"/>
                    <a:pt x="3911" y="13684"/>
                    <a:pt x="3997" y="13695"/>
                  </a:cubicBezTo>
                  <a:cubicBezTo>
                    <a:pt x="4071" y="13703"/>
                    <a:pt x="4143" y="13716"/>
                    <a:pt x="4215" y="13730"/>
                  </a:cubicBezTo>
                  <a:cubicBezTo>
                    <a:pt x="4307" y="13752"/>
                    <a:pt x="4397" y="13774"/>
                    <a:pt x="4486" y="13800"/>
                  </a:cubicBezTo>
                  <a:cubicBezTo>
                    <a:pt x="4561" y="13822"/>
                    <a:pt x="4633" y="13846"/>
                    <a:pt x="4706" y="13869"/>
                  </a:cubicBezTo>
                  <a:lnTo>
                    <a:pt x="4705" y="13869"/>
                  </a:lnTo>
                  <a:cubicBezTo>
                    <a:pt x="4863" y="13923"/>
                    <a:pt x="5019" y="13979"/>
                    <a:pt x="5175" y="14040"/>
                  </a:cubicBezTo>
                  <a:cubicBezTo>
                    <a:pt x="5311" y="14096"/>
                    <a:pt x="5444" y="14158"/>
                    <a:pt x="5577" y="14220"/>
                  </a:cubicBezTo>
                  <a:lnTo>
                    <a:pt x="5577" y="14220"/>
                  </a:lnTo>
                  <a:cubicBezTo>
                    <a:pt x="5576" y="14220"/>
                    <a:pt x="5576" y="14220"/>
                    <a:pt x="5576" y="14220"/>
                  </a:cubicBezTo>
                  <a:lnTo>
                    <a:pt x="5576" y="14220"/>
                  </a:lnTo>
                  <a:cubicBezTo>
                    <a:pt x="5577" y="14220"/>
                    <a:pt x="5577" y="14220"/>
                    <a:pt x="5578" y="14221"/>
                  </a:cubicBezTo>
                  <a:lnTo>
                    <a:pt x="5578" y="14221"/>
                  </a:lnTo>
                  <a:cubicBezTo>
                    <a:pt x="5578" y="14221"/>
                    <a:pt x="5578" y="14221"/>
                    <a:pt x="5578" y="14221"/>
                  </a:cubicBezTo>
                  <a:lnTo>
                    <a:pt x="5578" y="14221"/>
                  </a:lnTo>
                  <a:cubicBezTo>
                    <a:pt x="5578" y="14221"/>
                    <a:pt x="5579" y="14221"/>
                    <a:pt x="5579" y="14221"/>
                  </a:cubicBezTo>
                  <a:lnTo>
                    <a:pt x="5579" y="14221"/>
                  </a:lnTo>
                  <a:cubicBezTo>
                    <a:pt x="5661" y="14264"/>
                    <a:pt x="5745" y="14306"/>
                    <a:pt x="5827" y="14351"/>
                  </a:cubicBezTo>
                  <a:cubicBezTo>
                    <a:pt x="5907" y="14397"/>
                    <a:pt x="5985" y="14444"/>
                    <a:pt x="6064" y="14493"/>
                  </a:cubicBezTo>
                  <a:cubicBezTo>
                    <a:pt x="6135" y="14542"/>
                    <a:pt x="6206" y="14591"/>
                    <a:pt x="6276" y="14645"/>
                  </a:cubicBezTo>
                  <a:cubicBezTo>
                    <a:pt x="6346" y="14698"/>
                    <a:pt x="6412" y="14756"/>
                    <a:pt x="6478" y="14813"/>
                  </a:cubicBezTo>
                  <a:cubicBezTo>
                    <a:pt x="6521" y="14853"/>
                    <a:pt x="6564" y="14892"/>
                    <a:pt x="6604" y="14934"/>
                  </a:cubicBezTo>
                  <a:cubicBezTo>
                    <a:pt x="6644" y="14979"/>
                    <a:pt x="6684" y="15022"/>
                    <a:pt x="6724" y="15066"/>
                  </a:cubicBezTo>
                  <a:cubicBezTo>
                    <a:pt x="6928" y="15315"/>
                    <a:pt x="7118" y="15573"/>
                    <a:pt x="7298" y="15840"/>
                  </a:cubicBezTo>
                  <a:cubicBezTo>
                    <a:pt x="7386" y="15979"/>
                    <a:pt x="7473" y="16121"/>
                    <a:pt x="7562" y="16261"/>
                  </a:cubicBezTo>
                  <a:cubicBezTo>
                    <a:pt x="7648" y="16396"/>
                    <a:pt x="7738" y="16527"/>
                    <a:pt x="7826" y="16660"/>
                  </a:cubicBezTo>
                  <a:lnTo>
                    <a:pt x="7826" y="16660"/>
                  </a:lnTo>
                  <a:cubicBezTo>
                    <a:pt x="7890" y="16761"/>
                    <a:pt x="7953" y="16863"/>
                    <a:pt x="8013" y="16969"/>
                  </a:cubicBezTo>
                  <a:cubicBezTo>
                    <a:pt x="8071" y="17069"/>
                    <a:pt x="8123" y="17175"/>
                    <a:pt x="8175" y="17280"/>
                  </a:cubicBezTo>
                  <a:cubicBezTo>
                    <a:pt x="8279" y="17483"/>
                    <a:pt x="8390" y="17681"/>
                    <a:pt x="8493" y="17884"/>
                  </a:cubicBezTo>
                  <a:cubicBezTo>
                    <a:pt x="8493" y="17884"/>
                    <a:pt x="8493" y="17883"/>
                    <a:pt x="8492" y="17882"/>
                  </a:cubicBezTo>
                  <a:lnTo>
                    <a:pt x="8492" y="17882"/>
                  </a:lnTo>
                  <a:cubicBezTo>
                    <a:pt x="8494" y="17885"/>
                    <a:pt x="8495" y="17887"/>
                    <a:pt x="8497" y="17890"/>
                  </a:cubicBezTo>
                  <a:cubicBezTo>
                    <a:pt x="8497" y="17891"/>
                    <a:pt x="8498" y="17892"/>
                    <a:pt x="8499" y="17895"/>
                  </a:cubicBezTo>
                  <a:cubicBezTo>
                    <a:pt x="8498" y="17894"/>
                    <a:pt x="8498" y="17892"/>
                    <a:pt x="8497" y="17891"/>
                  </a:cubicBezTo>
                  <a:lnTo>
                    <a:pt x="8497" y="17891"/>
                  </a:lnTo>
                  <a:cubicBezTo>
                    <a:pt x="8569" y="18041"/>
                    <a:pt x="8638" y="18193"/>
                    <a:pt x="8707" y="18346"/>
                  </a:cubicBezTo>
                  <a:cubicBezTo>
                    <a:pt x="8788" y="18526"/>
                    <a:pt x="8874" y="18704"/>
                    <a:pt x="8960" y="18884"/>
                  </a:cubicBezTo>
                  <a:cubicBezTo>
                    <a:pt x="9004" y="18976"/>
                    <a:pt x="9048" y="19070"/>
                    <a:pt x="9091" y="19164"/>
                  </a:cubicBezTo>
                  <a:cubicBezTo>
                    <a:pt x="9099" y="19180"/>
                    <a:pt x="9106" y="19195"/>
                    <a:pt x="9114" y="19211"/>
                  </a:cubicBezTo>
                  <a:cubicBezTo>
                    <a:pt x="9101" y="19204"/>
                    <a:pt x="9089" y="19196"/>
                    <a:pt x="9076" y="19189"/>
                  </a:cubicBezTo>
                  <a:cubicBezTo>
                    <a:pt x="8947" y="19119"/>
                    <a:pt x="8814" y="19052"/>
                    <a:pt x="8686" y="18976"/>
                  </a:cubicBezTo>
                  <a:cubicBezTo>
                    <a:pt x="8669" y="18965"/>
                    <a:pt x="8651" y="18954"/>
                    <a:pt x="8633" y="18942"/>
                  </a:cubicBezTo>
                  <a:cubicBezTo>
                    <a:pt x="8471" y="18843"/>
                    <a:pt x="8308" y="18744"/>
                    <a:pt x="8142" y="18651"/>
                  </a:cubicBezTo>
                  <a:cubicBezTo>
                    <a:pt x="8059" y="18604"/>
                    <a:pt x="7973" y="18561"/>
                    <a:pt x="7888" y="18513"/>
                  </a:cubicBezTo>
                  <a:cubicBezTo>
                    <a:pt x="7812" y="18470"/>
                    <a:pt x="7736" y="18424"/>
                    <a:pt x="7660" y="18377"/>
                  </a:cubicBezTo>
                  <a:cubicBezTo>
                    <a:pt x="7519" y="18287"/>
                    <a:pt x="7379" y="18197"/>
                    <a:pt x="7238" y="18109"/>
                  </a:cubicBezTo>
                  <a:cubicBezTo>
                    <a:pt x="7110" y="18029"/>
                    <a:pt x="6978" y="17952"/>
                    <a:pt x="6849" y="17874"/>
                  </a:cubicBezTo>
                  <a:cubicBezTo>
                    <a:pt x="6564" y="17703"/>
                    <a:pt x="6282" y="17529"/>
                    <a:pt x="5999" y="17357"/>
                  </a:cubicBezTo>
                  <a:cubicBezTo>
                    <a:pt x="5997" y="17355"/>
                    <a:pt x="5995" y="17355"/>
                    <a:pt x="5992" y="17354"/>
                  </a:cubicBezTo>
                  <a:cubicBezTo>
                    <a:pt x="5976" y="17345"/>
                    <a:pt x="5960" y="17337"/>
                    <a:pt x="5943" y="17329"/>
                  </a:cubicBezTo>
                  <a:cubicBezTo>
                    <a:pt x="5851" y="17282"/>
                    <a:pt x="5758" y="17234"/>
                    <a:pt x="5665" y="17188"/>
                  </a:cubicBezTo>
                  <a:cubicBezTo>
                    <a:pt x="5500" y="17103"/>
                    <a:pt x="5333" y="17020"/>
                    <a:pt x="5167" y="16938"/>
                  </a:cubicBezTo>
                  <a:cubicBezTo>
                    <a:pt x="4920" y="16813"/>
                    <a:pt x="4673" y="16687"/>
                    <a:pt x="4425" y="16565"/>
                  </a:cubicBezTo>
                  <a:cubicBezTo>
                    <a:pt x="4404" y="16557"/>
                    <a:pt x="4385" y="16548"/>
                    <a:pt x="4364" y="16539"/>
                  </a:cubicBezTo>
                  <a:cubicBezTo>
                    <a:pt x="4293" y="16510"/>
                    <a:pt x="4223" y="16481"/>
                    <a:pt x="4154" y="16452"/>
                  </a:cubicBezTo>
                  <a:lnTo>
                    <a:pt x="4154" y="16452"/>
                  </a:lnTo>
                  <a:cubicBezTo>
                    <a:pt x="4155" y="16453"/>
                    <a:pt x="4156" y="16454"/>
                    <a:pt x="4157" y="16455"/>
                  </a:cubicBezTo>
                  <a:cubicBezTo>
                    <a:pt x="4116" y="16438"/>
                    <a:pt x="4072" y="16422"/>
                    <a:pt x="4030" y="16405"/>
                  </a:cubicBezTo>
                  <a:lnTo>
                    <a:pt x="4030" y="16405"/>
                  </a:lnTo>
                  <a:cubicBezTo>
                    <a:pt x="4031" y="16405"/>
                    <a:pt x="4032" y="16406"/>
                    <a:pt x="4033" y="16406"/>
                  </a:cubicBezTo>
                  <a:lnTo>
                    <a:pt x="4033" y="16406"/>
                  </a:lnTo>
                  <a:cubicBezTo>
                    <a:pt x="3957" y="16376"/>
                    <a:pt x="3881" y="16347"/>
                    <a:pt x="3806" y="16318"/>
                  </a:cubicBezTo>
                  <a:cubicBezTo>
                    <a:pt x="3795" y="16313"/>
                    <a:pt x="3784" y="16309"/>
                    <a:pt x="3772" y="16306"/>
                  </a:cubicBezTo>
                  <a:lnTo>
                    <a:pt x="3772" y="16306"/>
                  </a:lnTo>
                  <a:cubicBezTo>
                    <a:pt x="3772" y="16306"/>
                    <a:pt x="3772" y="16306"/>
                    <a:pt x="3772" y="16306"/>
                  </a:cubicBezTo>
                  <a:cubicBezTo>
                    <a:pt x="3769" y="16304"/>
                    <a:pt x="3765" y="16304"/>
                    <a:pt x="3763" y="16303"/>
                  </a:cubicBezTo>
                  <a:cubicBezTo>
                    <a:pt x="3702" y="16281"/>
                    <a:pt x="3641" y="16261"/>
                    <a:pt x="3581" y="16239"/>
                  </a:cubicBezTo>
                  <a:lnTo>
                    <a:pt x="3581" y="16239"/>
                  </a:lnTo>
                  <a:cubicBezTo>
                    <a:pt x="3657" y="16290"/>
                    <a:pt x="3733" y="16343"/>
                    <a:pt x="3809" y="16393"/>
                  </a:cubicBezTo>
                  <a:cubicBezTo>
                    <a:pt x="3880" y="16443"/>
                    <a:pt x="3950" y="16489"/>
                    <a:pt x="4021" y="16540"/>
                  </a:cubicBezTo>
                  <a:cubicBezTo>
                    <a:pt x="4087" y="16588"/>
                    <a:pt x="4156" y="16636"/>
                    <a:pt x="4220" y="16687"/>
                  </a:cubicBezTo>
                  <a:cubicBezTo>
                    <a:pt x="4367" y="16784"/>
                    <a:pt x="4515" y="16879"/>
                    <a:pt x="4662" y="16975"/>
                  </a:cubicBezTo>
                  <a:cubicBezTo>
                    <a:pt x="4801" y="17063"/>
                    <a:pt x="4941" y="17150"/>
                    <a:pt x="5080" y="17236"/>
                  </a:cubicBezTo>
                  <a:cubicBezTo>
                    <a:pt x="5156" y="17284"/>
                    <a:pt x="5232" y="17332"/>
                    <a:pt x="5309" y="17380"/>
                  </a:cubicBezTo>
                  <a:cubicBezTo>
                    <a:pt x="5338" y="17400"/>
                    <a:pt x="5369" y="17419"/>
                    <a:pt x="5399" y="17440"/>
                  </a:cubicBezTo>
                  <a:cubicBezTo>
                    <a:pt x="5485" y="17486"/>
                    <a:pt x="5569" y="17533"/>
                    <a:pt x="5654" y="17581"/>
                  </a:cubicBezTo>
                  <a:cubicBezTo>
                    <a:pt x="5817" y="17675"/>
                    <a:pt x="5977" y="17778"/>
                    <a:pt x="6138" y="17876"/>
                  </a:cubicBezTo>
                  <a:cubicBezTo>
                    <a:pt x="6473" y="18080"/>
                    <a:pt x="6810" y="18278"/>
                    <a:pt x="7142" y="18485"/>
                  </a:cubicBezTo>
                  <a:cubicBezTo>
                    <a:pt x="7143" y="18485"/>
                    <a:pt x="7144" y="18485"/>
                    <a:pt x="7145" y="18486"/>
                  </a:cubicBezTo>
                  <a:cubicBezTo>
                    <a:pt x="7150" y="18489"/>
                    <a:pt x="7156" y="18492"/>
                    <a:pt x="7160" y="18496"/>
                  </a:cubicBezTo>
                  <a:lnTo>
                    <a:pt x="7160" y="18496"/>
                  </a:lnTo>
                  <a:cubicBezTo>
                    <a:pt x="7159" y="18495"/>
                    <a:pt x="7158" y="18494"/>
                    <a:pt x="7158" y="18494"/>
                  </a:cubicBezTo>
                  <a:lnTo>
                    <a:pt x="7158" y="18494"/>
                  </a:lnTo>
                  <a:cubicBezTo>
                    <a:pt x="7159" y="18495"/>
                    <a:pt x="7160" y="18496"/>
                    <a:pt x="7161" y="18496"/>
                  </a:cubicBezTo>
                  <a:cubicBezTo>
                    <a:pt x="7161" y="18496"/>
                    <a:pt x="7161" y="18496"/>
                    <a:pt x="7160" y="18496"/>
                  </a:cubicBezTo>
                  <a:lnTo>
                    <a:pt x="7160" y="18496"/>
                  </a:lnTo>
                  <a:cubicBezTo>
                    <a:pt x="7263" y="18563"/>
                    <a:pt x="7367" y="18631"/>
                    <a:pt x="7471" y="18696"/>
                  </a:cubicBezTo>
                  <a:cubicBezTo>
                    <a:pt x="7584" y="18765"/>
                    <a:pt x="7697" y="18831"/>
                    <a:pt x="7815" y="18892"/>
                  </a:cubicBezTo>
                  <a:cubicBezTo>
                    <a:pt x="8029" y="19005"/>
                    <a:pt x="8238" y="19132"/>
                    <a:pt x="8444" y="19259"/>
                  </a:cubicBezTo>
                  <a:cubicBezTo>
                    <a:pt x="8458" y="19268"/>
                    <a:pt x="8471" y="19276"/>
                    <a:pt x="8485" y="19285"/>
                  </a:cubicBezTo>
                  <a:cubicBezTo>
                    <a:pt x="8590" y="19352"/>
                    <a:pt x="8700" y="19409"/>
                    <a:pt x="8810" y="19466"/>
                  </a:cubicBezTo>
                  <a:cubicBezTo>
                    <a:pt x="8715" y="19459"/>
                    <a:pt x="8619" y="19455"/>
                    <a:pt x="8524" y="19455"/>
                  </a:cubicBezTo>
                  <a:cubicBezTo>
                    <a:pt x="8453" y="19455"/>
                    <a:pt x="8382" y="19458"/>
                    <a:pt x="8311" y="19462"/>
                  </a:cubicBezTo>
                  <a:cubicBezTo>
                    <a:pt x="8127" y="19476"/>
                    <a:pt x="7947" y="19510"/>
                    <a:pt x="7767" y="19549"/>
                  </a:cubicBezTo>
                  <a:cubicBezTo>
                    <a:pt x="7705" y="19561"/>
                    <a:pt x="7645" y="19569"/>
                    <a:pt x="7581" y="19573"/>
                  </a:cubicBezTo>
                  <a:lnTo>
                    <a:pt x="7575" y="19573"/>
                  </a:lnTo>
                  <a:cubicBezTo>
                    <a:pt x="7574" y="19573"/>
                    <a:pt x="7571" y="19573"/>
                    <a:pt x="7570" y="19574"/>
                  </a:cubicBezTo>
                  <a:lnTo>
                    <a:pt x="7563" y="19574"/>
                  </a:lnTo>
                  <a:cubicBezTo>
                    <a:pt x="7457" y="19582"/>
                    <a:pt x="7351" y="19596"/>
                    <a:pt x="7246" y="19607"/>
                  </a:cubicBezTo>
                  <a:cubicBezTo>
                    <a:pt x="7143" y="19617"/>
                    <a:pt x="7041" y="19625"/>
                    <a:pt x="6939" y="19636"/>
                  </a:cubicBezTo>
                  <a:cubicBezTo>
                    <a:pt x="6741" y="19659"/>
                    <a:pt x="6542" y="19681"/>
                    <a:pt x="6345" y="19697"/>
                  </a:cubicBezTo>
                  <a:cubicBezTo>
                    <a:pt x="6310" y="19698"/>
                    <a:pt x="6275" y="19699"/>
                    <a:pt x="6240" y="19699"/>
                  </a:cubicBezTo>
                  <a:cubicBezTo>
                    <a:pt x="6143" y="19699"/>
                    <a:pt x="6047" y="19695"/>
                    <a:pt x="5950" y="19695"/>
                  </a:cubicBezTo>
                  <a:cubicBezTo>
                    <a:pt x="5817" y="19693"/>
                    <a:pt x="5685" y="19693"/>
                    <a:pt x="5552" y="19685"/>
                  </a:cubicBezTo>
                  <a:cubicBezTo>
                    <a:pt x="5389" y="19671"/>
                    <a:pt x="5226" y="19648"/>
                    <a:pt x="5064" y="19620"/>
                  </a:cubicBezTo>
                  <a:cubicBezTo>
                    <a:pt x="4895" y="19592"/>
                    <a:pt x="4723" y="19565"/>
                    <a:pt x="4552" y="19536"/>
                  </a:cubicBezTo>
                  <a:cubicBezTo>
                    <a:pt x="4395" y="19504"/>
                    <a:pt x="4241" y="19465"/>
                    <a:pt x="4085" y="19428"/>
                  </a:cubicBezTo>
                  <a:cubicBezTo>
                    <a:pt x="3926" y="19389"/>
                    <a:pt x="3767" y="19348"/>
                    <a:pt x="3609" y="19302"/>
                  </a:cubicBezTo>
                  <a:cubicBezTo>
                    <a:pt x="3255" y="19181"/>
                    <a:pt x="2917" y="19026"/>
                    <a:pt x="2579" y="18864"/>
                  </a:cubicBezTo>
                  <a:lnTo>
                    <a:pt x="2579" y="18864"/>
                  </a:lnTo>
                  <a:cubicBezTo>
                    <a:pt x="2579" y="18864"/>
                    <a:pt x="2580" y="18864"/>
                    <a:pt x="2580" y="18864"/>
                  </a:cubicBezTo>
                  <a:cubicBezTo>
                    <a:pt x="2448" y="18798"/>
                    <a:pt x="2314" y="18734"/>
                    <a:pt x="2188" y="18657"/>
                  </a:cubicBezTo>
                  <a:cubicBezTo>
                    <a:pt x="2054" y="18576"/>
                    <a:pt x="1923" y="18495"/>
                    <a:pt x="1790" y="18413"/>
                  </a:cubicBezTo>
                  <a:cubicBezTo>
                    <a:pt x="1611" y="18289"/>
                    <a:pt x="1440" y="18154"/>
                    <a:pt x="1274" y="18014"/>
                  </a:cubicBezTo>
                  <a:cubicBezTo>
                    <a:pt x="1166" y="17911"/>
                    <a:pt x="1062" y="17803"/>
                    <a:pt x="962" y="17690"/>
                  </a:cubicBezTo>
                  <a:cubicBezTo>
                    <a:pt x="921" y="17637"/>
                    <a:pt x="882" y="17584"/>
                    <a:pt x="843" y="17529"/>
                  </a:cubicBezTo>
                  <a:cubicBezTo>
                    <a:pt x="779" y="17426"/>
                    <a:pt x="722" y="17322"/>
                    <a:pt x="668" y="17213"/>
                  </a:cubicBezTo>
                  <a:cubicBezTo>
                    <a:pt x="634" y="17140"/>
                    <a:pt x="603" y="17066"/>
                    <a:pt x="572" y="16990"/>
                  </a:cubicBezTo>
                  <a:cubicBezTo>
                    <a:pt x="517" y="16820"/>
                    <a:pt x="480" y="16646"/>
                    <a:pt x="442" y="16471"/>
                  </a:cubicBezTo>
                  <a:cubicBezTo>
                    <a:pt x="414" y="16321"/>
                    <a:pt x="389" y="16171"/>
                    <a:pt x="376" y="16021"/>
                  </a:cubicBezTo>
                  <a:cubicBezTo>
                    <a:pt x="373" y="15982"/>
                    <a:pt x="373" y="15944"/>
                    <a:pt x="373" y="15906"/>
                  </a:cubicBezTo>
                  <a:cubicBezTo>
                    <a:pt x="378" y="15848"/>
                    <a:pt x="385" y="15792"/>
                    <a:pt x="395" y="15735"/>
                  </a:cubicBezTo>
                  <a:cubicBezTo>
                    <a:pt x="408" y="15679"/>
                    <a:pt x="422" y="15625"/>
                    <a:pt x="440" y="15571"/>
                  </a:cubicBezTo>
                  <a:cubicBezTo>
                    <a:pt x="464" y="15503"/>
                    <a:pt x="491" y="15437"/>
                    <a:pt x="520" y="15370"/>
                  </a:cubicBezTo>
                  <a:cubicBezTo>
                    <a:pt x="544" y="15321"/>
                    <a:pt x="568" y="15272"/>
                    <a:pt x="595" y="15224"/>
                  </a:cubicBezTo>
                  <a:cubicBezTo>
                    <a:pt x="624" y="15174"/>
                    <a:pt x="653" y="15128"/>
                    <a:pt x="684" y="15081"/>
                  </a:cubicBezTo>
                  <a:cubicBezTo>
                    <a:pt x="819" y="14899"/>
                    <a:pt x="962" y="14722"/>
                    <a:pt x="1109" y="14549"/>
                  </a:cubicBezTo>
                  <a:cubicBezTo>
                    <a:pt x="1194" y="14454"/>
                    <a:pt x="1284" y="14364"/>
                    <a:pt x="1378" y="14278"/>
                  </a:cubicBezTo>
                  <a:cubicBezTo>
                    <a:pt x="1468" y="14207"/>
                    <a:pt x="1558" y="14138"/>
                    <a:pt x="1651" y="14073"/>
                  </a:cubicBezTo>
                  <a:cubicBezTo>
                    <a:pt x="1726" y="14025"/>
                    <a:pt x="1803" y="13979"/>
                    <a:pt x="1880" y="13936"/>
                  </a:cubicBezTo>
                  <a:cubicBezTo>
                    <a:pt x="1920" y="13917"/>
                    <a:pt x="1960" y="13896"/>
                    <a:pt x="2002" y="13879"/>
                  </a:cubicBezTo>
                  <a:cubicBezTo>
                    <a:pt x="2044" y="13863"/>
                    <a:pt x="2086" y="13846"/>
                    <a:pt x="2129" y="13829"/>
                  </a:cubicBezTo>
                  <a:cubicBezTo>
                    <a:pt x="2191" y="13808"/>
                    <a:pt x="2254" y="13787"/>
                    <a:pt x="2318" y="13770"/>
                  </a:cubicBezTo>
                  <a:cubicBezTo>
                    <a:pt x="2384" y="13753"/>
                    <a:pt x="2449" y="13738"/>
                    <a:pt x="2514" y="13724"/>
                  </a:cubicBezTo>
                  <a:cubicBezTo>
                    <a:pt x="2665" y="13699"/>
                    <a:pt x="2815" y="13680"/>
                    <a:pt x="2968" y="13666"/>
                  </a:cubicBezTo>
                  <a:cubicBezTo>
                    <a:pt x="3052" y="13663"/>
                    <a:pt x="3137" y="13661"/>
                    <a:pt x="3221" y="13661"/>
                  </a:cubicBezTo>
                  <a:close/>
                  <a:moveTo>
                    <a:pt x="7573" y="19943"/>
                  </a:moveTo>
                  <a:lnTo>
                    <a:pt x="7573" y="19943"/>
                  </a:lnTo>
                  <a:cubicBezTo>
                    <a:pt x="7571" y="19943"/>
                    <a:pt x="7570" y="19943"/>
                    <a:pt x="7569" y="19943"/>
                  </a:cubicBezTo>
                  <a:lnTo>
                    <a:pt x="7569" y="19943"/>
                  </a:lnTo>
                  <a:cubicBezTo>
                    <a:pt x="7570" y="19943"/>
                    <a:pt x="7571" y="19943"/>
                    <a:pt x="7573" y="19943"/>
                  </a:cubicBezTo>
                  <a:close/>
                  <a:moveTo>
                    <a:pt x="3158" y="21775"/>
                  </a:moveTo>
                  <a:cubicBezTo>
                    <a:pt x="3157" y="21775"/>
                    <a:pt x="3157" y="21775"/>
                    <a:pt x="3157" y="21775"/>
                  </a:cubicBezTo>
                  <a:cubicBezTo>
                    <a:pt x="3157" y="21775"/>
                    <a:pt x="3157" y="21775"/>
                    <a:pt x="3158" y="21775"/>
                  </a:cubicBezTo>
                  <a:close/>
                  <a:moveTo>
                    <a:pt x="1771" y="22157"/>
                  </a:moveTo>
                  <a:cubicBezTo>
                    <a:pt x="1769" y="22158"/>
                    <a:pt x="1767" y="22160"/>
                    <a:pt x="1765" y="22161"/>
                  </a:cubicBezTo>
                  <a:cubicBezTo>
                    <a:pt x="1767" y="22160"/>
                    <a:pt x="1769" y="22159"/>
                    <a:pt x="1771" y="22157"/>
                  </a:cubicBezTo>
                  <a:close/>
                  <a:moveTo>
                    <a:pt x="17829" y="25171"/>
                  </a:moveTo>
                  <a:lnTo>
                    <a:pt x="17829" y="25171"/>
                  </a:lnTo>
                  <a:cubicBezTo>
                    <a:pt x="17825" y="25174"/>
                    <a:pt x="17821" y="25177"/>
                    <a:pt x="17817" y="25180"/>
                  </a:cubicBezTo>
                  <a:cubicBezTo>
                    <a:pt x="17821" y="25177"/>
                    <a:pt x="17825" y="25174"/>
                    <a:pt x="17829" y="25171"/>
                  </a:cubicBezTo>
                  <a:close/>
                  <a:moveTo>
                    <a:pt x="13802" y="25856"/>
                  </a:moveTo>
                  <a:lnTo>
                    <a:pt x="13802" y="25856"/>
                  </a:lnTo>
                  <a:cubicBezTo>
                    <a:pt x="13803" y="25856"/>
                    <a:pt x="13804" y="25856"/>
                    <a:pt x="13805" y="25856"/>
                  </a:cubicBezTo>
                  <a:lnTo>
                    <a:pt x="13805" y="25856"/>
                  </a:lnTo>
                  <a:cubicBezTo>
                    <a:pt x="13804" y="25856"/>
                    <a:pt x="13803" y="25856"/>
                    <a:pt x="13802" y="25856"/>
                  </a:cubicBezTo>
                  <a:close/>
                  <a:moveTo>
                    <a:pt x="16420" y="20386"/>
                  </a:moveTo>
                  <a:cubicBezTo>
                    <a:pt x="16507" y="20391"/>
                    <a:pt x="16593" y="20395"/>
                    <a:pt x="16682" y="20404"/>
                  </a:cubicBezTo>
                  <a:cubicBezTo>
                    <a:pt x="16754" y="20410"/>
                    <a:pt x="16827" y="20421"/>
                    <a:pt x="16900" y="20431"/>
                  </a:cubicBezTo>
                  <a:cubicBezTo>
                    <a:pt x="17014" y="20450"/>
                    <a:pt x="17129" y="20471"/>
                    <a:pt x="17241" y="20502"/>
                  </a:cubicBezTo>
                  <a:cubicBezTo>
                    <a:pt x="17296" y="20518"/>
                    <a:pt x="17350" y="20537"/>
                    <a:pt x="17403" y="20559"/>
                  </a:cubicBezTo>
                  <a:cubicBezTo>
                    <a:pt x="17561" y="20631"/>
                    <a:pt x="17713" y="20710"/>
                    <a:pt x="17863" y="20797"/>
                  </a:cubicBezTo>
                  <a:cubicBezTo>
                    <a:pt x="17995" y="20881"/>
                    <a:pt x="18126" y="20968"/>
                    <a:pt x="18253" y="21062"/>
                  </a:cubicBezTo>
                  <a:cubicBezTo>
                    <a:pt x="18301" y="21102"/>
                    <a:pt x="18346" y="21143"/>
                    <a:pt x="18390" y="21188"/>
                  </a:cubicBezTo>
                  <a:cubicBezTo>
                    <a:pt x="18460" y="21263"/>
                    <a:pt x="18523" y="21343"/>
                    <a:pt x="18588" y="21423"/>
                  </a:cubicBezTo>
                  <a:cubicBezTo>
                    <a:pt x="18649" y="21498"/>
                    <a:pt x="18709" y="21572"/>
                    <a:pt x="18766" y="21648"/>
                  </a:cubicBezTo>
                  <a:cubicBezTo>
                    <a:pt x="18798" y="21692"/>
                    <a:pt x="18828" y="21737"/>
                    <a:pt x="18856" y="21784"/>
                  </a:cubicBezTo>
                  <a:cubicBezTo>
                    <a:pt x="18912" y="21893"/>
                    <a:pt x="18962" y="22006"/>
                    <a:pt x="19006" y="22122"/>
                  </a:cubicBezTo>
                  <a:cubicBezTo>
                    <a:pt x="19039" y="22219"/>
                    <a:pt x="19067" y="22319"/>
                    <a:pt x="19091" y="22419"/>
                  </a:cubicBezTo>
                  <a:cubicBezTo>
                    <a:pt x="19115" y="22525"/>
                    <a:pt x="19134" y="22628"/>
                    <a:pt x="19147" y="22734"/>
                  </a:cubicBezTo>
                  <a:cubicBezTo>
                    <a:pt x="19151" y="22785"/>
                    <a:pt x="19156" y="22837"/>
                    <a:pt x="19157" y="22887"/>
                  </a:cubicBezTo>
                  <a:cubicBezTo>
                    <a:pt x="19155" y="22916"/>
                    <a:pt x="19153" y="22944"/>
                    <a:pt x="19148" y="22972"/>
                  </a:cubicBezTo>
                  <a:cubicBezTo>
                    <a:pt x="19127" y="23077"/>
                    <a:pt x="19100" y="23180"/>
                    <a:pt x="19071" y="23283"/>
                  </a:cubicBezTo>
                  <a:cubicBezTo>
                    <a:pt x="19027" y="23429"/>
                    <a:pt x="18979" y="23573"/>
                    <a:pt x="18928" y="23717"/>
                  </a:cubicBezTo>
                  <a:cubicBezTo>
                    <a:pt x="18884" y="23849"/>
                    <a:pt x="18839" y="23981"/>
                    <a:pt x="18786" y="24111"/>
                  </a:cubicBezTo>
                  <a:cubicBezTo>
                    <a:pt x="18764" y="24154"/>
                    <a:pt x="18741" y="24198"/>
                    <a:pt x="18717" y="24240"/>
                  </a:cubicBezTo>
                  <a:cubicBezTo>
                    <a:pt x="18693" y="24276"/>
                    <a:pt x="18668" y="24312"/>
                    <a:pt x="18641" y="24345"/>
                  </a:cubicBezTo>
                  <a:cubicBezTo>
                    <a:pt x="18541" y="24469"/>
                    <a:pt x="18442" y="24592"/>
                    <a:pt x="18344" y="24716"/>
                  </a:cubicBezTo>
                  <a:lnTo>
                    <a:pt x="18350" y="24709"/>
                  </a:lnTo>
                  <a:lnTo>
                    <a:pt x="18350" y="24709"/>
                  </a:lnTo>
                  <a:cubicBezTo>
                    <a:pt x="18302" y="24767"/>
                    <a:pt x="18250" y="24822"/>
                    <a:pt x="18197" y="24874"/>
                  </a:cubicBezTo>
                  <a:cubicBezTo>
                    <a:pt x="18085" y="24980"/>
                    <a:pt x="17961" y="25075"/>
                    <a:pt x="17836" y="25166"/>
                  </a:cubicBezTo>
                  <a:cubicBezTo>
                    <a:pt x="17834" y="25168"/>
                    <a:pt x="17832" y="25170"/>
                    <a:pt x="17829" y="25171"/>
                  </a:cubicBezTo>
                  <a:lnTo>
                    <a:pt x="17829" y="25171"/>
                  </a:lnTo>
                  <a:cubicBezTo>
                    <a:pt x="17830" y="25171"/>
                    <a:pt x="17830" y="25171"/>
                    <a:pt x="17831" y="25171"/>
                  </a:cubicBezTo>
                  <a:lnTo>
                    <a:pt x="17831" y="25171"/>
                  </a:lnTo>
                  <a:cubicBezTo>
                    <a:pt x="17736" y="25237"/>
                    <a:pt x="17639" y="25300"/>
                    <a:pt x="17540" y="25363"/>
                  </a:cubicBezTo>
                  <a:cubicBezTo>
                    <a:pt x="17435" y="25429"/>
                    <a:pt x="17330" y="25497"/>
                    <a:pt x="17222" y="25557"/>
                  </a:cubicBezTo>
                  <a:cubicBezTo>
                    <a:pt x="17079" y="25633"/>
                    <a:pt x="16934" y="25702"/>
                    <a:pt x="16783" y="25761"/>
                  </a:cubicBezTo>
                  <a:cubicBezTo>
                    <a:pt x="16523" y="25854"/>
                    <a:pt x="16258" y="25945"/>
                    <a:pt x="15990" y="26010"/>
                  </a:cubicBezTo>
                  <a:cubicBezTo>
                    <a:pt x="15890" y="26032"/>
                    <a:pt x="15790" y="26045"/>
                    <a:pt x="15689" y="26057"/>
                  </a:cubicBezTo>
                  <a:cubicBezTo>
                    <a:pt x="15594" y="26066"/>
                    <a:pt x="15497" y="26070"/>
                    <a:pt x="15402" y="26070"/>
                  </a:cubicBezTo>
                  <a:cubicBezTo>
                    <a:pt x="15388" y="26070"/>
                    <a:pt x="15375" y="26070"/>
                    <a:pt x="15362" y="26069"/>
                  </a:cubicBezTo>
                  <a:cubicBezTo>
                    <a:pt x="15257" y="26064"/>
                    <a:pt x="15153" y="26052"/>
                    <a:pt x="15048" y="26036"/>
                  </a:cubicBezTo>
                  <a:lnTo>
                    <a:pt x="15048" y="26036"/>
                  </a:lnTo>
                  <a:cubicBezTo>
                    <a:pt x="15056" y="26037"/>
                    <a:pt x="15064" y="26039"/>
                    <a:pt x="15072" y="26040"/>
                  </a:cubicBezTo>
                  <a:cubicBezTo>
                    <a:pt x="14859" y="26005"/>
                    <a:pt x="14648" y="25968"/>
                    <a:pt x="14436" y="25940"/>
                  </a:cubicBezTo>
                  <a:cubicBezTo>
                    <a:pt x="14225" y="25913"/>
                    <a:pt x="14014" y="25889"/>
                    <a:pt x="13805" y="25856"/>
                  </a:cubicBezTo>
                  <a:lnTo>
                    <a:pt x="13805" y="25856"/>
                  </a:lnTo>
                  <a:cubicBezTo>
                    <a:pt x="13811" y="25857"/>
                    <a:pt x="13816" y="25858"/>
                    <a:pt x="13821" y="25859"/>
                  </a:cubicBezTo>
                  <a:lnTo>
                    <a:pt x="13821" y="25859"/>
                  </a:lnTo>
                  <a:cubicBezTo>
                    <a:pt x="13780" y="25852"/>
                    <a:pt x="13738" y="25845"/>
                    <a:pt x="13696" y="25838"/>
                  </a:cubicBezTo>
                  <a:cubicBezTo>
                    <a:pt x="13681" y="25836"/>
                    <a:pt x="13665" y="25833"/>
                    <a:pt x="13649" y="25830"/>
                  </a:cubicBezTo>
                  <a:cubicBezTo>
                    <a:pt x="13624" y="25826"/>
                    <a:pt x="13598" y="25822"/>
                    <a:pt x="13572" y="25818"/>
                  </a:cubicBezTo>
                  <a:cubicBezTo>
                    <a:pt x="13486" y="25803"/>
                    <a:pt x="13399" y="25789"/>
                    <a:pt x="13312" y="25774"/>
                  </a:cubicBezTo>
                  <a:cubicBezTo>
                    <a:pt x="13142" y="25744"/>
                    <a:pt x="12974" y="25712"/>
                    <a:pt x="12806" y="25670"/>
                  </a:cubicBezTo>
                  <a:cubicBezTo>
                    <a:pt x="12646" y="25631"/>
                    <a:pt x="12486" y="25601"/>
                    <a:pt x="12321" y="25580"/>
                  </a:cubicBezTo>
                  <a:cubicBezTo>
                    <a:pt x="12157" y="25558"/>
                    <a:pt x="11991" y="25546"/>
                    <a:pt x="11825" y="25526"/>
                  </a:cubicBezTo>
                  <a:cubicBezTo>
                    <a:pt x="11747" y="25516"/>
                    <a:pt x="11669" y="25510"/>
                    <a:pt x="11591" y="25503"/>
                  </a:cubicBezTo>
                  <a:cubicBezTo>
                    <a:pt x="11616" y="25490"/>
                    <a:pt x="11640" y="25475"/>
                    <a:pt x="11665" y="25461"/>
                  </a:cubicBezTo>
                  <a:cubicBezTo>
                    <a:pt x="11842" y="25367"/>
                    <a:pt x="12024" y="25282"/>
                    <a:pt x="12204" y="25191"/>
                  </a:cubicBezTo>
                  <a:cubicBezTo>
                    <a:pt x="12364" y="25112"/>
                    <a:pt x="12523" y="25031"/>
                    <a:pt x="12684" y="24955"/>
                  </a:cubicBezTo>
                  <a:lnTo>
                    <a:pt x="12684" y="24955"/>
                  </a:lnTo>
                  <a:cubicBezTo>
                    <a:pt x="12677" y="24957"/>
                    <a:pt x="12669" y="24961"/>
                    <a:pt x="12662" y="24964"/>
                  </a:cubicBezTo>
                  <a:cubicBezTo>
                    <a:pt x="12796" y="24903"/>
                    <a:pt x="12933" y="24846"/>
                    <a:pt x="13061" y="24774"/>
                  </a:cubicBezTo>
                  <a:cubicBezTo>
                    <a:pt x="13185" y="24705"/>
                    <a:pt x="13304" y="24630"/>
                    <a:pt x="13423" y="24554"/>
                  </a:cubicBezTo>
                  <a:cubicBezTo>
                    <a:pt x="13611" y="24437"/>
                    <a:pt x="13802" y="24328"/>
                    <a:pt x="13999" y="24225"/>
                  </a:cubicBezTo>
                  <a:cubicBezTo>
                    <a:pt x="14201" y="24119"/>
                    <a:pt x="14404" y="24013"/>
                    <a:pt x="14610" y="23915"/>
                  </a:cubicBezTo>
                  <a:cubicBezTo>
                    <a:pt x="14663" y="23890"/>
                    <a:pt x="14716" y="23865"/>
                    <a:pt x="14768" y="23839"/>
                  </a:cubicBezTo>
                  <a:cubicBezTo>
                    <a:pt x="14886" y="23766"/>
                    <a:pt x="15004" y="23694"/>
                    <a:pt x="15122" y="23624"/>
                  </a:cubicBezTo>
                  <a:cubicBezTo>
                    <a:pt x="15228" y="23561"/>
                    <a:pt x="15333" y="23498"/>
                    <a:pt x="15439" y="23435"/>
                  </a:cubicBezTo>
                  <a:cubicBezTo>
                    <a:pt x="15523" y="23386"/>
                    <a:pt x="15610" y="23339"/>
                    <a:pt x="15695" y="23290"/>
                  </a:cubicBezTo>
                  <a:cubicBezTo>
                    <a:pt x="15864" y="23192"/>
                    <a:pt x="16034" y="23096"/>
                    <a:pt x="16205" y="23000"/>
                  </a:cubicBezTo>
                  <a:cubicBezTo>
                    <a:pt x="16350" y="22919"/>
                    <a:pt x="16496" y="22839"/>
                    <a:pt x="16640" y="22758"/>
                  </a:cubicBezTo>
                  <a:cubicBezTo>
                    <a:pt x="16677" y="22737"/>
                    <a:pt x="16712" y="22718"/>
                    <a:pt x="16748" y="22697"/>
                  </a:cubicBezTo>
                  <a:cubicBezTo>
                    <a:pt x="16748" y="22688"/>
                    <a:pt x="16747" y="22678"/>
                    <a:pt x="16744" y="22669"/>
                  </a:cubicBezTo>
                  <a:cubicBezTo>
                    <a:pt x="16695" y="22684"/>
                    <a:pt x="16645" y="22700"/>
                    <a:pt x="16596" y="22716"/>
                  </a:cubicBezTo>
                  <a:cubicBezTo>
                    <a:pt x="16593" y="22716"/>
                    <a:pt x="16592" y="22717"/>
                    <a:pt x="16591" y="22718"/>
                  </a:cubicBezTo>
                  <a:cubicBezTo>
                    <a:pt x="16483" y="22758"/>
                    <a:pt x="16375" y="22799"/>
                    <a:pt x="16266" y="22840"/>
                  </a:cubicBezTo>
                  <a:cubicBezTo>
                    <a:pt x="15933" y="22966"/>
                    <a:pt x="15599" y="23095"/>
                    <a:pt x="15268" y="23227"/>
                  </a:cubicBezTo>
                  <a:cubicBezTo>
                    <a:pt x="15102" y="23291"/>
                    <a:pt x="14938" y="23356"/>
                    <a:pt x="14773" y="23421"/>
                  </a:cubicBezTo>
                  <a:cubicBezTo>
                    <a:pt x="14738" y="23439"/>
                    <a:pt x="14701" y="23458"/>
                    <a:pt x="14666" y="23477"/>
                  </a:cubicBezTo>
                  <a:cubicBezTo>
                    <a:pt x="14492" y="23565"/>
                    <a:pt x="14313" y="23645"/>
                    <a:pt x="14140" y="23734"/>
                  </a:cubicBezTo>
                  <a:cubicBezTo>
                    <a:pt x="13965" y="23825"/>
                    <a:pt x="13787" y="23914"/>
                    <a:pt x="13616" y="24010"/>
                  </a:cubicBezTo>
                  <a:cubicBezTo>
                    <a:pt x="13442" y="24106"/>
                    <a:pt x="13274" y="24210"/>
                    <a:pt x="13107" y="24318"/>
                  </a:cubicBezTo>
                  <a:cubicBezTo>
                    <a:pt x="13109" y="24316"/>
                    <a:pt x="13112" y="24315"/>
                    <a:pt x="13114" y="24314"/>
                  </a:cubicBezTo>
                  <a:lnTo>
                    <a:pt x="13114" y="24314"/>
                  </a:lnTo>
                  <a:cubicBezTo>
                    <a:pt x="13108" y="24318"/>
                    <a:pt x="13104" y="24320"/>
                    <a:pt x="13098" y="24323"/>
                  </a:cubicBezTo>
                  <a:cubicBezTo>
                    <a:pt x="13097" y="24324"/>
                    <a:pt x="13094" y="24326"/>
                    <a:pt x="13093" y="24327"/>
                  </a:cubicBezTo>
                  <a:cubicBezTo>
                    <a:pt x="13094" y="24327"/>
                    <a:pt x="13094" y="24326"/>
                    <a:pt x="13096" y="24326"/>
                  </a:cubicBezTo>
                  <a:lnTo>
                    <a:pt x="13096" y="24326"/>
                  </a:lnTo>
                  <a:cubicBezTo>
                    <a:pt x="13026" y="24368"/>
                    <a:pt x="12956" y="24414"/>
                    <a:pt x="12883" y="24449"/>
                  </a:cubicBezTo>
                  <a:cubicBezTo>
                    <a:pt x="12807" y="24488"/>
                    <a:pt x="12733" y="24525"/>
                    <a:pt x="12658" y="24560"/>
                  </a:cubicBezTo>
                  <a:cubicBezTo>
                    <a:pt x="12659" y="24559"/>
                    <a:pt x="12660" y="24559"/>
                    <a:pt x="12662" y="24557"/>
                  </a:cubicBezTo>
                  <a:lnTo>
                    <a:pt x="12662" y="24557"/>
                  </a:lnTo>
                  <a:cubicBezTo>
                    <a:pt x="12628" y="24574"/>
                    <a:pt x="12592" y="24590"/>
                    <a:pt x="12558" y="24606"/>
                  </a:cubicBezTo>
                  <a:cubicBezTo>
                    <a:pt x="12383" y="24686"/>
                    <a:pt x="12214" y="24775"/>
                    <a:pt x="12042" y="24860"/>
                  </a:cubicBezTo>
                  <a:cubicBezTo>
                    <a:pt x="11857" y="24952"/>
                    <a:pt x="11670" y="25040"/>
                    <a:pt x="11487" y="25137"/>
                  </a:cubicBezTo>
                  <a:cubicBezTo>
                    <a:pt x="11436" y="25164"/>
                    <a:pt x="11387" y="25192"/>
                    <a:pt x="11338" y="25221"/>
                  </a:cubicBezTo>
                  <a:cubicBezTo>
                    <a:pt x="11401" y="25124"/>
                    <a:pt x="11462" y="25024"/>
                    <a:pt x="11518" y="24924"/>
                  </a:cubicBezTo>
                  <a:cubicBezTo>
                    <a:pt x="11598" y="24783"/>
                    <a:pt x="11666" y="24639"/>
                    <a:pt x="11730" y="24489"/>
                  </a:cubicBezTo>
                  <a:cubicBezTo>
                    <a:pt x="11797" y="24345"/>
                    <a:pt x="11870" y="24203"/>
                    <a:pt x="11941" y="24060"/>
                  </a:cubicBezTo>
                  <a:cubicBezTo>
                    <a:pt x="12013" y="23919"/>
                    <a:pt x="12092" y="23779"/>
                    <a:pt x="12166" y="23637"/>
                  </a:cubicBezTo>
                  <a:cubicBezTo>
                    <a:pt x="12245" y="23489"/>
                    <a:pt x="12315" y="23337"/>
                    <a:pt x="12397" y="23188"/>
                  </a:cubicBezTo>
                  <a:cubicBezTo>
                    <a:pt x="12472" y="23050"/>
                    <a:pt x="12551" y="22913"/>
                    <a:pt x="12632" y="22779"/>
                  </a:cubicBezTo>
                  <a:cubicBezTo>
                    <a:pt x="12695" y="22679"/>
                    <a:pt x="12759" y="22583"/>
                    <a:pt x="12829" y="22489"/>
                  </a:cubicBezTo>
                  <a:cubicBezTo>
                    <a:pt x="12955" y="22338"/>
                    <a:pt x="13085" y="22192"/>
                    <a:pt x="13217" y="22044"/>
                  </a:cubicBezTo>
                  <a:cubicBezTo>
                    <a:pt x="13340" y="21907"/>
                    <a:pt x="13467" y="21775"/>
                    <a:pt x="13598" y="21644"/>
                  </a:cubicBezTo>
                  <a:cubicBezTo>
                    <a:pt x="13799" y="21458"/>
                    <a:pt x="14005" y="21279"/>
                    <a:pt x="14226" y="21116"/>
                  </a:cubicBezTo>
                  <a:cubicBezTo>
                    <a:pt x="14295" y="21069"/>
                    <a:pt x="14365" y="21023"/>
                    <a:pt x="14436" y="20980"/>
                  </a:cubicBezTo>
                  <a:cubicBezTo>
                    <a:pt x="14499" y="20941"/>
                    <a:pt x="14562" y="20907"/>
                    <a:pt x="14627" y="20871"/>
                  </a:cubicBezTo>
                  <a:cubicBezTo>
                    <a:pt x="14818" y="20777"/>
                    <a:pt x="15012" y="20694"/>
                    <a:pt x="15209" y="20615"/>
                  </a:cubicBezTo>
                  <a:cubicBezTo>
                    <a:pt x="15298" y="20583"/>
                    <a:pt x="15386" y="20553"/>
                    <a:pt x="15476" y="20526"/>
                  </a:cubicBezTo>
                  <a:cubicBezTo>
                    <a:pt x="15557" y="20502"/>
                    <a:pt x="15642" y="20480"/>
                    <a:pt x="15724" y="20458"/>
                  </a:cubicBezTo>
                  <a:cubicBezTo>
                    <a:pt x="15783" y="20446"/>
                    <a:pt x="15842" y="20430"/>
                    <a:pt x="15902" y="20422"/>
                  </a:cubicBezTo>
                  <a:cubicBezTo>
                    <a:pt x="15962" y="20414"/>
                    <a:pt x="16022" y="20406"/>
                    <a:pt x="16082" y="20397"/>
                  </a:cubicBezTo>
                  <a:cubicBezTo>
                    <a:pt x="16142" y="20393"/>
                    <a:pt x="16200" y="20386"/>
                    <a:pt x="16258" y="20386"/>
                  </a:cubicBezTo>
                  <a:close/>
                  <a:moveTo>
                    <a:pt x="13628" y="26203"/>
                  </a:moveTo>
                  <a:cubicBezTo>
                    <a:pt x="13629" y="26203"/>
                    <a:pt x="13630" y="26203"/>
                    <a:pt x="13631" y="26203"/>
                  </a:cubicBezTo>
                  <a:cubicBezTo>
                    <a:pt x="13630" y="26203"/>
                    <a:pt x="13629" y="26203"/>
                    <a:pt x="13628" y="26203"/>
                  </a:cubicBezTo>
                  <a:close/>
                  <a:moveTo>
                    <a:pt x="14678" y="26347"/>
                  </a:moveTo>
                  <a:lnTo>
                    <a:pt x="14678" y="26347"/>
                  </a:lnTo>
                  <a:cubicBezTo>
                    <a:pt x="14682" y="26348"/>
                    <a:pt x="14686" y="26349"/>
                    <a:pt x="14690" y="26349"/>
                  </a:cubicBezTo>
                  <a:lnTo>
                    <a:pt x="14690" y="26349"/>
                  </a:lnTo>
                  <a:cubicBezTo>
                    <a:pt x="14686" y="26349"/>
                    <a:pt x="14682" y="26348"/>
                    <a:pt x="14678" y="26347"/>
                  </a:cubicBezTo>
                  <a:close/>
                  <a:moveTo>
                    <a:pt x="3288" y="21773"/>
                  </a:moveTo>
                  <a:cubicBezTo>
                    <a:pt x="3390" y="21773"/>
                    <a:pt x="3491" y="21776"/>
                    <a:pt x="3593" y="21783"/>
                  </a:cubicBezTo>
                  <a:cubicBezTo>
                    <a:pt x="3733" y="21794"/>
                    <a:pt x="3872" y="21807"/>
                    <a:pt x="4011" y="21820"/>
                  </a:cubicBezTo>
                  <a:cubicBezTo>
                    <a:pt x="4143" y="21832"/>
                    <a:pt x="4273" y="21852"/>
                    <a:pt x="4404" y="21874"/>
                  </a:cubicBezTo>
                  <a:cubicBezTo>
                    <a:pt x="4542" y="21904"/>
                    <a:pt x="4680" y="21936"/>
                    <a:pt x="4817" y="21977"/>
                  </a:cubicBezTo>
                  <a:cubicBezTo>
                    <a:pt x="4958" y="22017"/>
                    <a:pt x="5097" y="22063"/>
                    <a:pt x="5237" y="22110"/>
                  </a:cubicBezTo>
                  <a:cubicBezTo>
                    <a:pt x="5345" y="22150"/>
                    <a:pt x="5453" y="22191"/>
                    <a:pt x="5559" y="22233"/>
                  </a:cubicBezTo>
                  <a:cubicBezTo>
                    <a:pt x="5660" y="22273"/>
                    <a:pt x="5757" y="22322"/>
                    <a:pt x="5855" y="22370"/>
                  </a:cubicBezTo>
                  <a:cubicBezTo>
                    <a:pt x="5974" y="22433"/>
                    <a:pt x="6093" y="22498"/>
                    <a:pt x="6210" y="22566"/>
                  </a:cubicBezTo>
                  <a:cubicBezTo>
                    <a:pt x="6321" y="22630"/>
                    <a:pt x="6428" y="22700"/>
                    <a:pt x="6534" y="22772"/>
                  </a:cubicBezTo>
                  <a:cubicBezTo>
                    <a:pt x="6602" y="22825"/>
                    <a:pt x="6668" y="22879"/>
                    <a:pt x="6733" y="22935"/>
                  </a:cubicBezTo>
                  <a:cubicBezTo>
                    <a:pt x="6853" y="23045"/>
                    <a:pt x="6970" y="23157"/>
                    <a:pt x="7083" y="23272"/>
                  </a:cubicBezTo>
                  <a:cubicBezTo>
                    <a:pt x="7191" y="23382"/>
                    <a:pt x="7289" y="23500"/>
                    <a:pt x="7390" y="23616"/>
                  </a:cubicBezTo>
                  <a:cubicBezTo>
                    <a:pt x="7586" y="23842"/>
                    <a:pt x="7791" y="24060"/>
                    <a:pt x="7985" y="24287"/>
                  </a:cubicBezTo>
                  <a:cubicBezTo>
                    <a:pt x="7984" y="24286"/>
                    <a:pt x="7984" y="24286"/>
                    <a:pt x="7983" y="24284"/>
                  </a:cubicBezTo>
                  <a:lnTo>
                    <a:pt x="7983" y="24284"/>
                  </a:lnTo>
                  <a:cubicBezTo>
                    <a:pt x="8118" y="24445"/>
                    <a:pt x="8256" y="24601"/>
                    <a:pt x="8404" y="24750"/>
                  </a:cubicBezTo>
                  <a:cubicBezTo>
                    <a:pt x="8680" y="25030"/>
                    <a:pt x="8964" y="25303"/>
                    <a:pt x="9275" y="25546"/>
                  </a:cubicBezTo>
                  <a:cubicBezTo>
                    <a:pt x="9247" y="25545"/>
                    <a:pt x="9219" y="25545"/>
                    <a:pt x="9192" y="25543"/>
                  </a:cubicBezTo>
                  <a:cubicBezTo>
                    <a:pt x="9072" y="25537"/>
                    <a:pt x="8951" y="25522"/>
                    <a:pt x="8830" y="25509"/>
                  </a:cubicBezTo>
                  <a:cubicBezTo>
                    <a:pt x="8714" y="25497"/>
                    <a:pt x="8596" y="25481"/>
                    <a:pt x="8479" y="25461"/>
                  </a:cubicBezTo>
                  <a:cubicBezTo>
                    <a:pt x="8459" y="25458"/>
                    <a:pt x="8437" y="25453"/>
                    <a:pt x="8417" y="25449"/>
                  </a:cubicBezTo>
                  <a:cubicBezTo>
                    <a:pt x="8224" y="25408"/>
                    <a:pt x="8035" y="25367"/>
                    <a:pt x="7845" y="25322"/>
                  </a:cubicBezTo>
                  <a:cubicBezTo>
                    <a:pt x="7663" y="25276"/>
                    <a:pt x="7478" y="25238"/>
                    <a:pt x="7298" y="25186"/>
                  </a:cubicBezTo>
                  <a:cubicBezTo>
                    <a:pt x="7111" y="25132"/>
                    <a:pt x="6924" y="25073"/>
                    <a:pt x="6737" y="25021"/>
                  </a:cubicBezTo>
                  <a:cubicBezTo>
                    <a:pt x="6543" y="24966"/>
                    <a:pt x="6351" y="24916"/>
                    <a:pt x="6159" y="24860"/>
                  </a:cubicBezTo>
                  <a:cubicBezTo>
                    <a:pt x="6019" y="24815"/>
                    <a:pt x="5879" y="24769"/>
                    <a:pt x="5738" y="24725"/>
                  </a:cubicBezTo>
                  <a:cubicBezTo>
                    <a:pt x="5681" y="24710"/>
                    <a:pt x="5623" y="24695"/>
                    <a:pt x="5565" y="24680"/>
                  </a:cubicBezTo>
                  <a:cubicBezTo>
                    <a:pt x="5421" y="24645"/>
                    <a:pt x="5277" y="24610"/>
                    <a:pt x="5132" y="24576"/>
                  </a:cubicBezTo>
                  <a:cubicBezTo>
                    <a:pt x="5129" y="24575"/>
                    <a:pt x="5124" y="24574"/>
                    <a:pt x="5121" y="24573"/>
                  </a:cubicBezTo>
                  <a:lnTo>
                    <a:pt x="5115" y="24573"/>
                  </a:lnTo>
                  <a:cubicBezTo>
                    <a:pt x="5060" y="24560"/>
                    <a:pt x="5006" y="24549"/>
                    <a:pt x="4951" y="24536"/>
                  </a:cubicBezTo>
                  <a:cubicBezTo>
                    <a:pt x="4881" y="24521"/>
                    <a:pt x="4811" y="24506"/>
                    <a:pt x="4740" y="24491"/>
                  </a:cubicBezTo>
                  <a:cubicBezTo>
                    <a:pt x="4723" y="24488"/>
                    <a:pt x="4706" y="24486"/>
                    <a:pt x="4689" y="24483"/>
                  </a:cubicBezTo>
                  <a:cubicBezTo>
                    <a:pt x="4561" y="24466"/>
                    <a:pt x="4434" y="24447"/>
                    <a:pt x="4307" y="24431"/>
                  </a:cubicBezTo>
                  <a:lnTo>
                    <a:pt x="4307" y="24431"/>
                  </a:lnTo>
                  <a:cubicBezTo>
                    <a:pt x="4310" y="24432"/>
                    <a:pt x="4315" y="24432"/>
                    <a:pt x="4318" y="24433"/>
                  </a:cubicBezTo>
                  <a:cubicBezTo>
                    <a:pt x="4302" y="24430"/>
                    <a:pt x="4285" y="24430"/>
                    <a:pt x="4269" y="24426"/>
                  </a:cubicBezTo>
                  <a:cubicBezTo>
                    <a:pt x="4265" y="24425"/>
                    <a:pt x="4261" y="24425"/>
                    <a:pt x="4257" y="24425"/>
                  </a:cubicBezTo>
                  <a:cubicBezTo>
                    <a:pt x="4150" y="24413"/>
                    <a:pt x="4045" y="24400"/>
                    <a:pt x="3939" y="24387"/>
                  </a:cubicBezTo>
                  <a:cubicBezTo>
                    <a:pt x="3875" y="24381"/>
                    <a:pt x="3809" y="24374"/>
                    <a:pt x="3747" y="24367"/>
                  </a:cubicBezTo>
                  <a:cubicBezTo>
                    <a:pt x="3739" y="24384"/>
                    <a:pt x="3734" y="24402"/>
                    <a:pt x="3732" y="24422"/>
                  </a:cubicBezTo>
                  <a:cubicBezTo>
                    <a:pt x="3751" y="24427"/>
                    <a:pt x="3772" y="24434"/>
                    <a:pt x="3791" y="24440"/>
                  </a:cubicBezTo>
                  <a:cubicBezTo>
                    <a:pt x="3796" y="24441"/>
                    <a:pt x="3800" y="24442"/>
                    <a:pt x="3806" y="24445"/>
                  </a:cubicBezTo>
                  <a:cubicBezTo>
                    <a:pt x="4020" y="24512"/>
                    <a:pt x="4234" y="24581"/>
                    <a:pt x="4446" y="24653"/>
                  </a:cubicBezTo>
                  <a:cubicBezTo>
                    <a:pt x="4521" y="24677"/>
                    <a:pt x="4595" y="24702"/>
                    <a:pt x="4668" y="24728"/>
                  </a:cubicBezTo>
                  <a:cubicBezTo>
                    <a:pt x="4717" y="24744"/>
                    <a:pt x="4767" y="24760"/>
                    <a:pt x="4816" y="24775"/>
                  </a:cubicBezTo>
                  <a:lnTo>
                    <a:pt x="4813" y="24775"/>
                  </a:lnTo>
                  <a:cubicBezTo>
                    <a:pt x="5000" y="24836"/>
                    <a:pt x="5186" y="24893"/>
                    <a:pt x="5374" y="24952"/>
                  </a:cubicBezTo>
                  <a:cubicBezTo>
                    <a:pt x="5604" y="25025"/>
                    <a:pt x="5835" y="25099"/>
                    <a:pt x="6064" y="25174"/>
                  </a:cubicBezTo>
                  <a:lnTo>
                    <a:pt x="6063" y="25174"/>
                  </a:lnTo>
                  <a:cubicBezTo>
                    <a:pt x="6147" y="25202"/>
                    <a:pt x="6229" y="25230"/>
                    <a:pt x="6313" y="25259"/>
                  </a:cubicBezTo>
                  <a:cubicBezTo>
                    <a:pt x="6373" y="25278"/>
                    <a:pt x="6435" y="25298"/>
                    <a:pt x="6497" y="25317"/>
                  </a:cubicBezTo>
                  <a:cubicBezTo>
                    <a:pt x="6498" y="25318"/>
                    <a:pt x="6499" y="25318"/>
                    <a:pt x="6500" y="25319"/>
                  </a:cubicBezTo>
                  <a:cubicBezTo>
                    <a:pt x="6509" y="25322"/>
                    <a:pt x="6518" y="25324"/>
                    <a:pt x="6527" y="25327"/>
                  </a:cubicBezTo>
                  <a:cubicBezTo>
                    <a:pt x="6603" y="25350"/>
                    <a:pt x="6680" y="25374"/>
                    <a:pt x="6755" y="25398"/>
                  </a:cubicBezTo>
                  <a:cubicBezTo>
                    <a:pt x="6793" y="25411"/>
                    <a:pt x="6831" y="25423"/>
                    <a:pt x="6868" y="25436"/>
                  </a:cubicBezTo>
                  <a:cubicBezTo>
                    <a:pt x="6879" y="25439"/>
                    <a:pt x="6890" y="25443"/>
                    <a:pt x="6901" y="25446"/>
                  </a:cubicBezTo>
                  <a:cubicBezTo>
                    <a:pt x="6937" y="25455"/>
                    <a:pt x="6976" y="25463"/>
                    <a:pt x="7007" y="25481"/>
                  </a:cubicBezTo>
                  <a:cubicBezTo>
                    <a:pt x="7012" y="25483"/>
                    <a:pt x="7017" y="25486"/>
                    <a:pt x="7023" y="25490"/>
                  </a:cubicBezTo>
                  <a:cubicBezTo>
                    <a:pt x="7120" y="25519"/>
                    <a:pt x="7218" y="25547"/>
                    <a:pt x="7318" y="25573"/>
                  </a:cubicBezTo>
                  <a:cubicBezTo>
                    <a:pt x="7411" y="25598"/>
                    <a:pt x="7507" y="25619"/>
                    <a:pt x="7602" y="25642"/>
                  </a:cubicBezTo>
                  <a:cubicBezTo>
                    <a:pt x="7688" y="25662"/>
                    <a:pt x="7773" y="25685"/>
                    <a:pt x="7858" y="25705"/>
                  </a:cubicBezTo>
                  <a:cubicBezTo>
                    <a:pt x="7953" y="25728"/>
                    <a:pt x="8048" y="25749"/>
                    <a:pt x="8143" y="25770"/>
                  </a:cubicBezTo>
                  <a:cubicBezTo>
                    <a:pt x="8240" y="25789"/>
                    <a:pt x="8335" y="25812"/>
                    <a:pt x="8433" y="25828"/>
                  </a:cubicBezTo>
                  <a:cubicBezTo>
                    <a:pt x="8498" y="25838"/>
                    <a:pt x="8563" y="25848"/>
                    <a:pt x="8628" y="25857"/>
                  </a:cubicBezTo>
                  <a:cubicBezTo>
                    <a:pt x="8557" y="25866"/>
                    <a:pt x="8486" y="25875"/>
                    <a:pt x="8417" y="25888"/>
                  </a:cubicBezTo>
                  <a:cubicBezTo>
                    <a:pt x="8318" y="25906"/>
                    <a:pt x="8222" y="25938"/>
                    <a:pt x="8127" y="25969"/>
                  </a:cubicBezTo>
                  <a:cubicBezTo>
                    <a:pt x="8031" y="26000"/>
                    <a:pt x="7935" y="26028"/>
                    <a:pt x="7841" y="26066"/>
                  </a:cubicBezTo>
                  <a:cubicBezTo>
                    <a:pt x="7749" y="26105"/>
                    <a:pt x="7662" y="26160"/>
                    <a:pt x="7576" y="26210"/>
                  </a:cubicBezTo>
                  <a:cubicBezTo>
                    <a:pt x="7494" y="26259"/>
                    <a:pt x="7409" y="26304"/>
                    <a:pt x="7324" y="26348"/>
                  </a:cubicBezTo>
                  <a:cubicBezTo>
                    <a:pt x="7160" y="26434"/>
                    <a:pt x="6995" y="26520"/>
                    <a:pt x="6831" y="26605"/>
                  </a:cubicBezTo>
                  <a:cubicBezTo>
                    <a:pt x="6766" y="26635"/>
                    <a:pt x="6701" y="26663"/>
                    <a:pt x="6635" y="26689"/>
                  </a:cubicBezTo>
                  <a:cubicBezTo>
                    <a:pt x="6471" y="26743"/>
                    <a:pt x="6305" y="26783"/>
                    <a:pt x="6138" y="26821"/>
                  </a:cubicBezTo>
                  <a:cubicBezTo>
                    <a:pt x="5980" y="26849"/>
                    <a:pt x="5820" y="26868"/>
                    <a:pt x="5661" y="26886"/>
                  </a:cubicBezTo>
                  <a:cubicBezTo>
                    <a:pt x="5503" y="26904"/>
                    <a:pt x="5345" y="26924"/>
                    <a:pt x="5186" y="26937"/>
                  </a:cubicBezTo>
                  <a:cubicBezTo>
                    <a:pt x="5138" y="26939"/>
                    <a:pt x="5089" y="26940"/>
                    <a:pt x="5041" y="26940"/>
                  </a:cubicBezTo>
                  <a:cubicBezTo>
                    <a:pt x="4948" y="26940"/>
                    <a:pt x="4855" y="26937"/>
                    <a:pt x="4762" y="26932"/>
                  </a:cubicBezTo>
                  <a:cubicBezTo>
                    <a:pt x="4548" y="26913"/>
                    <a:pt x="4337" y="26888"/>
                    <a:pt x="4125" y="26854"/>
                  </a:cubicBezTo>
                  <a:cubicBezTo>
                    <a:pt x="3916" y="26808"/>
                    <a:pt x="3711" y="26753"/>
                    <a:pt x="3505" y="26695"/>
                  </a:cubicBezTo>
                  <a:cubicBezTo>
                    <a:pt x="3289" y="26634"/>
                    <a:pt x="3074" y="26571"/>
                    <a:pt x="2860" y="26502"/>
                  </a:cubicBezTo>
                  <a:cubicBezTo>
                    <a:pt x="2804" y="26481"/>
                    <a:pt x="2748" y="26462"/>
                    <a:pt x="2692" y="26438"/>
                  </a:cubicBezTo>
                  <a:cubicBezTo>
                    <a:pt x="2634" y="26412"/>
                    <a:pt x="2578" y="26385"/>
                    <a:pt x="2521" y="26358"/>
                  </a:cubicBezTo>
                  <a:cubicBezTo>
                    <a:pt x="2401" y="26292"/>
                    <a:pt x="2285" y="26222"/>
                    <a:pt x="2172" y="26147"/>
                  </a:cubicBezTo>
                  <a:cubicBezTo>
                    <a:pt x="2093" y="26090"/>
                    <a:pt x="2013" y="26034"/>
                    <a:pt x="1939" y="25972"/>
                  </a:cubicBezTo>
                  <a:cubicBezTo>
                    <a:pt x="1870" y="25914"/>
                    <a:pt x="1802" y="25857"/>
                    <a:pt x="1735" y="25797"/>
                  </a:cubicBezTo>
                  <a:cubicBezTo>
                    <a:pt x="1622" y="25693"/>
                    <a:pt x="1509" y="25589"/>
                    <a:pt x="1407" y="25475"/>
                  </a:cubicBezTo>
                  <a:cubicBezTo>
                    <a:pt x="1369" y="25429"/>
                    <a:pt x="1334" y="25382"/>
                    <a:pt x="1301" y="25333"/>
                  </a:cubicBezTo>
                  <a:cubicBezTo>
                    <a:pt x="1254" y="25255"/>
                    <a:pt x="1210" y="25178"/>
                    <a:pt x="1168" y="25099"/>
                  </a:cubicBezTo>
                  <a:cubicBezTo>
                    <a:pt x="1147" y="25056"/>
                    <a:pt x="1127" y="25014"/>
                    <a:pt x="1111" y="24972"/>
                  </a:cubicBezTo>
                  <a:cubicBezTo>
                    <a:pt x="1093" y="24924"/>
                    <a:pt x="1074" y="24876"/>
                    <a:pt x="1057" y="24828"/>
                  </a:cubicBezTo>
                  <a:cubicBezTo>
                    <a:pt x="1015" y="24695"/>
                    <a:pt x="975" y="24561"/>
                    <a:pt x="940" y="24426"/>
                  </a:cubicBezTo>
                  <a:cubicBezTo>
                    <a:pt x="928" y="24359"/>
                    <a:pt x="915" y="24291"/>
                    <a:pt x="907" y="24223"/>
                  </a:cubicBezTo>
                  <a:cubicBezTo>
                    <a:pt x="898" y="24156"/>
                    <a:pt x="894" y="24091"/>
                    <a:pt x="889" y="24026"/>
                  </a:cubicBezTo>
                  <a:cubicBezTo>
                    <a:pt x="886" y="23922"/>
                    <a:pt x="886" y="23820"/>
                    <a:pt x="888" y="23718"/>
                  </a:cubicBezTo>
                  <a:cubicBezTo>
                    <a:pt x="891" y="23677"/>
                    <a:pt x="892" y="23635"/>
                    <a:pt x="900" y="23594"/>
                  </a:cubicBezTo>
                  <a:cubicBezTo>
                    <a:pt x="907" y="23554"/>
                    <a:pt x="914" y="23514"/>
                    <a:pt x="921" y="23475"/>
                  </a:cubicBezTo>
                  <a:cubicBezTo>
                    <a:pt x="940" y="23387"/>
                    <a:pt x="959" y="23299"/>
                    <a:pt x="985" y="23213"/>
                  </a:cubicBezTo>
                  <a:cubicBezTo>
                    <a:pt x="1011" y="23127"/>
                    <a:pt x="1040" y="23043"/>
                    <a:pt x="1069" y="22957"/>
                  </a:cubicBezTo>
                  <a:cubicBezTo>
                    <a:pt x="1091" y="22899"/>
                    <a:pt x="1115" y="22839"/>
                    <a:pt x="1144" y="22782"/>
                  </a:cubicBezTo>
                  <a:cubicBezTo>
                    <a:pt x="1169" y="22735"/>
                    <a:pt x="1197" y="22690"/>
                    <a:pt x="1226" y="22647"/>
                  </a:cubicBezTo>
                  <a:cubicBezTo>
                    <a:pt x="1256" y="22606"/>
                    <a:pt x="1287" y="22567"/>
                    <a:pt x="1320" y="22529"/>
                  </a:cubicBezTo>
                  <a:cubicBezTo>
                    <a:pt x="1372" y="22473"/>
                    <a:pt x="1428" y="22421"/>
                    <a:pt x="1486" y="22370"/>
                  </a:cubicBezTo>
                  <a:cubicBezTo>
                    <a:pt x="1575" y="22297"/>
                    <a:pt x="1667" y="22227"/>
                    <a:pt x="1763" y="22163"/>
                  </a:cubicBezTo>
                  <a:lnTo>
                    <a:pt x="1763" y="22163"/>
                  </a:lnTo>
                  <a:cubicBezTo>
                    <a:pt x="1759" y="22166"/>
                    <a:pt x="1756" y="22167"/>
                    <a:pt x="1752" y="22169"/>
                  </a:cubicBezTo>
                  <a:cubicBezTo>
                    <a:pt x="1756" y="22167"/>
                    <a:pt x="1760" y="22164"/>
                    <a:pt x="1764" y="22161"/>
                  </a:cubicBezTo>
                  <a:cubicBezTo>
                    <a:pt x="1766" y="22160"/>
                    <a:pt x="1768" y="22159"/>
                    <a:pt x="1772" y="22156"/>
                  </a:cubicBezTo>
                  <a:lnTo>
                    <a:pt x="1772" y="22156"/>
                  </a:lnTo>
                  <a:cubicBezTo>
                    <a:pt x="1772" y="22157"/>
                    <a:pt x="1771" y="22157"/>
                    <a:pt x="1771" y="22157"/>
                  </a:cubicBezTo>
                  <a:lnTo>
                    <a:pt x="1771" y="22157"/>
                  </a:lnTo>
                  <a:cubicBezTo>
                    <a:pt x="1816" y="22129"/>
                    <a:pt x="1863" y="22103"/>
                    <a:pt x="1911" y="22078"/>
                  </a:cubicBezTo>
                  <a:cubicBezTo>
                    <a:pt x="1997" y="22038"/>
                    <a:pt x="2085" y="22006"/>
                    <a:pt x="2173" y="21972"/>
                  </a:cubicBezTo>
                  <a:cubicBezTo>
                    <a:pt x="2259" y="21945"/>
                    <a:pt x="2344" y="21915"/>
                    <a:pt x="2430" y="21893"/>
                  </a:cubicBezTo>
                  <a:cubicBezTo>
                    <a:pt x="2525" y="21869"/>
                    <a:pt x="2619" y="21847"/>
                    <a:pt x="2714" y="21826"/>
                  </a:cubicBezTo>
                  <a:cubicBezTo>
                    <a:pt x="2792" y="21813"/>
                    <a:pt x="2868" y="21801"/>
                    <a:pt x="2945" y="21793"/>
                  </a:cubicBezTo>
                  <a:cubicBezTo>
                    <a:pt x="3017" y="21785"/>
                    <a:pt x="3088" y="21779"/>
                    <a:pt x="3159" y="21773"/>
                  </a:cubicBezTo>
                  <a:lnTo>
                    <a:pt x="3159" y="21773"/>
                  </a:lnTo>
                  <a:cubicBezTo>
                    <a:pt x="3159" y="21774"/>
                    <a:pt x="3158" y="21774"/>
                    <a:pt x="3158" y="21775"/>
                  </a:cubicBezTo>
                  <a:lnTo>
                    <a:pt x="3158" y="21775"/>
                  </a:lnTo>
                  <a:cubicBezTo>
                    <a:pt x="3201" y="21773"/>
                    <a:pt x="3245" y="21773"/>
                    <a:pt x="3288" y="21773"/>
                  </a:cubicBezTo>
                  <a:close/>
                  <a:moveTo>
                    <a:pt x="19339" y="33989"/>
                  </a:moveTo>
                  <a:cubicBezTo>
                    <a:pt x="19339" y="33989"/>
                    <a:pt x="19339" y="33989"/>
                    <a:pt x="19339" y="33989"/>
                  </a:cubicBezTo>
                  <a:cubicBezTo>
                    <a:pt x="19339" y="33989"/>
                    <a:pt x="19339" y="33989"/>
                    <a:pt x="19339" y="33989"/>
                  </a:cubicBezTo>
                  <a:close/>
                  <a:moveTo>
                    <a:pt x="8986" y="33197"/>
                  </a:moveTo>
                  <a:cubicBezTo>
                    <a:pt x="9171" y="33204"/>
                    <a:pt x="9355" y="33213"/>
                    <a:pt x="9541" y="33224"/>
                  </a:cubicBezTo>
                  <a:cubicBezTo>
                    <a:pt x="9738" y="33237"/>
                    <a:pt x="9935" y="33247"/>
                    <a:pt x="10134" y="33249"/>
                  </a:cubicBezTo>
                  <a:cubicBezTo>
                    <a:pt x="10163" y="33249"/>
                    <a:pt x="10192" y="33250"/>
                    <a:pt x="10221" y="33250"/>
                  </a:cubicBezTo>
                  <a:cubicBezTo>
                    <a:pt x="10408" y="33250"/>
                    <a:pt x="10595" y="33247"/>
                    <a:pt x="10783" y="33244"/>
                  </a:cubicBezTo>
                  <a:cubicBezTo>
                    <a:pt x="10952" y="33241"/>
                    <a:pt x="11121" y="33239"/>
                    <a:pt x="11291" y="33239"/>
                  </a:cubicBezTo>
                  <a:lnTo>
                    <a:pt x="11291" y="33239"/>
                  </a:lnTo>
                  <a:cubicBezTo>
                    <a:pt x="11642" y="33247"/>
                    <a:pt x="11991" y="33255"/>
                    <a:pt x="12342" y="33256"/>
                  </a:cubicBezTo>
                  <a:lnTo>
                    <a:pt x="12317" y="33256"/>
                  </a:lnTo>
                  <a:cubicBezTo>
                    <a:pt x="12631" y="33258"/>
                    <a:pt x="12945" y="33266"/>
                    <a:pt x="13257" y="33274"/>
                  </a:cubicBezTo>
                  <a:cubicBezTo>
                    <a:pt x="13664" y="33285"/>
                    <a:pt x="14069" y="33309"/>
                    <a:pt x="14476" y="33318"/>
                  </a:cubicBezTo>
                  <a:cubicBezTo>
                    <a:pt x="14520" y="33319"/>
                    <a:pt x="14565" y="33320"/>
                    <a:pt x="14610" y="33320"/>
                  </a:cubicBezTo>
                  <a:cubicBezTo>
                    <a:pt x="14770" y="33320"/>
                    <a:pt x="14931" y="33313"/>
                    <a:pt x="15091" y="33306"/>
                  </a:cubicBezTo>
                  <a:cubicBezTo>
                    <a:pt x="15281" y="33299"/>
                    <a:pt x="15470" y="33295"/>
                    <a:pt x="15660" y="33293"/>
                  </a:cubicBezTo>
                  <a:lnTo>
                    <a:pt x="15660" y="33293"/>
                  </a:lnTo>
                  <a:cubicBezTo>
                    <a:pt x="16175" y="33300"/>
                    <a:pt x="16689" y="33311"/>
                    <a:pt x="17202" y="33313"/>
                  </a:cubicBezTo>
                  <a:lnTo>
                    <a:pt x="17219" y="33313"/>
                  </a:lnTo>
                  <a:cubicBezTo>
                    <a:pt x="17403" y="33317"/>
                    <a:pt x="17587" y="33320"/>
                    <a:pt x="17770" y="33331"/>
                  </a:cubicBezTo>
                  <a:cubicBezTo>
                    <a:pt x="17960" y="33341"/>
                    <a:pt x="18150" y="33359"/>
                    <a:pt x="18338" y="33376"/>
                  </a:cubicBezTo>
                  <a:cubicBezTo>
                    <a:pt x="18516" y="33391"/>
                    <a:pt x="18693" y="33404"/>
                    <a:pt x="18871" y="33411"/>
                  </a:cubicBezTo>
                  <a:cubicBezTo>
                    <a:pt x="18926" y="33413"/>
                    <a:pt x="18982" y="33415"/>
                    <a:pt x="19037" y="33415"/>
                  </a:cubicBezTo>
                  <a:cubicBezTo>
                    <a:pt x="19077" y="33414"/>
                    <a:pt x="19116" y="33412"/>
                    <a:pt x="19155" y="33408"/>
                  </a:cubicBezTo>
                  <a:cubicBezTo>
                    <a:pt x="19212" y="33403"/>
                    <a:pt x="19269" y="33393"/>
                    <a:pt x="19326" y="33384"/>
                  </a:cubicBezTo>
                  <a:cubicBezTo>
                    <a:pt x="19342" y="33584"/>
                    <a:pt x="19340" y="33784"/>
                    <a:pt x="19339" y="33983"/>
                  </a:cubicBezTo>
                  <a:lnTo>
                    <a:pt x="19339" y="33983"/>
                  </a:lnTo>
                  <a:cubicBezTo>
                    <a:pt x="19339" y="33983"/>
                    <a:pt x="19339" y="33983"/>
                    <a:pt x="19339" y="33983"/>
                  </a:cubicBezTo>
                  <a:cubicBezTo>
                    <a:pt x="19338" y="34115"/>
                    <a:pt x="19334" y="34245"/>
                    <a:pt x="19326" y="34376"/>
                  </a:cubicBezTo>
                  <a:cubicBezTo>
                    <a:pt x="19318" y="34497"/>
                    <a:pt x="19306" y="34619"/>
                    <a:pt x="19296" y="34740"/>
                  </a:cubicBezTo>
                  <a:cubicBezTo>
                    <a:pt x="19274" y="35000"/>
                    <a:pt x="19257" y="35261"/>
                    <a:pt x="19233" y="35520"/>
                  </a:cubicBezTo>
                  <a:cubicBezTo>
                    <a:pt x="19213" y="35710"/>
                    <a:pt x="19198" y="35901"/>
                    <a:pt x="19191" y="36092"/>
                  </a:cubicBezTo>
                  <a:cubicBezTo>
                    <a:pt x="19186" y="36289"/>
                    <a:pt x="19183" y="36485"/>
                    <a:pt x="19169" y="36682"/>
                  </a:cubicBezTo>
                  <a:cubicBezTo>
                    <a:pt x="19155" y="36871"/>
                    <a:pt x="19140" y="37061"/>
                    <a:pt x="19138" y="37250"/>
                  </a:cubicBezTo>
                  <a:cubicBezTo>
                    <a:pt x="19135" y="37378"/>
                    <a:pt x="19132" y="37508"/>
                    <a:pt x="19129" y="37636"/>
                  </a:cubicBezTo>
                  <a:cubicBezTo>
                    <a:pt x="18978" y="37637"/>
                    <a:pt x="18827" y="37637"/>
                    <a:pt x="18676" y="37638"/>
                  </a:cubicBezTo>
                  <a:cubicBezTo>
                    <a:pt x="18346" y="37632"/>
                    <a:pt x="18017" y="37617"/>
                    <a:pt x="17688" y="37599"/>
                  </a:cubicBezTo>
                  <a:cubicBezTo>
                    <a:pt x="17373" y="37581"/>
                    <a:pt x="17060" y="37561"/>
                    <a:pt x="16748" y="37530"/>
                  </a:cubicBezTo>
                  <a:cubicBezTo>
                    <a:pt x="16536" y="37510"/>
                    <a:pt x="16325" y="37490"/>
                    <a:pt x="16114" y="37477"/>
                  </a:cubicBezTo>
                  <a:cubicBezTo>
                    <a:pt x="15907" y="37465"/>
                    <a:pt x="15699" y="37461"/>
                    <a:pt x="15492" y="37457"/>
                  </a:cubicBezTo>
                  <a:cubicBezTo>
                    <a:pt x="15074" y="37448"/>
                    <a:pt x="14656" y="37442"/>
                    <a:pt x="14238" y="37441"/>
                  </a:cubicBezTo>
                  <a:lnTo>
                    <a:pt x="14262" y="37441"/>
                  </a:lnTo>
                  <a:cubicBezTo>
                    <a:pt x="13925" y="37434"/>
                    <a:pt x="13587" y="37422"/>
                    <a:pt x="13250" y="37409"/>
                  </a:cubicBezTo>
                  <a:cubicBezTo>
                    <a:pt x="12910" y="37397"/>
                    <a:pt x="12570" y="37391"/>
                    <a:pt x="12230" y="37389"/>
                  </a:cubicBezTo>
                  <a:lnTo>
                    <a:pt x="12241" y="37389"/>
                  </a:lnTo>
                  <a:cubicBezTo>
                    <a:pt x="12144" y="37388"/>
                    <a:pt x="12047" y="37388"/>
                    <a:pt x="11951" y="37386"/>
                  </a:cubicBezTo>
                  <a:lnTo>
                    <a:pt x="11951" y="37386"/>
                  </a:lnTo>
                  <a:cubicBezTo>
                    <a:pt x="11951" y="37387"/>
                    <a:pt x="11952" y="37388"/>
                    <a:pt x="11953" y="37388"/>
                  </a:cubicBezTo>
                  <a:lnTo>
                    <a:pt x="11953" y="37388"/>
                  </a:lnTo>
                  <a:cubicBezTo>
                    <a:pt x="11817" y="37386"/>
                    <a:pt x="11680" y="37384"/>
                    <a:pt x="11544" y="37381"/>
                  </a:cubicBezTo>
                  <a:cubicBezTo>
                    <a:pt x="11113" y="37370"/>
                    <a:pt x="10681" y="37362"/>
                    <a:pt x="10249" y="37351"/>
                  </a:cubicBezTo>
                  <a:cubicBezTo>
                    <a:pt x="9828" y="37340"/>
                    <a:pt x="9406" y="37316"/>
                    <a:pt x="8984" y="37309"/>
                  </a:cubicBezTo>
                  <a:cubicBezTo>
                    <a:pt x="8844" y="37306"/>
                    <a:pt x="8704" y="37305"/>
                    <a:pt x="8565" y="37305"/>
                  </a:cubicBezTo>
                  <a:cubicBezTo>
                    <a:pt x="8279" y="37305"/>
                    <a:pt x="7993" y="37310"/>
                    <a:pt x="7708" y="37324"/>
                  </a:cubicBezTo>
                  <a:cubicBezTo>
                    <a:pt x="7496" y="37333"/>
                    <a:pt x="7286" y="37343"/>
                    <a:pt x="7074" y="37349"/>
                  </a:cubicBezTo>
                  <a:cubicBezTo>
                    <a:pt x="7012" y="37350"/>
                    <a:pt x="6949" y="37351"/>
                    <a:pt x="6887" y="37351"/>
                  </a:cubicBezTo>
                  <a:cubicBezTo>
                    <a:pt x="6779" y="37351"/>
                    <a:pt x="6671" y="37349"/>
                    <a:pt x="6562" y="37349"/>
                  </a:cubicBezTo>
                  <a:cubicBezTo>
                    <a:pt x="6532" y="37349"/>
                    <a:pt x="6501" y="37349"/>
                    <a:pt x="6470" y="37350"/>
                  </a:cubicBezTo>
                  <a:cubicBezTo>
                    <a:pt x="6045" y="37357"/>
                    <a:pt x="5618" y="37375"/>
                    <a:pt x="5193" y="37386"/>
                  </a:cubicBezTo>
                  <a:cubicBezTo>
                    <a:pt x="4995" y="37392"/>
                    <a:pt x="4797" y="37406"/>
                    <a:pt x="4600" y="37416"/>
                  </a:cubicBezTo>
                  <a:cubicBezTo>
                    <a:pt x="4391" y="37428"/>
                    <a:pt x="4182" y="37432"/>
                    <a:pt x="3973" y="37432"/>
                  </a:cubicBezTo>
                  <a:lnTo>
                    <a:pt x="3962" y="37432"/>
                  </a:lnTo>
                  <a:cubicBezTo>
                    <a:pt x="3775" y="37428"/>
                    <a:pt x="3589" y="37424"/>
                    <a:pt x="3403" y="37424"/>
                  </a:cubicBezTo>
                  <a:cubicBezTo>
                    <a:pt x="3344" y="37424"/>
                    <a:pt x="3286" y="37424"/>
                    <a:pt x="3227" y="37425"/>
                  </a:cubicBezTo>
                  <a:cubicBezTo>
                    <a:pt x="3050" y="37429"/>
                    <a:pt x="2872" y="37438"/>
                    <a:pt x="2693" y="37445"/>
                  </a:cubicBezTo>
                  <a:cubicBezTo>
                    <a:pt x="2683" y="37292"/>
                    <a:pt x="2674" y="37138"/>
                    <a:pt x="2664" y="36986"/>
                  </a:cubicBezTo>
                  <a:cubicBezTo>
                    <a:pt x="2651" y="36800"/>
                    <a:pt x="2642" y="36612"/>
                    <a:pt x="2634" y="36425"/>
                  </a:cubicBezTo>
                  <a:cubicBezTo>
                    <a:pt x="2626" y="36235"/>
                    <a:pt x="2621" y="36043"/>
                    <a:pt x="2617" y="35852"/>
                  </a:cubicBezTo>
                  <a:cubicBezTo>
                    <a:pt x="2612" y="35672"/>
                    <a:pt x="2603" y="35492"/>
                    <a:pt x="2603" y="35311"/>
                  </a:cubicBezTo>
                  <a:cubicBezTo>
                    <a:pt x="2610" y="34987"/>
                    <a:pt x="2617" y="34664"/>
                    <a:pt x="2613" y="34340"/>
                  </a:cubicBezTo>
                  <a:cubicBezTo>
                    <a:pt x="2611" y="34028"/>
                    <a:pt x="2607" y="33715"/>
                    <a:pt x="2608" y="33401"/>
                  </a:cubicBezTo>
                  <a:lnTo>
                    <a:pt x="2608" y="33401"/>
                  </a:lnTo>
                  <a:cubicBezTo>
                    <a:pt x="2608" y="33409"/>
                    <a:pt x="2608" y="33417"/>
                    <a:pt x="2608" y="33425"/>
                  </a:cubicBezTo>
                  <a:cubicBezTo>
                    <a:pt x="2608" y="33412"/>
                    <a:pt x="2609" y="33398"/>
                    <a:pt x="2609" y="33383"/>
                  </a:cubicBezTo>
                  <a:cubicBezTo>
                    <a:pt x="2698" y="33393"/>
                    <a:pt x="2788" y="33401"/>
                    <a:pt x="2878" y="33401"/>
                  </a:cubicBezTo>
                  <a:cubicBezTo>
                    <a:pt x="2889" y="33401"/>
                    <a:pt x="2901" y="33401"/>
                    <a:pt x="2913" y="33400"/>
                  </a:cubicBezTo>
                  <a:cubicBezTo>
                    <a:pt x="3052" y="33396"/>
                    <a:pt x="3192" y="33390"/>
                    <a:pt x="3331" y="33385"/>
                  </a:cubicBezTo>
                  <a:cubicBezTo>
                    <a:pt x="3602" y="33376"/>
                    <a:pt x="3872" y="33369"/>
                    <a:pt x="4142" y="33355"/>
                  </a:cubicBezTo>
                  <a:cubicBezTo>
                    <a:pt x="4548" y="33333"/>
                    <a:pt x="4954" y="33313"/>
                    <a:pt x="5361" y="33309"/>
                  </a:cubicBezTo>
                  <a:cubicBezTo>
                    <a:pt x="5760" y="33305"/>
                    <a:pt x="6158" y="33289"/>
                    <a:pt x="6557" y="33272"/>
                  </a:cubicBezTo>
                  <a:cubicBezTo>
                    <a:pt x="6756" y="33263"/>
                    <a:pt x="6955" y="33254"/>
                    <a:pt x="7154" y="33250"/>
                  </a:cubicBezTo>
                  <a:cubicBezTo>
                    <a:pt x="7361" y="33247"/>
                    <a:pt x="7569" y="33245"/>
                    <a:pt x="7775" y="33237"/>
                  </a:cubicBezTo>
                  <a:cubicBezTo>
                    <a:pt x="7983" y="33229"/>
                    <a:pt x="8192" y="33220"/>
                    <a:pt x="8400" y="33209"/>
                  </a:cubicBezTo>
                  <a:cubicBezTo>
                    <a:pt x="8595" y="33200"/>
                    <a:pt x="8790" y="33198"/>
                    <a:pt x="8986" y="33197"/>
                  </a:cubicBezTo>
                  <a:close/>
                  <a:moveTo>
                    <a:pt x="8456" y="37675"/>
                  </a:moveTo>
                  <a:cubicBezTo>
                    <a:pt x="8497" y="37675"/>
                    <a:pt x="8537" y="37675"/>
                    <a:pt x="8577" y="37675"/>
                  </a:cubicBezTo>
                  <a:lnTo>
                    <a:pt x="8566" y="37675"/>
                  </a:lnTo>
                  <a:cubicBezTo>
                    <a:pt x="8944" y="37677"/>
                    <a:pt x="9320" y="37684"/>
                    <a:pt x="9697" y="37700"/>
                  </a:cubicBezTo>
                  <a:cubicBezTo>
                    <a:pt x="10126" y="37719"/>
                    <a:pt x="10554" y="37728"/>
                    <a:pt x="10982" y="37736"/>
                  </a:cubicBezTo>
                  <a:cubicBezTo>
                    <a:pt x="11403" y="37744"/>
                    <a:pt x="11823" y="37756"/>
                    <a:pt x="12244" y="37758"/>
                  </a:cubicBezTo>
                  <a:lnTo>
                    <a:pt x="12239" y="37758"/>
                  </a:lnTo>
                  <a:cubicBezTo>
                    <a:pt x="12334" y="37759"/>
                    <a:pt x="12429" y="37759"/>
                    <a:pt x="12524" y="37760"/>
                  </a:cubicBezTo>
                  <a:lnTo>
                    <a:pt x="12517" y="37760"/>
                  </a:lnTo>
                  <a:cubicBezTo>
                    <a:pt x="12898" y="37766"/>
                    <a:pt x="13279" y="37781"/>
                    <a:pt x="13660" y="37795"/>
                  </a:cubicBezTo>
                  <a:cubicBezTo>
                    <a:pt x="13862" y="37803"/>
                    <a:pt x="14063" y="37811"/>
                    <a:pt x="14265" y="37812"/>
                  </a:cubicBezTo>
                  <a:cubicBezTo>
                    <a:pt x="14467" y="37812"/>
                    <a:pt x="14668" y="37813"/>
                    <a:pt x="14869" y="37813"/>
                  </a:cubicBezTo>
                  <a:cubicBezTo>
                    <a:pt x="14861" y="37814"/>
                    <a:pt x="14853" y="37814"/>
                    <a:pt x="14845" y="37814"/>
                  </a:cubicBezTo>
                  <a:cubicBezTo>
                    <a:pt x="15203" y="37820"/>
                    <a:pt x="15560" y="37823"/>
                    <a:pt x="15918" y="37838"/>
                  </a:cubicBezTo>
                  <a:cubicBezTo>
                    <a:pt x="16274" y="37853"/>
                    <a:pt x="16629" y="37895"/>
                    <a:pt x="16985" y="37924"/>
                  </a:cubicBezTo>
                  <a:cubicBezTo>
                    <a:pt x="17405" y="37958"/>
                    <a:pt x="17828" y="37982"/>
                    <a:pt x="18250" y="37998"/>
                  </a:cubicBezTo>
                  <a:cubicBezTo>
                    <a:pt x="18337" y="38002"/>
                    <a:pt x="18424" y="38000"/>
                    <a:pt x="18512" y="38002"/>
                  </a:cubicBezTo>
                  <a:cubicBezTo>
                    <a:pt x="18512" y="38011"/>
                    <a:pt x="18511" y="38019"/>
                    <a:pt x="18512" y="38028"/>
                  </a:cubicBezTo>
                  <a:cubicBezTo>
                    <a:pt x="18493" y="38122"/>
                    <a:pt x="18478" y="38217"/>
                    <a:pt x="18464" y="38310"/>
                  </a:cubicBezTo>
                  <a:cubicBezTo>
                    <a:pt x="18436" y="38501"/>
                    <a:pt x="18414" y="38693"/>
                    <a:pt x="18397" y="38886"/>
                  </a:cubicBezTo>
                  <a:cubicBezTo>
                    <a:pt x="18380" y="39088"/>
                    <a:pt x="18368" y="39291"/>
                    <a:pt x="18352" y="39494"/>
                  </a:cubicBezTo>
                  <a:cubicBezTo>
                    <a:pt x="18337" y="39699"/>
                    <a:pt x="18318" y="39903"/>
                    <a:pt x="18301" y="40108"/>
                  </a:cubicBezTo>
                  <a:cubicBezTo>
                    <a:pt x="18286" y="40297"/>
                    <a:pt x="18272" y="40485"/>
                    <a:pt x="18254" y="40674"/>
                  </a:cubicBezTo>
                  <a:cubicBezTo>
                    <a:pt x="18216" y="41066"/>
                    <a:pt x="18170" y="41459"/>
                    <a:pt x="18154" y="41853"/>
                  </a:cubicBezTo>
                  <a:cubicBezTo>
                    <a:pt x="18146" y="42039"/>
                    <a:pt x="18147" y="42226"/>
                    <a:pt x="18137" y="42411"/>
                  </a:cubicBezTo>
                  <a:cubicBezTo>
                    <a:pt x="18131" y="42501"/>
                    <a:pt x="18119" y="42590"/>
                    <a:pt x="18111" y="42681"/>
                  </a:cubicBezTo>
                  <a:cubicBezTo>
                    <a:pt x="18105" y="42745"/>
                    <a:pt x="18102" y="42808"/>
                    <a:pt x="18096" y="42872"/>
                  </a:cubicBezTo>
                  <a:cubicBezTo>
                    <a:pt x="18029" y="42869"/>
                    <a:pt x="17961" y="42868"/>
                    <a:pt x="17894" y="42868"/>
                  </a:cubicBezTo>
                  <a:cubicBezTo>
                    <a:pt x="17705" y="42865"/>
                    <a:pt x="17516" y="42864"/>
                    <a:pt x="17328" y="42860"/>
                  </a:cubicBezTo>
                  <a:cubicBezTo>
                    <a:pt x="17129" y="42856"/>
                    <a:pt x="16931" y="42849"/>
                    <a:pt x="16733" y="42844"/>
                  </a:cubicBezTo>
                  <a:cubicBezTo>
                    <a:pt x="16559" y="42841"/>
                    <a:pt x="16387" y="42843"/>
                    <a:pt x="16214" y="42839"/>
                  </a:cubicBezTo>
                  <a:cubicBezTo>
                    <a:pt x="15804" y="42826"/>
                    <a:pt x="15396" y="42828"/>
                    <a:pt x="14989" y="42805"/>
                  </a:cubicBezTo>
                  <a:cubicBezTo>
                    <a:pt x="14788" y="42794"/>
                    <a:pt x="14588" y="42781"/>
                    <a:pt x="14387" y="42772"/>
                  </a:cubicBezTo>
                  <a:cubicBezTo>
                    <a:pt x="14230" y="42765"/>
                    <a:pt x="14073" y="42764"/>
                    <a:pt x="13916" y="42764"/>
                  </a:cubicBezTo>
                  <a:cubicBezTo>
                    <a:pt x="13877" y="42764"/>
                    <a:pt x="13838" y="42764"/>
                    <a:pt x="13799" y="42764"/>
                  </a:cubicBezTo>
                  <a:cubicBezTo>
                    <a:pt x="13392" y="42764"/>
                    <a:pt x="12986" y="42750"/>
                    <a:pt x="12580" y="42733"/>
                  </a:cubicBezTo>
                  <a:cubicBezTo>
                    <a:pt x="12437" y="42727"/>
                    <a:pt x="12293" y="42722"/>
                    <a:pt x="12150" y="42722"/>
                  </a:cubicBezTo>
                  <a:cubicBezTo>
                    <a:pt x="12097" y="42722"/>
                    <a:pt x="12045" y="42723"/>
                    <a:pt x="11992" y="42724"/>
                  </a:cubicBezTo>
                  <a:cubicBezTo>
                    <a:pt x="11800" y="42729"/>
                    <a:pt x="11607" y="42734"/>
                    <a:pt x="11415" y="42737"/>
                  </a:cubicBezTo>
                  <a:cubicBezTo>
                    <a:pt x="11261" y="42737"/>
                    <a:pt x="11109" y="42734"/>
                    <a:pt x="10956" y="42733"/>
                  </a:cubicBezTo>
                  <a:cubicBezTo>
                    <a:pt x="10867" y="42733"/>
                    <a:pt x="10777" y="42732"/>
                    <a:pt x="10687" y="42732"/>
                  </a:cubicBezTo>
                  <a:cubicBezTo>
                    <a:pt x="10365" y="42732"/>
                    <a:pt x="10042" y="42737"/>
                    <a:pt x="9720" y="42746"/>
                  </a:cubicBezTo>
                  <a:cubicBezTo>
                    <a:pt x="9321" y="42756"/>
                    <a:pt x="8923" y="42779"/>
                    <a:pt x="8523" y="42786"/>
                  </a:cubicBezTo>
                  <a:lnTo>
                    <a:pt x="8547" y="42786"/>
                  </a:lnTo>
                  <a:cubicBezTo>
                    <a:pt x="8393" y="42788"/>
                    <a:pt x="8239" y="42791"/>
                    <a:pt x="8084" y="42791"/>
                  </a:cubicBezTo>
                  <a:cubicBezTo>
                    <a:pt x="8031" y="42791"/>
                    <a:pt x="7978" y="42790"/>
                    <a:pt x="7925" y="42789"/>
                  </a:cubicBezTo>
                  <a:cubicBezTo>
                    <a:pt x="7735" y="42786"/>
                    <a:pt x="7545" y="42777"/>
                    <a:pt x="7356" y="42777"/>
                  </a:cubicBezTo>
                  <a:cubicBezTo>
                    <a:pt x="7345" y="42777"/>
                    <a:pt x="7335" y="42777"/>
                    <a:pt x="7324" y="42777"/>
                  </a:cubicBezTo>
                  <a:cubicBezTo>
                    <a:pt x="7113" y="42779"/>
                    <a:pt x="6901" y="42785"/>
                    <a:pt x="6689" y="42795"/>
                  </a:cubicBezTo>
                  <a:cubicBezTo>
                    <a:pt x="6490" y="42804"/>
                    <a:pt x="6291" y="42809"/>
                    <a:pt x="6092" y="42817"/>
                  </a:cubicBezTo>
                  <a:cubicBezTo>
                    <a:pt x="5895" y="42825"/>
                    <a:pt x="5698" y="42835"/>
                    <a:pt x="5502" y="42842"/>
                  </a:cubicBezTo>
                  <a:lnTo>
                    <a:pt x="5517" y="42842"/>
                  </a:lnTo>
                  <a:cubicBezTo>
                    <a:pt x="5459" y="42843"/>
                    <a:pt x="5405" y="42844"/>
                    <a:pt x="5349" y="42845"/>
                  </a:cubicBezTo>
                  <a:cubicBezTo>
                    <a:pt x="5329" y="42846"/>
                    <a:pt x="5309" y="42846"/>
                    <a:pt x="5288" y="42846"/>
                  </a:cubicBezTo>
                  <a:cubicBezTo>
                    <a:pt x="5162" y="42846"/>
                    <a:pt x="5034" y="42843"/>
                    <a:pt x="4907" y="42841"/>
                  </a:cubicBezTo>
                  <a:cubicBezTo>
                    <a:pt x="4752" y="42840"/>
                    <a:pt x="4597" y="42840"/>
                    <a:pt x="4442" y="42840"/>
                  </a:cubicBezTo>
                  <a:cubicBezTo>
                    <a:pt x="4300" y="42839"/>
                    <a:pt x="4157" y="42828"/>
                    <a:pt x="4014" y="42827"/>
                  </a:cubicBezTo>
                  <a:cubicBezTo>
                    <a:pt x="4002" y="42712"/>
                    <a:pt x="3988" y="42597"/>
                    <a:pt x="3971" y="42482"/>
                  </a:cubicBezTo>
                  <a:cubicBezTo>
                    <a:pt x="3949" y="42345"/>
                    <a:pt x="3927" y="42206"/>
                    <a:pt x="3909" y="42068"/>
                  </a:cubicBezTo>
                  <a:cubicBezTo>
                    <a:pt x="3878" y="41787"/>
                    <a:pt x="3862" y="41503"/>
                    <a:pt x="3839" y="41222"/>
                  </a:cubicBezTo>
                  <a:cubicBezTo>
                    <a:pt x="3828" y="41082"/>
                    <a:pt x="3809" y="40943"/>
                    <a:pt x="3803" y="40802"/>
                  </a:cubicBezTo>
                  <a:cubicBezTo>
                    <a:pt x="3796" y="40653"/>
                    <a:pt x="3793" y="40506"/>
                    <a:pt x="3790" y="40357"/>
                  </a:cubicBezTo>
                  <a:cubicBezTo>
                    <a:pt x="3785" y="40171"/>
                    <a:pt x="3769" y="39983"/>
                    <a:pt x="3758" y="39797"/>
                  </a:cubicBezTo>
                  <a:cubicBezTo>
                    <a:pt x="3745" y="39593"/>
                    <a:pt x="3737" y="39390"/>
                    <a:pt x="3729" y="39186"/>
                  </a:cubicBezTo>
                  <a:cubicBezTo>
                    <a:pt x="3723" y="38984"/>
                    <a:pt x="3716" y="38781"/>
                    <a:pt x="3704" y="38580"/>
                  </a:cubicBezTo>
                  <a:cubicBezTo>
                    <a:pt x="3700" y="38481"/>
                    <a:pt x="3692" y="38384"/>
                    <a:pt x="3686" y="38284"/>
                  </a:cubicBezTo>
                  <a:cubicBezTo>
                    <a:pt x="3680" y="38187"/>
                    <a:pt x="3681" y="38091"/>
                    <a:pt x="3681" y="37994"/>
                  </a:cubicBezTo>
                  <a:lnTo>
                    <a:pt x="3681" y="37994"/>
                  </a:lnTo>
                  <a:lnTo>
                    <a:pt x="3681" y="37995"/>
                  </a:lnTo>
                  <a:cubicBezTo>
                    <a:pt x="3684" y="37932"/>
                    <a:pt x="3683" y="37870"/>
                    <a:pt x="3688" y="37807"/>
                  </a:cubicBezTo>
                  <a:cubicBezTo>
                    <a:pt x="3688" y="37806"/>
                    <a:pt x="3688" y="37806"/>
                    <a:pt x="3689" y="37805"/>
                  </a:cubicBezTo>
                  <a:cubicBezTo>
                    <a:pt x="3691" y="37801"/>
                    <a:pt x="3691" y="37799"/>
                    <a:pt x="3691" y="37796"/>
                  </a:cubicBezTo>
                  <a:cubicBezTo>
                    <a:pt x="3860" y="37798"/>
                    <a:pt x="4029" y="37801"/>
                    <a:pt x="4198" y="37803"/>
                  </a:cubicBezTo>
                  <a:cubicBezTo>
                    <a:pt x="4398" y="37801"/>
                    <a:pt x="4600" y="37788"/>
                    <a:pt x="4800" y="37776"/>
                  </a:cubicBezTo>
                  <a:cubicBezTo>
                    <a:pt x="5217" y="37753"/>
                    <a:pt x="5636" y="37745"/>
                    <a:pt x="6054" y="37729"/>
                  </a:cubicBezTo>
                  <a:cubicBezTo>
                    <a:pt x="6276" y="37721"/>
                    <a:pt x="6498" y="37720"/>
                    <a:pt x="6721" y="37720"/>
                  </a:cubicBezTo>
                  <a:cubicBezTo>
                    <a:pt x="6742" y="37720"/>
                    <a:pt x="6764" y="37720"/>
                    <a:pt x="6786" y="37720"/>
                  </a:cubicBezTo>
                  <a:cubicBezTo>
                    <a:pt x="6969" y="37720"/>
                    <a:pt x="7152" y="37716"/>
                    <a:pt x="7336" y="37712"/>
                  </a:cubicBezTo>
                  <a:cubicBezTo>
                    <a:pt x="7549" y="37705"/>
                    <a:pt x="7762" y="37692"/>
                    <a:pt x="7976" y="37683"/>
                  </a:cubicBezTo>
                  <a:cubicBezTo>
                    <a:pt x="8135" y="37675"/>
                    <a:pt x="8296" y="37675"/>
                    <a:pt x="8456" y="37675"/>
                  </a:cubicBezTo>
                  <a:close/>
                  <a:moveTo>
                    <a:pt x="10278" y="0"/>
                  </a:moveTo>
                  <a:cubicBezTo>
                    <a:pt x="10089" y="0"/>
                    <a:pt x="9899" y="20"/>
                    <a:pt x="9712" y="53"/>
                  </a:cubicBezTo>
                  <a:cubicBezTo>
                    <a:pt x="9510" y="90"/>
                    <a:pt x="9310" y="130"/>
                    <a:pt x="9111" y="180"/>
                  </a:cubicBezTo>
                  <a:cubicBezTo>
                    <a:pt x="9015" y="204"/>
                    <a:pt x="8916" y="227"/>
                    <a:pt x="8822" y="258"/>
                  </a:cubicBezTo>
                  <a:cubicBezTo>
                    <a:pt x="8771" y="276"/>
                    <a:pt x="8718" y="293"/>
                    <a:pt x="8666" y="310"/>
                  </a:cubicBezTo>
                  <a:cubicBezTo>
                    <a:pt x="8613" y="329"/>
                    <a:pt x="8562" y="354"/>
                    <a:pt x="8509" y="374"/>
                  </a:cubicBezTo>
                  <a:cubicBezTo>
                    <a:pt x="8374" y="429"/>
                    <a:pt x="8238" y="499"/>
                    <a:pt x="8118" y="581"/>
                  </a:cubicBezTo>
                  <a:cubicBezTo>
                    <a:pt x="8017" y="649"/>
                    <a:pt x="7920" y="722"/>
                    <a:pt x="7831" y="804"/>
                  </a:cubicBezTo>
                  <a:cubicBezTo>
                    <a:pt x="7786" y="847"/>
                    <a:pt x="7741" y="889"/>
                    <a:pt x="7696" y="931"/>
                  </a:cubicBezTo>
                  <a:cubicBezTo>
                    <a:pt x="7622" y="1000"/>
                    <a:pt x="7553" y="1073"/>
                    <a:pt x="7483" y="1145"/>
                  </a:cubicBezTo>
                  <a:cubicBezTo>
                    <a:pt x="7354" y="1280"/>
                    <a:pt x="7249" y="1436"/>
                    <a:pt x="7147" y="1591"/>
                  </a:cubicBezTo>
                  <a:cubicBezTo>
                    <a:pt x="7036" y="1764"/>
                    <a:pt x="6936" y="1943"/>
                    <a:pt x="6837" y="2123"/>
                  </a:cubicBezTo>
                  <a:cubicBezTo>
                    <a:pt x="6694" y="2381"/>
                    <a:pt x="6619" y="2668"/>
                    <a:pt x="6549" y="2952"/>
                  </a:cubicBezTo>
                  <a:cubicBezTo>
                    <a:pt x="6527" y="3039"/>
                    <a:pt x="6511" y="3127"/>
                    <a:pt x="6498" y="3215"/>
                  </a:cubicBezTo>
                  <a:cubicBezTo>
                    <a:pt x="6477" y="3329"/>
                    <a:pt x="6460" y="3445"/>
                    <a:pt x="6445" y="3560"/>
                  </a:cubicBezTo>
                  <a:cubicBezTo>
                    <a:pt x="6420" y="3751"/>
                    <a:pt x="6407" y="3945"/>
                    <a:pt x="6403" y="4138"/>
                  </a:cubicBezTo>
                  <a:cubicBezTo>
                    <a:pt x="6398" y="4341"/>
                    <a:pt x="6403" y="4543"/>
                    <a:pt x="6414" y="4747"/>
                  </a:cubicBezTo>
                  <a:cubicBezTo>
                    <a:pt x="6419" y="4851"/>
                    <a:pt x="6428" y="4955"/>
                    <a:pt x="6438" y="5058"/>
                  </a:cubicBezTo>
                  <a:cubicBezTo>
                    <a:pt x="6451" y="5195"/>
                    <a:pt x="6466" y="5332"/>
                    <a:pt x="6490" y="5467"/>
                  </a:cubicBezTo>
                  <a:cubicBezTo>
                    <a:pt x="6538" y="5741"/>
                    <a:pt x="6622" y="6012"/>
                    <a:pt x="6725" y="6270"/>
                  </a:cubicBezTo>
                  <a:cubicBezTo>
                    <a:pt x="6762" y="6362"/>
                    <a:pt x="6796" y="6452"/>
                    <a:pt x="6837" y="6542"/>
                  </a:cubicBezTo>
                  <a:cubicBezTo>
                    <a:pt x="6882" y="6642"/>
                    <a:pt x="6927" y="6740"/>
                    <a:pt x="6976" y="6837"/>
                  </a:cubicBezTo>
                  <a:cubicBezTo>
                    <a:pt x="7064" y="7015"/>
                    <a:pt x="7163" y="7184"/>
                    <a:pt x="7250" y="7361"/>
                  </a:cubicBezTo>
                  <a:cubicBezTo>
                    <a:pt x="7337" y="7537"/>
                    <a:pt x="7421" y="7713"/>
                    <a:pt x="7506" y="7890"/>
                  </a:cubicBezTo>
                  <a:cubicBezTo>
                    <a:pt x="7682" y="8259"/>
                    <a:pt x="7870" y="8621"/>
                    <a:pt x="8057" y="8984"/>
                  </a:cubicBezTo>
                  <a:cubicBezTo>
                    <a:pt x="8242" y="9337"/>
                    <a:pt x="8443" y="9680"/>
                    <a:pt x="8602" y="10045"/>
                  </a:cubicBezTo>
                  <a:cubicBezTo>
                    <a:pt x="8683" y="10229"/>
                    <a:pt x="8762" y="10416"/>
                    <a:pt x="8850" y="10598"/>
                  </a:cubicBezTo>
                  <a:cubicBezTo>
                    <a:pt x="8934" y="10775"/>
                    <a:pt x="9019" y="10953"/>
                    <a:pt x="9099" y="11130"/>
                  </a:cubicBezTo>
                  <a:cubicBezTo>
                    <a:pt x="9152" y="11266"/>
                    <a:pt x="9202" y="11401"/>
                    <a:pt x="9243" y="11538"/>
                  </a:cubicBezTo>
                  <a:cubicBezTo>
                    <a:pt x="9288" y="11685"/>
                    <a:pt x="9327" y="11832"/>
                    <a:pt x="9366" y="11979"/>
                  </a:cubicBezTo>
                  <a:lnTo>
                    <a:pt x="9366" y="11979"/>
                  </a:lnTo>
                  <a:cubicBezTo>
                    <a:pt x="9395" y="12098"/>
                    <a:pt x="9419" y="12217"/>
                    <a:pt x="9439" y="12340"/>
                  </a:cubicBezTo>
                  <a:cubicBezTo>
                    <a:pt x="9459" y="12470"/>
                    <a:pt x="9473" y="12602"/>
                    <a:pt x="9488" y="12733"/>
                  </a:cubicBezTo>
                  <a:cubicBezTo>
                    <a:pt x="9488" y="12738"/>
                    <a:pt x="9491" y="12741"/>
                    <a:pt x="9491" y="12745"/>
                  </a:cubicBezTo>
                  <a:cubicBezTo>
                    <a:pt x="9493" y="12786"/>
                    <a:pt x="9494" y="12826"/>
                    <a:pt x="9497" y="12867"/>
                  </a:cubicBezTo>
                  <a:cubicBezTo>
                    <a:pt x="9503" y="12961"/>
                    <a:pt x="9511" y="13056"/>
                    <a:pt x="9518" y="13150"/>
                  </a:cubicBezTo>
                  <a:cubicBezTo>
                    <a:pt x="9535" y="13346"/>
                    <a:pt x="9544" y="13543"/>
                    <a:pt x="9555" y="13739"/>
                  </a:cubicBezTo>
                  <a:cubicBezTo>
                    <a:pt x="9569" y="13952"/>
                    <a:pt x="9582" y="14166"/>
                    <a:pt x="9601" y="14379"/>
                  </a:cubicBezTo>
                  <a:cubicBezTo>
                    <a:pt x="9622" y="14591"/>
                    <a:pt x="9639" y="14804"/>
                    <a:pt x="9655" y="15017"/>
                  </a:cubicBezTo>
                  <a:cubicBezTo>
                    <a:pt x="9670" y="15222"/>
                    <a:pt x="9674" y="15428"/>
                    <a:pt x="9689" y="15634"/>
                  </a:cubicBezTo>
                  <a:cubicBezTo>
                    <a:pt x="9705" y="15856"/>
                    <a:pt x="9725" y="16077"/>
                    <a:pt x="9741" y="16298"/>
                  </a:cubicBezTo>
                  <a:cubicBezTo>
                    <a:pt x="9774" y="16738"/>
                    <a:pt x="9816" y="17175"/>
                    <a:pt x="9840" y="17615"/>
                  </a:cubicBezTo>
                  <a:cubicBezTo>
                    <a:pt x="9865" y="18066"/>
                    <a:pt x="9893" y="18518"/>
                    <a:pt x="9921" y="18968"/>
                  </a:cubicBezTo>
                  <a:cubicBezTo>
                    <a:pt x="9940" y="19237"/>
                    <a:pt x="9961" y="19506"/>
                    <a:pt x="9984" y="19773"/>
                  </a:cubicBezTo>
                  <a:cubicBezTo>
                    <a:pt x="9982" y="19772"/>
                    <a:pt x="9980" y="19770"/>
                    <a:pt x="9977" y="19769"/>
                  </a:cubicBezTo>
                  <a:cubicBezTo>
                    <a:pt x="9919" y="19712"/>
                    <a:pt x="9861" y="19653"/>
                    <a:pt x="9805" y="19593"/>
                  </a:cubicBezTo>
                  <a:cubicBezTo>
                    <a:pt x="9733" y="19507"/>
                    <a:pt x="9665" y="19420"/>
                    <a:pt x="9600" y="19329"/>
                  </a:cubicBezTo>
                  <a:cubicBezTo>
                    <a:pt x="9559" y="19262"/>
                    <a:pt x="9520" y="19195"/>
                    <a:pt x="9482" y="19126"/>
                  </a:cubicBezTo>
                  <a:cubicBezTo>
                    <a:pt x="9430" y="19018"/>
                    <a:pt x="9379" y="18908"/>
                    <a:pt x="9328" y="18799"/>
                  </a:cubicBezTo>
                  <a:cubicBezTo>
                    <a:pt x="9267" y="18673"/>
                    <a:pt x="9206" y="18549"/>
                    <a:pt x="9147" y="18422"/>
                  </a:cubicBezTo>
                  <a:cubicBezTo>
                    <a:pt x="9064" y="18239"/>
                    <a:pt x="8985" y="18054"/>
                    <a:pt x="8897" y="17872"/>
                  </a:cubicBezTo>
                  <a:cubicBezTo>
                    <a:pt x="8808" y="17684"/>
                    <a:pt x="8714" y="17499"/>
                    <a:pt x="8614" y="17316"/>
                  </a:cubicBezTo>
                  <a:cubicBezTo>
                    <a:pt x="8570" y="17234"/>
                    <a:pt x="8525" y="17150"/>
                    <a:pt x="8483" y="17067"/>
                  </a:cubicBezTo>
                  <a:cubicBezTo>
                    <a:pt x="8436" y="16977"/>
                    <a:pt x="8392" y="16883"/>
                    <a:pt x="8341" y="16795"/>
                  </a:cubicBezTo>
                  <a:cubicBezTo>
                    <a:pt x="8287" y="16703"/>
                    <a:pt x="8234" y="16613"/>
                    <a:pt x="8178" y="16523"/>
                  </a:cubicBezTo>
                  <a:cubicBezTo>
                    <a:pt x="8125" y="16439"/>
                    <a:pt x="8070" y="16358"/>
                    <a:pt x="8015" y="16276"/>
                  </a:cubicBezTo>
                  <a:lnTo>
                    <a:pt x="8015" y="16276"/>
                  </a:lnTo>
                  <a:cubicBezTo>
                    <a:pt x="8017" y="16279"/>
                    <a:pt x="8019" y="16282"/>
                    <a:pt x="8021" y="16285"/>
                  </a:cubicBezTo>
                  <a:lnTo>
                    <a:pt x="8021" y="16285"/>
                  </a:lnTo>
                  <a:cubicBezTo>
                    <a:pt x="7953" y="16184"/>
                    <a:pt x="7886" y="16082"/>
                    <a:pt x="7822" y="15979"/>
                  </a:cubicBezTo>
                  <a:cubicBezTo>
                    <a:pt x="7713" y="15802"/>
                    <a:pt x="7607" y="15623"/>
                    <a:pt x="7485" y="15455"/>
                  </a:cubicBezTo>
                  <a:cubicBezTo>
                    <a:pt x="7425" y="15373"/>
                    <a:pt x="7367" y="15293"/>
                    <a:pt x="7307" y="15212"/>
                  </a:cubicBezTo>
                  <a:cubicBezTo>
                    <a:pt x="7251" y="15136"/>
                    <a:pt x="7196" y="15057"/>
                    <a:pt x="7137" y="14985"/>
                  </a:cubicBezTo>
                  <a:cubicBezTo>
                    <a:pt x="7004" y="14822"/>
                    <a:pt x="6869" y="14659"/>
                    <a:pt x="6709" y="14521"/>
                  </a:cubicBezTo>
                  <a:cubicBezTo>
                    <a:pt x="6557" y="14390"/>
                    <a:pt x="6401" y="14263"/>
                    <a:pt x="6229" y="14158"/>
                  </a:cubicBezTo>
                  <a:cubicBezTo>
                    <a:pt x="5889" y="13949"/>
                    <a:pt x="5529" y="13771"/>
                    <a:pt x="5154" y="13634"/>
                  </a:cubicBezTo>
                  <a:cubicBezTo>
                    <a:pt x="4960" y="13563"/>
                    <a:pt x="4763" y="13493"/>
                    <a:pt x="4563" y="13435"/>
                  </a:cubicBezTo>
                  <a:cubicBezTo>
                    <a:pt x="4468" y="13408"/>
                    <a:pt x="4372" y="13380"/>
                    <a:pt x="4275" y="13363"/>
                  </a:cubicBezTo>
                  <a:cubicBezTo>
                    <a:pt x="4220" y="13354"/>
                    <a:pt x="4165" y="13339"/>
                    <a:pt x="4109" y="13333"/>
                  </a:cubicBezTo>
                  <a:cubicBezTo>
                    <a:pt x="4056" y="13328"/>
                    <a:pt x="4003" y="13321"/>
                    <a:pt x="3949" y="13315"/>
                  </a:cubicBezTo>
                  <a:cubicBezTo>
                    <a:pt x="3849" y="13304"/>
                    <a:pt x="3748" y="13304"/>
                    <a:pt x="3648" y="13299"/>
                  </a:cubicBezTo>
                  <a:cubicBezTo>
                    <a:pt x="3556" y="13296"/>
                    <a:pt x="3463" y="13293"/>
                    <a:pt x="3370" y="13291"/>
                  </a:cubicBezTo>
                  <a:cubicBezTo>
                    <a:pt x="3306" y="13289"/>
                    <a:pt x="3241" y="13288"/>
                    <a:pt x="3176" y="13288"/>
                  </a:cubicBezTo>
                  <a:cubicBezTo>
                    <a:pt x="3040" y="13288"/>
                    <a:pt x="2904" y="13293"/>
                    <a:pt x="2769" y="13311"/>
                  </a:cubicBezTo>
                  <a:cubicBezTo>
                    <a:pt x="2665" y="13324"/>
                    <a:pt x="2562" y="13339"/>
                    <a:pt x="2459" y="13357"/>
                  </a:cubicBezTo>
                  <a:cubicBezTo>
                    <a:pt x="2355" y="13375"/>
                    <a:pt x="2255" y="13402"/>
                    <a:pt x="2155" y="13431"/>
                  </a:cubicBezTo>
                  <a:cubicBezTo>
                    <a:pt x="1957" y="13484"/>
                    <a:pt x="1769" y="13574"/>
                    <a:pt x="1591" y="13673"/>
                  </a:cubicBezTo>
                  <a:cubicBezTo>
                    <a:pt x="1503" y="13722"/>
                    <a:pt x="1421" y="13782"/>
                    <a:pt x="1340" y="13839"/>
                  </a:cubicBezTo>
                  <a:cubicBezTo>
                    <a:pt x="1263" y="13891"/>
                    <a:pt x="1189" y="13951"/>
                    <a:pt x="1120" y="14013"/>
                  </a:cubicBezTo>
                  <a:cubicBezTo>
                    <a:pt x="1046" y="14079"/>
                    <a:pt x="972" y="14146"/>
                    <a:pt x="905" y="14222"/>
                  </a:cubicBezTo>
                  <a:cubicBezTo>
                    <a:pt x="833" y="14301"/>
                    <a:pt x="764" y="14381"/>
                    <a:pt x="698" y="14463"/>
                  </a:cubicBezTo>
                  <a:cubicBezTo>
                    <a:pt x="570" y="14620"/>
                    <a:pt x="443" y="14778"/>
                    <a:pt x="330" y="14945"/>
                  </a:cubicBezTo>
                  <a:cubicBezTo>
                    <a:pt x="275" y="15027"/>
                    <a:pt x="233" y="15115"/>
                    <a:pt x="190" y="15203"/>
                  </a:cubicBezTo>
                  <a:cubicBezTo>
                    <a:pt x="165" y="15253"/>
                    <a:pt x="145" y="15307"/>
                    <a:pt x="123" y="15360"/>
                  </a:cubicBezTo>
                  <a:cubicBezTo>
                    <a:pt x="77" y="15469"/>
                    <a:pt x="44" y="15588"/>
                    <a:pt x="25" y="15706"/>
                  </a:cubicBezTo>
                  <a:cubicBezTo>
                    <a:pt x="2" y="15847"/>
                    <a:pt x="1" y="15985"/>
                    <a:pt x="15" y="16126"/>
                  </a:cubicBezTo>
                  <a:cubicBezTo>
                    <a:pt x="22" y="16191"/>
                    <a:pt x="31" y="16255"/>
                    <a:pt x="42" y="16319"/>
                  </a:cubicBezTo>
                  <a:cubicBezTo>
                    <a:pt x="57" y="16418"/>
                    <a:pt x="75" y="16517"/>
                    <a:pt x="95" y="16615"/>
                  </a:cubicBezTo>
                  <a:cubicBezTo>
                    <a:pt x="116" y="16708"/>
                    <a:pt x="134" y="16802"/>
                    <a:pt x="159" y="16894"/>
                  </a:cubicBezTo>
                  <a:cubicBezTo>
                    <a:pt x="186" y="16998"/>
                    <a:pt x="219" y="17101"/>
                    <a:pt x="259" y="17202"/>
                  </a:cubicBezTo>
                  <a:cubicBezTo>
                    <a:pt x="299" y="17299"/>
                    <a:pt x="346" y="17393"/>
                    <a:pt x="394" y="17488"/>
                  </a:cubicBezTo>
                  <a:cubicBezTo>
                    <a:pt x="436" y="17575"/>
                    <a:pt x="487" y="17661"/>
                    <a:pt x="541" y="17740"/>
                  </a:cubicBezTo>
                  <a:cubicBezTo>
                    <a:pt x="600" y="17825"/>
                    <a:pt x="661" y="17906"/>
                    <a:pt x="730" y="17983"/>
                  </a:cubicBezTo>
                  <a:cubicBezTo>
                    <a:pt x="799" y="18061"/>
                    <a:pt x="870" y="18135"/>
                    <a:pt x="943" y="18207"/>
                  </a:cubicBezTo>
                  <a:cubicBezTo>
                    <a:pt x="1013" y="18275"/>
                    <a:pt x="1087" y="18340"/>
                    <a:pt x="1163" y="18400"/>
                  </a:cubicBezTo>
                  <a:cubicBezTo>
                    <a:pt x="1240" y="18462"/>
                    <a:pt x="1316" y="18525"/>
                    <a:pt x="1394" y="18584"/>
                  </a:cubicBezTo>
                  <a:cubicBezTo>
                    <a:pt x="1561" y="18709"/>
                    <a:pt x="1740" y="18815"/>
                    <a:pt x="1916" y="18924"/>
                  </a:cubicBezTo>
                  <a:cubicBezTo>
                    <a:pt x="2083" y="19026"/>
                    <a:pt x="2255" y="19116"/>
                    <a:pt x="2432" y="19201"/>
                  </a:cubicBezTo>
                  <a:cubicBezTo>
                    <a:pt x="2610" y="19286"/>
                    <a:pt x="2788" y="19371"/>
                    <a:pt x="2969" y="19450"/>
                  </a:cubicBezTo>
                  <a:cubicBezTo>
                    <a:pt x="3149" y="19528"/>
                    <a:pt x="3331" y="19604"/>
                    <a:pt x="3518" y="19660"/>
                  </a:cubicBezTo>
                  <a:cubicBezTo>
                    <a:pt x="3708" y="19715"/>
                    <a:pt x="3901" y="19762"/>
                    <a:pt x="4093" y="19809"/>
                  </a:cubicBezTo>
                  <a:cubicBezTo>
                    <a:pt x="4293" y="19858"/>
                    <a:pt x="4492" y="19902"/>
                    <a:pt x="4696" y="19934"/>
                  </a:cubicBezTo>
                  <a:cubicBezTo>
                    <a:pt x="4797" y="19950"/>
                    <a:pt x="4900" y="19967"/>
                    <a:pt x="5002" y="19984"/>
                  </a:cubicBezTo>
                  <a:cubicBezTo>
                    <a:pt x="5096" y="19999"/>
                    <a:pt x="5191" y="20017"/>
                    <a:pt x="5286" y="20028"/>
                  </a:cubicBezTo>
                  <a:cubicBezTo>
                    <a:pt x="5382" y="20040"/>
                    <a:pt x="5478" y="20051"/>
                    <a:pt x="5575" y="20056"/>
                  </a:cubicBezTo>
                  <a:cubicBezTo>
                    <a:pt x="5671" y="20062"/>
                    <a:pt x="5766" y="20062"/>
                    <a:pt x="5862" y="20063"/>
                  </a:cubicBezTo>
                  <a:cubicBezTo>
                    <a:pt x="5980" y="20063"/>
                    <a:pt x="6099" y="20067"/>
                    <a:pt x="6216" y="20067"/>
                  </a:cubicBezTo>
                  <a:cubicBezTo>
                    <a:pt x="6300" y="20067"/>
                    <a:pt x="6383" y="20065"/>
                    <a:pt x="6467" y="20057"/>
                  </a:cubicBezTo>
                  <a:cubicBezTo>
                    <a:pt x="6656" y="20038"/>
                    <a:pt x="6844" y="20019"/>
                    <a:pt x="7032" y="19998"/>
                  </a:cubicBezTo>
                  <a:cubicBezTo>
                    <a:pt x="7122" y="19987"/>
                    <a:pt x="7212" y="19982"/>
                    <a:pt x="7302" y="19971"/>
                  </a:cubicBezTo>
                  <a:cubicBezTo>
                    <a:pt x="7390" y="19962"/>
                    <a:pt x="7479" y="19952"/>
                    <a:pt x="7569" y="19943"/>
                  </a:cubicBezTo>
                  <a:lnTo>
                    <a:pt x="7569" y="19943"/>
                  </a:lnTo>
                  <a:cubicBezTo>
                    <a:pt x="7567" y="19943"/>
                    <a:pt x="7566" y="19944"/>
                    <a:pt x="7565" y="19944"/>
                  </a:cubicBezTo>
                  <a:cubicBezTo>
                    <a:pt x="7567" y="19944"/>
                    <a:pt x="7570" y="19944"/>
                    <a:pt x="7574" y="19943"/>
                  </a:cubicBezTo>
                  <a:lnTo>
                    <a:pt x="7574" y="19943"/>
                  </a:lnTo>
                  <a:cubicBezTo>
                    <a:pt x="7573" y="19943"/>
                    <a:pt x="7573" y="19943"/>
                    <a:pt x="7573" y="19943"/>
                  </a:cubicBezTo>
                  <a:lnTo>
                    <a:pt x="7573" y="19943"/>
                  </a:lnTo>
                  <a:cubicBezTo>
                    <a:pt x="7573" y="19943"/>
                    <a:pt x="7573" y="19943"/>
                    <a:pt x="7574" y="19943"/>
                  </a:cubicBezTo>
                  <a:lnTo>
                    <a:pt x="7574" y="19943"/>
                  </a:lnTo>
                  <a:cubicBezTo>
                    <a:pt x="7574" y="19943"/>
                    <a:pt x="7574" y="19943"/>
                    <a:pt x="7574" y="19943"/>
                  </a:cubicBezTo>
                  <a:lnTo>
                    <a:pt x="7574" y="19943"/>
                  </a:lnTo>
                  <a:cubicBezTo>
                    <a:pt x="7577" y="19942"/>
                    <a:pt x="7581" y="19942"/>
                    <a:pt x="7584" y="19942"/>
                  </a:cubicBezTo>
                  <a:lnTo>
                    <a:pt x="7585" y="19942"/>
                  </a:lnTo>
                  <a:cubicBezTo>
                    <a:pt x="7593" y="19942"/>
                    <a:pt x="7601" y="19940"/>
                    <a:pt x="7609" y="19940"/>
                  </a:cubicBezTo>
                  <a:cubicBezTo>
                    <a:pt x="7617" y="19939"/>
                    <a:pt x="7625" y="19939"/>
                    <a:pt x="7633" y="19938"/>
                  </a:cubicBezTo>
                  <a:cubicBezTo>
                    <a:pt x="7672" y="19936"/>
                    <a:pt x="7711" y="19931"/>
                    <a:pt x="7750" y="19927"/>
                  </a:cubicBezTo>
                  <a:cubicBezTo>
                    <a:pt x="7824" y="19916"/>
                    <a:pt x="7899" y="19898"/>
                    <a:pt x="7972" y="19882"/>
                  </a:cubicBezTo>
                  <a:cubicBezTo>
                    <a:pt x="8092" y="19860"/>
                    <a:pt x="8212" y="19843"/>
                    <a:pt x="8333" y="19831"/>
                  </a:cubicBezTo>
                  <a:cubicBezTo>
                    <a:pt x="8400" y="19826"/>
                    <a:pt x="8466" y="19824"/>
                    <a:pt x="8532" y="19824"/>
                  </a:cubicBezTo>
                  <a:cubicBezTo>
                    <a:pt x="8604" y="19824"/>
                    <a:pt x="8675" y="19827"/>
                    <a:pt x="8747" y="19829"/>
                  </a:cubicBezTo>
                  <a:cubicBezTo>
                    <a:pt x="8885" y="19837"/>
                    <a:pt x="9020" y="19857"/>
                    <a:pt x="9156" y="19883"/>
                  </a:cubicBezTo>
                  <a:cubicBezTo>
                    <a:pt x="9255" y="19903"/>
                    <a:pt x="9351" y="19927"/>
                    <a:pt x="9446" y="19959"/>
                  </a:cubicBezTo>
                  <a:cubicBezTo>
                    <a:pt x="9530" y="19987"/>
                    <a:pt x="9615" y="20019"/>
                    <a:pt x="9696" y="20058"/>
                  </a:cubicBezTo>
                  <a:cubicBezTo>
                    <a:pt x="9754" y="20088"/>
                    <a:pt x="9812" y="20118"/>
                    <a:pt x="9866" y="20153"/>
                  </a:cubicBezTo>
                  <a:cubicBezTo>
                    <a:pt x="9880" y="20162"/>
                    <a:pt x="9894" y="20174"/>
                    <a:pt x="9908" y="20185"/>
                  </a:cubicBezTo>
                  <a:cubicBezTo>
                    <a:pt x="9933" y="20208"/>
                    <a:pt x="9956" y="20235"/>
                    <a:pt x="9979" y="20260"/>
                  </a:cubicBezTo>
                  <a:lnTo>
                    <a:pt x="9979" y="20260"/>
                  </a:lnTo>
                  <a:cubicBezTo>
                    <a:pt x="9978" y="20260"/>
                    <a:pt x="9978" y="20260"/>
                    <a:pt x="9977" y="20259"/>
                  </a:cubicBezTo>
                  <a:lnTo>
                    <a:pt x="9977" y="20259"/>
                  </a:lnTo>
                  <a:lnTo>
                    <a:pt x="9981" y="20263"/>
                  </a:lnTo>
                  <a:cubicBezTo>
                    <a:pt x="9980" y="20262"/>
                    <a:pt x="9979" y="20261"/>
                    <a:pt x="9979" y="20260"/>
                  </a:cubicBezTo>
                  <a:lnTo>
                    <a:pt x="9979" y="20260"/>
                  </a:lnTo>
                  <a:cubicBezTo>
                    <a:pt x="9981" y="20263"/>
                    <a:pt x="9983" y="20265"/>
                    <a:pt x="9985" y="20267"/>
                  </a:cubicBezTo>
                  <a:cubicBezTo>
                    <a:pt x="9997" y="20283"/>
                    <a:pt x="10014" y="20294"/>
                    <a:pt x="10030" y="20304"/>
                  </a:cubicBezTo>
                  <a:cubicBezTo>
                    <a:pt x="10031" y="20310"/>
                    <a:pt x="10031" y="20314"/>
                    <a:pt x="10031" y="20320"/>
                  </a:cubicBezTo>
                  <a:cubicBezTo>
                    <a:pt x="10068" y="20744"/>
                    <a:pt x="10095" y="21170"/>
                    <a:pt x="10131" y="21595"/>
                  </a:cubicBezTo>
                  <a:cubicBezTo>
                    <a:pt x="10150" y="21826"/>
                    <a:pt x="10166" y="22057"/>
                    <a:pt x="10183" y="22289"/>
                  </a:cubicBezTo>
                  <a:cubicBezTo>
                    <a:pt x="10198" y="22491"/>
                    <a:pt x="10214" y="22694"/>
                    <a:pt x="10221" y="22896"/>
                  </a:cubicBezTo>
                  <a:cubicBezTo>
                    <a:pt x="10236" y="23333"/>
                    <a:pt x="10246" y="23771"/>
                    <a:pt x="10249" y="24208"/>
                  </a:cubicBezTo>
                  <a:cubicBezTo>
                    <a:pt x="10253" y="24653"/>
                    <a:pt x="10253" y="25099"/>
                    <a:pt x="10268" y="25543"/>
                  </a:cubicBezTo>
                  <a:cubicBezTo>
                    <a:pt x="10269" y="25578"/>
                    <a:pt x="10270" y="25613"/>
                    <a:pt x="10271" y="25647"/>
                  </a:cubicBezTo>
                  <a:cubicBezTo>
                    <a:pt x="10267" y="25646"/>
                    <a:pt x="10262" y="25646"/>
                    <a:pt x="10259" y="25645"/>
                  </a:cubicBezTo>
                  <a:cubicBezTo>
                    <a:pt x="10187" y="25628"/>
                    <a:pt x="10116" y="25610"/>
                    <a:pt x="10046" y="25587"/>
                  </a:cubicBezTo>
                  <a:cubicBezTo>
                    <a:pt x="9991" y="25564"/>
                    <a:pt x="9938" y="25540"/>
                    <a:pt x="9885" y="25514"/>
                  </a:cubicBezTo>
                  <a:cubicBezTo>
                    <a:pt x="9820" y="25476"/>
                    <a:pt x="9757" y="25437"/>
                    <a:pt x="9694" y="25396"/>
                  </a:cubicBezTo>
                  <a:cubicBezTo>
                    <a:pt x="9582" y="25314"/>
                    <a:pt x="9471" y="25229"/>
                    <a:pt x="9363" y="25140"/>
                  </a:cubicBezTo>
                  <a:cubicBezTo>
                    <a:pt x="9263" y="25057"/>
                    <a:pt x="9165" y="24969"/>
                    <a:pt x="9069" y="24881"/>
                  </a:cubicBezTo>
                  <a:cubicBezTo>
                    <a:pt x="8832" y="24657"/>
                    <a:pt x="8601" y="24427"/>
                    <a:pt x="8384" y="24184"/>
                  </a:cubicBezTo>
                  <a:cubicBezTo>
                    <a:pt x="8290" y="24073"/>
                    <a:pt x="8197" y="23962"/>
                    <a:pt x="8100" y="23852"/>
                  </a:cubicBezTo>
                  <a:cubicBezTo>
                    <a:pt x="8006" y="23746"/>
                    <a:pt x="7910" y="23642"/>
                    <a:pt x="7815" y="23537"/>
                  </a:cubicBezTo>
                  <a:cubicBezTo>
                    <a:pt x="7622" y="23319"/>
                    <a:pt x="7438" y="23093"/>
                    <a:pt x="7228" y="22892"/>
                  </a:cubicBezTo>
                  <a:cubicBezTo>
                    <a:pt x="7080" y="22748"/>
                    <a:pt x="6928" y="22608"/>
                    <a:pt x="6764" y="22480"/>
                  </a:cubicBezTo>
                  <a:cubicBezTo>
                    <a:pt x="6681" y="22415"/>
                    <a:pt x="6587" y="22361"/>
                    <a:pt x="6498" y="22305"/>
                  </a:cubicBezTo>
                  <a:cubicBezTo>
                    <a:pt x="6419" y="22257"/>
                    <a:pt x="6340" y="22211"/>
                    <a:pt x="6260" y="22167"/>
                  </a:cubicBezTo>
                  <a:cubicBezTo>
                    <a:pt x="6080" y="22067"/>
                    <a:pt x="5899" y="21969"/>
                    <a:pt x="5709" y="21893"/>
                  </a:cubicBezTo>
                  <a:cubicBezTo>
                    <a:pt x="5522" y="21819"/>
                    <a:pt x="5334" y="21748"/>
                    <a:pt x="5143" y="21688"/>
                  </a:cubicBezTo>
                  <a:cubicBezTo>
                    <a:pt x="4946" y="21626"/>
                    <a:pt x="4749" y="21570"/>
                    <a:pt x="4548" y="21526"/>
                  </a:cubicBezTo>
                  <a:cubicBezTo>
                    <a:pt x="4354" y="21484"/>
                    <a:pt x="4157" y="21460"/>
                    <a:pt x="3959" y="21442"/>
                  </a:cubicBezTo>
                  <a:cubicBezTo>
                    <a:pt x="3755" y="21423"/>
                    <a:pt x="3552" y="21404"/>
                    <a:pt x="3347" y="21399"/>
                  </a:cubicBezTo>
                  <a:cubicBezTo>
                    <a:pt x="3328" y="21399"/>
                    <a:pt x="3309" y="21399"/>
                    <a:pt x="3290" y="21399"/>
                  </a:cubicBezTo>
                  <a:cubicBezTo>
                    <a:pt x="3117" y="21399"/>
                    <a:pt x="2942" y="21413"/>
                    <a:pt x="2772" y="21441"/>
                  </a:cubicBezTo>
                  <a:cubicBezTo>
                    <a:pt x="2573" y="21474"/>
                    <a:pt x="2374" y="21517"/>
                    <a:pt x="2183" y="21580"/>
                  </a:cubicBezTo>
                  <a:cubicBezTo>
                    <a:pt x="2069" y="21618"/>
                    <a:pt x="1955" y="21653"/>
                    <a:pt x="1844" y="21701"/>
                  </a:cubicBezTo>
                  <a:cubicBezTo>
                    <a:pt x="1681" y="21771"/>
                    <a:pt x="1524" y="21864"/>
                    <a:pt x="1385" y="21976"/>
                  </a:cubicBezTo>
                  <a:cubicBezTo>
                    <a:pt x="1240" y="22091"/>
                    <a:pt x="1097" y="22209"/>
                    <a:pt x="982" y="22357"/>
                  </a:cubicBezTo>
                  <a:cubicBezTo>
                    <a:pt x="898" y="22463"/>
                    <a:pt x="824" y="22580"/>
                    <a:pt x="771" y="22704"/>
                  </a:cubicBezTo>
                  <a:cubicBezTo>
                    <a:pt x="743" y="22773"/>
                    <a:pt x="718" y="22844"/>
                    <a:pt x="693" y="22913"/>
                  </a:cubicBezTo>
                  <a:cubicBezTo>
                    <a:pt x="624" y="23111"/>
                    <a:pt x="573" y="23313"/>
                    <a:pt x="538" y="23518"/>
                  </a:cubicBezTo>
                  <a:cubicBezTo>
                    <a:pt x="503" y="23722"/>
                    <a:pt x="513" y="23931"/>
                    <a:pt x="528" y="24135"/>
                  </a:cubicBezTo>
                  <a:cubicBezTo>
                    <a:pt x="541" y="24337"/>
                    <a:pt x="581" y="24534"/>
                    <a:pt x="640" y="24727"/>
                  </a:cubicBezTo>
                  <a:cubicBezTo>
                    <a:pt x="696" y="24920"/>
                    <a:pt x="760" y="25115"/>
                    <a:pt x="854" y="25293"/>
                  </a:cubicBezTo>
                  <a:cubicBezTo>
                    <a:pt x="913" y="25406"/>
                    <a:pt x="976" y="25519"/>
                    <a:pt x="1054" y="25622"/>
                  </a:cubicBezTo>
                  <a:cubicBezTo>
                    <a:pt x="1138" y="25733"/>
                    <a:pt x="1234" y="25833"/>
                    <a:pt x="1336" y="25929"/>
                  </a:cubicBezTo>
                  <a:cubicBezTo>
                    <a:pt x="1627" y="26206"/>
                    <a:pt x="1938" y="26457"/>
                    <a:pt x="2290" y="26651"/>
                  </a:cubicBezTo>
                  <a:cubicBezTo>
                    <a:pt x="2649" y="26848"/>
                    <a:pt x="3050" y="26949"/>
                    <a:pt x="3441" y="27060"/>
                  </a:cubicBezTo>
                  <a:cubicBezTo>
                    <a:pt x="3632" y="27113"/>
                    <a:pt x="3823" y="27164"/>
                    <a:pt x="4016" y="27206"/>
                  </a:cubicBezTo>
                  <a:cubicBezTo>
                    <a:pt x="4202" y="27247"/>
                    <a:pt x="4393" y="27269"/>
                    <a:pt x="4581" y="27285"/>
                  </a:cubicBezTo>
                  <a:cubicBezTo>
                    <a:pt x="4731" y="27299"/>
                    <a:pt x="4881" y="27311"/>
                    <a:pt x="5031" y="27311"/>
                  </a:cubicBezTo>
                  <a:cubicBezTo>
                    <a:pt x="5043" y="27311"/>
                    <a:pt x="5055" y="27311"/>
                    <a:pt x="5067" y="27311"/>
                  </a:cubicBezTo>
                  <a:cubicBezTo>
                    <a:pt x="5118" y="27310"/>
                    <a:pt x="5167" y="27308"/>
                    <a:pt x="5217" y="27304"/>
                  </a:cubicBezTo>
                  <a:cubicBezTo>
                    <a:pt x="5411" y="27288"/>
                    <a:pt x="5605" y="27262"/>
                    <a:pt x="5798" y="27240"/>
                  </a:cubicBezTo>
                  <a:cubicBezTo>
                    <a:pt x="5892" y="27230"/>
                    <a:pt x="5989" y="27221"/>
                    <a:pt x="6083" y="27204"/>
                  </a:cubicBezTo>
                  <a:cubicBezTo>
                    <a:pt x="6190" y="27184"/>
                    <a:pt x="6297" y="27163"/>
                    <a:pt x="6403" y="27137"/>
                  </a:cubicBezTo>
                  <a:cubicBezTo>
                    <a:pt x="6492" y="27116"/>
                    <a:pt x="6581" y="27095"/>
                    <a:pt x="6668" y="27067"/>
                  </a:cubicBezTo>
                  <a:cubicBezTo>
                    <a:pt x="6770" y="27031"/>
                    <a:pt x="6868" y="26993"/>
                    <a:pt x="6965" y="26948"/>
                  </a:cubicBezTo>
                  <a:cubicBezTo>
                    <a:pt x="7053" y="26908"/>
                    <a:pt x="7138" y="26860"/>
                    <a:pt x="7225" y="26815"/>
                  </a:cubicBezTo>
                  <a:cubicBezTo>
                    <a:pt x="7313" y="26769"/>
                    <a:pt x="7401" y="26722"/>
                    <a:pt x="7489" y="26678"/>
                  </a:cubicBezTo>
                  <a:cubicBezTo>
                    <a:pt x="7653" y="26594"/>
                    <a:pt x="7807" y="26496"/>
                    <a:pt x="7969" y="26412"/>
                  </a:cubicBezTo>
                  <a:cubicBezTo>
                    <a:pt x="8013" y="26394"/>
                    <a:pt x="8056" y="26377"/>
                    <a:pt x="8100" y="26362"/>
                  </a:cubicBezTo>
                  <a:cubicBezTo>
                    <a:pt x="8227" y="26322"/>
                    <a:pt x="8351" y="26280"/>
                    <a:pt x="8479" y="26250"/>
                  </a:cubicBezTo>
                  <a:cubicBezTo>
                    <a:pt x="8652" y="26219"/>
                    <a:pt x="8828" y="26207"/>
                    <a:pt x="9002" y="26179"/>
                  </a:cubicBezTo>
                  <a:cubicBezTo>
                    <a:pt x="9183" y="26152"/>
                    <a:pt x="9362" y="26127"/>
                    <a:pt x="9544" y="26112"/>
                  </a:cubicBezTo>
                  <a:cubicBezTo>
                    <a:pt x="9583" y="26110"/>
                    <a:pt x="9621" y="26109"/>
                    <a:pt x="9659" y="26109"/>
                  </a:cubicBezTo>
                  <a:cubicBezTo>
                    <a:pt x="9686" y="26109"/>
                    <a:pt x="9714" y="26109"/>
                    <a:pt x="9742" y="26111"/>
                  </a:cubicBezTo>
                  <a:cubicBezTo>
                    <a:pt x="9912" y="26125"/>
                    <a:pt x="10081" y="26153"/>
                    <a:pt x="10253" y="26157"/>
                  </a:cubicBezTo>
                  <a:cubicBezTo>
                    <a:pt x="10264" y="26157"/>
                    <a:pt x="10276" y="26155"/>
                    <a:pt x="10288" y="26152"/>
                  </a:cubicBezTo>
                  <a:cubicBezTo>
                    <a:pt x="10298" y="26408"/>
                    <a:pt x="10307" y="26664"/>
                    <a:pt x="10315" y="26920"/>
                  </a:cubicBezTo>
                  <a:cubicBezTo>
                    <a:pt x="10341" y="27809"/>
                    <a:pt x="10312" y="28696"/>
                    <a:pt x="10325" y="29583"/>
                  </a:cubicBezTo>
                  <a:cubicBezTo>
                    <a:pt x="10328" y="29798"/>
                    <a:pt x="10343" y="30013"/>
                    <a:pt x="10351" y="30228"/>
                  </a:cubicBezTo>
                  <a:cubicBezTo>
                    <a:pt x="10359" y="30442"/>
                    <a:pt x="10365" y="30656"/>
                    <a:pt x="10372" y="30870"/>
                  </a:cubicBezTo>
                  <a:cubicBezTo>
                    <a:pt x="10376" y="30981"/>
                    <a:pt x="10380" y="31092"/>
                    <a:pt x="10387" y="31204"/>
                  </a:cubicBezTo>
                  <a:cubicBezTo>
                    <a:pt x="10394" y="31305"/>
                    <a:pt x="10403" y="31408"/>
                    <a:pt x="10407" y="31511"/>
                  </a:cubicBezTo>
                  <a:cubicBezTo>
                    <a:pt x="10412" y="31621"/>
                    <a:pt x="10412" y="31732"/>
                    <a:pt x="10414" y="31843"/>
                  </a:cubicBezTo>
                  <a:cubicBezTo>
                    <a:pt x="10418" y="31945"/>
                    <a:pt x="10427" y="32046"/>
                    <a:pt x="10438" y="32148"/>
                  </a:cubicBezTo>
                  <a:cubicBezTo>
                    <a:pt x="10438" y="32152"/>
                    <a:pt x="10438" y="32155"/>
                    <a:pt x="10439" y="32158"/>
                  </a:cubicBezTo>
                  <a:cubicBezTo>
                    <a:pt x="10439" y="32161"/>
                    <a:pt x="10439" y="32163"/>
                    <a:pt x="10439" y="32165"/>
                  </a:cubicBezTo>
                  <a:cubicBezTo>
                    <a:pt x="10440" y="32168"/>
                    <a:pt x="10440" y="32170"/>
                    <a:pt x="10442" y="32172"/>
                  </a:cubicBezTo>
                  <a:cubicBezTo>
                    <a:pt x="10442" y="32217"/>
                    <a:pt x="10451" y="32264"/>
                    <a:pt x="10454" y="32306"/>
                  </a:cubicBezTo>
                  <a:cubicBezTo>
                    <a:pt x="10471" y="32496"/>
                    <a:pt x="10472" y="32686"/>
                    <a:pt x="10478" y="32875"/>
                  </a:cubicBezTo>
                  <a:cubicBezTo>
                    <a:pt x="10418" y="32876"/>
                    <a:pt x="10356" y="32878"/>
                    <a:pt x="10296" y="32879"/>
                  </a:cubicBezTo>
                  <a:lnTo>
                    <a:pt x="10296" y="32879"/>
                  </a:lnTo>
                  <a:cubicBezTo>
                    <a:pt x="10224" y="32878"/>
                    <a:pt x="10154" y="32878"/>
                    <a:pt x="10083" y="32878"/>
                  </a:cubicBezTo>
                  <a:cubicBezTo>
                    <a:pt x="9701" y="32874"/>
                    <a:pt x="9323" y="32826"/>
                    <a:pt x="8942" y="32826"/>
                  </a:cubicBezTo>
                  <a:cubicBezTo>
                    <a:pt x="8934" y="32826"/>
                    <a:pt x="8925" y="32826"/>
                    <a:pt x="8916" y="32826"/>
                  </a:cubicBezTo>
                  <a:cubicBezTo>
                    <a:pt x="8714" y="32827"/>
                    <a:pt x="8513" y="32831"/>
                    <a:pt x="8310" y="32841"/>
                  </a:cubicBezTo>
                  <a:cubicBezTo>
                    <a:pt x="8111" y="32850"/>
                    <a:pt x="7911" y="32862"/>
                    <a:pt x="7711" y="32866"/>
                  </a:cubicBezTo>
                  <a:cubicBezTo>
                    <a:pt x="7507" y="32872"/>
                    <a:pt x="7303" y="32873"/>
                    <a:pt x="7099" y="32880"/>
                  </a:cubicBezTo>
                  <a:cubicBezTo>
                    <a:pt x="6885" y="32887"/>
                    <a:pt x="6670" y="32895"/>
                    <a:pt x="6457" y="32904"/>
                  </a:cubicBezTo>
                  <a:cubicBezTo>
                    <a:pt x="6252" y="32912"/>
                    <a:pt x="6046" y="32921"/>
                    <a:pt x="5840" y="32928"/>
                  </a:cubicBezTo>
                  <a:cubicBezTo>
                    <a:pt x="5639" y="32937"/>
                    <a:pt x="5437" y="32936"/>
                    <a:pt x="5234" y="32938"/>
                  </a:cubicBezTo>
                  <a:cubicBezTo>
                    <a:pt x="4849" y="32943"/>
                    <a:pt x="4465" y="32967"/>
                    <a:pt x="4079" y="32985"/>
                  </a:cubicBezTo>
                  <a:cubicBezTo>
                    <a:pt x="3876" y="32995"/>
                    <a:pt x="3672" y="33003"/>
                    <a:pt x="3468" y="33009"/>
                  </a:cubicBezTo>
                  <a:cubicBezTo>
                    <a:pt x="3272" y="33015"/>
                    <a:pt x="3076" y="33024"/>
                    <a:pt x="2881" y="33029"/>
                  </a:cubicBezTo>
                  <a:cubicBezTo>
                    <a:pt x="2765" y="33026"/>
                    <a:pt x="2651" y="33017"/>
                    <a:pt x="2537" y="33002"/>
                  </a:cubicBezTo>
                  <a:lnTo>
                    <a:pt x="2536" y="33002"/>
                  </a:lnTo>
                  <a:cubicBezTo>
                    <a:pt x="2532" y="33001"/>
                    <a:pt x="2528" y="33001"/>
                    <a:pt x="2524" y="33000"/>
                  </a:cubicBezTo>
                  <a:cubicBezTo>
                    <a:pt x="2518" y="32999"/>
                    <a:pt x="2513" y="32999"/>
                    <a:pt x="2508" y="32998"/>
                  </a:cubicBezTo>
                  <a:cubicBezTo>
                    <a:pt x="2498" y="32996"/>
                    <a:pt x="2487" y="32995"/>
                    <a:pt x="2476" y="32995"/>
                  </a:cubicBezTo>
                  <a:cubicBezTo>
                    <a:pt x="2389" y="32995"/>
                    <a:pt x="2308" y="33050"/>
                    <a:pt x="2290" y="33142"/>
                  </a:cubicBezTo>
                  <a:cubicBezTo>
                    <a:pt x="2287" y="33153"/>
                    <a:pt x="2290" y="33166"/>
                    <a:pt x="2290" y="33178"/>
                  </a:cubicBezTo>
                  <a:cubicBezTo>
                    <a:pt x="2277" y="33193"/>
                    <a:pt x="2265" y="33210"/>
                    <a:pt x="2258" y="33230"/>
                  </a:cubicBezTo>
                  <a:cubicBezTo>
                    <a:pt x="2243" y="33273"/>
                    <a:pt x="2241" y="33319"/>
                    <a:pt x="2239" y="33364"/>
                  </a:cubicBezTo>
                  <a:cubicBezTo>
                    <a:pt x="2238" y="33423"/>
                    <a:pt x="2238" y="33484"/>
                    <a:pt x="2238" y="33543"/>
                  </a:cubicBezTo>
                  <a:cubicBezTo>
                    <a:pt x="2238" y="33645"/>
                    <a:pt x="2241" y="33748"/>
                    <a:pt x="2239" y="33850"/>
                  </a:cubicBezTo>
                  <a:cubicBezTo>
                    <a:pt x="2239" y="34061"/>
                    <a:pt x="2246" y="34274"/>
                    <a:pt x="2246" y="34487"/>
                  </a:cubicBezTo>
                  <a:cubicBezTo>
                    <a:pt x="2246" y="34479"/>
                    <a:pt x="2247" y="34473"/>
                    <a:pt x="2247" y="34466"/>
                  </a:cubicBezTo>
                  <a:lnTo>
                    <a:pt x="2247" y="34466"/>
                  </a:lnTo>
                  <a:cubicBezTo>
                    <a:pt x="2246" y="34508"/>
                    <a:pt x="2246" y="34549"/>
                    <a:pt x="2246" y="34591"/>
                  </a:cubicBezTo>
                  <a:cubicBezTo>
                    <a:pt x="2246" y="34588"/>
                    <a:pt x="2246" y="34586"/>
                    <a:pt x="2246" y="34585"/>
                  </a:cubicBezTo>
                  <a:cubicBezTo>
                    <a:pt x="2244" y="34806"/>
                    <a:pt x="2239" y="35025"/>
                    <a:pt x="2235" y="35246"/>
                  </a:cubicBezTo>
                  <a:cubicBezTo>
                    <a:pt x="2231" y="35448"/>
                    <a:pt x="2243" y="35648"/>
                    <a:pt x="2247" y="35850"/>
                  </a:cubicBezTo>
                  <a:cubicBezTo>
                    <a:pt x="2252" y="36038"/>
                    <a:pt x="2255" y="36228"/>
                    <a:pt x="2265" y="36417"/>
                  </a:cubicBezTo>
                  <a:cubicBezTo>
                    <a:pt x="2274" y="36609"/>
                    <a:pt x="2282" y="36801"/>
                    <a:pt x="2294" y="36993"/>
                  </a:cubicBezTo>
                  <a:cubicBezTo>
                    <a:pt x="2305" y="37142"/>
                    <a:pt x="2314" y="37292"/>
                    <a:pt x="2323" y="37440"/>
                  </a:cubicBezTo>
                  <a:cubicBezTo>
                    <a:pt x="2320" y="37439"/>
                    <a:pt x="2316" y="37439"/>
                    <a:pt x="2312" y="37439"/>
                  </a:cubicBezTo>
                  <a:cubicBezTo>
                    <a:pt x="2315" y="37477"/>
                    <a:pt x="2316" y="37514"/>
                    <a:pt x="2318" y="37551"/>
                  </a:cubicBezTo>
                  <a:cubicBezTo>
                    <a:pt x="2320" y="37588"/>
                    <a:pt x="2322" y="37623"/>
                    <a:pt x="2323" y="37659"/>
                  </a:cubicBezTo>
                  <a:cubicBezTo>
                    <a:pt x="2324" y="37694"/>
                    <a:pt x="2324" y="37729"/>
                    <a:pt x="2325" y="37765"/>
                  </a:cubicBezTo>
                  <a:cubicBezTo>
                    <a:pt x="2325" y="37781"/>
                    <a:pt x="2324" y="37797"/>
                    <a:pt x="2323" y="37813"/>
                  </a:cubicBezTo>
                  <a:cubicBezTo>
                    <a:pt x="2388" y="37816"/>
                    <a:pt x="2453" y="37818"/>
                    <a:pt x="2518" y="37818"/>
                  </a:cubicBezTo>
                  <a:cubicBezTo>
                    <a:pt x="2538" y="37818"/>
                    <a:pt x="2558" y="37818"/>
                    <a:pt x="2578" y="37818"/>
                  </a:cubicBezTo>
                  <a:cubicBezTo>
                    <a:pt x="2749" y="37815"/>
                    <a:pt x="2920" y="37805"/>
                    <a:pt x="3091" y="37797"/>
                  </a:cubicBezTo>
                  <a:cubicBezTo>
                    <a:pt x="3167" y="37793"/>
                    <a:pt x="3243" y="37792"/>
                    <a:pt x="3319" y="37792"/>
                  </a:cubicBezTo>
                  <a:cubicBezTo>
                    <a:pt x="3317" y="37824"/>
                    <a:pt x="3315" y="37856"/>
                    <a:pt x="3314" y="37887"/>
                  </a:cubicBezTo>
                  <a:cubicBezTo>
                    <a:pt x="3313" y="37955"/>
                    <a:pt x="3313" y="38021"/>
                    <a:pt x="3313" y="38089"/>
                  </a:cubicBezTo>
                  <a:cubicBezTo>
                    <a:pt x="3312" y="38292"/>
                    <a:pt x="3330" y="38493"/>
                    <a:pt x="3341" y="38696"/>
                  </a:cubicBezTo>
                  <a:cubicBezTo>
                    <a:pt x="3352" y="38896"/>
                    <a:pt x="3357" y="39096"/>
                    <a:pt x="3365" y="39296"/>
                  </a:cubicBezTo>
                  <a:cubicBezTo>
                    <a:pt x="3378" y="39691"/>
                    <a:pt x="3413" y="40084"/>
                    <a:pt x="3423" y="40478"/>
                  </a:cubicBezTo>
                  <a:cubicBezTo>
                    <a:pt x="3426" y="40576"/>
                    <a:pt x="3428" y="40673"/>
                    <a:pt x="3432" y="40771"/>
                  </a:cubicBezTo>
                  <a:cubicBezTo>
                    <a:pt x="3436" y="40867"/>
                    <a:pt x="3446" y="40965"/>
                    <a:pt x="3454" y="41062"/>
                  </a:cubicBezTo>
                  <a:cubicBezTo>
                    <a:pt x="3472" y="41255"/>
                    <a:pt x="3488" y="41449"/>
                    <a:pt x="3502" y="41642"/>
                  </a:cubicBezTo>
                  <a:cubicBezTo>
                    <a:pt x="3516" y="41833"/>
                    <a:pt x="3527" y="42024"/>
                    <a:pt x="3557" y="42213"/>
                  </a:cubicBezTo>
                  <a:cubicBezTo>
                    <a:pt x="3585" y="42394"/>
                    <a:pt x="3614" y="42576"/>
                    <a:pt x="3638" y="42757"/>
                  </a:cubicBezTo>
                  <a:cubicBezTo>
                    <a:pt x="3638" y="42757"/>
                    <a:pt x="3638" y="42756"/>
                    <a:pt x="3638" y="42756"/>
                  </a:cubicBezTo>
                  <a:cubicBezTo>
                    <a:pt x="3639" y="42764"/>
                    <a:pt x="3639" y="42772"/>
                    <a:pt x="3640" y="42780"/>
                  </a:cubicBezTo>
                  <a:cubicBezTo>
                    <a:pt x="3646" y="42808"/>
                    <a:pt x="3652" y="42834"/>
                    <a:pt x="3657" y="42861"/>
                  </a:cubicBezTo>
                  <a:cubicBezTo>
                    <a:pt x="3659" y="42871"/>
                    <a:pt x="3661" y="42879"/>
                    <a:pt x="3662" y="42888"/>
                  </a:cubicBezTo>
                  <a:cubicBezTo>
                    <a:pt x="3677" y="42970"/>
                    <a:pt x="3691" y="43052"/>
                    <a:pt x="3702" y="43136"/>
                  </a:cubicBezTo>
                  <a:cubicBezTo>
                    <a:pt x="3703" y="43142"/>
                    <a:pt x="3704" y="43147"/>
                    <a:pt x="3705" y="43153"/>
                  </a:cubicBezTo>
                  <a:cubicBezTo>
                    <a:pt x="3709" y="43168"/>
                    <a:pt x="3711" y="43183"/>
                    <a:pt x="3715" y="43199"/>
                  </a:cubicBezTo>
                  <a:cubicBezTo>
                    <a:pt x="3782" y="43198"/>
                    <a:pt x="3849" y="43195"/>
                    <a:pt x="3917" y="43194"/>
                  </a:cubicBezTo>
                  <a:cubicBezTo>
                    <a:pt x="4152" y="43196"/>
                    <a:pt x="4387" y="43207"/>
                    <a:pt x="4622" y="43208"/>
                  </a:cubicBezTo>
                  <a:cubicBezTo>
                    <a:pt x="4826" y="43208"/>
                    <a:pt x="5030" y="43213"/>
                    <a:pt x="5234" y="43213"/>
                  </a:cubicBezTo>
                  <a:cubicBezTo>
                    <a:pt x="5277" y="43213"/>
                    <a:pt x="5321" y="43213"/>
                    <a:pt x="5365" y="43212"/>
                  </a:cubicBezTo>
                  <a:cubicBezTo>
                    <a:pt x="5419" y="43211"/>
                    <a:pt x="5474" y="43211"/>
                    <a:pt x="5528" y="43210"/>
                  </a:cubicBezTo>
                  <a:lnTo>
                    <a:pt x="5504" y="43210"/>
                  </a:lnTo>
                  <a:cubicBezTo>
                    <a:pt x="5774" y="43207"/>
                    <a:pt x="6042" y="43185"/>
                    <a:pt x="6310" y="43177"/>
                  </a:cubicBezTo>
                  <a:cubicBezTo>
                    <a:pt x="6578" y="43168"/>
                    <a:pt x="6843" y="43155"/>
                    <a:pt x="7108" y="43146"/>
                  </a:cubicBezTo>
                  <a:cubicBezTo>
                    <a:pt x="7127" y="43146"/>
                    <a:pt x="7147" y="43146"/>
                    <a:pt x="7166" y="43146"/>
                  </a:cubicBezTo>
                  <a:cubicBezTo>
                    <a:pt x="7403" y="43146"/>
                    <a:pt x="7639" y="43152"/>
                    <a:pt x="7874" y="43158"/>
                  </a:cubicBezTo>
                  <a:cubicBezTo>
                    <a:pt x="7921" y="43158"/>
                    <a:pt x="7967" y="43158"/>
                    <a:pt x="8014" y="43158"/>
                  </a:cubicBezTo>
                  <a:cubicBezTo>
                    <a:pt x="8167" y="43158"/>
                    <a:pt x="8320" y="43156"/>
                    <a:pt x="8474" y="43154"/>
                  </a:cubicBezTo>
                  <a:cubicBezTo>
                    <a:pt x="8662" y="43152"/>
                    <a:pt x="8852" y="43150"/>
                    <a:pt x="9042" y="43140"/>
                  </a:cubicBezTo>
                  <a:cubicBezTo>
                    <a:pt x="9257" y="43130"/>
                    <a:pt x="9471" y="43120"/>
                    <a:pt x="9685" y="43115"/>
                  </a:cubicBezTo>
                  <a:cubicBezTo>
                    <a:pt x="9877" y="43110"/>
                    <a:pt x="10068" y="43107"/>
                    <a:pt x="10260" y="43105"/>
                  </a:cubicBezTo>
                  <a:cubicBezTo>
                    <a:pt x="10418" y="43102"/>
                    <a:pt x="10578" y="43101"/>
                    <a:pt x="10737" y="43101"/>
                  </a:cubicBezTo>
                  <a:cubicBezTo>
                    <a:pt x="10874" y="43101"/>
                    <a:pt x="11012" y="43102"/>
                    <a:pt x="11149" y="43104"/>
                  </a:cubicBezTo>
                  <a:cubicBezTo>
                    <a:pt x="11184" y="43104"/>
                    <a:pt x="11218" y="43104"/>
                    <a:pt x="11252" y="43104"/>
                  </a:cubicBezTo>
                  <a:cubicBezTo>
                    <a:pt x="11504" y="43104"/>
                    <a:pt x="11757" y="43097"/>
                    <a:pt x="12009" y="43092"/>
                  </a:cubicBezTo>
                  <a:cubicBezTo>
                    <a:pt x="12020" y="43092"/>
                    <a:pt x="12031" y="43092"/>
                    <a:pt x="12042" y="43092"/>
                  </a:cubicBezTo>
                  <a:cubicBezTo>
                    <a:pt x="12374" y="43092"/>
                    <a:pt x="12706" y="43109"/>
                    <a:pt x="13038" y="43120"/>
                  </a:cubicBezTo>
                  <a:cubicBezTo>
                    <a:pt x="13232" y="43127"/>
                    <a:pt x="13425" y="43130"/>
                    <a:pt x="13618" y="43132"/>
                  </a:cubicBezTo>
                  <a:cubicBezTo>
                    <a:pt x="13639" y="43133"/>
                    <a:pt x="13659" y="43133"/>
                    <a:pt x="13679" y="43133"/>
                  </a:cubicBezTo>
                  <a:cubicBezTo>
                    <a:pt x="13772" y="43133"/>
                    <a:pt x="13864" y="43131"/>
                    <a:pt x="13956" y="43131"/>
                  </a:cubicBezTo>
                  <a:cubicBezTo>
                    <a:pt x="14017" y="43131"/>
                    <a:pt x="14077" y="43132"/>
                    <a:pt x="14137" y="43134"/>
                  </a:cubicBezTo>
                  <a:cubicBezTo>
                    <a:pt x="14333" y="43139"/>
                    <a:pt x="14528" y="43147"/>
                    <a:pt x="14724" y="43159"/>
                  </a:cubicBezTo>
                  <a:cubicBezTo>
                    <a:pt x="14922" y="43171"/>
                    <a:pt x="15118" y="43186"/>
                    <a:pt x="15316" y="43188"/>
                  </a:cubicBezTo>
                  <a:cubicBezTo>
                    <a:pt x="15520" y="43192"/>
                    <a:pt x="15724" y="43194"/>
                    <a:pt x="15928" y="43199"/>
                  </a:cubicBezTo>
                  <a:cubicBezTo>
                    <a:pt x="16129" y="43204"/>
                    <a:pt x="16329" y="43209"/>
                    <a:pt x="16531" y="43210"/>
                  </a:cubicBezTo>
                  <a:cubicBezTo>
                    <a:pt x="16926" y="43214"/>
                    <a:pt x="17323" y="43228"/>
                    <a:pt x="17719" y="43234"/>
                  </a:cubicBezTo>
                  <a:cubicBezTo>
                    <a:pt x="17905" y="43236"/>
                    <a:pt x="18092" y="43245"/>
                    <a:pt x="18278" y="43245"/>
                  </a:cubicBezTo>
                  <a:cubicBezTo>
                    <a:pt x="18289" y="43245"/>
                    <a:pt x="18301" y="43245"/>
                    <a:pt x="18312" y="43244"/>
                  </a:cubicBezTo>
                  <a:lnTo>
                    <a:pt x="18426" y="43244"/>
                  </a:lnTo>
                  <a:cubicBezTo>
                    <a:pt x="18433" y="43186"/>
                    <a:pt x="18440" y="43129"/>
                    <a:pt x="18447" y="43071"/>
                  </a:cubicBezTo>
                  <a:cubicBezTo>
                    <a:pt x="18456" y="43005"/>
                    <a:pt x="18465" y="42940"/>
                    <a:pt x="18474" y="42875"/>
                  </a:cubicBezTo>
                  <a:lnTo>
                    <a:pt x="18469" y="42875"/>
                  </a:lnTo>
                  <a:cubicBezTo>
                    <a:pt x="18482" y="42694"/>
                    <a:pt x="18503" y="42514"/>
                    <a:pt x="18512" y="42332"/>
                  </a:cubicBezTo>
                  <a:cubicBezTo>
                    <a:pt x="18519" y="42150"/>
                    <a:pt x="18517" y="41968"/>
                    <a:pt x="18527" y="41787"/>
                  </a:cubicBezTo>
                  <a:cubicBezTo>
                    <a:pt x="18549" y="41401"/>
                    <a:pt x="18593" y="41017"/>
                    <a:pt x="18627" y="40633"/>
                  </a:cubicBezTo>
                  <a:cubicBezTo>
                    <a:pt x="18645" y="40423"/>
                    <a:pt x="18661" y="40214"/>
                    <a:pt x="18677" y="40005"/>
                  </a:cubicBezTo>
                  <a:cubicBezTo>
                    <a:pt x="18693" y="39812"/>
                    <a:pt x="18711" y="39618"/>
                    <a:pt x="18723" y="39424"/>
                  </a:cubicBezTo>
                  <a:cubicBezTo>
                    <a:pt x="18735" y="39231"/>
                    <a:pt x="18743" y="39036"/>
                    <a:pt x="18763" y="38844"/>
                  </a:cubicBezTo>
                  <a:cubicBezTo>
                    <a:pt x="18782" y="38648"/>
                    <a:pt x="18803" y="38450"/>
                    <a:pt x="18828" y="38253"/>
                  </a:cubicBezTo>
                  <a:lnTo>
                    <a:pt x="18828" y="38253"/>
                  </a:lnTo>
                  <a:cubicBezTo>
                    <a:pt x="18827" y="38257"/>
                    <a:pt x="18827" y="38260"/>
                    <a:pt x="18826" y="38262"/>
                  </a:cubicBezTo>
                  <a:cubicBezTo>
                    <a:pt x="18827" y="38257"/>
                    <a:pt x="18828" y="38251"/>
                    <a:pt x="18829" y="38244"/>
                  </a:cubicBezTo>
                  <a:cubicBezTo>
                    <a:pt x="18829" y="38243"/>
                    <a:pt x="18829" y="38243"/>
                    <a:pt x="18829" y="38242"/>
                  </a:cubicBezTo>
                  <a:cubicBezTo>
                    <a:pt x="18837" y="38189"/>
                    <a:pt x="18845" y="38138"/>
                    <a:pt x="18852" y="38085"/>
                  </a:cubicBezTo>
                  <a:cubicBezTo>
                    <a:pt x="18864" y="38061"/>
                    <a:pt x="18870" y="38034"/>
                    <a:pt x="18871" y="38005"/>
                  </a:cubicBezTo>
                  <a:cubicBezTo>
                    <a:pt x="19073" y="38005"/>
                    <a:pt x="19275" y="38003"/>
                    <a:pt x="19476" y="38003"/>
                  </a:cubicBezTo>
                  <a:lnTo>
                    <a:pt x="19476" y="37999"/>
                  </a:lnTo>
                  <a:cubicBezTo>
                    <a:pt x="19480" y="37941"/>
                    <a:pt x="19482" y="37882"/>
                    <a:pt x="19485" y="37823"/>
                  </a:cubicBezTo>
                  <a:cubicBezTo>
                    <a:pt x="19489" y="37771"/>
                    <a:pt x="19493" y="37719"/>
                    <a:pt x="19498" y="37668"/>
                  </a:cubicBezTo>
                  <a:cubicBezTo>
                    <a:pt x="19498" y="37656"/>
                    <a:pt x="19499" y="37645"/>
                    <a:pt x="19500" y="37635"/>
                  </a:cubicBezTo>
                  <a:lnTo>
                    <a:pt x="19498" y="37635"/>
                  </a:lnTo>
                  <a:cubicBezTo>
                    <a:pt x="19500" y="37555"/>
                    <a:pt x="19504" y="37476"/>
                    <a:pt x="19506" y="37397"/>
                  </a:cubicBezTo>
                  <a:cubicBezTo>
                    <a:pt x="19508" y="37304"/>
                    <a:pt x="19508" y="37213"/>
                    <a:pt x="19512" y="37121"/>
                  </a:cubicBezTo>
                  <a:cubicBezTo>
                    <a:pt x="19520" y="36930"/>
                    <a:pt x="19540" y="36739"/>
                    <a:pt x="19549" y="36548"/>
                  </a:cubicBezTo>
                  <a:cubicBezTo>
                    <a:pt x="19559" y="36350"/>
                    <a:pt x="19559" y="36151"/>
                    <a:pt x="19571" y="35954"/>
                  </a:cubicBezTo>
                  <a:cubicBezTo>
                    <a:pt x="19584" y="35755"/>
                    <a:pt x="19602" y="35557"/>
                    <a:pt x="19620" y="35359"/>
                  </a:cubicBezTo>
                  <a:cubicBezTo>
                    <a:pt x="19639" y="35165"/>
                    <a:pt x="19649" y="34968"/>
                    <a:pt x="19665" y="34774"/>
                  </a:cubicBezTo>
                  <a:cubicBezTo>
                    <a:pt x="19681" y="34577"/>
                    <a:pt x="19699" y="34380"/>
                    <a:pt x="19706" y="34182"/>
                  </a:cubicBezTo>
                  <a:cubicBezTo>
                    <a:pt x="19713" y="33988"/>
                    <a:pt x="19714" y="33790"/>
                    <a:pt x="19707" y="33595"/>
                  </a:cubicBezTo>
                  <a:cubicBezTo>
                    <a:pt x="19706" y="33544"/>
                    <a:pt x="19705" y="33495"/>
                    <a:pt x="19701" y="33446"/>
                  </a:cubicBezTo>
                  <a:cubicBezTo>
                    <a:pt x="19700" y="33423"/>
                    <a:pt x="19700" y="33401"/>
                    <a:pt x="19698" y="33379"/>
                  </a:cubicBezTo>
                  <a:cubicBezTo>
                    <a:pt x="19696" y="33344"/>
                    <a:pt x="19697" y="33306"/>
                    <a:pt x="19689" y="33272"/>
                  </a:cubicBezTo>
                  <a:cubicBezTo>
                    <a:pt x="19680" y="33234"/>
                    <a:pt x="19665" y="33202"/>
                    <a:pt x="19643" y="33173"/>
                  </a:cubicBezTo>
                  <a:cubicBezTo>
                    <a:pt x="19642" y="33165"/>
                    <a:pt x="19644" y="33158"/>
                    <a:pt x="19643" y="33149"/>
                  </a:cubicBezTo>
                  <a:cubicBezTo>
                    <a:pt x="19635" y="33108"/>
                    <a:pt x="19613" y="33072"/>
                    <a:pt x="19584" y="33047"/>
                  </a:cubicBezTo>
                  <a:cubicBezTo>
                    <a:pt x="19577" y="33046"/>
                    <a:pt x="19570" y="33046"/>
                    <a:pt x="19563" y="33046"/>
                  </a:cubicBezTo>
                  <a:lnTo>
                    <a:pt x="19545" y="33046"/>
                  </a:lnTo>
                  <a:cubicBezTo>
                    <a:pt x="19484" y="33046"/>
                    <a:pt x="19425" y="33045"/>
                    <a:pt x="19366" y="33043"/>
                  </a:cubicBezTo>
                  <a:cubicBezTo>
                    <a:pt x="19297" y="33041"/>
                    <a:pt x="19227" y="33039"/>
                    <a:pt x="19158" y="33037"/>
                  </a:cubicBezTo>
                  <a:lnTo>
                    <a:pt x="19157" y="33037"/>
                  </a:lnTo>
                  <a:cubicBezTo>
                    <a:pt x="19100" y="33041"/>
                    <a:pt x="19045" y="33043"/>
                    <a:pt x="18988" y="33045"/>
                  </a:cubicBezTo>
                  <a:cubicBezTo>
                    <a:pt x="18661" y="33037"/>
                    <a:pt x="18334" y="33000"/>
                    <a:pt x="18007" y="32976"/>
                  </a:cubicBezTo>
                  <a:cubicBezTo>
                    <a:pt x="17659" y="32950"/>
                    <a:pt x="17312" y="32944"/>
                    <a:pt x="16963" y="32943"/>
                  </a:cubicBezTo>
                  <a:lnTo>
                    <a:pt x="16937" y="32943"/>
                  </a:lnTo>
                  <a:cubicBezTo>
                    <a:pt x="16521" y="32939"/>
                    <a:pt x="16105" y="32930"/>
                    <a:pt x="15689" y="32925"/>
                  </a:cubicBezTo>
                  <a:cubicBezTo>
                    <a:pt x="15656" y="32924"/>
                    <a:pt x="15622" y="32924"/>
                    <a:pt x="15589" y="32924"/>
                  </a:cubicBezTo>
                  <a:cubicBezTo>
                    <a:pt x="15420" y="32924"/>
                    <a:pt x="15252" y="32930"/>
                    <a:pt x="15083" y="32936"/>
                  </a:cubicBezTo>
                  <a:cubicBezTo>
                    <a:pt x="14982" y="32939"/>
                    <a:pt x="14883" y="32944"/>
                    <a:pt x="14782" y="32947"/>
                  </a:cubicBezTo>
                  <a:cubicBezTo>
                    <a:pt x="14728" y="32949"/>
                    <a:pt x="14673" y="32950"/>
                    <a:pt x="14619" y="32950"/>
                  </a:cubicBezTo>
                  <a:cubicBezTo>
                    <a:pt x="14583" y="32950"/>
                    <a:pt x="14546" y="32950"/>
                    <a:pt x="14510" y="32950"/>
                  </a:cubicBezTo>
                  <a:lnTo>
                    <a:pt x="14502" y="32950"/>
                  </a:lnTo>
                  <a:cubicBezTo>
                    <a:pt x="14096" y="32941"/>
                    <a:pt x="13690" y="32915"/>
                    <a:pt x="13284" y="32905"/>
                  </a:cubicBezTo>
                  <a:cubicBezTo>
                    <a:pt x="12881" y="32895"/>
                    <a:pt x="12477" y="32887"/>
                    <a:pt x="12073" y="32886"/>
                  </a:cubicBezTo>
                  <a:lnTo>
                    <a:pt x="12097" y="32886"/>
                  </a:lnTo>
                  <a:cubicBezTo>
                    <a:pt x="11791" y="32882"/>
                    <a:pt x="11484" y="32870"/>
                    <a:pt x="11178" y="32870"/>
                  </a:cubicBezTo>
                  <a:cubicBezTo>
                    <a:pt x="11068" y="32870"/>
                    <a:pt x="10957" y="32871"/>
                    <a:pt x="10848" y="32872"/>
                  </a:cubicBezTo>
                  <a:cubicBezTo>
                    <a:pt x="10844" y="32664"/>
                    <a:pt x="10841" y="32455"/>
                    <a:pt x="10819" y="32248"/>
                  </a:cubicBezTo>
                  <a:cubicBezTo>
                    <a:pt x="10814" y="32205"/>
                    <a:pt x="10813" y="32158"/>
                    <a:pt x="10805" y="32114"/>
                  </a:cubicBezTo>
                  <a:cubicBezTo>
                    <a:pt x="10804" y="32096"/>
                    <a:pt x="10801" y="32076"/>
                    <a:pt x="10798" y="32057"/>
                  </a:cubicBezTo>
                  <a:cubicBezTo>
                    <a:pt x="10780" y="31868"/>
                    <a:pt x="10787" y="31679"/>
                    <a:pt x="10777" y="31491"/>
                  </a:cubicBezTo>
                  <a:cubicBezTo>
                    <a:pt x="10765" y="31296"/>
                    <a:pt x="10750" y="31103"/>
                    <a:pt x="10743" y="30909"/>
                  </a:cubicBezTo>
                  <a:cubicBezTo>
                    <a:pt x="10735" y="30684"/>
                    <a:pt x="10730" y="30459"/>
                    <a:pt x="10722" y="30234"/>
                  </a:cubicBezTo>
                  <a:cubicBezTo>
                    <a:pt x="10714" y="30022"/>
                    <a:pt x="10699" y="29809"/>
                    <a:pt x="10695" y="29597"/>
                  </a:cubicBezTo>
                  <a:cubicBezTo>
                    <a:pt x="10689" y="29151"/>
                    <a:pt x="10691" y="28706"/>
                    <a:pt x="10695" y="28261"/>
                  </a:cubicBezTo>
                  <a:cubicBezTo>
                    <a:pt x="10700" y="27828"/>
                    <a:pt x="10699" y="27394"/>
                    <a:pt x="10685" y="26961"/>
                  </a:cubicBezTo>
                  <a:cubicBezTo>
                    <a:pt x="10676" y="26661"/>
                    <a:pt x="10666" y="26361"/>
                    <a:pt x="10654" y="26061"/>
                  </a:cubicBezTo>
                  <a:cubicBezTo>
                    <a:pt x="10682" y="26055"/>
                    <a:pt x="10709" y="26043"/>
                    <a:pt x="10730" y="26023"/>
                  </a:cubicBezTo>
                  <a:cubicBezTo>
                    <a:pt x="10734" y="26019"/>
                    <a:pt x="10739" y="26016"/>
                    <a:pt x="10743" y="26013"/>
                  </a:cubicBezTo>
                  <a:cubicBezTo>
                    <a:pt x="10829" y="25961"/>
                    <a:pt x="10914" y="25908"/>
                    <a:pt x="11000" y="25856"/>
                  </a:cubicBezTo>
                  <a:cubicBezTo>
                    <a:pt x="11021" y="25852"/>
                    <a:pt x="11042" y="25846"/>
                    <a:pt x="11065" y="25844"/>
                  </a:cubicBezTo>
                  <a:cubicBezTo>
                    <a:pt x="11086" y="25843"/>
                    <a:pt x="11108" y="25842"/>
                    <a:pt x="11130" y="25842"/>
                  </a:cubicBezTo>
                  <a:cubicBezTo>
                    <a:pt x="11163" y="25842"/>
                    <a:pt x="11197" y="25843"/>
                    <a:pt x="11231" y="25844"/>
                  </a:cubicBezTo>
                  <a:cubicBezTo>
                    <a:pt x="11423" y="25852"/>
                    <a:pt x="11613" y="25874"/>
                    <a:pt x="11802" y="25897"/>
                  </a:cubicBezTo>
                  <a:cubicBezTo>
                    <a:pt x="11998" y="25921"/>
                    <a:pt x="12196" y="25936"/>
                    <a:pt x="12392" y="25962"/>
                  </a:cubicBezTo>
                  <a:cubicBezTo>
                    <a:pt x="12588" y="25996"/>
                    <a:pt x="12780" y="26049"/>
                    <a:pt x="12976" y="26089"/>
                  </a:cubicBezTo>
                  <a:cubicBezTo>
                    <a:pt x="13192" y="26132"/>
                    <a:pt x="13410" y="26167"/>
                    <a:pt x="13628" y="26203"/>
                  </a:cubicBezTo>
                  <a:lnTo>
                    <a:pt x="13628" y="26203"/>
                  </a:lnTo>
                  <a:cubicBezTo>
                    <a:pt x="13622" y="26202"/>
                    <a:pt x="13617" y="26200"/>
                    <a:pt x="13611" y="26199"/>
                  </a:cubicBezTo>
                  <a:lnTo>
                    <a:pt x="13611" y="26199"/>
                  </a:lnTo>
                  <a:cubicBezTo>
                    <a:pt x="13793" y="26229"/>
                    <a:pt x="13975" y="26255"/>
                    <a:pt x="14158" y="26278"/>
                  </a:cubicBezTo>
                  <a:cubicBezTo>
                    <a:pt x="14336" y="26300"/>
                    <a:pt x="14516" y="26322"/>
                    <a:pt x="14694" y="26350"/>
                  </a:cubicBezTo>
                  <a:cubicBezTo>
                    <a:pt x="14693" y="26350"/>
                    <a:pt x="14691" y="26349"/>
                    <a:pt x="14690" y="26349"/>
                  </a:cubicBezTo>
                  <a:lnTo>
                    <a:pt x="14690" y="26349"/>
                  </a:lnTo>
                  <a:cubicBezTo>
                    <a:pt x="14699" y="26351"/>
                    <a:pt x="14708" y="26353"/>
                    <a:pt x="14717" y="26354"/>
                  </a:cubicBezTo>
                  <a:cubicBezTo>
                    <a:pt x="14913" y="26387"/>
                    <a:pt x="15109" y="26430"/>
                    <a:pt x="15308" y="26438"/>
                  </a:cubicBezTo>
                  <a:cubicBezTo>
                    <a:pt x="15348" y="26439"/>
                    <a:pt x="15389" y="26440"/>
                    <a:pt x="15430" y="26440"/>
                  </a:cubicBezTo>
                  <a:cubicBezTo>
                    <a:pt x="15445" y="26440"/>
                    <a:pt x="15459" y="26440"/>
                    <a:pt x="15474" y="26440"/>
                  </a:cubicBezTo>
                  <a:cubicBezTo>
                    <a:pt x="15622" y="26438"/>
                    <a:pt x="15768" y="26426"/>
                    <a:pt x="15913" y="26402"/>
                  </a:cubicBezTo>
                  <a:cubicBezTo>
                    <a:pt x="16099" y="26370"/>
                    <a:pt x="16282" y="26320"/>
                    <a:pt x="16462" y="26260"/>
                  </a:cubicBezTo>
                  <a:cubicBezTo>
                    <a:pt x="16646" y="26200"/>
                    <a:pt x="16832" y="26141"/>
                    <a:pt x="17012" y="26069"/>
                  </a:cubicBezTo>
                  <a:cubicBezTo>
                    <a:pt x="17349" y="25932"/>
                    <a:pt x="17660" y="25734"/>
                    <a:pt x="17960" y="25531"/>
                  </a:cubicBezTo>
                  <a:cubicBezTo>
                    <a:pt x="18039" y="25478"/>
                    <a:pt x="18113" y="25421"/>
                    <a:pt x="18189" y="25364"/>
                  </a:cubicBezTo>
                  <a:cubicBezTo>
                    <a:pt x="18257" y="25311"/>
                    <a:pt x="18326" y="25258"/>
                    <a:pt x="18391" y="25199"/>
                  </a:cubicBezTo>
                  <a:cubicBezTo>
                    <a:pt x="18461" y="25135"/>
                    <a:pt x="18531" y="25069"/>
                    <a:pt x="18592" y="24996"/>
                  </a:cubicBezTo>
                  <a:cubicBezTo>
                    <a:pt x="18652" y="24926"/>
                    <a:pt x="18708" y="24852"/>
                    <a:pt x="18765" y="24780"/>
                  </a:cubicBezTo>
                  <a:cubicBezTo>
                    <a:pt x="18848" y="24677"/>
                    <a:pt x="18938" y="24577"/>
                    <a:pt x="19011" y="24467"/>
                  </a:cubicBezTo>
                  <a:cubicBezTo>
                    <a:pt x="19086" y="24353"/>
                    <a:pt x="19141" y="24227"/>
                    <a:pt x="19188" y="24098"/>
                  </a:cubicBezTo>
                  <a:cubicBezTo>
                    <a:pt x="19230" y="23981"/>
                    <a:pt x="19271" y="23863"/>
                    <a:pt x="19310" y="23745"/>
                  </a:cubicBezTo>
                  <a:cubicBezTo>
                    <a:pt x="19353" y="23613"/>
                    <a:pt x="19400" y="23484"/>
                    <a:pt x="19436" y="23351"/>
                  </a:cubicBezTo>
                  <a:cubicBezTo>
                    <a:pt x="19486" y="23175"/>
                    <a:pt x="19538" y="22995"/>
                    <a:pt x="19525" y="22811"/>
                  </a:cubicBezTo>
                  <a:cubicBezTo>
                    <a:pt x="19517" y="22704"/>
                    <a:pt x="19506" y="22600"/>
                    <a:pt x="19485" y="22497"/>
                  </a:cubicBezTo>
                  <a:cubicBezTo>
                    <a:pt x="19468" y="22406"/>
                    <a:pt x="19448" y="22315"/>
                    <a:pt x="19425" y="22225"/>
                  </a:cubicBezTo>
                  <a:cubicBezTo>
                    <a:pt x="19376" y="22038"/>
                    <a:pt x="19308" y="21852"/>
                    <a:pt x="19219" y="21680"/>
                  </a:cubicBezTo>
                  <a:cubicBezTo>
                    <a:pt x="19169" y="21585"/>
                    <a:pt x="19116" y="21494"/>
                    <a:pt x="19051" y="21410"/>
                  </a:cubicBezTo>
                  <a:cubicBezTo>
                    <a:pt x="18989" y="21330"/>
                    <a:pt x="18926" y="21252"/>
                    <a:pt x="18862" y="21174"/>
                  </a:cubicBezTo>
                  <a:cubicBezTo>
                    <a:pt x="18797" y="21094"/>
                    <a:pt x="18733" y="21013"/>
                    <a:pt x="18663" y="20939"/>
                  </a:cubicBezTo>
                  <a:cubicBezTo>
                    <a:pt x="18561" y="20831"/>
                    <a:pt x="18445" y="20741"/>
                    <a:pt x="18322" y="20656"/>
                  </a:cubicBezTo>
                  <a:cubicBezTo>
                    <a:pt x="18158" y="20543"/>
                    <a:pt x="17989" y="20434"/>
                    <a:pt x="17810" y="20344"/>
                  </a:cubicBezTo>
                  <a:cubicBezTo>
                    <a:pt x="17711" y="20294"/>
                    <a:pt x="17611" y="20242"/>
                    <a:pt x="17507" y="20201"/>
                  </a:cubicBezTo>
                  <a:cubicBezTo>
                    <a:pt x="17373" y="20150"/>
                    <a:pt x="17234" y="20114"/>
                    <a:pt x="17093" y="20089"/>
                  </a:cubicBezTo>
                  <a:cubicBezTo>
                    <a:pt x="16885" y="20054"/>
                    <a:pt x="16678" y="20028"/>
                    <a:pt x="16468" y="20018"/>
                  </a:cubicBezTo>
                  <a:cubicBezTo>
                    <a:pt x="16429" y="20016"/>
                    <a:pt x="16390" y="20015"/>
                    <a:pt x="16351" y="20015"/>
                  </a:cubicBezTo>
                  <a:cubicBezTo>
                    <a:pt x="16296" y="20015"/>
                    <a:pt x="16242" y="20017"/>
                    <a:pt x="16188" y="20020"/>
                  </a:cubicBezTo>
                  <a:cubicBezTo>
                    <a:pt x="16135" y="20024"/>
                    <a:pt x="16081" y="20024"/>
                    <a:pt x="16029" y="20032"/>
                  </a:cubicBezTo>
                  <a:cubicBezTo>
                    <a:pt x="15969" y="20040"/>
                    <a:pt x="15910" y="20048"/>
                    <a:pt x="15850" y="20056"/>
                  </a:cubicBezTo>
                  <a:cubicBezTo>
                    <a:pt x="15800" y="20063"/>
                    <a:pt x="15751" y="20076"/>
                    <a:pt x="15702" y="20087"/>
                  </a:cubicBezTo>
                  <a:cubicBezTo>
                    <a:pt x="15662" y="20095"/>
                    <a:pt x="15622" y="20104"/>
                    <a:pt x="15582" y="20114"/>
                  </a:cubicBezTo>
                  <a:cubicBezTo>
                    <a:pt x="15476" y="20142"/>
                    <a:pt x="15371" y="20171"/>
                    <a:pt x="15267" y="20203"/>
                  </a:cubicBezTo>
                  <a:cubicBezTo>
                    <a:pt x="15171" y="20232"/>
                    <a:pt x="15077" y="20271"/>
                    <a:pt x="14985" y="20307"/>
                  </a:cubicBezTo>
                  <a:cubicBezTo>
                    <a:pt x="14895" y="20342"/>
                    <a:pt x="14809" y="20378"/>
                    <a:pt x="14722" y="20417"/>
                  </a:cubicBezTo>
                  <a:cubicBezTo>
                    <a:pt x="14629" y="20458"/>
                    <a:pt x="14535" y="20500"/>
                    <a:pt x="14447" y="20549"/>
                  </a:cubicBezTo>
                  <a:cubicBezTo>
                    <a:pt x="14352" y="20600"/>
                    <a:pt x="14261" y="20653"/>
                    <a:pt x="14169" y="20709"/>
                  </a:cubicBezTo>
                  <a:cubicBezTo>
                    <a:pt x="13993" y="20816"/>
                    <a:pt x="13832" y="20948"/>
                    <a:pt x="13674" y="21079"/>
                  </a:cubicBezTo>
                  <a:cubicBezTo>
                    <a:pt x="13523" y="21206"/>
                    <a:pt x="13373" y="21339"/>
                    <a:pt x="13236" y="21482"/>
                  </a:cubicBezTo>
                  <a:cubicBezTo>
                    <a:pt x="13105" y="21619"/>
                    <a:pt x="12976" y="21760"/>
                    <a:pt x="12850" y="21901"/>
                  </a:cubicBezTo>
                  <a:cubicBezTo>
                    <a:pt x="12779" y="21980"/>
                    <a:pt x="12708" y="22060"/>
                    <a:pt x="12638" y="22140"/>
                  </a:cubicBezTo>
                  <a:cubicBezTo>
                    <a:pt x="12574" y="22215"/>
                    <a:pt x="12509" y="22293"/>
                    <a:pt x="12454" y="22374"/>
                  </a:cubicBezTo>
                  <a:cubicBezTo>
                    <a:pt x="12342" y="22542"/>
                    <a:pt x="12239" y="22714"/>
                    <a:pt x="12139" y="22889"/>
                  </a:cubicBezTo>
                  <a:cubicBezTo>
                    <a:pt x="12045" y="23053"/>
                    <a:pt x="11966" y="23223"/>
                    <a:pt x="11879" y="23389"/>
                  </a:cubicBezTo>
                  <a:cubicBezTo>
                    <a:pt x="11786" y="23565"/>
                    <a:pt x="11689" y="23739"/>
                    <a:pt x="11600" y="23916"/>
                  </a:cubicBezTo>
                  <a:cubicBezTo>
                    <a:pt x="11512" y="24089"/>
                    <a:pt x="11426" y="24263"/>
                    <a:pt x="11350" y="24440"/>
                  </a:cubicBezTo>
                  <a:cubicBezTo>
                    <a:pt x="11279" y="24598"/>
                    <a:pt x="11195" y="24748"/>
                    <a:pt x="11109" y="24897"/>
                  </a:cubicBezTo>
                  <a:cubicBezTo>
                    <a:pt x="11034" y="25020"/>
                    <a:pt x="10952" y="25136"/>
                    <a:pt x="10862" y="25250"/>
                  </a:cubicBezTo>
                  <a:cubicBezTo>
                    <a:pt x="10790" y="25335"/>
                    <a:pt x="10714" y="25418"/>
                    <a:pt x="10636" y="25500"/>
                  </a:cubicBezTo>
                  <a:cubicBezTo>
                    <a:pt x="10625" y="25084"/>
                    <a:pt x="10623" y="24666"/>
                    <a:pt x="10619" y="24250"/>
                  </a:cubicBezTo>
                  <a:cubicBezTo>
                    <a:pt x="10615" y="23804"/>
                    <a:pt x="10606" y="23358"/>
                    <a:pt x="10591" y="22911"/>
                  </a:cubicBezTo>
                  <a:cubicBezTo>
                    <a:pt x="10583" y="22713"/>
                    <a:pt x="10570" y="22516"/>
                    <a:pt x="10556" y="22317"/>
                  </a:cubicBezTo>
                  <a:cubicBezTo>
                    <a:pt x="10539" y="22090"/>
                    <a:pt x="10523" y="21864"/>
                    <a:pt x="10504" y="21637"/>
                  </a:cubicBezTo>
                  <a:cubicBezTo>
                    <a:pt x="10468" y="21201"/>
                    <a:pt x="10440" y="20764"/>
                    <a:pt x="10403" y="20327"/>
                  </a:cubicBezTo>
                  <a:cubicBezTo>
                    <a:pt x="10365" y="19888"/>
                    <a:pt x="10324" y="19449"/>
                    <a:pt x="10295" y="19008"/>
                  </a:cubicBezTo>
                  <a:cubicBezTo>
                    <a:pt x="10267" y="18559"/>
                    <a:pt x="10238" y="18109"/>
                    <a:pt x="10214" y="17659"/>
                  </a:cubicBezTo>
                  <a:cubicBezTo>
                    <a:pt x="10192" y="17283"/>
                    <a:pt x="10160" y="16908"/>
                    <a:pt x="10131" y="16532"/>
                  </a:cubicBezTo>
                  <a:cubicBezTo>
                    <a:pt x="10143" y="16519"/>
                    <a:pt x="10158" y="16507"/>
                    <a:pt x="10172" y="16495"/>
                  </a:cubicBezTo>
                  <a:cubicBezTo>
                    <a:pt x="10198" y="16472"/>
                    <a:pt x="10227" y="16452"/>
                    <a:pt x="10255" y="16432"/>
                  </a:cubicBezTo>
                  <a:cubicBezTo>
                    <a:pt x="10256" y="16432"/>
                    <a:pt x="10256" y="16431"/>
                    <a:pt x="10256" y="16431"/>
                  </a:cubicBezTo>
                  <a:cubicBezTo>
                    <a:pt x="10261" y="16429"/>
                    <a:pt x="10266" y="16426"/>
                    <a:pt x="10270" y="16424"/>
                  </a:cubicBezTo>
                  <a:cubicBezTo>
                    <a:pt x="10280" y="16418"/>
                    <a:pt x="10290" y="16413"/>
                    <a:pt x="10300" y="16407"/>
                  </a:cubicBezTo>
                  <a:cubicBezTo>
                    <a:pt x="10486" y="16320"/>
                    <a:pt x="10678" y="16238"/>
                    <a:pt x="10874" y="16173"/>
                  </a:cubicBezTo>
                  <a:cubicBezTo>
                    <a:pt x="11006" y="16133"/>
                    <a:pt x="11143" y="16109"/>
                    <a:pt x="11276" y="16075"/>
                  </a:cubicBezTo>
                  <a:cubicBezTo>
                    <a:pt x="11390" y="16047"/>
                    <a:pt x="11503" y="16017"/>
                    <a:pt x="11617" y="15993"/>
                  </a:cubicBezTo>
                  <a:cubicBezTo>
                    <a:pt x="11689" y="15979"/>
                    <a:pt x="11761" y="15967"/>
                    <a:pt x="11832" y="15954"/>
                  </a:cubicBezTo>
                  <a:cubicBezTo>
                    <a:pt x="12002" y="15923"/>
                    <a:pt x="12175" y="15899"/>
                    <a:pt x="12345" y="15868"/>
                  </a:cubicBezTo>
                  <a:cubicBezTo>
                    <a:pt x="12430" y="15854"/>
                    <a:pt x="12514" y="15836"/>
                    <a:pt x="12599" y="15824"/>
                  </a:cubicBezTo>
                  <a:cubicBezTo>
                    <a:pt x="12673" y="15814"/>
                    <a:pt x="12747" y="15806"/>
                    <a:pt x="12820" y="15796"/>
                  </a:cubicBezTo>
                  <a:cubicBezTo>
                    <a:pt x="13168" y="15752"/>
                    <a:pt x="13503" y="15647"/>
                    <a:pt x="13846" y="15578"/>
                  </a:cubicBezTo>
                  <a:cubicBezTo>
                    <a:pt x="14063" y="15536"/>
                    <a:pt x="14283" y="15500"/>
                    <a:pt x="14496" y="15440"/>
                  </a:cubicBezTo>
                  <a:cubicBezTo>
                    <a:pt x="14683" y="15387"/>
                    <a:pt x="14869" y="15333"/>
                    <a:pt x="15052" y="15269"/>
                  </a:cubicBezTo>
                  <a:cubicBezTo>
                    <a:pt x="15250" y="15200"/>
                    <a:pt x="15441" y="15120"/>
                    <a:pt x="15632" y="15034"/>
                  </a:cubicBezTo>
                  <a:cubicBezTo>
                    <a:pt x="15810" y="14951"/>
                    <a:pt x="15989" y="14866"/>
                    <a:pt x="16160" y="14770"/>
                  </a:cubicBezTo>
                  <a:cubicBezTo>
                    <a:pt x="16337" y="14671"/>
                    <a:pt x="16516" y="14573"/>
                    <a:pt x="16683" y="14459"/>
                  </a:cubicBezTo>
                  <a:cubicBezTo>
                    <a:pt x="16847" y="14345"/>
                    <a:pt x="17011" y="14232"/>
                    <a:pt x="17164" y="14104"/>
                  </a:cubicBezTo>
                  <a:cubicBezTo>
                    <a:pt x="17316" y="13974"/>
                    <a:pt x="17473" y="13845"/>
                    <a:pt x="17611" y="13698"/>
                  </a:cubicBezTo>
                  <a:cubicBezTo>
                    <a:pt x="17894" y="13395"/>
                    <a:pt x="18165" y="13082"/>
                    <a:pt x="18391" y="12734"/>
                  </a:cubicBezTo>
                  <a:cubicBezTo>
                    <a:pt x="18613" y="12395"/>
                    <a:pt x="18813" y="12039"/>
                    <a:pt x="18942" y="11654"/>
                  </a:cubicBezTo>
                  <a:cubicBezTo>
                    <a:pt x="19006" y="11462"/>
                    <a:pt x="19033" y="11260"/>
                    <a:pt x="19068" y="11061"/>
                  </a:cubicBezTo>
                  <a:cubicBezTo>
                    <a:pt x="19085" y="10964"/>
                    <a:pt x="19101" y="10867"/>
                    <a:pt x="19116" y="10769"/>
                  </a:cubicBezTo>
                  <a:cubicBezTo>
                    <a:pt x="19139" y="10611"/>
                    <a:pt x="19131" y="10454"/>
                    <a:pt x="19118" y="10296"/>
                  </a:cubicBezTo>
                  <a:cubicBezTo>
                    <a:pt x="19115" y="10233"/>
                    <a:pt x="19113" y="10171"/>
                    <a:pt x="19110" y="10108"/>
                  </a:cubicBezTo>
                  <a:cubicBezTo>
                    <a:pt x="19103" y="9962"/>
                    <a:pt x="19070" y="9816"/>
                    <a:pt x="19013" y="9681"/>
                  </a:cubicBezTo>
                  <a:cubicBezTo>
                    <a:pt x="18982" y="9607"/>
                    <a:pt x="18949" y="9535"/>
                    <a:pt x="18915" y="9463"/>
                  </a:cubicBezTo>
                  <a:cubicBezTo>
                    <a:pt x="18859" y="9346"/>
                    <a:pt x="18800" y="9234"/>
                    <a:pt x="18717" y="9135"/>
                  </a:cubicBezTo>
                  <a:cubicBezTo>
                    <a:pt x="18612" y="9009"/>
                    <a:pt x="18485" y="8899"/>
                    <a:pt x="18361" y="8790"/>
                  </a:cubicBezTo>
                  <a:cubicBezTo>
                    <a:pt x="18270" y="8710"/>
                    <a:pt x="18173" y="8639"/>
                    <a:pt x="18072" y="8571"/>
                  </a:cubicBezTo>
                  <a:cubicBezTo>
                    <a:pt x="17990" y="8514"/>
                    <a:pt x="17906" y="8458"/>
                    <a:pt x="17819" y="8406"/>
                  </a:cubicBezTo>
                  <a:cubicBezTo>
                    <a:pt x="17735" y="8357"/>
                    <a:pt x="17645" y="8312"/>
                    <a:pt x="17556" y="8271"/>
                  </a:cubicBezTo>
                  <a:cubicBezTo>
                    <a:pt x="17382" y="8190"/>
                    <a:pt x="17198" y="8124"/>
                    <a:pt x="17012" y="8078"/>
                  </a:cubicBezTo>
                  <a:cubicBezTo>
                    <a:pt x="16823" y="8033"/>
                    <a:pt x="16628" y="8008"/>
                    <a:pt x="16437" y="7980"/>
                  </a:cubicBezTo>
                  <a:cubicBezTo>
                    <a:pt x="16345" y="7965"/>
                    <a:pt x="16253" y="7959"/>
                    <a:pt x="16161" y="7959"/>
                  </a:cubicBezTo>
                  <a:cubicBezTo>
                    <a:pt x="16058" y="7959"/>
                    <a:pt x="15955" y="7967"/>
                    <a:pt x="15853" y="7976"/>
                  </a:cubicBezTo>
                  <a:cubicBezTo>
                    <a:pt x="15756" y="7985"/>
                    <a:pt x="15663" y="8001"/>
                    <a:pt x="15568" y="8017"/>
                  </a:cubicBezTo>
                  <a:cubicBezTo>
                    <a:pt x="15466" y="8036"/>
                    <a:pt x="15361" y="8061"/>
                    <a:pt x="15264" y="8097"/>
                  </a:cubicBezTo>
                  <a:cubicBezTo>
                    <a:pt x="15078" y="8165"/>
                    <a:pt x="14899" y="8246"/>
                    <a:pt x="14723" y="8333"/>
                  </a:cubicBezTo>
                  <a:cubicBezTo>
                    <a:pt x="14541" y="8421"/>
                    <a:pt x="14368" y="8524"/>
                    <a:pt x="14196" y="8628"/>
                  </a:cubicBezTo>
                  <a:cubicBezTo>
                    <a:pt x="14031" y="8727"/>
                    <a:pt x="13873" y="8836"/>
                    <a:pt x="13737" y="8973"/>
                  </a:cubicBezTo>
                  <a:cubicBezTo>
                    <a:pt x="13592" y="9117"/>
                    <a:pt x="13456" y="9269"/>
                    <a:pt x="13331" y="9433"/>
                  </a:cubicBezTo>
                  <a:cubicBezTo>
                    <a:pt x="13213" y="9589"/>
                    <a:pt x="13098" y="9747"/>
                    <a:pt x="12994" y="9912"/>
                  </a:cubicBezTo>
                  <a:cubicBezTo>
                    <a:pt x="12884" y="10088"/>
                    <a:pt x="12780" y="10268"/>
                    <a:pt x="12675" y="10446"/>
                  </a:cubicBezTo>
                  <a:cubicBezTo>
                    <a:pt x="12578" y="10612"/>
                    <a:pt x="12477" y="10777"/>
                    <a:pt x="12384" y="10945"/>
                  </a:cubicBezTo>
                  <a:cubicBezTo>
                    <a:pt x="12291" y="11118"/>
                    <a:pt x="12211" y="11296"/>
                    <a:pt x="12140" y="11481"/>
                  </a:cubicBezTo>
                  <a:cubicBezTo>
                    <a:pt x="12072" y="11663"/>
                    <a:pt x="12004" y="11846"/>
                    <a:pt x="11935" y="12028"/>
                  </a:cubicBezTo>
                  <a:cubicBezTo>
                    <a:pt x="11864" y="12215"/>
                    <a:pt x="11797" y="12403"/>
                    <a:pt x="11735" y="12592"/>
                  </a:cubicBezTo>
                  <a:cubicBezTo>
                    <a:pt x="11675" y="12778"/>
                    <a:pt x="11622" y="12965"/>
                    <a:pt x="11560" y="13150"/>
                  </a:cubicBezTo>
                  <a:cubicBezTo>
                    <a:pt x="11503" y="13309"/>
                    <a:pt x="11442" y="13468"/>
                    <a:pt x="11380" y="13626"/>
                  </a:cubicBezTo>
                  <a:cubicBezTo>
                    <a:pt x="11317" y="13790"/>
                    <a:pt x="11256" y="13953"/>
                    <a:pt x="11191" y="14117"/>
                  </a:cubicBezTo>
                  <a:cubicBezTo>
                    <a:pt x="11053" y="14456"/>
                    <a:pt x="10932" y="14802"/>
                    <a:pt x="10779" y="15134"/>
                  </a:cubicBezTo>
                  <a:cubicBezTo>
                    <a:pt x="10766" y="15158"/>
                    <a:pt x="10754" y="15181"/>
                    <a:pt x="10740" y="15204"/>
                  </a:cubicBezTo>
                  <a:cubicBezTo>
                    <a:pt x="10658" y="15322"/>
                    <a:pt x="10567" y="15434"/>
                    <a:pt x="10475" y="15543"/>
                  </a:cubicBezTo>
                  <a:cubicBezTo>
                    <a:pt x="10380" y="15655"/>
                    <a:pt x="10285" y="15768"/>
                    <a:pt x="10189" y="15880"/>
                  </a:cubicBezTo>
                  <a:cubicBezTo>
                    <a:pt x="10156" y="15915"/>
                    <a:pt x="10120" y="15947"/>
                    <a:pt x="10087" y="15982"/>
                  </a:cubicBezTo>
                  <a:cubicBezTo>
                    <a:pt x="10078" y="15871"/>
                    <a:pt x="10070" y="15761"/>
                    <a:pt x="10062" y="15650"/>
                  </a:cubicBezTo>
                  <a:cubicBezTo>
                    <a:pt x="10047" y="15440"/>
                    <a:pt x="10039" y="15229"/>
                    <a:pt x="10027" y="15018"/>
                  </a:cubicBezTo>
                  <a:cubicBezTo>
                    <a:pt x="10014" y="14810"/>
                    <a:pt x="9994" y="14600"/>
                    <a:pt x="9975" y="14392"/>
                  </a:cubicBezTo>
                  <a:cubicBezTo>
                    <a:pt x="9954" y="14178"/>
                    <a:pt x="9940" y="13963"/>
                    <a:pt x="9927" y="13748"/>
                  </a:cubicBezTo>
                  <a:cubicBezTo>
                    <a:pt x="9922" y="13673"/>
                    <a:pt x="9919" y="13596"/>
                    <a:pt x="9914" y="13520"/>
                  </a:cubicBezTo>
                  <a:cubicBezTo>
                    <a:pt x="9910" y="13504"/>
                    <a:pt x="9909" y="13485"/>
                    <a:pt x="9910" y="13466"/>
                  </a:cubicBezTo>
                  <a:cubicBezTo>
                    <a:pt x="9910" y="13450"/>
                    <a:pt x="9912" y="13434"/>
                    <a:pt x="9917" y="13420"/>
                  </a:cubicBezTo>
                  <a:cubicBezTo>
                    <a:pt x="9916" y="13397"/>
                    <a:pt x="9916" y="13375"/>
                    <a:pt x="9917" y="13354"/>
                  </a:cubicBezTo>
                  <a:cubicBezTo>
                    <a:pt x="9916" y="13323"/>
                    <a:pt x="9916" y="13290"/>
                    <a:pt x="9921" y="13260"/>
                  </a:cubicBezTo>
                  <a:cubicBezTo>
                    <a:pt x="9920" y="13252"/>
                    <a:pt x="9920" y="13245"/>
                    <a:pt x="9920" y="13238"/>
                  </a:cubicBezTo>
                  <a:cubicBezTo>
                    <a:pt x="9921" y="13232"/>
                    <a:pt x="9921" y="13225"/>
                    <a:pt x="9922" y="13219"/>
                  </a:cubicBezTo>
                  <a:cubicBezTo>
                    <a:pt x="9925" y="13163"/>
                    <a:pt x="9936" y="13108"/>
                    <a:pt x="9946" y="13054"/>
                  </a:cubicBezTo>
                  <a:cubicBezTo>
                    <a:pt x="9952" y="13026"/>
                    <a:pt x="9958" y="12998"/>
                    <a:pt x="9965" y="12971"/>
                  </a:cubicBezTo>
                  <a:cubicBezTo>
                    <a:pt x="9970" y="12951"/>
                    <a:pt x="9974" y="12929"/>
                    <a:pt x="9985" y="12911"/>
                  </a:cubicBezTo>
                  <a:cubicBezTo>
                    <a:pt x="9989" y="12908"/>
                    <a:pt x="9991" y="12905"/>
                    <a:pt x="9993" y="12900"/>
                  </a:cubicBezTo>
                  <a:cubicBezTo>
                    <a:pt x="9998" y="12878"/>
                    <a:pt x="10004" y="12857"/>
                    <a:pt x="10011" y="12836"/>
                  </a:cubicBezTo>
                  <a:cubicBezTo>
                    <a:pt x="10015" y="12823"/>
                    <a:pt x="10020" y="12812"/>
                    <a:pt x="10024" y="12799"/>
                  </a:cubicBezTo>
                  <a:cubicBezTo>
                    <a:pt x="10025" y="12797"/>
                    <a:pt x="10025" y="12796"/>
                    <a:pt x="10027" y="12794"/>
                  </a:cubicBezTo>
                  <a:cubicBezTo>
                    <a:pt x="10052" y="12719"/>
                    <a:pt x="10084" y="12650"/>
                    <a:pt x="10119" y="12580"/>
                  </a:cubicBezTo>
                  <a:cubicBezTo>
                    <a:pt x="10127" y="12563"/>
                    <a:pt x="10135" y="12547"/>
                    <a:pt x="10143" y="12531"/>
                  </a:cubicBezTo>
                  <a:cubicBezTo>
                    <a:pt x="10144" y="12530"/>
                    <a:pt x="10145" y="12528"/>
                    <a:pt x="10145" y="12526"/>
                  </a:cubicBezTo>
                  <a:lnTo>
                    <a:pt x="10147" y="12525"/>
                  </a:lnTo>
                  <a:cubicBezTo>
                    <a:pt x="10148" y="12524"/>
                    <a:pt x="10148" y="12524"/>
                    <a:pt x="10148" y="12523"/>
                  </a:cubicBezTo>
                  <a:cubicBezTo>
                    <a:pt x="10167" y="12482"/>
                    <a:pt x="10184" y="12441"/>
                    <a:pt x="10201" y="12400"/>
                  </a:cubicBezTo>
                  <a:cubicBezTo>
                    <a:pt x="10206" y="12389"/>
                    <a:pt x="10212" y="12376"/>
                    <a:pt x="10216" y="12365"/>
                  </a:cubicBezTo>
                  <a:cubicBezTo>
                    <a:pt x="10222" y="12351"/>
                    <a:pt x="10228" y="12336"/>
                    <a:pt x="10236" y="12324"/>
                  </a:cubicBezTo>
                  <a:cubicBezTo>
                    <a:pt x="10275" y="12232"/>
                    <a:pt x="10315" y="12142"/>
                    <a:pt x="10355" y="12052"/>
                  </a:cubicBezTo>
                  <a:cubicBezTo>
                    <a:pt x="10450" y="11842"/>
                    <a:pt x="10534" y="11630"/>
                    <a:pt x="10627" y="11419"/>
                  </a:cubicBezTo>
                  <a:cubicBezTo>
                    <a:pt x="10767" y="11123"/>
                    <a:pt x="10929" y="10838"/>
                    <a:pt x="11100" y="10559"/>
                  </a:cubicBezTo>
                  <a:cubicBezTo>
                    <a:pt x="11101" y="10556"/>
                    <a:pt x="11104" y="10554"/>
                    <a:pt x="11106" y="10550"/>
                  </a:cubicBezTo>
                  <a:cubicBezTo>
                    <a:pt x="11107" y="10548"/>
                    <a:pt x="11107" y="10547"/>
                    <a:pt x="11108" y="10545"/>
                  </a:cubicBezTo>
                  <a:lnTo>
                    <a:pt x="11108" y="10545"/>
                  </a:lnTo>
                  <a:cubicBezTo>
                    <a:pt x="11108" y="10546"/>
                    <a:pt x="11108" y="10546"/>
                    <a:pt x="11108" y="10547"/>
                  </a:cubicBezTo>
                  <a:cubicBezTo>
                    <a:pt x="11209" y="10387"/>
                    <a:pt x="11313" y="10228"/>
                    <a:pt x="11409" y="10063"/>
                  </a:cubicBezTo>
                  <a:cubicBezTo>
                    <a:pt x="11513" y="9884"/>
                    <a:pt x="11607" y="9701"/>
                    <a:pt x="11699" y="9515"/>
                  </a:cubicBezTo>
                  <a:cubicBezTo>
                    <a:pt x="11874" y="9167"/>
                    <a:pt x="12070" y="8829"/>
                    <a:pt x="12261" y="8488"/>
                  </a:cubicBezTo>
                  <a:cubicBezTo>
                    <a:pt x="12309" y="8403"/>
                    <a:pt x="12355" y="8317"/>
                    <a:pt x="12402" y="8231"/>
                  </a:cubicBezTo>
                  <a:cubicBezTo>
                    <a:pt x="12447" y="8148"/>
                    <a:pt x="12493" y="8062"/>
                    <a:pt x="12533" y="7976"/>
                  </a:cubicBezTo>
                  <a:cubicBezTo>
                    <a:pt x="12575" y="7885"/>
                    <a:pt x="12622" y="7793"/>
                    <a:pt x="12660" y="7699"/>
                  </a:cubicBezTo>
                  <a:cubicBezTo>
                    <a:pt x="12702" y="7600"/>
                    <a:pt x="12743" y="7501"/>
                    <a:pt x="12782" y="7401"/>
                  </a:cubicBezTo>
                  <a:cubicBezTo>
                    <a:pt x="12852" y="7222"/>
                    <a:pt x="12925" y="7042"/>
                    <a:pt x="12986" y="6858"/>
                  </a:cubicBezTo>
                  <a:cubicBezTo>
                    <a:pt x="13052" y="6655"/>
                    <a:pt x="13114" y="6451"/>
                    <a:pt x="13170" y="6243"/>
                  </a:cubicBezTo>
                  <a:cubicBezTo>
                    <a:pt x="13218" y="6064"/>
                    <a:pt x="13258" y="5881"/>
                    <a:pt x="13295" y="5698"/>
                  </a:cubicBezTo>
                  <a:cubicBezTo>
                    <a:pt x="13337" y="5495"/>
                    <a:pt x="13379" y="5290"/>
                    <a:pt x="13402" y="5083"/>
                  </a:cubicBezTo>
                  <a:cubicBezTo>
                    <a:pt x="13412" y="4989"/>
                    <a:pt x="13424" y="4896"/>
                    <a:pt x="13431" y="4802"/>
                  </a:cubicBezTo>
                  <a:cubicBezTo>
                    <a:pt x="13437" y="4696"/>
                    <a:pt x="13442" y="4592"/>
                    <a:pt x="13444" y="4486"/>
                  </a:cubicBezTo>
                  <a:cubicBezTo>
                    <a:pt x="13450" y="4278"/>
                    <a:pt x="13431" y="4071"/>
                    <a:pt x="13408" y="3865"/>
                  </a:cubicBezTo>
                  <a:cubicBezTo>
                    <a:pt x="13386" y="3670"/>
                    <a:pt x="13351" y="3475"/>
                    <a:pt x="13309" y="3283"/>
                  </a:cubicBezTo>
                  <a:cubicBezTo>
                    <a:pt x="13288" y="3186"/>
                    <a:pt x="13266" y="3088"/>
                    <a:pt x="13243" y="2990"/>
                  </a:cubicBezTo>
                  <a:cubicBezTo>
                    <a:pt x="13220" y="2898"/>
                    <a:pt x="13200" y="2805"/>
                    <a:pt x="13171" y="2715"/>
                  </a:cubicBezTo>
                  <a:cubicBezTo>
                    <a:pt x="13153" y="2658"/>
                    <a:pt x="13136" y="2601"/>
                    <a:pt x="13117" y="2542"/>
                  </a:cubicBezTo>
                  <a:cubicBezTo>
                    <a:pt x="13101" y="2493"/>
                    <a:pt x="13078" y="2444"/>
                    <a:pt x="13059" y="2395"/>
                  </a:cubicBezTo>
                  <a:cubicBezTo>
                    <a:pt x="13025" y="2309"/>
                    <a:pt x="12982" y="2226"/>
                    <a:pt x="12938" y="2143"/>
                  </a:cubicBezTo>
                  <a:cubicBezTo>
                    <a:pt x="12838" y="1958"/>
                    <a:pt x="12732" y="1776"/>
                    <a:pt x="12619" y="1597"/>
                  </a:cubicBezTo>
                  <a:cubicBezTo>
                    <a:pt x="12511" y="1428"/>
                    <a:pt x="12394" y="1263"/>
                    <a:pt x="12271" y="1104"/>
                  </a:cubicBezTo>
                  <a:cubicBezTo>
                    <a:pt x="12147" y="944"/>
                    <a:pt x="12006" y="800"/>
                    <a:pt x="11860" y="660"/>
                  </a:cubicBezTo>
                  <a:cubicBezTo>
                    <a:pt x="11765" y="570"/>
                    <a:pt x="11664" y="480"/>
                    <a:pt x="11556" y="404"/>
                  </a:cubicBezTo>
                  <a:cubicBezTo>
                    <a:pt x="11346" y="254"/>
                    <a:pt x="11109" y="141"/>
                    <a:pt x="10860" y="74"/>
                  </a:cubicBezTo>
                  <a:cubicBezTo>
                    <a:pt x="10669" y="22"/>
                    <a:pt x="10474" y="0"/>
                    <a:pt x="10278"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161" name="Google Shape;2161;p42"/>
          <p:cNvGrpSpPr/>
          <p:nvPr/>
        </p:nvGrpSpPr>
        <p:grpSpPr>
          <a:xfrm flipH="1">
            <a:off x="9247076" y="2409726"/>
            <a:ext cx="443102" cy="262095"/>
            <a:chOff x="3659575" y="587325"/>
            <a:chExt cx="181250" cy="79400"/>
          </a:xfrm>
        </p:grpSpPr>
        <p:sp>
          <p:nvSpPr>
            <p:cNvPr id="2162" name="Google Shape;2162;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63" name="Google Shape;2163;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4" name="Google Shape;2164;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5" name="Google Shape;2165;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6" name="Google Shape;2166;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5" name="Hộp Văn bản 4"/>
          <p:cNvSpPr txBox="1"/>
          <p:nvPr/>
        </p:nvSpPr>
        <p:spPr>
          <a:xfrm>
            <a:off x="2640764" y="1307918"/>
            <a:ext cx="4759568" cy="584775"/>
          </a:xfrm>
          <a:prstGeom prst="rect">
            <a:avLst/>
          </a:prstGeom>
          <a:noFill/>
        </p:spPr>
        <p:txBody>
          <a:bodyPr wrap="square">
            <a:spAutoFit/>
          </a:bodyPr>
          <a:lstStyle/>
          <a:p>
            <a:pPr algn="ctr" fontAlgn="base"/>
            <a:r>
              <a:rPr lang="en-US" altLang="ko-KR" sz="3200" dirty="0">
                <a:solidFill>
                  <a:srgbClr val="000000"/>
                </a:solidFill>
                <a:latin typeface="Times New Roman" panose="02020603050405020304" pitchFamily="18" charset="0"/>
              </a:rPr>
              <a:t>Dung </a:t>
            </a:r>
            <a:r>
              <a:rPr lang="en-US" altLang="ko-KR" sz="3200" dirty="0" err="1">
                <a:solidFill>
                  <a:srgbClr val="000000"/>
                </a:solidFill>
                <a:latin typeface="Times New Roman" panose="02020603050405020304" pitchFamily="18" charset="0"/>
              </a:rPr>
              <a:t>dịch</a:t>
            </a:r>
            <a:r>
              <a:rPr lang="en-US" altLang="ko-KR" sz="3200" dirty="0">
                <a:solidFill>
                  <a:srgbClr val="000000"/>
                </a:solidFill>
                <a:latin typeface="Times New Roman" panose="02020603050405020304" pitchFamily="18" charset="0"/>
              </a:rPr>
              <a:t> KI</a:t>
            </a:r>
            <a:endParaRPr lang="vi-VN" altLang="ko-KR" sz="3200" dirty="0">
              <a:solidFill>
                <a:srgbClr val="000000"/>
              </a:solidFill>
              <a:latin typeface="Times New Roman" panose="02020603050405020304" pitchFamily="18" charset="0"/>
            </a:endParaRPr>
          </a:p>
        </p:txBody>
      </p:sp>
      <p:pic>
        <p:nvPicPr>
          <p:cNvPr id="3" name="Hình ảnh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5255" y="2165992"/>
            <a:ext cx="2875094" cy="3662541"/>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sp>
        <p:nvSpPr>
          <p:cNvPr id="2017" name="Google Shape;2017;p42"/>
          <p:cNvSpPr txBox="1">
            <a:spLocks noGrp="1"/>
          </p:cNvSpPr>
          <p:nvPr>
            <p:ph type="title"/>
          </p:nvPr>
        </p:nvSpPr>
        <p:spPr>
          <a:xfrm>
            <a:off x="2780666" y="533400"/>
            <a:ext cx="5977255" cy="609600"/>
          </a:xfrm>
          <a:prstGeom prst="rect">
            <a:avLst/>
          </a:prstGeom>
        </p:spPr>
        <p:txBody>
          <a:bodyPr spcFirstLastPara="1" vert="horz" wrap="square" lIns="0" tIns="0" rIns="0" bIns="0" rtlCol="0" anchor="t" anchorCtr="0">
            <a:noAutofit/>
          </a:bodyPr>
          <a:lstStyle/>
          <a:p>
            <a:pPr algn="l">
              <a:spcAft>
                <a:spcPts val="800"/>
              </a:spcAft>
            </a:pPr>
            <a:r>
              <a:rPr lang="en-US" sz="3200" dirty="0">
                <a:latin typeface="Calibri" panose="020F0502020204030204" pitchFamily="34" charset="0"/>
                <a:cs typeface="Calibri" panose="020F0502020204030204" pitchFamily="34" charset="0"/>
              </a:rPr>
              <a:t>3. </a:t>
            </a:r>
            <a:r>
              <a:rPr lang="en-US" sz="3200" dirty="0" err="1">
                <a:latin typeface="Calibri" panose="020F0502020204030204" pitchFamily="34" charset="0"/>
                <a:cs typeface="Calibri" panose="020F0502020204030204" pitchFamily="34" charset="0"/>
              </a:rPr>
              <a:t>Mẫu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vật</a:t>
            </a:r>
            <a:endParaRPr sz="3200" dirty="0">
              <a:latin typeface="Calibri" panose="020F0502020204030204" pitchFamily="34" charset="0"/>
              <a:cs typeface="Calibri" panose="020F0502020204030204" pitchFamily="34" charset="0"/>
            </a:endParaRPr>
          </a:p>
        </p:txBody>
      </p:sp>
      <p:grpSp>
        <p:nvGrpSpPr>
          <p:cNvPr id="2019" name="Google Shape;2019;p42"/>
          <p:cNvGrpSpPr/>
          <p:nvPr/>
        </p:nvGrpSpPr>
        <p:grpSpPr>
          <a:xfrm>
            <a:off x="9576553" y="3811740"/>
            <a:ext cx="340079" cy="201719"/>
            <a:chOff x="3659575" y="587325"/>
            <a:chExt cx="181250" cy="79400"/>
          </a:xfrm>
        </p:grpSpPr>
        <p:sp>
          <p:nvSpPr>
            <p:cNvPr id="2020" name="Google Shape;2020;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1" name="Google Shape;2021;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2" name="Google Shape;2022;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3" name="Google Shape;2023;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4" name="Google Shape;2024;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68" name="Google Shape;2068;p42"/>
          <p:cNvGrpSpPr/>
          <p:nvPr/>
        </p:nvGrpSpPr>
        <p:grpSpPr>
          <a:xfrm>
            <a:off x="7223485" y="611999"/>
            <a:ext cx="443102" cy="262095"/>
            <a:chOff x="3659575" y="587325"/>
            <a:chExt cx="181250" cy="79400"/>
          </a:xfrm>
        </p:grpSpPr>
        <p:sp>
          <p:nvSpPr>
            <p:cNvPr id="2069" name="Google Shape;2069;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0" name="Google Shape;2070;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1" name="Google Shape;2071;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2" name="Google Shape;2072;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3" name="Google Shape;2073;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74" name="Google Shape;2074;p42"/>
          <p:cNvGrpSpPr/>
          <p:nvPr/>
        </p:nvGrpSpPr>
        <p:grpSpPr>
          <a:xfrm flipH="1">
            <a:off x="2114334" y="591037"/>
            <a:ext cx="442980" cy="262012"/>
            <a:chOff x="3620875" y="897275"/>
            <a:chExt cx="181200" cy="79375"/>
          </a:xfrm>
        </p:grpSpPr>
        <p:sp>
          <p:nvSpPr>
            <p:cNvPr id="2075" name="Google Shape;2075;p42"/>
            <p:cNvSpPr/>
            <p:nvPr/>
          </p:nvSpPr>
          <p:spPr>
            <a:xfrm>
              <a:off x="3631000" y="904325"/>
              <a:ext cx="165175" cy="66625"/>
            </a:xfrm>
            <a:custGeom>
              <a:avLst/>
              <a:gdLst/>
              <a:ahLst/>
              <a:cxnLst/>
              <a:rect l="l" t="t" r="r" b="b"/>
              <a:pathLst>
                <a:path w="6607" h="2665" extrusionOk="0">
                  <a:moveTo>
                    <a:pt x="4916" y="1720"/>
                  </a:moveTo>
                  <a:lnTo>
                    <a:pt x="4916" y="1720"/>
                  </a:lnTo>
                  <a:cubicBezTo>
                    <a:pt x="4906" y="1728"/>
                    <a:pt x="4894" y="1734"/>
                    <a:pt x="4884" y="1744"/>
                  </a:cubicBezTo>
                  <a:cubicBezTo>
                    <a:pt x="4883" y="1745"/>
                    <a:pt x="4882" y="1746"/>
                    <a:pt x="4879" y="1747"/>
                  </a:cubicBezTo>
                  <a:cubicBezTo>
                    <a:pt x="4820" y="1755"/>
                    <a:pt x="4761" y="1763"/>
                    <a:pt x="4700" y="1771"/>
                  </a:cubicBezTo>
                  <a:cubicBezTo>
                    <a:pt x="4723" y="1764"/>
                    <a:pt x="4747" y="1758"/>
                    <a:pt x="4770" y="1753"/>
                  </a:cubicBezTo>
                  <a:lnTo>
                    <a:pt x="4916" y="1720"/>
                  </a:lnTo>
                  <a:close/>
                  <a:moveTo>
                    <a:pt x="4148" y="1"/>
                  </a:moveTo>
                  <a:cubicBezTo>
                    <a:pt x="4094" y="1"/>
                    <a:pt x="4037" y="10"/>
                    <a:pt x="3984" y="21"/>
                  </a:cubicBezTo>
                  <a:cubicBezTo>
                    <a:pt x="3922" y="36"/>
                    <a:pt x="3862" y="50"/>
                    <a:pt x="3802" y="71"/>
                  </a:cubicBezTo>
                  <a:cubicBezTo>
                    <a:pt x="3674" y="118"/>
                    <a:pt x="3550" y="171"/>
                    <a:pt x="3431" y="234"/>
                  </a:cubicBezTo>
                  <a:cubicBezTo>
                    <a:pt x="3304" y="302"/>
                    <a:pt x="3176" y="369"/>
                    <a:pt x="3056" y="447"/>
                  </a:cubicBezTo>
                  <a:cubicBezTo>
                    <a:pt x="3008" y="477"/>
                    <a:pt x="2957" y="506"/>
                    <a:pt x="2913" y="542"/>
                  </a:cubicBezTo>
                  <a:cubicBezTo>
                    <a:pt x="2870" y="575"/>
                    <a:pt x="2825" y="616"/>
                    <a:pt x="2797" y="662"/>
                  </a:cubicBezTo>
                  <a:cubicBezTo>
                    <a:pt x="2766" y="714"/>
                    <a:pt x="2742" y="764"/>
                    <a:pt x="2741" y="825"/>
                  </a:cubicBezTo>
                  <a:cubicBezTo>
                    <a:pt x="2741" y="859"/>
                    <a:pt x="2745" y="894"/>
                    <a:pt x="2755" y="927"/>
                  </a:cubicBezTo>
                  <a:cubicBezTo>
                    <a:pt x="2749" y="949"/>
                    <a:pt x="2743" y="972"/>
                    <a:pt x="2741" y="995"/>
                  </a:cubicBezTo>
                  <a:cubicBezTo>
                    <a:pt x="2722" y="1006"/>
                    <a:pt x="2702" y="1016"/>
                    <a:pt x="2683" y="1028"/>
                  </a:cubicBezTo>
                  <a:cubicBezTo>
                    <a:pt x="2690" y="1024"/>
                    <a:pt x="2697" y="1020"/>
                    <a:pt x="2705" y="1016"/>
                  </a:cubicBezTo>
                  <a:lnTo>
                    <a:pt x="2705" y="1016"/>
                  </a:lnTo>
                  <a:cubicBezTo>
                    <a:pt x="2635" y="1054"/>
                    <a:pt x="2566" y="1091"/>
                    <a:pt x="2520" y="1158"/>
                  </a:cubicBezTo>
                  <a:cubicBezTo>
                    <a:pt x="2495" y="1195"/>
                    <a:pt x="2486" y="1237"/>
                    <a:pt x="2480" y="1279"/>
                  </a:cubicBezTo>
                  <a:cubicBezTo>
                    <a:pt x="2366" y="1318"/>
                    <a:pt x="2251" y="1355"/>
                    <a:pt x="2136" y="1395"/>
                  </a:cubicBezTo>
                  <a:cubicBezTo>
                    <a:pt x="2109" y="1404"/>
                    <a:pt x="2083" y="1414"/>
                    <a:pt x="2055" y="1423"/>
                  </a:cubicBezTo>
                  <a:cubicBezTo>
                    <a:pt x="2046" y="1421"/>
                    <a:pt x="2037" y="1419"/>
                    <a:pt x="2028" y="1417"/>
                  </a:cubicBezTo>
                  <a:cubicBezTo>
                    <a:pt x="1969" y="1333"/>
                    <a:pt x="1896" y="1259"/>
                    <a:pt x="1804" y="1213"/>
                  </a:cubicBezTo>
                  <a:cubicBezTo>
                    <a:pt x="1715" y="1170"/>
                    <a:pt x="1625" y="1143"/>
                    <a:pt x="1527" y="1136"/>
                  </a:cubicBezTo>
                  <a:cubicBezTo>
                    <a:pt x="1511" y="1135"/>
                    <a:pt x="1496" y="1135"/>
                    <a:pt x="1480" y="1135"/>
                  </a:cubicBezTo>
                  <a:cubicBezTo>
                    <a:pt x="1390" y="1135"/>
                    <a:pt x="1296" y="1151"/>
                    <a:pt x="1210" y="1176"/>
                  </a:cubicBezTo>
                  <a:cubicBezTo>
                    <a:pt x="1093" y="1211"/>
                    <a:pt x="978" y="1260"/>
                    <a:pt x="870" y="1317"/>
                  </a:cubicBezTo>
                  <a:cubicBezTo>
                    <a:pt x="773" y="1370"/>
                    <a:pt x="678" y="1427"/>
                    <a:pt x="588" y="1491"/>
                  </a:cubicBezTo>
                  <a:cubicBezTo>
                    <a:pt x="537" y="1527"/>
                    <a:pt x="495" y="1571"/>
                    <a:pt x="461" y="1621"/>
                  </a:cubicBezTo>
                  <a:cubicBezTo>
                    <a:pt x="367" y="1705"/>
                    <a:pt x="276" y="1810"/>
                    <a:pt x="242" y="1928"/>
                  </a:cubicBezTo>
                  <a:cubicBezTo>
                    <a:pt x="197" y="1954"/>
                    <a:pt x="152" y="1983"/>
                    <a:pt x="109" y="2013"/>
                  </a:cubicBezTo>
                  <a:cubicBezTo>
                    <a:pt x="48" y="2056"/>
                    <a:pt x="16" y="2128"/>
                    <a:pt x="25" y="2196"/>
                  </a:cubicBezTo>
                  <a:cubicBezTo>
                    <a:pt x="9" y="2243"/>
                    <a:pt x="12" y="2297"/>
                    <a:pt x="31" y="2342"/>
                  </a:cubicBezTo>
                  <a:cubicBezTo>
                    <a:pt x="16" y="2366"/>
                    <a:pt x="7" y="2392"/>
                    <a:pt x="5" y="2422"/>
                  </a:cubicBezTo>
                  <a:cubicBezTo>
                    <a:pt x="0" y="2471"/>
                    <a:pt x="16" y="2519"/>
                    <a:pt x="47" y="2555"/>
                  </a:cubicBezTo>
                  <a:cubicBezTo>
                    <a:pt x="84" y="2601"/>
                    <a:pt x="126" y="2638"/>
                    <a:pt x="184" y="2653"/>
                  </a:cubicBezTo>
                  <a:cubicBezTo>
                    <a:pt x="210" y="2659"/>
                    <a:pt x="232" y="2663"/>
                    <a:pt x="256" y="2664"/>
                  </a:cubicBezTo>
                  <a:cubicBezTo>
                    <a:pt x="263" y="2664"/>
                    <a:pt x="270" y="2664"/>
                    <a:pt x="277" y="2664"/>
                  </a:cubicBezTo>
                  <a:cubicBezTo>
                    <a:pt x="298" y="2664"/>
                    <a:pt x="319" y="2663"/>
                    <a:pt x="340" y="2661"/>
                  </a:cubicBezTo>
                  <a:cubicBezTo>
                    <a:pt x="469" y="2645"/>
                    <a:pt x="596" y="2622"/>
                    <a:pt x="721" y="2584"/>
                  </a:cubicBezTo>
                  <a:cubicBezTo>
                    <a:pt x="786" y="2563"/>
                    <a:pt x="868" y="2539"/>
                    <a:pt x="945" y="2505"/>
                  </a:cubicBezTo>
                  <a:cubicBezTo>
                    <a:pt x="973" y="2535"/>
                    <a:pt x="1007" y="2559"/>
                    <a:pt x="1051" y="2575"/>
                  </a:cubicBezTo>
                  <a:cubicBezTo>
                    <a:pt x="1116" y="2597"/>
                    <a:pt x="1184" y="2599"/>
                    <a:pt x="1252" y="2599"/>
                  </a:cubicBezTo>
                  <a:cubicBezTo>
                    <a:pt x="1264" y="2599"/>
                    <a:pt x="1276" y="2599"/>
                    <a:pt x="1288" y="2599"/>
                  </a:cubicBezTo>
                  <a:cubicBezTo>
                    <a:pt x="1426" y="2604"/>
                    <a:pt x="1565" y="2606"/>
                    <a:pt x="1704" y="2606"/>
                  </a:cubicBezTo>
                  <a:cubicBezTo>
                    <a:pt x="1977" y="2606"/>
                    <a:pt x="2251" y="2598"/>
                    <a:pt x="2524" y="2590"/>
                  </a:cubicBezTo>
                  <a:cubicBezTo>
                    <a:pt x="2612" y="2587"/>
                    <a:pt x="2701" y="2583"/>
                    <a:pt x="2789" y="2578"/>
                  </a:cubicBezTo>
                  <a:cubicBezTo>
                    <a:pt x="2840" y="2576"/>
                    <a:pt x="2890" y="2574"/>
                    <a:pt x="2940" y="2570"/>
                  </a:cubicBezTo>
                  <a:cubicBezTo>
                    <a:pt x="3009" y="2567"/>
                    <a:pt x="3079" y="2560"/>
                    <a:pt x="3148" y="2557"/>
                  </a:cubicBezTo>
                  <a:cubicBezTo>
                    <a:pt x="3170" y="2555"/>
                    <a:pt x="3193" y="2554"/>
                    <a:pt x="3215" y="2553"/>
                  </a:cubicBezTo>
                  <a:cubicBezTo>
                    <a:pt x="3223" y="2557"/>
                    <a:pt x="3232" y="2559"/>
                    <a:pt x="3241" y="2561"/>
                  </a:cubicBezTo>
                  <a:cubicBezTo>
                    <a:pt x="3304" y="2575"/>
                    <a:pt x="3368" y="2591"/>
                    <a:pt x="3433" y="2595"/>
                  </a:cubicBezTo>
                  <a:cubicBezTo>
                    <a:pt x="3487" y="2599"/>
                    <a:pt x="3540" y="2601"/>
                    <a:pt x="3595" y="2601"/>
                  </a:cubicBezTo>
                  <a:cubicBezTo>
                    <a:pt x="3646" y="2601"/>
                    <a:pt x="3696" y="2601"/>
                    <a:pt x="3747" y="2599"/>
                  </a:cubicBezTo>
                  <a:cubicBezTo>
                    <a:pt x="3851" y="2595"/>
                    <a:pt x="3956" y="2592"/>
                    <a:pt x="4060" y="2589"/>
                  </a:cubicBezTo>
                  <a:cubicBezTo>
                    <a:pt x="4135" y="2586"/>
                    <a:pt x="4211" y="2576"/>
                    <a:pt x="4285" y="2569"/>
                  </a:cubicBezTo>
                  <a:cubicBezTo>
                    <a:pt x="4366" y="2563"/>
                    <a:pt x="4447" y="2559"/>
                    <a:pt x="4528" y="2549"/>
                  </a:cubicBezTo>
                  <a:cubicBezTo>
                    <a:pt x="4605" y="2539"/>
                    <a:pt x="4682" y="2530"/>
                    <a:pt x="4758" y="2521"/>
                  </a:cubicBezTo>
                  <a:cubicBezTo>
                    <a:pt x="4884" y="2515"/>
                    <a:pt x="5009" y="2510"/>
                    <a:pt x="5134" y="2501"/>
                  </a:cubicBezTo>
                  <a:cubicBezTo>
                    <a:pt x="5174" y="2510"/>
                    <a:pt x="5217" y="2510"/>
                    <a:pt x="5259" y="2510"/>
                  </a:cubicBezTo>
                  <a:cubicBezTo>
                    <a:pt x="5314" y="2511"/>
                    <a:pt x="5369" y="2512"/>
                    <a:pt x="5425" y="2512"/>
                  </a:cubicBezTo>
                  <a:cubicBezTo>
                    <a:pt x="5582" y="2512"/>
                    <a:pt x="5739" y="2504"/>
                    <a:pt x="5893" y="2480"/>
                  </a:cubicBezTo>
                  <a:cubicBezTo>
                    <a:pt x="5938" y="2477"/>
                    <a:pt x="5984" y="2473"/>
                    <a:pt x="6030" y="2470"/>
                  </a:cubicBezTo>
                  <a:cubicBezTo>
                    <a:pt x="6073" y="2467"/>
                    <a:pt x="6114" y="2464"/>
                    <a:pt x="6157" y="2461"/>
                  </a:cubicBezTo>
                  <a:cubicBezTo>
                    <a:pt x="6186" y="2458"/>
                    <a:pt x="6217" y="2459"/>
                    <a:pt x="6247" y="2454"/>
                  </a:cubicBezTo>
                  <a:cubicBezTo>
                    <a:pt x="6284" y="2448"/>
                    <a:pt x="6317" y="2438"/>
                    <a:pt x="6351" y="2422"/>
                  </a:cubicBezTo>
                  <a:cubicBezTo>
                    <a:pt x="6381" y="2408"/>
                    <a:pt x="6405" y="2387"/>
                    <a:pt x="6423" y="2361"/>
                  </a:cubicBezTo>
                  <a:lnTo>
                    <a:pt x="6449" y="2356"/>
                  </a:lnTo>
                  <a:cubicBezTo>
                    <a:pt x="6523" y="2343"/>
                    <a:pt x="6582" y="2287"/>
                    <a:pt x="6597" y="2214"/>
                  </a:cubicBezTo>
                  <a:cubicBezTo>
                    <a:pt x="6606" y="2170"/>
                    <a:pt x="6604" y="2132"/>
                    <a:pt x="6592" y="2090"/>
                  </a:cubicBezTo>
                  <a:cubicBezTo>
                    <a:pt x="6572" y="2021"/>
                    <a:pt x="6510" y="1971"/>
                    <a:pt x="6441" y="1962"/>
                  </a:cubicBezTo>
                  <a:cubicBezTo>
                    <a:pt x="6412" y="1915"/>
                    <a:pt x="6369" y="1875"/>
                    <a:pt x="6324" y="1843"/>
                  </a:cubicBezTo>
                  <a:cubicBezTo>
                    <a:pt x="6361" y="1813"/>
                    <a:pt x="6393" y="1773"/>
                    <a:pt x="6414" y="1732"/>
                  </a:cubicBezTo>
                  <a:cubicBezTo>
                    <a:pt x="6443" y="1674"/>
                    <a:pt x="6445" y="1606"/>
                    <a:pt x="6427" y="1546"/>
                  </a:cubicBezTo>
                  <a:cubicBezTo>
                    <a:pt x="6404" y="1474"/>
                    <a:pt x="6344" y="1405"/>
                    <a:pt x="6284" y="1363"/>
                  </a:cubicBezTo>
                  <a:cubicBezTo>
                    <a:pt x="6272" y="1355"/>
                    <a:pt x="6262" y="1348"/>
                    <a:pt x="6250" y="1340"/>
                  </a:cubicBezTo>
                  <a:cubicBezTo>
                    <a:pt x="6246" y="1293"/>
                    <a:pt x="6232" y="1245"/>
                    <a:pt x="6209" y="1199"/>
                  </a:cubicBezTo>
                  <a:cubicBezTo>
                    <a:pt x="6166" y="1114"/>
                    <a:pt x="6084" y="1046"/>
                    <a:pt x="5992" y="1006"/>
                  </a:cubicBezTo>
                  <a:cubicBezTo>
                    <a:pt x="5985" y="985"/>
                    <a:pt x="5976" y="965"/>
                    <a:pt x="5966" y="945"/>
                  </a:cubicBezTo>
                  <a:cubicBezTo>
                    <a:pt x="5966" y="924"/>
                    <a:pt x="5963" y="903"/>
                    <a:pt x="5957" y="883"/>
                  </a:cubicBezTo>
                  <a:cubicBezTo>
                    <a:pt x="5926" y="783"/>
                    <a:pt x="5831" y="721"/>
                    <a:pt x="5734" y="695"/>
                  </a:cubicBezTo>
                  <a:cubicBezTo>
                    <a:pt x="5729" y="694"/>
                    <a:pt x="5724" y="693"/>
                    <a:pt x="5719" y="692"/>
                  </a:cubicBezTo>
                  <a:cubicBezTo>
                    <a:pt x="5726" y="668"/>
                    <a:pt x="5727" y="642"/>
                    <a:pt x="5721" y="615"/>
                  </a:cubicBezTo>
                  <a:cubicBezTo>
                    <a:pt x="5707" y="534"/>
                    <a:pt x="5634" y="465"/>
                    <a:pt x="5550" y="462"/>
                  </a:cubicBezTo>
                  <a:cubicBezTo>
                    <a:pt x="5537" y="409"/>
                    <a:pt x="5504" y="362"/>
                    <a:pt x="5464" y="325"/>
                  </a:cubicBezTo>
                  <a:cubicBezTo>
                    <a:pt x="5404" y="267"/>
                    <a:pt x="5312" y="255"/>
                    <a:pt x="5233" y="254"/>
                  </a:cubicBezTo>
                  <a:cubicBezTo>
                    <a:pt x="5205" y="254"/>
                    <a:pt x="5179" y="254"/>
                    <a:pt x="5152" y="256"/>
                  </a:cubicBezTo>
                  <a:cubicBezTo>
                    <a:pt x="5147" y="252"/>
                    <a:pt x="5141" y="249"/>
                    <a:pt x="5137" y="247"/>
                  </a:cubicBezTo>
                  <a:cubicBezTo>
                    <a:pt x="5098" y="225"/>
                    <a:pt x="5061" y="200"/>
                    <a:pt x="5019" y="185"/>
                  </a:cubicBezTo>
                  <a:cubicBezTo>
                    <a:pt x="4976" y="170"/>
                    <a:pt x="4930" y="159"/>
                    <a:pt x="4883" y="154"/>
                  </a:cubicBezTo>
                  <a:cubicBezTo>
                    <a:pt x="4839" y="150"/>
                    <a:pt x="4795" y="149"/>
                    <a:pt x="4750" y="149"/>
                  </a:cubicBezTo>
                  <a:cubicBezTo>
                    <a:pt x="4686" y="149"/>
                    <a:pt x="4622" y="152"/>
                    <a:pt x="4559" y="158"/>
                  </a:cubicBezTo>
                  <a:cubicBezTo>
                    <a:pt x="4540" y="160"/>
                    <a:pt x="4522" y="162"/>
                    <a:pt x="4502" y="164"/>
                  </a:cubicBezTo>
                  <a:cubicBezTo>
                    <a:pt x="4488" y="140"/>
                    <a:pt x="4471" y="119"/>
                    <a:pt x="4451" y="100"/>
                  </a:cubicBezTo>
                  <a:cubicBezTo>
                    <a:pt x="4379" y="34"/>
                    <a:pt x="4277" y="11"/>
                    <a:pt x="4183"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6" name="Google Shape;2076;p42"/>
            <p:cNvSpPr/>
            <p:nvPr/>
          </p:nvSpPr>
          <p:spPr>
            <a:xfrm>
              <a:off x="3626875" y="953150"/>
              <a:ext cx="172750" cy="17125"/>
            </a:xfrm>
            <a:custGeom>
              <a:avLst/>
              <a:gdLst/>
              <a:ahLst/>
              <a:cxnLst/>
              <a:rect l="l" t="t" r="r" b="b"/>
              <a:pathLst>
                <a:path w="6910" h="685" extrusionOk="0">
                  <a:moveTo>
                    <a:pt x="5379" y="625"/>
                  </a:moveTo>
                  <a:lnTo>
                    <a:pt x="5379" y="625"/>
                  </a:lnTo>
                  <a:cubicBezTo>
                    <a:pt x="5387" y="626"/>
                    <a:pt x="5395" y="626"/>
                    <a:pt x="5401" y="626"/>
                  </a:cubicBezTo>
                  <a:cubicBezTo>
                    <a:pt x="5394" y="626"/>
                    <a:pt x="5386" y="626"/>
                    <a:pt x="5379" y="625"/>
                  </a:cubicBezTo>
                  <a:close/>
                  <a:moveTo>
                    <a:pt x="6530" y="1"/>
                  </a:moveTo>
                  <a:cubicBezTo>
                    <a:pt x="6396" y="1"/>
                    <a:pt x="6262" y="16"/>
                    <a:pt x="6128" y="28"/>
                  </a:cubicBezTo>
                  <a:cubicBezTo>
                    <a:pt x="6006" y="39"/>
                    <a:pt x="5885" y="41"/>
                    <a:pt x="5764" y="43"/>
                  </a:cubicBezTo>
                  <a:cubicBezTo>
                    <a:pt x="5677" y="43"/>
                    <a:pt x="5591" y="47"/>
                    <a:pt x="5505" y="47"/>
                  </a:cubicBezTo>
                  <a:cubicBezTo>
                    <a:pt x="5472" y="47"/>
                    <a:pt x="5438" y="46"/>
                    <a:pt x="5405" y="45"/>
                  </a:cubicBezTo>
                  <a:lnTo>
                    <a:pt x="5405" y="45"/>
                  </a:lnTo>
                  <a:cubicBezTo>
                    <a:pt x="5184" y="34"/>
                    <a:pt x="4962" y="33"/>
                    <a:pt x="4740" y="26"/>
                  </a:cubicBezTo>
                  <a:cubicBezTo>
                    <a:pt x="4722" y="26"/>
                    <a:pt x="4703" y="26"/>
                    <a:pt x="4685" y="26"/>
                  </a:cubicBezTo>
                  <a:cubicBezTo>
                    <a:pt x="4585" y="26"/>
                    <a:pt x="4484" y="30"/>
                    <a:pt x="4382" y="35"/>
                  </a:cubicBezTo>
                  <a:cubicBezTo>
                    <a:pt x="4330" y="38"/>
                    <a:pt x="4278" y="38"/>
                    <a:pt x="4226" y="38"/>
                  </a:cubicBezTo>
                  <a:cubicBezTo>
                    <a:pt x="4209" y="38"/>
                    <a:pt x="4191" y="38"/>
                    <a:pt x="4174" y="38"/>
                  </a:cubicBezTo>
                  <a:cubicBezTo>
                    <a:pt x="4139" y="38"/>
                    <a:pt x="4104" y="38"/>
                    <a:pt x="4069" y="39"/>
                  </a:cubicBezTo>
                  <a:cubicBezTo>
                    <a:pt x="3966" y="40"/>
                    <a:pt x="3864" y="46"/>
                    <a:pt x="3761" y="50"/>
                  </a:cubicBezTo>
                  <a:cubicBezTo>
                    <a:pt x="3718" y="52"/>
                    <a:pt x="3675" y="53"/>
                    <a:pt x="3631" y="53"/>
                  </a:cubicBezTo>
                  <a:cubicBezTo>
                    <a:pt x="3579" y="53"/>
                    <a:pt x="3526" y="52"/>
                    <a:pt x="3473" y="51"/>
                  </a:cubicBezTo>
                  <a:cubicBezTo>
                    <a:pt x="3435" y="51"/>
                    <a:pt x="3396" y="50"/>
                    <a:pt x="3358" y="50"/>
                  </a:cubicBezTo>
                  <a:cubicBezTo>
                    <a:pt x="3319" y="50"/>
                    <a:pt x="3281" y="51"/>
                    <a:pt x="3242" y="51"/>
                  </a:cubicBezTo>
                  <a:cubicBezTo>
                    <a:pt x="3165" y="48"/>
                    <a:pt x="3089" y="46"/>
                    <a:pt x="3013" y="46"/>
                  </a:cubicBezTo>
                  <a:cubicBezTo>
                    <a:pt x="2996" y="46"/>
                    <a:pt x="2980" y="47"/>
                    <a:pt x="2963" y="47"/>
                  </a:cubicBezTo>
                  <a:cubicBezTo>
                    <a:pt x="2919" y="47"/>
                    <a:pt x="2875" y="47"/>
                    <a:pt x="2831" y="47"/>
                  </a:cubicBezTo>
                  <a:cubicBezTo>
                    <a:pt x="2686" y="47"/>
                    <a:pt x="2541" y="45"/>
                    <a:pt x="2395" y="43"/>
                  </a:cubicBezTo>
                  <a:cubicBezTo>
                    <a:pt x="2204" y="40"/>
                    <a:pt x="2013" y="32"/>
                    <a:pt x="1822" y="30"/>
                  </a:cubicBezTo>
                  <a:cubicBezTo>
                    <a:pt x="1803" y="29"/>
                    <a:pt x="1785" y="29"/>
                    <a:pt x="1766" y="29"/>
                  </a:cubicBezTo>
                  <a:cubicBezTo>
                    <a:pt x="1478" y="29"/>
                    <a:pt x="1189" y="48"/>
                    <a:pt x="901" y="48"/>
                  </a:cubicBezTo>
                  <a:cubicBezTo>
                    <a:pt x="818" y="48"/>
                    <a:pt x="735" y="46"/>
                    <a:pt x="652" y="42"/>
                  </a:cubicBezTo>
                  <a:cubicBezTo>
                    <a:pt x="587" y="38"/>
                    <a:pt x="520" y="30"/>
                    <a:pt x="454" y="30"/>
                  </a:cubicBezTo>
                  <a:cubicBezTo>
                    <a:pt x="429" y="30"/>
                    <a:pt x="404" y="31"/>
                    <a:pt x="379" y="34"/>
                  </a:cubicBezTo>
                  <a:cubicBezTo>
                    <a:pt x="298" y="43"/>
                    <a:pt x="237" y="111"/>
                    <a:pt x="224" y="187"/>
                  </a:cubicBezTo>
                  <a:cubicBezTo>
                    <a:pt x="221" y="188"/>
                    <a:pt x="218" y="190"/>
                    <a:pt x="214" y="191"/>
                  </a:cubicBezTo>
                  <a:cubicBezTo>
                    <a:pt x="117" y="225"/>
                    <a:pt x="22" y="289"/>
                    <a:pt x="10" y="401"/>
                  </a:cubicBezTo>
                  <a:cubicBezTo>
                    <a:pt x="1" y="479"/>
                    <a:pt x="45" y="561"/>
                    <a:pt x="117" y="597"/>
                  </a:cubicBezTo>
                  <a:cubicBezTo>
                    <a:pt x="186" y="631"/>
                    <a:pt x="262" y="650"/>
                    <a:pt x="337" y="668"/>
                  </a:cubicBezTo>
                  <a:cubicBezTo>
                    <a:pt x="376" y="677"/>
                    <a:pt x="413" y="681"/>
                    <a:pt x="451" y="684"/>
                  </a:cubicBezTo>
                  <a:cubicBezTo>
                    <a:pt x="474" y="685"/>
                    <a:pt x="497" y="685"/>
                    <a:pt x="519" y="685"/>
                  </a:cubicBezTo>
                  <a:cubicBezTo>
                    <a:pt x="551" y="685"/>
                    <a:pt x="582" y="684"/>
                    <a:pt x="614" y="684"/>
                  </a:cubicBezTo>
                  <a:cubicBezTo>
                    <a:pt x="708" y="681"/>
                    <a:pt x="802" y="682"/>
                    <a:pt x="896" y="676"/>
                  </a:cubicBezTo>
                  <a:cubicBezTo>
                    <a:pt x="1085" y="662"/>
                    <a:pt x="1269" y="633"/>
                    <a:pt x="1456" y="615"/>
                  </a:cubicBezTo>
                  <a:cubicBezTo>
                    <a:pt x="1674" y="608"/>
                    <a:pt x="1891" y="612"/>
                    <a:pt x="2108" y="608"/>
                  </a:cubicBezTo>
                  <a:cubicBezTo>
                    <a:pt x="2123" y="608"/>
                    <a:pt x="2137" y="608"/>
                    <a:pt x="2152" y="608"/>
                  </a:cubicBezTo>
                  <a:cubicBezTo>
                    <a:pt x="2243" y="608"/>
                    <a:pt x="2335" y="611"/>
                    <a:pt x="2426" y="613"/>
                  </a:cubicBezTo>
                  <a:cubicBezTo>
                    <a:pt x="2441" y="613"/>
                    <a:pt x="2456" y="613"/>
                    <a:pt x="2470" y="613"/>
                  </a:cubicBezTo>
                  <a:cubicBezTo>
                    <a:pt x="2564" y="613"/>
                    <a:pt x="2657" y="608"/>
                    <a:pt x="2751" y="604"/>
                  </a:cubicBezTo>
                  <a:cubicBezTo>
                    <a:pt x="2942" y="596"/>
                    <a:pt x="3134" y="589"/>
                    <a:pt x="3326" y="589"/>
                  </a:cubicBezTo>
                  <a:cubicBezTo>
                    <a:pt x="3344" y="589"/>
                    <a:pt x="3362" y="589"/>
                    <a:pt x="3380" y="589"/>
                  </a:cubicBezTo>
                  <a:cubicBezTo>
                    <a:pt x="3564" y="589"/>
                    <a:pt x="3749" y="594"/>
                    <a:pt x="3934" y="597"/>
                  </a:cubicBezTo>
                  <a:cubicBezTo>
                    <a:pt x="4331" y="604"/>
                    <a:pt x="4730" y="601"/>
                    <a:pt x="5127" y="612"/>
                  </a:cubicBezTo>
                  <a:lnTo>
                    <a:pt x="5127" y="612"/>
                  </a:lnTo>
                  <a:cubicBezTo>
                    <a:pt x="5211" y="617"/>
                    <a:pt x="5295" y="621"/>
                    <a:pt x="5379" y="625"/>
                  </a:cubicBezTo>
                  <a:lnTo>
                    <a:pt x="5379" y="625"/>
                  </a:lnTo>
                  <a:cubicBezTo>
                    <a:pt x="5379" y="625"/>
                    <a:pt x="5379" y="625"/>
                    <a:pt x="5378" y="625"/>
                  </a:cubicBezTo>
                  <a:lnTo>
                    <a:pt x="5378" y="625"/>
                  </a:lnTo>
                  <a:cubicBezTo>
                    <a:pt x="5585" y="635"/>
                    <a:pt x="5791" y="644"/>
                    <a:pt x="5997" y="644"/>
                  </a:cubicBezTo>
                  <a:cubicBezTo>
                    <a:pt x="6029" y="644"/>
                    <a:pt x="6060" y="644"/>
                    <a:pt x="6092" y="644"/>
                  </a:cubicBezTo>
                  <a:cubicBezTo>
                    <a:pt x="6201" y="642"/>
                    <a:pt x="6309" y="633"/>
                    <a:pt x="6418" y="621"/>
                  </a:cubicBezTo>
                  <a:cubicBezTo>
                    <a:pt x="6475" y="615"/>
                    <a:pt x="6531" y="607"/>
                    <a:pt x="6588" y="598"/>
                  </a:cubicBezTo>
                  <a:cubicBezTo>
                    <a:pt x="6672" y="585"/>
                    <a:pt x="6768" y="569"/>
                    <a:pt x="6831" y="511"/>
                  </a:cubicBezTo>
                  <a:cubicBezTo>
                    <a:pt x="6880" y="466"/>
                    <a:pt x="6909" y="407"/>
                    <a:pt x="6899" y="339"/>
                  </a:cubicBezTo>
                  <a:cubicBezTo>
                    <a:pt x="6891" y="280"/>
                    <a:pt x="6855" y="233"/>
                    <a:pt x="6805" y="202"/>
                  </a:cubicBezTo>
                  <a:cubicBezTo>
                    <a:pt x="6791" y="193"/>
                    <a:pt x="6775" y="187"/>
                    <a:pt x="6759" y="183"/>
                  </a:cubicBezTo>
                  <a:cubicBezTo>
                    <a:pt x="6756" y="79"/>
                    <a:pt x="6670" y="3"/>
                    <a:pt x="6569" y="1"/>
                  </a:cubicBezTo>
                  <a:cubicBezTo>
                    <a:pt x="6556" y="1"/>
                    <a:pt x="6543" y="1"/>
                    <a:pt x="653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7" name="Google Shape;2077;p42"/>
            <p:cNvSpPr/>
            <p:nvPr/>
          </p:nvSpPr>
          <p:spPr>
            <a:xfrm>
              <a:off x="3731475" y="934400"/>
              <a:ext cx="9750" cy="9250"/>
            </a:xfrm>
            <a:custGeom>
              <a:avLst/>
              <a:gdLst/>
              <a:ahLst/>
              <a:cxnLst/>
              <a:rect l="l" t="t" r="r" b="b"/>
              <a:pathLst>
                <a:path w="390" h="370" extrusionOk="0">
                  <a:moveTo>
                    <a:pt x="203" y="0"/>
                  </a:moveTo>
                  <a:cubicBezTo>
                    <a:pt x="108" y="0"/>
                    <a:pt x="22" y="65"/>
                    <a:pt x="11" y="166"/>
                  </a:cubicBezTo>
                  <a:cubicBezTo>
                    <a:pt x="1" y="262"/>
                    <a:pt x="74" y="364"/>
                    <a:pt x="174" y="369"/>
                  </a:cubicBezTo>
                  <a:cubicBezTo>
                    <a:pt x="179" y="369"/>
                    <a:pt x="183" y="369"/>
                    <a:pt x="187" y="369"/>
                  </a:cubicBezTo>
                  <a:cubicBezTo>
                    <a:pt x="283" y="369"/>
                    <a:pt x="368" y="306"/>
                    <a:pt x="379" y="206"/>
                  </a:cubicBezTo>
                  <a:cubicBezTo>
                    <a:pt x="389" y="109"/>
                    <a:pt x="316" y="7"/>
                    <a:pt x="216" y="1"/>
                  </a:cubicBezTo>
                  <a:cubicBezTo>
                    <a:pt x="211" y="1"/>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8" name="Google Shape;2078;p42"/>
            <p:cNvSpPr/>
            <p:nvPr/>
          </p:nvSpPr>
          <p:spPr>
            <a:xfrm>
              <a:off x="3745425" y="934750"/>
              <a:ext cx="9750" cy="9250"/>
            </a:xfrm>
            <a:custGeom>
              <a:avLst/>
              <a:gdLst/>
              <a:ahLst/>
              <a:cxnLst/>
              <a:rect l="l" t="t" r="r" b="b"/>
              <a:pathLst>
                <a:path w="390" h="370" extrusionOk="0">
                  <a:moveTo>
                    <a:pt x="203" y="0"/>
                  </a:moveTo>
                  <a:cubicBezTo>
                    <a:pt x="108" y="0"/>
                    <a:pt x="22" y="64"/>
                    <a:pt x="11" y="164"/>
                  </a:cubicBezTo>
                  <a:cubicBezTo>
                    <a:pt x="1" y="260"/>
                    <a:pt x="74" y="363"/>
                    <a:pt x="174" y="369"/>
                  </a:cubicBezTo>
                  <a:cubicBezTo>
                    <a:pt x="178" y="369"/>
                    <a:pt x="183" y="369"/>
                    <a:pt x="187" y="369"/>
                  </a:cubicBezTo>
                  <a:cubicBezTo>
                    <a:pt x="282" y="369"/>
                    <a:pt x="368" y="305"/>
                    <a:pt x="379" y="205"/>
                  </a:cubicBezTo>
                  <a:cubicBezTo>
                    <a:pt x="389" y="109"/>
                    <a:pt x="317" y="6"/>
                    <a:pt x="216" y="1"/>
                  </a:cubicBezTo>
                  <a:cubicBezTo>
                    <a:pt x="211" y="0"/>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9" name="Google Shape;2079;p42"/>
            <p:cNvSpPr/>
            <p:nvPr/>
          </p:nvSpPr>
          <p:spPr>
            <a:xfrm>
              <a:off x="3620875" y="897275"/>
              <a:ext cx="181200" cy="79375"/>
            </a:xfrm>
            <a:custGeom>
              <a:avLst/>
              <a:gdLst/>
              <a:ahLst/>
              <a:cxnLst/>
              <a:rect l="l" t="t" r="r" b="b"/>
              <a:pathLst>
                <a:path w="7248" h="3175" extrusionOk="0">
                  <a:moveTo>
                    <a:pt x="4471" y="382"/>
                  </a:moveTo>
                  <a:lnTo>
                    <a:pt x="4471" y="382"/>
                  </a:lnTo>
                  <a:cubicBezTo>
                    <a:pt x="4471" y="382"/>
                    <a:pt x="4470" y="382"/>
                    <a:pt x="4470" y="382"/>
                  </a:cubicBezTo>
                  <a:cubicBezTo>
                    <a:pt x="4470" y="382"/>
                    <a:pt x="4471" y="382"/>
                    <a:pt x="4471" y="382"/>
                  </a:cubicBezTo>
                  <a:close/>
                  <a:moveTo>
                    <a:pt x="5818" y="760"/>
                  </a:moveTo>
                  <a:cubicBezTo>
                    <a:pt x="5818" y="760"/>
                    <a:pt x="5819" y="761"/>
                    <a:pt x="5820" y="761"/>
                  </a:cubicBezTo>
                  <a:cubicBezTo>
                    <a:pt x="5820" y="761"/>
                    <a:pt x="5819" y="760"/>
                    <a:pt x="5818" y="760"/>
                  </a:cubicBezTo>
                  <a:close/>
                  <a:moveTo>
                    <a:pt x="4660" y="371"/>
                  </a:moveTo>
                  <a:cubicBezTo>
                    <a:pt x="4728" y="373"/>
                    <a:pt x="4793" y="378"/>
                    <a:pt x="4859" y="385"/>
                  </a:cubicBezTo>
                  <a:cubicBezTo>
                    <a:pt x="5000" y="405"/>
                    <a:pt x="5136" y="432"/>
                    <a:pt x="5273" y="464"/>
                  </a:cubicBezTo>
                  <a:cubicBezTo>
                    <a:pt x="5329" y="481"/>
                    <a:pt x="5385" y="499"/>
                    <a:pt x="5440" y="520"/>
                  </a:cubicBezTo>
                  <a:cubicBezTo>
                    <a:pt x="5465" y="531"/>
                    <a:pt x="5489" y="542"/>
                    <a:pt x="5512" y="554"/>
                  </a:cubicBezTo>
                  <a:cubicBezTo>
                    <a:pt x="5616" y="616"/>
                    <a:pt x="5714" y="685"/>
                    <a:pt x="5812" y="756"/>
                  </a:cubicBezTo>
                  <a:cubicBezTo>
                    <a:pt x="5814" y="757"/>
                    <a:pt x="5815" y="759"/>
                    <a:pt x="5816" y="759"/>
                  </a:cubicBezTo>
                  <a:cubicBezTo>
                    <a:pt x="5817" y="759"/>
                    <a:pt x="5817" y="759"/>
                    <a:pt x="5818" y="760"/>
                  </a:cubicBezTo>
                  <a:lnTo>
                    <a:pt x="5818" y="760"/>
                  </a:lnTo>
                  <a:cubicBezTo>
                    <a:pt x="5817" y="759"/>
                    <a:pt x="5817" y="759"/>
                    <a:pt x="5817" y="759"/>
                  </a:cubicBezTo>
                  <a:lnTo>
                    <a:pt x="5817" y="759"/>
                  </a:lnTo>
                  <a:cubicBezTo>
                    <a:pt x="5858" y="793"/>
                    <a:pt x="5899" y="825"/>
                    <a:pt x="5939" y="860"/>
                  </a:cubicBezTo>
                  <a:cubicBezTo>
                    <a:pt x="5940" y="862"/>
                    <a:pt x="5941" y="863"/>
                    <a:pt x="5943" y="864"/>
                  </a:cubicBezTo>
                  <a:cubicBezTo>
                    <a:pt x="5943" y="865"/>
                    <a:pt x="5944" y="865"/>
                    <a:pt x="5944" y="866"/>
                  </a:cubicBezTo>
                  <a:cubicBezTo>
                    <a:pt x="5951" y="874"/>
                    <a:pt x="5958" y="881"/>
                    <a:pt x="5965" y="887"/>
                  </a:cubicBezTo>
                  <a:cubicBezTo>
                    <a:pt x="5968" y="889"/>
                    <a:pt x="5972" y="892"/>
                    <a:pt x="5974" y="896"/>
                  </a:cubicBezTo>
                  <a:cubicBezTo>
                    <a:pt x="5976" y="898"/>
                    <a:pt x="5979" y="899"/>
                    <a:pt x="5981" y="902"/>
                  </a:cubicBezTo>
                  <a:cubicBezTo>
                    <a:pt x="5989" y="910"/>
                    <a:pt x="5998" y="919"/>
                    <a:pt x="6006" y="928"/>
                  </a:cubicBezTo>
                  <a:cubicBezTo>
                    <a:pt x="6000" y="922"/>
                    <a:pt x="5995" y="916"/>
                    <a:pt x="5989" y="911"/>
                  </a:cubicBezTo>
                  <a:lnTo>
                    <a:pt x="5989" y="911"/>
                  </a:lnTo>
                  <a:cubicBezTo>
                    <a:pt x="6069" y="993"/>
                    <a:pt x="6149" y="1073"/>
                    <a:pt x="6231" y="1153"/>
                  </a:cubicBezTo>
                  <a:cubicBezTo>
                    <a:pt x="6260" y="1183"/>
                    <a:pt x="6287" y="1214"/>
                    <a:pt x="6314" y="1246"/>
                  </a:cubicBezTo>
                  <a:cubicBezTo>
                    <a:pt x="6332" y="1272"/>
                    <a:pt x="6349" y="1298"/>
                    <a:pt x="6366" y="1325"/>
                  </a:cubicBezTo>
                  <a:cubicBezTo>
                    <a:pt x="6401" y="1386"/>
                    <a:pt x="6435" y="1449"/>
                    <a:pt x="6470" y="1510"/>
                  </a:cubicBezTo>
                  <a:cubicBezTo>
                    <a:pt x="6510" y="1574"/>
                    <a:pt x="6550" y="1637"/>
                    <a:pt x="6589" y="1700"/>
                  </a:cubicBezTo>
                  <a:cubicBezTo>
                    <a:pt x="6638" y="1793"/>
                    <a:pt x="6683" y="1889"/>
                    <a:pt x="6723" y="1987"/>
                  </a:cubicBezTo>
                  <a:cubicBezTo>
                    <a:pt x="6733" y="2012"/>
                    <a:pt x="6741" y="2035"/>
                    <a:pt x="6749" y="2060"/>
                  </a:cubicBezTo>
                  <a:cubicBezTo>
                    <a:pt x="6758" y="2100"/>
                    <a:pt x="6765" y="2140"/>
                    <a:pt x="6771" y="2180"/>
                  </a:cubicBezTo>
                  <a:lnTo>
                    <a:pt x="6770" y="2179"/>
                  </a:lnTo>
                  <a:lnTo>
                    <a:pt x="6770" y="2179"/>
                  </a:lnTo>
                  <a:cubicBezTo>
                    <a:pt x="6788" y="2324"/>
                    <a:pt x="6794" y="2469"/>
                    <a:pt x="6810" y="2614"/>
                  </a:cubicBezTo>
                  <a:cubicBezTo>
                    <a:pt x="6812" y="2636"/>
                    <a:pt x="6817" y="2658"/>
                    <a:pt x="6820" y="2680"/>
                  </a:cubicBezTo>
                  <a:cubicBezTo>
                    <a:pt x="6736" y="2686"/>
                    <a:pt x="6651" y="2694"/>
                    <a:pt x="6565" y="2700"/>
                  </a:cubicBezTo>
                  <a:cubicBezTo>
                    <a:pt x="6487" y="2707"/>
                    <a:pt x="6409" y="2707"/>
                    <a:pt x="6331" y="2716"/>
                  </a:cubicBezTo>
                  <a:cubicBezTo>
                    <a:pt x="6300" y="2720"/>
                    <a:pt x="6272" y="2732"/>
                    <a:pt x="6247" y="2747"/>
                  </a:cubicBezTo>
                  <a:cubicBezTo>
                    <a:pt x="6210" y="2751"/>
                    <a:pt x="6172" y="2755"/>
                    <a:pt x="6134" y="2757"/>
                  </a:cubicBezTo>
                  <a:cubicBezTo>
                    <a:pt x="5980" y="2769"/>
                    <a:pt x="5826" y="2781"/>
                    <a:pt x="5670" y="2786"/>
                  </a:cubicBezTo>
                  <a:cubicBezTo>
                    <a:pt x="5650" y="2786"/>
                    <a:pt x="5630" y="2786"/>
                    <a:pt x="5610" y="2786"/>
                  </a:cubicBezTo>
                  <a:cubicBezTo>
                    <a:pt x="5561" y="2786"/>
                    <a:pt x="5513" y="2786"/>
                    <a:pt x="5464" y="2785"/>
                  </a:cubicBezTo>
                  <a:cubicBezTo>
                    <a:pt x="5278" y="2781"/>
                    <a:pt x="5091" y="2771"/>
                    <a:pt x="4905" y="2769"/>
                  </a:cubicBezTo>
                  <a:cubicBezTo>
                    <a:pt x="4895" y="2769"/>
                    <a:pt x="4886" y="2769"/>
                    <a:pt x="4876" y="2769"/>
                  </a:cubicBezTo>
                  <a:cubicBezTo>
                    <a:pt x="4683" y="2769"/>
                    <a:pt x="4492" y="2779"/>
                    <a:pt x="4298" y="2785"/>
                  </a:cubicBezTo>
                  <a:cubicBezTo>
                    <a:pt x="4088" y="2792"/>
                    <a:pt x="3878" y="2792"/>
                    <a:pt x="3669" y="2795"/>
                  </a:cubicBezTo>
                  <a:cubicBezTo>
                    <a:pt x="3477" y="2800"/>
                    <a:pt x="3283" y="2804"/>
                    <a:pt x="3091" y="2805"/>
                  </a:cubicBezTo>
                  <a:cubicBezTo>
                    <a:pt x="2907" y="2804"/>
                    <a:pt x="2723" y="2803"/>
                    <a:pt x="2539" y="2797"/>
                  </a:cubicBezTo>
                  <a:cubicBezTo>
                    <a:pt x="2125" y="2785"/>
                    <a:pt x="1711" y="2757"/>
                    <a:pt x="1297" y="2747"/>
                  </a:cubicBezTo>
                  <a:cubicBezTo>
                    <a:pt x="1113" y="2741"/>
                    <a:pt x="928" y="2741"/>
                    <a:pt x="743" y="2731"/>
                  </a:cubicBezTo>
                  <a:cubicBezTo>
                    <a:pt x="651" y="2725"/>
                    <a:pt x="559" y="2721"/>
                    <a:pt x="466" y="2716"/>
                  </a:cubicBezTo>
                  <a:cubicBezTo>
                    <a:pt x="482" y="2666"/>
                    <a:pt x="498" y="2616"/>
                    <a:pt x="515" y="2566"/>
                  </a:cubicBezTo>
                  <a:cubicBezTo>
                    <a:pt x="586" y="2399"/>
                    <a:pt x="660" y="2236"/>
                    <a:pt x="747" y="2079"/>
                  </a:cubicBezTo>
                  <a:cubicBezTo>
                    <a:pt x="773" y="2038"/>
                    <a:pt x="799" y="1998"/>
                    <a:pt x="826" y="1959"/>
                  </a:cubicBezTo>
                  <a:cubicBezTo>
                    <a:pt x="857" y="1919"/>
                    <a:pt x="890" y="1881"/>
                    <a:pt x="924" y="1845"/>
                  </a:cubicBezTo>
                  <a:cubicBezTo>
                    <a:pt x="964" y="1806"/>
                    <a:pt x="1006" y="1768"/>
                    <a:pt x="1050" y="1733"/>
                  </a:cubicBezTo>
                  <a:cubicBezTo>
                    <a:pt x="1106" y="1694"/>
                    <a:pt x="1161" y="1657"/>
                    <a:pt x="1218" y="1621"/>
                  </a:cubicBezTo>
                  <a:cubicBezTo>
                    <a:pt x="1271" y="1594"/>
                    <a:pt x="1321" y="1569"/>
                    <a:pt x="1374" y="1546"/>
                  </a:cubicBezTo>
                  <a:cubicBezTo>
                    <a:pt x="1416" y="1530"/>
                    <a:pt x="1458" y="1516"/>
                    <a:pt x="1502" y="1504"/>
                  </a:cubicBezTo>
                  <a:cubicBezTo>
                    <a:pt x="1533" y="1496"/>
                    <a:pt x="1564" y="1490"/>
                    <a:pt x="1596" y="1485"/>
                  </a:cubicBezTo>
                  <a:cubicBezTo>
                    <a:pt x="1629" y="1481"/>
                    <a:pt x="1662" y="1479"/>
                    <a:pt x="1695" y="1478"/>
                  </a:cubicBezTo>
                  <a:cubicBezTo>
                    <a:pt x="1753" y="1479"/>
                    <a:pt x="1811" y="1484"/>
                    <a:pt x="1868" y="1489"/>
                  </a:cubicBezTo>
                  <a:cubicBezTo>
                    <a:pt x="1960" y="1501"/>
                    <a:pt x="2052" y="1516"/>
                    <a:pt x="2142" y="1536"/>
                  </a:cubicBezTo>
                  <a:cubicBezTo>
                    <a:pt x="2178" y="1548"/>
                    <a:pt x="2212" y="1559"/>
                    <a:pt x="2247" y="1573"/>
                  </a:cubicBezTo>
                  <a:cubicBezTo>
                    <a:pt x="2252" y="1575"/>
                    <a:pt x="2257" y="1577"/>
                    <a:pt x="2262" y="1580"/>
                  </a:cubicBezTo>
                  <a:cubicBezTo>
                    <a:pt x="2269" y="1581"/>
                    <a:pt x="2277" y="1582"/>
                    <a:pt x="2285" y="1585"/>
                  </a:cubicBezTo>
                  <a:cubicBezTo>
                    <a:pt x="2318" y="1598"/>
                    <a:pt x="2351" y="1615"/>
                    <a:pt x="2382" y="1632"/>
                  </a:cubicBezTo>
                  <a:cubicBezTo>
                    <a:pt x="2395" y="1638"/>
                    <a:pt x="2407" y="1645"/>
                    <a:pt x="2420" y="1652"/>
                  </a:cubicBezTo>
                  <a:cubicBezTo>
                    <a:pt x="2420" y="1652"/>
                    <a:pt x="2420" y="1652"/>
                    <a:pt x="2420" y="1653"/>
                  </a:cubicBezTo>
                  <a:cubicBezTo>
                    <a:pt x="2427" y="1656"/>
                    <a:pt x="2434" y="1661"/>
                    <a:pt x="2441" y="1663"/>
                  </a:cubicBezTo>
                  <a:cubicBezTo>
                    <a:pt x="2467" y="1677"/>
                    <a:pt x="2492" y="1692"/>
                    <a:pt x="2518" y="1705"/>
                  </a:cubicBezTo>
                  <a:cubicBezTo>
                    <a:pt x="2540" y="1716"/>
                    <a:pt x="2561" y="1726"/>
                    <a:pt x="2582" y="1736"/>
                  </a:cubicBezTo>
                  <a:cubicBezTo>
                    <a:pt x="2595" y="1743"/>
                    <a:pt x="2608" y="1749"/>
                    <a:pt x="2620" y="1755"/>
                  </a:cubicBezTo>
                  <a:cubicBezTo>
                    <a:pt x="2656" y="1775"/>
                    <a:pt x="2691" y="1795"/>
                    <a:pt x="2728" y="1815"/>
                  </a:cubicBezTo>
                  <a:cubicBezTo>
                    <a:pt x="2736" y="1797"/>
                    <a:pt x="2744" y="1780"/>
                    <a:pt x="2752" y="1764"/>
                  </a:cubicBezTo>
                  <a:cubicBezTo>
                    <a:pt x="2781" y="1697"/>
                    <a:pt x="2817" y="1633"/>
                    <a:pt x="2856" y="1572"/>
                  </a:cubicBezTo>
                  <a:cubicBezTo>
                    <a:pt x="2859" y="1566"/>
                    <a:pt x="2863" y="1561"/>
                    <a:pt x="2866" y="1556"/>
                  </a:cubicBezTo>
                  <a:cubicBezTo>
                    <a:pt x="2884" y="1527"/>
                    <a:pt x="2905" y="1500"/>
                    <a:pt x="2925" y="1472"/>
                  </a:cubicBezTo>
                  <a:cubicBezTo>
                    <a:pt x="2990" y="1366"/>
                    <a:pt x="3056" y="1265"/>
                    <a:pt x="3130" y="1165"/>
                  </a:cubicBezTo>
                  <a:lnTo>
                    <a:pt x="3130" y="1166"/>
                  </a:lnTo>
                  <a:cubicBezTo>
                    <a:pt x="3207" y="1066"/>
                    <a:pt x="3283" y="967"/>
                    <a:pt x="3368" y="874"/>
                  </a:cubicBezTo>
                  <a:cubicBezTo>
                    <a:pt x="3399" y="844"/>
                    <a:pt x="3430" y="817"/>
                    <a:pt x="3463" y="792"/>
                  </a:cubicBezTo>
                  <a:cubicBezTo>
                    <a:pt x="3541" y="733"/>
                    <a:pt x="3624" y="684"/>
                    <a:pt x="3709" y="636"/>
                  </a:cubicBezTo>
                  <a:cubicBezTo>
                    <a:pt x="3799" y="587"/>
                    <a:pt x="3889" y="542"/>
                    <a:pt x="3983" y="504"/>
                  </a:cubicBezTo>
                  <a:cubicBezTo>
                    <a:pt x="4038" y="482"/>
                    <a:pt x="4094" y="462"/>
                    <a:pt x="4151" y="444"/>
                  </a:cubicBezTo>
                  <a:cubicBezTo>
                    <a:pt x="4204" y="430"/>
                    <a:pt x="4256" y="418"/>
                    <a:pt x="4310" y="408"/>
                  </a:cubicBezTo>
                  <a:cubicBezTo>
                    <a:pt x="4364" y="396"/>
                    <a:pt x="4417" y="388"/>
                    <a:pt x="4472" y="381"/>
                  </a:cubicBezTo>
                  <a:lnTo>
                    <a:pt x="4472" y="381"/>
                  </a:lnTo>
                  <a:cubicBezTo>
                    <a:pt x="4472" y="381"/>
                    <a:pt x="4471" y="382"/>
                    <a:pt x="4471" y="382"/>
                  </a:cubicBezTo>
                  <a:lnTo>
                    <a:pt x="4471" y="382"/>
                  </a:lnTo>
                  <a:cubicBezTo>
                    <a:pt x="4535" y="377"/>
                    <a:pt x="4597" y="372"/>
                    <a:pt x="4660" y="371"/>
                  </a:cubicBezTo>
                  <a:close/>
                  <a:moveTo>
                    <a:pt x="4637" y="1"/>
                  </a:moveTo>
                  <a:cubicBezTo>
                    <a:pt x="4562" y="1"/>
                    <a:pt x="4487" y="6"/>
                    <a:pt x="4413" y="16"/>
                  </a:cubicBezTo>
                  <a:cubicBezTo>
                    <a:pt x="4214" y="44"/>
                    <a:pt x="4015" y="86"/>
                    <a:pt x="3829" y="165"/>
                  </a:cubicBezTo>
                  <a:cubicBezTo>
                    <a:pt x="3647" y="244"/>
                    <a:pt x="3474" y="340"/>
                    <a:pt x="3307" y="446"/>
                  </a:cubicBezTo>
                  <a:cubicBezTo>
                    <a:pt x="3166" y="538"/>
                    <a:pt x="3056" y="664"/>
                    <a:pt x="2951" y="795"/>
                  </a:cubicBezTo>
                  <a:cubicBezTo>
                    <a:pt x="2883" y="880"/>
                    <a:pt x="2817" y="966"/>
                    <a:pt x="2753" y="1052"/>
                  </a:cubicBezTo>
                  <a:cubicBezTo>
                    <a:pt x="2698" y="1128"/>
                    <a:pt x="2648" y="1210"/>
                    <a:pt x="2601" y="1291"/>
                  </a:cubicBezTo>
                  <a:cubicBezTo>
                    <a:pt x="2595" y="1301"/>
                    <a:pt x="2590" y="1311"/>
                    <a:pt x="2585" y="1320"/>
                  </a:cubicBezTo>
                  <a:cubicBezTo>
                    <a:pt x="2555" y="1305"/>
                    <a:pt x="2526" y="1290"/>
                    <a:pt x="2497" y="1278"/>
                  </a:cubicBezTo>
                  <a:cubicBezTo>
                    <a:pt x="2419" y="1242"/>
                    <a:pt x="2341" y="1210"/>
                    <a:pt x="2260" y="1185"/>
                  </a:cubicBezTo>
                  <a:cubicBezTo>
                    <a:pt x="2181" y="1160"/>
                    <a:pt x="2098" y="1149"/>
                    <a:pt x="2015" y="1135"/>
                  </a:cubicBezTo>
                  <a:cubicBezTo>
                    <a:pt x="1942" y="1123"/>
                    <a:pt x="1867" y="1114"/>
                    <a:pt x="1792" y="1111"/>
                  </a:cubicBezTo>
                  <a:cubicBezTo>
                    <a:pt x="1765" y="1110"/>
                    <a:pt x="1738" y="1109"/>
                    <a:pt x="1711" y="1109"/>
                  </a:cubicBezTo>
                  <a:cubicBezTo>
                    <a:pt x="1584" y="1109"/>
                    <a:pt x="1456" y="1124"/>
                    <a:pt x="1335" y="1167"/>
                  </a:cubicBezTo>
                  <a:cubicBezTo>
                    <a:pt x="1261" y="1193"/>
                    <a:pt x="1186" y="1221"/>
                    <a:pt x="1117" y="1257"/>
                  </a:cubicBezTo>
                  <a:cubicBezTo>
                    <a:pt x="1022" y="1306"/>
                    <a:pt x="935" y="1361"/>
                    <a:pt x="848" y="1423"/>
                  </a:cubicBezTo>
                  <a:cubicBezTo>
                    <a:pt x="684" y="1538"/>
                    <a:pt x="554" y="1693"/>
                    <a:pt x="448" y="1861"/>
                  </a:cubicBezTo>
                  <a:cubicBezTo>
                    <a:pt x="342" y="2028"/>
                    <a:pt x="263" y="2214"/>
                    <a:pt x="187" y="2396"/>
                  </a:cubicBezTo>
                  <a:cubicBezTo>
                    <a:pt x="153" y="2480"/>
                    <a:pt x="124" y="2564"/>
                    <a:pt x="100" y="2651"/>
                  </a:cubicBezTo>
                  <a:cubicBezTo>
                    <a:pt x="89" y="2703"/>
                    <a:pt x="78" y="2753"/>
                    <a:pt x="67" y="2804"/>
                  </a:cubicBezTo>
                  <a:cubicBezTo>
                    <a:pt x="63" y="2820"/>
                    <a:pt x="60" y="2835"/>
                    <a:pt x="57" y="2850"/>
                  </a:cubicBezTo>
                  <a:cubicBezTo>
                    <a:pt x="50" y="2882"/>
                    <a:pt x="42" y="2913"/>
                    <a:pt x="34" y="2945"/>
                  </a:cubicBezTo>
                  <a:cubicBezTo>
                    <a:pt x="27" y="2972"/>
                    <a:pt x="20" y="2999"/>
                    <a:pt x="13" y="3027"/>
                  </a:cubicBezTo>
                  <a:cubicBezTo>
                    <a:pt x="8" y="3041"/>
                    <a:pt x="5" y="3056"/>
                    <a:pt x="0" y="3071"/>
                  </a:cubicBezTo>
                  <a:lnTo>
                    <a:pt x="36" y="3071"/>
                  </a:lnTo>
                  <a:lnTo>
                    <a:pt x="145" y="3073"/>
                  </a:lnTo>
                  <a:lnTo>
                    <a:pt x="271" y="3073"/>
                  </a:lnTo>
                  <a:cubicBezTo>
                    <a:pt x="312" y="3073"/>
                    <a:pt x="352" y="3073"/>
                    <a:pt x="392" y="3072"/>
                  </a:cubicBezTo>
                  <a:cubicBezTo>
                    <a:pt x="416"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8"/>
                    <a:pt x="517" y="3089"/>
                  </a:cubicBezTo>
                  <a:cubicBezTo>
                    <a:pt x="588" y="3092"/>
                    <a:pt x="659" y="3097"/>
                    <a:pt x="730" y="3100"/>
                  </a:cubicBezTo>
                  <a:cubicBezTo>
                    <a:pt x="910" y="3106"/>
                    <a:pt x="1090" y="3111"/>
                    <a:pt x="1270" y="3115"/>
                  </a:cubicBezTo>
                  <a:cubicBezTo>
                    <a:pt x="1641" y="3126"/>
                    <a:pt x="2012" y="3151"/>
                    <a:pt x="2383" y="3162"/>
                  </a:cubicBezTo>
                  <a:cubicBezTo>
                    <a:pt x="2594" y="3169"/>
                    <a:pt x="2804" y="3174"/>
                    <a:pt x="3016" y="3175"/>
                  </a:cubicBezTo>
                  <a:cubicBezTo>
                    <a:pt x="3034" y="3175"/>
                    <a:pt x="3051" y="3175"/>
                    <a:pt x="3069" y="3175"/>
                  </a:cubicBezTo>
                  <a:cubicBezTo>
                    <a:pt x="3253" y="3175"/>
                    <a:pt x="3437" y="3170"/>
                    <a:pt x="3622" y="3166"/>
                  </a:cubicBezTo>
                  <a:cubicBezTo>
                    <a:pt x="3821" y="3161"/>
                    <a:pt x="4020" y="3162"/>
                    <a:pt x="4219" y="3158"/>
                  </a:cubicBezTo>
                  <a:cubicBezTo>
                    <a:pt x="4418" y="3151"/>
                    <a:pt x="4616" y="3142"/>
                    <a:pt x="4813" y="3138"/>
                  </a:cubicBezTo>
                  <a:cubicBezTo>
                    <a:pt x="5070" y="3140"/>
                    <a:pt x="5326" y="3156"/>
                    <a:pt x="5581" y="3156"/>
                  </a:cubicBezTo>
                  <a:cubicBezTo>
                    <a:pt x="5628" y="3156"/>
                    <a:pt x="5675" y="3155"/>
                    <a:pt x="5721" y="3154"/>
                  </a:cubicBezTo>
                  <a:cubicBezTo>
                    <a:pt x="5953" y="3148"/>
                    <a:pt x="6183" y="3123"/>
                    <a:pt x="6414" y="3102"/>
                  </a:cubicBezTo>
                  <a:cubicBezTo>
                    <a:pt x="6419" y="3105"/>
                    <a:pt x="6423" y="3111"/>
                    <a:pt x="6428" y="3114"/>
                  </a:cubicBezTo>
                  <a:cubicBezTo>
                    <a:pt x="6463" y="3112"/>
                    <a:pt x="6498" y="3110"/>
                    <a:pt x="6532" y="3107"/>
                  </a:cubicBezTo>
                  <a:cubicBezTo>
                    <a:pt x="6633" y="3100"/>
                    <a:pt x="6732" y="3096"/>
                    <a:pt x="6832" y="3091"/>
                  </a:cubicBezTo>
                  <a:cubicBezTo>
                    <a:pt x="6971" y="3084"/>
                    <a:pt x="7109" y="3078"/>
                    <a:pt x="7248" y="3074"/>
                  </a:cubicBezTo>
                  <a:cubicBezTo>
                    <a:pt x="7244" y="3043"/>
                    <a:pt x="7242" y="3012"/>
                    <a:pt x="7239" y="2982"/>
                  </a:cubicBezTo>
                  <a:cubicBezTo>
                    <a:pt x="7239" y="2980"/>
                    <a:pt x="7239" y="2979"/>
                    <a:pt x="7239" y="2977"/>
                  </a:cubicBezTo>
                  <a:cubicBezTo>
                    <a:pt x="7232" y="2940"/>
                    <a:pt x="7225" y="2904"/>
                    <a:pt x="7219" y="2867"/>
                  </a:cubicBezTo>
                  <a:cubicBezTo>
                    <a:pt x="7214" y="2840"/>
                    <a:pt x="7210" y="2812"/>
                    <a:pt x="7206" y="2784"/>
                  </a:cubicBezTo>
                  <a:cubicBezTo>
                    <a:pt x="7195" y="2723"/>
                    <a:pt x="7185" y="2662"/>
                    <a:pt x="7177" y="2603"/>
                  </a:cubicBezTo>
                  <a:cubicBezTo>
                    <a:pt x="7164" y="2508"/>
                    <a:pt x="7153" y="2412"/>
                    <a:pt x="7152" y="2316"/>
                  </a:cubicBezTo>
                  <a:cubicBezTo>
                    <a:pt x="7151" y="2307"/>
                    <a:pt x="7152" y="2298"/>
                    <a:pt x="7155" y="2287"/>
                  </a:cubicBezTo>
                  <a:cubicBezTo>
                    <a:pt x="7143" y="2141"/>
                    <a:pt x="7123" y="1996"/>
                    <a:pt x="7071" y="1857"/>
                  </a:cubicBezTo>
                  <a:cubicBezTo>
                    <a:pt x="7031" y="1755"/>
                    <a:pt x="6984" y="1651"/>
                    <a:pt x="6931" y="1553"/>
                  </a:cubicBezTo>
                  <a:cubicBezTo>
                    <a:pt x="6882" y="1464"/>
                    <a:pt x="6826" y="1380"/>
                    <a:pt x="6772" y="1293"/>
                  </a:cubicBezTo>
                  <a:cubicBezTo>
                    <a:pt x="6713" y="1186"/>
                    <a:pt x="6658" y="1076"/>
                    <a:pt x="6579" y="984"/>
                  </a:cubicBezTo>
                  <a:cubicBezTo>
                    <a:pt x="6506" y="897"/>
                    <a:pt x="6421" y="820"/>
                    <a:pt x="6340" y="740"/>
                  </a:cubicBezTo>
                  <a:cubicBezTo>
                    <a:pt x="6309" y="709"/>
                    <a:pt x="6278" y="671"/>
                    <a:pt x="6242" y="641"/>
                  </a:cubicBezTo>
                  <a:cubicBezTo>
                    <a:pt x="6240" y="640"/>
                    <a:pt x="6239" y="637"/>
                    <a:pt x="6237" y="635"/>
                  </a:cubicBezTo>
                  <a:cubicBezTo>
                    <a:pt x="6235" y="633"/>
                    <a:pt x="6232" y="632"/>
                    <a:pt x="6230" y="629"/>
                  </a:cubicBezTo>
                  <a:cubicBezTo>
                    <a:pt x="6229" y="628"/>
                    <a:pt x="6227" y="626"/>
                    <a:pt x="6226" y="624"/>
                  </a:cubicBezTo>
                  <a:cubicBezTo>
                    <a:pt x="6214" y="609"/>
                    <a:pt x="6200" y="597"/>
                    <a:pt x="6187" y="585"/>
                  </a:cubicBezTo>
                  <a:cubicBezTo>
                    <a:pt x="6108" y="516"/>
                    <a:pt x="6025" y="453"/>
                    <a:pt x="5941" y="393"/>
                  </a:cubicBezTo>
                  <a:cubicBezTo>
                    <a:pt x="5839" y="318"/>
                    <a:pt x="5730" y="242"/>
                    <a:pt x="5615" y="193"/>
                  </a:cubicBezTo>
                  <a:cubicBezTo>
                    <a:pt x="5430" y="111"/>
                    <a:pt x="5226" y="62"/>
                    <a:pt x="5026" y="35"/>
                  </a:cubicBezTo>
                  <a:cubicBezTo>
                    <a:pt x="4924" y="20"/>
                    <a:pt x="4823" y="5"/>
                    <a:pt x="4720" y="3"/>
                  </a:cubicBezTo>
                  <a:cubicBezTo>
                    <a:pt x="4692" y="2"/>
                    <a:pt x="4665" y="1"/>
                    <a:pt x="463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2080" name="Google Shape;2080;p42"/>
          <p:cNvSpPr/>
          <p:nvPr/>
        </p:nvSpPr>
        <p:spPr>
          <a:xfrm flipH="1">
            <a:off x="9041896" y="4160796"/>
            <a:ext cx="183" cy="248"/>
          </a:xfrm>
          <a:custGeom>
            <a:avLst/>
            <a:gdLst/>
            <a:ahLst/>
            <a:cxnLst/>
            <a:rect l="l" t="t" r="r" b="b"/>
            <a:pathLst>
              <a:path w="3" h="3" extrusionOk="0">
                <a:moveTo>
                  <a:pt x="3" y="2"/>
                </a:moveTo>
                <a:cubicBezTo>
                  <a:pt x="3" y="2"/>
                  <a:pt x="1" y="1"/>
                  <a:pt x="0" y="1"/>
                </a:cubicBezTo>
                <a:cubicBezTo>
                  <a:pt x="0" y="1"/>
                  <a:pt x="0" y="1"/>
                  <a:pt x="0" y="1"/>
                </a:cubicBezTo>
                <a:cubicBezTo>
                  <a:pt x="1" y="1"/>
                  <a:pt x="3" y="2"/>
                  <a:pt x="3"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1" name="Google Shape;2081;p42"/>
          <p:cNvSpPr/>
          <p:nvPr/>
        </p:nvSpPr>
        <p:spPr>
          <a:xfrm flipH="1">
            <a:off x="9218708" y="3283657"/>
            <a:ext cx="61" cy="83"/>
          </a:xfrm>
          <a:custGeom>
            <a:avLst/>
            <a:gdLst/>
            <a:ahLst/>
            <a:cxnLst/>
            <a:rect l="l" t="t" r="r" b="b"/>
            <a:pathLst>
              <a:path w="1" h="1" extrusionOk="0">
                <a:moveTo>
                  <a:pt x="1" y="0"/>
                </a:move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2" name="Google Shape;2082;p42"/>
          <p:cNvSpPr/>
          <p:nvPr/>
        </p:nvSpPr>
        <p:spPr>
          <a:xfrm flipH="1">
            <a:off x="9218645" y="3282502"/>
            <a:ext cx="672" cy="1155"/>
          </a:xfrm>
          <a:custGeom>
            <a:avLst/>
            <a:gdLst/>
            <a:ahLst/>
            <a:cxnLst/>
            <a:rect l="l" t="t" r="r" b="b"/>
            <a:pathLst>
              <a:path w="11" h="14" extrusionOk="0">
                <a:moveTo>
                  <a:pt x="0" y="0"/>
                </a:moveTo>
                <a:lnTo>
                  <a:pt x="0" y="0"/>
                </a:lnTo>
                <a:cubicBezTo>
                  <a:pt x="3" y="4"/>
                  <a:pt x="6" y="8"/>
                  <a:pt x="8" y="12"/>
                </a:cubicBezTo>
                <a:cubicBezTo>
                  <a:pt x="10" y="13"/>
                  <a:pt x="10" y="13"/>
                  <a:pt x="11" y="13"/>
                </a:cubicBezTo>
                <a:cubicBezTo>
                  <a:pt x="7" y="10"/>
                  <a:pt x="4" y="5"/>
                  <a:pt x="0"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3" name="Google Shape;2083;p42"/>
          <p:cNvSpPr/>
          <p:nvPr/>
        </p:nvSpPr>
        <p:spPr>
          <a:xfrm flipH="1">
            <a:off x="9094821" y="4192900"/>
            <a:ext cx="23164" cy="30699"/>
          </a:xfrm>
          <a:custGeom>
            <a:avLst/>
            <a:gdLst/>
            <a:ahLst/>
            <a:cxnLst/>
            <a:rect l="l" t="t" r="r" b="b"/>
            <a:pathLst>
              <a:path w="379" h="372" extrusionOk="0">
                <a:moveTo>
                  <a:pt x="201" y="1"/>
                </a:moveTo>
                <a:cubicBezTo>
                  <a:pt x="201" y="1"/>
                  <a:pt x="200" y="1"/>
                  <a:pt x="199" y="1"/>
                </a:cubicBezTo>
                <a:cubicBezTo>
                  <a:pt x="99" y="2"/>
                  <a:pt x="11" y="70"/>
                  <a:pt x="5" y="177"/>
                </a:cubicBezTo>
                <a:cubicBezTo>
                  <a:pt x="0" y="271"/>
                  <a:pt x="78" y="371"/>
                  <a:pt x="179" y="371"/>
                </a:cubicBezTo>
                <a:cubicBezTo>
                  <a:pt x="180" y="371"/>
                  <a:pt x="181" y="371"/>
                  <a:pt x="181" y="371"/>
                </a:cubicBezTo>
                <a:cubicBezTo>
                  <a:pt x="281" y="370"/>
                  <a:pt x="369" y="300"/>
                  <a:pt x="376" y="195"/>
                </a:cubicBezTo>
                <a:cubicBezTo>
                  <a:pt x="379" y="100"/>
                  <a:pt x="301"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4" name="Google Shape;2084;p42"/>
          <p:cNvSpPr/>
          <p:nvPr/>
        </p:nvSpPr>
        <p:spPr>
          <a:xfrm flipH="1">
            <a:off x="9105641" y="3385986"/>
            <a:ext cx="23225" cy="30699"/>
          </a:xfrm>
          <a:custGeom>
            <a:avLst/>
            <a:gdLst/>
            <a:ahLst/>
            <a:cxnLst/>
            <a:rect l="l" t="t" r="r" b="b"/>
            <a:pathLst>
              <a:path w="380" h="372" extrusionOk="0">
                <a:moveTo>
                  <a:pt x="201" y="1"/>
                </a:moveTo>
                <a:cubicBezTo>
                  <a:pt x="200" y="1"/>
                  <a:pt x="200" y="1"/>
                  <a:pt x="199" y="1"/>
                </a:cubicBezTo>
                <a:cubicBezTo>
                  <a:pt x="98" y="2"/>
                  <a:pt x="10" y="72"/>
                  <a:pt x="5" y="177"/>
                </a:cubicBezTo>
                <a:cubicBezTo>
                  <a:pt x="0" y="272"/>
                  <a:pt x="78" y="371"/>
                  <a:pt x="179" y="371"/>
                </a:cubicBezTo>
                <a:cubicBezTo>
                  <a:pt x="180" y="371"/>
                  <a:pt x="180" y="371"/>
                  <a:pt x="181" y="371"/>
                </a:cubicBezTo>
                <a:cubicBezTo>
                  <a:pt x="281" y="370"/>
                  <a:pt x="369" y="302"/>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5" name="Google Shape;2085;p42"/>
          <p:cNvSpPr/>
          <p:nvPr/>
        </p:nvSpPr>
        <p:spPr>
          <a:xfrm flipH="1">
            <a:off x="9078322" y="3401748"/>
            <a:ext cx="23225" cy="30699"/>
          </a:xfrm>
          <a:custGeom>
            <a:avLst/>
            <a:gdLst/>
            <a:ahLst/>
            <a:cxnLst/>
            <a:rect l="l" t="t" r="r" b="b"/>
            <a:pathLst>
              <a:path w="380" h="372" extrusionOk="0">
                <a:moveTo>
                  <a:pt x="201" y="1"/>
                </a:moveTo>
                <a:cubicBezTo>
                  <a:pt x="200" y="1"/>
                  <a:pt x="200" y="1"/>
                  <a:pt x="199" y="1"/>
                </a:cubicBezTo>
                <a:cubicBezTo>
                  <a:pt x="99" y="2"/>
                  <a:pt x="10" y="72"/>
                  <a:pt x="5" y="177"/>
                </a:cubicBezTo>
                <a:cubicBezTo>
                  <a:pt x="0" y="272"/>
                  <a:pt x="79" y="371"/>
                  <a:pt x="179" y="371"/>
                </a:cubicBezTo>
                <a:cubicBezTo>
                  <a:pt x="180" y="371"/>
                  <a:pt x="180" y="371"/>
                  <a:pt x="181" y="371"/>
                </a:cubicBezTo>
                <a:cubicBezTo>
                  <a:pt x="281" y="370"/>
                  <a:pt x="370" y="300"/>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6" name="Google Shape;2086;p42"/>
          <p:cNvSpPr/>
          <p:nvPr/>
        </p:nvSpPr>
        <p:spPr>
          <a:xfrm flipH="1">
            <a:off x="9084370" y="3363045"/>
            <a:ext cx="23286" cy="30699"/>
          </a:xfrm>
          <a:custGeom>
            <a:avLst/>
            <a:gdLst/>
            <a:ahLst/>
            <a:cxnLst/>
            <a:rect l="l" t="t" r="r" b="b"/>
            <a:pathLst>
              <a:path w="381" h="372" extrusionOk="0">
                <a:moveTo>
                  <a:pt x="201" y="1"/>
                </a:moveTo>
                <a:cubicBezTo>
                  <a:pt x="201" y="1"/>
                  <a:pt x="200" y="1"/>
                  <a:pt x="200" y="1"/>
                </a:cubicBezTo>
                <a:cubicBezTo>
                  <a:pt x="99" y="3"/>
                  <a:pt x="12" y="72"/>
                  <a:pt x="5" y="177"/>
                </a:cubicBezTo>
                <a:cubicBezTo>
                  <a:pt x="1" y="273"/>
                  <a:pt x="80" y="371"/>
                  <a:pt x="180" y="371"/>
                </a:cubicBezTo>
                <a:cubicBezTo>
                  <a:pt x="180" y="371"/>
                  <a:pt x="181" y="371"/>
                  <a:pt x="181" y="371"/>
                </a:cubicBezTo>
                <a:cubicBezTo>
                  <a:pt x="282" y="370"/>
                  <a:pt x="370" y="302"/>
                  <a:pt x="376"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7" name="Google Shape;2087;p42"/>
          <p:cNvSpPr/>
          <p:nvPr/>
        </p:nvSpPr>
        <p:spPr>
          <a:xfrm flipH="1">
            <a:off x="9160400" y="5206038"/>
            <a:ext cx="244" cy="1403"/>
          </a:xfrm>
          <a:custGeom>
            <a:avLst/>
            <a:gdLst/>
            <a:ahLst/>
            <a:cxnLst/>
            <a:rect l="l" t="t" r="r" b="b"/>
            <a:pathLst>
              <a:path w="4" h="17" extrusionOk="0">
                <a:moveTo>
                  <a:pt x="1" y="0"/>
                </a:moveTo>
                <a:cubicBezTo>
                  <a:pt x="1" y="0"/>
                  <a:pt x="1" y="0"/>
                  <a:pt x="1" y="1"/>
                </a:cubicBezTo>
                <a:lnTo>
                  <a:pt x="1" y="1"/>
                </a:lnTo>
                <a:cubicBezTo>
                  <a:pt x="1" y="1"/>
                  <a:pt x="1" y="0"/>
                  <a:pt x="1" y="0"/>
                </a:cubicBezTo>
                <a:close/>
                <a:moveTo>
                  <a:pt x="1" y="1"/>
                </a:moveTo>
                <a:cubicBezTo>
                  <a:pt x="1" y="5"/>
                  <a:pt x="2" y="8"/>
                  <a:pt x="2" y="11"/>
                </a:cubicBezTo>
                <a:lnTo>
                  <a:pt x="2" y="11"/>
                </a:lnTo>
                <a:cubicBezTo>
                  <a:pt x="2" y="10"/>
                  <a:pt x="2" y="8"/>
                  <a:pt x="2" y="6"/>
                </a:cubicBezTo>
                <a:cubicBezTo>
                  <a:pt x="1" y="4"/>
                  <a:pt x="1" y="2"/>
                  <a:pt x="1" y="1"/>
                </a:cubicBezTo>
                <a:close/>
                <a:moveTo>
                  <a:pt x="2" y="11"/>
                </a:moveTo>
                <a:cubicBezTo>
                  <a:pt x="2" y="13"/>
                  <a:pt x="3" y="15"/>
                  <a:pt x="3" y="16"/>
                </a:cubicBezTo>
                <a:cubicBezTo>
                  <a:pt x="3" y="14"/>
                  <a:pt x="3" y="13"/>
                  <a:pt x="2" y="11"/>
                </a:cubicBezTo>
                <a:close/>
              </a:path>
            </a:pathLst>
          </a:custGeom>
          <a:solidFill>
            <a:srgbClr val="EF9E41"/>
          </a:solidFill>
          <a:ln>
            <a:noFill/>
          </a:ln>
        </p:spPr>
        <p:txBody>
          <a:bodyPr spcFirstLastPara="1" wrap="square" lIns="91425" tIns="91425" rIns="91425" bIns="91425" anchor="ctr" anchorCtr="0">
            <a:noAutofit/>
          </a:bodyPr>
          <a:lstStyle/>
          <a:p>
            <a:endParaRPr/>
          </a:p>
        </p:txBody>
      </p:sp>
      <p:sp>
        <p:nvSpPr>
          <p:cNvPr id="2088" name="Google Shape;2088;p42"/>
          <p:cNvSpPr/>
          <p:nvPr/>
        </p:nvSpPr>
        <p:spPr>
          <a:xfrm flipH="1">
            <a:off x="9130577" y="4867693"/>
            <a:ext cx="2017" cy="165"/>
          </a:xfrm>
          <a:custGeom>
            <a:avLst/>
            <a:gdLst/>
            <a:ahLst/>
            <a:cxnLst/>
            <a:rect l="l" t="t" r="r" b="b"/>
            <a:pathLst>
              <a:path w="33" h="2" extrusionOk="0">
                <a:moveTo>
                  <a:pt x="30" y="0"/>
                </a:moveTo>
                <a:cubicBezTo>
                  <a:pt x="30" y="0"/>
                  <a:pt x="29" y="1"/>
                  <a:pt x="28" y="1"/>
                </a:cubicBezTo>
                <a:lnTo>
                  <a:pt x="32" y="1"/>
                </a:lnTo>
                <a:cubicBezTo>
                  <a:pt x="32" y="0"/>
                  <a:pt x="31" y="0"/>
                  <a:pt x="30" y="0"/>
                </a:cubicBezTo>
                <a:close/>
                <a:moveTo>
                  <a:pt x="4" y="1"/>
                </a:moveTo>
                <a:lnTo>
                  <a:pt x="4" y="1"/>
                </a:lnTo>
                <a:cubicBezTo>
                  <a:pt x="3" y="2"/>
                  <a:pt x="2" y="2"/>
                  <a:pt x="0" y="2"/>
                </a:cubicBezTo>
                <a:cubicBezTo>
                  <a:pt x="2" y="2"/>
                  <a:pt x="3" y="2"/>
                  <a:pt x="4" y="1"/>
                </a:cubicBezTo>
                <a:close/>
                <a:moveTo>
                  <a:pt x="10" y="1"/>
                </a:moveTo>
                <a:cubicBezTo>
                  <a:pt x="8" y="1"/>
                  <a:pt x="6" y="1"/>
                  <a:pt x="4" y="1"/>
                </a:cubicBezTo>
                <a:lnTo>
                  <a:pt x="4" y="1"/>
                </a:lnTo>
                <a:cubicBezTo>
                  <a:pt x="5" y="1"/>
                  <a:pt x="7" y="1"/>
                  <a:pt x="8" y="1"/>
                </a:cubicBezTo>
                <a:cubicBezTo>
                  <a:pt x="13" y="1"/>
                  <a:pt x="18" y="2"/>
                  <a:pt x="23" y="2"/>
                </a:cubicBezTo>
                <a:cubicBezTo>
                  <a:pt x="25" y="2"/>
                  <a:pt x="26" y="1"/>
                  <a:pt x="28" y="1"/>
                </a:cubicBez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89" name="Google Shape;2089;p42"/>
          <p:cNvSpPr/>
          <p:nvPr/>
        </p:nvSpPr>
        <p:spPr>
          <a:xfrm flipH="1">
            <a:off x="9109184" y="4867694"/>
            <a:ext cx="55006" cy="364257"/>
          </a:xfrm>
          <a:custGeom>
            <a:avLst/>
            <a:gdLst/>
            <a:ahLst/>
            <a:cxnLst/>
            <a:rect l="l" t="t" r="r" b="b"/>
            <a:pathLst>
              <a:path w="900" h="4414" extrusionOk="0">
                <a:moveTo>
                  <a:pt x="551" y="1"/>
                </a:moveTo>
                <a:lnTo>
                  <a:pt x="556" y="2"/>
                </a:lnTo>
                <a:cubicBezTo>
                  <a:pt x="554" y="1"/>
                  <a:pt x="553" y="1"/>
                  <a:pt x="551" y="1"/>
                </a:cubicBezTo>
                <a:cubicBezTo>
                  <a:pt x="547" y="1"/>
                  <a:pt x="543" y="2"/>
                  <a:pt x="540" y="2"/>
                </a:cubicBezTo>
                <a:cubicBezTo>
                  <a:pt x="489" y="2"/>
                  <a:pt x="441" y="24"/>
                  <a:pt x="407" y="59"/>
                </a:cubicBezTo>
                <a:cubicBezTo>
                  <a:pt x="370" y="73"/>
                  <a:pt x="337" y="96"/>
                  <a:pt x="315" y="128"/>
                </a:cubicBezTo>
                <a:cubicBezTo>
                  <a:pt x="308" y="137"/>
                  <a:pt x="304" y="146"/>
                  <a:pt x="299" y="155"/>
                </a:cubicBezTo>
                <a:cubicBezTo>
                  <a:pt x="288" y="152"/>
                  <a:pt x="276" y="149"/>
                  <a:pt x="265" y="149"/>
                </a:cubicBezTo>
                <a:cubicBezTo>
                  <a:pt x="260" y="149"/>
                  <a:pt x="255" y="149"/>
                  <a:pt x="250" y="149"/>
                </a:cubicBezTo>
                <a:cubicBezTo>
                  <a:pt x="151" y="149"/>
                  <a:pt x="80" y="226"/>
                  <a:pt x="68" y="321"/>
                </a:cubicBezTo>
                <a:cubicBezTo>
                  <a:pt x="57" y="403"/>
                  <a:pt x="66" y="487"/>
                  <a:pt x="62" y="569"/>
                </a:cubicBezTo>
                <a:cubicBezTo>
                  <a:pt x="60" y="656"/>
                  <a:pt x="52" y="741"/>
                  <a:pt x="45" y="826"/>
                </a:cubicBezTo>
                <a:cubicBezTo>
                  <a:pt x="30" y="998"/>
                  <a:pt x="17" y="1168"/>
                  <a:pt x="9" y="1340"/>
                </a:cubicBezTo>
                <a:cubicBezTo>
                  <a:pt x="1" y="1508"/>
                  <a:pt x="9" y="1678"/>
                  <a:pt x="14" y="1846"/>
                </a:cubicBezTo>
                <a:cubicBezTo>
                  <a:pt x="20" y="2024"/>
                  <a:pt x="23" y="2201"/>
                  <a:pt x="25" y="2379"/>
                </a:cubicBezTo>
                <a:cubicBezTo>
                  <a:pt x="25" y="2377"/>
                  <a:pt x="25" y="2375"/>
                  <a:pt x="26" y="2373"/>
                </a:cubicBezTo>
                <a:lnTo>
                  <a:pt x="26" y="2373"/>
                </a:lnTo>
                <a:cubicBezTo>
                  <a:pt x="23" y="2723"/>
                  <a:pt x="18" y="3073"/>
                  <a:pt x="26" y="3423"/>
                </a:cubicBezTo>
                <a:cubicBezTo>
                  <a:pt x="29" y="3531"/>
                  <a:pt x="33" y="3637"/>
                  <a:pt x="38" y="3744"/>
                </a:cubicBezTo>
                <a:cubicBezTo>
                  <a:pt x="43" y="3821"/>
                  <a:pt x="45" y="3899"/>
                  <a:pt x="54" y="3975"/>
                </a:cubicBezTo>
                <a:cubicBezTo>
                  <a:pt x="67" y="4081"/>
                  <a:pt x="75" y="4196"/>
                  <a:pt x="124" y="4292"/>
                </a:cubicBezTo>
                <a:cubicBezTo>
                  <a:pt x="160" y="4362"/>
                  <a:pt x="233" y="4413"/>
                  <a:pt x="312" y="4413"/>
                </a:cubicBezTo>
                <a:cubicBezTo>
                  <a:pt x="313" y="4413"/>
                  <a:pt x="314" y="4413"/>
                  <a:pt x="315" y="4413"/>
                </a:cubicBezTo>
                <a:cubicBezTo>
                  <a:pt x="329" y="4412"/>
                  <a:pt x="344" y="4411"/>
                  <a:pt x="357" y="4408"/>
                </a:cubicBezTo>
                <a:cubicBezTo>
                  <a:pt x="399" y="4396"/>
                  <a:pt x="441" y="4377"/>
                  <a:pt x="468" y="4342"/>
                </a:cubicBezTo>
                <a:cubicBezTo>
                  <a:pt x="485" y="4322"/>
                  <a:pt x="503" y="4300"/>
                  <a:pt x="520" y="4277"/>
                </a:cubicBezTo>
                <a:cubicBezTo>
                  <a:pt x="522" y="4273"/>
                  <a:pt x="525" y="4268"/>
                  <a:pt x="529" y="4264"/>
                </a:cubicBezTo>
                <a:cubicBezTo>
                  <a:pt x="548" y="4346"/>
                  <a:pt x="620" y="4410"/>
                  <a:pt x="707" y="4410"/>
                </a:cubicBezTo>
                <a:cubicBezTo>
                  <a:pt x="708" y="4410"/>
                  <a:pt x="709" y="4410"/>
                  <a:pt x="710" y="4410"/>
                </a:cubicBezTo>
                <a:lnTo>
                  <a:pt x="720" y="4410"/>
                </a:lnTo>
                <a:cubicBezTo>
                  <a:pt x="819" y="4404"/>
                  <a:pt x="899" y="4313"/>
                  <a:pt x="891" y="4213"/>
                </a:cubicBezTo>
                <a:cubicBezTo>
                  <a:pt x="881" y="4077"/>
                  <a:pt x="874" y="3941"/>
                  <a:pt x="871" y="3805"/>
                </a:cubicBezTo>
                <a:cubicBezTo>
                  <a:pt x="866" y="3660"/>
                  <a:pt x="856" y="3515"/>
                  <a:pt x="849" y="3369"/>
                </a:cubicBezTo>
                <a:cubicBezTo>
                  <a:pt x="834" y="3068"/>
                  <a:pt x="837" y="2764"/>
                  <a:pt x="834" y="2464"/>
                </a:cubicBezTo>
                <a:cubicBezTo>
                  <a:pt x="832" y="2272"/>
                  <a:pt x="825" y="2078"/>
                  <a:pt x="822" y="1886"/>
                </a:cubicBezTo>
                <a:cubicBezTo>
                  <a:pt x="819" y="1690"/>
                  <a:pt x="818" y="1492"/>
                  <a:pt x="817" y="1296"/>
                </a:cubicBezTo>
                <a:cubicBezTo>
                  <a:pt x="816" y="1098"/>
                  <a:pt x="811" y="902"/>
                  <a:pt x="801" y="703"/>
                </a:cubicBezTo>
                <a:cubicBezTo>
                  <a:pt x="795" y="595"/>
                  <a:pt x="788" y="487"/>
                  <a:pt x="779" y="378"/>
                </a:cubicBezTo>
                <a:cubicBezTo>
                  <a:pt x="771" y="279"/>
                  <a:pt x="763" y="167"/>
                  <a:pt x="703" y="84"/>
                </a:cubicBezTo>
                <a:cubicBezTo>
                  <a:pt x="668" y="37"/>
                  <a:pt x="622" y="10"/>
                  <a:pt x="568" y="3"/>
                </a:cubicBezTo>
                <a:cubicBezTo>
                  <a:pt x="562" y="2"/>
                  <a:pt x="556" y="1"/>
                  <a:pt x="5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0" name="Google Shape;2090;p42"/>
          <p:cNvSpPr/>
          <p:nvPr/>
        </p:nvSpPr>
        <p:spPr>
          <a:xfrm flipH="1">
            <a:off x="9131920" y="4867693"/>
            <a:ext cx="122" cy="83"/>
          </a:xfrm>
          <a:custGeom>
            <a:avLst/>
            <a:gdLst/>
            <a:ahLst/>
            <a:cxnLst/>
            <a:rect l="l" t="t" r="r" b="b"/>
            <a:pathLst>
              <a:path w="2" h="1" extrusionOk="0">
                <a:moveTo>
                  <a:pt x="1" y="1"/>
                </a:moveTo>
                <a:lnTo>
                  <a:pt x="2" y="1"/>
                </a:lnTo>
                <a:lnTo>
                  <a:pt x="2" y="1"/>
                </a:ln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91" name="Google Shape;2091;p42"/>
          <p:cNvSpPr/>
          <p:nvPr/>
        </p:nvSpPr>
        <p:spPr>
          <a:xfrm flipH="1">
            <a:off x="9024722" y="5220892"/>
            <a:ext cx="75113" cy="462379"/>
          </a:xfrm>
          <a:custGeom>
            <a:avLst/>
            <a:gdLst/>
            <a:ahLst/>
            <a:cxnLst/>
            <a:rect l="l" t="t" r="r" b="b"/>
            <a:pathLst>
              <a:path w="1229" h="5603" extrusionOk="0">
                <a:moveTo>
                  <a:pt x="804" y="0"/>
                </a:moveTo>
                <a:cubicBezTo>
                  <a:pt x="800" y="0"/>
                  <a:pt x="797" y="1"/>
                  <a:pt x="793" y="1"/>
                </a:cubicBezTo>
                <a:cubicBezTo>
                  <a:pt x="733" y="5"/>
                  <a:pt x="685" y="38"/>
                  <a:pt x="655" y="85"/>
                </a:cubicBezTo>
                <a:cubicBezTo>
                  <a:pt x="635" y="73"/>
                  <a:pt x="614" y="64"/>
                  <a:pt x="591" y="58"/>
                </a:cubicBezTo>
                <a:cubicBezTo>
                  <a:pt x="579" y="56"/>
                  <a:pt x="567" y="54"/>
                  <a:pt x="555" y="54"/>
                </a:cubicBezTo>
                <a:cubicBezTo>
                  <a:pt x="533" y="54"/>
                  <a:pt x="511" y="58"/>
                  <a:pt x="491" y="66"/>
                </a:cubicBezTo>
                <a:cubicBezTo>
                  <a:pt x="480" y="60"/>
                  <a:pt x="467" y="56"/>
                  <a:pt x="455" y="53"/>
                </a:cubicBezTo>
                <a:cubicBezTo>
                  <a:pt x="452" y="52"/>
                  <a:pt x="449" y="51"/>
                  <a:pt x="446" y="51"/>
                </a:cubicBezTo>
                <a:cubicBezTo>
                  <a:pt x="434" y="48"/>
                  <a:pt x="421" y="47"/>
                  <a:pt x="409" y="47"/>
                </a:cubicBezTo>
                <a:cubicBezTo>
                  <a:pt x="355" y="47"/>
                  <a:pt x="299" y="74"/>
                  <a:pt x="265" y="116"/>
                </a:cubicBezTo>
                <a:cubicBezTo>
                  <a:pt x="247" y="108"/>
                  <a:pt x="227" y="103"/>
                  <a:pt x="207" y="101"/>
                </a:cubicBezTo>
                <a:cubicBezTo>
                  <a:pt x="203" y="101"/>
                  <a:pt x="199" y="101"/>
                  <a:pt x="196" y="101"/>
                </a:cubicBezTo>
                <a:cubicBezTo>
                  <a:pt x="129" y="101"/>
                  <a:pt x="56" y="140"/>
                  <a:pt x="29" y="203"/>
                </a:cubicBezTo>
                <a:cubicBezTo>
                  <a:pt x="18" y="231"/>
                  <a:pt x="9" y="256"/>
                  <a:pt x="5" y="287"/>
                </a:cubicBezTo>
                <a:cubicBezTo>
                  <a:pt x="1" y="319"/>
                  <a:pt x="1" y="351"/>
                  <a:pt x="2" y="384"/>
                </a:cubicBezTo>
                <a:cubicBezTo>
                  <a:pt x="3" y="415"/>
                  <a:pt x="4" y="446"/>
                  <a:pt x="4" y="476"/>
                </a:cubicBezTo>
                <a:cubicBezTo>
                  <a:pt x="6" y="531"/>
                  <a:pt x="9" y="587"/>
                  <a:pt x="10" y="642"/>
                </a:cubicBezTo>
                <a:cubicBezTo>
                  <a:pt x="30" y="1052"/>
                  <a:pt x="38" y="1461"/>
                  <a:pt x="53" y="1869"/>
                </a:cubicBezTo>
                <a:cubicBezTo>
                  <a:pt x="68" y="2280"/>
                  <a:pt x="93" y="2688"/>
                  <a:pt x="129" y="3096"/>
                </a:cubicBezTo>
                <a:cubicBezTo>
                  <a:pt x="163" y="3489"/>
                  <a:pt x="208" y="3883"/>
                  <a:pt x="236" y="4276"/>
                </a:cubicBezTo>
                <a:cubicBezTo>
                  <a:pt x="250" y="4476"/>
                  <a:pt x="273" y="4674"/>
                  <a:pt x="290" y="4873"/>
                </a:cubicBezTo>
                <a:cubicBezTo>
                  <a:pt x="299" y="4971"/>
                  <a:pt x="308" y="5070"/>
                  <a:pt x="319" y="5167"/>
                </a:cubicBezTo>
                <a:cubicBezTo>
                  <a:pt x="323" y="5213"/>
                  <a:pt x="326" y="5257"/>
                  <a:pt x="327" y="5303"/>
                </a:cubicBezTo>
                <a:cubicBezTo>
                  <a:pt x="329" y="5355"/>
                  <a:pt x="328" y="5405"/>
                  <a:pt x="336" y="5455"/>
                </a:cubicBezTo>
                <a:cubicBezTo>
                  <a:pt x="351" y="5542"/>
                  <a:pt x="434" y="5603"/>
                  <a:pt x="519" y="5603"/>
                </a:cubicBezTo>
                <a:cubicBezTo>
                  <a:pt x="519" y="5603"/>
                  <a:pt x="520" y="5603"/>
                  <a:pt x="521" y="5603"/>
                </a:cubicBezTo>
                <a:cubicBezTo>
                  <a:pt x="532" y="5603"/>
                  <a:pt x="543" y="5601"/>
                  <a:pt x="554" y="5599"/>
                </a:cubicBezTo>
                <a:cubicBezTo>
                  <a:pt x="605" y="5589"/>
                  <a:pt x="645" y="5560"/>
                  <a:pt x="670" y="5521"/>
                </a:cubicBezTo>
                <a:cubicBezTo>
                  <a:pt x="680" y="5523"/>
                  <a:pt x="690" y="5523"/>
                  <a:pt x="700" y="5523"/>
                </a:cubicBezTo>
                <a:cubicBezTo>
                  <a:pt x="744" y="5523"/>
                  <a:pt x="787" y="5512"/>
                  <a:pt x="832" y="5503"/>
                </a:cubicBezTo>
                <a:cubicBezTo>
                  <a:pt x="872" y="5496"/>
                  <a:pt x="914" y="5489"/>
                  <a:pt x="956" y="5479"/>
                </a:cubicBezTo>
                <a:cubicBezTo>
                  <a:pt x="969" y="5487"/>
                  <a:pt x="985" y="5493"/>
                  <a:pt x="1001" y="5495"/>
                </a:cubicBezTo>
                <a:cubicBezTo>
                  <a:pt x="1014" y="5499"/>
                  <a:pt x="1028" y="5500"/>
                  <a:pt x="1040" y="5500"/>
                </a:cubicBezTo>
                <a:cubicBezTo>
                  <a:pt x="1092" y="5499"/>
                  <a:pt x="1139" y="5476"/>
                  <a:pt x="1176" y="5438"/>
                </a:cubicBezTo>
                <a:cubicBezTo>
                  <a:pt x="1227" y="5388"/>
                  <a:pt x="1229" y="5322"/>
                  <a:pt x="1229" y="5256"/>
                </a:cubicBezTo>
                <a:cubicBezTo>
                  <a:pt x="1229" y="5210"/>
                  <a:pt x="1228" y="5165"/>
                  <a:pt x="1227" y="5118"/>
                </a:cubicBezTo>
                <a:cubicBezTo>
                  <a:pt x="1214" y="4735"/>
                  <a:pt x="1164" y="4353"/>
                  <a:pt x="1135" y="3969"/>
                </a:cubicBezTo>
                <a:cubicBezTo>
                  <a:pt x="1120" y="3770"/>
                  <a:pt x="1105" y="3571"/>
                  <a:pt x="1095" y="3372"/>
                </a:cubicBezTo>
                <a:cubicBezTo>
                  <a:pt x="1086" y="3170"/>
                  <a:pt x="1081" y="2969"/>
                  <a:pt x="1076" y="2768"/>
                </a:cubicBezTo>
                <a:cubicBezTo>
                  <a:pt x="1065" y="2379"/>
                  <a:pt x="1041" y="1992"/>
                  <a:pt x="1028" y="1603"/>
                </a:cubicBezTo>
                <a:cubicBezTo>
                  <a:pt x="1020" y="1403"/>
                  <a:pt x="1014" y="1203"/>
                  <a:pt x="1007" y="1002"/>
                </a:cubicBezTo>
                <a:cubicBezTo>
                  <a:pt x="1001" y="810"/>
                  <a:pt x="992" y="618"/>
                  <a:pt x="988" y="426"/>
                </a:cubicBezTo>
                <a:cubicBezTo>
                  <a:pt x="989" y="342"/>
                  <a:pt x="993" y="257"/>
                  <a:pt x="990" y="173"/>
                </a:cubicBezTo>
                <a:cubicBezTo>
                  <a:pt x="985" y="75"/>
                  <a:pt x="898" y="0"/>
                  <a:pt x="804"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2" name="Google Shape;2092;p42"/>
          <p:cNvSpPr/>
          <p:nvPr/>
        </p:nvSpPr>
        <p:spPr>
          <a:xfrm flipH="1">
            <a:off x="8133015" y="4862330"/>
            <a:ext cx="57084" cy="395617"/>
          </a:xfrm>
          <a:custGeom>
            <a:avLst/>
            <a:gdLst/>
            <a:ahLst/>
            <a:cxnLst/>
            <a:rect l="l" t="t" r="r" b="b"/>
            <a:pathLst>
              <a:path w="934" h="4794" extrusionOk="0">
                <a:moveTo>
                  <a:pt x="517" y="0"/>
                </a:moveTo>
                <a:cubicBezTo>
                  <a:pt x="418" y="0"/>
                  <a:pt x="344" y="78"/>
                  <a:pt x="333" y="173"/>
                </a:cubicBezTo>
                <a:cubicBezTo>
                  <a:pt x="332" y="175"/>
                  <a:pt x="332" y="179"/>
                  <a:pt x="332" y="181"/>
                </a:cubicBezTo>
                <a:cubicBezTo>
                  <a:pt x="325" y="193"/>
                  <a:pt x="318" y="204"/>
                  <a:pt x="314" y="216"/>
                </a:cubicBezTo>
                <a:cubicBezTo>
                  <a:pt x="278" y="306"/>
                  <a:pt x="282" y="416"/>
                  <a:pt x="282" y="512"/>
                </a:cubicBezTo>
                <a:cubicBezTo>
                  <a:pt x="280" y="594"/>
                  <a:pt x="279" y="676"/>
                  <a:pt x="280" y="759"/>
                </a:cubicBezTo>
                <a:cubicBezTo>
                  <a:pt x="280" y="795"/>
                  <a:pt x="280" y="832"/>
                  <a:pt x="280" y="868"/>
                </a:cubicBezTo>
                <a:cubicBezTo>
                  <a:pt x="270" y="962"/>
                  <a:pt x="261" y="1055"/>
                  <a:pt x="252" y="1149"/>
                </a:cubicBezTo>
                <a:cubicBezTo>
                  <a:pt x="237" y="1311"/>
                  <a:pt x="221" y="1473"/>
                  <a:pt x="204" y="1636"/>
                </a:cubicBezTo>
                <a:cubicBezTo>
                  <a:pt x="187" y="1803"/>
                  <a:pt x="166" y="1971"/>
                  <a:pt x="155" y="2139"/>
                </a:cubicBezTo>
                <a:cubicBezTo>
                  <a:pt x="140" y="2339"/>
                  <a:pt x="131" y="2538"/>
                  <a:pt x="115" y="2737"/>
                </a:cubicBezTo>
                <a:cubicBezTo>
                  <a:pt x="98" y="2935"/>
                  <a:pt x="72" y="3130"/>
                  <a:pt x="59" y="3327"/>
                </a:cubicBezTo>
                <a:cubicBezTo>
                  <a:pt x="45" y="3512"/>
                  <a:pt x="45" y="3699"/>
                  <a:pt x="32" y="3884"/>
                </a:cubicBezTo>
                <a:cubicBezTo>
                  <a:pt x="19" y="4080"/>
                  <a:pt x="0" y="4277"/>
                  <a:pt x="7" y="4475"/>
                </a:cubicBezTo>
                <a:cubicBezTo>
                  <a:pt x="8" y="4528"/>
                  <a:pt x="8" y="4581"/>
                  <a:pt x="19" y="4633"/>
                </a:cubicBezTo>
                <a:cubicBezTo>
                  <a:pt x="39" y="4723"/>
                  <a:pt x="116" y="4788"/>
                  <a:pt x="208" y="4794"/>
                </a:cubicBezTo>
                <a:lnTo>
                  <a:pt x="224" y="4794"/>
                </a:lnTo>
                <a:cubicBezTo>
                  <a:pt x="314" y="4793"/>
                  <a:pt x="404" y="4733"/>
                  <a:pt x="468" y="4676"/>
                </a:cubicBezTo>
                <a:cubicBezTo>
                  <a:pt x="549" y="4604"/>
                  <a:pt x="610" y="4516"/>
                  <a:pt x="641" y="4412"/>
                </a:cubicBezTo>
                <a:cubicBezTo>
                  <a:pt x="699" y="4221"/>
                  <a:pt x="714" y="4021"/>
                  <a:pt x="733" y="3823"/>
                </a:cubicBezTo>
                <a:cubicBezTo>
                  <a:pt x="742" y="3727"/>
                  <a:pt x="752" y="3631"/>
                  <a:pt x="762" y="3535"/>
                </a:cubicBezTo>
                <a:cubicBezTo>
                  <a:pt x="772" y="3438"/>
                  <a:pt x="784" y="3341"/>
                  <a:pt x="793" y="3245"/>
                </a:cubicBezTo>
                <a:cubicBezTo>
                  <a:pt x="803" y="3134"/>
                  <a:pt x="818" y="3024"/>
                  <a:pt x="826" y="2914"/>
                </a:cubicBezTo>
                <a:cubicBezTo>
                  <a:pt x="833" y="2799"/>
                  <a:pt x="840" y="2685"/>
                  <a:pt x="848" y="2570"/>
                </a:cubicBezTo>
                <a:cubicBezTo>
                  <a:pt x="855" y="2469"/>
                  <a:pt x="855" y="2368"/>
                  <a:pt x="858" y="2266"/>
                </a:cubicBezTo>
                <a:cubicBezTo>
                  <a:pt x="865" y="2069"/>
                  <a:pt x="869" y="1871"/>
                  <a:pt x="875" y="1675"/>
                </a:cubicBezTo>
                <a:cubicBezTo>
                  <a:pt x="881" y="1474"/>
                  <a:pt x="891" y="1276"/>
                  <a:pt x="904" y="1077"/>
                </a:cubicBezTo>
                <a:cubicBezTo>
                  <a:pt x="915" y="886"/>
                  <a:pt x="933" y="695"/>
                  <a:pt x="927" y="505"/>
                </a:cubicBezTo>
                <a:cubicBezTo>
                  <a:pt x="925" y="458"/>
                  <a:pt x="922" y="411"/>
                  <a:pt x="919" y="364"/>
                </a:cubicBezTo>
                <a:cubicBezTo>
                  <a:pt x="916" y="326"/>
                  <a:pt x="914" y="289"/>
                  <a:pt x="901" y="253"/>
                </a:cubicBezTo>
                <a:cubicBezTo>
                  <a:pt x="871" y="173"/>
                  <a:pt x="794" y="123"/>
                  <a:pt x="710" y="123"/>
                </a:cubicBezTo>
                <a:cubicBezTo>
                  <a:pt x="704" y="123"/>
                  <a:pt x="699" y="124"/>
                  <a:pt x="693" y="124"/>
                </a:cubicBezTo>
                <a:cubicBezTo>
                  <a:pt x="668" y="57"/>
                  <a:pt x="601" y="5"/>
                  <a:pt x="530" y="1"/>
                </a:cubicBezTo>
                <a:cubicBezTo>
                  <a:pt x="526" y="0"/>
                  <a:pt x="521" y="0"/>
                  <a:pt x="5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grpSp>
        <p:nvGrpSpPr>
          <p:cNvPr id="2161" name="Google Shape;2161;p42"/>
          <p:cNvGrpSpPr/>
          <p:nvPr/>
        </p:nvGrpSpPr>
        <p:grpSpPr>
          <a:xfrm flipH="1">
            <a:off x="9247076" y="2409726"/>
            <a:ext cx="443102" cy="262095"/>
            <a:chOff x="3659575" y="587325"/>
            <a:chExt cx="181250" cy="79400"/>
          </a:xfrm>
        </p:grpSpPr>
        <p:sp>
          <p:nvSpPr>
            <p:cNvPr id="2162" name="Google Shape;2162;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63" name="Google Shape;2163;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4" name="Google Shape;2164;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5" name="Google Shape;2165;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6" name="Google Shape;2166;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5" name="Hộp Văn bản 4"/>
          <p:cNvSpPr txBox="1"/>
          <p:nvPr/>
        </p:nvSpPr>
        <p:spPr>
          <a:xfrm>
            <a:off x="1949450" y="1106806"/>
            <a:ext cx="6432550" cy="5245735"/>
          </a:xfrm>
          <a:prstGeom prst="rect">
            <a:avLst/>
          </a:prstGeom>
          <a:noFill/>
        </p:spPr>
        <p:txBody>
          <a:bodyPr wrap="square">
            <a:noAutofit/>
          </a:bodyPr>
          <a:lstStyle/>
          <a:p>
            <a:pPr fontAlgn="base">
              <a:buFont typeface="Arial" panose="020B0604020202020204" pitchFamily="34" charset="0"/>
              <a:buChar char="•"/>
            </a:pPr>
            <a:r>
              <a:rPr lang="en-US" altLang="ko-KR" sz="3200" dirty="0" err="1">
                <a:solidFill>
                  <a:srgbClr val="00B050"/>
                </a:solidFill>
                <a:latin typeface="Calibri" panose="020F0502020204030204" pitchFamily="34" charset="0"/>
                <a:cs typeface="Calibri" panose="020F0502020204030204" pitchFamily="34" charset="0"/>
              </a:rPr>
              <a:t>Lá</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cây</a:t>
            </a:r>
            <a:r>
              <a:rPr lang="en-US" altLang="ko-KR" sz="3200" dirty="0">
                <a:solidFill>
                  <a:srgbClr val="00B050"/>
                </a:solidFill>
                <a:latin typeface="Calibri" panose="020F0502020204030204" pitchFamily="34" charset="0"/>
                <a:cs typeface="Calibri" panose="020F0502020204030204" pitchFamily="34" charset="0"/>
              </a:rPr>
              <a:t>:</a:t>
            </a:r>
            <a:r>
              <a:rPr lang="vi-VN" altLang="ko-KR" sz="3200" dirty="0">
                <a:solidFill>
                  <a:srgbClr val="00B050"/>
                </a:solidFill>
                <a:latin typeface="Calibri" panose="020F0502020204030204" pitchFamily="34" charset="0"/>
                <a:cs typeface="Calibri" panose="020F0502020204030204" pitchFamily="34" charset="0"/>
              </a:rPr>
              <a:t> Lá xanh còn tươi (rau muống, khoai lang, xà lách,...); lá thài lài tía; các loại củ, quả có</a:t>
            </a:r>
            <a:r>
              <a:rPr lang="en-US" altLang="ko-KR" sz="3200" dirty="0">
                <a:solidFill>
                  <a:srgbClr val="00B050"/>
                </a:solidFill>
                <a:latin typeface="Calibri" panose="020F0502020204030204" pitchFamily="34" charset="0"/>
                <a:cs typeface="Calibri" panose="020F0502020204030204" pitchFamily="34" charset="0"/>
              </a:rPr>
              <a:t> </a:t>
            </a:r>
            <a:r>
              <a:rPr lang="vi-VN" altLang="ko-KR" sz="3200" dirty="0">
                <a:solidFill>
                  <a:srgbClr val="00B050"/>
                </a:solidFill>
                <a:latin typeface="Calibri" panose="020F0502020204030204" pitchFamily="34" charset="0"/>
                <a:cs typeface="Calibri" panose="020F0502020204030204" pitchFamily="34" charset="0"/>
              </a:rPr>
              <a:t>màu cam hay đỏ (cà rốt, cà chua, g</a:t>
            </a:r>
            <a:r>
              <a:rPr lang="en-US" altLang="ko-KR" sz="3200" dirty="0">
                <a:solidFill>
                  <a:srgbClr val="00B050"/>
                </a:solidFill>
                <a:latin typeface="Calibri" panose="020F0502020204030204" pitchFamily="34" charset="0"/>
                <a:cs typeface="Calibri" panose="020F0502020204030204" pitchFamily="34" charset="0"/>
              </a:rPr>
              <a:t>ấ</a:t>
            </a:r>
            <a:r>
              <a:rPr lang="vi-VN" altLang="ko-KR" sz="3200" dirty="0">
                <a:solidFill>
                  <a:srgbClr val="00B050"/>
                </a:solidFill>
                <a:latin typeface="Calibri" panose="020F0502020204030204" pitchFamily="34" charset="0"/>
                <a:cs typeface="Calibri" panose="020F0502020204030204" pitchFamily="34" charset="0"/>
              </a:rPr>
              <a:t>c,...); </a:t>
            </a:r>
            <a:endParaRPr lang="en-US" altLang="ko-KR" sz="3200" dirty="0">
              <a:solidFill>
                <a:srgbClr val="00B050"/>
              </a:solidFill>
              <a:latin typeface="Calibri" panose="020F0502020204030204" pitchFamily="34" charset="0"/>
              <a:cs typeface="Calibri" panose="020F0502020204030204" pitchFamily="34" charset="0"/>
            </a:endParaRPr>
          </a:p>
          <a:p>
            <a:pPr fontAlgn="base">
              <a:buFont typeface="Arial" panose="020B0604020202020204" pitchFamily="34" charset="0"/>
              <a:buChar char="•"/>
            </a:pPr>
            <a:r>
              <a:rPr lang="en-US" altLang="vi-VN" sz="3200" dirty="0">
                <a:solidFill>
                  <a:srgbClr val="00B050"/>
                </a:solidFill>
                <a:latin typeface="Calibri" panose="020F0502020204030204" pitchFamily="34" charset="0"/>
                <a:cs typeface="Calibri" panose="020F0502020204030204" pitchFamily="34" charset="0"/>
              </a:rPr>
              <a:t> M</a:t>
            </a:r>
            <a:r>
              <a:rPr lang="vi-VN" altLang="ko-KR" sz="3200" dirty="0">
                <a:solidFill>
                  <a:srgbClr val="00B050"/>
                </a:solidFill>
                <a:latin typeface="Calibri" panose="020F0502020204030204" pitchFamily="34" charset="0"/>
                <a:cs typeface="Calibri" panose="020F0502020204030204" pitchFamily="34" charset="0"/>
              </a:rPr>
              <a:t>ột chậu cây trồng; vài cành rong đuôi chó.</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các</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loại</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lá</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rau</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theo</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mùa</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rau</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muống</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rau</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ngót</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rau</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cải</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rau</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dền</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đỏ</a:t>
            </a:r>
            <a:r>
              <a:rPr lang="en-US" altLang="ko-KR" sz="3200" dirty="0">
                <a:solidFill>
                  <a:srgbClr val="00B050"/>
                </a:solidFill>
                <a:latin typeface="Calibri" panose="020F0502020204030204" pitchFamily="34" charset="0"/>
                <a:cs typeface="Calibri" panose="020F0502020204030204" pitchFamily="34" charset="0"/>
              </a:rPr>
              <a:t>,...).</a:t>
            </a:r>
          </a:p>
          <a:p>
            <a:pPr fontAlgn="base">
              <a:buFont typeface="Arial" panose="020B0604020202020204" pitchFamily="34" charset="0"/>
              <a:buChar char="•"/>
            </a:pPr>
            <a:r>
              <a:rPr lang="en-US" altLang="ko-KR" sz="3200" dirty="0" err="1">
                <a:solidFill>
                  <a:srgbClr val="00B050"/>
                </a:solidFill>
                <a:latin typeface="Calibri" panose="020F0502020204030204" pitchFamily="34" charset="0"/>
                <a:cs typeface="Calibri" panose="020F0502020204030204" pitchFamily="34" charset="0"/>
              </a:rPr>
              <a:t>Chậu</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cây</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khoai</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tây</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hoặc</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chậu</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cây</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khác</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cây</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theo</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mùa</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cành</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rong</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đuôi</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chó</a:t>
            </a:r>
            <a:r>
              <a:rPr lang="en-US" altLang="ko-KR" sz="3200" dirty="0">
                <a:solidFill>
                  <a:srgbClr val="00B050"/>
                </a:solidFill>
              </a:rPr>
              <a:t> </a:t>
            </a:r>
          </a:p>
          <a:p>
            <a:pPr fontAlgn="base"/>
            <a:endParaRPr lang="vi-VN" altLang="ko-KR" sz="3200" dirty="0">
              <a:solidFill>
                <a:srgbClr val="00B050"/>
              </a:solidFill>
            </a:endParaRPr>
          </a:p>
        </p:txBody>
      </p:sp>
      <p:grpSp>
        <p:nvGrpSpPr>
          <p:cNvPr id="8" name="Google Shape;2034;p42"/>
          <p:cNvGrpSpPr/>
          <p:nvPr/>
        </p:nvGrpSpPr>
        <p:grpSpPr>
          <a:xfrm>
            <a:off x="7797643" y="5105586"/>
            <a:ext cx="3128302" cy="1597167"/>
            <a:chOff x="97300" y="2269175"/>
            <a:chExt cx="987625" cy="372300"/>
          </a:xfrm>
        </p:grpSpPr>
        <p:sp>
          <p:nvSpPr>
            <p:cNvPr id="9" name="Google Shape;2035;p42"/>
            <p:cNvSpPr/>
            <p:nvPr/>
          </p:nvSpPr>
          <p:spPr>
            <a:xfrm>
              <a:off x="574800" y="2385775"/>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0" name="Google Shape;2036;p42"/>
            <p:cNvSpPr/>
            <p:nvPr/>
          </p:nvSpPr>
          <p:spPr>
            <a:xfrm>
              <a:off x="594000" y="2370650"/>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1" name="Google Shape;2037;p42"/>
            <p:cNvSpPr/>
            <p:nvPr/>
          </p:nvSpPr>
          <p:spPr>
            <a:xfrm>
              <a:off x="593650" y="2356925"/>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2" name="Google Shape;2038;p42"/>
            <p:cNvSpPr/>
            <p:nvPr/>
          </p:nvSpPr>
          <p:spPr>
            <a:xfrm>
              <a:off x="588400" y="2338175"/>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3" name="Google Shape;2039;p42"/>
            <p:cNvSpPr/>
            <p:nvPr/>
          </p:nvSpPr>
          <p:spPr>
            <a:xfrm>
              <a:off x="272875" y="2629275"/>
              <a:ext cx="25" cy="25"/>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4" name="Google Shape;2040;p42"/>
            <p:cNvSpPr/>
            <p:nvPr/>
          </p:nvSpPr>
          <p:spPr>
            <a:xfrm>
              <a:off x="104900" y="2275500"/>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 name="Google Shape;2041;p42"/>
            <p:cNvSpPr/>
            <p:nvPr/>
          </p:nvSpPr>
          <p:spPr>
            <a:xfrm>
              <a:off x="928900" y="2632275"/>
              <a:ext cx="25" cy="25"/>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6" name="Google Shape;2042;p42"/>
            <p:cNvSpPr/>
            <p:nvPr/>
          </p:nvSpPr>
          <p:spPr>
            <a:xfrm>
              <a:off x="928900" y="2632275"/>
              <a:ext cx="125" cy="25"/>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7" name="Google Shape;2043;p42"/>
            <p:cNvSpPr/>
            <p:nvPr/>
          </p:nvSpPr>
          <p:spPr>
            <a:xfrm>
              <a:off x="928875" y="2632275"/>
              <a:ext cx="50" cy="25"/>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18" name="Google Shape;2044;p42"/>
            <p:cNvSpPr/>
            <p:nvPr/>
          </p:nvSpPr>
          <p:spPr>
            <a:xfrm>
              <a:off x="104700" y="2592625"/>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 name="Google Shape;2045;p42"/>
            <p:cNvSpPr/>
            <p:nvPr/>
          </p:nvSpPr>
          <p:spPr>
            <a:xfrm>
              <a:off x="928750" y="2632275"/>
              <a:ext cx="175" cy="25"/>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 name="Google Shape;2046;p42"/>
            <p:cNvSpPr/>
            <p:nvPr/>
          </p:nvSpPr>
          <p:spPr>
            <a:xfrm>
              <a:off x="259900" y="2505875"/>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 name="Google Shape;2047;p42"/>
            <p:cNvSpPr/>
            <p:nvPr/>
          </p:nvSpPr>
          <p:spPr>
            <a:xfrm>
              <a:off x="273975" y="2506500"/>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 name="Google Shape;2048;p42"/>
            <p:cNvSpPr/>
            <p:nvPr/>
          </p:nvSpPr>
          <p:spPr>
            <a:xfrm>
              <a:off x="268175" y="2493525"/>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3" name="Google Shape;2049;p42"/>
            <p:cNvSpPr/>
            <p:nvPr/>
          </p:nvSpPr>
          <p:spPr>
            <a:xfrm>
              <a:off x="445775" y="2502200"/>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4" name="Google Shape;2050;p42"/>
            <p:cNvSpPr/>
            <p:nvPr/>
          </p:nvSpPr>
          <p:spPr>
            <a:xfrm>
              <a:off x="460475" y="2501550"/>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5" name="Google Shape;2051;p42"/>
            <p:cNvSpPr/>
            <p:nvPr/>
          </p:nvSpPr>
          <p:spPr>
            <a:xfrm>
              <a:off x="597800" y="2498150"/>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6" name="Google Shape;2052;p42"/>
            <p:cNvSpPr/>
            <p:nvPr/>
          </p:nvSpPr>
          <p:spPr>
            <a:xfrm>
              <a:off x="739275" y="2502475"/>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7" name="Google Shape;2053;p42"/>
            <p:cNvSpPr/>
            <p:nvPr/>
          </p:nvSpPr>
          <p:spPr>
            <a:xfrm>
              <a:off x="753625" y="2503475"/>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8" name="Google Shape;2054;p42"/>
            <p:cNvSpPr/>
            <p:nvPr/>
          </p:nvSpPr>
          <p:spPr>
            <a:xfrm>
              <a:off x="746925" y="2490375"/>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9" name="Google Shape;2055;p42"/>
            <p:cNvSpPr/>
            <p:nvPr/>
          </p:nvSpPr>
          <p:spPr>
            <a:xfrm>
              <a:off x="674750" y="2332800"/>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0" name="Google Shape;2056;p42"/>
            <p:cNvSpPr/>
            <p:nvPr/>
          </p:nvSpPr>
          <p:spPr>
            <a:xfrm>
              <a:off x="688900" y="2335925"/>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1" name="Google Shape;2057;p42"/>
            <p:cNvSpPr/>
            <p:nvPr/>
          </p:nvSpPr>
          <p:spPr>
            <a:xfrm>
              <a:off x="411725" y="2352350"/>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2" name="Google Shape;2058;p42"/>
            <p:cNvSpPr/>
            <p:nvPr/>
          </p:nvSpPr>
          <p:spPr>
            <a:xfrm>
              <a:off x="424875" y="2347075"/>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3" name="Google Shape;2059;p42"/>
            <p:cNvSpPr/>
            <p:nvPr/>
          </p:nvSpPr>
          <p:spPr>
            <a:xfrm>
              <a:off x="678925" y="2346825"/>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4" name="Google Shape;2060;p42"/>
            <p:cNvSpPr/>
            <p:nvPr/>
          </p:nvSpPr>
          <p:spPr>
            <a:xfrm>
              <a:off x="883925" y="2431025"/>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 name="Google Shape;2061;p42"/>
            <p:cNvSpPr/>
            <p:nvPr/>
          </p:nvSpPr>
          <p:spPr>
            <a:xfrm>
              <a:off x="208125" y="2449025"/>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6" name="Google Shape;2062;p42"/>
            <p:cNvSpPr/>
            <p:nvPr/>
          </p:nvSpPr>
          <p:spPr>
            <a:xfrm>
              <a:off x="199125" y="2458350"/>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7" name="Google Shape;2063;p42"/>
            <p:cNvSpPr/>
            <p:nvPr/>
          </p:nvSpPr>
          <p:spPr>
            <a:xfrm>
              <a:off x="106100" y="2275425"/>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8" name="Google Shape;2064;p42"/>
            <p:cNvSpPr/>
            <p:nvPr/>
          </p:nvSpPr>
          <p:spPr>
            <a:xfrm>
              <a:off x="1020700" y="2559325"/>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9" name="Google Shape;2065;p42"/>
            <p:cNvSpPr/>
            <p:nvPr/>
          </p:nvSpPr>
          <p:spPr>
            <a:xfrm>
              <a:off x="641300" y="2633175"/>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40" name="Google Shape;2066;p42"/>
            <p:cNvSpPr/>
            <p:nvPr/>
          </p:nvSpPr>
          <p:spPr>
            <a:xfrm>
              <a:off x="97300" y="2269175"/>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41" name="Google Shape;2067;p42"/>
            <p:cNvSpPr/>
            <p:nvPr/>
          </p:nvSpPr>
          <p:spPr>
            <a:xfrm>
              <a:off x="522525" y="2285325"/>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6"/>
        <p:cNvGrpSpPr/>
        <p:nvPr/>
      </p:nvGrpSpPr>
      <p:grpSpPr>
        <a:xfrm>
          <a:off x="0" y="0"/>
          <a:ext cx="0" cy="0"/>
          <a:chOff x="0" y="0"/>
          <a:chExt cx="0" cy="0"/>
        </a:xfrm>
      </p:grpSpPr>
      <p:grpSp>
        <p:nvGrpSpPr>
          <p:cNvPr id="2019" name="Google Shape;2019;p42"/>
          <p:cNvGrpSpPr/>
          <p:nvPr/>
        </p:nvGrpSpPr>
        <p:grpSpPr>
          <a:xfrm>
            <a:off x="9576553" y="3811740"/>
            <a:ext cx="340079" cy="201719"/>
            <a:chOff x="3659575" y="587325"/>
            <a:chExt cx="181250" cy="79400"/>
          </a:xfrm>
        </p:grpSpPr>
        <p:sp>
          <p:nvSpPr>
            <p:cNvPr id="2020" name="Google Shape;2020;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1" name="Google Shape;2021;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2" name="Google Shape;2022;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3" name="Google Shape;2023;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4" name="Google Shape;2024;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25" name="Google Shape;2025;p42"/>
          <p:cNvGrpSpPr/>
          <p:nvPr/>
        </p:nvGrpSpPr>
        <p:grpSpPr>
          <a:xfrm flipH="1">
            <a:off x="2756682" y="853049"/>
            <a:ext cx="662944" cy="304796"/>
            <a:chOff x="1579263" y="684775"/>
            <a:chExt cx="290650" cy="101925"/>
          </a:xfrm>
        </p:grpSpPr>
        <p:sp>
          <p:nvSpPr>
            <p:cNvPr id="2026" name="Google Shape;2026;p42"/>
            <p:cNvSpPr/>
            <p:nvPr/>
          </p:nvSpPr>
          <p:spPr>
            <a:xfrm>
              <a:off x="1587275" y="691775"/>
              <a:ext cx="270675" cy="88550"/>
            </a:xfrm>
            <a:custGeom>
              <a:avLst/>
              <a:gdLst/>
              <a:ahLst/>
              <a:cxnLst/>
              <a:rect l="l" t="t" r="r" b="b"/>
              <a:pathLst>
                <a:path w="10827" h="3542" extrusionOk="0">
                  <a:moveTo>
                    <a:pt x="3593" y="1613"/>
                  </a:moveTo>
                  <a:lnTo>
                    <a:pt x="3593" y="1613"/>
                  </a:lnTo>
                  <a:cubicBezTo>
                    <a:pt x="3563" y="1641"/>
                    <a:pt x="3532" y="1668"/>
                    <a:pt x="3503" y="1695"/>
                  </a:cubicBezTo>
                  <a:cubicBezTo>
                    <a:pt x="3508" y="1687"/>
                    <a:pt x="3515" y="1677"/>
                    <a:pt x="3521" y="1669"/>
                  </a:cubicBezTo>
                  <a:cubicBezTo>
                    <a:pt x="3521" y="1668"/>
                    <a:pt x="3522" y="1668"/>
                    <a:pt x="3522" y="1667"/>
                  </a:cubicBezTo>
                  <a:cubicBezTo>
                    <a:pt x="3545" y="1649"/>
                    <a:pt x="3569" y="1632"/>
                    <a:pt x="3593" y="1613"/>
                  </a:cubicBezTo>
                  <a:close/>
                  <a:moveTo>
                    <a:pt x="5070" y="0"/>
                  </a:moveTo>
                  <a:cubicBezTo>
                    <a:pt x="5038" y="0"/>
                    <a:pt x="5005" y="4"/>
                    <a:pt x="4972" y="11"/>
                  </a:cubicBezTo>
                  <a:cubicBezTo>
                    <a:pt x="4902" y="26"/>
                    <a:pt x="4835" y="43"/>
                    <a:pt x="4767" y="64"/>
                  </a:cubicBezTo>
                  <a:cubicBezTo>
                    <a:pt x="4614" y="97"/>
                    <a:pt x="4464" y="149"/>
                    <a:pt x="4320" y="209"/>
                  </a:cubicBezTo>
                  <a:lnTo>
                    <a:pt x="4320" y="209"/>
                  </a:lnTo>
                  <a:cubicBezTo>
                    <a:pt x="4320" y="209"/>
                    <a:pt x="4320" y="209"/>
                    <a:pt x="4320" y="209"/>
                  </a:cubicBezTo>
                  <a:lnTo>
                    <a:pt x="4320" y="209"/>
                  </a:lnTo>
                  <a:cubicBezTo>
                    <a:pt x="4320" y="209"/>
                    <a:pt x="4320" y="209"/>
                    <a:pt x="4320" y="209"/>
                  </a:cubicBezTo>
                  <a:lnTo>
                    <a:pt x="4320" y="209"/>
                  </a:lnTo>
                  <a:cubicBezTo>
                    <a:pt x="4313" y="212"/>
                    <a:pt x="4306" y="215"/>
                    <a:pt x="4298" y="218"/>
                  </a:cubicBezTo>
                  <a:cubicBezTo>
                    <a:pt x="4300" y="218"/>
                    <a:pt x="4302" y="217"/>
                    <a:pt x="4303" y="217"/>
                  </a:cubicBezTo>
                  <a:lnTo>
                    <a:pt x="4303" y="217"/>
                  </a:lnTo>
                  <a:cubicBezTo>
                    <a:pt x="4296" y="220"/>
                    <a:pt x="4289" y="223"/>
                    <a:pt x="4282" y="225"/>
                  </a:cubicBezTo>
                  <a:cubicBezTo>
                    <a:pt x="4260" y="216"/>
                    <a:pt x="4237" y="211"/>
                    <a:pt x="4212" y="211"/>
                  </a:cubicBezTo>
                  <a:cubicBezTo>
                    <a:pt x="4206" y="211"/>
                    <a:pt x="4200" y="211"/>
                    <a:pt x="4194" y="212"/>
                  </a:cubicBezTo>
                  <a:cubicBezTo>
                    <a:pt x="4048" y="225"/>
                    <a:pt x="3913" y="300"/>
                    <a:pt x="3788" y="372"/>
                  </a:cubicBezTo>
                  <a:cubicBezTo>
                    <a:pt x="3777" y="379"/>
                    <a:pt x="3767" y="384"/>
                    <a:pt x="3756" y="391"/>
                  </a:cubicBezTo>
                  <a:cubicBezTo>
                    <a:pt x="3730" y="395"/>
                    <a:pt x="3704" y="405"/>
                    <a:pt x="3682" y="420"/>
                  </a:cubicBezTo>
                  <a:cubicBezTo>
                    <a:pt x="3650" y="443"/>
                    <a:pt x="3620" y="467"/>
                    <a:pt x="3591" y="493"/>
                  </a:cubicBezTo>
                  <a:cubicBezTo>
                    <a:pt x="3530" y="532"/>
                    <a:pt x="3469" y="573"/>
                    <a:pt x="3409" y="616"/>
                  </a:cubicBezTo>
                  <a:cubicBezTo>
                    <a:pt x="3353" y="658"/>
                    <a:pt x="3298" y="701"/>
                    <a:pt x="3243" y="744"/>
                  </a:cubicBezTo>
                  <a:cubicBezTo>
                    <a:pt x="3211" y="768"/>
                    <a:pt x="3179" y="792"/>
                    <a:pt x="3148" y="819"/>
                  </a:cubicBezTo>
                  <a:cubicBezTo>
                    <a:pt x="3120" y="844"/>
                    <a:pt x="3092" y="871"/>
                    <a:pt x="3069" y="902"/>
                  </a:cubicBezTo>
                  <a:cubicBezTo>
                    <a:pt x="3052" y="926"/>
                    <a:pt x="3037" y="950"/>
                    <a:pt x="3021" y="975"/>
                  </a:cubicBezTo>
                  <a:cubicBezTo>
                    <a:pt x="2994" y="1021"/>
                    <a:pt x="2987" y="1074"/>
                    <a:pt x="3001" y="1122"/>
                  </a:cubicBezTo>
                  <a:cubicBezTo>
                    <a:pt x="2939" y="1195"/>
                    <a:pt x="2882" y="1273"/>
                    <a:pt x="2828" y="1352"/>
                  </a:cubicBezTo>
                  <a:cubicBezTo>
                    <a:pt x="2795" y="1400"/>
                    <a:pt x="2764" y="1448"/>
                    <a:pt x="2733" y="1497"/>
                  </a:cubicBezTo>
                  <a:cubicBezTo>
                    <a:pt x="2712" y="1529"/>
                    <a:pt x="2693" y="1559"/>
                    <a:pt x="2680" y="1592"/>
                  </a:cubicBezTo>
                  <a:cubicBezTo>
                    <a:pt x="2645" y="1628"/>
                    <a:pt x="2611" y="1666"/>
                    <a:pt x="2575" y="1703"/>
                  </a:cubicBezTo>
                  <a:cubicBezTo>
                    <a:pt x="2516" y="1764"/>
                    <a:pt x="2454" y="1827"/>
                    <a:pt x="2399" y="1894"/>
                  </a:cubicBezTo>
                  <a:cubicBezTo>
                    <a:pt x="2343" y="1870"/>
                    <a:pt x="2285" y="1850"/>
                    <a:pt x="2225" y="1833"/>
                  </a:cubicBezTo>
                  <a:cubicBezTo>
                    <a:pt x="2129" y="1806"/>
                    <a:pt x="2026" y="1795"/>
                    <a:pt x="1925" y="1794"/>
                  </a:cubicBezTo>
                  <a:cubicBezTo>
                    <a:pt x="1850" y="1776"/>
                    <a:pt x="1775" y="1760"/>
                    <a:pt x="1699" y="1751"/>
                  </a:cubicBezTo>
                  <a:cubicBezTo>
                    <a:pt x="1659" y="1746"/>
                    <a:pt x="1615" y="1741"/>
                    <a:pt x="1574" y="1741"/>
                  </a:cubicBezTo>
                  <a:cubicBezTo>
                    <a:pt x="1561" y="1741"/>
                    <a:pt x="1549" y="1742"/>
                    <a:pt x="1537" y="1743"/>
                  </a:cubicBezTo>
                  <a:cubicBezTo>
                    <a:pt x="1514" y="1745"/>
                    <a:pt x="1491" y="1748"/>
                    <a:pt x="1469" y="1752"/>
                  </a:cubicBezTo>
                  <a:cubicBezTo>
                    <a:pt x="1460" y="1746"/>
                    <a:pt x="1451" y="1740"/>
                    <a:pt x="1442" y="1736"/>
                  </a:cubicBezTo>
                  <a:cubicBezTo>
                    <a:pt x="1381" y="1708"/>
                    <a:pt x="1310" y="1698"/>
                    <a:pt x="1240" y="1698"/>
                  </a:cubicBezTo>
                  <a:cubicBezTo>
                    <a:pt x="1191" y="1698"/>
                    <a:pt x="1144" y="1703"/>
                    <a:pt x="1099" y="1710"/>
                  </a:cubicBezTo>
                  <a:cubicBezTo>
                    <a:pt x="838" y="1752"/>
                    <a:pt x="600" y="1899"/>
                    <a:pt x="408" y="2077"/>
                  </a:cubicBezTo>
                  <a:cubicBezTo>
                    <a:pt x="304" y="2173"/>
                    <a:pt x="212" y="2277"/>
                    <a:pt x="142" y="2399"/>
                  </a:cubicBezTo>
                  <a:cubicBezTo>
                    <a:pt x="111" y="2453"/>
                    <a:pt x="86" y="2509"/>
                    <a:pt x="62" y="2565"/>
                  </a:cubicBezTo>
                  <a:cubicBezTo>
                    <a:pt x="42" y="2611"/>
                    <a:pt x="24" y="2660"/>
                    <a:pt x="15" y="2709"/>
                  </a:cubicBezTo>
                  <a:cubicBezTo>
                    <a:pt x="4" y="2775"/>
                    <a:pt x="23" y="2837"/>
                    <a:pt x="62" y="2885"/>
                  </a:cubicBezTo>
                  <a:cubicBezTo>
                    <a:pt x="57" y="2950"/>
                    <a:pt x="80" y="3018"/>
                    <a:pt x="127" y="3069"/>
                  </a:cubicBezTo>
                  <a:cubicBezTo>
                    <a:pt x="133" y="3075"/>
                    <a:pt x="138" y="3081"/>
                    <a:pt x="144" y="3085"/>
                  </a:cubicBezTo>
                  <a:cubicBezTo>
                    <a:pt x="126" y="3094"/>
                    <a:pt x="109" y="3105"/>
                    <a:pt x="92" y="3117"/>
                  </a:cubicBezTo>
                  <a:cubicBezTo>
                    <a:pt x="32" y="3162"/>
                    <a:pt x="0" y="3234"/>
                    <a:pt x="16" y="3309"/>
                  </a:cubicBezTo>
                  <a:cubicBezTo>
                    <a:pt x="20" y="3328"/>
                    <a:pt x="26" y="3345"/>
                    <a:pt x="37" y="3362"/>
                  </a:cubicBezTo>
                  <a:cubicBezTo>
                    <a:pt x="37" y="3363"/>
                    <a:pt x="37" y="3364"/>
                    <a:pt x="38" y="3366"/>
                  </a:cubicBezTo>
                  <a:cubicBezTo>
                    <a:pt x="61" y="3430"/>
                    <a:pt x="116" y="3470"/>
                    <a:pt x="181" y="3486"/>
                  </a:cubicBezTo>
                  <a:cubicBezTo>
                    <a:pt x="255" y="3504"/>
                    <a:pt x="331" y="3512"/>
                    <a:pt x="407" y="3514"/>
                  </a:cubicBezTo>
                  <a:cubicBezTo>
                    <a:pt x="416" y="3514"/>
                    <a:pt x="425" y="3514"/>
                    <a:pt x="434" y="3514"/>
                  </a:cubicBezTo>
                  <a:cubicBezTo>
                    <a:pt x="473" y="3514"/>
                    <a:pt x="512" y="3512"/>
                    <a:pt x="551" y="3510"/>
                  </a:cubicBezTo>
                  <a:cubicBezTo>
                    <a:pt x="566" y="3509"/>
                    <a:pt x="581" y="3509"/>
                    <a:pt x="597" y="3508"/>
                  </a:cubicBezTo>
                  <a:cubicBezTo>
                    <a:pt x="647" y="3514"/>
                    <a:pt x="699" y="3516"/>
                    <a:pt x="749" y="3516"/>
                  </a:cubicBezTo>
                  <a:cubicBezTo>
                    <a:pt x="758" y="3516"/>
                    <a:pt x="766" y="3516"/>
                    <a:pt x="775" y="3516"/>
                  </a:cubicBezTo>
                  <a:cubicBezTo>
                    <a:pt x="955" y="3516"/>
                    <a:pt x="1135" y="3505"/>
                    <a:pt x="1314" y="3483"/>
                  </a:cubicBezTo>
                  <a:lnTo>
                    <a:pt x="1317" y="3483"/>
                  </a:lnTo>
                  <a:cubicBezTo>
                    <a:pt x="1730" y="3473"/>
                    <a:pt x="2143" y="3467"/>
                    <a:pt x="2555" y="3446"/>
                  </a:cubicBezTo>
                  <a:cubicBezTo>
                    <a:pt x="2778" y="3435"/>
                    <a:pt x="3001" y="3422"/>
                    <a:pt x="3224" y="3405"/>
                  </a:cubicBezTo>
                  <a:cubicBezTo>
                    <a:pt x="3259" y="3403"/>
                    <a:pt x="3293" y="3401"/>
                    <a:pt x="3329" y="3397"/>
                  </a:cubicBezTo>
                  <a:cubicBezTo>
                    <a:pt x="3345" y="3403"/>
                    <a:pt x="3362" y="3406"/>
                    <a:pt x="3379" y="3406"/>
                  </a:cubicBezTo>
                  <a:cubicBezTo>
                    <a:pt x="3464" y="3410"/>
                    <a:pt x="3550" y="3415"/>
                    <a:pt x="3636" y="3415"/>
                  </a:cubicBezTo>
                  <a:cubicBezTo>
                    <a:pt x="3652" y="3415"/>
                    <a:pt x="3667" y="3415"/>
                    <a:pt x="3683" y="3414"/>
                  </a:cubicBezTo>
                  <a:cubicBezTo>
                    <a:pt x="3768" y="3412"/>
                    <a:pt x="3852" y="3410"/>
                    <a:pt x="3937" y="3409"/>
                  </a:cubicBezTo>
                  <a:cubicBezTo>
                    <a:pt x="4041" y="3406"/>
                    <a:pt x="4146" y="3403"/>
                    <a:pt x="4250" y="3398"/>
                  </a:cubicBezTo>
                  <a:cubicBezTo>
                    <a:pt x="4258" y="3401"/>
                    <a:pt x="4266" y="3403"/>
                    <a:pt x="4274" y="3404"/>
                  </a:cubicBezTo>
                  <a:cubicBezTo>
                    <a:pt x="4308" y="3410"/>
                    <a:pt x="4342" y="3418"/>
                    <a:pt x="4376" y="3421"/>
                  </a:cubicBezTo>
                  <a:cubicBezTo>
                    <a:pt x="4461" y="3431"/>
                    <a:pt x="4547" y="3433"/>
                    <a:pt x="4632" y="3433"/>
                  </a:cubicBezTo>
                  <a:cubicBezTo>
                    <a:pt x="4723" y="3433"/>
                    <a:pt x="4814" y="3430"/>
                    <a:pt x="4904" y="3430"/>
                  </a:cubicBezTo>
                  <a:cubicBezTo>
                    <a:pt x="5026" y="3429"/>
                    <a:pt x="5148" y="3429"/>
                    <a:pt x="5269" y="3429"/>
                  </a:cubicBezTo>
                  <a:cubicBezTo>
                    <a:pt x="5288" y="3429"/>
                    <a:pt x="5306" y="3429"/>
                    <a:pt x="5324" y="3429"/>
                  </a:cubicBezTo>
                  <a:cubicBezTo>
                    <a:pt x="5432" y="3429"/>
                    <a:pt x="5539" y="3431"/>
                    <a:pt x="5646" y="3431"/>
                  </a:cubicBezTo>
                  <a:cubicBezTo>
                    <a:pt x="5712" y="3431"/>
                    <a:pt x="5778" y="3430"/>
                    <a:pt x="5844" y="3428"/>
                  </a:cubicBezTo>
                  <a:cubicBezTo>
                    <a:pt x="5993" y="3424"/>
                    <a:pt x="6143" y="3420"/>
                    <a:pt x="6293" y="3414"/>
                  </a:cubicBezTo>
                  <a:cubicBezTo>
                    <a:pt x="6313" y="3465"/>
                    <a:pt x="6356" y="3506"/>
                    <a:pt x="6409" y="3524"/>
                  </a:cubicBezTo>
                  <a:cubicBezTo>
                    <a:pt x="6451" y="3538"/>
                    <a:pt x="6496" y="3541"/>
                    <a:pt x="6541" y="3541"/>
                  </a:cubicBezTo>
                  <a:cubicBezTo>
                    <a:pt x="6564" y="3541"/>
                    <a:pt x="6587" y="3541"/>
                    <a:pt x="6609" y="3540"/>
                  </a:cubicBezTo>
                  <a:cubicBezTo>
                    <a:pt x="6655" y="3540"/>
                    <a:pt x="6702" y="3540"/>
                    <a:pt x="6749" y="3539"/>
                  </a:cubicBezTo>
                  <a:cubicBezTo>
                    <a:pt x="6851" y="3537"/>
                    <a:pt x="6951" y="3537"/>
                    <a:pt x="7053" y="3535"/>
                  </a:cubicBezTo>
                  <a:cubicBezTo>
                    <a:pt x="7250" y="3531"/>
                    <a:pt x="7449" y="3525"/>
                    <a:pt x="7645" y="3513"/>
                  </a:cubicBezTo>
                  <a:cubicBezTo>
                    <a:pt x="7847" y="3499"/>
                    <a:pt x="8046" y="3481"/>
                    <a:pt x="8247" y="3461"/>
                  </a:cubicBezTo>
                  <a:cubicBezTo>
                    <a:pt x="8447" y="3443"/>
                    <a:pt x="8646" y="3420"/>
                    <a:pt x="8844" y="3388"/>
                  </a:cubicBezTo>
                  <a:cubicBezTo>
                    <a:pt x="8878" y="3382"/>
                    <a:pt x="8911" y="3377"/>
                    <a:pt x="8946" y="3371"/>
                  </a:cubicBezTo>
                  <a:cubicBezTo>
                    <a:pt x="8978" y="3376"/>
                    <a:pt x="9010" y="3378"/>
                    <a:pt x="9042" y="3379"/>
                  </a:cubicBezTo>
                  <a:cubicBezTo>
                    <a:pt x="9100" y="3381"/>
                    <a:pt x="9157" y="3381"/>
                    <a:pt x="9215" y="3381"/>
                  </a:cubicBezTo>
                  <a:lnTo>
                    <a:pt x="9431" y="3381"/>
                  </a:lnTo>
                  <a:cubicBezTo>
                    <a:pt x="9553" y="3380"/>
                    <a:pt x="9673" y="3377"/>
                    <a:pt x="9794" y="3372"/>
                  </a:cubicBezTo>
                  <a:cubicBezTo>
                    <a:pt x="9905" y="3369"/>
                    <a:pt x="10015" y="3363"/>
                    <a:pt x="10124" y="3357"/>
                  </a:cubicBezTo>
                  <a:cubicBezTo>
                    <a:pt x="10154" y="3355"/>
                    <a:pt x="10185" y="3354"/>
                    <a:pt x="10215" y="3352"/>
                  </a:cubicBezTo>
                  <a:cubicBezTo>
                    <a:pt x="10264" y="3357"/>
                    <a:pt x="10313" y="3361"/>
                    <a:pt x="10362" y="3363"/>
                  </a:cubicBezTo>
                  <a:cubicBezTo>
                    <a:pt x="10398" y="3364"/>
                    <a:pt x="10434" y="3367"/>
                    <a:pt x="10470" y="3367"/>
                  </a:cubicBezTo>
                  <a:cubicBezTo>
                    <a:pt x="10490" y="3367"/>
                    <a:pt x="10510" y="3366"/>
                    <a:pt x="10529" y="3364"/>
                  </a:cubicBezTo>
                  <a:cubicBezTo>
                    <a:pt x="10629" y="3355"/>
                    <a:pt x="10726" y="3325"/>
                    <a:pt x="10778" y="3234"/>
                  </a:cubicBezTo>
                  <a:cubicBezTo>
                    <a:pt x="10827" y="3150"/>
                    <a:pt x="10827" y="3044"/>
                    <a:pt x="10790" y="2956"/>
                  </a:cubicBezTo>
                  <a:cubicBezTo>
                    <a:pt x="10785" y="2947"/>
                    <a:pt x="10782" y="2938"/>
                    <a:pt x="10777" y="2928"/>
                  </a:cubicBezTo>
                  <a:cubicBezTo>
                    <a:pt x="10796" y="2885"/>
                    <a:pt x="10806" y="2839"/>
                    <a:pt x="10806" y="2796"/>
                  </a:cubicBezTo>
                  <a:cubicBezTo>
                    <a:pt x="10806" y="2739"/>
                    <a:pt x="10801" y="2683"/>
                    <a:pt x="10776" y="2631"/>
                  </a:cubicBezTo>
                  <a:cubicBezTo>
                    <a:pt x="10752" y="2580"/>
                    <a:pt x="10718" y="2536"/>
                    <a:pt x="10679" y="2496"/>
                  </a:cubicBezTo>
                  <a:cubicBezTo>
                    <a:pt x="10629" y="2444"/>
                    <a:pt x="10576" y="2391"/>
                    <a:pt x="10517" y="2346"/>
                  </a:cubicBezTo>
                  <a:cubicBezTo>
                    <a:pt x="10482" y="2321"/>
                    <a:pt x="10446" y="2297"/>
                    <a:pt x="10409" y="2276"/>
                  </a:cubicBezTo>
                  <a:cubicBezTo>
                    <a:pt x="10393" y="2265"/>
                    <a:pt x="10377" y="2255"/>
                    <a:pt x="10361" y="2246"/>
                  </a:cubicBezTo>
                  <a:cubicBezTo>
                    <a:pt x="10321" y="2222"/>
                    <a:pt x="10279" y="2198"/>
                    <a:pt x="10235" y="2179"/>
                  </a:cubicBezTo>
                  <a:cubicBezTo>
                    <a:pt x="10234" y="2179"/>
                    <a:pt x="10233" y="2178"/>
                    <a:pt x="10232" y="2178"/>
                  </a:cubicBezTo>
                  <a:cubicBezTo>
                    <a:pt x="10164" y="2109"/>
                    <a:pt x="10092" y="2047"/>
                    <a:pt x="10003" y="2006"/>
                  </a:cubicBezTo>
                  <a:cubicBezTo>
                    <a:pt x="9910" y="1964"/>
                    <a:pt x="9803" y="1954"/>
                    <a:pt x="9699" y="1954"/>
                  </a:cubicBezTo>
                  <a:cubicBezTo>
                    <a:pt x="9680" y="1954"/>
                    <a:pt x="9661" y="1955"/>
                    <a:pt x="9642" y="1955"/>
                  </a:cubicBezTo>
                  <a:cubicBezTo>
                    <a:pt x="9609" y="1910"/>
                    <a:pt x="9561" y="1873"/>
                    <a:pt x="9509" y="1851"/>
                  </a:cubicBezTo>
                  <a:cubicBezTo>
                    <a:pt x="9461" y="1831"/>
                    <a:pt x="9412" y="1816"/>
                    <a:pt x="9358" y="1807"/>
                  </a:cubicBezTo>
                  <a:cubicBezTo>
                    <a:pt x="9328" y="1801"/>
                    <a:pt x="9297" y="1800"/>
                    <a:pt x="9265" y="1800"/>
                  </a:cubicBezTo>
                  <a:cubicBezTo>
                    <a:pt x="9237" y="1800"/>
                    <a:pt x="9208" y="1801"/>
                    <a:pt x="9180" y="1802"/>
                  </a:cubicBezTo>
                  <a:cubicBezTo>
                    <a:pt x="9056" y="1808"/>
                    <a:pt x="8935" y="1818"/>
                    <a:pt x="8814" y="1838"/>
                  </a:cubicBezTo>
                  <a:cubicBezTo>
                    <a:pt x="8632" y="1867"/>
                    <a:pt x="8453" y="1908"/>
                    <a:pt x="8275" y="1959"/>
                  </a:cubicBezTo>
                  <a:cubicBezTo>
                    <a:pt x="8191" y="1983"/>
                    <a:pt x="8107" y="2006"/>
                    <a:pt x="8024" y="2032"/>
                  </a:cubicBezTo>
                  <a:cubicBezTo>
                    <a:pt x="8001" y="1990"/>
                    <a:pt x="7974" y="1951"/>
                    <a:pt x="7938" y="1914"/>
                  </a:cubicBezTo>
                  <a:cubicBezTo>
                    <a:pt x="7889" y="1860"/>
                    <a:pt x="7836" y="1808"/>
                    <a:pt x="7775" y="1768"/>
                  </a:cubicBezTo>
                  <a:cubicBezTo>
                    <a:pt x="7764" y="1761"/>
                    <a:pt x="7755" y="1754"/>
                    <a:pt x="7745" y="1748"/>
                  </a:cubicBezTo>
                  <a:cubicBezTo>
                    <a:pt x="7748" y="1675"/>
                    <a:pt x="7716" y="1601"/>
                    <a:pt x="7676" y="1540"/>
                  </a:cubicBezTo>
                  <a:cubicBezTo>
                    <a:pt x="7650" y="1498"/>
                    <a:pt x="7609" y="1464"/>
                    <a:pt x="7569" y="1436"/>
                  </a:cubicBezTo>
                  <a:cubicBezTo>
                    <a:pt x="7523" y="1404"/>
                    <a:pt x="7473" y="1374"/>
                    <a:pt x="7421" y="1350"/>
                  </a:cubicBezTo>
                  <a:cubicBezTo>
                    <a:pt x="7340" y="1312"/>
                    <a:pt x="7257" y="1281"/>
                    <a:pt x="7170" y="1259"/>
                  </a:cubicBezTo>
                  <a:cubicBezTo>
                    <a:pt x="7169" y="1259"/>
                    <a:pt x="7169" y="1258"/>
                    <a:pt x="7167" y="1257"/>
                  </a:cubicBezTo>
                  <a:cubicBezTo>
                    <a:pt x="7169" y="1242"/>
                    <a:pt x="7167" y="1228"/>
                    <a:pt x="7166" y="1213"/>
                  </a:cubicBezTo>
                  <a:cubicBezTo>
                    <a:pt x="7157" y="1116"/>
                    <a:pt x="7113" y="1015"/>
                    <a:pt x="7052" y="938"/>
                  </a:cubicBezTo>
                  <a:cubicBezTo>
                    <a:pt x="6981" y="846"/>
                    <a:pt x="6899" y="771"/>
                    <a:pt x="6796" y="715"/>
                  </a:cubicBezTo>
                  <a:cubicBezTo>
                    <a:pt x="6782" y="707"/>
                    <a:pt x="6768" y="700"/>
                    <a:pt x="6755" y="693"/>
                  </a:cubicBezTo>
                  <a:cubicBezTo>
                    <a:pt x="6729" y="676"/>
                    <a:pt x="6704" y="660"/>
                    <a:pt x="6678" y="645"/>
                  </a:cubicBezTo>
                  <a:cubicBezTo>
                    <a:pt x="6596" y="483"/>
                    <a:pt x="6425" y="363"/>
                    <a:pt x="6261" y="301"/>
                  </a:cubicBezTo>
                  <a:cubicBezTo>
                    <a:pt x="6116" y="248"/>
                    <a:pt x="5966" y="227"/>
                    <a:pt x="5814" y="227"/>
                  </a:cubicBezTo>
                  <a:cubicBezTo>
                    <a:pt x="5744" y="227"/>
                    <a:pt x="5673" y="231"/>
                    <a:pt x="5603" y="239"/>
                  </a:cubicBezTo>
                  <a:cubicBezTo>
                    <a:pt x="5573" y="164"/>
                    <a:pt x="5501" y="112"/>
                    <a:pt x="5428" y="79"/>
                  </a:cubicBezTo>
                  <a:cubicBezTo>
                    <a:pt x="5358" y="49"/>
                    <a:pt x="5282" y="33"/>
                    <a:pt x="5206" y="27"/>
                  </a:cubicBezTo>
                  <a:cubicBezTo>
                    <a:pt x="5162" y="9"/>
                    <a:pt x="5116" y="0"/>
                    <a:pt x="507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7" name="Google Shape;2027;p42"/>
            <p:cNvSpPr/>
            <p:nvPr/>
          </p:nvSpPr>
          <p:spPr>
            <a:xfrm>
              <a:off x="1581875" y="760450"/>
              <a:ext cx="278500" cy="18175"/>
            </a:xfrm>
            <a:custGeom>
              <a:avLst/>
              <a:gdLst/>
              <a:ahLst/>
              <a:cxnLst/>
              <a:rect l="l" t="t" r="r" b="b"/>
              <a:pathLst>
                <a:path w="11140" h="727" extrusionOk="0">
                  <a:moveTo>
                    <a:pt x="6278" y="114"/>
                  </a:moveTo>
                  <a:cubicBezTo>
                    <a:pt x="6280" y="114"/>
                    <a:pt x="6283" y="114"/>
                    <a:pt x="6286" y="114"/>
                  </a:cubicBezTo>
                  <a:lnTo>
                    <a:pt x="6286" y="114"/>
                  </a:lnTo>
                  <a:cubicBezTo>
                    <a:pt x="6283" y="114"/>
                    <a:pt x="6280" y="114"/>
                    <a:pt x="6278" y="114"/>
                  </a:cubicBezTo>
                  <a:close/>
                  <a:moveTo>
                    <a:pt x="8335" y="563"/>
                  </a:moveTo>
                  <a:lnTo>
                    <a:pt x="8335" y="563"/>
                  </a:lnTo>
                  <a:cubicBezTo>
                    <a:pt x="8334" y="563"/>
                    <a:pt x="8332" y="563"/>
                    <a:pt x="8331" y="563"/>
                  </a:cubicBezTo>
                  <a:lnTo>
                    <a:pt x="8331" y="563"/>
                  </a:lnTo>
                  <a:cubicBezTo>
                    <a:pt x="8332" y="564"/>
                    <a:pt x="8334" y="564"/>
                    <a:pt x="8336" y="564"/>
                  </a:cubicBezTo>
                  <a:cubicBezTo>
                    <a:pt x="8338" y="564"/>
                    <a:pt x="8341" y="564"/>
                    <a:pt x="8343" y="564"/>
                  </a:cubicBezTo>
                  <a:lnTo>
                    <a:pt x="8343" y="564"/>
                  </a:lnTo>
                  <a:cubicBezTo>
                    <a:pt x="8340" y="564"/>
                    <a:pt x="8338" y="563"/>
                    <a:pt x="8335" y="563"/>
                  </a:cubicBezTo>
                  <a:close/>
                  <a:moveTo>
                    <a:pt x="10614" y="0"/>
                  </a:moveTo>
                  <a:cubicBezTo>
                    <a:pt x="10551" y="0"/>
                    <a:pt x="10488" y="2"/>
                    <a:pt x="10425" y="3"/>
                  </a:cubicBezTo>
                  <a:cubicBezTo>
                    <a:pt x="10242" y="9"/>
                    <a:pt x="10058" y="18"/>
                    <a:pt x="9874" y="20"/>
                  </a:cubicBezTo>
                  <a:cubicBezTo>
                    <a:pt x="9774" y="18"/>
                    <a:pt x="9675" y="12"/>
                    <a:pt x="9575" y="8"/>
                  </a:cubicBezTo>
                  <a:cubicBezTo>
                    <a:pt x="9501" y="5"/>
                    <a:pt x="9427" y="4"/>
                    <a:pt x="9353" y="4"/>
                  </a:cubicBezTo>
                  <a:cubicBezTo>
                    <a:pt x="9315" y="4"/>
                    <a:pt x="9279" y="4"/>
                    <a:pt x="9242" y="4"/>
                  </a:cubicBezTo>
                  <a:cubicBezTo>
                    <a:pt x="9031" y="8"/>
                    <a:pt x="8821" y="13"/>
                    <a:pt x="8611" y="33"/>
                  </a:cubicBezTo>
                  <a:cubicBezTo>
                    <a:pt x="8416" y="50"/>
                    <a:pt x="8220" y="51"/>
                    <a:pt x="8024" y="57"/>
                  </a:cubicBezTo>
                  <a:cubicBezTo>
                    <a:pt x="7836" y="63"/>
                    <a:pt x="7648" y="57"/>
                    <a:pt x="7460" y="73"/>
                  </a:cubicBezTo>
                  <a:cubicBezTo>
                    <a:pt x="7267" y="88"/>
                    <a:pt x="7075" y="106"/>
                    <a:pt x="6879" y="108"/>
                  </a:cubicBezTo>
                  <a:cubicBezTo>
                    <a:pt x="6706" y="111"/>
                    <a:pt x="6533" y="114"/>
                    <a:pt x="6358" y="114"/>
                  </a:cubicBezTo>
                  <a:cubicBezTo>
                    <a:pt x="6334" y="114"/>
                    <a:pt x="6310" y="114"/>
                    <a:pt x="6286" y="114"/>
                  </a:cubicBezTo>
                  <a:lnTo>
                    <a:pt x="6286" y="114"/>
                  </a:lnTo>
                  <a:cubicBezTo>
                    <a:pt x="6291" y="114"/>
                    <a:pt x="6296" y="114"/>
                    <a:pt x="6302" y="115"/>
                  </a:cubicBezTo>
                  <a:cubicBezTo>
                    <a:pt x="6208" y="113"/>
                    <a:pt x="6112" y="113"/>
                    <a:pt x="6017" y="112"/>
                  </a:cubicBezTo>
                  <a:lnTo>
                    <a:pt x="6007" y="112"/>
                  </a:lnTo>
                  <a:cubicBezTo>
                    <a:pt x="5809" y="107"/>
                    <a:pt x="5612" y="93"/>
                    <a:pt x="5414" y="80"/>
                  </a:cubicBezTo>
                  <a:cubicBezTo>
                    <a:pt x="5211" y="66"/>
                    <a:pt x="5006" y="64"/>
                    <a:pt x="4803" y="63"/>
                  </a:cubicBezTo>
                  <a:cubicBezTo>
                    <a:pt x="4678" y="61"/>
                    <a:pt x="4553" y="58"/>
                    <a:pt x="4429" y="58"/>
                  </a:cubicBezTo>
                  <a:cubicBezTo>
                    <a:pt x="4361" y="58"/>
                    <a:pt x="4294" y="59"/>
                    <a:pt x="4226" y="61"/>
                  </a:cubicBezTo>
                  <a:cubicBezTo>
                    <a:pt x="4033" y="68"/>
                    <a:pt x="3839" y="79"/>
                    <a:pt x="3644" y="80"/>
                  </a:cubicBezTo>
                  <a:cubicBezTo>
                    <a:pt x="3465" y="73"/>
                    <a:pt x="3285" y="53"/>
                    <a:pt x="3106" y="53"/>
                  </a:cubicBezTo>
                  <a:cubicBezTo>
                    <a:pt x="2935" y="53"/>
                    <a:pt x="2765" y="61"/>
                    <a:pt x="2595" y="63"/>
                  </a:cubicBezTo>
                  <a:cubicBezTo>
                    <a:pt x="2509" y="62"/>
                    <a:pt x="2423" y="60"/>
                    <a:pt x="2337" y="60"/>
                  </a:cubicBezTo>
                  <a:cubicBezTo>
                    <a:pt x="2285" y="60"/>
                    <a:pt x="2233" y="61"/>
                    <a:pt x="2181" y="63"/>
                  </a:cubicBezTo>
                  <a:cubicBezTo>
                    <a:pt x="2047" y="68"/>
                    <a:pt x="1913" y="72"/>
                    <a:pt x="1780" y="72"/>
                  </a:cubicBezTo>
                  <a:cubicBezTo>
                    <a:pt x="1556" y="66"/>
                    <a:pt x="1333" y="59"/>
                    <a:pt x="1109" y="55"/>
                  </a:cubicBezTo>
                  <a:cubicBezTo>
                    <a:pt x="1089" y="54"/>
                    <a:pt x="1068" y="54"/>
                    <a:pt x="1048" y="54"/>
                  </a:cubicBezTo>
                  <a:cubicBezTo>
                    <a:pt x="951" y="54"/>
                    <a:pt x="854" y="60"/>
                    <a:pt x="758" y="69"/>
                  </a:cubicBezTo>
                  <a:cubicBezTo>
                    <a:pt x="632" y="80"/>
                    <a:pt x="505" y="96"/>
                    <a:pt x="378" y="97"/>
                  </a:cubicBezTo>
                  <a:cubicBezTo>
                    <a:pt x="354" y="96"/>
                    <a:pt x="330" y="93"/>
                    <a:pt x="305" y="91"/>
                  </a:cubicBezTo>
                  <a:cubicBezTo>
                    <a:pt x="294" y="89"/>
                    <a:pt x="282" y="87"/>
                    <a:pt x="271" y="84"/>
                  </a:cubicBezTo>
                  <a:lnTo>
                    <a:pt x="268" y="83"/>
                  </a:lnTo>
                  <a:cubicBezTo>
                    <a:pt x="248" y="76"/>
                    <a:pt x="228" y="72"/>
                    <a:pt x="208" y="72"/>
                  </a:cubicBezTo>
                  <a:cubicBezTo>
                    <a:pt x="132" y="72"/>
                    <a:pt x="59" y="123"/>
                    <a:pt x="33" y="197"/>
                  </a:cubicBezTo>
                  <a:cubicBezTo>
                    <a:pt x="0" y="290"/>
                    <a:pt x="47" y="387"/>
                    <a:pt x="134" y="427"/>
                  </a:cubicBezTo>
                  <a:cubicBezTo>
                    <a:pt x="102" y="467"/>
                    <a:pt x="87" y="521"/>
                    <a:pt x="96" y="575"/>
                  </a:cubicBezTo>
                  <a:cubicBezTo>
                    <a:pt x="112" y="661"/>
                    <a:pt x="190" y="725"/>
                    <a:pt x="274" y="727"/>
                  </a:cubicBezTo>
                  <a:cubicBezTo>
                    <a:pt x="287" y="727"/>
                    <a:pt x="300" y="726"/>
                    <a:pt x="311" y="723"/>
                  </a:cubicBezTo>
                  <a:cubicBezTo>
                    <a:pt x="337" y="718"/>
                    <a:pt x="364" y="715"/>
                    <a:pt x="390" y="712"/>
                  </a:cubicBezTo>
                  <a:cubicBezTo>
                    <a:pt x="539" y="697"/>
                    <a:pt x="688" y="705"/>
                    <a:pt x="838" y="698"/>
                  </a:cubicBezTo>
                  <a:cubicBezTo>
                    <a:pt x="1004" y="693"/>
                    <a:pt x="1169" y="666"/>
                    <a:pt x="1333" y="649"/>
                  </a:cubicBezTo>
                  <a:cubicBezTo>
                    <a:pt x="1657" y="617"/>
                    <a:pt x="1982" y="598"/>
                    <a:pt x="2307" y="598"/>
                  </a:cubicBezTo>
                  <a:cubicBezTo>
                    <a:pt x="2316" y="598"/>
                    <a:pt x="2326" y="598"/>
                    <a:pt x="2335" y="598"/>
                  </a:cubicBezTo>
                  <a:cubicBezTo>
                    <a:pt x="2532" y="602"/>
                    <a:pt x="2727" y="613"/>
                    <a:pt x="2923" y="614"/>
                  </a:cubicBezTo>
                  <a:cubicBezTo>
                    <a:pt x="3123" y="614"/>
                    <a:pt x="3324" y="609"/>
                    <a:pt x="3525" y="607"/>
                  </a:cubicBezTo>
                  <a:cubicBezTo>
                    <a:pt x="3739" y="612"/>
                    <a:pt x="3953" y="620"/>
                    <a:pt x="4167" y="620"/>
                  </a:cubicBezTo>
                  <a:cubicBezTo>
                    <a:pt x="4201" y="620"/>
                    <a:pt x="4236" y="620"/>
                    <a:pt x="4270" y="619"/>
                  </a:cubicBezTo>
                  <a:cubicBezTo>
                    <a:pt x="4455" y="618"/>
                    <a:pt x="4639" y="616"/>
                    <a:pt x="4823" y="616"/>
                  </a:cubicBezTo>
                  <a:cubicBezTo>
                    <a:pt x="4893" y="616"/>
                    <a:pt x="4963" y="616"/>
                    <a:pt x="5034" y="617"/>
                  </a:cubicBezTo>
                  <a:lnTo>
                    <a:pt x="5034" y="617"/>
                  </a:lnTo>
                  <a:cubicBezTo>
                    <a:pt x="5032" y="617"/>
                    <a:pt x="5030" y="617"/>
                    <a:pt x="5028" y="617"/>
                  </a:cubicBezTo>
                  <a:cubicBezTo>
                    <a:pt x="5331" y="621"/>
                    <a:pt x="5633" y="623"/>
                    <a:pt x="5935" y="630"/>
                  </a:cubicBezTo>
                  <a:cubicBezTo>
                    <a:pt x="6055" y="632"/>
                    <a:pt x="6174" y="635"/>
                    <a:pt x="6294" y="635"/>
                  </a:cubicBezTo>
                  <a:cubicBezTo>
                    <a:pt x="6386" y="635"/>
                    <a:pt x="6478" y="633"/>
                    <a:pt x="6570" y="630"/>
                  </a:cubicBezTo>
                  <a:cubicBezTo>
                    <a:pt x="6768" y="622"/>
                    <a:pt x="6965" y="605"/>
                    <a:pt x="7163" y="599"/>
                  </a:cubicBezTo>
                  <a:cubicBezTo>
                    <a:pt x="7365" y="594"/>
                    <a:pt x="7566" y="586"/>
                    <a:pt x="7769" y="576"/>
                  </a:cubicBezTo>
                  <a:cubicBezTo>
                    <a:pt x="7955" y="566"/>
                    <a:pt x="8143" y="565"/>
                    <a:pt x="8331" y="563"/>
                  </a:cubicBezTo>
                  <a:lnTo>
                    <a:pt x="8331" y="563"/>
                  </a:lnTo>
                  <a:cubicBezTo>
                    <a:pt x="8331" y="563"/>
                    <a:pt x="8330" y="563"/>
                    <a:pt x="8330" y="563"/>
                  </a:cubicBezTo>
                  <a:lnTo>
                    <a:pt x="8330" y="563"/>
                  </a:lnTo>
                  <a:cubicBezTo>
                    <a:pt x="8332" y="563"/>
                    <a:pt x="8334" y="563"/>
                    <a:pt x="8335" y="563"/>
                  </a:cubicBezTo>
                  <a:lnTo>
                    <a:pt x="8335" y="563"/>
                  </a:lnTo>
                  <a:cubicBezTo>
                    <a:pt x="8339" y="563"/>
                    <a:pt x="8343" y="563"/>
                    <a:pt x="8347" y="563"/>
                  </a:cubicBezTo>
                  <a:lnTo>
                    <a:pt x="8347" y="563"/>
                  </a:lnTo>
                  <a:cubicBezTo>
                    <a:pt x="8345" y="563"/>
                    <a:pt x="8344" y="563"/>
                    <a:pt x="8343" y="564"/>
                  </a:cubicBezTo>
                  <a:lnTo>
                    <a:pt x="8343" y="564"/>
                  </a:lnTo>
                  <a:cubicBezTo>
                    <a:pt x="8591" y="567"/>
                    <a:pt x="8838" y="576"/>
                    <a:pt x="9085" y="599"/>
                  </a:cubicBezTo>
                  <a:cubicBezTo>
                    <a:pt x="9284" y="615"/>
                    <a:pt x="9484" y="631"/>
                    <a:pt x="9683" y="631"/>
                  </a:cubicBezTo>
                  <a:cubicBezTo>
                    <a:pt x="9749" y="631"/>
                    <a:pt x="9816" y="629"/>
                    <a:pt x="9882" y="625"/>
                  </a:cubicBezTo>
                  <a:cubicBezTo>
                    <a:pt x="9977" y="619"/>
                    <a:pt x="10073" y="611"/>
                    <a:pt x="10169" y="607"/>
                  </a:cubicBezTo>
                  <a:cubicBezTo>
                    <a:pt x="10264" y="602"/>
                    <a:pt x="10359" y="601"/>
                    <a:pt x="10455" y="598"/>
                  </a:cubicBezTo>
                  <a:cubicBezTo>
                    <a:pt x="10571" y="594"/>
                    <a:pt x="10687" y="590"/>
                    <a:pt x="10802" y="578"/>
                  </a:cubicBezTo>
                  <a:cubicBezTo>
                    <a:pt x="10861" y="573"/>
                    <a:pt x="10926" y="565"/>
                    <a:pt x="10980" y="541"/>
                  </a:cubicBezTo>
                  <a:cubicBezTo>
                    <a:pt x="11022" y="521"/>
                    <a:pt x="11069" y="494"/>
                    <a:pt x="11094" y="452"/>
                  </a:cubicBezTo>
                  <a:cubicBezTo>
                    <a:pt x="11120" y="411"/>
                    <a:pt x="11140" y="371"/>
                    <a:pt x="11136" y="322"/>
                  </a:cubicBezTo>
                  <a:cubicBezTo>
                    <a:pt x="11135" y="278"/>
                    <a:pt x="11119" y="237"/>
                    <a:pt x="11095" y="202"/>
                  </a:cubicBezTo>
                  <a:cubicBezTo>
                    <a:pt x="11073" y="169"/>
                    <a:pt x="11043" y="145"/>
                    <a:pt x="11012" y="121"/>
                  </a:cubicBezTo>
                  <a:cubicBezTo>
                    <a:pt x="10977" y="93"/>
                    <a:pt x="10942" y="63"/>
                    <a:pt x="10902" y="44"/>
                  </a:cubicBezTo>
                  <a:cubicBezTo>
                    <a:pt x="10845" y="17"/>
                    <a:pt x="10786" y="3"/>
                    <a:pt x="10722" y="2"/>
                  </a:cubicBezTo>
                  <a:cubicBezTo>
                    <a:pt x="10686" y="1"/>
                    <a:pt x="10650" y="0"/>
                    <a:pt x="1061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8" name="Google Shape;2028;p42"/>
            <p:cNvSpPr/>
            <p:nvPr/>
          </p:nvSpPr>
          <p:spPr>
            <a:xfrm>
              <a:off x="1661925" y="740875"/>
              <a:ext cx="9475" cy="9300"/>
            </a:xfrm>
            <a:custGeom>
              <a:avLst/>
              <a:gdLst/>
              <a:ahLst/>
              <a:cxnLst/>
              <a:rect l="l" t="t" r="r" b="b"/>
              <a:pathLst>
                <a:path w="379" h="372" extrusionOk="0">
                  <a:moveTo>
                    <a:pt x="180" y="0"/>
                  </a:moveTo>
                  <a:cubicBezTo>
                    <a:pt x="80" y="0"/>
                    <a:pt x="1" y="97"/>
                    <a:pt x="4" y="193"/>
                  </a:cubicBezTo>
                  <a:cubicBezTo>
                    <a:pt x="8" y="297"/>
                    <a:pt x="96" y="369"/>
                    <a:pt x="195" y="371"/>
                  </a:cubicBezTo>
                  <a:cubicBezTo>
                    <a:pt x="196" y="371"/>
                    <a:pt x="198" y="371"/>
                    <a:pt x="199" y="371"/>
                  </a:cubicBezTo>
                  <a:cubicBezTo>
                    <a:pt x="299" y="371"/>
                    <a:pt x="378" y="275"/>
                    <a:pt x="375" y="180"/>
                  </a:cubicBezTo>
                  <a:cubicBezTo>
                    <a:pt x="371" y="75"/>
                    <a:pt x="283" y="3"/>
                    <a:pt x="184" y="1"/>
                  </a:cubicBezTo>
                  <a:cubicBezTo>
                    <a:pt x="183"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29" name="Google Shape;2029;p42"/>
            <p:cNvSpPr/>
            <p:nvPr/>
          </p:nvSpPr>
          <p:spPr>
            <a:xfrm>
              <a:off x="1676050" y="741650"/>
              <a:ext cx="9425" cy="9275"/>
            </a:xfrm>
            <a:custGeom>
              <a:avLst/>
              <a:gdLst/>
              <a:ahLst/>
              <a:cxnLst/>
              <a:rect l="l" t="t" r="r" b="b"/>
              <a:pathLst>
                <a:path w="377" h="371" extrusionOk="0">
                  <a:moveTo>
                    <a:pt x="179" y="0"/>
                  </a:moveTo>
                  <a:cubicBezTo>
                    <a:pt x="80" y="0"/>
                    <a:pt x="1" y="96"/>
                    <a:pt x="4" y="192"/>
                  </a:cubicBezTo>
                  <a:cubicBezTo>
                    <a:pt x="8" y="297"/>
                    <a:pt x="95" y="369"/>
                    <a:pt x="195" y="371"/>
                  </a:cubicBezTo>
                  <a:cubicBezTo>
                    <a:pt x="196" y="371"/>
                    <a:pt x="197" y="371"/>
                    <a:pt x="199" y="371"/>
                  </a:cubicBezTo>
                  <a:cubicBezTo>
                    <a:pt x="298" y="371"/>
                    <a:pt x="377" y="275"/>
                    <a:pt x="374" y="180"/>
                  </a:cubicBezTo>
                  <a:cubicBezTo>
                    <a:pt x="370" y="75"/>
                    <a:pt x="283" y="3"/>
                    <a:pt x="183"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0" name="Google Shape;2030;p42"/>
            <p:cNvSpPr/>
            <p:nvPr/>
          </p:nvSpPr>
          <p:spPr>
            <a:xfrm>
              <a:off x="1669450" y="730050"/>
              <a:ext cx="9425" cy="9250"/>
            </a:xfrm>
            <a:custGeom>
              <a:avLst/>
              <a:gdLst/>
              <a:ahLst/>
              <a:cxnLst/>
              <a:rect l="l" t="t" r="r" b="b"/>
              <a:pathLst>
                <a:path w="377" h="370" extrusionOk="0">
                  <a:moveTo>
                    <a:pt x="179" y="0"/>
                  </a:moveTo>
                  <a:cubicBezTo>
                    <a:pt x="79" y="0"/>
                    <a:pt x="1" y="96"/>
                    <a:pt x="3" y="191"/>
                  </a:cubicBezTo>
                  <a:cubicBezTo>
                    <a:pt x="7" y="296"/>
                    <a:pt x="94" y="367"/>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1" name="Google Shape;2031;p42"/>
            <p:cNvSpPr/>
            <p:nvPr/>
          </p:nvSpPr>
          <p:spPr>
            <a:xfrm>
              <a:off x="1756525" y="739475"/>
              <a:ext cx="9425" cy="9300"/>
            </a:xfrm>
            <a:custGeom>
              <a:avLst/>
              <a:gdLst/>
              <a:ahLst/>
              <a:cxnLst/>
              <a:rect l="l" t="t" r="r" b="b"/>
              <a:pathLst>
                <a:path w="377" h="372" extrusionOk="0">
                  <a:moveTo>
                    <a:pt x="179" y="0"/>
                  </a:moveTo>
                  <a:cubicBezTo>
                    <a:pt x="80" y="0"/>
                    <a:pt x="1" y="97"/>
                    <a:pt x="4" y="191"/>
                  </a:cubicBezTo>
                  <a:cubicBezTo>
                    <a:pt x="7" y="297"/>
                    <a:pt x="94" y="369"/>
                    <a:pt x="195" y="371"/>
                  </a:cubicBezTo>
                  <a:cubicBezTo>
                    <a:pt x="196" y="371"/>
                    <a:pt x="197" y="371"/>
                    <a:pt x="198" y="371"/>
                  </a:cubicBezTo>
                  <a:cubicBezTo>
                    <a:pt x="298" y="371"/>
                    <a:pt x="377" y="275"/>
                    <a:pt x="373" y="180"/>
                  </a:cubicBezTo>
                  <a:cubicBezTo>
                    <a:pt x="370" y="75"/>
                    <a:pt x="283" y="3"/>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32" name="Google Shape;2032;p42"/>
            <p:cNvSpPr/>
            <p:nvPr/>
          </p:nvSpPr>
          <p:spPr>
            <a:xfrm>
              <a:off x="1638200" y="760125"/>
              <a:ext cx="2425" cy="1125"/>
            </a:xfrm>
            <a:custGeom>
              <a:avLst/>
              <a:gdLst/>
              <a:ahLst/>
              <a:cxnLst/>
              <a:rect l="l" t="t" r="r" b="b"/>
              <a:pathLst>
                <a:path w="97" h="45" extrusionOk="0">
                  <a:moveTo>
                    <a:pt x="1" y="0"/>
                  </a:moveTo>
                  <a:lnTo>
                    <a:pt x="1" y="0"/>
                  </a:lnTo>
                  <a:cubicBezTo>
                    <a:pt x="9" y="7"/>
                    <a:pt x="19" y="14"/>
                    <a:pt x="29" y="21"/>
                  </a:cubicBezTo>
                  <a:cubicBezTo>
                    <a:pt x="50" y="33"/>
                    <a:pt x="73" y="41"/>
                    <a:pt x="97" y="45"/>
                  </a:cubicBezTo>
                  <a:cubicBezTo>
                    <a:pt x="65" y="30"/>
                    <a:pt x="33" y="15"/>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3" name="Google Shape;2033;p42"/>
            <p:cNvSpPr/>
            <p:nvPr/>
          </p:nvSpPr>
          <p:spPr>
            <a:xfrm>
              <a:off x="1579263" y="684775"/>
              <a:ext cx="290650" cy="101925"/>
            </a:xfrm>
            <a:custGeom>
              <a:avLst/>
              <a:gdLst/>
              <a:ahLst/>
              <a:cxnLst/>
              <a:rect l="l" t="t" r="r" b="b"/>
              <a:pathLst>
                <a:path w="11626" h="4077" extrusionOk="0">
                  <a:moveTo>
                    <a:pt x="3879" y="936"/>
                  </a:moveTo>
                  <a:cubicBezTo>
                    <a:pt x="3878" y="937"/>
                    <a:pt x="3877" y="938"/>
                    <a:pt x="3876" y="939"/>
                  </a:cubicBezTo>
                  <a:cubicBezTo>
                    <a:pt x="3878" y="938"/>
                    <a:pt x="3879" y="937"/>
                    <a:pt x="3879" y="936"/>
                  </a:cubicBezTo>
                  <a:close/>
                  <a:moveTo>
                    <a:pt x="7691" y="1091"/>
                  </a:moveTo>
                  <a:lnTo>
                    <a:pt x="7691" y="1091"/>
                  </a:lnTo>
                  <a:cubicBezTo>
                    <a:pt x="7692" y="1092"/>
                    <a:pt x="7694" y="1094"/>
                    <a:pt x="7696" y="1096"/>
                  </a:cubicBezTo>
                  <a:lnTo>
                    <a:pt x="7696" y="1096"/>
                  </a:lnTo>
                  <a:cubicBezTo>
                    <a:pt x="7694" y="1094"/>
                    <a:pt x="7692" y="1092"/>
                    <a:pt x="7691" y="1091"/>
                  </a:cubicBezTo>
                  <a:close/>
                  <a:moveTo>
                    <a:pt x="3198" y="1775"/>
                  </a:moveTo>
                  <a:cubicBezTo>
                    <a:pt x="3197" y="1777"/>
                    <a:pt x="3196" y="1779"/>
                    <a:pt x="3195" y="1781"/>
                  </a:cubicBezTo>
                  <a:lnTo>
                    <a:pt x="3195" y="1781"/>
                  </a:lnTo>
                  <a:cubicBezTo>
                    <a:pt x="3196" y="1779"/>
                    <a:pt x="3197" y="1776"/>
                    <a:pt x="3198" y="1775"/>
                  </a:cubicBezTo>
                  <a:close/>
                  <a:moveTo>
                    <a:pt x="5447" y="370"/>
                  </a:moveTo>
                  <a:cubicBezTo>
                    <a:pt x="5483" y="370"/>
                    <a:pt x="5520" y="372"/>
                    <a:pt x="5556" y="374"/>
                  </a:cubicBezTo>
                  <a:cubicBezTo>
                    <a:pt x="5595" y="378"/>
                    <a:pt x="5632" y="384"/>
                    <a:pt x="5670" y="391"/>
                  </a:cubicBezTo>
                  <a:cubicBezTo>
                    <a:pt x="5701" y="399"/>
                    <a:pt x="5733" y="409"/>
                    <a:pt x="5765" y="414"/>
                  </a:cubicBezTo>
                  <a:cubicBezTo>
                    <a:pt x="5798" y="423"/>
                    <a:pt x="5834" y="428"/>
                    <a:pt x="5867" y="434"/>
                  </a:cubicBezTo>
                  <a:cubicBezTo>
                    <a:pt x="5939" y="449"/>
                    <a:pt x="6012" y="464"/>
                    <a:pt x="6085" y="480"/>
                  </a:cubicBezTo>
                  <a:cubicBezTo>
                    <a:pt x="6122" y="489"/>
                    <a:pt x="6158" y="500"/>
                    <a:pt x="6195" y="512"/>
                  </a:cubicBezTo>
                  <a:cubicBezTo>
                    <a:pt x="6284" y="549"/>
                    <a:pt x="6372" y="590"/>
                    <a:pt x="6461" y="628"/>
                  </a:cubicBezTo>
                  <a:cubicBezTo>
                    <a:pt x="6538" y="659"/>
                    <a:pt x="6616" y="689"/>
                    <a:pt x="6690" y="727"/>
                  </a:cubicBezTo>
                  <a:cubicBezTo>
                    <a:pt x="6744" y="756"/>
                    <a:pt x="6796" y="788"/>
                    <a:pt x="6849" y="819"/>
                  </a:cubicBezTo>
                  <a:cubicBezTo>
                    <a:pt x="6890" y="844"/>
                    <a:pt x="6931" y="868"/>
                    <a:pt x="6971" y="895"/>
                  </a:cubicBezTo>
                  <a:cubicBezTo>
                    <a:pt x="7029" y="935"/>
                    <a:pt x="7079" y="983"/>
                    <a:pt x="7129" y="1030"/>
                  </a:cubicBezTo>
                  <a:cubicBezTo>
                    <a:pt x="7123" y="1026"/>
                    <a:pt x="7118" y="1019"/>
                    <a:pt x="7111" y="1014"/>
                  </a:cubicBezTo>
                  <a:lnTo>
                    <a:pt x="7111" y="1014"/>
                  </a:lnTo>
                  <a:cubicBezTo>
                    <a:pt x="7191" y="1090"/>
                    <a:pt x="7258" y="1177"/>
                    <a:pt x="7334" y="1255"/>
                  </a:cubicBezTo>
                  <a:cubicBezTo>
                    <a:pt x="7416" y="1342"/>
                    <a:pt x="7507" y="1420"/>
                    <a:pt x="7595" y="1500"/>
                  </a:cubicBezTo>
                  <a:cubicBezTo>
                    <a:pt x="7625" y="1532"/>
                    <a:pt x="7656" y="1563"/>
                    <a:pt x="7684" y="1596"/>
                  </a:cubicBezTo>
                  <a:cubicBezTo>
                    <a:pt x="7709" y="1626"/>
                    <a:pt x="7729" y="1658"/>
                    <a:pt x="7751" y="1691"/>
                  </a:cubicBezTo>
                  <a:cubicBezTo>
                    <a:pt x="7805" y="1780"/>
                    <a:pt x="7851" y="1875"/>
                    <a:pt x="7904" y="1967"/>
                  </a:cubicBezTo>
                  <a:cubicBezTo>
                    <a:pt x="7934" y="2018"/>
                    <a:pt x="7966" y="2067"/>
                    <a:pt x="8001" y="2114"/>
                  </a:cubicBezTo>
                  <a:cubicBezTo>
                    <a:pt x="8035" y="2161"/>
                    <a:pt x="8074" y="2202"/>
                    <a:pt x="8111" y="2246"/>
                  </a:cubicBezTo>
                  <a:cubicBezTo>
                    <a:pt x="8117" y="2254"/>
                    <a:pt x="8123" y="2261"/>
                    <a:pt x="8129" y="2266"/>
                  </a:cubicBezTo>
                  <a:cubicBezTo>
                    <a:pt x="8131" y="2269"/>
                    <a:pt x="8134" y="2271"/>
                    <a:pt x="8137" y="2273"/>
                  </a:cubicBezTo>
                  <a:cubicBezTo>
                    <a:pt x="8138" y="2274"/>
                    <a:pt x="8139" y="2275"/>
                    <a:pt x="8140" y="2275"/>
                  </a:cubicBezTo>
                  <a:cubicBezTo>
                    <a:pt x="8150" y="2285"/>
                    <a:pt x="8159" y="2293"/>
                    <a:pt x="8171" y="2301"/>
                  </a:cubicBezTo>
                  <a:cubicBezTo>
                    <a:pt x="8185" y="2312"/>
                    <a:pt x="8198" y="2322"/>
                    <a:pt x="8213" y="2334"/>
                  </a:cubicBezTo>
                  <a:cubicBezTo>
                    <a:pt x="8223" y="2342"/>
                    <a:pt x="8235" y="2351"/>
                    <a:pt x="8245" y="2359"/>
                  </a:cubicBezTo>
                  <a:cubicBezTo>
                    <a:pt x="8264" y="2373"/>
                    <a:pt x="8281" y="2389"/>
                    <a:pt x="8299" y="2402"/>
                  </a:cubicBezTo>
                  <a:cubicBezTo>
                    <a:pt x="8338" y="2433"/>
                    <a:pt x="8378" y="2464"/>
                    <a:pt x="8414" y="2496"/>
                  </a:cubicBezTo>
                  <a:cubicBezTo>
                    <a:pt x="8427" y="2488"/>
                    <a:pt x="8440" y="2481"/>
                    <a:pt x="8451" y="2473"/>
                  </a:cubicBezTo>
                  <a:cubicBezTo>
                    <a:pt x="8454" y="2472"/>
                    <a:pt x="8457" y="2470"/>
                    <a:pt x="8459" y="2469"/>
                  </a:cubicBezTo>
                  <a:cubicBezTo>
                    <a:pt x="8464" y="2465"/>
                    <a:pt x="8468" y="2463"/>
                    <a:pt x="8473" y="2461"/>
                  </a:cubicBezTo>
                  <a:cubicBezTo>
                    <a:pt x="8489" y="2450"/>
                    <a:pt x="8505" y="2440"/>
                    <a:pt x="8522" y="2431"/>
                  </a:cubicBezTo>
                  <a:cubicBezTo>
                    <a:pt x="8522" y="2431"/>
                    <a:pt x="8523" y="2430"/>
                    <a:pt x="8523" y="2430"/>
                  </a:cubicBezTo>
                  <a:cubicBezTo>
                    <a:pt x="8557" y="2409"/>
                    <a:pt x="8593" y="2392"/>
                    <a:pt x="8628" y="2375"/>
                  </a:cubicBezTo>
                  <a:cubicBezTo>
                    <a:pt x="8627" y="2373"/>
                    <a:pt x="8625" y="2370"/>
                    <a:pt x="8624" y="2367"/>
                  </a:cubicBezTo>
                  <a:cubicBezTo>
                    <a:pt x="8650" y="2353"/>
                    <a:pt x="8677" y="2338"/>
                    <a:pt x="8705" y="2326"/>
                  </a:cubicBezTo>
                  <a:cubicBezTo>
                    <a:pt x="8765" y="2301"/>
                    <a:pt x="8828" y="2279"/>
                    <a:pt x="8891" y="2258"/>
                  </a:cubicBezTo>
                  <a:cubicBezTo>
                    <a:pt x="9035" y="2216"/>
                    <a:pt x="9178" y="2182"/>
                    <a:pt x="9326" y="2153"/>
                  </a:cubicBezTo>
                  <a:cubicBezTo>
                    <a:pt x="9396" y="2142"/>
                    <a:pt x="9464" y="2131"/>
                    <a:pt x="9534" y="2126"/>
                  </a:cubicBezTo>
                  <a:cubicBezTo>
                    <a:pt x="9577" y="2126"/>
                    <a:pt x="9619" y="2127"/>
                    <a:pt x="9662" y="2129"/>
                  </a:cubicBezTo>
                  <a:cubicBezTo>
                    <a:pt x="9705" y="2134"/>
                    <a:pt x="9748" y="2138"/>
                    <a:pt x="9791" y="2146"/>
                  </a:cubicBezTo>
                  <a:cubicBezTo>
                    <a:pt x="9822" y="2154"/>
                    <a:pt x="9851" y="2162"/>
                    <a:pt x="9880" y="2172"/>
                  </a:cubicBezTo>
                  <a:cubicBezTo>
                    <a:pt x="9940" y="2195"/>
                    <a:pt x="9997" y="2223"/>
                    <a:pt x="10054" y="2251"/>
                  </a:cubicBezTo>
                  <a:cubicBezTo>
                    <a:pt x="10223" y="2343"/>
                    <a:pt x="10389" y="2439"/>
                    <a:pt x="10550" y="2544"/>
                  </a:cubicBezTo>
                  <a:cubicBezTo>
                    <a:pt x="10597" y="2578"/>
                    <a:pt x="10642" y="2615"/>
                    <a:pt x="10685" y="2654"/>
                  </a:cubicBezTo>
                  <a:cubicBezTo>
                    <a:pt x="10736" y="2702"/>
                    <a:pt x="10784" y="2751"/>
                    <a:pt x="10829" y="2803"/>
                  </a:cubicBezTo>
                  <a:cubicBezTo>
                    <a:pt x="10855" y="2835"/>
                    <a:pt x="10879" y="2868"/>
                    <a:pt x="10901" y="2902"/>
                  </a:cubicBezTo>
                  <a:cubicBezTo>
                    <a:pt x="10911" y="2918"/>
                    <a:pt x="10919" y="2934"/>
                    <a:pt x="10927" y="2950"/>
                  </a:cubicBezTo>
                  <a:cubicBezTo>
                    <a:pt x="10938" y="2979"/>
                    <a:pt x="10947" y="3008"/>
                    <a:pt x="10958" y="3038"/>
                  </a:cubicBezTo>
                  <a:cubicBezTo>
                    <a:pt x="10984" y="3128"/>
                    <a:pt x="11009" y="3222"/>
                    <a:pt x="11042" y="3310"/>
                  </a:cubicBezTo>
                  <a:cubicBezTo>
                    <a:pt x="11067" y="3378"/>
                    <a:pt x="11098" y="3444"/>
                    <a:pt x="11128" y="3509"/>
                  </a:cubicBezTo>
                  <a:cubicBezTo>
                    <a:pt x="11008" y="3509"/>
                    <a:pt x="10888" y="3507"/>
                    <a:pt x="10767" y="3507"/>
                  </a:cubicBezTo>
                  <a:cubicBezTo>
                    <a:pt x="10690" y="3507"/>
                    <a:pt x="10612" y="3508"/>
                    <a:pt x="10534" y="3509"/>
                  </a:cubicBezTo>
                  <a:cubicBezTo>
                    <a:pt x="10332" y="3514"/>
                    <a:pt x="10129" y="3522"/>
                    <a:pt x="9927" y="3530"/>
                  </a:cubicBezTo>
                  <a:cubicBezTo>
                    <a:pt x="9721" y="3538"/>
                    <a:pt x="9516" y="3560"/>
                    <a:pt x="9312" y="3584"/>
                  </a:cubicBezTo>
                  <a:cubicBezTo>
                    <a:pt x="9129" y="3606"/>
                    <a:pt x="8946" y="3624"/>
                    <a:pt x="8762" y="3633"/>
                  </a:cubicBezTo>
                  <a:cubicBezTo>
                    <a:pt x="8702" y="3634"/>
                    <a:pt x="8642" y="3634"/>
                    <a:pt x="8581" y="3634"/>
                  </a:cubicBezTo>
                  <a:cubicBezTo>
                    <a:pt x="8238" y="3634"/>
                    <a:pt x="7893" y="3622"/>
                    <a:pt x="7549" y="3619"/>
                  </a:cubicBezTo>
                  <a:cubicBezTo>
                    <a:pt x="7533" y="3619"/>
                    <a:pt x="7516" y="3619"/>
                    <a:pt x="7500" y="3619"/>
                  </a:cubicBezTo>
                  <a:cubicBezTo>
                    <a:pt x="7335" y="3619"/>
                    <a:pt x="7170" y="3624"/>
                    <a:pt x="7005" y="3626"/>
                  </a:cubicBezTo>
                  <a:cubicBezTo>
                    <a:pt x="6955" y="3626"/>
                    <a:pt x="6906" y="3626"/>
                    <a:pt x="6857" y="3626"/>
                  </a:cubicBezTo>
                  <a:cubicBezTo>
                    <a:pt x="6698" y="3626"/>
                    <a:pt x="6539" y="3625"/>
                    <a:pt x="6381" y="3621"/>
                  </a:cubicBezTo>
                  <a:cubicBezTo>
                    <a:pt x="6223" y="3618"/>
                    <a:pt x="6064" y="3614"/>
                    <a:pt x="5905" y="3614"/>
                  </a:cubicBezTo>
                  <a:cubicBezTo>
                    <a:pt x="5875" y="3614"/>
                    <a:pt x="5845" y="3614"/>
                    <a:pt x="5815" y="3614"/>
                  </a:cubicBezTo>
                  <a:cubicBezTo>
                    <a:pt x="5616" y="3617"/>
                    <a:pt x="5416" y="3621"/>
                    <a:pt x="5217" y="3628"/>
                  </a:cubicBezTo>
                  <a:cubicBezTo>
                    <a:pt x="5024" y="3634"/>
                    <a:pt x="4830" y="3641"/>
                    <a:pt x="4636" y="3641"/>
                  </a:cubicBezTo>
                  <a:cubicBezTo>
                    <a:pt x="4621" y="3641"/>
                    <a:pt x="4605" y="3641"/>
                    <a:pt x="4590" y="3641"/>
                  </a:cubicBezTo>
                  <a:cubicBezTo>
                    <a:pt x="4386" y="3638"/>
                    <a:pt x="4182" y="3637"/>
                    <a:pt x="3979" y="3636"/>
                  </a:cubicBezTo>
                  <a:cubicBezTo>
                    <a:pt x="3788" y="3635"/>
                    <a:pt x="3599" y="3629"/>
                    <a:pt x="3409" y="3620"/>
                  </a:cubicBezTo>
                  <a:cubicBezTo>
                    <a:pt x="3219" y="3611"/>
                    <a:pt x="3028" y="3599"/>
                    <a:pt x="2837" y="3599"/>
                  </a:cubicBezTo>
                  <a:cubicBezTo>
                    <a:pt x="2828" y="3599"/>
                    <a:pt x="2820" y="3599"/>
                    <a:pt x="2811" y="3600"/>
                  </a:cubicBezTo>
                  <a:cubicBezTo>
                    <a:pt x="2608" y="3601"/>
                    <a:pt x="2405" y="3608"/>
                    <a:pt x="2202" y="3621"/>
                  </a:cubicBezTo>
                  <a:cubicBezTo>
                    <a:pt x="2005" y="3634"/>
                    <a:pt x="1807" y="3646"/>
                    <a:pt x="1612" y="3657"/>
                  </a:cubicBezTo>
                  <a:cubicBezTo>
                    <a:pt x="1495" y="3661"/>
                    <a:pt x="1379" y="3666"/>
                    <a:pt x="1262" y="3666"/>
                  </a:cubicBezTo>
                  <a:cubicBezTo>
                    <a:pt x="1208" y="3666"/>
                    <a:pt x="1153" y="3665"/>
                    <a:pt x="1099" y="3662"/>
                  </a:cubicBezTo>
                  <a:cubicBezTo>
                    <a:pt x="998" y="3659"/>
                    <a:pt x="896" y="3652"/>
                    <a:pt x="794" y="3651"/>
                  </a:cubicBezTo>
                  <a:cubicBezTo>
                    <a:pt x="671" y="3651"/>
                    <a:pt x="546" y="3656"/>
                    <a:pt x="426" y="3684"/>
                  </a:cubicBezTo>
                  <a:cubicBezTo>
                    <a:pt x="411" y="3688"/>
                    <a:pt x="396" y="3693"/>
                    <a:pt x="382" y="3697"/>
                  </a:cubicBezTo>
                  <a:cubicBezTo>
                    <a:pt x="384" y="3644"/>
                    <a:pt x="385" y="3593"/>
                    <a:pt x="388" y="3540"/>
                  </a:cubicBezTo>
                  <a:cubicBezTo>
                    <a:pt x="399" y="3436"/>
                    <a:pt x="414" y="3334"/>
                    <a:pt x="433" y="3231"/>
                  </a:cubicBezTo>
                  <a:cubicBezTo>
                    <a:pt x="448" y="3170"/>
                    <a:pt x="467" y="3108"/>
                    <a:pt x="487" y="3046"/>
                  </a:cubicBezTo>
                  <a:cubicBezTo>
                    <a:pt x="520" y="2964"/>
                    <a:pt x="556" y="2885"/>
                    <a:pt x="595" y="2805"/>
                  </a:cubicBezTo>
                  <a:cubicBezTo>
                    <a:pt x="635" y="2733"/>
                    <a:pt x="678" y="2662"/>
                    <a:pt x="725" y="2593"/>
                  </a:cubicBezTo>
                  <a:cubicBezTo>
                    <a:pt x="763" y="2542"/>
                    <a:pt x="803" y="2492"/>
                    <a:pt x="847" y="2442"/>
                  </a:cubicBezTo>
                  <a:cubicBezTo>
                    <a:pt x="892" y="2397"/>
                    <a:pt x="938" y="2351"/>
                    <a:pt x="988" y="2309"/>
                  </a:cubicBezTo>
                  <a:cubicBezTo>
                    <a:pt x="1029" y="2277"/>
                    <a:pt x="1072" y="2248"/>
                    <a:pt x="1116" y="2219"/>
                  </a:cubicBezTo>
                  <a:cubicBezTo>
                    <a:pt x="1158" y="2195"/>
                    <a:pt x="1201" y="2172"/>
                    <a:pt x="1246" y="2151"/>
                  </a:cubicBezTo>
                  <a:cubicBezTo>
                    <a:pt x="1270" y="2142"/>
                    <a:pt x="1294" y="2132"/>
                    <a:pt x="1318" y="2124"/>
                  </a:cubicBezTo>
                  <a:cubicBezTo>
                    <a:pt x="1343" y="2118"/>
                    <a:pt x="1368" y="2112"/>
                    <a:pt x="1392" y="2106"/>
                  </a:cubicBezTo>
                  <a:cubicBezTo>
                    <a:pt x="1468" y="2094"/>
                    <a:pt x="1542" y="2086"/>
                    <a:pt x="1618" y="2080"/>
                  </a:cubicBezTo>
                  <a:cubicBezTo>
                    <a:pt x="1661" y="2080"/>
                    <a:pt x="1705" y="2080"/>
                    <a:pt x="1748" y="2082"/>
                  </a:cubicBezTo>
                  <a:cubicBezTo>
                    <a:pt x="1803" y="2087"/>
                    <a:pt x="1858" y="2095"/>
                    <a:pt x="1913" y="2106"/>
                  </a:cubicBezTo>
                  <a:cubicBezTo>
                    <a:pt x="1977" y="2122"/>
                    <a:pt x="2038" y="2142"/>
                    <a:pt x="2100" y="2163"/>
                  </a:cubicBezTo>
                  <a:cubicBezTo>
                    <a:pt x="2162" y="2186"/>
                    <a:pt x="2220" y="2214"/>
                    <a:pt x="2279" y="2242"/>
                  </a:cubicBezTo>
                  <a:cubicBezTo>
                    <a:pt x="2321" y="2265"/>
                    <a:pt x="2361" y="2288"/>
                    <a:pt x="2401" y="2313"/>
                  </a:cubicBezTo>
                  <a:cubicBezTo>
                    <a:pt x="2416" y="2326"/>
                    <a:pt x="2430" y="2336"/>
                    <a:pt x="2444" y="2349"/>
                  </a:cubicBezTo>
                  <a:cubicBezTo>
                    <a:pt x="2460" y="2366"/>
                    <a:pt x="2475" y="2384"/>
                    <a:pt x="2491" y="2401"/>
                  </a:cubicBezTo>
                  <a:cubicBezTo>
                    <a:pt x="2489" y="2405"/>
                    <a:pt x="2488" y="2408"/>
                    <a:pt x="2487" y="2411"/>
                  </a:cubicBezTo>
                  <a:cubicBezTo>
                    <a:pt x="2492" y="2417"/>
                    <a:pt x="2498" y="2423"/>
                    <a:pt x="2505" y="2429"/>
                  </a:cubicBezTo>
                  <a:cubicBezTo>
                    <a:pt x="2560" y="2478"/>
                    <a:pt x="2614" y="2526"/>
                    <a:pt x="2667" y="2574"/>
                  </a:cubicBezTo>
                  <a:cubicBezTo>
                    <a:pt x="2672" y="2578"/>
                    <a:pt x="2676" y="2582"/>
                    <a:pt x="2681" y="2585"/>
                  </a:cubicBezTo>
                  <a:lnTo>
                    <a:pt x="2680" y="2585"/>
                  </a:lnTo>
                  <a:cubicBezTo>
                    <a:pt x="2681" y="2586"/>
                    <a:pt x="2682" y="2586"/>
                    <a:pt x="2683" y="2588"/>
                  </a:cubicBezTo>
                  <a:cubicBezTo>
                    <a:pt x="2686" y="2590"/>
                    <a:pt x="2688" y="2592"/>
                    <a:pt x="2691" y="2594"/>
                  </a:cubicBezTo>
                  <a:cubicBezTo>
                    <a:pt x="2695" y="2589"/>
                    <a:pt x="2698" y="2583"/>
                    <a:pt x="2701" y="2577"/>
                  </a:cubicBezTo>
                  <a:cubicBezTo>
                    <a:pt x="2742" y="2508"/>
                    <a:pt x="2783" y="2438"/>
                    <a:pt x="2829" y="2373"/>
                  </a:cubicBezTo>
                  <a:cubicBezTo>
                    <a:pt x="2829" y="2373"/>
                    <a:pt x="2830" y="2371"/>
                    <a:pt x="2830" y="2371"/>
                  </a:cubicBezTo>
                  <a:cubicBezTo>
                    <a:pt x="2880" y="2298"/>
                    <a:pt x="2931" y="2227"/>
                    <a:pt x="2983" y="2155"/>
                  </a:cubicBezTo>
                  <a:cubicBezTo>
                    <a:pt x="3004" y="2127"/>
                    <a:pt x="3023" y="2099"/>
                    <a:pt x="3042" y="2072"/>
                  </a:cubicBezTo>
                  <a:cubicBezTo>
                    <a:pt x="3049" y="2063"/>
                    <a:pt x="3055" y="2054"/>
                    <a:pt x="3062" y="2044"/>
                  </a:cubicBezTo>
                  <a:cubicBezTo>
                    <a:pt x="3105" y="1956"/>
                    <a:pt x="3150" y="1868"/>
                    <a:pt x="3195" y="1781"/>
                  </a:cubicBezTo>
                  <a:lnTo>
                    <a:pt x="3195" y="1781"/>
                  </a:lnTo>
                  <a:cubicBezTo>
                    <a:pt x="3194" y="1782"/>
                    <a:pt x="3194" y="1782"/>
                    <a:pt x="3193" y="1783"/>
                  </a:cubicBezTo>
                  <a:cubicBezTo>
                    <a:pt x="3197" y="1776"/>
                    <a:pt x="3200" y="1770"/>
                    <a:pt x="3204" y="1764"/>
                  </a:cubicBezTo>
                  <a:cubicBezTo>
                    <a:pt x="3204" y="1763"/>
                    <a:pt x="3204" y="1763"/>
                    <a:pt x="3205" y="1762"/>
                  </a:cubicBezTo>
                  <a:lnTo>
                    <a:pt x="3205" y="1762"/>
                  </a:lnTo>
                  <a:cubicBezTo>
                    <a:pt x="3205" y="1762"/>
                    <a:pt x="3205" y="1763"/>
                    <a:pt x="3205" y="1763"/>
                  </a:cubicBezTo>
                  <a:cubicBezTo>
                    <a:pt x="3259" y="1665"/>
                    <a:pt x="3315" y="1569"/>
                    <a:pt x="3375" y="1475"/>
                  </a:cubicBezTo>
                  <a:cubicBezTo>
                    <a:pt x="3447" y="1373"/>
                    <a:pt x="3523" y="1277"/>
                    <a:pt x="3604" y="1183"/>
                  </a:cubicBezTo>
                  <a:cubicBezTo>
                    <a:pt x="3693" y="1095"/>
                    <a:pt x="3786" y="1014"/>
                    <a:pt x="3881" y="934"/>
                  </a:cubicBezTo>
                  <a:lnTo>
                    <a:pt x="3881" y="934"/>
                  </a:lnTo>
                  <a:cubicBezTo>
                    <a:pt x="3880" y="935"/>
                    <a:pt x="3880" y="935"/>
                    <a:pt x="3879" y="936"/>
                  </a:cubicBezTo>
                  <a:lnTo>
                    <a:pt x="3879" y="936"/>
                  </a:lnTo>
                  <a:cubicBezTo>
                    <a:pt x="4001" y="841"/>
                    <a:pt x="4127" y="750"/>
                    <a:pt x="4257" y="667"/>
                  </a:cubicBezTo>
                  <a:cubicBezTo>
                    <a:pt x="4307" y="638"/>
                    <a:pt x="4359" y="612"/>
                    <a:pt x="4411" y="586"/>
                  </a:cubicBezTo>
                  <a:cubicBezTo>
                    <a:pt x="4496" y="550"/>
                    <a:pt x="4582" y="519"/>
                    <a:pt x="4670" y="492"/>
                  </a:cubicBezTo>
                  <a:cubicBezTo>
                    <a:pt x="4763" y="463"/>
                    <a:pt x="4859" y="439"/>
                    <a:pt x="4957" y="421"/>
                  </a:cubicBezTo>
                  <a:cubicBezTo>
                    <a:pt x="5093" y="398"/>
                    <a:pt x="5231" y="381"/>
                    <a:pt x="5369" y="373"/>
                  </a:cubicBezTo>
                  <a:lnTo>
                    <a:pt x="5368" y="373"/>
                  </a:lnTo>
                  <a:cubicBezTo>
                    <a:pt x="5371" y="371"/>
                    <a:pt x="5374" y="371"/>
                    <a:pt x="5377" y="371"/>
                  </a:cubicBezTo>
                  <a:lnTo>
                    <a:pt x="5387" y="371"/>
                  </a:lnTo>
                  <a:cubicBezTo>
                    <a:pt x="5407" y="371"/>
                    <a:pt x="5427" y="370"/>
                    <a:pt x="5447" y="370"/>
                  </a:cubicBezTo>
                  <a:close/>
                  <a:moveTo>
                    <a:pt x="5448" y="1"/>
                  </a:moveTo>
                  <a:cubicBezTo>
                    <a:pt x="5424" y="1"/>
                    <a:pt x="5399" y="1"/>
                    <a:pt x="5375" y="2"/>
                  </a:cubicBezTo>
                  <a:cubicBezTo>
                    <a:pt x="5198" y="10"/>
                    <a:pt x="5017" y="32"/>
                    <a:pt x="4842" y="66"/>
                  </a:cubicBezTo>
                  <a:cubicBezTo>
                    <a:pt x="4674" y="99"/>
                    <a:pt x="4505" y="146"/>
                    <a:pt x="4348" y="213"/>
                  </a:cubicBezTo>
                  <a:cubicBezTo>
                    <a:pt x="4265" y="247"/>
                    <a:pt x="4180" y="282"/>
                    <a:pt x="4102" y="329"/>
                  </a:cubicBezTo>
                  <a:cubicBezTo>
                    <a:pt x="4021" y="377"/>
                    <a:pt x="3943" y="430"/>
                    <a:pt x="3866" y="485"/>
                  </a:cubicBezTo>
                  <a:cubicBezTo>
                    <a:pt x="3786" y="542"/>
                    <a:pt x="3707" y="600"/>
                    <a:pt x="3630" y="663"/>
                  </a:cubicBezTo>
                  <a:cubicBezTo>
                    <a:pt x="3556" y="724"/>
                    <a:pt x="3480" y="784"/>
                    <a:pt x="3413" y="852"/>
                  </a:cubicBezTo>
                  <a:cubicBezTo>
                    <a:pt x="3337" y="927"/>
                    <a:pt x="3268" y="1004"/>
                    <a:pt x="3201" y="1088"/>
                  </a:cubicBezTo>
                  <a:cubicBezTo>
                    <a:pt x="3143" y="1163"/>
                    <a:pt x="3087" y="1242"/>
                    <a:pt x="3034" y="1322"/>
                  </a:cubicBezTo>
                  <a:cubicBezTo>
                    <a:pt x="2930" y="1482"/>
                    <a:pt x="2846" y="1653"/>
                    <a:pt x="2761" y="1823"/>
                  </a:cubicBezTo>
                  <a:cubicBezTo>
                    <a:pt x="2725" y="1896"/>
                    <a:pt x="2687" y="1968"/>
                    <a:pt x="2650" y="2041"/>
                  </a:cubicBezTo>
                  <a:cubicBezTo>
                    <a:pt x="2617" y="2014"/>
                    <a:pt x="2582" y="1990"/>
                    <a:pt x="2544" y="1967"/>
                  </a:cubicBezTo>
                  <a:cubicBezTo>
                    <a:pt x="2378" y="1866"/>
                    <a:pt x="2196" y="1797"/>
                    <a:pt x="2010" y="1749"/>
                  </a:cubicBezTo>
                  <a:cubicBezTo>
                    <a:pt x="1904" y="1721"/>
                    <a:pt x="1793" y="1710"/>
                    <a:pt x="1682" y="1710"/>
                  </a:cubicBezTo>
                  <a:cubicBezTo>
                    <a:pt x="1602" y="1710"/>
                    <a:pt x="1523" y="1716"/>
                    <a:pt x="1446" y="1725"/>
                  </a:cubicBezTo>
                  <a:cubicBezTo>
                    <a:pt x="1344" y="1737"/>
                    <a:pt x="1241" y="1755"/>
                    <a:pt x="1145" y="1793"/>
                  </a:cubicBezTo>
                  <a:cubicBezTo>
                    <a:pt x="1048" y="1832"/>
                    <a:pt x="959" y="1880"/>
                    <a:pt x="872" y="1936"/>
                  </a:cubicBezTo>
                  <a:cubicBezTo>
                    <a:pt x="711" y="2038"/>
                    <a:pt x="569" y="2183"/>
                    <a:pt x="456" y="2334"/>
                  </a:cubicBezTo>
                  <a:cubicBezTo>
                    <a:pt x="334" y="2497"/>
                    <a:pt x="234" y="2680"/>
                    <a:pt x="159" y="2870"/>
                  </a:cubicBezTo>
                  <a:cubicBezTo>
                    <a:pt x="82" y="3063"/>
                    <a:pt x="43" y="3266"/>
                    <a:pt x="24" y="3471"/>
                  </a:cubicBezTo>
                  <a:cubicBezTo>
                    <a:pt x="14" y="3565"/>
                    <a:pt x="10" y="3661"/>
                    <a:pt x="8" y="3755"/>
                  </a:cubicBezTo>
                  <a:cubicBezTo>
                    <a:pt x="5" y="3856"/>
                    <a:pt x="1" y="3957"/>
                    <a:pt x="10" y="4059"/>
                  </a:cubicBezTo>
                  <a:cubicBezTo>
                    <a:pt x="11" y="4064"/>
                    <a:pt x="11" y="4068"/>
                    <a:pt x="11" y="4074"/>
                  </a:cubicBezTo>
                  <a:cubicBezTo>
                    <a:pt x="41" y="4075"/>
                    <a:pt x="69" y="4076"/>
                    <a:pt x="98" y="4076"/>
                  </a:cubicBezTo>
                  <a:cubicBezTo>
                    <a:pt x="117" y="4076"/>
                    <a:pt x="136" y="4075"/>
                    <a:pt x="154" y="4075"/>
                  </a:cubicBezTo>
                  <a:lnTo>
                    <a:pt x="155" y="4075"/>
                  </a:lnTo>
                  <a:cubicBezTo>
                    <a:pt x="180" y="4074"/>
                    <a:pt x="207" y="4074"/>
                    <a:pt x="234" y="4073"/>
                  </a:cubicBezTo>
                  <a:cubicBezTo>
                    <a:pt x="287" y="4073"/>
                    <a:pt x="340" y="4073"/>
                    <a:pt x="394" y="4074"/>
                  </a:cubicBezTo>
                  <a:cubicBezTo>
                    <a:pt x="400" y="4074"/>
                    <a:pt x="407" y="4073"/>
                    <a:pt x="412" y="4073"/>
                  </a:cubicBezTo>
                  <a:cubicBezTo>
                    <a:pt x="416" y="4072"/>
                    <a:pt x="419" y="4069"/>
                    <a:pt x="423" y="4068"/>
                  </a:cubicBezTo>
                  <a:cubicBezTo>
                    <a:pt x="467" y="4056"/>
                    <a:pt x="511" y="4043"/>
                    <a:pt x="556" y="4035"/>
                  </a:cubicBezTo>
                  <a:cubicBezTo>
                    <a:pt x="598" y="4028"/>
                    <a:pt x="641" y="4025"/>
                    <a:pt x="683" y="4021"/>
                  </a:cubicBezTo>
                  <a:cubicBezTo>
                    <a:pt x="700" y="4021"/>
                    <a:pt x="716" y="4021"/>
                    <a:pt x="733" y="4021"/>
                  </a:cubicBezTo>
                  <a:cubicBezTo>
                    <a:pt x="805" y="4021"/>
                    <a:pt x="878" y="4025"/>
                    <a:pt x="951" y="4028"/>
                  </a:cubicBezTo>
                  <a:cubicBezTo>
                    <a:pt x="1026" y="4031"/>
                    <a:pt x="1102" y="4035"/>
                    <a:pt x="1179" y="4035"/>
                  </a:cubicBezTo>
                  <a:cubicBezTo>
                    <a:pt x="1327" y="4034"/>
                    <a:pt x="1475" y="4032"/>
                    <a:pt x="1622" y="4025"/>
                  </a:cubicBezTo>
                  <a:cubicBezTo>
                    <a:pt x="1905" y="4016"/>
                    <a:pt x="2187" y="3991"/>
                    <a:pt x="2470" y="3975"/>
                  </a:cubicBezTo>
                  <a:cubicBezTo>
                    <a:pt x="2555" y="3972"/>
                    <a:pt x="2643" y="3969"/>
                    <a:pt x="2730" y="3969"/>
                  </a:cubicBezTo>
                  <a:cubicBezTo>
                    <a:pt x="2742" y="3969"/>
                    <a:pt x="2753" y="3969"/>
                    <a:pt x="2765" y="3969"/>
                  </a:cubicBezTo>
                  <a:cubicBezTo>
                    <a:pt x="2957" y="3969"/>
                    <a:pt x="3149" y="3977"/>
                    <a:pt x="3341" y="3987"/>
                  </a:cubicBezTo>
                  <a:cubicBezTo>
                    <a:pt x="3528" y="3995"/>
                    <a:pt x="3715" y="4004"/>
                    <a:pt x="3902" y="4005"/>
                  </a:cubicBezTo>
                  <a:cubicBezTo>
                    <a:pt x="4106" y="4007"/>
                    <a:pt x="4310" y="4009"/>
                    <a:pt x="4514" y="4009"/>
                  </a:cubicBezTo>
                  <a:cubicBezTo>
                    <a:pt x="4718" y="4009"/>
                    <a:pt x="4922" y="4007"/>
                    <a:pt x="5126" y="4000"/>
                  </a:cubicBezTo>
                  <a:cubicBezTo>
                    <a:pt x="5324" y="3994"/>
                    <a:pt x="5521" y="3987"/>
                    <a:pt x="5719" y="3985"/>
                  </a:cubicBezTo>
                  <a:cubicBezTo>
                    <a:pt x="5764" y="3984"/>
                    <a:pt x="5809" y="3984"/>
                    <a:pt x="5854" y="3984"/>
                  </a:cubicBezTo>
                  <a:cubicBezTo>
                    <a:pt x="6007" y="3984"/>
                    <a:pt x="6161" y="3987"/>
                    <a:pt x="6315" y="3989"/>
                  </a:cubicBezTo>
                  <a:cubicBezTo>
                    <a:pt x="6491" y="3992"/>
                    <a:pt x="6668" y="3995"/>
                    <a:pt x="6845" y="3995"/>
                  </a:cubicBezTo>
                  <a:cubicBezTo>
                    <a:pt x="6872" y="3995"/>
                    <a:pt x="6900" y="3995"/>
                    <a:pt x="6927" y="3995"/>
                  </a:cubicBezTo>
                  <a:cubicBezTo>
                    <a:pt x="7099" y="3994"/>
                    <a:pt x="7270" y="3989"/>
                    <a:pt x="7441" y="3989"/>
                  </a:cubicBezTo>
                  <a:cubicBezTo>
                    <a:pt x="7469" y="3989"/>
                    <a:pt x="7497" y="3989"/>
                    <a:pt x="7525" y="3989"/>
                  </a:cubicBezTo>
                  <a:cubicBezTo>
                    <a:pt x="7873" y="3991"/>
                    <a:pt x="8220" y="4003"/>
                    <a:pt x="8568" y="4003"/>
                  </a:cubicBezTo>
                  <a:cubicBezTo>
                    <a:pt x="8629" y="4003"/>
                    <a:pt x="8690" y="4003"/>
                    <a:pt x="8752" y="4002"/>
                  </a:cubicBezTo>
                  <a:cubicBezTo>
                    <a:pt x="8943" y="3999"/>
                    <a:pt x="9135" y="3977"/>
                    <a:pt x="9326" y="3954"/>
                  </a:cubicBezTo>
                  <a:cubicBezTo>
                    <a:pt x="9528" y="3930"/>
                    <a:pt x="9731" y="3912"/>
                    <a:pt x="9934" y="3898"/>
                  </a:cubicBezTo>
                  <a:lnTo>
                    <a:pt x="9933" y="3898"/>
                  </a:lnTo>
                  <a:cubicBezTo>
                    <a:pt x="10209" y="3887"/>
                    <a:pt x="10484" y="3876"/>
                    <a:pt x="10761" y="3876"/>
                  </a:cubicBezTo>
                  <a:cubicBezTo>
                    <a:pt x="10897" y="3876"/>
                    <a:pt x="11033" y="3879"/>
                    <a:pt x="11168" y="3879"/>
                  </a:cubicBezTo>
                  <a:cubicBezTo>
                    <a:pt x="11206" y="3879"/>
                    <a:pt x="11242" y="3880"/>
                    <a:pt x="11280" y="3880"/>
                  </a:cubicBezTo>
                  <a:cubicBezTo>
                    <a:pt x="11318" y="3879"/>
                    <a:pt x="11354" y="3879"/>
                    <a:pt x="11391" y="3879"/>
                  </a:cubicBezTo>
                  <a:cubicBezTo>
                    <a:pt x="11414" y="3879"/>
                    <a:pt x="11437" y="3877"/>
                    <a:pt x="11460" y="3877"/>
                  </a:cubicBezTo>
                  <a:lnTo>
                    <a:pt x="11506" y="3877"/>
                  </a:lnTo>
                  <a:cubicBezTo>
                    <a:pt x="11529" y="3876"/>
                    <a:pt x="11551" y="3875"/>
                    <a:pt x="11573" y="3874"/>
                  </a:cubicBezTo>
                  <a:cubicBezTo>
                    <a:pt x="11590" y="3873"/>
                    <a:pt x="11607" y="3872"/>
                    <a:pt x="11625" y="3871"/>
                  </a:cubicBezTo>
                  <a:cubicBezTo>
                    <a:pt x="11622" y="3865"/>
                    <a:pt x="11621" y="3859"/>
                    <a:pt x="11618" y="3852"/>
                  </a:cubicBezTo>
                  <a:cubicBezTo>
                    <a:pt x="11596" y="3784"/>
                    <a:pt x="11572" y="3715"/>
                    <a:pt x="11550" y="3646"/>
                  </a:cubicBezTo>
                  <a:cubicBezTo>
                    <a:pt x="11538" y="3613"/>
                    <a:pt x="11528" y="3579"/>
                    <a:pt x="11517" y="3545"/>
                  </a:cubicBezTo>
                  <a:cubicBezTo>
                    <a:pt x="11512" y="3530"/>
                    <a:pt x="11508" y="3516"/>
                    <a:pt x="11504" y="3502"/>
                  </a:cubicBezTo>
                  <a:cubicBezTo>
                    <a:pt x="11490" y="3458"/>
                    <a:pt x="11477" y="3414"/>
                    <a:pt x="11469" y="3369"/>
                  </a:cubicBezTo>
                  <a:cubicBezTo>
                    <a:pt x="11469" y="3367"/>
                    <a:pt x="11469" y="3366"/>
                    <a:pt x="11469" y="3364"/>
                  </a:cubicBezTo>
                  <a:cubicBezTo>
                    <a:pt x="11455" y="3335"/>
                    <a:pt x="11441" y="3306"/>
                    <a:pt x="11427" y="3276"/>
                  </a:cubicBezTo>
                  <a:cubicBezTo>
                    <a:pt x="11406" y="3222"/>
                    <a:pt x="11384" y="3170"/>
                    <a:pt x="11366" y="3115"/>
                  </a:cubicBezTo>
                  <a:cubicBezTo>
                    <a:pt x="11365" y="3115"/>
                    <a:pt x="11365" y="3114"/>
                    <a:pt x="11365" y="3114"/>
                  </a:cubicBezTo>
                  <a:cubicBezTo>
                    <a:pt x="11345" y="3050"/>
                    <a:pt x="11328" y="2985"/>
                    <a:pt x="11309" y="2923"/>
                  </a:cubicBezTo>
                  <a:cubicBezTo>
                    <a:pt x="11281" y="2836"/>
                    <a:pt x="11247" y="2753"/>
                    <a:pt x="11195" y="2677"/>
                  </a:cubicBezTo>
                  <a:cubicBezTo>
                    <a:pt x="11115" y="2556"/>
                    <a:pt x="11012" y="2451"/>
                    <a:pt x="10905" y="2354"/>
                  </a:cubicBezTo>
                  <a:cubicBezTo>
                    <a:pt x="10800" y="2258"/>
                    <a:pt x="10679" y="2185"/>
                    <a:pt x="10556" y="2112"/>
                  </a:cubicBezTo>
                  <a:cubicBezTo>
                    <a:pt x="10437" y="2041"/>
                    <a:pt x="10319" y="1972"/>
                    <a:pt x="10196" y="1909"/>
                  </a:cubicBezTo>
                  <a:cubicBezTo>
                    <a:pt x="10062" y="1842"/>
                    <a:pt x="9923" y="1786"/>
                    <a:pt x="9773" y="1769"/>
                  </a:cubicBezTo>
                  <a:cubicBezTo>
                    <a:pt x="9707" y="1761"/>
                    <a:pt x="9641" y="1757"/>
                    <a:pt x="9575" y="1757"/>
                  </a:cubicBezTo>
                  <a:cubicBezTo>
                    <a:pt x="9533" y="1757"/>
                    <a:pt x="9492" y="1758"/>
                    <a:pt x="9450" y="1762"/>
                  </a:cubicBezTo>
                  <a:cubicBezTo>
                    <a:pt x="9354" y="1769"/>
                    <a:pt x="9257" y="1788"/>
                    <a:pt x="9161" y="1808"/>
                  </a:cubicBezTo>
                  <a:cubicBezTo>
                    <a:pt x="9065" y="1828"/>
                    <a:pt x="8970" y="1850"/>
                    <a:pt x="8876" y="1877"/>
                  </a:cubicBezTo>
                  <a:cubicBezTo>
                    <a:pt x="8737" y="1917"/>
                    <a:pt x="8593" y="1961"/>
                    <a:pt x="8466" y="2032"/>
                  </a:cubicBezTo>
                  <a:cubicBezTo>
                    <a:pt x="8453" y="2039"/>
                    <a:pt x="8442" y="2048"/>
                    <a:pt x="8429" y="2055"/>
                  </a:cubicBezTo>
                  <a:cubicBezTo>
                    <a:pt x="8388" y="2001"/>
                    <a:pt x="8345" y="1949"/>
                    <a:pt x="8301" y="1898"/>
                  </a:cubicBezTo>
                  <a:cubicBezTo>
                    <a:pt x="8281" y="1872"/>
                    <a:pt x="8264" y="1847"/>
                    <a:pt x="8246" y="1820"/>
                  </a:cubicBezTo>
                  <a:cubicBezTo>
                    <a:pt x="8169" y="1691"/>
                    <a:pt x="8108" y="1552"/>
                    <a:pt x="8021" y="1428"/>
                  </a:cubicBezTo>
                  <a:cubicBezTo>
                    <a:pt x="7934" y="1304"/>
                    <a:pt x="7820" y="1206"/>
                    <a:pt x="7707" y="1106"/>
                  </a:cubicBezTo>
                  <a:lnTo>
                    <a:pt x="7707" y="1106"/>
                  </a:lnTo>
                  <a:cubicBezTo>
                    <a:pt x="7708" y="1106"/>
                    <a:pt x="7708" y="1106"/>
                    <a:pt x="7709" y="1107"/>
                  </a:cubicBezTo>
                  <a:cubicBezTo>
                    <a:pt x="7662" y="1063"/>
                    <a:pt x="7616" y="1019"/>
                    <a:pt x="7574" y="971"/>
                  </a:cubicBezTo>
                  <a:cubicBezTo>
                    <a:pt x="7520" y="911"/>
                    <a:pt x="7469" y="848"/>
                    <a:pt x="7413" y="792"/>
                  </a:cubicBezTo>
                  <a:cubicBezTo>
                    <a:pt x="7358" y="736"/>
                    <a:pt x="7298" y="683"/>
                    <a:pt x="7238" y="633"/>
                  </a:cubicBezTo>
                  <a:cubicBezTo>
                    <a:pt x="7177" y="583"/>
                    <a:pt x="7109" y="544"/>
                    <a:pt x="7042" y="504"/>
                  </a:cubicBezTo>
                  <a:cubicBezTo>
                    <a:pt x="6971" y="462"/>
                    <a:pt x="6902" y="420"/>
                    <a:pt x="6828" y="384"/>
                  </a:cubicBezTo>
                  <a:cubicBezTo>
                    <a:pt x="6758" y="349"/>
                    <a:pt x="6683" y="319"/>
                    <a:pt x="6610" y="289"/>
                  </a:cubicBezTo>
                  <a:cubicBezTo>
                    <a:pt x="6533" y="257"/>
                    <a:pt x="6459" y="221"/>
                    <a:pt x="6382" y="190"/>
                  </a:cubicBezTo>
                  <a:cubicBezTo>
                    <a:pt x="6333" y="170"/>
                    <a:pt x="6285" y="152"/>
                    <a:pt x="6234" y="137"/>
                  </a:cubicBezTo>
                  <a:cubicBezTo>
                    <a:pt x="6190" y="125"/>
                    <a:pt x="6145" y="115"/>
                    <a:pt x="6100" y="105"/>
                  </a:cubicBezTo>
                  <a:cubicBezTo>
                    <a:pt x="6017" y="88"/>
                    <a:pt x="5932" y="71"/>
                    <a:pt x="5850" y="54"/>
                  </a:cubicBezTo>
                  <a:cubicBezTo>
                    <a:pt x="5850" y="54"/>
                    <a:pt x="5850" y="54"/>
                    <a:pt x="5850" y="52"/>
                  </a:cubicBezTo>
                  <a:cubicBezTo>
                    <a:pt x="5847" y="52"/>
                    <a:pt x="5845" y="51"/>
                    <a:pt x="5843" y="51"/>
                  </a:cubicBezTo>
                  <a:cubicBezTo>
                    <a:pt x="5840" y="51"/>
                    <a:pt x="5838" y="50"/>
                    <a:pt x="5836" y="50"/>
                  </a:cubicBezTo>
                  <a:cubicBezTo>
                    <a:pt x="5835" y="50"/>
                    <a:pt x="5834" y="49"/>
                    <a:pt x="5831" y="49"/>
                  </a:cubicBezTo>
                  <a:cubicBezTo>
                    <a:pt x="5802" y="40"/>
                    <a:pt x="5770" y="35"/>
                    <a:pt x="5741" y="30"/>
                  </a:cubicBezTo>
                  <a:cubicBezTo>
                    <a:pt x="5700" y="20"/>
                    <a:pt x="5659" y="14"/>
                    <a:pt x="5618" y="9"/>
                  </a:cubicBezTo>
                  <a:cubicBezTo>
                    <a:pt x="5561" y="3"/>
                    <a:pt x="5504" y="1"/>
                    <a:pt x="5448"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2034" name="Google Shape;2034;p42"/>
          <p:cNvGrpSpPr/>
          <p:nvPr/>
        </p:nvGrpSpPr>
        <p:grpSpPr>
          <a:xfrm>
            <a:off x="7797643" y="5231951"/>
            <a:ext cx="3128302" cy="1597167"/>
            <a:chOff x="97300" y="2269175"/>
            <a:chExt cx="987625" cy="372300"/>
          </a:xfrm>
        </p:grpSpPr>
        <p:sp>
          <p:nvSpPr>
            <p:cNvPr id="2035" name="Google Shape;2035;p42"/>
            <p:cNvSpPr/>
            <p:nvPr/>
          </p:nvSpPr>
          <p:spPr>
            <a:xfrm>
              <a:off x="574800" y="2385775"/>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6" name="Google Shape;2036;p42"/>
            <p:cNvSpPr/>
            <p:nvPr/>
          </p:nvSpPr>
          <p:spPr>
            <a:xfrm>
              <a:off x="594000" y="2370650"/>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7" name="Google Shape;2037;p42"/>
            <p:cNvSpPr/>
            <p:nvPr/>
          </p:nvSpPr>
          <p:spPr>
            <a:xfrm>
              <a:off x="593650" y="2356925"/>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38" name="Google Shape;2038;p42"/>
            <p:cNvSpPr/>
            <p:nvPr/>
          </p:nvSpPr>
          <p:spPr>
            <a:xfrm>
              <a:off x="588400" y="2338175"/>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39" name="Google Shape;2039;p42"/>
            <p:cNvSpPr/>
            <p:nvPr/>
          </p:nvSpPr>
          <p:spPr>
            <a:xfrm>
              <a:off x="272875" y="2629275"/>
              <a:ext cx="25" cy="25"/>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0" name="Google Shape;2040;p42"/>
            <p:cNvSpPr/>
            <p:nvPr/>
          </p:nvSpPr>
          <p:spPr>
            <a:xfrm>
              <a:off x="104900" y="2275500"/>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41" name="Google Shape;2041;p42"/>
            <p:cNvSpPr/>
            <p:nvPr/>
          </p:nvSpPr>
          <p:spPr>
            <a:xfrm>
              <a:off x="928900" y="2632275"/>
              <a:ext cx="25" cy="25"/>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2" name="Google Shape;2042;p42"/>
            <p:cNvSpPr/>
            <p:nvPr/>
          </p:nvSpPr>
          <p:spPr>
            <a:xfrm>
              <a:off x="928900" y="2632275"/>
              <a:ext cx="125" cy="25"/>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3" name="Google Shape;2043;p42"/>
            <p:cNvSpPr/>
            <p:nvPr/>
          </p:nvSpPr>
          <p:spPr>
            <a:xfrm>
              <a:off x="928875" y="2632275"/>
              <a:ext cx="50" cy="25"/>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4" name="Google Shape;2044;p42"/>
            <p:cNvSpPr/>
            <p:nvPr/>
          </p:nvSpPr>
          <p:spPr>
            <a:xfrm>
              <a:off x="104700" y="2592625"/>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5" name="Google Shape;2045;p42"/>
            <p:cNvSpPr/>
            <p:nvPr/>
          </p:nvSpPr>
          <p:spPr>
            <a:xfrm>
              <a:off x="928750" y="2632275"/>
              <a:ext cx="175" cy="25"/>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2046" name="Google Shape;2046;p42"/>
            <p:cNvSpPr/>
            <p:nvPr/>
          </p:nvSpPr>
          <p:spPr>
            <a:xfrm>
              <a:off x="259900" y="2505875"/>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7" name="Google Shape;2047;p42"/>
            <p:cNvSpPr/>
            <p:nvPr/>
          </p:nvSpPr>
          <p:spPr>
            <a:xfrm>
              <a:off x="273975" y="2506500"/>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8" name="Google Shape;2048;p42"/>
            <p:cNvSpPr/>
            <p:nvPr/>
          </p:nvSpPr>
          <p:spPr>
            <a:xfrm>
              <a:off x="268175" y="2493525"/>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49" name="Google Shape;2049;p42"/>
            <p:cNvSpPr/>
            <p:nvPr/>
          </p:nvSpPr>
          <p:spPr>
            <a:xfrm>
              <a:off x="445775" y="2502200"/>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0" name="Google Shape;2050;p42"/>
            <p:cNvSpPr/>
            <p:nvPr/>
          </p:nvSpPr>
          <p:spPr>
            <a:xfrm>
              <a:off x="460475" y="2501550"/>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1" name="Google Shape;2051;p42"/>
            <p:cNvSpPr/>
            <p:nvPr/>
          </p:nvSpPr>
          <p:spPr>
            <a:xfrm>
              <a:off x="597800" y="2498150"/>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2" name="Google Shape;2052;p42"/>
            <p:cNvSpPr/>
            <p:nvPr/>
          </p:nvSpPr>
          <p:spPr>
            <a:xfrm>
              <a:off x="739275" y="2502475"/>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3" name="Google Shape;2053;p42"/>
            <p:cNvSpPr/>
            <p:nvPr/>
          </p:nvSpPr>
          <p:spPr>
            <a:xfrm>
              <a:off x="753625" y="2503475"/>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4" name="Google Shape;2054;p42"/>
            <p:cNvSpPr/>
            <p:nvPr/>
          </p:nvSpPr>
          <p:spPr>
            <a:xfrm>
              <a:off x="746925" y="2490375"/>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5" name="Google Shape;2055;p42"/>
            <p:cNvSpPr/>
            <p:nvPr/>
          </p:nvSpPr>
          <p:spPr>
            <a:xfrm>
              <a:off x="674750" y="2332800"/>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6" name="Google Shape;2056;p42"/>
            <p:cNvSpPr/>
            <p:nvPr/>
          </p:nvSpPr>
          <p:spPr>
            <a:xfrm>
              <a:off x="688900" y="2335925"/>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7" name="Google Shape;2057;p42"/>
            <p:cNvSpPr/>
            <p:nvPr/>
          </p:nvSpPr>
          <p:spPr>
            <a:xfrm>
              <a:off x="411725" y="2352350"/>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8" name="Google Shape;2058;p42"/>
            <p:cNvSpPr/>
            <p:nvPr/>
          </p:nvSpPr>
          <p:spPr>
            <a:xfrm>
              <a:off x="424875" y="2347075"/>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59" name="Google Shape;2059;p42"/>
            <p:cNvSpPr/>
            <p:nvPr/>
          </p:nvSpPr>
          <p:spPr>
            <a:xfrm>
              <a:off x="678925" y="2346825"/>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0" name="Google Shape;2060;p42"/>
            <p:cNvSpPr/>
            <p:nvPr/>
          </p:nvSpPr>
          <p:spPr>
            <a:xfrm>
              <a:off x="883925" y="2431025"/>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1" name="Google Shape;2061;p42"/>
            <p:cNvSpPr/>
            <p:nvPr/>
          </p:nvSpPr>
          <p:spPr>
            <a:xfrm>
              <a:off x="208125" y="2449025"/>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2" name="Google Shape;2062;p42"/>
            <p:cNvSpPr/>
            <p:nvPr/>
          </p:nvSpPr>
          <p:spPr>
            <a:xfrm>
              <a:off x="199125" y="2458350"/>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3" name="Google Shape;2063;p42"/>
            <p:cNvSpPr/>
            <p:nvPr/>
          </p:nvSpPr>
          <p:spPr>
            <a:xfrm>
              <a:off x="106100" y="2275425"/>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64" name="Google Shape;2064;p42"/>
            <p:cNvSpPr/>
            <p:nvPr/>
          </p:nvSpPr>
          <p:spPr>
            <a:xfrm>
              <a:off x="1020700" y="2559325"/>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2065" name="Google Shape;2065;p42"/>
            <p:cNvSpPr/>
            <p:nvPr/>
          </p:nvSpPr>
          <p:spPr>
            <a:xfrm>
              <a:off x="641300" y="2633175"/>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66" name="Google Shape;2066;p42"/>
            <p:cNvSpPr/>
            <p:nvPr/>
          </p:nvSpPr>
          <p:spPr>
            <a:xfrm>
              <a:off x="97300" y="2269175"/>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2067" name="Google Shape;2067;p42"/>
            <p:cNvSpPr/>
            <p:nvPr/>
          </p:nvSpPr>
          <p:spPr>
            <a:xfrm>
              <a:off x="522525" y="2285325"/>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grpSp>
        <p:nvGrpSpPr>
          <p:cNvPr id="2068" name="Google Shape;2068;p42"/>
          <p:cNvGrpSpPr/>
          <p:nvPr/>
        </p:nvGrpSpPr>
        <p:grpSpPr>
          <a:xfrm>
            <a:off x="7223485" y="611999"/>
            <a:ext cx="443102" cy="262095"/>
            <a:chOff x="3659575" y="587325"/>
            <a:chExt cx="181250" cy="79400"/>
          </a:xfrm>
        </p:grpSpPr>
        <p:sp>
          <p:nvSpPr>
            <p:cNvPr id="2069" name="Google Shape;2069;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0" name="Google Shape;2070;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1" name="Google Shape;2071;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2" name="Google Shape;2072;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3" name="Google Shape;2073;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74" name="Google Shape;2074;p42"/>
          <p:cNvGrpSpPr/>
          <p:nvPr/>
        </p:nvGrpSpPr>
        <p:grpSpPr>
          <a:xfrm flipH="1">
            <a:off x="2114334" y="591037"/>
            <a:ext cx="442980" cy="262012"/>
            <a:chOff x="3620875" y="897275"/>
            <a:chExt cx="181200" cy="79375"/>
          </a:xfrm>
        </p:grpSpPr>
        <p:sp>
          <p:nvSpPr>
            <p:cNvPr id="2075" name="Google Shape;2075;p42"/>
            <p:cNvSpPr/>
            <p:nvPr/>
          </p:nvSpPr>
          <p:spPr>
            <a:xfrm>
              <a:off x="3631000" y="904325"/>
              <a:ext cx="165175" cy="66625"/>
            </a:xfrm>
            <a:custGeom>
              <a:avLst/>
              <a:gdLst/>
              <a:ahLst/>
              <a:cxnLst/>
              <a:rect l="l" t="t" r="r" b="b"/>
              <a:pathLst>
                <a:path w="6607" h="2665" extrusionOk="0">
                  <a:moveTo>
                    <a:pt x="4916" y="1720"/>
                  </a:moveTo>
                  <a:lnTo>
                    <a:pt x="4916" y="1720"/>
                  </a:lnTo>
                  <a:cubicBezTo>
                    <a:pt x="4906" y="1728"/>
                    <a:pt x="4894" y="1734"/>
                    <a:pt x="4884" y="1744"/>
                  </a:cubicBezTo>
                  <a:cubicBezTo>
                    <a:pt x="4883" y="1745"/>
                    <a:pt x="4882" y="1746"/>
                    <a:pt x="4879" y="1747"/>
                  </a:cubicBezTo>
                  <a:cubicBezTo>
                    <a:pt x="4820" y="1755"/>
                    <a:pt x="4761" y="1763"/>
                    <a:pt x="4700" y="1771"/>
                  </a:cubicBezTo>
                  <a:cubicBezTo>
                    <a:pt x="4723" y="1764"/>
                    <a:pt x="4747" y="1758"/>
                    <a:pt x="4770" y="1753"/>
                  </a:cubicBezTo>
                  <a:lnTo>
                    <a:pt x="4916" y="1720"/>
                  </a:lnTo>
                  <a:close/>
                  <a:moveTo>
                    <a:pt x="4148" y="1"/>
                  </a:moveTo>
                  <a:cubicBezTo>
                    <a:pt x="4094" y="1"/>
                    <a:pt x="4037" y="10"/>
                    <a:pt x="3984" y="21"/>
                  </a:cubicBezTo>
                  <a:cubicBezTo>
                    <a:pt x="3922" y="36"/>
                    <a:pt x="3862" y="50"/>
                    <a:pt x="3802" y="71"/>
                  </a:cubicBezTo>
                  <a:cubicBezTo>
                    <a:pt x="3674" y="118"/>
                    <a:pt x="3550" y="171"/>
                    <a:pt x="3431" y="234"/>
                  </a:cubicBezTo>
                  <a:cubicBezTo>
                    <a:pt x="3304" y="302"/>
                    <a:pt x="3176" y="369"/>
                    <a:pt x="3056" y="447"/>
                  </a:cubicBezTo>
                  <a:cubicBezTo>
                    <a:pt x="3008" y="477"/>
                    <a:pt x="2957" y="506"/>
                    <a:pt x="2913" y="542"/>
                  </a:cubicBezTo>
                  <a:cubicBezTo>
                    <a:pt x="2870" y="575"/>
                    <a:pt x="2825" y="616"/>
                    <a:pt x="2797" y="662"/>
                  </a:cubicBezTo>
                  <a:cubicBezTo>
                    <a:pt x="2766" y="714"/>
                    <a:pt x="2742" y="764"/>
                    <a:pt x="2741" y="825"/>
                  </a:cubicBezTo>
                  <a:cubicBezTo>
                    <a:pt x="2741" y="859"/>
                    <a:pt x="2745" y="894"/>
                    <a:pt x="2755" y="927"/>
                  </a:cubicBezTo>
                  <a:cubicBezTo>
                    <a:pt x="2749" y="949"/>
                    <a:pt x="2743" y="972"/>
                    <a:pt x="2741" y="995"/>
                  </a:cubicBezTo>
                  <a:cubicBezTo>
                    <a:pt x="2722" y="1006"/>
                    <a:pt x="2702" y="1016"/>
                    <a:pt x="2683" y="1028"/>
                  </a:cubicBezTo>
                  <a:cubicBezTo>
                    <a:pt x="2690" y="1024"/>
                    <a:pt x="2697" y="1020"/>
                    <a:pt x="2705" y="1016"/>
                  </a:cubicBezTo>
                  <a:lnTo>
                    <a:pt x="2705" y="1016"/>
                  </a:lnTo>
                  <a:cubicBezTo>
                    <a:pt x="2635" y="1054"/>
                    <a:pt x="2566" y="1091"/>
                    <a:pt x="2520" y="1158"/>
                  </a:cubicBezTo>
                  <a:cubicBezTo>
                    <a:pt x="2495" y="1195"/>
                    <a:pt x="2486" y="1237"/>
                    <a:pt x="2480" y="1279"/>
                  </a:cubicBezTo>
                  <a:cubicBezTo>
                    <a:pt x="2366" y="1318"/>
                    <a:pt x="2251" y="1355"/>
                    <a:pt x="2136" y="1395"/>
                  </a:cubicBezTo>
                  <a:cubicBezTo>
                    <a:pt x="2109" y="1404"/>
                    <a:pt x="2083" y="1414"/>
                    <a:pt x="2055" y="1423"/>
                  </a:cubicBezTo>
                  <a:cubicBezTo>
                    <a:pt x="2046" y="1421"/>
                    <a:pt x="2037" y="1419"/>
                    <a:pt x="2028" y="1417"/>
                  </a:cubicBezTo>
                  <a:cubicBezTo>
                    <a:pt x="1969" y="1333"/>
                    <a:pt x="1896" y="1259"/>
                    <a:pt x="1804" y="1213"/>
                  </a:cubicBezTo>
                  <a:cubicBezTo>
                    <a:pt x="1715" y="1170"/>
                    <a:pt x="1625" y="1143"/>
                    <a:pt x="1527" y="1136"/>
                  </a:cubicBezTo>
                  <a:cubicBezTo>
                    <a:pt x="1511" y="1135"/>
                    <a:pt x="1496" y="1135"/>
                    <a:pt x="1480" y="1135"/>
                  </a:cubicBezTo>
                  <a:cubicBezTo>
                    <a:pt x="1390" y="1135"/>
                    <a:pt x="1296" y="1151"/>
                    <a:pt x="1210" y="1176"/>
                  </a:cubicBezTo>
                  <a:cubicBezTo>
                    <a:pt x="1093" y="1211"/>
                    <a:pt x="978" y="1260"/>
                    <a:pt x="870" y="1317"/>
                  </a:cubicBezTo>
                  <a:cubicBezTo>
                    <a:pt x="773" y="1370"/>
                    <a:pt x="678" y="1427"/>
                    <a:pt x="588" y="1491"/>
                  </a:cubicBezTo>
                  <a:cubicBezTo>
                    <a:pt x="537" y="1527"/>
                    <a:pt x="495" y="1571"/>
                    <a:pt x="461" y="1621"/>
                  </a:cubicBezTo>
                  <a:cubicBezTo>
                    <a:pt x="367" y="1705"/>
                    <a:pt x="276" y="1810"/>
                    <a:pt x="242" y="1928"/>
                  </a:cubicBezTo>
                  <a:cubicBezTo>
                    <a:pt x="197" y="1954"/>
                    <a:pt x="152" y="1983"/>
                    <a:pt x="109" y="2013"/>
                  </a:cubicBezTo>
                  <a:cubicBezTo>
                    <a:pt x="48" y="2056"/>
                    <a:pt x="16" y="2128"/>
                    <a:pt x="25" y="2196"/>
                  </a:cubicBezTo>
                  <a:cubicBezTo>
                    <a:pt x="9" y="2243"/>
                    <a:pt x="12" y="2297"/>
                    <a:pt x="31" y="2342"/>
                  </a:cubicBezTo>
                  <a:cubicBezTo>
                    <a:pt x="16" y="2366"/>
                    <a:pt x="7" y="2392"/>
                    <a:pt x="5" y="2422"/>
                  </a:cubicBezTo>
                  <a:cubicBezTo>
                    <a:pt x="0" y="2471"/>
                    <a:pt x="16" y="2519"/>
                    <a:pt x="47" y="2555"/>
                  </a:cubicBezTo>
                  <a:cubicBezTo>
                    <a:pt x="84" y="2601"/>
                    <a:pt x="126" y="2638"/>
                    <a:pt x="184" y="2653"/>
                  </a:cubicBezTo>
                  <a:cubicBezTo>
                    <a:pt x="210" y="2659"/>
                    <a:pt x="232" y="2663"/>
                    <a:pt x="256" y="2664"/>
                  </a:cubicBezTo>
                  <a:cubicBezTo>
                    <a:pt x="263" y="2664"/>
                    <a:pt x="270" y="2664"/>
                    <a:pt x="277" y="2664"/>
                  </a:cubicBezTo>
                  <a:cubicBezTo>
                    <a:pt x="298" y="2664"/>
                    <a:pt x="319" y="2663"/>
                    <a:pt x="340" y="2661"/>
                  </a:cubicBezTo>
                  <a:cubicBezTo>
                    <a:pt x="469" y="2645"/>
                    <a:pt x="596" y="2622"/>
                    <a:pt x="721" y="2584"/>
                  </a:cubicBezTo>
                  <a:cubicBezTo>
                    <a:pt x="786" y="2563"/>
                    <a:pt x="868" y="2539"/>
                    <a:pt x="945" y="2505"/>
                  </a:cubicBezTo>
                  <a:cubicBezTo>
                    <a:pt x="973" y="2535"/>
                    <a:pt x="1007" y="2559"/>
                    <a:pt x="1051" y="2575"/>
                  </a:cubicBezTo>
                  <a:cubicBezTo>
                    <a:pt x="1116" y="2597"/>
                    <a:pt x="1184" y="2599"/>
                    <a:pt x="1252" y="2599"/>
                  </a:cubicBezTo>
                  <a:cubicBezTo>
                    <a:pt x="1264" y="2599"/>
                    <a:pt x="1276" y="2599"/>
                    <a:pt x="1288" y="2599"/>
                  </a:cubicBezTo>
                  <a:cubicBezTo>
                    <a:pt x="1426" y="2604"/>
                    <a:pt x="1565" y="2606"/>
                    <a:pt x="1704" y="2606"/>
                  </a:cubicBezTo>
                  <a:cubicBezTo>
                    <a:pt x="1977" y="2606"/>
                    <a:pt x="2251" y="2598"/>
                    <a:pt x="2524" y="2590"/>
                  </a:cubicBezTo>
                  <a:cubicBezTo>
                    <a:pt x="2612" y="2587"/>
                    <a:pt x="2701" y="2583"/>
                    <a:pt x="2789" y="2578"/>
                  </a:cubicBezTo>
                  <a:cubicBezTo>
                    <a:pt x="2840" y="2576"/>
                    <a:pt x="2890" y="2574"/>
                    <a:pt x="2940" y="2570"/>
                  </a:cubicBezTo>
                  <a:cubicBezTo>
                    <a:pt x="3009" y="2567"/>
                    <a:pt x="3079" y="2560"/>
                    <a:pt x="3148" y="2557"/>
                  </a:cubicBezTo>
                  <a:cubicBezTo>
                    <a:pt x="3170" y="2555"/>
                    <a:pt x="3193" y="2554"/>
                    <a:pt x="3215" y="2553"/>
                  </a:cubicBezTo>
                  <a:cubicBezTo>
                    <a:pt x="3223" y="2557"/>
                    <a:pt x="3232" y="2559"/>
                    <a:pt x="3241" y="2561"/>
                  </a:cubicBezTo>
                  <a:cubicBezTo>
                    <a:pt x="3304" y="2575"/>
                    <a:pt x="3368" y="2591"/>
                    <a:pt x="3433" y="2595"/>
                  </a:cubicBezTo>
                  <a:cubicBezTo>
                    <a:pt x="3487" y="2599"/>
                    <a:pt x="3540" y="2601"/>
                    <a:pt x="3595" y="2601"/>
                  </a:cubicBezTo>
                  <a:cubicBezTo>
                    <a:pt x="3646" y="2601"/>
                    <a:pt x="3696" y="2601"/>
                    <a:pt x="3747" y="2599"/>
                  </a:cubicBezTo>
                  <a:cubicBezTo>
                    <a:pt x="3851" y="2595"/>
                    <a:pt x="3956" y="2592"/>
                    <a:pt x="4060" y="2589"/>
                  </a:cubicBezTo>
                  <a:cubicBezTo>
                    <a:pt x="4135" y="2586"/>
                    <a:pt x="4211" y="2576"/>
                    <a:pt x="4285" y="2569"/>
                  </a:cubicBezTo>
                  <a:cubicBezTo>
                    <a:pt x="4366" y="2563"/>
                    <a:pt x="4447" y="2559"/>
                    <a:pt x="4528" y="2549"/>
                  </a:cubicBezTo>
                  <a:cubicBezTo>
                    <a:pt x="4605" y="2539"/>
                    <a:pt x="4682" y="2530"/>
                    <a:pt x="4758" y="2521"/>
                  </a:cubicBezTo>
                  <a:cubicBezTo>
                    <a:pt x="4884" y="2515"/>
                    <a:pt x="5009" y="2510"/>
                    <a:pt x="5134" y="2501"/>
                  </a:cubicBezTo>
                  <a:cubicBezTo>
                    <a:pt x="5174" y="2510"/>
                    <a:pt x="5217" y="2510"/>
                    <a:pt x="5259" y="2510"/>
                  </a:cubicBezTo>
                  <a:cubicBezTo>
                    <a:pt x="5314" y="2511"/>
                    <a:pt x="5369" y="2512"/>
                    <a:pt x="5425" y="2512"/>
                  </a:cubicBezTo>
                  <a:cubicBezTo>
                    <a:pt x="5582" y="2512"/>
                    <a:pt x="5739" y="2504"/>
                    <a:pt x="5893" y="2480"/>
                  </a:cubicBezTo>
                  <a:cubicBezTo>
                    <a:pt x="5938" y="2477"/>
                    <a:pt x="5984" y="2473"/>
                    <a:pt x="6030" y="2470"/>
                  </a:cubicBezTo>
                  <a:cubicBezTo>
                    <a:pt x="6073" y="2467"/>
                    <a:pt x="6114" y="2464"/>
                    <a:pt x="6157" y="2461"/>
                  </a:cubicBezTo>
                  <a:cubicBezTo>
                    <a:pt x="6186" y="2458"/>
                    <a:pt x="6217" y="2459"/>
                    <a:pt x="6247" y="2454"/>
                  </a:cubicBezTo>
                  <a:cubicBezTo>
                    <a:pt x="6284" y="2448"/>
                    <a:pt x="6317" y="2438"/>
                    <a:pt x="6351" y="2422"/>
                  </a:cubicBezTo>
                  <a:cubicBezTo>
                    <a:pt x="6381" y="2408"/>
                    <a:pt x="6405" y="2387"/>
                    <a:pt x="6423" y="2361"/>
                  </a:cubicBezTo>
                  <a:lnTo>
                    <a:pt x="6449" y="2356"/>
                  </a:lnTo>
                  <a:cubicBezTo>
                    <a:pt x="6523" y="2343"/>
                    <a:pt x="6582" y="2287"/>
                    <a:pt x="6597" y="2214"/>
                  </a:cubicBezTo>
                  <a:cubicBezTo>
                    <a:pt x="6606" y="2170"/>
                    <a:pt x="6604" y="2132"/>
                    <a:pt x="6592" y="2090"/>
                  </a:cubicBezTo>
                  <a:cubicBezTo>
                    <a:pt x="6572" y="2021"/>
                    <a:pt x="6510" y="1971"/>
                    <a:pt x="6441" y="1962"/>
                  </a:cubicBezTo>
                  <a:cubicBezTo>
                    <a:pt x="6412" y="1915"/>
                    <a:pt x="6369" y="1875"/>
                    <a:pt x="6324" y="1843"/>
                  </a:cubicBezTo>
                  <a:cubicBezTo>
                    <a:pt x="6361" y="1813"/>
                    <a:pt x="6393" y="1773"/>
                    <a:pt x="6414" y="1732"/>
                  </a:cubicBezTo>
                  <a:cubicBezTo>
                    <a:pt x="6443" y="1674"/>
                    <a:pt x="6445" y="1606"/>
                    <a:pt x="6427" y="1546"/>
                  </a:cubicBezTo>
                  <a:cubicBezTo>
                    <a:pt x="6404" y="1474"/>
                    <a:pt x="6344" y="1405"/>
                    <a:pt x="6284" y="1363"/>
                  </a:cubicBezTo>
                  <a:cubicBezTo>
                    <a:pt x="6272" y="1355"/>
                    <a:pt x="6262" y="1348"/>
                    <a:pt x="6250" y="1340"/>
                  </a:cubicBezTo>
                  <a:cubicBezTo>
                    <a:pt x="6246" y="1293"/>
                    <a:pt x="6232" y="1245"/>
                    <a:pt x="6209" y="1199"/>
                  </a:cubicBezTo>
                  <a:cubicBezTo>
                    <a:pt x="6166" y="1114"/>
                    <a:pt x="6084" y="1046"/>
                    <a:pt x="5992" y="1006"/>
                  </a:cubicBezTo>
                  <a:cubicBezTo>
                    <a:pt x="5985" y="985"/>
                    <a:pt x="5976" y="965"/>
                    <a:pt x="5966" y="945"/>
                  </a:cubicBezTo>
                  <a:cubicBezTo>
                    <a:pt x="5966" y="924"/>
                    <a:pt x="5963" y="903"/>
                    <a:pt x="5957" y="883"/>
                  </a:cubicBezTo>
                  <a:cubicBezTo>
                    <a:pt x="5926" y="783"/>
                    <a:pt x="5831" y="721"/>
                    <a:pt x="5734" y="695"/>
                  </a:cubicBezTo>
                  <a:cubicBezTo>
                    <a:pt x="5729" y="694"/>
                    <a:pt x="5724" y="693"/>
                    <a:pt x="5719" y="692"/>
                  </a:cubicBezTo>
                  <a:cubicBezTo>
                    <a:pt x="5726" y="668"/>
                    <a:pt x="5727" y="642"/>
                    <a:pt x="5721" y="615"/>
                  </a:cubicBezTo>
                  <a:cubicBezTo>
                    <a:pt x="5707" y="534"/>
                    <a:pt x="5634" y="465"/>
                    <a:pt x="5550" y="462"/>
                  </a:cubicBezTo>
                  <a:cubicBezTo>
                    <a:pt x="5537" y="409"/>
                    <a:pt x="5504" y="362"/>
                    <a:pt x="5464" y="325"/>
                  </a:cubicBezTo>
                  <a:cubicBezTo>
                    <a:pt x="5404" y="267"/>
                    <a:pt x="5312" y="255"/>
                    <a:pt x="5233" y="254"/>
                  </a:cubicBezTo>
                  <a:cubicBezTo>
                    <a:pt x="5205" y="254"/>
                    <a:pt x="5179" y="254"/>
                    <a:pt x="5152" y="256"/>
                  </a:cubicBezTo>
                  <a:cubicBezTo>
                    <a:pt x="5147" y="252"/>
                    <a:pt x="5141" y="249"/>
                    <a:pt x="5137" y="247"/>
                  </a:cubicBezTo>
                  <a:cubicBezTo>
                    <a:pt x="5098" y="225"/>
                    <a:pt x="5061" y="200"/>
                    <a:pt x="5019" y="185"/>
                  </a:cubicBezTo>
                  <a:cubicBezTo>
                    <a:pt x="4976" y="170"/>
                    <a:pt x="4930" y="159"/>
                    <a:pt x="4883" y="154"/>
                  </a:cubicBezTo>
                  <a:cubicBezTo>
                    <a:pt x="4839" y="150"/>
                    <a:pt x="4795" y="149"/>
                    <a:pt x="4750" y="149"/>
                  </a:cubicBezTo>
                  <a:cubicBezTo>
                    <a:pt x="4686" y="149"/>
                    <a:pt x="4622" y="152"/>
                    <a:pt x="4559" y="158"/>
                  </a:cubicBezTo>
                  <a:cubicBezTo>
                    <a:pt x="4540" y="160"/>
                    <a:pt x="4522" y="162"/>
                    <a:pt x="4502" y="164"/>
                  </a:cubicBezTo>
                  <a:cubicBezTo>
                    <a:pt x="4488" y="140"/>
                    <a:pt x="4471" y="119"/>
                    <a:pt x="4451" y="100"/>
                  </a:cubicBezTo>
                  <a:cubicBezTo>
                    <a:pt x="4379" y="34"/>
                    <a:pt x="4277" y="11"/>
                    <a:pt x="4183"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6" name="Google Shape;2076;p42"/>
            <p:cNvSpPr/>
            <p:nvPr/>
          </p:nvSpPr>
          <p:spPr>
            <a:xfrm>
              <a:off x="3626875" y="953150"/>
              <a:ext cx="172750" cy="17125"/>
            </a:xfrm>
            <a:custGeom>
              <a:avLst/>
              <a:gdLst/>
              <a:ahLst/>
              <a:cxnLst/>
              <a:rect l="l" t="t" r="r" b="b"/>
              <a:pathLst>
                <a:path w="6910" h="685" extrusionOk="0">
                  <a:moveTo>
                    <a:pt x="5379" y="625"/>
                  </a:moveTo>
                  <a:lnTo>
                    <a:pt x="5379" y="625"/>
                  </a:lnTo>
                  <a:cubicBezTo>
                    <a:pt x="5387" y="626"/>
                    <a:pt x="5395" y="626"/>
                    <a:pt x="5401" y="626"/>
                  </a:cubicBezTo>
                  <a:cubicBezTo>
                    <a:pt x="5394" y="626"/>
                    <a:pt x="5386" y="626"/>
                    <a:pt x="5379" y="625"/>
                  </a:cubicBezTo>
                  <a:close/>
                  <a:moveTo>
                    <a:pt x="6530" y="1"/>
                  </a:moveTo>
                  <a:cubicBezTo>
                    <a:pt x="6396" y="1"/>
                    <a:pt x="6262" y="16"/>
                    <a:pt x="6128" y="28"/>
                  </a:cubicBezTo>
                  <a:cubicBezTo>
                    <a:pt x="6006" y="39"/>
                    <a:pt x="5885" y="41"/>
                    <a:pt x="5764" y="43"/>
                  </a:cubicBezTo>
                  <a:cubicBezTo>
                    <a:pt x="5677" y="43"/>
                    <a:pt x="5591" y="47"/>
                    <a:pt x="5505" y="47"/>
                  </a:cubicBezTo>
                  <a:cubicBezTo>
                    <a:pt x="5472" y="47"/>
                    <a:pt x="5438" y="46"/>
                    <a:pt x="5405" y="45"/>
                  </a:cubicBezTo>
                  <a:lnTo>
                    <a:pt x="5405" y="45"/>
                  </a:lnTo>
                  <a:cubicBezTo>
                    <a:pt x="5184" y="34"/>
                    <a:pt x="4962" y="33"/>
                    <a:pt x="4740" y="26"/>
                  </a:cubicBezTo>
                  <a:cubicBezTo>
                    <a:pt x="4722" y="26"/>
                    <a:pt x="4703" y="26"/>
                    <a:pt x="4685" y="26"/>
                  </a:cubicBezTo>
                  <a:cubicBezTo>
                    <a:pt x="4585" y="26"/>
                    <a:pt x="4484" y="30"/>
                    <a:pt x="4382" y="35"/>
                  </a:cubicBezTo>
                  <a:cubicBezTo>
                    <a:pt x="4330" y="38"/>
                    <a:pt x="4278" y="38"/>
                    <a:pt x="4226" y="38"/>
                  </a:cubicBezTo>
                  <a:cubicBezTo>
                    <a:pt x="4209" y="38"/>
                    <a:pt x="4191" y="38"/>
                    <a:pt x="4174" y="38"/>
                  </a:cubicBezTo>
                  <a:cubicBezTo>
                    <a:pt x="4139" y="38"/>
                    <a:pt x="4104" y="38"/>
                    <a:pt x="4069" y="39"/>
                  </a:cubicBezTo>
                  <a:cubicBezTo>
                    <a:pt x="3966" y="40"/>
                    <a:pt x="3864" y="46"/>
                    <a:pt x="3761" y="50"/>
                  </a:cubicBezTo>
                  <a:cubicBezTo>
                    <a:pt x="3718" y="52"/>
                    <a:pt x="3675" y="53"/>
                    <a:pt x="3631" y="53"/>
                  </a:cubicBezTo>
                  <a:cubicBezTo>
                    <a:pt x="3579" y="53"/>
                    <a:pt x="3526" y="52"/>
                    <a:pt x="3473" y="51"/>
                  </a:cubicBezTo>
                  <a:cubicBezTo>
                    <a:pt x="3435" y="51"/>
                    <a:pt x="3396" y="50"/>
                    <a:pt x="3358" y="50"/>
                  </a:cubicBezTo>
                  <a:cubicBezTo>
                    <a:pt x="3319" y="50"/>
                    <a:pt x="3281" y="51"/>
                    <a:pt x="3242" y="51"/>
                  </a:cubicBezTo>
                  <a:cubicBezTo>
                    <a:pt x="3165" y="48"/>
                    <a:pt x="3089" y="46"/>
                    <a:pt x="3013" y="46"/>
                  </a:cubicBezTo>
                  <a:cubicBezTo>
                    <a:pt x="2996" y="46"/>
                    <a:pt x="2980" y="47"/>
                    <a:pt x="2963" y="47"/>
                  </a:cubicBezTo>
                  <a:cubicBezTo>
                    <a:pt x="2919" y="47"/>
                    <a:pt x="2875" y="47"/>
                    <a:pt x="2831" y="47"/>
                  </a:cubicBezTo>
                  <a:cubicBezTo>
                    <a:pt x="2686" y="47"/>
                    <a:pt x="2541" y="45"/>
                    <a:pt x="2395" y="43"/>
                  </a:cubicBezTo>
                  <a:cubicBezTo>
                    <a:pt x="2204" y="40"/>
                    <a:pt x="2013" y="32"/>
                    <a:pt x="1822" y="30"/>
                  </a:cubicBezTo>
                  <a:cubicBezTo>
                    <a:pt x="1803" y="29"/>
                    <a:pt x="1785" y="29"/>
                    <a:pt x="1766" y="29"/>
                  </a:cubicBezTo>
                  <a:cubicBezTo>
                    <a:pt x="1478" y="29"/>
                    <a:pt x="1189" y="48"/>
                    <a:pt x="901" y="48"/>
                  </a:cubicBezTo>
                  <a:cubicBezTo>
                    <a:pt x="818" y="48"/>
                    <a:pt x="735" y="46"/>
                    <a:pt x="652" y="42"/>
                  </a:cubicBezTo>
                  <a:cubicBezTo>
                    <a:pt x="587" y="38"/>
                    <a:pt x="520" y="30"/>
                    <a:pt x="454" y="30"/>
                  </a:cubicBezTo>
                  <a:cubicBezTo>
                    <a:pt x="429" y="30"/>
                    <a:pt x="404" y="31"/>
                    <a:pt x="379" y="34"/>
                  </a:cubicBezTo>
                  <a:cubicBezTo>
                    <a:pt x="298" y="43"/>
                    <a:pt x="237" y="111"/>
                    <a:pt x="224" y="187"/>
                  </a:cubicBezTo>
                  <a:cubicBezTo>
                    <a:pt x="221" y="188"/>
                    <a:pt x="218" y="190"/>
                    <a:pt x="214" y="191"/>
                  </a:cubicBezTo>
                  <a:cubicBezTo>
                    <a:pt x="117" y="225"/>
                    <a:pt x="22" y="289"/>
                    <a:pt x="10" y="401"/>
                  </a:cubicBezTo>
                  <a:cubicBezTo>
                    <a:pt x="1" y="479"/>
                    <a:pt x="45" y="561"/>
                    <a:pt x="117" y="597"/>
                  </a:cubicBezTo>
                  <a:cubicBezTo>
                    <a:pt x="186" y="631"/>
                    <a:pt x="262" y="650"/>
                    <a:pt x="337" y="668"/>
                  </a:cubicBezTo>
                  <a:cubicBezTo>
                    <a:pt x="376" y="677"/>
                    <a:pt x="413" y="681"/>
                    <a:pt x="451" y="684"/>
                  </a:cubicBezTo>
                  <a:cubicBezTo>
                    <a:pt x="474" y="685"/>
                    <a:pt x="497" y="685"/>
                    <a:pt x="519" y="685"/>
                  </a:cubicBezTo>
                  <a:cubicBezTo>
                    <a:pt x="551" y="685"/>
                    <a:pt x="582" y="684"/>
                    <a:pt x="614" y="684"/>
                  </a:cubicBezTo>
                  <a:cubicBezTo>
                    <a:pt x="708" y="681"/>
                    <a:pt x="802" y="682"/>
                    <a:pt x="896" y="676"/>
                  </a:cubicBezTo>
                  <a:cubicBezTo>
                    <a:pt x="1085" y="662"/>
                    <a:pt x="1269" y="633"/>
                    <a:pt x="1456" y="615"/>
                  </a:cubicBezTo>
                  <a:cubicBezTo>
                    <a:pt x="1674" y="608"/>
                    <a:pt x="1891" y="612"/>
                    <a:pt x="2108" y="608"/>
                  </a:cubicBezTo>
                  <a:cubicBezTo>
                    <a:pt x="2123" y="608"/>
                    <a:pt x="2137" y="608"/>
                    <a:pt x="2152" y="608"/>
                  </a:cubicBezTo>
                  <a:cubicBezTo>
                    <a:pt x="2243" y="608"/>
                    <a:pt x="2335" y="611"/>
                    <a:pt x="2426" y="613"/>
                  </a:cubicBezTo>
                  <a:cubicBezTo>
                    <a:pt x="2441" y="613"/>
                    <a:pt x="2456" y="613"/>
                    <a:pt x="2470" y="613"/>
                  </a:cubicBezTo>
                  <a:cubicBezTo>
                    <a:pt x="2564" y="613"/>
                    <a:pt x="2657" y="608"/>
                    <a:pt x="2751" y="604"/>
                  </a:cubicBezTo>
                  <a:cubicBezTo>
                    <a:pt x="2942" y="596"/>
                    <a:pt x="3134" y="589"/>
                    <a:pt x="3326" y="589"/>
                  </a:cubicBezTo>
                  <a:cubicBezTo>
                    <a:pt x="3344" y="589"/>
                    <a:pt x="3362" y="589"/>
                    <a:pt x="3380" y="589"/>
                  </a:cubicBezTo>
                  <a:cubicBezTo>
                    <a:pt x="3564" y="589"/>
                    <a:pt x="3749" y="594"/>
                    <a:pt x="3934" y="597"/>
                  </a:cubicBezTo>
                  <a:cubicBezTo>
                    <a:pt x="4331" y="604"/>
                    <a:pt x="4730" y="601"/>
                    <a:pt x="5127" y="612"/>
                  </a:cubicBezTo>
                  <a:lnTo>
                    <a:pt x="5127" y="612"/>
                  </a:lnTo>
                  <a:cubicBezTo>
                    <a:pt x="5211" y="617"/>
                    <a:pt x="5295" y="621"/>
                    <a:pt x="5379" y="625"/>
                  </a:cubicBezTo>
                  <a:lnTo>
                    <a:pt x="5379" y="625"/>
                  </a:lnTo>
                  <a:cubicBezTo>
                    <a:pt x="5379" y="625"/>
                    <a:pt x="5379" y="625"/>
                    <a:pt x="5378" y="625"/>
                  </a:cubicBezTo>
                  <a:lnTo>
                    <a:pt x="5378" y="625"/>
                  </a:lnTo>
                  <a:cubicBezTo>
                    <a:pt x="5585" y="635"/>
                    <a:pt x="5791" y="644"/>
                    <a:pt x="5997" y="644"/>
                  </a:cubicBezTo>
                  <a:cubicBezTo>
                    <a:pt x="6029" y="644"/>
                    <a:pt x="6060" y="644"/>
                    <a:pt x="6092" y="644"/>
                  </a:cubicBezTo>
                  <a:cubicBezTo>
                    <a:pt x="6201" y="642"/>
                    <a:pt x="6309" y="633"/>
                    <a:pt x="6418" y="621"/>
                  </a:cubicBezTo>
                  <a:cubicBezTo>
                    <a:pt x="6475" y="615"/>
                    <a:pt x="6531" y="607"/>
                    <a:pt x="6588" y="598"/>
                  </a:cubicBezTo>
                  <a:cubicBezTo>
                    <a:pt x="6672" y="585"/>
                    <a:pt x="6768" y="569"/>
                    <a:pt x="6831" y="511"/>
                  </a:cubicBezTo>
                  <a:cubicBezTo>
                    <a:pt x="6880" y="466"/>
                    <a:pt x="6909" y="407"/>
                    <a:pt x="6899" y="339"/>
                  </a:cubicBezTo>
                  <a:cubicBezTo>
                    <a:pt x="6891" y="280"/>
                    <a:pt x="6855" y="233"/>
                    <a:pt x="6805" y="202"/>
                  </a:cubicBezTo>
                  <a:cubicBezTo>
                    <a:pt x="6791" y="193"/>
                    <a:pt x="6775" y="187"/>
                    <a:pt x="6759" y="183"/>
                  </a:cubicBezTo>
                  <a:cubicBezTo>
                    <a:pt x="6756" y="79"/>
                    <a:pt x="6670" y="3"/>
                    <a:pt x="6569" y="1"/>
                  </a:cubicBezTo>
                  <a:cubicBezTo>
                    <a:pt x="6556" y="1"/>
                    <a:pt x="6543" y="1"/>
                    <a:pt x="653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7" name="Google Shape;2077;p42"/>
            <p:cNvSpPr/>
            <p:nvPr/>
          </p:nvSpPr>
          <p:spPr>
            <a:xfrm>
              <a:off x="3731475" y="934400"/>
              <a:ext cx="9750" cy="9250"/>
            </a:xfrm>
            <a:custGeom>
              <a:avLst/>
              <a:gdLst/>
              <a:ahLst/>
              <a:cxnLst/>
              <a:rect l="l" t="t" r="r" b="b"/>
              <a:pathLst>
                <a:path w="390" h="370" extrusionOk="0">
                  <a:moveTo>
                    <a:pt x="203" y="0"/>
                  </a:moveTo>
                  <a:cubicBezTo>
                    <a:pt x="108" y="0"/>
                    <a:pt x="22" y="65"/>
                    <a:pt x="11" y="166"/>
                  </a:cubicBezTo>
                  <a:cubicBezTo>
                    <a:pt x="1" y="262"/>
                    <a:pt x="74" y="364"/>
                    <a:pt x="174" y="369"/>
                  </a:cubicBezTo>
                  <a:cubicBezTo>
                    <a:pt x="179" y="369"/>
                    <a:pt x="183" y="369"/>
                    <a:pt x="187" y="369"/>
                  </a:cubicBezTo>
                  <a:cubicBezTo>
                    <a:pt x="283" y="369"/>
                    <a:pt x="368" y="306"/>
                    <a:pt x="379" y="206"/>
                  </a:cubicBezTo>
                  <a:cubicBezTo>
                    <a:pt x="389" y="109"/>
                    <a:pt x="316" y="7"/>
                    <a:pt x="216" y="1"/>
                  </a:cubicBezTo>
                  <a:cubicBezTo>
                    <a:pt x="211" y="1"/>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8" name="Google Shape;2078;p42"/>
            <p:cNvSpPr/>
            <p:nvPr/>
          </p:nvSpPr>
          <p:spPr>
            <a:xfrm>
              <a:off x="3745425" y="934750"/>
              <a:ext cx="9750" cy="9250"/>
            </a:xfrm>
            <a:custGeom>
              <a:avLst/>
              <a:gdLst/>
              <a:ahLst/>
              <a:cxnLst/>
              <a:rect l="l" t="t" r="r" b="b"/>
              <a:pathLst>
                <a:path w="390" h="370" extrusionOk="0">
                  <a:moveTo>
                    <a:pt x="203" y="0"/>
                  </a:moveTo>
                  <a:cubicBezTo>
                    <a:pt x="108" y="0"/>
                    <a:pt x="22" y="64"/>
                    <a:pt x="11" y="164"/>
                  </a:cubicBezTo>
                  <a:cubicBezTo>
                    <a:pt x="1" y="260"/>
                    <a:pt x="74" y="363"/>
                    <a:pt x="174" y="369"/>
                  </a:cubicBezTo>
                  <a:cubicBezTo>
                    <a:pt x="178" y="369"/>
                    <a:pt x="183" y="369"/>
                    <a:pt x="187" y="369"/>
                  </a:cubicBezTo>
                  <a:cubicBezTo>
                    <a:pt x="282" y="369"/>
                    <a:pt x="368" y="305"/>
                    <a:pt x="379" y="205"/>
                  </a:cubicBezTo>
                  <a:cubicBezTo>
                    <a:pt x="389" y="109"/>
                    <a:pt x="317" y="6"/>
                    <a:pt x="216" y="1"/>
                  </a:cubicBezTo>
                  <a:cubicBezTo>
                    <a:pt x="211" y="0"/>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79" name="Google Shape;2079;p42"/>
            <p:cNvSpPr/>
            <p:nvPr/>
          </p:nvSpPr>
          <p:spPr>
            <a:xfrm>
              <a:off x="3620875" y="897275"/>
              <a:ext cx="181200" cy="79375"/>
            </a:xfrm>
            <a:custGeom>
              <a:avLst/>
              <a:gdLst/>
              <a:ahLst/>
              <a:cxnLst/>
              <a:rect l="l" t="t" r="r" b="b"/>
              <a:pathLst>
                <a:path w="7248" h="3175" extrusionOk="0">
                  <a:moveTo>
                    <a:pt x="4471" y="382"/>
                  </a:moveTo>
                  <a:lnTo>
                    <a:pt x="4471" y="382"/>
                  </a:lnTo>
                  <a:cubicBezTo>
                    <a:pt x="4471" y="382"/>
                    <a:pt x="4470" y="382"/>
                    <a:pt x="4470" y="382"/>
                  </a:cubicBezTo>
                  <a:cubicBezTo>
                    <a:pt x="4470" y="382"/>
                    <a:pt x="4471" y="382"/>
                    <a:pt x="4471" y="382"/>
                  </a:cubicBezTo>
                  <a:close/>
                  <a:moveTo>
                    <a:pt x="5818" y="760"/>
                  </a:moveTo>
                  <a:cubicBezTo>
                    <a:pt x="5818" y="760"/>
                    <a:pt x="5819" y="761"/>
                    <a:pt x="5820" y="761"/>
                  </a:cubicBezTo>
                  <a:cubicBezTo>
                    <a:pt x="5820" y="761"/>
                    <a:pt x="5819" y="760"/>
                    <a:pt x="5818" y="760"/>
                  </a:cubicBezTo>
                  <a:close/>
                  <a:moveTo>
                    <a:pt x="4660" y="371"/>
                  </a:moveTo>
                  <a:cubicBezTo>
                    <a:pt x="4728" y="373"/>
                    <a:pt x="4793" y="378"/>
                    <a:pt x="4859" y="385"/>
                  </a:cubicBezTo>
                  <a:cubicBezTo>
                    <a:pt x="5000" y="405"/>
                    <a:pt x="5136" y="432"/>
                    <a:pt x="5273" y="464"/>
                  </a:cubicBezTo>
                  <a:cubicBezTo>
                    <a:pt x="5329" y="481"/>
                    <a:pt x="5385" y="499"/>
                    <a:pt x="5440" y="520"/>
                  </a:cubicBezTo>
                  <a:cubicBezTo>
                    <a:pt x="5465" y="531"/>
                    <a:pt x="5489" y="542"/>
                    <a:pt x="5512" y="554"/>
                  </a:cubicBezTo>
                  <a:cubicBezTo>
                    <a:pt x="5616" y="616"/>
                    <a:pt x="5714" y="685"/>
                    <a:pt x="5812" y="756"/>
                  </a:cubicBezTo>
                  <a:cubicBezTo>
                    <a:pt x="5814" y="757"/>
                    <a:pt x="5815" y="759"/>
                    <a:pt x="5816" y="759"/>
                  </a:cubicBezTo>
                  <a:cubicBezTo>
                    <a:pt x="5817" y="759"/>
                    <a:pt x="5817" y="759"/>
                    <a:pt x="5818" y="760"/>
                  </a:cubicBezTo>
                  <a:lnTo>
                    <a:pt x="5818" y="760"/>
                  </a:lnTo>
                  <a:cubicBezTo>
                    <a:pt x="5817" y="759"/>
                    <a:pt x="5817" y="759"/>
                    <a:pt x="5817" y="759"/>
                  </a:cubicBezTo>
                  <a:lnTo>
                    <a:pt x="5817" y="759"/>
                  </a:lnTo>
                  <a:cubicBezTo>
                    <a:pt x="5858" y="793"/>
                    <a:pt x="5899" y="825"/>
                    <a:pt x="5939" y="860"/>
                  </a:cubicBezTo>
                  <a:cubicBezTo>
                    <a:pt x="5940" y="862"/>
                    <a:pt x="5941" y="863"/>
                    <a:pt x="5943" y="864"/>
                  </a:cubicBezTo>
                  <a:cubicBezTo>
                    <a:pt x="5943" y="865"/>
                    <a:pt x="5944" y="865"/>
                    <a:pt x="5944" y="866"/>
                  </a:cubicBezTo>
                  <a:cubicBezTo>
                    <a:pt x="5951" y="874"/>
                    <a:pt x="5958" y="881"/>
                    <a:pt x="5965" y="887"/>
                  </a:cubicBezTo>
                  <a:cubicBezTo>
                    <a:pt x="5968" y="889"/>
                    <a:pt x="5972" y="892"/>
                    <a:pt x="5974" y="896"/>
                  </a:cubicBezTo>
                  <a:cubicBezTo>
                    <a:pt x="5976" y="898"/>
                    <a:pt x="5979" y="899"/>
                    <a:pt x="5981" y="902"/>
                  </a:cubicBezTo>
                  <a:cubicBezTo>
                    <a:pt x="5989" y="910"/>
                    <a:pt x="5998" y="919"/>
                    <a:pt x="6006" y="928"/>
                  </a:cubicBezTo>
                  <a:cubicBezTo>
                    <a:pt x="6000" y="922"/>
                    <a:pt x="5995" y="916"/>
                    <a:pt x="5989" y="911"/>
                  </a:cubicBezTo>
                  <a:lnTo>
                    <a:pt x="5989" y="911"/>
                  </a:lnTo>
                  <a:cubicBezTo>
                    <a:pt x="6069" y="993"/>
                    <a:pt x="6149" y="1073"/>
                    <a:pt x="6231" y="1153"/>
                  </a:cubicBezTo>
                  <a:cubicBezTo>
                    <a:pt x="6260" y="1183"/>
                    <a:pt x="6287" y="1214"/>
                    <a:pt x="6314" y="1246"/>
                  </a:cubicBezTo>
                  <a:cubicBezTo>
                    <a:pt x="6332" y="1272"/>
                    <a:pt x="6349" y="1298"/>
                    <a:pt x="6366" y="1325"/>
                  </a:cubicBezTo>
                  <a:cubicBezTo>
                    <a:pt x="6401" y="1386"/>
                    <a:pt x="6435" y="1449"/>
                    <a:pt x="6470" y="1510"/>
                  </a:cubicBezTo>
                  <a:cubicBezTo>
                    <a:pt x="6510" y="1574"/>
                    <a:pt x="6550" y="1637"/>
                    <a:pt x="6589" y="1700"/>
                  </a:cubicBezTo>
                  <a:cubicBezTo>
                    <a:pt x="6638" y="1793"/>
                    <a:pt x="6683" y="1889"/>
                    <a:pt x="6723" y="1987"/>
                  </a:cubicBezTo>
                  <a:cubicBezTo>
                    <a:pt x="6733" y="2012"/>
                    <a:pt x="6741" y="2035"/>
                    <a:pt x="6749" y="2060"/>
                  </a:cubicBezTo>
                  <a:cubicBezTo>
                    <a:pt x="6758" y="2100"/>
                    <a:pt x="6765" y="2140"/>
                    <a:pt x="6771" y="2180"/>
                  </a:cubicBezTo>
                  <a:lnTo>
                    <a:pt x="6770" y="2179"/>
                  </a:lnTo>
                  <a:lnTo>
                    <a:pt x="6770" y="2179"/>
                  </a:lnTo>
                  <a:cubicBezTo>
                    <a:pt x="6788" y="2324"/>
                    <a:pt x="6794" y="2469"/>
                    <a:pt x="6810" y="2614"/>
                  </a:cubicBezTo>
                  <a:cubicBezTo>
                    <a:pt x="6812" y="2636"/>
                    <a:pt x="6817" y="2658"/>
                    <a:pt x="6820" y="2680"/>
                  </a:cubicBezTo>
                  <a:cubicBezTo>
                    <a:pt x="6736" y="2686"/>
                    <a:pt x="6651" y="2694"/>
                    <a:pt x="6565" y="2700"/>
                  </a:cubicBezTo>
                  <a:cubicBezTo>
                    <a:pt x="6487" y="2707"/>
                    <a:pt x="6409" y="2707"/>
                    <a:pt x="6331" y="2716"/>
                  </a:cubicBezTo>
                  <a:cubicBezTo>
                    <a:pt x="6300" y="2720"/>
                    <a:pt x="6272" y="2732"/>
                    <a:pt x="6247" y="2747"/>
                  </a:cubicBezTo>
                  <a:cubicBezTo>
                    <a:pt x="6210" y="2751"/>
                    <a:pt x="6172" y="2755"/>
                    <a:pt x="6134" y="2757"/>
                  </a:cubicBezTo>
                  <a:cubicBezTo>
                    <a:pt x="5980" y="2769"/>
                    <a:pt x="5826" y="2781"/>
                    <a:pt x="5670" y="2786"/>
                  </a:cubicBezTo>
                  <a:cubicBezTo>
                    <a:pt x="5650" y="2786"/>
                    <a:pt x="5630" y="2786"/>
                    <a:pt x="5610" y="2786"/>
                  </a:cubicBezTo>
                  <a:cubicBezTo>
                    <a:pt x="5561" y="2786"/>
                    <a:pt x="5513" y="2786"/>
                    <a:pt x="5464" y="2785"/>
                  </a:cubicBezTo>
                  <a:cubicBezTo>
                    <a:pt x="5278" y="2781"/>
                    <a:pt x="5091" y="2771"/>
                    <a:pt x="4905" y="2769"/>
                  </a:cubicBezTo>
                  <a:cubicBezTo>
                    <a:pt x="4895" y="2769"/>
                    <a:pt x="4886" y="2769"/>
                    <a:pt x="4876" y="2769"/>
                  </a:cubicBezTo>
                  <a:cubicBezTo>
                    <a:pt x="4683" y="2769"/>
                    <a:pt x="4492" y="2779"/>
                    <a:pt x="4298" y="2785"/>
                  </a:cubicBezTo>
                  <a:cubicBezTo>
                    <a:pt x="4088" y="2792"/>
                    <a:pt x="3878" y="2792"/>
                    <a:pt x="3669" y="2795"/>
                  </a:cubicBezTo>
                  <a:cubicBezTo>
                    <a:pt x="3477" y="2800"/>
                    <a:pt x="3283" y="2804"/>
                    <a:pt x="3091" y="2805"/>
                  </a:cubicBezTo>
                  <a:cubicBezTo>
                    <a:pt x="2907" y="2804"/>
                    <a:pt x="2723" y="2803"/>
                    <a:pt x="2539" y="2797"/>
                  </a:cubicBezTo>
                  <a:cubicBezTo>
                    <a:pt x="2125" y="2785"/>
                    <a:pt x="1711" y="2757"/>
                    <a:pt x="1297" y="2747"/>
                  </a:cubicBezTo>
                  <a:cubicBezTo>
                    <a:pt x="1113" y="2741"/>
                    <a:pt x="928" y="2741"/>
                    <a:pt x="743" y="2731"/>
                  </a:cubicBezTo>
                  <a:cubicBezTo>
                    <a:pt x="651" y="2725"/>
                    <a:pt x="559" y="2721"/>
                    <a:pt x="466" y="2716"/>
                  </a:cubicBezTo>
                  <a:cubicBezTo>
                    <a:pt x="482" y="2666"/>
                    <a:pt x="498" y="2616"/>
                    <a:pt x="515" y="2566"/>
                  </a:cubicBezTo>
                  <a:cubicBezTo>
                    <a:pt x="586" y="2399"/>
                    <a:pt x="660" y="2236"/>
                    <a:pt x="747" y="2079"/>
                  </a:cubicBezTo>
                  <a:cubicBezTo>
                    <a:pt x="773" y="2038"/>
                    <a:pt x="799" y="1998"/>
                    <a:pt x="826" y="1959"/>
                  </a:cubicBezTo>
                  <a:cubicBezTo>
                    <a:pt x="857" y="1919"/>
                    <a:pt x="890" y="1881"/>
                    <a:pt x="924" y="1845"/>
                  </a:cubicBezTo>
                  <a:cubicBezTo>
                    <a:pt x="964" y="1806"/>
                    <a:pt x="1006" y="1768"/>
                    <a:pt x="1050" y="1733"/>
                  </a:cubicBezTo>
                  <a:cubicBezTo>
                    <a:pt x="1106" y="1694"/>
                    <a:pt x="1161" y="1657"/>
                    <a:pt x="1218" y="1621"/>
                  </a:cubicBezTo>
                  <a:cubicBezTo>
                    <a:pt x="1271" y="1594"/>
                    <a:pt x="1321" y="1569"/>
                    <a:pt x="1374" y="1546"/>
                  </a:cubicBezTo>
                  <a:cubicBezTo>
                    <a:pt x="1416" y="1530"/>
                    <a:pt x="1458" y="1516"/>
                    <a:pt x="1502" y="1504"/>
                  </a:cubicBezTo>
                  <a:cubicBezTo>
                    <a:pt x="1533" y="1496"/>
                    <a:pt x="1564" y="1490"/>
                    <a:pt x="1596" y="1485"/>
                  </a:cubicBezTo>
                  <a:cubicBezTo>
                    <a:pt x="1629" y="1481"/>
                    <a:pt x="1662" y="1479"/>
                    <a:pt x="1695" y="1478"/>
                  </a:cubicBezTo>
                  <a:cubicBezTo>
                    <a:pt x="1753" y="1479"/>
                    <a:pt x="1811" y="1484"/>
                    <a:pt x="1868" y="1489"/>
                  </a:cubicBezTo>
                  <a:cubicBezTo>
                    <a:pt x="1960" y="1501"/>
                    <a:pt x="2052" y="1516"/>
                    <a:pt x="2142" y="1536"/>
                  </a:cubicBezTo>
                  <a:cubicBezTo>
                    <a:pt x="2178" y="1548"/>
                    <a:pt x="2212" y="1559"/>
                    <a:pt x="2247" y="1573"/>
                  </a:cubicBezTo>
                  <a:cubicBezTo>
                    <a:pt x="2252" y="1575"/>
                    <a:pt x="2257" y="1577"/>
                    <a:pt x="2262" y="1580"/>
                  </a:cubicBezTo>
                  <a:cubicBezTo>
                    <a:pt x="2269" y="1581"/>
                    <a:pt x="2277" y="1582"/>
                    <a:pt x="2285" y="1585"/>
                  </a:cubicBezTo>
                  <a:cubicBezTo>
                    <a:pt x="2318" y="1598"/>
                    <a:pt x="2351" y="1615"/>
                    <a:pt x="2382" y="1632"/>
                  </a:cubicBezTo>
                  <a:cubicBezTo>
                    <a:pt x="2395" y="1638"/>
                    <a:pt x="2407" y="1645"/>
                    <a:pt x="2420" y="1652"/>
                  </a:cubicBezTo>
                  <a:cubicBezTo>
                    <a:pt x="2420" y="1652"/>
                    <a:pt x="2420" y="1652"/>
                    <a:pt x="2420" y="1653"/>
                  </a:cubicBezTo>
                  <a:cubicBezTo>
                    <a:pt x="2427" y="1656"/>
                    <a:pt x="2434" y="1661"/>
                    <a:pt x="2441" y="1663"/>
                  </a:cubicBezTo>
                  <a:cubicBezTo>
                    <a:pt x="2467" y="1677"/>
                    <a:pt x="2492" y="1692"/>
                    <a:pt x="2518" y="1705"/>
                  </a:cubicBezTo>
                  <a:cubicBezTo>
                    <a:pt x="2540" y="1716"/>
                    <a:pt x="2561" y="1726"/>
                    <a:pt x="2582" y="1736"/>
                  </a:cubicBezTo>
                  <a:cubicBezTo>
                    <a:pt x="2595" y="1743"/>
                    <a:pt x="2608" y="1749"/>
                    <a:pt x="2620" y="1755"/>
                  </a:cubicBezTo>
                  <a:cubicBezTo>
                    <a:pt x="2656" y="1775"/>
                    <a:pt x="2691" y="1795"/>
                    <a:pt x="2728" y="1815"/>
                  </a:cubicBezTo>
                  <a:cubicBezTo>
                    <a:pt x="2736" y="1797"/>
                    <a:pt x="2744" y="1780"/>
                    <a:pt x="2752" y="1764"/>
                  </a:cubicBezTo>
                  <a:cubicBezTo>
                    <a:pt x="2781" y="1697"/>
                    <a:pt x="2817" y="1633"/>
                    <a:pt x="2856" y="1572"/>
                  </a:cubicBezTo>
                  <a:cubicBezTo>
                    <a:pt x="2859" y="1566"/>
                    <a:pt x="2863" y="1561"/>
                    <a:pt x="2866" y="1556"/>
                  </a:cubicBezTo>
                  <a:cubicBezTo>
                    <a:pt x="2884" y="1527"/>
                    <a:pt x="2905" y="1500"/>
                    <a:pt x="2925" y="1472"/>
                  </a:cubicBezTo>
                  <a:cubicBezTo>
                    <a:pt x="2990" y="1366"/>
                    <a:pt x="3056" y="1265"/>
                    <a:pt x="3130" y="1165"/>
                  </a:cubicBezTo>
                  <a:lnTo>
                    <a:pt x="3130" y="1166"/>
                  </a:lnTo>
                  <a:cubicBezTo>
                    <a:pt x="3207" y="1066"/>
                    <a:pt x="3283" y="967"/>
                    <a:pt x="3368" y="874"/>
                  </a:cubicBezTo>
                  <a:cubicBezTo>
                    <a:pt x="3399" y="844"/>
                    <a:pt x="3430" y="817"/>
                    <a:pt x="3463" y="792"/>
                  </a:cubicBezTo>
                  <a:cubicBezTo>
                    <a:pt x="3541" y="733"/>
                    <a:pt x="3624" y="684"/>
                    <a:pt x="3709" y="636"/>
                  </a:cubicBezTo>
                  <a:cubicBezTo>
                    <a:pt x="3799" y="587"/>
                    <a:pt x="3889" y="542"/>
                    <a:pt x="3983" y="504"/>
                  </a:cubicBezTo>
                  <a:cubicBezTo>
                    <a:pt x="4038" y="482"/>
                    <a:pt x="4094" y="462"/>
                    <a:pt x="4151" y="444"/>
                  </a:cubicBezTo>
                  <a:cubicBezTo>
                    <a:pt x="4204" y="430"/>
                    <a:pt x="4256" y="418"/>
                    <a:pt x="4310" y="408"/>
                  </a:cubicBezTo>
                  <a:cubicBezTo>
                    <a:pt x="4364" y="396"/>
                    <a:pt x="4417" y="388"/>
                    <a:pt x="4472" y="381"/>
                  </a:cubicBezTo>
                  <a:lnTo>
                    <a:pt x="4472" y="381"/>
                  </a:lnTo>
                  <a:cubicBezTo>
                    <a:pt x="4472" y="381"/>
                    <a:pt x="4471" y="382"/>
                    <a:pt x="4471" y="382"/>
                  </a:cubicBezTo>
                  <a:lnTo>
                    <a:pt x="4471" y="382"/>
                  </a:lnTo>
                  <a:cubicBezTo>
                    <a:pt x="4535" y="377"/>
                    <a:pt x="4597" y="372"/>
                    <a:pt x="4660" y="371"/>
                  </a:cubicBezTo>
                  <a:close/>
                  <a:moveTo>
                    <a:pt x="4637" y="1"/>
                  </a:moveTo>
                  <a:cubicBezTo>
                    <a:pt x="4562" y="1"/>
                    <a:pt x="4487" y="6"/>
                    <a:pt x="4413" y="16"/>
                  </a:cubicBezTo>
                  <a:cubicBezTo>
                    <a:pt x="4214" y="44"/>
                    <a:pt x="4015" y="86"/>
                    <a:pt x="3829" y="165"/>
                  </a:cubicBezTo>
                  <a:cubicBezTo>
                    <a:pt x="3647" y="244"/>
                    <a:pt x="3474" y="340"/>
                    <a:pt x="3307" y="446"/>
                  </a:cubicBezTo>
                  <a:cubicBezTo>
                    <a:pt x="3166" y="538"/>
                    <a:pt x="3056" y="664"/>
                    <a:pt x="2951" y="795"/>
                  </a:cubicBezTo>
                  <a:cubicBezTo>
                    <a:pt x="2883" y="880"/>
                    <a:pt x="2817" y="966"/>
                    <a:pt x="2753" y="1052"/>
                  </a:cubicBezTo>
                  <a:cubicBezTo>
                    <a:pt x="2698" y="1128"/>
                    <a:pt x="2648" y="1210"/>
                    <a:pt x="2601" y="1291"/>
                  </a:cubicBezTo>
                  <a:cubicBezTo>
                    <a:pt x="2595" y="1301"/>
                    <a:pt x="2590" y="1311"/>
                    <a:pt x="2585" y="1320"/>
                  </a:cubicBezTo>
                  <a:cubicBezTo>
                    <a:pt x="2555" y="1305"/>
                    <a:pt x="2526" y="1290"/>
                    <a:pt x="2497" y="1278"/>
                  </a:cubicBezTo>
                  <a:cubicBezTo>
                    <a:pt x="2419" y="1242"/>
                    <a:pt x="2341" y="1210"/>
                    <a:pt x="2260" y="1185"/>
                  </a:cubicBezTo>
                  <a:cubicBezTo>
                    <a:pt x="2181" y="1160"/>
                    <a:pt x="2098" y="1149"/>
                    <a:pt x="2015" y="1135"/>
                  </a:cubicBezTo>
                  <a:cubicBezTo>
                    <a:pt x="1942" y="1123"/>
                    <a:pt x="1867" y="1114"/>
                    <a:pt x="1792" y="1111"/>
                  </a:cubicBezTo>
                  <a:cubicBezTo>
                    <a:pt x="1765" y="1110"/>
                    <a:pt x="1738" y="1109"/>
                    <a:pt x="1711" y="1109"/>
                  </a:cubicBezTo>
                  <a:cubicBezTo>
                    <a:pt x="1584" y="1109"/>
                    <a:pt x="1456" y="1124"/>
                    <a:pt x="1335" y="1167"/>
                  </a:cubicBezTo>
                  <a:cubicBezTo>
                    <a:pt x="1261" y="1193"/>
                    <a:pt x="1186" y="1221"/>
                    <a:pt x="1117" y="1257"/>
                  </a:cubicBezTo>
                  <a:cubicBezTo>
                    <a:pt x="1022" y="1306"/>
                    <a:pt x="935" y="1361"/>
                    <a:pt x="848" y="1423"/>
                  </a:cubicBezTo>
                  <a:cubicBezTo>
                    <a:pt x="684" y="1538"/>
                    <a:pt x="554" y="1693"/>
                    <a:pt x="448" y="1861"/>
                  </a:cubicBezTo>
                  <a:cubicBezTo>
                    <a:pt x="342" y="2028"/>
                    <a:pt x="263" y="2214"/>
                    <a:pt x="187" y="2396"/>
                  </a:cubicBezTo>
                  <a:cubicBezTo>
                    <a:pt x="153" y="2480"/>
                    <a:pt x="124" y="2564"/>
                    <a:pt x="100" y="2651"/>
                  </a:cubicBezTo>
                  <a:cubicBezTo>
                    <a:pt x="89" y="2703"/>
                    <a:pt x="78" y="2753"/>
                    <a:pt x="67" y="2804"/>
                  </a:cubicBezTo>
                  <a:cubicBezTo>
                    <a:pt x="63" y="2820"/>
                    <a:pt x="60" y="2835"/>
                    <a:pt x="57" y="2850"/>
                  </a:cubicBezTo>
                  <a:cubicBezTo>
                    <a:pt x="50" y="2882"/>
                    <a:pt x="42" y="2913"/>
                    <a:pt x="34" y="2945"/>
                  </a:cubicBezTo>
                  <a:cubicBezTo>
                    <a:pt x="27" y="2972"/>
                    <a:pt x="20" y="2999"/>
                    <a:pt x="13" y="3027"/>
                  </a:cubicBezTo>
                  <a:cubicBezTo>
                    <a:pt x="8" y="3041"/>
                    <a:pt x="5" y="3056"/>
                    <a:pt x="0" y="3071"/>
                  </a:cubicBezTo>
                  <a:lnTo>
                    <a:pt x="36" y="3071"/>
                  </a:lnTo>
                  <a:lnTo>
                    <a:pt x="145" y="3073"/>
                  </a:lnTo>
                  <a:lnTo>
                    <a:pt x="271" y="3073"/>
                  </a:lnTo>
                  <a:cubicBezTo>
                    <a:pt x="312" y="3073"/>
                    <a:pt x="352" y="3073"/>
                    <a:pt x="392" y="3072"/>
                  </a:cubicBezTo>
                  <a:cubicBezTo>
                    <a:pt x="416"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8"/>
                    <a:pt x="517" y="3089"/>
                  </a:cubicBezTo>
                  <a:cubicBezTo>
                    <a:pt x="588" y="3092"/>
                    <a:pt x="659" y="3097"/>
                    <a:pt x="730" y="3100"/>
                  </a:cubicBezTo>
                  <a:cubicBezTo>
                    <a:pt x="910" y="3106"/>
                    <a:pt x="1090" y="3111"/>
                    <a:pt x="1270" y="3115"/>
                  </a:cubicBezTo>
                  <a:cubicBezTo>
                    <a:pt x="1641" y="3126"/>
                    <a:pt x="2012" y="3151"/>
                    <a:pt x="2383" y="3162"/>
                  </a:cubicBezTo>
                  <a:cubicBezTo>
                    <a:pt x="2594" y="3169"/>
                    <a:pt x="2804" y="3174"/>
                    <a:pt x="3016" y="3175"/>
                  </a:cubicBezTo>
                  <a:cubicBezTo>
                    <a:pt x="3034" y="3175"/>
                    <a:pt x="3051" y="3175"/>
                    <a:pt x="3069" y="3175"/>
                  </a:cubicBezTo>
                  <a:cubicBezTo>
                    <a:pt x="3253" y="3175"/>
                    <a:pt x="3437" y="3170"/>
                    <a:pt x="3622" y="3166"/>
                  </a:cubicBezTo>
                  <a:cubicBezTo>
                    <a:pt x="3821" y="3161"/>
                    <a:pt x="4020" y="3162"/>
                    <a:pt x="4219" y="3158"/>
                  </a:cubicBezTo>
                  <a:cubicBezTo>
                    <a:pt x="4418" y="3151"/>
                    <a:pt x="4616" y="3142"/>
                    <a:pt x="4813" y="3138"/>
                  </a:cubicBezTo>
                  <a:cubicBezTo>
                    <a:pt x="5070" y="3140"/>
                    <a:pt x="5326" y="3156"/>
                    <a:pt x="5581" y="3156"/>
                  </a:cubicBezTo>
                  <a:cubicBezTo>
                    <a:pt x="5628" y="3156"/>
                    <a:pt x="5675" y="3155"/>
                    <a:pt x="5721" y="3154"/>
                  </a:cubicBezTo>
                  <a:cubicBezTo>
                    <a:pt x="5953" y="3148"/>
                    <a:pt x="6183" y="3123"/>
                    <a:pt x="6414" y="3102"/>
                  </a:cubicBezTo>
                  <a:cubicBezTo>
                    <a:pt x="6419" y="3105"/>
                    <a:pt x="6423" y="3111"/>
                    <a:pt x="6428" y="3114"/>
                  </a:cubicBezTo>
                  <a:cubicBezTo>
                    <a:pt x="6463" y="3112"/>
                    <a:pt x="6498" y="3110"/>
                    <a:pt x="6532" y="3107"/>
                  </a:cubicBezTo>
                  <a:cubicBezTo>
                    <a:pt x="6633" y="3100"/>
                    <a:pt x="6732" y="3096"/>
                    <a:pt x="6832" y="3091"/>
                  </a:cubicBezTo>
                  <a:cubicBezTo>
                    <a:pt x="6971" y="3084"/>
                    <a:pt x="7109" y="3078"/>
                    <a:pt x="7248" y="3074"/>
                  </a:cubicBezTo>
                  <a:cubicBezTo>
                    <a:pt x="7244" y="3043"/>
                    <a:pt x="7242" y="3012"/>
                    <a:pt x="7239" y="2982"/>
                  </a:cubicBezTo>
                  <a:cubicBezTo>
                    <a:pt x="7239" y="2980"/>
                    <a:pt x="7239" y="2979"/>
                    <a:pt x="7239" y="2977"/>
                  </a:cubicBezTo>
                  <a:cubicBezTo>
                    <a:pt x="7232" y="2940"/>
                    <a:pt x="7225" y="2904"/>
                    <a:pt x="7219" y="2867"/>
                  </a:cubicBezTo>
                  <a:cubicBezTo>
                    <a:pt x="7214" y="2840"/>
                    <a:pt x="7210" y="2812"/>
                    <a:pt x="7206" y="2784"/>
                  </a:cubicBezTo>
                  <a:cubicBezTo>
                    <a:pt x="7195" y="2723"/>
                    <a:pt x="7185" y="2662"/>
                    <a:pt x="7177" y="2603"/>
                  </a:cubicBezTo>
                  <a:cubicBezTo>
                    <a:pt x="7164" y="2508"/>
                    <a:pt x="7153" y="2412"/>
                    <a:pt x="7152" y="2316"/>
                  </a:cubicBezTo>
                  <a:cubicBezTo>
                    <a:pt x="7151" y="2307"/>
                    <a:pt x="7152" y="2298"/>
                    <a:pt x="7155" y="2287"/>
                  </a:cubicBezTo>
                  <a:cubicBezTo>
                    <a:pt x="7143" y="2141"/>
                    <a:pt x="7123" y="1996"/>
                    <a:pt x="7071" y="1857"/>
                  </a:cubicBezTo>
                  <a:cubicBezTo>
                    <a:pt x="7031" y="1755"/>
                    <a:pt x="6984" y="1651"/>
                    <a:pt x="6931" y="1553"/>
                  </a:cubicBezTo>
                  <a:cubicBezTo>
                    <a:pt x="6882" y="1464"/>
                    <a:pt x="6826" y="1380"/>
                    <a:pt x="6772" y="1293"/>
                  </a:cubicBezTo>
                  <a:cubicBezTo>
                    <a:pt x="6713" y="1186"/>
                    <a:pt x="6658" y="1076"/>
                    <a:pt x="6579" y="984"/>
                  </a:cubicBezTo>
                  <a:cubicBezTo>
                    <a:pt x="6506" y="897"/>
                    <a:pt x="6421" y="820"/>
                    <a:pt x="6340" y="740"/>
                  </a:cubicBezTo>
                  <a:cubicBezTo>
                    <a:pt x="6309" y="709"/>
                    <a:pt x="6278" y="671"/>
                    <a:pt x="6242" y="641"/>
                  </a:cubicBezTo>
                  <a:cubicBezTo>
                    <a:pt x="6240" y="640"/>
                    <a:pt x="6239" y="637"/>
                    <a:pt x="6237" y="635"/>
                  </a:cubicBezTo>
                  <a:cubicBezTo>
                    <a:pt x="6235" y="633"/>
                    <a:pt x="6232" y="632"/>
                    <a:pt x="6230" y="629"/>
                  </a:cubicBezTo>
                  <a:cubicBezTo>
                    <a:pt x="6229" y="628"/>
                    <a:pt x="6227" y="626"/>
                    <a:pt x="6226" y="624"/>
                  </a:cubicBezTo>
                  <a:cubicBezTo>
                    <a:pt x="6214" y="609"/>
                    <a:pt x="6200" y="597"/>
                    <a:pt x="6187" y="585"/>
                  </a:cubicBezTo>
                  <a:cubicBezTo>
                    <a:pt x="6108" y="516"/>
                    <a:pt x="6025" y="453"/>
                    <a:pt x="5941" y="393"/>
                  </a:cubicBezTo>
                  <a:cubicBezTo>
                    <a:pt x="5839" y="318"/>
                    <a:pt x="5730" y="242"/>
                    <a:pt x="5615" y="193"/>
                  </a:cubicBezTo>
                  <a:cubicBezTo>
                    <a:pt x="5430" y="111"/>
                    <a:pt x="5226" y="62"/>
                    <a:pt x="5026" y="35"/>
                  </a:cubicBezTo>
                  <a:cubicBezTo>
                    <a:pt x="4924" y="20"/>
                    <a:pt x="4823" y="5"/>
                    <a:pt x="4720" y="3"/>
                  </a:cubicBezTo>
                  <a:cubicBezTo>
                    <a:pt x="4692" y="2"/>
                    <a:pt x="4665" y="1"/>
                    <a:pt x="463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2080" name="Google Shape;2080;p42"/>
          <p:cNvSpPr/>
          <p:nvPr/>
        </p:nvSpPr>
        <p:spPr>
          <a:xfrm flipH="1">
            <a:off x="9041896" y="4160796"/>
            <a:ext cx="183" cy="248"/>
          </a:xfrm>
          <a:custGeom>
            <a:avLst/>
            <a:gdLst/>
            <a:ahLst/>
            <a:cxnLst/>
            <a:rect l="l" t="t" r="r" b="b"/>
            <a:pathLst>
              <a:path w="3" h="3" extrusionOk="0">
                <a:moveTo>
                  <a:pt x="3" y="2"/>
                </a:moveTo>
                <a:cubicBezTo>
                  <a:pt x="3" y="2"/>
                  <a:pt x="1" y="1"/>
                  <a:pt x="0" y="1"/>
                </a:cubicBezTo>
                <a:cubicBezTo>
                  <a:pt x="0" y="1"/>
                  <a:pt x="0" y="1"/>
                  <a:pt x="0" y="1"/>
                </a:cubicBezTo>
                <a:cubicBezTo>
                  <a:pt x="1" y="1"/>
                  <a:pt x="3" y="2"/>
                  <a:pt x="3"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1" name="Google Shape;2081;p42"/>
          <p:cNvSpPr/>
          <p:nvPr/>
        </p:nvSpPr>
        <p:spPr>
          <a:xfrm flipH="1">
            <a:off x="9218708" y="3283657"/>
            <a:ext cx="61" cy="83"/>
          </a:xfrm>
          <a:custGeom>
            <a:avLst/>
            <a:gdLst/>
            <a:ahLst/>
            <a:cxnLst/>
            <a:rect l="l" t="t" r="r" b="b"/>
            <a:pathLst>
              <a:path w="1" h="1" extrusionOk="0">
                <a:moveTo>
                  <a:pt x="1" y="0"/>
                </a:move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2" name="Google Shape;2082;p42"/>
          <p:cNvSpPr/>
          <p:nvPr/>
        </p:nvSpPr>
        <p:spPr>
          <a:xfrm flipH="1">
            <a:off x="9218645" y="3282502"/>
            <a:ext cx="672" cy="1155"/>
          </a:xfrm>
          <a:custGeom>
            <a:avLst/>
            <a:gdLst/>
            <a:ahLst/>
            <a:cxnLst/>
            <a:rect l="l" t="t" r="r" b="b"/>
            <a:pathLst>
              <a:path w="11" h="14" extrusionOk="0">
                <a:moveTo>
                  <a:pt x="0" y="0"/>
                </a:moveTo>
                <a:lnTo>
                  <a:pt x="0" y="0"/>
                </a:lnTo>
                <a:cubicBezTo>
                  <a:pt x="3" y="4"/>
                  <a:pt x="6" y="8"/>
                  <a:pt x="8" y="12"/>
                </a:cubicBezTo>
                <a:cubicBezTo>
                  <a:pt x="10" y="13"/>
                  <a:pt x="10" y="13"/>
                  <a:pt x="11" y="13"/>
                </a:cubicBezTo>
                <a:cubicBezTo>
                  <a:pt x="7" y="10"/>
                  <a:pt x="4" y="5"/>
                  <a:pt x="0"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083" name="Google Shape;2083;p42"/>
          <p:cNvSpPr/>
          <p:nvPr/>
        </p:nvSpPr>
        <p:spPr>
          <a:xfrm flipH="1">
            <a:off x="9094821" y="4192900"/>
            <a:ext cx="23164" cy="30699"/>
          </a:xfrm>
          <a:custGeom>
            <a:avLst/>
            <a:gdLst/>
            <a:ahLst/>
            <a:cxnLst/>
            <a:rect l="l" t="t" r="r" b="b"/>
            <a:pathLst>
              <a:path w="379" h="372" extrusionOk="0">
                <a:moveTo>
                  <a:pt x="201" y="1"/>
                </a:moveTo>
                <a:cubicBezTo>
                  <a:pt x="201" y="1"/>
                  <a:pt x="200" y="1"/>
                  <a:pt x="199" y="1"/>
                </a:cubicBezTo>
                <a:cubicBezTo>
                  <a:pt x="99" y="2"/>
                  <a:pt x="11" y="70"/>
                  <a:pt x="5" y="177"/>
                </a:cubicBezTo>
                <a:cubicBezTo>
                  <a:pt x="0" y="271"/>
                  <a:pt x="78" y="371"/>
                  <a:pt x="179" y="371"/>
                </a:cubicBezTo>
                <a:cubicBezTo>
                  <a:pt x="180" y="371"/>
                  <a:pt x="181" y="371"/>
                  <a:pt x="181" y="371"/>
                </a:cubicBezTo>
                <a:cubicBezTo>
                  <a:pt x="281" y="370"/>
                  <a:pt x="369" y="300"/>
                  <a:pt x="376" y="195"/>
                </a:cubicBezTo>
                <a:cubicBezTo>
                  <a:pt x="379" y="100"/>
                  <a:pt x="301"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4" name="Google Shape;2084;p42"/>
          <p:cNvSpPr/>
          <p:nvPr/>
        </p:nvSpPr>
        <p:spPr>
          <a:xfrm flipH="1">
            <a:off x="9105641" y="3385986"/>
            <a:ext cx="23225" cy="30699"/>
          </a:xfrm>
          <a:custGeom>
            <a:avLst/>
            <a:gdLst/>
            <a:ahLst/>
            <a:cxnLst/>
            <a:rect l="l" t="t" r="r" b="b"/>
            <a:pathLst>
              <a:path w="380" h="372" extrusionOk="0">
                <a:moveTo>
                  <a:pt x="201" y="1"/>
                </a:moveTo>
                <a:cubicBezTo>
                  <a:pt x="200" y="1"/>
                  <a:pt x="200" y="1"/>
                  <a:pt x="199" y="1"/>
                </a:cubicBezTo>
                <a:cubicBezTo>
                  <a:pt x="98" y="2"/>
                  <a:pt x="10" y="72"/>
                  <a:pt x="5" y="177"/>
                </a:cubicBezTo>
                <a:cubicBezTo>
                  <a:pt x="0" y="272"/>
                  <a:pt x="78" y="371"/>
                  <a:pt x="179" y="371"/>
                </a:cubicBezTo>
                <a:cubicBezTo>
                  <a:pt x="180" y="371"/>
                  <a:pt x="180" y="371"/>
                  <a:pt x="181" y="371"/>
                </a:cubicBezTo>
                <a:cubicBezTo>
                  <a:pt x="281" y="370"/>
                  <a:pt x="369" y="302"/>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5" name="Google Shape;2085;p42"/>
          <p:cNvSpPr/>
          <p:nvPr/>
        </p:nvSpPr>
        <p:spPr>
          <a:xfrm flipH="1">
            <a:off x="9078322" y="3401748"/>
            <a:ext cx="23225" cy="30699"/>
          </a:xfrm>
          <a:custGeom>
            <a:avLst/>
            <a:gdLst/>
            <a:ahLst/>
            <a:cxnLst/>
            <a:rect l="l" t="t" r="r" b="b"/>
            <a:pathLst>
              <a:path w="380" h="372" extrusionOk="0">
                <a:moveTo>
                  <a:pt x="201" y="1"/>
                </a:moveTo>
                <a:cubicBezTo>
                  <a:pt x="200" y="1"/>
                  <a:pt x="200" y="1"/>
                  <a:pt x="199" y="1"/>
                </a:cubicBezTo>
                <a:cubicBezTo>
                  <a:pt x="99" y="2"/>
                  <a:pt x="10" y="72"/>
                  <a:pt x="5" y="177"/>
                </a:cubicBezTo>
                <a:cubicBezTo>
                  <a:pt x="0" y="272"/>
                  <a:pt x="79" y="371"/>
                  <a:pt x="179" y="371"/>
                </a:cubicBezTo>
                <a:cubicBezTo>
                  <a:pt x="180" y="371"/>
                  <a:pt x="180" y="371"/>
                  <a:pt x="181" y="371"/>
                </a:cubicBezTo>
                <a:cubicBezTo>
                  <a:pt x="281" y="370"/>
                  <a:pt x="370" y="300"/>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6" name="Google Shape;2086;p42"/>
          <p:cNvSpPr/>
          <p:nvPr/>
        </p:nvSpPr>
        <p:spPr>
          <a:xfrm flipH="1">
            <a:off x="9084370" y="3363045"/>
            <a:ext cx="23286" cy="30699"/>
          </a:xfrm>
          <a:custGeom>
            <a:avLst/>
            <a:gdLst/>
            <a:ahLst/>
            <a:cxnLst/>
            <a:rect l="l" t="t" r="r" b="b"/>
            <a:pathLst>
              <a:path w="381" h="372" extrusionOk="0">
                <a:moveTo>
                  <a:pt x="201" y="1"/>
                </a:moveTo>
                <a:cubicBezTo>
                  <a:pt x="201" y="1"/>
                  <a:pt x="200" y="1"/>
                  <a:pt x="200" y="1"/>
                </a:cubicBezTo>
                <a:cubicBezTo>
                  <a:pt x="99" y="3"/>
                  <a:pt x="12" y="72"/>
                  <a:pt x="5" y="177"/>
                </a:cubicBezTo>
                <a:cubicBezTo>
                  <a:pt x="1" y="273"/>
                  <a:pt x="80" y="371"/>
                  <a:pt x="180" y="371"/>
                </a:cubicBezTo>
                <a:cubicBezTo>
                  <a:pt x="180" y="371"/>
                  <a:pt x="181" y="371"/>
                  <a:pt x="181" y="371"/>
                </a:cubicBezTo>
                <a:cubicBezTo>
                  <a:pt x="282" y="370"/>
                  <a:pt x="370" y="302"/>
                  <a:pt x="376"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87" name="Google Shape;2087;p42"/>
          <p:cNvSpPr/>
          <p:nvPr/>
        </p:nvSpPr>
        <p:spPr>
          <a:xfrm flipH="1">
            <a:off x="9160400" y="5206038"/>
            <a:ext cx="244" cy="1403"/>
          </a:xfrm>
          <a:custGeom>
            <a:avLst/>
            <a:gdLst/>
            <a:ahLst/>
            <a:cxnLst/>
            <a:rect l="l" t="t" r="r" b="b"/>
            <a:pathLst>
              <a:path w="4" h="17" extrusionOk="0">
                <a:moveTo>
                  <a:pt x="1" y="0"/>
                </a:moveTo>
                <a:cubicBezTo>
                  <a:pt x="1" y="0"/>
                  <a:pt x="1" y="0"/>
                  <a:pt x="1" y="1"/>
                </a:cubicBezTo>
                <a:lnTo>
                  <a:pt x="1" y="1"/>
                </a:lnTo>
                <a:cubicBezTo>
                  <a:pt x="1" y="1"/>
                  <a:pt x="1" y="0"/>
                  <a:pt x="1" y="0"/>
                </a:cubicBezTo>
                <a:close/>
                <a:moveTo>
                  <a:pt x="1" y="1"/>
                </a:moveTo>
                <a:cubicBezTo>
                  <a:pt x="1" y="5"/>
                  <a:pt x="2" y="8"/>
                  <a:pt x="2" y="11"/>
                </a:cubicBezTo>
                <a:lnTo>
                  <a:pt x="2" y="11"/>
                </a:lnTo>
                <a:cubicBezTo>
                  <a:pt x="2" y="10"/>
                  <a:pt x="2" y="8"/>
                  <a:pt x="2" y="6"/>
                </a:cubicBezTo>
                <a:cubicBezTo>
                  <a:pt x="1" y="4"/>
                  <a:pt x="1" y="2"/>
                  <a:pt x="1" y="1"/>
                </a:cubicBezTo>
                <a:close/>
                <a:moveTo>
                  <a:pt x="2" y="11"/>
                </a:moveTo>
                <a:cubicBezTo>
                  <a:pt x="2" y="13"/>
                  <a:pt x="3" y="15"/>
                  <a:pt x="3" y="16"/>
                </a:cubicBezTo>
                <a:cubicBezTo>
                  <a:pt x="3" y="14"/>
                  <a:pt x="3" y="13"/>
                  <a:pt x="2" y="11"/>
                </a:cubicBezTo>
                <a:close/>
              </a:path>
            </a:pathLst>
          </a:custGeom>
          <a:solidFill>
            <a:srgbClr val="EF9E41"/>
          </a:solidFill>
          <a:ln>
            <a:noFill/>
          </a:ln>
        </p:spPr>
        <p:txBody>
          <a:bodyPr spcFirstLastPara="1" wrap="square" lIns="91425" tIns="91425" rIns="91425" bIns="91425" anchor="ctr" anchorCtr="0">
            <a:noAutofit/>
          </a:bodyPr>
          <a:lstStyle/>
          <a:p>
            <a:endParaRPr/>
          </a:p>
        </p:txBody>
      </p:sp>
      <p:sp>
        <p:nvSpPr>
          <p:cNvPr id="2088" name="Google Shape;2088;p42"/>
          <p:cNvSpPr/>
          <p:nvPr/>
        </p:nvSpPr>
        <p:spPr>
          <a:xfrm flipH="1">
            <a:off x="9130577" y="4867693"/>
            <a:ext cx="2017" cy="165"/>
          </a:xfrm>
          <a:custGeom>
            <a:avLst/>
            <a:gdLst/>
            <a:ahLst/>
            <a:cxnLst/>
            <a:rect l="l" t="t" r="r" b="b"/>
            <a:pathLst>
              <a:path w="33" h="2" extrusionOk="0">
                <a:moveTo>
                  <a:pt x="30" y="0"/>
                </a:moveTo>
                <a:cubicBezTo>
                  <a:pt x="30" y="0"/>
                  <a:pt x="29" y="1"/>
                  <a:pt x="28" y="1"/>
                </a:cubicBezTo>
                <a:lnTo>
                  <a:pt x="32" y="1"/>
                </a:lnTo>
                <a:cubicBezTo>
                  <a:pt x="32" y="0"/>
                  <a:pt x="31" y="0"/>
                  <a:pt x="30" y="0"/>
                </a:cubicBezTo>
                <a:close/>
                <a:moveTo>
                  <a:pt x="4" y="1"/>
                </a:moveTo>
                <a:lnTo>
                  <a:pt x="4" y="1"/>
                </a:lnTo>
                <a:cubicBezTo>
                  <a:pt x="3" y="2"/>
                  <a:pt x="2" y="2"/>
                  <a:pt x="0" y="2"/>
                </a:cubicBezTo>
                <a:cubicBezTo>
                  <a:pt x="2" y="2"/>
                  <a:pt x="3" y="2"/>
                  <a:pt x="4" y="1"/>
                </a:cubicBezTo>
                <a:close/>
                <a:moveTo>
                  <a:pt x="10" y="1"/>
                </a:moveTo>
                <a:cubicBezTo>
                  <a:pt x="8" y="1"/>
                  <a:pt x="6" y="1"/>
                  <a:pt x="4" y="1"/>
                </a:cubicBezTo>
                <a:lnTo>
                  <a:pt x="4" y="1"/>
                </a:lnTo>
                <a:cubicBezTo>
                  <a:pt x="5" y="1"/>
                  <a:pt x="7" y="1"/>
                  <a:pt x="8" y="1"/>
                </a:cubicBezTo>
                <a:cubicBezTo>
                  <a:pt x="13" y="1"/>
                  <a:pt x="18" y="2"/>
                  <a:pt x="23" y="2"/>
                </a:cubicBezTo>
                <a:cubicBezTo>
                  <a:pt x="25" y="2"/>
                  <a:pt x="26" y="1"/>
                  <a:pt x="28" y="1"/>
                </a:cubicBez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89" name="Google Shape;2089;p42"/>
          <p:cNvSpPr/>
          <p:nvPr/>
        </p:nvSpPr>
        <p:spPr>
          <a:xfrm flipH="1">
            <a:off x="9109184" y="4867694"/>
            <a:ext cx="55006" cy="364257"/>
          </a:xfrm>
          <a:custGeom>
            <a:avLst/>
            <a:gdLst/>
            <a:ahLst/>
            <a:cxnLst/>
            <a:rect l="l" t="t" r="r" b="b"/>
            <a:pathLst>
              <a:path w="900" h="4414" extrusionOk="0">
                <a:moveTo>
                  <a:pt x="551" y="1"/>
                </a:moveTo>
                <a:lnTo>
                  <a:pt x="556" y="2"/>
                </a:lnTo>
                <a:cubicBezTo>
                  <a:pt x="554" y="1"/>
                  <a:pt x="553" y="1"/>
                  <a:pt x="551" y="1"/>
                </a:cubicBezTo>
                <a:cubicBezTo>
                  <a:pt x="547" y="1"/>
                  <a:pt x="543" y="2"/>
                  <a:pt x="540" y="2"/>
                </a:cubicBezTo>
                <a:cubicBezTo>
                  <a:pt x="489" y="2"/>
                  <a:pt x="441" y="24"/>
                  <a:pt x="407" y="59"/>
                </a:cubicBezTo>
                <a:cubicBezTo>
                  <a:pt x="370" y="73"/>
                  <a:pt x="337" y="96"/>
                  <a:pt x="315" y="128"/>
                </a:cubicBezTo>
                <a:cubicBezTo>
                  <a:pt x="308" y="137"/>
                  <a:pt x="304" y="146"/>
                  <a:pt x="299" y="155"/>
                </a:cubicBezTo>
                <a:cubicBezTo>
                  <a:pt x="288" y="152"/>
                  <a:pt x="276" y="149"/>
                  <a:pt x="265" y="149"/>
                </a:cubicBezTo>
                <a:cubicBezTo>
                  <a:pt x="260" y="149"/>
                  <a:pt x="255" y="149"/>
                  <a:pt x="250" y="149"/>
                </a:cubicBezTo>
                <a:cubicBezTo>
                  <a:pt x="151" y="149"/>
                  <a:pt x="80" y="226"/>
                  <a:pt x="68" y="321"/>
                </a:cubicBezTo>
                <a:cubicBezTo>
                  <a:pt x="57" y="403"/>
                  <a:pt x="66" y="487"/>
                  <a:pt x="62" y="569"/>
                </a:cubicBezTo>
                <a:cubicBezTo>
                  <a:pt x="60" y="656"/>
                  <a:pt x="52" y="741"/>
                  <a:pt x="45" y="826"/>
                </a:cubicBezTo>
                <a:cubicBezTo>
                  <a:pt x="30" y="998"/>
                  <a:pt x="17" y="1168"/>
                  <a:pt x="9" y="1340"/>
                </a:cubicBezTo>
                <a:cubicBezTo>
                  <a:pt x="1" y="1508"/>
                  <a:pt x="9" y="1678"/>
                  <a:pt x="14" y="1846"/>
                </a:cubicBezTo>
                <a:cubicBezTo>
                  <a:pt x="20" y="2024"/>
                  <a:pt x="23" y="2201"/>
                  <a:pt x="25" y="2379"/>
                </a:cubicBezTo>
                <a:cubicBezTo>
                  <a:pt x="25" y="2377"/>
                  <a:pt x="25" y="2375"/>
                  <a:pt x="26" y="2373"/>
                </a:cubicBezTo>
                <a:lnTo>
                  <a:pt x="26" y="2373"/>
                </a:lnTo>
                <a:cubicBezTo>
                  <a:pt x="23" y="2723"/>
                  <a:pt x="18" y="3073"/>
                  <a:pt x="26" y="3423"/>
                </a:cubicBezTo>
                <a:cubicBezTo>
                  <a:pt x="29" y="3531"/>
                  <a:pt x="33" y="3637"/>
                  <a:pt x="38" y="3744"/>
                </a:cubicBezTo>
                <a:cubicBezTo>
                  <a:pt x="43" y="3821"/>
                  <a:pt x="45" y="3899"/>
                  <a:pt x="54" y="3975"/>
                </a:cubicBezTo>
                <a:cubicBezTo>
                  <a:pt x="67" y="4081"/>
                  <a:pt x="75" y="4196"/>
                  <a:pt x="124" y="4292"/>
                </a:cubicBezTo>
                <a:cubicBezTo>
                  <a:pt x="160" y="4362"/>
                  <a:pt x="233" y="4413"/>
                  <a:pt x="312" y="4413"/>
                </a:cubicBezTo>
                <a:cubicBezTo>
                  <a:pt x="313" y="4413"/>
                  <a:pt x="314" y="4413"/>
                  <a:pt x="315" y="4413"/>
                </a:cubicBezTo>
                <a:cubicBezTo>
                  <a:pt x="329" y="4412"/>
                  <a:pt x="344" y="4411"/>
                  <a:pt x="357" y="4408"/>
                </a:cubicBezTo>
                <a:cubicBezTo>
                  <a:pt x="399" y="4396"/>
                  <a:pt x="441" y="4377"/>
                  <a:pt x="468" y="4342"/>
                </a:cubicBezTo>
                <a:cubicBezTo>
                  <a:pt x="485" y="4322"/>
                  <a:pt x="503" y="4300"/>
                  <a:pt x="520" y="4277"/>
                </a:cubicBezTo>
                <a:cubicBezTo>
                  <a:pt x="522" y="4273"/>
                  <a:pt x="525" y="4268"/>
                  <a:pt x="529" y="4264"/>
                </a:cubicBezTo>
                <a:cubicBezTo>
                  <a:pt x="548" y="4346"/>
                  <a:pt x="620" y="4410"/>
                  <a:pt x="707" y="4410"/>
                </a:cubicBezTo>
                <a:cubicBezTo>
                  <a:pt x="708" y="4410"/>
                  <a:pt x="709" y="4410"/>
                  <a:pt x="710" y="4410"/>
                </a:cubicBezTo>
                <a:lnTo>
                  <a:pt x="720" y="4410"/>
                </a:lnTo>
                <a:cubicBezTo>
                  <a:pt x="819" y="4404"/>
                  <a:pt x="899" y="4313"/>
                  <a:pt x="891" y="4213"/>
                </a:cubicBezTo>
                <a:cubicBezTo>
                  <a:pt x="881" y="4077"/>
                  <a:pt x="874" y="3941"/>
                  <a:pt x="871" y="3805"/>
                </a:cubicBezTo>
                <a:cubicBezTo>
                  <a:pt x="866" y="3660"/>
                  <a:pt x="856" y="3515"/>
                  <a:pt x="849" y="3369"/>
                </a:cubicBezTo>
                <a:cubicBezTo>
                  <a:pt x="834" y="3068"/>
                  <a:pt x="837" y="2764"/>
                  <a:pt x="834" y="2464"/>
                </a:cubicBezTo>
                <a:cubicBezTo>
                  <a:pt x="832" y="2272"/>
                  <a:pt x="825" y="2078"/>
                  <a:pt x="822" y="1886"/>
                </a:cubicBezTo>
                <a:cubicBezTo>
                  <a:pt x="819" y="1690"/>
                  <a:pt x="818" y="1492"/>
                  <a:pt x="817" y="1296"/>
                </a:cubicBezTo>
                <a:cubicBezTo>
                  <a:pt x="816" y="1098"/>
                  <a:pt x="811" y="902"/>
                  <a:pt x="801" y="703"/>
                </a:cubicBezTo>
                <a:cubicBezTo>
                  <a:pt x="795" y="595"/>
                  <a:pt x="788" y="487"/>
                  <a:pt x="779" y="378"/>
                </a:cubicBezTo>
                <a:cubicBezTo>
                  <a:pt x="771" y="279"/>
                  <a:pt x="763" y="167"/>
                  <a:pt x="703" y="84"/>
                </a:cubicBezTo>
                <a:cubicBezTo>
                  <a:pt x="668" y="37"/>
                  <a:pt x="622" y="10"/>
                  <a:pt x="568" y="3"/>
                </a:cubicBezTo>
                <a:cubicBezTo>
                  <a:pt x="562" y="2"/>
                  <a:pt x="556" y="1"/>
                  <a:pt x="5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0" name="Google Shape;2090;p42"/>
          <p:cNvSpPr/>
          <p:nvPr/>
        </p:nvSpPr>
        <p:spPr>
          <a:xfrm flipH="1">
            <a:off x="9131920" y="4867693"/>
            <a:ext cx="122" cy="83"/>
          </a:xfrm>
          <a:custGeom>
            <a:avLst/>
            <a:gdLst/>
            <a:ahLst/>
            <a:cxnLst/>
            <a:rect l="l" t="t" r="r" b="b"/>
            <a:pathLst>
              <a:path w="2" h="1" extrusionOk="0">
                <a:moveTo>
                  <a:pt x="1" y="1"/>
                </a:moveTo>
                <a:lnTo>
                  <a:pt x="2" y="1"/>
                </a:lnTo>
                <a:lnTo>
                  <a:pt x="2" y="1"/>
                </a:ln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2091" name="Google Shape;2091;p42"/>
          <p:cNvSpPr/>
          <p:nvPr/>
        </p:nvSpPr>
        <p:spPr>
          <a:xfrm flipH="1">
            <a:off x="9024722" y="5220892"/>
            <a:ext cx="75113" cy="462379"/>
          </a:xfrm>
          <a:custGeom>
            <a:avLst/>
            <a:gdLst/>
            <a:ahLst/>
            <a:cxnLst/>
            <a:rect l="l" t="t" r="r" b="b"/>
            <a:pathLst>
              <a:path w="1229" h="5603" extrusionOk="0">
                <a:moveTo>
                  <a:pt x="804" y="0"/>
                </a:moveTo>
                <a:cubicBezTo>
                  <a:pt x="800" y="0"/>
                  <a:pt x="797" y="1"/>
                  <a:pt x="793" y="1"/>
                </a:cubicBezTo>
                <a:cubicBezTo>
                  <a:pt x="733" y="5"/>
                  <a:pt x="685" y="38"/>
                  <a:pt x="655" y="85"/>
                </a:cubicBezTo>
                <a:cubicBezTo>
                  <a:pt x="635" y="73"/>
                  <a:pt x="614" y="64"/>
                  <a:pt x="591" y="58"/>
                </a:cubicBezTo>
                <a:cubicBezTo>
                  <a:pt x="579" y="56"/>
                  <a:pt x="567" y="54"/>
                  <a:pt x="555" y="54"/>
                </a:cubicBezTo>
                <a:cubicBezTo>
                  <a:pt x="533" y="54"/>
                  <a:pt x="511" y="58"/>
                  <a:pt x="491" y="66"/>
                </a:cubicBezTo>
                <a:cubicBezTo>
                  <a:pt x="480" y="60"/>
                  <a:pt x="467" y="56"/>
                  <a:pt x="455" y="53"/>
                </a:cubicBezTo>
                <a:cubicBezTo>
                  <a:pt x="452" y="52"/>
                  <a:pt x="449" y="51"/>
                  <a:pt x="446" y="51"/>
                </a:cubicBezTo>
                <a:cubicBezTo>
                  <a:pt x="434" y="48"/>
                  <a:pt x="421" y="47"/>
                  <a:pt x="409" y="47"/>
                </a:cubicBezTo>
                <a:cubicBezTo>
                  <a:pt x="355" y="47"/>
                  <a:pt x="299" y="74"/>
                  <a:pt x="265" y="116"/>
                </a:cubicBezTo>
                <a:cubicBezTo>
                  <a:pt x="247" y="108"/>
                  <a:pt x="227" y="103"/>
                  <a:pt x="207" y="101"/>
                </a:cubicBezTo>
                <a:cubicBezTo>
                  <a:pt x="203" y="101"/>
                  <a:pt x="199" y="101"/>
                  <a:pt x="196" y="101"/>
                </a:cubicBezTo>
                <a:cubicBezTo>
                  <a:pt x="129" y="101"/>
                  <a:pt x="56" y="140"/>
                  <a:pt x="29" y="203"/>
                </a:cubicBezTo>
                <a:cubicBezTo>
                  <a:pt x="18" y="231"/>
                  <a:pt x="9" y="256"/>
                  <a:pt x="5" y="287"/>
                </a:cubicBezTo>
                <a:cubicBezTo>
                  <a:pt x="1" y="319"/>
                  <a:pt x="1" y="351"/>
                  <a:pt x="2" y="384"/>
                </a:cubicBezTo>
                <a:cubicBezTo>
                  <a:pt x="3" y="415"/>
                  <a:pt x="4" y="446"/>
                  <a:pt x="4" y="476"/>
                </a:cubicBezTo>
                <a:cubicBezTo>
                  <a:pt x="6" y="531"/>
                  <a:pt x="9" y="587"/>
                  <a:pt x="10" y="642"/>
                </a:cubicBezTo>
                <a:cubicBezTo>
                  <a:pt x="30" y="1052"/>
                  <a:pt x="38" y="1461"/>
                  <a:pt x="53" y="1869"/>
                </a:cubicBezTo>
                <a:cubicBezTo>
                  <a:pt x="68" y="2280"/>
                  <a:pt x="93" y="2688"/>
                  <a:pt x="129" y="3096"/>
                </a:cubicBezTo>
                <a:cubicBezTo>
                  <a:pt x="163" y="3489"/>
                  <a:pt x="208" y="3883"/>
                  <a:pt x="236" y="4276"/>
                </a:cubicBezTo>
                <a:cubicBezTo>
                  <a:pt x="250" y="4476"/>
                  <a:pt x="273" y="4674"/>
                  <a:pt x="290" y="4873"/>
                </a:cubicBezTo>
                <a:cubicBezTo>
                  <a:pt x="299" y="4971"/>
                  <a:pt x="308" y="5070"/>
                  <a:pt x="319" y="5167"/>
                </a:cubicBezTo>
                <a:cubicBezTo>
                  <a:pt x="323" y="5213"/>
                  <a:pt x="326" y="5257"/>
                  <a:pt x="327" y="5303"/>
                </a:cubicBezTo>
                <a:cubicBezTo>
                  <a:pt x="329" y="5355"/>
                  <a:pt x="328" y="5405"/>
                  <a:pt x="336" y="5455"/>
                </a:cubicBezTo>
                <a:cubicBezTo>
                  <a:pt x="351" y="5542"/>
                  <a:pt x="434" y="5603"/>
                  <a:pt x="519" y="5603"/>
                </a:cubicBezTo>
                <a:cubicBezTo>
                  <a:pt x="519" y="5603"/>
                  <a:pt x="520" y="5603"/>
                  <a:pt x="521" y="5603"/>
                </a:cubicBezTo>
                <a:cubicBezTo>
                  <a:pt x="532" y="5603"/>
                  <a:pt x="543" y="5601"/>
                  <a:pt x="554" y="5599"/>
                </a:cubicBezTo>
                <a:cubicBezTo>
                  <a:pt x="605" y="5589"/>
                  <a:pt x="645" y="5560"/>
                  <a:pt x="670" y="5521"/>
                </a:cubicBezTo>
                <a:cubicBezTo>
                  <a:pt x="680" y="5523"/>
                  <a:pt x="690" y="5523"/>
                  <a:pt x="700" y="5523"/>
                </a:cubicBezTo>
                <a:cubicBezTo>
                  <a:pt x="744" y="5523"/>
                  <a:pt x="787" y="5512"/>
                  <a:pt x="832" y="5503"/>
                </a:cubicBezTo>
                <a:cubicBezTo>
                  <a:pt x="872" y="5496"/>
                  <a:pt x="914" y="5489"/>
                  <a:pt x="956" y="5479"/>
                </a:cubicBezTo>
                <a:cubicBezTo>
                  <a:pt x="969" y="5487"/>
                  <a:pt x="985" y="5493"/>
                  <a:pt x="1001" y="5495"/>
                </a:cubicBezTo>
                <a:cubicBezTo>
                  <a:pt x="1014" y="5499"/>
                  <a:pt x="1028" y="5500"/>
                  <a:pt x="1040" y="5500"/>
                </a:cubicBezTo>
                <a:cubicBezTo>
                  <a:pt x="1092" y="5499"/>
                  <a:pt x="1139" y="5476"/>
                  <a:pt x="1176" y="5438"/>
                </a:cubicBezTo>
                <a:cubicBezTo>
                  <a:pt x="1227" y="5388"/>
                  <a:pt x="1229" y="5322"/>
                  <a:pt x="1229" y="5256"/>
                </a:cubicBezTo>
                <a:cubicBezTo>
                  <a:pt x="1229" y="5210"/>
                  <a:pt x="1228" y="5165"/>
                  <a:pt x="1227" y="5118"/>
                </a:cubicBezTo>
                <a:cubicBezTo>
                  <a:pt x="1214" y="4735"/>
                  <a:pt x="1164" y="4353"/>
                  <a:pt x="1135" y="3969"/>
                </a:cubicBezTo>
                <a:cubicBezTo>
                  <a:pt x="1120" y="3770"/>
                  <a:pt x="1105" y="3571"/>
                  <a:pt x="1095" y="3372"/>
                </a:cubicBezTo>
                <a:cubicBezTo>
                  <a:pt x="1086" y="3170"/>
                  <a:pt x="1081" y="2969"/>
                  <a:pt x="1076" y="2768"/>
                </a:cubicBezTo>
                <a:cubicBezTo>
                  <a:pt x="1065" y="2379"/>
                  <a:pt x="1041" y="1992"/>
                  <a:pt x="1028" y="1603"/>
                </a:cubicBezTo>
                <a:cubicBezTo>
                  <a:pt x="1020" y="1403"/>
                  <a:pt x="1014" y="1203"/>
                  <a:pt x="1007" y="1002"/>
                </a:cubicBezTo>
                <a:cubicBezTo>
                  <a:pt x="1001" y="810"/>
                  <a:pt x="992" y="618"/>
                  <a:pt x="988" y="426"/>
                </a:cubicBezTo>
                <a:cubicBezTo>
                  <a:pt x="989" y="342"/>
                  <a:pt x="993" y="257"/>
                  <a:pt x="990" y="173"/>
                </a:cubicBezTo>
                <a:cubicBezTo>
                  <a:pt x="985" y="75"/>
                  <a:pt x="898" y="0"/>
                  <a:pt x="804"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092" name="Google Shape;2092;p42"/>
          <p:cNvSpPr/>
          <p:nvPr/>
        </p:nvSpPr>
        <p:spPr>
          <a:xfrm flipH="1">
            <a:off x="8133015" y="4862330"/>
            <a:ext cx="57084" cy="395617"/>
          </a:xfrm>
          <a:custGeom>
            <a:avLst/>
            <a:gdLst/>
            <a:ahLst/>
            <a:cxnLst/>
            <a:rect l="l" t="t" r="r" b="b"/>
            <a:pathLst>
              <a:path w="934" h="4794" extrusionOk="0">
                <a:moveTo>
                  <a:pt x="517" y="0"/>
                </a:moveTo>
                <a:cubicBezTo>
                  <a:pt x="418" y="0"/>
                  <a:pt x="344" y="78"/>
                  <a:pt x="333" y="173"/>
                </a:cubicBezTo>
                <a:cubicBezTo>
                  <a:pt x="332" y="175"/>
                  <a:pt x="332" y="179"/>
                  <a:pt x="332" y="181"/>
                </a:cubicBezTo>
                <a:cubicBezTo>
                  <a:pt x="325" y="193"/>
                  <a:pt x="318" y="204"/>
                  <a:pt x="314" y="216"/>
                </a:cubicBezTo>
                <a:cubicBezTo>
                  <a:pt x="278" y="306"/>
                  <a:pt x="282" y="416"/>
                  <a:pt x="282" y="512"/>
                </a:cubicBezTo>
                <a:cubicBezTo>
                  <a:pt x="280" y="594"/>
                  <a:pt x="279" y="676"/>
                  <a:pt x="280" y="759"/>
                </a:cubicBezTo>
                <a:cubicBezTo>
                  <a:pt x="280" y="795"/>
                  <a:pt x="280" y="832"/>
                  <a:pt x="280" y="868"/>
                </a:cubicBezTo>
                <a:cubicBezTo>
                  <a:pt x="270" y="962"/>
                  <a:pt x="261" y="1055"/>
                  <a:pt x="252" y="1149"/>
                </a:cubicBezTo>
                <a:cubicBezTo>
                  <a:pt x="237" y="1311"/>
                  <a:pt x="221" y="1473"/>
                  <a:pt x="204" y="1636"/>
                </a:cubicBezTo>
                <a:cubicBezTo>
                  <a:pt x="187" y="1803"/>
                  <a:pt x="166" y="1971"/>
                  <a:pt x="155" y="2139"/>
                </a:cubicBezTo>
                <a:cubicBezTo>
                  <a:pt x="140" y="2339"/>
                  <a:pt x="131" y="2538"/>
                  <a:pt x="115" y="2737"/>
                </a:cubicBezTo>
                <a:cubicBezTo>
                  <a:pt x="98" y="2935"/>
                  <a:pt x="72" y="3130"/>
                  <a:pt x="59" y="3327"/>
                </a:cubicBezTo>
                <a:cubicBezTo>
                  <a:pt x="45" y="3512"/>
                  <a:pt x="45" y="3699"/>
                  <a:pt x="32" y="3884"/>
                </a:cubicBezTo>
                <a:cubicBezTo>
                  <a:pt x="19" y="4080"/>
                  <a:pt x="0" y="4277"/>
                  <a:pt x="7" y="4475"/>
                </a:cubicBezTo>
                <a:cubicBezTo>
                  <a:pt x="8" y="4528"/>
                  <a:pt x="8" y="4581"/>
                  <a:pt x="19" y="4633"/>
                </a:cubicBezTo>
                <a:cubicBezTo>
                  <a:pt x="39" y="4723"/>
                  <a:pt x="116" y="4788"/>
                  <a:pt x="208" y="4794"/>
                </a:cubicBezTo>
                <a:lnTo>
                  <a:pt x="224" y="4794"/>
                </a:lnTo>
                <a:cubicBezTo>
                  <a:pt x="314" y="4793"/>
                  <a:pt x="404" y="4733"/>
                  <a:pt x="468" y="4676"/>
                </a:cubicBezTo>
                <a:cubicBezTo>
                  <a:pt x="549" y="4604"/>
                  <a:pt x="610" y="4516"/>
                  <a:pt x="641" y="4412"/>
                </a:cubicBezTo>
                <a:cubicBezTo>
                  <a:pt x="699" y="4221"/>
                  <a:pt x="714" y="4021"/>
                  <a:pt x="733" y="3823"/>
                </a:cubicBezTo>
                <a:cubicBezTo>
                  <a:pt x="742" y="3727"/>
                  <a:pt x="752" y="3631"/>
                  <a:pt x="762" y="3535"/>
                </a:cubicBezTo>
                <a:cubicBezTo>
                  <a:pt x="772" y="3438"/>
                  <a:pt x="784" y="3341"/>
                  <a:pt x="793" y="3245"/>
                </a:cubicBezTo>
                <a:cubicBezTo>
                  <a:pt x="803" y="3134"/>
                  <a:pt x="818" y="3024"/>
                  <a:pt x="826" y="2914"/>
                </a:cubicBezTo>
                <a:cubicBezTo>
                  <a:pt x="833" y="2799"/>
                  <a:pt x="840" y="2685"/>
                  <a:pt x="848" y="2570"/>
                </a:cubicBezTo>
                <a:cubicBezTo>
                  <a:pt x="855" y="2469"/>
                  <a:pt x="855" y="2368"/>
                  <a:pt x="858" y="2266"/>
                </a:cubicBezTo>
                <a:cubicBezTo>
                  <a:pt x="865" y="2069"/>
                  <a:pt x="869" y="1871"/>
                  <a:pt x="875" y="1675"/>
                </a:cubicBezTo>
                <a:cubicBezTo>
                  <a:pt x="881" y="1474"/>
                  <a:pt x="891" y="1276"/>
                  <a:pt x="904" y="1077"/>
                </a:cubicBezTo>
                <a:cubicBezTo>
                  <a:pt x="915" y="886"/>
                  <a:pt x="933" y="695"/>
                  <a:pt x="927" y="505"/>
                </a:cubicBezTo>
                <a:cubicBezTo>
                  <a:pt x="925" y="458"/>
                  <a:pt x="922" y="411"/>
                  <a:pt x="919" y="364"/>
                </a:cubicBezTo>
                <a:cubicBezTo>
                  <a:pt x="916" y="326"/>
                  <a:pt x="914" y="289"/>
                  <a:pt x="901" y="253"/>
                </a:cubicBezTo>
                <a:cubicBezTo>
                  <a:pt x="871" y="173"/>
                  <a:pt x="794" y="123"/>
                  <a:pt x="710" y="123"/>
                </a:cubicBezTo>
                <a:cubicBezTo>
                  <a:pt x="704" y="123"/>
                  <a:pt x="699" y="124"/>
                  <a:pt x="693" y="124"/>
                </a:cubicBezTo>
                <a:cubicBezTo>
                  <a:pt x="668" y="57"/>
                  <a:pt x="601" y="5"/>
                  <a:pt x="530" y="1"/>
                </a:cubicBezTo>
                <a:cubicBezTo>
                  <a:pt x="526" y="0"/>
                  <a:pt x="521" y="0"/>
                  <a:pt x="5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grpSp>
        <p:nvGrpSpPr>
          <p:cNvPr id="2093" name="Google Shape;2093;p42"/>
          <p:cNvGrpSpPr/>
          <p:nvPr/>
        </p:nvGrpSpPr>
        <p:grpSpPr>
          <a:xfrm>
            <a:off x="1407291" y="2838126"/>
            <a:ext cx="1240746" cy="3568721"/>
            <a:chOff x="6553887" y="1596185"/>
            <a:chExt cx="1240746" cy="2676541"/>
          </a:xfrm>
        </p:grpSpPr>
        <p:sp>
          <p:nvSpPr>
            <p:cNvPr id="2094" name="Google Shape;2094;p42"/>
            <p:cNvSpPr/>
            <p:nvPr/>
          </p:nvSpPr>
          <p:spPr>
            <a:xfrm flipH="1">
              <a:off x="6810275" y="3314878"/>
              <a:ext cx="661719" cy="219223"/>
            </a:xfrm>
            <a:custGeom>
              <a:avLst/>
              <a:gdLst/>
              <a:ahLst/>
              <a:cxnLst/>
              <a:rect l="l" t="t" r="r" b="b"/>
              <a:pathLst>
                <a:path w="10827" h="3542" extrusionOk="0">
                  <a:moveTo>
                    <a:pt x="4319" y="211"/>
                  </a:moveTo>
                  <a:cubicBezTo>
                    <a:pt x="4313" y="213"/>
                    <a:pt x="4307" y="216"/>
                    <a:pt x="4301" y="219"/>
                  </a:cubicBezTo>
                  <a:lnTo>
                    <a:pt x="4301" y="219"/>
                  </a:lnTo>
                  <a:cubicBezTo>
                    <a:pt x="4307" y="216"/>
                    <a:pt x="4313" y="213"/>
                    <a:pt x="4319" y="211"/>
                  </a:cubicBezTo>
                  <a:close/>
                  <a:moveTo>
                    <a:pt x="4301" y="219"/>
                  </a:moveTo>
                  <a:cubicBezTo>
                    <a:pt x="4300" y="219"/>
                    <a:pt x="4300" y="219"/>
                    <a:pt x="4299" y="219"/>
                  </a:cubicBezTo>
                  <a:cubicBezTo>
                    <a:pt x="4300" y="219"/>
                    <a:pt x="4300" y="219"/>
                    <a:pt x="4301" y="219"/>
                  </a:cubicBezTo>
                  <a:close/>
                  <a:moveTo>
                    <a:pt x="3523" y="1668"/>
                  </a:moveTo>
                  <a:cubicBezTo>
                    <a:pt x="3523" y="1668"/>
                    <a:pt x="3522" y="1669"/>
                    <a:pt x="3522" y="1669"/>
                  </a:cubicBezTo>
                  <a:cubicBezTo>
                    <a:pt x="3522" y="1669"/>
                    <a:pt x="3523" y="1669"/>
                    <a:pt x="3523" y="1668"/>
                  </a:cubicBezTo>
                  <a:close/>
                  <a:moveTo>
                    <a:pt x="3594" y="1613"/>
                  </a:moveTo>
                  <a:lnTo>
                    <a:pt x="3594" y="1613"/>
                  </a:lnTo>
                  <a:cubicBezTo>
                    <a:pt x="3564" y="1641"/>
                    <a:pt x="3533" y="1668"/>
                    <a:pt x="3503" y="1694"/>
                  </a:cubicBezTo>
                  <a:cubicBezTo>
                    <a:pt x="3509" y="1686"/>
                    <a:pt x="3515" y="1678"/>
                    <a:pt x="3522" y="1669"/>
                  </a:cubicBezTo>
                  <a:cubicBezTo>
                    <a:pt x="3522" y="1669"/>
                    <a:pt x="3522" y="1668"/>
                    <a:pt x="3523" y="1668"/>
                  </a:cubicBezTo>
                  <a:cubicBezTo>
                    <a:pt x="3546" y="1650"/>
                    <a:pt x="3570" y="1631"/>
                    <a:pt x="3594" y="1613"/>
                  </a:cubicBezTo>
                  <a:close/>
                  <a:moveTo>
                    <a:pt x="5072" y="0"/>
                  </a:moveTo>
                  <a:cubicBezTo>
                    <a:pt x="5039" y="0"/>
                    <a:pt x="5006" y="5"/>
                    <a:pt x="4973" y="12"/>
                  </a:cubicBezTo>
                  <a:cubicBezTo>
                    <a:pt x="4903" y="26"/>
                    <a:pt x="4836" y="44"/>
                    <a:pt x="4768" y="64"/>
                  </a:cubicBezTo>
                  <a:cubicBezTo>
                    <a:pt x="4614" y="98"/>
                    <a:pt x="4464" y="149"/>
                    <a:pt x="4319" y="211"/>
                  </a:cubicBezTo>
                  <a:lnTo>
                    <a:pt x="4319" y="211"/>
                  </a:lnTo>
                  <a:cubicBezTo>
                    <a:pt x="4320" y="210"/>
                    <a:pt x="4320" y="210"/>
                    <a:pt x="4321" y="210"/>
                  </a:cubicBezTo>
                  <a:lnTo>
                    <a:pt x="4321" y="210"/>
                  </a:lnTo>
                  <a:cubicBezTo>
                    <a:pt x="4308" y="216"/>
                    <a:pt x="4296" y="220"/>
                    <a:pt x="4283" y="226"/>
                  </a:cubicBezTo>
                  <a:cubicBezTo>
                    <a:pt x="4260" y="216"/>
                    <a:pt x="4235" y="211"/>
                    <a:pt x="4209" y="211"/>
                  </a:cubicBezTo>
                  <a:cubicBezTo>
                    <a:pt x="4204" y="211"/>
                    <a:pt x="4200" y="211"/>
                    <a:pt x="4195" y="211"/>
                  </a:cubicBezTo>
                  <a:cubicBezTo>
                    <a:pt x="4049" y="225"/>
                    <a:pt x="3914" y="299"/>
                    <a:pt x="3789" y="372"/>
                  </a:cubicBezTo>
                  <a:cubicBezTo>
                    <a:pt x="3778" y="378"/>
                    <a:pt x="3768" y="385"/>
                    <a:pt x="3757" y="391"/>
                  </a:cubicBezTo>
                  <a:cubicBezTo>
                    <a:pt x="3731" y="395"/>
                    <a:pt x="3705" y="404"/>
                    <a:pt x="3683" y="420"/>
                  </a:cubicBezTo>
                  <a:cubicBezTo>
                    <a:pt x="3651" y="443"/>
                    <a:pt x="3621" y="467"/>
                    <a:pt x="3591" y="492"/>
                  </a:cubicBezTo>
                  <a:cubicBezTo>
                    <a:pt x="3531" y="532"/>
                    <a:pt x="3470" y="574"/>
                    <a:pt x="3410" y="616"/>
                  </a:cubicBezTo>
                  <a:cubicBezTo>
                    <a:pt x="3354" y="658"/>
                    <a:pt x="3299" y="702"/>
                    <a:pt x="3244" y="744"/>
                  </a:cubicBezTo>
                  <a:cubicBezTo>
                    <a:pt x="3212" y="768"/>
                    <a:pt x="3180" y="792"/>
                    <a:pt x="3149" y="820"/>
                  </a:cubicBezTo>
                  <a:cubicBezTo>
                    <a:pt x="3120" y="845"/>
                    <a:pt x="3093" y="871"/>
                    <a:pt x="3070" y="903"/>
                  </a:cubicBezTo>
                  <a:cubicBezTo>
                    <a:pt x="3053" y="926"/>
                    <a:pt x="3038" y="951"/>
                    <a:pt x="3022" y="975"/>
                  </a:cubicBezTo>
                  <a:cubicBezTo>
                    <a:pt x="2995" y="1022"/>
                    <a:pt x="2988" y="1075"/>
                    <a:pt x="3001" y="1121"/>
                  </a:cubicBezTo>
                  <a:cubicBezTo>
                    <a:pt x="2939" y="1195"/>
                    <a:pt x="2881" y="1273"/>
                    <a:pt x="2829" y="1351"/>
                  </a:cubicBezTo>
                  <a:cubicBezTo>
                    <a:pt x="2796" y="1399"/>
                    <a:pt x="2765" y="1448"/>
                    <a:pt x="2734" y="1498"/>
                  </a:cubicBezTo>
                  <a:cubicBezTo>
                    <a:pt x="2713" y="1528"/>
                    <a:pt x="2694" y="1558"/>
                    <a:pt x="2681" y="1592"/>
                  </a:cubicBezTo>
                  <a:cubicBezTo>
                    <a:pt x="2646" y="1629"/>
                    <a:pt x="2612" y="1666"/>
                    <a:pt x="2576" y="1703"/>
                  </a:cubicBezTo>
                  <a:cubicBezTo>
                    <a:pt x="2517" y="1765"/>
                    <a:pt x="2456" y="1827"/>
                    <a:pt x="2400" y="1893"/>
                  </a:cubicBezTo>
                  <a:cubicBezTo>
                    <a:pt x="2344" y="1870"/>
                    <a:pt x="2286" y="1850"/>
                    <a:pt x="2226" y="1833"/>
                  </a:cubicBezTo>
                  <a:cubicBezTo>
                    <a:pt x="2130" y="1805"/>
                    <a:pt x="2027" y="1796"/>
                    <a:pt x="1925" y="1795"/>
                  </a:cubicBezTo>
                  <a:cubicBezTo>
                    <a:pt x="1851" y="1777"/>
                    <a:pt x="1776" y="1761"/>
                    <a:pt x="1700" y="1751"/>
                  </a:cubicBezTo>
                  <a:cubicBezTo>
                    <a:pt x="1660" y="1746"/>
                    <a:pt x="1618" y="1742"/>
                    <a:pt x="1578" y="1742"/>
                  </a:cubicBezTo>
                  <a:cubicBezTo>
                    <a:pt x="1564" y="1742"/>
                    <a:pt x="1551" y="1742"/>
                    <a:pt x="1538" y="1743"/>
                  </a:cubicBezTo>
                  <a:cubicBezTo>
                    <a:pt x="1515" y="1746"/>
                    <a:pt x="1492" y="1748"/>
                    <a:pt x="1470" y="1751"/>
                  </a:cubicBezTo>
                  <a:cubicBezTo>
                    <a:pt x="1461" y="1746"/>
                    <a:pt x="1452" y="1741"/>
                    <a:pt x="1443" y="1737"/>
                  </a:cubicBezTo>
                  <a:cubicBezTo>
                    <a:pt x="1382" y="1708"/>
                    <a:pt x="1312" y="1698"/>
                    <a:pt x="1243" y="1698"/>
                  </a:cubicBezTo>
                  <a:cubicBezTo>
                    <a:pt x="1194" y="1698"/>
                    <a:pt x="1145" y="1703"/>
                    <a:pt x="1100" y="1710"/>
                  </a:cubicBezTo>
                  <a:cubicBezTo>
                    <a:pt x="839" y="1753"/>
                    <a:pt x="601" y="1900"/>
                    <a:pt x="409" y="2077"/>
                  </a:cubicBezTo>
                  <a:cubicBezTo>
                    <a:pt x="305" y="2172"/>
                    <a:pt x="213" y="2277"/>
                    <a:pt x="143" y="2399"/>
                  </a:cubicBezTo>
                  <a:cubicBezTo>
                    <a:pt x="112" y="2452"/>
                    <a:pt x="87" y="2508"/>
                    <a:pt x="63" y="2566"/>
                  </a:cubicBezTo>
                  <a:cubicBezTo>
                    <a:pt x="43" y="2611"/>
                    <a:pt x="25" y="2661"/>
                    <a:pt x="16" y="2710"/>
                  </a:cubicBezTo>
                  <a:cubicBezTo>
                    <a:pt x="4" y="2776"/>
                    <a:pt x="24" y="2837"/>
                    <a:pt x="63" y="2885"/>
                  </a:cubicBezTo>
                  <a:cubicBezTo>
                    <a:pt x="58" y="2951"/>
                    <a:pt x="81" y="3017"/>
                    <a:pt x="128" y="3069"/>
                  </a:cubicBezTo>
                  <a:cubicBezTo>
                    <a:pt x="134" y="3074"/>
                    <a:pt x="139" y="3080"/>
                    <a:pt x="145" y="3086"/>
                  </a:cubicBezTo>
                  <a:cubicBezTo>
                    <a:pt x="127" y="3094"/>
                    <a:pt x="110" y="3104"/>
                    <a:pt x="92" y="3117"/>
                  </a:cubicBezTo>
                  <a:cubicBezTo>
                    <a:pt x="33" y="3162"/>
                    <a:pt x="1" y="3233"/>
                    <a:pt x="17" y="3309"/>
                  </a:cubicBezTo>
                  <a:cubicBezTo>
                    <a:pt x="20" y="3327"/>
                    <a:pt x="27" y="3345"/>
                    <a:pt x="38" y="3361"/>
                  </a:cubicBezTo>
                  <a:cubicBezTo>
                    <a:pt x="38" y="3363"/>
                    <a:pt x="38" y="3365"/>
                    <a:pt x="39" y="3366"/>
                  </a:cubicBezTo>
                  <a:cubicBezTo>
                    <a:pt x="62" y="3431"/>
                    <a:pt x="115" y="3471"/>
                    <a:pt x="182" y="3487"/>
                  </a:cubicBezTo>
                  <a:cubicBezTo>
                    <a:pt x="256" y="3504"/>
                    <a:pt x="331" y="3511"/>
                    <a:pt x="408" y="3514"/>
                  </a:cubicBezTo>
                  <a:cubicBezTo>
                    <a:pt x="420" y="3514"/>
                    <a:pt x="432" y="3514"/>
                    <a:pt x="443" y="3514"/>
                  </a:cubicBezTo>
                  <a:cubicBezTo>
                    <a:pt x="479" y="3514"/>
                    <a:pt x="515" y="3513"/>
                    <a:pt x="551" y="3510"/>
                  </a:cubicBezTo>
                  <a:cubicBezTo>
                    <a:pt x="567" y="3510"/>
                    <a:pt x="582" y="3509"/>
                    <a:pt x="597" y="3508"/>
                  </a:cubicBezTo>
                  <a:cubicBezTo>
                    <a:pt x="648" y="3514"/>
                    <a:pt x="700" y="3516"/>
                    <a:pt x="750" y="3516"/>
                  </a:cubicBezTo>
                  <a:cubicBezTo>
                    <a:pt x="759" y="3516"/>
                    <a:pt x="767" y="3516"/>
                    <a:pt x="776" y="3516"/>
                  </a:cubicBezTo>
                  <a:cubicBezTo>
                    <a:pt x="956" y="3516"/>
                    <a:pt x="1136" y="3505"/>
                    <a:pt x="1315" y="3484"/>
                  </a:cubicBezTo>
                  <a:lnTo>
                    <a:pt x="1317" y="3484"/>
                  </a:lnTo>
                  <a:cubicBezTo>
                    <a:pt x="1730" y="3474"/>
                    <a:pt x="2144" y="3468"/>
                    <a:pt x="2555" y="3446"/>
                  </a:cubicBezTo>
                  <a:cubicBezTo>
                    <a:pt x="2778" y="3435"/>
                    <a:pt x="3001" y="3423"/>
                    <a:pt x="3223" y="3406"/>
                  </a:cubicBezTo>
                  <a:cubicBezTo>
                    <a:pt x="3259" y="3403"/>
                    <a:pt x="3294" y="3400"/>
                    <a:pt x="3330" y="3397"/>
                  </a:cubicBezTo>
                  <a:cubicBezTo>
                    <a:pt x="3346" y="3403"/>
                    <a:pt x="3362" y="3406"/>
                    <a:pt x="3380" y="3407"/>
                  </a:cubicBezTo>
                  <a:cubicBezTo>
                    <a:pt x="3462" y="3411"/>
                    <a:pt x="3545" y="3415"/>
                    <a:pt x="3628" y="3415"/>
                  </a:cubicBezTo>
                  <a:cubicBezTo>
                    <a:pt x="3647" y="3415"/>
                    <a:pt x="3665" y="3414"/>
                    <a:pt x="3684" y="3414"/>
                  </a:cubicBezTo>
                  <a:cubicBezTo>
                    <a:pt x="3769" y="3412"/>
                    <a:pt x="3853" y="3411"/>
                    <a:pt x="3938" y="3409"/>
                  </a:cubicBezTo>
                  <a:cubicBezTo>
                    <a:pt x="4042" y="3407"/>
                    <a:pt x="4146" y="3403"/>
                    <a:pt x="4250" y="3399"/>
                  </a:cubicBezTo>
                  <a:cubicBezTo>
                    <a:pt x="4258" y="3401"/>
                    <a:pt x="4266" y="3403"/>
                    <a:pt x="4274" y="3405"/>
                  </a:cubicBezTo>
                  <a:cubicBezTo>
                    <a:pt x="4308" y="3411"/>
                    <a:pt x="4343" y="3417"/>
                    <a:pt x="4376" y="3421"/>
                  </a:cubicBezTo>
                  <a:cubicBezTo>
                    <a:pt x="4461" y="3430"/>
                    <a:pt x="4547" y="3433"/>
                    <a:pt x="4633" y="3433"/>
                  </a:cubicBezTo>
                  <a:cubicBezTo>
                    <a:pt x="4724" y="3433"/>
                    <a:pt x="4814" y="3430"/>
                    <a:pt x="4904" y="3430"/>
                  </a:cubicBezTo>
                  <a:cubicBezTo>
                    <a:pt x="5027" y="3430"/>
                    <a:pt x="5149" y="3429"/>
                    <a:pt x="5270" y="3429"/>
                  </a:cubicBezTo>
                  <a:cubicBezTo>
                    <a:pt x="5390" y="3429"/>
                    <a:pt x="5510" y="3431"/>
                    <a:pt x="5630" y="3431"/>
                  </a:cubicBezTo>
                  <a:cubicBezTo>
                    <a:pt x="5702" y="3431"/>
                    <a:pt x="5774" y="3430"/>
                    <a:pt x="5845" y="3428"/>
                  </a:cubicBezTo>
                  <a:cubicBezTo>
                    <a:pt x="5994" y="3423"/>
                    <a:pt x="6144" y="3421"/>
                    <a:pt x="6293" y="3414"/>
                  </a:cubicBezTo>
                  <a:cubicBezTo>
                    <a:pt x="6313" y="3466"/>
                    <a:pt x="6355" y="3506"/>
                    <a:pt x="6410" y="3524"/>
                  </a:cubicBezTo>
                  <a:cubicBezTo>
                    <a:pt x="6454" y="3539"/>
                    <a:pt x="6502" y="3542"/>
                    <a:pt x="6549" y="3542"/>
                  </a:cubicBezTo>
                  <a:cubicBezTo>
                    <a:pt x="6570" y="3542"/>
                    <a:pt x="6590" y="3541"/>
                    <a:pt x="6610" y="3541"/>
                  </a:cubicBezTo>
                  <a:cubicBezTo>
                    <a:pt x="6656" y="3540"/>
                    <a:pt x="6703" y="3540"/>
                    <a:pt x="6750" y="3539"/>
                  </a:cubicBezTo>
                  <a:cubicBezTo>
                    <a:pt x="6850" y="3538"/>
                    <a:pt x="6952" y="3536"/>
                    <a:pt x="7053" y="3534"/>
                  </a:cubicBezTo>
                  <a:cubicBezTo>
                    <a:pt x="7251" y="3531"/>
                    <a:pt x="7448" y="3526"/>
                    <a:pt x="7645" y="3512"/>
                  </a:cubicBezTo>
                  <a:cubicBezTo>
                    <a:pt x="7846" y="3499"/>
                    <a:pt x="8046" y="3482"/>
                    <a:pt x="8247" y="3462"/>
                  </a:cubicBezTo>
                  <a:cubicBezTo>
                    <a:pt x="8447" y="3443"/>
                    <a:pt x="8647" y="3421"/>
                    <a:pt x="8845" y="3389"/>
                  </a:cubicBezTo>
                  <a:cubicBezTo>
                    <a:pt x="8878" y="3383"/>
                    <a:pt x="8912" y="3376"/>
                    <a:pt x="8946" y="3371"/>
                  </a:cubicBezTo>
                  <a:cubicBezTo>
                    <a:pt x="8977" y="3375"/>
                    <a:pt x="9009" y="3379"/>
                    <a:pt x="9042" y="3380"/>
                  </a:cubicBezTo>
                  <a:cubicBezTo>
                    <a:pt x="9101" y="3381"/>
                    <a:pt x="9158" y="3382"/>
                    <a:pt x="9216" y="3382"/>
                  </a:cubicBezTo>
                  <a:cubicBezTo>
                    <a:pt x="9288" y="3382"/>
                    <a:pt x="9359" y="3382"/>
                    <a:pt x="9432" y="3381"/>
                  </a:cubicBezTo>
                  <a:cubicBezTo>
                    <a:pt x="9552" y="3381"/>
                    <a:pt x="9674" y="3376"/>
                    <a:pt x="9795" y="3373"/>
                  </a:cubicBezTo>
                  <a:cubicBezTo>
                    <a:pt x="9905" y="3369"/>
                    <a:pt x="10014" y="3363"/>
                    <a:pt x="10125" y="3357"/>
                  </a:cubicBezTo>
                  <a:cubicBezTo>
                    <a:pt x="10155" y="3356"/>
                    <a:pt x="10185" y="3353"/>
                    <a:pt x="10216" y="3352"/>
                  </a:cubicBezTo>
                  <a:cubicBezTo>
                    <a:pt x="10264" y="3357"/>
                    <a:pt x="10314" y="3361"/>
                    <a:pt x="10362" y="3364"/>
                  </a:cubicBezTo>
                  <a:cubicBezTo>
                    <a:pt x="10398" y="3365"/>
                    <a:pt x="10434" y="3367"/>
                    <a:pt x="10470" y="3367"/>
                  </a:cubicBezTo>
                  <a:cubicBezTo>
                    <a:pt x="10490" y="3367"/>
                    <a:pt x="10510" y="3367"/>
                    <a:pt x="10530" y="3365"/>
                  </a:cubicBezTo>
                  <a:cubicBezTo>
                    <a:pt x="10630" y="3356"/>
                    <a:pt x="10727" y="3325"/>
                    <a:pt x="10779" y="3233"/>
                  </a:cubicBezTo>
                  <a:cubicBezTo>
                    <a:pt x="10826" y="3150"/>
                    <a:pt x="10826" y="3044"/>
                    <a:pt x="10790" y="2957"/>
                  </a:cubicBezTo>
                  <a:cubicBezTo>
                    <a:pt x="10786" y="2948"/>
                    <a:pt x="10782" y="2937"/>
                    <a:pt x="10778" y="2928"/>
                  </a:cubicBezTo>
                  <a:cubicBezTo>
                    <a:pt x="10796" y="2886"/>
                    <a:pt x="10807" y="2840"/>
                    <a:pt x="10807" y="2795"/>
                  </a:cubicBezTo>
                  <a:cubicBezTo>
                    <a:pt x="10807" y="2738"/>
                    <a:pt x="10802" y="2682"/>
                    <a:pt x="10777" y="2631"/>
                  </a:cubicBezTo>
                  <a:cubicBezTo>
                    <a:pt x="10753" y="2580"/>
                    <a:pt x="10719" y="2537"/>
                    <a:pt x="10680" y="2497"/>
                  </a:cubicBezTo>
                  <a:cubicBezTo>
                    <a:pt x="10628" y="2443"/>
                    <a:pt x="10577" y="2391"/>
                    <a:pt x="10517" y="2347"/>
                  </a:cubicBezTo>
                  <a:cubicBezTo>
                    <a:pt x="10482" y="2322"/>
                    <a:pt x="10447" y="2298"/>
                    <a:pt x="10410" y="2276"/>
                  </a:cubicBezTo>
                  <a:cubicBezTo>
                    <a:pt x="10394" y="2265"/>
                    <a:pt x="10377" y="2255"/>
                    <a:pt x="10361" y="2245"/>
                  </a:cubicBezTo>
                  <a:cubicBezTo>
                    <a:pt x="10321" y="2223"/>
                    <a:pt x="10280" y="2197"/>
                    <a:pt x="10236" y="2180"/>
                  </a:cubicBezTo>
                  <a:cubicBezTo>
                    <a:pt x="10235" y="2180"/>
                    <a:pt x="10234" y="2179"/>
                    <a:pt x="10232" y="2179"/>
                  </a:cubicBezTo>
                  <a:cubicBezTo>
                    <a:pt x="10165" y="2108"/>
                    <a:pt x="10093" y="2046"/>
                    <a:pt x="10004" y="2006"/>
                  </a:cubicBezTo>
                  <a:cubicBezTo>
                    <a:pt x="9911" y="1965"/>
                    <a:pt x="9803" y="1955"/>
                    <a:pt x="9699" y="1955"/>
                  </a:cubicBezTo>
                  <a:cubicBezTo>
                    <a:pt x="9680" y="1955"/>
                    <a:pt x="9661" y="1956"/>
                    <a:pt x="9642" y="1956"/>
                  </a:cubicBezTo>
                  <a:cubicBezTo>
                    <a:pt x="9610" y="1909"/>
                    <a:pt x="9560" y="1874"/>
                    <a:pt x="9510" y="1852"/>
                  </a:cubicBezTo>
                  <a:cubicBezTo>
                    <a:pt x="9462" y="1831"/>
                    <a:pt x="9413" y="1817"/>
                    <a:pt x="9359" y="1807"/>
                  </a:cubicBezTo>
                  <a:cubicBezTo>
                    <a:pt x="9329" y="1802"/>
                    <a:pt x="9297" y="1800"/>
                    <a:pt x="9266" y="1800"/>
                  </a:cubicBezTo>
                  <a:cubicBezTo>
                    <a:pt x="9237" y="1800"/>
                    <a:pt x="9209" y="1802"/>
                    <a:pt x="9181" y="1803"/>
                  </a:cubicBezTo>
                  <a:cubicBezTo>
                    <a:pt x="9057" y="1809"/>
                    <a:pt x="8936" y="1819"/>
                    <a:pt x="8815" y="1837"/>
                  </a:cubicBezTo>
                  <a:cubicBezTo>
                    <a:pt x="8632" y="1867"/>
                    <a:pt x="8454" y="1908"/>
                    <a:pt x="8275" y="1958"/>
                  </a:cubicBezTo>
                  <a:cubicBezTo>
                    <a:pt x="8192" y="1984"/>
                    <a:pt x="8107" y="2005"/>
                    <a:pt x="8025" y="2033"/>
                  </a:cubicBezTo>
                  <a:cubicBezTo>
                    <a:pt x="8002" y="1989"/>
                    <a:pt x="7973" y="1952"/>
                    <a:pt x="7939" y="1914"/>
                  </a:cubicBezTo>
                  <a:cubicBezTo>
                    <a:pt x="7890" y="1861"/>
                    <a:pt x="7836" y="1807"/>
                    <a:pt x="7775" y="1767"/>
                  </a:cubicBezTo>
                  <a:cubicBezTo>
                    <a:pt x="7765" y="1761"/>
                    <a:pt x="7755" y="1755"/>
                    <a:pt x="7746" y="1749"/>
                  </a:cubicBezTo>
                  <a:cubicBezTo>
                    <a:pt x="7749" y="1675"/>
                    <a:pt x="7717" y="1602"/>
                    <a:pt x="7677" y="1540"/>
                  </a:cubicBezTo>
                  <a:cubicBezTo>
                    <a:pt x="7651" y="1499"/>
                    <a:pt x="7610" y="1464"/>
                    <a:pt x="7570" y="1437"/>
                  </a:cubicBezTo>
                  <a:cubicBezTo>
                    <a:pt x="7523" y="1405"/>
                    <a:pt x="7474" y="1375"/>
                    <a:pt x="7422" y="1350"/>
                  </a:cubicBezTo>
                  <a:cubicBezTo>
                    <a:pt x="7341" y="1311"/>
                    <a:pt x="7256" y="1281"/>
                    <a:pt x="7171" y="1260"/>
                  </a:cubicBezTo>
                  <a:cubicBezTo>
                    <a:pt x="7169" y="1259"/>
                    <a:pt x="7169" y="1259"/>
                    <a:pt x="7168" y="1257"/>
                  </a:cubicBezTo>
                  <a:cubicBezTo>
                    <a:pt x="7168" y="1243"/>
                    <a:pt x="7168" y="1228"/>
                    <a:pt x="7167" y="1214"/>
                  </a:cubicBezTo>
                  <a:cubicBezTo>
                    <a:pt x="7158" y="1116"/>
                    <a:pt x="7113" y="1016"/>
                    <a:pt x="7053" y="938"/>
                  </a:cubicBezTo>
                  <a:cubicBezTo>
                    <a:pt x="6982" y="846"/>
                    <a:pt x="6898" y="770"/>
                    <a:pt x="6797" y="714"/>
                  </a:cubicBezTo>
                  <a:cubicBezTo>
                    <a:pt x="6783" y="707"/>
                    <a:pt x="6769" y="699"/>
                    <a:pt x="6755" y="693"/>
                  </a:cubicBezTo>
                  <a:cubicBezTo>
                    <a:pt x="6730" y="675"/>
                    <a:pt x="6705" y="659"/>
                    <a:pt x="6678" y="646"/>
                  </a:cubicBezTo>
                  <a:cubicBezTo>
                    <a:pt x="6597" y="483"/>
                    <a:pt x="6426" y="362"/>
                    <a:pt x="6260" y="302"/>
                  </a:cubicBezTo>
                  <a:cubicBezTo>
                    <a:pt x="6115" y="248"/>
                    <a:pt x="5964" y="227"/>
                    <a:pt x="5811" y="227"/>
                  </a:cubicBezTo>
                  <a:cubicBezTo>
                    <a:pt x="5742" y="227"/>
                    <a:pt x="5673" y="231"/>
                    <a:pt x="5604" y="239"/>
                  </a:cubicBezTo>
                  <a:cubicBezTo>
                    <a:pt x="5574" y="164"/>
                    <a:pt x="5502" y="113"/>
                    <a:pt x="5428" y="80"/>
                  </a:cubicBezTo>
                  <a:cubicBezTo>
                    <a:pt x="5359" y="49"/>
                    <a:pt x="5283" y="34"/>
                    <a:pt x="5206" y="28"/>
                  </a:cubicBezTo>
                  <a:cubicBezTo>
                    <a:pt x="5163" y="9"/>
                    <a:pt x="5118" y="0"/>
                    <a:pt x="507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5" name="Google Shape;2095;p42"/>
            <p:cNvSpPr/>
            <p:nvPr/>
          </p:nvSpPr>
          <p:spPr>
            <a:xfrm flipH="1">
              <a:off x="6804286" y="3484897"/>
              <a:ext cx="680849" cy="44996"/>
            </a:xfrm>
            <a:custGeom>
              <a:avLst/>
              <a:gdLst/>
              <a:ahLst/>
              <a:cxnLst/>
              <a:rect l="l" t="t" r="r" b="b"/>
              <a:pathLst>
                <a:path w="11140" h="727" extrusionOk="0">
                  <a:moveTo>
                    <a:pt x="10609" y="0"/>
                  </a:moveTo>
                  <a:cubicBezTo>
                    <a:pt x="10547" y="0"/>
                    <a:pt x="10486" y="1"/>
                    <a:pt x="10425" y="3"/>
                  </a:cubicBezTo>
                  <a:cubicBezTo>
                    <a:pt x="10241" y="10"/>
                    <a:pt x="10058" y="18"/>
                    <a:pt x="9873" y="20"/>
                  </a:cubicBezTo>
                  <a:cubicBezTo>
                    <a:pt x="9774" y="19"/>
                    <a:pt x="9675" y="12"/>
                    <a:pt x="9575" y="8"/>
                  </a:cubicBezTo>
                  <a:cubicBezTo>
                    <a:pt x="9507" y="5"/>
                    <a:pt x="9438" y="4"/>
                    <a:pt x="9370" y="4"/>
                  </a:cubicBezTo>
                  <a:cubicBezTo>
                    <a:pt x="9327" y="4"/>
                    <a:pt x="9284" y="4"/>
                    <a:pt x="9241" y="5"/>
                  </a:cubicBezTo>
                  <a:cubicBezTo>
                    <a:pt x="9031" y="7"/>
                    <a:pt x="8819" y="14"/>
                    <a:pt x="8610" y="32"/>
                  </a:cubicBezTo>
                  <a:cubicBezTo>
                    <a:pt x="8415" y="50"/>
                    <a:pt x="8220" y="51"/>
                    <a:pt x="8024" y="56"/>
                  </a:cubicBezTo>
                  <a:cubicBezTo>
                    <a:pt x="7836" y="62"/>
                    <a:pt x="7647" y="58"/>
                    <a:pt x="7460" y="72"/>
                  </a:cubicBezTo>
                  <a:cubicBezTo>
                    <a:pt x="7267" y="88"/>
                    <a:pt x="7075" y="106"/>
                    <a:pt x="6879" y="109"/>
                  </a:cubicBezTo>
                  <a:cubicBezTo>
                    <a:pt x="6706" y="112"/>
                    <a:pt x="6532" y="115"/>
                    <a:pt x="6358" y="115"/>
                  </a:cubicBezTo>
                  <a:cubicBezTo>
                    <a:pt x="6331" y="115"/>
                    <a:pt x="6304" y="115"/>
                    <a:pt x="6278" y="115"/>
                  </a:cubicBezTo>
                  <a:lnTo>
                    <a:pt x="6302" y="115"/>
                  </a:lnTo>
                  <a:cubicBezTo>
                    <a:pt x="6208" y="114"/>
                    <a:pt x="6112" y="114"/>
                    <a:pt x="6017" y="112"/>
                  </a:cubicBezTo>
                  <a:cubicBezTo>
                    <a:pt x="6013" y="111"/>
                    <a:pt x="6010" y="111"/>
                    <a:pt x="6007" y="111"/>
                  </a:cubicBezTo>
                  <a:cubicBezTo>
                    <a:pt x="5809" y="108"/>
                    <a:pt x="5612" y="93"/>
                    <a:pt x="5414" y="79"/>
                  </a:cubicBezTo>
                  <a:cubicBezTo>
                    <a:pt x="5211" y="67"/>
                    <a:pt x="5006" y="64"/>
                    <a:pt x="4802" y="62"/>
                  </a:cubicBezTo>
                  <a:cubicBezTo>
                    <a:pt x="4680" y="61"/>
                    <a:pt x="4557" y="59"/>
                    <a:pt x="4435" y="59"/>
                  </a:cubicBezTo>
                  <a:cubicBezTo>
                    <a:pt x="4365" y="59"/>
                    <a:pt x="4296" y="60"/>
                    <a:pt x="4226" y="62"/>
                  </a:cubicBezTo>
                  <a:cubicBezTo>
                    <a:pt x="4033" y="68"/>
                    <a:pt x="3837" y="78"/>
                    <a:pt x="3644" y="80"/>
                  </a:cubicBezTo>
                  <a:cubicBezTo>
                    <a:pt x="3465" y="72"/>
                    <a:pt x="3285" y="53"/>
                    <a:pt x="3106" y="53"/>
                  </a:cubicBezTo>
                  <a:cubicBezTo>
                    <a:pt x="2935" y="54"/>
                    <a:pt x="2765" y="61"/>
                    <a:pt x="2594" y="63"/>
                  </a:cubicBezTo>
                  <a:cubicBezTo>
                    <a:pt x="2508" y="63"/>
                    <a:pt x="2421" y="60"/>
                    <a:pt x="2333" y="60"/>
                  </a:cubicBezTo>
                  <a:cubicBezTo>
                    <a:pt x="2282" y="60"/>
                    <a:pt x="2231" y="61"/>
                    <a:pt x="2180" y="63"/>
                  </a:cubicBezTo>
                  <a:cubicBezTo>
                    <a:pt x="2047" y="68"/>
                    <a:pt x="1913" y="71"/>
                    <a:pt x="1780" y="71"/>
                  </a:cubicBezTo>
                  <a:cubicBezTo>
                    <a:pt x="1556" y="67"/>
                    <a:pt x="1333" y="59"/>
                    <a:pt x="1109" y="54"/>
                  </a:cubicBezTo>
                  <a:cubicBezTo>
                    <a:pt x="1094" y="54"/>
                    <a:pt x="1079" y="54"/>
                    <a:pt x="1063" y="54"/>
                  </a:cubicBezTo>
                  <a:cubicBezTo>
                    <a:pt x="962" y="54"/>
                    <a:pt x="859" y="60"/>
                    <a:pt x="758" y="69"/>
                  </a:cubicBezTo>
                  <a:cubicBezTo>
                    <a:pt x="632" y="79"/>
                    <a:pt x="505" y="95"/>
                    <a:pt x="378" y="96"/>
                  </a:cubicBezTo>
                  <a:cubicBezTo>
                    <a:pt x="354" y="95"/>
                    <a:pt x="330" y="94"/>
                    <a:pt x="305" y="91"/>
                  </a:cubicBezTo>
                  <a:cubicBezTo>
                    <a:pt x="294" y="88"/>
                    <a:pt x="282" y="86"/>
                    <a:pt x="271" y="84"/>
                  </a:cubicBezTo>
                  <a:lnTo>
                    <a:pt x="267" y="83"/>
                  </a:lnTo>
                  <a:cubicBezTo>
                    <a:pt x="248" y="75"/>
                    <a:pt x="228" y="72"/>
                    <a:pt x="208" y="72"/>
                  </a:cubicBezTo>
                  <a:cubicBezTo>
                    <a:pt x="132" y="72"/>
                    <a:pt x="58" y="123"/>
                    <a:pt x="33" y="197"/>
                  </a:cubicBezTo>
                  <a:cubicBezTo>
                    <a:pt x="1" y="290"/>
                    <a:pt x="47" y="388"/>
                    <a:pt x="134" y="427"/>
                  </a:cubicBezTo>
                  <a:cubicBezTo>
                    <a:pt x="102" y="468"/>
                    <a:pt x="87" y="521"/>
                    <a:pt x="96" y="574"/>
                  </a:cubicBezTo>
                  <a:cubicBezTo>
                    <a:pt x="112" y="660"/>
                    <a:pt x="190" y="724"/>
                    <a:pt x="275" y="727"/>
                  </a:cubicBezTo>
                  <a:cubicBezTo>
                    <a:pt x="287" y="727"/>
                    <a:pt x="299" y="725"/>
                    <a:pt x="311" y="723"/>
                  </a:cubicBezTo>
                  <a:cubicBezTo>
                    <a:pt x="337" y="719"/>
                    <a:pt x="363" y="715"/>
                    <a:pt x="390" y="712"/>
                  </a:cubicBezTo>
                  <a:cubicBezTo>
                    <a:pt x="538" y="697"/>
                    <a:pt x="688" y="705"/>
                    <a:pt x="838" y="699"/>
                  </a:cubicBezTo>
                  <a:cubicBezTo>
                    <a:pt x="1004" y="692"/>
                    <a:pt x="1168" y="666"/>
                    <a:pt x="1333" y="649"/>
                  </a:cubicBezTo>
                  <a:cubicBezTo>
                    <a:pt x="1657" y="617"/>
                    <a:pt x="1982" y="597"/>
                    <a:pt x="2307" y="597"/>
                  </a:cubicBezTo>
                  <a:cubicBezTo>
                    <a:pt x="2316" y="597"/>
                    <a:pt x="2325" y="597"/>
                    <a:pt x="2335" y="597"/>
                  </a:cubicBezTo>
                  <a:cubicBezTo>
                    <a:pt x="2531" y="602"/>
                    <a:pt x="2727" y="613"/>
                    <a:pt x="2923" y="613"/>
                  </a:cubicBezTo>
                  <a:cubicBezTo>
                    <a:pt x="2941" y="613"/>
                    <a:pt x="2959" y="613"/>
                    <a:pt x="2977" y="613"/>
                  </a:cubicBezTo>
                  <a:cubicBezTo>
                    <a:pt x="3160" y="613"/>
                    <a:pt x="3343" y="609"/>
                    <a:pt x="3525" y="608"/>
                  </a:cubicBezTo>
                  <a:cubicBezTo>
                    <a:pt x="3750" y="612"/>
                    <a:pt x="3973" y="620"/>
                    <a:pt x="4197" y="620"/>
                  </a:cubicBezTo>
                  <a:cubicBezTo>
                    <a:pt x="4221" y="620"/>
                    <a:pt x="4245" y="620"/>
                    <a:pt x="4270" y="620"/>
                  </a:cubicBezTo>
                  <a:cubicBezTo>
                    <a:pt x="4458" y="618"/>
                    <a:pt x="4646" y="616"/>
                    <a:pt x="4833" y="616"/>
                  </a:cubicBezTo>
                  <a:cubicBezTo>
                    <a:pt x="4906" y="616"/>
                    <a:pt x="4979" y="616"/>
                    <a:pt x="5052" y="617"/>
                  </a:cubicBezTo>
                  <a:lnTo>
                    <a:pt x="5029" y="617"/>
                  </a:lnTo>
                  <a:cubicBezTo>
                    <a:pt x="5331" y="620"/>
                    <a:pt x="5633" y="622"/>
                    <a:pt x="5934" y="629"/>
                  </a:cubicBezTo>
                  <a:cubicBezTo>
                    <a:pt x="6055" y="632"/>
                    <a:pt x="6174" y="634"/>
                    <a:pt x="6294" y="634"/>
                  </a:cubicBezTo>
                  <a:cubicBezTo>
                    <a:pt x="6386" y="634"/>
                    <a:pt x="6478" y="633"/>
                    <a:pt x="6570" y="629"/>
                  </a:cubicBezTo>
                  <a:cubicBezTo>
                    <a:pt x="6768" y="621"/>
                    <a:pt x="6965" y="604"/>
                    <a:pt x="7163" y="598"/>
                  </a:cubicBezTo>
                  <a:cubicBezTo>
                    <a:pt x="7365" y="594"/>
                    <a:pt x="7566" y="586"/>
                    <a:pt x="7769" y="576"/>
                  </a:cubicBezTo>
                  <a:cubicBezTo>
                    <a:pt x="7955" y="566"/>
                    <a:pt x="8143" y="564"/>
                    <a:pt x="8330" y="564"/>
                  </a:cubicBezTo>
                  <a:lnTo>
                    <a:pt x="8330" y="564"/>
                  </a:lnTo>
                  <a:cubicBezTo>
                    <a:pt x="8583" y="568"/>
                    <a:pt x="8834" y="577"/>
                    <a:pt x="9085" y="598"/>
                  </a:cubicBezTo>
                  <a:cubicBezTo>
                    <a:pt x="9284" y="615"/>
                    <a:pt x="9484" y="630"/>
                    <a:pt x="9684" y="630"/>
                  </a:cubicBezTo>
                  <a:cubicBezTo>
                    <a:pt x="9750" y="630"/>
                    <a:pt x="9816" y="629"/>
                    <a:pt x="9882" y="625"/>
                  </a:cubicBezTo>
                  <a:cubicBezTo>
                    <a:pt x="9978" y="619"/>
                    <a:pt x="10074" y="611"/>
                    <a:pt x="10169" y="608"/>
                  </a:cubicBezTo>
                  <a:cubicBezTo>
                    <a:pt x="10265" y="603"/>
                    <a:pt x="10360" y="601"/>
                    <a:pt x="10455" y="598"/>
                  </a:cubicBezTo>
                  <a:cubicBezTo>
                    <a:pt x="10571" y="595"/>
                    <a:pt x="10687" y="589"/>
                    <a:pt x="10802" y="578"/>
                  </a:cubicBezTo>
                  <a:cubicBezTo>
                    <a:pt x="10861" y="572"/>
                    <a:pt x="10926" y="564"/>
                    <a:pt x="10979" y="540"/>
                  </a:cubicBezTo>
                  <a:cubicBezTo>
                    <a:pt x="11022" y="521"/>
                    <a:pt x="11069" y="493"/>
                    <a:pt x="11095" y="452"/>
                  </a:cubicBezTo>
                  <a:cubicBezTo>
                    <a:pt x="11120" y="411"/>
                    <a:pt x="11140" y="371"/>
                    <a:pt x="11137" y="322"/>
                  </a:cubicBezTo>
                  <a:cubicBezTo>
                    <a:pt x="11135" y="278"/>
                    <a:pt x="11119" y="238"/>
                    <a:pt x="11095" y="202"/>
                  </a:cubicBezTo>
                  <a:cubicBezTo>
                    <a:pt x="11073" y="170"/>
                    <a:pt x="11042" y="146"/>
                    <a:pt x="11011" y="120"/>
                  </a:cubicBezTo>
                  <a:cubicBezTo>
                    <a:pt x="10977" y="93"/>
                    <a:pt x="10942" y="62"/>
                    <a:pt x="10902" y="44"/>
                  </a:cubicBezTo>
                  <a:cubicBezTo>
                    <a:pt x="10845" y="18"/>
                    <a:pt x="10785" y="4"/>
                    <a:pt x="10722" y="2"/>
                  </a:cubicBezTo>
                  <a:cubicBezTo>
                    <a:pt x="10684" y="1"/>
                    <a:pt x="10646" y="0"/>
                    <a:pt x="106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6" name="Google Shape;2096;p42"/>
            <p:cNvSpPr/>
            <p:nvPr/>
          </p:nvSpPr>
          <p:spPr>
            <a:xfrm flipH="1">
              <a:off x="7266395" y="3436497"/>
              <a:ext cx="23041" cy="22962"/>
            </a:xfrm>
            <a:custGeom>
              <a:avLst/>
              <a:gdLst/>
              <a:ahLst/>
              <a:cxnLst/>
              <a:rect l="l" t="t" r="r" b="b"/>
              <a:pathLst>
                <a:path w="377" h="371" extrusionOk="0">
                  <a:moveTo>
                    <a:pt x="180" y="0"/>
                  </a:moveTo>
                  <a:cubicBezTo>
                    <a:pt x="80" y="0"/>
                    <a:pt x="1" y="96"/>
                    <a:pt x="4" y="191"/>
                  </a:cubicBezTo>
                  <a:cubicBezTo>
                    <a:pt x="8" y="296"/>
                    <a:pt x="96" y="368"/>
                    <a:pt x="195" y="371"/>
                  </a:cubicBezTo>
                  <a:cubicBezTo>
                    <a:pt x="196" y="371"/>
                    <a:pt x="196" y="371"/>
                    <a:pt x="197" y="371"/>
                  </a:cubicBezTo>
                  <a:cubicBezTo>
                    <a:pt x="298" y="371"/>
                    <a:pt x="377" y="274"/>
                    <a:pt x="375" y="179"/>
                  </a:cubicBezTo>
                  <a:cubicBezTo>
                    <a:pt x="371" y="73"/>
                    <a:pt x="283" y="3"/>
                    <a:pt x="184"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7" name="Google Shape;2097;p42"/>
            <p:cNvSpPr/>
            <p:nvPr/>
          </p:nvSpPr>
          <p:spPr>
            <a:xfrm flipH="1">
              <a:off x="7231864" y="3438415"/>
              <a:ext cx="23041" cy="22900"/>
            </a:xfrm>
            <a:custGeom>
              <a:avLst/>
              <a:gdLst/>
              <a:ahLst/>
              <a:cxnLst/>
              <a:rect l="l" t="t" r="r" b="b"/>
              <a:pathLst>
                <a:path w="377" h="370" extrusionOk="0">
                  <a:moveTo>
                    <a:pt x="179" y="0"/>
                  </a:moveTo>
                  <a:cubicBezTo>
                    <a:pt x="79" y="0"/>
                    <a:pt x="1" y="96"/>
                    <a:pt x="3" y="191"/>
                  </a:cubicBezTo>
                  <a:cubicBezTo>
                    <a:pt x="7" y="296"/>
                    <a:pt x="94" y="368"/>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8" name="Google Shape;2098;p42"/>
            <p:cNvSpPr/>
            <p:nvPr/>
          </p:nvSpPr>
          <p:spPr>
            <a:xfrm flipH="1">
              <a:off x="7247999" y="3409573"/>
              <a:ext cx="23041" cy="23024"/>
            </a:xfrm>
            <a:custGeom>
              <a:avLst/>
              <a:gdLst/>
              <a:ahLst/>
              <a:cxnLst/>
              <a:rect l="l" t="t" r="r" b="b"/>
              <a:pathLst>
                <a:path w="377" h="372" extrusionOk="0">
                  <a:moveTo>
                    <a:pt x="179" y="1"/>
                  </a:moveTo>
                  <a:cubicBezTo>
                    <a:pt x="79" y="1"/>
                    <a:pt x="0" y="97"/>
                    <a:pt x="3" y="192"/>
                  </a:cubicBezTo>
                  <a:cubicBezTo>
                    <a:pt x="6" y="297"/>
                    <a:pt x="94" y="369"/>
                    <a:pt x="195" y="371"/>
                  </a:cubicBezTo>
                  <a:cubicBezTo>
                    <a:pt x="196" y="371"/>
                    <a:pt x="197" y="371"/>
                    <a:pt x="198" y="371"/>
                  </a:cubicBezTo>
                  <a:cubicBezTo>
                    <a:pt x="297" y="371"/>
                    <a:pt x="377" y="274"/>
                    <a:pt x="373" y="179"/>
                  </a:cubicBezTo>
                  <a:cubicBezTo>
                    <a:pt x="370" y="75"/>
                    <a:pt x="283" y="3"/>
                    <a:pt x="182" y="1"/>
                  </a:cubicBezTo>
                  <a:cubicBezTo>
                    <a:pt x="181" y="1"/>
                    <a:pt x="180" y="1"/>
                    <a:pt x="17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99" name="Google Shape;2099;p42"/>
            <p:cNvSpPr/>
            <p:nvPr/>
          </p:nvSpPr>
          <p:spPr>
            <a:xfrm flipH="1">
              <a:off x="7035126" y="3432969"/>
              <a:ext cx="23041" cy="22962"/>
            </a:xfrm>
            <a:custGeom>
              <a:avLst/>
              <a:gdLst/>
              <a:ahLst/>
              <a:cxnLst/>
              <a:rect l="l" t="t" r="r" b="b"/>
              <a:pathLst>
                <a:path w="377" h="371" extrusionOk="0">
                  <a:moveTo>
                    <a:pt x="180" y="0"/>
                  </a:moveTo>
                  <a:cubicBezTo>
                    <a:pt x="80" y="0"/>
                    <a:pt x="0" y="97"/>
                    <a:pt x="3" y="192"/>
                  </a:cubicBezTo>
                  <a:cubicBezTo>
                    <a:pt x="7" y="297"/>
                    <a:pt x="94" y="368"/>
                    <a:pt x="195" y="371"/>
                  </a:cubicBezTo>
                  <a:cubicBezTo>
                    <a:pt x="196" y="371"/>
                    <a:pt x="197" y="371"/>
                    <a:pt x="198" y="371"/>
                  </a:cubicBezTo>
                  <a:cubicBezTo>
                    <a:pt x="297" y="371"/>
                    <a:pt x="377" y="275"/>
                    <a:pt x="373" y="180"/>
                  </a:cubicBezTo>
                  <a:cubicBezTo>
                    <a:pt x="370" y="74"/>
                    <a:pt x="283" y="2"/>
                    <a:pt x="182"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0" name="Google Shape;2100;p42"/>
            <p:cNvSpPr/>
            <p:nvPr/>
          </p:nvSpPr>
          <p:spPr>
            <a:xfrm flipH="1">
              <a:off x="7341508" y="3484030"/>
              <a:ext cx="5928" cy="2909"/>
            </a:xfrm>
            <a:custGeom>
              <a:avLst/>
              <a:gdLst/>
              <a:ahLst/>
              <a:cxnLst/>
              <a:rect l="l" t="t" r="r" b="b"/>
              <a:pathLst>
                <a:path w="97" h="47" extrusionOk="0">
                  <a:moveTo>
                    <a:pt x="1" y="1"/>
                  </a:moveTo>
                  <a:cubicBezTo>
                    <a:pt x="9" y="9"/>
                    <a:pt x="18" y="16"/>
                    <a:pt x="29" y="21"/>
                  </a:cubicBezTo>
                  <a:cubicBezTo>
                    <a:pt x="50" y="34"/>
                    <a:pt x="73" y="43"/>
                    <a:pt x="97" y="46"/>
                  </a:cubicBezTo>
                  <a:cubicBezTo>
                    <a:pt x="65" y="30"/>
                    <a:pt x="33" y="16"/>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01" name="Google Shape;2101;p42"/>
            <p:cNvSpPr/>
            <p:nvPr/>
          </p:nvSpPr>
          <p:spPr>
            <a:xfrm flipH="1">
              <a:off x="6785584" y="3297548"/>
              <a:ext cx="710430" cy="252398"/>
            </a:xfrm>
            <a:custGeom>
              <a:avLst/>
              <a:gdLst/>
              <a:ahLst/>
              <a:cxnLst/>
              <a:rect l="l" t="t" r="r" b="b"/>
              <a:pathLst>
                <a:path w="11624" h="4078" extrusionOk="0">
                  <a:moveTo>
                    <a:pt x="3198" y="1775"/>
                  </a:moveTo>
                  <a:lnTo>
                    <a:pt x="3198" y="1775"/>
                  </a:lnTo>
                  <a:cubicBezTo>
                    <a:pt x="3198" y="1775"/>
                    <a:pt x="3198" y="1775"/>
                    <a:pt x="3198" y="1775"/>
                  </a:cubicBezTo>
                  <a:lnTo>
                    <a:pt x="3198" y="1775"/>
                  </a:lnTo>
                  <a:cubicBezTo>
                    <a:pt x="3198" y="1775"/>
                    <a:pt x="3198" y="1775"/>
                    <a:pt x="3198" y="1775"/>
                  </a:cubicBezTo>
                  <a:close/>
                  <a:moveTo>
                    <a:pt x="5429" y="371"/>
                  </a:moveTo>
                  <a:cubicBezTo>
                    <a:pt x="5471" y="371"/>
                    <a:pt x="5514" y="372"/>
                    <a:pt x="5556" y="375"/>
                  </a:cubicBezTo>
                  <a:cubicBezTo>
                    <a:pt x="5594" y="379"/>
                    <a:pt x="5632" y="385"/>
                    <a:pt x="5670" y="392"/>
                  </a:cubicBezTo>
                  <a:cubicBezTo>
                    <a:pt x="5701" y="399"/>
                    <a:pt x="5733" y="409"/>
                    <a:pt x="5765" y="415"/>
                  </a:cubicBezTo>
                  <a:cubicBezTo>
                    <a:pt x="5798" y="424"/>
                    <a:pt x="5833" y="428"/>
                    <a:pt x="5867" y="435"/>
                  </a:cubicBezTo>
                  <a:cubicBezTo>
                    <a:pt x="5939" y="450"/>
                    <a:pt x="6012" y="465"/>
                    <a:pt x="6085" y="481"/>
                  </a:cubicBezTo>
                  <a:cubicBezTo>
                    <a:pt x="6122" y="490"/>
                    <a:pt x="6158" y="500"/>
                    <a:pt x="6195" y="513"/>
                  </a:cubicBezTo>
                  <a:cubicBezTo>
                    <a:pt x="6284" y="549"/>
                    <a:pt x="6372" y="591"/>
                    <a:pt x="6461" y="628"/>
                  </a:cubicBezTo>
                  <a:cubicBezTo>
                    <a:pt x="6538" y="659"/>
                    <a:pt x="6616" y="690"/>
                    <a:pt x="6690" y="728"/>
                  </a:cubicBezTo>
                  <a:cubicBezTo>
                    <a:pt x="6744" y="756"/>
                    <a:pt x="6796" y="788"/>
                    <a:pt x="6849" y="819"/>
                  </a:cubicBezTo>
                  <a:cubicBezTo>
                    <a:pt x="6890" y="845"/>
                    <a:pt x="6931" y="869"/>
                    <a:pt x="6971" y="895"/>
                  </a:cubicBezTo>
                  <a:cubicBezTo>
                    <a:pt x="7022" y="932"/>
                    <a:pt x="7070" y="976"/>
                    <a:pt x="7116" y="1019"/>
                  </a:cubicBezTo>
                  <a:lnTo>
                    <a:pt x="7116" y="1019"/>
                  </a:lnTo>
                  <a:cubicBezTo>
                    <a:pt x="7114" y="1017"/>
                    <a:pt x="7113" y="1016"/>
                    <a:pt x="7111" y="1015"/>
                  </a:cubicBezTo>
                  <a:lnTo>
                    <a:pt x="7111" y="1015"/>
                  </a:lnTo>
                  <a:cubicBezTo>
                    <a:pt x="7191" y="1089"/>
                    <a:pt x="7258" y="1176"/>
                    <a:pt x="7334" y="1256"/>
                  </a:cubicBezTo>
                  <a:cubicBezTo>
                    <a:pt x="7416" y="1343"/>
                    <a:pt x="7506" y="1420"/>
                    <a:pt x="7594" y="1501"/>
                  </a:cubicBezTo>
                  <a:cubicBezTo>
                    <a:pt x="7625" y="1533"/>
                    <a:pt x="7656" y="1564"/>
                    <a:pt x="7684" y="1597"/>
                  </a:cubicBezTo>
                  <a:cubicBezTo>
                    <a:pt x="7709" y="1627"/>
                    <a:pt x="7729" y="1659"/>
                    <a:pt x="7751" y="1691"/>
                  </a:cubicBezTo>
                  <a:cubicBezTo>
                    <a:pt x="7805" y="1781"/>
                    <a:pt x="7851" y="1876"/>
                    <a:pt x="7904" y="1967"/>
                  </a:cubicBezTo>
                  <a:cubicBezTo>
                    <a:pt x="7934" y="2019"/>
                    <a:pt x="7966" y="2068"/>
                    <a:pt x="8000" y="2115"/>
                  </a:cubicBezTo>
                  <a:cubicBezTo>
                    <a:pt x="8035" y="2161"/>
                    <a:pt x="8074" y="2203"/>
                    <a:pt x="8111" y="2246"/>
                  </a:cubicBezTo>
                  <a:cubicBezTo>
                    <a:pt x="8117" y="2253"/>
                    <a:pt x="8123" y="2260"/>
                    <a:pt x="8128" y="2267"/>
                  </a:cubicBezTo>
                  <a:cubicBezTo>
                    <a:pt x="8131" y="2269"/>
                    <a:pt x="8134" y="2272"/>
                    <a:pt x="8136" y="2274"/>
                  </a:cubicBezTo>
                  <a:cubicBezTo>
                    <a:pt x="8138" y="2275"/>
                    <a:pt x="8139" y="2275"/>
                    <a:pt x="8140" y="2276"/>
                  </a:cubicBezTo>
                  <a:cubicBezTo>
                    <a:pt x="8150" y="2284"/>
                    <a:pt x="8159" y="2293"/>
                    <a:pt x="8171" y="2301"/>
                  </a:cubicBezTo>
                  <a:cubicBezTo>
                    <a:pt x="8184" y="2312"/>
                    <a:pt x="8198" y="2323"/>
                    <a:pt x="8213" y="2334"/>
                  </a:cubicBezTo>
                  <a:cubicBezTo>
                    <a:pt x="8223" y="2342"/>
                    <a:pt x="8235" y="2350"/>
                    <a:pt x="8245" y="2360"/>
                  </a:cubicBezTo>
                  <a:cubicBezTo>
                    <a:pt x="8263" y="2373"/>
                    <a:pt x="8280" y="2388"/>
                    <a:pt x="8299" y="2403"/>
                  </a:cubicBezTo>
                  <a:cubicBezTo>
                    <a:pt x="8338" y="2434"/>
                    <a:pt x="8378" y="2464"/>
                    <a:pt x="8414" y="2497"/>
                  </a:cubicBezTo>
                  <a:cubicBezTo>
                    <a:pt x="8427" y="2489"/>
                    <a:pt x="8439" y="2481"/>
                    <a:pt x="8451" y="2474"/>
                  </a:cubicBezTo>
                  <a:cubicBezTo>
                    <a:pt x="8454" y="2472"/>
                    <a:pt x="8457" y="2471"/>
                    <a:pt x="8459" y="2469"/>
                  </a:cubicBezTo>
                  <a:cubicBezTo>
                    <a:pt x="8463" y="2466"/>
                    <a:pt x="8468" y="2464"/>
                    <a:pt x="8473" y="2461"/>
                  </a:cubicBezTo>
                  <a:cubicBezTo>
                    <a:pt x="8489" y="2451"/>
                    <a:pt x="8505" y="2441"/>
                    <a:pt x="8522" y="2432"/>
                  </a:cubicBezTo>
                  <a:cubicBezTo>
                    <a:pt x="8522" y="2431"/>
                    <a:pt x="8523" y="2431"/>
                    <a:pt x="8523" y="2431"/>
                  </a:cubicBezTo>
                  <a:cubicBezTo>
                    <a:pt x="8557" y="2410"/>
                    <a:pt x="8593" y="2392"/>
                    <a:pt x="8628" y="2376"/>
                  </a:cubicBezTo>
                  <a:cubicBezTo>
                    <a:pt x="8627" y="2373"/>
                    <a:pt x="8625" y="2370"/>
                    <a:pt x="8624" y="2368"/>
                  </a:cubicBezTo>
                  <a:cubicBezTo>
                    <a:pt x="8650" y="2353"/>
                    <a:pt x="8677" y="2338"/>
                    <a:pt x="8705" y="2325"/>
                  </a:cubicBezTo>
                  <a:cubicBezTo>
                    <a:pt x="8766" y="2300"/>
                    <a:pt x="8828" y="2280"/>
                    <a:pt x="8891" y="2258"/>
                  </a:cubicBezTo>
                  <a:cubicBezTo>
                    <a:pt x="9035" y="2217"/>
                    <a:pt x="9178" y="2181"/>
                    <a:pt x="9326" y="2154"/>
                  </a:cubicBezTo>
                  <a:cubicBezTo>
                    <a:pt x="9395" y="2141"/>
                    <a:pt x="9464" y="2131"/>
                    <a:pt x="9535" y="2125"/>
                  </a:cubicBezTo>
                  <a:cubicBezTo>
                    <a:pt x="9577" y="2125"/>
                    <a:pt x="9619" y="2126"/>
                    <a:pt x="9662" y="2129"/>
                  </a:cubicBezTo>
                  <a:cubicBezTo>
                    <a:pt x="9705" y="2134"/>
                    <a:pt x="9748" y="2139"/>
                    <a:pt x="9791" y="2147"/>
                  </a:cubicBezTo>
                  <a:cubicBezTo>
                    <a:pt x="9822" y="2155"/>
                    <a:pt x="9850" y="2163"/>
                    <a:pt x="9880" y="2172"/>
                  </a:cubicBezTo>
                  <a:cubicBezTo>
                    <a:pt x="9940" y="2195"/>
                    <a:pt x="9997" y="2224"/>
                    <a:pt x="10054" y="2252"/>
                  </a:cubicBezTo>
                  <a:cubicBezTo>
                    <a:pt x="10223" y="2342"/>
                    <a:pt x="10389" y="2439"/>
                    <a:pt x="10550" y="2544"/>
                  </a:cubicBezTo>
                  <a:cubicBezTo>
                    <a:pt x="10597" y="2578"/>
                    <a:pt x="10642" y="2616"/>
                    <a:pt x="10685" y="2655"/>
                  </a:cubicBezTo>
                  <a:cubicBezTo>
                    <a:pt x="10736" y="2703"/>
                    <a:pt x="10784" y="2752"/>
                    <a:pt x="10829" y="2803"/>
                  </a:cubicBezTo>
                  <a:cubicBezTo>
                    <a:pt x="10854" y="2835"/>
                    <a:pt x="10878" y="2868"/>
                    <a:pt x="10901" y="2903"/>
                  </a:cubicBezTo>
                  <a:cubicBezTo>
                    <a:pt x="10910" y="2918"/>
                    <a:pt x="10918" y="2934"/>
                    <a:pt x="10926" y="2950"/>
                  </a:cubicBezTo>
                  <a:cubicBezTo>
                    <a:pt x="10938" y="2978"/>
                    <a:pt x="10947" y="3008"/>
                    <a:pt x="10957" y="3038"/>
                  </a:cubicBezTo>
                  <a:cubicBezTo>
                    <a:pt x="10984" y="3129"/>
                    <a:pt x="11009" y="3222"/>
                    <a:pt x="11042" y="3310"/>
                  </a:cubicBezTo>
                  <a:cubicBezTo>
                    <a:pt x="11067" y="3378"/>
                    <a:pt x="11098" y="3444"/>
                    <a:pt x="11129" y="3510"/>
                  </a:cubicBezTo>
                  <a:cubicBezTo>
                    <a:pt x="11020" y="3509"/>
                    <a:pt x="10911" y="3508"/>
                    <a:pt x="10802" y="3508"/>
                  </a:cubicBezTo>
                  <a:cubicBezTo>
                    <a:pt x="10712" y="3508"/>
                    <a:pt x="10622" y="3508"/>
                    <a:pt x="10533" y="3510"/>
                  </a:cubicBezTo>
                  <a:cubicBezTo>
                    <a:pt x="10331" y="3513"/>
                    <a:pt x="10128" y="3521"/>
                    <a:pt x="9927" y="3529"/>
                  </a:cubicBezTo>
                  <a:cubicBezTo>
                    <a:pt x="9721" y="3537"/>
                    <a:pt x="9515" y="3559"/>
                    <a:pt x="9312" y="3584"/>
                  </a:cubicBezTo>
                  <a:cubicBezTo>
                    <a:pt x="9129" y="3606"/>
                    <a:pt x="8946" y="3623"/>
                    <a:pt x="8762" y="3633"/>
                  </a:cubicBezTo>
                  <a:cubicBezTo>
                    <a:pt x="8709" y="3634"/>
                    <a:pt x="8656" y="3634"/>
                    <a:pt x="8602" y="3634"/>
                  </a:cubicBezTo>
                  <a:cubicBezTo>
                    <a:pt x="8251" y="3634"/>
                    <a:pt x="7900" y="3623"/>
                    <a:pt x="7549" y="3620"/>
                  </a:cubicBezTo>
                  <a:cubicBezTo>
                    <a:pt x="7523" y="3619"/>
                    <a:pt x="7497" y="3619"/>
                    <a:pt x="7472" y="3619"/>
                  </a:cubicBezTo>
                  <a:cubicBezTo>
                    <a:pt x="7316" y="3619"/>
                    <a:pt x="7161" y="3624"/>
                    <a:pt x="7004" y="3625"/>
                  </a:cubicBezTo>
                  <a:cubicBezTo>
                    <a:pt x="6955" y="3626"/>
                    <a:pt x="6906" y="3626"/>
                    <a:pt x="6857" y="3626"/>
                  </a:cubicBezTo>
                  <a:cubicBezTo>
                    <a:pt x="6698" y="3626"/>
                    <a:pt x="6539" y="3624"/>
                    <a:pt x="6380" y="3621"/>
                  </a:cubicBezTo>
                  <a:cubicBezTo>
                    <a:pt x="6223" y="3619"/>
                    <a:pt x="6065" y="3615"/>
                    <a:pt x="5907" y="3615"/>
                  </a:cubicBezTo>
                  <a:cubicBezTo>
                    <a:pt x="5876" y="3615"/>
                    <a:pt x="5846" y="3615"/>
                    <a:pt x="5815" y="3615"/>
                  </a:cubicBezTo>
                  <a:cubicBezTo>
                    <a:pt x="5616" y="3617"/>
                    <a:pt x="5416" y="3622"/>
                    <a:pt x="5217" y="3628"/>
                  </a:cubicBezTo>
                  <a:cubicBezTo>
                    <a:pt x="5036" y="3635"/>
                    <a:pt x="4854" y="3641"/>
                    <a:pt x="4673" y="3641"/>
                  </a:cubicBezTo>
                  <a:cubicBezTo>
                    <a:pt x="4645" y="3641"/>
                    <a:pt x="4617" y="3641"/>
                    <a:pt x="4589" y="3640"/>
                  </a:cubicBezTo>
                  <a:cubicBezTo>
                    <a:pt x="4386" y="3638"/>
                    <a:pt x="4182" y="3637"/>
                    <a:pt x="3979" y="3637"/>
                  </a:cubicBezTo>
                  <a:cubicBezTo>
                    <a:pt x="3788" y="3636"/>
                    <a:pt x="3599" y="3629"/>
                    <a:pt x="3409" y="3620"/>
                  </a:cubicBezTo>
                  <a:cubicBezTo>
                    <a:pt x="3220" y="3611"/>
                    <a:pt x="3029" y="3600"/>
                    <a:pt x="2839" y="3600"/>
                  </a:cubicBezTo>
                  <a:cubicBezTo>
                    <a:pt x="2830" y="3600"/>
                    <a:pt x="2821" y="3600"/>
                    <a:pt x="2811" y="3600"/>
                  </a:cubicBezTo>
                  <a:cubicBezTo>
                    <a:pt x="2608" y="3600"/>
                    <a:pt x="2405" y="3607"/>
                    <a:pt x="2202" y="3621"/>
                  </a:cubicBezTo>
                  <a:cubicBezTo>
                    <a:pt x="2005" y="3635"/>
                    <a:pt x="1807" y="3647"/>
                    <a:pt x="1612" y="3657"/>
                  </a:cubicBezTo>
                  <a:cubicBezTo>
                    <a:pt x="1500" y="3662"/>
                    <a:pt x="1389" y="3665"/>
                    <a:pt x="1277" y="3665"/>
                  </a:cubicBezTo>
                  <a:cubicBezTo>
                    <a:pt x="1218" y="3665"/>
                    <a:pt x="1158" y="3664"/>
                    <a:pt x="1098" y="3662"/>
                  </a:cubicBezTo>
                  <a:cubicBezTo>
                    <a:pt x="998" y="3659"/>
                    <a:pt x="896" y="3652"/>
                    <a:pt x="794" y="3651"/>
                  </a:cubicBezTo>
                  <a:cubicBezTo>
                    <a:pt x="671" y="3651"/>
                    <a:pt x="546" y="3655"/>
                    <a:pt x="426" y="3685"/>
                  </a:cubicBezTo>
                  <a:cubicBezTo>
                    <a:pt x="411" y="3688"/>
                    <a:pt x="396" y="3693"/>
                    <a:pt x="381" y="3696"/>
                  </a:cubicBezTo>
                  <a:cubicBezTo>
                    <a:pt x="384" y="3645"/>
                    <a:pt x="385" y="3592"/>
                    <a:pt x="388" y="3541"/>
                  </a:cubicBezTo>
                  <a:cubicBezTo>
                    <a:pt x="399" y="3437"/>
                    <a:pt x="412" y="3335"/>
                    <a:pt x="433" y="3232"/>
                  </a:cubicBezTo>
                  <a:cubicBezTo>
                    <a:pt x="448" y="3169"/>
                    <a:pt x="467" y="3107"/>
                    <a:pt x="487" y="3046"/>
                  </a:cubicBezTo>
                  <a:cubicBezTo>
                    <a:pt x="521" y="2965"/>
                    <a:pt x="556" y="2884"/>
                    <a:pt x="595" y="2806"/>
                  </a:cubicBezTo>
                  <a:cubicBezTo>
                    <a:pt x="635" y="2732"/>
                    <a:pt x="678" y="2661"/>
                    <a:pt x="724" y="2593"/>
                  </a:cubicBezTo>
                  <a:cubicBezTo>
                    <a:pt x="763" y="2541"/>
                    <a:pt x="803" y="2491"/>
                    <a:pt x="847" y="2443"/>
                  </a:cubicBezTo>
                  <a:cubicBezTo>
                    <a:pt x="891" y="2396"/>
                    <a:pt x="938" y="2352"/>
                    <a:pt x="987" y="2308"/>
                  </a:cubicBezTo>
                  <a:cubicBezTo>
                    <a:pt x="1029" y="2276"/>
                    <a:pt x="1072" y="2248"/>
                    <a:pt x="1115" y="2220"/>
                  </a:cubicBezTo>
                  <a:cubicBezTo>
                    <a:pt x="1158" y="2195"/>
                    <a:pt x="1201" y="2172"/>
                    <a:pt x="1246" y="2152"/>
                  </a:cubicBezTo>
                  <a:cubicBezTo>
                    <a:pt x="1270" y="2141"/>
                    <a:pt x="1294" y="2132"/>
                    <a:pt x="1318" y="2124"/>
                  </a:cubicBezTo>
                  <a:cubicBezTo>
                    <a:pt x="1343" y="2117"/>
                    <a:pt x="1368" y="2111"/>
                    <a:pt x="1392" y="2107"/>
                  </a:cubicBezTo>
                  <a:cubicBezTo>
                    <a:pt x="1468" y="2094"/>
                    <a:pt x="1542" y="2086"/>
                    <a:pt x="1617" y="2081"/>
                  </a:cubicBezTo>
                  <a:cubicBezTo>
                    <a:pt x="1661" y="2081"/>
                    <a:pt x="1704" y="2081"/>
                    <a:pt x="1748" y="2082"/>
                  </a:cubicBezTo>
                  <a:cubicBezTo>
                    <a:pt x="1803" y="2087"/>
                    <a:pt x="1858" y="2095"/>
                    <a:pt x="1912" y="2107"/>
                  </a:cubicBezTo>
                  <a:cubicBezTo>
                    <a:pt x="1977" y="2123"/>
                    <a:pt x="2038" y="2142"/>
                    <a:pt x="2100" y="2164"/>
                  </a:cubicBezTo>
                  <a:cubicBezTo>
                    <a:pt x="2162" y="2187"/>
                    <a:pt x="2220" y="2213"/>
                    <a:pt x="2278" y="2243"/>
                  </a:cubicBezTo>
                  <a:cubicBezTo>
                    <a:pt x="2321" y="2265"/>
                    <a:pt x="2361" y="2288"/>
                    <a:pt x="2401" y="2314"/>
                  </a:cubicBezTo>
                  <a:cubicBezTo>
                    <a:pt x="2416" y="2325"/>
                    <a:pt x="2429" y="2337"/>
                    <a:pt x="2444" y="2349"/>
                  </a:cubicBezTo>
                  <a:cubicBezTo>
                    <a:pt x="2460" y="2366"/>
                    <a:pt x="2475" y="2385"/>
                    <a:pt x="2490" y="2402"/>
                  </a:cubicBezTo>
                  <a:cubicBezTo>
                    <a:pt x="2489" y="2405"/>
                    <a:pt x="2488" y="2409"/>
                    <a:pt x="2487" y="2412"/>
                  </a:cubicBezTo>
                  <a:cubicBezTo>
                    <a:pt x="2492" y="2418"/>
                    <a:pt x="2498" y="2424"/>
                    <a:pt x="2505" y="2429"/>
                  </a:cubicBezTo>
                  <a:cubicBezTo>
                    <a:pt x="2560" y="2477"/>
                    <a:pt x="2613" y="2525"/>
                    <a:pt x="2667" y="2575"/>
                  </a:cubicBezTo>
                  <a:cubicBezTo>
                    <a:pt x="2672" y="2578"/>
                    <a:pt x="2676" y="2583"/>
                    <a:pt x="2680" y="2586"/>
                  </a:cubicBezTo>
                  <a:lnTo>
                    <a:pt x="2681" y="2586"/>
                  </a:lnTo>
                  <a:cubicBezTo>
                    <a:pt x="2680" y="2586"/>
                    <a:pt x="2680" y="2586"/>
                    <a:pt x="2680" y="2585"/>
                  </a:cubicBezTo>
                  <a:lnTo>
                    <a:pt x="2680" y="2585"/>
                  </a:lnTo>
                  <a:cubicBezTo>
                    <a:pt x="2681" y="2586"/>
                    <a:pt x="2682" y="2587"/>
                    <a:pt x="2683" y="2588"/>
                  </a:cubicBezTo>
                  <a:cubicBezTo>
                    <a:pt x="2685" y="2591"/>
                    <a:pt x="2688" y="2593"/>
                    <a:pt x="2690" y="2595"/>
                  </a:cubicBezTo>
                  <a:cubicBezTo>
                    <a:pt x="2693" y="2589"/>
                    <a:pt x="2697" y="2584"/>
                    <a:pt x="2700" y="2578"/>
                  </a:cubicBezTo>
                  <a:cubicBezTo>
                    <a:pt x="2742" y="2508"/>
                    <a:pt x="2783" y="2439"/>
                    <a:pt x="2828" y="2372"/>
                  </a:cubicBezTo>
                  <a:lnTo>
                    <a:pt x="2830" y="2372"/>
                  </a:lnTo>
                  <a:cubicBezTo>
                    <a:pt x="2880" y="2299"/>
                    <a:pt x="2930" y="2227"/>
                    <a:pt x="2983" y="2155"/>
                  </a:cubicBezTo>
                  <a:cubicBezTo>
                    <a:pt x="3002" y="2127"/>
                    <a:pt x="3023" y="2100"/>
                    <a:pt x="3042" y="2071"/>
                  </a:cubicBezTo>
                  <a:cubicBezTo>
                    <a:pt x="3048" y="2063"/>
                    <a:pt x="3055" y="2054"/>
                    <a:pt x="3062" y="2045"/>
                  </a:cubicBezTo>
                  <a:cubicBezTo>
                    <a:pt x="3106" y="1955"/>
                    <a:pt x="3152" y="1865"/>
                    <a:pt x="3198" y="1775"/>
                  </a:cubicBezTo>
                  <a:lnTo>
                    <a:pt x="3198" y="1775"/>
                  </a:lnTo>
                  <a:cubicBezTo>
                    <a:pt x="3197" y="1777"/>
                    <a:pt x="3196" y="1778"/>
                    <a:pt x="3195" y="1780"/>
                  </a:cubicBezTo>
                  <a:lnTo>
                    <a:pt x="3195" y="1780"/>
                  </a:lnTo>
                  <a:cubicBezTo>
                    <a:pt x="3198" y="1774"/>
                    <a:pt x="3200" y="1769"/>
                    <a:pt x="3203" y="1764"/>
                  </a:cubicBezTo>
                  <a:cubicBezTo>
                    <a:pt x="3203" y="1764"/>
                    <a:pt x="3205" y="1763"/>
                    <a:pt x="3206" y="1760"/>
                  </a:cubicBezTo>
                  <a:lnTo>
                    <a:pt x="3206" y="1760"/>
                  </a:lnTo>
                  <a:cubicBezTo>
                    <a:pt x="3205" y="1762"/>
                    <a:pt x="3205" y="1763"/>
                    <a:pt x="3203" y="1763"/>
                  </a:cubicBezTo>
                  <a:cubicBezTo>
                    <a:pt x="3258" y="1666"/>
                    <a:pt x="3314" y="1569"/>
                    <a:pt x="3375" y="1476"/>
                  </a:cubicBezTo>
                  <a:cubicBezTo>
                    <a:pt x="3447" y="1374"/>
                    <a:pt x="3523" y="1278"/>
                    <a:pt x="3604" y="1184"/>
                  </a:cubicBezTo>
                  <a:cubicBezTo>
                    <a:pt x="3692" y="1096"/>
                    <a:pt x="3784" y="1015"/>
                    <a:pt x="3880" y="935"/>
                  </a:cubicBezTo>
                  <a:lnTo>
                    <a:pt x="3880" y="935"/>
                  </a:lnTo>
                  <a:cubicBezTo>
                    <a:pt x="3879" y="936"/>
                    <a:pt x="3877" y="938"/>
                    <a:pt x="3876" y="939"/>
                  </a:cubicBezTo>
                  <a:cubicBezTo>
                    <a:pt x="3998" y="843"/>
                    <a:pt x="4125" y="752"/>
                    <a:pt x="4257" y="667"/>
                  </a:cubicBezTo>
                  <a:cubicBezTo>
                    <a:pt x="4307" y="638"/>
                    <a:pt x="4358" y="611"/>
                    <a:pt x="4411" y="587"/>
                  </a:cubicBezTo>
                  <a:cubicBezTo>
                    <a:pt x="4496" y="551"/>
                    <a:pt x="4581" y="520"/>
                    <a:pt x="4668" y="491"/>
                  </a:cubicBezTo>
                  <a:cubicBezTo>
                    <a:pt x="4763" y="464"/>
                    <a:pt x="4859" y="440"/>
                    <a:pt x="4956" y="421"/>
                  </a:cubicBezTo>
                  <a:cubicBezTo>
                    <a:pt x="5092" y="399"/>
                    <a:pt x="5231" y="381"/>
                    <a:pt x="5369" y="372"/>
                  </a:cubicBezTo>
                  <a:lnTo>
                    <a:pt x="5385" y="372"/>
                  </a:lnTo>
                  <a:cubicBezTo>
                    <a:pt x="5386" y="371"/>
                    <a:pt x="5389" y="371"/>
                    <a:pt x="5391" y="371"/>
                  </a:cubicBezTo>
                  <a:lnTo>
                    <a:pt x="5386" y="371"/>
                  </a:lnTo>
                  <a:cubicBezTo>
                    <a:pt x="5400" y="371"/>
                    <a:pt x="5414" y="371"/>
                    <a:pt x="5429" y="371"/>
                  </a:cubicBezTo>
                  <a:close/>
                  <a:moveTo>
                    <a:pt x="5448" y="0"/>
                  </a:moveTo>
                  <a:cubicBezTo>
                    <a:pt x="5424" y="0"/>
                    <a:pt x="5399" y="1"/>
                    <a:pt x="5375" y="2"/>
                  </a:cubicBezTo>
                  <a:cubicBezTo>
                    <a:pt x="5197" y="10"/>
                    <a:pt x="5017" y="31"/>
                    <a:pt x="4842" y="66"/>
                  </a:cubicBezTo>
                  <a:cubicBezTo>
                    <a:pt x="4674" y="100"/>
                    <a:pt x="4505" y="146"/>
                    <a:pt x="4348" y="212"/>
                  </a:cubicBezTo>
                  <a:cubicBezTo>
                    <a:pt x="4263" y="246"/>
                    <a:pt x="4179" y="282"/>
                    <a:pt x="4102" y="329"/>
                  </a:cubicBezTo>
                  <a:cubicBezTo>
                    <a:pt x="4021" y="377"/>
                    <a:pt x="3943" y="429"/>
                    <a:pt x="3866" y="484"/>
                  </a:cubicBezTo>
                  <a:cubicBezTo>
                    <a:pt x="3786" y="541"/>
                    <a:pt x="3705" y="600"/>
                    <a:pt x="3630" y="663"/>
                  </a:cubicBezTo>
                  <a:cubicBezTo>
                    <a:pt x="3556" y="723"/>
                    <a:pt x="3480" y="784"/>
                    <a:pt x="3413" y="851"/>
                  </a:cubicBezTo>
                  <a:cubicBezTo>
                    <a:pt x="3337" y="927"/>
                    <a:pt x="3268" y="1005"/>
                    <a:pt x="3201" y="1088"/>
                  </a:cubicBezTo>
                  <a:cubicBezTo>
                    <a:pt x="3142" y="1162"/>
                    <a:pt x="3086" y="1242"/>
                    <a:pt x="3034" y="1321"/>
                  </a:cubicBezTo>
                  <a:cubicBezTo>
                    <a:pt x="2929" y="1481"/>
                    <a:pt x="2846" y="1653"/>
                    <a:pt x="2760" y="1822"/>
                  </a:cubicBezTo>
                  <a:cubicBezTo>
                    <a:pt x="2724" y="1895"/>
                    <a:pt x="2687" y="1969"/>
                    <a:pt x="2650" y="2041"/>
                  </a:cubicBezTo>
                  <a:cubicBezTo>
                    <a:pt x="2616" y="2014"/>
                    <a:pt x="2580" y="1989"/>
                    <a:pt x="2544" y="1967"/>
                  </a:cubicBezTo>
                  <a:cubicBezTo>
                    <a:pt x="2378" y="1867"/>
                    <a:pt x="2195" y="1798"/>
                    <a:pt x="2009" y="1749"/>
                  </a:cubicBezTo>
                  <a:cubicBezTo>
                    <a:pt x="1901" y="1721"/>
                    <a:pt x="1790" y="1710"/>
                    <a:pt x="1678" y="1710"/>
                  </a:cubicBezTo>
                  <a:cubicBezTo>
                    <a:pt x="1600" y="1710"/>
                    <a:pt x="1522" y="1716"/>
                    <a:pt x="1446" y="1725"/>
                  </a:cubicBezTo>
                  <a:cubicBezTo>
                    <a:pt x="1344" y="1738"/>
                    <a:pt x="1241" y="1755"/>
                    <a:pt x="1145" y="1792"/>
                  </a:cubicBezTo>
                  <a:cubicBezTo>
                    <a:pt x="1048" y="1831"/>
                    <a:pt x="959" y="1881"/>
                    <a:pt x="871" y="1937"/>
                  </a:cubicBezTo>
                  <a:cubicBezTo>
                    <a:pt x="710" y="2038"/>
                    <a:pt x="569" y="2182"/>
                    <a:pt x="456" y="2334"/>
                  </a:cubicBezTo>
                  <a:cubicBezTo>
                    <a:pt x="333" y="2498"/>
                    <a:pt x="234" y="2680"/>
                    <a:pt x="158" y="2870"/>
                  </a:cubicBezTo>
                  <a:cubicBezTo>
                    <a:pt x="82" y="3064"/>
                    <a:pt x="43" y="3265"/>
                    <a:pt x="23" y="3472"/>
                  </a:cubicBezTo>
                  <a:cubicBezTo>
                    <a:pt x="14" y="3566"/>
                    <a:pt x="10" y="3661"/>
                    <a:pt x="7" y="3755"/>
                  </a:cubicBezTo>
                  <a:cubicBezTo>
                    <a:pt x="4" y="3856"/>
                    <a:pt x="1" y="3958"/>
                    <a:pt x="10" y="4060"/>
                  </a:cubicBezTo>
                  <a:cubicBezTo>
                    <a:pt x="10" y="4065"/>
                    <a:pt x="11" y="4069"/>
                    <a:pt x="11" y="4074"/>
                  </a:cubicBezTo>
                  <a:cubicBezTo>
                    <a:pt x="41" y="4075"/>
                    <a:pt x="69" y="4077"/>
                    <a:pt x="98" y="4077"/>
                  </a:cubicBezTo>
                  <a:cubicBezTo>
                    <a:pt x="117" y="4076"/>
                    <a:pt x="136" y="4076"/>
                    <a:pt x="154" y="4075"/>
                  </a:cubicBezTo>
                  <a:lnTo>
                    <a:pt x="154" y="4076"/>
                  </a:lnTo>
                  <a:cubicBezTo>
                    <a:pt x="180" y="4075"/>
                    <a:pt x="206" y="4075"/>
                    <a:pt x="233" y="4074"/>
                  </a:cubicBezTo>
                  <a:cubicBezTo>
                    <a:pt x="255" y="4073"/>
                    <a:pt x="277" y="4073"/>
                    <a:pt x="300" y="4073"/>
                  </a:cubicBezTo>
                  <a:cubicBezTo>
                    <a:pt x="331" y="4073"/>
                    <a:pt x="362" y="4073"/>
                    <a:pt x="394" y="4075"/>
                  </a:cubicBezTo>
                  <a:cubicBezTo>
                    <a:pt x="400" y="4075"/>
                    <a:pt x="405" y="4074"/>
                    <a:pt x="412" y="4074"/>
                  </a:cubicBezTo>
                  <a:cubicBezTo>
                    <a:pt x="416" y="4071"/>
                    <a:pt x="419" y="4070"/>
                    <a:pt x="423" y="4069"/>
                  </a:cubicBezTo>
                  <a:cubicBezTo>
                    <a:pt x="467" y="4057"/>
                    <a:pt x="511" y="4044"/>
                    <a:pt x="555" y="4036"/>
                  </a:cubicBezTo>
                  <a:cubicBezTo>
                    <a:pt x="597" y="4029"/>
                    <a:pt x="641" y="4025"/>
                    <a:pt x="683" y="4022"/>
                  </a:cubicBezTo>
                  <a:cubicBezTo>
                    <a:pt x="700" y="4022"/>
                    <a:pt x="716" y="4022"/>
                    <a:pt x="732" y="4022"/>
                  </a:cubicBezTo>
                  <a:cubicBezTo>
                    <a:pt x="805" y="4022"/>
                    <a:pt x="877" y="4025"/>
                    <a:pt x="951" y="4029"/>
                  </a:cubicBezTo>
                  <a:cubicBezTo>
                    <a:pt x="1026" y="4031"/>
                    <a:pt x="1102" y="4035"/>
                    <a:pt x="1178" y="4036"/>
                  </a:cubicBezTo>
                  <a:cubicBezTo>
                    <a:pt x="1327" y="4035"/>
                    <a:pt x="1475" y="4033"/>
                    <a:pt x="1622" y="4026"/>
                  </a:cubicBezTo>
                  <a:cubicBezTo>
                    <a:pt x="1904" y="4015"/>
                    <a:pt x="2187" y="3991"/>
                    <a:pt x="2468" y="3975"/>
                  </a:cubicBezTo>
                  <a:cubicBezTo>
                    <a:pt x="2555" y="3973"/>
                    <a:pt x="2643" y="3970"/>
                    <a:pt x="2730" y="3970"/>
                  </a:cubicBezTo>
                  <a:cubicBezTo>
                    <a:pt x="2742" y="3970"/>
                    <a:pt x="2753" y="3970"/>
                    <a:pt x="2765" y="3970"/>
                  </a:cubicBezTo>
                  <a:cubicBezTo>
                    <a:pt x="2957" y="3970"/>
                    <a:pt x="3149" y="3978"/>
                    <a:pt x="3341" y="3987"/>
                  </a:cubicBezTo>
                  <a:cubicBezTo>
                    <a:pt x="3528" y="3996"/>
                    <a:pt x="3715" y="4004"/>
                    <a:pt x="3902" y="4006"/>
                  </a:cubicBezTo>
                  <a:cubicBezTo>
                    <a:pt x="4098" y="4007"/>
                    <a:pt x="4294" y="4009"/>
                    <a:pt x="4490" y="4009"/>
                  </a:cubicBezTo>
                  <a:cubicBezTo>
                    <a:pt x="4702" y="4009"/>
                    <a:pt x="4913" y="4007"/>
                    <a:pt x="5126" y="4001"/>
                  </a:cubicBezTo>
                  <a:cubicBezTo>
                    <a:pt x="5323" y="3995"/>
                    <a:pt x="5520" y="3988"/>
                    <a:pt x="5719" y="3986"/>
                  </a:cubicBezTo>
                  <a:cubicBezTo>
                    <a:pt x="5764" y="3985"/>
                    <a:pt x="5809" y="3985"/>
                    <a:pt x="5853" y="3985"/>
                  </a:cubicBezTo>
                  <a:cubicBezTo>
                    <a:pt x="6007" y="3985"/>
                    <a:pt x="6160" y="3988"/>
                    <a:pt x="6314" y="3990"/>
                  </a:cubicBezTo>
                  <a:cubicBezTo>
                    <a:pt x="6491" y="3993"/>
                    <a:pt x="6668" y="3996"/>
                    <a:pt x="6845" y="3996"/>
                  </a:cubicBezTo>
                  <a:cubicBezTo>
                    <a:pt x="6872" y="3996"/>
                    <a:pt x="6899" y="3996"/>
                    <a:pt x="6927" y="3996"/>
                  </a:cubicBezTo>
                  <a:cubicBezTo>
                    <a:pt x="7111" y="3995"/>
                    <a:pt x="7295" y="3989"/>
                    <a:pt x="7479" y="3989"/>
                  </a:cubicBezTo>
                  <a:cubicBezTo>
                    <a:pt x="7494" y="3989"/>
                    <a:pt x="7509" y="3989"/>
                    <a:pt x="7525" y="3989"/>
                  </a:cubicBezTo>
                  <a:cubicBezTo>
                    <a:pt x="7873" y="3992"/>
                    <a:pt x="8220" y="4004"/>
                    <a:pt x="8569" y="4004"/>
                  </a:cubicBezTo>
                  <a:cubicBezTo>
                    <a:pt x="8630" y="4004"/>
                    <a:pt x="8691" y="4004"/>
                    <a:pt x="8752" y="4003"/>
                  </a:cubicBezTo>
                  <a:cubicBezTo>
                    <a:pt x="8943" y="3999"/>
                    <a:pt x="9135" y="3978"/>
                    <a:pt x="9326" y="3955"/>
                  </a:cubicBezTo>
                  <a:cubicBezTo>
                    <a:pt x="9527" y="3931"/>
                    <a:pt x="9730" y="3911"/>
                    <a:pt x="9934" y="3899"/>
                  </a:cubicBezTo>
                  <a:lnTo>
                    <a:pt x="9933" y="3899"/>
                  </a:lnTo>
                  <a:cubicBezTo>
                    <a:pt x="10207" y="3887"/>
                    <a:pt x="10484" y="3877"/>
                    <a:pt x="10761" y="3877"/>
                  </a:cubicBezTo>
                  <a:cubicBezTo>
                    <a:pt x="10897" y="3877"/>
                    <a:pt x="11033" y="3878"/>
                    <a:pt x="11168" y="3879"/>
                  </a:cubicBezTo>
                  <a:cubicBezTo>
                    <a:pt x="11204" y="3879"/>
                    <a:pt x="11242" y="3880"/>
                    <a:pt x="11280" y="3880"/>
                  </a:cubicBezTo>
                  <a:cubicBezTo>
                    <a:pt x="11316" y="3879"/>
                    <a:pt x="11353" y="3878"/>
                    <a:pt x="11390" y="3878"/>
                  </a:cubicBezTo>
                  <a:lnTo>
                    <a:pt x="11506" y="3878"/>
                  </a:lnTo>
                  <a:cubicBezTo>
                    <a:pt x="11529" y="3877"/>
                    <a:pt x="11551" y="3876"/>
                    <a:pt x="11573" y="3874"/>
                  </a:cubicBezTo>
                  <a:cubicBezTo>
                    <a:pt x="11590" y="3872"/>
                    <a:pt x="11607" y="3871"/>
                    <a:pt x="11624" y="3870"/>
                  </a:cubicBezTo>
                  <a:cubicBezTo>
                    <a:pt x="11622" y="3864"/>
                    <a:pt x="11619" y="3859"/>
                    <a:pt x="11618" y="3853"/>
                  </a:cubicBezTo>
                  <a:cubicBezTo>
                    <a:pt x="11618" y="3852"/>
                    <a:pt x="11618" y="3852"/>
                    <a:pt x="11618" y="3852"/>
                  </a:cubicBezTo>
                  <a:cubicBezTo>
                    <a:pt x="11618" y="3852"/>
                    <a:pt x="11618" y="3852"/>
                    <a:pt x="11618" y="3852"/>
                  </a:cubicBezTo>
                  <a:cubicBezTo>
                    <a:pt x="11595" y="3783"/>
                    <a:pt x="11571" y="3715"/>
                    <a:pt x="11550" y="3646"/>
                  </a:cubicBezTo>
                  <a:cubicBezTo>
                    <a:pt x="11537" y="3613"/>
                    <a:pt x="11528" y="3579"/>
                    <a:pt x="11517" y="3544"/>
                  </a:cubicBezTo>
                  <a:cubicBezTo>
                    <a:pt x="11512" y="3531"/>
                    <a:pt x="11507" y="3517"/>
                    <a:pt x="11504" y="3502"/>
                  </a:cubicBezTo>
                  <a:lnTo>
                    <a:pt x="11503" y="3502"/>
                  </a:lnTo>
                  <a:cubicBezTo>
                    <a:pt x="11489" y="3458"/>
                    <a:pt x="11476" y="3414"/>
                    <a:pt x="11468" y="3369"/>
                  </a:cubicBezTo>
                  <a:cubicBezTo>
                    <a:pt x="11468" y="3368"/>
                    <a:pt x="11468" y="3366"/>
                    <a:pt x="11467" y="3364"/>
                  </a:cubicBezTo>
                  <a:cubicBezTo>
                    <a:pt x="11455" y="3335"/>
                    <a:pt x="11441" y="3305"/>
                    <a:pt x="11427" y="3276"/>
                  </a:cubicBezTo>
                  <a:cubicBezTo>
                    <a:pt x="11404" y="3223"/>
                    <a:pt x="11384" y="3170"/>
                    <a:pt x="11366" y="3114"/>
                  </a:cubicBezTo>
                  <a:lnTo>
                    <a:pt x="11364" y="3114"/>
                  </a:lnTo>
                  <a:lnTo>
                    <a:pt x="11364" y="3113"/>
                  </a:lnTo>
                  <a:cubicBezTo>
                    <a:pt x="11345" y="3049"/>
                    <a:pt x="11328" y="2985"/>
                    <a:pt x="11308" y="2922"/>
                  </a:cubicBezTo>
                  <a:cubicBezTo>
                    <a:pt x="11281" y="2835"/>
                    <a:pt x="11247" y="2754"/>
                    <a:pt x="11195" y="2676"/>
                  </a:cubicBezTo>
                  <a:cubicBezTo>
                    <a:pt x="11114" y="2555"/>
                    <a:pt x="11012" y="2452"/>
                    <a:pt x="10905" y="2355"/>
                  </a:cubicBezTo>
                  <a:cubicBezTo>
                    <a:pt x="10800" y="2259"/>
                    <a:pt x="10678" y="2185"/>
                    <a:pt x="10556" y="2111"/>
                  </a:cubicBezTo>
                  <a:cubicBezTo>
                    <a:pt x="10437" y="2042"/>
                    <a:pt x="10318" y="1972"/>
                    <a:pt x="10196" y="1910"/>
                  </a:cubicBezTo>
                  <a:cubicBezTo>
                    <a:pt x="10062" y="1843"/>
                    <a:pt x="9923" y="1787"/>
                    <a:pt x="9773" y="1768"/>
                  </a:cubicBezTo>
                  <a:cubicBezTo>
                    <a:pt x="9705" y="1761"/>
                    <a:pt x="9637" y="1757"/>
                    <a:pt x="9569" y="1757"/>
                  </a:cubicBezTo>
                  <a:cubicBezTo>
                    <a:pt x="9530" y="1757"/>
                    <a:pt x="9490" y="1758"/>
                    <a:pt x="9450" y="1762"/>
                  </a:cubicBezTo>
                  <a:cubicBezTo>
                    <a:pt x="9354" y="1768"/>
                    <a:pt x="9257" y="1789"/>
                    <a:pt x="9161" y="1808"/>
                  </a:cubicBezTo>
                  <a:cubicBezTo>
                    <a:pt x="9065" y="1829"/>
                    <a:pt x="8970" y="1851"/>
                    <a:pt x="8876" y="1877"/>
                  </a:cubicBezTo>
                  <a:cubicBezTo>
                    <a:pt x="8737" y="1918"/>
                    <a:pt x="8593" y="1961"/>
                    <a:pt x="8465" y="2031"/>
                  </a:cubicBezTo>
                  <a:cubicBezTo>
                    <a:pt x="8453" y="2038"/>
                    <a:pt x="8442" y="2047"/>
                    <a:pt x="8429" y="2055"/>
                  </a:cubicBezTo>
                  <a:cubicBezTo>
                    <a:pt x="8388" y="2002"/>
                    <a:pt x="8345" y="1949"/>
                    <a:pt x="8301" y="1898"/>
                  </a:cubicBezTo>
                  <a:cubicBezTo>
                    <a:pt x="8280" y="1872"/>
                    <a:pt x="8263" y="1846"/>
                    <a:pt x="8246" y="1820"/>
                  </a:cubicBezTo>
                  <a:cubicBezTo>
                    <a:pt x="8168" y="1691"/>
                    <a:pt x="8108" y="1551"/>
                    <a:pt x="8021" y="1429"/>
                  </a:cubicBezTo>
                  <a:cubicBezTo>
                    <a:pt x="7929" y="1297"/>
                    <a:pt x="7807" y="1197"/>
                    <a:pt x="7689" y="1090"/>
                  </a:cubicBezTo>
                  <a:lnTo>
                    <a:pt x="7689" y="1090"/>
                  </a:lnTo>
                  <a:cubicBezTo>
                    <a:pt x="7696" y="1096"/>
                    <a:pt x="7702" y="1102"/>
                    <a:pt x="7709" y="1106"/>
                  </a:cubicBezTo>
                  <a:cubicBezTo>
                    <a:pt x="7662" y="1063"/>
                    <a:pt x="7616" y="1018"/>
                    <a:pt x="7574" y="970"/>
                  </a:cubicBezTo>
                  <a:cubicBezTo>
                    <a:pt x="7520" y="911"/>
                    <a:pt x="7469" y="849"/>
                    <a:pt x="7413" y="792"/>
                  </a:cubicBezTo>
                  <a:cubicBezTo>
                    <a:pt x="7358" y="736"/>
                    <a:pt x="7298" y="682"/>
                    <a:pt x="7238" y="633"/>
                  </a:cubicBezTo>
                  <a:cubicBezTo>
                    <a:pt x="7177" y="583"/>
                    <a:pt x="7108" y="544"/>
                    <a:pt x="7041" y="504"/>
                  </a:cubicBezTo>
                  <a:cubicBezTo>
                    <a:pt x="6971" y="461"/>
                    <a:pt x="6901" y="420"/>
                    <a:pt x="6828" y="384"/>
                  </a:cubicBezTo>
                  <a:cubicBezTo>
                    <a:pt x="6756" y="348"/>
                    <a:pt x="6683" y="320"/>
                    <a:pt x="6610" y="289"/>
                  </a:cubicBezTo>
                  <a:cubicBezTo>
                    <a:pt x="6533" y="257"/>
                    <a:pt x="6459" y="220"/>
                    <a:pt x="6382" y="189"/>
                  </a:cubicBezTo>
                  <a:cubicBezTo>
                    <a:pt x="6333" y="170"/>
                    <a:pt x="6285" y="152"/>
                    <a:pt x="6234" y="137"/>
                  </a:cubicBezTo>
                  <a:cubicBezTo>
                    <a:pt x="6189" y="124"/>
                    <a:pt x="6143" y="115"/>
                    <a:pt x="6099" y="106"/>
                  </a:cubicBezTo>
                  <a:cubicBezTo>
                    <a:pt x="6015" y="88"/>
                    <a:pt x="5932" y="70"/>
                    <a:pt x="5849" y="53"/>
                  </a:cubicBezTo>
                  <a:cubicBezTo>
                    <a:pt x="5849" y="53"/>
                    <a:pt x="5848" y="53"/>
                    <a:pt x="5848" y="52"/>
                  </a:cubicBezTo>
                  <a:lnTo>
                    <a:pt x="5843" y="52"/>
                  </a:lnTo>
                  <a:cubicBezTo>
                    <a:pt x="5840" y="51"/>
                    <a:pt x="5838" y="50"/>
                    <a:pt x="5836" y="50"/>
                  </a:cubicBezTo>
                  <a:lnTo>
                    <a:pt x="5831" y="50"/>
                  </a:lnTo>
                  <a:cubicBezTo>
                    <a:pt x="5801" y="40"/>
                    <a:pt x="5769" y="35"/>
                    <a:pt x="5740" y="29"/>
                  </a:cubicBezTo>
                  <a:cubicBezTo>
                    <a:pt x="5699" y="20"/>
                    <a:pt x="5659" y="13"/>
                    <a:pt x="5617" y="9"/>
                  </a:cubicBezTo>
                  <a:cubicBezTo>
                    <a:pt x="5561" y="3"/>
                    <a:pt x="5504" y="0"/>
                    <a:pt x="544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2" name="Google Shape;2102;p42"/>
            <p:cNvSpPr/>
            <p:nvPr/>
          </p:nvSpPr>
          <p:spPr>
            <a:xfrm flipH="1">
              <a:off x="6581573" y="1629793"/>
              <a:ext cx="726809" cy="251655"/>
            </a:xfrm>
            <a:custGeom>
              <a:avLst/>
              <a:gdLst/>
              <a:ahLst/>
              <a:cxnLst/>
              <a:rect l="l" t="t" r="r" b="b"/>
              <a:pathLst>
                <a:path w="11892" h="4066" extrusionOk="0">
                  <a:moveTo>
                    <a:pt x="4367" y="817"/>
                  </a:moveTo>
                  <a:cubicBezTo>
                    <a:pt x="4369" y="825"/>
                    <a:pt x="4372" y="833"/>
                    <a:pt x="4376" y="841"/>
                  </a:cubicBezTo>
                  <a:cubicBezTo>
                    <a:pt x="4361" y="850"/>
                    <a:pt x="4346" y="861"/>
                    <a:pt x="4333" y="872"/>
                  </a:cubicBezTo>
                  <a:cubicBezTo>
                    <a:pt x="4330" y="862"/>
                    <a:pt x="4324" y="852"/>
                    <a:pt x="4319" y="843"/>
                  </a:cubicBezTo>
                  <a:cubicBezTo>
                    <a:pt x="4315" y="838"/>
                    <a:pt x="4311" y="833"/>
                    <a:pt x="4307" y="827"/>
                  </a:cubicBezTo>
                  <a:cubicBezTo>
                    <a:pt x="4327" y="824"/>
                    <a:pt x="4346" y="820"/>
                    <a:pt x="4367" y="817"/>
                  </a:cubicBezTo>
                  <a:close/>
                  <a:moveTo>
                    <a:pt x="3910" y="1922"/>
                  </a:moveTo>
                  <a:cubicBezTo>
                    <a:pt x="3913" y="1924"/>
                    <a:pt x="3915" y="1925"/>
                    <a:pt x="3918" y="1926"/>
                  </a:cubicBezTo>
                  <a:cubicBezTo>
                    <a:pt x="3900" y="1939"/>
                    <a:pt x="3882" y="1951"/>
                    <a:pt x="3862" y="1963"/>
                  </a:cubicBezTo>
                  <a:cubicBezTo>
                    <a:pt x="3798" y="1980"/>
                    <a:pt x="3734" y="1999"/>
                    <a:pt x="3670" y="2020"/>
                  </a:cubicBezTo>
                  <a:cubicBezTo>
                    <a:pt x="3699" y="2007"/>
                    <a:pt x="3727" y="1995"/>
                    <a:pt x="3755" y="1983"/>
                  </a:cubicBezTo>
                  <a:lnTo>
                    <a:pt x="3755" y="1983"/>
                  </a:lnTo>
                  <a:cubicBezTo>
                    <a:pt x="3755" y="1983"/>
                    <a:pt x="3755" y="1983"/>
                    <a:pt x="3755" y="1983"/>
                  </a:cubicBezTo>
                  <a:cubicBezTo>
                    <a:pt x="3806" y="1963"/>
                    <a:pt x="3858" y="1942"/>
                    <a:pt x="3910" y="1922"/>
                  </a:cubicBezTo>
                  <a:close/>
                  <a:moveTo>
                    <a:pt x="4653" y="0"/>
                  </a:moveTo>
                  <a:cubicBezTo>
                    <a:pt x="4574" y="0"/>
                    <a:pt x="4494" y="7"/>
                    <a:pt x="4416" y="14"/>
                  </a:cubicBezTo>
                  <a:cubicBezTo>
                    <a:pt x="4362" y="20"/>
                    <a:pt x="4307" y="26"/>
                    <a:pt x="4255" y="38"/>
                  </a:cubicBezTo>
                  <a:cubicBezTo>
                    <a:pt x="4215" y="49"/>
                    <a:pt x="4176" y="68"/>
                    <a:pt x="4145" y="96"/>
                  </a:cubicBezTo>
                  <a:cubicBezTo>
                    <a:pt x="4097" y="101"/>
                    <a:pt x="4050" y="106"/>
                    <a:pt x="4002" y="110"/>
                  </a:cubicBezTo>
                  <a:cubicBezTo>
                    <a:pt x="3988" y="110"/>
                    <a:pt x="3974" y="113"/>
                    <a:pt x="3960" y="114"/>
                  </a:cubicBezTo>
                  <a:lnTo>
                    <a:pt x="3957" y="114"/>
                  </a:lnTo>
                  <a:cubicBezTo>
                    <a:pt x="3940" y="112"/>
                    <a:pt x="3924" y="110"/>
                    <a:pt x="3907" y="110"/>
                  </a:cubicBezTo>
                  <a:cubicBezTo>
                    <a:pt x="3873" y="110"/>
                    <a:pt x="3840" y="115"/>
                    <a:pt x="3806" y="125"/>
                  </a:cubicBezTo>
                  <a:cubicBezTo>
                    <a:pt x="3750" y="141"/>
                    <a:pt x="3698" y="165"/>
                    <a:pt x="3644" y="188"/>
                  </a:cubicBezTo>
                  <a:cubicBezTo>
                    <a:pt x="3622" y="197"/>
                    <a:pt x="3602" y="206"/>
                    <a:pt x="3581" y="216"/>
                  </a:cubicBezTo>
                  <a:cubicBezTo>
                    <a:pt x="3558" y="221"/>
                    <a:pt x="3534" y="226"/>
                    <a:pt x="3511" y="233"/>
                  </a:cubicBezTo>
                  <a:cubicBezTo>
                    <a:pt x="3476" y="208"/>
                    <a:pt x="3432" y="190"/>
                    <a:pt x="3390" y="187"/>
                  </a:cubicBezTo>
                  <a:cubicBezTo>
                    <a:pt x="3380" y="186"/>
                    <a:pt x="3369" y="186"/>
                    <a:pt x="3359" y="186"/>
                  </a:cubicBezTo>
                  <a:cubicBezTo>
                    <a:pt x="3259" y="186"/>
                    <a:pt x="3158" y="229"/>
                    <a:pt x="3074" y="280"/>
                  </a:cubicBezTo>
                  <a:cubicBezTo>
                    <a:pt x="2969" y="343"/>
                    <a:pt x="2869" y="415"/>
                    <a:pt x="2776" y="496"/>
                  </a:cubicBezTo>
                  <a:cubicBezTo>
                    <a:pt x="2664" y="593"/>
                    <a:pt x="2555" y="697"/>
                    <a:pt x="2455" y="804"/>
                  </a:cubicBezTo>
                  <a:cubicBezTo>
                    <a:pt x="2359" y="905"/>
                    <a:pt x="2267" y="1010"/>
                    <a:pt x="2203" y="1134"/>
                  </a:cubicBezTo>
                  <a:cubicBezTo>
                    <a:pt x="2163" y="1210"/>
                    <a:pt x="2132" y="1289"/>
                    <a:pt x="2109" y="1373"/>
                  </a:cubicBezTo>
                  <a:cubicBezTo>
                    <a:pt x="2066" y="1436"/>
                    <a:pt x="2022" y="1500"/>
                    <a:pt x="1982" y="1565"/>
                  </a:cubicBezTo>
                  <a:cubicBezTo>
                    <a:pt x="1937" y="1638"/>
                    <a:pt x="1891" y="1712"/>
                    <a:pt x="1850" y="1790"/>
                  </a:cubicBezTo>
                  <a:cubicBezTo>
                    <a:pt x="1814" y="1855"/>
                    <a:pt x="1782" y="1923"/>
                    <a:pt x="1753" y="1991"/>
                  </a:cubicBezTo>
                  <a:cubicBezTo>
                    <a:pt x="1729" y="2050"/>
                    <a:pt x="1705" y="2113"/>
                    <a:pt x="1694" y="2176"/>
                  </a:cubicBezTo>
                  <a:cubicBezTo>
                    <a:pt x="1686" y="2234"/>
                    <a:pt x="1681" y="2292"/>
                    <a:pt x="1699" y="2349"/>
                  </a:cubicBezTo>
                  <a:cubicBezTo>
                    <a:pt x="1715" y="2398"/>
                    <a:pt x="1750" y="2450"/>
                    <a:pt x="1794" y="2480"/>
                  </a:cubicBezTo>
                  <a:cubicBezTo>
                    <a:pt x="1787" y="2487"/>
                    <a:pt x="1780" y="2493"/>
                    <a:pt x="1773" y="2500"/>
                  </a:cubicBezTo>
                  <a:cubicBezTo>
                    <a:pt x="1746" y="2475"/>
                    <a:pt x="1715" y="2456"/>
                    <a:pt x="1681" y="2437"/>
                  </a:cubicBezTo>
                  <a:cubicBezTo>
                    <a:pt x="1662" y="2428"/>
                    <a:pt x="1643" y="2421"/>
                    <a:pt x="1622" y="2414"/>
                  </a:cubicBezTo>
                  <a:cubicBezTo>
                    <a:pt x="1566" y="2382"/>
                    <a:pt x="1501" y="2365"/>
                    <a:pt x="1431" y="2365"/>
                  </a:cubicBezTo>
                  <a:cubicBezTo>
                    <a:pt x="1378" y="2365"/>
                    <a:pt x="1325" y="2371"/>
                    <a:pt x="1272" y="2382"/>
                  </a:cubicBezTo>
                  <a:cubicBezTo>
                    <a:pt x="1150" y="2395"/>
                    <a:pt x="1031" y="2422"/>
                    <a:pt x="916" y="2467"/>
                  </a:cubicBezTo>
                  <a:cubicBezTo>
                    <a:pt x="850" y="2493"/>
                    <a:pt x="786" y="2525"/>
                    <a:pt x="727" y="2563"/>
                  </a:cubicBezTo>
                  <a:cubicBezTo>
                    <a:pt x="726" y="2563"/>
                    <a:pt x="725" y="2564"/>
                    <a:pt x="725" y="2564"/>
                  </a:cubicBezTo>
                  <a:cubicBezTo>
                    <a:pt x="677" y="2589"/>
                    <a:pt x="632" y="2617"/>
                    <a:pt x="589" y="2647"/>
                  </a:cubicBezTo>
                  <a:cubicBezTo>
                    <a:pt x="475" y="2723"/>
                    <a:pt x="367" y="2808"/>
                    <a:pt x="270" y="2904"/>
                  </a:cubicBezTo>
                  <a:cubicBezTo>
                    <a:pt x="185" y="2989"/>
                    <a:pt x="108" y="3080"/>
                    <a:pt x="59" y="3189"/>
                  </a:cubicBezTo>
                  <a:cubicBezTo>
                    <a:pt x="15" y="3287"/>
                    <a:pt x="1" y="3398"/>
                    <a:pt x="35" y="3503"/>
                  </a:cubicBezTo>
                  <a:cubicBezTo>
                    <a:pt x="47" y="3539"/>
                    <a:pt x="64" y="3569"/>
                    <a:pt x="87" y="3598"/>
                  </a:cubicBezTo>
                  <a:cubicBezTo>
                    <a:pt x="81" y="3605"/>
                    <a:pt x="76" y="3614"/>
                    <a:pt x="72" y="3622"/>
                  </a:cubicBezTo>
                  <a:cubicBezTo>
                    <a:pt x="51" y="3665"/>
                    <a:pt x="44" y="3713"/>
                    <a:pt x="50" y="3760"/>
                  </a:cubicBezTo>
                  <a:cubicBezTo>
                    <a:pt x="64" y="3864"/>
                    <a:pt x="145" y="3932"/>
                    <a:pt x="244" y="3951"/>
                  </a:cubicBezTo>
                  <a:cubicBezTo>
                    <a:pt x="265" y="3956"/>
                    <a:pt x="284" y="3958"/>
                    <a:pt x="305" y="3958"/>
                  </a:cubicBezTo>
                  <a:cubicBezTo>
                    <a:pt x="311" y="3958"/>
                    <a:pt x="317" y="3959"/>
                    <a:pt x="324" y="3959"/>
                  </a:cubicBezTo>
                  <a:cubicBezTo>
                    <a:pt x="406" y="3959"/>
                    <a:pt x="488" y="3938"/>
                    <a:pt x="567" y="3916"/>
                  </a:cubicBezTo>
                  <a:cubicBezTo>
                    <a:pt x="640" y="3896"/>
                    <a:pt x="713" y="3876"/>
                    <a:pt x="786" y="3856"/>
                  </a:cubicBezTo>
                  <a:cubicBezTo>
                    <a:pt x="796" y="3856"/>
                    <a:pt x="806" y="3858"/>
                    <a:pt x="816" y="3858"/>
                  </a:cubicBezTo>
                  <a:cubicBezTo>
                    <a:pt x="861" y="3861"/>
                    <a:pt x="904" y="3863"/>
                    <a:pt x="949" y="3866"/>
                  </a:cubicBezTo>
                  <a:cubicBezTo>
                    <a:pt x="1029" y="3870"/>
                    <a:pt x="1109" y="3872"/>
                    <a:pt x="1190" y="3872"/>
                  </a:cubicBezTo>
                  <a:cubicBezTo>
                    <a:pt x="1213" y="3872"/>
                    <a:pt x="1236" y="3872"/>
                    <a:pt x="1260" y="3871"/>
                  </a:cubicBezTo>
                  <a:cubicBezTo>
                    <a:pt x="1350" y="3869"/>
                    <a:pt x="1444" y="3864"/>
                    <a:pt x="1534" y="3854"/>
                  </a:cubicBezTo>
                  <a:cubicBezTo>
                    <a:pt x="1581" y="3848"/>
                    <a:pt x="1628" y="3844"/>
                    <a:pt x="1675" y="3838"/>
                  </a:cubicBezTo>
                  <a:cubicBezTo>
                    <a:pt x="1676" y="3838"/>
                    <a:pt x="1678" y="3837"/>
                    <a:pt x="1679" y="3837"/>
                  </a:cubicBezTo>
                  <a:cubicBezTo>
                    <a:pt x="1684" y="3837"/>
                    <a:pt x="1687" y="3836"/>
                    <a:pt x="1692" y="3836"/>
                  </a:cubicBezTo>
                  <a:cubicBezTo>
                    <a:pt x="1706" y="3835"/>
                    <a:pt x="1721" y="3832"/>
                    <a:pt x="1735" y="3830"/>
                  </a:cubicBezTo>
                  <a:cubicBezTo>
                    <a:pt x="1738" y="3830"/>
                    <a:pt x="1740" y="3830"/>
                    <a:pt x="1742" y="3829"/>
                  </a:cubicBezTo>
                  <a:lnTo>
                    <a:pt x="1748" y="3829"/>
                  </a:lnTo>
                  <a:cubicBezTo>
                    <a:pt x="1786" y="3824"/>
                    <a:pt x="1825" y="3819"/>
                    <a:pt x="1864" y="3813"/>
                  </a:cubicBezTo>
                  <a:lnTo>
                    <a:pt x="1865" y="3813"/>
                  </a:lnTo>
                  <a:cubicBezTo>
                    <a:pt x="1928" y="3811"/>
                    <a:pt x="1990" y="3807"/>
                    <a:pt x="2053" y="3805"/>
                  </a:cubicBezTo>
                  <a:cubicBezTo>
                    <a:pt x="2229" y="3798"/>
                    <a:pt x="2403" y="3789"/>
                    <a:pt x="2578" y="3772"/>
                  </a:cubicBezTo>
                  <a:cubicBezTo>
                    <a:pt x="2698" y="3760"/>
                    <a:pt x="2818" y="3741"/>
                    <a:pt x="2937" y="3719"/>
                  </a:cubicBezTo>
                  <a:cubicBezTo>
                    <a:pt x="2946" y="3753"/>
                    <a:pt x="2965" y="3786"/>
                    <a:pt x="2992" y="3811"/>
                  </a:cubicBezTo>
                  <a:cubicBezTo>
                    <a:pt x="3047" y="3860"/>
                    <a:pt x="3116" y="3871"/>
                    <a:pt x="3185" y="3872"/>
                  </a:cubicBezTo>
                  <a:cubicBezTo>
                    <a:pt x="3217" y="3883"/>
                    <a:pt x="3253" y="3888"/>
                    <a:pt x="3289" y="3891"/>
                  </a:cubicBezTo>
                  <a:cubicBezTo>
                    <a:pt x="3332" y="3893"/>
                    <a:pt x="3373" y="3893"/>
                    <a:pt x="3415" y="3894"/>
                  </a:cubicBezTo>
                  <a:cubicBezTo>
                    <a:pt x="3440" y="3895"/>
                    <a:pt x="3464" y="3895"/>
                    <a:pt x="3489" y="3895"/>
                  </a:cubicBezTo>
                  <a:cubicBezTo>
                    <a:pt x="3531" y="3895"/>
                    <a:pt x="3573" y="3894"/>
                    <a:pt x="3615" y="3892"/>
                  </a:cubicBezTo>
                  <a:cubicBezTo>
                    <a:pt x="3743" y="3888"/>
                    <a:pt x="3871" y="3880"/>
                    <a:pt x="4000" y="3876"/>
                  </a:cubicBezTo>
                  <a:cubicBezTo>
                    <a:pt x="4264" y="3868"/>
                    <a:pt x="4529" y="3858"/>
                    <a:pt x="4792" y="3845"/>
                  </a:cubicBezTo>
                  <a:cubicBezTo>
                    <a:pt x="4875" y="3876"/>
                    <a:pt x="4980" y="3878"/>
                    <a:pt x="5057" y="3880"/>
                  </a:cubicBezTo>
                  <a:cubicBezTo>
                    <a:pt x="5161" y="3884"/>
                    <a:pt x="5265" y="3888"/>
                    <a:pt x="5369" y="3892"/>
                  </a:cubicBezTo>
                  <a:cubicBezTo>
                    <a:pt x="5572" y="3899"/>
                    <a:pt x="5774" y="3904"/>
                    <a:pt x="5977" y="3907"/>
                  </a:cubicBezTo>
                  <a:cubicBezTo>
                    <a:pt x="6070" y="3907"/>
                    <a:pt x="6163" y="3904"/>
                    <a:pt x="6257" y="3903"/>
                  </a:cubicBezTo>
                  <a:cubicBezTo>
                    <a:pt x="6351" y="3902"/>
                    <a:pt x="6443" y="3902"/>
                    <a:pt x="6537" y="3900"/>
                  </a:cubicBezTo>
                  <a:cubicBezTo>
                    <a:pt x="6745" y="3892"/>
                    <a:pt x="6954" y="3886"/>
                    <a:pt x="7161" y="3870"/>
                  </a:cubicBezTo>
                  <a:cubicBezTo>
                    <a:pt x="7271" y="3861"/>
                    <a:pt x="7380" y="3850"/>
                    <a:pt x="7489" y="3832"/>
                  </a:cubicBezTo>
                  <a:cubicBezTo>
                    <a:pt x="7535" y="3826"/>
                    <a:pt x="7580" y="3815"/>
                    <a:pt x="7626" y="3806"/>
                  </a:cubicBezTo>
                  <a:cubicBezTo>
                    <a:pt x="7651" y="3800"/>
                    <a:pt x="7676" y="3796"/>
                    <a:pt x="7701" y="3790"/>
                  </a:cubicBezTo>
                  <a:cubicBezTo>
                    <a:pt x="7723" y="3789"/>
                    <a:pt x="7743" y="3787"/>
                    <a:pt x="7765" y="3784"/>
                  </a:cubicBezTo>
                  <a:cubicBezTo>
                    <a:pt x="7797" y="3826"/>
                    <a:pt x="7845" y="3851"/>
                    <a:pt x="7898" y="3855"/>
                  </a:cubicBezTo>
                  <a:cubicBezTo>
                    <a:pt x="7952" y="3860"/>
                    <a:pt x="8005" y="3865"/>
                    <a:pt x="8059" y="3865"/>
                  </a:cubicBezTo>
                  <a:cubicBezTo>
                    <a:pt x="8069" y="3865"/>
                    <a:pt x="8079" y="3865"/>
                    <a:pt x="8089" y="3864"/>
                  </a:cubicBezTo>
                  <a:cubicBezTo>
                    <a:pt x="8249" y="3860"/>
                    <a:pt x="8410" y="3845"/>
                    <a:pt x="8570" y="3835"/>
                  </a:cubicBezTo>
                  <a:cubicBezTo>
                    <a:pt x="8634" y="3831"/>
                    <a:pt x="8699" y="3827"/>
                    <a:pt x="8763" y="3823"/>
                  </a:cubicBezTo>
                  <a:lnTo>
                    <a:pt x="8930" y="3823"/>
                  </a:lnTo>
                  <a:cubicBezTo>
                    <a:pt x="8924" y="3843"/>
                    <a:pt x="8922" y="3864"/>
                    <a:pt x="8923" y="3887"/>
                  </a:cubicBezTo>
                  <a:cubicBezTo>
                    <a:pt x="8929" y="3980"/>
                    <a:pt x="9005" y="4053"/>
                    <a:pt x="9096" y="4060"/>
                  </a:cubicBezTo>
                  <a:cubicBezTo>
                    <a:pt x="9140" y="4064"/>
                    <a:pt x="9184" y="4065"/>
                    <a:pt x="9228" y="4065"/>
                  </a:cubicBezTo>
                  <a:cubicBezTo>
                    <a:pt x="9356" y="4065"/>
                    <a:pt x="9485" y="4052"/>
                    <a:pt x="9613" y="4042"/>
                  </a:cubicBezTo>
                  <a:cubicBezTo>
                    <a:pt x="9702" y="4034"/>
                    <a:pt x="9792" y="4027"/>
                    <a:pt x="9882" y="4018"/>
                  </a:cubicBezTo>
                  <a:cubicBezTo>
                    <a:pt x="10090" y="3997"/>
                    <a:pt x="10299" y="3978"/>
                    <a:pt x="10507" y="3958"/>
                  </a:cubicBezTo>
                  <a:cubicBezTo>
                    <a:pt x="10904" y="3920"/>
                    <a:pt x="11303" y="3906"/>
                    <a:pt x="11700" y="3863"/>
                  </a:cubicBezTo>
                  <a:cubicBezTo>
                    <a:pt x="11807" y="3852"/>
                    <a:pt x="11892" y="3756"/>
                    <a:pt x="11870" y="3645"/>
                  </a:cubicBezTo>
                  <a:cubicBezTo>
                    <a:pt x="11864" y="3619"/>
                    <a:pt x="11856" y="3595"/>
                    <a:pt x="11844" y="3573"/>
                  </a:cubicBezTo>
                  <a:cubicBezTo>
                    <a:pt x="11828" y="3536"/>
                    <a:pt x="11801" y="3505"/>
                    <a:pt x="11766" y="3486"/>
                  </a:cubicBezTo>
                  <a:cubicBezTo>
                    <a:pt x="11780" y="3471"/>
                    <a:pt x="11793" y="3455"/>
                    <a:pt x="11807" y="3439"/>
                  </a:cubicBezTo>
                  <a:cubicBezTo>
                    <a:pt x="11844" y="3393"/>
                    <a:pt x="11861" y="3338"/>
                    <a:pt x="11851" y="3280"/>
                  </a:cubicBezTo>
                  <a:cubicBezTo>
                    <a:pt x="11841" y="3234"/>
                    <a:pt x="11812" y="3187"/>
                    <a:pt x="11772" y="3161"/>
                  </a:cubicBezTo>
                  <a:cubicBezTo>
                    <a:pt x="11749" y="3147"/>
                    <a:pt x="11726" y="3133"/>
                    <a:pt x="11703" y="3118"/>
                  </a:cubicBezTo>
                  <a:cubicBezTo>
                    <a:pt x="11729" y="3055"/>
                    <a:pt x="11725" y="2978"/>
                    <a:pt x="11675" y="2926"/>
                  </a:cubicBezTo>
                  <a:cubicBezTo>
                    <a:pt x="11635" y="2884"/>
                    <a:pt x="11594" y="2843"/>
                    <a:pt x="11542" y="2822"/>
                  </a:cubicBezTo>
                  <a:cubicBezTo>
                    <a:pt x="11492" y="2800"/>
                    <a:pt x="11440" y="2784"/>
                    <a:pt x="11388" y="2771"/>
                  </a:cubicBezTo>
                  <a:cubicBezTo>
                    <a:pt x="11386" y="2724"/>
                    <a:pt x="11373" y="2677"/>
                    <a:pt x="11348" y="2639"/>
                  </a:cubicBezTo>
                  <a:cubicBezTo>
                    <a:pt x="11302" y="2569"/>
                    <a:pt x="11224" y="2533"/>
                    <a:pt x="11147" y="2512"/>
                  </a:cubicBezTo>
                  <a:cubicBezTo>
                    <a:pt x="11099" y="2499"/>
                    <a:pt x="11050" y="2488"/>
                    <a:pt x="11001" y="2480"/>
                  </a:cubicBezTo>
                  <a:cubicBezTo>
                    <a:pt x="10964" y="2460"/>
                    <a:pt x="10922" y="2444"/>
                    <a:pt x="10884" y="2434"/>
                  </a:cubicBezTo>
                  <a:cubicBezTo>
                    <a:pt x="10834" y="2420"/>
                    <a:pt x="10783" y="2406"/>
                    <a:pt x="10730" y="2398"/>
                  </a:cubicBezTo>
                  <a:cubicBezTo>
                    <a:pt x="10675" y="2389"/>
                    <a:pt x="10620" y="2381"/>
                    <a:pt x="10564" y="2377"/>
                  </a:cubicBezTo>
                  <a:cubicBezTo>
                    <a:pt x="10552" y="2371"/>
                    <a:pt x="10539" y="2366"/>
                    <a:pt x="10525" y="2364"/>
                  </a:cubicBezTo>
                  <a:cubicBezTo>
                    <a:pt x="10473" y="2355"/>
                    <a:pt x="10422" y="2350"/>
                    <a:pt x="10371" y="2350"/>
                  </a:cubicBezTo>
                  <a:cubicBezTo>
                    <a:pt x="10348" y="2350"/>
                    <a:pt x="10325" y="2351"/>
                    <a:pt x="10301" y="2353"/>
                  </a:cubicBezTo>
                  <a:cubicBezTo>
                    <a:pt x="10267" y="2356"/>
                    <a:pt x="10233" y="2358"/>
                    <a:pt x="10199" y="2363"/>
                  </a:cubicBezTo>
                  <a:cubicBezTo>
                    <a:pt x="10155" y="2363"/>
                    <a:pt x="10110" y="2364"/>
                    <a:pt x="10066" y="2368"/>
                  </a:cubicBezTo>
                  <a:cubicBezTo>
                    <a:pt x="10053" y="2368"/>
                    <a:pt x="10041" y="2369"/>
                    <a:pt x="10028" y="2370"/>
                  </a:cubicBezTo>
                  <a:cubicBezTo>
                    <a:pt x="10007" y="2363"/>
                    <a:pt x="9986" y="2357"/>
                    <a:pt x="9964" y="2354"/>
                  </a:cubicBezTo>
                  <a:cubicBezTo>
                    <a:pt x="9899" y="2341"/>
                    <a:pt x="9832" y="2332"/>
                    <a:pt x="9766" y="2328"/>
                  </a:cubicBezTo>
                  <a:cubicBezTo>
                    <a:pt x="9709" y="2324"/>
                    <a:pt x="9652" y="2322"/>
                    <a:pt x="9595" y="2321"/>
                  </a:cubicBezTo>
                  <a:cubicBezTo>
                    <a:pt x="9603" y="2275"/>
                    <a:pt x="9593" y="2226"/>
                    <a:pt x="9568" y="2184"/>
                  </a:cubicBezTo>
                  <a:cubicBezTo>
                    <a:pt x="9547" y="2145"/>
                    <a:pt x="9517" y="2111"/>
                    <a:pt x="9489" y="2077"/>
                  </a:cubicBezTo>
                  <a:cubicBezTo>
                    <a:pt x="9466" y="2047"/>
                    <a:pt x="9444" y="2019"/>
                    <a:pt x="9421" y="1990"/>
                  </a:cubicBezTo>
                  <a:cubicBezTo>
                    <a:pt x="9373" y="1931"/>
                    <a:pt x="9324" y="1872"/>
                    <a:pt x="9276" y="1813"/>
                  </a:cubicBezTo>
                  <a:cubicBezTo>
                    <a:pt x="9213" y="1739"/>
                    <a:pt x="9149" y="1638"/>
                    <a:pt x="9053" y="1606"/>
                  </a:cubicBezTo>
                  <a:cubicBezTo>
                    <a:pt x="9023" y="1596"/>
                    <a:pt x="8992" y="1593"/>
                    <a:pt x="8961" y="1593"/>
                  </a:cubicBezTo>
                  <a:cubicBezTo>
                    <a:pt x="8928" y="1593"/>
                    <a:pt x="8895" y="1596"/>
                    <a:pt x="8863" y="1598"/>
                  </a:cubicBezTo>
                  <a:cubicBezTo>
                    <a:pt x="8832" y="1600"/>
                    <a:pt x="8802" y="1603"/>
                    <a:pt x="8771" y="1605"/>
                  </a:cubicBezTo>
                  <a:cubicBezTo>
                    <a:pt x="8667" y="1614"/>
                    <a:pt x="8563" y="1624"/>
                    <a:pt x="8459" y="1636"/>
                  </a:cubicBezTo>
                  <a:cubicBezTo>
                    <a:pt x="8461" y="1614"/>
                    <a:pt x="8461" y="1592"/>
                    <a:pt x="8459" y="1572"/>
                  </a:cubicBezTo>
                  <a:cubicBezTo>
                    <a:pt x="8451" y="1479"/>
                    <a:pt x="8380" y="1404"/>
                    <a:pt x="8288" y="1398"/>
                  </a:cubicBezTo>
                  <a:cubicBezTo>
                    <a:pt x="8257" y="1396"/>
                    <a:pt x="8226" y="1393"/>
                    <a:pt x="8195" y="1393"/>
                  </a:cubicBezTo>
                  <a:cubicBezTo>
                    <a:pt x="8174" y="1393"/>
                    <a:pt x="8153" y="1395"/>
                    <a:pt x="8132" y="1398"/>
                  </a:cubicBezTo>
                  <a:cubicBezTo>
                    <a:pt x="8114" y="1399"/>
                    <a:pt x="8095" y="1403"/>
                    <a:pt x="8077" y="1406"/>
                  </a:cubicBezTo>
                  <a:cubicBezTo>
                    <a:pt x="7986" y="1373"/>
                    <a:pt x="7889" y="1361"/>
                    <a:pt x="7792" y="1361"/>
                  </a:cubicBezTo>
                  <a:cubicBezTo>
                    <a:pt x="7687" y="1361"/>
                    <a:pt x="7581" y="1375"/>
                    <a:pt x="7479" y="1396"/>
                  </a:cubicBezTo>
                  <a:cubicBezTo>
                    <a:pt x="7342" y="1423"/>
                    <a:pt x="7204" y="1461"/>
                    <a:pt x="7072" y="1510"/>
                  </a:cubicBezTo>
                  <a:cubicBezTo>
                    <a:pt x="6961" y="1551"/>
                    <a:pt x="6849" y="1595"/>
                    <a:pt x="6750" y="1658"/>
                  </a:cubicBezTo>
                  <a:cubicBezTo>
                    <a:pt x="6729" y="1670"/>
                    <a:pt x="6711" y="1687"/>
                    <a:pt x="6695" y="1706"/>
                  </a:cubicBezTo>
                  <a:cubicBezTo>
                    <a:pt x="6692" y="1704"/>
                    <a:pt x="6689" y="1702"/>
                    <a:pt x="6687" y="1701"/>
                  </a:cubicBezTo>
                  <a:cubicBezTo>
                    <a:pt x="6684" y="1701"/>
                    <a:pt x="6682" y="1700"/>
                    <a:pt x="6681" y="1699"/>
                  </a:cubicBezTo>
                  <a:cubicBezTo>
                    <a:pt x="6644" y="1635"/>
                    <a:pt x="6585" y="1588"/>
                    <a:pt x="6517" y="1552"/>
                  </a:cubicBezTo>
                  <a:cubicBezTo>
                    <a:pt x="6514" y="1544"/>
                    <a:pt x="6511" y="1536"/>
                    <a:pt x="6507" y="1528"/>
                  </a:cubicBezTo>
                  <a:cubicBezTo>
                    <a:pt x="6475" y="1462"/>
                    <a:pt x="6415" y="1413"/>
                    <a:pt x="6351" y="1377"/>
                  </a:cubicBezTo>
                  <a:cubicBezTo>
                    <a:pt x="6375" y="1321"/>
                    <a:pt x="6367" y="1254"/>
                    <a:pt x="6335" y="1202"/>
                  </a:cubicBezTo>
                  <a:cubicBezTo>
                    <a:pt x="6288" y="1130"/>
                    <a:pt x="6210" y="1101"/>
                    <a:pt x="6131" y="1073"/>
                  </a:cubicBezTo>
                  <a:cubicBezTo>
                    <a:pt x="6128" y="1072"/>
                    <a:pt x="6124" y="1071"/>
                    <a:pt x="6121" y="1070"/>
                  </a:cubicBezTo>
                  <a:cubicBezTo>
                    <a:pt x="6125" y="1053"/>
                    <a:pt x="6126" y="1035"/>
                    <a:pt x="6125" y="1017"/>
                  </a:cubicBezTo>
                  <a:cubicBezTo>
                    <a:pt x="6121" y="928"/>
                    <a:pt x="6068" y="873"/>
                    <a:pt x="5999" y="836"/>
                  </a:cubicBezTo>
                  <a:cubicBezTo>
                    <a:pt x="6025" y="767"/>
                    <a:pt x="6010" y="683"/>
                    <a:pt x="5949" y="634"/>
                  </a:cubicBezTo>
                  <a:cubicBezTo>
                    <a:pt x="5882" y="580"/>
                    <a:pt x="5798" y="557"/>
                    <a:pt x="5715" y="539"/>
                  </a:cubicBezTo>
                  <a:cubicBezTo>
                    <a:pt x="5637" y="522"/>
                    <a:pt x="5560" y="505"/>
                    <a:pt x="5481" y="498"/>
                  </a:cubicBezTo>
                  <a:cubicBezTo>
                    <a:pt x="5481" y="472"/>
                    <a:pt x="5479" y="447"/>
                    <a:pt x="5469" y="423"/>
                  </a:cubicBezTo>
                  <a:cubicBezTo>
                    <a:pt x="5436" y="335"/>
                    <a:pt x="5383" y="249"/>
                    <a:pt x="5308" y="190"/>
                  </a:cubicBezTo>
                  <a:cubicBezTo>
                    <a:pt x="5223" y="123"/>
                    <a:pt x="5133" y="77"/>
                    <a:pt x="5030" y="46"/>
                  </a:cubicBezTo>
                  <a:cubicBezTo>
                    <a:pt x="4927" y="17"/>
                    <a:pt x="4818" y="5"/>
                    <a:pt x="4712" y="2"/>
                  </a:cubicBezTo>
                  <a:cubicBezTo>
                    <a:pt x="4692" y="1"/>
                    <a:pt x="4673" y="0"/>
                    <a:pt x="46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03" name="Google Shape;2103;p42"/>
            <p:cNvSpPr/>
            <p:nvPr/>
          </p:nvSpPr>
          <p:spPr>
            <a:xfrm flipH="1">
              <a:off x="6570389" y="1827044"/>
              <a:ext cx="745817" cy="50814"/>
            </a:xfrm>
            <a:custGeom>
              <a:avLst/>
              <a:gdLst/>
              <a:ahLst/>
              <a:cxnLst/>
              <a:rect l="l" t="t" r="r" b="b"/>
              <a:pathLst>
                <a:path w="12203" h="821" extrusionOk="0">
                  <a:moveTo>
                    <a:pt x="8959" y="26"/>
                  </a:moveTo>
                  <a:cubicBezTo>
                    <a:pt x="8952" y="26"/>
                    <a:pt x="8946" y="26"/>
                    <a:pt x="8939" y="26"/>
                  </a:cubicBezTo>
                  <a:lnTo>
                    <a:pt x="8939" y="26"/>
                  </a:lnTo>
                  <a:cubicBezTo>
                    <a:pt x="8946" y="26"/>
                    <a:pt x="8952" y="26"/>
                    <a:pt x="8959" y="26"/>
                  </a:cubicBezTo>
                  <a:close/>
                  <a:moveTo>
                    <a:pt x="815" y="118"/>
                  </a:moveTo>
                  <a:cubicBezTo>
                    <a:pt x="809" y="118"/>
                    <a:pt x="803" y="118"/>
                    <a:pt x="798" y="119"/>
                  </a:cubicBezTo>
                  <a:lnTo>
                    <a:pt x="798" y="119"/>
                  </a:lnTo>
                  <a:cubicBezTo>
                    <a:pt x="803" y="119"/>
                    <a:pt x="809" y="118"/>
                    <a:pt x="815" y="118"/>
                  </a:cubicBezTo>
                  <a:close/>
                  <a:moveTo>
                    <a:pt x="6208" y="675"/>
                  </a:moveTo>
                  <a:cubicBezTo>
                    <a:pt x="6203" y="675"/>
                    <a:pt x="6199" y="675"/>
                    <a:pt x="6194" y="675"/>
                  </a:cubicBezTo>
                  <a:cubicBezTo>
                    <a:pt x="6199" y="675"/>
                    <a:pt x="6203" y="675"/>
                    <a:pt x="6208" y="675"/>
                  </a:cubicBezTo>
                  <a:close/>
                  <a:moveTo>
                    <a:pt x="9959" y="1"/>
                  </a:moveTo>
                  <a:cubicBezTo>
                    <a:pt x="9779" y="1"/>
                    <a:pt x="9599" y="5"/>
                    <a:pt x="9420" y="13"/>
                  </a:cubicBezTo>
                  <a:lnTo>
                    <a:pt x="9434" y="13"/>
                  </a:lnTo>
                  <a:cubicBezTo>
                    <a:pt x="9267" y="18"/>
                    <a:pt x="9102" y="19"/>
                    <a:pt x="8935" y="27"/>
                  </a:cubicBezTo>
                  <a:cubicBezTo>
                    <a:pt x="8936" y="27"/>
                    <a:pt x="8938" y="26"/>
                    <a:pt x="8939" y="26"/>
                  </a:cubicBezTo>
                  <a:lnTo>
                    <a:pt x="8939" y="26"/>
                  </a:lnTo>
                  <a:cubicBezTo>
                    <a:pt x="8906" y="27"/>
                    <a:pt x="8873" y="29"/>
                    <a:pt x="8840" y="30"/>
                  </a:cubicBezTo>
                  <a:cubicBezTo>
                    <a:pt x="8809" y="31"/>
                    <a:pt x="8778" y="31"/>
                    <a:pt x="8746" y="31"/>
                  </a:cubicBezTo>
                  <a:cubicBezTo>
                    <a:pt x="8606" y="31"/>
                    <a:pt x="8466" y="26"/>
                    <a:pt x="8326" y="26"/>
                  </a:cubicBezTo>
                  <a:cubicBezTo>
                    <a:pt x="8304" y="26"/>
                    <a:pt x="8282" y="27"/>
                    <a:pt x="8260" y="27"/>
                  </a:cubicBezTo>
                  <a:cubicBezTo>
                    <a:pt x="8071" y="29"/>
                    <a:pt x="7880" y="35"/>
                    <a:pt x="7691" y="40"/>
                  </a:cubicBezTo>
                  <a:cubicBezTo>
                    <a:pt x="7488" y="47"/>
                    <a:pt x="7286" y="49"/>
                    <a:pt x="7085" y="49"/>
                  </a:cubicBezTo>
                  <a:cubicBezTo>
                    <a:pt x="6888" y="49"/>
                    <a:pt x="6691" y="61"/>
                    <a:pt x="6495" y="66"/>
                  </a:cubicBezTo>
                  <a:cubicBezTo>
                    <a:pt x="6473" y="66"/>
                    <a:pt x="6452" y="66"/>
                    <a:pt x="6430" y="66"/>
                  </a:cubicBezTo>
                  <a:cubicBezTo>
                    <a:pt x="6262" y="66"/>
                    <a:pt x="6096" y="52"/>
                    <a:pt x="5929" y="40"/>
                  </a:cubicBezTo>
                  <a:cubicBezTo>
                    <a:pt x="5726" y="28"/>
                    <a:pt x="5524" y="31"/>
                    <a:pt x="5321" y="27"/>
                  </a:cubicBezTo>
                  <a:cubicBezTo>
                    <a:pt x="5127" y="21"/>
                    <a:pt x="4933" y="11"/>
                    <a:pt x="4739" y="5"/>
                  </a:cubicBezTo>
                  <a:cubicBezTo>
                    <a:pt x="4694" y="4"/>
                    <a:pt x="4649" y="3"/>
                    <a:pt x="4604" y="3"/>
                  </a:cubicBezTo>
                  <a:cubicBezTo>
                    <a:pt x="4454" y="3"/>
                    <a:pt x="4305" y="10"/>
                    <a:pt x="4155" y="18"/>
                  </a:cubicBezTo>
                  <a:cubicBezTo>
                    <a:pt x="4019" y="22"/>
                    <a:pt x="3884" y="23"/>
                    <a:pt x="3749" y="28"/>
                  </a:cubicBezTo>
                  <a:cubicBezTo>
                    <a:pt x="3619" y="32"/>
                    <a:pt x="3489" y="37"/>
                    <a:pt x="3360" y="37"/>
                  </a:cubicBezTo>
                  <a:cubicBezTo>
                    <a:pt x="3347" y="37"/>
                    <a:pt x="3335" y="37"/>
                    <a:pt x="3323" y="37"/>
                  </a:cubicBezTo>
                  <a:cubicBezTo>
                    <a:pt x="3292" y="37"/>
                    <a:pt x="3262" y="37"/>
                    <a:pt x="3231" y="37"/>
                  </a:cubicBezTo>
                  <a:cubicBezTo>
                    <a:pt x="3125" y="37"/>
                    <a:pt x="3019" y="38"/>
                    <a:pt x="2913" y="44"/>
                  </a:cubicBezTo>
                  <a:cubicBezTo>
                    <a:pt x="2789" y="51"/>
                    <a:pt x="2664" y="61"/>
                    <a:pt x="2540" y="68"/>
                  </a:cubicBezTo>
                  <a:cubicBezTo>
                    <a:pt x="2339" y="74"/>
                    <a:pt x="2139" y="75"/>
                    <a:pt x="1939" y="78"/>
                  </a:cubicBezTo>
                  <a:cubicBezTo>
                    <a:pt x="1737" y="81"/>
                    <a:pt x="1535" y="91"/>
                    <a:pt x="1333" y="103"/>
                  </a:cubicBezTo>
                  <a:cubicBezTo>
                    <a:pt x="1153" y="109"/>
                    <a:pt x="973" y="110"/>
                    <a:pt x="792" y="119"/>
                  </a:cubicBezTo>
                  <a:cubicBezTo>
                    <a:pt x="794" y="119"/>
                    <a:pt x="796" y="119"/>
                    <a:pt x="798" y="119"/>
                  </a:cubicBezTo>
                  <a:lnTo>
                    <a:pt x="798" y="119"/>
                  </a:lnTo>
                  <a:cubicBezTo>
                    <a:pt x="764" y="120"/>
                    <a:pt x="730" y="121"/>
                    <a:pt x="696" y="121"/>
                  </a:cubicBezTo>
                  <a:cubicBezTo>
                    <a:pt x="684" y="121"/>
                    <a:pt x="671" y="121"/>
                    <a:pt x="658" y="121"/>
                  </a:cubicBezTo>
                  <a:lnTo>
                    <a:pt x="486" y="114"/>
                  </a:lnTo>
                  <a:cubicBezTo>
                    <a:pt x="424" y="107"/>
                    <a:pt x="358" y="96"/>
                    <a:pt x="293" y="96"/>
                  </a:cubicBezTo>
                  <a:cubicBezTo>
                    <a:pt x="226" y="96"/>
                    <a:pt x="162" y="108"/>
                    <a:pt x="108" y="149"/>
                  </a:cubicBezTo>
                  <a:cubicBezTo>
                    <a:pt x="36" y="204"/>
                    <a:pt x="4" y="308"/>
                    <a:pt x="52" y="389"/>
                  </a:cubicBezTo>
                  <a:cubicBezTo>
                    <a:pt x="65" y="412"/>
                    <a:pt x="82" y="430"/>
                    <a:pt x="101" y="446"/>
                  </a:cubicBezTo>
                  <a:cubicBezTo>
                    <a:pt x="56" y="473"/>
                    <a:pt x="21" y="517"/>
                    <a:pt x="13" y="575"/>
                  </a:cubicBezTo>
                  <a:cubicBezTo>
                    <a:pt x="1" y="656"/>
                    <a:pt x="45" y="741"/>
                    <a:pt x="122" y="772"/>
                  </a:cubicBezTo>
                  <a:cubicBezTo>
                    <a:pt x="163" y="789"/>
                    <a:pt x="207" y="795"/>
                    <a:pt x="251" y="796"/>
                  </a:cubicBezTo>
                  <a:cubicBezTo>
                    <a:pt x="274" y="800"/>
                    <a:pt x="297" y="803"/>
                    <a:pt x="320" y="808"/>
                  </a:cubicBezTo>
                  <a:cubicBezTo>
                    <a:pt x="352" y="813"/>
                    <a:pt x="385" y="818"/>
                    <a:pt x="418" y="819"/>
                  </a:cubicBezTo>
                  <a:cubicBezTo>
                    <a:pt x="424" y="820"/>
                    <a:pt x="430" y="820"/>
                    <a:pt x="436" y="820"/>
                  </a:cubicBezTo>
                  <a:cubicBezTo>
                    <a:pt x="442" y="820"/>
                    <a:pt x="448" y="820"/>
                    <a:pt x="454" y="819"/>
                  </a:cubicBezTo>
                  <a:cubicBezTo>
                    <a:pt x="487" y="818"/>
                    <a:pt x="519" y="815"/>
                    <a:pt x="552" y="809"/>
                  </a:cubicBezTo>
                  <a:cubicBezTo>
                    <a:pt x="656" y="793"/>
                    <a:pt x="760" y="784"/>
                    <a:pt x="866" y="779"/>
                  </a:cubicBezTo>
                  <a:lnTo>
                    <a:pt x="860" y="779"/>
                  </a:lnTo>
                  <a:cubicBezTo>
                    <a:pt x="1086" y="772"/>
                    <a:pt x="1311" y="757"/>
                    <a:pt x="1536" y="747"/>
                  </a:cubicBezTo>
                  <a:cubicBezTo>
                    <a:pt x="1733" y="738"/>
                    <a:pt x="1931" y="730"/>
                    <a:pt x="2128" y="721"/>
                  </a:cubicBezTo>
                  <a:cubicBezTo>
                    <a:pt x="2316" y="712"/>
                    <a:pt x="2503" y="689"/>
                    <a:pt x="2691" y="672"/>
                  </a:cubicBezTo>
                  <a:cubicBezTo>
                    <a:pt x="2760" y="671"/>
                    <a:pt x="2828" y="671"/>
                    <a:pt x="2896" y="671"/>
                  </a:cubicBezTo>
                  <a:cubicBezTo>
                    <a:pt x="3218" y="671"/>
                    <a:pt x="3541" y="678"/>
                    <a:pt x="3862" y="682"/>
                  </a:cubicBezTo>
                  <a:cubicBezTo>
                    <a:pt x="3890" y="682"/>
                    <a:pt x="3917" y="682"/>
                    <a:pt x="3944" y="682"/>
                  </a:cubicBezTo>
                  <a:cubicBezTo>
                    <a:pt x="4108" y="682"/>
                    <a:pt x="4273" y="677"/>
                    <a:pt x="4436" y="677"/>
                  </a:cubicBezTo>
                  <a:cubicBezTo>
                    <a:pt x="4620" y="677"/>
                    <a:pt x="4806" y="682"/>
                    <a:pt x="4991" y="682"/>
                  </a:cubicBezTo>
                  <a:cubicBezTo>
                    <a:pt x="5009" y="682"/>
                    <a:pt x="5027" y="682"/>
                    <a:pt x="5046" y="682"/>
                  </a:cubicBezTo>
                  <a:cubicBezTo>
                    <a:pt x="5065" y="682"/>
                    <a:pt x="5085" y="682"/>
                    <a:pt x="5104" y="682"/>
                  </a:cubicBezTo>
                  <a:cubicBezTo>
                    <a:pt x="5298" y="682"/>
                    <a:pt x="5491" y="684"/>
                    <a:pt x="5685" y="684"/>
                  </a:cubicBezTo>
                  <a:cubicBezTo>
                    <a:pt x="5863" y="684"/>
                    <a:pt x="6040" y="682"/>
                    <a:pt x="6218" y="674"/>
                  </a:cubicBezTo>
                  <a:lnTo>
                    <a:pt x="6218" y="674"/>
                  </a:lnTo>
                  <a:cubicBezTo>
                    <a:pt x="6215" y="674"/>
                    <a:pt x="6211" y="675"/>
                    <a:pt x="6208" y="675"/>
                  </a:cubicBezTo>
                  <a:lnTo>
                    <a:pt x="6208" y="675"/>
                  </a:lnTo>
                  <a:cubicBezTo>
                    <a:pt x="6243" y="674"/>
                    <a:pt x="6278" y="674"/>
                    <a:pt x="6312" y="674"/>
                  </a:cubicBezTo>
                  <a:cubicBezTo>
                    <a:pt x="6400" y="674"/>
                    <a:pt x="6487" y="676"/>
                    <a:pt x="6573" y="684"/>
                  </a:cubicBezTo>
                  <a:cubicBezTo>
                    <a:pt x="6702" y="695"/>
                    <a:pt x="6828" y="704"/>
                    <a:pt x="6957" y="707"/>
                  </a:cubicBezTo>
                  <a:cubicBezTo>
                    <a:pt x="7034" y="709"/>
                    <a:pt x="7111" y="713"/>
                    <a:pt x="7189" y="717"/>
                  </a:cubicBezTo>
                  <a:cubicBezTo>
                    <a:pt x="7314" y="723"/>
                    <a:pt x="7439" y="729"/>
                    <a:pt x="7565" y="730"/>
                  </a:cubicBezTo>
                  <a:cubicBezTo>
                    <a:pt x="7656" y="730"/>
                    <a:pt x="7749" y="730"/>
                    <a:pt x="7840" y="735"/>
                  </a:cubicBezTo>
                  <a:cubicBezTo>
                    <a:pt x="7936" y="740"/>
                    <a:pt x="8033" y="747"/>
                    <a:pt x="8127" y="754"/>
                  </a:cubicBezTo>
                  <a:cubicBezTo>
                    <a:pt x="8318" y="765"/>
                    <a:pt x="8509" y="785"/>
                    <a:pt x="8700" y="795"/>
                  </a:cubicBezTo>
                  <a:cubicBezTo>
                    <a:pt x="8754" y="798"/>
                    <a:pt x="8809" y="799"/>
                    <a:pt x="8863" y="799"/>
                  </a:cubicBezTo>
                  <a:cubicBezTo>
                    <a:pt x="9004" y="799"/>
                    <a:pt x="9144" y="792"/>
                    <a:pt x="9285" y="786"/>
                  </a:cubicBezTo>
                  <a:cubicBezTo>
                    <a:pt x="9293" y="786"/>
                    <a:pt x="9302" y="786"/>
                    <a:pt x="9311" y="786"/>
                  </a:cubicBezTo>
                  <a:cubicBezTo>
                    <a:pt x="9403" y="786"/>
                    <a:pt x="9495" y="791"/>
                    <a:pt x="9586" y="795"/>
                  </a:cubicBezTo>
                  <a:cubicBezTo>
                    <a:pt x="9683" y="800"/>
                    <a:pt x="9779" y="804"/>
                    <a:pt x="9876" y="805"/>
                  </a:cubicBezTo>
                  <a:cubicBezTo>
                    <a:pt x="9967" y="804"/>
                    <a:pt x="10062" y="805"/>
                    <a:pt x="10154" y="795"/>
                  </a:cubicBezTo>
                  <a:cubicBezTo>
                    <a:pt x="10242" y="786"/>
                    <a:pt x="10329" y="776"/>
                    <a:pt x="10417" y="770"/>
                  </a:cubicBezTo>
                  <a:cubicBezTo>
                    <a:pt x="10473" y="768"/>
                    <a:pt x="10529" y="767"/>
                    <a:pt x="10584" y="767"/>
                  </a:cubicBezTo>
                  <a:cubicBezTo>
                    <a:pt x="10585" y="767"/>
                    <a:pt x="10586" y="767"/>
                    <a:pt x="10587" y="767"/>
                  </a:cubicBezTo>
                  <a:cubicBezTo>
                    <a:pt x="10652" y="767"/>
                    <a:pt x="10710" y="733"/>
                    <a:pt x="10744" y="682"/>
                  </a:cubicBezTo>
                  <a:cubicBezTo>
                    <a:pt x="10904" y="689"/>
                    <a:pt x="11064" y="697"/>
                    <a:pt x="11224" y="708"/>
                  </a:cubicBezTo>
                  <a:cubicBezTo>
                    <a:pt x="11327" y="715"/>
                    <a:pt x="11430" y="722"/>
                    <a:pt x="11534" y="730"/>
                  </a:cubicBezTo>
                  <a:cubicBezTo>
                    <a:pt x="11599" y="734"/>
                    <a:pt x="11663" y="738"/>
                    <a:pt x="11728" y="738"/>
                  </a:cubicBezTo>
                  <a:cubicBezTo>
                    <a:pt x="11755" y="738"/>
                    <a:pt x="11782" y="737"/>
                    <a:pt x="11809" y="736"/>
                  </a:cubicBezTo>
                  <a:cubicBezTo>
                    <a:pt x="11915" y="730"/>
                    <a:pt x="12037" y="715"/>
                    <a:pt x="12117" y="639"/>
                  </a:cubicBezTo>
                  <a:cubicBezTo>
                    <a:pt x="12156" y="602"/>
                    <a:pt x="12187" y="553"/>
                    <a:pt x="12195" y="500"/>
                  </a:cubicBezTo>
                  <a:cubicBezTo>
                    <a:pt x="12203" y="449"/>
                    <a:pt x="12196" y="401"/>
                    <a:pt x="12181" y="352"/>
                  </a:cubicBezTo>
                  <a:cubicBezTo>
                    <a:pt x="12157" y="271"/>
                    <a:pt x="12118" y="175"/>
                    <a:pt x="12043" y="131"/>
                  </a:cubicBezTo>
                  <a:cubicBezTo>
                    <a:pt x="11987" y="99"/>
                    <a:pt x="11927" y="94"/>
                    <a:pt x="11863" y="90"/>
                  </a:cubicBezTo>
                  <a:cubicBezTo>
                    <a:pt x="11823" y="86"/>
                    <a:pt x="11783" y="84"/>
                    <a:pt x="11743" y="81"/>
                  </a:cubicBezTo>
                  <a:cubicBezTo>
                    <a:pt x="11751" y="81"/>
                    <a:pt x="11759" y="82"/>
                    <a:pt x="11767" y="82"/>
                  </a:cubicBezTo>
                  <a:cubicBezTo>
                    <a:pt x="11744" y="81"/>
                    <a:pt x="11722" y="78"/>
                    <a:pt x="11701" y="76"/>
                  </a:cubicBezTo>
                  <a:cubicBezTo>
                    <a:pt x="11512" y="58"/>
                    <a:pt x="11322" y="42"/>
                    <a:pt x="11134" y="36"/>
                  </a:cubicBezTo>
                  <a:cubicBezTo>
                    <a:pt x="10948" y="30"/>
                    <a:pt x="10762" y="32"/>
                    <a:pt x="10576" y="20"/>
                  </a:cubicBezTo>
                  <a:cubicBezTo>
                    <a:pt x="10370" y="6"/>
                    <a:pt x="10165" y="1"/>
                    <a:pt x="995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4" name="Google Shape;2104;p42"/>
            <p:cNvSpPr/>
            <p:nvPr/>
          </p:nvSpPr>
          <p:spPr>
            <a:xfrm flipH="1">
              <a:off x="7129186" y="1771341"/>
              <a:ext cx="22980" cy="22962"/>
            </a:xfrm>
            <a:custGeom>
              <a:avLst/>
              <a:gdLst/>
              <a:ahLst/>
              <a:cxnLst/>
              <a:rect l="l" t="t" r="r" b="b"/>
              <a:pathLst>
                <a:path w="376" h="371" extrusionOk="0">
                  <a:moveTo>
                    <a:pt x="185" y="0"/>
                  </a:moveTo>
                  <a:cubicBezTo>
                    <a:pt x="88" y="0"/>
                    <a:pt x="5" y="83"/>
                    <a:pt x="3" y="180"/>
                  </a:cubicBezTo>
                  <a:cubicBezTo>
                    <a:pt x="0" y="283"/>
                    <a:pt x="83" y="365"/>
                    <a:pt x="183" y="370"/>
                  </a:cubicBezTo>
                  <a:cubicBezTo>
                    <a:pt x="186" y="370"/>
                    <a:pt x="189" y="370"/>
                    <a:pt x="191" y="370"/>
                  </a:cubicBezTo>
                  <a:cubicBezTo>
                    <a:pt x="288" y="370"/>
                    <a:pt x="370" y="286"/>
                    <a:pt x="373" y="190"/>
                  </a:cubicBezTo>
                  <a:cubicBezTo>
                    <a:pt x="376" y="87"/>
                    <a:pt x="293" y="4"/>
                    <a:pt x="193" y="1"/>
                  </a:cubicBezTo>
                  <a:cubicBezTo>
                    <a:pt x="190" y="0"/>
                    <a:pt x="187" y="0"/>
                    <a:pt x="185" y="0"/>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5" name="Google Shape;2105;p42"/>
            <p:cNvSpPr/>
            <p:nvPr/>
          </p:nvSpPr>
          <p:spPr>
            <a:xfrm flipH="1">
              <a:off x="7101928" y="1793375"/>
              <a:ext cx="1711" cy="866"/>
            </a:xfrm>
            <a:custGeom>
              <a:avLst/>
              <a:gdLst/>
              <a:ahLst/>
              <a:cxnLst/>
              <a:rect l="l" t="t" r="r" b="b"/>
              <a:pathLst>
                <a:path w="28" h="14" extrusionOk="0">
                  <a:moveTo>
                    <a:pt x="27" y="0"/>
                  </a:moveTo>
                  <a:lnTo>
                    <a:pt x="27" y="0"/>
                  </a:lnTo>
                  <a:cubicBezTo>
                    <a:pt x="27" y="1"/>
                    <a:pt x="26" y="1"/>
                    <a:pt x="25" y="1"/>
                  </a:cubicBezTo>
                  <a:lnTo>
                    <a:pt x="25" y="1"/>
                  </a:lnTo>
                  <a:cubicBezTo>
                    <a:pt x="26" y="1"/>
                    <a:pt x="27" y="1"/>
                    <a:pt x="27" y="0"/>
                  </a:cubicBezTo>
                  <a:close/>
                  <a:moveTo>
                    <a:pt x="25" y="1"/>
                  </a:moveTo>
                  <a:lnTo>
                    <a:pt x="25" y="1"/>
                  </a:lnTo>
                  <a:cubicBezTo>
                    <a:pt x="22" y="3"/>
                    <a:pt x="18" y="5"/>
                    <a:pt x="14" y="7"/>
                  </a:cubicBezTo>
                  <a:lnTo>
                    <a:pt x="14" y="7"/>
                  </a:lnTo>
                  <a:cubicBezTo>
                    <a:pt x="17" y="6"/>
                    <a:pt x="19" y="5"/>
                    <a:pt x="22" y="4"/>
                  </a:cubicBezTo>
                  <a:cubicBezTo>
                    <a:pt x="23" y="3"/>
                    <a:pt x="24" y="2"/>
                    <a:pt x="25" y="1"/>
                  </a:cubicBezTo>
                  <a:close/>
                  <a:moveTo>
                    <a:pt x="14" y="7"/>
                  </a:moveTo>
                  <a:cubicBezTo>
                    <a:pt x="9" y="9"/>
                    <a:pt x="5" y="12"/>
                    <a:pt x="0" y="14"/>
                  </a:cubicBezTo>
                  <a:cubicBezTo>
                    <a:pt x="5" y="12"/>
                    <a:pt x="10" y="10"/>
                    <a:pt x="14" y="7"/>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6" name="Google Shape;2106;p42"/>
            <p:cNvSpPr/>
            <p:nvPr/>
          </p:nvSpPr>
          <p:spPr>
            <a:xfrm flipH="1">
              <a:off x="7094410" y="1771403"/>
              <a:ext cx="26708" cy="23767"/>
            </a:xfrm>
            <a:custGeom>
              <a:avLst/>
              <a:gdLst/>
              <a:ahLst/>
              <a:cxnLst/>
              <a:rect l="l" t="t" r="r" b="b"/>
              <a:pathLst>
                <a:path w="437" h="384" extrusionOk="0">
                  <a:moveTo>
                    <a:pt x="239" y="1"/>
                  </a:moveTo>
                  <a:cubicBezTo>
                    <a:pt x="207" y="1"/>
                    <a:pt x="174" y="9"/>
                    <a:pt x="145" y="25"/>
                  </a:cubicBezTo>
                  <a:cubicBezTo>
                    <a:pt x="123" y="33"/>
                    <a:pt x="102" y="46"/>
                    <a:pt x="84" y="65"/>
                  </a:cubicBezTo>
                  <a:cubicBezTo>
                    <a:pt x="0" y="149"/>
                    <a:pt x="9" y="295"/>
                    <a:pt x="116" y="357"/>
                  </a:cubicBezTo>
                  <a:cubicBezTo>
                    <a:pt x="143" y="375"/>
                    <a:pt x="172" y="383"/>
                    <a:pt x="200" y="384"/>
                  </a:cubicBezTo>
                  <a:cubicBezTo>
                    <a:pt x="202" y="384"/>
                    <a:pt x="204" y="384"/>
                    <a:pt x="206" y="384"/>
                  </a:cubicBezTo>
                  <a:cubicBezTo>
                    <a:pt x="244" y="384"/>
                    <a:pt x="283" y="372"/>
                    <a:pt x="318" y="352"/>
                  </a:cubicBezTo>
                  <a:lnTo>
                    <a:pt x="318" y="352"/>
                  </a:lnTo>
                  <a:cubicBezTo>
                    <a:pt x="317" y="353"/>
                    <a:pt x="315" y="354"/>
                    <a:pt x="314" y="355"/>
                  </a:cubicBezTo>
                  <a:cubicBezTo>
                    <a:pt x="360" y="330"/>
                    <a:pt x="402" y="290"/>
                    <a:pt x="414" y="236"/>
                  </a:cubicBezTo>
                  <a:cubicBezTo>
                    <a:pt x="437" y="139"/>
                    <a:pt x="388" y="37"/>
                    <a:pt x="287" y="8"/>
                  </a:cubicBezTo>
                  <a:cubicBezTo>
                    <a:pt x="272" y="3"/>
                    <a:pt x="255" y="1"/>
                    <a:pt x="239" y="1"/>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107" name="Google Shape;2107;p42"/>
            <p:cNvSpPr/>
            <p:nvPr/>
          </p:nvSpPr>
          <p:spPr>
            <a:xfrm flipH="1">
              <a:off x="6793468" y="1774869"/>
              <a:ext cx="26525" cy="23210"/>
            </a:xfrm>
            <a:custGeom>
              <a:avLst/>
              <a:gdLst/>
              <a:ahLst/>
              <a:cxnLst/>
              <a:rect l="l" t="t" r="r" b="b"/>
              <a:pathLst>
                <a:path w="434" h="375" extrusionOk="0">
                  <a:moveTo>
                    <a:pt x="230" y="0"/>
                  </a:moveTo>
                  <a:cubicBezTo>
                    <a:pt x="225" y="0"/>
                    <a:pt x="220" y="0"/>
                    <a:pt x="215" y="1"/>
                  </a:cubicBezTo>
                  <a:cubicBezTo>
                    <a:pt x="212" y="1"/>
                    <a:pt x="209" y="1"/>
                    <a:pt x="206" y="1"/>
                  </a:cubicBezTo>
                  <a:cubicBezTo>
                    <a:pt x="184" y="1"/>
                    <a:pt x="162" y="4"/>
                    <a:pt x="141" y="14"/>
                  </a:cubicBezTo>
                  <a:cubicBezTo>
                    <a:pt x="141" y="14"/>
                    <a:pt x="141" y="16"/>
                    <a:pt x="140" y="16"/>
                  </a:cubicBezTo>
                  <a:lnTo>
                    <a:pt x="141" y="16"/>
                  </a:lnTo>
                  <a:cubicBezTo>
                    <a:pt x="126" y="21"/>
                    <a:pt x="112" y="28"/>
                    <a:pt x="98" y="37"/>
                  </a:cubicBezTo>
                  <a:cubicBezTo>
                    <a:pt x="21" y="89"/>
                    <a:pt x="0" y="197"/>
                    <a:pt x="43" y="275"/>
                  </a:cubicBezTo>
                  <a:cubicBezTo>
                    <a:pt x="72" y="331"/>
                    <a:pt x="136" y="371"/>
                    <a:pt x="202" y="375"/>
                  </a:cubicBezTo>
                  <a:cubicBezTo>
                    <a:pt x="214" y="375"/>
                    <a:pt x="228" y="374"/>
                    <a:pt x="241" y="371"/>
                  </a:cubicBezTo>
                  <a:cubicBezTo>
                    <a:pt x="252" y="370"/>
                    <a:pt x="262" y="369"/>
                    <a:pt x="273" y="367"/>
                  </a:cubicBezTo>
                  <a:cubicBezTo>
                    <a:pt x="370" y="339"/>
                    <a:pt x="434" y="245"/>
                    <a:pt x="411" y="144"/>
                  </a:cubicBezTo>
                  <a:cubicBezTo>
                    <a:pt x="392" y="62"/>
                    <a:pt x="313" y="0"/>
                    <a:pt x="23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08" name="Google Shape;2108;p42"/>
            <p:cNvSpPr/>
            <p:nvPr/>
          </p:nvSpPr>
          <p:spPr>
            <a:xfrm flipH="1">
              <a:off x="6553887" y="1611411"/>
              <a:ext cx="777353" cy="282911"/>
            </a:xfrm>
            <a:custGeom>
              <a:avLst/>
              <a:gdLst/>
              <a:ahLst/>
              <a:cxnLst/>
              <a:rect l="l" t="t" r="r" b="b"/>
              <a:pathLst>
                <a:path w="12719" h="4571" extrusionOk="0">
                  <a:moveTo>
                    <a:pt x="6519" y="1552"/>
                  </a:moveTo>
                  <a:cubicBezTo>
                    <a:pt x="6519" y="1553"/>
                    <a:pt x="6519" y="1554"/>
                    <a:pt x="6520" y="1554"/>
                  </a:cubicBezTo>
                  <a:cubicBezTo>
                    <a:pt x="6519" y="1554"/>
                    <a:pt x="6519" y="1553"/>
                    <a:pt x="6519" y="1552"/>
                  </a:cubicBezTo>
                  <a:close/>
                  <a:moveTo>
                    <a:pt x="1917" y="2785"/>
                  </a:moveTo>
                  <a:cubicBezTo>
                    <a:pt x="1919" y="2785"/>
                    <a:pt x="1921" y="2786"/>
                    <a:pt x="1922" y="2786"/>
                  </a:cubicBezTo>
                  <a:lnTo>
                    <a:pt x="1922" y="2786"/>
                  </a:lnTo>
                  <a:lnTo>
                    <a:pt x="1917" y="2785"/>
                  </a:lnTo>
                  <a:close/>
                  <a:moveTo>
                    <a:pt x="152" y="3478"/>
                  </a:moveTo>
                  <a:cubicBezTo>
                    <a:pt x="151" y="3483"/>
                    <a:pt x="149" y="3488"/>
                    <a:pt x="148" y="3492"/>
                  </a:cubicBezTo>
                  <a:lnTo>
                    <a:pt x="148" y="3492"/>
                  </a:lnTo>
                  <a:cubicBezTo>
                    <a:pt x="149" y="3488"/>
                    <a:pt x="150" y="3483"/>
                    <a:pt x="152" y="3478"/>
                  </a:cubicBezTo>
                  <a:close/>
                  <a:moveTo>
                    <a:pt x="528" y="3493"/>
                  </a:moveTo>
                  <a:cubicBezTo>
                    <a:pt x="527" y="3494"/>
                    <a:pt x="527" y="3495"/>
                    <a:pt x="527" y="3496"/>
                  </a:cubicBezTo>
                  <a:cubicBezTo>
                    <a:pt x="527" y="3495"/>
                    <a:pt x="527" y="3494"/>
                    <a:pt x="528" y="3493"/>
                  </a:cubicBezTo>
                  <a:close/>
                  <a:moveTo>
                    <a:pt x="510" y="3567"/>
                  </a:moveTo>
                  <a:cubicBezTo>
                    <a:pt x="509" y="3571"/>
                    <a:pt x="508" y="3575"/>
                    <a:pt x="507" y="3579"/>
                  </a:cubicBezTo>
                  <a:lnTo>
                    <a:pt x="507" y="3579"/>
                  </a:lnTo>
                  <a:cubicBezTo>
                    <a:pt x="508" y="3575"/>
                    <a:pt x="509" y="3571"/>
                    <a:pt x="510" y="3567"/>
                  </a:cubicBezTo>
                  <a:close/>
                  <a:moveTo>
                    <a:pt x="12001" y="4168"/>
                  </a:moveTo>
                  <a:cubicBezTo>
                    <a:pt x="11996" y="4168"/>
                    <a:pt x="11992" y="4168"/>
                    <a:pt x="11988" y="4168"/>
                  </a:cubicBezTo>
                  <a:lnTo>
                    <a:pt x="11988" y="4168"/>
                  </a:lnTo>
                  <a:cubicBezTo>
                    <a:pt x="11992" y="4168"/>
                    <a:pt x="11996" y="4168"/>
                    <a:pt x="12001" y="4168"/>
                  </a:cubicBezTo>
                  <a:close/>
                  <a:moveTo>
                    <a:pt x="4330" y="371"/>
                  </a:moveTo>
                  <a:cubicBezTo>
                    <a:pt x="4452" y="371"/>
                    <a:pt x="4572" y="375"/>
                    <a:pt x="4694" y="386"/>
                  </a:cubicBezTo>
                  <a:cubicBezTo>
                    <a:pt x="4789" y="397"/>
                    <a:pt x="4882" y="412"/>
                    <a:pt x="4977" y="431"/>
                  </a:cubicBezTo>
                  <a:cubicBezTo>
                    <a:pt x="5060" y="454"/>
                    <a:pt x="5139" y="482"/>
                    <a:pt x="5217" y="511"/>
                  </a:cubicBezTo>
                  <a:cubicBezTo>
                    <a:pt x="5316" y="555"/>
                    <a:pt x="5412" y="602"/>
                    <a:pt x="5507" y="652"/>
                  </a:cubicBezTo>
                  <a:cubicBezTo>
                    <a:pt x="5501" y="649"/>
                    <a:pt x="5496" y="645"/>
                    <a:pt x="5491" y="642"/>
                  </a:cubicBezTo>
                  <a:lnTo>
                    <a:pt x="5491" y="642"/>
                  </a:lnTo>
                  <a:cubicBezTo>
                    <a:pt x="5665" y="740"/>
                    <a:pt x="5834" y="845"/>
                    <a:pt x="5997" y="960"/>
                  </a:cubicBezTo>
                  <a:cubicBezTo>
                    <a:pt x="6106" y="1044"/>
                    <a:pt x="6215" y="1131"/>
                    <a:pt x="6314" y="1226"/>
                  </a:cubicBezTo>
                  <a:cubicBezTo>
                    <a:pt x="6329" y="1242"/>
                    <a:pt x="6344" y="1259"/>
                    <a:pt x="6359" y="1276"/>
                  </a:cubicBezTo>
                  <a:cubicBezTo>
                    <a:pt x="6369" y="1291"/>
                    <a:pt x="6380" y="1306"/>
                    <a:pt x="6389" y="1321"/>
                  </a:cubicBezTo>
                  <a:cubicBezTo>
                    <a:pt x="6434" y="1398"/>
                    <a:pt x="6474" y="1476"/>
                    <a:pt x="6519" y="1552"/>
                  </a:cubicBezTo>
                  <a:lnTo>
                    <a:pt x="6519" y="1552"/>
                  </a:lnTo>
                  <a:cubicBezTo>
                    <a:pt x="6518" y="1551"/>
                    <a:pt x="6518" y="1551"/>
                    <a:pt x="6518" y="1550"/>
                  </a:cubicBezTo>
                  <a:lnTo>
                    <a:pt x="6518" y="1550"/>
                  </a:lnTo>
                  <a:cubicBezTo>
                    <a:pt x="6563" y="1630"/>
                    <a:pt x="6603" y="1713"/>
                    <a:pt x="6655" y="1790"/>
                  </a:cubicBezTo>
                  <a:cubicBezTo>
                    <a:pt x="6672" y="1816"/>
                    <a:pt x="6689" y="1840"/>
                    <a:pt x="6706" y="1865"/>
                  </a:cubicBezTo>
                  <a:cubicBezTo>
                    <a:pt x="6714" y="1872"/>
                    <a:pt x="6722" y="1880"/>
                    <a:pt x="6727" y="1889"/>
                  </a:cubicBezTo>
                  <a:cubicBezTo>
                    <a:pt x="6737" y="1904"/>
                    <a:pt x="6745" y="1918"/>
                    <a:pt x="6753" y="1933"/>
                  </a:cubicBezTo>
                  <a:cubicBezTo>
                    <a:pt x="6767" y="1953"/>
                    <a:pt x="6780" y="1973"/>
                    <a:pt x="6792" y="1993"/>
                  </a:cubicBezTo>
                  <a:lnTo>
                    <a:pt x="6792" y="1993"/>
                  </a:lnTo>
                  <a:cubicBezTo>
                    <a:pt x="6792" y="1993"/>
                    <a:pt x="6791" y="1992"/>
                    <a:pt x="6791" y="1991"/>
                  </a:cubicBezTo>
                  <a:lnTo>
                    <a:pt x="6791" y="1991"/>
                  </a:lnTo>
                  <a:cubicBezTo>
                    <a:pt x="6793" y="1995"/>
                    <a:pt x="6795" y="1999"/>
                    <a:pt x="6798" y="2003"/>
                  </a:cubicBezTo>
                  <a:cubicBezTo>
                    <a:pt x="6796" y="1999"/>
                    <a:pt x="6794" y="1996"/>
                    <a:pt x="6792" y="1993"/>
                  </a:cubicBezTo>
                  <a:lnTo>
                    <a:pt x="6792" y="1993"/>
                  </a:lnTo>
                  <a:cubicBezTo>
                    <a:pt x="6794" y="1996"/>
                    <a:pt x="6797" y="2000"/>
                    <a:pt x="6799" y="2005"/>
                  </a:cubicBezTo>
                  <a:cubicBezTo>
                    <a:pt x="6808" y="2020"/>
                    <a:pt x="6815" y="2035"/>
                    <a:pt x="6822" y="2051"/>
                  </a:cubicBezTo>
                  <a:cubicBezTo>
                    <a:pt x="6822" y="2052"/>
                    <a:pt x="6822" y="2052"/>
                    <a:pt x="6823" y="2053"/>
                  </a:cubicBezTo>
                  <a:cubicBezTo>
                    <a:pt x="6821" y="2054"/>
                    <a:pt x="6818" y="2056"/>
                    <a:pt x="6816" y="2059"/>
                  </a:cubicBezTo>
                  <a:cubicBezTo>
                    <a:pt x="6830" y="2087"/>
                    <a:pt x="6842" y="2116"/>
                    <a:pt x="6855" y="2144"/>
                  </a:cubicBezTo>
                  <a:cubicBezTo>
                    <a:pt x="6861" y="2158"/>
                    <a:pt x="6866" y="2172"/>
                    <a:pt x="6872" y="2185"/>
                  </a:cubicBezTo>
                  <a:cubicBezTo>
                    <a:pt x="6880" y="2203"/>
                    <a:pt x="6888" y="2221"/>
                    <a:pt x="6896" y="2238"/>
                  </a:cubicBezTo>
                  <a:cubicBezTo>
                    <a:pt x="6914" y="2264"/>
                    <a:pt x="6929" y="2293"/>
                    <a:pt x="6944" y="2322"/>
                  </a:cubicBezTo>
                  <a:cubicBezTo>
                    <a:pt x="6945" y="2323"/>
                    <a:pt x="6945" y="2324"/>
                    <a:pt x="6946" y="2325"/>
                  </a:cubicBezTo>
                  <a:cubicBezTo>
                    <a:pt x="6998" y="2293"/>
                    <a:pt x="7052" y="2262"/>
                    <a:pt x="7105" y="2234"/>
                  </a:cubicBezTo>
                  <a:cubicBezTo>
                    <a:pt x="7111" y="2231"/>
                    <a:pt x="7117" y="2228"/>
                    <a:pt x="7121" y="2226"/>
                  </a:cubicBezTo>
                  <a:cubicBezTo>
                    <a:pt x="7128" y="2222"/>
                    <a:pt x="7134" y="2219"/>
                    <a:pt x="7141" y="2215"/>
                  </a:cubicBezTo>
                  <a:cubicBezTo>
                    <a:pt x="7191" y="2182"/>
                    <a:pt x="7241" y="2149"/>
                    <a:pt x="7292" y="2116"/>
                  </a:cubicBezTo>
                  <a:cubicBezTo>
                    <a:pt x="7317" y="2101"/>
                    <a:pt x="7342" y="2084"/>
                    <a:pt x="7367" y="2068"/>
                  </a:cubicBezTo>
                  <a:cubicBezTo>
                    <a:pt x="7393" y="2051"/>
                    <a:pt x="7421" y="2031"/>
                    <a:pt x="7449" y="2017"/>
                  </a:cubicBezTo>
                  <a:cubicBezTo>
                    <a:pt x="7527" y="1965"/>
                    <a:pt x="7606" y="1913"/>
                    <a:pt x="7687" y="1864"/>
                  </a:cubicBezTo>
                  <a:cubicBezTo>
                    <a:pt x="7731" y="1840"/>
                    <a:pt x="7774" y="1818"/>
                    <a:pt x="7820" y="1798"/>
                  </a:cubicBezTo>
                  <a:cubicBezTo>
                    <a:pt x="7857" y="1783"/>
                    <a:pt x="7894" y="1770"/>
                    <a:pt x="7932" y="1759"/>
                  </a:cubicBezTo>
                  <a:lnTo>
                    <a:pt x="7932" y="1759"/>
                  </a:lnTo>
                  <a:cubicBezTo>
                    <a:pt x="7927" y="1760"/>
                    <a:pt x="7924" y="1760"/>
                    <a:pt x="7919" y="1761"/>
                  </a:cubicBezTo>
                  <a:cubicBezTo>
                    <a:pt x="7924" y="1760"/>
                    <a:pt x="7929" y="1759"/>
                    <a:pt x="7934" y="1758"/>
                  </a:cubicBezTo>
                  <a:cubicBezTo>
                    <a:pt x="7934" y="1758"/>
                    <a:pt x="7935" y="1758"/>
                    <a:pt x="7937" y="1757"/>
                  </a:cubicBezTo>
                  <a:cubicBezTo>
                    <a:pt x="7974" y="1749"/>
                    <a:pt x="8013" y="1740"/>
                    <a:pt x="8051" y="1733"/>
                  </a:cubicBezTo>
                  <a:cubicBezTo>
                    <a:pt x="8136" y="1722"/>
                    <a:pt x="8218" y="1716"/>
                    <a:pt x="8301" y="1712"/>
                  </a:cubicBezTo>
                  <a:cubicBezTo>
                    <a:pt x="8345" y="1713"/>
                    <a:pt x="8389" y="1716"/>
                    <a:pt x="8434" y="1718"/>
                  </a:cubicBezTo>
                  <a:cubicBezTo>
                    <a:pt x="8527" y="1732"/>
                    <a:pt x="8618" y="1749"/>
                    <a:pt x="8708" y="1770"/>
                  </a:cubicBezTo>
                  <a:cubicBezTo>
                    <a:pt x="8739" y="1778"/>
                    <a:pt x="8770" y="1788"/>
                    <a:pt x="8800" y="1799"/>
                  </a:cubicBezTo>
                  <a:cubicBezTo>
                    <a:pt x="8855" y="1822"/>
                    <a:pt x="8909" y="1846"/>
                    <a:pt x="8960" y="1872"/>
                  </a:cubicBezTo>
                  <a:lnTo>
                    <a:pt x="8959" y="1872"/>
                  </a:lnTo>
                  <a:cubicBezTo>
                    <a:pt x="8959" y="1872"/>
                    <a:pt x="8960" y="1872"/>
                    <a:pt x="8960" y="1873"/>
                  </a:cubicBezTo>
                  <a:cubicBezTo>
                    <a:pt x="8990" y="1892"/>
                    <a:pt x="9019" y="1912"/>
                    <a:pt x="9048" y="1933"/>
                  </a:cubicBezTo>
                  <a:cubicBezTo>
                    <a:pt x="9078" y="1956"/>
                    <a:pt x="9108" y="1979"/>
                    <a:pt x="9136" y="2004"/>
                  </a:cubicBezTo>
                  <a:cubicBezTo>
                    <a:pt x="9210" y="2077"/>
                    <a:pt x="9285" y="2150"/>
                    <a:pt x="9361" y="2223"/>
                  </a:cubicBezTo>
                  <a:cubicBezTo>
                    <a:pt x="9364" y="2224"/>
                    <a:pt x="9365" y="2227"/>
                    <a:pt x="9366" y="2228"/>
                  </a:cubicBezTo>
                  <a:cubicBezTo>
                    <a:pt x="9368" y="2230"/>
                    <a:pt x="9371" y="2232"/>
                    <a:pt x="9374" y="2235"/>
                  </a:cubicBezTo>
                  <a:cubicBezTo>
                    <a:pt x="9374" y="2236"/>
                    <a:pt x="9375" y="2237"/>
                    <a:pt x="9376" y="2238"/>
                  </a:cubicBezTo>
                  <a:cubicBezTo>
                    <a:pt x="9375" y="2237"/>
                    <a:pt x="9375" y="2237"/>
                    <a:pt x="9374" y="2236"/>
                  </a:cubicBezTo>
                  <a:lnTo>
                    <a:pt x="9374" y="2236"/>
                  </a:lnTo>
                  <a:cubicBezTo>
                    <a:pt x="9404" y="2266"/>
                    <a:pt x="9433" y="2296"/>
                    <a:pt x="9461" y="2328"/>
                  </a:cubicBezTo>
                  <a:cubicBezTo>
                    <a:pt x="9523" y="2412"/>
                    <a:pt x="9577" y="2500"/>
                    <a:pt x="9631" y="2589"/>
                  </a:cubicBezTo>
                  <a:cubicBezTo>
                    <a:pt x="9628" y="2591"/>
                    <a:pt x="9623" y="2593"/>
                    <a:pt x="9619" y="2596"/>
                  </a:cubicBezTo>
                  <a:cubicBezTo>
                    <a:pt x="9623" y="2603"/>
                    <a:pt x="9628" y="2612"/>
                    <a:pt x="9632" y="2620"/>
                  </a:cubicBezTo>
                  <a:cubicBezTo>
                    <a:pt x="9634" y="2625"/>
                    <a:pt x="9637" y="2628"/>
                    <a:pt x="9639" y="2633"/>
                  </a:cubicBezTo>
                  <a:cubicBezTo>
                    <a:pt x="9644" y="2644"/>
                    <a:pt x="9648" y="2655"/>
                    <a:pt x="9653" y="2666"/>
                  </a:cubicBezTo>
                  <a:cubicBezTo>
                    <a:pt x="9691" y="2734"/>
                    <a:pt x="9727" y="2803"/>
                    <a:pt x="9764" y="2873"/>
                  </a:cubicBezTo>
                  <a:cubicBezTo>
                    <a:pt x="9768" y="2873"/>
                    <a:pt x="9772" y="2872"/>
                    <a:pt x="9776" y="2870"/>
                  </a:cubicBezTo>
                  <a:cubicBezTo>
                    <a:pt x="9805" y="2842"/>
                    <a:pt x="9844" y="2835"/>
                    <a:pt x="9881" y="2826"/>
                  </a:cubicBezTo>
                  <a:cubicBezTo>
                    <a:pt x="9921" y="2814"/>
                    <a:pt x="9959" y="2804"/>
                    <a:pt x="9999" y="2794"/>
                  </a:cubicBezTo>
                  <a:cubicBezTo>
                    <a:pt x="10035" y="2785"/>
                    <a:pt x="10071" y="2776"/>
                    <a:pt x="10107" y="2770"/>
                  </a:cubicBezTo>
                  <a:cubicBezTo>
                    <a:pt x="10111" y="2769"/>
                    <a:pt x="10116" y="2769"/>
                    <a:pt x="10121" y="2768"/>
                  </a:cubicBezTo>
                  <a:cubicBezTo>
                    <a:pt x="10121" y="2768"/>
                    <a:pt x="10121" y="2768"/>
                    <a:pt x="10121" y="2766"/>
                  </a:cubicBezTo>
                  <a:cubicBezTo>
                    <a:pt x="10144" y="2762"/>
                    <a:pt x="10168" y="2757"/>
                    <a:pt x="10190" y="2755"/>
                  </a:cubicBezTo>
                  <a:cubicBezTo>
                    <a:pt x="10222" y="2745"/>
                    <a:pt x="10254" y="2734"/>
                    <a:pt x="10288" y="2725"/>
                  </a:cubicBezTo>
                  <a:lnTo>
                    <a:pt x="10288" y="2725"/>
                  </a:lnTo>
                  <a:cubicBezTo>
                    <a:pt x="10280" y="2727"/>
                    <a:pt x="10272" y="2730"/>
                    <a:pt x="10265" y="2732"/>
                  </a:cubicBezTo>
                  <a:cubicBezTo>
                    <a:pt x="10339" y="2713"/>
                    <a:pt x="10412" y="2696"/>
                    <a:pt x="10488" y="2684"/>
                  </a:cubicBezTo>
                  <a:lnTo>
                    <a:pt x="10488" y="2684"/>
                  </a:lnTo>
                  <a:cubicBezTo>
                    <a:pt x="10488" y="2684"/>
                    <a:pt x="10488" y="2684"/>
                    <a:pt x="10488" y="2684"/>
                  </a:cubicBezTo>
                  <a:cubicBezTo>
                    <a:pt x="10521" y="2678"/>
                    <a:pt x="10553" y="2676"/>
                    <a:pt x="10586" y="2674"/>
                  </a:cubicBezTo>
                  <a:cubicBezTo>
                    <a:pt x="10594" y="2674"/>
                    <a:pt x="10602" y="2674"/>
                    <a:pt x="10610" y="2674"/>
                  </a:cubicBezTo>
                  <a:cubicBezTo>
                    <a:pt x="10679" y="2674"/>
                    <a:pt x="10746" y="2678"/>
                    <a:pt x="10815" y="2682"/>
                  </a:cubicBezTo>
                  <a:cubicBezTo>
                    <a:pt x="10903" y="2692"/>
                    <a:pt x="10989" y="2705"/>
                    <a:pt x="11075" y="2724"/>
                  </a:cubicBezTo>
                  <a:cubicBezTo>
                    <a:pt x="11169" y="2753"/>
                    <a:pt x="11263" y="2786"/>
                    <a:pt x="11354" y="2821"/>
                  </a:cubicBezTo>
                  <a:cubicBezTo>
                    <a:pt x="11440" y="2857"/>
                    <a:pt x="11524" y="2894"/>
                    <a:pt x="11607" y="2938"/>
                  </a:cubicBezTo>
                  <a:cubicBezTo>
                    <a:pt x="11639" y="2957"/>
                    <a:pt x="11671" y="2978"/>
                    <a:pt x="11702" y="2999"/>
                  </a:cubicBezTo>
                  <a:cubicBezTo>
                    <a:pt x="11732" y="3023"/>
                    <a:pt x="11760" y="3047"/>
                    <a:pt x="11789" y="3072"/>
                  </a:cubicBezTo>
                  <a:cubicBezTo>
                    <a:pt x="11826" y="3108"/>
                    <a:pt x="11862" y="3147"/>
                    <a:pt x="11894" y="3188"/>
                  </a:cubicBezTo>
                  <a:cubicBezTo>
                    <a:pt x="11926" y="3229"/>
                    <a:pt x="11956" y="3271"/>
                    <a:pt x="11986" y="3314"/>
                  </a:cubicBezTo>
                  <a:cubicBezTo>
                    <a:pt x="12030" y="3391"/>
                    <a:pt x="12070" y="3470"/>
                    <a:pt x="12107" y="3551"/>
                  </a:cubicBezTo>
                  <a:cubicBezTo>
                    <a:pt x="12121" y="3585"/>
                    <a:pt x="12133" y="3619"/>
                    <a:pt x="12145" y="3655"/>
                  </a:cubicBezTo>
                  <a:cubicBezTo>
                    <a:pt x="12163" y="3729"/>
                    <a:pt x="12178" y="3804"/>
                    <a:pt x="12194" y="3879"/>
                  </a:cubicBezTo>
                  <a:cubicBezTo>
                    <a:pt x="12210" y="3953"/>
                    <a:pt x="12231" y="4026"/>
                    <a:pt x="12252" y="4100"/>
                  </a:cubicBezTo>
                  <a:cubicBezTo>
                    <a:pt x="12257" y="4119"/>
                    <a:pt x="12261" y="4139"/>
                    <a:pt x="12266" y="4157"/>
                  </a:cubicBezTo>
                  <a:cubicBezTo>
                    <a:pt x="12170" y="4161"/>
                    <a:pt x="12073" y="4166"/>
                    <a:pt x="11977" y="4169"/>
                  </a:cubicBezTo>
                  <a:cubicBezTo>
                    <a:pt x="11980" y="4169"/>
                    <a:pt x="11984" y="4169"/>
                    <a:pt x="11988" y="4168"/>
                  </a:cubicBezTo>
                  <a:lnTo>
                    <a:pt x="11988" y="4168"/>
                  </a:lnTo>
                  <a:cubicBezTo>
                    <a:pt x="11884" y="4170"/>
                    <a:pt x="11779" y="4171"/>
                    <a:pt x="11675" y="4171"/>
                  </a:cubicBezTo>
                  <a:cubicBezTo>
                    <a:pt x="11612" y="4171"/>
                    <a:pt x="11550" y="4171"/>
                    <a:pt x="11487" y="4169"/>
                  </a:cubicBezTo>
                  <a:cubicBezTo>
                    <a:pt x="11329" y="4166"/>
                    <a:pt x="11172" y="4159"/>
                    <a:pt x="11014" y="4159"/>
                  </a:cubicBezTo>
                  <a:cubicBezTo>
                    <a:pt x="10995" y="4159"/>
                    <a:pt x="10976" y="4159"/>
                    <a:pt x="10957" y="4159"/>
                  </a:cubicBezTo>
                  <a:cubicBezTo>
                    <a:pt x="10785" y="4159"/>
                    <a:pt x="10612" y="4169"/>
                    <a:pt x="10441" y="4179"/>
                  </a:cubicBezTo>
                  <a:cubicBezTo>
                    <a:pt x="10280" y="4187"/>
                    <a:pt x="10117" y="4195"/>
                    <a:pt x="9956" y="4199"/>
                  </a:cubicBezTo>
                  <a:cubicBezTo>
                    <a:pt x="9915" y="4199"/>
                    <a:pt x="9873" y="4200"/>
                    <a:pt x="9832" y="4200"/>
                  </a:cubicBezTo>
                  <a:cubicBezTo>
                    <a:pt x="9801" y="4200"/>
                    <a:pt x="9770" y="4199"/>
                    <a:pt x="9739" y="4198"/>
                  </a:cubicBezTo>
                  <a:cubicBezTo>
                    <a:pt x="9651" y="4193"/>
                    <a:pt x="9563" y="4189"/>
                    <a:pt x="9475" y="4182"/>
                  </a:cubicBezTo>
                  <a:cubicBezTo>
                    <a:pt x="9324" y="4168"/>
                    <a:pt x="9173" y="4151"/>
                    <a:pt x="9021" y="4141"/>
                  </a:cubicBezTo>
                  <a:cubicBezTo>
                    <a:pt x="8622" y="4112"/>
                    <a:pt x="8221" y="4111"/>
                    <a:pt x="7820" y="4110"/>
                  </a:cubicBezTo>
                  <a:cubicBezTo>
                    <a:pt x="7621" y="4109"/>
                    <a:pt x="7421" y="4109"/>
                    <a:pt x="7221" y="4102"/>
                  </a:cubicBezTo>
                  <a:cubicBezTo>
                    <a:pt x="7023" y="4097"/>
                    <a:pt x="6824" y="4086"/>
                    <a:pt x="6625" y="4083"/>
                  </a:cubicBezTo>
                  <a:cubicBezTo>
                    <a:pt x="6412" y="4078"/>
                    <a:pt x="6200" y="4078"/>
                    <a:pt x="5988" y="4076"/>
                  </a:cubicBezTo>
                  <a:cubicBezTo>
                    <a:pt x="5794" y="4075"/>
                    <a:pt x="5599" y="4063"/>
                    <a:pt x="5406" y="4059"/>
                  </a:cubicBezTo>
                  <a:cubicBezTo>
                    <a:pt x="5339" y="4057"/>
                    <a:pt x="5271" y="4056"/>
                    <a:pt x="5204" y="4056"/>
                  </a:cubicBezTo>
                  <a:cubicBezTo>
                    <a:pt x="4875" y="4056"/>
                    <a:pt x="4547" y="4074"/>
                    <a:pt x="4218" y="4084"/>
                  </a:cubicBezTo>
                  <a:cubicBezTo>
                    <a:pt x="4172" y="4084"/>
                    <a:pt x="4127" y="4084"/>
                    <a:pt x="4081" y="4084"/>
                  </a:cubicBezTo>
                  <a:cubicBezTo>
                    <a:pt x="3852" y="4084"/>
                    <a:pt x="3625" y="4078"/>
                    <a:pt x="3396" y="4073"/>
                  </a:cubicBezTo>
                  <a:cubicBezTo>
                    <a:pt x="3338" y="4072"/>
                    <a:pt x="3280" y="4071"/>
                    <a:pt x="3222" y="4071"/>
                  </a:cubicBezTo>
                  <a:cubicBezTo>
                    <a:pt x="3016" y="4071"/>
                    <a:pt x="2810" y="4079"/>
                    <a:pt x="2603" y="4084"/>
                  </a:cubicBezTo>
                  <a:cubicBezTo>
                    <a:pt x="2606" y="4085"/>
                    <a:pt x="2607" y="4085"/>
                    <a:pt x="2609" y="4085"/>
                  </a:cubicBezTo>
                  <a:cubicBezTo>
                    <a:pt x="2359" y="4089"/>
                    <a:pt x="2108" y="4091"/>
                    <a:pt x="1860" y="4112"/>
                  </a:cubicBezTo>
                  <a:cubicBezTo>
                    <a:pt x="1604" y="4133"/>
                    <a:pt x="1349" y="4158"/>
                    <a:pt x="1094" y="4174"/>
                  </a:cubicBezTo>
                  <a:cubicBezTo>
                    <a:pt x="1019" y="4175"/>
                    <a:pt x="944" y="4176"/>
                    <a:pt x="869" y="4176"/>
                  </a:cubicBezTo>
                  <a:cubicBezTo>
                    <a:pt x="732" y="4176"/>
                    <a:pt x="595" y="4173"/>
                    <a:pt x="457" y="4166"/>
                  </a:cubicBezTo>
                  <a:cubicBezTo>
                    <a:pt x="441" y="4165"/>
                    <a:pt x="424" y="4165"/>
                    <a:pt x="407" y="4164"/>
                  </a:cubicBezTo>
                  <a:cubicBezTo>
                    <a:pt x="408" y="4142"/>
                    <a:pt x="408" y="4120"/>
                    <a:pt x="409" y="4097"/>
                  </a:cubicBezTo>
                  <a:cubicBezTo>
                    <a:pt x="434" y="3923"/>
                    <a:pt x="471" y="3752"/>
                    <a:pt x="507" y="3579"/>
                  </a:cubicBezTo>
                  <a:lnTo>
                    <a:pt x="507" y="3579"/>
                  </a:lnTo>
                  <a:cubicBezTo>
                    <a:pt x="506" y="3583"/>
                    <a:pt x="505" y="3586"/>
                    <a:pt x="504" y="3590"/>
                  </a:cubicBezTo>
                  <a:cubicBezTo>
                    <a:pt x="512" y="3558"/>
                    <a:pt x="520" y="3524"/>
                    <a:pt x="528" y="3490"/>
                  </a:cubicBezTo>
                  <a:lnTo>
                    <a:pt x="528" y="3490"/>
                  </a:lnTo>
                  <a:cubicBezTo>
                    <a:pt x="528" y="3491"/>
                    <a:pt x="528" y="3492"/>
                    <a:pt x="528" y="3493"/>
                  </a:cubicBezTo>
                  <a:lnTo>
                    <a:pt x="528" y="3493"/>
                  </a:lnTo>
                  <a:cubicBezTo>
                    <a:pt x="528" y="3492"/>
                    <a:pt x="528" y="3491"/>
                    <a:pt x="528" y="3490"/>
                  </a:cubicBezTo>
                  <a:lnTo>
                    <a:pt x="528" y="3490"/>
                  </a:lnTo>
                  <a:cubicBezTo>
                    <a:pt x="528" y="3488"/>
                    <a:pt x="529" y="3486"/>
                    <a:pt x="529" y="3484"/>
                  </a:cubicBezTo>
                  <a:cubicBezTo>
                    <a:pt x="529" y="3483"/>
                    <a:pt x="530" y="3482"/>
                    <a:pt x="530" y="3481"/>
                  </a:cubicBezTo>
                  <a:cubicBezTo>
                    <a:pt x="538" y="3452"/>
                    <a:pt x="550" y="3425"/>
                    <a:pt x="558" y="3398"/>
                  </a:cubicBezTo>
                  <a:cubicBezTo>
                    <a:pt x="578" y="3346"/>
                    <a:pt x="599" y="3296"/>
                    <a:pt x="624" y="3245"/>
                  </a:cubicBezTo>
                  <a:cubicBezTo>
                    <a:pt x="636" y="3226"/>
                    <a:pt x="648" y="3208"/>
                    <a:pt x="661" y="3188"/>
                  </a:cubicBezTo>
                  <a:cubicBezTo>
                    <a:pt x="686" y="3155"/>
                    <a:pt x="713" y="3124"/>
                    <a:pt x="743" y="3093"/>
                  </a:cubicBezTo>
                  <a:cubicBezTo>
                    <a:pt x="783" y="3053"/>
                    <a:pt x="825" y="3017"/>
                    <a:pt x="870" y="2982"/>
                  </a:cubicBezTo>
                  <a:cubicBezTo>
                    <a:pt x="908" y="2954"/>
                    <a:pt x="947" y="2926"/>
                    <a:pt x="987" y="2901"/>
                  </a:cubicBezTo>
                  <a:cubicBezTo>
                    <a:pt x="1023" y="2882"/>
                    <a:pt x="1059" y="2864"/>
                    <a:pt x="1095" y="2846"/>
                  </a:cubicBezTo>
                  <a:cubicBezTo>
                    <a:pt x="1101" y="2844"/>
                    <a:pt x="1107" y="2842"/>
                    <a:pt x="1112" y="2840"/>
                  </a:cubicBezTo>
                  <a:lnTo>
                    <a:pt x="1112" y="2840"/>
                  </a:lnTo>
                  <a:cubicBezTo>
                    <a:pt x="1108" y="2842"/>
                    <a:pt x="1102" y="2844"/>
                    <a:pt x="1096" y="2846"/>
                  </a:cubicBezTo>
                  <a:cubicBezTo>
                    <a:pt x="1146" y="2828"/>
                    <a:pt x="1194" y="2812"/>
                    <a:pt x="1245" y="2796"/>
                  </a:cubicBezTo>
                  <a:cubicBezTo>
                    <a:pt x="1350" y="2768"/>
                    <a:pt x="1455" y="2739"/>
                    <a:pt x="1563" y="2721"/>
                  </a:cubicBezTo>
                  <a:cubicBezTo>
                    <a:pt x="1574" y="2721"/>
                    <a:pt x="1585" y="2719"/>
                    <a:pt x="1596" y="2718"/>
                  </a:cubicBezTo>
                  <a:cubicBezTo>
                    <a:pt x="1620" y="2718"/>
                    <a:pt x="1642" y="2719"/>
                    <a:pt x="1665" y="2721"/>
                  </a:cubicBezTo>
                  <a:cubicBezTo>
                    <a:pt x="1705" y="2727"/>
                    <a:pt x="1742" y="2733"/>
                    <a:pt x="1781" y="2741"/>
                  </a:cubicBezTo>
                  <a:cubicBezTo>
                    <a:pt x="1830" y="2755"/>
                    <a:pt x="1877" y="2770"/>
                    <a:pt x="1924" y="2787"/>
                  </a:cubicBezTo>
                  <a:lnTo>
                    <a:pt x="1924" y="2787"/>
                  </a:lnTo>
                  <a:cubicBezTo>
                    <a:pt x="1925" y="2788"/>
                    <a:pt x="1926" y="2788"/>
                    <a:pt x="1927" y="2788"/>
                  </a:cubicBezTo>
                  <a:cubicBezTo>
                    <a:pt x="1928" y="2793"/>
                    <a:pt x="1929" y="2797"/>
                    <a:pt x="1930" y="2801"/>
                  </a:cubicBezTo>
                  <a:cubicBezTo>
                    <a:pt x="1952" y="2810"/>
                    <a:pt x="1975" y="2818"/>
                    <a:pt x="1996" y="2826"/>
                  </a:cubicBezTo>
                  <a:cubicBezTo>
                    <a:pt x="2013" y="2830"/>
                    <a:pt x="2029" y="2836"/>
                    <a:pt x="2045" y="2841"/>
                  </a:cubicBezTo>
                  <a:cubicBezTo>
                    <a:pt x="2074" y="2849"/>
                    <a:pt x="2100" y="2859"/>
                    <a:pt x="2129" y="2868"/>
                  </a:cubicBezTo>
                  <a:cubicBezTo>
                    <a:pt x="2136" y="2828"/>
                    <a:pt x="2145" y="2788"/>
                    <a:pt x="2154" y="2749"/>
                  </a:cubicBezTo>
                  <a:cubicBezTo>
                    <a:pt x="2158" y="2731"/>
                    <a:pt x="2164" y="2714"/>
                    <a:pt x="2170" y="2697"/>
                  </a:cubicBezTo>
                  <a:cubicBezTo>
                    <a:pt x="2182" y="2655"/>
                    <a:pt x="2193" y="2614"/>
                    <a:pt x="2208" y="2573"/>
                  </a:cubicBezTo>
                  <a:cubicBezTo>
                    <a:pt x="2212" y="2554"/>
                    <a:pt x="2218" y="2533"/>
                    <a:pt x="2223" y="2514"/>
                  </a:cubicBezTo>
                  <a:cubicBezTo>
                    <a:pt x="2228" y="2489"/>
                    <a:pt x="2235" y="2462"/>
                    <a:pt x="2241" y="2437"/>
                  </a:cubicBezTo>
                  <a:cubicBezTo>
                    <a:pt x="2241" y="2436"/>
                    <a:pt x="2242" y="2434"/>
                    <a:pt x="2242" y="2432"/>
                  </a:cubicBezTo>
                  <a:cubicBezTo>
                    <a:pt x="2246" y="2399"/>
                    <a:pt x="2251" y="2367"/>
                    <a:pt x="2259" y="2335"/>
                  </a:cubicBezTo>
                  <a:cubicBezTo>
                    <a:pt x="2292" y="2216"/>
                    <a:pt x="2332" y="2100"/>
                    <a:pt x="2374" y="1983"/>
                  </a:cubicBezTo>
                  <a:cubicBezTo>
                    <a:pt x="2435" y="1834"/>
                    <a:pt x="2505" y="1692"/>
                    <a:pt x="2581" y="1550"/>
                  </a:cubicBezTo>
                  <a:cubicBezTo>
                    <a:pt x="2672" y="1387"/>
                    <a:pt x="2766" y="1228"/>
                    <a:pt x="2873" y="1077"/>
                  </a:cubicBezTo>
                  <a:cubicBezTo>
                    <a:pt x="2925" y="1017"/>
                    <a:pt x="2976" y="959"/>
                    <a:pt x="3030" y="901"/>
                  </a:cubicBezTo>
                  <a:cubicBezTo>
                    <a:pt x="3080" y="852"/>
                    <a:pt x="3131" y="804"/>
                    <a:pt x="3187" y="760"/>
                  </a:cubicBezTo>
                  <a:cubicBezTo>
                    <a:pt x="3221" y="736"/>
                    <a:pt x="3256" y="712"/>
                    <a:pt x="3293" y="690"/>
                  </a:cubicBezTo>
                  <a:cubicBezTo>
                    <a:pt x="3388" y="636"/>
                    <a:pt x="3485" y="589"/>
                    <a:pt x="3582" y="545"/>
                  </a:cubicBezTo>
                  <a:cubicBezTo>
                    <a:pt x="3666" y="510"/>
                    <a:pt x="3747" y="481"/>
                    <a:pt x="3833" y="453"/>
                  </a:cubicBezTo>
                  <a:cubicBezTo>
                    <a:pt x="3920" y="429"/>
                    <a:pt x="4008" y="409"/>
                    <a:pt x="4096" y="390"/>
                  </a:cubicBezTo>
                  <a:cubicBezTo>
                    <a:pt x="4161" y="382"/>
                    <a:pt x="4225" y="375"/>
                    <a:pt x="4290" y="371"/>
                  </a:cubicBezTo>
                  <a:cubicBezTo>
                    <a:pt x="4303" y="371"/>
                    <a:pt x="4317" y="371"/>
                    <a:pt x="4330" y="371"/>
                  </a:cubicBezTo>
                  <a:close/>
                  <a:moveTo>
                    <a:pt x="4410" y="1"/>
                  </a:moveTo>
                  <a:cubicBezTo>
                    <a:pt x="4337" y="1"/>
                    <a:pt x="4263" y="2"/>
                    <a:pt x="4189" y="7"/>
                  </a:cubicBezTo>
                  <a:cubicBezTo>
                    <a:pt x="4090" y="14"/>
                    <a:pt x="3992" y="32"/>
                    <a:pt x="3896" y="54"/>
                  </a:cubicBezTo>
                  <a:cubicBezTo>
                    <a:pt x="3702" y="99"/>
                    <a:pt x="3515" y="164"/>
                    <a:pt x="3336" y="250"/>
                  </a:cubicBezTo>
                  <a:cubicBezTo>
                    <a:pt x="3218" y="309"/>
                    <a:pt x="3094" y="366"/>
                    <a:pt x="2988" y="446"/>
                  </a:cubicBezTo>
                  <a:cubicBezTo>
                    <a:pt x="2872" y="533"/>
                    <a:pt x="2773" y="635"/>
                    <a:pt x="2673" y="740"/>
                  </a:cubicBezTo>
                  <a:cubicBezTo>
                    <a:pt x="2545" y="876"/>
                    <a:pt x="2445" y="1042"/>
                    <a:pt x="2352" y="1202"/>
                  </a:cubicBezTo>
                  <a:cubicBezTo>
                    <a:pt x="2302" y="1289"/>
                    <a:pt x="2252" y="1376"/>
                    <a:pt x="2207" y="1464"/>
                  </a:cubicBezTo>
                  <a:cubicBezTo>
                    <a:pt x="2160" y="1554"/>
                    <a:pt x="2112" y="1643"/>
                    <a:pt x="2074" y="1737"/>
                  </a:cubicBezTo>
                  <a:cubicBezTo>
                    <a:pt x="2036" y="1832"/>
                    <a:pt x="2000" y="1926"/>
                    <a:pt x="1969" y="2022"/>
                  </a:cubicBezTo>
                  <a:cubicBezTo>
                    <a:pt x="1930" y="2139"/>
                    <a:pt x="1888" y="2260"/>
                    <a:pt x="1874" y="2384"/>
                  </a:cubicBezTo>
                  <a:cubicBezTo>
                    <a:pt x="1791" y="2362"/>
                    <a:pt x="1705" y="2350"/>
                    <a:pt x="1620" y="2350"/>
                  </a:cubicBezTo>
                  <a:cubicBezTo>
                    <a:pt x="1562" y="2350"/>
                    <a:pt x="1504" y="2356"/>
                    <a:pt x="1447" y="2366"/>
                  </a:cubicBezTo>
                  <a:cubicBezTo>
                    <a:pt x="1349" y="2386"/>
                    <a:pt x="1252" y="2411"/>
                    <a:pt x="1156" y="2437"/>
                  </a:cubicBezTo>
                  <a:cubicBezTo>
                    <a:pt x="974" y="2487"/>
                    <a:pt x="806" y="2567"/>
                    <a:pt x="656" y="2681"/>
                  </a:cubicBezTo>
                  <a:cubicBezTo>
                    <a:pt x="480" y="2813"/>
                    <a:pt x="325" y="2980"/>
                    <a:pt x="244" y="3187"/>
                  </a:cubicBezTo>
                  <a:cubicBezTo>
                    <a:pt x="222" y="3243"/>
                    <a:pt x="201" y="3299"/>
                    <a:pt x="183" y="3358"/>
                  </a:cubicBezTo>
                  <a:cubicBezTo>
                    <a:pt x="168" y="3404"/>
                    <a:pt x="158" y="3452"/>
                    <a:pt x="146" y="3500"/>
                  </a:cubicBezTo>
                  <a:cubicBezTo>
                    <a:pt x="147" y="3499"/>
                    <a:pt x="147" y="3497"/>
                    <a:pt x="148" y="3495"/>
                  </a:cubicBezTo>
                  <a:lnTo>
                    <a:pt x="148" y="3495"/>
                  </a:lnTo>
                  <a:cubicBezTo>
                    <a:pt x="128" y="3576"/>
                    <a:pt x="113" y="3660"/>
                    <a:pt x="96" y="3743"/>
                  </a:cubicBezTo>
                  <a:cubicBezTo>
                    <a:pt x="76" y="3834"/>
                    <a:pt x="60" y="3926"/>
                    <a:pt x="48" y="4018"/>
                  </a:cubicBezTo>
                  <a:cubicBezTo>
                    <a:pt x="41" y="4065"/>
                    <a:pt x="38" y="4112"/>
                    <a:pt x="34" y="4159"/>
                  </a:cubicBezTo>
                  <a:lnTo>
                    <a:pt x="30" y="4159"/>
                  </a:lnTo>
                  <a:cubicBezTo>
                    <a:pt x="27" y="4200"/>
                    <a:pt x="24" y="4241"/>
                    <a:pt x="19" y="4283"/>
                  </a:cubicBezTo>
                  <a:cubicBezTo>
                    <a:pt x="18" y="4324"/>
                    <a:pt x="16" y="4365"/>
                    <a:pt x="12" y="4405"/>
                  </a:cubicBezTo>
                  <a:cubicBezTo>
                    <a:pt x="9" y="4446"/>
                    <a:pt x="5" y="4487"/>
                    <a:pt x="1" y="4528"/>
                  </a:cubicBezTo>
                  <a:cubicBezTo>
                    <a:pt x="20" y="4527"/>
                    <a:pt x="39" y="4527"/>
                    <a:pt x="58" y="4527"/>
                  </a:cubicBezTo>
                  <a:lnTo>
                    <a:pt x="192" y="4527"/>
                  </a:lnTo>
                  <a:cubicBezTo>
                    <a:pt x="215" y="4527"/>
                    <a:pt x="238" y="4528"/>
                    <a:pt x="260" y="4528"/>
                  </a:cubicBezTo>
                  <a:cubicBezTo>
                    <a:pt x="289" y="4530"/>
                    <a:pt x="318" y="4530"/>
                    <a:pt x="345" y="4531"/>
                  </a:cubicBezTo>
                  <a:cubicBezTo>
                    <a:pt x="351" y="4532"/>
                    <a:pt x="357" y="4532"/>
                    <a:pt x="362" y="4532"/>
                  </a:cubicBezTo>
                  <a:cubicBezTo>
                    <a:pt x="391" y="4534"/>
                    <a:pt x="417" y="4536"/>
                    <a:pt x="443" y="4546"/>
                  </a:cubicBezTo>
                  <a:cubicBezTo>
                    <a:pt x="442" y="4542"/>
                    <a:pt x="441" y="4539"/>
                    <a:pt x="440" y="4534"/>
                  </a:cubicBezTo>
                  <a:lnTo>
                    <a:pt x="440" y="4534"/>
                  </a:lnTo>
                  <a:cubicBezTo>
                    <a:pt x="518" y="4539"/>
                    <a:pt x="597" y="4542"/>
                    <a:pt x="676" y="4546"/>
                  </a:cubicBezTo>
                  <a:cubicBezTo>
                    <a:pt x="736" y="4548"/>
                    <a:pt x="796" y="4549"/>
                    <a:pt x="856" y="4549"/>
                  </a:cubicBezTo>
                  <a:cubicBezTo>
                    <a:pt x="987" y="4549"/>
                    <a:pt x="1119" y="4544"/>
                    <a:pt x="1250" y="4535"/>
                  </a:cubicBezTo>
                  <a:cubicBezTo>
                    <a:pt x="1449" y="4522"/>
                    <a:pt x="1648" y="4501"/>
                    <a:pt x="1848" y="4484"/>
                  </a:cubicBezTo>
                  <a:cubicBezTo>
                    <a:pt x="2019" y="4469"/>
                    <a:pt x="2193" y="4464"/>
                    <a:pt x="2367" y="4459"/>
                  </a:cubicBezTo>
                  <a:lnTo>
                    <a:pt x="2366" y="4459"/>
                  </a:lnTo>
                  <a:cubicBezTo>
                    <a:pt x="2368" y="4458"/>
                    <a:pt x="2370" y="4458"/>
                    <a:pt x="2372" y="4458"/>
                  </a:cubicBezTo>
                  <a:cubicBezTo>
                    <a:pt x="2376" y="4458"/>
                    <a:pt x="2380" y="4459"/>
                    <a:pt x="2384" y="4459"/>
                  </a:cubicBezTo>
                  <a:lnTo>
                    <a:pt x="2385" y="4459"/>
                  </a:lnTo>
                  <a:cubicBezTo>
                    <a:pt x="2554" y="4455"/>
                    <a:pt x="2724" y="4451"/>
                    <a:pt x="2895" y="4447"/>
                  </a:cubicBezTo>
                  <a:lnTo>
                    <a:pt x="2893" y="4447"/>
                  </a:lnTo>
                  <a:cubicBezTo>
                    <a:pt x="3010" y="4444"/>
                    <a:pt x="3128" y="4442"/>
                    <a:pt x="3245" y="4442"/>
                  </a:cubicBezTo>
                  <a:cubicBezTo>
                    <a:pt x="3304" y="4442"/>
                    <a:pt x="3363" y="4442"/>
                    <a:pt x="3422" y="4444"/>
                  </a:cubicBezTo>
                  <a:cubicBezTo>
                    <a:pt x="3590" y="4448"/>
                    <a:pt x="3758" y="4457"/>
                    <a:pt x="3926" y="4457"/>
                  </a:cubicBezTo>
                  <a:cubicBezTo>
                    <a:pt x="3945" y="4457"/>
                    <a:pt x="3963" y="4457"/>
                    <a:pt x="3981" y="4456"/>
                  </a:cubicBezTo>
                  <a:cubicBezTo>
                    <a:pt x="4346" y="4452"/>
                    <a:pt x="4712" y="4437"/>
                    <a:pt x="5077" y="4426"/>
                  </a:cubicBezTo>
                  <a:cubicBezTo>
                    <a:pt x="5443" y="4426"/>
                    <a:pt x="5809" y="4444"/>
                    <a:pt x="6175" y="4447"/>
                  </a:cubicBezTo>
                  <a:cubicBezTo>
                    <a:pt x="6362" y="4450"/>
                    <a:pt x="6548" y="4448"/>
                    <a:pt x="6737" y="4455"/>
                  </a:cubicBezTo>
                  <a:cubicBezTo>
                    <a:pt x="6940" y="4462"/>
                    <a:pt x="7142" y="4472"/>
                    <a:pt x="7345" y="4476"/>
                  </a:cubicBezTo>
                  <a:cubicBezTo>
                    <a:pt x="7755" y="4482"/>
                    <a:pt x="8164" y="4483"/>
                    <a:pt x="8572" y="4488"/>
                  </a:cubicBezTo>
                  <a:cubicBezTo>
                    <a:pt x="8965" y="4494"/>
                    <a:pt x="9353" y="4550"/>
                    <a:pt x="9746" y="4568"/>
                  </a:cubicBezTo>
                  <a:cubicBezTo>
                    <a:pt x="9778" y="4570"/>
                    <a:pt x="9812" y="4571"/>
                    <a:pt x="9845" y="4571"/>
                  </a:cubicBezTo>
                  <a:cubicBezTo>
                    <a:pt x="9903" y="4571"/>
                    <a:pt x="9962" y="4569"/>
                    <a:pt x="10020" y="4567"/>
                  </a:cubicBezTo>
                  <a:cubicBezTo>
                    <a:pt x="10123" y="4564"/>
                    <a:pt x="10225" y="4562"/>
                    <a:pt x="10326" y="4556"/>
                  </a:cubicBezTo>
                  <a:cubicBezTo>
                    <a:pt x="10519" y="4544"/>
                    <a:pt x="10711" y="4535"/>
                    <a:pt x="10905" y="4528"/>
                  </a:cubicBezTo>
                  <a:cubicBezTo>
                    <a:pt x="10916" y="4528"/>
                    <a:pt x="10926" y="4528"/>
                    <a:pt x="10937" y="4528"/>
                  </a:cubicBezTo>
                  <a:cubicBezTo>
                    <a:pt x="11192" y="4528"/>
                    <a:pt x="11446" y="4541"/>
                    <a:pt x="11702" y="4541"/>
                  </a:cubicBezTo>
                  <a:cubicBezTo>
                    <a:pt x="11914" y="4540"/>
                    <a:pt x="12126" y="4531"/>
                    <a:pt x="12338" y="4522"/>
                  </a:cubicBezTo>
                  <a:cubicBezTo>
                    <a:pt x="12339" y="4524"/>
                    <a:pt x="12339" y="4526"/>
                    <a:pt x="12339" y="4527"/>
                  </a:cubicBezTo>
                  <a:cubicBezTo>
                    <a:pt x="12341" y="4527"/>
                    <a:pt x="12344" y="4528"/>
                    <a:pt x="12347" y="4528"/>
                  </a:cubicBezTo>
                  <a:cubicBezTo>
                    <a:pt x="12348" y="4528"/>
                    <a:pt x="12349" y="4528"/>
                    <a:pt x="12350" y="4527"/>
                  </a:cubicBezTo>
                  <a:lnTo>
                    <a:pt x="12517" y="4527"/>
                  </a:lnTo>
                  <a:cubicBezTo>
                    <a:pt x="12581" y="4527"/>
                    <a:pt x="12645" y="4525"/>
                    <a:pt x="12711" y="4525"/>
                  </a:cubicBezTo>
                  <a:cubicBezTo>
                    <a:pt x="12709" y="4522"/>
                    <a:pt x="12709" y="4518"/>
                    <a:pt x="12709" y="4516"/>
                  </a:cubicBezTo>
                  <a:lnTo>
                    <a:pt x="12719" y="4516"/>
                  </a:lnTo>
                  <a:cubicBezTo>
                    <a:pt x="12716" y="4501"/>
                    <a:pt x="12714" y="4487"/>
                    <a:pt x="12712" y="4474"/>
                  </a:cubicBezTo>
                  <a:cubicBezTo>
                    <a:pt x="12703" y="4415"/>
                    <a:pt x="12690" y="4358"/>
                    <a:pt x="12677" y="4301"/>
                  </a:cubicBezTo>
                  <a:cubicBezTo>
                    <a:pt x="12676" y="4294"/>
                    <a:pt x="12676" y="4288"/>
                    <a:pt x="12675" y="4283"/>
                  </a:cubicBezTo>
                  <a:cubicBezTo>
                    <a:pt x="12673" y="4273"/>
                    <a:pt x="12671" y="4263"/>
                    <a:pt x="12668" y="4254"/>
                  </a:cubicBezTo>
                  <a:cubicBezTo>
                    <a:pt x="12667" y="4251"/>
                    <a:pt x="12667" y="4246"/>
                    <a:pt x="12666" y="4241"/>
                  </a:cubicBezTo>
                  <a:cubicBezTo>
                    <a:pt x="12659" y="4212"/>
                    <a:pt x="12652" y="4180"/>
                    <a:pt x="12647" y="4148"/>
                  </a:cubicBezTo>
                  <a:cubicBezTo>
                    <a:pt x="12647" y="4148"/>
                    <a:pt x="12645" y="4147"/>
                    <a:pt x="12645" y="4147"/>
                  </a:cubicBezTo>
                  <a:lnTo>
                    <a:pt x="12644" y="4147"/>
                  </a:lnTo>
                  <a:cubicBezTo>
                    <a:pt x="12628" y="4079"/>
                    <a:pt x="12611" y="4013"/>
                    <a:pt x="12593" y="3946"/>
                  </a:cubicBezTo>
                  <a:cubicBezTo>
                    <a:pt x="12570" y="3866"/>
                    <a:pt x="12553" y="3787"/>
                    <a:pt x="12536" y="3706"/>
                  </a:cubicBezTo>
                  <a:cubicBezTo>
                    <a:pt x="12520" y="3624"/>
                    <a:pt x="12501" y="3541"/>
                    <a:pt x="12470" y="3463"/>
                  </a:cubicBezTo>
                  <a:cubicBezTo>
                    <a:pt x="12403" y="3291"/>
                    <a:pt x="12316" y="3127"/>
                    <a:pt x="12203" y="2981"/>
                  </a:cubicBezTo>
                  <a:cubicBezTo>
                    <a:pt x="12106" y="2858"/>
                    <a:pt x="11995" y="2741"/>
                    <a:pt x="11860" y="2658"/>
                  </a:cubicBezTo>
                  <a:cubicBezTo>
                    <a:pt x="11774" y="2605"/>
                    <a:pt x="11683" y="2557"/>
                    <a:pt x="11589" y="2517"/>
                  </a:cubicBezTo>
                  <a:cubicBezTo>
                    <a:pt x="11495" y="2478"/>
                    <a:pt x="11400" y="2442"/>
                    <a:pt x="11304" y="2407"/>
                  </a:cubicBezTo>
                  <a:cubicBezTo>
                    <a:pt x="11226" y="2380"/>
                    <a:pt x="11146" y="2355"/>
                    <a:pt x="11065" y="2342"/>
                  </a:cubicBezTo>
                  <a:cubicBezTo>
                    <a:pt x="10958" y="2325"/>
                    <a:pt x="10850" y="2312"/>
                    <a:pt x="10743" y="2306"/>
                  </a:cubicBezTo>
                  <a:cubicBezTo>
                    <a:pt x="10713" y="2304"/>
                    <a:pt x="10684" y="2303"/>
                    <a:pt x="10655" y="2303"/>
                  </a:cubicBezTo>
                  <a:cubicBezTo>
                    <a:pt x="10544" y="2303"/>
                    <a:pt x="10436" y="2316"/>
                    <a:pt x="10328" y="2336"/>
                  </a:cubicBezTo>
                  <a:cubicBezTo>
                    <a:pt x="10206" y="2360"/>
                    <a:pt x="10087" y="2396"/>
                    <a:pt x="9971" y="2437"/>
                  </a:cubicBezTo>
                  <a:cubicBezTo>
                    <a:pt x="9965" y="2427"/>
                    <a:pt x="9961" y="2416"/>
                    <a:pt x="9955" y="2407"/>
                  </a:cubicBezTo>
                  <a:cubicBezTo>
                    <a:pt x="9892" y="2304"/>
                    <a:pt x="9828" y="2201"/>
                    <a:pt x="9756" y="2105"/>
                  </a:cubicBezTo>
                  <a:cubicBezTo>
                    <a:pt x="9682" y="2008"/>
                    <a:pt x="9588" y="1929"/>
                    <a:pt x="9501" y="1846"/>
                  </a:cubicBezTo>
                  <a:cubicBezTo>
                    <a:pt x="9500" y="1846"/>
                    <a:pt x="9500" y="1846"/>
                    <a:pt x="9500" y="1845"/>
                  </a:cubicBezTo>
                  <a:cubicBezTo>
                    <a:pt x="9497" y="1844"/>
                    <a:pt x="9494" y="1840"/>
                    <a:pt x="9493" y="1838"/>
                  </a:cubicBezTo>
                  <a:lnTo>
                    <a:pt x="9493" y="1838"/>
                  </a:lnTo>
                  <a:cubicBezTo>
                    <a:pt x="9493" y="1839"/>
                    <a:pt x="9494" y="1839"/>
                    <a:pt x="9494" y="1840"/>
                  </a:cubicBezTo>
                  <a:cubicBezTo>
                    <a:pt x="9400" y="1745"/>
                    <a:pt x="9305" y="1653"/>
                    <a:pt x="9191" y="1581"/>
                  </a:cubicBezTo>
                  <a:cubicBezTo>
                    <a:pt x="9066" y="1503"/>
                    <a:pt x="8926" y="1440"/>
                    <a:pt x="8782" y="1407"/>
                  </a:cubicBezTo>
                  <a:cubicBezTo>
                    <a:pt x="8623" y="1371"/>
                    <a:pt x="8463" y="1341"/>
                    <a:pt x="8301" y="1341"/>
                  </a:cubicBezTo>
                  <a:cubicBezTo>
                    <a:pt x="8269" y="1341"/>
                    <a:pt x="8237" y="1343"/>
                    <a:pt x="8204" y="1345"/>
                  </a:cubicBezTo>
                  <a:cubicBezTo>
                    <a:pt x="8064" y="1355"/>
                    <a:pt x="7924" y="1371"/>
                    <a:pt x="7789" y="1416"/>
                  </a:cubicBezTo>
                  <a:cubicBezTo>
                    <a:pt x="7635" y="1465"/>
                    <a:pt x="7495" y="1543"/>
                    <a:pt x="7359" y="1632"/>
                  </a:cubicBezTo>
                  <a:cubicBezTo>
                    <a:pt x="7275" y="1687"/>
                    <a:pt x="7190" y="1744"/>
                    <a:pt x="7108" y="1805"/>
                  </a:cubicBezTo>
                  <a:cubicBezTo>
                    <a:pt x="7050" y="1713"/>
                    <a:pt x="6986" y="1627"/>
                    <a:pt x="6932" y="1536"/>
                  </a:cubicBezTo>
                  <a:cubicBezTo>
                    <a:pt x="6892" y="1468"/>
                    <a:pt x="6856" y="1399"/>
                    <a:pt x="6816" y="1332"/>
                  </a:cubicBezTo>
                  <a:lnTo>
                    <a:pt x="6816" y="1332"/>
                  </a:lnTo>
                  <a:cubicBezTo>
                    <a:pt x="6817" y="1332"/>
                    <a:pt x="6817" y="1332"/>
                    <a:pt x="6817" y="1332"/>
                  </a:cubicBezTo>
                  <a:cubicBezTo>
                    <a:pt x="6816" y="1331"/>
                    <a:pt x="6816" y="1330"/>
                    <a:pt x="6815" y="1329"/>
                  </a:cubicBezTo>
                  <a:lnTo>
                    <a:pt x="6815" y="1329"/>
                  </a:lnTo>
                  <a:cubicBezTo>
                    <a:pt x="6815" y="1330"/>
                    <a:pt x="6816" y="1331"/>
                    <a:pt x="6816" y="1332"/>
                  </a:cubicBezTo>
                  <a:lnTo>
                    <a:pt x="6816" y="1332"/>
                  </a:lnTo>
                  <a:cubicBezTo>
                    <a:pt x="6815" y="1329"/>
                    <a:pt x="6813" y="1326"/>
                    <a:pt x="6811" y="1323"/>
                  </a:cubicBezTo>
                  <a:cubicBezTo>
                    <a:pt x="6810" y="1320"/>
                    <a:pt x="6808" y="1318"/>
                    <a:pt x="6807" y="1315"/>
                  </a:cubicBezTo>
                  <a:cubicBezTo>
                    <a:pt x="6769" y="1248"/>
                    <a:pt x="6737" y="1178"/>
                    <a:pt x="6695" y="1113"/>
                  </a:cubicBezTo>
                  <a:cubicBezTo>
                    <a:pt x="6648" y="1039"/>
                    <a:pt x="6587" y="976"/>
                    <a:pt x="6523" y="916"/>
                  </a:cubicBezTo>
                  <a:cubicBezTo>
                    <a:pt x="6395" y="796"/>
                    <a:pt x="6255" y="684"/>
                    <a:pt x="6108" y="587"/>
                  </a:cubicBezTo>
                  <a:cubicBezTo>
                    <a:pt x="5790" y="375"/>
                    <a:pt x="5455" y="179"/>
                    <a:pt x="5086" y="78"/>
                  </a:cubicBezTo>
                  <a:cubicBezTo>
                    <a:pt x="4988" y="52"/>
                    <a:pt x="4888" y="37"/>
                    <a:pt x="4789" y="24"/>
                  </a:cubicBezTo>
                  <a:cubicBezTo>
                    <a:pt x="4694" y="13"/>
                    <a:pt x="4597" y="4"/>
                    <a:pt x="4500" y="1"/>
                  </a:cubicBezTo>
                  <a:cubicBezTo>
                    <a:pt x="4470" y="1"/>
                    <a:pt x="4440" y="1"/>
                    <a:pt x="441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09" name="Google Shape;2109;p42"/>
            <p:cNvSpPr/>
            <p:nvPr/>
          </p:nvSpPr>
          <p:spPr>
            <a:xfrm flipH="1">
              <a:off x="6641958" y="2109336"/>
              <a:ext cx="490223" cy="471249"/>
            </a:xfrm>
            <a:custGeom>
              <a:avLst/>
              <a:gdLst/>
              <a:ahLst/>
              <a:cxnLst/>
              <a:rect l="l" t="t" r="r" b="b"/>
              <a:pathLst>
                <a:path w="8021" h="7614" extrusionOk="0">
                  <a:moveTo>
                    <a:pt x="5149" y="1"/>
                  </a:moveTo>
                  <a:cubicBezTo>
                    <a:pt x="5125" y="1"/>
                    <a:pt x="5101" y="2"/>
                    <a:pt x="5078" y="4"/>
                  </a:cubicBezTo>
                  <a:cubicBezTo>
                    <a:pt x="4979" y="12"/>
                    <a:pt x="4882" y="27"/>
                    <a:pt x="4786" y="49"/>
                  </a:cubicBezTo>
                  <a:cubicBezTo>
                    <a:pt x="4702" y="66"/>
                    <a:pt x="4621" y="89"/>
                    <a:pt x="4539" y="109"/>
                  </a:cubicBezTo>
                  <a:cubicBezTo>
                    <a:pt x="4234" y="187"/>
                    <a:pt x="3950" y="330"/>
                    <a:pt x="3681" y="492"/>
                  </a:cubicBezTo>
                  <a:cubicBezTo>
                    <a:pt x="3554" y="569"/>
                    <a:pt x="3431" y="648"/>
                    <a:pt x="3307" y="729"/>
                  </a:cubicBezTo>
                  <a:cubicBezTo>
                    <a:pt x="3293" y="739"/>
                    <a:pt x="3278" y="750"/>
                    <a:pt x="3263" y="759"/>
                  </a:cubicBezTo>
                  <a:cubicBezTo>
                    <a:pt x="3256" y="764"/>
                    <a:pt x="3249" y="767"/>
                    <a:pt x="3242" y="772"/>
                  </a:cubicBezTo>
                  <a:cubicBezTo>
                    <a:pt x="3190" y="802"/>
                    <a:pt x="3138" y="836"/>
                    <a:pt x="3086" y="866"/>
                  </a:cubicBezTo>
                  <a:cubicBezTo>
                    <a:pt x="3017" y="910"/>
                    <a:pt x="2950" y="956"/>
                    <a:pt x="2892" y="1016"/>
                  </a:cubicBezTo>
                  <a:cubicBezTo>
                    <a:pt x="2866" y="1045"/>
                    <a:pt x="2852" y="1080"/>
                    <a:pt x="2847" y="1118"/>
                  </a:cubicBezTo>
                  <a:cubicBezTo>
                    <a:pt x="2773" y="1215"/>
                    <a:pt x="2703" y="1314"/>
                    <a:pt x="2635" y="1416"/>
                  </a:cubicBezTo>
                  <a:cubicBezTo>
                    <a:pt x="2580" y="1491"/>
                    <a:pt x="2526" y="1566"/>
                    <a:pt x="2473" y="1644"/>
                  </a:cubicBezTo>
                  <a:cubicBezTo>
                    <a:pt x="2352" y="1819"/>
                    <a:pt x="2247" y="2005"/>
                    <a:pt x="2145" y="2191"/>
                  </a:cubicBezTo>
                  <a:cubicBezTo>
                    <a:pt x="2052" y="2358"/>
                    <a:pt x="1965" y="2528"/>
                    <a:pt x="1887" y="2702"/>
                  </a:cubicBezTo>
                  <a:cubicBezTo>
                    <a:pt x="1844" y="2798"/>
                    <a:pt x="1803" y="2896"/>
                    <a:pt x="1763" y="2996"/>
                  </a:cubicBezTo>
                  <a:cubicBezTo>
                    <a:pt x="1685" y="3135"/>
                    <a:pt x="1608" y="3276"/>
                    <a:pt x="1535" y="3418"/>
                  </a:cubicBezTo>
                  <a:cubicBezTo>
                    <a:pt x="1492" y="3504"/>
                    <a:pt x="1449" y="3591"/>
                    <a:pt x="1414" y="3682"/>
                  </a:cubicBezTo>
                  <a:cubicBezTo>
                    <a:pt x="1369" y="3790"/>
                    <a:pt x="1336" y="3924"/>
                    <a:pt x="1368" y="4041"/>
                  </a:cubicBezTo>
                  <a:cubicBezTo>
                    <a:pt x="1319" y="4145"/>
                    <a:pt x="1272" y="4249"/>
                    <a:pt x="1225" y="4355"/>
                  </a:cubicBezTo>
                  <a:cubicBezTo>
                    <a:pt x="1183" y="4451"/>
                    <a:pt x="1137" y="4548"/>
                    <a:pt x="1102" y="4648"/>
                  </a:cubicBezTo>
                  <a:cubicBezTo>
                    <a:pt x="1069" y="4742"/>
                    <a:pt x="1039" y="4835"/>
                    <a:pt x="1009" y="4930"/>
                  </a:cubicBezTo>
                  <a:cubicBezTo>
                    <a:pt x="948" y="5126"/>
                    <a:pt x="875" y="5317"/>
                    <a:pt x="802" y="5508"/>
                  </a:cubicBezTo>
                  <a:cubicBezTo>
                    <a:pt x="732" y="5688"/>
                    <a:pt x="675" y="5874"/>
                    <a:pt x="615" y="6059"/>
                  </a:cubicBezTo>
                  <a:cubicBezTo>
                    <a:pt x="553" y="6250"/>
                    <a:pt x="482" y="6437"/>
                    <a:pt x="410" y="6625"/>
                  </a:cubicBezTo>
                  <a:cubicBezTo>
                    <a:pt x="374" y="6714"/>
                    <a:pt x="339" y="6803"/>
                    <a:pt x="304" y="6894"/>
                  </a:cubicBezTo>
                  <a:cubicBezTo>
                    <a:pt x="284" y="6941"/>
                    <a:pt x="268" y="6987"/>
                    <a:pt x="250" y="7034"/>
                  </a:cubicBezTo>
                  <a:cubicBezTo>
                    <a:pt x="233" y="7083"/>
                    <a:pt x="213" y="7136"/>
                    <a:pt x="207" y="7190"/>
                  </a:cubicBezTo>
                  <a:cubicBezTo>
                    <a:pt x="190" y="7196"/>
                    <a:pt x="173" y="7202"/>
                    <a:pt x="156" y="7209"/>
                  </a:cubicBezTo>
                  <a:cubicBezTo>
                    <a:pt x="116" y="7226"/>
                    <a:pt x="78" y="7245"/>
                    <a:pt x="49" y="7278"/>
                  </a:cubicBezTo>
                  <a:cubicBezTo>
                    <a:pt x="17" y="7314"/>
                    <a:pt x="2" y="7359"/>
                    <a:pt x="2" y="7407"/>
                  </a:cubicBezTo>
                  <a:cubicBezTo>
                    <a:pt x="1" y="7494"/>
                    <a:pt x="55" y="7588"/>
                    <a:pt x="148" y="7600"/>
                  </a:cubicBezTo>
                  <a:cubicBezTo>
                    <a:pt x="199" y="7607"/>
                    <a:pt x="248" y="7613"/>
                    <a:pt x="299" y="7613"/>
                  </a:cubicBezTo>
                  <a:cubicBezTo>
                    <a:pt x="303" y="7613"/>
                    <a:pt x="307" y="7613"/>
                    <a:pt x="312" y="7613"/>
                  </a:cubicBezTo>
                  <a:lnTo>
                    <a:pt x="326" y="7613"/>
                  </a:lnTo>
                  <a:cubicBezTo>
                    <a:pt x="360" y="7612"/>
                    <a:pt x="393" y="7609"/>
                    <a:pt x="426" y="7608"/>
                  </a:cubicBezTo>
                  <a:cubicBezTo>
                    <a:pt x="482" y="7605"/>
                    <a:pt x="538" y="7601"/>
                    <a:pt x="595" y="7599"/>
                  </a:cubicBezTo>
                  <a:cubicBezTo>
                    <a:pt x="683" y="7595"/>
                    <a:pt x="771" y="7588"/>
                    <a:pt x="859" y="7582"/>
                  </a:cubicBezTo>
                  <a:cubicBezTo>
                    <a:pt x="1071" y="7569"/>
                    <a:pt x="1284" y="7545"/>
                    <a:pt x="1492" y="7496"/>
                  </a:cubicBezTo>
                  <a:cubicBezTo>
                    <a:pt x="1638" y="7460"/>
                    <a:pt x="1783" y="7419"/>
                    <a:pt x="1928" y="7376"/>
                  </a:cubicBezTo>
                  <a:cubicBezTo>
                    <a:pt x="2100" y="7326"/>
                    <a:pt x="2271" y="7273"/>
                    <a:pt x="2444" y="7224"/>
                  </a:cubicBezTo>
                  <a:cubicBezTo>
                    <a:pt x="2601" y="7180"/>
                    <a:pt x="2760" y="7138"/>
                    <a:pt x="2916" y="7094"/>
                  </a:cubicBezTo>
                  <a:cubicBezTo>
                    <a:pt x="3312" y="6978"/>
                    <a:pt x="3701" y="6839"/>
                    <a:pt x="4079" y="6676"/>
                  </a:cubicBezTo>
                  <a:cubicBezTo>
                    <a:pt x="4160" y="6642"/>
                    <a:pt x="4239" y="6607"/>
                    <a:pt x="4318" y="6569"/>
                  </a:cubicBezTo>
                  <a:cubicBezTo>
                    <a:pt x="4469" y="6514"/>
                    <a:pt x="4622" y="6460"/>
                    <a:pt x="4777" y="6408"/>
                  </a:cubicBezTo>
                  <a:cubicBezTo>
                    <a:pt x="4973" y="6340"/>
                    <a:pt x="5172" y="6266"/>
                    <a:pt x="5352" y="6158"/>
                  </a:cubicBezTo>
                  <a:cubicBezTo>
                    <a:pt x="5520" y="6058"/>
                    <a:pt x="5684" y="5953"/>
                    <a:pt x="5843" y="5837"/>
                  </a:cubicBezTo>
                  <a:cubicBezTo>
                    <a:pt x="6170" y="5599"/>
                    <a:pt x="6497" y="5347"/>
                    <a:pt x="6742" y="5023"/>
                  </a:cubicBezTo>
                  <a:cubicBezTo>
                    <a:pt x="6983" y="4705"/>
                    <a:pt x="7219" y="4380"/>
                    <a:pt x="7427" y="4040"/>
                  </a:cubicBezTo>
                  <a:cubicBezTo>
                    <a:pt x="7482" y="3948"/>
                    <a:pt x="7537" y="3857"/>
                    <a:pt x="7590" y="3764"/>
                  </a:cubicBezTo>
                  <a:cubicBezTo>
                    <a:pt x="7638" y="3679"/>
                    <a:pt x="7678" y="3590"/>
                    <a:pt x="7717" y="3502"/>
                  </a:cubicBezTo>
                  <a:cubicBezTo>
                    <a:pt x="7799" y="3313"/>
                    <a:pt x="7856" y="3114"/>
                    <a:pt x="7914" y="2918"/>
                  </a:cubicBezTo>
                  <a:cubicBezTo>
                    <a:pt x="7943" y="2826"/>
                    <a:pt x="7966" y="2734"/>
                    <a:pt x="7980" y="2639"/>
                  </a:cubicBezTo>
                  <a:cubicBezTo>
                    <a:pt x="8003" y="2503"/>
                    <a:pt x="8021" y="2367"/>
                    <a:pt x="8019" y="2229"/>
                  </a:cubicBezTo>
                  <a:cubicBezTo>
                    <a:pt x="8015" y="2113"/>
                    <a:pt x="7999" y="2002"/>
                    <a:pt x="7969" y="1890"/>
                  </a:cubicBezTo>
                  <a:cubicBezTo>
                    <a:pt x="7956" y="1841"/>
                    <a:pt x="7941" y="1793"/>
                    <a:pt x="7926" y="1745"/>
                  </a:cubicBezTo>
                  <a:cubicBezTo>
                    <a:pt x="7900" y="1654"/>
                    <a:pt x="7861" y="1569"/>
                    <a:pt x="7824" y="1482"/>
                  </a:cubicBezTo>
                  <a:cubicBezTo>
                    <a:pt x="7791" y="1398"/>
                    <a:pt x="7762" y="1312"/>
                    <a:pt x="7730" y="1229"/>
                  </a:cubicBezTo>
                  <a:cubicBezTo>
                    <a:pt x="7684" y="1104"/>
                    <a:pt x="7622" y="994"/>
                    <a:pt x="7529" y="897"/>
                  </a:cubicBezTo>
                  <a:cubicBezTo>
                    <a:pt x="7456" y="821"/>
                    <a:pt x="7370" y="764"/>
                    <a:pt x="7278" y="711"/>
                  </a:cubicBezTo>
                  <a:cubicBezTo>
                    <a:pt x="7195" y="663"/>
                    <a:pt x="7107" y="623"/>
                    <a:pt x="7024" y="577"/>
                  </a:cubicBezTo>
                  <a:cubicBezTo>
                    <a:pt x="6943" y="534"/>
                    <a:pt x="6861" y="488"/>
                    <a:pt x="6781" y="442"/>
                  </a:cubicBezTo>
                  <a:cubicBezTo>
                    <a:pt x="6577" y="315"/>
                    <a:pt x="6385" y="149"/>
                    <a:pt x="6138" y="111"/>
                  </a:cubicBezTo>
                  <a:cubicBezTo>
                    <a:pt x="6021" y="91"/>
                    <a:pt x="5903" y="84"/>
                    <a:pt x="5785" y="75"/>
                  </a:cubicBezTo>
                  <a:cubicBezTo>
                    <a:pt x="5693" y="69"/>
                    <a:pt x="5600" y="59"/>
                    <a:pt x="5506" y="50"/>
                  </a:cubicBezTo>
                  <a:cubicBezTo>
                    <a:pt x="5450" y="43"/>
                    <a:pt x="5394" y="37"/>
                    <a:pt x="5338" y="34"/>
                  </a:cubicBezTo>
                  <a:cubicBezTo>
                    <a:pt x="5336" y="34"/>
                    <a:pt x="5335" y="33"/>
                    <a:pt x="5334" y="33"/>
                  </a:cubicBezTo>
                  <a:cubicBezTo>
                    <a:pt x="5275" y="10"/>
                    <a:pt x="5212" y="1"/>
                    <a:pt x="51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0" name="Google Shape;2110;p42"/>
            <p:cNvSpPr/>
            <p:nvPr/>
          </p:nvSpPr>
          <p:spPr>
            <a:xfrm flipH="1">
              <a:off x="7232353" y="2436066"/>
              <a:ext cx="549324" cy="388375"/>
            </a:xfrm>
            <a:custGeom>
              <a:avLst/>
              <a:gdLst/>
              <a:ahLst/>
              <a:cxnLst/>
              <a:rect l="l" t="t" r="r" b="b"/>
              <a:pathLst>
                <a:path w="8988" h="6275" extrusionOk="0">
                  <a:moveTo>
                    <a:pt x="4568" y="329"/>
                  </a:moveTo>
                  <a:lnTo>
                    <a:pt x="4568" y="329"/>
                  </a:lnTo>
                  <a:cubicBezTo>
                    <a:pt x="4569" y="330"/>
                    <a:pt x="4571" y="330"/>
                    <a:pt x="4572" y="330"/>
                  </a:cubicBezTo>
                  <a:lnTo>
                    <a:pt x="4572" y="330"/>
                  </a:lnTo>
                  <a:cubicBezTo>
                    <a:pt x="4571" y="330"/>
                    <a:pt x="4570" y="330"/>
                    <a:pt x="4568" y="329"/>
                  </a:cubicBezTo>
                  <a:close/>
                  <a:moveTo>
                    <a:pt x="6932" y="6090"/>
                  </a:moveTo>
                  <a:lnTo>
                    <a:pt x="6932" y="6090"/>
                  </a:lnTo>
                  <a:cubicBezTo>
                    <a:pt x="6929" y="6090"/>
                    <a:pt x="6927" y="6091"/>
                    <a:pt x="6925" y="6091"/>
                  </a:cubicBezTo>
                  <a:lnTo>
                    <a:pt x="6925" y="6091"/>
                  </a:lnTo>
                  <a:cubicBezTo>
                    <a:pt x="6927" y="6091"/>
                    <a:pt x="6929" y="6091"/>
                    <a:pt x="6932" y="6090"/>
                  </a:cubicBezTo>
                  <a:close/>
                  <a:moveTo>
                    <a:pt x="2594" y="0"/>
                  </a:moveTo>
                  <a:cubicBezTo>
                    <a:pt x="2553" y="0"/>
                    <a:pt x="2513" y="5"/>
                    <a:pt x="2476" y="10"/>
                  </a:cubicBezTo>
                  <a:cubicBezTo>
                    <a:pt x="2354" y="30"/>
                    <a:pt x="2238" y="66"/>
                    <a:pt x="2126" y="117"/>
                  </a:cubicBezTo>
                  <a:cubicBezTo>
                    <a:pt x="2054" y="150"/>
                    <a:pt x="1983" y="184"/>
                    <a:pt x="1912" y="221"/>
                  </a:cubicBezTo>
                  <a:cubicBezTo>
                    <a:pt x="1856" y="232"/>
                    <a:pt x="1799" y="243"/>
                    <a:pt x="1743" y="255"/>
                  </a:cubicBezTo>
                  <a:cubicBezTo>
                    <a:pt x="1569" y="291"/>
                    <a:pt x="1411" y="363"/>
                    <a:pt x="1260" y="454"/>
                  </a:cubicBezTo>
                  <a:cubicBezTo>
                    <a:pt x="1096" y="555"/>
                    <a:pt x="959" y="692"/>
                    <a:pt x="812" y="814"/>
                  </a:cubicBezTo>
                  <a:cubicBezTo>
                    <a:pt x="685" y="922"/>
                    <a:pt x="572" y="1044"/>
                    <a:pt x="468" y="1173"/>
                  </a:cubicBezTo>
                  <a:cubicBezTo>
                    <a:pt x="383" y="1276"/>
                    <a:pt x="301" y="1381"/>
                    <a:pt x="252" y="1506"/>
                  </a:cubicBezTo>
                  <a:cubicBezTo>
                    <a:pt x="206" y="1626"/>
                    <a:pt x="180" y="1756"/>
                    <a:pt x="168" y="1886"/>
                  </a:cubicBezTo>
                  <a:cubicBezTo>
                    <a:pt x="161" y="1957"/>
                    <a:pt x="158" y="2027"/>
                    <a:pt x="157" y="2098"/>
                  </a:cubicBezTo>
                  <a:cubicBezTo>
                    <a:pt x="153" y="2105"/>
                    <a:pt x="150" y="2111"/>
                    <a:pt x="146" y="2119"/>
                  </a:cubicBezTo>
                  <a:cubicBezTo>
                    <a:pt x="102" y="2213"/>
                    <a:pt x="48" y="2309"/>
                    <a:pt x="25" y="2411"/>
                  </a:cubicBezTo>
                  <a:cubicBezTo>
                    <a:pt x="0" y="2525"/>
                    <a:pt x="90" y="2630"/>
                    <a:pt x="198" y="2636"/>
                  </a:cubicBezTo>
                  <a:cubicBezTo>
                    <a:pt x="199" y="2658"/>
                    <a:pt x="200" y="2678"/>
                    <a:pt x="202" y="2700"/>
                  </a:cubicBezTo>
                  <a:cubicBezTo>
                    <a:pt x="136" y="2724"/>
                    <a:pt x="84" y="2783"/>
                    <a:pt x="77" y="2858"/>
                  </a:cubicBezTo>
                  <a:cubicBezTo>
                    <a:pt x="69" y="2934"/>
                    <a:pt x="81" y="3002"/>
                    <a:pt x="103" y="3074"/>
                  </a:cubicBezTo>
                  <a:cubicBezTo>
                    <a:pt x="112" y="3103"/>
                    <a:pt x="121" y="3133"/>
                    <a:pt x="132" y="3164"/>
                  </a:cubicBezTo>
                  <a:cubicBezTo>
                    <a:pt x="148" y="3213"/>
                    <a:pt x="162" y="3264"/>
                    <a:pt x="180" y="3313"/>
                  </a:cubicBezTo>
                  <a:cubicBezTo>
                    <a:pt x="222" y="3434"/>
                    <a:pt x="268" y="3551"/>
                    <a:pt x="315" y="3668"/>
                  </a:cubicBezTo>
                  <a:cubicBezTo>
                    <a:pt x="333" y="3713"/>
                    <a:pt x="355" y="3755"/>
                    <a:pt x="375" y="3798"/>
                  </a:cubicBezTo>
                  <a:cubicBezTo>
                    <a:pt x="409" y="3870"/>
                    <a:pt x="444" y="3942"/>
                    <a:pt x="487" y="4009"/>
                  </a:cubicBezTo>
                  <a:cubicBezTo>
                    <a:pt x="607" y="4196"/>
                    <a:pt x="778" y="4350"/>
                    <a:pt x="949" y="4489"/>
                  </a:cubicBezTo>
                  <a:cubicBezTo>
                    <a:pt x="1109" y="4621"/>
                    <a:pt x="1270" y="4751"/>
                    <a:pt x="1439" y="4875"/>
                  </a:cubicBezTo>
                  <a:cubicBezTo>
                    <a:pt x="1779" y="5124"/>
                    <a:pt x="2137" y="5349"/>
                    <a:pt x="2509" y="5552"/>
                  </a:cubicBezTo>
                  <a:cubicBezTo>
                    <a:pt x="2684" y="5647"/>
                    <a:pt x="2871" y="5719"/>
                    <a:pt x="3058" y="5792"/>
                  </a:cubicBezTo>
                  <a:cubicBezTo>
                    <a:pt x="3238" y="5862"/>
                    <a:pt x="3419" y="5938"/>
                    <a:pt x="3603" y="6000"/>
                  </a:cubicBezTo>
                  <a:cubicBezTo>
                    <a:pt x="3807" y="6069"/>
                    <a:pt x="4011" y="6125"/>
                    <a:pt x="4221" y="6173"/>
                  </a:cubicBezTo>
                  <a:cubicBezTo>
                    <a:pt x="4310" y="6193"/>
                    <a:pt x="4401" y="6209"/>
                    <a:pt x="4492" y="6224"/>
                  </a:cubicBezTo>
                  <a:cubicBezTo>
                    <a:pt x="4609" y="6243"/>
                    <a:pt x="4727" y="6267"/>
                    <a:pt x="4846" y="6274"/>
                  </a:cubicBezTo>
                  <a:lnTo>
                    <a:pt x="4859" y="6274"/>
                  </a:lnTo>
                  <a:cubicBezTo>
                    <a:pt x="4946" y="6273"/>
                    <a:pt x="5025" y="6217"/>
                    <a:pt x="5043" y="6130"/>
                  </a:cubicBezTo>
                  <a:cubicBezTo>
                    <a:pt x="5049" y="6106"/>
                    <a:pt x="5050" y="6083"/>
                    <a:pt x="5046" y="6062"/>
                  </a:cubicBezTo>
                  <a:lnTo>
                    <a:pt x="5046" y="6062"/>
                  </a:lnTo>
                  <a:cubicBezTo>
                    <a:pt x="5182" y="6087"/>
                    <a:pt x="5321" y="6107"/>
                    <a:pt x="5460" y="6113"/>
                  </a:cubicBezTo>
                  <a:cubicBezTo>
                    <a:pt x="5652" y="6121"/>
                    <a:pt x="5843" y="6127"/>
                    <a:pt x="6035" y="6129"/>
                  </a:cubicBezTo>
                  <a:cubicBezTo>
                    <a:pt x="6034" y="6129"/>
                    <a:pt x="6034" y="6129"/>
                    <a:pt x="6033" y="6129"/>
                  </a:cubicBezTo>
                  <a:lnTo>
                    <a:pt x="6033" y="6129"/>
                  </a:lnTo>
                  <a:cubicBezTo>
                    <a:pt x="6146" y="6133"/>
                    <a:pt x="6259" y="6139"/>
                    <a:pt x="6373" y="6139"/>
                  </a:cubicBezTo>
                  <a:cubicBezTo>
                    <a:pt x="6407" y="6139"/>
                    <a:pt x="6442" y="6138"/>
                    <a:pt x="6477" y="6137"/>
                  </a:cubicBezTo>
                  <a:cubicBezTo>
                    <a:pt x="6626" y="6130"/>
                    <a:pt x="6776" y="6107"/>
                    <a:pt x="6925" y="6091"/>
                  </a:cubicBezTo>
                  <a:lnTo>
                    <a:pt x="6925" y="6091"/>
                  </a:lnTo>
                  <a:cubicBezTo>
                    <a:pt x="6919" y="6091"/>
                    <a:pt x="6914" y="6091"/>
                    <a:pt x="6909" y="6091"/>
                  </a:cubicBezTo>
                  <a:cubicBezTo>
                    <a:pt x="7019" y="6082"/>
                    <a:pt x="7130" y="6074"/>
                    <a:pt x="7241" y="6057"/>
                  </a:cubicBezTo>
                  <a:cubicBezTo>
                    <a:pt x="7340" y="6042"/>
                    <a:pt x="7440" y="6030"/>
                    <a:pt x="7540" y="6019"/>
                  </a:cubicBezTo>
                  <a:lnTo>
                    <a:pt x="7534" y="6019"/>
                  </a:lnTo>
                  <a:cubicBezTo>
                    <a:pt x="7748" y="6001"/>
                    <a:pt x="7962" y="5996"/>
                    <a:pt x="8177" y="5995"/>
                  </a:cubicBezTo>
                  <a:cubicBezTo>
                    <a:pt x="8254" y="5998"/>
                    <a:pt x="8330" y="6003"/>
                    <a:pt x="8407" y="6012"/>
                  </a:cubicBezTo>
                  <a:cubicBezTo>
                    <a:pt x="8460" y="6022"/>
                    <a:pt x="8512" y="6032"/>
                    <a:pt x="8564" y="6045"/>
                  </a:cubicBezTo>
                  <a:cubicBezTo>
                    <a:pt x="8605" y="6053"/>
                    <a:pt x="8647" y="6059"/>
                    <a:pt x="8687" y="6069"/>
                  </a:cubicBezTo>
                  <a:cubicBezTo>
                    <a:pt x="8717" y="6087"/>
                    <a:pt x="8752" y="6097"/>
                    <a:pt x="8787" y="6097"/>
                  </a:cubicBezTo>
                  <a:cubicBezTo>
                    <a:pt x="8829" y="6097"/>
                    <a:pt x="8871" y="6083"/>
                    <a:pt x="8905" y="6055"/>
                  </a:cubicBezTo>
                  <a:cubicBezTo>
                    <a:pt x="8969" y="6001"/>
                    <a:pt x="8988" y="5908"/>
                    <a:pt x="8953" y="5835"/>
                  </a:cubicBezTo>
                  <a:cubicBezTo>
                    <a:pt x="8950" y="5825"/>
                    <a:pt x="8945" y="5816"/>
                    <a:pt x="8940" y="5808"/>
                  </a:cubicBezTo>
                  <a:cubicBezTo>
                    <a:pt x="8972" y="5728"/>
                    <a:pt x="8964" y="5636"/>
                    <a:pt x="8941" y="5553"/>
                  </a:cubicBezTo>
                  <a:cubicBezTo>
                    <a:pt x="8912" y="5451"/>
                    <a:pt x="8876" y="5354"/>
                    <a:pt x="8833" y="5259"/>
                  </a:cubicBezTo>
                  <a:cubicBezTo>
                    <a:pt x="8792" y="5162"/>
                    <a:pt x="8750" y="5065"/>
                    <a:pt x="8709" y="4967"/>
                  </a:cubicBezTo>
                  <a:cubicBezTo>
                    <a:pt x="8556" y="4603"/>
                    <a:pt x="8418" y="4231"/>
                    <a:pt x="8249" y="3873"/>
                  </a:cubicBezTo>
                  <a:cubicBezTo>
                    <a:pt x="8162" y="3686"/>
                    <a:pt x="8070" y="3503"/>
                    <a:pt x="7970" y="3322"/>
                  </a:cubicBezTo>
                  <a:cubicBezTo>
                    <a:pt x="7924" y="3238"/>
                    <a:pt x="7876" y="3154"/>
                    <a:pt x="7828" y="3071"/>
                  </a:cubicBezTo>
                  <a:cubicBezTo>
                    <a:pt x="7780" y="2987"/>
                    <a:pt x="7736" y="2901"/>
                    <a:pt x="7684" y="2821"/>
                  </a:cubicBezTo>
                  <a:cubicBezTo>
                    <a:pt x="7587" y="2669"/>
                    <a:pt x="7486" y="2523"/>
                    <a:pt x="7379" y="2380"/>
                  </a:cubicBezTo>
                  <a:cubicBezTo>
                    <a:pt x="7345" y="2324"/>
                    <a:pt x="7310" y="2268"/>
                    <a:pt x="7275" y="2213"/>
                  </a:cubicBezTo>
                  <a:cubicBezTo>
                    <a:pt x="7186" y="2073"/>
                    <a:pt x="7094" y="1937"/>
                    <a:pt x="6992" y="1807"/>
                  </a:cubicBezTo>
                  <a:cubicBezTo>
                    <a:pt x="6872" y="1655"/>
                    <a:pt x="6747" y="1504"/>
                    <a:pt x="6615" y="1361"/>
                  </a:cubicBezTo>
                  <a:cubicBezTo>
                    <a:pt x="6482" y="1216"/>
                    <a:pt x="6348" y="1073"/>
                    <a:pt x="6191" y="953"/>
                  </a:cubicBezTo>
                  <a:cubicBezTo>
                    <a:pt x="6030" y="828"/>
                    <a:pt x="5860" y="718"/>
                    <a:pt x="5668" y="648"/>
                  </a:cubicBezTo>
                  <a:cubicBezTo>
                    <a:pt x="5482" y="580"/>
                    <a:pt x="5289" y="533"/>
                    <a:pt x="5099" y="479"/>
                  </a:cubicBezTo>
                  <a:lnTo>
                    <a:pt x="5099" y="479"/>
                  </a:lnTo>
                  <a:cubicBezTo>
                    <a:pt x="5106" y="481"/>
                    <a:pt x="5114" y="484"/>
                    <a:pt x="5121" y="486"/>
                  </a:cubicBezTo>
                  <a:cubicBezTo>
                    <a:pt x="4941" y="433"/>
                    <a:pt x="4759" y="382"/>
                    <a:pt x="4578" y="332"/>
                  </a:cubicBezTo>
                  <a:lnTo>
                    <a:pt x="4578" y="332"/>
                  </a:lnTo>
                  <a:cubicBezTo>
                    <a:pt x="4521" y="315"/>
                    <a:pt x="4461" y="297"/>
                    <a:pt x="4404" y="278"/>
                  </a:cubicBezTo>
                  <a:cubicBezTo>
                    <a:pt x="4399" y="245"/>
                    <a:pt x="4385" y="214"/>
                    <a:pt x="4364" y="186"/>
                  </a:cubicBezTo>
                  <a:cubicBezTo>
                    <a:pt x="4320" y="134"/>
                    <a:pt x="4266" y="114"/>
                    <a:pt x="4201" y="102"/>
                  </a:cubicBezTo>
                  <a:cubicBezTo>
                    <a:pt x="4170" y="97"/>
                    <a:pt x="4139" y="92"/>
                    <a:pt x="4109" y="86"/>
                  </a:cubicBezTo>
                  <a:cubicBezTo>
                    <a:pt x="4048" y="76"/>
                    <a:pt x="3987" y="69"/>
                    <a:pt x="3926" y="63"/>
                  </a:cubicBezTo>
                  <a:cubicBezTo>
                    <a:pt x="3786" y="49"/>
                    <a:pt x="3645" y="37"/>
                    <a:pt x="3504" y="36"/>
                  </a:cubicBezTo>
                  <a:cubicBezTo>
                    <a:pt x="3496" y="35"/>
                    <a:pt x="3488" y="35"/>
                    <a:pt x="3481" y="35"/>
                  </a:cubicBezTo>
                  <a:cubicBezTo>
                    <a:pt x="3349" y="35"/>
                    <a:pt x="3216" y="53"/>
                    <a:pt x="3084" y="66"/>
                  </a:cubicBezTo>
                  <a:cubicBezTo>
                    <a:pt x="3002" y="74"/>
                    <a:pt x="2919" y="85"/>
                    <a:pt x="2837" y="95"/>
                  </a:cubicBezTo>
                  <a:cubicBezTo>
                    <a:pt x="2824" y="79"/>
                    <a:pt x="2810" y="63"/>
                    <a:pt x="2792" y="52"/>
                  </a:cubicBezTo>
                  <a:cubicBezTo>
                    <a:pt x="2736" y="13"/>
                    <a:pt x="2665" y="0"/>
                    <a:pt x="25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1" name="Google Shape;2111;p42"/>
            <p:cNvSpPr/>
            <p:nvPr/>
          </p:nvSpPr>
          <p:spPr>
            <a:xfrm flipH="1">
              <a:off x="7234369" y="2797023"/>
              <a:ext cx="122" cy="248"/>
            </a:xfrm>
            <a:custGeom>
              <a:avLst/>
              <a:gdLst/>
              <a:ahLst/>
              <a:cxnLst/>
              <a:rect l="l" t="t" r="r" b="b"/>
              <a:pathLst>
                <a:path w="2" h="4" extrusionOk="0">
                  <a:moveTo>
                    <a:pt x="0" y="1"/>
                  </a:moveTo>
                  <a:cubicBezTo>
                    <a:pt x="0" y="2"/>
                    <a:pt x="0" y="2"/>
                    <a:pt x="0" y="3"/>
                  </a:cubicBezTo>
                  <a:lnTo>
                    <a:pt x="2" y="3"/>
                  </a:lnTo>
                  <a:cubicBezTo>
                    <a:pt x="2" y="3"/>
                    <a:pt x="0" y="2"/>
                    <a:pt x="0" y="1"/>
                  </a:cubicBez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2112" name="Google Shape;2112;p42"/>
            <p:cNvSpPr/>
            <p:nvPr/>
          </p:nvSpPr>
          <p:spPr>
            <a:xfrm flipH="1">
              <a:off x="6619650" y="2852665"/>
              <a:ext cx="499880" cy="363557"/>
            </a:xfrm>
            <a:custGeom>
              <a:avLst/>
              <a:gdLst/>
              <a:ahLst/>
              <a:cxnLst/>
              <a:rect l="l" t="t" r="r" b="b"/>
              <a:pathLst>
                <a:path w="8179" h="5874" extrusionOk="0">
                  <a:moveTo>
                    <a:pt x="1388" y="2578"/>
                  </a:moveTo>
                  <a:cubicBezTo>
                    <a:pt x="1386" y="2581"/>
                    <a:pt x="1384" y="2585"/>
                    <a:pt x="1382" y="2588"/>
                  </a:cubicBezTo>
                  <a:cubicBezTo>
                    <a:pt x="1384" y="2585"/>
                    <a:pt x="1386" y="2581"/>
                    <a:pt x="1388" y="2578"/>
                  </a:cubicBezTo>
                  <a:close/>
                  <a:moveTo>
                    <a:pt x="5449" y="1"/>
                  </a:moveTo>
                  <a:cubicBezTo>
                    <a:pt x="5362" y="1"/>
                    <a:pt x="5272" y="13"/>
                    <a:pt x="5185" y="22"/>
                  </a:cubicBezTo>
                  <a:cubicBezTo>
                    <a:pt x="5084" y="34"/>
                    <a:pt x="4985" y="49"/>
                    <a:pt x="4884" y="64"/>
                  </a:cubicBezTo>
                  <a:cubicBezTo>
                    <a:pt x="4792" y="77"/>
                    <a:pt x="4696" y="88"/>
                    <a:pt x="4604" y="106"/>
                  </a:cubicBezTo>
                  <a:cubicBezTo>
                    <a:pt x="4409" y="145"/>
                    <a:pt x="4210" y="186"/>
                    <a:pt x="4027" y="264"/>
                  </a:cubicBezTo>
                  <a:cubicBezTo>
                    <a:pt x="3845" y="340"/>
                    <a:pt x="3664" y="424"/>
                    <a:pt x="3495" y="527"/>
                  </a:cubicBezTo>
                  <a:cubicBezTo>
                    <a:pt x="3322" y="632"/>
                    <a:pt x="3153" y="744"/>
                    <a:pt x="2986" y="859"/>
                  </a:cubicBezTo>
                  <a:cubicBezTo>
                    <a:pt x="2932" y="896"/>
                    <a:pt x="2879" y="934"/>
                    <a:pt x="2827" y="972"/>
                  </a:cubicBezTo>
                  <a:cubicBezTo>
                    <a:pt x="2813" y="978"/>
                    <a:pt x="2800" y="986"/>
                    <a:pt x="2787" y="997"/>
                  </a:cubicBezTo>
                  <a:cubicBezTo>
                    <a:pt x="2769" y="1013"/>
                    <a:pt x="2751" y="1028"/>
                    <a:pt x="2731" y="1042"/>
                  </a:cubicBezTo>
                  <a:cubicBezTo>
                    <a:pt x="2654" y="1101"/>
                    <a:pt x="2579" y="1160"/>
                    <a:pt x="2506" y="1221"/>
                  </a:cubicBezTo>
                  <a:cubicBezTo>
                    <a:pt x="2435" y="1279"/>
                    <a:pt x="2369" y="1342"/>
                    <a:pt x="2305" y="1406"/>
                  </a:cubicBezTo>
                  <a:cubicBezTo>
                    <a:pt x="2236" y="1474"/>
                    <a:pt x="2167" y="1541"/>
                    <a:pt x="2101" y="1613"/>
                  </a:cubicBezTo>
                  <a:cubicBezTo>
                    <a:pt x="1962" y="1763"/>
                    <a:pt x="1832" y="1921"/>
                    <a:pt x="1705" y="2081"/>
                  </a:cubicBezTo>
                  <a:cubicBezTo>
                    <a:pt x="1646" y="2156"/>
                    <a:pt x="1584" y="2234"/>
                    <a:pt x="1534" y="2317"/>
                  </a:cubicBezTo>
                  <a:cubicBezTo>
                    <a:pt x="1485" y="2400"/>
                    <a:pt x="1440" y="2484"/>
                    <a:pt x="1393" y="2568"/>
                  </a:cubicBezTo>
                  <a:lnTo>
                    <a:pt x="1393" y="2568"/>
                  </a:lnTo>
                  <a:cubicBezTo>
                    <a:pt x="1393" y="2568"/>
                    <a:pt x="1393" y="2568"/>
                    <a:pt x="1393" y="2568"/>
                  </a:cubicBezTo>
                  <a:lnTo>
                    <a:pt x="1393" y="2568"/>
                  </a:lnTo>
                  <a:cubicBezTo>
                    <a:pt x="1336" y="2664"/>
                    <a:pt x="1278" y="2760"/>
                    <a:pt x="1222" y="2858"/>
                  </a:cubicBezTo>
                  <a:cubicBezTo>
                    <a:pt x="1170" y="2945"/>
                    <a:pt x="1121" y="3032"/>
                    <a:pt x="1079" y="3125"/>
                  </a:cubicBezTo>
                  <a:cubicBezTo>
                    <a:pt x="1038" y="3212"/>
                    <a:pt x="999" y="3299"/>
                    <a:pt x="958" y="3385"/>
                  </a:cubicBezTo>
                  <a:cubicBezTo>
                    <a:pt x="951" y="3401"/>
                    <a:pt x="943" y="3416"/>
                    <a:pt x="936" y="3431"/>
                  </a:cubicBezTo>
                  <a:cubicBezTo>
                    <a:pt x="887" y="3523"/>
                    <a:pt x="839" y="3615"/>
                    <a:pt x="792" y="3709"/>
                  </a:cubicBezTo>
                  <a:cubicBezTo>
                    <a:pt x="720" y="3855"/>
                    <a:pt x="652" y="4004"/>
                    <a:pt x="584" y="4152"/>
                  </a:cubicBezTo>
                  <a:cubicBezTo>
                    <a:pt x="508" y="4310"/>
                    <a:pt x="445" y="4472"/>
                    <a:pt x="382" y="4635"/>
                  </a:cubicBezTo>
                  <a:cubicBezTo>
                    <a:pt x="373" y="4659"/>
                    <a:pt x="362" y="4683"/>
                    <a:pt x="349" y="4706"/>
                  </a:cubicBezTo>
                  <a:cubicBezTo>
                    <a:pt x="342" y="4721"/>
                    <a:pt x="333" y="4734"/>
                    <a:pt x="324" y="4746"/>
                  </a:cubicBezTo>
                  <a:cubicBezTo>
                    <a:pt x="317" y="4754"/>
                    <a:pt x="310" y="4763"/>
                    <a:pt x="302" y="4771"/>
                  </a:cubicBezTo>
                  <a:cubicBezTo>
                    <a:pt x="297" y="4777"/>
                    <a:pt x="291" y="4783"/>
                    <a:pt x="284" y="4787"/>
                  </a:cubicBezTo>
                  <a:cubicBezTo>
                    <a:pt x="276" y="4793"/>
                    <a:pt x="268" y="4800"/>
                    <a:pt x="260" y="4806"/>
                  </a:cubicBezTo>
                  <a:cubicBezTo>
                    <a:pt x="249" y="4811"/>
                    <a:pt x="238" y="4817"/>
                    <a:pt x="227" y="4822"/>
                  </a:cubicBezTo>
                  <a:cubicBezTo>
                    <a:pt x="206" y="4830"/>
                    <a:pt x="185" y="4836"/>
                    <a:pt x="163" y="4843"/>
                  </a:cubicBezTo>
                  <a:cubicBezTo>
                    <a:pt x="122" y="4856"/>
                    <a:pt x="87" y="4872"/>
                    <a:pt x="55" y="4905"/>
                  </a:cubicBezTo>
                  <a:cubicBezTo>
                    <a:pt x="12" y="4952"/>
                    <a:pt x="0" y="5026"/>
                    <a:pt x="20" y="5085"/>
                  </a:cubicBezTo>
                  <a:cubicBezTo>
                    <a:pt x="42" y="5150"/>
                    <a:pt x="97" y="5193"/>
                    <a:pt x="161" y="5208"/>
                  </a:cubicBezTo>
                  <a:cubicBezTo>
                    <a:pt x="201" y="5217"/>
                    <a:pt x="242" y="5226"/>
                    <a:pt x="283" y="5233"/>
                  </a:cubicBezTo>
                  <a:cubicBezTo>
                    <a:pt x="300" y="5260"/>
                    <a:pt x="324" y="5280"/>
                    <a:pt x="354" y="5292"/>
                  </a:cubicBezTo>
                  <a:cubicBezTo>
                    <a:pt x="405" y="5313"/>
                    <a:pt x="453" y="5327"/>
                    <a:pt x="510" y="5330"/>
                  </a:cubicBezTo>
                  <a:cubicBezTo>
                    <a:pt x="540" y="5333"/>
                    <a:pt x="570" y="5336"/>
                    <a:pt x="601" y="5340"/>
                  </a:cubicBezTo>
                  <a:cubicBezTo>
                    <a:pt x="647" y="5344"/>
                    <a:pt x="695" y="5350"/>
                    <a:pt x="741" y="5354"/>
                  </a:cubicBezTo>
                  <a:cubicBezTo>
                    <a:pt x="1000" y="5397"/>
                    <a:pt x="1257" y="5443"/>
                    <a:pt x="1516" y="5484"/>
                  </a:cubicBezTo>
                  <a:cubicBezTo>
                    <a:pt x="1636" y="5503"/>
                    <a:pt x="1757" y="5523"/>
                    <a:pt x="1876" y="5548"/>
                  </a:cubicBezTo>
                  <a:cubicBezTo>
                    <a:pt x="1999" y="5573"/>
                    <a:pt x="2120" y="5601"/>
                    <a:pt x="2243" y="5632"/>
                  </a:cubicBezTo>
                  <a:cubicBezTo>
                    <a:pt x="2399" y="5675"/>
                    <a:pt x="2556" y="5719"/>
                    <a:pt x="2715" y="5757"/>
                  </a:cubicBezTo>
                  <a:cubicBezTo>
                    <a:pt x="2871" y="5794"/>
                    <a:pt x="3033" y="5806"/>
                    <a:pt x="3191" y="5824"/>
                  </a:cubicBezTo>
                  <a:cubicBezTo>
                    <a:pt x="3343" y="5846"/>
                    <a:pt x="3493" y="5869"/>
                    <a:pt x="3646" y="5872"/>
                  </a:cubicBezTo>
                  <a:cubicBezTo>
                    <a:pt x="3689" y="5873"/>
                    <a:pt x="3733" y="5874"/>
                    <a:pt x="3776" y="5874"/>
                  </a:cubicBezTo>
                  <a:cubicBezTo>
                    <a:pt x="3896" y="5874"/>
                    <a:pt x="4016" y="5871"/>
                    <a:pt x="4137" y="5870"/>
                  </a:cubicBezTo>
                  <a:lnTo>
                    <a:pt x="4137" y="5870"/>
                  </a:lnTo>
                  <a:cubicBezTo>
                    <a:pt x="4167" y="5871"/>
                    <a:pt x="4197" y="5871"/>
                    <a:pt x="4228" y="5871"/>
                  </a:cubicBezTo>
                  <a:cubicBezTo>
                    <a:pt x="4259" y="5871"/>
                    <a:pt x="4290" y="5871"/>
                    <a:pt x="4321" y="5870"/>
                  </a:cubicBezTo>
                  <a:cubicBezTo>
                    <a:pt x="4373" y="5870"/>
                    <a:pt x="4427" y="5868"/>
                    <a:pt x="4481" y="5867"/>
                  </a:cubicBezTo>
                  <a:cubicBezTo>
                    <a:pt x="4589" y="5862"/>
                    <a:pt x="4699" y="5843"/>
                    <a:pt x="4808" y="5828"/>
                  </a:cubicBezTo>
                  <a:cubicBezTo>
                    <a:pt x="4912" y="5816"/>
                    <a:pt x="5018" y="5810"/>
                    <a:pt x="5120" y="5788"/>
                  </a:cubicBezTo>
                  <a:cubicBezTo>
                    <a:pt x="5266" y="5757"/>
                    <a:pt x="5408" y="5707"/>
                    <a:pt x="5545" y="5647"/>
                  </a:cubicBezTo>
                  <a:cubicBezTo>
                    <a:pt x="5641" y="5604"/>
                    <a:pt x="5737" y="5558"/>
                    <a:pt x="5831" y="5508"/>
                  </a:cubicBezTo>
                  <a:cubicBezTo>
                    <a:pt x="5889" y="5477"/>
                    <a:pt x="5945" y="5441"/>
                    <a:pt x="6000" y="5403"/>
                  </a:cubicBezTo>
                  <a:cubicBezTo>
                    <a:pt x="6049" y="5382"/>
                    <a:pt x="6099" y="5360"/>
                    <a:pt x="6148" y="5338"/>
                  </a:cubicBezTo>
                  <a:cubicBezTo>
                    <a:pt x="6242" y="5296"/>
                    <a:pt x="6330" y="5241"/>
                    <a:pt x="6419" y="5190"/>
                  </a:cubicBezTo>
                  <a:cubicBezTo>
                    <a:pt x="6593" y="5089"/>
                    <a:pt x="6760" y="4974"/>
                    <a:pt x="6920" y="4850"/>
                  </a:cubicBezTo>
                  <a:cubicBezTo>
                    <a:pt x="7075" y="4732"/>
                    <a:pt x="7209" y="4585"/>
                    <a:pt x="7331" y="4434"/>
                  </a:cubicBezTo>
                  <a:cubicBezTo>
                    <a:pt x="7399" y="4353"/>
                    <a:pt x="7467" y="4270"/>
                    <a:pt x="7526" y="4184"/>
                  </a:cubicBezTo>
                  <a:cubicBezTo>
                    <a:pt x="7585" y="4098"/>
                    <a:pt x="7642" y="4012"/>
                    <a:pt x="7699" y="3925"/>
                  </a:cubicBezTo>
                  <a:cubicBezTo>
                    <a:pt x="7753" y="3842"/>
                    <a:pt x="7804" y="3755"/>
                    <a:pt x="7852" y="3668"/>
                  </a:cubicBezTo>
                  <a:cubicBezTo>
                    <a:pt x="7941" y="3510"/>
                    <a:pt x="8004" y="3343"/>
                    <a:pt x="8057" y="3169"/>
                  </a:cubicBezTo>
                  <a:cubicBezTo>
                    <a:pt x="8118" y="2971"/>
                    <a:pt x="8147" y="2766"/>
                    <a:pt x="8164" y="2559"/>
                  </a:cubicBezTo>
                  <a:cubicBezTo>
                    <a:pt x="8173" y="2448"/>
                    <a:pt x="8179" y="2315"/>
                    <a:pt x="8107" y="2224"/>
                  </a:cubicBezTo>
                  <a:cubicBezTo>
                    <a:pt x="8102" y="2108"/>
                    <a:pt x="8079" y="1996"/>
                    <a:pt x="8046" y="1884"/>
                  </a:cubicBezTo>
                  <a:cubicBezTo>
                    <a:pt x="8019" y="1793"/>
                    <a:pt x="7983" y="1700"/>
                    <a:pt x="7938" y="1615"/>
                  </a:cubicBezTo>
                  <a:cubicBezTo>
                    <a:pt x="7898" y="1538"/>
                    <a:pt x="7853" y="1463"/>
                    <a:pt x="7808" y="1388"/>
                  </a:cubicBezTo>
                  <a:cubicBezTo>
                    <a:pt x="7773" y="1323"/>
                    <a:pt x="7737" y="1255"/>
                    <a:pt x="7699" y="1191"/>
                  </a:cubicBezTo>
                  <a:cubicBezTo>
                    <a:pt x="7657" y="1120"/>
                    <a:pt x="7610" y="1053"/>
                    <a:pt x="7560" y="988"/>
                  </a:cubicBezTo>
                  <a:cubicBezTo>
                    <a:pt x="7510" y="924"/>
                    <a:pt x="7457" y="859"/>
                    <a:pt x="7403" y="799"/>
                  </a:cubicBezTo>
                  <a:cubicBezTo>
                    <a:pt x="7355" y="742"/>
                    <a:pt x="7303" y="683"/>
                    <a:pt x="7244" y="635"/>
                  </a:cubicBezTo>
                  <a:cubicBezTo>
                    <a:pt x="7184" y="585"/>
                    <a:pt x="7121" y="531"/>
                    <a:pt x="7052" y="490"/>
                  </a:cubicBezTo>
                  <a:cubicBezTo>
                    <a:pt x="6979" y="448"/>
                    <a:pt x="6905" y="409"/>
                    <a:pt x="6828" y="370"/>
                  </a:cubicBezTo>
                  <a:cubicBezTo>
                    <a:pt x="6689" y="300"/>
                    <a:pt x="6547" y="227"/>
                    <a:pt x="6401" y="172"/>
                  </a:cubicBezTo>
                  <a:cubicBezTo>
                    <a:pt x="6216" y="103"/>
                    <a:pt x="6024" y="62"/>
                    <a:pt x="5831" y="37"/>
                  </a:cubicBezTo>
                  <a:cubicBezTo>
                    <a:pt x="5806" y="35"/>
                    <a:pt x="5781" y="32"/>
                    <a:pt x="5757" y="29"/>
                  </a:cubicBezTo>
                  <a:cubicBezTo>
                    <a:pt x="5748" y="28"/>
                    <a:pt x="5738" y="27"/>
                    <a:pt x="5730" y="25"/>
                  </a:cubicBezTo>
                  <a:cubicBezTo>
                    <a:pt x="5724" y="25"/>
                    <a:pt x="5718" y="24"/>
                    <a:pt x="5711" y="24"/>
                  </a:cubicBezTo>
                  <a:cubicBezTo>
                    <a:pt x="5709" y="22"/>
                    <a:pt x="5705" y="22"/>
                    <a:pt x="5703" y="22"/>
                  </a:cubicBezTo>
                  <a:cubicBezTo>
                    <a:pt x="5679" y="19"/>
                    <a:pt x="5655" y="16"/>
                    <a:pt x="5631" y="13"/>
                  </a:cubicBezTo>
                  <a:cubicBezTo>
                    <a:pt x="5584" y="9"/>
                    <a:pt x="5537" y="5"/>
                    <a:pt x="5490" y="2"/>
                  </a:cubicBezTo>
                  <a:cubicBezTo>
                    <a:pt x="5477" y="1"/>
                    <a:pt x="5463" y="1"/>
                    <a:pt x="54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3" name="Google Shape;2113;p42"/>
            <p:cNvSpPr/>
            <p:nvPr/>
          </p:nvSpPr>
          <p:spPr>
            <a:xfrm flipH="1">
              <a:off x="7213345" y="2940552"/>
              <a:ext cx="541684" cy="323079"/>
            </a:xfrm>
            <a:custGeom>
              <a:avLst/>
              <a:gdLst/>
              <a:ahLst/>
              <a:cxnLst/>
              <a:rect l="l" t="t" r="r" b="b"/>
              <a:pathLst>
                <a:path w="8863" h="5220" extrusionOk="0">
                  <a:moveTo>
                    <a:pt x="7022" y="2083"/>
                  </a:moveTo>
                  <a:lnTo>
                    <a:pt x="7022" y="2083"/>
                  </a:lnTo>
                  <a:cubicBezTo>
                    <a:pt x="7023" y="2085"/>
                    <a:pt x="7025" y="2087"/>
                    <a:pt x="7026" y="2089"/>
                  </a:cubicBezTo>
                  <a:cubicBezTo>
                    <a:pt x="7025" y="2087"/>
                    <a:pt x="7023" y="2085"/>
                    <a:pt x="7022" y="2083"/>
                  </a:cubicBezTo>
                  <a:close/>
                  <a:moveTo>
                    <a:pt x="8047" y="4275"/>
                  </a:moveTo>
                  <a:cubicBezTo>
                    <a:pt x="8046" y="4276"/>
                    <a:pt x="8045" y="4276"/>
                    <a:pt x="8044" y="4276"/>
                  </a:cubicBezTo>
                  <a:lnTo>
                    <a:pt x="8044" y="4276"/>
                  </a:lnTo>
                  <a:cubicBezTo>
                    <a:pt x="8045" y="4276"/>
                    <a:pt x="8046" y="4276"/>
                    <a:pt x="8047" y="4275"/>
                  </a:cubicBezTo>
                  <a:close/>
                  <a:moveTo>
                    <a:pt x="8044" y="4276"/>
                  </a:moveTo>
                  <a:cubicBezTo>
                    <a:pt x="8043" y="4276"/>
                    <a:pt x="8042" y="4276"/>
                    <a:pt x="8042" y="4276"/>
                  </a:cubicBezTo>
                  <a:cubicBezTo>
                    <a:pt x="8043" y="4276"/>
                    <a:pt x="8043" y="4276"/>
                    <a:pt x="8044" y="4276"/>
                  </a:cubicBezTo>
                  <a:close/>
                  <a:moveTo>
                    <a:pt x="2720" y="1"/>
                  </a:moveTo>
                  <a:cubicBezTo>
                    <a:pt x="2544" y="1"/>
                    <a:pt x="2370" y="8"/>
                    <a:pt x="2194" y="27"/>
                  </a:cubicBezTo>
                  <a:cubicBezTo>
                    <a:pt x="2097" y="38"/>
                    <a:pt x="2001" y="51"/>
                    <a:pt x="1905" y="64"/>
                  </a:cubicBezTo>
                  <a:cubicBezTo>
                    <a:pt x="1816" y="75"/>
                    <a:pt x="1725" y="84"/>
                    <a:pt x="1635" y="100"/>
                  </a:cubicBezTo>
                  <a:cubicBezTo>
                    <a:pt x="1534" y="118"/>
                    <a:pt x="1431" y="136"/>
                    <a:pt x="1331" y="161"/>
                  </a:cubicBezTo>
                  <a:cubicBezTo>
                    <a:pt x="1231" y="187"/>
                    <a:pt x="1136" y="218"/>
                    <a:pt x="1052" y="278"/>
                  </a:cubicBezTo>
                  <a:cubicBezTo>
                    <a:pt x="1012" y="305"/>
                    <a:pt x="974" y="334"/>
                    <a:pt x="934" y="362"/>
                  </a:cubicBezTo>
                  <a:cubicBezTo>
                    <a:pt x="836" y="423"/>
                    <a:pt x="730" y="475"/>
                    <a:pt x="642" y="550"/>
                  </a:cubicBezTo>
                  <a:cubicBezTo>
                    <a:pt x="542" y="633"/>
                    <a:pt x="465" y="740"/>
                    <a:pt x="397" y="849"/>
                  </a:cubicBezTo>
                  <a:cubicBezTo>
                    <a:pt x="346" y="929"/>
                    <a:pt x="308" y="1019"/>
                    <a:pt x="265" y="1102"/>
                  </a:cubicBezTo>
                  <a:cubicBezTo>
                    <a:pt x="170" y="1282"/>
                    <a:pt x="105" y="1469"/>
                    <a:pt x="59" y="1667"/>
                  </a:cubicBezTo>
                  <a:cubicBezTo>
                    <a:pt x="28" y="1795"/>
                    <a:pt x="1" y="1930"/>
                    <a:pt x="4" y="2061"/>
                  </a:cubicBezTo>
                  <a:cubicBezTo>
                    <a:pt x="9" y="2220"/>
                    <a:pt x="45" y="2377"/>
                    <a:pt x="91" y="2528"/>
                  </a:cubicBezTo>
                  <a:cubicBezTo>
                    <a:pt x="121" y="2626"/>
                    <a:pt x="152" y="2725"/>
                    <a:pt x="185" y="2822"/>
                  </a:cubicBezTo>
                  <a:cubicBezTo>
                    <a:pt x="215" y="2912"/>
                    <a:pt x="256" y="3000"/>
                    <a:pt x="294" y="3088"/>
                  </a:cubicBezTo>
                  <a:cubicBezTo>
                    <a:pt x="300" y="3110"/>
                    <a:pt x="308" y="3129"/>
                    <a:pt x="318" y="3151"/>
                  </a:cubicBezTo>
                  <a:cubicBezTo>
                    <a:pt x="368" y="3272"/>
                    <a:pt x="431" y="3392"/>
                    <a:pt x="512" y="3497"/>
                  </a:cubicBezTo>
                  <a:cubicBezTo>
                    <a:pt x="545" y="3540"/>
                    <a:pt x="578" y="3583"/>
                    <a:pt x="612" y="3626"/>
                  </a:cubicBezTo>
                  <a:cubicBezTo>
                    <a:pt x="646" y="3670"/>
                    <a:pt x="687" y="3710"/>
                    <a:pt x="725" y="3752"/>
                  </a:cubicBezTo>
                  <a:cubicBezTo>
                    <a:pt x="857" y="3900"/>
                    <a:pt x="1009" y="4033"/>
                    <a:pt x="1165" y="4156"/>
                  </a:cubicBezTo>
                  <a:cubicBezTo>
                    <a:pt x="1326" y="4284"/>
                    <a:pt x="1497" y="4402"/>
                    <a:pt x="1674" y="4510"/>
                  </a:cubicBezTo>
                  <a:cubicBezTo>
                    <a:pt x="1846" y="4615"/>
                    <a:pt x="2026" y="4704"/>
                    <a:pt x="2211" y="4784"/>
                  </a:cubicBezTo>
                  <a:cubicBezTo>
                    <a:pt x="2396" y="4864"/>
                    <a:pt x="2584" y="4940"/>
                    <a:pt x="2777" y="5004"/>
                  </a:cubicBezTo>
                  <a:cubicBezTo>
                    <a:pt x="2870" y="5035"/>
                    <a:pt x="2964" y="5063"/>
                    <a:pt x="3059" y="5088"/>
                  </a:cubicBezTo>
                  <a:cubicBezTo>
                    <a:pt x="3159" y="5115"/>
                    <a:pt x="3260" y="5143"/>
                    <a:pt x="3363" y="5159"/>
                  </a:cubicBezTo>
                  <a:cubicBezTo>
                    <a:pt x="3464" y="5175"/>
                    <a:pt x="3565" y="5190"/>
                    <a:pt x="3667" y="5198"/>
                  </a:cubicBezTo>
                  <a:cubicBezTo>
                    <a:pt x="3767" y="5205"/>
                    <a:pt x="3867" y="5213"/>
                    <a:pt x="3966" y="5217"/>
                  </a:cubicBezTo>
                  <a:cubicBezTo>
                    <a:pt x="4009" y="5218"/>
                    <a:pt x="4051" y="5219"/>
                    <a:pt x="4093" y="5219"/>
                  </a:cubicBezTo>
                  <a:cubicBezTo>
                    <a:pt x="4110" y="5219"/>
                    <a:pt x="4127" y="5219"/>
                    <a:pt x="4145" y="5219"/>
                  </a:cubicBezTo>
                  <a:cubicBezTo>
                    <a:pt x="4284" y="5217"/>
                    <a:pt x="4424" y="5208"/>
                    <a:pt x="4563" y="5200"/>
                  </a:cubicBezTo>
                  <a:cubicBezTo>
                    <a:pt x="4661" y="5195"/>
                    <a:pt x="4757" y="5191"/>
                    <a:pt x="4855" y="5187"/>
                  </a:cubicBezTo>
                  <a:cubicBezTo>
                    <a:pt x="4966" y="5181"/>
                    <a:pt x="5076" y="5174"/>
                    <a:pt x="5188" y="5164"/>
                  </a:cubicBezTo>
                  <a:cubicBezTo>
                    <a:pt x="5281" y="5156"/>
                    <a:pt x="5376" y="5137"/>
                    <a:pt x="5469" y="5121"/>
                  </a:cubicBezTo>
                  <a:cubicBezTo>
                    <a:pt x="5570" y="5104"/>
                    <a:pt x="5670" y="5088"/>
                    <a:pt x="5770" y="5067"/>
                  </a:cubicBezTo>
                  <a:cubicBezTo>
                    <a:pt x="5874" y="5044"/>
                    <a:pt x="5976" y="5016"/>
                    <a:pt x="6077" y="4983"/>
                  </a:cubicBezTo>
                  <a:cubicBezTo>
                    <a:pt x="6172" y="4952"/>
                    <a:pt x="6264" y="4914"/>
                    <a:pt x="6355" y="4877"/>
                  </a:cubicBezTo>
                  <a:cubicBezTo>
                    <a:pt x="6540" y="4801"/>
                    <a:pt x="6730" y="4736"/>
                    <a:pt x="6912" y="4654"/>
                  </a:cubicBezTo>
                  <a:cubicBezTo>
                    <a:pt x="7080" y="4577"/>
                    <a:pt x="7243" y="4494"/>
                    <a:pt x="7416" y="4430"/>
                  </a:cubicBezTo>
                  <a:lnTo>
                    <a:pt x="7416" y="4430"/>
                  </a:lnTo>
                  <a:cubicBezTo>
                    <a:pt x="7415" y="4431"/>
                    <a:pt x="7415" y="4431"/>
                    <a:pt x="7414" y="4432"/>
                  </a:cubicBezTo>
                  <a:cubicBezTo>
                    <a:pt x="7510" y="4399"/>
                    <a:pt x="7606" y="4368"/>
                    <a:pt x="7704" y="4344"/>
                  </a:cubicBezTo>
                  <a:cubicBezTo>
                    <a:pt x="7707" y="4344"/>
                    <a:pt x="7708" y="4344"/>
                    <a:pt x="7709" y="4343"/>
                  </a:cubicBezTo>
                  <a:lnTo>
                    <a:pt x="7712" y="4343"/>
                  </a:lnTo>
                  <a:cubicBezTo>
                    <a:pt x="7712" y="4343"/>
                    <a:pt x="7714" y="4342"/>
                    <a:pt x="7714" y="4342"/>
                  </a:cubicBezTo>
                  <a:lnTo>
                    <a:pt x="7717" y="4342"/>
                  </a:lnTo>
                  <a:cubicBezTo>
                    <a:pt x="7718" y="4340"/>
                    <a:pt x="7718" y="4340"/>
                    <a:pt x="7719" y="4340"/>
                  </a:cubicBezTo>
                  <a:cubicBezTo>
                    <a:pt x="7833" y="4316"/>
                    <a:pt x="7947" y="4297"/>
                    <a:pt x="8060" y="4272"/>
                  </a:cubicBezTo>
                  <a:lnTo>
                    <a:pt x="8060" y="4272"/>
                  </a:lnTo>
                  <a:cubicBezTo>
                    <a:pt x="8056" y="4273"/>
                    <a:pt x="8051" y="4274"/>
                    <a:pt x="8047" y="4275"/>
                  </a:cubicBezTo>
                  <a:lnTo>
                    <a:pt x="8047" y="4275"/>
                  </a:lnTo>
                  <a:cubicBezTo>
                    <a:pt x="8115" y="4262"/>
                    <a:pt x="8182" y="4250"/>
                    <a:pt x="8250" y="4242"/>
                  </a:cubicBezTo>
                  <a:cubicBezTo>
                    <a:pt x="8315" y="4238"/>
                    <a:pt x="8379" y="4233"/>
                    <a:pt x="8444" y="4233"/>
                  </a:cubicBezTo>
                  <a:cubicBezTo>
                    <a:pt x="8459" y="4233"/>
                    <a:pt x="8474" y="4233"/>
                    <a:pt x="8489" y="4234"/>
                  </a:cubicBezTo>
                  <a:cubicBezTo>
                    <a:pt x="8528" y="4234"/>
                    <a:pt x="8568" y="4235"/>
                    <a:pt x="8608" y="4236"/>
                  </a:cubicBezTo>
                  <a:cubicBezTo>
                    <a:pt x="8611" y="4236"/>
                    <a:pt x="8614" y="4236"/>
                    <a:pt x="8616" y="4236"/>
                  </a:cubicBezTo>
                  <a:cubicBezTo>
                    <a:pt x="8685" y="4236"/>
                    <a:pt x="8745" y="4223"/>
                    <a:pt x="8794" y="4170"/>
                  </a:cubicBezTo>
                  <a:cubicBezTo>
                    <a:pt x="8846" y="4115"/>
                    <a:pt x="8863" y="4036"/>
                    <a:pt x="8833" y="3967"/>
                  </a:cubicBezTo>
                  <a:cubicBezTo>
                    <a:pt x="8801" y="3893"/>
                    <a:pt x="8739" y="3850"/>
                    <a:pt x="8678" y="3803"/>
                  </a:cubicBezTo>
                  <a:cubicBezTo>
                    <a:pt x="8634" y="3771"/>
                    <a:pt x="8592" y="3739"/>
                    <a:pt x="8549" y="3706"/>
                  </a:cubicBezTo>
                  <a:cubicBezTo>
                    <a:pt x="8485" y="3657"/>
                    <a:pt x="8423" y="3603"/>
                    <a:pt x="8361" y="3550"/>
                  </a:cubicBezTo>
                  <a:cubicBezTo>
                    <a:pt x="8235" y="3446"/>
                    <a:pt x="8106" y="3348"/>
                    <a:pt x="7981" y="3245"/>
                  </a:cubicBezTo>
                  <a:cubicBezTo>
                    <a:pt x="7940" y="3208"/>
                    <a:pt x="7901" y="3169"/>
                    <a:pt x="7863" y="3129"/>
                  </a:cubicBezTo>
                  <a:lnTo>
                    <a:pt x="7863" y="3129"/>
                  </a:lnTo>
                  <a:cubicBezTo>
                    <a:pt x="7863" y="3129"/>
                    <a:pt x="7863" y="3129"/>
                    <a:pt x="7863" y="3129"/>
                  </a:cubicBezTo>
                  <a:cubicBezTo>
                    <a:pt x="7863" y="3128"/>
                    <a:pt x="7862" y="3128"/>
                    <a:pt x="7862" y="3128"/>
                  </a:cubicBezTo>
                  <a:lnTo>
                    <a:pt x="7862" y="3128"/>
                  </a:lnTo>
                  <a:cubicBezTo>
                    <a:pt x="7863" y="3129"/>
                    <a:pt x="7863" y="3129"/>
                    <a:pt x="7863" y="3129"/>
                  </a:cubicBezTo>
                  <a:lnTo>
                    <a:pt x="7863" y="3129"/>
                  </a:lnTo>
                  <a:cubicBezTo>
                    <a:pt x="7861" y="3128"/>
                    <a:pt x="7861" y="3127"/>
                    <a:pt x="7859" y="3125"/>
                  </a:cubicBezTo>
                  <a:cubicBezTo>
                    <a:pt x="7858" y="3124"/>
                    <a:pt x="7857" y="3123"/>
                    <a:pt x="7854" y="3120"/>
                  </a:cubicBezTo>
                  <a:cubicBezTo>
                    <a:pt x="7853" y="3119"/>
                    <a:pt x="7853" y="3118"/>
                    <a:pt x="7852" y="3117"/>
                  </a:cubicBezTo>
                  <a:lnTo>
                    <a:pt x="7851" y="3116"/>
                  </a:lnTo>
                  <a:cubicBezTo>
                    <a:pt x="7849" y="3113"/>
                    <a:pt x="7846" y="3111"/>
                    <a:pt x="7844" y="3109"/>
                  </a:cubicBezTo>
                  <a:cubicBezTo>
                    <a:pt x="7799" y="3052"/>
                    <a:pt x="7754" y="2995"/>
                    <a:pt x="7709" y="2937"/>
                  </a:cubicBezTo>
                  <a:cubicBezTo>
                    <a:pt x="7702" y="2928"/>
                    <a:pt x="7696" y="2920"/>
                    <a:pt x="7690" y="2911"/>
                  </a:cubicBezTo>
                  <a:cubicBezTo>
                    <a:pt x="7667" y="2878"/>
                    <a:pt x="7644" y="2845"/>
                    <a:pt x="7616" y="2817"/>
                  </a:cubicBezTo>
                  <a:lnTo>
                    <a:pt x="7615" y="2817"/>
                  </a:lnTo>
                  <a:cubicBezTo>
                    <a:pt x="7573" y="2761"/>
                    <a:pt x="7530" y="2706"/>
                    <a:pt x="7488" y="2650"/>
                  </a:cubicBezTo>
                  <a:cubicBezTo>
                    <a:pt x="7415" y="2551"/>
                    <a:pt x="7343" y="2447"/>
                    <a:pt x="7262" y="2353"/>
                  </a:cubicBezTo>
                  <a:cubicBezTo>
                    <a:pt x="7180" y="2258"/>
                    <a:pt x="7095" y="2166"/>
                    <a:pt x="7010" y="2072"/>
                  </a:cubicBezTo>
                  <a:lnTo>
                    <a:pt x="7010" y="2072"/>
                  </a:lnTo>
                  <a:cubicBezTo>
                    <a:pt x="7014" y="2076"/>
                    <a:pt x="7018" y="2080"/>
                    <a:pt x="7022" y="2083"/>
                  </a:cubicBezTo>
                  <a:lnTo>
                    <a:pt x="7022" y="2083"/>
                  </a:lnTo>
                  <a:cubicBezTo>
                    <a:pt x="6954" y="2004"/>
                    <a:pt x="6889" y="1919"/>
                    <a:pt x="6818" y="1840"/>
                  </a:cubicBezTo>
                  <a:cubicBezTo>
                    <a:pt x="6749" y="1758"/>
                    <a:pt x="6670" y="1686"/>
                    <a:pt x="6593" y="1613"/>
                  </a:cubicBezTo>
                  <a:cubicBezTo>
                    <a:pt x="6514" y="1539"/>
                    <a:pt x="6435" y="1466"/>
                    <a:pt x="6355" y="1394"/>
                  </a:cubicBezTo>
                  <a:cubicBezTo>
                    <a:pt x="6315" y="1358"/>
                    <a:pt x="6276" y="1321"/>
                    <a:pt x="6234" y="1288"/>
                  </a:cubicBezTo>
                  <a:cubicBezTo>
                    <a:pt x="6195" y="1259"/>
                    <a:pt x="6156" y="1234"/>
                    <a:pt x="6117" y="1208"/>
                  </a:cubicBezTo>
                  <a:cubicBezTo>
                    <a:pt x="5976" y="1111"/>
                    <a:pt x="5843" y="1000"/>
                    <a:pt x="5697" y="910"/>
                  </a:cubicBezTo>
                  <a:cubicBezTo>
                    <a:pt x="5691" y="902"/>
                    <a:pt x="5685" y="894"/>
                    <a:pt x="5678" y="888"/>
                  </a:cubicBezTo>
                  <a:cubicBezTo>
                    <a:pt x="5599" y="803"/>
                    <a:pt x="5499" y="738"/>
                    <a:pt x="5404" y="674"/>
                  </a:cubicBezTo>
                  <a:cubicBezTo>
                    <a:pt x="5325" y="622"/>
                    <a:pt x="5240" y="578"/>
                    <a:pt x="5156" y="538"/>
                  </a:cubicBezTo>
                  <a:cubicBezTo>
                    <a:pt x="5109" y="515"/>
                    <a:pt x="5062" y="490"/>
                    <a:pt x="5014" y="471"/>
                  </a:cubicBezTo>
                  <a:cubicBezTo>
                    <a:pt x="4966" y="451"/>
                    <a:pt x="4918" y="433"/>
                    <a:pt x="4870" y="414"/>
                  </a:cubicBezTo>
                  <a:cubicBezTo>
                    <a:pt x="4776" y="377"/>
                    <a:pt x="4681" y="345"/>
                    <a:pt x="4586" y="313"/>
                  </a:cubicBezTo>
                  <a:cubicBezTo>
                    <a:pt x="4578" y="311"/>
                    <a:pt x="4571" y="309"/>
                    <a:pt x="4564" y="305"/>
                  </a:cubicBezTo>
                  <a:cubicBezTo>
                    <a:pt x="4431" y="244"/>
                    <a:pt x="4295" y="191"/>
                    <a:pt x="4154" y="154"/>
                  </a:cubicBezTo>
                  <a:cubicBezTo>
                    <a:pt x="4047" y="127"/>
                    <a:pt x="3940" y="100"/>
                    <a:pt x="3832" y="78"/>
                  </a:cubicBezTo>
                  <a:cubicBezTo>
                    <a:pt x="3727" y="56"/>
                    <a:pt x="3623" y="49"/>
                    <a:pt x="3518" y="35"/>
                  </a:cubicBezTo>
                  <a:lnTo>
                    <a:pt x="3510" y="35"/>
                  </a:lnTo>
                  <a:cubicBezTo>
                    <a:pt x="3509" y="34"/>
                    <a:pt x="3507" y="34"/>
                    <a:pt x="3504" y="34"/>
                  </a:cubicBezTo>
                  <a:cubicBezTo>
                    <a:pt x="3498" y="34"/>
                    <a:pt x="3492" y="33"/>
                    <a:pt x="3485" y="33"/>
                  </a:cubicBezTo>
                  <a:cubicBezTo>
                    <a:pt x="3453" y="33"/>
                    <a:pt x="3421" y="41"/>
                    <a:pt x="3392" y="57"/>
                  </a:cubicBezTo>
                  <a:cubicBezTo>
                    <a:pt x="3388" y="55"/>
                    <a:pt x="3383" y="55"/>
                    <a:pt x="3380" y="54"/>
                  </a:cubicBezTo>
                  <a:cubicBezTo>
                    <a:pt x="3174" y="10"/>
                    <a:pt x="2968" y="2"/>
                    <a:pt x="2760" y="1"/>
                  </a:cubicBezTo>
                  <a:cubicBezTo>
                    <a:pt x="2747" y="1"/>
                    <a:pt x="2734" y="1"/>
                    <a:pt x="27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4" name="Google Shape;2114;p42"/>
            <p:cNvSpPr/>
            <p:nvPr/>
          </p:nvSpPr>
          <p:spPr>
            <a:xfrm flipH="1">
              <a:off x="6978593" y="1611411"/>
              <a:ext cx="411932" cy="730827"/>
            </a:xfrm>
            <a:custGeom>
              <a:avLst/>
              <a:gdLst/>
              <a:ahLst/>
              <a:cxnLst/>
              <a:rect l="l" t="t" r="r" b="b"/>
              <a:pathLst>
                <a:path w="6740" h="11808" extrusionOk="0">
                  <a:moveTo>
                    <a:pt x="4587" y="9696"/>
                  </a:moveTo>
                  <a:cubicBezTo>
                    <a:pt x="4586" y="9697"/>
                    <a:pt x="4586" y="9697"/>
                    <a:pt x="4585" y="9698"/>
                  </a:cubicBezTo>
                  <a:cubicBezTo>
                    <a:pt x="4586" y="9697"/>
                    <a:pt x="4586" y="9697"/>
                    <a:pt x="4587" y="9696"/>
                  </a:cubicBezTo>
                  <a:close/>
                  <a:moveTo>
                    <a:pt x="3388" y="1"/>
                  </a:moveTo>
                  <a:cubicBezTo>
                    <a:pt x="3307" y="1"/>
                    <a:pt x="3227" y="7"/>
                    <a:pt x="3146" y="13"/>
                  </a:cubicBezTo>
                  <a:cubicBezTo>
                    <a:pt x="3053" y="19"/>
                    <a:pt x="2962" y="27"/>
                    <a:pt x="2870" y="40"/>
                  </a:cubicBezTo>
                  <a:cubicBezTo>
                    <a:pt x="2680" y="70"/>
                    <a:pt x="2495" y="124"/>
                    <a:pt x="2313" y="184"/>
                  </a:cubicBezTo>
                  <a:cubicBezTo>
                    <a:pt x="2122" y="247"/>
                    <a:pt x="1939" y="327"/>
                    <a:pt x="1758" y="413"/>
                  </a:cubicBezTo>
                  <a:cubicBezTo>
                    <a:pt x="1577" y="499"/>
                    <a:pt x="1420" y="629"/>
                    <a:pt x="1280" y="770"/>
                  </a:cubicBezTo>
                  <a:cubicBezTo>
                    <a:pt x="1138" y="909"/>
                    <a:pt x="1011" y="1067"/>
                    <a:pt x="901" y="1233"/>
                  </a:cubicBezTo>
                  <a:cubicBezTo>
                    <a:pt x="791" y="1398"/>
                    <a:pt x="683" y="1566"/>
                    <a:pt x="597" y="1745"/>
                  </a:cubicBezTo>
                  <a:cubicBezTo>
                    <a:pt x="510" y="1927"/>
                    <a:pt x="432" y="2113"/>
                    <a:pt x="372" y="2306"/>
                  </a:cubicBezTo>
                  <a:cubicBezTo>
                    <a:pt x="339" y="2410"/>
                    <a:pt x="309" y="2514"/>
                    <a:pt x="285" y="2620"/>
                  </a:cubicBezTo>
                  <a:cubicBezTo>
                    <a:pt x="263" y="2710"/>
                    <a:pt x="247" y="2802"/>
                    <a:pt x="230" y="2893"/>
                  </a:cubicBezTo>
                  <a:cubicBezTo>
                    <a:pt x="196" y="3087"/>
                    <a:pt x="158" y="3279"/>
                    <a:pt x="121" y="3472"/>
                  </a:cubicBezTo>
                  <a:cubicBezTo>
                    <a:pt x="84" y="3666"/>
                    <a:pt x="53" y="3862"/>
                    <a:pt x="28" y="4059"/>
                  </a:cubicBezTo>
                  <a:cubicBezTo>
                    <a:pt x="4" y="4253"/>
                    <a:pt x="0" y="4447"/>
                    <a:pt x="20" y="4643"/>
                  </a:cubicBezTo>
                  <a:cubicBezTo>
                    <a:pt x="39" y="4843"/>
                    <a:pt x="71" y="5042"/>
                    <a:pt x="113" y="5239"/>
                  </a:cubicBezTo>
                  <a:cubicBezTo>
                    <a:pt x="156" y="5435"/>
                    <a:pt x="229" y="5622"/>
                    <a:pt x="297" y="5808"/>
                  </a:cubicBezTo>
                  <a:cubicBezTo>
                    <a:pt x="365" y="5990"/>
                    <a:pt x="436" y="6169"/>
                    <a:pt x="525" y="6342"/>
                  </a:cubicBezTo>
                  <a:cubicBezTo>
                    <a:pt x="612" y="6507"/>
                    <a:pt x="693" y="6672"/>
                    <a:pt x="764" y="6845"/>
                  </a:cubicBezTo>
                  <a:cubicBezTo>
                    <a:pt x="763" y="6843"/>
                    <a:pt x="762" y="6840"/>
                    <a:pt x="761" y="6838"/>
                  </a:cubicBezTo>
                  <a:lnTo>
                    <a:pt x="761" y="6838"/>
                  </a:lnTo>
                  <a:cubicBezTo>
                    <a:pt x="771" y="6860"/>
                    <a:pt x="780" y="6882"/>
                    <a:pt x="788" y="6903"/>
                  </a:cubicBezTo>
                  <a:cubicBezTo>
                    <a:pt x="826" y="6996"/>
                    <a:pt x="862" y="7089"/>
                    <a:pt x="899" y="7181"/>
                  </a:cubicBezTo>
                  <a:cubicBezTo>
                    <a:pt x="931" y="7266"/>
                    <a:pt x="958" y="7354"/>
                    <a:pt x="990" y="7439"/>
                  </a:cubicBezTo>
                  <a:cubicBezTo>
                    <a:pt x="1064" y="7631"/>
                    <a:pt x="1146" y="7817"/>
                    <a:pt x="1235" y="8002"/>
                  </a:cubicBezTo>
                  <a:cubicBezTo>
                    <a:pt x="1320" y="8174"/>
                    <a:pt x="1410" y="8345"/>
                    <a:pt x="1514" y="8507"/>
                  </a:cubicBezTo>
                  <a:cubicBezTo>
                    <a:pt x="1622" y="8676"/>
                    <a:pt x="1732" y="8844"/>
                    <a:pt x="1834" y="9018"/>
                  </a:cubicBezTo>
                  <a:cubicBezTo>
                    <a:pt x="1939" y="9210"/>
                    <a:pt x="2042" y="9402"/>
                    <a:pt x="2156" y="9588"/>
                  </a:cubicBezTo>
                  <a:cubicBezTo>
                    <a:pt x="2266" y="9769"/>
                    <a:pt x="2380" y="9949"/>
                    <a:pt x="2488" y="10129"/>
                  </a:cubicBezTo>
                  <a:cubicBezTo>
                    <a:pt x="2489" y="10132"/>
                    <a:pt x="2491" y="10133"/>
                    <a:pt x="2492" y="10135"/>
                  </a:cubicBezTo>
                  <a:cubicBezTo>
                    <a:pt x="2492" y="10136"/>
                    <a:pt x="2493" y="10138"/>
                    <a:pt x="2494" y="10140"/>
                  </a:cubicBezTo>
                  <a:lnTo>
                    <a:pt x="2494" y="10140"/>
                  </a:lnTo>
                  <a:cubicBezTo>
                    <a:pt x="2494" y="10140"/>
                    <a:pt x="2494" y="10141"/>
                    <a:pt x="2495" y="10142"/>
                  </a:cubicBezTo>
                  <a:lnTo>
                    <a:pt x="2495" y="10142"/>
                  </a:lnTo>
                  <a:cubicBezTo>
                    <a:pt x="2495" y="10142"/>
                    <a:pt x="2495" y="10142"/>
                    <a:pt x="2495" y="10142"/>
                  </a:cubicBezTo>
                  <a:cubicBezTo>
                    <a:pt x="2495" y="10142"/>
                    <a:pt x="2495" y="10142"/>
                    <a:pt x="2495" y="10142"/>
                  </a:cubicBezTo>
                  <a:lnTo>
                    <a:pt x="2495" y="10142"/>
                  </a:lnTo>
                  <a:cubicBezTo>
                    <a:pt x="2496" y="10142"/>
                    <a:pt x="2496" y="10143"/>
                    <a:pt x="2496" y="10143"/>
                  </a:cubicBezTo>
                  <a:cubicBezTo>
                    <a:pt x="2496" y="10143"/>
                    <a:pt x="2496" y="10144"/>
                    <a:pt x="2497" y="10144"/>
                  </a:cubicBezTo>
                  <a:cubicBezTo>
                    <a:pt x="2497" y="10144"/>
                    <a:pt x="2497" y="10144"/>
                    <a:pt x="2497" y="10145"/>
                  </a:cubicBezTo>
                  <a:lnTo>
                    <a:pt x="2499" y="10146"/>
                  </a:lnTo>
                  <a:cubicBezTo>
                    <a:pt x="2575" y="10282"/>
                    <a:pt x="2651" y="10419"/>
                    <a:pt x="2722" y="10558"/>
                  </a:cubicBezTo>
                  <a:cubicBezTo>
                    <a:pt x="2794" y="10700"/>
                    <a:pt x="2859" y="10843"/>
                    <a:pt x="2919" y="10989"/>
                  </a:cubicBezTo>
                  <a:cubicBezTo>
                    <a:pt x="2937" y="11036"/>
                    <a:pt x="2953" y="11082"/>
                    <a:pt x="2966" y="11129"/>
                  </a:cubicBezTo>
                  <a:cubicBezTo>
                    <a:pt x="2967" y="11131"/>
                    <a:pt x="2967" y="11134"/>
                    <a:pt x="2969" y="11137"/>
                  </a:cubicBezTo>
                  <a:cubicBezTo>
                    <a:pt x="2967" y="11166"/>
                    <a:pt x="2969" y="11195"/>
                    <a:pt x="2974" y="11224"/>
                  </a:cubicBezTo>
                  <a:cubicBezTo>
                    <a:pt x="2991" y="11305"/>
                    <a:pt x="3060" y="11366"/>
                    <a:pt x="3144" y="11372"/>
                  </a:cubicBezTo>
                  <a:lnTo>
                    <a:pt x="3150" y="11372"/>
                  </a:lnTo>
                  <a:cubicBezTo>
                    <a:pt x="3114" y="11440"/>
                    <a:pt x="3074" y="11512"/>
                    <a:pt x="3055" y="11586"/>
                  </a:cubicBezTo>
                  <a:cubicBezTo>
                    <a:pt x="3031" y="11689"/>
                    <a:pt x="3116" y="11808"/>
                    <a:pt x="3224" y="11808"/>
                  </a:cubicBezTo>
                  <a:lnTo>
                    <a:pt x="3236" y="11808"/>
                  </a:lnTo>
                  <a:cubicBezTo>
                    <a:pt x="3261" y="11808"/>
                    <a:pt x="3285" y="11807"/>
                    <a:pt x="3309" y="11799"/>
                  </a:cubicBezTo>
                  <a:cubicBezTo>
                    <a:pt x="3333" y="11791"/>
                    <a:pt x="3353" y="11778"/>
                    <a:pt x="3372" y="11763"/>
                  </a:cubicBezTo>
                  <a:cubicBezTo>
                    <a:pt x="3416" y="11734"/>
                    <a:pt x="3451" y="11690"/>
                    <a:pt x="3484" y="11649"/>
                  </a:cubicBezTo>
                  <a:cubicBezTo>
                    <a:pt x="3607" y="11504"/>
                    <a:pt x="3703" y="11331"/>
                    <a:pt x="3798" y="11166"/>
                  </a:cubicBezTo>
                  <a:cubicBezTo>
                    <a:pt x="3888" y="11011"/>
                    <a:pt x="3974" y="10851"/>
                    <a:pt x="4056" y="10691"/>
                  </a:cubicBezTo>
                  <a:cubicBezTo>
                    <a:pt x="4226" y="10356"/>
                    <a:pt x="4398" y="10019"/>
                    <a:pt x="4588" y="9695"/>
                  </a:cubicBezTo>
                  <a:lnTo>
                    <a:pt x="4588" y="9695"/>
                  </a:lnTo>
                  <a:cubicBezTo>
                    <a:pt x="4588" y="9695"/>
                    <a:pt x="4587" y="9695"/>
                    <a:pt x="4587" y="9695"/>
                  </a:cubicBezTo>
                  <a:lnTo>
                    <a:pt x="4587" y="9695"/>
                  </a:lnTo>
                  <a:cubicBezTo>
                    <a:pt x="4703" y="9513"/>
                    <a:pt x="4828" y="9337"/>
                    <a:pt x="4934" y="9148"/>
                  </a:cubicBezTo>
                  <a:cubicBezTo>
                    <a:pt x="5028" y="8980"/>
                    <a:pt x="5113" y="8806"/>
                    <a:pt x="5206" y="8637"/>
                  </a:cubicBezTo>
                  <a:cubicBezTo>
                    <a:pt x="5305" y="8459"/>
                    <a:pt x="5404" y="8280"/>
                    <a:pt x="5498" y="8098"/>
                  </a:cubicBezTo>
                  <a:cubicBezTo>
                    <a:pt x="5588" y="7920"/>
                    <a:pt x="5679" y="7742"/>
                    <a:pt x="5757" y="7556"/>
                  </a:cubicBezTo>
                  <a:cubicBezTo>
                    <a:pt x="5832" y="7381"/>
                    <a:pt x="5891" y="7198"/>
                    <a:pt x="5959" y="7020"/>
                  </a:cubicBezTo>
                  <a:cubicBezTo>
                    <a:pt x="6022" y="6874"/>
                    <a:pt x="6091" y="6732"/>
                    <a:pt x="6160" y="6588"/>
                  </a:cubicBezTo>
                  <a:cubicBezTo>
                    <a:pt x="6255" y="6392"/>
                    <a:pt x="6356" y="6192"/>
                    <a:pt x="6404" y="5978"/>
                  </a:cubicBezTo>
                  <a:cubicBezTo>
                    <a:pt x="6445" y="5791"/>
                    <a:pt x="6456" y="5600"/>
                    <a:pt x="6465" y="5409"/>
                  </a:cubicBezTo>
                  <a:cubicBezTo>
                    <a:pt x="6473" y="5248"/>
                    <a:pt x="6490" y="5086"/>
                    <a:pt x="6511" y="4925"/>
                  </a:cubicBezTo>
                  <a:cubicBezTo>
                    <a:pt x="6562" y="4562"/>
                    <a:pt x="6631" y="4200"/>
                    <a:pt x="6716" y="3841"/>
                  </a:cubicBezTo>
                  <a:cubicBezTo>
                    <a:pt x="6740" y="3744"/>
                    <a:pt x="6668" y="3643"/>
                    <a:pt x="6572" y="3624"/>
                  </a:cubicBezTo>
                  <a:cubicBezTo>
                    <a:pt x="6559" y="3621"/>
                    <a:pt x="6546" y="3620"/>
                    <a:pt x="6534" y="3620"/>
                  </a:cubicBezTo>
                  <a:cubicBezTo>
                    <a:pt x="6508" y="3620"/>
                    <a:pt x="6484" y="3625"/>
                    <a:pt x="6461" y="3635"/>
                  </a:cubicBezTo>
                  <a:cubicBezTo>
                    <a:pt x="6458" y="3549"/>
                    <a:pt x="6453" y="3460"/>
                    <a:pt x="6446" y="3372"/>
                  </a:cubicBezTo>
                  <a:cubicBezTo>
                    <a:pt x="6429" y="3170"/>
                    <a:pt x="6408" y="2969"/>
                    <a:pt x="6377" y="2769"/>
                  </a:cubicBezTo>
                  <a:cubicBezTo>
                    <a:pt x="6346" y="2578"/>
                    <a:pt x="6301" y="2392"/>
                    <a:pt x="6239" y="2210"/>
                  </a:cubicBezTo>
                  <a:cubicBezTo>
                    <a:pt x="6185" y="2045"/>
                    <a:pt x="6125" y="1885"/>
                    <a:pt x="6056" y="1726"/>
                  </a:cubicBezTo>
                  <a:cubicBezTo>
                    <a:pt x="5995" y="1584"/>
                    <a:pt x="5924" y="1449"/>
                    <a:pt x="5847" y="1316"/>
                  </a:cubicBezTo>
                  <a:cubicBezTo>
                    <a:pt x="5751" y="1152"/>
                    <a:pt x="5650" y="984"/>
                    <a:pt x="5528" y="836"/>
                  </a:cubicBezTo>
                  <a:cubicBezTo>
                    <a:pt x="5462" y="758"/>
                    <a:pt x="5396" y="685"/>
                    <a:pt x="5315" y="622"/>
                  </a:cubicBezTo>
                  <a:cubicBezTo>
                    <a:pt x="5244" y="565"/>
                    <a:pt x="5170" y="511"/>
                    <a:pt x="5095" y="459"/>
                  </a:cubicBezTo>
                  <a:cubicBezTo>
                    <a:pt x="4936" y="346"/>
                    <a:pt x="4763" y="261"/>
                    <a:pt x="4583" y="183"/>
                  </a:cubicBezTo>
                  <a:cubicBezTo>
                    <a:pt x="4533" y="162"/>
                    <a:pt x="4481" y="138"/>
                    <a:pt x="4428" y="123"/>
                  </a:cubicBezTo>
                  <a:cubicBezTo>
                    <a:pt x="4384" y="109"/>
                    <a:pt x="4338" y="96"/>
                    <a:pt x="4293" y="86"/>
                  </a:cubicBezTo>
                  <a:cubicBezTo>
                    <a:pt x="4201" y="64"/>
                    <a:pt x="4109" y="43"/>
                    <a:pt x="4016" y="30"/>
                  </a:cubicBezTo>
                  <a:cubicBezTo>
                    <a:pt x="3824" y="3"/>
                    <a:pt x="3629" y="5"/>
                    <a:pt x="3436" y="1"/>
                  </a:cubicBezTo>
                  <a:cubicBezTo>
                    <a:pt x="3420" y="1"/>
                    <a:pt x="3404" y="1"/>
                    <a:pt x="338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5" name="Google Shape;2115;p42"/>
            <p:cNvSpPr/>
            <p:nvPr/>
          </p:nvSpPr>
          <p:spPr>
            <a:xfrm flipH="1">
              <a:off x="7413077" y="2928421"/>
              <a:ext cx="345925" cy="259701"/>
            </a:xfrm>
            <a:custGeom>
              <a:avLst/>
              <a:gdLst/>
              <a:ahLst/>
              <a:cxnLst/>
              <a:rect l="l" t="t" r="r" b="b"/>
              <a:pathLst>
                <a:path w="5660" h="4196" extrusionOk="0">
                  <a:moveTo>
                    <a:pt x="763" y="1906"/>
                  </a:moveTo>
                  <a:cubicBezTo>
                    <a:pt x="764" y="1907"/>
                    <a:pt x="766" y="1907"/>
                    <a:pt x="768" y="1908"/>
                  </a:cubicBezTo>
                  <a:cubicBezTo>
                    <a:pt x="766" y="1907"/>
                    <a:pt x="765" y="1906"/>
                    <a:pt x="763" y="1906"/>
                  </a:cubicBezTo>
                  <a:close/>
                  <a:moveTo>
                    <a:pt x="2189" y="2255"/>
                  </a:moveTo>
                  <a:cubicBezTo>
                    <a:pt x="2193" y="2255"/>
                    <a:pt x="2197" y="2256"/>
                    <a:pt x="2201" y="2257"/>
                  </a:cubicBezTo>
                  <a:cubicBezTo>
                    <a:pt x="2197" y="2257"/>
                    <a:pt x="2193" y="2256"/>
                    <a:pt x="2189" y="2255"/>
                  </a:cubicBezTo>
                  <a:close/>
                  <a:moveTo>
                    <a:pt x="4611" y="3345"/>
                  </a:moveTo>
                  <a:cubicBezTo>
                    <a:pt x="4612" y="3346"/>
                    <a:pt x="4613" y="3346"/>
                    <a:pt x="4613" y="3346"/>
                  </a:cubicBezTo>
                  <a:cubicBezTo>
                    <a:pt x="4613" y="3346"/>
                    <a:pt x="4612" y="3346"/>
                    <a:pt x="4611" y="3345"/>
                  </a:cubicBezTo>
                  <a:close/>
                  <a:moveTo>
                    <a:pt x="3253" y="0"/>
                  </a:moveTo>
                  <a:cubicBezTo>
                    <a:pt x="3224" y="0"/>
                    <a:pt x="3195" y="7"/>
                    <a:pt x="3167" y="22"/>
                  </a:cubicBezTo>
                  <a:cubicBezTo>
                    <a:pt x="3082" y="69"/>
                    <a:pt x="3040" y="188"/>
                    <a:pt x="3094" y="274"/>
                  </a:cubicBezTo>
                  <a:cubicBezTo>
                    <a:pt x="3106" y="295"/>
                    <a:pt x="3121" y="316"/>
                    <a:pt x="3133" y="339"/>
                  </a:cubicBezTo>
                  <a:cubicBezTo>
                    <a:pt x="3134" y="342"/>
                    <a:pt x="3135" y="346"/>
                    <a:pt x="3137" y="349"/>
                  </a:cubicBezTo>
                  <a:cubicBezTo>
                    <a:pt x="3181" y="451"/>
                    <a:pt x="3214" y="558"/>
                    <a:pt x="3256" y="662"/>
                  </a:cubicBezTo>
                  <a:cubicBezTo>
                    <a:pt x="3284" y="728"/>
                    <a:pt x="3312" y="792"/>
                    <a:pt x="3341" y="858"/>
                  </a:cubicBezTo>
                  <a:cubicBezTo>
                    <a:pt x="3373" y="932"/>
                    <a:pt x="3400" y="1009"/>
                    <a:pt x="3433" y="1082"/>
                  </a:cubicBezTo>
                  <a:cubicBezTo>
                    <a:pt x="3510" y="1250"/>
                    <a:pt x="3594" y="1416"/>
                    <a:pt x="3676" y="1581"/>
                  </a:cubicBezTo>
                  <a:cubicBezTo>
                    <a:pt x="3748" y="1727"/>
                    <a:pt x="3829" y="1869"/>
                    <a:pt x="3901" y="2015"/>
                  </a:cubicBezTo>
                  <a:cubicBezTo>
                    <a:pt x="3942" y="2101"/>
                    <a:pt x="3988" y="2183"/>
                    <a:pt x="4037" y="2264"/>
                  </a:cubicBezTo>
                  <a:cubicBezTo>
                    <a:pt x="4087" y="2347"/>
                    <a:pt x="4132" y="2432"/>
                    <a:pt x="4180" y="2517"/>
                  </a:cubicBezTo>
                  <a:cubicBezTo>
                    <a:pt x="4251" y="2638"/>
                    <a:pt x="4325" y="2758"/>
                    <a:pt x="4404" y="2876"/>
                  </a:cubicBezTo>
                  <a:cubicBezTo>
                    <a:pt x="4396" y="2873"/>
                    <a:pt x="4387" y="2869"/>
                    <a:pt x="4378" y="2866"/>
                  </a:cubicBezTo>
                  <a:cubicBezTo>
                    <a:pt x="4285" y="2832"/>
                    <a:pt x="4192" y="2802"/>
                    <a:pt x="4098" y="2770"/>
                  </a:cubicBezTo>
                  <a:cubicBezTo>
                    <a:pt x="4013" y="2739"/>
                    <a:pt x="3927" y="2714"/>
                    <a:pt x="3842" y="2684"/>
                  </a:cubicBezTo>
                  <a:cubicBezTo>
                    <a:pt x="3771" y="2661"/>
                    <a:pt x="3700" y="2636"/>
                    <a:pt x="3628" y="2615"/>
                  </a:cubicBezTo>
                  <a:cubicBezTo>
                    <a:pt x="3472" y="2571"/>
                    <a:pt x="3313" y="2533"/>
                    <a:pt x="3158" y="2490"/>
                  </a:cubicBezTo>
                  <a:cubicBezTo>
                    <a:pt x="2997" y="2444"/>
                    <a:pt x="2835" y="2400"/>
                    <a:pt x="2673" y="2363"/>
                  </a:cubicBezTo>
                  <a:cubicBezTo>
                    <a:pt x="2586" y="2342"/>
                    <a:pt x="2501" y="2317"/>
                    <a:pt x="2415" y="2300"/>
                  </a:cubicBezTo>
                  <a:cubicBezTo>
                    <a:pt x="2335" y="2284"/>
                    <a:pt x="2256" y="2269"/>
                    <a:pt x="2177" y="2252"/>
                  </a:cubicBezTo>
                  <a:lnTo>
                    <a:pt x="2177" y="2252"/>
                  </a:lnTo>
                  <a:cubicBezTo>
                    <a:pt x="1949" y="2197"/>
                    <a:pt x="1721" y="2140"/>
                    <a:pt x="1495" y="2078"/>
                  </a:cubicBezTo>
                  <a:cubicBezTo>
                    <a:pt x="1373" y="2045"/>
                    <a:pt x="1251" y="2013"/>
                    <a:pt x="1128" y="1983"/>
                  </a:cubicBezTo>
                  <a:cubicBezTo>
                    <a:pt x="1007" y="1954"/>
                    <a:pt x="885" y="1932"/>
                    <a:pt x="762" y="1906"/>
                  </a:cubicBezTo>
                  <a:cubicBezTo>
                    <a:pt x="762" y="1906"/>
                    <a:pt x="763" y="1906"/>
                    <a:pt x="763" y="1906"/>
                  </a:cubicBezTo>
                  <a:lnTo>
                    <a:pt x="763" y="1906"/>
                  </a:lnTo>
                  <a:cubicBezTo>
                    <a:pt x="670" y="1886"/>
                    <a:pt x="578" y="1865"/>
                    <a:pt x="486" y="1847"/>
                  </a:cubicBezTo>
                  <a:cubicBezTo>
                    <a:pt x="440" y="1838"/>
                    <a:pt x="393" y="1828"/>
                    <a:pt x="347" y="1821"/>
                  </a:cubicBezTo>
                  <a:cubicBezTo>
                    <a:pt x="308" y="1814"/>
                    <a:pt x="268" y="1808"/>
                    <a:pt x="228" y="1808"/>
                  </a:cubicBezTo>
                  <a:cubicBezTo>
                    <a:pt x="205" y="1808"/>
                    <a:pt x="183" y="1810"/>
                    <a:pt x="161" y="1815"/>
                  </a:cubicBezTo>
                  <a:cubicBezTo>
                    <a:pt x="61" y="1837"/>
                    <a:pt x="1" y="1942"/>
                    <a:pt x="25" y="2039"/>
                  </a:cubicBezTo>
                  <a:cubicBezTo>
                    <a:pt x="46" y="2123"/>
                    <a:pt x="123" y="2179"/>
                    <a:pt x="207" y="2179"/>
                  </a:cubicBezTo>
                  <a:cubicBezTo>
                    <a:pt x="214" y="2179"/>
                    <a:pt x="221" y="2178"/>
                    <a:pt x="228" y="2177"/>
                  </a:cubicBezTo>
                  <a:lnTo>
                    <a:pt x="232" y="2177"/>
                  </a:lnTo>
                  <a:cubicBezTo>
                    <a:pt x="361" y="2193"/>
                    <a:pt x="490" y="2225"/>
                    <a:pt x="618" y="2253"/>
                  </a:cubicBezTo>
                  <a:cubicBezTo>
                    <a:pt x="610" y="2252"/>
                    <a:pt x="602" y="2249"/>
                    <a:pt x="594" y="2248"/>
                  </a:cubicBezTo>
                  <a:lnTo>
                    <a:pt x="594" y="2248"/>
                  </a:lnTo>
                  <a:cubicBezTo>
                    <a:pt x="719" y="2275"/>
                    <a:pt x="843" y="2300"/>
                    <a:pt x="968" y="2326"/>
                  </a:cubicBezTo>
                  <a:cubicBezTo>
                    <a:pt x="960" y="2325"/>
                    <a:pt x="952" y="2323"/>
                    <a:pt x="944" y="2322"/>
                  </a:cubicBezTo>
                  <a:lnTo>
                    <a:pt x="944" y="2322"/>
                  </a:lnTo>
                  <a:cubicBezTo>
                    <a:pt x="1181" y="2374"/>
                    <a:pt x="1414" y="2443"/>
                    <a:pt x="1650" y="2501"/>
                  </a:cubicBezTo>
                  <a:cubicBezTo>
                    <a:pt x="1769" y="2530"/>
                    <a:pt x="1885" y="2562"/>
                    <a:pt x="2004" y="2590"/>
                  </a:cubicBezTo>
                  <a:cubicBezTo>
                    <a:pt x="2117" y="2619"/>
                    <a:pt x="2232" y="2639"/>
                    <a:pt x="2346" y="2663"/>
                  </a:cubicBezTo>
                  <a:cubicBezTo>
                    <a:pt x="2409" y="2678"/>
                    <a:pt x="2472" y="2695"/>
                    <a:pt x="2535" y="2710"/>
                  </a:cubicBezTo>
                  <a:cubicBezTo>
                    <a:pt x="2550" y="2714"/>
                    <a:pt x="2564" y="2717"/>
                    <a:pt x="2579" y="2721"/>
                  </a:cubicBezTo>
                  <a:cubicBezTo>
                    <a:pt x="2498" y="2750"/>
                    <a:pt x="2417" y="2783"/>
                    <a:pt x="2337" y="2815"/>
                  </a:cubicBezTo>
                  <a:cubicBezTo>
                    <a:pt x="2250" y="2851"/>
                    <a:pt x="2161" y="2881"/>
                    <a:pt x="2077" y="2924"/>
                  </a:cubicBezTo>
                  <a:cubicBezTo>
                    <a:pt x="2000" y="2965"/>
                    <a:pt x="1924" y="3012"/>
                    <a:pt x="1847" y="3056"/>
                  </a:cubicBezTo>
                  <a:cubicBezTo>
                    <a:pt x="1759" y="3105"/>
                    <a:pt x="1669" y="3149"/>
                    <a:pt x="1583" y="3203"/>
                  </a:cubicBezTo>
                  <a:cubicBezTo>
                    <a:pt x="1429" y="3301"/>
                    <a:pt x="1278" y="3406"/>
                    <a:pt x="1132" y="3516"/>
                  </a:cubicBezTo>
                  <a:cubicBezTo>
                    <a:pt x="1057" y="3572"/>
                    <a:pt x="989" y="3635"/>
                    <a:pt x="914" y="3691"/>
                  </a:cubicBezTo>
                  <a:cubicBezTo>
                    <a:pt x="840" y="3747"/>
                    <a:pt x="763" y="3802"/>
                    <a:pt x="687" y="3854"/>
                  </a:cubicBezTo>
                  <a:cubicBezTo>
                    <a:pt x="693" y="3851"/>
                    <a:pt x="697" y="3849"/>
                    <a:pt x="701" y="3846"/>
                  </a:cubicBezTo>
                  <a:cubicBezTo>
                    <a:pt x="706" y="3843"/>
                    <a:pt x="711" y="3842"/>
                    <a:pt x="717" y="3840"/>
                  </a:cubicBezTo>
                  <a:lnTo>
                    <a:pt x="717" y="3840"/>
                  </a:lnTo>
                  <a:cubicBezTo>
                    <a:pt x="634" y="3877"/>
                    <a:pt x="583" y="3961"/>
                    <a:pt x="607" y="4054"/>
                  </a:cubicBezTo>
                  <a:cubicBezTo>
                    <a:pt x="626" y="4133"/>
                    <a:pt x="704" y="4196"/>
                    <a:pt x="784" y="4196"/>
                  </a:cubicBezTo>
                  <a:cubicBezTo>
                    <a:pt x="785" y="4196"/>
                    <a:pt x="786" y="4196"/>
                    <a:pt x="786" y="4196"/>
                  </a:cubicBezTo>
                  <a:cubicBezTo>
                    <a:pt x="801" y="4196"/>
                    <a:pt x="816" y="4193"/>
                    <a:pt x="830" y="4189"/>
                  </a:cubicBezTo>
                  <a:cubicBezTo>
                    <a:pt x="889" y="4171"/>
                    <a:pt x="932" y="4133"/>
                    <a:pt x="982" y="4098"/>
                  </a:cubicBezTo>
                  <a:cubicBezTo>
                    <a:pt x="1022" y="4070"/>
                    <a:pt x="1064" y="4041"/>
                    <a:pt x="1104" y="4012"/>
                  </a:cubicBezTo>
                  <a:cubicBezTo>
                    <a:pt x="1185" y="3951"/>
                    <a:pt x="1262" y="3883"/>
                    <a:pt x="1342" y="3822"/>
                  </a:cubicBezTo>
                  <a:cubicBezTo>
                    <a:pt x="1411" y="3768"/>
                    <a:pt x="1482" y="3719"/>
                    <a:pt x="1555" y="3670"/>
                  </a:cubicBezTo>
                  <a:cubicBezTo>
                    <a:pt x="1630" y="3617"/>
                    <a:pt x="1706" y="3564"/>
                    <a:pt x="1782" y="3514"/>
                  </a:cubicBezTo>
                  <a:cubicBezTo>
                    <a:pt x="1875" y="3460"/>
                    <a:pt x="1969" y="3412"/>
                    <a:pt x="2060" y="3360"/>
                  </a:cubicBezTo>
                  <a:cubicBezTo>
                    <a:pt x="2138" y="3315"/>
                    <a:pt x="2214" y="3269"/>
                    <a:pt x="2295" y="3231"/>
                  </a:cubicBezTo>
                  <a:cubicBezTo>
                    <a:pt x="2465" y="3160"/>
                    <a:pt x="2638" y="3089"/>
                    <a:pt x="2813" y="3033"/>
                  </a:cubicBezTo>
                  <a:cubicBezTo>
                    <a:pt x="2901" y="3008"/>
                    <a:pt x="2989" y="2984"/>
                    <a:pt x="3079" y="2968"/>
                  </a:cubicBezTo>
                  <a:cubicBezTo>
                    <a:pt x="3104" y="2963"/>
                    <a:pt x="3129" y="2960"/>
                    <a:pt x="3156" y="2957"/>
                  </a:cubicBezTo>
                  <a:cubicBezTo>
                    <a:pt x="3164" y="2957"/>
                    <a:pt x="3172" y="2957"/>
                    <a:pt x="3180" y="2957"/>
                  </a:cubicBezTo>
                  <a:cubicBezTo>
                    <a:pt x="3234" y="2957"/>
                    <a:pt x="3287" y="2960"/>
                    <a:pt x="3340" y="2963"/>
                  </a:cubicBezTo>
                  <a:cubicBezTo>
                    <a:pt x="3428" y="2972"/>
                    <a:pt x="3515" y="2987"/>
                    <a:pt x="3602" y="3001"/>
                  </a:cubicBezTo>
                  <a:cubicBezTo>
                    <a:pt x="3602" y="3001"/>
                    <a:pt x="3603" y="3001"/>
                    <a:pt x="3604" y="3001"/>
                  </a:cubicBezTo>
                  <a:cubicBezTo>
                    <a:pt x="3607" y="3001"/>
                    <a:pt x="3610" y="3000"/>
                    <a:pt x="3612" y="3000"/>
                  </a:cubicBezTo>
                  <a:cubicBezTo>
                    <a:pt x="3613" y="3000"/>
                    <a:pt x="3614" y="3000"/>
                    <a:pt x="3615" y="3001"/>
                  </a:cubicBezTo>
                  <a:cubicBezTo>
                    <a:pt x="3655" y="3013"/>
                    <a:pt x="3694" y="3026"/>
                    <a:pt x="3734" y="3040"/>
                  </a:cubicBezTo>
                  <a:cubicBezTo>
                    <a:pt x="3799" y="3061"/>
                    <a:pt x="3867" y="3080"/>
                    <a:pt x="3932" y="3103"/>
                  </a:cubicBezTo>
                  <a:cubicBezTo>
                    <a:pt x="3929" y="3101"/>
                    <a:pt x="3925" y="3100"/>
                    <a:pt x="3922" y="3099"/>
                  </a:cubicBezTo>
                  <a:lnTo>
                    <a:pt x="3922" y="3099"/>
                  </a:lnTo>
                  <a:cubicBezTo>
                    <a:pt x="3929" y="3101"/>
                    <a:pt x="3936" y="3104"/>
                    <a:pt x="3941" y="3106"/>
                  </a:cubicBezTo>
                  <a:lnTo>
                    <a:pt x="3942" y="3106"/>
                  </a:lnTo>
                  <a:cubicBezTo>
                    <a:pt x="4039" y="3141"/>
                    <a:pt x="4138" y="3172"/>
                    <a:pt x="4235" y="3207"/>
                  </a:cubicBezTo>
                  <a:cubicBezTo>
                    <a:pt x="4360" y="3253"/>
                    <a:pt x="4486" y="3300"/>
                    <a:pt x="4611" y="3345"/>
                  </a:cubicBezTo>
                  <a:lnTo>
                    <a:pt x="4611" y="3345"/>
                  </a:lnTo>
                  <a:cubicBezTo>
                    <a:pt x="4609" y="3344"/>
                    <a:pt x="4607" y="3343"/>
                    <a:pt x="4604" y="3341"/>
                  </a:cubicBezTo>
                  <a:lnTo>
                    <a:pt x="4604" y="3341"/>
                  </a:lnTo>
                  <a:lnTo>
                    <a:pt x="4624" y="3349"/>
                  </a:lnTo>
                  <a:cubicBezTo>
                    <a:pt x="4664" y="3366"/>
                    <a:pt x="4704" y="3383"/>
                    <a:pt x="4744" y="3395"/>
                  </a:cubicBezTo>
                  <a:cubicBezTo>
                    <a:pt x="4784" y="3409"/>
                    <a:pt x="4824" y="3420"/>
                    <a:pt x="4864" y="3433"/>
                  </a:cubicBezTo>
                  <a:cubicBezTo>
                    <a:pt x="4900" y="3447"/>
                    <a:pt x="4938" y="3462"/>
                    <a:pt x="4976" y="3475"/>
                  </a:cubicBezTo>
                  <a:cubicBezTo>
                    <a:pt x="4999" y="3485"/>
                    <a:pt x="5021" y="3489"/>
                    <a:pt x="5044" y="3489"/>
                  </a:cubicBezTo>
                  <a:cubicBezTo>
                    <a:pt x="5046" y="3489"/>
                    <a:pt x="5049" y="3489"/>
                    <a:pt x="5051" y="3489"/>
                  </a:cubicBezTo>
                  <a:cubicBezTo>
                    <a:pt x="5056" y="3489"/>
                    <a:pt x="5058" y="3488"/>
                    <a:pt x="5063" y="3488"/>
                  </a:cubicBezTo>
                  <a:cubicBezTo>
                    <a:pt x="5086" y="3499"/>
                    <a:pt x="5110" y="3512"/>
                    <a:pt x="5134" y="3522"/>
                  </a:cubicBezTo>
                  <a:cubicBezTo>
                    <a:pt x="5204" y="3551"/>
                    <a:pt x="5276" y="3577"/>
                    <a:pt x="5344" y="3609"/>
                  </a:cubicBezTo>
                  <a:cubicBezTo>
                    <a:pt x="5376" y="3633"/>
                    <a:pt x="5417" y="3645"/>
                    <a:pt x="5457" y="3645"/>
                  </a:cubicBezTo>
                  <a:cubicBezTo>
                    <a:pt x="5487" y="3643"/>
                    <a:pt x="5518" y="3637"/>
                    <a:pt x="5543" y="3623"/>
                  </a:cubicBezTo>
                  <a:cubicBezTo>
                    <a:pt x="5636" y="3572"/>
                    <a:pt x="5660" y="3463"/>
                    <a:pt x="5617" y="3371"/>
                  </a:cubicBezTo>
                  <a:cubicBezTo>
                    <a:pt x="5582" y="3297"/>
                    <a:pt x="5480" y="3264"/>
                    <a:pt x="5410" y="3234"/>
                  </a:cubicBezTo>
                  <a:cubicBezTo>
                    <a:pt x="5342" y="3208"/>
                    <a:pt x="5273" y="3181"/>
                    <a:pt x="5208" y="3149"/>
                  </a:cubicBezTo>
                  <a:cubicBezTo>
                    <a:pt x="5163" y="3125"/>
                    <a:pt x="5120" y="3098"/>
                    <a:pt x="5078" y="3068"/>
                  </a:cubicBezTo>
                  <a:cubicBezTo>
                    <a:pt x="5030" y="3033"/>
                    <a:pt x="4984" y="2995"/>
                    <a:pt x="4938" y="2955"/>
                  </a:cubicBezTo>
                  <a:cubicBezTo>
                    <a:pt x="4910" y="2928"/>
                    <a:pt x="4882" y="2899"/>
                    <a:pt x="4856" y="2869"/>
                  </a:cubicBezTo>
                  <a:cubicBezTo>
                    <a:pt x="4800" y="2798"/>
                    <a:pt x="4747" y="2727"/>
                    <a:pt x="4697" y="2653"/>
                  </a:cubicBezTo>
                  <a:cubicBezTo>
                    <a:pt x="4607" y="2509"/>
                    <a:pt x="4519" y="2364"/>
                    <a:pt x="4437" y="2214"/>
                  </a:cubicBezTo>
                  <a:cubicBezTo>
                    <a:pt x="4397" y="2140"/>
                    <a:pt x="4349" y="2068"/>
                    <a:pt x="4307" y="1993"/>
                  </a:cubicBezTo>
                  <a:cubicBezTo>
                    <a:pt x="4268" y="1925"/>
                    <a:pt x="4234" y="1854"/>
                    <a:pt x="4198" y="1783"/>
                  </a:cubicBezTo>
                  <a:cubicBezTo>
                    <a:pt x="4131" y="1651"/>
                    <a:pt x="4059" y="1523"/>
                    <a:pt x="3995" y="1391"/>
                  </a:cubicBezTo>
                  <a:cubicBezTo>
                    <a:pt x="3925" y="1248"/>
                    <a:pt x="3853" y="1106"/>
                    <a:pt x="3786" y="963"/>
                  </a:cubicBezTo>
                  <a:cubicBezTo>
                    <a:pt x="3743" y="869"/>
                    <a:pt x="3709" y="774"/>
                    <a:pt x="3668" y="682"/>
                  </a:cubicBezTo>
                  <a:cubicBezTo>
                    <a:pt x="3634" y="605"/>
                    <a:pt x="3602" y="529"/>
                    <a:pt x="3571" y="451"/>
                  </a:cubicBezTo>
                  <a:cubicBezTo>
                    <a:pt x="3542" y="381"/>
                    <a:pt x="3520" y="308"/>
                    <a:pt x="3491" y="238"/>
                  </a:cubicBezTo>
                  <a:cubicBezTo>
                    <a:pt x="3471" y="188"/>
                    <a:pt x="3446" y="142"/>
                    <a:pt x="3419" y="96"/>
                  </a:cubicBezTo>
                  <a:cubicBezTo>
                    <a:pt x="3381" y="37"/>
                    <a:pt x="3319" y="0"/>
                    <a:pt x="325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6" name="Google Shape;2116;p42"/>
            <p:cNvSpPr/>
            <p:nvPr/>
          </p:nvSpPr>
          <p:spPr>
            <a:xfrm flipH="1">
              <a:off x="7361127" y="3150925"/>
              <a:ext cx="166240" cy="128241"/>
            </a:xfrm>
            <a:custGeom>
              <a:avLst/>
              <a:gdLst/>
              <a:ahLst/>
              <a:cxnLst/>
              <a:rect l="l" t="t" r="r" b="b"/>
              <a:pathLst>
                <a:path w="2720" h="2072" extrusionOk="0">
                  <a:moveTo>
                    <a:pt x="1382" y="1104"/>
                  </a:moveTo>
                  <a:cubicBezTo>
                    <a:pt x="1381" y="1105"/>
                    <a:pt x="1380" y="1105"/>
                    <a:pt x="1379" y="1106"/>
                  </a:cubicBezTo>
                  <a:cubicBezTo>
                    <a:pt x="1380" y="1105"/>
                    <a:pt x="1381" y="1105"/>
                    <a:pt x="1382" y="1104"/>
                  </a:cubicBezTo>
                  <a:close/>
                  <a:moveTo>
                    <a:pt x="1371" y="1112"/>
                  </a:moveTo>
                  <a:cubicBezTo>
                    <a:pt x="1371" y="1112"/>
                    <a:pt x="1370" y="1113"/>
                    <a:pt x="1370" y="1113"/>
                  </a:cubicBezTo>
                  <a:lnTo>
                    <a:pt x="1370" y="1113"/>
                  </a:lnTo>
                  <a:cubicBezTo>
                    <a:pt x="1371" y="1113"/>
                    <a:pt x="1371" y="1113"/>
                    <a:pt x="1371" y="1112"/>
                  </a:cubicBezTo>
                  <a:close/>
                  <a:moveTo>
                    <a:pt x="2509" y="0"/>
                  </a:moveTo>
                  <a:cubicBezTo>
                    <a:pt x="2489" y="0"/>
                    <a:pt x="2468" y="4"/>
                    <a:pt x="2448" y="11"/>
                  </a:cubicBezTo>
                  <a:cubicBezTo>
                    <a:pt x="2389" y="32"/>
                    <a:pt x="2326" y="50"/>
                    <a:pt x="2270" y="75"/>
                  </a:cubicBezTo>
                  <a:cubicBezTo>
                    <a:pt x="2209" y="100"/>
                    <a:pt x="2156" y="133"/>
                    <a:pt x="2101" y="167"/>
                  </a:cubicBezTo>
                  <a:cubicBezTo>
                    <a:pt x="2007" y="222"/>
                    <a:pt x="1910" y="269"/>
                    <a:pt x="1819" y="329"/>
                  </a:cubicBezTo>
                  <a:cubicBezTo>
                    <a:pt x="1737" y="383"/>
                    <a:pt x="1655" y="439"/>
                    <a:pt x="1572" y="497"/>
                  </a:cubicBezTo>
                  <a:cubicBezTo>
                    <a:pt x="1483" y="557"/>
                    <a:pt x="1402" y="628"/>
                    <a:pt x="1316" y="692"/>
                  </a:cubicBezTo>
                  <a:cubicBezTo>
                    <a:pt x="1224" y="761"/>
                    <a:pt x="1132" y="829"/>
                    <a:pt x="1044" y="903"/>
                  </a:cubicBezTo>
                  <a:cubicBezTo>
                    <a:pt x="957" y="970"/>
                    <a:pt x="868" y="1034"/>
                    <a:pt x="786" y="1106"/>
                  </a:cubicBezTo>
                  <a:cubicBezTo>
                    <a:pt x="698" y="1182"/>
                    <a:pt x="609" y="1255"/>
                    <a:pt x="524" y="1335"/>
                  </a:cubicBezTo>
                  <a:cubicBezTo>
                    <a:pt x="440" y="1414"/>
                    <a:pt x="357" y="1490"/>
                    <a:pt x="269" y="1563"/>
                  </a:cubicBezTo>
                  <a:cubicBezTo>
                    <a:pt x="191" y="1630"/>
                    <a:pt x="117" y="1702"/>
                    <a:pt x="59" y="1785"/>
                  </a:cubicBezTo>
                  <a:cubicBezTo>
                    <a:pt x="0" y="1868"/>
                    <a:pt x="30" y="1988"/>
                    <a:pt x="112" y="2041"/>
                  </a:cubicBezTo>
                  <a:cubicBezTo>
                    <a:pt x="144" y="2062"/>
                    <a:pt x="179" y="2071"/>
                    <a:pt x="213" y="2071"/>
                  </a:cubicBezTo>
                  <a:cubicBezTo>
                    <a:pt x="272" y="2070"/>
                    <a:pt x="331" y="2040"/>
                    <a:pt x="368" y="1988"/>
                  </a:cubicBezTo>
                  <a:cubicBezTo>
                    <a:pt x="368" y="1987"/>
                    <a:pt x="368" y="1987"/>
                    <a:pt x="370" y="1985"/>
                  </a:cubicBezTo>
                  <a:cubicBezTo>
                    <a:pt x="383" y="1968"/>
                    <a:pt x="398" y="1951"/>
                    <a:pt x="413" y="1934"/>
                  </a:cubicBezTo>
                  <a:cubicBezTo>
                    <a:pt x="462" y="1885"/>
                    <a:pt x="515" y="1841"/>
                    <a:pt x="567" y="1797"/>
                  </a:cubicBezTo>
                  <a:cubicBezTo>
                    <a:pt x="630" y="1743"/>
                    <a:pt x="690" y="1688"/>
                    <a:pt x="749" y="1631"/>
                  </a:cubicBezTo>
                  <a:cubicBezTo>
                    <a:pt x="859" y="1528"/>
                    <a:pt x="974" y="1429"/>
                    <a:pt x="1091" y="1332"/>
                  </a:cubicBezTo>
                  <a:cubicBezTo>
                    <a:pt x="1184" y="1260"/>
                    <a:pt x="1278" y="1187"/>
                    <a:pt x="1370" y="1113"/>
                  </a:cubicBezTo>
                  <a:lnTo>
                    <a:pt x="1370" y="1113"/>
                  </a:lnTo>
                  <a:cubicBezTo>
                    <a:pt x="1370" y="1113"/>
                    <a:pt x="1369" y="1113"/>
                    <a:pt x="1369" y="1113"/>
                  </a:cubicBezTo>
                  <a:cubicBezTo>
                    <a:pt x="1370" y="1113"/>
                    <a:pt x="1371" y="1112"/>
                    <a:pt x="1372" y="1111"/>
                  </a:cubicBezTo>
                  <a:cubicBezTo>
                    <a:pt x="1378" y="1107"/>
                    <a:pt x="1383" y="1103"/>
                    <a:pt x="1388" y="1099"/>
                  </a:cubicBezTo>
                  <a:lnTo>
                    <a:pt x="1388" y="1099"/>
                  </a:lnTo>
                  <a:cubicBezTo>
                    <a:pt x="1386" y="1101"/>
                    <a:pt x="1384" y="1102"/>
                    <a:pt x="1382" y="1104"/>
                  </a:cubicBezTo>
                  <a:lnTo>
                    <a:pt x="1382" y="1104"/>
                  </a:lnTo>
                  <a:cubicBezTo>
                    <a:pt x="1441" y="1061"/>
                    <a:pt x="1499" y="1018"/>
                    <a:pt x="1556" y="975"/>
                  </a:cubicBezTo>
                  <a:cubicBezTo>
                    <a:pt x="1615" y="929"/>
                    <a:pt x="1672" y="882"/>
                    <a:pt x="1733" y="837"/>
                  </a:cubicBezTo>
                  <a:cubicBezTo>
                    <a:pt x="1791" y="795"/>
                    <a:pt x="1850" y="756"/>
                    <a:pt x="1911" y="716"/>
                  </a:cubicBezTo>
                  <a:cubicBezTo>
                    <a:pt x="1964" y="681"/>
                    <a:pt x="2015" y="643"/>
                    <a:pt x="2068" y="609"/>
                  </a:cubicBezTo>
                  <a:cubicBezTo>
                    <a:pt x="2112" y="582"/>
                    <a:pt x="2158" y="558"/>
                    <a:pt x="2204" y="534"/>
                  </a:cubicBezTo>
                  <a:cubicBezTo>
                    <a:pt x="2253" y="508"/>
                    <a:pt x="2302" y="478"/>
                    <a:pt x="2349" y="447"/>
                  </a:cubicBezTo>
                  <a:cubicBezTo>
                    <a:pt x="2364" y="439"/>
                    <a:pt x="2380" y="430"/>
                    <a:pt x="2395" y="423"/>
                  </a:cubicBezTo>
                  <a:cubicBezTo>
                    <a:pt x="2453" y="398"/>
                    <a:pt x="2515" y="380"/>
                    <a:pt x="2575" y="359"/>
                  </a:cubicBezTo>
                  <a:cubicBezTo>
                    <a:pt x="2670" y="325"/>
                    <a:pt x="2719" y="216"/>
                    <a:pt x="2685" y="122"/>
                  </a:cubicBezTo>
                  <a:cubicBezTo>
                    <a:pt x="2658" y="47"/>
                    <a:pt x="2585" y="0"/>
                    <a:pt x="25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7" name="Google Shape;2117;p42"/>
            <p:cNvSpPr/>
            <p:nvPr/>
          </p:nvSpPr>
          <p:spPr>
            <a:xfrm flipH="1">
              <a:off x="7286564" y="3011233"/>
              <a:ext cx="86787" cy="179364"/>
            </a:xfrm>
            <a:custGeom>
              <a:avLst/>
              <a:gdLst/>
              <a:ahLst/>
              <a:cxnLst/>
              <a:rect l="l" t="t" r="r" b="b"/>
              <a:pathLst>
                <a:path w="1420" h="2898" extrusionOk="0">
                  <a:moveTo>
                    <a:pt x="192" y="1"/>
                  </a:moveTo>
                  <a:cubicBezTo>
                    <a:pt x="118" y="1"/>
                    <a:pt x="44" y="43"/>
                    <a:pt x="19" y="121"/>
                  </a:cubicBezTo>
                  <a:cubicBezTo>
                    <a:pt x="1" y="177"/>
                    <a:pt x="10" y="226"/>
                    <a:pt x="28" y="279"/>
                  </a:cubicBezTo>
                  <a:lnTo>
                    <a:pt x="28" y="279"/>
                  </a:lnTo>
                  <a:cubicBezTo>
                    <a:pt x="27" y="278"/>
                    <a:pt x="27" y="277"/>
                    <a:pt x="27" y="277"/>
                  </a:cubicBezTo>
                  <a:lnTo>
                    <a:pt x="27" y="277"/>
                  </a:lnTo>
                  <a:cubicBezTo>
                    <a:pt x="42" y="315"/>
                    <a:pt x="50" y="353"/>
                    <a:pt x="61" y="391"/>
                  </a:cubicBezTo>
                  <a:cubicBezTo>
                    <a:pt x="83" y="464"/>
                    <a:pt x="101" y="538"/>
                    <a:pt x="124" y="611"/>
                  </a:cubicBezTo>
                  <a:cubicBezTo>
                    <a:pt x="159" y="714"/>
                    <a:pt x="188" y="820"/>
                    <a:pt x="215" y="926"/>
                  </a:cubicBezTo>
                  <a:cubicBezTo>
                    <a:pt x="241" y="1022"/>
                    <a:pt x="281" y="1114"/>
                    <a:pt x="317" y="1206"/>
                  </a:cubicBezTo>
                  <a:cubicBezTo>
                    <a:pt x="327" y="1237"/>
                    <a:pt x="338" y="1267"/>
                    <a:pt x="348" y="1298"/>
                  </a:cubicBezTo>
                  <a:cubicBezTo>
                    <a:pt x="361" y="1333"/>
                    <a:pt x="372" y="1375"/>
                    <a:pt x="389" y="1411"/>
                  </a:cubicBezTo>
                  <a:cubicBezTo>
                    <a:pt x="395" y="1425"/>
                    <a:pt x="399" y="1437"/>
                    <a:pt x="405" y="1451"/>
                  </a:cubicBezTo>
                  <a:cubicBezTo>
                    <a:pt x="418" y="1492"/>
                    <a:pt x="431" y="1531"/>
                    <a:pt x="443" y="1572"/>
                  </a:cubicBezTo>
                  <a:cubicBezTo>
                    <a:pt x="467" y="1665"/>
                    <a:pt x="493" y="1757"/>
                    <a:pt x="525" y="1848"/>
                  </a:cubicBezTo>
                  <a:cubicBezTo>
                    <a:pt x="555" y="1935"/>
                    <a:pt x="586" y="2022"/>
                    <a:pt x="616" y="2109"/>
                  </a:cubicBezTo>
                  <a:cubicBezTo>
                    <a:pt x="648" y="2200"/>
                    <a:pt x="677" y="2293"/>
                    <a:pt x="720" y="2381"/>
                  </a:cubicBezTo>
                  <a:cubicBezTo>
                    <a:pt x="765" y="2478"/>
                    <a:pt x="813" y="2579"/>
                    <a:pt x="877" y="2666"/>
                  </a:cubicBezTo>
                  <a:cubicBezTo>
                    <a:pt x="921" y="2724"/>
                    <a:pt x="975" y="2772"/>
                    <a:pt x="1032" y="2815"/>
                  </a:cubicBezTo>
                  <a:cubicBezTo>
                    <a:pt x="1055" y="2833"/>
                    <a:pt x="1079" y="2847"/>
                    <a:pt x="1102" y="2865"/>
                  </a:cubicBezTo>
                  <a:cubicBezTo>
                    <a:pt x="1131" y="2887"/>
                    <a:pt x="1165" y="2898"/>
                    <a:pt x="1201" y="2898"/>
                  </a:cubicBezTo>
                  <a:cubicBezTo>
                    <a:pt x="1203" y="2898"/>
                    <a:pt x="1205" y="2898"/>
                    <a:pt x="1207" y="2898"/>
                  </a:cubicBezTo>
                  <a:cubicBezTo>
                    <a:pt x="1266" y="2898"/>
                    <a:pt x="1326" y="2868"/>
                    <a:pt x="1360" y="2819"/>
                  </a:cubicBezTo>
                  <a:cubicBezTo>
                    <a:pt x="1419" y="2733"/>
                    <a:pt x="1394" y="2623"/>
                    <a:pt x="1314" y="2562"/>
                  </a:cubicBezTo>
                  <a:cubicBezTo>
                    <a:pt x="1287" y="2541"/>
                    <a:pt x="1258" y="2523"/>
                    <a:pt x="1231" y="2502"/>
                  </a:cubicBezTo>
                  <a:cubicBezTo>
                    <a:pt x="1217" y="2491"/>
                    <a:pt x="1204" y="2479"/>
                    <a:pt x="1192" y="2467"/>
                  </a:cubicBezTo>
                  <a:cubicBezTo>
                    <a:pt x="1186" y="2460"/>
                    <a:pt x="1180" y="2453"/>
                    <a:pt x="1175" y="2446"/>
                  </a:cubicBezTo>
                  <a:cubicBezTo>
                    <a:pt x="1155" y="2417"/>
                    <a:pt x="1138" y="2388"/>
                    <a:pt x="1121" y="2357"/>
                  </a:cubicBezTo>
                  <a:cubicBezTo>
                    <a:pt x="1081" y="2281"/>
                    <a:pt x="1043" y="2206"/>
                    <a:pt x="1012" y="2126"/>
                  </a:cubicBezTo>
                  <a:cubicBezTo>
                    <a:pt x="961" y="1981"/>
                    <a:pt x="907" y="1834"/>
                    <a:pt x="860" y="1687"/>
                  </a:cubicBezTo>
                  <a:cubicBezTo>
                    <a:pt x="836" y="1610"/>
                    <a:pt x="817" y="1532"/>
                    <a:pt x="794" y="1456"/>
                  </a:cubicBezTo>
                  <a:cubicBezTo>
                    <a:pt x="770" y="1372"/>
                    <a:pt x="739" y="1292"/>
                    <a:pt x="709" y="1211"/>
                  </a:cubicBezTo>
                  <a:cubicBezTo>
                    <a:pt x="674" y="1114"/>
                    <a:pt x="640" y="1017"/>
                    <a:pt x="602" y="921"/>
                  </a:cubicBezTo>
                  <a:cubicBezTo>
                    <a:pt x="573" y="838"/>
                    <a:pt x="554" y="754"/>
                    <a:pt x="530" y="670"/>
                  </a:cubicBezTo>
                  <a:cubicBezTo>
                    <a:pt x="505" y="584"/>
                    <a:pt x="474" y="501"/>
                    <a:pt x="450" y="416"/>
                  </a:cubicBezTo>
                  <a:cubicBezTo>
                    <a:pt x="427" y="332"/>
                    <a:pt x="407" y="245"/>
                    <a:pt x="378" y="161"/>
                  </a:cubicBezTo>
                  <a:lnTo>
                    <a:pt x="378" y="161"/>
                  </a:lnTo>
                  <a:cubicBezTo>
                    <a:pt x="379" y="162"/>
                    <a:pt x="379" y="165"/>
                    <a:pt x="380" y="166"/>
                  </a:cubicBezTo>
                  <a:cubicBezTo>
                    <a:pt x="367" y="130"/>
                    <a:pt x="358" y="97"/>
                    <a:pt x="333" y="66"/>
                  </a:cubicBezTo>
                  <a:cubicBezTo>
                    <a:pt x="297" y="22"/>
                    <a:pt x="244" y="1"/>
                    <a:pt x="1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8" name="Google Shape;2118;p42"/>
            <p:cNvSpPr/>
            <p:nvPr/>
          </p:nvSpPr>
          <p:spPr>
            <a:xfrm flipH="1">
              <a:off x="7350065" y="2451292"/>
              <a:ext cx="422566" cy="378349"/>
            </a:xfrm>
            <a:custGeom>
              <a:avLst/>
              <a:gdLst/>
              <a:ahLst/>
              <a:cxnLst/>
              <a:rect l="l" t="t" r="r" b="b"/>
              <a:pathLst>
                <a:path w="6914" h="6113" extrusionOk="0">
                  <a:moveTo>
                    <a:pt x="5035" y="1496"/>
                  </a:moveTo>
                  <a:cubicBezTo>
                    <a:pt x="5035" y="1497"/>
                    <a:pt x="5035" y="1498"/>
                    <a:pt x="5036" y="1499"/>
                  </a:cubicBezTo>
                  <a:lnTo>
                    <a:pt x="5036" y="1499"/>
                  </a:lnTo>
                  <a:lnTo>
                    <a:pt x="5035" y="1496"/>
                  </a:lnTo>
                  <a:close/>
                  <a:moveTo>
                    <a:pt x="1752" y="1597"/>
                  </a:moveTo>
                  <a:cubicBezTo>
                    <a:pt x="1753" y="1599"/>
                    <a:pt x="1755" y="1602"/>
                    <a:pt x="1756" y="1604"/>
                  </a:cubicBezTo>
                  <a:cubicBezTo>
                    <a:pt x="1755" y="1602"/>
                    <a:pt x="1753" y="1600"/>
                    <a:pt x="1752" y="1597"/>
                  </a:cubicBezTo>
                  <a:close/>
                  <a:moveTo>
                    <a:pt x="5501" y="2127"/>
                  </a:moveTo>
                  <a:cubicBezTo>
                    <a:pt x="5501" y="2129"/>
                    <a:pt x="5501" y="2130"/>
                    <a:pt x="5501" y="2132"/>
                  </a:cubicBezTo>
                  <a:lnTo>
                    <a:pt x="5501" y="2132"/>
                  </a:lnTo>
                  <a:cubicBezTo>
                    <a:pt x="5501" y="2130"/>
                    <a:pt x="5501" y="2129"/>
                    <a:pt x="5501" y="2127"/>
                  </a:cubicBezTo>
                  <a:close/>
                  <a:moveTo>
                    <a:pt x="3600" y="3468"/>
                  </a:moveTo>
                  <a:lnTo>
                    <a:pt x="3600" y="3468"/>
                  </a:lnTo>
                  <a:cubicBezTo>
                    <a:pt x="3599" y="3468"/>
                    <a:pt x="3599" y="3469"/>
                    <a:pt x="3598" y="3469"/>
                  </a:cubicBezTo>
                  <a:cubicBezTo>
                    <a:pt x="3599" y="3469"/>
                    <a:pt x="3599" y="3468"/>
                    <a:pt x="3600" y="3468"/>
                  </a:cubicBezTo>
                  <a:close/>
                  <a:moveTo>
                    <a:pt x="5923" y="3734"/>
                  </a:moveTo>
                  <a:cubicBezTo>
                    <a:pt x="5924" y="3735"/>
                    <a:pt x="5925" y="3736"/>
                    <a:pt x="5926" y="3737"/>
                  </a:cubicBezTo>
                  <a:lnTo>
                    <a:pt x="5926" y="3737"/>
                  </a:lnTo>
                  <a:cubicBezTo>
                    <a:pt x="5925" y="3736"/>
                    <a:pt x="5924" y="3735"/>
                    <a:pt x="5923" y="3734"/>
                  </a:cubicBezTo>
                  <a:close/>
                  <a:moveTo>
                    <a:pt x="4805" y="1"/>
                  </a:moveTo>
                  <a:cubicBezTo>
                    <a:pt x="4780" y="1"/>
                    <a:pt x="4755" y="6"/>
                    <a:pt x="4730" y="17"/>
                  </a:cubicBezTo>
                  <a:cubicBezTo>
                    <a:pt x="4640" y="57"/>
                    <a:pt x="4594" y="170"/>
                    <a:pt x="4636" y="262"/>
                  </a:cubicBezTo>
                  <a:cubicBezTo>
                    <a:pt x="4657" y="305"/>
                    <a:pt x="4675" y="349"/>
                    <a:pt x="4692" y="394"/>
                  </a:cubicBezTo>
                  <a:cubicBezTo>
                    <a:pt x="4721" y="471"/>
                    <a:pt x="4752" y="548"/>
                    <a:pt x="4780" y="624"/>
                  </a:cubicBezTo>
                  <a:cubicBezTo>
                    <a:pt x="4808" y="699"/>
                    <a:pt x="4833" y="774"/>
                    <a:pt x="4859" y="848"/>
                  </a:cubicBezTo>
                  <a:cubicBezTo>
                    <a:pt x="4885" y="922"/>
                    <a:pt x="4911" y="994"/>
                    <a:pt x="4931" y="1068"/>
                  </a:cubicBezTo>
                  <a:cubicBezTo>
                    <a:pt x="4970" y="1210"/>
                    <a:pt x="5002" y="1355"/>
                    <a:pt x="5037" y="1499"/>
                  </a:cubicBezTo>
                  <a:cubicBezTo>
                    <a:pt x="5036" y="1499"/>
                    <a:pt x="5036" y="1499"/>
                    <a:pt x="5036" y="1499"/>
                  </a:cubicBezTo>
                  <a:lnTo>
                    <a:pt x="5036" y="1499"/>
                  </a:lnTo>
                  <a:lnTo>
                    <a:pt x="5037" y="1500"/>
                  </a:lnTo>
                  <a:cubicBezTo>
                    <a:pt x="5037" y="1504"/>
                    <a:pt x="5038" y="1508"/>
                    <a:pt x="5039" y="1512"/>
                  </a:cubicBezTo>
                  <a:lnTo>
                    <a:pt x="5039" y="1512"/>
                  </a:lnTo>
                  <a:cubicBezTo>
                    <a:pt x="5039" y="1511"/>
                    <a:pt x="5038" y="1509"/>
                    <a:pt x="5038" y="1507"/>
                  </a:cubicBezTo>
                  <a:lnTo>
                    <a:pt x="5038" y="1507"/>
                  </a:lnTo>
                  <a:cubicBezTo>
                    <a:pt x="5055" y="1589"/>
                    <a:pt x="5069" y="1673"/>
                    <a:pt x="5083" y="1755"/>
                  </a:cubicBezTo>
                  <a:cubicBezTo>
                    <a:pt x="5096" y="1834"/>
                    <a:pt x="5110" y="1913"/>
                    <a:pt x="5119" y="1993"/>
                  </a:cubicBezTo>
                  <a:cubicBezTo>
                    <a:pt x="5132" y="2150"/>
                    <a:pt x="5150" y="2304"/>
                    <a:pt x="5173" y="2460"/>
                  </a:cubicBezTo>
                  <a:cubicBezTo>
                    <a:pt x="5193" y="2606"/>
                    <a:pt x="5210" y="2752"/>
                    <a:pt x="5226" y="2899"/>
                  </a:cubicBezTo>
                  <a:cubicBezTo>
                    <a:pt x="5246" y="3100"/>
                    <a:pt x="5269" y="3302"/>
                    <a:pt x="5322" y="3498"/>
                  </a:cubicBezTo>
                  <a:cubicBezTo>
                    <a:pt x="5303" y="3488"/>
                    <a:pt x="5284" y="3476"/>
                    <a:pt x="5264" y="3466"/>
                  </a:cubicBezTo>
                  <a:cubicBezTo>
                    <a:pt x="5169" y="3413"/>
                    <a:pt x="5072" y="3363"/>
                    <a:pt x="4977" y="3311"/>
                  </a:cubicBezTo>
                  <a:cubicBezTo>
                    <a:pt x="4651" y="3134"/>
                    <a:pt x="4320" y="2966"/>
                    <a:pt x="3989" y="2795"/>
                  </a:cubicBezTo>
                  <a:cubicBezTo>
                    <a:pt x="3663" y="2627"/>
                    <a:pt x="3339" y="2454"/>
                    <a:pt x="3007" y="2297"/>
                  </a:cubicBezTo>
                  <a:cubicBezTo>
                    <a:pt x="2943" y="2264"/>
                    <a:pt x="2880" y="2231"/>
                    <a:pt x="2817" y="2198"/>
                  </a:cubicBezTo>
                  <a:cubicBezTo>
                    <a:pt x="2736" y="2157"/>
                    <a:pt x="2654" y="2118"/>
                    <a:pt x="2572" y="2079"/>
                  </a:cubicBezTo>
                  <a:cubicBezTo>
                    <a:pt x="2530" y="2059"/>
                    <a:pt x="2489" y="2039"/>
                    <a:pt x="2448" y="2019"/>
                  </a:cubicBezTo>
                  <a:cubicBezTo>
                    <a:pt x="2441" y="2007"/>
                    <a:pt x="2437" y="1994"/>
                    <a:pt x="2428" y="1983"/>
                  </a:cubicBezTo>
                  <a:cubicBezTo>
                    <a:pt x="2407" y="1956"/>
                    <a:pt x="2385" y="1929"/>
                    <a:pt x="2364" y="1902"/>
                  </a:cubicBezTo>
                  <a:cubicBezTo>
                    <a:pt x="2329" y="1849"/>
                    <a:pt x="2299" y="1794"/>
                    <a:pt x="2263" y="1743"/>
                  </a:cubicBezTo>
                  <a:cubicBezTo>
                    <a:pt x="2220" y="1682"/>
                    <a:pt x="2184" y="1619"/>
                    <a:pt x="2147" y="1556"/>
                  </a:cubicBezTo>
                  <a:cubicBezTo>
                    <a:pt x="2117" y="1499"/>
                    <a:pt x="2088" y="1440"/>
                    <a:pt x="2056" y="1382"/>
                  </a:cubicBezTo>
                  <a:cubicBezTo>
                    <a:pt x="2022" y="1323"/>
                    <a:pt x="1984" y="1266"/>
                    <a:pt x="1948" y="1207"/>
                  </a:cubicBezTo>
                  <a:cubicBezTo>
                    <a:pt x="1879" y="1091"/>
                    <a:pt x="1813" y="972"/>
                    <a:pt x="1739" y="858"/>
                  </a:cubicBezTo>
                  <a:cubicBezTo>
                    <a:pt x="1661" y="739"/>
                    <a:pt x="1581" y="619"/>
                    <a:pt x="1501" y="498"/>
                  </a:cubicBezTo>
                  <a:cubicBezTo>
                    <a:pt x="1429" y="391"/>
                    <a:pt x="1350" y="288"/>
                    <a:pt x="1273" y="183"/>
                  </a:cubicBezTo>
                  <a:cubicBezTo>
                    <a:pt x="1245" y="143"/>
                    <a:pt x="1208" y="112"/>
                    <a:pt x="1158" y="101"/>
                  </a:cubicBezTo>
                  <a:cubicBezTo>
                    <a:pt x="1145" y="98"/>
                    <a:pt x="1132" y="96"/>
                    <a:pt x="1119" y="96"/>
                  </a:cubicBezTo>
                  <a:cubicBezTo>
                    <a:pt x="1085" y="96"/>
                    <a:pt x="1050" y="106"/>
                    <a:pt x="1021" y="125"/>
                  </a:cubicBezTo>
                  <a:cubicBezTo>
                    <a:pt x="938" y="175"/>
                    <a:pt x="902" y="296"/>
                    <a:pt x="960" y="378"/>
                  </a:cubicBezTo>
                  <a:cubicBezTo>
                    <a:pt x="1006" y="442"/>
                    <a:pt x="1053" y="504"/>
                    <a:pt x="1098" y="567"/>
                  </a:cubicBezTo>
                  <a:cubicBezTo>
                    <a:pt x="1098" y="567"/>
                    <a:pt x="1098" y="567"/>
                    <a:pt x="1098" y="567"/>
                  </a:cubicBezTo>
                  <a:lnTo>
                    <a:pt x="1098" y="567"/>
                  </a:lnTo>
                  <a:cubicBezTo>
                    <a:pt x="1214" y="732"/>
                    <a:pt x="1328" y="899"/>
                    <a:pt x="1435" y="1068"/>
                  </a:cubicBezTo>
                  <a:cubicBezTo>
                    <a:pt x="1491" y="1159"/>
                    <a:pt x="1546" y="1253"/>
                    <a:pt x="1599" y="1345"/>
                  </a:cubicBezTo>
                  <a:cubicBezTo>
                    <a:pt x="1651" y="1429"/>
                    <a:pt x="1704" y="1511"/>
                    <a:pt x="1752" y="1597"/>
                  </a:cubicBezTo>
                  <a:lnTo>
                    <a:pt x="1752" y="1597"/>
                  </a:lnTo>
                  <a:cubicBezTo>
                    <a:pt x="1749" y="1592"/>
                    <a:pt x="1747" y="1587"/>
                    <a:pt x="1745" y="1583"/>
                  </a:cubicBezTo>
                  <a:lnTo>
                    <a:pt x="1745" y="1583"/>
                  </a:lnTo>
                  <a:cubicBezTo>
                    <a:pt x="1774" y="1639"/>
                    <a:pt x="1803" y="1696"/>
                    <a:pt x="1834" y="1753"/>
                  </a:cubicBezTo>
                  <a:cubicBezTo>
                    <a:pt x="1590" y="1652"/>
                    <a:pt x="1348" y="1552"/>
                    <a:pt x="1108" y="1443"/>
                  </a:cubicBezTo>
                  <a:cubicBezTo>
                    <a:pt x="941" y="1369"/>
                    <a:pt x="771" y="1297"/>
                    <a:pt x="604" y="1222"/>
                  </a:cubicBezTo>
                  <a:cubicBezTo>
                    <a:pt x="512" y="1181"/>
                    <a:pt x="419" y="1139"/>
                    <a:pt x="323" y="1110"/>
                  </a:cubicBezTo>
                  <a:cubicBezTo>
                    <a:pt x="287" y="1100"/>
                    <a:pt x="248" y="1092"/>
                    <a:pt x="209" y="1092"/>
                  </a:cubicBezTo>
                  <a:cubicBezTo>
                    <a:pt x="150" y="1092"/>
                    <a:pt x="92" y="1110"/>
                    <a:pt x="53" y="1164"/>
                  </a:cubicBezTo>
                  <a:cubicBezTo>
                    <a:pt x="14" y="1218"/>
                    <a:pt x="1" y="1289"/>
                    <a:pt x="28" y="1352"/>
                  </a:cubicBezTo>
                  <a:cubicBezTo>
                    <a:pt x="60" y="1422"/>
                    <a:pt x="129" y="1465"/>
                    <a:pt x="201" y="1465"/>
                  </a:cubicBezTo>
                  <a:cubicBezTo>
                    <a:pt x="206" y="1465"/>
                    <a:pt x="212" y="1465"/>
                    <a:pt x="217" y="1465"/>
                  </a:cubicBezTo>
                  <a:lnTo>
                    <a:pt x="218" y="1465"/>
                  </a:lnTo>
                  <a:cubicBezTo>
                    <a:pt x="324" y="1501"/>
                    <a:pt x="426" y="1548"/>
                    <a:pt x="529" y="1593"/>
                  </a:cubicBezTo>
                  <a:cubicBezTo>
                    <a:pt x="694" y="1666"/>
                    <a:pt x="858" y="1737"/>
                    <a:pt x="1022" y="1811"/>
                  </a:cubicBezTo>
                  <a:cubicBezTo>
                    <a:pt x="1193" y="1888"/>
                    <a:pt x="1367" y="1961"/>
                    <a:pt x="1541" y="2032"/>
                  </a:cubicBezTo>
                  <a:cubicBezTo>
                    <a:pt x="1709" y="2102"/>
                    <a:pt x="1878" y="2169"/>
                    <a:pt x="2044" y="2240"/>
                  </a:cubicBezTo>
                  <a:cubicBezTo>
                    <a:pt x="2223" y="2315"/>
                    <a:pt x="2395" y="2404"/>
                    <a:pt x="2569" y="2487"/>
                  </a:cubicBezTo>
                  <a:cubicBezTo>
                    <a:pt x="2644" y="2525"/>
                    <a:pt x="2719" y="2566"/>
                    <a:pt x="2794" y="2604"/>
                  </a:cubicBezTo>
                  <a:cubicBezTo>
                    <a:pt x="2875" y="2644"/>
                    <a:pt x="2958" y="2681"/>
                    <a:pt x="3039" y="2721"/>
                  </a:cubicBezTo>
                  <a:cubicBezTo>
                    <a:pt x="3238" y="2821"/>
                    <a:pt x="3433" y="2924"/>
                    <a:pt x="3631" y="3026"/>
                  </a:cubicBezTo>
                  <a:cubicBezTo>
                    <a:pt x="3763" y="3094"/>
                    <a:pt x="3894" y="3163"/>
                    <a:pt x="4027" y="3231"/>
                  </a:cubicBezTo>
                  <a:cubicBezTo>
                    <a:pt x="3972" y="3254"/>
                    <a:pt x="3916" y="3276"/>
                    <a:pt x="3862" y="3301"/>
                  </a:cubicBezTo>
                  <a:cubicBezTo>
                    <a:pt x="3769" y="3345"/>
                    <a:pt x="3687" y="3403"/>
                    <a:pt x="3605" y="3464"/>
                  </a:cubicBezTo>
                  <a:lnTo>
                    <a:pt x="3605" y="3464"/>
                  </a:lnTo>
                  <a:cubicBezTo>
                    <a:pt x="3517" y="3526"/>
                    <a:pt x="3431" y="3587"/>
                    <a:pt x="3344" y="3650"/>
                  </a:cubicBezTo>
                  <a:lnTo>
                    <a:pt x="3344" y="3650"/>
                  </a:lnTo>
                  <a:cubicBezTo>
                    <a:pt x="3344" y="3649"/>
                    <a:pt x="3344" y="3649"/>
                    <a:pt x="3344" y="3649"/>
                  </a:cubicBezTo>
                  <a:lnTo>
                    <a:pt x="3344" y="3649"/>
                  </a:lnTo>
                  <a:cubicBezTo>
                    <a:pt x="3255" y="3713"/>
                    <a:pt x="3162" y="3772"/>
                    <a:pt x="3071" y="3833"/>
                  </a:cubicBezTo>
                  <a:cubicBezTo>
                    <a:pt x="2987" y="3888"/>
                    <a:pt x="2901" y="3935"/>
                    <a:pt x="2814" y="3984"/>
                  </a:cubicBezTo>
                  <a:cubicBezTo>
                    <a:pt x="2727" y="4033"/>
                    <a:pt x="2639" y="4081"/>
                    <a:pt x="2552" y="4132"/>
                  </a:cubicBezTo>
                  <a:cubicBezTo>
                    <a:pt x="2459" y="4186"/>
                    <a:pt x="2365" y="4243"/>
                    <a:pt x="2271" y="4295"/>
                  </a:cubicBezTo>
                  <a:cubicBezTo>
                    <a:pt x="2277" y="4291"/>
                    <a:pt x="2284" y="4288"/>
                    <a:pt x="2292" y="4285"/>
                  </a:cubicBezTo>
                  <a:lnTo>
                    <a:pt x="2292" y="4285"/>
                  </a:lnTo>
                  <a:cubicBezTo>
                    <a:pt x="2160" y="4353"/>
                    <a:pt x="2030" y="4424"/>
                    <a:pt x="1891" y="4478"/>
                  </a:cubicBezTo>
                  <a:cubicBezTo>
                    <a:pt x="1794" y="4512"/>
                    <a:pt x="1697" y="4552"/>
                    <a:pt x="1597" y="4577"/>
                  </a:cubicBezTo>
                  <a:cubicBezTo>
                    <a:pt x="1591" y="4577"/>
                    <a:pt x="1586" y="4578"/>
                    <a:pt x="1581" y="4580"/>
                  </a:cubicBezTo>
                  <a:cubicBezTo>
                    <a:pt x="1576" y="4579"/>
                    <a:pt x="1571" y="4579"/>
                    <a:pt x="1566" y="4579"/>
                  </a:cubicBezTo>
                  <a:cubicBezTo>
                    <a:pt x="1490" y="4579"/>
                    <a:pt x="1417" y="4628"/>
                    <a:pt x="1391" y="4701"/>
                  </a:cubicBezTo>
                  <a:cubicBezTo>
                    <a:pt x="1356" y="4798"/>
                    <a:pt x="1407" y="4902"/>
                    <a:pt x="1501" y="4939"/>
                  </a:cubicBezTo>
                  <a:cubicBezTo>
                    <a:pt x="1518" y="4945"/>
                    <a:pt x="1535" y="4948"/>
                    <a:pt x="1555" y="4950"/>
                  </a:cubicBezTo>
                  <a:cubicBezTo>
                    <a:pt x="1565" y="4951"/>
                    <a:pt x="1575" y="4952"/>
                    <a:pt x="1587" y="4952"/>
                  </a:cubicBezTo>
                  <a:cubicBezTo>
                    <a:pt x="1629" y="4951"/>
                    <a:pt x="1672" y="4941"/>
                    <a:pt x="1711" y="4929"/>
                  </a:cubicBezTo>
                  <a:cubicBezTo>
                    <a:pt x="1743" y="4920"/>
                    <a:pt x="1774" y="4910"/>
                    <a:pt x="1806" y="4899"/>
                  </a:cubicBezTo>
                  <a:cubicBezTo>
                    <a:pt x="1850" y="4884"/>
                    <a:pt x="1893" y="4868"/>
                    <a:pt x="1937" y="4853"/>
                  </a:cubicBezTo>
                  <a:cubicBezTo>
                    <a:pt x="2030" y="4822"/>
                    <a:pt x="2122" y="4787"/>
                    <a:pt x="2210" y="4743"/>
                  </a:cubicBezTo>
                  <a:cubicBezTo>
                    <a:pt x="2296" y="4700"/>
                    <a:pt x="2381" y="4656"/>
                    <a:pt x="2464" y="4610"/>
                  </a:cubicBezTo>
                  <a:cubicBezTo>
                    <a:pt x="2552" y="4564"/>
                    <a:pt x="2638" y="4511"/>
                    <a:pt x="2723" y="4461"/>
                  </a:cubicBezTo>
                  <a:cubicBezTo>
                    <a:pt x="2801" y="4415"/>
                    <a:pt x="2880" y="4371"/>
                    <a:pt x="2958" y="4327"/>
                  </a:cubicBezTo>
                  <a:cubicBezTo>
                    <a:pt x="3040" y="4281"/>
                    <a:pt x="3124" y="4239"/>
                    <a:pt x="3204" y="4187"/>
                  </a:cubicBezTo>
                  <a:cubicBezTo>
                    <a:pt x="3366" y="4083"/>
                    <a:pt x="3523" y="3973"/>
                    <a:pt x="3681" y="3861"/>
                  </a:cubicBezTo>
                  <a:lnTo>
                    <a:pt x="3681" y="3861"/>
                  </a:lnTo>
                  <a:cubicBezTo>
                    <a:pt x="3678" y="3864"/>
                    <a:pt x="3674" y="3866"/>
                    <a:pt x="3670" y="3869"/>
                  </a:cubicBezTo>
                  <a:cubicBezTo>
                    <a:pt x="3745" y="3818"/>
                    <a:pt x="3818" y="3765"/>
                    <a:pt x="3891" y="3713"/>
                  </a:cubicBezTo>
                  <a:lnTo>
                    <a:pt x="3891" y="3713"/>
                  </a:lnTo>
                  <a:cubicBezTo>
                    <a:pt x="3891" y="3713"/>
                    <a:pt x="3890" y="3714"/>
                    <a:pt x="3890" y="3714"/>
                  </a:cubicBezTo>
                  <a:cubicBezTo>
                    <a:pt x="3922" y="3691"/>
                    <a:pt x="3955" y="3670"/>
                    <a:pt x="3989" y="3650"/>
                  </a:cubicBezTo>
                  <a:cubicBezTo>
                    <a:pt x="4082" y="3604"/>
                    <a:pt x="4179" y="3565"/>
                    <a:pt x="4275" y="3528"/>
                  </a:cubicBezTo>
                  <a:cubicBezTo>
                    <a:pt x="4285" y="3524"/>
                    <a:pt x="4296" y="3522"/>
                    <a:pt x="4306" y="3518"/>
                  </a:cubicBezTo>
                  <a:cubicBezTo>
                    <a:pt x="4346" y="3510"/>
                    <a:pt x="4387" y="3504"/>
                    <a:pt x="4428" y="3499"/>
                  </a:cubicBezTo>
                  <a:cubicBezTo>
                    <a:pt x="4459" y="3497"/>
                    <a:pt x="4489" y="3496"/>
                    <a:pt x="4520" y="3496"/>
                  </a:cubicBezTo>
                  <a:cubicBezTo>
                    <a:pt x="4527" y="3497"/>
                    <a:pt x="4533" y="3497"/>
                    <a:pt x="4541" y="3498"/>
                  </a:cubicBezTo>
                  <a:cubicBezTo>
                    <a:pt x="4567" y="3512"/>
                    <a:pt x="4593" y="3524"/>
                    <a:pt x="4619" y="3538"/>
                  </a:cubicBezTo>
                  <a:cubicBezTo>
                    <a:pt x="4784" y="3626"/>
                    <a:pt x="4951" y="3713"/>
                    <a:pt x="5113" y="3805"/>
                  </a:cubicBezTo>
                  <a:cubicBezTo>
                    <a:pt x="5201" y="3856"/>
                    <a:pt x="5290" y="3907"/>
                    <a:pt x="5381" y="3952"/>
                  </a:cubicBezTo>
                  <a:cubicBezTo>
                    <a:pt x="5459" y="3991"/>
                    <a:pt x="5537" y="4025"/>
                    <a:pt x="5616" y="4063"/>
                  </a:cubicBezTo>
                  <a:cubicBezTo>
                    <a:pt x="5795" y="4153"/>
                    <a:pt x="5963" y="4262"/>
                    <a:pt x="6147" y="4342"/>
                  </a:cubicBezTo>
                  <a:cubicBezTo>
                    <a:pt x="6206" y="4368"/>
                    <a:pt x="6266" y="4397"/>
                    <a:pt x="6324" y="4424"/>
                  </a:cubicBezTo>
                  <a:cubicBezTo>
                    <a:pt x="6248" y="4473"/>
                    <a:pt x="6174" y="4532"/>
                    <a:pt x="6106" y="4590"/>
                  </a:cubicBezTo>
                  <a:cubicBezTo>
                    <a:pt x="5974" y="4703"/>
                    <a:pt x="5858" y="4832"/>
                    <a:pt x="5732" y="4952"/>
                  </a:cubicBezTo>
                  <a:cubicBezTo>
                    <a:pt x="5611" y="5069"/>
                    <a:pt x="5492" y="5189"/>
                    <a:pt x="5372" y="5306"/>
                  </a:cubicBezTo>
                  <a:cubicBezTo>
                    <a:pt x="5372" y="5306"/>
                    <a:pt x="5373" y="5305"/>
                    <a:pt x="5373" y="5305"/>
                  </a:cubicBezTo>
                  <a:lnTo>
                    <a:pt x="5373" y="5305"/>
                  </a:lnTo>
                  <a:cubicBezTo>
                    <a:pt x="5338" y="5335"/>
                    <a:pt x="5304" y="5366"/>
                    <a:pt x="5266" y="5395"/>
                  </a:cubicBezTo>
                  <a:cubicBezTo>
                    <a:pt x="5224" y="5427"/>
                    <a:pt x="5180" y="5457"/>
                    <a:pt x="5138" y="5492"/>
                  </a:cubicBezTo>
                  <a:cubicBezTo>
                    <a:pt x="5055" y="5560"/>
                    <a:pt x="4993" y="5652"/>
                    <a:pt x="4917" y="5729"/>
                  </a:cubicBezTo>
                  <a:cubicBezTo>
                    <a:pt x="4902" y="5741"/>
                    <a:pt x="4888" y="5753"/>
                    <a:pt x="4873" y="5764"/>
                  </a:cubicBezTo>
                  <a:lnTo>
                    <a:pt x="4873" y="5764"/>
                  </a:lnTo>
                  <a:cubicBezTo>
                    <a:pt x="4873" y="5764"/>
                    <a:pt x="4873" y="5764"/>
                    <a:pt x="4873" y="5764"/>
                  </a:cubicBezTo>
                  <a:lnTo>
                    <a:pt x="4873" y="5764"/>
                  </a:lnTo>
                  <a:cubicBezTo>
                    <a:pt x="4873" y="5764"/>
                    <a:pt x="4872" y="5765"/>
                    <a:pt x="4872" y="5765"/>
                  </a:cubicBezTo>
                  <a:cubicBezTo>
                    <a:pt x="4872" y="5765"/>
                    <a:pt x="4873" y="5765"/>
                    <a:pt x="4873" y="5764"/>
                  </a:cubicBezTo>
                  <a:lnTo>
                    <a:pt x="4873" y="5764"/>
                  </a:lnTo>
                  <a:cubicBezTo>
                    <a:pt x="4873" y="5765"/>
                    <a:pt x="4872" y="5765"/>
                    <a:pt x="4872" y="5765"/>
                  </a:cubicBezTo>
                  <a:cubicBezTo>
                    <a:pt x="4871" y="5766"/>
                    <a:pt x="4871" y="5766"/>
                    <a:pt x="4871" y="5766"/>
                  </a:cubicBezTo>
                  <a:cubicBezTo>
                    <a:pt x="4818" y="5794"/>
                    <a:pt x="4779" y="5847"/>
                    <a:pt x="4774" y="5912"/>
                  </a:cubicBezTo>
                  <a:cubicBezTo>
                    <a:pt x="4764" y="6010"/>
                    <a:pt x="4840" y="6106"/>
                    <a:pt x="4941" y="6112"/>
                  </a:cubicBezTo>
                  <a:cubicBezTo>
                    <a:pt x="4946" y="6113"/>
                    <a:pt x="4952" y="6113"/>
                    <a:pt x="4957" y="6113"/>
                  </a:cubicBezTo>
                  <a:cubicBezTo>
                    <a:pt x="5023" y="6112"/>
                    <a:pt x="5073" y="6079"/>
                    <a:pt x="5125" y="6037"/>
                  </a:cubicBezTo>
                  <a:cubicBezTo>
                    <a:pt x="5159" y="6010"/>
                    <a:pt x="5193" y="5979"/>
                    <a:pt x="5222" y="5946"/>
                  </a:cubicBezTo>
                  <a:cubicBezTo>
                    <a:pt x="5274" y="5888"/>
                    <a:pt x="5324" y="5827"/>
                    <a:pt x="5380" y="5772"/>
                  </a:cubicBezTo>
                  <a:cubicBezTo>
                    <a:pt x="5419" y="5740"/>
                    <a:pt x="5460" y="5712"/>
                    <a:pt x="5501" y="5682"/>
                  </a:cubicBezTo>
                  <a:cubicBezTo>
                    <a:pt x="5543" y="5650"/>
                    <a:pt x="5581" y="5616"/>
                    <a:pt x="5620" y="5580"/>
                  </a:cubicBezTo>
                  <a:cubicBezTo>
                    <a:pt x="5703" y="5503"/>
                    <a:pt x="5780" y="5421"/>
                    <a:pt x="5861" y="5343"/>
                  </a:cubicBezTo>
                  <a:cubicBezTo>
                    <a:pt x="5937" y="5269"/>
                    <a:pt x="6013" y="5197"/>
                    <a:pt x="6089" y="5122"/>
                  </a:cubicBezTo>
                  <a:cubicBezTo>
                    <a:pt x="6155" y="5056"/>
                    <a:pt x="6220" y="4989"/>
                    <a:pt x="6286" y="4924"/>
                  </a:cubicBezTo>
                  <a:cubicBezTo>
                    <a:pt x="6352" y="4867"/>
                    <a:pt x="6419" y="4809"/>
                    <a:pt x="6490" y="4759"/>
                  </a:cubicBezTo>
                  <a:cubicBezTo>
                    <a:pt x="6520" y="4739"/>
                    <a:pt x="6549" y="4719"/>
                    <a:pt x="6580" y="4701"/>
                  </a:cubicBezTo>
                  <a:cubicBezTo>
                    <a:pt x="6597" y="4693"/>
                    <a:pt x="6617" y="4685"/>
                    <a:pt x="6635" y="4678"/>
                  </a:cubicBezTo>
                  <a:lnTo>
                    <a:pt x="6635" y="4678"/>
                  </a:lnTo>
                  <a:cubicBezTo>
                    <a:pt x="6635" y="4678"/>
                    <a:pt x="6634" y="4678"/>
                    <a:pt x="6634" y="4678"/>
                  </a:cubicBezTo>
                  <a:lnTo>
                    <a:pt x="6634" y="4678"/>
                  </a:lnTo>
                  <a:cubicBezTo>
                    <a:pt x="6636" y="4677"/>
                    <a:pt x="6638" y="4676"/>
                    <a:pt x="6641" y="4676"/>
                  </a:cubicBezTo>
                  <a:cubicBezTo>
                    <a:pt x="6642" y="4675"/>
                    <a:pt x="6643" y="4675"/>
                    <a:pt x="6645" y="4674"/>
                  </a:cubicBezTo>
                  <a:lnTo>
                    <a:pt x="6645" y="4674"/>
                  </a:lnTo>
                  <a:cubicBezTo>
                    <a:pt x="6644" y="4674"/>
                    <a:pt x="6644" y="4674"/>
                    <a:pt x="6644" y="4674"/>
                  </a:cubicBezTo>
                  <a:cubicBezTo>
                    <a:pt x="6658" y="4670"/>
                    <a:pt x="6672" y="4665"/>
                    <a:pt x="6685" y="4661"/>
                  </a:cubicBezTo>
                  <a:cubicBezTo>
                    <a:pt x="6690" y="4661"/>
                    <a:pt x="6696" y="4660"/>
                    <a:pt x="6700" y="4658"/>
                  </a:cubicBezTo>
                  <a:lnTo>
                    <a:pt x="6701" y="4658"/>
                  </a:lnTo>
                  <a:cubicBezTo>
                    <a:pt x="6704" y="4660"/>
                    <a:pt x="6706" y="4660"/>
                    <a:pt x="6707" y="4660"/>
                  </a:cubicBezTo>
                  <a:cubicBezTo>
                    <a:pt x="6713" y="4660"/>
                    <a:pt x="6718" y="4660"/>
                    <a:pt x="6724" y="4660"/>
                  </a:cubicBezTo>
                  <a:cubicBezTo>
                    <a:pt x="6818" y="4660"/>
                    <a:pt x="6900" y="4588"/>
                    <a:pt x="6910" y="4493"/>
                  </a:cubicBezTo>
                  <a:cubicBezTo>
                    <a:pt x="6913" y="4441"/>
                    <a:pt x="6896" y="4393"/>
                    <a:pt x="6865" y="4357"/>
                  </a:cubicBezTo>
                  <a:cubicBezTo>
                    <a:pt x="6855" y="4297"/>
                    <a:pt x="6816" y="4243"/>
                    <a:pt x="6756" y="4215"/>
                  </a:cubicBezTo>
                  <a:cubicBezTo>
                    <a:pt x="6667" y="4172"/>
                    <a:pt x="6575" y="4135"/>
                    <a:pt x="6484" y="4091"/>
                  </a:cubicBezTo>
                  <a:cubicBezTo>
                    <a:pt x="6395" y="4049"/>
                    <a:pt x="6305" y="4010"/>
                    <a:pt x="6216" y="3968"/>
                  </a:cubicBezTo>
                  <a:cubicBezTo>
                    <a:pt x="6142" y="3930"/>
                    <a:pt x="6071" y="3889"/>
                    <a:pt x="5999" y="3848"/>
                  </a:cubicBezTo>
                  <a:cubicBezTo>
                    <a:pt x="5989" y="3805"/>
                    <a:pt x="5964" y="3765"/>
                    <a:pt x="5926" y="3737"/>
                  </a:cubicBezTo>
                  <a:lnTo>
                    <a:pt x="5926" y="3737"/>
                  </a:lnTo>
                  <a:cubicBezTo>
                    <a:pt x="5926" y="3737"/>
                    <a:pt x="5926" y="3737"/>
                    <a:pt x="5926" y="3737"/>
                  </a:cubicBezTo>
                  <a:cubicBezTo>
                    <a:pt x="5925" y="3736"/>
                    <a:pt x="5924" y="3735"/>
                    <a:pt x="5922" y="3734"/>
                  </a:cubicBezTo>
                  <a:lnTo>
                    <a:pt x="5922" y="3734"/>
                  </a:lnTo>
                  <a:cubicBezTo>
                    <a:pt x="5923" y="3734"/>
                    <a:pt x="5923" y="3734"/>
                    <a:pt x="5923" y="3734"/>
                  </a:cubicBezTo>
                  <a:lnTo>
                    <a:pt x="5923" y="3734"/>
                  </a:lnTo>
                  <a:cubicBezTo>
                    <a:pt x="5922" y="3734"/>
                    <a:pt x="5921" y="3733"/>
                    <a:pt x="5921" y="3733"/>
                  </a:cubicBezTo>
                  <a:lnTo>
                    <a:pt x="5921" y="3733"/>
                  </a:lnTo>
                  <a:cubicBezTo>
                    <a:pt x="5911" y="3726"/>
                    <a:pt x="5903" y="3718"/>
                    <a:pt x="5893" y="3711"/>
                  </a:cubicBezTo>
                  <a:cubicBezTo>
                    <a:pt x="5855" y="3679"/>
                    <a:pt x="5818" y="3646"/>
                    <a:pt x="5782" y="3612"/>
                  </a:cubicBezTo>
                  <a:cubicBezTo>
                    <a:pt x="5772" y="3600"/>
                    <a:pt x="5762" y="3587"/>
                    <a:pt x="5752" y="3573"/>
                  </a:cubicBezTo>
                  <a:cubicBezTo>
                    <a:pt x="5743" y="3560"/>
                    <a:pt x="5734" y="3546"/>
                    <a:pt x="5726" y="3531"/>
                  </a:cubicBezTo>
                  <a:cubicBezTo>
                    <a:pt x="5719" y="3515"/>
                    <a:pt x="5711" y="3499"/>
                    <a:pt x="5704" y="3483"/>
                  </a:cubicBezTo>
                  <a:cubicBezTo>
                    <a:pt x="5690" y="3437"/>
                    <a:pt x="5677" y="3393"/>
                    <a:pt x="5666" y="3346"/>
                  </a:cubicBezTo>
                  <a:cubicBezTo>
                    <a:pt x="5639" y="3226"/>
                    <a:pt x="5620" y="3107"/>
                    <a:pt x="5606" y="2986"/>
                  </a:cubicBezTo>
                  <a:cubicBezTo>
                    <a:pt x="5592" y="2839"/>
                    <a:pt x="5575" y="2694"/>
                    <a:pt x="5557" y="2548"/>
                  </a:cubicBezTo>
                  <a:cubicBezTo>
                    <a:pt x="5539" y="2410"/>
                    <a:pt x="5517" y="2272"/>
                    <a:pt x="5501" y="2132"/>
                  </a:cubicBezTo>
                  <a:lnTo>
                    <a:pt x="5501" y="2132"/>
                  </a:lnTo>
                  <a:cubicBezTo>
                    <a:pt x="5502" y="2138"/>
                    <a:pt x="5502" y="2145"/>
                    <a:pt x="5502" y="2151"/>
                  </a:cubicBezTo>
                  <a:cubicBezTo>
                    <a:pt x="5495" y="2060"/>
                    <a:pt x="5491" y="1970"/>
                    <a:pt x="5478" y="1881"/>
                  </a:cubicBezTo>
                  <a:cubicBezTo>
                    <a:pt x="5467" y="1802"/>
                    <a:pt x="5452" y="1722"/>
                    <a:pt x="5439" y="1643"/>
                  </a:cubicBezTo>
                  <a:cubicBezTo>
                    <a:pt x="5412" y="1476"/>
                    <a:pt x="5369" y="1315"/>
                    <a:pt x="5330" y="1151"/>
                  </a:cubicBezTo>
                  <a:cubicBezTo>
                    <a:pt x="5313" y="1077"/>
                    <a:pt x="5300" y="1002"/>
                    <a:pt x="5277" y="928"/>
                  </a:cubicBezTo>
                  <a:cubicBezTo>
                    <a:pt x="5255" y="856"/>
                    <a:pt x="5229" y="784"/>
                    <a:pt x="5204" y="712"/>
                  </a:cubicBezTo>
                  <a:cubicBezTo>
                    <a:pt x="5152" y="567"/>
                    <a:pt x="5097" y="423"/>
                    <a:pt x="5043" y="279"/>
                  </a:cubicBezTo>
                  <a:lnTo>
                    <a:pt x="5043" y="279"/>
                  </a:lnTo>
                  <a:cubicBezTo>
                    <a:pt x="5045" y="280"/>
                    <a:pt x="5045" y="280"/>
                    <a:pt x="5045" y="280"/>
                  </a:cubicBezTo>
                  <a:cubicBezTo>
                    <a:pt x="5023" y="223"/>
                    <a:pt x="5001" y="166"/>
                    <a:pt x="4975" y="110"/>
                  </a:cubicBezTo>
                  <a:cubicBezTo>
                    <a:pt x="4943" y="42"/>
                    <a:pt x="4876" y="1"/>
                    <a:pt x="48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19" name="Google Shape;2119;p42"/>
            <p:cNvSpPr/>
            <p:nvPr/>
          </p:nvSpPr>
          <p:spPr>
            <a:xfrm flipH="1">
              <a:off x="7301171" y="2606766"/>
              <a:ext cx="26219" cy="158569"/>
            </a:xfrm>
            <a:custGeom>
              <a:avLst/>
              <a:gdLst/>
              <a:ahLst/>
              <a:cxnLst/>
              <a:rect l="l" t="t" r="r" b="b"/>
              <a:pathLst>
                <a:path w="429" h="2562" extrusionOk="0">
                  <a:moveTo>
                    <a:pt x="225" y="0"/>
                  </a:moveTo>
                  <a:cubicBezTo>
                    <a:pt x="216" y="0"/>
                    <a:pt x="206" y="1"/>
                    <a:pt x="196" y="2"/>
                  </a:cubicBezTo>
                  <a:cubicBezTo>
                    <a:pt x="99" y="18"/>
                    <a:pt x="27" y="116"/>
                    <a:pt x="44" y="215"/>
                  </a:cubicBezTo>
                  <a:cubicBezTo>
                    <a:pt x="47" y="240"/>
                    <a:pt x="44" y="265"/>
                    <a:pt x="45" y="291"/>
                  </a:cubicBezTo>
                  <a:cubicBezTo>
                    <a:pt x="45" y="336"/>
                    <a:pt x="47" y="383"/>
                    <a:pt x="49" y="429"/>
                  </a:cubicBezTo>
                  <a:cubicBezTo>
                    <a:pt x="53" y="522"/>
                    <a:pt x="59" y="614"/>
                    <a:pt x="58" y="707"/>
                  </a:cubicBezTo>
                  <a:cubicBezTo>
                    <a:pt x="55" y="818"/>
                    <a:pt x="48" y="928"/>
                    <a:pt x="48" y="1038"/>
                  </a:cubicBezTo>
                  <a:cubicBezTo>
                    <a:pt x="48" y="1149"/>
                    <a:pt x="49" y="1260"/>
                    <a:pt x="51" y="1372"/>
                  </a:cubicBezTo>
                  <a:cubicBezTo>
                    <a:pt x="57" y="1578"/>
                    <a:pt x="60" y="1785"/>
                    <a:pt x="57" y="1991"/>
                  </a:cubicBezTo>
                  <a:cubicBezTo>
                    <a:pt x="57" y="1991"/>
                    <a:pt x="57" y="1992"/>
                    <a:pt x="57" y="1992"/>
                  </a:cubicBezTo>
                  <a:cubicBezTo>
                    <a:pt x="57" y="1995"/>
                    <a:pt x="57" y="1997"/>
                    <a:pt x="57" y="2000"/>
                  </a:cubicBezTo>
                  <a:cubicBezTo>
                    <a:pt x="52" y="2102"/>
                    <a:pt x="48" y="2204"/>
                    <a:pt x="37" y="2304"/>
                  </a:cubicBezTo>
                  <a:cubicBezTo>
                    <a:pt x="1" y="2393"/>
                    <a:pt x="41" y="2491"/>
                    <a:pt x="123" y="2540"/>
                  </a:cubicBezTo>
                  <a:cubicBezTo>
                    <a:pt x="148" y="2555"/>
                    <a:pt x="175" y="2562"/>
                    <a:pt x="202" y="2562"/>
                  </a:cubicBezTo>
                  <a:cubicBezTo>
                    <a:pt x="204" y="2562"/>
                    <a:pt x="206" y="2562"/>
                    <a:pt x="208" y="2562"/>
                  </a:cubicBezTo>
                  <a:cubicBezTo>
                    <a:pt x="283" y="2560"/>
                    <a:pt x="358" y="2508"/>
                    <a:pt x="385" y="2437"/>
                  </a:cubicBezTo>
                  <a:cubicBezTo>
                    <a:pt x="414" y="2364"/>
                    <a:pt x="411" y="2277"/>
                    <a:pt x="417" y="2200"/>
                  </a:cubicBezTo>
                  <a:cubicBezTo>
                    <a:pt x="426" y="2062"/>
                    <a:pt x="428" y="1925"/>
                    <a:pt x="427" y="1787"/>
                  </a:cubicBezTo>
                  <a:cubicBezTo>
                    <a:pt x="426" y="1507"/>
                    <a:pt x="414" y="1228"/>
                    <a:pt x="418" y="949"/>
                  </a:cubicBezTo>
                  <a:cubicBezTo>
                    <a:pt x="418" y="946"/>
                    <a:pt x="418" y="943"/>
                    <a:pt x="418" y="940"/>
                  </a:cubicBezTo>
                  <a:cubicBezTo>
                    <a:pt x="422" y="862"/>
                    <a:pt x="426" y="786"/>
                    <a:pt x="427" y="708"/>
                  </a:cubicBezTo>
                  <a:cubicBezTo>
                    <a:pt x="428" y="642"/>
                    <a:pt x="425" y="576"/>
                    <a:pt x="423" y="510"/>
                  </a:cubicBezTo>
                  <a:cubicBezTo>
                    <a:pt x="420" y="440"/>
                    <a:pt x="416" y="369"/>
                    <a:pt x="415" y="300"/>
                  </a:cubicBezTo>
                  <a:cubicBezTo>
                    <a:pt x="415" y="252"/>
                    <a:pt x="418" y="203"/>
                    <a:pt x="410" y="155"/>
                  </a:cubicBezTo>
                  <a:cubicBezTo>
                    <a:pt x="394" y="66"/>
                    <a:pt x="315" y="0"/>
                    <a:pt x="2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0" name="Google Shape;2120;p42"/>
            <p:cNvSpPr/>
            <p:nvPr/>
          </p:nvSpPr>
          <p:spPr>
            <a:xfrm flipH="1">
              <a:off x="6982138" y="1607573"/>
              <a:ext cx="408632" cy="524910"/>
            </a:xfrm>
            <a:custGeom>
              <a:avLst/>
              <a:gdLst/>
              <a:ahLst/>
              <a:cxnLst/>
              <a:rect l="l" t="t" r="r" b="b"/>
              <a:pathLst>
                <a:path w="6686" h="8481" extrusionOk="0">
                  <a:moveTo>
                    <a:pt x="1470" y="1205"/>
                  </a:moveTo>
                  <a:lnTo>
                    <a:pt x="1470" y="1205"/>
                  </a:lnTo>
                  <a:cubicBezTo>
                    <a:pt x="1472" y="1207"/>
                    <a:pt x="1474" y="1209"/>
                    <a:pt x="1477" y="1212"/>
                  </a:cubicBezTo>
                  <a:lnTo>
                    <a:pt x="1477" y="1212"/>
                  </a:lnTo>
                  <a:cubicBezTo>
                    <a:pt x="1475" y="1209"/>
                    <a:pt x="1472" y="1207"/>
                    <a:pt x="1470" y="1205"/>
                  </a:cubicBezTo>
                  <a:close/>
                  <a:moveTo>
                    <a:pt x="3270" y="3018"/>
                  </a:moveTo>
                  <a:cubicBezTo>
                    <a:pt x="3270" y="3021"/>
                    <a:pt x="3270" y="3023"/>
                    <a:pt x="3270" y="3026"/>
                  </a:cubicBezTo>
                  <a:lnTo>
                    <a:pt x="3270" y="3026"/>
                  </a:lnTo>
                  <a:cubicBezTo>
                    <a:pt x="3270" y="3023"/>
                    <a:pt x="3270" y="3021"/>
                    <a:pt x="3270" y="3018"/>
                  </a:cubicBezTo>
                  <a:close/>
                  <a:moveTo>
                    <a:pt x="3763" y="4222"/>
                  </a:moveTo>
                  <a:cubicBezTo>
                    <a:pt x="3762" y="4222"/>
                    <a:pt x="3762" y="4223"/>
                    <a:pt x="3761" y="4223"/>
                  </a:cubicBezTo>
                  <a:lnTo>
                    <a:pt x="3761" y="4223"/>
                  </a:lnTo>
                  <a:cubicBezTo>
                    <a:pt x="3762" y="4223"/>
                    <a:pt x="3762" y="4223"/>
                    <a:pt x="3763" y="4222"/>
                  </a:cubicBezTo>
                  <a:close/>
                  <a:moveTo>
                    <a:pt x="3761" y="4223"/>
                  </a:moveTo>
                  <a:cubicBezTo>
                    <a:pt x="3761" y="4223"/>
                    <a:pt x="3761" y="4223"/>
                    <a:pt x="3761" y="4223"/>
                  </a:cubicBezTo>
                  <a:lnTo>
                    <a:pt x="3761" y="4223"/>
                  </a:lnTo>
                  <a:cubicBezTo>
                    <a:pt x="3761" y="4223"/>
                    <a:pt x="3761" y="4223"/>
                    <a:pt x="3761" y="4223"/>
                  </a:cubicBezTo>
                  <a:close/>
                  <a:moveTo>
                    <a:pt x="2445" y="6445"/>
                  </a:moveTo>
                  <a:cubicBezTo>
                    <a:pt x="2448" y="6447"/>
                    <a:pt x="2451" y="6449"/>
                    <a:pt x="2454" y="6451"/>
                  </a:cubicBezTo>
                  <a:lnTo>
                    <a:pt x="2454" y="6451"/>
                  </a:lnTo>
                  <a:cubicBezTo>
                    <a:pt x="2451" y="6449"/>
                    <a:pt x="2448" y="6447"/>
                    <a:pt x="2445" y="6445"/>
                  </a:cubicBezTo>
                  <a:close/>
                  <a:moveTo>
                    <a:pt x="3034" y="1"/>
                  </a:moveTo>
                  <a:cubicBezTo>
                    <a:pt x="3032" y="1"/>
                    <a:pt x="3031" y="1"/>
                    <a:pt x="3030" y="1"/>
                  </a:cubicBezTo>
                  <a:cubicBezTo>
                    <a:pt x="2929" y="2"/>
                    <a:pt x="2847" y="86"/>
                    <a:pt x="2848" y="187"/>
                  </a:cubicBezTo>
                  <a:cubicBezTo>
                    <a:pt x="2848" y="225"/>
                    <a:pt x="2849" y="264"/>
                    <a:pt x="2848" y="301"/>
                  </a:cubicBezTo>
                  <a:cubicBezTo>
                    <a:pt x="2844" y="490"/>
                    <a:pt x="2834" y="676"/>
                    <a:pt x="2834" y="865"/>
                  </a:cubicBezTo>
                  <a:cubicBezTo>
                    <a:pt x="2833" y="1067"/>
                    <a:pt x="2828" y="1270"/>
                    <a:pt x="2826" y="1472"/>
                  </a:cubicBezTo>
                  <a:cubicBezTo>
                    <a:pt x="2825" y="1664"/>
                    <a:pt x="2826" y="1858"/>
                    <a:pt x="2835" y="2050"/>
                  </a:cubicBezTo>
                  <a:cubicBezTo>
                    <a:pt x="2843" y="2198"/>
                    <a:pt x="2857" y="2347"/>
                    <a:pt x="2870" y="2496"/>
                  </a:cubicBezTo>
                  <a:cubicBezTo>
                    <a:pt x="2855" y="2480"/>
                    <a:pt x="2840" y="2464"/>
                    <a:pt x="2824" y="2449"/>
                  </a:cubicBezTo>
                  <a:cubicBezTo>
                    <a:pt x="2751" y="2384"/>
                    <a:pt x="2675" y="2323"/>
                    <a:pt x="2598" y="2262"/>
                  </a:cubicBezTo>
                  <a:cubicBezTo>
                    <a:pt x="2504" y="2181"/>
                    <a:pt x="2412" y="2098"/>
                    <a:pt x="2324" y="2011"/>
                  </a:cubicBezTo>
                  <a:cubicBezTo>
                    <a:pt x="2277" y="1965"/>
                    <a:pt x="2230" y="1922"/>
                    <a:pt x="2182" y="1878"/>
                  </a:cubicBezTo>
                  <a:cubicBezTo>
                    <a:pt x="2128" y="1831"/>
                    <a:pt x="2068" y="1790"/>
                    <a:pt x="2012" y="1744"/>
                  </a:cubicBezTo>
                  <a:cubicBezTo>
                    <a:pt x="1953" y="1692"/>
                    <a:pt x="1900" y="1631"/>
                    <a:pt x="1845" y="1573"/>
                  </a:cubicBezTo>
                  <a:cubicBezTo>
                    <a:pt x="1803" y="1527"/>
                    <a:pt x="1756" y="1486"/>
                    <a:pt x="1709" y="1445"/>
                  </a:cubicBezTo>
                  <a:cubicBezTo>
                    <a:pt x="1626" y="1373"/>
                    <a:pt x="1551" y="1294"/>
                    <a:pt x="1477" y="1212"/>
                  </a:cubicBezTo>
                  <a:lnTo>
                    <a:pt x="1477" y="1212"/>
                  </a:lnTo>
                  <a:cubicBezTo>
                    <a:pt x="1478" y="1213"/>
                    <a:pt x="1478" y="1215"/>
                    <a:pt x="1479" y="1216"/>
                  </a:cubicBezTo>
                  <a:cubicBezTo>
                    <a:pt x="1444" y="1175"/>
                    <a:pt x="1409" y="1134"/>
                    <a:pt x="1373" y="1094"/>
                  </a:cubicBezTo>
                  <a:cubicBezTo>
                    <a:pt x="1316" y="1030"/>
                    <a:pt x="1256" y="960"/>
                    <a:pt x="1170" y="935"/>
                  </a:cubicBezTo>
                  <a:cubicBezTo>
                    <a:pt x="1155" y="930"/>
                    <a:pt x="1140" y="928"/>
                    <a:pt x="1124" y="928"/>
                  </a:cubicBezTo>
                  <a:cubicBezTo>
                    <a:pt x="1042" y="928"/>
                    <a:pt x="965" y="987"/>
                    <a:pt x="944" y="1067"/>
                  </a:cubicBezTo>
                  <a:cubicBezTo>
                    <a:pt x="921" y="1152"/>
                    <a:pt x="963" y="1238"/>
                    <a:pt x="1038" y="1278"/>
                  </a:cubicBezTo>
                  <a:cubicBezTo>
                    <a:pt x="1038" y="1278"/>
                    <a:pt x="1039" y="1279"/>
                    <a:pt x="1040" y="1279"/>
                  </a:cubicBezTo>
                  <a:cubicBezTo>
                    <a:pt x="1040" y="1279"/>
                    <a:pt x="1041" y="1279"/>
                    <a:pt x="1041" y="1280"/>
                  </a:cubicBezTo>
                  <a:lnTo>
                    <a:pt x="1042" y="1280"/>
                  </a:lnTo>
                  <a:cubicBezTo>
                    <a:pt x="1050" y="1288"/>
                    <a:pt x="1057" y="1295"/>
                    <a:pt x="1064" y="1303"/>
                  </a:cubicBezTo>
                  <a:cubicBezTo>
                    <a:pt x="1060" y="1297"/>
                    <a:pt x="1054" y="1290"/>
                    <a:pt x="1049" y="1285"/>
                  </a:cubicBezTo>
                  <a:lnTo>
                    <a:pt x="1049" y="1285"/>
                  </a:lnTo>
                  <a:cubicBezTo>
                    <a:pt x="1174" y="1423"/>
                    <a:pt x="1291" y="1572"/>
                    <a:pt x="1432" y="1694"/>
                  </a:cubicBezTo>
                  <a:cubicBezTo>
                    <a:pt x="1507" y="1758"/>
                    <a:pt x="1576" y="1826"/>
                    <a:pt x="1643" y="1898"/>
                  </a:cubicBezTo>
                  <a:cubicBezTo>
                    <a:pt x="1700" y="1960"/>
                    <a:pt x="1759" y="2020"/>
                    <a:pt x="1828" y="2071"/>
                  </a:cubicBezTo>
                  <a:cubicBezTo>
                    <a:pt x="1863" y="2099"/>
                    <a:pt x="1900" y="2126"/>
                    <a:pt x="1937" y="2155"/>
                  </a:cubicBezTo>
                  <a:cubicBezTo>
                    <a:pt x="1939" y="2156"/>
                    <a:pt x="1940" y="2157"/>
                    <a:pt x="1941" y="2158"/>
                  </a:cubicBezTo>
                  <a:cubicBezTo>
                    <a:pt x="1940" y="2157"/>
                    <a:pt x="1939" y="2157"/>
                    <a:pt x="1937" y="2156"/>
                  </a:cubicBezTo>
                  <a:lnTo>
                    <a:pt x="1937" y="2156"/>
                  </a:lnTo>
                  <a:cubicBezTo>
                    <a:pt x="2029" y="2237"/>
                    <a:pt x="2114" y="2325"/>
                    <a:pt x="2205" y="2408"/>
                  </a:cubicBezTo>
                  <a:cubicBezTo>
                    <a:pt x="2257" y="2454"/>
                    <a:pt x="2308" y="2504"/>
                    <a:pt x="2362" y="2547"/>
                  </a:cubicBezTo>
                  <a:cubicBezTo>
                    <a:pt x="2404" y="2580"/>
                    <a:pt x="2447" y="2612"/>
                    <a:pt x="2488" y="2647"/>
                  </a:cubicBezTo>
                  <a:cubicBezTo>
                    <a:pt x="2548" y="2699"/>
                    <a:pt x="2608" y="2752"/>
                    <a:pt x="2663" y="2809"/>
                  </a:cubicBezTo>
                  <a:cubicBezTo>
                    <a:pt x="2718" y="2871"/>
                    <a:pt x="2769" y="2938"/>
                    <a:pt x="2818" y="3006"/>
                  </a:cubicBezTo>
                  <a:cubicBezTo>
                    <a:pt x="2825" y="3017"/>
                    <a:pt x="2832" y="3028"/>
                    <a:pt x="2838" y="3040"/>
                  </a:cubicBezTo>
                  <a:cubicBezTo>
                    <a:pt x="2843" y="3052"/>
                    <a:pt x="2849" y="3065"/>
                    <a:pt x="2855" y="3079"/>
                  </a:cubicBezTo>
                  <a:cubicBezTo>
                    <a:pt x="2865" y="3113"/>
                    <a:pt x="2874" y="3149"/>
                    <a:pt x="2883" y="3185"/>
                  </a:cubicBezTo>
                  <a:cubicBezTo>
                    <a:pt x="2891" y="3229"/>
                    <a:pt x="2899" y="3273"/>
                    <a:pt x="2905" y="3318"/>
                  </a:cubicBezTo>
                  <a:cubicBezTo>
                    <a:pt x="2907" y="3335"/>
                    <a:pt x="2914" y="3350"/>
                    <a:pt x="2921" y="3366"/>
                  </a:cubicBezTo>
                  <a:cubicBezTo>
                    <a:pt x="2926" y="3454"/>
                    <a:pt x="2929" y="3541"/>
                    <a:pt x="2931" y="3629"/>
                  </a:cubicBezTo>
                  <a:cubicBezTo>
                    <a:pt x="2935" y="3769"/>
                    <a:pt x="2944" y="3909"/>
                    <a:pt x="2947" y="4050"/>
                  </a:cubicBezTo>
                  <a:cubicBezTo>
                    <a:pt x="2955" y="4284"/>
                    <a:pt x="2961" y="4521"/>
                    <a:pt x="2953" y="4756"/>
                  </a:cubicBezTo>
                  <a:cubicBezTo>
                    <a:pt x="2950" y="4769"/>
                    <a:pt x="2945" y="4780"/>
                    <a:pt x="2942" y="4793"/>
                  </a:cubicBezTo>
                  <a:cubicBezTo>
                    <a:pt x="2919" y="4888"/>
                    <a:pt x="2902" y="4983"/>
                    <a:pt x="2891" y="5080"/>
                  </a:cubicBezTo>
                  <a:cubicBezTo>
                    <a:pt x="2885" y="5131"/>
                    <a:pt x="2878" y="5181"/>
                    <a:pt x="2871" y="5231"/>
                  </a:cubicBezTo>
                  <a:cubicBezTo>
                    <a:pt x="2865" y="5269"/>
                    <a:pt x="2858" y="5306"/>
                    <a:pt x="2858" y="5345"/>
                  </a:cubicBezTo>
                  <a:cubicBezTo>
                    <a:pt x="2858" y="5385"/>
                    <a:pt x="2875" y="5421"/>
                    <a:pt x="2898" y="5450"/>
                  </a:cubicBezTo>
                  <a:cubicBezTo>
                    <a:pt x="2877" y="5723"/>
                    <a:pt x="2862" y="5994"/>
                    <a:pt x="2859" y="6265"/>
                  </a:cubicBezTo>
                  <a:cubicBezTo>
                    <a:pt x="2859" y="6284"/>
                    <a:pt x="2858" y="6302"/>
                    <a:pt x="2858" y="6321"/>
                  </a:cubicBezTo>
                  <a:cubicBezTo>
                    <a:pt x="2848" y="6309"/>
                    <a:pt x="2839" y="6298"/>
                    <a:pt x="2828" y="6286"/>
                  </a:cubicBezTo>
                  <a:cubicBezTo>
                    <a:pt x="2767" y="6222"/>
                    <a:pt x="2699" y="6172"/>
                    <a:pt x="2626" y="6124"/>
                  </a:cubicBezTo>
                  <a:cubicBezTo>
                    <a:pt x="2568" y="6084"/>
                    <a:pt x="2512" y="6040"/>
                    <a:pt x="2450" y="6008"/>
                  </a:cubicBezTo>
                  <a:cubicBezTo>
                    <a:pt x="2385" y="5974"/>
                    <a:pt x="2317" y="5941"/>
                    <a:pt x="2251" y="5909"/>
                  </a:cubicBezTo>
                  <a:lnTo>
                    <a:pt x="2251" y="5909"/>
                  </a:lnTo>
                  <a:cubicBezTo>
                    <a:pt x="2252" y="5910"/>
                    <a:pt x="2253" y="5910"/>
                    <a:pt x="2254" y="5911"/>
                  </a:cubicBezTo>
                  <a:cubicBezTo>
                    <a:pt x="2142" y="5855"/>
                    <a:pt x="2030" y="5801"/>
                    <a:pt x="1911" y="5758"/>
                  </a:cubicBezTo>
                  <a:cubicBezTo>
                    <a:pt x="1790" y="5713"/>
                    <a:pt x="1671" y="5668"/>
                    <a:pt x="1554" y="5614"/>
                  </a:cubicBezTo>
                  <a:cubicBezTo>
                    <a:pt x="1438" y="5564"/>
                    <a:pt x="1324" y="5512"/>
                    <a:pt x="1207" y="5469"/>
                  </a:cubicBezTo>
                  <a:cubicBezTo>
                    <a:pt x="1090" y="5426"/>
                    <a:pt x="971" y="5395"/>
                    <a:pt x="854" y="5359"/>
                  </a:cubicBezTo>
                  <a:cubicBezTo>
                    <a:pt x="792" y="5335"/>
                    <a:pt x="732" y="5309"/>
                    <a:pt x="673" y="5281"/>
                  </a:cubicBezTo>
                  <a:cubicBezTo>
                    <a:pt x="608" y="5245"/>
                    <a:pt x="543" y="5207"/>
                    <a:pt x="480" y="5168"/>
                  </a:cubicBezTo>
                  <a:cubicBezTo>
                    <a:pt x="420" y="5132"/>
                    <a:pt x="361" y="5099"/>
                    <a:pt x="304" y="5062"/>
                  </a:cubicBezTo>
                  <a:cubicBezTo>
                    <a:pt x="301" y="5060"/>
                    <a:pt x="299" y="5059"/>
                    <a:pt x="298" y="5058"/>
                  </a:cubicBezTo>
                  <a:cubicBezTo>
                    <a:pt x="269" y="5041"/>
                    <a:pt x="237" y="5031"/>
                    <a:pt x="202" y="5031"/>
                  </a:cubicBezTo>
                  <a:cubicBezTo>
                    <a:pt x="194" y="5031"/>
                    <a:pt x="185" y="5032"/>
                    <a:pt x="177" y="5033"/>
                  </a:cubicBezTo>
                  <a:cubicBezTo>
                    <a:pt x="81" y="5048"/>
                    <a:pt x="1" y="5145"/>
                    <a:pt x="21" y="5245"/>
                  </a:cubicBezTo>
                  <a:cubicBezTo>
                    <a:pt x="30" y="5294"/>
                    <a:pt x="53" y="5333"/>
                    <a:pt x="92" y="5365"/>
                  </a:cubicBezTo>
                  <a:cubicBezTo>
                    <a:pt x="109" y="5378"/>
                    <a:pt x="129" y="5387"/>
                    <a:pt x="147" y="5399"/>
                  </a:cubicBezTo>
                  <a:cubicBezTo>
                    <a:pt x="186" y="5422"/>
                    <a:pt x="224" y="5445"/>
                    <a:pt x="261" y="5468"/>
                  </a:cubicBezTo>
                  <a:cubicBezTo>
                    <a:pt x="346" y="5520"/>
                    <a:pt x="431" y="5575"/>
                    <a:pt x="520" y="5617"/>
                  </a:cubicBezTo>
                  <a:cubicBezTo>
                    <a:pt x="608" y="5657"/>
                    <a:pt x="694" y="5696"/>
                    <a:pt x="785" y="5724"/>
                  </a:cubicBezTo>
                  <a:cubicBezTo>
                    <a:pt x="873" y="5752"/>
                    <a:pt x="962" y="5777"/>
                    <a:pt x="1050" y="5805"/>
                  </a:cubicBezTo>
                  <a:cubicBezTo>
                    <a:pt x="1125" y="5832"/>
                    <a:pt x="1198" y="5861"/>
                    <a:pt x="1271" y="5893"/>
                  </a:cubicBezTo>
                  <a:cubicBezTo>
                    <a:pt x="1348" y="5926"/>
                    <a:pt x="1423" y="5963"/>
                    <a:pt x="1501" y="5995"/>
                  </a:cubicBezTo>
                  <a:cubicBezTo>
                    <a:pt x="1650" y="6058"/>
                    <a:pt x="1804" y="6108"/>
                    <a:pt x="1951" y="6173"/>
                  </a:cubicBezTo>
                  <a:cubicBezTo>
                    <a:pt x="2042" y="6218"/>
                    <a:pt x="2132" y="6262"/>
                    <a:pt x="2222" y="6306"/>
                  </a:cubicBezTo>
                  <a:cubicBezTo>
                    <a:pt x="2251" y="6322"/>
                    <a:pt x="2280" y="6337"/>
                    <a:pt x="2308" y="6354"/>
                  </a:cubicBezTo>
                  <a:cubicBezTo>
                    <a:pt x="2361" y="6388"/>
                    <a:pt x="2412" y="6423"/>
                    <a:pt x="2466" y="6458"/>
                  </a:cubicBezTo>
                  <a:cubicBezTo>
                    <a:pt x="2462" y="6456"/>
                    <a:pt x="2458" y="6454"/>
                    <a:pt x="2454" y="6451"/>
                  </a:cubicBezTo>
                  <a:lnTo>
                    <a:pt x="2454" y="6451"/>
                  </a:lnTo>
                  <a:cubicBezTo>
                    <a:pt x="2473" y="6464"/>
                    <a:pt x="2492" y="6478"/>
                    <a:pt x="2511" y="6492"/>
                  </a:cubicBezTo>
                  <a:cubicBezTo>
                    <a:pt x="2537" y="6516"/>
                    <a:pt x="2562" y="6541"/>
                    <a:pt x="2587" y="6569"/>
                  </a:cubicBezTo>
                  <a:cubicBezTo>
                    <a:pt x="2622" y="6608"/>
                    <a:pt x="2652" y="6649"/>
                    <a:pt x="2682" y="6691"/>
                  </a:cubicBezTo>
                  <a:cubicBezTo>
                    <a:pt x="2702" y="6720"/>
                    <a:pt x="2720" y="6748"/>
                    <a:pt x="2736" y="6778"/>
                  </a:cubicBezTo>
                  <a:cubicBezTo>
                    <a:pt x="2745" y="6799"/>
                    <a:pt x="2754" y="6820"/>
                    <a:pt x="2762" y="6842"/>
                  </a:cubicBezTo>
                  <a:cubicBezTo>
                    <a:pt x="2771" y="6866"/>
                    <a:pt x="2778" y="6890"/>
                    <a:pt x="2785" y="6915"/>
                  </a:cubicBezTo>
                  <a:cubicBezTo>
                    <a:pt x="2795" y="6968"/>
                    <a:pt x="2799" y="7020"/>
                    <a:pt x="2804" y="7074"/>
                  </a:cubicBezTo>
                  <a:cubicBezTo>
                    <a:pt x="2807" y="7110"/>
                    <a:pt x="2825" y="7138"/>
                    <a:pt x="2847" y="7163"/>
                  </a:cubicBezTo>
                  <a:cubicBezTo>
                    <a:pt x="2847" y="7206"/>
                    <a:pt x="2846" y="7247"/>
                    <a:pt x="2846" y="7288"/>
                  </a:cubicBezTo>
                  <a:cubicBezTo>
                    <a:pt x="2847" y="7366"/>
                    <a:pt x="2897" y="7431"/>
                    <a:pt x="2965" y="7457"/>
                  </a:cubicBezTo>
                  <a:cubicBezTo>
                    <a:pt x="2949" y="7491"/>
                    <a:pt x="2934" y="7526"/>
                    <a:pt x="2925" y="7564"/>
                  </a:cubicBezTo>
                  <a:cubicBezTo>
                    <a:pt x="2903" y="7652"/>
                    <a:pt x="2890" y="7738"/>
                    <a:pt x="2886" y="7829"/>
                  </a:cubicBezTo>
                  <a:cubicBezTo>
                    <a:pt x="2880" y="7966"/>
                    <a:pt x="2883" y="8103"/>
                    <a:pt x="2887" y="8239"/>
                  </a:cubicBezTo>
                  <a:cubicBezTo>
                    <a:pt x="2875" y="8267"/>
                    <a:pt x="2872" y="8298"/>
                    <a:pt x="2877" y="8328"/>
                  </a:cubicBezTo>
                  <a:cubicBezTo>
                    <a:pt x="2890" y="8415"/>
                    <a:pt x="2967" y="8481"/>
                    <a:pt x="3054" y="8481"/>
                  </a:cubicBezTo>
                  <a:cubicBezTo>
                    <a:pt x="3055" y="8481"/>
                    <a:pt x="3055" y="8481"/>
                    <a:pt x="3056" y="8481"/>
                  </a:cubicBezTo>
                  <a:cubicBezTo>
                    <a:pt x="3144" y="8479"/>
                    <a:pt x="3221" y="8412"/>
                    <a:pt x="3231" y="8324"/>
                  </a:cubicBezTo>
                  <a:cubicBezTo>
                    <a:pt x="3234" y="8296"/>
                    <a:pt x="3231" y="8268"/>
                    <a:pt x="3221" y="8242"/>
                  </a:cubicBezTo>
                  <a:lnTo>
                    <a:pt x="3223" y="8215"/>
                  </a:lnTo>
                  <a:cubicBezTo>
                    <a:pt x="3229" y="8116"/>
                    <a:pt x="3233" y="8017"/>
                    <a:pt x="3238" y="7918"/>
                  </a:cubicBezTo>
                  <a:lnTo>
                    <a:pt x="3238" y="7921"/>
                  </a:lnTo>
                  <a:cubicBezTo>
                    <a:pt x="3241" y="7856"/>
                    <a:pt x="3248" y="7792"/>
                    <a:pt x="3258" y="7728"/>
                  </a:cubicBezTo>
                  <a:cubicBezTo>
                    <a:pt x="3264" y="7703"/>
                    <a:pt x="3270" y="7677"/>
                    <a:pt x="3278" y="7652"/>
                  </a:cubicBezTo>
                  <a:cubicBezTo>
                    <a:pt x="3281" y="7641"/>
                    <a:pt x="3286" y="7631"/>
                    <a:pt x="3290" y="7620"/>
                  </a:cubicBezTo>
                  <a:cubicBezTo>
                    <a:pt x="3297" y="7609"/>
                    <a:pt x="3303" y="7598"/>
                    <a:pt x="3310" y="7588"/>
                  </a:cubicBezTo>
                  <a:cubicBezTo>
                    <a:pt x="3322" y="7570"/>
                    <a:pt x="3335" y="7553"/>
                    <a:pt x="3349" y="7537"/>
                  </a:cubicBezTo>
                  <a:cubicBezTo>
                    <a:pt x="3447" y="7427"/>
                    <a:pt x="3555" y="7326"/>
                    <a:pt x="3662" y="7226"/>
                  </a:cubicBezTo>
                  <a:cubicBezTo>
                    <a:pt x="3720" y="7175"/>
                    <a:pt x="3781" y="7124"/>
                    <a:pt x="3844" y="7079"/>
                  </a:cubicBezTo>
                  <a:cubicBezTo>
                    <a:pt x="3957" y="7005"/>
                    <a:pt x="4073" y="6933"/>
                    <a:pt x="4182" y="6856"/>
                  </a:cubicBezTo>
                  <a:cubicBezTo>
                    <a:pt x="4286" y="6781"/>
                    <a:pt x="4389" y="6705"/>
                    <a:pt x="4495" y="6630"/>
                  </a:cubicBezTo>
                  <a:cubicBezTo>
                    <a:pt x="4554" y="6590"/>
                    <a:pt x="4615" y="6552"/>
                    <a:pt x="4673" y="6512"/>
                  </a:cubicBezTo>
                  <a:cubicBezTo>
                    <a:pt x="4832" y="6406"/>
                    <a:pt x="4990" y="6299"/>
                    <a:pt x="5150" y="6195"/>
                  </a:cubicBezTo>
                  <a:cubicBezTo>
                    <a:pt x="5232" y="6141"/>
                    <a:pt x="5314" y="6087"/>
                    <a:pt x="5400" y="6039"/>
                  </a:cubicBezTo>
                  <a:cubicBezTo>
                    <a:pt x="5484" y="5991"/>
                    <a:pt x="5569" y="5945"/>
                    <a:pt x="5653" y="5897"/>
                  </a:cubicBezTo>
                  <a:cubicBezTo>
                    <a:pt x="5811" y="5807"/>
                    <a:pt x="5962" y="5707"/>
                    <a:pt x="6116" y="5610"/>
                  </a:cubicBezTo>
                  <a:cubicBezTo>
                    <a:pt x="6196" y="5561"/>
                    <a:pt x="6276" y="5514"/>
                    <a:pt x="6357" y="5470"/>
                  </a:cubicBezTo>
                  <a:cubicBezTo>
                    <a:pt x="6430" y="5430"/>
                    <a:pt x="6500" y="5386"/>
                    <a:pt x="6571" y="5346"/>
                  </a:cubicBezTo>
                  <a:cubicBezTo>
                    <a:pt x="6660" y="5296"/>
                    <a:pt x="6685" y="5176"/>
                    <a:pt x="6635" y="5091"/>
                  </a:cubicBezTo>
                  <a:cubicBezTo>
                    <a:pt x="6600" y="5034"/>
                    <a:pt x="6539" y="5004"/>
                    <a:pt x="6477" y="5004"/>
                  </a:cubicBezTo>
                  <a:cubicBezTo>
                    <a:pt x="6444" y="5004"/>
                    <a:pt x="6411" y="5012"/>
                    <a:pt x="6381" y="5030"/>
                  </a:cubicBezTo>
                  <a:cubicBezTo>
                    <a:pt x="6293" y="5078"/>
                    <a:pt x="6207" y="5129"/>
                    <a:pt x="6119" y="5178"/>
                  </a:cubicBezTo>
                  <a:cubicBezTo>
                    <a:pt x="6023" y="5232"/>
                    <a:pt x="5931" y="5289"/>
                    <a:pt x="5839" y="5347"/>
                  </a:cubicBezTo>
                  <a:cubicBezTo>
                    <a:pt x="5679" y="5448"/>
                    <a:pt x="5521" y="5549"/>
                    <a:pt x="5356" y="5640"/>
                  </a:cubicBezTo>
                  <a:cubicBezTo>
                    <a:pt x="5186" y="5734"/>
                    <a:pt x="5022" y="5836"/>
                    <a:pt x="4859" y="5943"/>
                  </a:cubicBezTo>
                  <a:cubicBezTo>
                    <a:pt x="4697" y="6050"/>
                    <a:pt x="4537" y="6160"/>
                    <a:pt x="4374" y="6267"/>
                  </a:cubicBezTo>
                  <a:cubicBezTo>
                    <a:pt x="4213" y="6373"/>
                    <a:pt x="4060" y="6490"/>
                    <a:pt x="3902" y="6602"/>
                  </a:cubicBezTo>
                  <a:cubicBezTo>
                    <a:pt x="3766" y="6694"/>
                    <a:pt x="3621" y="6775"/>
                    <a:pt x="3495" y="6882"/>
                  </a:cubicBezTo>
                  <a:cubicBezTo>
                    <a:pt x="3399" y="6965"/>
                    <a:pt x="3308" y="7055"/>
                    <a:pt x="3217" y="7145"/>
                  </a:cubicBezTo>
                  <a:cubicBezTo>
                    <a:pt x="3217" y="6953"/>
                    <a:pt x="3217" y="6762"/>
                    <a:pt x="3223" y="6571"/>
                  </a:cubicBezTo>
                  <a:cubicBezTo>
                    <a:pt x="3232" y="6311"/>
                    <a:pt x="3232" y="6054"/>
                    <a:pt x="3244" y="5795"/>
                  </a:cubicBezTo>
                  <a:cubicBezTo>
                    <a:pt x="3255" y="5586"/>
                    <a:pt x="3270" y="5377"/>
                    <a:pt x="3293" y="5170"/>
                  </a:cubicBezTo>
                  <a:cubicBezTo>
                    <a:pt x="3305" y="5054"/>
                    <a:pt x="3314" y="4938"/>
                    <a:pt x="3321" y="4821"/>
                  </a:cubicBezTo>
                  <a:cubicBezTo>
                    <a:pt x="3325" y="4808"/>
                    <a:pt x="3328" y="4792"/>
                    <a:pt x="3333" y="4778"/>
                  </a:cubicBezTo>
                  <a:cubicBezTo>
                    <a:pt x="3345" y="4744"/>
                    <a:pt x="3359" y="4709"/>
                    <a:pt x="3374" y="4677"/>
                  </a:cubicBezTo>
                  <a:cubicBezTo>
                    <a:pt x="3385" y="4655"/>
                    <a:pt x="3398" y="4633"/>
                    <a:pt x="3412" y="4610"/>
                  </a:cubicBezTo>
                  <a:cubicBezTo>
                    <a:pt x="3451" y="4553"/>
                    <a:pt x="3493" y="4498"/>
                    <a:pt x="3537" y="4444"/>
                  </a:cubicBezTo>
                  <a:cubicBezTo>
                    <a:pt x="3605" y="4370"/>
                    <a:pt x="3678" y="4300"/>
                    <a:pt x="3752" y="4231"/>
                  </a:cubicBezTo>
                  <a:lnTo>
                    <a:pt x="3752" y="4231"/>
                  </a:lnTo>
                  <a:cubicBezTo>
                    <a:pt x="3752" y="4231"/>
                    <a:pt x="3752" y="4232"/>
                    <a:pt x="3752" y="4232"/>
                  </a:cubicBezTo>
                  <a:lnTo>
                    <a:pt x="3752" y="4232"/>
                  </a:lnTo>
                  <a:cubicBezTo>
                    <a:pt x="3754" y="4230"/>
                    <a:pt x="3756" y="4228"/>
                    <a:pt x="3758" y="4226"/>
                  </a:cubicBezTo>
                  <a:cubicBezTo>
                    <a:pt x="3759" y="4225"/>
                    <a:pt x="3760" y="4224"/>
                    <a:pt x="3761" y="4223"/>
                  </a:cubicBezTo>
                  <a:lnTo>
                    <a:pt x="3761" y="4223"/>
                  </a:lnTo>
                  <a:cubicBezTo>
                    <a:pt x="3761" y="4223"/>
                    <a:pt x="3761" y="4223"/>
                    <a:pt x="3760" y="4223"/>
                  </a:cubicBezTo>
                  <a:cubicBezTo>
                    <a:pt x="3926" y="4076"/>
                    <a:pt x="4097" y="3936"/>
                    <a:pt x="4270" y="3798"/>
                  </a:cubicBezTo>
                  <a:cubicBezTo>
                    <a:pt x="4361" y="3727"/>
                    <a:pt x="4452" y="3657"/>
                    <a:pt x="4543" y="3584"/>
                  </a:cubicBezTo>
                  <a:cubicBezTo>
                    <a:pt x="4631" y="3513"/>
                    <a:pt x="4719" y="3440"/>
                    <a:pt x="4809" y="3372"/>
                  </a:cubicBezTo>
                  <a:cubicBezTo>
                    <a:pt x="4929" y="3290"/>
                    <a:pt x="5055" y="3217"/>
                    <a:pt x="5166" y="3126"/>
                  </a:cubicBezTo>
                  <a:cubicBezTo>
                    <a:pt x="5223" y="3079"/>
                    <a:pt x="5279" y="3030"/>
                    <a:pt x="5337" y="2984"/>
                  </a:cubicBezTo>
                  <a:cubicBezTo>
                    <a:pt x="5392" y="2942"/>
                    <a:pt x="5449" y="2902"/>
                    <a:pt x="5505" y="2860"/>
                  </a:cubicBezTo>
                  <a:cubicBezTo>
                    <a:pt x="5561" y="2820"/>
                    <a:pt x="5617" y="2781"/>
                    <a:pt x="5672" y="2740"/>
                  </a:cubicBezTo>
                  <a:cubicBezTo>
                    <a:pt x="5732" y="2696"/>
                    <a:pt x="5789" y="2648"/>
                    <a:pt x="5848" y="2602"/>
                  </a:cubicBezTo>
                  <a:cubicBezTo>
                    <a:pt x="5947" y="2524"/>
                    <a:pt x="6050" y="2450"/>
                    <a:pt x="6154" y="2377"/>
                  </a:cubicBezTo>
                  <a:lnTo>
                    <a:pt x="6154" y="2377"/>
                  </a:lnTo>
                  <a:cubicBezTo>
                    <a:pt x="6154" y="2378"/>
                    <a:pt x="6154" y="2378"/>
                    <a:pt x="6154" y="2378"/>
                  </a:cubicBezTo>
                  <a:cubicBezTo>
                    <a:pt x="6170" y="2366"/>
                    <a:pt x="6187" y="2355"/>
                    <a:pt x="6204" y="2344"/>
                  </a:cubicBezTo>
                  <a:cubicBezTo>
                    <a:pt x="6286" y="2286"/>
                    <a:pt x="6321" y="2180"/>
                    <a:pt x="6267" y="2090"/>
                  </a:cubicBezTo>
                  <a:cubicBezTo>
                    <a:pt x="6233" y="2035"/>
                    <a:pt x="6168" y="1999"/>
                    <a:pt x="6103" y="1999"/>
                  </a:cubicBezTo>
                  <a:cubicBezTo>
                    <a:pt x="6072" y="1999"/>
                    <a:pt x="6040" y="2008"/>
                    <a:pt x="6013" y="2027"/>
                  </a:cubicBezTo>
                  <a:cubicBezTo>
                    <a:pt x="5920" y="2091"/>
                    <a:pt x="5829" y="2157"/>
                    <a:pt x="5737" y="2223"/>
                  </a:cubicBezTo>
                  <a:cubicBezTo>
                    <a:pt x="5641" y="2293"/>
                    <a:pt x="5551" y="2369"/>
                    <a:pt x="5457" y="2438"/>
                  </a:cubicBezTo>
                  <a:cubicBezTo>
                    <a:pt x="5356" y="2515"/>
                    <a:pt x="5250" y="2587"/>
                    <a:pt x="5150" y="2661"/>
                  </a:cubicBezTo>
                  <a:cubicBezTo>
                    <a:pt x="5054" y="2732"/>
                    <a:pt x="4967" y="2813"/>
                    <a:pt x="4872" y="2886"/>
                  </a:cubicBezTo>
                  <a:lnTo>
                    <a:pt x="4872" y="2886"/>
                  </a:lnTo>
                  <a:cubicBezTo>
                    <a:pt x="4745" y="2972"/>
                    <a:pt x="4612" y="3050"/>
                    <a:pt x="4492" y="3147"/>
                  </a:cubicBezTo>
                  <a:cubicBezTo>
                    <a:pt x="4376" y="3243"/>
                    <a:pt x="4257" y="3337"/>
                    <a:pt x="4139" y="3430"/>
                  </a:cubicBezTo>
                  <a:cubicBezTo>
                    <a:pt x="3982" y="3553"/>
                    <a:pt x="3827" y="3677"/>
                    <a:pt x="3676" y="3807"/>
                  </a:cubicBezTo>
                  <a:cubicBezTo>
                    <a:pt x="3552" y="3912"/>
                    <a:pt x="3432" y="4022"/>
                    <a:pt x="3320" y="4139"/>
                  </a:cubicBezTo>
                  <a:cubicBezTo>
                    <a:pt x="3320" y="4123"/>
                    <a:pt x="3320" y="4107"/>
                    <a:pt x="3319" y="4091"/>
                  </a:cubicBezTo>
                  <a:cubicBezTo>
                    <a:pt x="3314" y="3912"/>
                    <a:pt x="3305" y="3735"/>
                    <a:pt x="3301" y="3557"/>
                  </a:cubicBezTo>
                  <a:cubicBezTo>
                    <a:pt x="3297" y="3468"/>
                    <a:pt x="3295" y="3377"/>
                    <a:pt x="3290" y="3288"/>
                  </a:cubicBezTo>
                  <a:cubicBezTo>
                    <a:pt x="3286" y="3201"/>
                    <a:pt x="3278" y="3117"/>
                    <a:pt x="3271" y="3030"/>
                  </a:cubicBezTo>
                  <a:cubicBezTo>
                    <a:pt x="3271" y="3033"/>
                    <a:pt x="3271" y="3035"/>
                    <a:pt x="3271" y="3038"/>
                  </a:cubicBezTo>
                  <a:cubicBezTo>
                    <a:pt x="3271" y="3034"/>
                    <a:pt x="3271" y="3031"/>
                    <a:pt x="3270" y="3028"/>
                  </a:cubicBezTo>
                  <a:cubicBezTo>
                    <a:pt x="3270" y="3028"/>
                    <a:pt x="3270" y="3027"/>
                    <a:pt x="3270" y="3026"/>
                  </a:cubicBezTo>
                  <a:lnTo>
                    <a:pt x="3270" y="3026"/>
                  </a:lnTo>
                  <a:cubicBezTo>
                    <a:pt x="3270" y="3026"/>
                    <a:pt x="3270" y="3026"/>
                    <a:pt x="3270" y="3026"/>
                  </a:cubicBezTo>
                  <a:cubicBezTo>
                    <a:pt x="3270" y="3023"/>
                    <a:pt x="3270" y="3020"/>
                    <a:pt x="3269" y="3016"/>
                  </a:cubicBezTo>
                  <a:lnTo>
                    <a:pt x="3269" y="3016"/>
                  </a:lnTo>
                  <a:cubicBezTo>
                    <a:pt x="3269" y="3017"/>
                    <a:pt x="3269" y="3017"/>
                    <a:pt x="3270" y="3018"/>
                  </a:cubicBezTo>
                  <a:lnTo>
                    <a:pt x="3270" y="3018"/>
                  </a:lnTo>
                  <a:cubicBezTo>
                    <a:pt x="3269" y="3016"/>
                    <a:pt x="3269" y="3014"/>
                    <a:pt x="3269" y="3012"/>
                  </a:cubicBezTo>
                  <a:lnTo>
                    <a:pt x="3269" y="3012"/>
                  </a:lnTo>
                  <a:cubicBezTo>
                    <a:pt x="3269" y="3014"/>
                    <a:pt x="3269" y="3015"/>
                    <a:pt x="3269" y="3016"/>
                  </a:cubicBezTo>
                  <a:lnTo>
                    <a:pt x="3269" y="3016"/>
                  </a:lnTo>
                  <a:cubicBezTo>
                    <a:pt x="3265" y="2911"/>
                    <a:pt x="3262" y="2806"/>
                    <a:pt x="3255" y="2700"/>
                  </a:cubicBezTo>
                  <a:cubicBezTo>
                    <a:pt x="3247" y="2577"/>
                    <a:pt x="3236" y="2453"/>
                    <a:pt x="3224" y="2330"/>
                  </a:cubicBezTo>
                  <a:cubicBezTo>
                    <a:pt x="3210" y="2154"/>
                    <a:pt x="3200" y="1976"/>
                    <a:pt x="3198" y="1799"/>
                  </a:cubicBezTo>
                  <a:cubicBezTo>
                    <a:pt x="3196" y="1622"/>
                    <a:pt x="3196" y="1444"/>
                    <a:pt x="3199" y="1268"/>
                  </a:cubicBezTo>
                  <a:cubicBezTo>
                    <a:pt x="3201" y="1079"/>
                    <a:pt x="3201" y="891"/>
                    <a:pt x="3205" y="704"/>
                  </a:cubicBezTo>
                  <a:cubicBezTo>
                    <a:pt x="3207" y="530"/>
                    <a:pt x="3220" y="356"/>
                    <a:pt x="3217" y="182"/>
                  </a:cubicBezTo>
                  <a:cubicBezTo>
                    <a:pt x="3216" y="83"/>
                    <a:pt x="3133" y="1"/>
                    <a:pt x="303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1" name="Google Shape;2121;p42"/>
            <p:cNvSpPr/>
            <p:nvPr/>
          </p:nvSpPr>
          <p:spPr>
            <a:xfrm flipH="1">
              <a:off x="7229969" y="1986232"/>
              <a:ext cx="733" cy="557"/>
            </a:xfrm>
            <a:custGeom>
              <a:avLst/>
              <a:gdLst/>
              <a:ahLst/>
              <a:cxnLst/>
              <a:rect l="l" t="t" r="r" b="b"/>
              <a:pathLst>
                <a:path w="12" h="9" extrusionOk="0">
                  <a:moveTo>
                    <a:pt x="0" y="0"/>
                  </a:moveTo>
                  <a:cubicBezTo>
                    <a:pt x="1" y="1"/>
                    <a:pt x="2" y="1"/>
                    <a:pt x="3" y="2"/>
                  </a:cubicBezTo>
                  <a:lnTo>
                    <a:pt x="3" y="2"/>
                  </a:lnTo>
                  <a:cubicBezTo>
                    <a:pt x="2" y="1"/>
                    <a:pt x="1" y="1"/>
                    <a:pt x="0" y="0"/>
                  </a:cubicBezTo>
                  <a:close/>
                  <a:moveTo>
                    <a:pt x="3" y="2"/>
                  </a:moveTo>
                  <a:lnTo>
                    <a:pt x="3" y="2"/>
                  </a:lnTo>
                  <a:cubicBezTo>
                    <a:pt x="4" y="3"/>
                    <a:pt x="6" y="4"/>
                    <a:pt x="7" y="5"/>
                  </a:cubicBezTo>
                  <a:cubicBezTo>
                    <a:pt x="8" y="5"/>
                    <a:pt x="8" y="5"/>
                    <a:pt x="9" y="6"/>
                  </a:cubicBezTo>
                  <a:lnTo>
                    <a:pt x="9" y="6"/>
                  </a:lnTo>
                  <a:cubicBezTo>
                    <a:pt x="7" y="4"/>
                    <a:pt x="5" y="3"/>
                    <a:pt x="3" y="2"/>
                  </a:cubicBezTo>
                  <a:close/>
                  <a:moveTo>
                    <a:pt x="9" y="6"/>
                  </a:moveTo>
                  <a:lnTo>
                    <a:pt x="9" y="6"/>
                  </a:lnTo>
                  <a:cubicBezTo>
                    <a:pt x="10" y="7"/>
                    <a:pt x="11" y="7"/>
                    <a:pt x="12" y="8"/>
                  </a:cubicBezTo>
                  <a:cubicBezTo>
                    <a:pt x="11" y="7"/>
                    <a:pt x="10" y="7"/>
                    <a:pt x="9" y="6"/>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2" name="Google Shape;2122;p42"/>
            <p:cNvSpPr/>
            <p:nvPr/>
          </p:nvSpPr>
          <p:spPr>
            <a:xfrm flipH="1">
              <a:off x="7372556" y="1920626"/>
              <a:ext cx="61" cy="62"/>
            </a:xfrm>
            <a:custGeom>
              <a:avLst/>
              <a:gdLst/>
              <a:ahLst/>
              <a:cxnLst/>
              <a:rect l="l" t="t" r="r" b="b"/>
              <a:pathLst>
                <a:path w="1" h="1" extrusionOk="0">
                  <a:moveTo>
                    <a:pt x="1" y="0"/>
                  </a:moveTo>
                  <a:lnTo>
                    <a:pt x="1" y="0"/>
                  </a:lnTo>
                  <a:lnTo>
                    <a:pt x="1" y="0"/>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3" name="Google Shape;2123;p42"/>
            <p:cNvSpPr/>
            <p:nvPr/>
          </p:nvSpPr>
          <p:spPr>
            <a:xfrm flipH="1">
              <a:off x="7190915" y="2123571"/>
              <a:ext cx="115818" cy="69877"/>
            </a:xfrm>
            <a:custGeom>
              <a:avLst/>
              <a:gdLst/>
              <a:ahLst/>
              <a:cxnLst/>
              <a:rect l="l" t="t" r="r" b="b"/>
              <a:pathLst>
                <a:path w="1895" h="1129" extrusionOk="0">
                  <a:moveTo>
                    <a:pt x="233" y="8"/>
                  </a:moveTo>
                  <a:cubicBezTo>
                    <a:pt x="234" y="8"/>
                    <a:pt x="236" y="8"/>
                    <a:pt x="237" y="8"/>
                  </a:cubicBezTo>
                  <a:lnTo>
                    <a:pt x="237" y="8"/>
                  </a:lnTo>
                  <a:cubicBezTo>
                    <a:pt x="236" y="8"/>
                    <a:pt x="234" y="8"/>
                    <a:pt x="233" y="8"/>
                  </a:cubicBezTo>
                  <a:close/>
                  <a:moveTo>
                    <a:pt x="237" y="8"/>
                  </a:moveTo>
                  <a:lnTo>
                    <a:pt x="237" y="8"/>
                  </a:lnTo>
                  <a:cubicBezTo>
                    <a:pt x="237" y="8"/>
                    <a:pt x="238" y="8"/>
                    <a:pt x="238" y="9"/>
                  </a:cubicBezTo>
                  <a:lnTo>
                    <a:pt x="240" y="9"/>
                  </a:lnTo>
                  <a:cubicBezTo>
                    <a:pt x="239" y="9"/>
                    <a:pt x="238" y="8"/>
                    <a:pt x="237" y="8"/>
                  </a:cubicBezTo>
                  <a:close/>
                  <a:moveTo>
                    <a:pt x="184" y="374"/>
                  </a:moveTo>
                  <a:cubicBezTo>
                    <a:pt x="186" y="374"/>
                    <a:pt x="188" y="375"/>
                    <a:pt x="190" y="375"/>
                  </a:cubicBezTo>
                  <a:lnTo>
                    <a:pt x="190" y="375"/>
                  </a:lnTo>
                  <a:cubicBezTo>
                    <a:pt x="188" y="375"/>
                    <a:pt x="186" y="374"/>
                    <a:pt x="184" y="374"/>
                  </a:cubicBezTo>
                  <a:close/>
                  <a:moveTo>
                    <a:pt x="184" y="1"/>
                  </a:moveTo>
                  <a:cubicBezTo>
                    <a:pt x="84" y="3"/>
                    <a:pt x="0" y="88"/>
                    <a:pt x="1" y="188"/>
                  </a:cubicBezTo>
                  <a:cubicBezTo>
                    <a:pt x="2" y="281"/>
                    <a:pt x="73" y="357"/>
                    <a:pt x="163" y="369"/>
                  </a:cubicBezTo>
                  <a:cubicBezTo>
                    <a:pt x="163" y="369"/>
                    <a:pt x="164" y="370"/>
                    <a:pt x="164" y="370"/>
                  </a:cubicBezTo>
                  <a:lnTo>
                    <a:pt x="165" y="370"/>
                  </a:lnTo>
                  <a:cubicBezTo>
                    <a:pt x="167" y="371"/>
                    <a:pt x="169" y="371"/>
                    <a:pt x="172" y="371"/>
                  </a:cubicBezTo>
                  <a:lnTo>
                    <a:pt x="172" y="371"/>
                  </a:lnTo>
                  <a:cubicBezTo>
                    <a:pt x="171" y="371"/>
                    <a:pt x="170" y="371"/>
                    <a:pt x="169" y="371"/>
                  </a:cubicBezTo>
                  <a:lnTo>
                    <a:pt x="169" y="371"/>
                  </a:lnTo>
                  <a:cubicBezTo>
                    <a:pt x="174" y="372"/>
                    <a:pt x="179" y="373"/>
                    <a:pt x="184" y="374"/>
                  </a:cubicBezTo>
                  <a:lnTo>
                    <a:pt x="184" y="374"/>
                  </a:lnTo>
                  <a:cubicBezTo>
                    <a:pt x="182" y="373"/>
                    <a:pt x="179" y="373"/>
                    <a:pt x="176" y="372"/>
                  </a:cubicBezTo>
                  <a:lnTo>
                    <a:pt x="176" y="372"/>
                  </a:lnTo>
                  <a:cubicBezTo>
                    <a:pt x="182" y="373"/>
                    <a:pt x="188" y="374"/>
                    <a:pt x="193" y="376"/>
                  </a:cubicBezTo>
                  <a:cubicBezTo>
                    <a:pt x="192" y="376"/>
                    <a:pt x="191" y="375"/>
                    <a:pt x="190" y="375"/>
                  </a:cubicBezTo>
                  <a:lnTo>
                    <a:pt x="190" y="375"/>
                  </a:lnTo>
                  <a:cubicBezTo>
                    <a:pt x="254" y="388"/>
                    <a:pt x="318" y="402"/>
                    <a:pt x="380" y="420"/>
                  </a:cubicBezTo>
                  <a:cubicBezTo>
                    <a:pt x="450" y="440"/>
                    <a:pt x="519" y="457"/>
                    <a:pt x="589" y="475"/>
                  </a:cubicBezTo>
                  <a:cubicBezTo>
                    <a:pt x="652" y="492"/>
                    <a:pt x="714" y="515"/>
                    <a:pt x="775" y="534"/>
                  </a:cubicBezTo>
                  <a:cubicBezTo>
                    <a:pt x="844" y="555"/>
                    <a:pt x="913" y="576"/>
                    <a:pt x="981" y="594"/>
                  </a:cubicBezTo>
                  <a:cubicBezTo>
                    <a:pt x="1050" y="614"/>
                    <a:pt x="1120" y="631"/>
                    <a:pt x="1189" y="650"/>
                  </a:cubicBezTo>
                  <a:cubicBezTo>
                    <a:pt x="1217" y="658"/>
                    <a:pt x="1243" y="666"/>
                    <a:pt x="1269" y="674"/>
                  </a:cubicBezTo>
                  <a:cubicBezTo>
                    <a:pt x="1269" y="674"/>
                    <a:pt x="1269" y="675"/>
                    <a:pt x="1269" y="675"/>
                  </a:cubicBezTo>
                  <a:cubicBezTo>
                    <a:pt x="1296" y="684"/>
                    <a:pt x="1321" y="695"/>
                    <a:pt x="1346" y="706"/>
                  </a:cubicBezTo>
                  <a:cubicBezTo>
                    <a:pt x="1363" y="715"/>
                    <a:pt x="1380" y="724"/>
                    <a:pt x="1396" y="734"/>
                  </a:cubicBezTo>
                  <a:cubicBezTo>
                    <a:pt x="1402" y="737"/>
                    <a:pt x="1407" y="742"/>
                    <a:pt x="1412" y="745"/>
                  </a:cubicBezTo>
                  <a:cubicBezTo>
                    <a:pt x="1417" y="750"/>
                    <a:pt x="1421" y="755"/>
                    <a:pt x="1427" y="760"/>
                  </a:cubicBezTo>
                  <a:cubicBezTo>
                    <a:pt x="1436" y="771"/>
                    <a:pt x="1445" y="784"/>
                    <a:pt x="1455" y="795"/>
                  </a:cubicBezTo>
                  <a:cubicBezTo>
                    <a:pt x="1458" y="800"/>
                    <a:pt x="1460" y="805"/>
                    <a:pt x="1463" y="809"/>
                  </a:cubicBezTo>
                  <a:cubicBezTo>
                    <a:pt x="1467" y="818"/>
                    <a:pt x="1471" y="826"/>
                    <a:pt x="1474" y="834"/>
                  </a:cubicBezTo>
                  <a:cubicBezTo>
                    <a:pt x="1483" y="863"/>
                    <a:pt x="1490" y="891"/>
                    <a:pt x="1497" y="921"/>
                  </a:cubicBezTo>
                  <a:cubicBezTo>
                    <a:pt x="1497" y="918"/>
                    <a:pt x="1496" y="915"/>
                    <a:pt x="1496" y="913"/>
                  </a:cubicBezTo>
                  <a:lnTo>
                    <a:pt x="1496" y="913"/>
                  </a:lnTo>
                  <a:cubicBezTo>
                    <a:pt x="1499" y="933"/>
                    <a:pt x="1504" y="952"/>
                    <a:pt x="1507" y="970"/>
                  </a:cubicBezTo>
                  <a:cubicBezTo>
                    <a:pt x="1527" y="1061"/>
                    <a:pt x="1599" y="1128"/>
                    <a:pt x="1690" y="1128"/>
                  </a:cubicBezTo>
                  <a:cubicBezTo>
                    <a:pt x="1691" y="1128"/>
                    <a:pt x="1692" y="1128"/>
                    <a:pt x="1692" y="1128"/>
                  </a:cubicBezTo>
                  <a:cubicBezTo>
                    <a:pt x="1700" y="1128"/>
                    <a:pt x="1710" y="1128"/>
                    <a:pt x="1719" y="1127"/>
                  </a:cubicBezTo>
                  <a:cubicBezTo>
                    <a:pt x="1814" y="1112"/>
                    <a:pt x="1895" y="1015"/>
                    <a:pt x="1873" y="917"/>
                  </a:cubicBezTo>
                  <a:cubicBezTo>
                    <a:pt x="1856" y="834"/>
                    <a:pt x="1843" y="747"/>
                    <a:pt x="1807" y="671"/>
                  </a:cubicBezTo>
                  <a:cubicBezTo>
                    <a:pt x="1776" y="606"/>
                    <a:pt x="1735" y="548"/>
                    <a:pt x="1686" y="496"/>
                  </a:cubicBezTo>
                  <a:cubicBezTo>
                    <a:pt x="1626" y="432"/>
                    <a:pt x="1545" y="389"/>
                    <a:pt x="1466" y="354"/>
                  </a:cubicBezTo>
                  <a:cubicBezTo>
                    <a:pt x="1442" y="344"/>
                    <a:pt x="1417" y="333"/>
                    <a:pt x="1392" y="327"/>
                  </a:cubicBezTo>
                  <a:cubicBezTo>
                    <a:pt x="1386" y="324"/>
                    <a:pt x="1381" y="322"/>
                    <a:pt x="1376" y="321"/>
                  </a:cubicBezTo>
                  <a:cubicBezTo>
                    <a:pt x="1356" y="314"/>
                    <a:pt x="1337" y="308"/>
                    <a:pt x="1317" y="303"/>
                  </a:cubicBezTo>
                  <a:cubicBezTo>
                    <a:pt x="1276" y="290"/>
                    <a:pt x="1235" y="280"/>
                    <a:pt x="1194" y="269"/>
                  </a:cubicBezTo>
                  <a:cubicBezTo>
                    <a:pt x="1034" y="227"/>
                    <a:pt x="875" y="177"/>
                    <a:pt x="717" y="128"/>
                  </a:cubicBezTo>
                  <a:cubicBezTo>
                    <a:pt x="632" y="101"/>
                    <a:pt x="547" y="82"/>
                    <a:pt x="461" y="58"/>
                  </a:cubicBezTo>
                  <a:cubicBezTo>
                    <a:pt x="388" y="40"/>
                    <a:pt x="313" y="21"/>
                    <a:pt x="238" y="9"/>
                  </a:cubicBezTo>
                  <a:lnTo>
                    <a:pt x="238" y="9"/>
                  </a:lnTo>
                  <a:cubicBezTo>
                    <a:pt x="240" y="9"/>
                    <a:pt x="241" y="10"/>
                    <a:pt x="243" y="10"/>
                  </a:cubicBezTo>
                  <a:lnTo>
                    <a:pt x="243" y="10"/>
                  </a:lnTo>
                  <a:cubicBezTo>
                    <a:pt x="239" y="9"/>
                    <a:pt x="236" y="8"/>
                    <a:pt x="232" y="8"/>
                  </a:cubicBezTo>
                  <a:lnTo>
                    <a:pt x="232" y="8"/>
                  </a:lnTo>
                  <a:cubicBezTo>
                    <a:pt x="232" y="8"/>
                    <a:pt x="233" y="8"/>
                    <a:pt x="233" y="8"/>
                  </a:cubicBezTo>
                  <a:lnTo>
                    <a:pt x="233" y="8"/>
                  </a:lnTo>
                  <a:cubicBezTo>
                    <a:pt x="233" y="8"/>
                    <a:pt x="232" y="8"/>
                    <a:pt x="232" y="8"/>
                  </a:cubicBezTo>
                  <a:lnTo>
                    <a:pt x="232" y="8"/>
                  </a:lnTo>
                  <a:cubicBezTo>
                    <a:pt x="232" y="8"/>
                    <a:pt x="232" y="8"/>
                    <a:pt x="232" y="8"/>
                  </a:cubicBezTo>
                  <a:lnTo>
                    <a:pt x="232" y="8"/>
                  </a:lnTo>
                  <a:cubicBezTo>
                    <a:pt x="232" y="8"/>
                    <a:pt x="231" y="8"/>
                    <a:pt x="231" y="8"/>
                  </a:cubicBezTo>
                  <a:cubicBezTo>
                    <a:pt x="216" y="3"/>
                    <a:pt x="201" y="1"/>
                    <a:pt x="18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4" name="Google Shape;2124;p42"/>
            <p:cNvSpPr/>
            <p:nvPr/>
          </p:nvSpPr>
          <p:spPr>
            <a:xfrm flipH="1">
              <a:off x="7296770" y="2146348"/>
              <a:ext cx="61" cy="124"/>
            </a:xfrm>
            <a:custGeom>
              <a:avLst/>
              <a:gdLst/>
              <a:ahLst/>
              <a:cxnLst/>
              <a:rect l="l" t="t" r="r" b="b"/>
              <a:pathLst>
                <a:path w="1" h="2" extrusionOk="0">
                  <a:moveTo>
                    <a:pt x="1" y="2"/>
                  </a:moveTo>
                  <a:cubicBezTo>
                    <a:pt x="1" y="2"/>
                    <a:pt x="1" y="1"/>
                    <a:pt x="1" y="1"/>
                  </a:cubicBezTo>
                  <a:cubicBezTo>
                    <a:pt x="1" y="1"/>
                    <a:pt x="1" y="1"/>
                    <a:pt x="1" y="1"/>
                  </a:cubicBezTo>
                  <a:cubicBezTo>
                    <a:pt x="1" y="1"/>
                    <a:pt x="1" y="2"/>
                    <a:pt x="1"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25" name="Google Shape;2125;p42"/>
            <p:cNvSpPr/>
            <p:nvPr/>
          </p:nvSpPr>
          <p:spPr>
            <a:xfrm flipH="1">
              <a:off x="7069719" y="2150680"/>
              <a:ext cx="136842" cy="96305"/>
            </a:xfrm>
            <a:custGeom>
              <a:avLst/>
              <a:gdLst/>
              <a:ahLst/>
              <a:cxnLst/>
              <a:rect l="l" t="t" r="r" b="b"/>
              <a:pathLst>
                <a:path w="2239" h="1556" extrusionOk="0">
                  <a:moveTo>
                    <a:pt x="300" y="1090"/>
                  </a:moveTo>
                  <a:cubicBezTo>
                    <a:pt x="300" y="1091"/>
                    <a:pt x="300" y="1091"/>
                    <a:pt x="299" y="1091"/>
                  </a:cubicBezTo>
                  <a:lnTo>
                    <a:pt x="299" y="1091"/>
                  </a:lnTo>
                  <a:cubicBezTo>
                    <a:pt x="300" y="1091"/>
                    <a:pt x="300" y="1091"/>
                    <a:pt x="300" y="1090"/>
                  </a:cubicBezTo>
                  <a:close/>
                  <a:moveTo>
                    <a:pt x="582" y="1343"/>
                  </a:moveTo>
                  <a:lnTo>
                    <a:pt x="582" y="1343"/>
                  </a:lnTo>
                  <a:cubicBezTo>
                    <a:pt x="579" y="1346"/>
                    <a:pt x="576" y="1348"/>
                    <a:pt x="572" y="1350"/>
                  </a:cubicBezTo>
                  <a:lnTo>
                    <a:pt x="572" y="1350"/>
                  </a:lnTo>
                  <a:cubicBezTo>
                    <a:pt x="576" y="1348"/>
                    <a:pt x="580" y="1346"/>
                    <a:pt x="582" y="1343"/>
                  </a:cubicBezTo>
                  <a:close/>
                  <a:moveTo>
                    <a:pt x="2024" y="1"/>
                  </a:moveTo>
                  <a:cubicBezTo>
                    <a:pt x="1992" y="1"/>
                    <a:pt x="1960" y="9"/>
                    <a:pt x="1932" y="27"/>
                  </a:cubicBezTo>
                  <a:cubicBezTo>
                    <a:pt x="1645" y="209"/>
                    <a:pt x="1360" y="392"/>
                    <a:pt x="1083" y="586"/>
                  </a:cubicBezTo>
                  <a:cubicBezTo>
                    <a:pt x="959" y="666"/>
                    <a:pt x="830" y="738"/>
                    <a:pt x="706" y="817"/>
                  </a:cubicBezTo>
                  <a:cubicBezTo>
                    <a:pt x="566" y="909"/>
                    <a:pt x="426" y="1003"/>
                    <a:pt x="288" y="1099"/>
                  </a:cubicBezTo>
                  <a:lnTo>
                    <a:pt x="288" y="1099"/>
                  </a:lnTo>
                  <a:cubicBezTo>
                    <a:pt x="292" y="1096"/>
                    <a:pt x="295" y="1094"/>
                    <a:pt x="299" y="1091"/>
                  </a:cubicBezTo>
                  <a:lnTo>
                    <a:pt x="299" y="1091"/>
                  </a:lnTo>
                  <a:cubicBezTo>
                    <a:pt x="244" y="1129"/>
                    <a:pt x="188" y="1167"/>
                    <a:pt x="130" y="1202"/>
                  </a:cubicBezTo>
                  <a:cubicBezTo>
                    <a:pt x="45" y="1236"/>
                    <a:pt x="1" y="1337"/>
                    <a:pt x="25" y="1423"/>
                  </a:cubicBezTo>
                  <a:cubicBezTo>
                    <a:pt x="50" y="1508"/>
                    <a:pt x="125" y="1556"/>
                    <a:pt x="205" y="1556"/>
                  </a:cubicBezTo>
                  <a:cubicBezTo>
                    <a:pt x="206" y="1556"/>
                    <a:pt x="207" y="1556"/>
                    <a:pt x="208" y="1556"/>
                  </a:cubicBezTo>
                  <a:cubicBezTo>
                    <a:pt x="224" y="1556"/>
                    <a:pt x="239" y="1553"/>
                    <a:pt x="255" y="1550"/>
                  </a:cubicBezTo>
                  <a:cubicBezTo>
                    <a:pt x="286" y="1542"/>
                    <a:pt x="315" y="1524"/>
                    <a:pt x="342" y="1507"/>
                  </a:cubicBezTo>
                  <a:cubicBezTo>
                    <a:pt x="369" y="1489"/>
                    <a:pt x="395" y="1472"/>
                    <a:pt x="422" y="1454"/>
                  </a:cubicBezTo>
                  <a:cubicBezTo>
                    <a:pt x="470" y="1422"/>
                    <a:pt x="517" y="1389"/>
                    <a:pt x="565" y="1356"/>
                  </a:cubicBezTo>
                  <a:lnTo>
                    <a:pt x="565" y="1356"/>
                  </a:lnTo>
                  <a:cubicBezTo>
                    <a:pt x="564" y="1356"/>
                    <a:pt x="564" y="1356"/>
                    <a:pt x="563" y="1357"/>
                  </a:cubicBezTo>
                  <a:cubicBezTo>
                    <a:pt x="566" y="1355"/>
                    <a:pt x="569" y="1352"/>
                    <a:pt x="572" y="1350"/>
                  </a:cubicBezTo>
                  <a:lnTo>
                    <a:pt x="572" y="1350"/>
                  </a:lnTo>
                  <a:cubicBezTo>
                    <a:pt x="572" y="1350"/>
                    <a:pt x="572" y="1351"/>
                    <a:pt x="572" y="1351"/>
                  </a:cubicBezTo>
                  <a:lnTo>
                    <a:pt x="572" y="1351"/>
                  </a:lnTo>
                  <a:cubicBezTo>
                    <a:pt x="576" y="1348"/>
                    <a:pt x="579" y="1346"/>
                    <a:pt x="583" y="1343"/>
                  </a:cubicBezTo>
                  <a:lnTo>
                    <a:pt x="583" y="1343"/>
                  </a:lnTo>
                  <a:cubicBezTo>
                    <a:pt x="583" y="1343"/>
                    <a:pt x="583" y="1343"/>
                    <a:pt x="582" y="1343"/>
                  </a:cubicBezTo>
                  <a:lnTo>
                    <a:pt x="582" y="1343"/>
                  </a:lnTo>
                  <a:cubicBezTo>
                    <a:pt x="600" y="1331"/>
                    <a:pt x="618" y="1319"/>
                    <a:pt x="635" y="1306"/>
                  </a:cubicBezTo>
                  <a:cubicBezTo>
                    <a:pt x="757" y="1224"/>
                    <a:pt x="879" y="1143"/>
                    <a:pt x="1005" y="1066"/>
                  </a:cubicBezTo>
                  <a:cubicBezTo>
                    <a:pt x="1067" y="1029"/>
                    <a:pt x="1129" y="994"/>
                    <a:pt x="1192" y="955"/>
                  </a:cubicBezTo>
                  <a:cubicBezTo>
                    <a:pt x="1253" y="918"/>
                    <a:pt x="1312" y="876"/>
                    <a:pt x="1372" y="835"/>
                  </a:cubicBezTo>
                  <a:lnTo>
                    <a:pt x="1372" y="835"/>
                  </a:lnTo>
                  <a:cubicBezTo>
                    <a:pt x="1368" y="838"/>
                    <a:pt x="1364" y="840"/>
                    <a:pt x="1360" y="843"/>
                  </a:cubicBezTo>
                  <a:lnTo>
                    <a:pt x="1360" y="843"/>
                  </a:lnTo>
                  <a:cubicBezTo>
                    <a:pt x="1609" y="671"/>
                    <a:pt x="1866" y="507"/>
                    <a:pt x="2122" y="345"/>
                  </a:cubicBezTo>
                  <a:cubicBezTo>
                    <a:pt x="2208" y="290"/>
                    <a:pt x="2239" y="178"/>
                    <a:pt x="2185" y="91"/>
                  </a:cubicBezTo>
                  <a:cubicBezTo>
                    <a:pt x="2151" y="34"/>
                    <a:pt x="2088" y="1"/>
                    <a:pt x="202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6" name="Google Shape;2126;p42"/>
            <p:cNvSpPr/>
            <p:nvPr/>
          </p:nvSpPr>
          <p:spPr>
            <a:xfrm flipH="1">
              <a:off x="7246899" y="1904348"/>
              <a:ext cx="25669" cy="23581"/>
            </a:xfrm>
            <a:custGeom>
              <a:avLst/>
              <a:gdLst/>
              <a:ahLst/>
              <a:cxnLst/>
              <a:rect l="l" t="t" r="r" b="b"/>
              <a:pathLst>
                <a:path w="420" h="381" extrusionOk="0">
                  <a:moveTo>
                    <a:pt x="186" y="0"/>
                  </a:moveTo>
                  <a:cubicBezTo>
                    <a:pt x="86" y="1"/>
                    <a:pt x="0" y="87"/>
                    <a:pt x="4" y="188"/>
                  </a:cubicBezTo>
                  <a:cubicBezTo>
                    <a:pt x="6" y="276"/>
                    <a:pt x="63" y="349"/>
                    <a:pt x="148" y="373"/>
                  </a:cubicBezTo>
                  <a:cubicBezTo>
                    <a:pt x="162" y="378"/>
                    <a:pt x="176" y="380"/>
                    <a:pt x="191" y="380"/>
                  </a:cubicBezTo>
                  <a:cubicBezTo>
                    <a:pt x="194" y="380"/>
                    <a:pt x="197" y="380"/>
                    <a:pt x="200" y="380"/>
                  </a:cubicBezTo>
                  <a:cubicBezTo>
                    <a:pt x="268" y="380"/>
                    <a:pt x="333" y="340"/>
                    <a:pt x="367" y="280"/>
                  </a:cubicBezTo>
                  <a:cubicBezTo>
                    <a:pt x="420" y="193"/>
                    <a:pt x="384" y="78"/>
                    <a:pt x="299" y="28"/>
                  </a:cubicBezTo>
                  <a:cubicBezTo>
                    <a:pt x="279" y="17"/>
                    <a:pt x="259" y="10"/>
                    <a:pt x="237" y="7"/>
                  </a:cubicBezTo>
                  <a:cubicBezTo>
                    <a:pt x="221" y="2"/>
                    <a:pt x="204"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7" name="Google Shape;2127;p42"/>
            <p:cNvSpPr/>
            <p:nvPr/>
          </p:nvSpPr>
          <p:spPr>
            <a:xfrm flipH="1">
              <a:off x="7250321" y="1868203"/>
              <a:ext cx="22797" cy="22962"/>
            </a:xfrm>
            <a:custGeom>
              <a:avLst/>
              <a:gdLst/>
              <a:ahLst/>
              <a:cxnLst/>
              <a:rect l="l" t="t" r="r" b="b"/>
              <a:pathLst>
                <a:path w="373" h="371" extrusionOk="0">
                  <a:moveTo>
                    <a:pt x="186" y="1"/>
                  </a:moveTo>
                  <a:cubicBezTo>
                    <a:pt x="186" y="1"/>
                    <a:pt x="185" y="1"/>
                    <a:pt x="184" y="1"/>
                  </a:cubicBezTo>
                  <a:cubicBezTo>
                    <a:pt x="84" y="2"/>
                    <a:pt x="0" y="87"/>
                    <a:pt x="1" y="187"/>
                  </a:cubicBezTo>
                  <a:cubicBezTo>
                    <a:pt x="2" y="288"/>
                    <a:pt x="87" y="370"/>
                    <a:pt x="187" y="370"/>
                  </a:cubicBezTo>
                  <a:cubicBezTo>
                    <a:pt x="187" y="370"/>
                    <a:pt x="188" y="370"/>
                    <a:pt x="189" y="370"/>
                  </a:cubicBezTo>
                  <a:cubicBezTo>
                    <a:pt x="291" y="369"/>
                    <a:pt x="373" y="285"/>
                    <a:pt x="372" y="183"/>
                  </a:cubicBezTo>
                  <a:cubicBezTo>
                    <a:pt x="371" y="83"/>
                    <a:pt x="287" y="1"/>
                    <a:pt x="18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8" name="Google Shape;2128;p42"/>
            <p:cNvSpPr/>
            <p:nvPr/>
          </p:nvSpPr>
          <p:spPr>
            <a:xfrm flipH="1">
              <a:off x="7125886" y="1743056"/>
              <a:ext cx="22858" cy="22962"/>
            </a:xfrm>
            <a:custGeom>
              <a:avLst/>
              <a:gdLst/>
              <a:ahLst/>
              <a:cxnLst/>
              <a:rect l="l" t="t" r="r" b="b"/>
              <a:pathLst>
                <a:path w="374" h="371" extrusionOk="0">
                  <a:moveTo>
                    <a:pt x="187" y="0"/>
                  </a:moveTo>
                  <a:cubicBezTo>
                    <a:pt x="186" y="0"/>
                    <a:pt x="185" y="0"/>
                    <a:pt x="185" y="0"/>
                  </a:cubicBezTo>
                  <a:cubicBezTo>
                    <a:pt x="83" y="1"/>
                    <a:pt x="1" y="87"/>
                    <a:pt x="2" y="188"/>
                  </a:cubicBezTo>
                  <a:cubicBezTo>
                    <a:pt x="3" y="288"/>
                    <a:pt x="86" y="371"/>
                    <a:pt x="187" y="371"/>
                  </a:cubicBezTo>
                  <a:cubicBezTo>
                    <a:pt x="188" y="371"/>
                    <a:pt x="189" y="371"/>
                    <a:pt x="189" y="371"/>
                  </a:cubicBezTo>
                  <a:cubicBezTo>
                    <a:pt x="290" y="370"/>
                    <a:pt x="373" y="284"/>
                    <a:pt x="372" y="183"/>
                  </a:cubicBezTo>
                  <a:cubicBezTo>
                    <a:pt x="371" y="83"/>
                    <a:pt x="286"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29" name="Google Shape;2129;p42"/>
            <p:cNvSpPr/>
            <p:nvPr/>
          </p:nvSpPr>
          <p:spPr>
            <a:xfrm flipH="1">
              <a:off x="7143243" y="2076842"/>
              <a:ext cx="22858" cy="22962"/>
            </a:xfrm>
            <a:custGeom>
              <a:avLst/>
              <a:gdLst/>
              <a:ahLst/>
              <a:cxnLst/>
              <a:rect l="l" t="t" r="r" b="b"/>
              <a:pathLst>
                <a:path w="374" h="371" extrusionOk="0">
                  <a:moveTo>
                    <a:pt x="187" y="1"/>
                  </a:moveTo>
                  <a:cubicBezTo>
                    <a:pt x="186" y="1"/>
                    <a:pt x="186" y="1"/>
                    <a:pt x="185" y="1"/>
                  </a:cubicBezTo>
                  <a:cubicBezTo>
                    <a:pt x="84" y="2"/>
                    <a:pt x="1" y="87"/>
                    <a:pt x="2" y="188"/>
                  </a:cubicBezTo>
                  <a:cubicBezTo>
                    <a:pt x="3" y="288"/>
                    <a:pt x="88" y="370"/>
                    <a:pt x="188" y="370"/>
                  </a:cubicBezTo>
                  <a:cubicBezTo>
                    <a:pt x="188" y="370"/>
                    <a:pt x="189" y="370"/>
                    <a:pt x="190" y="370"/>
                  </a:cubicBezTo>
                  <a:cubicBezTo>
                    <a:pt x="290" y="369"/>
                    <a:pt x="374" y="285"/>
                    <a:pt x="373" y="184"/>
                  </a:cubicBezTo>
                  <a:cubicBezTo>
                    <a:pt x="371" y="83"/>
                    <a:pt x="287" y="1"/>
                    <a:pt x="18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0" name="Google Shape;2130;p42"/>
            <p:cNvSpPr/>
            <p:nvPr/>
          </p:nvSpPr>
          <p:spPr>
            <a:xfrm flipH="1">
              <a:off x="7418455" y="3083709"/>
              <a:ext cx="23164" cy="22962"/>
            </a:xfrm>
            <a:custGeom>
              <a:avLst/>
              <a:gdLst/>
              <a:ahLst/>
              <a:cxnLst/>
              <a:rect l="l" t="t" r="r" b="b"/>
              <a:pathLst>
                <a:path w="379" h="371" extrusionOk="0">
                  <a:moveTo>
                    <a:pt x="201" y="0"/>
                  </a:moveTo>
                  <a:cubicBezTo>
                    <a:pt x="200" y="0"/>
                    <a:pt x="200" y="0"/>
                    <a:pt x="199" y="0"/>
                  </a:cubicBezTo>
                  <a:cubicBezTo>
                    <a:pt x="99" y="1"/>
                    <a:pt x="11" y="70"/>
                    <a:pt x="4" y="176"/>
                  </a:cubicBezTo>
                  <a:cubicBezTo>
                    <a:pt x="0" y="271"/>
                    <a:pt x="78" y="371"/>
                    <a:pt x="178" y="371"/>
                  </a:cubicBezTo>
                  <a:cubicBezTo>
                    <a:pt x="179" y="371"/>
                    <a:pt x="179" y="371"/>
                    <a:pt x="180" y="371"/>
                  </a:cubicBezTo>
                  <a:cubicBezTo>
                    <a:pt x="280" y="368"/>
                    <a:pt x="368" y="300"/>
                    <a:pt x="374" y="194"/>
                  </a:cubicBezTo>
                  <a:cubicBezTo>
                    <a:pt x="379" y="99"/>
                    <a:pt x="301"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1" name="Google Shape;2131;p42"/>
            <p:cNvSpPr/>
            <p:nvPr/>
          </p:nvSpPr>
          <p:spPr>
            <a:xfrm flipH="1">
              <a:off x="7389302" y="3089032"/>
              <a:ext cx="23286" cy="23024"/>
            </a:xfrm>
            <a:custGeom>
              <a:avLst/>
              <a:gdLst/>
              <a:ahLst/>
              <a:cxnLst/>
              <a:rect l="l" t="t" r="r" b="b"/>
              <a:pathLst>
                <a:path w="381" h="372" extrusionOk="0">
                  <a:moveTo>
                    <a:pt x="202" y="1"/>
                  </a:moveTo>
                  <a:cubicBezTo>
                    <a:pt x="201" y="1"/>
                    <a:pt x="200" y="1"/>
                    <a:pt x="200" y="1"/>
                  </a:cubicBezTo>
                  <a:cubicBezTo>
                    <a:pt x="100" y="2"/>
                    <a:pt x="12" y="72"/>
                    <a:pt x="5" y="177"/>
                  </a:cubicBezTo>
                  <a:cubicBezTo>
                    <a:pt x="1" y="273"/>
                    <a:pt x="80" y="371"/>
                    <a:pt x="180" y="371"/>
                  </a:cubicBezTo>
                  <a:cubicBezTo>
                    <a:pt x="180" y="371"/>
                    <a:pt x="181" y="371"/>
                    <a:pt x="182" y="371"/>
                  </a:cubicBezTo>
                  <a:cubicBezTo>
                    <a:pt x="282" y="370"/>
                    <a:pt x="370" y="302"/>
                    <a:pt x="376" y="195"/>
                  </a:cubicBezTo>
                  <a:cubicBezTo>
                    <a:pt x="381" y="101"/>
                    <a:pt x="303"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2" name="Google Shape;2132;p42"/>
            <p:cNvSpPr/>
            <p:nvPr/>
          </p:nvSpPr>
          <p:spPr>
            <a:xfrm flipH="1">
              <a:off x="7477128" y="2704185"/>
              <a:ext cx="23286" cy="23024"/>
            </a:xfrm>
            <a:custGeom>
              <a:avLst/>
              <a:gdLst/>
              <a:ahLst/>
              <a:cxnLst/>
              <a:rect l="l" t="t" r="r" b="b"/>
              <a:pathLst>
                <a:path w="381" h="372" extrusionOk="0">
                  <a:moveTo>
                    <a:pt x="201" y="1"/>
                  </a:moveTo>
                  <a:cubicBezTo>
                    <a:pt x="201" y="1"/>
                    <a:pt x="200" y="1"/>
                    <a:pt x="200" y="1"/>
                  </a:cubicBezTo>
                  <a:cubicBezTo>
                    <a:pt x="100" y="2"/>
                    <a:pt x="12" y="70"/>
                    <a:pt x="5" y="177"/>
                  </a:cubicBezTo>
                  <a:cubicBezTo>
                    <a:pt x="1" y="271"/>
                    <a:pt x="80" y="371"/>
                    <a:pt x="180" y="371"/>
                  </a:cubicBezTo>
                  <a:cubicBezTo>
                    <a:pt x="180" y="371"/>
                    <a:pt x="181" y="371"/>
                    <a:pt x="181" y="371"/>
                  </a:cubicBezTo>
                  <a:cubicBezTo>
                    <a:pt x="282" y="369"/>
                    <a:pt x="370" y="300"/>
                    <a:pt x="376" y="195"/>
                  </a:cubicBezTo>
                  <a:cubicBezTo>
                    <a:pt x="380" y="100"/>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3" name="Google Shape;2133;p42"/>
            <p:cNvSpPr/>
            <p:nvPr/>
          </p:nvSpPr>
          <p:spPr>
            <a:xfrm flipH="1">
              <a:off x="6638352" y="2097514"/>
              <a:ext cx="488329" cy="485052"/>
            </a:xfrm>
            <a:custGeom>
              <a:avLst/>
              <a:gdLst/>
              <a:ahLst/>
              <a:cxnLst/>
              <a:rect l="l" t="t" r="r" b="b"/>
              <a:pathLst>
                <a:path w="7990" h="7837" extrusionOk="0">
                  <a:moveTo>
                    <a:pt x="5607" y="2052"/>
                  </a:moveTo>
                  <a:lnTo>
                    <a:pt x="5607" y="2052"/>
                  </a:lnTo>
                  <a:cubicBezTo>
                    <a:pt x="5607" y="2052"/>
                    <a:pt x="5607" y="2052"/>
                    <a:pt x="5607" y="2052"/>
                  </a:cubicBezTo>
                  <a:cubicBezTo>
                    <a:pt x="5607" y="2052"/>
                    <a:pt x="5607" y="2052"/>
                    <a:pt x="5607" y="2052"/>
                  </a:cubicBezTo>
                  <a:close/>
                  <a:moveTo>
                    <a:pt x="5956" y="2192"/>
                  </a:moveTo>
                  <a:cubicBezTo>
                    <a:pt x="5956" y="2194"/>
                    <a:pt x="5955" y="2196"/>
                    <a:pt x="5955" y="2197"/>
                  </a:cubicBezTo>
                  <a:cubicBezTo>
                    <a:pt x="5956" y="2196"/>
                    <a:pt x="5956" y="2194"/>
                    <a:pt x="5956" y="2192"/>
                  </a:cubicBezTo>
                  <a:close/>
                  <a:moveTo>
                    <a:pt x="3309" y="3811"/>
                  </a:moveTo>
                  <a:cubicBezTo>
                    <a:pt x="3309" y="3811"/>
                    <a:pt x="3309" y="3811"/>
                    <a:pt x="3309" y="3811"/>
                  </a:cubicBezTo>
                  <a:cubicBezTo>
                    <a:pt x="3309" y="3811"/>
                    <a:pt x="3309" y="3811"/>
                    <a:pt x="3309" y="3811"/>
                  </a:cubicBezTo>
                  <a:close/>
                  <a:moveTo>
                    <a:pt x="3848" y="4385"/>
                  </a:moveTo>
                  <a:cubicBezTo>
                    <a:pt x="3846" y="4386"/>
                    <a:pt x="3844" y="4388"/>
                    <a:pt x="3842" y="4389"/>
                  </a:cubicBezTo>
                  <a:lnTo>
                    <a:pt x="3842" y="4389"/>
                  </a:lnTo>
                  <a:cubicBezTo>
                    <a:pt x="3844" y="4388"/>
                    <a:pt x="3846" y="4386"/>
                    <a:pt x="3848" y="4385"/>
                  </a:cubicBezTo>
                  <a:close/>
                  <a:moveTo>
                    <a:pt x="4217" y="4549"/>
                  </a:moveTo>
                  <a:lnTo>
                    <a:pt x="4217" y="4549"/>
                  </a:lnTo>
                  <a:cubicBezTo>
                    <a:pt x="4216" y="4550"/>
                    <a:pt x="4216" y="4550"/>
                    <a:pt x="4215" y="4551"/>
                  </a:cubicBezTo>
                  <a:lnTo>
                    <a:pt x="4215" y="4551"/>
                  </a:lnTo>
                  <a:cubicBezTo>
                    <a:pt x="4216" y="4550"/>
                    <a:pt x="4216" y="4550"/>
                    <a:pt x="4217" y="4549"/>
                  </a:cubicBezTo>
                  <a:close/>
                  <a:moveTo>
                    <a:pt x="5900" y="1"/>
                  </a:moveTo>
                  <a:cubicBezTo>
                    <a:pt x="5828" y="1"/>
                    <a:pt x="5757" y="44"/>
                    <a:pt x="5727" y="114"/>
                  </a:cubicBezTo>
                  <a:cubicBezTo>
                    <a:pt x="5709" y="160"/>
                    <a:pt x="5708" y="207"/>
                    <a:pt x="5721" y="254"/>
                  </a:cubicBezTo>
                  <a:cubicBezTo>
                    <a:pt x="5723" y="267"/>
                    <a:pt x="5724" y="281"/>
                    <a:pt x="5725" y="294"/>
                  </a:cubicBezTo>
                  <a:cubicBezTo>
                    <a:pt x="5733" y="497"/>
                    <a:pt x="5725" y="703"/>
                    <a:pt x="5714" y="908"/>
                  </a:cubicBezTo>
                  <a:cubicBezTo>
                    <a:pt x="5701" y="1056"/>
                    <a:pt x="5677" y="1204"/>
                    <a:pt x="5666" y="1352"/>
                  </a:cubicBezTo>
                  <a:cubicBezTo>
                    <a:pt x="5655" y="1490"/>
                    <a:pt x="5652" y="1627"/>
                    <a:pt x="5645" y="1764"/>
                  </a:cubicBezTo>
                  <a:lnTo>
                    <a:pt x="5645" y="1762"/>
                  </a:lnTo>
                  <a:cubicBezTo>
                    <a:pt x="5637" y="1859"/>
                    <a:pt x="5625" y="1956"/>
                    <a:pt x="5607" y="2052"/>
                  </a:cubicBezTo>
                  <a:lnTo>
                    <a:pt x="5607" y="2052"/>
                  </a:lnTo>
                  <a:cubicBezTo>
                    <a:pt x="5608" y="2051"/>
                    <a:pt x="5608" y="2050"/>
                    <a:pt x="5608" y="2050"/>
                  </a:cubicBezTo>
                  <a:lnTo>
                    <a:pt x="5608" y="2050"/>
                  </a:lnTo>
                  <a:cubicBezTo>
                    <a:pt x="5582" y="2185"/>
                    <a:pt x="5558" y="2322"/>
                    <a:pt x="5533" y="2459"/>
                  </a:cubicBezTo>
                  <a:cubicBezTo>
                    <a:pt x="5524" y="2503"/>
                    <a:pt x="5511" y="2545"/>
                    <a:pt x="5498" y="2587"/>
                  </a:cubicBezTo>
                  <a:cubicBezTo>
                    <a:pt x="5486" y="2619"/>
                    <a:pt x="5474" y="2651"/>
                    <a:pt x="5458" y="2682"/>
                  </a:cubicBezTo>
                  <a:cubicBezTo>
                    <a:pt x="5458" y="2682"/>
                    <a:pt x="5458" y="2682"/>
                    <a:pt x="5458" y="2682"/>
                  </a:cubicBezTo>
                  <a:lnTo>
                    <a:pt x="5458" y="2682"/>
                  </a:lnTo>
                  <a:cubicBezTo>
                    <a:pt x="5439" y="2720"/>
                    <a:pt x="5421" y="2758"/>
                    <a:pt x="5400" y="2796"/>
                  </a:cubicBezTo>
                  <a:cubicBezTo>
                    <a:pt x="5371" y="2848"/>
                    <a:pt x="5337" y="2900"/>
                    <a:pt x="5304" y="2951"/>
                  </a:cubicBezTo>
                  <a:cubicBezTo>
                    <a:pt x="5288" y="2975"/>
                    <a:pt x="5283" y="3002"/>
                    <a:pt x="5280" y="3030"/>
                  </a:cubicBezTo>
                  <a:cubicBezTo>
                    <a:pt x="5225" y="3091"/>
                    <a:pt x="5170" y="3151"/>
                    <a:pt x="5114" y="3211"/>
                  </a:cubicBezTo>
                  <a:cubicBezTo>
                    <a:pt x="5050" y="3278"/>
                    <a:pt x="4984" y="3344"/>
                    <a:pt x="4918" y="3411"/>
                  </a:cubicBezTo>
                  <a:cubicBezTo>
                    <a:pt x="4879" y="3450"/>
                    <a:pt x="4839" y="3487"/>
                    <a:pt x="4799" y="3525"/>
                  </a:cubicBezTo>
                  <a:cubicBezTo>
                    <a:pt x="4726" y="3570"/>
                    <a:pt x="4656" y="3620"/>
                    <a:pt x="4587" y="3673"/>
                  </a:cubicBezTo>
                  <a:cubicBezTo>
                    <a:pt x="4552" y="3699"/>
                    <a:pt x="4535" y="3739"/>
                    <a:pt x="4529" y="3780"/>
                  </a:cubicBezTo>
                  <a:cubicBezTo>
                    <a:pt x="4524" y="3783"/>
                    <a:pt x="4521" y="3788"/>
                    <a:pt x="4516" y="3791"/>
                  </a:cubicBezTo>
                  <a:cubicBezTo>
                    <a:pt x="4521" y="3788"/>
                    <a:pt x="4524" y="3785"/>
                    <a:pt x="4528" y="3782"/>
                  </a:cubicBezTo>
                  <a:lnTo>
                    <a:pt x="4528" y="3782"/>
                  </a:lnTo>
                  <a:cubicBezTo>
                    <a:pt x="4464" y="3836"/>
                    <a:pt x="4396" y="3889"/>
                    <a:pt x="4337" y="3948"/>
                  </a:cubicBezTo>
                  <a:cubicBezTo>
                    <a:pt x="4283" y="4002"/>
                    <a:pt x="4228" y="4056"/>
                    <a:pt x="4171" y="4107"/>
                  </a:cubicBezTo>
                  <a:cubicBezTo>
                    <a:pt x="4172" y="4106"/>
                    <a:pt x="4173" y="4105"/>
                    <a:pt x="4175" y="4104"/>
                  </a:cubicBezTo>
                  <a:lnTo>
                    <a:pt x="4175" y="4104"/>
                  </a:lnTo>
                  <a:cubicBezTo>
                    <a:pt x="4120" y="4151"/>
                    <a:pt x="4062" y="4195"/>
                    <a:pt x="4008" y="4242"/>
                  </a:cubicBezTo>
                  <a:cubicBezTo>
                    <a:pt x="3948" y="4295"/>
                    <a:pt x="3889" y="4348"/>
                    <a:pt x="3829" y="4400"/>
                  </a:cubicBezTo>
                  <a:cubicBezTo>
                    <a:pt x="3831" y="4399"/>
                    <a:pt x="3832" y="4398"/>
                    <a:pt x="3834" y="4397"/>
                  </a:cubicBezTo>
                  <a:lnTo>
                    <a:pt x="3834" y="4397"/>
                  </a:lnTo>
                  <a:cubicBezTo>
                    <a:pt x="3757" y="4461"/>
                    <a:pt x="3678" y="4523"/>
                    <a:pt x="3604" y="4590"/>
                  </a:cubicBezTo>
                  <a:cubicBezTo>
                    <a:pt x="3558" y="4631"/>
                    <a:pt x="3512" y="4670"/>
                    <a:pt x="3467" y="4710"/>
                  </a:cubicBezTo>
                  <a:cubicBezTo>
                    <a:pt x="3487" y="4667"/>
                    <a:pt x="3508" y="4626"/>
                    <a:pt x="3525" y="4583"/>
                  </a:cubicBezTo>
                  <a:cubicBezTo>
                    <a:pt x="3551" y="4516"/>
                    <a:pt x="3568" y="4446"/>
                    <a:pt x="3587" y="4377"/>
                  </a:cubicBezTo>
                  <a:cubicBezTo>
                    <a:pt x="3605" y="4309"/>
                    <a:pt x="3628" y="4240"/>
                    <a:pt x="3642" y="4170"/>
                  </a:cubicBezTo>
                  <a:cubicBezTo>
                    <a:pt x="3660" y="4077"/>
                    <a:pt x="3673" y="3984"/>
                    <a:pt x="3676" y="3888"/>
                  </a:cubicBezTo>
                  <a:cubicBezTo>
                    <a:pt x="3679" y="3794"/>
                    <a:pt x="3677" y="3700"/>
                    <a:pt x="3675" y="3606"/>
                  </a:cubicBezTo>
                  <a:cubicBezTo>
                    <a:pt x="3674" y="3514"/>
                    <a:pt x="3677" y="3418"/>
                    <a:pt x="3666" y="3325"/>
                  </a:cubicBezTo>
                  <a:cubicBezTo>
                    <a:pt x="3654" y="3229"/>
                    <a:pt x="3643" y="3133"/>
                    <a:pt x="3638" y="3036"/>
                  </a:cubicBezTo>
                  <a:cubicBezTo>
                    <a:pt x="3633" y="2942"/>
                    <a:pt x="3626" y="2849"/>
                    <a:pt x="3621" y="2757"/>
                  </a:cubicBezTo>
                  <a:cubicBezTo>
                    <a:pt x="3614" y="2661"/>
                    <a:pt x="3618" y="2565"/>
                    <a:pt x="3611" y="2468"/>
                  </a:cubicBezTo>
                  <a:cubicBezTo>
                    <a:pt x="3597" y="2276"/>
                    <a:pt x="3567" y="2084"/>
                    <a:pt x="3540" y="1892"/>
                  </a:cubicBezTo>
                  <a:cubicBezTo>
                    <a:pt x="3530" y="1793"/>
                    <a:pt x="3525" y="1694"/>
                    <a:pt x="3518" y="1595"/>
                  </a:cubicBezTo>
                  <a:cubicBezTo>
                    <a:pt x="3510" y="1489"/>
                    <a:pt x="3499" y="1382"/>
                    <a:pt x="3493" y="1276"/>
                  </a:cubicBezTo>
                  <a:cubicBezTo>
                    <a:pt x="3486" y="1165"/>
                    <a:pt x="3490" y="1052"/>
                    <a:pt x="3482" y="941"/>
                  </a:cubicBezTo>
                  <a:cubicBezTo>
                    <a:pt x="3476" y="842"/>
                    <a:pt x="3455" y="750"/>
                    <a:pt x="3379" y="681"/>
                  </a:cubicBezTo>
                  <a:cubicBezTo>
                    <a:pt x="3343" y="649"/>
                    <a:pt x="3295" y="633"/>
                    <a:pt x="3247" y="633"/>
                  </a:cubicBezTo>
                  <a:cubicBezTo>
                    <a:pt x="3219" y="633"/>
                    <a:pt x="3192" y="639"/>
                    <a:pt x="3167" y="650"/>
                  </a:cubicBezTo>
                  <a:cubicBezTo>
                    <a:pt x="3077" y="696"/>
                    <a:pt x="3034" y="806"/>
                    <a:pt x="3079" y="897"/>
                  </a:cubicBezTo>
                  <a:cubicBezTo>
                    <a:pt x="3088" y="914"/>
                    <a:pt x="3099" y="930"/>
                    <a:pt x="3111" y="943"/>
                  </a:cubicBezTo>
                  <a:cubicBezTo>
                    <a:pt x="3116" y="1005"/>
                    <a:pt x="3115" y="1068"/>
                    <a:pt x="3116" y="1129"/>
                  </a:cubicBezTo>
                  <a:cubicBezTo>
                    <a:pt x="3117" y="1180"/>
                    <a:pt x="3120" y="1230"/>
                    <a:pt x="3123" y="1280"/>
                  </a:cubicBezTo>
                  <a:cubicBezTo>
                    <a:pt x="3128" y="1392"/>
                    <a:pt x="3140" y="1503"/>
                    <a:pt x="3149" y="1615"/>
                  </a:cubicBezTo>
                  <a:cubicBezTo>
                    <a:pt x="3157" y="1725"/>
                    <a:pt x="3158" y="1834"/>
                    <a:pt x="3174" y="1942"/>
                  </a:cubicBezTo>
                  <a:cubicBezTo>
                    <a:pt x="3189" y="2044"/>
                    <a:pt x="3204" y="2147"/>
                    <a:pt x="3217" y="2249"/>
                  </a:cubicBezTo>
                  <a:cubicBezTo>
                    <a:pt x="3227" y="2319"/>
                    <a:pt x="3235" y="2388"/>
                    <a:pt x="3239" y="2459"/>
                  </a:cubicBezTo>
                  <a:cubicBezTo>
                    <a:pt x="3244" y="2522"/>
                    <a:pt x="3244" y="2586"/>
                    <a:pt x="3246" y="2651"/>
                  </a:cubicBezTo>
                  <a:cubicBezTo>
                    <a:pt x="3251" y="2782"/>
                    <a:pt x="3261" y="2912"/>
                    <a:pt x="3268" y="3044"/>
                  </a:cubicBezTo>
                  <a:cubicBezTo>
                    <a:pt x="3271" y="3117"/>
                    <a:pt x="3278" y="3189"/>
                    <a:pt x="3286" y="3261"/>
                  </a:cubicBezTo>
                  <a:cubicBezTo>
                    <a:pt x="3294" y="3321"/>
                    <a:pt x="3301" y="3381"/>
                    <a:pt x="3302" y="3440"/>
                  </a:cubicBezTo>
                  <a:cubicBezTo>
                    <a:pt x="3305" y="3564"/>
                    <a:pt x="3310" y="3688"/>
                    <a:pt x="3309" y="3811"/>
                  </a:cubicBezTo>
                  <a:lnTo>
                    <a:pt x="3309" y="3811"/>
                  </a:lnTo>
                  <a:cubicBezTo>
                    <a:pt x="3309" y="3808"/>
                    <a:pt x="3310" y="3805"/>
                    <a:pt x="3310" y="3802"/>
                  </a:cubicBezTo>
                  <a:lnTo>
                    <a:pt x="3310" y="3802"/>
                  </a:lnTo>
                  <a:cubicBezTo>
                    <a:pt x="3310" y="3805"/>
                    <a:pt x="3310" y="3809"/>
                    <a:pt x="3309" y="3812"/>
                  </a:cubicBezTo>
                  <a:cubicBezTo>
                    <a:pt x="3307" y="3870"/>
                    <a:pt x="3303" y="3929"/>
                    <a:pt x="3297" y="3987"/>
                  </a:cubicBezTo>
                  <a:cubicBezTo>
                    <a:pt x="3289" y="4044"/>
                    <a:pt x="3278" y="4099"/>
                    <a:pt x="3264" y="4155"/>
                  </a:cubicBezTo>
                  <a:cubicBezTo>
                    <a:pt x="3233" y="4271"/>
                    <a:pt x="3204" y="4385"/>
                    <a:pt x="3161" y="4497"/>
                  </a:cubicBezTo>
                  <a:cubicBezTo>
                    <a:pt x="3127" y="4574"/>
                    <a:pt x="3088" y="4647"/>
                    <a:pt x="3047" y="4719"/>
                  </a:cubicBezTo>
                  <a:cubicBezTo>
                    <a:pt x="3013" y="4776"/>
                    <a:pt x="2976" y="4831"/>
                    <a:pt x="2937" y="4885"/>
                  </a:cubicBezTo>
                  <a:cubicBezTo>
                    <a:pt x="2884" y="4951"/>
                    <a:pt x="2826" y="5015"/>
                    <a:pt x="2767" y="5076"/>
                  </a:cubicBezTo>
                  <a:cubicBezTo>
                    <a:pt x="2595" y="5244"/>
                    <a:pt x="2409" y="5397"/>
                    <a:pt x="2258" y="5583"/>
                  </a:cubicBezTo>
                  <a:cubicBezTo>
                    <a:pt x="2231" y="5618"/>
                    <a:pt x="2218" y="5658"/>
                    <a:pt x="2216" y="5698"/>
                  </a:cubicBezTo>
                  <a:cubicBezTo>
                    <a:pt x="2193" y="5709"/>
                    <a:pt x="2170" y="5722"/>
                    <a:pt x="2146" y="5733"/>
                  </a:cubicBezTo>
                  <a:cubicBezTo>
                    <a:pt x="2068" y="5771"/>
                    <a:pt x="2031" y="5859"/>
                    <a:pt x="2049" y="5940"/>
                  </a:cubicBezTo>
                  <a:cubicBezTo>
                    <a:pt x="1996" y="5982"/>
                    <a:pt x="1945" y="6026"/>
                    <a:pt x="1892" y="6069"/>
                  </a:cubicBezTo>
                  <a:cubicBezTo>
                    <a:pt x="1802" y="6146"/>
                    <a:pt x="1717" y="6229"/>
                    <a:pt x="1629" y="6309"/>
                  </a:cubicBezTo>
                  <a:cubicBezTo>
                    <a:pt x="1639" y="6251"/>
                    <a:pt x="1644" y="6190"/>
                    <a:pt x="1643" y="6131"/>
                  </a:cubicBezTo>
                  <a:cubicBezTo>
                    <a:pt x="1642" y="6036"/>
                    <a:pt x="1628" y="5941"/>
                    <a:pt x="1615" y="5849"/>
                  </a:cubicBezTo>
                  <a:cubicBezTo>
                    <a:pt x="1603" y="5756"/>
                    <a:pt x="1591" y="5663"/>
                    <a:pt x="1579" y="5571"/>
                  </a:cubicBezTo>
                  <a:cubicBezTo>
                    <a:pt x="1569" y="5482"/>
                    <a:pt x="1554" y="5391"/>
                    <a:pt x="1527" y="5307"/>
                  </a:cubicBezTo>
                  <a:cubicBezTo>
                    <a:pt x="1500" y="5220"/>
                    <a:pt x="1463" y="5137"/>
                    <a:pt x="1429" y="5055"/>
                  </a:cubicBezTo>
                  <a:cubicBezTo>
                    <a:pt x="1391" y="4957"/>
                    <a:pt x="1363" y="4858"/>
                    <a:pt x="1334" y="4757"/>
                  </a:cubicBezTo>
                  <a:cubicBezTo>
                    <a:pt x="1318" y="4701"/>
                    <a:pt x="1302" y="4645"/>
                    <a:pt x="1283" y="4590"/>
                  </a:cubicBezTo>
                  <a:cubicBezTo>
                    <a:pt x="1268" y="4547"/>
                    <a:pt x="1252" y="4504"/>
                    <a:pt x="1228" y="4466"/>
                  </a:cubicBezTo>
                  <a:cubicBezTo>
                    <a:pt x="1212" y="4442"/>
                    <a:pt x="1192" y="4422"/>
                    <a:pt x="1171" y="4402"/>
                  </a:cubicBezTo>
                  <a:cubicBezTo>
                    <a:pt x="1138" y="4370"/>
                    <a:pt x="1096" y="4356"/>
                    <a:pt x="1053" y="4356"/>
                  </a:cubicBezTo>
                  <a:cubicBezTo>
                    <a:pt x="999" y="4356"/>
                    <a:pt x="945" y="4378"/>
                    <a:pt x="910" y="4418"/>
                  </a:cubicBezTo>
                  <a:cubicBezTo>
                    <a:pt x="844" y="4494"/>
                    <a:pt x="854" y="4600"/>
                    <a:pt x="919" y="4671"/>
                  </a:cubicBezTo>
                  <a:cubicBezTo>
                    <a:pt x="960" y="4782"/>
                    <a:pt x="985" y="4896"/>
                    <a:pt x="1021" y="5009"/>
                  </a:cubicBezTo>
                  <a:cubicBezTo>
                    <a:pt x="1056" y="5124"/>
                    <a:pt x="1103" y="5232"/>
                    <a:pt x="1148" y="5342"/>
                  </a:cubicBezTo>
                  <a:cubicBezTo>
                    <a:pt x="1159" y="5373"/>
                    <a:pt x="1169" y="5401"/>
                    <a:pt x="1179" y="5432"/>
                  </a:cubicBezTo>
                  <a:cubicBezTo>
                    <a:pt x="1200" y="5528"/>
                    <a:pt x="1214" y="5624"/>
                    <a:pt x="1227" y="5722"/>
                  </a:cubicBezTo>
                  <a:cubicBezTo>
                    <a:pt x="1238" y="5820"/>
                    <a:pt x="1252" y="5918"/>
                    <a:pt x="1266" y="6017"/>
                  </a:cubicBezTo>
                  <a:cubicBezTo>
                    <a:pt x="1269" y="6062"/>
                    <a:pt x="1272" y="6106"/>
                    <a:pt x="1274" y="6150"/>
                  </a:cubicBezTo>
                  <a:cubicBezTo>
                    <a:pt x="1272" y="6181"/>
                    <a:pt x="1270" y="6212"/>
                    <a:pt x="1267" y="6243"/>
                  </a:cubicBezTo>
                  <a:cubicBezTo>
                    <a:pt x="1264" y="6255"/>
                    <a:pt x="1262" y="6266"/>
                    <a:pt x="1260" y="6277"/>
                  </a:cubicBezTo>
                  <a:cubicBezTo>
                    <a:pt x="1255" y="6290"/>
                    <a:pt x="1251" y="6301"/>
                    <a:pt x="1246" y="6314"/>
                  </a:cubicBezTo>
                  <a:cubicBezTo>
                    <a:pt x="1232" y="6344"/>
                    <a:pt x="1219" y="6373"/>
                    <a:pt x="1203" y="6402"/>
                  </a:cubicBezTo>
                  <a:cubicBezTo>
                    <a:pt x="1158" y="6476"/>
                    <a:pt x="1109" y="6547"/>
                    <a:pt x="1056" y="6618"/>
                  </a:cubicBezTo>
                  <a:cubicBezTo>
                    <a:pt x="996" y="6695"/>
                    <a:pt x="932" y="6768"/>
                    <a:pt x="866" y="6840"/>
                  </a:cubicBezTo>
                  <a:cubicBezTo>
                    <a:pt x="792" y="6869"/>
                    <a:pt x="720" y="6901"/>
                    <a:pt x="657" y="6949"/>
                  </a:cubicBezTo>
                  <a:cubicBezTo>
                    <a:pt x="565" y="7018"/>
                    <a:pt x="430" y="7113"/>
                    <a:pt x="422" y="7239"/>
                  </a:cubicBezTo>
                  <a:cubicBezTo>
                    <a:pt x="403" y="7256"/>
                    <a:pt x="384" y="7272"/>
                    <a:pt x="366" y="7288"/>
                  </a:cubicBezTo>
                  <a:cubicBezTo>
                    <a:pt x="331" y="7316"/>
                    <a:pt x="297" y="7341"/>
                    <a:pt x="262" y="7367"/>
                  </a:cubicBezTo>
                  <a:cubicBezTo>
                    <a:pt x="200" y="7405"/>
                    <a:pt x="138" y="7444"/>
                    <a:pt x="82" y="7491"/>
                  </a:cubicBezTo>
                  <a:cubicBezTo>
                    <a:pt x="33" y="7532"/>
                    <a:pt x="1" y="7586"/>
                    <a:pt x="1" y="7651"/>
                  </a:cubicBezTo>
                  <a:cubicBezTo>
                    <a:pt x="1" y="7707"/>
                    <a:pt x="27" y="7765"/>
                    <a:pt x="73" y="7798"/>
                  </a:cubicBezTo>
                  <a:cubicBezTo>
                    <a:pt x="106" y="7822"/>
                    <a:pt x="146" y="7836"/>
                    <a:pt x="185" y="7836"/>
                  </a:cubicBezTo>
                  <a:cubicBezTo>
                    <a:pt x="186" y="7836"/>
                    <a:pt x="188" y="7836"/>
                    <a:pt x="190" y="7836"/>
                  </a:cubicBezTo>
                  <a:cubicBezTo>
                    <a:pt x="243" y="7835"/>
                    <a:pt x="297" y="7812"/>
                    <a:pt x="332" y="7766"/>
                  </a:cubicBezTo>
                  <a:cubicBezTo>
                    <a:pt x="334" y="7765"/>
                    <a:pt x="335" y="7763"/>
                    <a:pt x="336" y="7762"/>
                  </a:cubicBezTo>
                  <a:cubicBezTo>
                    <a:pt x="350" y="7750"/>
                    <a:pt x="364" y="7739"/>
                    <a:pt x="379" y="7728"/>
                  </a:cubicBezTo>
                  <a:cubicBezTo>
                    <a:pt x="441" y="7691"/>
                    <a:pt x="503" y="7652"/>
                    <a:pt x="560" y="7606"/>
                  </a:cubicBezTo>
                  <a:cubicBezTo>
                    <a:pt x="605" y="7570"/>
                    <a:pt x="647" y="7532"/>
                    <a:pt x="690" y="7494"/>
                  </a:cubicBezTo>
                  <a:cubicBezTo>
                    <a:pt x="726" y="7491"/>
                    <a:pt x="760" y="7478"/>
                    <a:pt x="786" y="7453"/>
                  </a:cubicBezTo>
                  <a:cubicBezTo>
                    <a:pt x="838" y="7403"/>
                    <a:pt x="888" y="7351"/>
                    <a:pt x="940" y="7300"/>
                  </a:cubicBezTo>
                  <a:cubicBezTo>
                    <a:pt x="1015" y="7246"/>
                    <a:pt x="1093" y="7193"/>
                    <a:pt x="1169" y="7141"/>
                  </a:cubicBezTo>
                  <a:cubicBezTo>
                    <a:pt x="1173" y="7140"/>
                    <a:pt x="1177" y="7140"/>
                    <a:pt x="1181" y="7138"/>
                  </a:cubicBezTo>
                  <a:cubicBezTo>
                    <a:pt x="1227" y="7134"/>
                    <a:pt x="1271" y="7130"/>
                    <a:pt x="1317" y="7130"/>
                  </a:cubicBezTo>
                  <a:cubicBezTo>
                    <a:pt x="1411" y="7137"/>
                    <a:pt x="1503" y="7148"/>
                    <a:pt x="1597" y="7159"/>
                  </a:cubicBezTo>
                  <a:cubicBezTo>
                    <a:pt x="1708" y="7176"/>
                    <a:pt x="1817" y="7198"/>
                    <a:pt x="1925" y="7224"/>
                  </a:cubicBezTo>
                  <a:cubicBezTo>
                    <a:pt x="2035" y="7254"/>
                    <a:pt x="2143" y="7291"/>
                    <a:pt x="2247" y="7333"/>
                  </a:cubicBezTo>
                  <a:cubicBezTo>
                    <a:pt x="2248" y="7334"/>
                    <a:pt x="2249" y="7334"/>
                    <a:pt x="2250" y="7335"/>
                  </a:cubicBezTo>
                  <a:lnTo>
                    <a:pt x="2252" y="7335"/>
                  </a:lnTo>
                  <a:cubicBezTo>
                    <a:pt x="2260" y="7339"/>
                    <a:pt x="2267" y="7342"/>
                    <a:pt x="2275" y="7344"/>
                  </a:cubicBezTo>
                  <a:cubicBezTo>
                    <a:pt x="2328" y="7365"/>
                    <a:pt x="2382" y="7382"/>
                    <a:pt x="2436" y="7396"/>
                  </a:cubicBezTo>
                  <a:cubicBezTo>
                    <a:pt x="2514" y="7415"/>
                    <a:pt x="2590" y="7432"/>
                    <a:pt x="2669" y="7444"/>
                  </a:cubicBezTo>
                  <a:lnTo>
                    <a:pt x="2671" y="7444"/>
                  </a:lnTo>
                  <a:cubicBezTo>
                    <a:pt x="2673" y="7445"/>
                    <a:pt x="2675" y="7445"/>
                    <a:pt x="2679" y="7445"/>
                  </a:cubicBezTo>
                  <a:lnTo>
                    <a:pt x="2674" y="7445"/>
                  </a:lnTo>
                  <a:cubicBezTo>
                    <a:pt x="2675" y="7445"/>
                    <a:pt x="2678" y="7445"/>
                    <a:pt x="2679" y="7446"/>
                  </a:cubicBezTo>
                  <a:lnTo>
                    <a:pt x="2685" y="7446"/>
                  </a:lnTo>
                  <a:cubicBezTo>
                    <a:pt x="2685" y="7446"/>
                    <a:pt x="2686" y="7446"/>
                    <a:pt x="2686" y="7446"/>
                  </a:cubicBezTo>
                  <a:lnTo>
                    <a:pt x="2686" y="7446"/>
                  </a:lnTo>
                  <a:cubicBezTo>
                    <a:pt x="2686" y="7446"/>
                    <a:pt x="2686" y="7446"/>
                    <a:pt x="2686" y="7446"/>
                  </a:cubicBezTo>
                  <a:lnTo>
                    <a:pt x="2686" y="7446"/>
                  </a:lnTo>
                  <a:cubicBezTo>
                    <a:pt x="2686" y="7446"/>
                    <a:pt x="2686" y="7446"/>
                    <a:pt x="2686" y="7446"/>
                  </a:cubicBezTo>
                  <a:lnTo>
                    <a:pt x="2686" y="7446"/>
                  </a:lnTo>
                  <a:cubicBezTo>
                    <a:pt x="2686" y="7446"/>
                    <a:pt x="2687" y="7446"/>
                    <a:pt x="2687" y="7446"/>
                  </a:cubicBezTo>
                  <a:lnTo>
                    <a:pt x="2687" y="7446"/>
                  </a:lnTo>
                  <a:cubicBezTo>
                    <a:pt x="2687" y="7446"/>
                    <a:pt x="2686" y="7446"/>
                    <a:pt x="2686" y="7446"/>
                  </a:cubicBezTo>
                  <a:lnTo>
                    <a:pt x="2686" y="7446"/>
                  </a:lnTo>
                  <a:cubicBezTo>
                    <a:pt x="2687" y="7446"/>
                    <a:pt x="2688" y="7447"/>
                    <a:pt x="2689" y="7447"/>
                  </a:cubicBezTo>
                  <a:cubicBezTo>
                    <a:pt x="2689" y="7447"/>
                    <a:pt x="2688" y="7446"/>
                    <a:pt x="2687" y="7446"/>
                  </a:cubicBezTo>
                  <a:lnTo>
                    <a:pt x="2687" y="7446"/>
                  </a:lnTo>
                  <a:cubicBezTo>
                    <a:pt x="2696" y="7447"/>
                    <a:pt x="2704" y="7447"/>
                    <a:pt x="2712" y="7447"/>
                  </a:cubicBezTo>
                  <a:cubicBezTo>
                    <a:pt x="2800" y="7446"/>
                    <a:pt x="2879" y="7392"/>
                    <a:pt x="2897" y="7301"/>
                  </a:cubicBezTo>
                  <a:cubicBezTo>
                    <a:pt x="2916" y="7206"/>
                    <a:pt x="2853" y="7097"/>
                    <a:pt x="2752" y="7082"/>
                  </a:cubicBezTo>
                  <a:cubicBezTo>
                    <a:pt x="2737" y="7081"/>
                    <a:pt x="2722" y="7078"/>
                    <a:pt x="2707" y="7076"/>
                  </a:cubicBezTo>
                  <a:lnTo>
                    <a:pt x="2707" y="7076"/>
                  </a:lnTo>
                  <a:cubicBezTo>
                    <a:pt x="2709" y="7077"/>
                    <a:pt x="2711" y="7077"/>
                    <a:pt x="2713" y="7077"/>
                  </a:cubicBezTo>
                  <a:cubicBezTo>
                    <a:pt x="2647" y="7069"/>
                    <a:pt x="2582" y="7052"/>
                    <a:pt x="2516" y="7036"/>
                  </a:cubicBezTo>
                  <a:cubicBezTo>
                    <a:pt x="2483" y="7025"/>
                    <a:pt x="2450" y="7016"/>
                    <a:pt x="2418" y="7003"/>
                  </a:cubicBezTo>
                  <a:cubicBezTo>
                    <a:pt x="2414" y="7002"/>
                    <a:pt x="2409" y="7000"/>
                    <a:pt x="2404" y="6999"/>
                  </a:cubicBezTo>
                  <a:cubicBezTo>
                    <a:pt x="2391" y="6992"/>
                    <a:pt x="2375" y="6986"/>
                    <a:pt x="2360" y="6981"/>
                  </a:cubicBezTo>
                  <a:cubicBezTo>
                    <a:pt x="2279" y="6947"/>
                    <a:pt x="2196" y="6918"/>
                    <a:pt x="2112" y="6893"/>
                  </a:cubicBezTo>
                  <a:cubicBezTo>
                    <a:pt x="1954" y="6845"/>
                    <a:pt x="1790" y="6814"/>
                    <a:pt x="1626" y="6793"/>
                  </a:cubicBezTo>
                  <a:cubicBezTo>
                    <a:pt x="1681" y="6747"/>
                    <a:pt x="1736" y="6703"/>
                    <a:pt x="1790" y="6658"/>
                  </a:cubicBezTo>
                  <a:cubicBezTo>
                    <a:pt x="1909" y="6562"/>
                    <a:pt x="2017" y="6453"/>
                    <a:pt x="2130" y="6352"/>
                  </a:cubicBezTo>
                  <a:cubicBezTo>
                    <a:pt x="2194" y="6299"/>
                    <a:pt x="2258" y="6249"/>
                    <a:pt x="2322" y="6196"/>
                  </a:cubicBezTo>
                  <a:cubicBezTo>
                    <a:pt x="2392" y="6137"/>
                    <a:pt x="2462" y="6077"/>
                    <a:pt x="2530" y="6017"/>
                  </a:cubicBezTo>
                  <a:lnTo>
                    <a:pt x="2530" y="6017"/>
                  </a:lnTo>
                  <a:cubicBezTo>
                    <a:pt x="2525" y="6022"/>
                    <a:pt x="2519" y="6027"/>
                    <a:pt x="2513" y="6033"/>
                  </a:cubicBezTo>
                  <a:cubicBezTo>
                    <a:pt x="2577" y="5979"/>
                    <a:pt x="2642" y="5926"/>
                    <a:pt x="2707" y="5875"/>
                  </a:cubicBezTo>
                  <a:cubicBezTo>
                    <a:pt x="2719" y="5867"/>
                    <a:pt x="2729" y="5859"/>
                    <a:pt x="2739" y="5850"/>
                  </a:cubicBezTo>
                  <a:cubicBezTo>
                    <a:pt x="2820" y="5813"/>
                    <a:pt x="2900" y="5775"/>
                    <a:pt x="2982" y="5742"/>
                  </a:cubicBezTo>
                  <a:cubicBezTo>
                    <a:pt x="3081" y="5705"/>
                    <a:pt x="3181" y="5667"/>
                    <a:pt x="3284" y="5638"/>
                  </a:cubicBezTo>
                  <a:cubicBezTo>
                    <a:pt x="3342" y="5626"/>
                    <a:pt x="3400" y="5614"/>
                    <a:pt x="3460" y="5606"/>
                  </a:cubicBezTo>
                  <a:cubicBezTo>
                    <a:pt x="3535" y="5597"/>
                    <a:pt x="3611" y="5596"/>
                    <a:pt x="3687" y="5596"/>
                  </a:cubicBezTo>
                  <a:cubicBezTo>
                    <a:pt x="3866" y="5600"/>
                    <a:pt x="4044" y="5611"/>
                    <a:pt x="4221" y="5635"/>
                  </a:cubicBezTo>
                  <a:cubicBezTo>
                    <a:pt x="4353" y="5653"/>
                    <a:pt x="4483" y="5677"/>
                    <a:pt x="4615" y="5692"/>
                  </a:cubicBezTo>
                  <a:cubicBezTo>
                    <a:pt x="4754" y="5708"/>
                    <a:pt x="4894" y="5719"/>
                    <a:pt x="5033" y="5738"/>
                  </a:cubicBezTo>
                  <a:cubicBezTo>
                    <a:pt x="5025" y="5738"/>
                    <a:pt x="5017" y="5735"/>
                    <a:pt x="5009" y="5735"/>
                  </a:cubicBezTo>
                  <a:cubicBezTo>
                    <a:pt x="5092" y="5747"/>
                    <a:pt x="5173" y="5766"/>
                    <a:pt x="5256" y="5780"/>
                  </a:cubicBezTo>
                  <a:cubicBezTo>
                    <a:pt x="5348" y="5796"/>
                    <a:pt x="5439" y="5810"/>
                    <a:pt x="5531" y="5819"/>
                  </a:cubicBezTo>
                  <a:cubicBezTo>
                    <a:pt x="5621" y="5828"/>
                    <a:pt x="5713" y="5831"/>
                    <a:pt x="5804" y="5835"/>
                  </a:cubicBezTo>
                  <a:cubicBezTo>
                    <a:pt x="5891" y="5839"/>
                    <a:pt x="5978" y="5847"/>
                    <a:pt x="6065" y="5853"/>
                  </a:cubicBezTo>
                  <a:cubicBezTo>
                    <a:pt x="6069" y="5854"/>
                    <a:pt x="6074" y="5854"/>
                    <a:pt x="6079" y="5854"/>
                  </a:cubicBezTo>
                  <a:cubicBezTo>
                    <a:pt x="6174" y="5854"/>
                    <a:pt x="6255" y="5778"/>
                    <a:pt x="6263" y="5682"/>
                  </a:cubicBezTo>
                  <a:cubicBezTo>
                    <a:pt x="6269" y="5580"/>
                    <a:pt x="6192" y="5495"/>
                    <a:pt x="6091" y="5485"/>
                  </a:cubicBezTo>
                  <a:cubicBezTo>
                    <a:pt x="5977" y="5474"/>
                    <a:pt x="5861" y="5468"/>
                    <a:pt x="5746" y="5462"/>
                  </a:cubicBezTo>
                  <a:cubicBezTo>
                    <a:pt x="5634" y="5459"/>
                    <a:pt x="5525" y="5447"/>
                    <a:pt x="5414" y="5432"/>
                  </a:cubicBezTo>
                  <a:cubicBezTo>
                    <a:pt x="5276" y="5409"/>
                    <a:pt x="5138" y="5377"/>
                    <a:pt x="4998" y="5361"/>
                  </a:cubicBezTo>
                  <a:cubicBezTo>
                    <a:pt x="4853" y="5344"/>
                    <a:pt x="4706" y="5333"/>
                    <a:pt x="4561" y="5313"/>
                  </a:cubicBezTo>
                  <a:cubicBezTo>
                    <a:pt x="4447" y="5297"/>
                    <a:pt x="4333" y="5276"/>
                    <a:pt x="4218" y="5261"/>
                  </a:cubicBezTo>
                  <a:cubicBezTo>
                    <a:pt x="4065" y="5243"/>
                    <a:pt x="3910" y="5231"/>
                    <a:pt x="3756" y="5228"/>
                  </a:cubicBezTo>
                  <a:cubicBezTo>
                    <a:pt x="3712" y="5227"/>
                    <a:pt x="3668" y="5225"/>
                    <a:pt x="3624" y="5225"/>
                  </a:cubicBezTo>
                  <a:cubicBezTo>
                    <a:pt x="3571" y="5225"/>
                    <a:pt x="3518" y="5227"/>
                    <a:pt x="3467" y="5233"/>
                  </a:cubicBezTo>
                  <a:cubicBezTo>
                    <a:pt x="3456" y="5235"/>
                    <a:pt x="3447" y="5236"/>
                    <a:pt x="3438" y="5237"/>
                  </a:cubicBezTo>
                  <a:cubicBezTo>
                    <a:pt x="3491" y="5185"/>
                    <a:pt x="3543" y="5134"/>
                    <a:pt x="3599" y="5085"/>
                  </a:cubicBezTo>
                  <a:cubicBezTo>
                    <a:pt x="3698" y="4999"/>
                    <a:pt x="3795" y="4912"/>
                    <a:pt x="3893" y="4826"/>
                  </a:cubicBezTo>
                  <a:cubicBezTo>
                    <a:pt x="4002" y="4735"/>
                    <a:pt x="4109" y="4645"/>
                    <a:pt x="4215" y="4551"/>
                  </a:cubicBezTo>
                  <a:lnTo>
                    <a:pt x="4215" y="4551"/>
                  </a:lnTo>
                  <a:cubicBezTo>
                    <a:pt x="4214" y="4552"/>
                    <a:pt x="4212" y="4553"/>
                    <a:pt x="4211" y="4554"/>
                  </a:cubicBezTo>
                  <a:cubicBezTo>
                    <a:pt x="4213" y="4552"/>
                    <a:pt x="4216" y="4550"/>
                    <a:pt x="4218" y="4549"/>
                  </a:cubicBezTo>
                  <a:lnTo>
                    <a:pt x="4218" y="4549"/>
                  </a:lnTo>
                  <a:cubicBezTo>
                    <a:pt x="4217" y="4549"/>
                    <a:pt x="4217" y="4549"/>
                    <a:pt x="4217" y="4549"/>
                  </a:cubicBezTo>
                  <a:lnTo>
                    <a:pt x="4217" y="4549"/>
                  </a:lnTo>
                  <a:cubicBezTo>
                    <a:pt x="4217" y="4549"/>
                    <a:pt x="4218" y="4549"/>
                    <a:pt x="4218" y="4548"/>
                  </a:cubicBezTo>
                  <a:lnTo>
                    <a:pt x="4218" y="4548"/>
                  </a:lnTo>
                  <a:cubicBezTo>
                    <a:pt x="4290" y="4486"/>
                    <a:pt x="4367" y="4429"/>
                    <a:pt x="4438" y="4365"/>
                  </a:cubicBezTo>
                  <a:cubicBezTo>
                    <a:pt x="4511" y="4298"/>
                    <a:pt x="4579" y="4225"/>
                    <a:pt x="4653" y="4160"/>
                  </a:cubicBezTo>
                  <a:cubicBezTo>
                    <a:pt x="4707" y="4114"/>
                    <a:pt x="4762" y="4069"/>
                    <a:pt x="4815" y="4021"/>
                  </a:cubicBezTo>
                  <a:cubicBezTo>
                    <a:pt x="4870" y="3971"/>
                    <a:pt x="4921" y="3918"/>
                    <a:pt x="4976" y="3867"/>
                  </a:cubicBezTo>
                  <a:cubicBezTo>
                    <a:pt x="4991" y="3852"/>
                    <a:pt x="5007" y="3837"/>
                    <a:pt x="5022" y="3822"/>
                  </a:cubicBezTo>
                  <a:cubicBezTo>
                    <a:pt x="5072" y="3795"/>
                    <a:pt x="5122" y="3769"/>
                    <a:pt x="5176" y="3746"/>
                  </a:cubicBezTo>
                  <a:cubicBezTo>
                    <a:pt x="5232" y="3726"/>
                    <a:pt x="5288" y="3708"/>
                    <a:pt x="5345" y="3693"/>
                  </a:cubicBezTo>
                  <a:lnTo>
                    <a:pt x="5345" y="3693"/>
                  </a:lnTo>
                  <a:cubicBezTo>
                    <a:pt x="5343" y="3693"/>
                    <a:pt x="5340" y="3694"/>
                    <a:pt x="5337" y="3694"/>
                  </a:cubicBezTo>
                  <a:cubicBezTo>
                    <a:pt x="5341" y="3693"/>
                    <a:pt x="5344" y="3693"/>
                    <a:pt x="5348" y="3692"/>
                  </a:cubicBezTo>
                  <a:cubicBezTo>
                    <a:pt x="5352" y="3691"/>
                    <a:pt x="5357" y="3690"/>
                    <a:pt x="5361" y="3689"/>
                  </a:cubicBezTo>
                  <a:lnTo>
                    <a:pt x="5361" y="3689"/>
                  </a:lnTo>
                  <a:cubicBezTo>
                    <a:pt x="5357" y="3690"/>
                    <a:pt x="5353" y="3691"/>
                    <a:pt x="5350" y="3692"/>
                  </a:cubicBezTo>
                  <a:cubicBezTo>
                    <a:pt x="5443" y="3670"/>
                    <a:pt x="5536" y="3655"/>
                    <a:pt x="5631" y="3645"/>
                  </a:cubicBezTo>
                  <a:cubicBezTo>
                    <a:pt x="5812" y="3628"/>
                    <a:pt x="5994" y="3613"/>
                    <a:pt x="6176" y="3613"/>
                  </a:cubicBezTo>
                  <a:cubicBezTo>
                    <a:pt x="6321" y="3617"/>
                    <a:pt x="6466" y="3623"/>
                    <a:pt x="6610" y="3625"/>
                  </a:cubicBezTo>
                  <a:cubicBezTo>
                    <a:pt x="6759" y="3625"/>
                    <a:pt x="6906" y="3617"/>
                    <a:pt x="7054" y="3609"/>
                  </a:cubicBezTo>
                  <a:cubicBezTo>
                    <a:pt x="7196" y="3603"/>
                    <a:pt x="7337" y="3593"/>
                    <a:pt x="7478" y="3584"/>
                  </a:cubicBezTo>
                  <a:cubicBezTo>
                    <a:pt x="7547" y="3580"/>
                    <a:pt x="7615" y="3576"/>
                    <a:pt x="7683" y="3571"/>
                  </a:cubicBezTo>
                  <a:cubicBezTo>
                    <a:pt x="7735" y="3566"/>
                    <a:pt x="7789" y="3564"/>
                    <a:pt x="7839" y="3548"/>
                  </a:cubicBezTo>
                  <a:cubicBezTo>
                    <a:pt x="7935" y="3516"/>
                    <a:pt x="7989" y="3410"/>
                    <a:pt x="7958" y="3315"/>
                  </a:cubicBezTo>
                  <a:cubicBezTo>
                    <a:pt x="7933" y="3237"/>
                    <a:pt x="7858" y="3187"/>
                    <a:pt x="7780" y="3187"/>
                  </a:cubicBezTo>
                  <a:cubicBezTo>
                    <a:pt x="7764" y="3187"/>
                    <a:pt x="7747" y="3189"/>
                    <a:pt x="7731" y="3193"/>
                  </a:cubicBezTo>
                  <a:cubicBezTo>
                    <a:pt x="7725" y="3195"/>
                    <a:pt x="7718" y="3196"/>
                    <a:pt x="7711" y="3197"/>
                  </a:cubicBezTo>
                  <a:cubicBezTo>
                    <a:pt x="7518" y="3213"/>
                    <a:pt x="7325" y="3224"/>
                    <a:pt x="7132" y="3235"/>
                  </a:cubicBezTo>
                  <a:cubicBezTo>
                    <a:pt x="6935" y="3245"/>
                    <a:pt x="6739" y="3254"/>
                    <a:pt x="6543" y="3254"/>
                  </a:cubicBezTo>
                  <a:cubicBezTo>
                    <a:pt x="6546" y="3254"/>
                    <a:pt x="6550" y="3254"/>
                    <a:pt x="6553" y="3255"/>
                  </a:cubicBezTo>
                  <a:lnTo>
                    <a:pt x="6537" y="3254"/>
                  </a:lnTo>
                  <a:lnTo>
                    <a:pt x="6535" y="3254"/>
                  </a:lnTo>
                  <a:cubicBezTo>
                    <a:pt x="6405" y="3251"/>
                    <a:pt x="6274" y="3243"/>
                    <a:pt x="6144" y="3243"/>
                  </a:cubicBezTo>
                  <a:cubicBezTo>
                    <a:pt x="6101" y="3243"/>
                    <a:pt x="6058" y="3244"/>
                    <a:pt x="6016" y="3246"/>
                  </a:cubicBezTo>
                  <a:cubicBezTo>
                    <a:pt x="5860" y="3253"/>
                    <a:pt x="5705" y="3265"/>
                    <a:pt x="5550" y="3284"/>
                  </a:cubicBezTo>
                  <a:cubicBezTo>
                    <a:pt x="5575" y="3256"/>
                    <a:pt x="5602" y="3228"/>
                    <a:pt x="5628" y="3200"/>
                  </a:cubicBezTo>
                  <a:cubicBezTo>
                    <a:pt x="5732" y="3092"/>
                    <a:pt x="5846" y="2993"/>
                    <a:pt x="5951" y="2885"/>
                  </a:cubicBezTo>
                  <a:cubicBezTo>
                    <a:pt x="6082" y="2749"/>
                    <a:pt x="6219" y="2616"/>
                    <a:pt x="6349" y="2479"/>
                  </a:cubicBezTo>
                  <a:cubicBezTo>
                    <a:pt x="6484" y="2336"/>
                    <a:pt x="6625" y="2196"/>
                    <a:pt x="6768" y="2060"/>
                  </a:cubicBezTo>
                  <a:cubicBezTo>
                    <a:pt x="6903" y="1931"/>
                    <a:pt x="7017" y="1781"/>
                    <a:pt x="7135" y="1635"/>
                  </a:cubicBezTo>
                  <a:cubicBezTo>
                    <a:pt x="7192" y="1563"/>
                    <a:pt x="7252" y="1493"/>
                    <a:pt x="7310" y="1423"/>
                  </a:cubicBezTo>
                  <a:cubicBezTo>
                    <a:pt x="7359" y="1363"/>
                    <a:pt x="7413" y="1303"/>
                    <a:pt x="7459" y="1239"/>
                  </a:cubicBezTo>
                  <a:cubicBezTo>
                    <a:pt x="7517" y="1157"/>
                    <a:pt x="7508" y="1044"/>
                    <a:pt x="7427" y="980"/>
                  </a:cubicBezTo>
                  <a:cubicBezTo>
                    <a:pt x="7394" y="954"/>
                    <a:pt x="7352" y="941"/>
                    <a:pt x="7311" y="941"/>
                  </a:cubicBezTo>
                  <a:cubicBezTo>
                    <a:pt x="7255" y="941"/>
                    <a:pt x="7199" y="964"/>
                    <a:pt x="7166" y="1012"/>
                  </a:cubicBezTo>
                  <a:cubicBezTo>
                    <a:pt x="7128" y="1065"/>
                    <a:pt x="7084" y="1115"/>
                    <a:pt x="7042" y="1166"/>
                  </a:cubicBezTo>
                  <a:cubicBezTo>
                    <a:pt x="6998" y="1220"/>
                    <a:pt x="6953" y="1272"/>
                    <a:pt x="6910" y="1326"/>
                  </a:cubicBezTo>
                  <a:cubicBezTo>
                    <a:pt x="6818" y="1437"/>
                    <a:pt x="6729" y="1551"/>
                    <a:pt x="6636" y="1662"/>
                  </a:cubicBezTo>
                  <a:cubicBezTo>
                    <a:pt x="6556" y="1752"/>
                    <a:pt x="6469" y="1833"/>
                    <a:pt x="6384" y="1915"/>
                  </a:cubicBezTo>
                  <a:cubicBezTo>
                    <a:pt x="6295" y="2001"/>
                    <a:pt x="6209" y="2089"/>
                    <a:pt x="6124" y="2179"/>
                  </a:cubicBezTo>
                  <a:cubicBezTo>
                    <a:pt x="6058" y="2249"/>
                    <a:pt x="5990" y="2316"/>
                    <a:pt x="5923" y="2385"/>
                  </a:cubicBezTo>
                  <a:cubicBezTo>
                    <a:pt x="5933" y="2321"/>
                    <a:pt x="5945" y="2256"/>
                    <a:pt x="5956" y="2191"/>
                  </a:cubicBezTo>
                  <a:lnTo>
                    <a:pt x="5956" y="2191"/>
                  </a:lnTo>
                  <a:cubicBezTo>
                    <a:pt x="5956" y="2191"/>
                    <a:pt x="5956" y="2191"/>
                    <a:pt x="5956" y="2192"/>
                  </a:cubicBezTo>
                  <a:lnTo>
                    <a:pt x="5956" y="2192"/>
                  </a:lnTo>
                  <a:cubicBezTo>
                    <a:pt x="5983" y="2056"/>
                    <a:pt x="6005" y="1921"/>
                    <a:pt x="6013" y="1782"/>
                  </a:cubicBezTo>
                  <a:cubicBezTo>
                    <a:pt x="6021" y="1653"/>
                    <a:pt x="6026" y="1524"/>
                    <a:pt x="6033" y="1395"/>
                  </a:cubicBezTo>
                  <a:cubicBezTo>
                    <a:pt x="6049" y="1205"/>
                    <a:pt x="6082" y="1016"/>
                    <a:pt x="6089" y="824"/>
                  </a:cubicBezTo>
                  <a:cubicBezTo>
                    <a:pt x="6091" y="719"/>
                    <a:pt x="6094" y="613"/>
                    <a:pt x="6098" y="507"/>
                  </a:cubicBezTo>
                  <a:cubicBezTo>
                    <a:pt x="6100" y="401"/>
                    <a:pt x="6107" y="286"/>
                    <a:pt x="6083" y="179"/>
                  </a:cubicBezTo>
                  <a:cubicBezTo>
                    <a:pt x="6081" y="109"/>
                    <a:pt x="6038" y="42"/>
                    <a:pt x="5970" y="15"/>
                  </a:cubicBezTo>
                  <a:cubicBezTo>
                    <a:pt x="5947" y="5"/>
                    <a:pt x="5924" y="1"/>
                    <a:pt x="59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4" name="Google Shape;2134;p42"/>
            <p:cNvSpPr/>
            <p:nvPr/>
          </p:nvSpPr>
          <p:spPr>
            <a:xfrm flipH="1">
              <a:off x="6963558" y="2558180"/>
              <a:ext cx="183" cy="62"/>
            </a:xfrm>
            <a:custGeom>
              <a:avLst/>
              <a:gdLst/>
              <a:ahLst/>
              <a:cxnLst/>
              <a:rect l="l" t="t" r="r" b="b"/>
              <a:pathLst>
                <a:path w="3" h="1" extrusionOk="0">
                  <a:moveTo>
                    <a:pt x="3" y="1"/>
                  </a:moveTo>
                  <a:lnTo>
                    <a:pt x="3" y="1"/>
                  </a:lnTo>
                  <a:cubicBezTo>
                    <a:pt x="1" y="1"/>
                    <a:pt x="0" y="1"/>
                    <a:pt x="0" y="1"/>
                  </a:cubicBezTo>
                  <a:cubicBezTo>
                    <a:pt x="1" y="1"/>
                    <a:pt x="1" y="1"/>
                    <a:pt x="3"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2135" name="Google Shape;2135;p42"/>
            <p:cNvSpPr/>
            <p:nvPr/>
          </p:nvSpPr>
          <p:spPr>
            <a:xfrm flipH="1">
              <a:off x="6991366" y="2375474"/>
              <a:ext cx="23347" cy="22900"/>
            </a:xfrm>
            <a:custGeom>
              <a:avLst/>
              <a:gdLst/>
              <a:ahLst/>
              <a:cxnLst/>
              <a:rect l="l" t="t" r="r" b="b"/>
              <a:pathLst>
                <a:path w="382" h="370" extrusionOk="0">
                  <a:moveTo>
                    <a:pt x="184" y="0"/>
                  </a:moveTo>
                  <a:cubicBezTo>
                    <a:pt x="183" y="0"/>
                    <a:pt x="182" y="0"/>
                    <a:pt x="181" y="0"/>
                  </a:cubicBezTo>
                  <a:cubicBezTo>
                    <a:pt x="80" y="1"/>
                    <a:pt x="1" y="99"/>
                    <a:pt x="6" y="196"/>
                  </a:cubicBezTo>
                  <a:cubicBezTo>
                    <a:pt x="13" y="298"/>
                    <a:pt x="99" y="370"/>
                    <a:pt x="197" y="370"/>
                  </a:cubicBezTo>
                  <a:cubicBezTo>
                    <a:pt x="199" y="370"/>
                    <a:pt x="200" y="370"/>
                    <a:pt x="202" y="370"/>
                  </a:cubicBezTo>
                  <a:cubicBezTo>
                    <a:pt x="303" y="368"/>
                    <a:pt x="381" y="271"/>
                    <a:pt x="376" y="175"/>
                  </a:cubicBezTo>
                  <a:cubicBezTo>
                    <a:pt x="370" y="72"/>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6" name="Google Shape;2136;p42"/>
            <p:cNvSpPr/>
            <p:nvPr/>
          </p:nvSpPr>
          <p:spPr>
            <a:xfrm flipH="1">
              <a:off x="6963863" y="2354678"/>
              <a:ext cx="23286" cy="22962"/>
            </a:xfrm>
            <a:custGeom>
              <a:avLst/>
              <a:gdLst/>
              <a:ahLst/>
              <a:cxnLst/>
              <a:rect l="l" t="t" r="r" b="b"/>
              <a:pathLst>
                <a:path w="381" h="371" extrusionOk="0">
                  <a:moveTo>
                    <a:pt x="182" y="0"/>
                  </a:moveTo>
                  <a:cubicBezTo>
                    <a:pt x="181" y="0"/>
                    <a:pt x="181" y="0"/>
                    <a:pt x="180" y="0"/>
                  </a:cubicBezTo>
                  <a:cubicBezTo>
                    <a:pt x="79" y="2"/>
                    <a:pt x="0" y="100"/>
                    <a:pt x="6" y="196"/>
                  </a:cubicBezTo>
                  <a:cubicBezTo>
                    <a:pt x="12" y="299"/>
                    <a:pt x="98" y="371"/>
                    <a:pt x="198" y="371"/>
                  </a:cubicBezTo>
                  <a:cubicBezTo>
                    <a:pt x="199" y="371"/>
                    <a:pt x="200" y="371"/>
                    <a:pt x="200" y="371"/>
                  </a:cubicBezTo>
                  <a:cubicBezTo>
                    <a:pt x="302" y="369"/>
                    <a:pt x="381" y="272"/>
                    <a:pt x="375" y="175"/>
                  </a:cubicBezTo>
                  <a:cubicBezTo>
                    <a:pt x="368" y="72"/>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7" name="Google Shape;2137;p42"/>
            <p:cNvSpPr/>
            <p:nvPr/>
          </p:nvSpPr>
          <p:spPr>
            <a:xfrm flipH="1">
              <a:off x="6703992" y="2255216"/>
              <a:ext cx="23347" cy="22900"/>
            </a:xfrm>
            <a:custGeom>
              <a:avLst/>
              <a:gdLst/>
              <a:ahLst/>
              <a:cxnLst/>
              <a:rect l="l" t="t" r="r" b="b"/>
              <a:pathLst>
                <a:path w="382" h="370" extrusionOk="0">
                  <a:moveTo>
                    <a:pt x="184" y="0"/>
                  </a:moveTo>
                  <a:cubicBezTo>
                    <a:pt x="183" y="0"/>
                    <a:pt x="182" y="1"/>
                    <a:pt x="181" y="1"/>
                  </a:cubicBezTo>
                  <a:cubicBezTo>
                    <a:pt x="80" y="2"/>
                    <a:pt x="1" y="99"/>
                    <a:pt x="6" y="196"/>
                  </a:cubicBezTo>
                  <a:cubicBezTo>
                    <a:pt x="13" y="299"/>
                    <a:pt x="100" y="370"/>
                    <a:pt x="200" y="370"/>
                  </a:cubicBezTo>
                  <a:cubicBezTo>
                    <a:pt x="200" y="370"/>
                    <a:pt x="201" y="370"/>
                    <a:pt x="202" y="370"/>
                  </a:cubicBezTo>
                  <a:cubicBezTo>
                    <a:pt x="303" y="369"/>
                    <a:pt x="381" y="272"/>
                    <a:pt x="377"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8" name="Google Shape;2138;p42"/>
            <p:cNvSpPr/>
            <p:nvPr/>
          </p:nvSpPr>
          <p:spPr>
            <a:xfrm flipH="1">
              <a:off x="6624356" y="2864548"/>
              <a:ext cx="479406" cy="346474"/>
            </a:xfrm>
            <a:custGeom>
              <a:avLst/>
              <a:gdLst/>
              <a:ahLst/>
              <a:cxnLst/>
              <a:rect l="l" t="t" r="r" b="b"/>
              <a:pathLst>
                <a:path w="7844" h="5598" extrusionOk="0">
                  <a:moveTo>
                    <a:pt x="6188" y="1336"/>
                  </a:moveTo>
                  <a:cubicBezTo>
                    <a:pt x="6186" y="1340"/>
                    <a:pt x="6185" y="1344"/>
                    <a:pt x="6183" y="1348"/>
                  </a:cubicBezTo>
                  <a:lnTo>
                    <a:pt x="6183" y="1348"/>
                  </a:lnTo>
                  <a:lnTo>
                    <a:pt x="6188" y="1336"/>
                  </a:lnTo>
                  <a:close/>
                  <a:moveTo>
                    <a:pt x="5028" y="2881"/>
                  </a:moveTo>
                  <a:lnTo>
                    <a:pt x="5028" y="2881"/>
                  </a:lnTo>
                  <a:cubicBezTo>
                    <a:pt x="5028" y="2881"/>
                    <a:pt x="5028" y="2881"/>
                    <a:pt x="5028" y="2882"/>
                  </a:cubicBezTo>
                  <a:lnTo>
                    <a:pt x="5028" y="2882"/>
                  </a:lnTo>
                  <a:cubicBezTo>
                    <a:pt x="5028" y="2881"/>
                    <a:pt x="5028" y="2881"/>
                    <a:pt x="5028" y="2881"/>
                  </a:cubicBezTo>
                  <a:close/>
                  <a:moveTo>
                    <a:pt x="5099" y="3277"/>
                  </a:moveTo>
                  <a:cubicBezTo>
                    <a:pt x="5099" y="3277"/>
                    <a:pt x="5099" y="3277"/>
                    <a:pt x="5100" y="3277"/>
                  </a:cubicBezTo>
                  <a:lnTo>
                    <a:pt x="5099" y="3277"/>
                  </a:lnTo>
                  <a:close/>
                  <a:moveTo>
                    <a:pt x="1233" y="3932"/>
                  </a:moveTo>
                  <a:cubicBezTo>
                    <a:pt x="1233" y="3933"/>
                    <a:pt x="1233" y="3934"/>
                    <a:pt x="1234" y="3934"/>
                  </a:cubicBezTo>
                  <a:cubicBezTo>
                    <a:pt x="1234" y="3933"/>
                    <a:pt x="1233" y="3933"/>
                    <a:pt x="1233" y="3932"/>
                  </a:cubicBezTo>
                  <a:close/>
                  <a:moveTo>
                    <a:pt x="3529" y="1"/>
                  </a:moveTo>
                  <a:cubicBezTo>
                    <a:pt x="3516" y="1"/>
                    <a:pt x="3503" y="2"/>
                    <a:pt x="3490" y="5"/>
                  </a:cubicBezTo>
                  <a:cubicBezTo>
                    <a:pt x="3423" y="21"/>
                    <a:pt x="3373" y="75"/>
                    <a:pt x="3354" y="139"/>
                  </a:cubicBezTo>
                  <a:cubicBezTo>
                    <a:pt x="3327" y="222"/>
                    <a:pt x="3318" y="308"/>
                    <a:pt x="3309" y="394"/>
                  </a:cubicBezTo>
                  <a:cubicBezTo>
                    <a:pt x="3294" y="546"/>
                    <a:pt x="3272" y="701"/>
                    <a:pt x="3264" y="854"/>
                  </a:cubicBezTo>
                  <a:cubicBezTo>
                    <a:pt x="3250" y="1149"/>
                    <a:pt x="3264" y="1446"/>
                    <a:pt x="3239" y="1741"/>
                  </a:cubicBezTo>
                  <a:cubicBezTo>
                    <a:pt x="3226" y="1849"/>
                    <a:pt x="3206" y="1955"/>
                    <a:pt x="3191" y="2063"/>
                  </a:cubicBezTo>
                  <a:cubicBezTo>
                    <a:pt x="3176" y="2171"/>
                    <a:pt x="3166" y="2279"/>
                    <a:pt x="3144" y="2386"/>
                  </a:cubicBezTo>
                  <a:cubicBezTo>
                    <a:pt x="3119" y="2484"/>
                    <a:pt x="3094" y="2582"/>
                    <a:pt x="3075" y="2681"/>
                  </a:cubicBezTo>
                  <a:cubicBezTo>
                    <a:pt x="3056" y="2773"/>
                    <a:pt x="3035" y="2865"/>
                    <a:pt x="3014" y="2958"/>
                  </a:cubicBezTo>
                  <a:cubicBezTo>
                    <a:pt x="3005" y="2996"/>
                    <a:pt x="2993" y="3034"/>
                    <a:pt x="2981" y="3073"/>
                  </a:cubicBezTo>
                  <a:cubicBezTo>
                    <a:pt x="2964" y="3111"/>
                    <a:pt x="2947" y="3149"/>
                    <a:pt x="2927" y="3185"/>
                  </a:cubicBezTo>
                  <a:cubicBezTo>
                    <a:pt x="2878" y="3273"/>
                    <a:pt x="2824" y="3358"/>
                    <a:pt x="2767" y="3443"/>
                  </a:cubicBezTo>
                  <a:cubicBezTo>
                    <a:pt x="2736" y="3485"/>
                    <a:pt x="2704" y="3526"/>
                    <a:pt x="2669" y="3567"/>
                  </a:cubicBezTo>
                  <a:cubicBezTo>
                    <a:pt x="2650" y="3587"/>
                    <a:pt x="2631" y="3606"/>
                    <a:pt x="2610" y="3625"/>
                  </a:cubicBezTo>
                  <a:cubicBezTo>
                    <a:pt x="2555" y="3668"/>
                    <a:pt x="2497" y="3706"/>
                    <a:pt x="2439" y="3743"/>
                  </a:cubicBezTo>
                  <a:cubicBezTo>
                    <a:pt x="2371" y="3787"/>
                    <a:pt x="2305" y="3830"/>
                    <a:pt x="2239" y="3875"/>
                  </a:cubicBezTo>
                  <a:cubicBezTo>
                    <a:pt x="2215" y="3892"/>
                    <a:pt x="2198" y="3916"/>
                    <a:pt x="2185" y="3941"/>
                  </a:cubicBezTo>
                  <a:cubicBezTo>
                    <a:pt x="2156" y="3955"/>
                    <a:pt x="2127" y="3968"/>
                    <a:pt x="2097" y="3981"/>
                  </a:cubicBezTo>
                  <a:cubicBezTo>
                    <a:pt x="2064" y="3986"/>
                    <a:pt x="2031" y="3989"/>
                    <a:pt x="1997" y="3996"/>
                  </a:cubicBezTo>
                  <a:cubicBezTo>
                    <a:pt x="1875" y="4017"/>
                    <a:pt x="1706" y="4036"/>
                    <a:pt x="1675" y="4180"/>
                  </a:cubicBezTo>
                  <a:cubicBezTo>
                    <a:pt x="1604" y="4215"/>
                    <a:pt x="1533" y="4248"/>
                    <a:pt x="1463" y="4284"/>
                  </a:cubicBezTo>
                  <a:cubicBezTo>
                    <a:pt x="1399" y="4319"/>
                    <a:pt x="1335" y="4354"/>
                    <a:pt x="1271" y="4388"/>
                  </a:cubicBezTo>
                  <a:cubicBezTo>
                    <a:pt x="1284" y="4361"/>
                    <a:pt x="1292" y="4330"/>
                    <a:pt x="1290" y="4297"/>
                  </a:cubicBezTo>
                  <a:cubicBezTo>
                    <a:pt x="1278" y="4173"/>
                    <a:pt x="1254" y="4054"/>
                    <a:pt x="1233" y="3931"/>
                  </a:cubicBezTo>
                  <a:lnTo>
                    <a:pt x="1233" y="3931"/>
                  </a:lnTo>
                  <a:cubicBezTo>
                    <a:pt x="1233" y="3931"/>
                    <a:pt x="1233" y="3932"/>
                    <a:pt x="1233" y="3932"/>
                  </a:cubicBezTo>
                  <a:lnTo>
                    <a:pt x="1233" y="3932"/>
                  </a:lnTo>
                  <a:cubicBezTo>
                    <a:pt x="1195" y="3705"/>
                    <a:pt x="1165" y="3479"/>
                    <a:pt x="1127" y="3253"/>
                  </a:cubicBezTo>
                  <a:lnTo>
                    <a:pt x="1127" y="3253"/>
                  </a:lnTo>
                  <a:cubicBezTo>
                    <a:pt x="1128" y="3255"/>
                    <a:pt x="1128" y="3256"/>
                    <a:pt x="1128" y="3257"/>
                  </a:cubicBezTo>
                  <a:cubicBezTo>
                    <a:pt x="1114" y="3167"/>
                    <a:pt x="1104" y="3077"/>
                    <a:pt x="1095" y="2986"/>
                  </a:cubicBezTo>
                  <a:cubicBezTo>
                    <a:pt x="1088" y="2917"/>
                    <a:pt x="1088" y="2839"/>
                    <a:pt x="1063" y="2773"/>
                  </a:cubicBezTo>
                  <a:cubicBezTo>
                    <a:pt x="1036" y="2701"/>
                    <a:pt x="964" y="2656"/>
                    <a:pt x="890" y="2656"/>
                  </a:cubicBezTo>
                  <a:cubicBezTo>
                    <a:pt x="867" y="2656"/>
                    <a:pt x="845" y="2660"/>
                    <a:pt x="823" y="2669"/>
                  </a:cubicBezTo>
                  <a:cubicBezTo>
                    <a:pt x="737" y="2702"/>
                    <a:pt x="693" y="2794"/>
                    <a:pt x="711" y="2881"/>
                  </a:cubicBezTo>
                  <a:cubicBezTo>
                    <a:pt x="711" y="2884"/>
                    <a:pt x="712" y="2885"/>
                    <a:pt x="712" y="2886"/>
                  </a:cubicBezTo>
                  <a:lnTo>
                    <a:pt x="711" y="2885"/>
                  </a:lnTo>
                  <a:lnTo>
                    <a:pt x="711" y="2885"/>
                  </a:lnTo>
                  <a:cubicBezTo>
                    <a:pt x="712" y="2886"/>
                    <a:pt x="712" y="2887"/>
                    <a:pt x="712" y="2888"/>
                  </a:cubicBezTo>
                  <a:cubicBezTo>
                    <a:pt x="724" y="2974"/>
                    <a:pt x="730" y="3061"/>
                    <a:pt x="740" y="3147"/>
                  </a:cubicBezTo>
                  <a:cubicBezTo>
                    <a:pt x="749" y="3245"/>
                    <a:pt x="767" y="3342"/>
                    <a:pt x="785" y="3439"/>
                  </a:cubicBezTo>
                  <a:cubicBezTo>
                    <a:pt x="784" y="3436"/>
                    <a:pt x="784" y="3432"/>
                    <a:pt x="783" y="3428"/>
                  </a:cubicBezTo>
                  <a:lnTo>
                    <a:pt x="783" y="3428"/>
                  </a:lnTo>
                  <a:lnTo>
                    <a:pt x="785" y="3445"/>
                  </a:lnTo>
                  <a:cubicBezTo>
                    <a:pt x="786" y="3447"/>
                    <a:pt x="786" y="3450"/>
                    <a:pt x="787" y="3453"/>
                  </a:cubicBezTo>
                  <a:lnTo>
                    <a:pt x="787" y="3453"/>
                  </a:lnTo>
                  <a:cubicBezTo>
                    <a:pt x="823" y="3689"/>
                    <a:pt x="855" y="3927"/>
                    <a:pt x="900" y="4163"/>
                  </a:cubicBezTo>
                  <a:cubicBezTo>
                    <a:pt x="909" y="4220"/>
                    <a:pt x="916" y="4277"/>
                    <a:pt x="920" y="4335"/>
                  </a:cubicBezTo>
                  <a:cubicBezTo>
                    <a:pt x="928" y="4418"/>
                    <a:pt x="996" y="4481"/>
                    <a:pt x="1075" y="4495"/>
                  </a:cubicBezTo>
                  <a:cubicBezTo>
                    <a:pt x="961" y="4558"/>
                    <a:pt x="845" y="4617"/>
                    <a:pt x="730" y="4677"/>
                  </a:cubicBezTo>
                  <a:cubicBezTo>
                    <a:pt x="591" y="4744"/>
                    <a:pt x="446" y="4801"/>
                    <a:pt x="301" y="4855"/>
                  </a:cubicBezTo>
                  <a:cubicBezTo>
                    <a:pt x="210" y="4883"/>
                    <a:pt x="98" y="4903"/>
                    <a:pt x="49" y="4992"/>
                  </a:cubicBezTo>
                  <a:cubicBezTo>
                    <a:pt x="1" y="5080"/>
                    <a:pt x="28" y="5195"/>
                    <a:pt x="118" y="5245"/>
                  </a:cubicBezTo>
                  <a:cubicBezTo>
                    <a:pt x="146" y="5262"/>
                    <a:pt x="178" y="5269"/>
                    <a:pt x="211" y="5269"/>
                  </a:cubicBezTo>
                  <a:cubicBezTo>
                    <a:pt x="246" y="5269"/>
                    <a:pt x="281" y="5259"/>
                    <a:pt x="311" y="5239"/>
                  </a:cubicBezTo>
                  <a:cubicBezTo>
                    <a:pt x="374" y="5220"/>
                    <a:pt x="435" y="5199"/>
                    <a:pt x="497" y="5176"/>
                  </a:cubicBezTo>
                  <a:cubicBezTo>
                    <a:pt x="562" y="5152"/>
                    <a:pt x="628" y="5125"/>
                    <a:pt x="693" y="5098"/>
                  </a:cubicBezTo>
                  <a:cubicBezTo>
                    <a:pt x="829" y="5042"/>
                    <a:pt x="958" y="4974"/>
                    <a:pt x="1090" y="4906"/>
                  </a:cubicBezTo>
                  <a:cubicBezTo>
                    <a:pt x="1227" y="4837"/>
                    <a:pt x="1359" y="4758"/>
                    <a:pt x="1495" y="4686"/>
                  </a:cubicBezTo>
                  <a:cubicBezTo>
                    <a:pt x="1617" y="4623"/>
                    <a:pt x="1737" y="4558"/>
                    <a:pt x="1858" y="4497"/>
                  </a:cubicBezTo>
                  <a:lnTo>
                    <a:pt x="1858" y="4497"/>
                  </a:lnTo>
                  <a:cubicBezTo>
                    <a:pt x="1857" y="4497"/>
                    <a:pt x="1856" y="4498"/>
                    <a:pt x="1855" y="4498"/>
                  </a:cubicBezTo>
                  <a:lnTo>
                    <a:pt x="1855" y="4498"/>
                  </a:lnTo>
                  <a:cubicBezTo>
                    <a:pt x="1858" y="4497"/>
                    <a:pt x="1860" y="4496"/>
                    <a:pt x="1862" y="4495"/>
                  </a:cubicBezTo>
                  <a:cubicBezTo>
                    <a:pt x="1865" y="4494"/>
                    <a:pt x="1868" y="4493"/>
                    <a:pt x="1870" y="4491"/>
                  </a:cubicBezTo>
                  <a:lnTo>
                    <a:pt x="1870" y="4491"/>
                  </a:lnTo>
                  <a:cubicBezTo>
                    <a:pt x="1979" y="4440"/>
                    <a:pt x="2090" y="4391"/>
                    <a:pt x="2199" y="4343"/>
                  </a:cubicBezTo>
                  <a:cubicBezTo>
                    <a:pt x="2214" y="4340"/>
                    <a:pt x="2228" y="4338"/>
                    <a:pt x="2243" y="4338"/>
                  </a:cubicBezTo>
                  <a:cubicBezTo>
                    <a:pt x="2252" y="4338"/>
                    <a:pt x="2260" y="4338"/>
                    <a:pt x="2268" y="4338"/>
                  </a:cubicBezTo>
                  <a:cubicBezTo>
                    <a:pt x="2290" y="4338"/>
                    <a:pt x="2312" y="4339"/>
                    <a:pt x="2334" y="4340"/>
                  </a:cubicBezTo>
                  <a:cubicBezTo>
                    <a:pt x="2361" y="4344"/>
                    <a:pt x="2388" y="4348"/>
                    <a:pt x="2416" y="4354"/>
                  </a:cubicBezTo>
                  <a:cubicBezTo>
                    <a:pt x="2582" y="4395"/>
                    <a:pt x="2743" y="4455"/>
                    <a:pt x="2903" y="4512"/>
                  </a:cubicBezTo>
                  <a:cubicBezTo>
                    <a:pt x="2898" y="4510"/>
                    <a:pt x="2893" y="4508"/>
                    <a:pt x="2888" y="4506"/>
                  </a:cubicBezTo>
                  <a:lnTo>
                    <a:pt x="2888" y="4506"/>
                  </a:lnTo>
                  <a:cubicBezTo>
                    <a:pt x="2922" y="4519"/>
                    <a:pt x="2957" y="4531"/>
                    <a:pt x="2991" y="4545"/>
                  </a:cubicBezTo>
                  <a:cubicBezTo>
                    <a:pt x="3360" y="4693"/>
                    <a:pt x="3719" y="4866"/>
                    <a:pt x="4072" y="5052"/>
                  </a:cubicBezTo>
                  <a:cubicBezTo>
                    <a:pt x="4244" y="5142"/>
                    <a:pt x="4425" y="5212"/>
                    <a:pt x="4601" y="5294"/>
                  </a:cubicBezTo>
                  <a:cubicBezTo>
                    <a:pt x="4766" y="5371"/>
                    <a:pt x="4927" y="5454"/>
                    <a:pt x="5086" y="5538"/>
                  </a:cubicBezTo>
                  <a:cubicBezTo>
                    <a:pt x="5081" y="5535"/>
                    <a:pt x="5077" y="5533"/>
                    <a:pt x="5072" y="5531"/>
                  </a:cubicBezTo>
                  <a:lnTo>
                    <a:pt x="5072" y="5531"/>
                  </a:lnTo>
                  <a:cubicBezTo>
                    <a:pt x="5097" y="5544"/>
                    <a:pt x="5123" y="5557"/>
                    <a:pt x="5148" y="5572"/>
                  </a:cubicBezTo>
                  <a:cubicBezTo>
                    <a:pt x="5178" y="5588"/>
                    <a:pt x="5210" y="5597"/>
                    <a:pt x="5243" y="5597"/>
                  </a:cubicBezTo>
                  <a:cubicBezTo>
                    <a:pt x="5244" y="5597"/>
                    <a:pt x="5246" y="5597"/>
                    <a:pt x="5248" y="5597"/>
                  </a:cubicBezTo>
                  <a:cubicBezTo>
                    <a:pt x="5309" y="5597"/>
                    <a:pt x="5368" y="5567"/>
                    <a:pt x="5403" y="5510"/>
                  </a:cubicBezTo>
                  <a:cubicBezTo>
                    <a:pt x="5454" y="5427"/>
                    <a:pt x="5430" y="5305"/>
                    <a:pt x="5342" y="5256"/>
                  </a:cubicBezTo>
                  <a:cubicBezTo>
                    <a:pt x="5225" y="5191"/>
                    <a:pt x="5107" y="5132"/>
                    <a:pt x="4989" y="5073"/>
                  </a:cubicBezTo>
                  <a:cubicBezTo>
                    <a:pt x="4874" y="5016"/>
                    <a:pt x="4760" y="4959"/>
                    <a:pt x="4643" y="4907"/>
                  </a:cubicBezTo>
                  <a:cubicBezTo>
                    <a:pt x="4521" y="4854"/>
                    <a:pt x="4398" y="4800"/>
                    <a:pt x="4276" y="4742"/>
                  </a:cubicBezTo>
                  <a:cubicBezTo>
                    <a:pt x="4159" y="4683"/>
                    <a:pt x="4043" y="4620"/>
                    <a:pt x="3925" y="4561"/>
                  </a:cubicBezTo>
                  <a:cubicBezTo>
                    <a:pt x="3753" y="4478"/>
                    <a:pt x="3579" y="4394"/>
                    <a:pt x="3404" y="4317"/>
                  </a:cubicBezTo>
                  <a:cubicBezTo>
                    <a:pt x="3214" y="4233"/>
                    <a:pt x="3021" y="4161"/>
                    <a:pt x="2825" y="4093"/>
                  </a:cubicBezTo>
                  <a:cubicBezTo>
                    <a:pt x="2804" y="4086"/>
                    <a:pt x="2783" y="4080"/>
                    <a:pt x="2761" y="4073"/>
                  </a:cubicBezTo>
                  <a:cubicBezTo>
                    <a:pt x="2906" y="4008"/>
                    <a:pt x="3052" y="3945"/>
                    <a:pt x="3191" y="3868"/>
                  </a:cubicBezTo>
                  <a:cubicBezTo>
                    <a:pt x="3374" y="3770"/>
                    <a:pt x="3548" y="3655"/>
                    <a:pt x="3733" y="3559"/>
                  </a:cubicBezTo>
                  <a:cubicBezTo>
                    <a:pt x="3808" y="3523"/>
                    <a:pt x="3883" y="3491"/>
                    <a:pt x="3957" y="3452"/>
                  </a:cubicBezTo>
                  <a:cubicBezTo>
                    <a:pt x="4028" y="3413"/>
                    <a:pt x="4099" y="3370"/>
                    <a:pt x="4170" y="3328"/>
                  </a:cubicBezTo>
                  <a:cubicBezTo>
                    <a:pt x="4280" y="3262"/>
                    <a:pt x="4390" y="3193"/>
                    <a:pt x="4502" y="3131"/>
                  </a:cubicBezTo>
                  <a:cubicBezTo>
                    <a:pt x="4562" y="3147"/>
                    <a:pt x="4623" y="3163"/>
                    <a:pt x="4683" y="3177"/>
                  </a:cubicBezTo>
                  <a:cubicBezTo>
                    <a:pt x="4815" y="3209"/>
                    <a:pt x="4946" y="3241"/>
                    <a:pt x="5079" y="3271"/>
                  </a:cubicBezTo>
                  <a:lnTo>
                    <a:pt x="5077" y="3271"/>
                  </a:lnTo>
                  <a:lnTo>
                    <a:pt x="5088" y="3273"/>
                  </a:lnTo>
                  <a:lnTo>
                    <a:pt x="5099" y="3277"/>
                  </a:lnTo>
                  <a:lnTo>
                    <a:pt x="5099" y="3277"/>
                  </a:lnTo>
                  <a:cubicBezTo>
                    <a:pt x="5099" y="3276"/>
                    <a:pt x="5099" y="3276"/>
                    <a:pt x="5099" y="3276"/>
                  </a:cubicBezTo>
                  <a:lnTo>
                    <a:pt x="5099" y="3276"/>
                  </a:lnTo>
                  <a:cubicBezTo>
                    <a:pt x="5303" y="3325"/>
                    <a:pt x="5507" y="3380"/>
                    <a:pt x="5710" y="3434"/>
                  </a:cubicBezTo>
                  <a:cubicBezTo>
                    <a:pt x="5803" y="3459"/>
                    <a:pt x="5897" y="3479"/>
                    <a:pt x="5989" y="3502"/>
                  </a:cubicBezTo>
                  <a:cubicBezTo>
                    <a:pt x="6089" y="3528"/>
                    <a:pt x="6186" y="3560"/>
                    <a:pt x="6283" y="3595"/>
                  </a:cubicBezTo>
                  <a:cubicBezTo>
                    <a:pt x="6371" y="3629"/>
                    <a:pt x="6457" y="3666"/>
                    <a:pt x="6546" y="3698"/>
                  </a:cubicBezTo>
                  <a:cubicBezTo>
                    <a:pt x="6642" y="3732"/>
                    <a:pt x="6742" y="3756"/>
                    <a:pt x="6843" y="3771"/>
                  </a:cubicBezTo>
                  <a:cubicBezTo>
                    <a:pt x="7009" y="3796"/>
                    <a:pt x="7176" y="3811"/>
                    <a:pt x="7339" y="3849"/>
                  </a:cubicBezTo>
                  <a:cubicBezTo>
                    <a:pt x="7389" y="3861"/>
                    <a:pt x="7438" y="3875"/>
                    <a:pt x="7490" y="3884"/>
                  </a:cubicBezTo>
                  <a:cubicBezTo>
                    <a:pt x="7501" y="3886"/>
                    <a:pt x="7512" y="3888"/>
                    <a:pt x="7523" y="3888"/>
                  </a:cubicBezTo>
                  <a:cubicBezTo>
                    <a:pt x="7610" y="3886"/>
                    <a:pt x="7687" y="3819"/>
                    <a:pt x="7702" y="3732"/>
                  </a:cubicBezTo>
                  <a:cubicBezTo>
                    <a:pt x="7718" y="3631"/>
                    <a:pt x="7648" y="3538"/>
                    <a:pt x="7549" y="3519"/>
                  </a:cubicBezTo>
                  <a:cubicBezTo>
                    <a:pt x="7546" y="3519"/>
                    <a:pt x="7542" y="3518"/>
                    <a:pt x="7539" y="3517"/>
                  </a:cubicBezTo>
                  <a:cubicBezTo>
                    <a:pt x="7439" y="3494"/>
                    <a:pt x="7341" y="3471"/>
                    <a:pt x="7240" y="3453"/>
                  </a:cubicBezTo>
                  <a:cubicBezTo>
                    <a:pt x="7090" y="3426"/>
                    <a:pt x="6938" y="3415"/>
                    <a:pt x="6789" y="3386"/>
                  </a:cubicBezTo>
                  <a:cubicBezTo>
                    <a:pt x="6745" y="3374"/>
                    <a:pt x="6702" y="3360"/>
                    <a:pt x="6659" y="3346"/>
                  </a:cubicBezTo>
                  <a:cubicBezTo>
                    <a:pt x="6529" y="3295"/>
                    <a:pt x="6399" y="3243"/>
                    <a:pt x="6266" y="3197"/>
                  </a:cubicBezTo>
                  <a:cubicBezTo>
                    <a:pt x="6140" y="3153"/>
                    <a:pt x="6009" y="3129"/>
                    <a:pt x="5880" y="3095"/>
                  </a:cubicBezTo>
                  <a:cubicBezTo>
                    <a:pt x="5738" y="3060"/>
                    <a:pt x="5596" y="3018"/>
                    <a:pt x="5454" y="2983"/>
                  </a:cubicBezTo>
                  <a:cubicBezTo>
                    <a:pt x="5320" y="2949"/>
                    <a:pt x="5184" y="2918"/>
                    <a:pt x="5048" y="2886"/>
                  </a:cubicBezTo>
                  <a:lnTo>
                    <a:pt x="5048" y="2886"/>
                  </a:lnTo>
                  <a:cubicBezTo>
                    <a:pt x="5048" y="2886"/>
                    <a:pt x="5048" y="2886"/>
                    <a:pt x="5048" y="2886"/>
                  </a:cubicBezTo>
                  <a:lnTo>
                    <a:pt x="5048" y="2886"/>
                  </a:lnTo>
                  <a:cubicBezTo>
                    <a:pt x="5048" y="2886"/>
                    <a:pt x="5047" y="2886"/>
                    <a:pt x="5047" y="2886"/>
                  </a:cubicBezTo>
                  <a:lnTo>
                    <a:pt x="5047" y="2886"/>
                  </a:lnTo>
                  <a:cubicBezTo>
                    <a:pt x="5047" y="2886"/>
                    <a:pt x="5048" y="2886"/>
                    <a:pt x="5048" y="2886"/>
                  </a:cubicBezTo>
                  <a:lnTo>
                    <a:pt x="5048" y="2886"/>
                  </a:lnTo>
                  <a:cubicBezTo>
                    <a:pt x="5048" y="2886"/>
                    <a:pt x="5047" y="2886"/>
                    <a:pt x="5047" y="2886"/>
                  </a:cubicBezTo>
                  <a:lnTo>
                    <a:pt x="5047" y="2886"/>
                  </a:lnTo>
                  <a:cubicBezTo>
                    <a:pt x="5044" y="2885"/>
                    <a:pt x="5041" y="2884"/>
                    <a:pt x="5038" y="2884"/>
                  </a:cubicBezTo>
                  <a:cubicBezTo>
                    <a:pt x="5035" y="2884"/>
                    <a:pt x="5032" y="2883"/>
                    <a:pt x="5028" y="2882"/>
                  </a:cubicBezTo>
                  <a:lnTo>
                    <a:pt x="5028" y="2882"/>
                  </a:lnTo>
                  <a:cubicBezTo>
                    <a:pt x="5029" y="2882"/>
                    <a:pt x="5029" y="2882"/>
                    <a:pt x="5029" y="2882"/>
                  </a:cubicBezTo>
                  <a:lnTo>
                    <a:pt x="5029" y="2882"/>
                  </a:lnTo>
                  <a:cubicBezTo>
                    <a:pt x="5017" y="2879"/>
                    <a:pt x="5005" y="2875"/>
                    <a:pt x="4992" y="2873"/>
                  </a:cubicBezTo>
                  <a:cubicBezTo>
                    <a:pt x="5026" y="2850"/>
                    <a:pt x="5060" y="2826"/>
                    <a:pt x="5093" y="2803"/>
                  </a:cubicBezTo>
                  <a:cubicBezTo>
                    <a:pt x="5174" y="2751"/>
                    <a:pt x="5256" y="2698"/>
                    <a:pt x="5342" y="2654"/>
                  </a:cubicBezTo>
                  <a:cubicBezTo>
                    <a:pt x="5388" y="2632"/>
                    <a:pt x="5436" y="2613"/>
                    <a:pt x="5483" y="2593"/>
                  </a:cubicBezTo>
                  <a:cubicBezTo>
                    <a:pt x="5541" y="2568"/>
                    <a:pt x="5597" y="2537"/>
                    <a:pt x="5654" y="2508"/>
                  </a:cubicBezTo>
                  <a:cubicBezTo>
                    <a:pt x="5710" y="2481"/>
                    <a:pt x="5766" y="2457"/>
                    <a:pt x="5825" y="2434"/>
                  </a:cubicBezTo>
                  <a:cubicBezTo>
                    <a:pt x="5891" y="2408"/>
                    <a:pt x="5954" y="2376"/>
                    <a:pt x="6017" y="2340"/>
                  </a:cubicBezTo>
                  <a:cubicBezTo>
                    <a:pt x="6027" y="2335"/>
                    <a:pt x="6040" y="2329"/>
                    <a:pt x="6051" y="2323"/>
                  </a:cubicBezTo>
                  <a:cubicBezTo>
                    <a:pt x="6076" y="2315"/>
                    <a:pt x="6099" y="2303"/>
                    <a:pt x="6120" y="2287"/>
                  </a:cubicBezTo>
                  <a:cubicBezTo>
                    <a:pt x="6213" y="2237"/>
                    <a:pt x="6308" y="2188"/>
                    <a:pt x="6401" y="2137"/>
                  </a:cubicBezTo>
                  <a:cubicBezTo>
                    <a:pt x="6528" y="2067"/>
                    <a:pt x="6652" y="1994"/>
                    <a:pt x="6781" y="1925"/>
                  </a:cubicBezTo>
                  <a:cubicBezTo>
                    <a:pt x="6907" y="1859"/>
                    <a:pt x="7033" y="1789"/>
                    <a:pt x="7161" y="1725"/>
                  </a:cubicBezTo>
                  <a:lnTo>
                    <a:pt x="7161" y="1725"/>
                  </a:lnTo>
                  <a:cubicBezTo>
                    <a:pt x="7159" y="1726"/>
                    <a:pt x="7157" y="1728"/>
                    <a:pt x="7154" y="1729"/>
                  </a:cubicBezTo>
                  <a:cubicBezTo>
                    <a:pt x="7158" y="1726"/>
                    <a:pt x="7160" y="1725"/>
                    <a:pt x="7164" y="1724"/>
                  </a:cubicBezTo>
                  <a:cubicBezTo>
                    <a:pt x="7165" y="1723"/>
                    <a:pt x="7166" y="1723"/>
                    <a:pt x="7167" y="1722"/>
                  </a:cubicBezTo>
                  <a:lnTo>
                    <a:pt x="7167" y="1722"/>
                  </a:lnTo>
                  <a:cubicBezTo>
                    <a:pt x="7166" y="1722"/>
                    <a:pt x="7165" y="1723"/>
                    <a:pt x="7165" y="1723"/>
                  </a:cubicBezTo>
                  <a:cubicBezTo>
                    <a:pt x="7166" y="1722"/>
                    <a:pt x="7167" y="1722"/>
                    <a:pt x="7169" y="1721"/>
                  </a:cubicBezTo>
                  <a:lnTo>
                    <a:pt x="7169" y="1721"/>
                  </a:lnTo>
                  <a:cubicBezTo>
                    <a:pt x="7168" y="1721"/>
                    <a:pt x="7167" y="1722"/>
                    <a:pt x="7167" y="1722"/>
                  </a:cubicBezTo>
                  <a:lnTo>
                    <a:pt x="7167" y="1722"/>
                  </a:lnTo>
                  <a:cubicBezTo>
                    <a:pt x="7168" y="1722"/>
                    <a:pt x="7169" y="1721"/>
                    <a:pt x="7171" y="1720"/>
                  </a:cubicBezTo>
                  <a:lnTo>
                    <a:pt x="7171" y="1720"/>
                  </a:lnTo>
                  <a:cubicBezTo>
                    <a:pt x="7170" y="1720"/>
                    <a:pt x="7169" y="1721"/>
                    <a:pt x="7169" y="1721"/>
                  </a:cubicBezTo>
                  <a:cubicBezTo>
                    <a:pt x="7171" y="1720"/>
                    <a:pt x="7173" y="1718"/>
                    <a:pt x="7175" y="1717"/>
                  </a:cubicBezTo>
                  <a:lnTo>
                    <a:pt x="7175" y="1717"/>
                  </a:lnTo>
                  <a:cubicBezTo>
                    <a:pt x="7174" y="1718"/>
                    <a:pt x="7172" y="1719"/>
                    <a:pt x="7171" y="1720"/>
                  </a:cubicBezTo>
                  <a:lnTo>
                    <a:pt x="7171" y="1720"/>
                  </a:lnTo>
                  <a:cubicBezTo>
                    <a:pt x="7292" y="1660"/>
                    <a:pt x="7414" y="1601"/>
                    <a:pt x="7538" y="1547"/>
                  </a:cubicBezTo>
                  <a:cubicBezTo>
                    <a:pt x="7611" y="1515"/>
                    <a:pt x="7685" y="1483"/>
                    <a:pt x="7751" y="1437"/>
                  </a:cubicBezTo>
                  <a:cubicBezTo>
                    <a:pt x="7834" y="1379"/>
                    <a:pt x="7844" y="1254"/>
                    <a:pt x="7786" y="1176"/>
                  </a:cubicBezTo>
                  <a:cubicBezTo>
                    <a:pt x="7749" y="1129"/>
                    <a:pt x="7696" y="1106"/>
                    <a:pt x="7642" y="1106"/>
                  </a:cubicBezTo>
                  <a:cubicBezTo>
                    <a:pt x="7601" y="1106"/>
                    <a:pt x="7561" y="1119"/>
                    <a:pt x="7525" y="1143"/>
                  </a:cubicBezTo>
                  <a:cubicBezTo>
                    <a:pt x="7516" y="1149"/>
                    <a:pt x="7506" y="1153"/>
                    <a:pt x="7496" y="1159"/>
                  </a:cubicBezTo>
                  <a:cubicBezTo>
                    <a:pt x="7446" y="1183"/>
                    <a:pt x="7395" y="1205"/>
                    <a:pt x="7343" y="1228"/>
                  </a:cubicBezTo>
                  <a:cubicBezTo>
                    <a:pt x="7272" y="1259"/>
                    <a:pt x="7203" y="1295"/>
                    <a:pt x="7132" y="1328"/>
                  </a:cubicBezTo>
                  <a:cubicBezTo>
                    <a:pt x="6970" y="1405"/>
                    <a:pt x="6814" y="1489"/>
                    <a:pt x="6656" y="1572"/>
                  </a:cubicBezTo>
                  <a:cubicBezTo>
                    <a:pt x="6576" y="1614"/>
                    <a:pt x="6497" y="1657"/>
                    <a:pt x="6418" y="1700"/>
                  </a:cubicBezTo>
                  <a:cubicBezTo>
                    <a:pt x="6418" y="1701"/>
                    <a:pt x="6417" y="1701"/>
                    <a:pt x="6416" y="1702"/>
                  </a:cubicBezTo>
                  <a:cubicBezTo>
                    <a:pt x="6416" y="1701"/>
                    <a:pt x="6417" y="1700"/>
                    <a:pt x="6417" y="1700"/>
                  </a:cubicBezTo>
                  <a:cubicBezTo>
                    <a:pt x="6438" y="1660"/>
                    <a:pt x="6458" y="1621"/>
                    <a:pt x="6479" y="1581"/>
                  </a:cubicBezTo>
                  <a:cubicBezTo>
                    <a:pt x="6521" y="1499"/>
                    <a:pt x="6560" y="1414"/>
                    <a:pt x="6600" y="1331"/>
                  </a:cubicBezTo>
                  <a:cubicBezTo>
                    <a:pt x="6675" y="1166"/>
                    <a:pt x="6745" y="999"/>
                    <a:pt x="6818" y="832"/>
                  </a:cubicBezTo>
                  <a:cubicBezTo>
                    <a:pt x="6855" y="749"/>
                    <a:pt x="6890" y="665"/>
                    <a:pt x="6921" y="579"/>
                  </a:cubicBezTo>
                  <a:cubicBezTo>
                    <a:pt x="6946" y="511"/>
                    <a:pt x="6964" y="440"/>
                    <a:pt x="6924" y="372"/>
                  </a:cubicBezTo>
                  <a:cubicBezTo>
                    <a:pt x="6902" y="336"/>
                    <a:pt x="6871" y="308"/>
                    <a:pt x="6831" y="292"/>
                  </a:cubicBezTo>
                  <a:cubicBezTo>
                    <a:pt x="6808" y="283"/>
                    <a:pt x="6785" y="279"/>
                    <a:pt x="6762" y="279"/>
                  </a:cubicBezTo>
                  <a:cubicBezTo>
                    <a:pt x="6689" y="279"/>
                    <a:pt x="6618" y="323"/>
                    <a:pt x="6590" y="394"/>
                  </a:cubicBezTo>
                  <a:cubicBezTo>
                    <a:pt x="6584" y="409"/>
                    <a:pt x="6579" y="425"/>
                    <a:pt x="6578" y="441"/>
                  </a:cubicBezTo>
                  <a:cubicBezTo>
                    <a:pt x="6522" y="592"/>
                    <a:pt x="6456" y="738"/>
                    <a:pt x="6393" y="885"/>
                  </a:cubicBezTo>
                  <a:cubicBezTo>
                    <a:pt x="6324" y="1041"/>
                    <a:pt x="6255" y="1197"/>
                    <a:pt x="6181" y="1351"/>
                  </a:cubicBezTo>
                  <a:cubicBezTo>
                    <a:pt x="6182" y="1350"/>
                    <a:pt x="6182" y="1349"/>
                    <a:pt x="6183" y="1348"/>
                  </a:cubicBezTo>
                  <a:lnTo>
                    <a:pt x="6183" y="1348"/>
                  </a:lnTo>
                  <a:lnTo>
                    <a:pt x="6178" y="1358"/>
                  </a:lnTo>
                  <a:cubicBezTo>
                    <a:pt x="6155" y="1403"/>
                    <a:pt x="6132" y="1448"/>
                    <a:pt x="6108" y="1493"/>
                  </a:cubicBezTo>
                  <a:cubicBezTo>
                    <a:pt x="6094" y="1518"/>
                    <a:pt x="6082" y="1545"/>
                    <a:pt x="6068" y="1572"/>
                  </a:cubicBezTo>
                  <a:cubicBezTo>
                    <a:pt x="6057" y="1595"/>
                    <a:pt x="6043" y="1618"/>
                    <a:pt x="6034" y="1642"/>
                  </a:cubicBezTo>
                  <a:cubicBezTo>
                    <a:pt x="6013" y="1683"/>
                    <a:pt x="5994" y="1724"/>
                    <a:pt x="5976" y="1766"/>
                  </a:cubicBezTo>
                  <a:cubicBezTo>
                    <a:pt x="5941" y="1841"/>
                    <a:pt x="5909" y="1916"/>
                    <a:pt x="5874" y="1990"/>
                  </a:cubicBezTo>
                  <a:lnTo>
                    <a:pt x="5874" y="1990"/>
                  </a:lnTo>
                  <a:cubicBezTo>
                    <a:pt x="5873" y="1993"/>
                    <a:pt x="5872" y="1995"/>
                    <a:pt x="5870" y="1997"/>
                  </a:cubicBezTo>
                  <a:cubicBezTo>
                    <a:pt x="5828" y="2020"/>
                    <a:pt x="5786" y="2044"/>
                    <a:pt x="5743" y="2066"/>
                  </a:cubicBezTo>
                  <a:cubicBezTo>
                    <a:pt x="5681" y="2093"/>
                    <a:pt x="5617" y="2116"/>
                    <a:pt x="5555" y="2145"/>
                  </a:cubicBezTo>
                  <a:cubicBezTo>
                    <a:pt x="5492" y="2175"/>
                    <a:pt x="5430" y="2208"/>
                    <a:pt x="5368" y="2240"/>
                  </a:cubicBezTo>
                  <a:cubicBezTo>
                    <a:pt x="5375" y="2235"/>
                    <a:pt x="5382" y="2232"/>
                    <a:pt x="5389" y="2228"/>
                  </a:cubicBezTo>
                  <a:lnTo>
                    <a:pt x="5389" y="2228"/>
                  </a:lnTo>
                  <a:cubicBezTo>
                    <a:pt x="5312" y="2266"/>
                    <a:pt x="5230" y="2295"/>
                    <a:pt x="5153" y="2335"/>
                  </a:cubicBezTo>
                  <a:cubicBezTo>
                    <a:pt x="5028" y="2402"/>
                    <a:pt x="4911" y="2481"/>
                    <a:pt x="4794" y="2560"/>
                  </a:cubicBezTo>
                  <a:lnTo>
                    <a:pt x="4814" y="2546"/>
                  </a:lnTo>
                  <a:lnTo>
                    <a:pt x="4814" y="2546"/>
                  </a:lnTo>
                  <a:cubicBezTo>
                    <a:pt x="4766" y="2578"/>
                    <a:pt x="4717" y="2611"/>
                    <a:pt x="4665" y="2639"/>
                  </a:cubicBezTo>
                  <a:cubicBezTo>
                    <a:pt x="4600" y="2671"/>
                    <a:pt x="4535" y="2701"/>
                    <a:pt x="4470" y="2731"/>
                  </a:cubicBezTo>
                  <a:cubicBezTo>
                    <a:pt x="4452" y="2726"/>
                    <a:pt x="4434" y="2724"/>
                    <a:pt x="4416" y="2724"/>
                  </a:cubicBezTo>
                  <a:cubicBezTo>
                    <a:pt x="4386" y="2724"/>
                    <a:pt x="4356" y="2731"/>
                    <a:pt x="4329" y="2746"/>
                  </a:cubicBezTo>
                  <a:cubicBezTo>
                    <a:pt x="4287" y="2769"/>
                    <a:pt x="4259" y="2807"/>
                    <a:pt x="4245" y="2849"/>
                  </a:cubicBezTo>
                  <a:cubicBezTo>
                    <a:pt x="4239" y="2854"/>
                    <a:pt x="4231" y="2856"/>
                    <a:pt x="4224" y="2861"/>
                  </a:cubicBezTo>
                  <a:cubicBezTo>
                    <a:pt x="4065" y="2958"/>
                    <a:pt x="3908" y="3057"/>
                    <a:pt x="3744" y="3147"/>
                  </a:cubicBezTo>
                  <a:cubicBezTo>
                    <a:pt x="3670" y="3181"/>
                    <a:pt x="3595" y="3213"/>
                    <a:pt x="3523" y="3251"/>
                  </a:cubicBezTo>
                  <a:cubicBezTo>
                    <a:pt x="3455" y="3287"/>
                    <a:pt x="3390" y="3326"/>
                    <a:pt x="3325" y="3366"/>
                  </a:cubicBezTo>
                  <a:cubicBezTo>
                    <a:pt x="3288" y="3387"/>
                    <a:pt x="3251" y="3406"/>
                    <a:pt x="3215" y="3428"/>
                  </a:cubicBezTo>
                  <a:cubicBezTo>
                    <a:pt x="3218" y="3423"/>
                    <a:pt x="3221" y="3419"/>
                    <a:pt x="3223" y="3414"/>
                  </a:cubicBezTo>
                  <a:cubicBezTo>
                    <a:pt x="3259" y="3350"/>
                    <a:pt x="3292" y="3287"/>
                    <a:pt x="3319" y="3220"/>
                  </a:cubicBezTo>
                  <a:cubicBezTo>
                    <a:pt x="3347" y="3155"/>
                    <a:pt x="3364" y="3084"/>
                    <a:pt x="3380" y="3014"/>
                  </a:cubicBezTo>
                  <a:cubicBezTo>
                    <a:pt x="3408" y="2890"/>
                    <a:pt x="3432" y="2766"/>
                    <a:pt x="3459" y="2642"/>
                  </a:cubicBezTo>
                  <a:cubicBezTo>
                    <a:pt x="3479" y="2565"/>
                    <a:pt x="3500" y="2487"/>
                    <a:pt x="3517" y="2409"/>
                  </a:cubicBezTo>
                  <a:cubicBezTo>
                    <a:pt x="3532" y="2331"/>
                    <a:pt x="3540" y="2252"/>
                    <a:pt x="3549" y="2175"/>
                  </a:cubicBezTo>
                  <a:cubicBezTo>
                    <a:pt x="3558" y="2097"/>
                    <a:pt x="3571" y="2019"/>
                    <a:pt x="3583" y="1940"/>
                  </a:cubicBezTo>
                  <a:cubicBezTo>
                    <a:pt x="3596" y="1859"/>
                    <a:pt x="3606" y="1777"/>
                    <a:pt x="3613" y="1694"/>
                  </a:cubicBezTo>
                  <a:cubicBezTo>
                    <a:pt x="3620" y="1613"/>
                    <a:pt x="3618" y="1530"/>
                    <a:pt x="3619" y="1447"/>
                  </a:cubicBezTo>
                  <a:cubicBezTo>
                    <a:pt x="3619" y="1372"/>
                    <a:pt x="3621" y="1295"/>
                    <a:pt x="3622" y="1220"/>
                  </a:cubicBezTo>
                  <a:cubicBezTo>
                    <a:pt x="3623" y="1131"/>
                    <a:pt x="3623" y="1041"/>
                    <a:pt x="3625" y="952"/>
                  </a:cubicBezTo>
                  <a:cubicBezTo>
                    <a:pt x="3623" y="880"/>
                    <a:pt x="3630" y="808"/>
                    <a:pt x="3636" y="736"/>
                  </a:cubicBezTo>
                  <a:cubicBezTo>
                    <a:pt x="3649" y="608"/>
                    <a:pt x="3660" y="479"/>
                    <a:pt x="3671" y="348"/>
                  </a:cubicBezTo>
                  <a:lnTo>
                    <a:pt x="3671" y="348"/>
                  </a:lnTo>
                  <a:cubicBezTo>
                    <a:pt x="3670" y="353"/>
                    <a:pt x="3670" y="356"/>
                    <a:pt x="3669" y="361"/>
                  </a:cubicBezTo>
                  <a:lnTo>
                    <a:pt x="3671" y="344"/>
                  </a:lnTo>
                  <a:cubicBezTo>
                    <a:pt x="3671" y="343"/>
                    <a:pt x="3671" y="343"/>
                    <a:pt x="3671" y="342"/>
                  </a:cubicBezTo>
                  <a:cubicBezTo>
                    <a:pt x="3701" y="324"/>
                    <a:pt x="3726" y="298"/>
                    <a:pt x="3740" y="265"/>
                  </a:cubicBezTo>
                  <a:cubicBezTo>
                    <a:pt x="3776" y="186"/>
                    <a:pt x="3746" y="92"/>
                    <a:pt x="3674" y="48"/>
                  </a:cubicBezTo>
                  <a:cubicBezTo>
                    <a:pt x="3657" y="37"/>
                    <a:pt x="3637" y="29"/>
                    <a:pt x="3618" y="26"/>
                  </a:cubicBezTo>
                  <a:cubicBezTo>
                    <a:pt x="3591" y="10"/>
                    <a:pt x="3561" y="1"/>
                    <a:pt x="352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39" name="Google Shape;2139;p42"/>
            <p:cNvSpPr/>
            <p:nvPr/>
          </p:nvSpPr>
          <p:spPr>
            <a:xfrm flipH="1">
              <a:off x="6983604" y="3048988"/>
              <a:ext cx="23041" cy="23024"/>
            </a:xfrm>
            <a:custGeom>
              <a:avLst/>
              <a:gdLst/>
              <a:ahLst/>
              <a:cxnLst/>
              <a:rect l="l" t="t" r="r" b="b"/>
              <a:pathLst>
                <a:path w="377" h="372" extrusionOk="0">
                  <a:moveTo>
                    <a:pt x="195" y="1"/>
                  </a:moveTo>
                  <a:cubicBezTo>
                    <a:pt x="195" y="1"/>
                    <a:pt x="194" y="1"/>
                    <a:pt x="193" y="1"/>
                  </a:cubicBezTo>
                  <a:cubicBezTo>
                    <a:pt x="93" y="3"/>
                    <a:pt x="7" y="76"/>
                    <a:pt x="2" y="180"/>
                  </a:cubicBezTo>
                  <a:cubicBezTo>
                    <a:pt x="0" y="277"/>
                    <a:pt x="80" y="371"/>
                    <a:pt x="180" y="371"/>
                  </a:cubicBezTo>
                  <a:cubicBezTo>
                    <a:pt x="181" y="371"/>
                    <a:pt x="181" y="371"/>
                    <a:pt x="182" y="371"/>
                  </a:cubicBezTo>
                  <a:cubicBezTo>
                    <a:pt x="283" y="370"/>
                    <a:pt x="370" y="296"/>
                    <a:pt x="373" y="192"/>
                  </a:cubicBezTo>
                  <a:cubicBezTo>
                    <a:pt x="376" y="95"/>
                    <a:pt x="296" y="1"/>
                    <a:pt x="1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0" name="Google Shape;2140;p42"/>
            <p:cNvSpPr/>
            <p:nvPr/>
          </p:nvSpPr>
          <p:spPr>
            <a:xfrm flipH="1">
              <a:off x="6954635" y="3031658"/>
              <a:ext cx="23041" cy="23024"/>
            </a:xfrm>
            <a:custGeom>
              <a:avLst/>
              <a:gdLst/>
              <a:ahLst/>
              <a:cxnLst/>
              <a:rect l="l" t="t" r="r" b="b"/>
              <a:pathLst>
                <a:path w="377" h="372" extrusionOk="0">
                  <a:moveTo>
                    <a:pt x="196" y="1"/>
                  </a:moveTo>
                  <a:cubicBezTo>
                    <a:pt x="195" y="1"/>
                    <a:pt x="195" y="1"/>
                    <a:pt x="194" y="1"/>
                  </a:cubicBezTo>
                  <a:cubicBezTo>
                    <a:pt x="95" y="3"/>
                    <a:pt x="8" y="76"/>
                    <a:pt x="4" y="180"/>
                  </a:cubicBezTo>
                  <a:cubicBezTo>
                    <a:pt x="1" y="277"/>
                    <a:pt x="81" y="371"/>
                    <a:pt x="182" y="371"/>
                  </a:cubicBezTo>
                  <a:cubicBezTo>
                    <a:pt x="182" y="371"/>
                    <a:pt x="183" y="371"/>
                    <a:pt x="184" y="371"/>
                  </a:cubicBezTo>
                  <a:cubicBezTo>
                    <a:pt x="284" y="370"/>
                    <a:pt x="370" y="296"/>
                    <a:pt x="374"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1" name="Google Shape;2141;p42"/>
            <p:cNvSpPr/>
            <p:nvPr/>
          </p:nvSpPr>
          <p:spPr>
            <a:xfrm flipH="1">
              <a:off x="6709126" y="3018970"/>
              <a:ext cx="23041" cy="22962"/>
            </a:xfrm>
            <a:custGeom>
              <a:avLst/>
              <a:gdLst/>
              <a:ahLst/>
              <a:cxnLst/>
              <a:rect l="l" t="t" r="r" b="b"/>
              <a:pathLst>
                <a:path w="377" h="371" extrusionOk="0">
                  <a:moveTo>
                    <a:pt x="198" y="1"/>
                  </a:moveTo>
                  <a:cubicBezTo>
                    <a:pt x="196" y="1"/>
                    <a:pt x="195" y="1"/>
                    <a:pt x="194" y="1"/>
                  </a:cubicBezTo>
                  <a:cubicBezTo>
                    <a:pt x="95" y="2"/>
                    <a:pt x="8" y="76"/>
                    <a:pt x="4" y="180"/>
                  </a:cubicBezTo>
                  <a:cubicBezTo>
                    <a:pt x="1" y="276"/>
                    <a:pt x="81" y="370"/>
                    <a:pt x="182" y="370"/>
                  </a:cubicBezTo>
                  <a:cubicBezTo>
                    <a:pt x="183" y="370"/>
                    <a:pt x="183" y="370"/>
                    <a:pt x="184" y="370"/>
                  </a:cubicBezTo>
                  <a:cubicBezTo>
                    <a:pt x="284" y="369"/>
                    <a:pt x="370" y="295"/>
                    <a:pt x="374" y="191"/>
                  </a:cubicBezTo>
                  <a:cubicBezTo>
                    <a:pt x="377" y="96"/>
                    <a:pt x="298"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2" name="Google Shape;2142;p42"/>
            <p:cNvSpPr/>
            <p:nvPr/>
          </p:nvSpPr>
          <p:spPr>
            <a:xfrm flipH="1">
              <a:off x="7229908" y="2432848"/>
              <a:ext cx="545168" cy="384909"/>
            </a:xfrm>
            <a:custGeom>
              <a:avLst/>
              <a:gdLst/>
              <a:ahLst/>
              <a:cxnLst/>
              <a:rect l="l" t="t" r="r" b="b"/>
              <a:pathLst>
                <a:path w="8920" h="6219" extrusionOk="0">
                  <a:moveTo>
                    <a:pt x="3313" y="497"/>
                  </a:moveTo>
                  <a:cubicBezTo>
                    <a:pt x="3369" y="497"/>
                    <a:pt x="3425" y="498"/>
                    <a:pt x="3480" y="500"/>
                  </a:cubicBezTo>
                  <a:cubicBezTo>
                    <a:pt x="3568" y="507"/>
                    <a:pt x="3656" y="515"/>
                    <a:pt x="3746" y="524"/>
                  </a:cubicBezTo>
                  <a:cubicBezTo>
                    <a:pt x="3831" y="532"/>
                    <a:pt x="3916" y="541"/>
                    <a:pt x="4001" y="556"/>
                  </a:cubicBezTo>
                  <a:cubicBezTo>
                    <a:pt x="4045" y="568"/>
                    <a:pt x="4089" y="580"/>
                    <a:pt x="4132" y="593"/>
                  </a:cubicBezTo>
                  <a:cubicBezTo>
                    <a:pt x="4407" y="684"/>
                    <a:pt x="4674" y="794"/>
                    <a:pt x="4935" y="918"/>
                  </a:cubicBezTo>
                  <a:cubicBezTo>
                    <a:pt x="5041" y="968"/>
                    <a:pt x="5145" y="1025"/>
                    <a:pt x="5247" y="1082"/>
                  </a:cubicBezTo>
                  <a:cubicBezTo>
                    <a:pt x="5360" y="1148"/>
                    <a:pt x="5469" y="1217"/>
                    <a:pt x="5579" y="1287"/>
                  </a:cubicBezTo>
                  <a:cubicBezTo>
                    <a:pt x="5692" y="1363"/>
                    <a:pt x="5805" y="1438"/>
                    <a:pt x="5914" y="1519"/>
                  </a:cubicBezTo>
                  <a:cubicBezTo>
                    <a:pt x="6026" y="1602"/>
                    <a:pt x="6130" y="1691"/>
                    <a:pt x="6234" y="1781"/>
                  </a:cubicBezTo>
                  <a:cubicBezTo>
                    <a:pt x="6336" y="1871"/>
                    <a:pt x="6430" y="1966"/>
                    <a:pt x="6522" y="2067"/>
                  </a:cubicBezTo>
                  <a:cubicBezTo>
                    <a:pt x="6587" y="2146"/>
                    <a:pt x="6647" y="2227"/>
                    <a:pt x="6705" y="2312"/>
                  </a:cubicBezTo>
                  <a:lnTo>
                    <a:pt x="6705" y="2312"/>
                  </a:lnTo>
                  <a:cubicBezTo>
                    <a:pt x="6798" y="2457"/>
                    <a:pt x="6888" y="2602"/>
                    <a:pt x="6982" y="2747"/>
                  </a:cubicBezTo>
                  <a:cubicBezTo>
                    <a:pt x="7071" y="2887"/>
                    <a:pt x="7155" y="3030"/>
                    <a:pt x="7235" y="3176"/>
                  </a:cubicBezTo>
                  <a:cubicBezTo>
                    <a:pt x="7310" y="3314"/>
                    <a:pt x="7375" y="3457"/>
                    <a:pt x="7452" y="3595"/>
                  </a:cubicBezTo>
                  <a:cubicBezTo>
                    <a:pt x="7530" y="3738"/>
                    <a:pt x="7617" y="3874"/>
                    <a:pt x="7689" y="4019"/>
                  </a:cubicBezTo>
                  <a:cubicBezTo>
                    <a:pt x="7760" y="4170"/>
                    <a:pt x="7835" y="4318"/>
                    <a:pt x="7901" y="4470"/>
                  </a:cubicBezTo>
                  <a:cubicBezTo>
                    <a:pt x="7970" y="4628"/>
                    <a:pt x="8045" y="4783"/>
                    <a:pt x="8109" y="4943"/>
                  </a:cubicBezTo>
                  <a:cubicBezTo>
                    <a:pt x="8173" y="5104"/>
                    <a:pt x="8246" y="5261"/>
                    <a:pt x="8333" y="5410"/>
                  </a:cubicBezTo>
                  <a:cubicBezTo>
                    <a:pt x="8369" y="5471"/>
                    <a:pt x="8401" y="5533"/>
                    <a:pt x="8432" y="5595"/>
                  </a:cubicBezTo>
                  <a:cubicBezTo>
                    <a:pt x="8421" y="5593"/>
                    <a:pt x="8410" y="5592"/>
                    <a:pt x="8399" y="5592"/>
                  </a:cubicBezTo>
                  <a:cubicBezTo>
                    <a:pt x="8373" y="5592"/>
                    <a:pt x="8347" y="5597"/>
                    <a:pt x="8324" y="5608"/>
                  </a:cubicBezTo>
                  <a:cubicBezTo>
                    <a:pt x="8124" y="5645"/>
                    <a:pt x="7922" y="5669"/>
                    <a:pt x="7720" y="5701"/>
                  </a:cubicBezTo>
                  <a:cubicBezTo>
                    <a:pt x="7520" y="5733"/>
                    <a:pt x="7319" y="5755"/>
                    <a:pt x="7118" y="5773"/>
                  </a:cubicBezTo>
                  <a:cubicBezTo>
                    <a:pt x="6822" y="5795"/>
                    <a:pt x="6525" y="5807"/>
                    <a:pt x="6229" y="5828"/>
                  </a:cubicBezTo>
                  <a:cubicBezTo>
                    <a:pt x="6032" y="5842"/>
                    <a:pt x="5833" y="5849"/>
                    <a:pt x="5635" y="5849"/>
                  </a:cubicBezTo>
                  <a:cubicBezTo>
                    <a:pt x="5534" y="5849"/>
                    <a:pt x="5434" y="5847"/>
                    <a:pt x="5333" y="5844"/>
                  </a:cubicBezTo>
                  <a:lnTo>
                    <a:pt x="5327" y="5844"/>
                  </a:lnTo>
                  <a:cubicBezTo>
                    <a:pt x="5325" y="5843"/>
                    <a:pt x="5322" y="5843"/>
                    <a:pt x="5320" y="5843"/>
                  </a:cubicBezTo>
                  <a:lnTo>
                    <a:pt x="5324" y="5843"/>
                  </a:lnTo>
                  <a:cubicBezTo>
                    <a:pt x="5018" y="5827"/>
                    <a:pt x="4713" y="5784"/>
                    <a:pt x="4410" y="5735"/>
                  </a:cubicBezTo>
                  <a:cubicBezTo>
                    <a:pt x="4173" y="5693"/>
                    <a:pt x="3940" y="5627"/>
                    <a:pt x="3710" y="5556"/>
                  </a:cubicBezTo>
                  <a:lnTo>
                    <a:pt x="3710" y="5556"/>
                  </a:lnTo>
                  <a:cubicBezTo>
                    <a:pt x="3711" y="5556"/>
                    <a:pt x="3711" y="5556"/>
                    <a:pt x="3711" y="5556"/>
                  </a:cubicBezTo>
                  <a:cubicBezTo>
                    <a:pt x="3679" y="5546"/>
                    <a:pt x="3648" y="5536"/>
                    <a:pt x="3618" y="5526"/>
                  </a:cubicBezTo>
                  <a:cubicBezTo>
                    <a:pt x="3596" y="5519"/>
                    <a:pt x="3574" y="5511"/>
                    <a:pt x="3552" y="5505"/>
                  </a:cubicBezTo>
                  <a:cubicBezTo>
                    <a:pt x="3512" y="5490"/>
                    <a:pt x="3470" y="5480"/>
                    <a:pt x="3430" y="5469"/>
                  </a:cubicBezTo>
                  <a:cubicBezTo>
                    <a:pt x="3276" y="5420"/>
                    <a:pt x="3124" y="5361"/>
                    <a:pt x="2971" y="5306"/>
                  </a:cubicBezTo>
                  <a:cubicBezTo>
                    <a:pt x="2823" y="5253"/>
                    <a:pt x="2674" y="5195"/>
                    <a:pt x="2529" y="5130"/>
                  </a:cubicBezTo>
                  <a:cubicBezTo>
                    <a:pt x="2410" y="5071"/>
                    <a:pt x="2293" y="5007"/>
                    <a:pt x="2177" y="4943"/>
                  </a:cubicBezTo>
                  <a:cubicBezTo>
                    <a:pt x="2070" y="4884"/>
                    <a:pt x="1962" y="4828"/>
                    <a:pt x="1859" y="4764"/>
                  </a:cubicBezTo>
                  <a:cubicBezTo>
                    <a:pt x="1774" y="4708"/>
                    <a:pt x="1691" y="4651"/>
                    <a:pt x="1610" y="4593"/>
                  </a:cubicBezTo>
                  <a:cubicBezTo>
                    <a:pt x="1531" y="4535"/>
                    <a:pt x="1458" y="4469"/>
                    <a:pt x="1383" y="4406"/>
                  </a:cubicBezTo>
                  <a:cubicBezTo>
                    <a:pt x="1228" y="4272"/>
                    <a:pt x="1073" y="4133"/>
                    <a:pt x="933" y="3983"/>
                  </a:cubicBezTo>
                  <a:cubicBezTo>
                    <a:pt x="864" y="3904"/>
                    <a:pt x="795" y="3824"/>
                    <a:pt x="734" y="3739"/>
                  </a:cubicBezTo>
                  <a:cubicBezTo>
                    <a:pt x="730" y="3733"/>
                    <a:pt x="726" y="3728"/>
                    <a:pt x="722" y="3723"/>
                  </a:cubicBezTo>
                  <a:lnTo>
                    <a:pt x="722" y="3723"/>
                  </a:lnTo>
                  <a:cubicBezTo>
                    <a:pt x="726" y="3727"/>
                    <a:pt x="729" y="3732"/>
                    <a:pt x="733" y="3736"/>
                  </a:cubicBezTo>
                  <a:cubicBezTo>
                    <a:pt x="720" y="3716"/>
                    <a:pt x="707" y="3696"/>
                    <a:pt x="696" y="3676"/>
                  </a:cubicBezTo>
                  <a:cubicBezTo>
                    <a:pt x="677" y="3633"/>
                    <a:pt x="659" y="3590"/>
                    <a:pt x="643" y="3547"/>
                  </a:cubicBezTo>
                  <a:cubicBezTo>
                    <a:pt x="606" y="3437"/>
                    <a:pt x="569" y="3327"/>
                    <a:pt x="542" y="3215"/>
                  </a:cubicBezTo>
                  <a:cubicBezTo>
                    <a:pt x="512" y="3081"/>
                    <a:pt x="481" y="2950"/>
                    <a:pt x="451" y="2817"/>
                  </a:cubicBezTo>
                  <a:cubicBezTo>
                    <a:pt x="447" y="2788"/>
                    <a:pt x="443" y="2760"/>
                    <a:pt x="440" y="2731"/>
                  </a:cubicBezTo>
                  <a:cubicBezTo>
                    <a:pt x="439" y="2692"/>
                    <a:pt x="438" y="2655"/>
                    <a:pt x="438" y="2617"/>
                  </a:cubicBezTo>
                  <a:cubicBezTo>
                    <a:pt x="441" y="2537"/>
                    <a:pt x="448" y="2458"/>
                    <a:pt x="446" y="2379"/>
                  </a:cubicBezTo>
                  <a:cubicBezTo>
                    <a:pt x="444" y="2313"/>
                    <a:pt x="447" y="2248"/>
                    <a:pt x="448" y="2182"/>
                  </a:cubicBezTo>
                  <a:cubicBezTo>
                    <a:pt x="454" y="2168"/>
                    <a:pt x="457" y="2153"/>
                    <a:pt x="463" y="2139"/>
                  </a:cubicBezTo>
                  <a:cubicBezTo>
                    <a:pt x="495" y="2066"/>
                    <a:pt x="528" y="1995"/>
                    <a:pt x="566" y="1926"/>
                  </a:cubicBezTo>
                  <a:lnTo>
                    <a:pt x="566" y="1926"/>
                  </a:lnTo>
                  <a:cubicBezTo>
                    <a:pt x="567" y="1924"/>
                    <a:pt x="568" y="1922"/>
                    <a:pt x="569" y="1921"/>
                  </a:cubicBezTo>
                  <a:cubicBezTo>
                    <a:pt x="569" y="1919"/>
                    <a:pt x="570" y="1918"/>
                    <a:pt x="571" y="1917"/>
                  </a:cubicBezTo>
                  <a:lnTo>
                    <a:pt x="571" y="1917"/>
                  </a:lnTo>
                  <a:cubicBezTo>
                    <a:pt x="570" y="1918"/>
                    <a:pt x="570" y="1918"/>
                    <a:pt x="569" y="1919"/>
                  </a:cubicBezTo>
                  <a:cubicBezTo>
                    <a:pt x="608" y="1856"/>
                    <a:pt x="648" y="1795"/>
                    <a:pt x="691" y="1736"/>
                  </a:cubicBezTo>
                  <a:cubicBezTo>
                    <a:pt x="731" y="1685"/>
                    <a:pt x="770" y="1634"/>
                    <a:pt x="808" y="1582"/>
                  </a:cubicBezTo>
                  <a:lnTo>
                    <a:pt x="808" y="1582"/>
                  </a:lnTo>
                  <a:cubicBezTo>
                    <a:pt x="808" y="1583"/>
                    <a:pt x="807" y="1584"/>
                    <a:pt x="807" y="1585"/>
                  </a:cubicBezTo>
                  <a:cubicBezTo>
                    <a:pt x="830" y="1556"/>
                    <a:pt x="855" y="1528"/>
                    <a:pt x="881" y="1501"/>
                  </a:cubicBezTo>
                  <a:cubicBezTo>
                    <a:pt x="966" y="1420"/>
                    <a:pt x="1046" y="1335"/>
                    <a:pt x="1128" y="1251"/>
                  </a:cubicBezTo>
                  <a:lnTo>
                    <a:pt x="1128" y="1251"/>
                  </a:lnTo>
                  <a:cubicBezTo>
                    <a:pt x="1126" y="1253"/>
                    <a:pt x="1124" y="1255"/>
                    <a:pt x="1122" y="1257"/>
                  </a:cubicBezTo>
                  <a:cubicBezTo>
                    <a:pt x="1177" y="1205"/>
                    <a:pt x="1235" y="1156"/>
                    <a:pt x="1294" y="1108"/>
                  </a:cubicBezTo>
                  <a:cubicBezTo>
                    <a:pt x="1390" y="1033"/>
                    <a:pt x="1487" y="965"/>
                    <a:pt x="1591" y="902"/>
                  </a:cubicBezTo>
                  <a:cubicBezTo>
                    <a:pt x="1747" y="814"/>
                    <a:pt x="1911" y="744"/>
                    <a:pt x="2076" y="674"/>
                  </a:cubicBezTo>
                  <a:cubicBezTo>
                    <a:pt x="2091" y="670"/>
                    <a:pt x="2106" y="665"/>
                    <a:pt x="2121" y="660"/>
                  </a:cubicBezTo>
                  <a:cubicBezTo>
                    <a:pt x="2208" y="632"/>
                    <a:pt x="2296" y="604"/>
                    <a:pt x="2386" y="584"/>
                  </a:cubicBezTo>
                  <a:cubicBezTo>
                    <a:pt x="2569" y="551"/>
                    <a:pt x="2755" y="524"/>
                    <a:pt x="2942" y="508"/>
                  </a:cubicBezTo>
                  <a:cubicBezTo>
                    <a:pt x="3066" y="502"/>
                    <a:pt x="3190" y="497"/>
                    <a:pt x="3313" y="497"/>
                  </a:cubicBezTo>
                  <a:close/>
                  <a:moveTo>
                    <a:pt x="2486" y="0"/>
                  </a:moveTo>
                  <a:cubicBezTo>
                    <a:pt x="2434" y="0"/>
                    <a:pt x="2383" y="6"/>
                    <a:pt x="2332" y="19"/>
                  </a:cubicBezTo>
                  <a:cubicBezTo>
                    <a:pt x="2283" y="32"/>
                    <a:pt x="2234" y="45"/>
                    <a:pt x="2186" y="62"/>
                  </a:cubicBezTo>
                  <a:cubicBezTo>
                    <a:pt x="2093" y="94"/>
                    <a:pt x="2002" y="128"/>
                    <a:pt x="1909" y="161"/>
                  </a:cubicBezTo>
                  <a:cubicBezTo>
                    <a:pt x="1742" y="221"/>
                    <a:pt x="1580" y="296"/>
                    <a:pt x="1419" y="371"/>
                  </a:cubicBezTo>
                  <a:cubicBezTo>
                    <a:pt x="1343" y="408"/>
                    <a:pt x="1267" y="444"/>
                    <a:pt x="1191" y="483"/>
                  </a:cubicBezTo>
                  <a:cubicBezTo>
                    <a:pt x="1049" y="555"/>
                    <a:pt x="906" y="627"/>
                    <a:pt x="778" y="726"/>
                  </a:cubicBezTo>
                  <a:cubicBezTo>
                    <a:pt x="731" y="761"/>
                    <a:pt x="686" y="799"/>
                    <a:pt x="642" y="840"/>
                  </a:cubicBezTo>
                  <a:cubicBezTo>
                    <a:pt x="594" y="847"/>
                    <a:pt x="548" y="871"/>
                    <a:pt x="514" y="912"/>
                  </a:cubicBezTo>
                  <a:cubicBezTo>
                    <a:pt x="481" y="950"/>
                    <a:pt x="463" y="1003"/>
                    <a:pt x="442" y="1049"/>
                  </a:cubicBezTo>
                  <a:cubicBezTo>
                    <a:pt x="427" y="1084"/>
                    <a:pt x="412" y="1118"/>
                    <a:pt x="398" y="1151"/>
                  </a:cubicBezTo>
                  <a:cubicBezTo>
                    <a:pt x="372" y="1190"/>
                    <a:pt x="348" y="1229"/>
                    <a:pt x="323" y="1266"/>
                  </a:cubicBezTo>
                  <a:cubicBezTo>
                    <a:pt x="295" y="1312"/>
                    <a:pt x="282" y="1364"/>
                    <a:pt x="288" y="1414"/>
                  </a:cubicBezTo>
                  <a:cubicBezTo>
                    <a:pt x="267" y="1467"/>
                    <a:pt x="248" y="1520"/>
                    <a:pt x="225" y="1574"/>
                  </a:cubicBezTo>
                  <a:cubicBezTo>
                    <a:pt x="168" y="1714"/>
                    <a:pt x="112" y="1856"/>
                    <a:pt x="89" y="2006"/>
                  </a:cubicBezTo>
                  <a:cubicBezTo>
                    <a:pt x="83" y="2045"/>
                    <a:pt x="80" y="2084"/>
                    <a:pt x="78" y="2123"/>
                  </a:cubicBezTo>
                  <a:cubicBezTo>
                    <a:pt x="36" y="2253"/>
                    <a:pt x="8" y="2389"/>
                    <a:pt x="6" y="2525"/>
                  </a:cubicBezTo>
                  <a:cubicBezTo>
                    <a:pt x="6" y="2527"/>
                    <a:pt x="6" y="2529"/>
                    <a:pt x="6" y="2530"/>
                  </a:cubicBezTo>
                  <a:cubicBezTo>
                    <a:pt x="5" y="2547"/>
                    <a:pt x="5" y="2563"/>
                    <a:pt x="4" y="2580"/>
                  </a:cubicBezTo>
                  <a:cubicBezTo>
                    <a:pt x="1" y="2641"/>
                    <a:pt x="29" y="2696"/>
                    <a:pt x="74" y="2734"/>
                  </a:cubicBezTo>
                  <a:cubicBezTo>
                    <a:pt x="75" y="2762"/>
                    <a:pt x="74" y="2791"/>
                    <a:pt x="77" y="2819"/>
                  </a:cubicBezTo>
                  <a:cubicBezTo>
                    <a:pt x="86" y="2887"/>
                    <a:pt x="105" y="2954"/>
                    <a:pt x="120" y="3021"/>
                  </a:cubicBezTo>
                  <a:cubicBezTo>
                    <a:pt x="135" y="3078"/>
                    <a:pt x="147" y="3135"/>
                    <a:pt x="160" y="3192"/>
                  </a:cubicBezTo>
                  <a:cubicBezTo>
                    <a:pt x="159" y="3189"/>
                    <a:pt x="157" y="3185"/>
                    <a:pt x="156" y="3182"/>
                  </a:cubicBezTo>
                  <a:lnTo>
                    <a:pt x="156" y="3182"/>
                  </a:lnTo>
                  <a:cubicBezTo>
                    <a:pt x="176" y="3270"/>
                    <a:pt x="195" y="3357"/>
                    <a:pt x="220" y="3442"/>
                  </a:cubicBezTo>
                  <a:cubicBezTo>
                    <a:pt x="247" y="3527"/>
                    <a:pt x="274" y="3611"/>
                    <a:pt x="305" y="3694"/>
                  </a:cubicBezTo>
                  <a:cubicBezTo>
                    <a:pt x="338" y="3784"/>
                    <a:pt x="377" y="3872"/>
                    <a:pt x="432" y="3951"/>
                  </a:cubicBezTo>
                  <a:cubicBezTo>
                    <a:pt x="478" y="4015"/>
                    <a:pt x="528" y="4078"/>
                    <a:pt x="579" y="4139"/>
                  </a:cubicBezTo>
                  <a:cubicBezTo>
                    <a:pt x="701" y="4281"/>
                    <a:pt x="834" y="4409"/>
                    <a:pt x="970" y="4536"/>
                  </a:cubicBezTo>
                  <a:cubicBezTo>
                    <a:pt x="1040" y="4599"/>
                    <a:pt x="1111" y="4659"/>
                    <a:pt x="1183" y="4720"/>
                  </a:cubicBezTo>
                  <a:cubicBezTo>
                    <a:pt x="1248" y="4776"/>
                    <a:pt x="1315" y="4834"/>
                    <a:pt x="1385" y="4886"/>
                  </a:cubicBezTo>
                  <a:cubicBezTo>
                    <a:pt x="1536" y="4995"/>
                    <a:pt x="1691" y="5098"/>
                    <a:pt x="1855" y="5187"/>
                  </a:cubicBezTo>
                  <a:cubicBezTo>
                    <a:pt x="2024" y="5279"/>
                    <a:pt x="2189" y="5375"/>
                    <a:pt x="2361" y="5460"/>
                  </a:cubicBezTo>
                  <a:cubicBezTo>
                    <a:pt x="2534" y="5542"/>
                    <a:pt x="2714" y="5605"/>
                    <a:pt x="2891" y="5670"/>
                  </a:cubicBezTo>
                  <a:cubicBezTo>
                    <a:pt x="3066" y="5735"/>
                    <a:pt x="3241" y="5797"/>
                    <a:pt x="3420" y="5851"/>
                  </a:cubicBezTo>
                  <a:cubicBezTo>
                    <a:pt x="3417" y="5851"/>
                    <a:pt x="3416" y="5850"/>
                    <a:pt x="3414" y="5850"/>
                  </a:cubicBezTo>
                  <a:lnTo>
                    <a:pt x="3414" y="5850"/>
                  </a:lnTo>
                  <a:cubicBezTo>
                    <a:pt x="3422" y="5852"/>
                    <a:pt x="3430" y="5854"/>
                    <a:pt x="3437" y="5856"/>
                  </a:cubicBezTo>
                  <a:cubicBezTo>
                    <a:pt x="3440" y="5858"/>
                    <a:pt x="3443" y="5858"/>
                    <a:pt x="3445" y="5859"/>
                  </a:cubicBezTo>
                  <a:cubicBezTo>
                    <a:pt x="3446" y="5860"/>
                    <a:pt x="3447" y="5860"/>
                    <a:pt x="3449" y="5860"/>
                  </a:cubicBezTo>
                  <a:cubicBezTo>
                    <a:pt x="3628" y="5916"/>
                    <a:pt x="3807" y="5973"/>
                    <a:pt x="3989" y="6020"/>
                  </a:cubicBezTo>
                  <a:cubicBezTo>
                    <a:pt x="4171" y="6067"/>
                    <a:pt x="4354" y="6103"/>
                    <a:pt x="4539" y="6129"/>
                  </a:cubicBezTo>
                  <a:cubicBezTo>
                    <a:pt x="4726" y="6154"/>
                    <a:pt x="4912" y="6182"/>
                    <a:pt x="5101" y="6197"/>
                  </a:cubicBezTo>
                  <a:cubicBezTo>
                    <a:pt x="5280" y="6212"/>
                    <a:pt x="5460" y="6218"/>
                    <a:pt x="5640" y="6218"/>
                  </a:cubicBezTo>
                  <a:cubicBezTo>
                    <a:pt x="5669" y="6218"/>
                    <a:pt x="5698" y="6218"/>
                    <a:pt x="5727" y="6218"/>
                  </a:cubicBezTo>
                  <a:cubicBezTo>
                    <a:pt x="5902" y="6215"/>
                    <a:pt x="6076" y="6207"/>
                    <a:pt x="6250" y="6196"/>
                  </a:cubicBezTo>
                  <a:cubicBezTo>
                    <a:pt x="6634" y="6170"/>
                    <a:pt x="7019" y="6156"/>
                    <a:pt x="7402" y="6114"/>
                  </a:cubicBezTo>
                  <a:cubicBezTo>
                    <a:pt x="7486" y="6105"/>
                    <a:pt x="7571" y="6098"/>
                    <a:pt x="7653" y="6085"/>
                  </a:cubicBezTo>
                  <a:cubicBezTo>
                    <a:pt x="7742" y="6071"/>
                    <a:pt x="7831" y="6056"/>
                    <a:pt x="7922" y="6043"/>
                  </a:cubicBezTo>
                  <a:cubicBezTo>
                    <a:pt x="8015" y="6028"/>
                    <a:pt x="8110" y="6019"/>
                    <a:pt x="8205" y="6003"/>
                  </a:cubicBezTo>
                  <a:cubicBezTo>
                    <a:pt x="8252" y="5996"/>
                    <a:pt x="8299" y="5987"/>
                    <a:pt x="8347" y="5979"/>
                  </a:cubicBezTo>
                  <a:cubicBezTo>
                    <a:pt x="8397" y="5971"/>
                    <a:pt x="8458" y="5966"/>
                    <a:pt x="8501" y="5936"/>
                  </a:cubicBezTo>
                  <a:cubicBezTo>
                    <a:pt x="8540" y="5910"/>
                    <a:pt x="8565" y="5872"/>
                    <a:pt x="8579" y="5829"/>
                  </a:cubicBezTo>
                  <a:cubicBezTo>
                    <a:pt x="8582" y="5831"/>
                    <a:pt x="8584" y="5835"/>
                    <a:pt x="8586" y="5837"/>
                  </a:cubicBezTo>
                  <a:cubicBezTo>
                    <a:pt x="8621" y="5872"/>
                    <a:pt x="8669" y="5891"/>
                    <a:pt x="8715" y="5891"/>
                  </a:cubicBezTo>
                  <a:cubicBezTo>
                    <a:pt x="8717" y="5891"/>
                    <a:pt x="8718" y="5891"/>
                    <a:pt x="8720" y="5891"/>
                  </a:cubicBezTo>
                  <a:cubicBezTo>
                    <a:pt x="8767" y="5891"/>
                    <a:pt x="8812" y="5872"/>
                    <a:pt x="8848" y="5838"/>
                  </a:cubicBezTo>
                  <a:cubicBezTo>
                    <a:pt x="8918" y="5768"/>
                    <a:pt x="8920" y="5649"/>
                    <a:pt x="8850" y="5579"/>
                  </a:cubicBezTo>
                  <a:cubicBezTo>
                    <a:pt x="8843" y="5571"/>
                    <a:pt x="8836" y="5561"/>
                    <a:pt x="8831" y="5552"/>
                  </a:cubicBezTo>
                  <a:cubicBezTo>
                    <a:pt x="8779" y="5465"/>
                    <a:pt x="8738" y="5373"/>
                    <a:pt x="8689" y="5285"/>
                  </a:cubicBezTo>
                  <a:cubicBezTo>
                    <a:pt x="8640" y="5199"/>
                    <a:pt x="8590" y="5114"/>
                    <a:pt x="8547" y="5026"/>
                  </a:cubicBezTo>
                  <a:cubicBezTo>
                    <a:pt x="8509" y="4944"/>
                    <a:pt x="8476" y="4860"/>
                    <a:pt x="8442" y="4777"/>
                  </a:cubicBezTo>
                  <a:cubicBezTo>
                    <a:pt x="8405" y="4682"/>
                    <a:pt x="8363" y="4591"/>
                    <a:pt x="8319" y="4498"/>
                  </a:cubicBezTo>
                  <a:cubicBezTo>
                    <a:pt x="8282" y="4417"/>
                    <a:pt x="8247" y="4333"/>
                    <a:pt x="8210" y="4252"/>
                  </a:cubicBezTo>
                  <a:cubicBezTo>
                    <a:pt x="8169" y="4163"/>
                    <a:pt x="8125" y="4077"/>
                    <a:pt x="8084" y="3989"/>
                  </a:cubicBezTo>
                  <a:cubicBezTo>
                    <a:pt x="8042" y="3896"/>
                    <a:pt x="7998" y="3806"/>
                    <a:pt x="7951" y="3717"/>
                  </a:cubicBezTo>
                  <a:cubicBezTo>
                    <a:pt x="7907" y="3633"/>
                    <a:pt x="7853" y="3556"/>
                    <a:pt x="7807" y="3473"/>
                  </a:cubicBezTo>
                  <a:cubicBezTo>
                    <a:pt x="7717" y="3310"/>
                    <a:pt x="7637" y="3141"/>
                    <a:pt x="7549" y="2976"/>
                  </a:cubicBezTo>
                  <a:cubicBezTo>
                    <a:pt x="7455" y="2803"/>
                    <a:pt x="7351" y="2637"/>
                    <a:pt x="7246" y="2473"/>
                  </a:cubicBezTo>
                  <a:cubicBezTo>
                    <a:pt x="7141" y="2309"/>
                    <a:pt x="7042" y="2141"/>
                    <a:pt x="6928" y="1985"/>
                  </a:cubicBezTo>
                  <a:cubicBezTo>
                    <a:pt x="6823" y="1838"/>
                    <a:pt x="6698" y="1703"/>
                    <a:pt x="6564" y="1581"/>
                  </a:cubicBezTo>
                  <a:cubicBezTo>
                    <a:pt x="6490" y="1513"/>
                    <a:pt x="6414" y="1448"/>
                    <a:pt x="6338" y="1384"/>
                  </a:cubicBezTo>
                  <a:cubicBezTo>
                    <a:pt x="6272" y="1327"/>
                    <a:pt x="6203" y="1270"/>
                    <a:pt x="6132" y="1220"/>
                  </a:cubicBezTo>
                  <a:cubicBezTo>
                    <a:pt x="5986" y="1116"/>
                    <a:pt x="5837" y="1015"/>
                    <a:pt x="5687" y="918"/>
                  </a:cubicBezTo>
                  <a:cubicBezTo>
                    <a:pt x="5535" y="819"/>
                    <a:pt x="5378" y="729"/>
                    <a:pt x="5217" y="644"/>
                  </a:cubicBezTo>
                  <a:cubicBezTo>
                    <a:pt x="5054" y="560"/>
                    <a:pt x="4886" y="489"/>
                    <a:pt x="4715" y="417"/>
                  </a:cubicBezTo>
                  <a:cubicBezTo>
                    <a:pt x="4545" y="345"/>
                    <a:pt x="4371" y="278"/>
                    <a:pt x="4193" y="226"/>
                  </a:cubicBezTo>
                  <a:cubicBezTo>
                    <a:pt x="4014" y="172"/>
                    <a:pt x="3829" y="158"/>
                    <a:pt x="3644" y="142"/>
                  </a:cubicBezTo>
                  <a:cubicBezTo>
                    <a:pt x="3547" y="133"/>
                    <a:pt x="3448" y="125"/>
                    <a:pt x="3351" y="125"/>
                  </a:cubicBezTo>
                  <a:cubicBezTo>
                    <a:pt x="3256" y="126"/>
                    <a:pt x="3161" y="130"/>
                    <a:pt x="3066" y="132"/>
                  </a:cubicBezTo>
                  <a:cubicBezTo>
                    <a:pt x="2967" y="136"/>
                    <a:pt x="2869" y="144"/>
                    <a:pt x="2770" y="155"/>
                  </a:cubicBezTo>
                  <a:cubicBezTo>
                    <a:pt x="2753" y="82"/>
                    <a:pt x="2690" y="27"/>
                    <a:pt x="2612" y="12"/>
                  </a:cubicBezTo>
                  <a:cubicBezTo>
                    <a:pt x="2570" y="4"/>
                    <a:pt x="2528" y="0"/>
                    <a:pt x="248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3" name="Google Shape;2143;p42"/>
            <p:cNvSpPr/>
            <p:nvPr/>
          </p:nvSpPr>
          <p:spPr>
            <a:xfrm flipH="1">
              <a:off x="6631812" y="2109398"/>
              <a:ext cx="506542" cy="465865"/>
            </a:xfrm>
            <a:custGeom>
              <a:avLst/>
              <a:gdLst/>
              <a:ahLst/>
              <a:cxnLst/>
              <a:rect l="l" t="t" r="r" b="b"/>
              <a:pathLst>
                <a:path w="8288" h="7527" extrusionOk="0">
                  <a:moveTo>
                    <a:pt x="2010" y="6834"/>
                  </a:moveTo>
                  <a:cubicBezTo>
                    <a:pt x="2009" y="6834"/>
                    <a:pt x="2009" y="6834"/>
                    <a:pt x="2009" y="6835"/>
                  </a:cubicBezTo>
                  <a:lnTo>
                    <a:pt x="2009" y="6835"/>
                  </a:lnTo>
                  <a:cubicBezTo>
                    <a:pt x="2009" y="6835"/>
                    <a:pt x="2009" y="6834"/>
                    <a:pt x="2010" y="6834"/>
                  </a:cubicBezTo>
                  <a:close/>
                  <a:moveTo>
                    <a:pt x="5414" y="370"/>
                  </a:moveTo>
                  <a:cubicBezTo>
                    <a:pt x="5548" y="374"/>
                    <a:pt x="5681" y="392"/>
                    <a:pt x="5813" y="408"/>
                  </a:cubicBezTo>
                  <a:cubicBezTo>
                    <a:pt x="5805" y="408"/>
                    <a:pt x="5797" y="407"/>
                    <a:pt x="5789" y="406"/>
                  </a:cubicBezTo>
                  <a:lnTo>
                    <a:pt x="5789" y="406"/>
                  </a:lnTo>
                  <a:cubicBezTo>
                    <a:pt x="5839" y="414"/>
                    <a:pt x="5890" y="423"/>
                    <a:pt x="5939" y="434"/>
                  </a:cubicBezTo>
                  <a:cubicBezTo>
                    <a:pt x="5971" y="443"/>
                    <a:pt x="6002" y="453"/>
                    <a:pt x="6033" y="464"/>
                  </a:cubicBezTo>
                  <a:cubicBezTo>
                    <a:pt x="6142" y="510"/>
                    <a:pt x="6249" y="562"/>
                    <a:pt x="6354" y="618"/>
                  </a:cubicBezTo>
                  <a:cubicBezTo>
                    <a:pt x="6447" y="668"/>
                    <a:pt x="6544" y="714"/>
                    <a:pt x="6639" y="764"/>
                  </a:cubicBezTo>
                  <a:lnTo>
                    <a:pt x="6639" y="764"/>
                  </a:lnTo>
                  <a:cubicBezTo>
                    <a:pt x="6641" y="766"/>
                    <a:pt x="6644" y="768"/>
                    <a:pt x="6648" y="769"/>
                  </a:cubicBezTo>
                  <a:cubicBezTo>
                    <a:pt x="6649" y="770"/>
                    <a:pt x="6650" y="770"/>
                    <a:pt x="6651" y="771"/>
                  </a:cubicBezTo>
                  <a:lnTo>
                    <a:pt x="6651" y="771"/>
                  </a:lnTo>
                  <a:cubicBezTo>
                    <a:pt x="6651" y="770"/>
                    <a:pt x="6650" y="770"/>
                    <a:pt x="6649" y="769"/>
                  </a:cubicBezTo>
                  <a:lnTo>
                    <a:pt x="6649" y="769"/>
                  </a:lnTo>
                  <a:cubicBezTo>
                    <a:pt x="6650" y="770"/>
                    <a:pt x="6651" y="771"/>
                    <a:pt x="6652" y="771"/>
                  </a:cubicBezTo>
                  <a:lnTo>
                    <a:pt x="6652" y="771"/>
                  </a:lnTo>
                  <a:cubicBezTo>
                    <a:pt x="6652" y="771"/>
                    <a:pt x="6652" y="771"/>
                    <a:pt x="6651" y="771"/>
                  </a:cubicBezTo>
                  <a:lnTo>
                    <a:pt x="6651" y="771"/>
                  </a:lnTo>
                  <a:cubicBezTo>
                    <a:pt x="6652" y="771"/>
                    <a:pt x="6653" y="772"/>
                    <a:pt x="6654" y="772"/>
                  </a:cubicBezTo>
                  <a:lnTo>
                    <a:pt x="6654" y="772"/>
                  </a:lnTo>
                  <a:cubicBezTo>
                    <a:pt x="6653" y="772"/>
                    <a:pt x="6653" y="772"/>
                    <a:pt x="6652" y="771"/>
                  </a:cubicBezTo>
                  <a:lnTo>
                    <a:pt x="6652" y="771"/>
                  </a:lnTo>
                  <a:cubicBezTo>
                    <a:pt x="6654" y="772"/>
                    <a:pt x="6656" y="773"/>
                    <a:pt x="6658" y="774"/>
                  </a:cubicBezTo>
                  <a:cubicBezTo>
                    <a:pt x="6657" y="773"/>
                    <a:pt x="6655" y="773"/>
                    <a:pt x="6654" y="772"/>
                  </a:cubicBezTo>
                  <a:lnTo>
                    <a:pt x="6654" y="772"/>
                  </a:lnTo>
                  <a:cubicBezTo>
                    <a:pt x="6705" y="802"/>
                    <a:pt x="6756" y="831"/>
                    <a:pt x="6803" y="865"/>
                  </a:cubicBezTo>
                  <a:cubicBezTo>
                    <a:pt x="6909" y="948"/>
                    <a:pt x="7007" y="1039"/>
                    <a:pt x="7114" y="1120"/>
                  </a:cubicBezTo>
                  <a:cubicBezTo>
                    <a:pt x="7136" y="1136"/>
                    <a:pt x="7160" y="1151"/>
                    <a:pt x="7183" y="1167"/>
                  </a:cubicBezTo>
                  <a:cubicBezTo>
                    <a:pt x="7201" y="1183"/>
                    <a:pt x="7220" y="1200"/>
                    <a:pt x="7237" y="1218"/>
                  </a:cubicBezTo>
                  <a:cubicBezTo>
                    <a:pt x="7268" y="1252"/>
                    <a:pt x="7297" y="1289"/>
                    <a:pt x="7326" y="1326"/>
                  </a:cubicBezTo>
                  <a:cubicBezTo>
                    <a:pt x="7326" y="1327"/>
                    <a:pt x="7327" y="1327"/>
                    <a:pt x="7327" y="1328"/>
                  </a:cubicBezTo>
                  <a:lnTo>
                    <a:pt x="7327" y="1328"/>
                  </a:lnTo>
                  <a:cubicBezTo>
                    <a:pt x="7327" y="1327"/>
                    <a:pt x="7327" y="1327"/>
                    <a:pt x="7327" y="1327"/>
                  </a:cubicBezTo>
                  <a:lnTo>
                    <a:pt x="7327" y="1327"/>
                  </a:lnTo>
                  <a:cubicBezTo>
                    <a:pt x="7327" y="1327"/>
                    <a:pt x="7327" y="1328"/>
                    <a:pt x="7327" y="1328"/>
                  </a:cubicBezTo>
                  <a:lnTo>
                    <a:pt x="7327" y="1328"/>
                  </a:lnTo>
                  <a:cubicBezTo>
                    <a:pt x="7327" y="1328"/>
                    <a:pt x="7327" y="1328"/>
                    <a:pt x="7327" y="1328"/>
                  </a:cubicBezTo>
                  <a:lnTo>
                    <a:pt x="7327" y="1328"/>
                  </a:lnTo>
                  <a:cubicBezTo>
                    <a:pt x="7328" y="1328"/>
                    <a:pt x="7328" y="1329"/>
                    <a:pt x="7329" y="1330"/>
                  </a:cubicBezTo>
                  <a:lnTo>
                    <a:pt x="7329" y="1330"/>
                  </a:lnTo>
                  <a:cubicBezTo>
                    <a:pt x="7328" y="1329"/>
                    <a:pt x="7328" y="1328"/>
                    <a:pt x="7327" y="1328"/>
                  </a:cubicBezTo>
                  <a:lnTo>
                    <a:pt x="7327" y="1328"/>
                  </a:lnTo>
                  <a:cubicBezTo>
                    <a:pt x="7330" y="1331"/>
                    <a:pt x="7332" y="1334"/>
                    <a:pt x="7334" y="1337"/>
                  </a:cubicBezTo>
                  <a:cubicBezTo>
                    <a:pt x="7332" y="1334"/>
                    <a:pt x="7330" y="1332"/>
                    <a:pt x="7329" y="1330"/>
                  </a:cubicBezTo>
                  <a:lnTo>
                    <a:pt x="7329" y="1330"/>
                  </a:lnTo>
                  <a:cubicBezTo>
                    <a:pt x="7357" y="1369"/>
                    <a:pt x="7381" y="1410"/>
                    <a:pt x="7408" y="1451"/>
                  </a:cubicBezTo>
                  <a:cubicBezTo>
                    <a:pt x="7430" y="1486"/>
                    <a:pt x="7453" y="1519"/>
                    <a:pt x="7475" y="1554"/>
                  </a:cubicBezTo>
                  <a:cubicBezTo>
                    <a:pt x="7520" y="1641"/>
                    <a:pt x="7556" y="1731"/>
                    <a:pt x="7595" y="1820"/>
                  </a:cubicBezTo>
                  <a:cubicBezTo>
                    <a:pt x="7596" y="1825"/>
                    <a:pt x="7597" y="1828"/>
                    <a:pt x="7598" y="1832"/>
                  </a:cubicBezTo>
                  <a:cubicBezTo>
                    <a:pt x="7608" y="1880"/>
                    <a:pt x="7619" y="1928"/>
                    <a:pt x="7626" y="1977"/>
                  </a:cubicBezTo>
                  <a:lnTo>
                    <a:pt x="7624" y="1965"/>
                  </a:lnTo>
                  <a:lnTo>
                    <a:pt x="7624" y="1965"/>
                  </a:lnTo>
                  <a:cubicBezTo>
                    <a:pt x="7626" y="1971"/>
                    <a:pt x="7626" y="1978"/>
                    <a:pt x="7627" y="1984"/>
                  </a:cubicBezTo>
                  <a:cubicBezTo>
                    <a:pt x="7627" y="1985"/>
                    <a:pt x="7627" y="1986"/>
                    <a:pt x="7628" y="1987"/>
                  </a:cubicBezTo>
                  <a:lnTo>
                    <a:pt x="7628" y="1987"/>
                  </a:lnTo>
                  <a:cubicBezTo>
                    <a:pt x="7627" y="1987"/>
                    <a:pt x="7627" y="1986"/>
                    <a:pt x="7627" y="1986"/>
                  </a:cubicBezTo>
                  <a:lnTo>
                    <a:pt x="7627" y="1986"/>
                  </a:lnTo>
                  <a:cubicBezTo>
                    <a:pt x="7637" y="2061"/>
                    <a:pt x="7646" y="2137"/>
                    <a:pt x="7658" y="2212"/>
                  </a:cubicBezTo>
                  <a:cubicBezTo>
                    <a:pt x="7668" y="2275"/>
                    <a:pt x="7682" y="2339"/>
                    <a:pt x="7693" y="2402"/>
                  </a:cubicBezTo>
                  <a:cubicBezTo>
                    <a:pt x="7698" y="2443"/>
                    <a:pt x="7701" y="2485"/>
                    <a:pt x="7702" y="2526"/>
                  </a:cubicBezTo>
                  <a:cubicBezTo>
                    <a:pt x="7701" y="2560"/>
                    <a:pt x="7699" y="2593"/>
                    <a:pt x="7696" y="2628"/>
                  </a:cubicBezTo>
                  <a:cubicBezTo>
                    <a:pt x="7691" y="2669"/>
                    <a:pt x="7683" y="2709"/>
                    <a:pt x="7674" y="2750"/>
                  </a:cubicBezTo>
                  <a:cubicBezTo>
                    <a:pt x="7652" y="2829"/>
                    <a:pt x="7629" y="2909"/>
                    <a:pt x="7607" y="2990"/>
                  </a:cubicBezTo>
                  <a:cubicBezTo>
                    <a:pt x="7584" y="3080"/>
                    <a:pt x="7568" y="3173"/>
                    <a:pt x="7547" y="3263"/>
                  </a:cubicBezTo>
                  <a:cubicBezTo>
                    <a:pt x="7539" y="3296"/>
                    <a:pt x="7528" y="3330"/>
                    <a:pt x="7516" y="3363"/>
                  </a:cubicBezTo>
                  <a:cubicBezTo>
                    <a:pt x="7478" y="3457"/>
                    <a:pt x="7435" y="3546"/>
                    <a:pt x="7387" y="3635"/>
                  </a:cubicBezTo>
                  <a:cubicBezTo>
                    <a:pt x="7318" y="3754"/>
                    <a:pt x="7243" y="3867"/>
                    <a:pt x="7161" y="3978"/>
                  </a:cubicBezTo>
                  <a:cubicBezTo>
                    <a:pt x="7085" y="4083"/>
                    <a:pt x="7010" y="4190"/>
                    <a:pt x="6935" y="4292"/>
                  </a:cubicBezTo>
                  <a:cubicBezTo>
                    <a:pt x="6879" y="4363"/>
                    <a:pt x="6821" y="4430"/>
                    <a:pt x="6759" y="4494"/>
                  </a:cubicBezTo>
                  <a:cubicBezTo>
                    <a:pt x="6590" y="4648"/>
                    <a:pt x="6415" y="4796"/>
                    <a:pt x="6244" y="4949"/>
                  </a:cubicBezTo>
                  <a:cubicBezTo>
                    <a:pt x="6164" y="5020"/>
                    <a:pt x="6088" y="5094"/>
                    <a:pt x="6008" y="5165"/>
                  </a:cubicBezTo>
                  <a:cubicBezTo>
                    <a:pt x="5924" y="5239"/>
                    <a:pt x="5839" y="5311"/>
                    <a:pt x="5750" y="5380"/>
                  </a:cubicBezTo>
                  <a:cubicBezTo>
                    <a:pt x="5671" y="5439"/>
                    <a:pt x="5590" y="5495"/>
                    <a:pt x="5508" y="5549"/>
                  </a:cubicBezTo>
                  <a:cubicBezTo>
                    <a:pt x="5426" y="5603"/>
                    <a:pt x="5343" y="5651"/>
                    <a:pt x="5261" y="5703"/>
                  </a:cubicBezTo>
                  <a:cubicBezTo>
                    <a:pt x="5100" y="5808"/>
                    <a:pt x="4942" y="5918"/>
                    <a:pt x="4776" y="6016"/>
                  </a:cubicBezTo>
                  <a:cubicBezTo>
                    <a:pt x="4717" y="6045"/>
                    <a:pt x="4658" y="6072"/>
                    <a:pt x="4598" y="6098"/>
                  </a:cubicBezTo>
                  <a:cubicBezTo>
                    <a:pt x="4496" y="6137"/>
                    <a:pt x="4393" y="6172"/>
                    <a:pt x="4288" y="6203"/>
                  </a:cubicBezTo>
                  <a:cubicBezTo>
                    <a:pt x="4192" y="6232"/>
                    <a:pt x="4092" y="6253"/>
                    <a:pt x="3997" y="6284"/>
                  </a:cubicBezTo>
                  <a:cubicBezTo>
                    <a:pt x="3896" y="6316"/>
                    <a:pt x="3796" y="6355"/>
                    <a:pt x="3697" y="6394"/>
                  </a:cubicBezTo>
                  <a:cubicBezTo>
                    <a:pt x="3607" y="6427"/>
                    <a:pt x="3517" y="6455"/>
                    <a:pt x="3426" y="6480"/>
                  </a:cubicBezTo>
                  <a:cubicBezTo>
                    <a:pt x="3307" y="6511"/>
                    <a:pt x="3187" y="6537"/>
                    <a:pt x="3067" y="6566"/>
                  </a:cubicBezTo>
                  <a:cubicBezTo>
                    <a:pt x="2949" y="6593"/>
                    <a:pt x="2831" y="6624"/>
                    <a:pt x="2713" y="6656"/>
                  </a:cubicBezTo>
                  <a:cubicBezTo>
                    <a:pt x="2591" y="6687"/>
                    <a:pt x="2467" y="6713"/>
                    <a:pt x="2344" y="6745"/>
                  </a:cubicBezTo>
                  <a:cubicBezTo>
                    <a:pt x="2232" y="6774"/>
                    <a:pt x="2120" y="6805"/>
                    <a:pt x="2008" y="6836"/>
                  </a:cubicBezTo>
                  <a:cubicBezTo>
                    <a:pt x="2008" y="6835"/>
                    <a:pt x="2008" y="6835"/>
                    <a:pt x="2009" y="6835"/>
                  </a:cubicBezTo>
                  <a:lnTo>
                    <a:pt x="2009" y="6835"/>
                  </a:lnTo>
                  <a:cubicBezTo>
                    <a:pt x="1932" y="6853"/>
                    <a:pt x="1856" y="6870"/>
                    <a:pt x="1778" y="6884"/>
                  </a:cubicBezTo>
                  <a:cubicBezTo>
                    <a:pt x="1636" y="6902"/>
                    <a:pt x="1493" y="6914"/>
                    <a:pt x="1351" y="6937"/>
                  </a:cubicBezTo>
                  <a:cubicBezTo>
                    <a:pt x="1216" y="6959"/>
                    <a:pt x="1081" y="6977"/>
                    <a:pt x="948" y="7001"/>
                  </a:cubicBezTo>
                  <a:cubicBezTo>
                    <a:pt x="877" y="7014"/>
                    <a:pt x="805" y="7030"/>
                    <a:pt x="734" y="7042"/>
                  </a:cubicBezTo>
                  <a:cubicBezTo>
                    <a:pt x="729" y="7044"/>
                    <a:pt x="725" y="7044"/>
                    <a:pt x="720" y="7045"/>
                  </a:cubicBezTo>
                  <a:cubicBezTo>
                    <a:pt x="761" y="6989"/>
                    <a:pt x="780" y="6919"/>
                    <a:pt x="799" y="6854"/>
                  </a:cubicBezTo>
                  <a:cubicBezTo>
                    <a:pt x="815" y="6802"/>
                    <a:pt x="830" y="6749"/>
                    <a:pt x="844" y="6695"/>
                  </a:cubicBezTo>
                  <a:cubicBezTo>
                    <a:pt x="863" y="6625"/>
                    <a:pt x="880" y="6555"/>
                    <a:pt x="899" y="6487"/>
                  </a:cubicBezTo>
                  <a:cubicBezTo>
                    <a:pt x="937" y="6391"/>
                    <a:pt x="975" y="6295"/>
                    <a:pt x="1014" y="6199"/>
                  </a:cubicBezTo>
                  <a:lnTo>
                    <a:pt x="1013" y="6199"/>
                  </a:lnTo>
                  <a:cubicBezTo>
                    <a:pt x="1069" y="6061"/>
                    <a:pt x="1127" y="5924"/>
                    <a:pt x="1179" y="5786"/>
                  </a:cubicBezTo>
                  <a:cubicBezTo>
                    <a:pt x="1232" y="5634"/>
                    <a:pt x="1284" y="5482"/>
                    <a:pt x="1332" y="5327"/>
                  </a:cubicBezTo>
                  <a:cubicBezTo>
                    <a:pt x="1378" y="5182"/>
                    <a:pt x="1425" y="5036"/>
                    <a:pt x="1471" y="4890"/>
                  </a:cubicBezTo>
                  <a:cubicBezTo>
                    <a:pt x="1497" y="4807"/>
                    <a:pt x="1524" y="4725"/>
                    <a:pt x="1550" y="4642"/>
                  </a:cubicBezTo>
                  <a:cubicBezTo>
                    <a:pt x="1550" y="4641"/>
                    <a:pt x="1550" y="4641"/>
                    <a:pt x="1550" y="4641"/>
                  </a:cubicBezTo>
                  <a:cubicBezTo>
                    <a:pt x="1626" y="4469"/>
                    <a:pt x="1704" y="4297"/>
                    <a:pt x="1772" y="4121"/>
                  </a:cubicBezTo>
                  <a:cubicBezTo>
                    <a:pt x="1826" y="3986"/>
                    <a:pt x="1877" y="3849"/>
                    <a:pt x="1925" y="3712"/>
                  </a:cubicBezTo>
                  <a:cubicBezTo>
                    <a:pt x="1969" y="3587"/>
                    <a:pt x="2012" y="3461"/>
                    <a:pt x="2060" y="3336"/>
                  </a:cubicBezTo>
                  <a:cubicBezTo>
                    <a:pt x="2112" y="3208"/>
                    <a:pt x="2167" y="3080"/>
                    <a:pt x="2224" y="2953"/>
                  </a:cubicBezTo>
                  <a:cubicBezTo>
                    <a:pt x="2283" y="2824"/>
                    <a:pt x="2351" y="2700"/>
                    <a:pt x="2420" y="2575"/>
                  </a:cubicBezTo>
                  <a:cubicBezTo>
                    <a:pt x="2502" y="2435"/>
                    <a:pt x="2589" y="2298"/>
                    <a:pt x="2685" y="2168"/>
                  </a:cubicBezTo>
                  <a:cubicBezTo>
                    <a:pt x="2768" y="2060"/>
                    <a:pt x="2852" y="1954"/>
                    <a:pt x="2934" y="1845"/>
                  </a:cubicBezTo>
                  <a:cubicBezTo>
                    <a:pt x="3100" y="1632"/>
                    <a:pt x="3278" y="1426"/>
                    <a:pt x="3468" y="1232"/>
                  </a:cubicBezTo>
                  <a:cubicBezTo>
                    <a:pt x="3545" y="1160"/>
                    <a:pt x="3623" y="1092"/>
                    <a:pt x="3705" y="1026"/>
                  </a:cubicBezTo>
                  <a:cubicBezTo>
                    <a:pt x="3829" y="932"/>
                    <a:pt x="3953" y="838"/>
                    <a:pt x="4087" y="760"/>
                  </a:cubicBezTo>
                  <a:cubicBezTo>
                    <a:pt x="4219" y="688"/>
                    <a:pt x="4353" y="616"/>
                    <a:pt x="4490" y="554"/>
                  </a:cubicBezTo>
                  <a:cubicBezTo>
                    <a:pt x="4550" y="532"/>
                    <a:pt x="4609" y="512"/>
                    <a:pt x="4671" y="494"/>
                  </a:cubicBezTo>
                  <a:cubicBezTo>
                    <a:pt x="4864" y="446"/>
                    <a:pt x="5060" y="411"/>
                    <a:pt x="5257" y="384"/>
                  </a:cubicBezTo>
                  <a:lnTo>
                    <a:pt x="5261" y="384"/>
                  </a:lnTo>
                  <a:cubicBezTo>
                    <a:pt x="5266" y="383"/>
                    <a:pt x="5272" y="382"/>
                    <a:pt x="5277" y="382"/>
                  </a:cubicBezTo>
                  <a:lnTo>
                    <a:pt x="5277" y="382"/>
                  </a:lnTo>
                  <a:cubicBezTo>
                    <a:pt x="5276" y="382"/>
                    <a:pt x="5274" y="382"/>
                    <a:pt x="5272" y="383"/>
                  </a:cubicBezTo>
                  <a:cubicBezTo>
                    <a:pt x="5319" y="377"/>
                    <a:pt x="5367" y="373"/>
                    <a:pt x="5414" y="370"/>
                  </a:cubicBezTo>
                  <a:close/>
                  <a:moveTo>
                    <a:pt x="5435" y="1"/>
                  </a:moveTo>
                  <a:cubicBezTo>
                    <a:pt x="5340" y="1"/>
                    <a:pt x="5246" y="13"/>
                    <a:pt x="5151" y="26"/>
                  </a:cubicBezTo>
                  <a:cubicBezTo>
                    <a:pt x="5058" y="40"/>
                    <a:pt x="4965" y="54"/>
                    <a:pt x="4872" y="71"/>
                  </a:cubicBezTo>
                  <a:cubicBezTo>
                    <a:pt x="4677" y="107"/>
                    <a:pt x="4483" y="154"/>
                    <a:pt x="4301" y="234"/>
                  </a:cubicBezTo>
                  <a:cubicBezTo>
                    <a:pt x="4218" y="271"/>
                    <a:pt x="4137" y="314"/>
                    <a:pt x="4056" y="357"/>
                  </a:cubicBezTo>
                  <a:cubicBezTo>
                    <a:pt x="3964" y="406"/>
                    <a:pt x="3870" y="455"/>
                    <a:pt x="3782" y="511"/>
                  </a:cubicBezTo>
                  <a:cubicBezTo>
                    <a:pt x="3706" y="560"/>
                    <a:pt x="3633" y="617"/>
                    <a:pt x="3559" y="672"/>
                  </a:cubicBezTo>
                  <a:cubicBezTo>
                    <a:pt x="3479" y="732"/>
                    <a:pt x="3402" y="792"/>
                    <a:pt x="3327" y="857"/>
                  </a:cubicBezTo>
                  <a:cubicBezTo>
                    <a:pt x="3041" y="1117"/>
                    <a:pt x="2792" y="1419"/>
                    <a:pt x="2561" y="1726"/>
                  </a:cubicBezTo>
                  <a:cubicBezTo>
                    <a:pt x="2567" y="1718"/>
                    <a:pt x="2571" y="1713"/>
                    <a:pt x="2576" y="1706"/>
                  </a:cubicBezTo>
                  <a:lnTo>
                    <a:pt x="2576" y="1706"/>
                  </a:lnTo>
                  <a:cubicBezTo>
                    <a:pt x="2499" y="1805"/>
                    <a:pt x="2419" y="1905"/>
                    <a:pt x="2344" y="2007"/>
                  </a:cubicBezTo>
                  <a:cubicBezTo>
                    <a:pt x="2232" y="2159"/>
                    <a:pt x="2136" y="2324"/>
                    <a:pt x="2045" y="2490"/>
                  </a:cubicBezTo>
                  <a:cubicBezTo>
                    <a:pt x="1955" y="2655"/>
                    <a:pt x="1876" y="2823"/>
                    <a:pt x="1802" y="2996"/>
                  </a:cubicBezTo>
                  <a:cubicBezTo>
                    <a:pt x="1728" y="3171"/>
                    <a:pt x="1660" y="3348"/>
                    <a:pt x="1597" y="3527"/>
                  </a:cubicBezTo>
                  <a:cubicBezTo>
                    <a:pt x="1535" y="3703"/>
                    <a:pt x="1470" y="3877"/>
                    <a:pt x="1403" y="4050"/>
                  </a:cubicBezTo>
                  <a:lnTo>
                    <a:pt x="1403" y="4050"/>
                  </a:lnTo>
                  <a:cubicBezTo>
                    <a:pt x="1403" y="4050"/>
                    <a:pt x="1403" y="4050"/>
                    <a:pt x="1403" y="4050"/>
                  </a:cubicBezTo>
                  <a:lnTo>
                    <a:pt x="1403" y="4050"/>
                  </a:lnTo>
                  <a:cubicBezTo>
                    <a:pt x="1403" y="4050"/>
                    <a:pt x="1403" y="4050"/>
                    <a:pt x="1403" y="4050"/>
                  </a:cubicBezTo>
                  <a:lnTo>
                    <a:pt x="1403" y="4050"/>
                  </a:lnTo>
                  <a:cubicBezTo>
                    <a:pt x="1403" y="4050"/>
                    <a:pt x="1403" y="4050"/>
                    <a:pt x="1403" y="4050"/>
                  </a:cubicBezTo>
                  <a:lnTo>
                    <a:pt x="1403" y="4050"/>
                  </a:lnTo>
                  <a:cubicBezTo>
                    <a:pt x="1402" y="4052"/>
                    <a:pt x="1401" y="4053"/>
                    <a:pt x="1401" y="4055"/>
                  </a:cubicBezTo>
                  <a:lnTo>
                    <a:pt x="1401" y="4055"/>
                  </a:lnTo>
                  <a:cubicBezTo>
                    <a:pt x="1401" y="4053"/>
                    <a:pt x="1402" y="4052"/>
                    <a:pt x="1403" y="4050"/>
                  </a:cubicBezTo>
                  <a:lnTo>
                    <a:pt x="1403" y="4050"/>
                  </a:lnTo>
                  <a:cubicBezTo>
                    <a:pt x="1402" y="4052"/>
                    <a:pt x="1401" y="4054"/>
                    <a:pt x="1401" y="4056"/>
                  </a:cubicBezTo>
                  <a:cubicBezTo>
                    <a:pt x="1401" y="4055"/>
                    <a:pt x="1401" y="4055"/>
                    <a:pt x="1401" y="4055"/>
                  </a:cubicBezTo>
                  <a:lnTo>
                    <a:pt x="1401" y="4055"/>
                  </a:lnTo>
                  <a:cubicBezTo>
                    <a:pt x="1399" y="4057"/>
                    <a:pt x="1399" y="4060"/>
                    <a:pt x="1397" y="4063"/>
                  </a:cubicBezTo>
                  <a:cubicBezTo>
                    <a:pt x="1396" y="4066"/>
                    <a:pt x="1395" y="4069"/>
                    <a:pt x="1394" y="4073"/>
                  </a:cubicBezTo>
                  <a:cubicBezTo>
                    <a:pt x="1394" y="4072"/>
                    <a:pt x="1395" y="4069"/>
                    <a:pt x="1395" y="4068"/>
                  </a:cubicBezTo>
                  <a:lnTo>
                    <a:pt x="1395" y="4068"/>
                  </a:lnTo>
                  <a:cubicBezTo>
                    <a:pt x="1376" y="4113"/>
                    <a:pt x="1357" y="4157"/>
                    <a:pt x="1339" y="4202"/>
                  </a:cubicBezTo>
                  <a:cubicBezTo>
                    <a:pt x="1307" y="4225"/>
                    <a:pt x="1280" y="4257"/>
                    <a:pt x="1269" y="4296"/>
                  </a:cubicBezTo>
                  <a:cubicBezTo>
                    <a:pt x="1243" y="4380"/>
                    <a:pt x="1213" y="4463"/>
                    <a:pt x="1181" y="4545"/>
                  </a:cubicBezTo>
                  <a:cubicBezTo>
                    <a:pt x="1182" y="4543"/>
                    <a:pt x="1183" y="4541"/>
                    <a:pt x="1184" y="4537"/>
                  </a:cubicBezTo>
                  <a:lnTo>
                    <a:pt x="1184" y="4537"/>
                  </a:lnTo>
                  <a:cubicBezTo>
                    <a:pt x="1182" y="4544"/>
                    <a:pt x="1180" y="4550"/>
                    <a:pt x="1176" y="4557"/>
                  </a:cubicBezTo>
                  <a:cubicBezTo>
                    <a:pt x="1176" y="4557"/>
                    <a:pt x="1176" y="4557"/>
                    <a:pt x="1176" y="4558"/>
                  </a:cubicBezTo>
                  <a:lnTo>
                    <a:pt x="1176" y="4558"/>
                  </a:lnTo>
                  <a:cubicBezTo>
                    <a:pt x="1176" y="4558"/>
                    <a:pt x="1176" y="4559"/>
                    <a:pt x="1176" y="4560"/>
                  </a:cubicBezTo>
                  <a:lnTo>
                    <a:pt x="1176" y="4560"/>
                  </a:lnTo>
                  <a:cubicBezTo>
                    <a:pt x="1176" y="4559"/>
                    <a:pt x="1176" y="4559"/>
                    <a:pt x="1176" y="4559"/>
                  </a:cubicBezTo>
                  <a:lnTo>
                    <a:pt x="1176" y="4559"/>
                  </a:lnTo>
                  <a:cubicBezTo>
                    <a:pt x="1176" y="4559"/>
                    <a:pt x="1176" y="4559"/>
                    <a:pt x="1176" y="4560"/>
                  </a:cubicBezTo>
                  <a:lnTo>
                    <a:pt x="1176" y="4560"/>
                  </a:lnTo>
                  <a:cubicBezTo>
                    <a:pt x="1176" y="4560"/>
                    <a:pt x="1176" y="4560"/>
                    <a:pt x="1176" y="4560"/>
                  </a:cubicBezTo>
                  <a:lnTo>
                    <a:pt x="1176" y="4560"/>
                  </a:lnTo>
                  <a:cubicBezTo>
                    <a:pt x="1175" y="4560"/>
                    <a:pt x="1175" y="4560"/>
                    <a:pt x="1175" y="4560"/>
                  </a:cubicBezTo>
                  <a:lnTo>
                    <a:pt x="1175" y="4560"/>
                  </a:lnTo>
                  <a:cubicBezTo>
                    <a:pt x="1175" y="4560"/>
                    <a:pt x="1176" y="4560"/>
                    <a:pt x="1176" y="4560"/>
                  </a:cubicBezTo>
                  <a:lnTo>
                    <a:pt x="1176" y="4560"/>
                  </a:lnTo>
                  <a:cubicBezTo>
                    <a:pt x="1102" y="4741"/>
                    <a:pt x="1021" y="4919"/>
                    <a:pt x="943" y="5097"/>
                  </a:cubicBezTo>
                  <a:cubicBezTo>
                    <a:pt x="899" y="5203"/>
                    <a:pt x="855" y="5309"/>
                    <a:pt x="821" y="5419"/>
                  </a:cubicBezTo>
                  <a:cubicBezTo>
                    <a:pt x="791" y="5511"/>
                    <a:pt x="769" y="5607"/>
                    <a:pt x="746" y="5702"/>
                  </a:cubicBezTo>
                  <a:cubicBezTo>
                    <a:pt x="697" y="5890"/>
                    <a:pt x="628" y="6072"/>
                    <a:pt x="577" y="6259"/>
                  </a:cubicBezTo>
                  <a:cubicBezTo>
                    <a:pt x="576" y="6261"/>
                    <a:pt x="575" y="6264"/>
                    <a:pt x="575" y="6266"/>
                  </a:cubicBezTo>
                  <a:cubicBezTo>
                    <a:pt x="536" y="6375"/>
                    <a:pt x="497" y="6482"/>
                    <a:pt x="457" y="6589"/>
                  </a:cubicBezTo>
                  <a:cubicBezTo>
                    <a:pt x="426" y="6656"/>
                    <a:pt x="390" y="6729"/>
                    <a:pt x="405" y="6802"/>
                  </a:cubicBezTo>
                  <a:cubicBezTo>
                    <a:pt x="407" y="6814"/>
                    <a:pt x="410" y="6825"/>
                    <a:pt x="415" y="6836"/>
                  </a:cubicBezTo>
                  <a:cubicBezTo>
                    <a:pt x="415" y="6836"/>
                    <a:pt x="415" y="6836"/>
                    <a:pt x="414" y="6837"/>
                  </a:cubicBezTo>
                  <a:cubicBezTo>
                    <a:pt x="413" y="6839"/>
                    <a:pt x="410" y="6841"/>
                    <a:pt x="409" y="6844"/>
                  </a:cubicBezTo>
                  <a:cubicBezTo>
                    <a:pt x="351" y="6924"/>
                    <a:pt x="379" y="7040"/>
                    <a:pt x="456" y="7096"/>
                  </a:cubicBezTo>
                  <a:cubicBezTo>
                    <a:pt x="416" y="7104"/>
                    <a:pt x="377" y="7112"/>
                    <a:pt x="338" y="7120"/>
                  </a:cubicBezTo>
                  <a:cubicBezTo>
                    <a:pt x="275" y="7134"/>
                    <a:pt x="209" y="7144"/>
                    <a:pt x="148" y="7165"/>
                  </a:cubicBezTo>
                  <a:cubicBezTo>
                    <a:pt x="53" y="7199"/>
                    <a:pt x="1" y="7303"/>
                    <a:pt x="33" y="7400"/>
                  </a:cubicBezTo>
                  <a:cubicBezTo>
                    <a:pt x="59" y="7475"/>
                    <a:pt x="133" y="7526"/>
                    <a:pt x="210" y="7526"/>
                  </a:cubicBezTo>
                  <a:cubicBezTo>
                    <a:pt x="211" y="7526"/>
                    <a:pt x="212" y="7526"/>
                    <a:pt x="212" y="7526"/>
                  </a:cubicBezTo>
                  <a:cubicBezTo>
                    <a:pt x="231" y="7526"/>
                    <a:pt x="249" y="7523"/>
                    <a:pt x="267" y="7516"/>
                  </a:cubicBezTo>
                  <a:cubicBezTo>
                    <a:pt x="271" y="7515"/>
                    <a:pt x="275" y="7514"/>
                    <a:pt x="279" y="7512"/>
                  </a:cubicBezTo>
                  <a:cubicBezTo>
                    <a:pt x="477" y="7462"/>
                    <a:pt x="680" y="7432"/>
                    <a:pt x="879" y="7391"/>
                  </a:cubicBezTo>
                  <a:cubicBezTo>
                    <a:pt x="992" y="7367"/>
                    <a:pt x="1107" y="7350"/>
                    <a:pt x="1221" y="7333"/>
                  </a:cubicBezTo>
                  <a:cubicBezTo>
                    <a:pt x="1330" y="7317"/>
                    <a:pt x="1437" y="7297"/>
                    <a:pt x="1547" y="7283"/>
                  </a:cubicBezTo>
                  <a:cubicBezTo>
                    <a:pt x="1688" y="7265"/>
                    <a:pt x="1829" y="7254"/>
                    <a:pt x="1968" y="7224"/>
                  </a:cubicBezTo>
                  <a:cubicBezTo>
                    <a:pt x="2096" y="7197"/>
                    <a:pt x="2220" y="7159"/>
                    <a:pt x="2347" y="7126"/>
                  </a:cubicBezTo>
                  <a:cubicBezTo>
                    <a:pt x="2370" y="7119"/>
                    <a:pt x="2393" y="7113"/>
                    <a:pt x="2416" y="7109"/>
                  </a:cubicBezTo>
                  <a:cubicBezTo>
                    <a:pt x="2599" y="7063"/>
                    <a:pt x="2781" y="7017"/>
                    <a:pt x="2964" y="6972"/>
                  </a:cubicBezTo>
                  <a:cubicBezTo>
                    <a:pt x="3152" y="6925"/>
                    <a:pt x="3343" y="6886"/>
                    <a:pt x="3531" y="6834"/>
                  </a:cubicBezTo>
                  <a:cubicBezTo>
                    <a:pt x="3595" y="6817"/>
                    <a:pt x="3658" y="6795"/>
                    <a:pt x="3721" y="6775"/>
                  </a:cubicBezTo>
                  <a:cubicBezTo>
                    <a:pt x="3754" y="6823"/>
                    <a:pt x="3809" y="6856"/>
                    <a:pt x="3870" y="6856"/>
                  </a:cubicBezTo>
                  <a:cubicBezTo>
                    <a:pt x="3871" y="6856"/>
                    <a:pt x="3872" y="6856"/>
                    <a:pt x="3873" y="6856"/>
                  </a:cubicBezTo>
                  <a:cubicBezTo>
                    <a:pt x="3883" y="6856"/>
                    <a:pt x="3893" y="6855"/>
                    <a:pt x="3904" y="6854"/>
                  </a:cubicBezTo>
                  <a:cubicBezTo>
                    <a:pt x="3937" y="6847"/>
                    <a:pt x="3969" y="6844"/>
                    <a:pt x="4001" y="6834"/>
                  </a:cubicBezTo>
                  <a:cubicBezTo>
                    <a:pt x="4027" y="6828"/>
                    <a:pt x="4050" y="6814"/>
                    <a:pt x="4074" y="6801"/>
                  </a:cubicBezTo>
                  <a:cubicBezTo>
                    <a:pt x="4113" y="6778"/>
                    <a:pt x="4148" y="6753"/>
                    <a:pt x="4186" y="6728"/>
                  </a:cubicBezTo>
                  <a:cubicBezTo>
                    <a:pt x="4276" y="6680"/>
                    <a:pt x="4369" y="6640"/>
                    <a:pt x="4463" y="6602"/>
                  </a:cubicBezTo>
                  <a:cubicBezTo>
                    <a:pt x="4666" y="6532"/>
                    <a:pt x="4879" y="6487"/>
                    <a:pt x="5079" y="6403"/>
                  </a:cubicBezTo>
                  <a:cubicBezTo>
                    <a:pt x="5284" y="6318"/>
                    <a:pt x="5471" y="6197"/>
                    <a:pt x="5653" y="6069"/>
                  </a:cubicBezTo>
                  <a:cubicBezTo>
                    <a:pt x="5661" y="6070"/>
                    <a:pt x="5668" y="6071"/>
                    <a:pt x="5676" y="6071"/>
                  </a:cubicBezTo>
                  <a:cubicBezTo>
                    <a:pt x="5695" y="6071"/>
                    <a:pt x="5713" y="6068"/>
                    <a:pt x="5731" y="6061"/>
                  </a:cubicBezTo>
                  <a:cubicBezTo>
                    <a:pt x="5742" y="6057"/>
                    <a:pt x="5753" y="6053"/>
                    <a:pt x="5764" y="6048"/>
                  </a:cubicBezTo>
                  <a:lnTo>
                    <a:pt x="5772" y="6047"/>
                  </a:lnTo>
                  <a:cubicBezTo>
                    <a:pt x="5778" y="6047"/>
                    <a:pt x="5783" y="6047"/>
                    <a:pt x="5789" y="6045"/>
                  </a:cubicBezTo>
                  <a:lnTo>
                    <a:pt x="5780" y="6045"/>
                  </a:lnTo>
                  <a:cubicBezTo>
                    <a:pt x="5847" y="6044"/>
                    <a:pt x="5909" y="6012"/>
                    <a:pt x="5944" y="5960"/>
                  </a:cubicBezTo>
                  <a:cubicBezTo>
                    <a:pt x="5949" y="5958"/>
                    <a:pt x="5955" y="5957"/>
                    <a:pt x="5961" y="5955"/>
                  </a:cubicBezTo>
                  <a:cubicBezTo>
                    <a:pt x="5985" y="5947"/>
                    <a:pt x="6005" y="5933"/>
                    <a:pt x="6027" y="5921"/>
                  </a:cubicBezTo>
                  <a:cubicBezTo>
                    <a:pt x="6053" y="5904"/>
                    <a:pt x="6078" y="5881"/>
                    <a:pt x="6104" y="5861"/>
                  </a:cubicBezTo>
                  <a:cubicBezTo>
                    <a:pt x="6142" y="5830"/>
                    <a:pt x="6181" y="5801"/>
                    <a:pt x="6220" y="5770"/>
                  </a:cubicBezTo>
                  <a:cubicBezTo>
                    <a:pt x="6295" y="5711"/>
                    <a:pt x="6367" y="5651"/>
                    <a:pt x="6435" y="5587"/>
                  </a:cubicBezTo>
                  <a:cubicBezTo>
                    <a:pt x="6553" y="5475"/>
                    <a:pt x="6664" y="5355"/>
                    <a:pt x="6773" y="5235"/>
                  </a:cubicBezTo>
                  <a:cubicBezTo>
                    <a:pt x="6803" y="5207"/>
                    <a:pt x="6834" y="5179"/>
                    <a:pt x="6863" y="5150"/>
                  </a:cubicBezTo>
                  <a:cubicBezTo>
                    <a:pt x="6920" y="5091"/>
                    <a:pt x="6926" y="4993"/>
                    <a:pt x="6882" y="4925"/>
                  </a:cubicBezTo>
                  <a:cubicBezTo>
                    <a:pt x="6875" y="4916"/>
                    <a:pt x="6867" y="4908"/>
                    <a:pt x="6861" y="4900"/>
                  </a:cubicBezTo>
                  <a:cubicBezTo>
                    <a:pt x="6915" y="4853"/>
                    <a:pt x="6969" y="4805"/>
                    <a:pt x="7021" y="4754"/>
                  </a:cubicBezTo>
                  <a:cubicBezTo>
                    <a:pt x="7090" y="4682"/>
                    <a:pt x="7156" y="4609"/>
                    <a:pt x="7217" y="4530"/>
                  </a:cubicBezTo>
                  <a:cubicBezTo>
                    <a:pt x="7281" y="4448"/>
                    <a:pt x="7340" y="4361"/>
                    <a:pt x="7400" y="4276"/>
                  </a:cubicBezTo>
                  <a:cubicBezTo>
                    <a:pt x="7456" y="4198"/>
                    <a:pt x="7516" y="4123"/>
                    <a:pt x="7570" y="4043"/>
                  </a:cubicBezTo>
                  <a:cubicBezTo>
                    <a:pt x="7624" y="3959"/>
                    <a:pt x="7678" y="3872"/>
                    <a:pt x="7726" y="3784"/>
                  </a:cubicBezTo>
                  <a:cubicBezTo>
                    <a:pt x="7775" y="3694"/>
                    <a:pt x="7818" y="3602"/>
                    <a:pt x="7857" y="3507"/>
                  </a:cubicBezTo>
                  <a:cubicBezTo>
                    <a:pt x="7908" y="3381"/>
                    <a:pt x="7929" y="3246"/>
                    <a:pt x="7957" y="3112"/>
                  </a:cubicBezTo>
                  <a:cubicBezTo>
                    <a:pt x="7974" y="3048"/>
                    <a:pt x="7994" y="2983"/>
                    <a:pt x="8011" y="2919"/>
                  </a:cubicBezTo>
                  <a:cubicBezTo>
                    <a:pt x="8028" y="2854"/>
                    <a:pt x="8043" y="2789"/>
                    <a:pt x="8054" y="2724"/>
                  </a:cubicBezTo>
                  <a:cubicBezTo>
                    <a:pt x="8064" y="2719"/>
                    <a:pt x="8074" y="2714"/>
                    <a:pt x="8083" y="2708"/>
                  </a:cubicBezTo>
                  <a:cubicBezTo>
                    <a:pt x="8147" y="2688"/>
                    <a:pt x="8197" y="2636"/>
                    <a:pt x="8213" y="2567"/>
                  </a:cubicBezTo>
                  <a:cubicBezTo>
                    <a:pt x="8250" y="2409"/>
                    <a:pt x="8288" y="2249"/>
                    <a:pt x="8274" y="2086"/>
                  </a:cubicBezTo>
                  <a:cubicBezTo>
                    <a:pt x="8260" y="1922"/>
                    <a:pt x="8209" y="1768"/>
                    <a:pt x="8165" y="1611"/>
                  </a:cubicBezTo>
                  <a:cubicBezTo>
                    <a:pt x="8137" y="1491"/>
                    <a:pt x="8112" y="1371"/>
                    <a:pt x="8066" y="1256"/>
                  </a:cubicBezTo>
                  <a:cubicBezTo>
                    <a:pt x="8021" y="1140"/>
                    <a:pt x="7955" y="1032"/>
                    <a:pt x="7865" y="944"/>
                  </a:cubicBezTo>
                  <a:cubicBezTo>
                    <a:pt x="7847" y="927"/>
                    <a:pt x="7829" y="911"/>
                    <a:pt x="7811" y="894"/>
                  </a:cubicBezTo>
                  <a:cubicBezTo>
                    <a:pt x="7809" y="881"/>
                    <a:pt x="7806" y="869"/>
                    <a:pt x="7803" y="857"/>
                  </a:cubicBezTo>
                  <a:cubicBezTo>
                    <a:pt x="7779" y="787"/>
                    <a:pt x="7720" y="734"/>
                    <a:pt x="7666" y="687"/>
                  </a:cubicBezTo>
                  <a:cubicBezTo>
                    <a:pt x="7582" y="616"/>
                    <a:pt x="7490" y="538"/>
                    <a:pt x="7377" y="526"/>
                  </a:cubicBezTo>
                  <a:cubicBezTo>
                    <a:pt x="7366" y="524"/>
                    <a:pt x="7354" y="523"/>
                    <a:pt x="7343" y="523"/>
                  </a:cubicBezTo>
                  <a:cubicBezTo>
                    <a:pt x="7331" y="523"/>
                    <a:pt x="7319" y="524"/>
                    <a:pt x="7308" y="526"/>
                  </a:cubicBezTo>
                  <a:cubicBezTo>
                    <a:pt x="7209" y="459"/>
                    <a:pt x="7112" y="390"/>
                    <a:pt x="7017" y="319"/>
                  </a:cubicBezTo>
                  <a:cubicBezTo>
                    <a:pt x="7004" y="304"/>
                    <a:pt x="6990" y="290"/>
                    <a:pt x="6972" y="280"/>
                  </a:cubicBezTo>
                  <a:cubicBezTo>
                    <a:pt x="6890" y="232"/>
                    <a:pt x="6808" y="186"/>
                    <a:pt x="6725" y="144"/>
                  </a:cubicBezTo>
                  <a:cubicBezTo>
                    <a:pt x="6689" y="127"/>
                    <a:pt x="6655" y="110"/>
                    <a:pt x="6619" y="94"/>
                  </a:cubicBezTo>
                  <a:cubicBezTo>
                    <a:pt x="6554" y="63"/>
                    <a:pt x="6488" y="28"/>
                    <a:pt x="6417" y="28"/>
                  </a:cubicBezTo>
                  <a:cubicBezTo>
                    <a:pt x="6401" y="28"/>
                    <a:pt x="6386" y="29"/>
                    <a:pt x="6370" y="33"/>
                  </a:cubicBezTo>
                  <a:cubicBezTo>
                    <a:pt x="6307" y="47"/>
                    <a:pt x="6259" y="91"/>
                    <a:pt x="6235" y="147"/>
                  </a:cubicBezTo>
                  <a:cubicBezTo>
                    <a:pt x="6163" y="116"/>
                    <a:pt x="6090" y="90"/>
                    <a:pt x="6014" y="72"/>
                  </a:cubicBezTo>
                  <a:cubicBezTo>
                    <a:pt x="5920" y="50"/>
                    <a:pt x="5821" y="38"/>
                    <a:pt x="5724" y="27"/>
                  </a:cubicBezTo>
                  <a:cubicBezTo>
                    <a:pt x="5631" y="17"/>
                    <a:pt x="5540" y="4"/>
                    <a:pt x="5447" y="1"/>
                  </a:cubicBezTo>
                  <a:cubicBezTo>
                    <a:pt x="5443" y="1"/>
                    <a:pt x="5439" y="1"/>
                    <a:pt x="543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4" name="Google Shape;2144;p42"/>
            <p:cNvSpPr/>
            <p:nvPr/>
          </p:nvSpPr>
          <p:spPr>
            <a:xfrm flipH="1">
              <a:off x="6990877" y="1607883"/>
              <a:ext cx="394513" cy="737944"/>
            </a:xfrm>
            <a:custGeom>
              <a:avLst/>
              <a:gdLst/>
              <a:ahLst/>
              <a:cxnLst/>
              <a:rect l="l" t="t" r="r" b="b"/>
              <a:pathLst>
                <a:path w="6455" h="11923" extrusionOk="0">
                  <a:moveTo>
                    <a:pt x="3711" y="461"/>
                  </a:moveTo>
                  <a:cubicBezTo>
                    <a:pt x="3742" y="470"/>
                    <a:pt x="3773" y="479"/>
                    <a:pt x="3804" y="488"/>
                  </a:cubicBezTo>
                  <a:cubicBezTo>
                    <a:pt x="3837" y="503"/>
                    <a:pt x="3870" y="518"/>
                    <a:pt x="3903" y="531"/>
                  </a:cubicBezTo>
                  <a:cubicBezTo>
                    <a:pt x="3967" y="557"/>
                    <a:pt x="4034" y="579"/>
                    <a:pt x="4100" y="599"/>
                  </a:cubicBezTo>
                  <a:cubicBezTo>
                    <a:pt x="4124" y="608"/>
                    <a:pt x="4147" y="616"/>
                    <a:pt x="4170" y="627"/>
                  </a:cubicBezTo>
                  <a:cubicBezTo>
                    <a:pt x="4238" y="662"/>
                    <a:pt x="4305" y="701"/>
                    <a:pt x="4369" y="743"/>
                  </a:cubicBezTo>
                  <a:cubicBezTo>
                    <a:pt x="4436" y="802"/>
                    <a:pt x="4500" y="863"/>
                    <a:pt x="4568" y="922"/>
                  </a:cubicBezTo>
                  <a:cubicBezTo>
                    <a:pt x="4640" y="985"/>
                    <a:pt x="4719" y="1040"/>
                    <a:pt x="4792" y="1099"/>
                  </a:cubicBezTo>
                  <a:cubicBezTo>
                    <a:pt x="4832" y="1134"/>
                    <a:pt x="4868" y="1170"/>
                    <a:pt x="4905" y="1209"/>
                  </a:cubicBezTo>
                  <a:cubicBezTo>
                    <a:pt x="4974" y="1285"/>
                    <a:pt x="5039" y="1365"/>
                    <a:pt x="5103" y="1445"/>
                  </a:cubicBezTo>
                  <a:cubicBezTo>
                    <a:pt x="5168" y="1527"/>
                    <a:pt x="5233" y="1606"/>
                    <a:pt x="5294" y="1690"/>
                  </a:cubicBezTo>
                  <a:cubicBezTo>
                    <a:pt x="5353" y="1785"/>
                    <a:pt x="5409" y="1883"/>
                    <a:pt x="5467" y="1979"/>
                  </a:cubicBezTo>
                  <a:cubicBezTo>
                    <a:pt x="5520" y="2070"/>
                    <a:pt x="5575" y="2158"/>
                    <a:pt x="5624" y="2250"/>
                  </a:cubicBezTo>
                  <a:cubicBezTo>
                    <a:pt x="5709" y="2431"/>
                    <a:pt x="5789" y="2612"/>
                    <a:pt x="5857" y="2800"/>
                  </a:cubicBezTo>
                  <a:lnTo>
                    <a:pt x="5857" y="2800"/>
                  </a:lnTo>
                  <a:cubicBezTo>
                    <a:pt x="5857" y="2799"/>
                    <a:pt x="5856" y="2799"/>
                    <a:pt x="5856" y="2799"/>
                  </a:cubicBezTo>
                  <a:lnTo>
                    <a:pt x="5856" y="2799"/>
                  </a:lnTo>
                  <a:cubicBezTo>
                    <a:pt x="5896" y="2914"/>
                    <a:pt x="5934" y="3030"/>
                    <a:pt x="5967" y="3147"/>
                  </a:cubicBezTo>
                  <a:cubicBezTo>
                    <a:pt x="5993" y="3270"/>
                    <a:pt x="6014" y="3394"/>
                    <a:pt x="6025" y="3519"/>
                  </a:cubicBezTo>
                  <a:cubicBezTo>
                    <a:pt x="6034" y="3627"/>
                    <a:pt x="6043" y="3736"/>
                    <a:pt x="6052" y="3843"/>
                  </a:cubicBezTo>
                  <a:cubicBezTo>
                    <a:pt x="6052" y="3841"/>
                    <a:pt x="6052" y="3839"/>
                    <a:pt x="6052" y="3835"/>
                  </a:cubicBezTo>
                  <a:cubicBezTo>
                    <a:pt x="6062" y="3984"/>
                    <a:pt x="6073" y="4133"/>
                    <a:pt x="6076" y="4281"/>
                  </a:cubicBezTo>
                  <a:cubicBezTo>
                    <a:pt x="6076" y="4324"/>
                    <a:pt x="6077" y="4365"/>
                    <a:pt x="6078" y="4406"/>
                  </a:cubicBezTo>
                  <a:cubicBezTo>
                    <a:pt x="6071" y="4535"/>
                    <a:pt x="6063" y="4664"/>
                    <a:pt x="6055" y="4794"/>
                  </a:cubicBezTo>
                  <a:cubicBezTo>
                    <a:pt x="6056" y="4789"/>
                    <a:pt x="6057" y="4785"/>
                    <a:pt x="6057" y="4780"/>
                  </a:cubicBezTo>
                  <a:lnTo>
                    <a:pt x="6057" y="4780"/>
                  </a:lnTo>
                  <a:cubicBezTo>
                    <a:pt x="6045" y="5009"/>
                    <a:pt x="6028" y="5241"/>
                    <a:pt x="5989" y="5467"/>
                  </a:cubicBezTo>
                  <a:cubicBezTo>
                    <a:pt x="5950" y="5665"/>
                    <a:pt x="5898" y="5860"/>
                    <a:pt x="5834" y="6051"/>
                  </a:cubicBezTo>
                  <a:cubicBezTo>
                    <a:pt x="5834" y="6050"/>
                    <a:pt x="5835" y="6049"/>
                    <a:pt x="5835" y="6047"/>
                  </a:cubicBezTo>
                  <a:lnTo>
                    <a:pt x="5835" y="6047"/>
                  </a:lnTo>
                  <a:cubicBezTo>
                    <a:pt x="5806" y="6135"/>
                    <a:pt x="5779" y="6222"/>
                    <a:pt x="5749" y="6310"/>
                  </a:cubicBezTo>
                  <a:cubicBezTo>
                    <a:pt x="5727" y="6375"/>
                    <a:pt x="5702" y="6440"/>
                    <a:pt x="5672" y="6503"/>
                  </a:cubicBezTo>
                  <a:cubicBezTo>
                    <a:pt x="5638" y="6572"/>
                    <a:pt x="5599" y="6639"/>
                    <a:pt x="5568" y="6710"/>
                  </a:cubicBezTo>
                  <a:cubicBezTo>
                    <a:pt x="5544" y="6766"/>
                    <a:pt x="5523" y="6823"/>
                    <a:pt x="5499" y="6879"/>
                  </a:cubicBezTo>
                  <a:cubicBezTo>
                    <a:pt x="5443" y="7014"/>
                    <a:pt x="5382" y="7146"/>
                    <a:pt x="5319" y="7277"/>
                  </a:cubicBezTo>
                  <a:cubicBezTo>
                    <a:pt x="5228" y="7458"/>
                    <a:pt x="5127" y="7633"/>
                    <a:pt x="5026" y="7809"/>
                  </a:cubicBezTo>
                  <a:cubicBezTo>
                    <a:pt x="4926" y="7984"/>
                    <a:pt x="4850" y="8174"/>
                    <a:pt x="4762" y="8356"/>
                  </a:cubicBezTo>
                  <a:cubicBezTo>
                    <a:pt x="4683" y="8512"/>
                    <a:pt x="4602" y="8667"/>
                    <a:pt x="4513" y="8819"/>
                  </a:cubicBezTo>
                  <a:cubicBezTo>
                    <a:pt x="4460" y="8908"/>
                    <a:pt x="4417" y="9002"/>
                    <a:pt x="4373" y="9096"/>
                  </a:cubicBezTo>
                  <a:cubicBezTo>
                    <a:pt x="4323" y="9196"/>
                    <a:pt x="4272" y="9294"/>
                    <a:pt x="4216" y="9392"/>
                  </a:cubicBezTo>
                  <a:cubicBezTo>
                    <a:pt x="4122" y="9557"/>
                    <a:pt x="4020" y="9721"/>
                    <a:pt x="3927" y="9887"/>
                  </a:cubicBezTo>
                  <a:cubicBezTo>
                    <a:pt x="3835" y="10052"/>
                    <a:pt x="3748" y="10222"/>
                    <a:pt x="3663" y="10390"/>
                  </a:cubicBezTo>
                  <a:cubicBezTo>
                    <a:pt x="3576" y="10562"/>
                    <a:pt x="3477" y="10728"/>
                    <a:pt x="3395" y="10903"/>
                  </a:cubicBezTo>
                  <a:cubicBezTo>
                    <a:pt x="3333" y="11035"/>
                    <a:pt x="3286" y="11172"/>
                    <a:pt x="3234" y="11307"/>
                  </a:cubicBezTo>
                  <a:cubicBezTo>
                    <a:pt x="3233" y="11310"/>
                    <a:pt x="3232" y="11313"/>
                    <a:pt x="3231" y="11315"/>
                  </a:cubicBezTo>
                  <a:cubicBezTo>
                    <a:pt x="3222" y="11282"/>
                    <a:pt x="3214" y="11247"/>
                    <a:pt x="3201" y="11214"/>
                  </a:cubicBezTo>
                  <a:cubicBezTo>
                    <a:pt x="3180" y="11155"/>
                    <a:pt x="3153" y="11096"/>
                    <a:pt x="3130" y="11037"/>
                  </a:cubicBezTo>
                  <a:lnTo>
                    <a:pt x="3130" y="11037"/>
                  </a:lnTo>
                  <a:cubicBezTo>
                    <a:pt x="3132" y="11039"/>
                    <a:pt x="3132" y="11040"/>
                    <a:pt x="3133" y="11042"/>
                  </a:cubicBezTo>
                  <a:cubicBezTo>
                    <a:pt x="3095" y="10943"/>
                    <a:pt x="3060" y="10844"/>
                    <a:pt x="3016" y="10748"/>
                  </a:cubicBezTo>
                  <a:cubicBezTo>
                    <a:pt x="2970" y="10647"/>
                    <a:pt x="2917" y="10551"/>
                    <a:pt x="2870" y="10452"/>
                  </a:cubicBezTo>
                  <a:cubicBezTo>
                    <a:pt x="2830" y="10367"/>
                    <a:pt x="2790" y="10282"/>
                    <a:pt x="2747" y="10199"/>
                  </a:cubicBezTo>
                  <a:cubicBezTo>
                    <a:pt x="2706" y="10116"/>
                    <a:pt x="2659" y="10036"/>
                    <a:pt x="2619" y="9953"/>
                  </a:cubicBezTo>
                  <a:cubicBezTo>
                    <a:pt x="2538" y="9784"/>
                    <a:pt x="2461" y="9613"/>
                    <a:pt x="2379" y="9445"/>
                  </a:cubicBezTo>
                  <a:cubicBezTo>
                    <a:pt x="2299" y="9282"/>
                    <a:pt x="2228" y="9112"/>
                    <a:pt x="2148" y="8949"/>
                  </a:cubicBezTo>
                  <a:cubicBezTo>
                    <a:pt x="2108" y="8869"/>
                    <a:pt x="2067" y="8791"/>
                    <a:pt x="2027" y="8712"/>
                  </a:cubicBezTo>
                  <a:cubicBezTo>
                    <a:pt x="1986" y="8631"/>
                    <a:pt x="1948" y="8549"/>
                    <a:pt x="1910" y="8466"/>
                  </a:cubicBezTo>
                  <a:cubicBezTo>
                    <a:pt x="1873" y="8386"/>
                    <a:pt x="1838" y="8306"/>
                    <a:pt x="1799" y="8229"/>
                  </a:cubicBezTo>
                  <a:cubicBezTo>
                    <a:pt x="1758" y="8146"/>
                    <a:pt x="1716" y="8065"/>
                    <a:pt x="1676" y="7983"/>
                  </a:cubicBezTo>
                  <a:cubicBezTo>
                    <a:pt x="1635" y="7900"/>
                    <a:pt x="1594" y="7816"/>
                    <a:pt x="1551" y="7732"/>
                  </a:cubicBezTo>
                  <a:cubicBezTo>
                    <a:pt x="1508" y="7649"/>
                    <a:pt x="1462" y="7567"/>
                    <a:pt x="1419" y="7482"/>
                  </a:cubicBezTo>
                  <a:cubicBezTo>
                    <a:pt x="1335" y="7315"/>
                    <a:pt x="1259" y="7146"/>
                    <a:pt x="1170" y="6981"/>
                  </a:cubicBezTo>
                  <a:cubicBezTo>
                    <a:pt x="1081" y="6812"/>
                    <a:pt x="996" y="6639"/>
                    <a:pt x="922" y="6463"/>
                  </a:cubicBezTo>
                  <a:lnTo>
                    <a:pt x="922" y="6463"/>
                  </a:lnTo>
                  <a:cubicBezTo>
                    <a:pt x="925" y="6470"/>
                    <a:pt x="928" y="6477"/>
                    <a:pt x="930" y="6485"/>
                  </a:cubicBezTo>
                  <a:cubicBezTo>
                    <a:pt x="894" y="6393"/>
                    <a:pt x="859" y="6302"/>
                    <a:pt x="822" y="6211"/>
                  </a:cubicBezTo>
                  <a:cubicBezTo>
                    <a:pt x="790" y="6133"/>
                    <a:pt x="753" y="6056"/>
                    <a:pt x="721" y="5978"/>
                  </a:cubicBezTo>
                  <a:cubicBezTo>
                    <a:pt x="635" y="5759"/>
                    <a:pt x="562" y="5535"/>
                    <a:pt x="502" y="5307"/>
                  </a:cubicBezTo>
                  <a:cubicBezTo>
                    <a:pt x="452" y="5094"/>
                    <a:pt x="418" y="4878"/>
                    <a:pt x="391" y="4662"/>
                  </a:cubicBezTo>
                  <a:cubicBezTo>
                    <a:pt x="381" y="4532"/>
                    <a:pt x="372" y="4401"/>
                    <a:pt x="370" y="4271"/>
                  </a:cubicBezTo>
                  <a:cubicBezTo>
                    <a:pt x="376" y="4105"/>
                    <a:pt x="390" y="3938"/>
                    <a:pt x="406" y="3772"/>
                  </a:cubicBezTo>
                  <a:cubicBezTo>
                    <a:pt x="424" y="3603"/>
                    <a:pt x="443" y="3433"/>
                    <a:pt x="468" y="3264"/>
                  </a:cubicBezTo>
                  <a:cubicBezTo>
                    <a:pt x="505" y="3042"/>
                    <a:pt x="559" y="2823"/>
                    <a:pt x="618" y="2607"/>
                  </a:cubicBezTo>
                  <a:cubicBezTo>
                    <a:pt x="664" y="2459"/>
                    <a:pt x="723" y="2317"/>
                    <a:pt x="785" y="2174"/>
                  </a:cubicBezTo>
                  <a:cubicBezTo>
                    <a:pt x="840" y="2058"/>
                    <a:pt x="901" y="1946"/>
                    <a:pt x="967" y="1837"/>
                  </a:cubicBezTo>
                  <a:cubicBezTo>
                    <a:pt x="1029" y="1742"/>
                    <a:pt x="1090" y="1647"/>
                    <a:pt x="1158" y="1556"/>
                  </a:cubicBezTo>
                  <a:cubicBezTo>
                    <a:pt x="1247" y="1449"/>
                    <a:pt x="1344" y="1347"/>
                    <a:pt x="1445" y="1250"/>
                  </a:cubicBezTo>
                  <a:cubicBezTo>
                    <a:pt x="1552" y="1155"/>
                    <a:pt x="1664" y="1067"/>
                    <a:pt x="1779" y="981"/>
                  </a:cubicBezTo>
                  <a:cubicBezTo>
                    <a:pt x="1798" y="969"/>
                    <a:pt x="1818" y="955"/>
                    <a:pt x="1837" y="944"/>
                  </a:cubicBezTo>
                  <a:cubicBezTo>
                    <a:pt x="1846" y="938"/>
                    <a:pt x="1855" y="933"/>
                    <a:pt x="1865" y="930"/>
                  </a:cubicBezTo>
                  <a:cubicBezTo>
                    <a:pt x="1979" y="884"/>
                    <a:pt x="2093" y="841"/>
                    <a:pt x="2206" y="795"/>
                  </a:cubicBezTo>
                  <a:cubicBezTo>
                    <a:pt x="2281" y="765"/>
                    <a:pt x="2355" y="732"/>
                    <a:pt x="2427" y="695"/>
                  </a:cubicBezTo>
                  <a:cubicBezTo>
                    <a:pt x="2480" y="668"/>
                    <a:pt x="2534" y="639"/>
                    <a:pt x="2588" y="616"/>
                  </a:cubicBezTo>
                  <a:cubicBezTo>
                    <a:pt x="2628" y="602"/>
                    <a:pt x="2670" y="591"/>
                    <a:pt x="2711" y="580"/>
                  </a:cubicBezTo>
                  <a:cubicBezTo>
                    <a:pt x="2754" y="570"/>
                    <a:pt x="2799" y="560"/>
                    <a:pt x="2843" y="554"/>
                  </a:cubicBezTo>
                  <a:cubicBezTo>
                    <a:pt x="2899" y="548"/>
                    <a:pt x="2957" y="547"/>
                    <a:pt x="3013" y="540"/>
                  </a:cubicBezTo>
                  <a:cubicBezTo>
                    <a:pt x="3072" y="533"/>
                    <a:pt x="3130" y="524"/>
                    <a:pt x="3189" y="515"/>
                  </a:cubicBezTo>
                  <a:cubicBezTo>
                    <a:pt x="3293" y="500"/>
                    <a:pt x="3397" y="483"/>
                    <a:pt x="3502" y="470"/>
                  </a:cubicBezTo>
                  <a:cubicBezTo>
                    <a:pt x="3572" y="464"/>
                    <a:pt x="3642" y="462"/>
                    <a:pt x="3711" y="461"/>
                  </a:cubicBezTo>
                  <a:close/>
                  <a:moveTo>
                    <a:pt x="2846" y="11322"/>
                  </a:moveTo>
                  <a:lnTo>
                    <a:pt x="2846" y="11322"/>
                  </a:lnTo>
                  <a:cubicBezTo>
                    <a:pt x="2846" y="11323"/>
                    <a:pt x="2847" y="11325"/>
                    <a:pt x="2848" y="11327"/>
                  </a:cubicBezTo>
                  <a:lnTo>
                    <a:pt x="2848" y="11327"/>
                  </a:lnTo>
                  <a:cubicBezTo>
                    <a:pt x="2847" y="11325"/>
                    <a:pt x="2846" y="11324"/>
                    <a:pt x="2846" y="11322"/>
                  </a:cubicBezTo>
                  <a:close/>
                  <a:moveTo>
                    <a:pt x="3251" y="0"/>
                  </a:moveTo>
                  <a:cubicBezTo>
                    <a:pt x="3160" y="0"/>
                    <a:pt x="3078" y="66"/>
                    <a:pt x="3065" y="160"/>
                  </a:cubicBezTo>
                  <a:cubicBezTo>
                    <a:pt x="3046" y="164"/>
                    <a:pt x="3026" y="166"/>
                    <a:pt x="3006" y="169"/>
                  </a:cubicBezTo>
                  <a:cubicBezTo>
                    <a:pt x="2999" y="171"/>
                    <a:pt x="2992" y="171"/>
                    <a:pt x="2985" y="172"/>
                  </a:cubicBezTo>
                  <a:cubicBezTo>
                    <a:pt x="2991" y="171"/>
                    <a:pt x="2997" y="171"/>
                    <a:pt x="3002" y="169"/>
                  </a:cubicBezTo>
                  <a:lnTo>
                    <a:pt x="3002" y="169"/>
                  </a:lnTo>
                  <a:cubicBezTo>
                    <a:pt x="2918" y="179"/>
                    <a:pt x="2832" y="180"/>
                    <a:pt x="2747" y="195"/>
                  </a:cubicBezTo>
                  <a:cubicBezTo>
                    <a:pt x="2663" y="208"/>
                    <a:pt x="2579" y="230"/>
                    <a:pt x="2498" y="256"/>
                  </a:cubicBezTo>
                  <a:cubicBezTo>
                    <a:pt x="2395" y="288"/>
                    <a:pt x="2300" y="347"/>
                    <a:pt x="2202" y="393"/>
                  </a:cubicBezTo>
                  <a:cubicBezTo>
                    <a:pt x="2104" y="439"/>
                    <a:pt x="2003" y="479"/>
                    <a:pt x="1902" y="519"/>
                  </a:cubicBezTo>
                  <a:cubicBezTo>
                    <a:pt x="1845" y="542"/>
                    <a:pt x="1788" y="563"/>
                    <a:pt x="1731" y="584"/>
                  </a:cubicBezTo>
                  <a:cubicBezTo>
                    <a:pt x="1650" y="616"/>
                    <a:pt x="1580" y="669"/>
                    <a:pt x="1510" y="722"/>
                  </a:cubicBezTo>
                  <a:cubicBezTo>
                    <a:pt x="1363" y="830"/>
                    <a:pt x="1221" y="946"/>
                    <a:pt x="1094" y="1077"/>
                  </a:cubicBezTo>
                  <a:cubicBezTo>
                    <a:pt x="1032" y="1141"/>
                    <a:pt x="972" y="1208"/>
                    <a:pt x="911" y="1274"/>
                  </a:cubicBezTo>
                  <a:cubicBezTo>
                    <a:pt x="849" y="1345"/>
                    <a:pt x="797" y="1423"/>
                    <a:pt x="745" y="1500"/>
                  </a:cubicBezTo>
                  <a:cubicBezTo>
                    <a:pt x="649" y="1643"/>
                    <a:pt x="561" y="1791"/>
                    <a:pt x="483" y="1944"/>
                  </a:cubicBezTo>
                  <a:cubicBezTo>
                    <a:pt x="441" y="2031"/>
                    <a:pt x="406" y="2122"/>
                    <a:pt x="367" y="2212"/>
                  </a:cubicBezTo>
                  <a:cubicBezTo>
                    <a:pt x="330" y="2300"/>
                    <a:pt x="298" y="2389"/>
                    <a:pt x="271" y="2480"/>
                  </a:cubicBezTo>
                  <a:cubicBezTo>
                    <a:pt x="213" y="2666"/>
                    <a:pt x="165" y="2857"/>
                    <a:pt x="130" y="3047"/>
                  </a:cubicBezTo>
                  <a:cubicBezTo>
                    <a:pt x="93" y="3243"/>
                    <a:pt x="72" y="3440"/>
                    <a:pt x="49" y="3638"/>
                  </a:cubicBezTo>
                  <a:cubicBezTo>
                    <a:pt x="28" y="3823"/>
                    <a:pt x="6" y="4009"/>
                    <a:pt x="3" y="4196"/>
                  </a:cubicBezTo>
                  <a:cubicBezTo>
                    <a:pt x="1" y="4296"/>
                    <a:pt x="4" y="4396"/>
                    <a:pt x="9" y="4496"/>
                  </a:cubicBezTo>
                  <a:cubicBezTo>
                    <a:pt x="13" y="4592"/>
                    <a:pt x="18" y="4691"/>
                    <a:pt x="33" y="4787"/>
                  </a:cubicBezTo>
                  <a:cubicBezTo>
                    <a:pt x="62" y="4973"/>
                    <a:pt x="88" y="5158"/>
                    <a:pt x="130" y="5342"/>
                  </a:cubicBezTo>
                  <a:cubicBezTo>
                    <a:pt x="152" y="5436"/>
                    <a:pt x="179" y="5528"/>
                    <a:pt x="207" y="5620"/>
                  </a:cubicBezTo>
                  <a:cubicBezTo>
                    <a:pt x="234" y="5712"/>
                    <a:pt x="260" y="5806"/>
                    <a:pt x="293" y="5896"/>
                  </a:cubicBezTo>
                  <a:cubicBezTo>
                    <a:pt x="328" y="5990"/>
                    <a:pt x="364" y="6082"/>
                    <a:pt x="401" y="6175"/>
                  </a:cubicBezTo>
                  <a:cubicBezTo>
                    <a:pt x="433" y="6255"/>
                    <a:pt x="471" y="6332"/>
                    <a:pt x="504" y="6410"/>
                  </a:cubicBezTo>
                  <a:cubicBezTo>
                    <a:pt x="544" y="6510"/>
                    <a:pt x="580" y="6612"/>
                    <a:pt x="625" y="6711"/>
                  </a:cubicBezTo>
                  <a:cubicBezTo>
                    <a:pt x="670" y="6812"/>
                    <a:pt x="718" y="6910"/>
                    <a:pt x="768" y="7010"/>
                  </a:cubicBezTo>
                  <a:cubicBezTo>
                    <a:pt x="854" y="7173"/>
                    <a:pt x="941" y="7336"/>
                    <a:pt x="1018" y="7504"/>
                  </a:cubicBezTo>
                  <a:cubicBezTo>
                    <a:pt x="1098" y="7675"/>
                    <a:pt x="1192" y="7839"/>
                    <a:pt x="1276" y="8009"/>
                  </a:cubicBezTo>
                  <a:cubicBezTo>
                    <a:pt x="1356" y="8171"/>
                    <a:pt x="1440" y="8331"/>
                    <a:pt x="1516" y="8496"/>
                  </a:cubicBezTo>
                  <a:cubicBezTo>
                    <a:pt x="1591" y="8660"/>
                    <a:pt x="1668" y="8824"/>
                    <a:pt x="1751" y="8986"/>
                  </a:cubicBezTo>
                  <a:cubicBezTo>
                    <a:pt x="1834" y="9143"/>
                    <a:pt x="1903" y="9308"/>
                    <a:pt x="1979" y="9470"/>
                  </a:cubicBezTo>
                  <a:cubicBezTo>
                    <a:pt x="2059" y="9640"/>
                    <a:pt x="2142" y="9809"/>
                    <a:pt x="2222" y="9979"/>
                  </a:cubicBezTo>
                  <a:cubicBezTo>
                    <a:pt x="2300" y="10146"/>
                    <a:pt x="2392" y="10309"/>
                    <a:pt x="2471" y="10476"/>
                  </a:cubicBezTo>
                  <a:cubicBezTo>
                    <a:pt x="2511" y="10559"/>
                    <a:pt x="2548" y="10644"/>
                    <a:pt x="2592" y="10726"/>
                  </a:cubicBezTo>
                  <a:cubicBezTo>
                    <a:pt x="2634" y="10808"/>
                    <a:pt x="2675" y="10891"/>
                    <a:pt x="2711" y="10976"/>
                  </a:cubicBezTo>
                  <a:cubicBezTo>
                    <a:pt x="2758" y="11094"/>
                    <a:pt x="2802" y="11212"/>
                    <a:pt x="2849" y="11331"/>
                  </a:cubicBezTo>
                  <a:lnTo>
                    <a:pt x="2849" y="11331"/>
                  </a:lnTo>
                  <a:cubicBezTo>
                    <a:pt x="2860" y="11361"/>
                    <a:pt x="2870" y="11390"/>
                    <a:pt x="2880" y="11420"/>
                  </a:cubicBezTo>
                  <a:cubicBezTo>
                    <a:pt x="2894" y="11482"/>
                    <a:pt x="2906" y="11545"/>
                    <a:pt x="2939" y="11597"/>
                  </a:cubicBezTo>
                  <a:cubicBezTo>
                    <a:pt x="2968" y="11640"/>
                    <a:pt x="3011" y="11668"/>
                    <a:pt x="3060" y="11678"/>
                  </a:cubicBezTo>
                  <a:cubicBezTo>
                    <a:pt x="3027" y="11769"/>
                    <a:pt x="3077" y="11873"/>
                    <a:pt x="3165" y="11908"/>
                  </a:cubicBezTo>
                  <a:cubicBezTo>
                    <a:pt x="3188" y="11919"/>
                    <a:pt x="3212" y="11922"/>
                    <a:pt x="3234" y="11922"/>
                  </a:cubicBezTo>
                  <a:cubicBezTo>
                    <a:pt x="3298" y="11921"/>
                    <a:pt x="3358" y="11885"/>
                    <a:pt x="3395" y="11828"/>
                  </a:cubicBezTo>
                  <a:cubicBezTo>
                    <a:pt x="3472" y="11710"/>
                    <a:pt x="3531" y="11578"/>
                    <a:pt x="3579" y="11445"/>
                  </a:cubicBezTo>
                  <a:cubicBezTo>
                    <a:pt x="3619" y="11365"/>
                    <a:pt x="3661" y="11285"/>
                    <a:pt x="3704" y="11207"/>
                  </a:cubicBezTo>
                  <a:cubicBezTo>
                    <a:pt x="3767" y="11095"/>
                    <a:pt x="3831" y="10984"/>
                    <a:pt x="3893" y="10871"/>
                  </a:cubicBezTo>
                  <a:cubicBezTo>
                    <a:pt x="3954" y="10760"/>
                    <a:pt x="4017" y="10649"/>
                    <a:pt x="4073" y="10535"/>
                  </a:cubicBezTo>
                  <a:cubicBezTo>
                    <a:pt x="4123" y="10429"/>
                    <a:pt x="4169" y="10320"/>
                    <a:pt x="4218" y="10214"/>
                  </a:cubicBezTo>
                  <a:cubicBezTo>
                    <a:pt x="4312" y="10024"/>
                    <a:pt x="4404" y="9833"/>
                    <a:pt x="4508" y="9648"/>
                  </a:cubicBezTo>
                  <a:cubicBezTo>
                    <a:pt x="4562" y="9554"/>
                    <a:pt x="4613" y="9460"/>
                    <a:pt x="4659" y="9362"/>
                  </a:cubicBezTo>
                  <a:cubicBezTo>
                    <a:pt x="4676" y="9324"/>
                    <a:pt x="4694" y="9286"/>
                    <a:pt x="4711" y="9249"/>
                  </a:cubicBezTo>
                  <a:cubicBezTo>
                    <a:pt x="4760" y="9154"/>
                    <a:pt x="4809" y="9059"/>
                    <a:pt x="4863" y="8966"/>
                  </a:cubicBezTo>
                  <a:cubicBezTo>
                    <a:pt x="4953" y="8809"/>
                    <a:pt x="5041" y="8649"/>
                    <a:pt x="5137" y="8497"/>
                  </a:cubicBezTo>
                  <a:lnTo>
                    <a:pt x="5137" y="8497"/>
                  </a:lnTo>
                  <a:cubicBezTo>
                    <a:pt x="5137" y="8498"/>
                    <a:pt x="5136" y="8499"/>
                    <a:pt x="5136" y="8500"/>
                  </a:cubicBezTo>
                  <a:lnTo>
                    <a:pt x="5136" y="8500"/>
                  </a:lnTo>
                  <a:cubicBezTo>
                    <a:pt x="5136" y="8498"/>
                    <a:pt x="5137" y="8497"/>
                    <a:pt x="5138" y="8496"/>
                  </a:cubicBezTo>
                  <a:lnTo>
                    <a:pt x="5138" y="8496"/>
                  </a:lnTo>
                  <a:cubicBezTo>
                    <a:pt x="5138" y="8496"/>
                    <a:pt x="5138" y="8497"/>
                    <a:pt x="5137" y="8497"/>
                  </a:cubicBezTo>
                  <a:lnTo>
                    <a:pt x="5137" y="8497"/>
                  </a:lnTo>
                  <a:cubicBezTo>
                    <a:pt x="5140" y="8493"/>
                    <a:pt x="5143" y="8489"/>
                    <a:pt x="5146" y="8485"/>
                  </a:cubicBezTo>
                  <a:lnTo>
                    <a:pt x="5146" y="8485"/>
                  </a:lnTo>
                  <a:cubicBezTo>
                    <a:pt x="5143" y="8489"/>
                    <a:pt x="5141" y="8492"/>
                    <a:pt x="5138" y="8496"/>
                  </a:cubicBezTo>
                  <a:lnTo>
                    <a:pt x="5138" y="8496"/>
                  </a:lnTo>
                  <a:cubicBezTo>
                    <a:pt x="5141" y="8491"/>
                    <a:pt x="5144" y="8486"/>
                    <a:pt x="5147" y="8481"/>
                  </a:cubicBezTo>
                  <a:lnTo>
                    <a:pt x="5147" y="8481"/>
                  </a:lnTo>
                  <a:cubicBezTo>
                    <a:pt x="5147" y="8483"/>
                    <a:pt x="5146" y="8484"/>
                    <a:pt x="5146" y="8485"/>
                  </a:cubicBezTo>
                  <a:lnTo>
                    <a:pt x="5146" y="8485"/>
                  </a:lnTo>
                  <a:cubicBezTo>
                    <a:pt x="5222" y="8371"/>
                    <a:pt x="5295" y="8255"/>
                    <a:pt x="5362" y="8136"/>
                  </a:cubicBezTo>
                  <a:cubicBezTo>
                    <a:pt x="5427" y="8020"/>
                    <a:pt x="5496" y="7908"/>
                    <a:pt x="5560" y="7794"/>
                  </a:cubicBezTo>
                  <a:cubicBezTo>
                    <a:pt x="5612" y="7704"/>
                    <a:pt x="5653" y="7610"/>
                    <a:pt x="5692" y="7515"/>
                  </a:cubicBezTo>
                  <a:cubicBezTo>
                    <a:pt x="5730" y="7425"/>
                    <a:pt x="5771" y="7336"/>
                    <a:pt x="5812" y="7247"/>
                  </a:cubicBezTo>
                  <a:cubicBezTo>
                    <a:pt x="5884" y="7092"/>
                    <a:pt x="5933" y="6927"/>
                    <a:pt x="5993" y="6766"/>
                  </a:cubicBezTo>
                  <a:cubicBezTo>
                    <a:pt x="6009" y="6725"/>
                    <a:pt x="6027" y="6685"/>
                    <a:pt x="6043" y="6643"/>
                  </a:cubicBezTo>
                  <a:cubicBezTo>
                    <a:pt x="6058" y="6603"/>
                    <a:pt x="6070" y="6561"/>
                    <a:pt x="6085" y="6521"/>
                  </a:cubicBezTo>
                  <a:cubicBezTo>
                    <a:pt x="6114" y="6440"/>
                    <a:pt x="6146" y="6360"/>
                    <a:pt x="6175" y="6279"/>
                  </a:cubicBezTo>
                  <a:cubicBezTo>
                    <a:pt x="6199" y="6213"/>
                    <a:pt x="6221" y="6145"/>
                    <a:pt x="6241" y="6077"/>
                  </a:cubicBezTo>
                  <a:cubicBezTo>
                    <a:pt x="6267" y="5990"/>
                    <a:pt x="6292" y="5903"/>
                    <a:pt x="6312" y="5815"/>
                  </a:cubicBezTo>
                  <a:cubicBezTo>
                    <a:pt x="6350" y="5627"/>
                    <a:pt x="6384" y="5441"/>
                    <a:pt x="6403" y="5250"/>
                  </a:cubicBezTo>
                  <a:cubicBezTo>
                    <a:pt x="6421" y="5066"/>
                    <a:pt x="6441" y="4880"/>
                    <a:pt x="6450" y="4695"/>
                  </a:cubicBezTo>
                  <a:cubicBezTo>
                    <a:pt x="6453" y="4606"/>
                    <a:pt x="6450" y="4516"/>
                    <a:pt x="6449" y="4425"/>
                  </a:cubicBezTo>
                  <a:cubicBezTo>
                    <a:pt x="6449" y="4420"/>
                    <a:pt x="6449" y="4414"/>
                    <a:pt x="6449" y="4408"/>
                  </a:cubicBezTo>
                  <a:cubicBezTo>
                    <a:pt x="6449" y="4399"/>
                    <a:pt x="6450" y="4390"/>
                    <a:pt x="6450" y="4381"/>
                  </a:cubicBezTo>
                  <a:cubicBezTo>
                    <a:pt x="6454" y="4278"/>
                    <a:pt x="6452" y="4175"/>
                    <a:pt x="6449" y="4071"/>
                  </a:cubicBezTo>
                  <a:cubicBezTo>
                    <a:pt x="6443" y="3890"/>
                    <a:pt x="6442" y="3706"/>
                    <a:pt x="6419" y="3525"/>
                  </a:cubicBezTo>
                  <a:cubicBezTo>
                    <a:pt x="6408" y="3442"/>
                    <a:pt x="6395" y="3359"/>
                    <a:pt x="6378" y="3274"/>
                  </a:cubicBezTo>
                  <a:cubicBezTo>
                    <a:pt x="6374" y="3253"/>
                    <a:pt x="6371" y="3233"/>
                    <a:pt x="6365" y="3212"/>
                  </a:cubicBezTo>
                  <a:cubicBezTo>
                    <a:pt x="6361" y="3180"/>
                    <a:pt x="6350" y="3148"/>
                    <a:pt x="6342" y="3117"/>
                  </a:cubicBezTo>
                  <a:cubicBezTo>
                    <a:pt x="6338" y="3102"/>
                    <a:pt x="6333" y="3088"/>
                    <a:pt x="6330" y="3073"/>
                  </a:cubicBezTo>
                  <a:cubicBezTo>
                    <a:pt x="6328" y="3062"/>
                    <a:pt x="6325" y="3052"/>
                    <a:pt x="6322" y="3041"/>
                  </a:cubicBezTo>
                  <a:cubicBezTo>
                    <a:pt x="6288" y="2881"/>
                    <a:pt x="6237" y="2724"/>
                    <a:pt x="6182" y="2568"/>
                  </a:cubicBezTo>
                  <a:cubicBezTo>
                    <a:pt x="6126" y="2414"/>
                    <a:pt x="6061" y="2261"/>
                    <a:pt x="5989" y="2112"/>
                  </a:cubicBezTo>
                  <a:cubicBezTo>
                    <a:pt x="5923" y="1975"/>
                    <a:pt x="5839" y="1848"/>
                    <a:pt x="5765" y="1715"/>
                  </a:cubicBezTo>
                  <a:cubicBezTo>
                    <a:pt x="5704" y="1599"/>
                    <a:pt x="5647" y="1483"/>
                    <a:pt x="5569" y="1378"/>
                  </a:cubicBezTo>
                  <a:cubicBezTo>
                    <a:pt x="5528" y="1322"/>
                    <a:pt x="5485" y="1269"/>
                    <a:pt x="5439" y="1218"/>
                  </a:cubicBezTo>
                  <a:cubicBezTo>
                    <a:pt x="5397" y="1168"/>
                    <a:pt x="5357" y="1116"/>
                    <a:pt x="5316" y="1066"/>
                  </a:cubicBezTo>
                  <a:cubicBezTo>
                    <a:pt x="5258" y="996"/>
                    <a:pt x="5197" y="929"/>
                    <a:pt x="5130" y="868"/>
                  </a:cubicBezTo>
                  <a:cubicBezTo>
                    <a:pt x="5063" y="806"/>
                    <a:pt x="4987" y="754"/>
                    <a:pt x="4917" y="697"/>
                  </a:cubicBezTo>
                  <a:cubicBezTo>
                    <a:pt x="4864" y="655"/>
                    <a:pt x="4812" y="612"/>
                    <a:pt x="4760" y="571"/>
                  </a:cubicBezTo>
                  <a:cubicBezTo>
                    <a:pt x="4758" y="533"/>
                    <a:pt x="4747" y="495"/>
                    <a:pt x="4722" y="464"/>
                  </a:cubicBezTo>
                  <a:cubicBezTo>
                    <a:pt x="4663" y="391"/>
                    <a:pt x="4603" y="320"/>
                    <a:pt x="4516" y="278"/>
                  </a:cubicBezTo>
                  <a:cubicBezTo>
                    <a:pt x="4476" y="260"/>
                    <a:pt x="4437" y="241"/>
                    <a:pt x="4396" y="227"/>
                  </a:cubicBezTo>
                  <a:cubicBezTo>
                    <a:pt x="4324" y="200"/>
                    <a:pt x="4250" y="183"/>
                    <a:pt x="4176" y="164"/>
                  </a:cubicBezTo>
                  <a:cubicBezTo>
                    <a:pt x="4104" y="145"/>
                    <a:pt x="4031" y="125"/>
                    <a:pt x="3957" y="111"/>
                  </a:cubicBezTo>
                  <a:cubicBezTo>
                    <a:pt x="3905" y="101"/>
                    <a:pt x="3852" y="97"/>
                    <a:pt x="3799" y="95"/>
                  </a:cubicBezTo>
                  <a:cubicBezTo>
                    <a:pt x="3775" y="86"/>
                    <a:pt x="3751" y="76"/>
                    <a:pt x="3726" y="69"/>
                  </a:cubicBezTo>
                  <a:cubicBezTo>
                    <a:pt x="3683" y="57"/>
                    <a:pt x="3638" y="48"/>
                    <a:pt x="3594" y="41"/>
                  </a:cubicBezTo>
                  <a:cubicBezTo>
                    <a:pt x="3592" y="40"/>
                    <a:pt x="3591" y="40"/>
                    <a:pt x="3590" y="39"/>
                  </a:cubicBezTo>
                  <a:cubicBezTo>
                    <a:pt x="3559" y="30"/>
                    <a:pt x="3529" y="23"/>
                    <a:pt x="3497" y="23"/>
                  </a:cubicBezTo>
                  <a:cubicBezTo>
                    <a:pt x="3494" y="23"/>
                    <a:pt x="3492" y="23"/>
                    <a:pt x="3489" y="23"/>
                  </a:cubicBezTo>
                  <a:cubicBezTo>
                    <a:pt x="3482" y="23"/>
                    <a:pt x="3475" y="23"/>
                    <a:pt x="3468" y="24"/>
                  </a:cubicBezTo>
                  <a:cubicBezTo>
                    <a:pt x="3403" y="16"/>
                    <a:pt x="3337" y="7"/>
                    <a:pt x="3271" y="1"/>
                  </a:cubicBezTo>
                  <a:cubicBezTo>
                    <a:pt x="3264" y="1"/>
                    <a:pt x="3258" y="0"/>
                    <a:pt x="325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45" name="Google Shape;2145;p42"/>
            <p:cNvSpPr/>
            <p:nvPr/>
          </p:nvSpPr>
          <p:spPr>
            <a:xfrm flipH="1">
              <a:off x="6604187" y="3643837"/>
              <a:ext cx="1045231" cy="611869"/>
            </a:xfrm>
            <a:custGeom>
              <a:avLst/>
              <a:gdLst/>
              <a:ahLst/>
              <a:cxnLst/>
              <a:rect l="l" t="t" r="r" b="b"/>
              <a:pathLst>
                <a:path w="17102" h="9886" extrusionOk="0">
                  <a:moveTo>
                    <a:pt x="3664" y="68"/>
                  </a:moveTo>
                  <a:cubicBezTo>
                    <a:pt x="3664" y="68"/>
                    <a:pt x="3664" y="68"/>
                    <a:pt x="3664" y="68"/>
                  </a:cubicBezTo>
                  <a:cubicBezTo>
                    <a:pt x="3662" y="68"/>
                    <a:pt x="3659" y="68"/>
                    <a:pt x="3657" y="68"/>
                  </a:cubicBezTo>
                  <a:lnTo>
                    <a:pt x="3657" y="68"/>
                  </a:lnTo>
                  <a:cubicBezTo>
                    <a:pt x="3656" y="68"/>
                    <a:pt x="3655" y="68"/>
                    <a:pt x="3655" y="68"/>
                  </a:cubicBezTo>
                  <a:lnTo>
                    <a:pt x="3655" y="68"/>
                  </a:lnTo>
                  <a:cubicBezTo>
                    <a:pt x="3655" y="68"/>
                    <a:pt x="3655" y="68"/>
                    <a:pt x="3655" y="68"/>
                  </a:cubicBezTo>
                  <a:lnTo>
                    <a:pt x="3655" y="68"/>
                  </a:lnTo>
                  <a:cubicBezTo>
                    <a:pt x="3656" y="68"/>
                    <a:pt x="3656" y="68"/>
                    <a:pt x="3657" y="68"/>
                  </a:cubicBezTo>
                  <a:lnTo>
                    <a:pt x="3657" y="68"/>
                  </a:lnTo>
                  <a:cubicBezTo>
                    <a:pt x="3659" y="68"/>
                    <a:pt x="3662" y="68"/>
                    <a:pt x="3664" y="68"/>
                  </a:cubicBezTo>
                  <a:close/>
                  <a:moveTo>
                    <a:pt x="12443" y="0"/>
                  </a:moveTo>
                  <a:cubicBezTo>
                    <a:pt x="12431" y="0"/>
                    <a:pt x="12420" y="0"/>
                    <a:pt x="12409" y="1"/>
                  </a:cubicBezTo>
                  <a:cubicBezTo>
                    <a:pt x="12349" y="3"/>
                    <a:pt x="12296" y="38"/>
                    <a:pt x="12267" y="88"/>
                  </a:cubicBezTo>
                  <a:cubicBezTo>
                    <a:pt x="11985" y="72"/>
                    <a:pt x="11703" y="67"/>
                    <a:pt x="11422" y="58"/>
                  </a:cubicBezTo>
                  <a:cubicBezTo>
                    <a:pt x="11037" y="44"/>
                    <a:pt x="10652" y="34"/>
                    <a:pt x="10267" y="34"/>
                  </a:cubicBezTo>
                  <a:cubicBezTo>
                    <a:pt x="10061" y="34"/>
                    <a:pt x="9855" y="34"/>
                    <a:pt x="9649" y="36"/>
                  </a:cubicBezTo>
                  <a:cubicBezTo>
                    <a:pt x="9544" y="37"/>
                    <a:pt x="9439" y="36"/>
                    <a:pt x="9335" y="40"/>
                  </a:cubicBezTo>
                  <a:cubicBezTo>
                    <a:pt x="9327" y="41"/>
                    <a:pt x="9318" y="41"/>
                    <a:pt x="9309" y="41"/>
                  </a:cubicBezTo>
                  <a:cubicBezTo>
                    <a:pt x="9237" y="40"/>
                    <a:pt x="9166" y="40"/>
                    <a:pt x="9095" y="40"/>
                  </a:cubicBezTo>
                  <a:cubicBezTo>
                    <a:pt x="8900" y="40"/>
                    <a:pt x="8705" y="41"/>
                    <a:pt x="8510" y="43"/>
                  </a:cubicBezTo>
                  <a:cubicBezTo>
                    <a:pt x="8205" y="46"/>
                    <a:pt x="7900" y="50"/>
                    <a:pt x="7593" y="56"/>
                  </a:cubicBezTo>
                  <a:cubicBezTo>
                    <a:pt x="7563" y="30"/>
                    <a:pt x="7524" y="16"/>
                    <a:pt x="7484" y="16"/>
                  </a:cubicBezTo>
                  <a:cubicBezTo>
                    <a:pt x="7479" y="16"/>
                    <a:pt x="7473" y="16"/>
                    <a:pt x="7468" y="17"/>
                  </a:cubicBezTo>
                  <a:cubicBezTo>
                    <a:pt x="7453" y="18"/>
                    <a:pt x="7437" y="20"/>
                    <a:pt x="7422" y="21"/>
                  </a:cubicBezTo>
                  <a:cubicBezTo>
                    <a:pt x="7249" y="35"/>
                    <a:pt x="7074" y="43"/>
                    <a:pt x="6902" y="51"/>
                  </a:cubicBezTo>
                  <a:cubicBezTo>
                    <a:pt x="6760" y="57"/>
                    <a:pt x="6618" y="65"/>
                    <a:pt x="6476" y="70"/>
                  </a:cubicBezTo>
                  <a:cubicBezTo>
                    <a:pt x="6378" y="75"/>
                    <a:pt x="6278" y="80"/>
                    <a:pt x="6179" y="84"/>
                  </a:cubicBezTo>
                  <a:cubicBezTo>
                    <a:pt x="6067" y="86"/>
                    <a:pt x="5955" y="88"/>
                    <a:pt x="5843" y="90"/>
                  </a:cubicBezTo>
                  <a:cubicBezTo>
                    <a:pt x="5831" y="90"/>
                    <a:pt x="5819" y="92"/>
                    <a:pt x="5807" y="94"/>
                  </a:cubicBezTo>
                  <a:cubicBezTo>
                    <a:pt x="5711" y="97"/>
                    <a:pt x="5615" y="98"/>
                    <a:pt x="5518" y="100"/>
                  </a:cubicBezTo>
                  <a:lnTo>
                    <a:pt x="5518" y="100"/>
                  </a:lnTo>
                  <a:cubicBezTo>
                    <a:pt x="5289" y="100"/>
                    <a:pt x="5062" y="98"/>
                    <a:pt x="4833" y="96"/>
                  </a:cubicBezTo>
                  <a:cubicBezTo>
                    <a:pt x="4760" y="95"/>
                    <a:pt x="4688" y="94"/>
                    <a:pt x="4615" y="94"/>
                  </a:cubicBezTo>
                  <a:cubicBezTo>
                    <a:pt x="4562" y="94"/>
                    <a:pt x="4509" y="95"/>
                    <a:pt x="4457" y="96"/>
                  </a:cubicBezTo>
                  <a:cubicBezTo>
                    <a:pt x="4394" y="96"/>
                    <a:pt x="4332" y="96"/>
                    <a:pt x="4270" y="98"/>
                  </a:cubicBezTo>
                  <a:lnTo>
                    <a:pt x="4200" y="98"/>
                  </a:lnTo>
                  <a:cubicBezTo>
                    <a:pt x="4130" y="98"/>
                    <a:pt x="4060" y="98"/>
                    <a:pt x="3994" y="109"/>
                  </a:cubicBezTo>
                  <a:cubicBezTo>
                    <a:pt x="3991" y="109"/>
                    <a:pt x="3990" y="109"/>
                    <a:pt x="3989" y="110"/>
                  </a:cubicBezTo>
                  <a:cubicBezTo>
                    <a:pt x="3983" y="107"/>
                    <a:pt x="3977" y="104"/>
                    <a:pt x="3970" y="101"/>
                  </a:cubicBezTo>
                  <a:cubicBezTo>
                    <a:pt x="3937" y="86"/>
                    <a:pt x="3900" y="80"/>
                    <a:pt x="3863" y="74"/>
                  </a:cubicBezTo>
                  <a:cubicBezTo>
                    <a:pt x="3825" y="68"/>
                    <a:pt x="3787" y="67"/>
                    <a:pt x="3748" y="67"/>
                  </a:cubicBezTo>
                  <a:cubicBezTo>
                    <a:pt x="3720" y="67"/>
                    <a:pt x="3692" y="67"/>
                    <a:pt x="3664" y="68"/>
                  </a:cubicBezTo>
                  <a:lnTo>
                    <a:pt x="3664" y="68"/>
                  </a:lnTo>
                  <a:cubicBezTo>
                    <a:pt x="3663" y="68"/>
                    <a:pt x="3662" y="68"/>
                    <a:pt x="3661" y="68"/>
                  </a:cubicBezTo>
                  <a:cubicBezTo>
                    <a:pt x="3659" y="68"/>
                    <a:pt x="3657" y="68"/>
                    <a:pt x="3655" y="68"/>
                  </a:cubicBezTo>
                  <a:lnTo>
                    <a:pt x="3655" y="68"/>
                  </a:lnTo>
                  <a:cubicBezTo>
                    <a:pt x="3647" y="68"/>
                    <a:pt x="3638" y="68"/>
                    <a:pt x="3629" y="68"/>
                  </a:cubicBezTo>
                  <a:cubicBezTo>
                    <a:pt x="3483" y="68"/>
                    <a:pt x="3337" y="74"/>
                    <a:pt x="3191" y="80"/>
                  </a:cubicBezTo>
                  <a:cubicBezTo>
                    <a:pt x="2990" y="86"/>
                    <a:pt x="2788" y="88"/>
                    <a:pt x="2588" y="104"/>
                  </a:cubicBezTo>
                  <a:cubicBezTo>
                    <a:pt x="2505" y="109"/>
                    <a:pt x="2421" y="117"/>
                    <a:pt x="2338" y="124"/>
                  </a:cubicBezTo>
                  <a:cubicBezTo>
                    <a:pt x="2217" y="126"/>
                    <a:pt x="2096" y="129"/>
                    <a:pt x="1974" y="130"/>
                  </a:cubicBezTo>
                  <a:cubicBezTo>
                    <a:pt x="1945" y="130"/>
                    <a:pt x="1916" y="130"/>
                    <a:pt x="1887" y="130"/>
                  </a:cubicBezTo>
                  <a:cubicBezTo>
                    <a:pt x="1685" y="130"/>
                    <a:pt x="1484" y="127"/>
                    <a:pt x="1282" y="127"/>
                  </a:cubicBezTo>
                  <a:cubicBezTo>
                    <a:pt x="1253" y="127"/>
                    <a:pt x="1224" y="127"/>
                    <a:pt x="1194" y="128"/>
                  </a:cubicBezTo>
                  <a:cubicBezTo>
                    <a:pt x="1076" y="129"/>
                    <a:pt x="957" y="130"/>
                    <a:pt x="839" y="146"/>
                  </a:cubicBezTo>
                  <a:cubicBezTo>
                    <a:pt x="771" y="155"/>
                    <a:pt x="706" y="176"/>
                    <a:pt x="650" y="216"/>
                  </a:cubicBezTo>
                  <a:cubicBezTo>
                    <a:pt x="630" y="230"/>
                    <a:pt x="612" y="248"/>
                    <a:pt x="594" y="265"/>
                  </a:cubicBezTo>
                  <a:cubicBezTo>
                    <a:pt x="585" y="265"/>
                    <a:pt x="576" y="264"/>
                    <a:pt x="566" y="264"/>
                  </a:cubicBezTo>
                  <a:cubicBezTo>
                    <a:pt x="539" y="252"/>
                    <a:pt x="512" y="245"/>
                    <a:pt x="484" y="244"/>
                  </a:cubicBezTo>
                  <a:cubicBezTo>
                    <a:pt x="478" y="244"/>
                    <a:pt x="471" y="244"/>
                    <a:pt x="464" y="244"/>
                  </a:cubicBezTo>
                  <a:cubicBezTo>
                    <a:pt x="437" y="244"/>
                    <a:pt x="409" y="247"/>
                    <a:pt x="383" y="255"/>
                  </a:cubicBezTo>
                  <a:cubicBezTo>
                    <a:pt x="377" y="255"/>
                    <a:pt x="369" y="256"/>
                    <a:pt x="362" y="257"/>
                  </a:cubicBezTo>
                  <a:cubicBezTo>
                    <a:pt x="220" y="269"/>
                    <a:pt x="46" y="351"/>
                    <a:pt x="36" y="513"/>
                  </a:cubicBezTo>
                  <a:cubicBezTo>
                    <a:pt x="34" y="553"/>
                    <a:pt x="41" y="592"/>
                    <a:pt x="57" y="627"/>
                  </a:cubicBezTo>
                  <a:cubicBezTo>
                    <a:pt x="75" y="667"/>
                    <a:pt x="98" y="694"/>
                    <a:pt x="131" y="721"/>
                  </a:cubicBezTo>
                  <a:cubicBezTo>
                    <a:pt x="142" y="730"/>
                    <a:pt x="154" y="738"/>
                    <a:pt x="168" y="745"/>
                  </a:cubicBezTo>
                  <a:cubicBezTo>
                    <a:pt x="155" y="910"/>
                    <a:pt x="154" y="1077"/>
                    <a:pt x="148" y="1240"/>
                  </a:cubicBezTo>
                  <a:cubicBezTo>
                    <a:pt x="134" y="1650"/>
                    <a:pt x="112" y="2057"/>
                    <a:pt x="85" y="2464"/>
                  </a:cubicBezTo>
                  <a:cubicBezTo>
                    <a:pt x="73" y="2671"/>
                    <a:pt x="58" y="2875"/>
                    <a:pt x="43" y="3081"/>
                  </a:cubicBezTo>
                  <a:cubicBezTo>
                    <a:pt x="37" y="3166"/>
                    <a:pt x="30" y="3250"/>
                    <a:pt x="25" y="3334"/>
                  </a:cubicBezTo>
                  <a:cubicBezTo>
                    <a:pt x="21" y="3397"/>
                    <a:pt x="17" y="3459"/>
                    <a:pt x="12" y="3521"/>
                  </a:cubicBezTo>
                  <a:cubicBezTo>
                    <a:pt x="9" y="3571"/>
                    <a:pt x="4" y="3620"/>
                    <a:pt x="3" y="3669"/>
                  </a:cubicBezTo>
                  <a:cubicBezTo>
                    <a:pt x="1" y="3726"/>
                    <a:pt x="9" y="3776"/>
                    <a:pt x="22" y="3831"/>
                  </a:cubicBezTo>
                  <a:cubicBezTo>
                    <a:pt x="41" y="3909"/>
                    <a:pt x="99" y="3971"/>
                    <a:pt x="181" y="3981"/>
                  </a:cubicBezTo>
                  <a:cubicBezTo>
                    <a:pt x="190" y="4060"/>
                    <a:pt x="201" y="4139"/>
                    <a:pt x="211" y="4217"/>
                  </a:cubicBezTo>
                  <a:cubicBezTo>
                    <a:pt x="216" y="4258"/>
                    <a:pt x="221" y="4296"/>
                    <a:pt x="232" y="4336"/>
                  </a:cubicBezTo>
                  <a:cubicBezTo>
                    <a:pt x="240" y="4364"/>
                    <a:pt x="258" y="4390"/>
                    <a:pt x="273" y="4416"/>
                  </a:cubicBezTo>
                  <a:cubicBezTo>
                    <a:pt x="306" y="4473"/>
                    <a:pt x="365" y="4500"/>
                    <a:pt x="424" y="4500"/>
                  </a:cubicBezTo>
                  <a:cubicBezTo>
                    <a:pt x="470" y="4500"/>
                    <a:pt x="517" y="4483"/>
                    <a:pt x="552" y="4453"/>
                  </a:cubicBezTo>
                  <a:cubicBezTo>
                    <a:pt x="581" y="4464"/>
                    <a:pt x="611" y="4470"/>
                    <a:pt x="642" y="4470"/>
                  </a:cubicBezTo>
                  <a:cubicBezTo>
                    <a:pt x="667" y="4470"/>
                    <a:pt x="692" y="4466"/>
                    <a:pt x="716" y="4458"/>
                  </a:cubicBezTo>
                  <a:cubicBezTo>
                    <a:pt x="778" y="4437"/>
                    <a:pt x="818" y="4390"/>
                    <a:pt x="849" y="4337"/>
                  </a:cubicBezTo>
                  <a:cubicBezTo>
                    <a:pt x="880" y="4341"/>
                    <a:pt x="910" y="4345"/>
                    <a:pt x="939" y="4348"/>
                  </a:cubicBezTo>
                  <a:cubicBezTo>
                    <a:pt x="1013" y="4358"/>
                    <a:pt x="1087" y="4369"/>
                    <a:pt x="1161" y="4373"/>
                  </a:cubicBezTo>
                  <a:cubicBezTo>
                    <a:pt x="1216" y="4378"/>
                    <a:pt x="1271" y="4381"/>
                    <a:pt x="1326" y="4386"/>
                  </a:cubicBezTo>
                  <a:cubicBezTo>
                    <a:pt x="1319" y="4461"/>
                    <a:pt x="1313" y="4538"/>
                    <a:pt x="1309" y="4613"/>
                  </a:cubicBezTo>
                  <a:cubicBezTo>
                    <a:pt x="1300" y="4612"/>
                    <a:pt x="1291" y="4612"/>
                    <a:pt x="1282" y="4612"/>
                  </a:cubicBezTo>
                  <a:cubicBezTo>
                    <a:pt x="1271" y="4612"/>
                    <a:pt x="1260" y="4613"/>
                    <a:pt x="1248" y="4615"/>
                  </a:cubicBezTo>
                  <a:cubicBezTo>
                    <a:pt x="1162" y="4631"/>
                    <a:pt x="1088" y="4715"/>
                    <a:pt x="1097" y="4806"/>
                  </a:cubicBezTo>
                  <a:cubicBezTo>
                    <a:pt x="1127" y="5097"/>
                    <a:pt x="1162" y="5388"/>
                    <a:pt x="1200" y="5678"/>
                  </a:cubicBezTo>
                  <a:cubicBezTo>
                    <a:pt x="1221" y="5856"/>
                    <a:pt x="1242" y="6035"/>
                    <a:pt x="1265" y="6214"/>
                  </a:cubicBezTo>
                  <a:cubicBezTo>
                    <a:pt x="1264" y="6269"/>
                    <a:pt x="1264" y="6324"/>
                    <a:pt x="1265" y="6379"/>
                  </a:cubicBezTo>
                  <a:cubicBezTo>
                    <a:pt x="1267" y="6594"/>
                    <a:pt x="1267" y="6809"/>
                    <a:pt x="1277" y="7025"/>
                  </a:cubicBezTo>
                  <a:cubicBezTo>
                    <a:pt x="1281" y="7125"/>
                    <a:pt x="1285" y="7226"/>
                    <a:pt x="1295" y="7327"/>
                  </a:cubicBezTo>
                  <a:cubicBezTo>
                    <a:pt x="1304" y="7430"/>
                    <a:pt x="1316" y="7532"/>
                    <a:pt x="1328" y="7636"/>
                  </a:cubicBezTo>
                  <a:cubicBezTo>
                    <a:pt x="1332" y="7692"/>
                    <a:pt x="1334" y="7747"/>
                    <a:pt x="1359" y="7799"/>
                  </a:cubicBezTo>
                  <a:cubicBezTo>
                    <a:pt x="1365" y="7811"/>
                    <a:pt x="1372" y="7822"/>
                    <a:pt x="1380" y="7832"/>
                  </a:cubicBezTo>
                  <a:cubicBezTo>
                    <a:pt x="1408" y="8072"/>
                    <a:pt x="1437" y="8314"/>
                    <a:pt x="1463" y="8554"/>
                  </a:cubicBezTo>
                  <a:cubicBezTo>
                    <a:pt x="1467" y="8572"/>
                    <a:pt x="1468" y="8589"/>
                    <a:pt x="1469" y="8608"/>
                  </a:cubicBezTo>
                  <a:cubicBezTo>
                    <a:pt x="1470" y="8624"/>
                    <a:pt x="1470" y="8641"/>
                    <a:pt x="1471" y="8657"/>
                  </a:cubicBezTo>
                  <a:cubicBezTo>
                    <a:pt x="1481" y="8860"/>
                    <a:pt x="1486" y="9065"/>
                    <a:pt x="1504" y="9269"/>
                  </a:cubicBezTo>
                  <a:cubicBezTo>
                    <a:pt x="1510" y="9335"/>
                    <a:pt x="1547" y="9393"/>
                    <a:pt x="1603" y="9423"/>
                  </a:cubicBezTo>
                  <a:cubicBezTo>
                    <a:pt x="1611" y="9487"/>
                    <a:pt x="1620" y="9551"/>
                    <a:pt x="1627" y="9614"/>
                  </a:cubicBezTo>
                  <a:cubicBezTo>
                    <a:pt x="1632" y="9669"/>
                    <a:pt x="1640" y="9721"/>
                    <a:pt x="1670" y="9768"/>
                  </a:cubicBezTo>
                  <a:cubicBezTo>
                    <a:pt x="1693" y="9804"/>
                    <a:pt x="1726" y="9827"/>
                    <a:pt x="1760" y="9846"/>
                  </a:cubicBezTo>
                  <a:cubicBezTo>
                    <a:pt x="1788" y="9862"/>
                    <a:pt x="1818" y="9869"/>
                    <a:pt x="1847" y="9869"/>
                  </a:cubicBezTo>
                  <a:cubicBezTo>
                    <a:pt x="1903" y="9868"/>
                    <a:pt x="1957" y="9841"/>
                    <a:pt x="1993" y="9799"/>
                  </a:cubicBezTo>
                  <a:cubicBezTo>
                    <a:pt x="1997" y="9800"/>
                    <a:pt x="2001" y="9801"/>
                    <a:pt x="2005" y="9803"/>
                  </a:cubicBezTo>
                  <a:cubicBezTo>
                    <a:pt x="2044" y="9817"/>
                    <a:pt x="2085" y="9830"/>
                    <a:pt x="2128" y="9832"/>
                  </a:cubicBezTo>
                  <a:cubicBezTo>
                    <a:pt x="2130" y="9832"/>
                    <a:pt x="2132" y="9832"/>
                    <a:pt x="2133" y="9832"/>
                  </a:cubicBezTo>
                  <a:cubicBezTo>
                    <a:pt x="2174" y="9832"/>
                    <a:pt x="2207" y="9821"/>
                    <a:pt x="2245" y="9805"/>
                  </a:cubicBezTo>
                  <a:cubicBezTo>
                    <a:pt x="2252" y="9803"/>
                    <a:pt x="2259" y="9798"/>
                    <a:pt x="2266" y="9795"/>
                  </a:cubicBezTo>
                  <a:cubicBezTo>
                    <a:pt x="2285" y="9805"/>
                    <a:pt x="2307" y="9811"/>
                    <a:pt x="2330" y="9816"/>
                  </a:cubicBezTo>
                  <a:cubicBezTo>
                    <a:pt x="2343" y="9819"/>
                    <a:pt x="2356" y="9821"/>
                    <a:pt x="2369" y="9821"/>
                  </a:cubicBezTo>
                  <a:cubicBezTo>
                    <a:pt x="2407" y="9821"/>
                    <a:pt x="2444" y="9808"/>
                    <a:pt x="2475" y="9785"/>
                  </a:cubicBezTo>
                  <a:cubicBezTo>
                    <a:pt x="2486" y="9785"/>
                    <a:pt x="2496" y="9785"/>
                    <a:pt x="2507" y="9785"/>
                  </a:cubicBezTo>
                  <a:cubicBezTo>
                    <a:pt x="2533" y="9785"/>
                    <a:pt x="2559" y="9786"/>
                    <a:pt x="2585" y="9787"/>
                  </a:cubicBezTo>
                  <a:cubicBezTo>
                    <a:pt x="2814" y="9795"/>
                    <a:pt x="3042" y="9816"/>
                    <a:pt x="3269" y="9833"/>
                  </a:cubicBezTo>
                  <a:lnTo>
                    <a:pt x="3486" y="9851"/>
                  </a:lnTo>
                  <a:cubicBezTo>
                    <a:pt x="3597" y="9869"/>
                    <a:pt x="3708" y="9886"/>
                    <a:pt x="3820" y="9886"/>
                  </a:cubicBezTo>
                  <a:cubicBezTo>
                    <a:pt x="3834" y="9886"/>
                    <a:pt x="3847" y="9885"/>
                    <a:pt x="3860" y="9885"/>
                  </a:cubicBezTo>
                  <a:cubicBezTo>
                    <a:pt x="3934" y="9880"/>
                    <a:pt x="3999" y="9831"/>
                    <a:pt x="4025" y="9763"/>
                  </a:cubicBezTo>
                  <a:cubicBezTo>
                    <a:pt x="4190" y="9766"/>
                    <a:pt x="4356" y="9769"/>
                    <a:pt x="4524" y="9771"/>
                  </a:cubicBezTo>
                  <a:cubicBezTo>
                    <a:pt x="4558" y="9771"/>
                    <a:pt x="4592" y="9771"/>
                    <a:pt x="4626" y="9771"/>
                  </a:cubicBezTo>
                  <a:cubicBezTo>
                    <a:pt x="4762" y="9771"/>
                    <a:pt x="4898" y="9769"/>
                    <a:pt x="5033" y="9769"/>
                  </a:cubicBezTo>
                  <a:cubicBezTo>
                    <a:pt x="5088" y="9769"/>
                    <a:pt x="5142" y="9769"/>
                    <a:pt x="5197" y="9769"/>
                  </a:cubicBezTo>
                  <a:cubicBezTo>
                    <a:pt x="5345" y="9769"/>
                    <a:pt x="5494" y="9770"/>
                    <a:pt x="5643" y="9772"/>
                  </a:cubicBezTo>
                  <a:cubicBezTo>
                    <a:pt x="5767" y="9774"/>
                    <a:pt x="5890" y="9776"/>
                    <a:pt x="6014" y="9776"/>
                  </a:cubicBezTo>
                  <a:cubicBezTo>
                    <a:pt x="6092" y="9776"/>
                    <a:pt x="6170" y="9775"/>
                    <a:pt x="6249" y="9773"/>
                  </a:cubicBezTo>
                  <a:cubicBezTo>
                    <a:pt x="6444" y="9766"/>
                    <a:pt x="6637" y="9750"/>
                    <a:pt x="6832" y="9735"/>
                  </a:cubicBezTo>
                  <a:cubicBezTo>
                    <a:pt x="7030" y="9718"/>
                    <a:pt x="7225" y="9709"/>
                    <a:pt x="7423" y="9709"/>
                  </a:cubicBezTo>
                  <a:lnTo>
                    <a:pt x="7424" y="9709"/>
                  </a:lnTo>
                  <a:cubicBezTo>
                    <a:pt x="7429" y="9710"/>
                    <a:pt x="7433" y="9710"/>
                    <a:pt x="7438" y="9710"/>
                  </a:cubicBezTo>
                  <a:lnTo>
                    <a:pt x="7425" y="9710"/>
                  </a:lnTo>
                  <a:cubicBezTo>
                    <a:pt x="7760" y="9724"/>
                    <a:pt x="8094" y="9744"/>
                    <a:pt x="8428" y="9752"/>
                  </a:cubicBezTo>
                  <a:cubicBezTo>
                    <a:pt x="8605" y="9757"/>
                    <a:pt x="8782" y="9760"/>
                    <a:pt x="8959" y="9760"/>
                  </a:cubicBezTo>
                  <a:cubicBezTo>
                    <a:pt x="9180" y="9760"/>
                    <a:pt x="9401" y="9755"/>
                    <a:pt x="9621" y="9740"/>
                  </a:cubicBezTo>
                  <a:cubicBezTo>
                    <a:pt x="9808" y="9728"/>
                    <a:pt x="9992" y="9718"/>
                    <a:pt x="10178" y="9718"/>
                  </a:cubicBezTo>
                  <a:cubicBezTo>
                    <a:pt x="10196" y="9718"/>
                    <a:pt x="10214" y="9718"/>
                    <a:pt x="10231" y="9718"/>
                  </a:cubicBezTo>
                  <a:cubicBezTo>
                    <a:pt x="10427" y="9720"/>
                    <a:pt x="10624" y="9721"/>
                    <a:pt x="10820" y="9724"/>
                  </a:cubicBezTo>
                  <a:cubicBezTo>
                    <a:pt x="10952" y="9728"/>
                    <a:pt x="11084" y="9735"/>
                    <a:pt x="11217" y="9747"/>
                  </a:cubicBezTo>
                  <a:cubicBezTo>
                    <a:pt x="11321" y="9755"/>
                    <a:pt x="11425" y="9761"/>
                    <a:pt x="11530" y="9761"/>
                  </a:cubicBezTo>
                  <a:cubicBezTo>
                    <a:pt x="11564" y="9761"/>
                    <a:pt x="11598" y="9760"/>
                    <a:pt x="11632" y="9759"/>
                  </a:cubicBezTo>
                  <a:cubicBezTo>
                    <a:pt x="11764" y="9755"/>
                    <a:pt x="11895" y="9738"/>
                    <a:pt x="12027" y="9727"/>
                  </a:cubicBezTo>
                  <a:cubicBezTo>
                    <a:pt x="12099" y="9720"/>
                    <a:pt x="12170" y="9716"/>
                    <a:pt x="12242" y="9711"/>
                  </a:cubicBezTo>
                  <a:cubicBezTo>
                    <a:pt x="12266" y="9710"/>
                    <a:pt x="12290" y="9710"/>
                    <a:pt x="12314" y="9710"/>
                  </a:cubicBezTo>
                  <a:cubicBezTo>
                    <a:pt x="12347" y="9710"/>
                    <a:pt x="12380" y="9710"/>
                    <a:pt x="12413" y="9711"/>
                  </a:cubicBezTo>
                  <a:lnTo>
                    <a:pt x="12411" y="9711"/>
                  </a:lnTo>
                  <a:cubicBezTo>
                    <a:pt x="12449" y="9714"/>
                    <a:pt x="12487" y="9718"/>
                    <a:pt x="12526" y="9720"/>
                  </a:cubicBezTo>
                  <a:cubicBezTo>
                    <a:pt x="12724" y="9737"/>
                    <a:pt x="12920" y="9772"/>
                    <a:pt x="13117" y="9792"/>
                  </a:cubicBezTo>
                  <a:cubicBezTo>
                    <a:pt x="13217" y="9803"/>
                    <a:pt x="13318" y="9807"/>
                    <a:pt x="13417" y="9814"/>
                  </a:cubicBezTo>
                  <a:cubicBezTo>
                    <a:pt x="13512" y="9822"/>
                    <a:pt x="13608" y="9831"/>
                    <a:pt x="13704" y="9838"/>
                  </a:cubicBezTo>
                  <a:cubicBezTo>
                    <a:pt x="13800" y="9845"/>
                    <a:pt x="13896" y="9848"/>
                    <a:pt x="13992" y="9848"/>
                  </a:cubicBezTo>
                  <a:cubicBezTo>
                    <a:pt x="14098" y="9848"/>
                    <a:pt x="14204" y="9844"/>
                    <a:pt x="14310" y="9840"/>
                  </a:cubicBezTo>
                  <a:cubicBezTo>
                    <a:pt x="14492" y="9832"/>
                    <a:pt x="14675" y="9812"/>
                    <a:pt x="14859" y="9811"/>
                  </a:cubicBezTo>
                  <a:cubicBezTo>
                    <a:pt x="15001" y="9819"/>
                    <a:pt x="15143" y="9844"/>
                    <a:pt x="15284" y="9859"/>
                  </a:cubicBezTo>
                  <a:cubicBezTo>
                    <a:pt x="15371" y="9868"/>
                    <a:pt x="15458" y="9869"/>
                    <a:pt x="15544" y="9869"/>
                  </a:cubicBezTo>
                  <a:cubicBezTo>
                    <a:pt x="15561" y="9869"/>
                    <a:pt x="15578" y="9869"/>
                    <a:pt x="15595" y="9869"/>
                  </a:cubicBezTo>
                  <a:cubicBezTo>
                    <a:pt x="15610" y="9870"/>
                    <a:pt x="15624" y="9870"/>
                    <a:pt x="15639" y="9872"/>
                  </a:cubicBezTo>
                  <a:cubicBezTo>
                    <a:pt x="15641" y="9873"/>
                    <a:pt x="15643" y="9873"/>
                    <a:pt x="15645" y="9873"/>
                  </a:cubicBezTo>
                  <a:cubicBezTo>
                    <a:pt x="15650" y="9873"/>
                    <a:pt x="15654" y="9872"/>
                    <a:pt x="15658" y="9872"/>
                  </a:cubicBezTo>
                  <a:cubicBezTo>
                    <a:pt x="15751" y="9871"/>
                    <a:pt x="15830" y="9795"/>
                    <a:pt x="15839" y="9703"/>
                  </a:cubicBezTo>
                  <a:cubicBezTo>
                    <a:pt x="15845" y="9633"/>
                    <a:pt x="15810" y="9570"/>
                    <a:pt x="15755" y="9535"/>
                  </a:cubicBezTo>
                  <a:cubicBezTo>
                    <a:pt x="15762" y="9525"/>
                    <a:pt x="15767" y="9514"/>
                    <a:pt x="15771" y="9504"/>
                  </a:cubicBezTo>
                  <a:cubicBezTo>
                    <a:pt x="15795" y="9445"/>
                    <a:pt x="15792" y="9376"/>
                    <a:pt x="15798" y="9313"/>
                  </a:cubicBezTo>
                  <a:cubicBezTo>
                    <a:pt x="15801" y="9280"/>
                    <a:pt x="15803" y="9246"/>
                    <a:pt x="15807" y="9212"/>
                  </a:cubicBezTo>
                  <a:cubicBezTo>
                    <a:pt x="15814" y="9136"/>
                    <a:pt x="15819" y="9060"/>
                    <a:pt x="15826" y="8985"/>
                  </a:cubicBezTo>
                  <a:cubicBezTo>
                    <a:pt x="15842" y="8797"/>
                    <a:pt x="15858" y="8610"/>
                    <a:pt x="15874" y="8423"/>
                  </a:cubicBezTo>
                  <a:cubicBezTo>
                    <a:pt x="15887" y="8277"/>
                    <a:pt x="15900" y="8132"/>
                    <a:pt x="15909" y="7986"/>
                  </a:cubicBezTo>
                  <a:cubicBezTo>
                    <a:pt x="15926" y="7736"/>
                    <a:pt x="15945" y="7486"/>
                    <a:pt x="15946" y="7237"/>
                  </a:cubicBezTo>
                  <a:cubicBezTo>
                    <a:pt x="15950" y="7153"/>
                    <a:pt x="15968" y="7060"/>
                    <a:pt x="15938" y="6982"/>
                  </a:cubicBezTo>
                  <a:cubicBezTo>
                    <a:pt x="15941" y="6960"/>
                    <a:pt x="15944" y="6937"/>
                    <a:pt x="15948" y="6915"/>
                  </a:cubicBezTo>
                  <a:cubicBezTo>
                    <a:pt x="15977" y="6890"/>
                    <a:pt x="15999" y="6856"/>
                    <a:pt x="16007" y="6816"/>
                  </a:cubicBezTo>
                  <a:cubicBezTo>
                    <a:pt x="16053" y="6594"/>
                    <a:pt x="16080" y="6368"/>
                    <a:pt x="16110" y="6143"/>
                  </a:cubicBezTo>
                  <a:cubicBezTo>
                    <a:pt x="16123" y="6050"/>
                    <a:pt x="16128" y="5954"/>
                    <a:pt x="16137" y="5859"/>
                  </a:cubicBezTo>
                  <a:cubicBezTo>
                    <a:pt x="16144" y="5785"/>
                    <a:pt x="16151" y="5713"/>
                    <a:pt x="16157" y="5640"/>
                  </a:cubicBezTo>
                  <a:cubicBezTo>
                    <a:pt x="16165" y="5545"/>
                    <a:pt x="16172" y="5449"/>
                    <a:pt x="16179" y="5353"/>
                  </a:cubicBezTo>
                  <a:cubicBezTo>
                    <a:pt x="16187" y="5309"/>
                    <a:pt x="16195" y="5265"/>
                    <a:pt x="16201" y="5222"/>
                  </a:cubicBezTo>
                  <a:cubicBezTo>
                    <a:pt x="16209" y="5177"/>
                    <a:pt x="16215" y="5130"/>
                    <a:pt x="16224" y="5086"/>
                  </a:cubicBezTo>
                  <a:cubicBezTo>
                    <a:pt x="16246" y="4986"/>
                    <a:pt x="16272" y="4886"/>
                    <a:pt x="16246" y="4785"/>
                  </a:cubicBezTo>
                  <a:cubicBezTo>
                    <a:pt x="16241" y="4768"/>
                    <a:pt x="16235" y="4752"/>
                    <a:pt x="16224" y="4738"/>
                  </a:cubicBezTo>
                  <a:cubicBezTo>
                    <a:pt x="16227" y="4705"/>
                    <a:pt x="16229" y="4673"/>
                    <a:pt x="16231" y="4640"/>
                  </a:cubicBezTo>
                  <a:cubicBezTo>
                    <a:pt x="16256" y="4645"/>
                    <a:pt x="16283" y="4651"/>
                    <a:pt x="16308" y="4658"/>
                  </a:cubicBezTo>
                  <a:cubicBezTo>
                    <a:pt x="16319" y="4661"/>
                    <a:pt x="16329" y="4665"/>
                    <a:pt x="16340" y="4668"/>
                  </a:cubicBezTo>
                  <a:cubicBezTo>
                    <a:pt x="16340" y="4671"/>
                    <a:pt x="16340" y="4673"/>
                    <a:pt x="16340" y="4674"/>
                  </a:cubicBezTo>
                  <a:cubicBezTo>
                    <a:pt x="16337" y="4715"/>
                    <a:pt x="16335" y="4754"/>
                    <a:pt x="16340" y="4795"/>
                  </a:cubicBezTo>
                  <a:cubicBezTo>
                    <a:pt x="16350" y="4866"/>
                    <a:pt x="16413" y="4927"/>
                    <a:pt x="16482" y="4942"/>
                  </a:cubicBezTo>
                  <a:lnTo>
                    <a:pt x="16485" y="4942"/>
                  </a:lnTo>
                  <a:cubicBezTo>
                    <a:pt x="16497" y="4944"/>
                    <a:pt x="16510" y="4946"/>
                    <a:pt x="16523" y="4946"/>
                  </a:cubicBezTo>
                  <a:cubicBezTo>
                    <a:pt x="16607" y="4946"/>
                    <a:pt x="16692" y="4889"/>
                    <a:pt x="16706" y="4802"/>
                  </a:cubicBezTo>
                  <a:cubicBezTo>
                    <a:pt x="16713" y="4760"/>
                    <a:pt x="16715" y="4717"/>
                    <a:pt x="16713" y="4675"/>
                  </a:cubicBezTo>
                  <a:cubicBezTo>
                    <a:pt x="16715" y="4637"/>
                    <a:pt x="16717" y="4597"/>
                    <a:pt x="16719" y="4560"/>
                  </a:cubicBezTo>
                  <a:cubicBezTo>
                    <a:pt x="16734" y="4536"/>
                    <a:pt x="16742" y="4511"/>
                    <a:pt x="16745" y="4483"/>
                  </a:cubicBezTo>
                  <a:cubicBezTo>
                    <a:pt x="16761" y="4310"/>
                    <a:pt x="16772" y="4138"/>
                    <a:pt x="16782" y="3966"/>
                  </a:cubicBezTo>
                  <a:cubicBezTo>
                    <a:pt x="16813" y="3591"/>
                    <a:pt x="16850" y="3217"/>
                    <a:pt x="16884" y="2843"/>
                  </a:cubicBezTo>
                  <a:cubicBezTo>
                    <a:pt x="16910" y="2556"/>
                    <a:pt x="16937" y="2269"/>
                    <a:pt x="16961" y="1982"/>
                  </a:cubicBezTo>
                  <a:cubicBezTo>
                    <a:pt x="16993" y="1951"/>
                    <a:pt x="17013" y="1908"/>
                    <a:pt x="17019" y="1860"/>
                  </a:cubicBezTo>
                  <a:cubicBezTo>
                    <a:pt x="17027" y="1787"/>
                    <a:pt x="17019" y="1718"/>
                    <a:pt x="17013" y="1646"/>
                  </a:cubicBezTo>
                  <a:cubicBezTo>
                    <a:pt x="17010" y="1591"/>
                    <a:pt x="17005" y="1535"/>
                    <a:pt x="17004" y="1479"/>
                  </a:cubicBezTo>
                  <a:cubicBezTo>
                    <a:pt x="17004" y="1461"/>
                    <a:pt x="17004" y="1441"/>
                    <a:pt x="17004" y="1423"/>
                  </a:cubicBezTo>
                  <a:cubicBezTo>
                    <a:pt x="17009" y="1380"/>
                    <a:pt x="17012" y="1335"/>
                    <a:pt x="17016" y="1292"/>
                  </a:cubicBezTo>
                  <a:cubicBezTo>
                    <a:pt x="17028" y="1199"/>
                    <a:pt x="17046" y="1106"/>
                    <a:pt x="17062" y="1014"/>
                  </a:cubicBezTo>
                  <a:cubicBezTo>
                    <a:pt x="17072" y="959"/>
                    <a:pt x="17081" y="905"/>
                    <a:pt x="17086" y="849"/>
                  </a:cubicBezTo>
                  <a:cubicBezTo>
                    <a:pt x="17096" y="775"/>
                    <a:pt x="17101" y="703"/>
                    <a:pt x="17077" y="630"/>
                  </a:cubicBezTo>
                  <a:cubicBezTo>
                    <a:pt x="17073" y="615"/>
                    <a:pt x="17066" y="602"/>
                    <a:pt x="17058" y="590"/>
                  </a:cubicBezTo>
                  <a:cubicBezTo>
                    <a:pt x="17059" y="526"/>
                    <a:pt x="17058" y="463"/>
                    <a:pt x="17052" y="400"/>
                  </a:cubicBezTo>
                  <a:cubicBezTo>
                    <a:pt x="17048" y="353"/>
                    <a:pt x="17035" y="305"/>
                    <a:pt x="17010" y="265"/>
                  </a:cubicBezTo>
                  <a:cubicBezTo>
                    <a:pt x="16987" y="229"/>
                    <a:pt x="16955" y="206"/>
                    <a:pt x="16920" y="187"/>
                  </a:cubicBezTo>
                  <a:cubicBezTo>
                    <a:pt x="16894" y="171"/>
                    <a:pt x="16866" y="164"/>
                    <a:pt x="16838" y="164"/>
                  </a:cubicBezTo>
                  <a:cubicBezTo>
                    <a:pt x="16801" y="164"/>
                    <a:pt x="16764" y="176"/>
                    <a:pt x="16733" y="196"/>
                  </a:cubicBezTo>
                  <a:cubicBezTo>
                    <a:pt x="16660" y="195"/>
                    <a:pt x="16587" y="194"/>
                    <a:pt x="16514" y="193"/>
                  </a:cubicBezTo>
                  <a:cubicBezTo>
                    <a:pt x="16007" y="174"/>
                    <a:pt x="15500" y="146"/>
                    <a:pt x="14995" y="123"/>
                  </a:cubicBezTo>
                  <a:cubicBezTo>
                    <a:pt x="14598" y="106"/>
                    <a:pt x="14201" y="88"/>
                    <a:pt x="13805" y="72"/>
                  </a:cubicBezTo>
                  <a:cubicBezTo>
                    <a:pt x="13577" y="62"/>
                    <a:pt x="13350" y="52"/>
                    <a:pt x="13121" y="42"/>
                  </a:cubicBezTo>
                  <a:cubicBezTo>
                    <a:pt x="13034" y="38"/>
                    <a:pt x="12947" y="34"/>
                    <a:pt x="12860" y="30"/>
                  </a:cubicBezTo>
                  <a:cubicBezTo>
                    <a:pt x="12857" y="30"/>
                    <a:pt x="12854" y="30"/>
                    <a:pt x="12852" y="30"/>
                  </a:cubicBezTo>
                  <a:cubicBezTo>
                    <a:pt x="12849" y="30"/>
                    <a:pt x="12846" y="30"/>
                    <a:pt x="12843" y="29"/>
                  </a:cubicBezTo>
                  <a:cubicBezTo>
                    <a:pt x="12796" y="26"/>
                    <a:pt x="12749" y="21"/>
                    <a:pt x="12702" y="18"/>
                  </a:cubicBezTo>
                  <a:cubicBezTo>
                    <a:pt x="12615" y="11"/>
                    <a:pt x="12530" y="0"/>
                    <a:pt x="124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46" name="Google Shape;2146;p42"/>
            <p:cNvSpPr/>
            <p:nvPr/>
          </p:nvSpPr>
          <p:spPr>
            <a:xfrm flipH="1">
              <a:off x="6650758" y="3922662"/>
              <a:ext cx="940965" cy="65297"/>
            </a:xfrm>
            <a:custGeom>
              <a:avLst/>
              <a:gdLst/>
              <a:ahLst/>
              <a:cxnLst/>
              <a:rect l="l" t="t" r="r" b="b"/>
              <a:pathLst>
                <a:path w="15396" h="1055" extrusionOk="0">
                  <a:moveTo>
                    <a:pt x="4982" y="1"/>
                  </a:moveTo>
                  <a:cubicBezTo>
                    <a:pt x="4783" y="1"/>
                    <a:pt x="4584" y="4"/>
                    <a:pt x="4385" y="8"/>
                  </a:cubicBezTo>
                  <a:cubicBezTo>
                    <a:pt x="4175" y="12"/>
                    <a:pt x="3963" y="17"/>
                    <a:pt x="3753" y="23"/>
                  </a:cubicBezTo>
                  <a:cubicBezTo>
                    <a:pt x="3617" y="26"/>
                    <a:pt x="3482" y="33"/>
                    <a:pt x="3347" y="39"/>
                  </a:cubicBezTo>
                  <a:cubicBezTo>
                    <a:pt x="3249" y="41"/>
                    <a:pt x="3149" y="41"/>
                    <a:pt x="3052" y="54"/>
                  </a:cubicBezTo>
                  <a:cubicBezTo>
                    <a:pt x="3007" y="58"/>
                    <a:pt x="2969" y="84"/>
                    <a:pt x="2942" y="119"/>
                  </a:cubicBezTo>
                  <a:cubicBezTo>
                    <a:pt x="2898" y="115"/>
                    <a:pt x="2853" y="113"/>
                    <a:pt x="2808" y="111"/>
                  </a:cubicBezTo>
                  <a:cubicBezTo>
                    <a:pt x="2631" y="99"/>
                    <a:pt x="2455" y="91"/>
                    <a:pt x="2278" y="89"/>
                  </a:cubicBezTo>
                  <a:cubicBezTo>
                    <a:pt x="2263" y="89"/>
                    <a:pt x="2248" y="89"/>
                    <a:pt x="2233" y="89"/>
                  </a:cubicBezTo>
                  <a:cubicBezTo>
                    <a:pt x="2166" y="89"/>
                    <a:pt x="2099" y="91"/>
                    <a:pt x="2032" y="92"/>
                  </a:cubicBezTo>
                  <a:cubicBezTo>
                    <a:pt x="1992" y="91"/>
                    <a:pt x="1951" y="89"/>
                    <a:pt x="1911" y="87"/>
                  </a:cubicBezTo>
                  <a:cubicBezTo>
                    <a:pt x="1719" y="80"/>
                    <a:pt x="1528" y="72"/>
                    <a:pt x="1337" y="59"/>
                  </a:cubicBezTo>
                  <a:cubicBezTo>
                    <a:pt x="1244" y="54"/>
                    <a:pt x="1152" y="46"/>
                    <a:pt x="1059" y="41"/>
                  </a:cubicBezTo>
                  <a:cubicBezTo>
                    <a:pt x="1014" y="38"/>
                    <a:pt x="971" y="35"/>
                    <a:pt x="925" y="34"/>
                  </a:cubicBezTo>
                  <a:cubicBezTo>
                    <a:pt x="911" y="33"/>
                    <a:pt x="896" y="33"/>
                    <a:pt x="882" y="33"/>
                  </a:cubicBezTo>
                  <a:cubicBezTo>
                    <a:pt x="854" y="33"/>
                    <a:pt x="827" y="35"/>
                    <a:pt x="800" y="43"/>
                  </a:cubicBezTo>
                  <a:cubicBezTo>
                    <a:pt x="757" y="58"/>
                    <a:pt x="720" y="81"/>
                    <a:pt x="692" y="116"/>
                  </a:cubicBezTo>
                  <a:cubicBezTo>
                    <a:pt x="688" y="121"/>
                    <a:pt x="686" y="124"/>
                    <a:pt x="683" y="129"/>
                  </a:cubicBezTo>
                  <a:cubicBezTo>
                    <a:pt x="672" y="128"/>
                    <a:pt x="662" y="128"/>
                    <a:pt x="652" y="128"/>
                  </a:cubicBezTo>
                  <a:cubicBezTo>
                    <a:pt x="606" y="126"/>
                    <a:pt x="560" y="123"/>
                    <a:pt x="515" y="123"/>
                  </a:cubicBezTo>
                  <a:cubicBezTo>
                    <a:pt x="496" y="123"/>
                    <a:pt x="476" y="122"/>
                    <a:pt x="457" y="122"/>
                  </a:cubicBezTo>
                  <a:cubicBezTo>
                    <a:pt x="423" y="122"/>
                    <a:pt x="388" y="125"/>
                    <a:pt x="355" y="138"/>
                  </a:cubicBezTo>
                  <a:cubicBezTo>
                    <a:pt x="300" y="160"/>
                    <a:pt x="256" y="196"/>
                    <a:pt x="237" y="254"/>
                  </a:cubicBezTo>
                  <a:cubicBezTo>
                    <a:pt x="223" y="295"/>
                    <a:pt x="223" y="344"/>
                    <a:pt x="240" y="384"/>
                  </a:cubicBezTo>
                  <a:cubicBezTo>
                    <a:pt x="205" y="390"/>
                    <a:pt x="170" y="397"/>
                    <a:pt x="136" y="405"/>
                  </a:cubicBezTo>
                  <a:cubicBezTo>
                    <a:pt x="73" y="421"/>
                    <a:pt x="24" y="482"/>
                    <a:pt x="13" y="544"/>
                  </a:cubicBezTo>
                  <a:cubicBezTo>
                    <a:pt x="0" y="602"/>
                    <a:pt x="18" y="664"/>
                    <a:pt x="60" y="708"/>
                  </a:cubicBezTo>
                  <a:cubicBezTo>
                    <a:pt x="49" y="761"/>
                    <a:pt x="60" y="821"/>
                    <a:pt x="97" y="865"/>
                  </a:cubicBezTo>
                  <a:cubicBezTo>
                    <a:pt x="125" y="896"/>
                    <a:pt x="161" y="912"/>
                    <a:pt x="200" y="920"/>
                  </a:cubicBezTo>
                  <a:cubicBezTo>
                    <a:pt x="205" y="928"/>
                    <a:pt x="209" y="937"/>
                    <a:pt x="215" y="945"/>
                  </a:cubicBezTo>
                  <a:cubicBezTo>
                    <a:pt x="248" y="988"/>
                    <a:pt x="299" y="1008"/>
                    <a:pt x="351" y="1008"/>
                  </a:cubicBezTo>
                  <a:cubicBezTo>
                    <a:pt x="353" y="1008"/>
                    <a:pt x="354" y="1008"/>
                    <a:pt x="356" y="1008"/>
                  </a:cubicBezTo>
                  <a:cubicBezTo>
                    <a:pt x="381" y="1008"/>
                    <a:pt x="406" y="1004"/>
                    <a:pt x="429" y="993"/>
                  </a:cubicBezTo>
                  <a:cubicBezTo>
                    <a:pt x="496" y="996"/>
                    <a:pt x="562" y="997"/>
                    <a:pt x="629" y="997"/>
                  </a:cubicBezTo>
                  <a:cubicBezTo>
                    <a:pt x="673" y="997"/>
                    <a:pt x="718" y="996"/>
                    <a:pt x="763" y="995"/>
                  </a:cubicBezTo>
                  <a:cubicBezTo>
                    <a:pt x="883" y="990"/>
                    <a:pt x="1003" y="983"/>
                    <a:pt x="1122" y="973"/>
                  </a:cubicBezTo>
                  <a:cubicBezTo>
                    <a:pt x="1245" y="963"/>
                    <a:pt x="1368" y="951"/>
                    <a:pt x="1491" y="941"/>
                  </a:cubicBezTo>
                  <a:cubicBezTo>
                    <a:pt x="1605" y="931"/>
                    <a:pt x="1721" y="927"/>
                    <a:pt x="1835" y="917"/>
                  </a:cubicBezTo>
                  <a:cubicBezTo>
                    <a:pt x="2029" y="899"/>
                    <a:pt x="2221" y="876"/>
                    <a:pt x="2415" y="864"/>
                  </a:cubicBezTo>
                  <a:cubicBezTo>
                    <a:pt x="2613" y="852"/>
                    <a:pt x="2811" y="845"/>
                    <a:pt x="3009" y="840"/>
                  </a:cubicBezTo>
                  <a:cubicBezTo>
                    <a:pt x="3397" y="833"/>
                    <a:pt x="3784" y="820"/>
                    <a:pt x="4173" y="814"/>
                  </a:cubicBezTo>
                  <a:cubicBezTo>
                    <a:pt x="4378" y="812"/>
                    <a:pt x="4585" y="806"/>
                    <a:pt x="4792" y="800"/>
                  </a:cubicBezTo>
                  <a:cubicBezTo>
                    <a:pt x="4992" y="795"/>
                    <a:pt x="5193" y="792"/>
                    <a:pt x="5393" y="789"/>
                  </a:cubicBezTo>
                  <a:cubicBezTo>
                    <a:pt x="5780" y="781"/>
                    <a:pt x="6168" y="773"/>
                    <a:pt x="6554" y="771"/>
                  </a:cubicBezTo>
                  <a:cubicBezTo>
                    <a:pt x="6815" y="774"/>
                    <a:pt x="7074" y="797"/>
                    <a:pt x="7333" y="806"/>
                  </a:cubicBezTo>
                  <a:cubicBezTo>
                    <a:pt x="7597" y="816"/>
                    <a:pt x="7860" y="813"/>
                    <a:pt x="8124" y="815"/>
                  </a:cubicBezTo>
                  <a:cubicBezTo>
                    <a:pt x="8124" y="815"/>
                    <a:pt x="8123" y="815"/>
                    <a:pt x="8122" y="814"/>
                  </a:cubicBezTo>
                  <a:lnTo>
                    <a:pt x="8122" y="814"/>
                  </a:lnTo>
                  <a:lnTo>
                    <a:pt x="8131" y="815"/>
                  </a:lnTo>
                  <a:lnTo>
                    <a:pt x="8135" y="815"/>
                  </a:lnTo>
                  <a:cubicBezTo>
                    <a:pt x="8309" y="820"/>
                    <a:pt x="8482" y="830"/>
                    <a:pt x="8656" y="853"/>
                  </a:cubicBezTo>
                  <a:cubicBezTo>
                    <a:pt x="8663" y="854"/>
                    <a:pt x="8670" y="854"/>
                    <a:pt x="8676" y="854"/>
                  </a:cubicBezTo>
                  <a:cubicBezTo>
                    <a:pt x="8727" y="854"/>
                    <a:pt x="8771" y="828"/>
                    <a:pt x="8804" y="791"/>
                  </a:cubicBezTo>
                  <a:cubicBezTo>
                    <a:pt x="8912" y="792"/>
                    <a:pt x="9021" y="795"/>
                    <a:pt x="9130" y="797"/>
                  </a:cubicBezTo>
                  <a:cubicBezTo>
                    <a:pt x="9335" y="800"/>
                    <a:pt x="9539" y="811"/>
                    <a:pt x="9744" y="829"/>
                  </a:cubicBezTo>
                  <a:cubicBezTo>
                    <a:pt x="9930" y="847"/>
                    <a:pt x="10116" y="870"/>
                    <a:pt x="10303" y="884"/>
                  </a:cubicBezTo>
                  <a:cubicBezTo>
                    <a:pt x="10696" y="913"/>
                    <a:pt x="11091" y="923"/>
                    <a:pt x="11484" y="950"/>
                  </a:cubicBezTo>
                  <a:cubicBezTo>
                    <a:pt x="11670" y="963"/>
                    <a:pt x="11855" y="973"/>
                    <a:pt x="12041" y="973"/>
                  </a:cubicBezTo>
                  <a:cubicBezTo>
                    <a:pt x="12051" y="973"/>
                    <a:pt x="12061" y="973"/>
                    <a:pt x="12071" y="973"/>
                  </a:cubicBezTo>
                  <a:cubicBezTo>
                    <a:pt x="12171" y="973"/>
                    <a:pt x="12273" y="969"/>
                    <a:pt x="12375" y="967"/>
                  </a:cubicBezTo>
                  <a:cubicBezTo>
                    <a:pt x="12474" y="965"/>
                    <a:pt x="12574" y="964"/>
                    <a:pt x="12673" y="963"/>
                  </a:cubicBezTo>
                  <a:lnTo>
                    <a:pt x="12679" y="963"/>
                  </a:lnTo>
                  <a:cubicBezTo>
                    <a:pt x="12910" y="967"/>
                    <a:pt x="13140" y="974"/>
                    <a:pt x="13370" y="974"/>
                  </a:cubicBezTo>
                  <a:lnTo>
                    <a:pt x="13347" y="974"/>
                  </a:lnTo>
                  <a:cubicBezTo>
                    <a:pt x="13471" y="976"/>
                    <a:pt x="13596" y="981"/>
                    <a:pt x="13722" y="993"/>
                  </a:cubicBezTo>
                  <a:cubicBezTo>
                    <a:pt x="13844" y="1006"/>
                    <a:pt x="13965" y="1023"/>
                    <a:pt x="14086" y="1037"/>
                  </a:cubicBezTo>
                  <a:cubicBezTo>
                    <a:pt x="14203" y="1050"/>
                    <a:pt x="14319" y="1054"/>
                    <a:pt x="14435" y="1054"/>
                  </a:cubicBezTo>
                  <a:cubicBezTo>
                    <a:pt x="14497" y="1054"/>
                    <a:pt x="14560" y="1053"/>
                    <a:pt x="14622" y="1052"/>
                  </a:cubicBezTo>
                  <a:cubicBezTo>
                    <a:pt x="14690" y="1052"/>
                    <a:pt x="14758" y="1051"/>
                    <a:pt x="14827" y="1051"/>
                  </a:cubicBezTo>
                  <a:lnTo>
                    <a:pt x="14827" y="1051"/>
                  </a:lnTo>
                  <a:cubicBezTo>
                    <a:pt x="14904" y="1052"/>
                    <a:pt x="14980" y="1053"/>
                    <a:pt x="15056" y="1053"/>
                  </a:cubicBezTo>
                  <a:cubicBezTo>
                    <a:pt x="15085" y="1053"/>
                    <a:pt x="15113" y="1054"/>
                    <a:pt x="15141" y="1054"/>
                  </a:cubicBezTo>
                  <a:cubicBezTo>
                    <a:pt x="15148" y="1054"/>
                    <a:pt x="15155" y="1054"/>
                    <a:pt x="15162" y="1054"/>
                  </a:cubicBezTo>
                  <a:lnTo>
                    <a:pt x="15180" y="1054"/>
                  </a:lnTo>
                  <a:cubicBezTo>
                    <a:pt x="15255" y="1052"/>
                    <a:pt x="15326" y="1006"/>
                    <a:pt x="15359" y="937"/>
                  </a:cubicBezTo>
                  <a:cubicBezTo>
                    <a:pt x="15396" y="862"/>
                    <a:pt x="15379" y="775"/>
                    <a:pt x="15358" y="698"/>
                  </a:cubicBezTo>
                  <a:cubicBezTo>
                    <a:pt x="15357" y="695"/>
                    <a:pt x="15356" y="689"/>
                    <a:pt x="15355" y="685"/>
                  </a:cubicBezTo>
                  <a:cubicBezTo>
                    <a:pt x="15360" y="660"/>
                    <a:pt x="15363" y="633"/>
                    <a:pt x="15357" y="608"/>
                  </a:cubicBezTo>
                  <a:cubicBezTo>
                    <a:pt x="15349" y="560"/>
                    <a:pt x="15321" y="522"/>
                    <a:pt x="15285" y="496"/>
                  </a:cubicBezTo>
                  <a:cubicBezTo>
                    <a:pt x="15261" y="455"/>
                    <a:pt x="15229" y="421"/>
                    <a:pt x="15179" y="400"/>
                  </a:cubicBezTo>
                  <a:cubicBezTo>
                    <a:pt x="15150" y="388"/>
                    <a:pt x="15122" y="383"/>
                    <a:pt x="15094" y="383"/>
                  </a:cubicBezTo>
                  <a:cubicBezTo>
                    <a:pt x="15078" y="383"/>
                    <a:pt x="15062" y="384"/>
                    <a:pt x="15046" y="387"/>
                  </a:cubicBezTo>
                  <a:cubicBezTo>
                    <a:pt x="15045" y="386"/>
                    <a:pt x="15045" y="386"/>
                    <a:pt x="15045" y="386"/>
                  </a:cubicBezTo>
                  <a:cubicBezTo>
                    <a:pt x="14989" y="327"/>
                    <a:pt x="14911" y="302"/>
                    <a:pt x="14832" y="291"/>
                  </a:cubicBezTo>
                  <a:cubicBezTo>
                    <a:pt x="14774" y="281"/>
                    <a:pt x="14714" y="274"/>
                    <a:pt x="14655" y="269"/>
                  </a:cubicBezTo>
                  <a:cubicBezTo>
                    <a:pt x="14623" y="266"/>
                    <a:pt x="14591" y="263"/>
                    <a:pt x="14559" y="259"/>
                  </a:cubicBezTo>
                  <a:cubicBezTo>
                    <a:pt x="14553" y="258"/>
                    <a:pt x="14546" y="257"/>
                    <a:pt x="14539" y="256"/>
                  </a:cubicBezTo>
                  <a:cubicBezTo>
                    <a:pt x="14522" y="255"/>
                    <a:pt x="14504" y="254"/>
                    <a:pt x="14487" y="251"/>
                  </a:cubicBezTo>
                  <a:cubicBezTo>
                    <a:pt x="14457" y="249"/>
                    <a:pt x="14428" y="247"/>
                    <a:pt x="14400" y="245"/>
                  </a:cubicBezTo>
                  <a:cubicBezTo>
                    <a:pt x="14260" y="235"/>
                    <a:pt x="14122" y="223"/>
                    <a:pt x="13982" y="217"/>
                  </a:cubicBezTo>
                  <a:cubicBezTo>
                    <a:pt x="13562" y="201"/>
                    <a:pt x="13141" y="192"/>
                    <a:pt x="12720" y="185"/>
                  </a:cubicBezTo>
                  <a:cubicBezTo>
                    <a:pt x="12556" y="182"/>
                    <a:pt x="12392" y="181"/>
                    <a:pt x="12229" y="181"/>
                  </a:cubicBezTo>
                  <a:cubicBezTo>
                    <a:pt x="12174" y="181"/>
                    <a:pt x="12119" y="181"/>
                    <a:pt x="12065" y="182"/>
                  </a:cubicBezTo>
                  <a:cubicBezTo>
                    <a:pt x="12017" y="182"/>
                    <a:pt x="11969" y="182"/>
                    <a:pt x="11921" y="183"/>
                  </a:cubicBezTo>
                  <a:cubicBezTo>
                    <a:pt x="11865" y="182"/>
                    <a:pt x="11808" y="180"/>
                    <a:pt x="11750" y="180"/>
                  </a:cubicBezTo>
                  <a:cubicBezTo>
                    <a:pt x="11609" y="178"/>
                    <a:pt x="11467" y="175"/>
                    <a:pt x="11326" y="174"/>
                  </a:cubicBezTo>
                  <a:cubicBezTo>
                    <a:pt x="11322" y="171"/>
                    <a:pt x="11318" y="170"/>
                    <a:pt x="11314" y="168"/>
                  </a:cubicBezTo>
                  <a:cubicBezTo>
                    <a:pt x="11268" y="154"/>
                    <a:pt x="11220" y="146"/>
                    <a:pt x="11172" y="142"/>
                  </a:cubicBezTo>
                  <a:cubicBezTo>
                    <a:pt x="11113" y="136"/>
                    <a:pt x="11054" y="131"/>
                    <a:pt x="10996" y="127"/>
                  </a:cubicBezTo>
                  <a:cubicBezTo>
                    <a:pt x="10905" y="121"/>
                    <a:pt x="10814" y="115"/>
                    <a:pt x="10724" y="108"/>
                  </a:cubicBezTo>
                  <a:cubicBezTo>
                    <a:pt x="10593" y="99"/>
                    <a:pt x="10463" y="92"/>
                    <a:pt x="10332" y="87"/>
                  </a:cubicBezTo>
                  <a:cubicBezTo>
                    <a:pt x="9933" y="71"/>
                    <a:pt x="9534" y="57"/>
                    <a:pt x="9134" y="49"/>
                  </a:cubicBezTo>
                  <a:cubicBezTo>
                    <a:pt x="8913" y="46"/>
                    <a:pt x="8694" y="41"/>
                    <a:pt x="8473" y="39"/>
                  </a:cubicBezTo>
                  <a:cubicBezTo>
                    <a:pt x="8450" y="39"/>
                    <a:pt x="8427" y="39"/>
                    <a:pt x="8403" y="39"/>
                  </a:cubicBezTo>
                  <a:cubicBezTo>
                    <a:pt x="8222" y="39"/>
                    <a:pt x="8040" y="42"/>
                    <a:pt x="7857" y="42"/>
                  </a:cubicBezTo>
                  <a:lnTo>
                    <a:pt x="7857" y="42"/>
                  </a:lnTo>
                  <a:cubicBezTo>
                    <a:pt x="7845" y="42"/>
                    <a:pt x="7833" y="42"/>
                    <a:pt x="7822" y="42"/>
                  </a:cubicBezTo>
                  <a:cubicBezTo>
                    <a:pt x="7802" y="42"/>
                    <a:pt x="7782" y="42"/>
                    <a:pt x="7762" y="44"/>
                  </a:cubicBezTo>
                  <a:cubicBezTo>
                    <a:pt x="7733" y="48"/>
                    <a:pt x="7706" y="56"/>
                    <a:pt x="7677" y="64"/>
                  </a:cubicBezTo>
                  <a:cubicBezTo>
                    <a:pt x="7657" y="71"/>
                    <a:pt x="7638" y="80"/>
                    <a:pt x="7622" y="92"/>
                  </a:cubicBezTo>
                  <a:cubicBezTo>
                    <a:pt x="7560" y="94"/>
                    <a:pt x="7497" y="95"/>
                    <a:pt x="7434" y="96"/>
                  </a:cubicBezTo>
                  <a:cubicBezTo>
                    <a:pt x="7214" y="102"/>
                    <a:pt x="6995" y="105"/>
                    <a:pt x="6775" y="106"/>
                  </a:cubicBezTo>
                  <a:cubicBezTo>
                    <a:pt x="6755" y="96"/>
                    <a:pt x="6733" y="89"/>
                    <a:pt x="6709" y="87"/>
                  </a:cubicBezTo>
                  <a:cubicBezTo>
                    <a:pt x="6329" y="59"/>
                    <a:pt x="5950" y="39"/>
                    <a:pt x="5570" y="20"/>
                  </a:cubicBezTo>
                  <a:cubicBezTo>
                    <a:pt x="5374" y="10"/>
                    <a:pt x="5178" y="1"/>
                    <a:pt x="498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7" name="Google Shape;2147;p42"/>
            <p:cNvSpPr/>
            <p:nvPr/>
          </p:nvSpPr>
          <p:spPr>
            <a:xfrm flipH="1">
              <a:off x="6602170" y="3737109"/>
              <a:ext cx="1054766" cy="37940"/>
            </a:xfrm>
            <a:custGeom>
              <a:avLst/>
              <a:gdLst/>
              <a:ahLst/>
              <a:cxnLst/>
              <a:rect l="l" t="t" r="r" b="b"/>
              <a:pathLst>
                <a:path w="17258" h="613" extrusionOk="0">
                  <a:moveTo>
                    <a:pt x="13404" y="0"/>
                  </a:moveTo>
                  <a:cubicBezTo>
                    <a:pt x="13316" y="0"/>
                    <a:pt x="13227" y="3"/>
                    <a:pt x="13139" y="11"/>
                  </a:cubicBezTo>
                  <a:cubicBezTo>
                    <a:pt x="13007" y="22"/>
                    <a:pt x="12873" y="34"/>
                    <a:pt x="12741" y="41"/>
                  </a:cubicBezTo>
                  <a:cubicBezTo>
                    <a:pt x="12665" y="44"/>
                    <a:pt x="12588" y="45"/>
                    <a:pt x="12512" y="45"/>
                  </a:cubicBezTo>
                  <a:cubicBezTo>
                    <a:pt x="12474" y="45"/>
                    <a:pt x="12436" y="45"/>
                    <a:pt x="12398" y="44"/>
                  </a:cubicBezTo>
                  <a:cubicBezTo>
                    <a:pt x="12188" y="36"/>
                    <a:pt x="11977" y="27"/>
                    <a:pt x="11767" y="27"/>
                  </a:cubicBezTo>
                  <a:cubicBezTo>
                    <a:pt x="11728" y="27"/>
                    <a:pt x="11689" y="27"/>
                    <a:pt x="11650" y="28"/>
                  </a:cubicBezTo>
                  <a:cubicBezTo>
                    <a:pt x="11401" y="33"/>
                    <a:pt x="11151" y="40"/>
                    <a:pt x="10902" y="42"/>
                  </a:cubicBezTo>
                  <a:lnTo>
                    <a:pt x="10897" y="42"/>
                  </a:lnTo>
                  <a:cubicBezTo>
                    <a:pt x="10504" y="35"/>
                    <a:pt x="10109" y="15"/>
                    <a:pt x="9715" y="15"/>
                  </a:cubicBezTo>
                  <a:cubicBezTo>
                    <a:pt x="9620" y="15"/>
                    <a:pt x="9525" y="16"/>
                    <a:pt x="9430" y="19"/>
                  </a:cubicBezTo>
                  <a:cubicBezTo>
                    <a:pt x="9222" y="25"/>
                    <a:pt x="9014" y="37"/>
                    <a:pt x="8807" y="51"/>
                  </a:cubicBezTo>
                  <a:cubicBezTo>
                    <a:pt x="8607" y="65"/>
                    <a:pt x="8406" y="73"/>
                    <a:pt x="8205" y="80"/>
                  </a:cubicBezTo>
                  <a:cubicBezTo>
                    <a:pt x="7811" y="91"/>
                    <a:pt x="7417" y="105"/>
                    <a:pt x="7022" y="107"/>
                  </a:cubicBezTo>
                  <a:lnTo>
                    <a:pt x="7012" y="107"/>
                  </a:lnTo>
                  <a:cubicBezTo>
                    <a:pt x="7014" y="107"/>
                    <a:pt x="7017" y="107"/>
                    <a:pt x="7019" y="106"/>
                  </a:cubicBezTo>
                  <a:cubicBezTo>
                    <a:pt x="6804" y="100"/>
                    <a:pt x="6590" y="91"/>
                    <a:pt x="6375" y="84"/>
                  </a:cubicBezTo>
                  <a:cubicBezTo>
                    <a:pt x="6319" y="82"/>
                    <a:pt x="6262" y="82"/>
                    <a:pt x="6206" y="82"/>
                  </a:cubicBezTo>
                  <a:cubicBezTo>
                    <a:pt x="6062" y="82"/>
                    <a:pt x="5918" y="86"/>
                    <a:pt x="5775" y="89"/>
                  </a:cubicBezTo>
                  <a:cubicBezTo>
                    <a:pt x="5679" y="91"/>
                    <a:pt x="5584" y="91"/>
                    <a:pt x="5488" y="91"/>
                  </a:cubicBezTo>
                  <a:cubicBezTo>
                    <a:pt x="5393" y="91"/>
                    <a:pt x="5297" y="91"/>
                    <a:pt x="5201" y="90"/>
                  </a:cubicBezTo>
                  <a:cubicBezTo>
                    <a:pt x="5156" y="90"/>
                    <a:pt x="5111" y="90"/>
                    <a:pt x="5067" y="90"/>
                  </a:cubicBezTo>
                  <a:cubicBezTo>
                    <a:pt x="4895" y="90"/>
                    <a:pt x="4725" y="92"/>
                    <a:pt x="4553" y="98"/>
                  </a:cubicBezTo>
                  <a:cubicBezTo>
                    <a:pt x="4359" y="106"/>
                    <a:pt x="4165" y="114"/>
                    <a:pt x="3969" y="116"/>
                  </a:cubicBezTo>
                  <a:cubicBezTo>
                    <a:pt x="3728" y="112"/>
                    <a:pt x="3487" y="106"/>
                    <a:pt x="3245" y="106"/>
                  </a:cubicBezTo>
                  <a:cubicBezTo>
                    <a:pt x="3132" y="106"/>
                    <a:pt x="3019" y="113"/>
                    <a:pt x="2907" y="119"/>
                  </a:cubicBezTo>
                  <a:cubicBezTo>
                    <a:pt x="2773" y="125"/>
                    <a:pt x="2640" y="131"/>
                    <a:pt x="2507" y="137"/>
                  </a:cubicBezTo>
                  <a:cubicBezTo>
                    <a:pt x="2323" y="144"/>
                    <a:pt x="2137" y="143"/>
                    <a:pt x="1953" y="151"/>
                  </a:cubicBezTo>
                  <a:cubicBezTo>
                    <a:pt x="1739" y="161"/>
                    <a:pt x="1526" y="170"/>
                    <a:pt x="1312" y="179"/>
                  </a:cubicBezTo>
                  <a:cubicBezTo>
                    <a:pt x="1113" y="186"/>
                    <a:pt x="915" y="193"/>
                    <a:pt x="717" y="207"/>
                  </a:cubicBezTo>
                  <a:cubicBezTo>
                    <a:pt x="619" y="213"/>
                    <a:pt x="523" y="223"/>
                    <a:pt x="426" y="231"/>
                  </a:cubicBezTo>
                  <a:cubicBezTo>
                    <a:pt x="376" y="234"/>
                    <a:pt x="328" y="239"/>
                    <a:pt x="279" y="240"/>
                  </a:cubicBezTo>
                  <a:cubicBezTo>
                    <a:pt x="273" y="240"/>
                    <a:pt x="268" y="240"/>
                    <a:pt x="262" y="241"/>
                  </a:cubicBezTo>
                  <a:cubicBezTo>
                    <a:pt x="251" y="224"/>
                    <a:pt x="235" y="212"/>
                    <a:pt x="213" y="212"/>
                  </a:cubicBezTo>
                  <a:cubicBezTo>
                    <a:pt x="191" y="212"/>
                    <a:pt x="173" y="227"/>
                    <a:pt x="164" y="247"/>
                  </a:cubicBezTo>
                  <a:cubicBezTo>
                    <a:pt x="65" y="263"/>
                    <a:pt x="0" y="368"/>
                    <a:pt x="18" y="462"/>
                  </a:cubicBezTo>
                  <a:cubicBezTo>
                    <a:pt x="35" y="555"/>
                    <a:pt x="116" y="612"/>
                    <a:pt x="205" y="612"/>
                  </a:cubicBezTo>
                  <a:cubicBezTo>
                    <a:pt x="214" y="612"/>
                    <a:pt x="224" y="612"/>
                    <a:pt x="233" y="610"/>
                  </a:cubicBezTo>
                  <a:lnTo>
                    <a:pt x="236" y="610"/>
                  </a:lnTo>
                  <a:cubicBezTo>
                    <a:pt x="228" y="611"/>
                    <a:pt x="220" y="611"/>
                    <a:pt x="212" y="613"/>
                  </a:cubicBezTo>
                  <a:cubicBezTo>
                    <a:pt x="275" y="609"/>
                    <a:pt x="338" y="608"/>
                    <a:pt x="400" y="603"/>
                  </a:cubicBezTo>
                  <a:cubicBezTo>
                    <a:pt x="486" y="597"/>
                    <a:pt x="571" y="590"/>
                    <a:pt x="654" y="583"/>
                  </a:cubicBezTo>
                  <a:cubicBezTo>
                    <a:pt x="794" y="570"/>
                    <a:pt x="933" y="563"/>
                    <a:pt x="1072" y="559"/>
                  </a:cubicBezTo>
                  <a:cubicBezTo>
                    <a:pt x="1474" y="543"/>
                    <a:pt x="1877" y="520"/>
                    <a:pt x="2279" y="512"/>
                  </a:cubicBezTo>
                  <a:cubicBezTo>
                    <a:pt x="2490" y="507"/>
                    <a:pt x="2700" y="499"/>
                    <a:pt x="2910" y="489"/>
                  </a:cubicBezTo>
                  <a:cubicBezTo>
                    <a:pt x="3102" y="479"/>
                    <a:pt x="3293" y="476"/>
                    <a:pt x="3485" y="475"/>
                  </a:cubicBezTo>
                  <a:lnTo>
                    <a:pt x="3485" y="475"/>
                  </a:lnTo>
                  <a:cubicBezTo>
                    <a:pt x="3643" y="479"/>
                    <a:pt x="3800" y="483"/>
                    <a:pt x="3959" y="486"/>
                  </a:cubicBezTo>
                  <a:cubicBezTo>
                    <a:pt x="3981" y="486"/>
                    <a:pt x="4003" y="486"/>
                    <a:pt x="4025" y="486"/>
                  </a:cubicBezTo>
                  <a:cubicBezTo>
                    <a:pt x="4193" y="486"/>
                    <a:pt x="4360" y="476"/>
                    <a:pt x="4527" y="470"/>
                  </a:cubicBezTo>
                  <a:cubicBezTo>
                    <a:pt x="4703" y="462"/>
                    <a:pt x="4877" y="459"/>
                    <a:pt x="5052" y="459"/>
                  </a:cubicBezTo>
                  <a:cubicBezTo>
                    <a:pt x="5096" y="459"/>
                    <a:pt x="5140" y="459"/>
                    <a:pt x="5184" y="459"/>
                  </a:cubicBezTo>
                  <a:cubicBezTo>
                    <a:pt x="5292" y="460"/>
                    <a:pt x="5400" y="461"/>
                    <a:pt x="5509" y="461"/>
                  </a:cubicBezTo>
                  <a:cubicBezTo>
                    <a:pt x="5589" y="461"/>
                    <a:pt x="5669" y="460"/>
                    <a:pt x="5748" y="459"/>
                  </a:cubicBezTo>
                  <a:cubicBezTo>
                    <a:pt x="5949" y="456"/>
                    <a:pt x="6149" y="452"/>
                    <a:pt x="6349" y="452"/>
                  </a:cubicBezTo>
                  <a:lnTo>
                    <a:pt x="6354" y="452"/>
                  </a:lnTo>
                  <a:cubicBezTo>
                    <a:pt x="6606" y="462"/>
                    <a:pt x="6858" y="476"/>
                    <a:pt x="7110" y="476"/>
                  </a:cubicBezTo>
                  <a:cubicBezTo>
                    <a:pt x="7162" y="476"/>
                    <a:pt x="7214" y="476"/>
                    <a:pt x="7266" y="474"/>
                  </a:cubicBezTo>
                  <a:cubicBezTo>
                    <a:pt x="7672" y="464"/>
                    <a:pt x="8075" y="456"/>
                    <a:pt x="8481" y="439"/>
                  </a:cubicBezTo>
                  <a:cubicBezTo>
                    <a:pt x="8684" y="431"/>
                    <a:pt x="8887" y="416"/>
                    <a:pt x="9091" y="403"/>
                  </a:cubicBezTo>
                  <a:cubicBezTo>
                    <a:pt x="9288" y="391"/>
                    <a:pt x="9485" y="386"/>
                    <a:pt x="9683" y="385"/>
                  </a:cubicBezTo>
                  <a:lnTo>
                    <a:pt x="9683" y="385"/>
                  </a:lnTo>
                  <a:cubicBezTo>
                    <a:pt x="9871" y="386"/>
                    <a:pt x="10059" y="390"/>
                    <a:pt x="10246" y="394"/>
                  </a:cubicBezTo>
                  <a:cubicBezTo>
                    <a:pt x="10428" y="398"/>
                    <a:pt x="10609" y="406"/>
                    <a:pt x="10791" y="409"/>
                  </a:cubicBezTo>
                  <a:cubicBezTo>
                    <a:pt x="10842" y="410"/>
                    <a:pt x="10892" y="410"/>
                    <a:pt x="10943" y="410"/>
                  </a:cubicBezTo>
                  <a:cubicBezTo>
                    <a:pt x="11105" y="410"/>
                    <a:pt x="11267" y="406"/>
                    <a:pt x="11428" y="402"/>
                  </a:cubicBezTo>
                  <a:cubicBezTo>
                    <a:pt x="11576" y="399"/>
                    <a:pt x="11723" y="396"/>
                    <a:pt x="11871" y="396"/>
                  </a:cubicBezTo>
                  <a:cubicBezTo>
                    <a:pt x="11894" y="396"/>
                    <a:pt x="11916" y="396"/>
                    <a:pt x="11939" y="396"/>
                  </a:cubicBezTo>
                  <a:lnTo>
                    <a:pt x="11915" y="396"/>
                  </a:lnTo>
                  <a:cubicBezTo>
                    <a:pt x="12049" y="401"/>
                    <a:pt x="12182" y="406"/>
                    <a:pt x="12314" y="411"/>
                  </a:cubicBezTo>
                  <a:cubicBezTo>
                    <a:pt x="12372" y="413"/>
                    <a:pt x="12429" y="414"/>
                    <a:pt x="12486" y="414"/>
                  </a:cubicBezTo>
                  <a:cubicBezTo>
                    <a:pt x="12565" y="414"/>
                    <a:pt x="12643" y="413"/>
                    <a:pt x="12721" y="411"/>
                  </a:cubicBezTo>
                  <a:cubicBezTo>
                    <a:pt x="12837" y="408"/>
                    <a:pt x="12952" y="398"/>
                    <a:pt x="13068" y="388"/>
                  </a:cubicBezTo>
                  <a:cubicBezTo>
                    <a:pt x="13196" y="377"/>
                    <a:pt x="13323" y="371"/>
                    <a:pt x="13450" y="369"/>
                  </a:cubicBezTo>
                  <a:cubicBezTo>
                    <a:pt x="13600" y="375"/>
                    <a:pt x="13749" y="386"/>
                    <a:pt x="13899" y="387"/>
                  </a:cubicBezTo>
                  <a:cubicBezTo>
                    <a:pt x="13987" y="387"/>
                    <a:pt x="14075" y="386"/>
                    <a:pt x="14163" y="385"/>
                  </a:cubicBezTo>
                  <a:cubicBezTo>
                    <a:pt x="14212" y="384"/>
                    <a:pt x="14260" y="383"/>
                    <a:pt x="14309" y="383"/>
                  </a:cubicBezTo>
                  <a:cubicBezTo>
                    <a:pt x="14329" y="383"/>
                    <a:pt x="14349" y="383"/>
                    <a:pt x="14369" y="384"/>
                  </a:cubicBezTo>
                  <a:cubicBezTo>
                    <a:pt x="14470" y="384"/>
                    <a:pt x="14571" y="384"/>
                    <a:pt x="14672" y="384"/>
                  </a:cubicBezTo>
                  <a:cubicBezTo>
                    <a:pt x="14722" y="384"/>
                    <a:pt x="14773" y="384"/>
                    <a:pt x="14823" y="384"/>
                  </a:cubicBezTo>
                  <a:cubicBezTo>
                    <a:pt x="14888" y="383"/>
                    <a:pt x="14955" y="382"/>
                    <a:pt x="15021" y="380"/>
                  </a:cubicBezTo>
                  <a:cubicBezTo>
                    <a:pt x="15078" y="379"/>
                    <a:pt x="15136" y="378"/>
                    <a:pt x="15194" y="378"/>
                  </a:cubicBezTo>
                  <a:cubicBezTo>
                    <a:pt x="15207" y="378"/>
                    <a:pt x="15221" y="378"/>
                    <a:pt x="15235" y="378"/>
                  </a:cubicBezTo>
                  <a:cubicBezTo>
                    <a:pt x="15404" y="383"/>
                    <a:pt x="15573" y="388"/>
                    <a:pt x="15742" y="390"/>
                  </a:cubicBezTo>
                  <a:lnTo>
                    <a:pt x="15740" y="390"/>
                  </a:lnTo>
                  <a:cubicBezTo>
                    <a:pt x="15948" y="392"/>
                    <a:pt x="16156" y="401"/>
                    <a:pt x="16364" y="407"/>
                  </a:cubicBezTo>
                  <a:cubicBezTo>
                    <a:pt x="16566" y="412"/>
                    <a:pt x="16768" y="425"/>
                    <a:pt x="16968" y="450"/>
                  </a:cubicBezTo>
                  <a:cubicBezTo>
                    <a:pt x="16985" y="452"/>
                    <a:pt x="17002" y="456"/>
                    <a:pt x="17020" y="458"/>
                  </a:cubicBezTo>
                  <a:cubicBezTo>
                    <a:pt x="17032" y="459"/>
                    <a:pt x="17044" y="460"/>
                    <a:pt x="17055" y="460"/>
                  </a:cubicBezTo>
                  <a:cubicBezTo>
                    <a:pt x="17141" y="459"/>
                    <a:pt x="17220" y="403"/>
                    <a:pt x="17238" y="313"/>
                  </a:cubicBezTo>
                  <a:cubicBezTo>
                    <a:pt x="17257" y="218"/>
                    <a:pt x="17193" y="112"/>
                    <a:pt x="17094" y="96"/>
                  </a:cubicBezTo>
                  <a:cubicBezTo>
                    <a:pt x="16854" y="57"/>
                    <a:pt x="16608" y="43"/>
                    <a:pt x="16364" y="36"/>
                  </a:cubicBezTo>
                  <a:cubicBezTo>
                    <a:pt x="16116" y="29"/>
                    <a:pt x="15867" y="21"/>
                    <a:pt x="15619" y="19"/>
                  </a:cubicBezTo>
                  <a:lnTo>
                    <a:pt x="15620" y="19"/>
                  </a:lnTo>
                  <a:cubicBezTo>
                    <a:pt x="15489" y="17"/>
                    <a:pt x="15357" y="9"/>
                    <a:pt x="15225" y="9"/>
                  </a:cubicBezTo>
                  <a:cubicBezTo>
                    <a:pt x="15217" y="9"/>
                    <a:pt x="15209" y="9"/>
                    <a:pt x="15200" y="9"/>
                  </a:cubicBezTo>
                  <a:cubicBezTo>
                    <a:pt x="15185" y="9"/>
                    <a:pt x="15170" y="8"/>
                    <a:pt x="15155" y="8"/>
                  </a:cubicBezTo>
                  <a:cubicBezTo>
                    <a:pt x="15091" y="8"/>
                    <a:pt x="15028" y="10"/>
                    <a:pt x="14965" y="11"/>
                  </a:cubicBezTo>
                  <a:cubicBezTo>
                    <a:pt x="14896" y="13"/>
                    <a:pt x="14825" y="14"/>
                    <a:pt x="14757" y="14"/>
                  </a:cubicBezTo>
                  <a:cubicBezTo>
                    <a:pt x="14727" y="15"/>
                    <a:pt x="14698" y="15"/>
                    <a:pt x="14668" y="15"/>
                  </a:cubicBezTo>
                  <a:cubicBezTo>
                    <a:pt x="14588" y="15"/>
                    <a:pt x="14508" y="14"/>
                    <a:pt x="14428" y="14"/>
                  </a:cubicBezTo>
                  <a:cubicBezTo>
                    <a:pt x="14399" y="14"/>
                    <a:pt x="14370" y="14"/>
                    <a:pt x="14340" y="14"/>
                  </a:cubicBezTo>
                  <a:cubicBezTo>
                    <a:pt x="14207" y="15"/>
                    <a:pt x="14074" y="18"/>
                    <a:pt x="13941" y="18"/>
                  </a:cubicBezTo>
                  <a:cubicBezTo>
                    <a:pt x="13919" y="18"/>
                    <a:pt x="13898" y="18"/>
                    <a:pt x="13876" y="18"/>
                  </a:cubicBezTo>
                  <a:lnTo>
                    <a:pt x="13900" y="18"/>
                  </a:lnTo>
                  <a:cubicBezTo>
                    <a:pt x="13735" y="10"/>
                    <a:pt x="13570" y="0"/>
                    <a:pt x="134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8" name="Google Shape;2148;p42"/>
            <p:cNvSpPr/>
            <p:nvPr/>
          </p:nvSpPr>
          <p:spPr>
            <a:xfrm flipH="1">
              <a:off x="6614394" y="3780928"/>
              <a:ext cx="1036186" cy="37197"/>
            </a:xfrm>
            <a:custGeom>
              <a:avLst/>
              <a:gdLst/>
              <a:ahLst/>
              <a:cxnLst/>
              <a:rect l="l" t="t" r="r" b="b"/>
              <a:pathLst>
                <a:path w="16954" h="601" extrusionOk="0">
                  <a:moveTo>
                    <a:pt x="734" y="187"/>
                  </a:moveTo>
                  <a:lnTo>
                    <a:pt x="734" y="187"/>
                  </a:lnTo>
                  <a:cubicBezTo>
                    <a:pt x="730" y="188"/>
                    <a:pt x="725" y="189"/>
                    <a:pt x="721" y="189"/>
                  </a:cubicBezTo>
                  <a:cubicBezTo>
                    <a:pt x="725" y="189"/>
                    <a:pt x="730" y="188"/>
                    <a:pt x="734" y="187"/>
                  </a:cubicBezTo>
                  <a:close/>
                  <a:moveTo>
                    <a:pt x="3932" y="445"/>
                  </a:moveTo>
                  <a:cubicBezTo>
                    <a:pt x="3933" y="445"/>
                    <a:pt x="3934" y="445"/>
                    <a:pt x="3935" y="445"/>
                  </a:cubicBezTo>
                  <a:cubicBezTo>
                    <a:pt x="3934" y="445"/>
                    <a:pt x="3933" y="445"/>
                    <a:pt x="3932" y="445"/>
                  </a:cubicBezTo>
                  <a:close/>
                  <a:moveTo>
                    <a:pt x="6651" y="1"/>
                  </a:moveTo>
                  <a:cubicBezTo>
                    <a:pt x="6593" y="1"/>
                    <a:pt x="6536" y="1"/>
                    <a:pt x="6478" y="2"/>
                  </a:cubicBezTo>
                  <a:cubicBezTo>
                    <a:pt x="6314" y="4"/>
                    <a:pt x="6150" y="8"/>
                    <a:pt x="5985" y="8"/>
                  </a:cubicBezTo>
                  <a:cubicBezTo>
                    <a:pt x="5965" y="8"/>
                    <a:pt x="5945" y="8"/>
                    <a:pt x="5925" y="7"/>
                  </a:cubicBezTo>
                  <a:cubicBezTo>
                    <a:pt x="5868" y="7"/>
                    <a:pt x="5812" y="7"/>
                    <a:pt x="5755" y="7"/>
                  </a:cubicBezTo>
                  <a:cubicBezTo>
                    <a:pt x="5608" y="7"/>
                    <a:pt x="5460" y="9"/>
                    <a:pt x="5312" y="19"/>
                  </a:cubicBezTo>
                  <a:cubicBezTo>
                    <a:pt x="5125" y="30"/>
                    <a:pt x="4938" y="51"/>
                    <a:pt x="4750" y="60"/>
                  </a:cubicBezTo>
                  <a:cubicBezTo>
                    <a:pt x="4562" y="70"/>
                    <a:pt x="4374" y="78"/>
                    <a:pt x="4185" y="78"/>
                  </a:cubicBezTo>
                  <a:cubicBezTo>
                    <a:pt x="4174" y="78"/>
                    <a:pt x="4162" y="78"/>
                    <a:pt x="4151" y="78"/>
                  </a:cubicBezTo>
                  <a:lnTo>
                    <a:pt x="4152" y="78"/>
                  </a:lnTo>
                  <a:cubicBezTo>
                    <a:pt x="4033" y="76"/>
                    <a:pt x="3912" y="75"/>
                    <a:pt x="3792" y="75"/>
                  </a:cubicBezTo>
                  <a:lnTo>
                    <a:pt x="3816" y="75"/>
                  </a:lnTo>
                  <a:cubicBezTo>
                    <a:pt x="3546" y="71"/>
                    <a:pt x="3276" y="69"/>
                    <a:pt x="3006" y="67"/>
                  </a:cubicBezTo>
                  <a:lnTo>
                    <a:pt x="3010" y="67"/>
                  </a:lnTo>
                  <a:cubicBezTo>
                    <a:pt x="2893" y="65"/>
                    <a:pt x="2775" y="61"/>
                    <a:pt x="2657" y="61"/>
                  </a:cubicBezTo>
                  <a:cubicBezTo>
                    <a:pt x="2590" y="61"/>
                    <a:pt x="2522" y="62"/>
                    <a:pt x="2455" y="67"/>
                  </a:cubicBezTo>
                  <a:cubicBezTo>
                    <a:pt x="2269" y="79"/>
                    <a:pt x="2084" y="98"/>
                    <a:pt x="1898" y="113"/>
                  </a:cubicBezTo>
                  <a:cubicBezTo>
                    <a:pt x="1704" y="129"/>
                    <a:pt x="1511" y="132"/>
                    <a:pt x="1316" y="135"/>
                  </a:cubicBezTo>
                  <a:cubicBezTo>
                    <a:pt x="1121" y="139"/>
                    <a:pt x="928" y="163"/>
                    <a:pt x="734" y="187"/>
                  </a:cubicBezTo>
                  <a:lnTo>
                    <a:pt x="734" y="187"/>
                  </a:lnTo>
                  <a:cubicBezTo>
                    <a:pt x="738" y="187"/>
                    <a:pt x="741" y="187"/>
                    <a:pt x="745" y="187"/>
                  </a:cubicBezTo>
                  <a:cubicBezTo>
                    <a:pt x="645" y="198"/>
                    <a:pt x="548" y="210"/>
                    <a:pt x="447" y="213"/>
                  </a:cubicBezTo>
                  <a:cubicBezTo>
                    <a:pt x="400" y="214"/>
                    <a:pt x="354" y="217"/>
                    <a:pt x="307" y="219"/>
                  </a:cubicBezTo>
                  <a:cubicBezTo>
                    <a:pt x="250" y="222"/>
                    <a:pt x="184" y="222"/>
                    <a:pt x="132" y="248"/>
                  </a:cubicBezTo>
                  <a:cubicBezTo>
                    <a:pt x="41" y="292"/>
                    <a:pt x="0" y="403"/>
                    <a:pt x="44" y="495"/>
                  </a:cubicBezTo>
                  <a:cubicBezTo>
                    <a:pt x="75" y="560"/>
                    <a:pt x="143" y="600"/>
                    <a:pt x="212" y="600"/>
                  </a:cubicBezTo>
                  <a:cubicBezTo>
                    <a:pt x="228" y="600"/>
                    <a:pt x="243" y="598"/>
                    <a:pt x="259" y="594"/>
                  </a:cubicBezTo>
                  <a:lnTo>
                    <a:pt x="261" y="594"/>
                  </a:lnTo>
                  <a:cubicBezTo>
                    <a:pt x="379" y="583"/>
                    <a:pt x="497" y="584"/>
                    <a:pt x="615" y="573"/>
                  </a:cubicBezTo>
                  <a:cubicBezTo>
                    <a:pt x="742" y="562"/>
                    <a:pt x="869" y="543"/>
                    <a:pt x="996" y="528"/>
                  </a:cubicBezTo>
                  <a:cubicBezTo>
                    <a:pt x="1137" y="513"/>
                    <a:pt x="1276" y="506"/>
                    <a:pt x="1419" y="504"/>
                  </a:cubicBezTo>
                  <a:cubicBezTo>
                    <a:pt x="1560" y="503"/>
                    <a:pt x="1703" y="500"/>
                    <a:pt x="1844" y="488"/>
                  </a:cubicBezTo>
                  <a:cubicBezTo>
                    <a:pt x="1985" y="477"/>
                    <a:pt x="2128" y="465"/>
                    <a:pt x="2270" y="452"/>
                  </a:cubicBezTo>
                  <a:cubicBezTo>
                    <a:pt x="2402" y="442"/>
                    <a:pt x="2532" y="432"/>
                    <a:pt x="2662" y="432"/>
                  </a:cubicBezTo>
                  <a:cubicBezTo>
                    <a:pt x="2932" y="437"/>
                    <a:pt x="3203" y="436"/>
                    <a:pt x="3473" y="439"/>
                  </a:cubicBezTo>
                  <a:lnTo>
                    <a:pt x="3475" y="439"/>
                  </a:lnTo>
                  <a:cubicBezTo>
                    <a:pt x="3628" y="442"/>
                    <a:pt x="3780" y="444"/>
                    <a:pt x="3932" y="445"/>
                  </a:cubicBezTo>
                  <a:lnTo>
                    <a:pt x="3932" y="445"/>
                  </a:lnTo>
                  <a:cubicBezTo>
                    <a:pt x="3930" y="445"/>
                    <a:pt x="3927" y="445"/>
                    <a:pt x="3925" y="444"/>
                  </a:cubicBezTo>
                  <a:lnTo>
                    <a:pt x="3925" y="444"/>
                  </a:lnTo>
                  <a:cubicBezTo>
                    <a:pt x="4027" y="446"/>
                    <a:pt x="4129" y="447"/>
                    <a:pt x="4231" y="447"/>
                  </a:cubicBezTo>
                  <a:cubicBezTo>
                    <a:pt x="4291" y="447"/>
                    <a:pt x="4350" y="447"/>
                    <a:pt x="4409" y="445"/>
                  </a:cubicBezTo>
                  <a:cubicBezTo>
                    <a:pt x="4606" y="441"/>
                    <a:pt x="4804" y="429"/>
                    <a:pt x="5001" y="413"/>
                  </a:cubicBezTo>
                  <a:cubicBezTo>
                    <a:pt x="5187" y="400"/>
                    <a:pt x="5375" y="379"/>
                    <a:pt x="5563" y="378"/>
                  </a:cubicBezTo>
                  <a:cubicBezTo>
                    <a:pt x="5618" y="377"/>
                    <a:pt x="5673" y="377"/>
                    <a:pt x="5727" y="377"/>
                  </a:cubicBezTo>
                  <a:cubicBezTo>
                    <a:pt x="5815" y="377"/>
                    <a:pt x="5903" y="378"/>
                    <a:pt x="5992" y="378"/>
                  </a:cubicBezTo>
                  <a:cubicBezTo>
                    <a:pt x="6046" y="378"/>
                    <a:pt x="6101" y="377"/>
                    <a:pt x="6156" y="377"/>
                  </a:cubicBezTo>
                  <a:cubicBezTo>
                    <a:pt x="6242" y="376"/>
                    <a:pt x="6331" y="374"/>
                    <a:pt x="6417" y="372"/>
                  </a:cubicBezTo>
                  <a:cubicBezTo>
                    <a:pt x="6525" y="371"/>
                    <a:pt x="6634" y="369"/>
                    <a:pt x="6742" y="369"/>
                  </a:cubicBezTo>
                  <a:cubicBezTo>
                    <a:pt x="6980" y="373"/>
                    <a:pt x="7217" y="377"/>
                    <a:pt x="7455" y="384"/>
                  </a:cubicBezTo>
                  <a:cubicBezTo>
                    <a:pt x="7703" y="393"/>
                    <a:pt x="7951" y="392"/>
                    <a:pt x="8199" y="397"/>
                  </a:cubicBezTo>
                  <a:cubicBezTo>
                    <a:pt x="8392" y="403"/>
                    <a:pt x="8587" y="415"/>
                    <a:pt x="8780" y="420"/>
                  </a:cubicBezTo>
                  <a:cubicBezTo>
                    <a:pt x="8986" y="427"/>
                    <a:pt x="9193" y="431"/>
                    <a:pt x="9398" y="432"/>
                  </a:cubicBezTo>
                  <a:cubicBezTo>
                    <a:pt x="9595" y="432"/>
                    <a:pt x="9791" y="427"/>
                    <a:pt x="9987" y="415"/>
                  </a:cubicBezTo>
                  <a:cubicBezTo>
                    <a:pt x="10175" y="403"/>
                    <a:pt x="10365" y="400"/>
                    <a:pt x="10553" y="400"/>
                  </a:cubicBezTo>
                  <a:cubicBezTo>
                    <a:pt x="10549" y="400"/>
                    <a:pt x="10545" y="398"/>
                    <a:pt x="10542" y="398"/>
                  </a:cubicBezTo>
                  <a:cubicBezTo>
                    <a:pt x="10548" y="398"/>
                    <a:pt x="10553" y="398"/>
                    <a:pt x="10559" y="400"/>
                  </a:cubicBezTo>
                  <a:lnTo>
                    <a:pt x="10560" y="400"/>
                  </a:lnTo>
                  <a:cubicBezTo>
                    <a:pt x="10694" y="402"/>
                    <a:pt x="10828" y="407"/>
                    <a:pt x="10963" y="415"/>
                  </a:cubicBezTo>
                  <a:cubicBezTo>
                    <a:pt x="11105" y="423"/>
                    <a:pt x="11247" y="435"/>
                    <a:pt x="11390" y="440"/>
                  </a:cubicBezTo>
                  <a:cubicBezTo>
                    <a:pt x="11474" y="442"/>
                    <a:pt x="11558" y="444"/>
                    <a:pt x="11642" y="444"/>
                  </a:cubicBezTo>
                  <a:cubicBezTo>
                    <a:pt x="11702" y="444"/>
                    <a:pt x="11763" y="443"/>
                    <a:pt x="11824" y="441"/>
                  </a:cubicBezTo>
                  <a:cubicBezTo>
                    <a:pt x="11967" y="435"/>
                    <a:pt x="12110" y="433"/>
                    <a:pt x="12253" y="432"/>
                  </a:cubicBezTo>
                  <a:cubicBezTo>
                    <a:pt x="12248" y="432"/>
                    <a:pt x="12243" y="432"/>
                    <a:pt x="12238" y="431"/>
                  </a:cubicBezTo>
                  <a:lnTo>
                    <a:pt x="12238" y="431"/>
                  </a:lnTo>
                  <a:cubicBezTo>
                    <a:pt x="12454" y="434"/>
                    <a:pt x="12670" y="441"/>
                    <a:pt x="12886" y="443"/>
                  </a:cubicBezTo>
                  <a:cubicBezTo>
                    <a:pt x="13006" y="443"/>
                    <a:pt x="13127" y="440"/>
                    <a:pt x="13249" y="437"/>
                  </a:cubicBezTo>
                  <a:cubicBezTo>
                    <a:pt x="13340" y="434"/>
                    <a:pt x="13432" y="431"/>
                    <a:pt x="13524" y="431"/>
                  </a:cubicBezTo>
                  <a:lnTo>
                    <a:pt x="13524" y="431"/>
                  </a:lnTo>
                  <a:cubicBezTo>
                    <a:pt x="13682" y="433"/>
                    <a:pt x="13840" y="433"/>
                    <a:pt x="13998" y="433"/>
                  </a:cubicBezTo>
                  <a:cubicBezTo>
                    <a:pt x="14103" y="433"/>
                    <a:pt x="14207" y="433"/>
                    <a:pt x="14311" y="433"/>
                  </a:cubicBezTo>
                  <a:lnTo>
                    <a:pt x="14311" y="433"/>
                  </a:lnTo>
                  <a:cubicBezTo>
                    <a:pt x="14355" y="433"/>
                    <a:pt x="14397" y="433"/>
                    <a:pt x="14441" y="434"/>
                  </a:cubicBezTo>
                  <a:cubicBezTo>
                    <a:pt x="14588" y="434"/>
                    <a:pt x="14733" y="428"/>
                    <a:pt x="14879" y="423"/>
                  </a:cubicBezTo>
                  <a:cubicBezTo>
                    <a:pt x="15006" y="418"/>
                    <a:pt x="15131" y="413"/>
                    <a:pt x="15257" y="412"/>
                  </a:cubicBezTo>
                  <a:lnTo>
                    <a:pt x="15257" y="412"/>
                  </a:lnTo>
                  <a:cubicBezTo>
                    <a:pt x="15376" y="413"/>
                    <a:pt x="15496" y="419"/>
                    <a:pt x="15616" y="427"/>
                  </a:cubicBezTo>
                  <a:cubicBezTo>
                    <a:pt x="15749" y="435"/>
                    <a:pt x="15884" y="435"/>
                    <a:pt x="16019" y="441"/>
                  </a:cubicBezTo>
                  <a:cubicBezTo>
                    <a:pt x="16145" y="447"/>
                    <a:pt x="16271" y="457"/>
                    <a:pt x="16395" y="463"/>
                  </a:cubicBezTo>
                  <a:cubicBezTo>
                    <a:pt x="16467" y="465"/>
                    <a:pt x="16538" y="466"/>
                    <a:pt x="16609" y="466"/>
                  </a:cubicBezTo>
                  <a:cubicBezTo>
                    <a:pt x="16664" y="465"/>
                    <a:pt x="16718" y="463"/>
                    <a:pt x="16773" y="459"/>
                  </a:cubicBezTo>
                  <a:cubicBezTo>
                    <a:pt x="16873" y="452"/>
                    <a:pt x="16953" y="365"/>
                    <a:pt x="16948" y="265"/>
                  </a:cubicBezTo>
                  <a:cubicBezTo>
                    <a:pt x="16942" y="168"/>
                    <a:pt x="16860" y="89"/>
                    <a:pt x="16765" y="89"/>
                  </a:cubicBezTo>
                  <a:cubicBezTo>
                    <a:pt x="16761" y="89"/>
                    <a:pt x="16757" y="89"/>
                    <a:pt x="16753" y="90"/>
                  </a:cubicBezTo>
                  <a:cubicBezTo>
                    <a:pt x="16698" y="93"/>
                    <a:pt x="16643" y="97"/>
                    <a:pt x="16590" y="98"/>
                  </a:cubicBezTo>
                  <a:cubicBezTo>
                    <a:pt x="16422" y="94"/>
                    <a:pt x="16255" y="82"/>
                    <a:pt x="16088" y="74"/>
                  </a:cubicBezTo>
                  <a:cubicBezTo>
                    <a:pt x="15997" y="69"/>
                    <a:pt x="15906" y="70"/>
                    <a:pt x="15816" y="66"/>
                  </a:cubicBezTo>
                  <a:cubicBezTo>
                    <a:pt x="15724" y="62"/>
                    <a:pt x="15634" y="55"/>
                    <a:pt x="15542" y="51"/>
                  </a:cubicBezTo>
                  <a:cubicBezTo>
                    <a:pt x="15441" y="46"/>
                    <a:pt x="15340" y="44"/>
                    <a:pt x="15240" y="44"/>
                  </a:cubicBezTo>
                  <a:cubicBezTo>
                    <a:pt x="15152" y="44"/>
                    <a:pt x="15065" y="45"/>
                    <a:pt x="14977" y="49"/>
                  </a:cubicBezTo>
                  <a:cubicBezTo>
                    <a:pt x="14800" y="54"/>
                    <a:pt x="14625" y="64"/>
                    <a:pt x="14448" y="65"/>
                  </a:cubicBezTo>
                  <a:lnTo>
                    <a:pt x="14448" y="65"/>
                  </a:lnTo>
                  <a:cubicBezTo>
                    <a:pt x="14402" y="63"/>
                    <a:pt x="14358" y="63"/>
                    <a:pt x="14312" y="63"/>
                  </a:cubicBezTo>
                  <a:lnTo>
                    <a:pt x="14336" y="63"/>
                  </a:lnTo>
                  <a:cubicBezTo>
                    <a:pt x="14288" y="63"/>
                    <a:pt x="14239" y="63"/>
                    <a:pt x="14191" y="63"/>
                  </a:cubicBezTo>
                  <a:cubicBezTo>
                    <a:pt x="14050" y="63"/>
                    <a:pt x="13909" y="64"/>
                    <a:pt x="13769" y="65"/>
                  </a:cubicBezTo>
                  <a:lnTo>
                    <a:pt x="13769" y="65"/>
                  </a:lnTo>
                  <a:cubicBezTo>
                    <a:pt x="13678" y="64"/>
                    <a:pt x="13586" y="61"/>
                    <a:pt x="13494" y="61"/>
                  </a:cubicBezTo>
                  <a:cubicBezTo>
                    <a:pt x="13450" y="61"/>
                    <a:pt x="13407" y="62"/>
                    <a:pt x="13363" y="63"/>
                  </a:cubicBezTo>
                  <a:cubicBezTo>
                    <a:pt x="13235" y="68"/>
                    <a:pt x="13107" y="73"/>
                    <a:pt x="12979" y="74"/>
                  </a:cubicBezTo>
                  <a:cubicBezTo>
                    <a:pt x="12737" y="73"/>
                    <a:pt x="12497" y="65"/>
                    <a:pt x="12256" y="62"/>
                  </a:cubicBezTo>
                  <a:cubicBezTo>
                    <a:pt x="12239" y="62"/>
                    <a:pt x="12222" y="62"/>
                    <a:pt x="12205" y="62"/>
                  </a:cubicBezTo>
                  <a:cubicBezTo>
                    <a:pt x="12096" y="62"/>
                    <a:pt x="11986" y="65"/>
                    <a:pt x="11877" y="68"/>
                  </a:cubicBezTo>
                  <a:cubicBezTo>
                    <a:pt x="11765" y="71"/>
                    <a:pt x="11655" y="75"/>
                    <a:pt x="11542" y="75"/>
                  </a:cubicBezTo>
                  <a:cubicBezTo>
                    <a:pt x="11196" y="62"/>
                    <a:pt x="10851" y="29"/>
                    <a:pt x="10504" y="29"/>
                  </a:cubicBezTo>
                  <a:cubicBezTo>
                    <a:pt x="10469" y="29"/>
                    <a:pt x="10434" y="30"/>
                    <a:pt x="10399" y="30"/>
                  </a:cubicBezTo>
                  <a:cubicBezTo>
                    <a:pt x="10203" y="34"/>
                    <a:pt x="10007" y="45"/>
                    <a:pt x="9811" y="55"/>
                  </a:cubicBezTo>
                  <a:cubicBezTo>
                    <a:pt x="9709" y="61"/>
                    <a:pt x="9607" y="63"/>
                    <a:pt x="9505" y="63"/>
                  </a:cubicBezTo>
                  <a:cubicBezTo>
                    <a:pt x="9422" y="63"/>
                    <a:pt x="9340" y="62"/>
                    <a:pt x="9258" y="61"/>
                  </a:cubicBezTo>
                  <a:lnTo>
                    <a:pt x="9260" y="61"/>
                  </a:lnTo>
                  <a:cubicBezTo>
                    <a:pt x="9113" y="59"/>
                    <a:pt x="8964" y="57"/>
                    <a:pt x="8815" y="52"/>
                  </a:cubicBezTo>
                  <a:cubicBezTo>
                    <a:pt x="8622" y="45"/>
                    <a:pt x="8428" y="35"/>
                    <a:pt x="8234" y="29"/>
                  </a:cubicBezTo>
                  <a:cubicBezTo>
                    <a:pt x="8045" y="25"/>
                    <a:pt x="7856" y="25"/>
                    <a:pt x="7667" y="21"/>
                  </a:cubicBezTo>
                  <a:cubicBezTo>
                    <a:pt x="7328" y="13"/>
                    <a:pt x="6990" y="1"/>
                    <a:pt x="665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49" name="Google Shape;2149;p42"/>
            <p:cNvSpPr/>
            <p:nvPr/>
          </p:nvSpPr>
          <p:spPr>
            <a:xfrm flipH="1">
              <a:off x="6767921" y="3807666"/>
              <a:ext cx="1467" cy="124"/>
            </a:xfrm>
            <a:custGeom>
              <a:avLst/>
              <a:gdLst/>
              <a:ahLst/>
              <a:cxnLst/>
              <a:rect l="l" t="t" r="r" b="b"/>
              <a:pathLst>
                <a:path w="24" h="2" extrusionOk="0">
                  <a:moveTo>
                    <a:pt x="23" y="1"/>
                  </a:moveTo>
                  <a:cubicBezTo>
                    <a:pt x="15" y="1"/>
                    <a:pt x="8" y="1"/>
                    <a:pt x="0" y="2"/>
                  </a:cubicBezTo>
                  <a:cubicBezTo>
                    <a:pt x="8" y="2"/>
                    <a:pt x="15" y="1"/>
                    <a:pt x="23" y="1"/>
                  </a:cubicBezTo>
                  <a:close/>
                </a:path>
              </a:pathLst>
            </a:custGeom>
            <a:solidFill>
              <a:srgbClr val="DA8420"/>
            </a:solidFill>
            <a:ln>
              <a:noFill/>
            </a:ln>
          </p:spPr>
          <p:txBody>
            <a:bodyPr spcFirstLastPara="1" wrap="square" lIns="91425" tIns="91425" rIns="91425" bIns="91425" anchor="ctr" anchorCtr="0">
              <a:noAutofit/>
            </a:bodyPr>
            <a:lstStyle/>
            <a:p>
              <a:endParaRPr/>
            </a:p>
          </p:txBody>
        </p:sp>
        <p:sp>
          <p:nvSpPr>
            <p:cNvPr id="2150" name="Google Shape;2150;p42"/>
            <p:cNvSpPr/>
            <p:nvPr/>
          </p:nvSpPr>
          <p:spPr>
            <a:xfrm flipH="1">
              <a:off x="7384596" y="4005351"/>
              <a:ext cx="23102" cy="23024"/>
            </a:xfrm>
            <a:custGeom>
              <a:avLst/>
              <a:gdLst/>
              <a:ahLst/>
              <a:cxnLst/>
              <a:rect l="l" t="t" r="r" b="b"/>
              <a:pathLst>
                <a:path w="378" h="372" extrusionOk="0">
                  <a:moveTo>
                    <a:pt x="196" y="1"/>
                  </a:moveTo>
                  <a:cubicBezTo>
                    <a:pt x="195" y="1"/>
                    <a:pt x="195" y="1"/>
                    <a:pt x="194" y="1"/>
                  </a:cubicBezTo>
                  <a:cubicBezTo>
                    <a:pt x="94" y="2"/>
                    <a:pt x="8" y="75"/>
                    <a:pt x="4" y="180"/>
                  </a:cubicBezTo>
                  <a:cubicBezTo>
                    <a:pt x="1" y="277"/>
                    <a:pt x="81" y="371"/>
                    <a:pt x="182" y="371"/>
                  </a:cubicBezTo>
                  <a:cubicBezTo>
                    <a:pt x="183" y="371"/>
                    <a:pt x="183" y="371"/>
                    <a:pt x="184" y="371"/>
                  </a:cubicBezTo>
                  <a:cubicBezTo>
                    <a:pt x="283" y="370"/>
                    <a:pt x="370" y="296"/>
                    <a:pt x="374" y="191"/>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1" name="Google Shape;2151;p42"/>
            <p:cNvSpPr/>
            <p:nvPr/>
          </p:nvSpPr>
          <p:spPr>
            <a:xfrm flipH="1">
              <a:off x="7351348" y="4002689"/>
              <a:ext cx="23041" cy="22900"/>
            </a:xfrm>
            <a:custGeom>
              <a:avLst/>
              <a:gdLst/>
              <a:ahLst/>
              <a:cxnLst/>
              <a:rect l="l" t="t" r="r" b="b"/>
              <a:pathLst>
                <a:path w="377" h="370" extrusionOk="0">
                  <a:moveTo>
                    <a:pt x="197" y="0"/>
                  </a:moveTo>
                  <a:cubicBezTo>
                    <a:pt x="196" y="0"/>
                    <a:pt x="195" y="0"/>
                    <a:pt x="193" y="0"/>
                  </a:cubicBezTo>
                  <a:cubicBezTo>
                    <a:pt x="94" y="1"/>
                    <a:pt x="7" y="74"/>
                    <a:pt x="4" y="180"/>
                  </a:cubicBezTo>
                  <a:cubicBezTo>
                    <a:pt x="0" y="275"/>
                    <a:pt x="80" y="369"/>
                    <a:pt x="181" y="369"/>
                  </a:cubicBezTo>
                  <a:cubicBezTo>
                    <a:pt x="182" y="369"/>
                    <a:pt x="183" y="369"/>
                    <a:pt x="183" y="369"/>
                  </a:cubicBezTo>
                  <a:cubicBezTo>
                    <a:pt x="284" y="368"/>
                    <a:pt x="370" y="295"/>
                    <a:pt x="373" y="190"/>
                  </a:cubicBezTo>
                  <a:cubicBezTo>
                    <a:pt x="376" y="95"/>
                    <a:pt x="297"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2" name="Google Shape;2152;p42"/>
            <p:cNvSpPr/>
            <p:nvPr/>
          </p:nvSpPr>
          <p:spPr>
            <a:xfrm flipH="1">
              <a:off x="7370234" y="4035307"/>
              <a:ext cx="23102" cy="22962"/>
            </a:xfrm>
            <a:custGeom>
              <a:avLst/>
              <a:gdLst/>
              <a:ahLst/>
              <a:cxnLst/>
              <a:rect l="l" t="t" r="r" b="b"/>
              <a:pathLst>
                <a:path w="378" h="371" extrusionOk="0">
                  <a:moveTo>
                    <a:pt x="197" y="0"/>
                  </a:moveTo>
                  <a:cubicBezTo>
                    <a:pt x="196" y="0"/>
                    <a:pt x="195" y="0"/>
                    <a:pt x="195" y="0"/>
                  </a:cubicBezTo>
                  <a:cubicBezTo>
                    <a:pt x="94" y="1"/>
                    <a:pt x="7" y="75"/>
                    <a:pt x="4" y="180"/>
                  </a:cubicBezTo>
                  <a:cubicBezTo>
                    <a:pt x="0" y="276"/>
                    <a:pt x="82" y="371"/>
                    <a:pt x="182" y="371"/>
                  </a:cubicBezTo>
                  <a:cubicBezTo>
                    <a:pt x="182" y="371"/>
                    <a:pt x="183" y="371"/>
                    <a:pt x="183" y="371"/>
                  </a:cubicBezTo>
                  <a:cubicBezTo>
                    <a:pt x="284" y="370"/>
                    <a:pt x="371" y="296"/>
                    <a:pt x="374" y="191"/>
                  </a:cubicBezTo>
                  <a:cubicBezTo>
                    <a:pt x="378" y="95"/>
                    <a:pt x="296"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3" name="Google Shape;2153;p42"/>
            <p:cNvSpPr/>
            <p:nvPr/>
          </p:nvSpPr>
          <p:spPr>
            <a:xfrm flipH="1">
              <a:off x="6967103" y="4178340"/>
              <a:ext cx="23041" cy="22962"/>
            </a:xfrm>
            <a:custGeom>
              <a:avLst/>
              <a:gdLst/>
              <a:ahLst/>
              <a:cxnLst/>
              <a:rect l="l" t="t" r="r" b="b"/>
              <a:pathLst>
                <a:path w="377" h="371" extrusionOk="0">
                  <a:moveTo>
                    <a:pt x="196" y="0"/>
                  </a:moveTo>
                  <a:cubicBezTo>
                    <a:pt x="196" y="0"/>
                    <a:pt x="195" y="0"/>
                    <a:pt x="194" y="0"/>
                  </a:cubicBezTo>
                  <a:cubicBezTo>
                    <a:pt x="94" y="1"/>
                    <a:pt x="7" y="75"/>
                    <a:pt x="3" y="180"/>
                  </a:cubicBezTo>
                  <a:cubicBezTo>
                    <a:pt x="0" y="276"/>
                    <a:pt x="80" y="371"/>
                    <a:pt x="181" y="371"/>
                  </a:cubicBezTo>
                  <a:cubicBezTo>
                    <a:pt x="182" y="371"/>
                    <a:pt x="182" y="371"/>
                    <a:pt x="183" y="371"/>
                  </a:cubicBezTo>
                  <a:cubicBezTo>
                    <a:pt x="284" y="368"/>
                    <a:pt x="369" y="295"/>
                    <a:pt x="374" y="191"/>
                  </a:cubicBezTo>
                  <a:cubicBezTo>
                    <a:pt x="376" y="95"/>
                    <a:pt x="296"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4" name="Google Shape;2154;p42"/>
            <p:cNvSpPr/>
            <p:nvPr/>
          </p:nvSpPr>
          <p:spPr>
            <a:xfrm flipH="1">
              <a:off x="6932082" y="4179083"/>
              <a:ext cx="23102" cy="22962"/>
            </a:xfrm>
            <a:custGeom>
              <a:avLst/>
              <a:gdLst/>
              <a:ahLst/>
              <a:cxnLst/>
              <a:rect l="l" t="t" r="r" b="b"/>
              <a:pathLst>
                <a:path w="378" h="371" extrusionOk="0">
                  <a:moveTo>
                    <a:pt x="199" y="1"/>
                  </a:moveTo>
                  <a:cubicBezTo>
                    <a:pt x="198" y="1"/>
                    <a:pt x="197" y="1"/>
                    <a:pt x="195" y="1"/>
                  </a:cubicBezTo>
                  <a:cubicBezTo>
                    <a:pt x="95" y="2"/>
                    <a:pt x="8" y="75"/>
                    <a:pt x="4" y="179"/>
                  </a:cubicBezTo>
                  <a:cubicBezTo>
                    <a:pt x="1" y="276"/>
                    <a:pt x="81" y="370"/>
                    <a:pt x="182" y="370"/>
                  </a:cubicBezTo>
                  <a:cubicBezTo>
                    <a:pt x="183" y="370"/>
                    <a:pt x="183" y="370"/>
                    <a:pt x="184" y="370"/>
                  </a:cubicBezTo>
                  <a:cubicBezTo>
                    <a:pt x="285" y="369"/>
                    <a:pt x="370" y="296"/>
                    <a:pt x="375" y="191"/>
                  </a:cubicBezTo>
                  <a:cubicBezTo>
                    <a:pt x="377" y="96"/>
                    <a:pt x="298" y="1"/>
                    <a:pt x="1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5" name="Google Shape;2155;p42"/>
            <p:cNvSpPr/>
            <p:nvPr/>
          </p:nvSpPr>
          <p:spPr>
            <a:xfrm flipH="1">
              <a:off x="6872065" y="3848825"/>
              <a:ext cx="23102" cy="22962"/>
            </a:xfrm>
            <a:custGeom>
              <a:avLst/>
              <a:gdLst/>
              <a:ahLst/>
              <a:cxnLst/>
              <a:rect l="l" t="t" r="r" b="b"/>
              <a:pathLst>
                <a:path w="378" h="371" extrusionOk="0">
                  <a:moveTo>
                    <a:pt x="196" y="0"/>
                  </a:moveTo>
                  <a:cubicBezTo>
                    <a:pt x="196" y="0"/>
                    <a:pt x="195" y="0"/>
                    <a:pt x="194" y="0"/>
                  </a:cubicBezTo>
                  <a:cubicBezTo>
                    <a:pt x="94" y="1"/>
                    <a:pt x="8" y="74"/>
                    <a:pt x="3" y="180"/>
                  </a:cubicBezTo>
                  <a:cubicBezTo>
                    <a:pt x="0" y="276"/>
                    <a:pt x="81" y="371"/>
                    <a:pt x="181" y="371"/>
                  </a:cubicBezTo>
                  <a:cubicBezTo>
                    <a:pt x="182" y="371"/>
                    <a:pt x="182" y="371"/>
                    <a:pt x="183" y="371"/>
                  </a:cubicBezTo>
                  <a:cubicBezTo>
                    <a:pt x="284" y="370"/>
                    <a:pt x="371" y="296"/>
                    <a:pt x="374" y="191"/>
                  </a:cubicBezTo>
                  <a:cubicBezTo>
                    <a:pt x="377" y="95"/>
                    <a:pt x="297"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6" name="Google Shape;2156;p42"/>
            <p:cNvSpPr/>
            <p:nvPr/>
          </p:nvSpPr>
          <p:spPr>
            <a:xfrm flipH="1">
              <a:off x="7361127" y="3699168"/>
              <a:ext cx="23041" cy="23024"/>
            </a:xfrm>
            <a:custGeom>
              <a:avLst/>
              <a:gdLst/>
              <a:ahLst/>
              <a:cxnLst/>
              <a:rect l="l" t="t" r="r" b="b"/>
              <a:pathLst>
                <a:path w="377" h="372" extrusionOk="0">
                  <a:moveTo>
                    <a:pt x="196" y="1"/>
                  </a:moveTo>
                  <a:cubicBezTo>
                    <a:pt x="196" y="1"/>
                    <a:pt x="195" y="1"/>
                    <a:pt x="195" y="1"/>
                  </a:cubicBezTo>
                  <a:cubicBezTo>
                    <a:pt x="94" y="3"/>
                    <a:pt x="7" y="76"/>
                    <a:pt x="4" y="180"/>
                  </a:cubicBezTo>
                  <a:cubicBezTo>
                    <a:pt x="0" y="277"/>
                    <a:pt x="80" y="371"/>
                    <a:pt x="181" y="371"/>
                  </a:cubicBezTo>
                  <a:cubicBezTo>
                    <a:pt x="182" y="371"/>
                    <a:pt x="183" y="371"/>
                    <a:pt x="183" y="371"/>
                  </a:cubicBezTo>
                  <a:cubicBezTo>
                    <a:pt x="284" y="370"/>
                    <a:pt x="370" y="297"/>
                    <a:pt x="374" y="192"/>
                  </a:cubicBezTo>
                  <a:cubicBezTo>
                    <a:pt x="376" y="95"/>
                    <a:pt x="296"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7" name="Google Shape;2157;p42"/>
            <p:cNvSpPr/>
            <p:nvPr/>
          </p:nvSpPr>
          <p:spPr>
            <a:xfrm flipH="1">
              <a:off x="7329774" y="3700716"/>
              <a:ext cx="23041" cy="23024"/>
            </a:xfrm>
            <a:custGeom>
              <a:avLst/>
              <a:gdLst/>
              <a:ahLst/>
              <a:cxnLst/>
              <a:rect l="l" t="t" r="r" b="b"/>
              <a:pathLst>
                <a:path w="377" h="372" extrusionOk="0">
                  <a:moveTo>
                    <a:pt x="196" y="1"/>
                  </a:moveTo>
                  <a:cubicBezTo>
                    <a:pt x="195" y="1"/>
                    <a:pt x="194" y="1"/>
                    <a:pt x="194" y="1"/>
                  </a:cubicBezTo>
                  <a:cubicBezTo>
                    <a:pt x="93" y="2"/>
                    <a:pt x="7" y="75"/>
                    <a:pt x="3" y="181"/>
                  </a:cubicBezTo>
                  <a:cubicBezTo>
                    <a:pt x="1" y="277"/>
                    <a:pt x="81" y="372"/>
                    <a:pt x="181" y="372"/>
                  </a:cubicBezTo>
                  <a:cubicBezTo>
                    <a:pt x="181" y="372"/>
                    <a:pt x="182" y="372"/>
                    <a:pt x="182" y="371"/>
                  </a:cubicBezTo>
                  <a:cubicBezTo>
                    <a:pt x="283" y="369"/>
                    <a:pt x="370" y="296"/>
                    <a:pt x="373"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58" name="Google Shape;2158;p42"/>
            <p:cNvSpPr/>
            <p:nvPr/>
          </p:nvSpPr>
          <p:spPr>
            <a:xfrm flipH="1">
              <a:off x="6660293" y="3932008"/>
              <a:ext cx="69002" cy="334962"/>
            </a:xfrm>
            <a:custGeom>
              <a:avLst/>
              <a:gdLst/>
              <a:ahLst/>
              <a:cxnLst/>
              <a:rect l="l" t="t" r="r" b="b"/>
              <a:pathLst>
                <a:path w="1129" h="5412" extrusionOk="0">
                  <a:moveTo>
                    <a:pt x="529" y="0"/>
                  </a:moveTo>
                  <a:cubicBezTo>
                    <a:pt x="433" y="0"/>
                    <a:pt x="353" y="77"/>
                    <a:pt x="345" y="174"/>
                  </a:cubicBezTo>
                  <a:cubicBezTo>
                    <a:pt x="345" y="182"/>
                    <a:pt x="345" y="190"/>
                    <a:pt x="345" y="198"/>
                  </a:cubicBezTo>
                  <a:cubicBezTo>
                    <a:pt x="341" y="264"/>
                    <a:pt x="331" y="330"/>
                    <a:pt x="323" y="395"/>
                  </a:cubicBezTo>
                  <a:cubicBezTo>
                    <a:pt x="315" y="477"/>
                    <a:pt x="307" y="559"/>
                    <a:pt x="304" y="641"/>
                  </a:cubicBezTo>
                  <a:cubicBezTo>
                    <a:pt x="297" y="837"/>
                    <a:pt x="289" y="1033"/>
                    <a:pt x="276" y="1230"/>
                  </a:cubicBezTo>
                  <a:cubicBezTo>
                    <a:pt x="262" y="1435"/>
                    <a:pt x="243" y="1639"/>
                    <a:pt x="221" y="1844"/>
                  </a:cubicBezTo>
                  <a:cubicBezTo>
                    <a:pt x="179" y="2234"/>
                    <a:pt x="155" y="2626"/>
                    <a:pt x="124" y="3016"/>
                  </a:cubicBezTo>
                  <a:cubicBezTo>
                    <a:pt x="109" y="3211"/>
                    <a:pt x="94" y="3405"/>
                    <a:pt x="83" y="3599"/>
                  </a:cubicBezTo>
                  <a:cubicBezTo>
                    <a:pt x="73" y="3801"/>
                    <a:pt x="45" y="4000"/>
                    <a:pt x="29" y="4200"/>
                  </a:cubicBezTo>
                  <a:cubicBezTo>
                    <a:pt x="12" y="4391"/>
                    <a:pt x="1" y="4582"/>
                    <a:pt x="10" y="4773"/>
                  </a:cubicBezTo>
                  <a:cubicBezTo>
                    <a:pt x="13" y="4855"/>
                    <a:pt x="26" y="4936"/>
                    <a:pt x="33" y="5017"/>
                  </a:cubicBezTo>
                  <a:cubicBezTo>
                    <a:pt x="37" y="5071"/>
                    <a:pt x="40" y="5126"/>
                    <a:pt x="49" y="5179"/>
                  </a:cubicBezTo>
                  <a:cubicBezTo>
                    <a:pt x="78" y="5337"/>
                    <a:pt x="243" y="5412"/>
                    <a:pt x="394" y="5412"/>
                  </a:cubicBezTo>
                  <a:cubicBezTo>
                    <a:pt x="396" y="5412"/>
                    <a:pt x="399" y="5412"/>
                    <a:pt x="401" y="5412"/>
                  </a:cubicBezTo>
                  <a:cubicBezTo>
                    <a:pt x="428" y="5412"/>
                    <a:pt x="457" y="5408"/>
                    <a:pt x="483" y="5403"/>
                  </a:cubicBezTo>
                  <a:cubicBezTo>
                    <a:pt x="595" y="5380"/>
                    <a:pt x="676" y="5288"/>
                    <a:pt x="720" y="5188"/>
                  </a:cubicBezTo>
                  <a:cubicBezTo>
                    <a:pt x="769" y="5074"/>
                    <a:pt x="782" y="4946"/>
                    <a:pt x="791" y="4825"/>
                  </a:cubicBezTo>
                  <a:cubicBezTo>
                    <a:pt x="806" y="4617"/>
                    <a:pt x="808" y="4409"/>
                    <a:pt x="813" y="4201"/>
                  </a:cubicBezTo>
                  <a:cubicBezTo>
                    <a:pt x="819" y="3813"/>
                    <a:pt x="811" y="3426"/>
                    <a:pt x="822" y="3038"/>
                  </a:cubicBezTo>
                  <a:cubicBezTo>
                    <a:pt x="822" y="3037"/>
                    <a:pt x="822" y="3035"/>
                    <a:pt x="822" y="3032"/>
                  </a:cubicBezTo>
                  <a:cubicBezTo>
                    <a:pt x="873" y="2698"/>
                    <a:pt x="927" y="2366"/>
                    <a:pt x="968" y="2031"/>
                  </a:cubicBezTo>
                  <a:cubicBezTo>
                    <a:pt x="992" y="1826"/>
                    <a:pt x="1017" y="1620"/>
                    <a:pt x="1041" y="1414"/>
                  </a:cubicBezTo>
                  <a:cubicBezTo>
                    <a:pt x="1064" y="1213"/>
                    <a:pt x="1090" y="1012"/>
                    <a:pt x="1106" y="810"/>
                  </a:cubicBezTo>
                  <a:cubicBezTo>
                    <a:pt x="1116" y="705"/>
                    <a:pt x="1128" y="595"/>
                    <a:pt x="1121" y="490"/>
                  </a:cubicBezTo>
                  <a:cubicBezTo>
                    <a:pt x="1112" y="332"/>
                    <a:pt x="1047" y="79"/>
                    <a:pt x="857" y="79"/>
                  </a:cubicBezTo>
                  <a:cubicBezTo>
                    <a:pt x="841" y="79"/>
                    <a:pt x="825" y="81"/>
                    <a:pt x="808" y="84"/>
                  </a:cubicBezTo>
                  <a:cubicBezTo>
                    <a:pt x="769" y="92"/>
                    <a:pt x="736" y="111"/>
                    <a:pt x="707" y="135"/>
                  </a:cubicBezTo>
                  <a:cubicBezTo>
                    <a:pt x="687" y="63"/>
                    <a:pt x="620" y="7"/>
                    <a:pt x="542" y="1"/>
                  </a:cubicBezTo>
                  <a:cubicBezTo>
                    <a:pt x="537" y="1"/>
                    <a:pt x="533" y="0"/>
                    <a:pt x="52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2159" name="Google Shape;2159;p42"/>
            <p:cNvSpPr/>
            <p:nvPr/>
          </p:nvSpPr>
          <p:spPr>
            <a:xfrm flipH="1">
              <a:off x="7174597" y="2371698"/>
              <a:ext cx="122" cy="124"/>
            </a:xfrm>
            <a:custGeom>
              <a:avLst/>
              <a:gdLst/>
              <a:ahLst/>
              <a:cxnLst/>
              <a:rect l="l" t="t" r="r" b="b"/>
              <a:pathLst>
                <a:path w="2" h="2" extrusionOk="0">
                  <a:moveTo>
                    <a:pt x="0" y="1"/>
                  </a:moveTo>
                  <a:lnTo>
                    <a:pt x="0" y="2"/>
                  </a:lnTo>
                  <a:cubicBezTo>
                    <a:pt x="0" y="1"/>
                    <a:pt x="0" y="1"/>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160" name="Google Shape;2160;p42"/>
            <p:cNvSpPr/>
            <p:nvPr/>
          </p:nvSpPr>
          <p:spPr>
            <a:xfrm flipH="1">
              <a:off x="6589702" y="1596185"/>
              <a:ext cx="1204932" cy="2676541"/>
            </a:xfrm>
            <a:custGeom>
              <a:avLst/>
              <a:gdLst/>
              <a:ahLst/>
              <a:cxnLst/>
              <a:rect l="l" t="t" r="r" b="b"/>
              <a:pathLst>
                <a:path w="19715" h="43245" extrusionOk="0">
                  <a:moveTo>
                    <a:pt x="6807" y="5033"/>
                  </a:moveTo>
                  <a:lnTo>
                    <a:pt x="6807" y="5033"/>
                  </a:lnTo>
                  <a:cubicBezTo>
                    <a:pt x="6807" y="5037"/>
                    <a:pt x="6808" y="5040"/>
                    <a:pt x="6808" y="5044"/>
                  </a:cubicBezTo>
                  <a:cubicBezTo>
                    <a:pt x="6807" y="5040"/>
                    <a:pt x="6807" y="5037"/>
                    <a:pt x="6807" y="5033"/>
                  </a:cubicBezTo>
                  <a:close/>
                  <a:moveTo>
                    <a:pt x="10285" y="370"/>
                  </a:moveTo>
                  <a:cubicBezTo>
                    <a:pt x="10294" y="370"/>
                    <a:pt x="10303" y="370"/>
                    <a:pt x="10311" y="370"/>
                  </a:cubicBezTo>
                  <a:lnTo>
                    <a:pt x="10322" y="370"/>
                  </a:lnTo>
                  <a:cubicBezTo>
                    <a:pt x="10415" y="374"/>
                    <a:pt x="10507" y="381"/>
                    <a:pt x="10601" y="395"/>
                  </a:cubicBezTo>
                  <a:cubicBezTo>
                    <a:pt x="10665" y="406"/>
                    <a:pt x="10729" y="421"/>
                    <a:pt x="10791" y="438"/>
                  </a:cubicBezTo>
                  <a:cubicBezTo>
                    <a:pt x="10873" y="464"/>
                    <a:pt x="10952" y="493"/>
                    <a:pt x="11029" y="526"/>
                  </a:cubicBezTo>
                  <a:cubicBezTo>
                    <a:pt x="11103" y="558"/>
                    <a:pt x="11172" y="596"/>
                    <a:pt x="11240" y="636"/>
                  </a:cubicBezTo>
                  <a:cubicBezTo>
                    <a:pt x="11308" y="681"/>
                    <a:pt x="11372" y="729"/>
                    <a:pt x="11436" y="779"/>
                  </a:cubicBezTo>
                  <a:cubicBezTo>
                    <a:pt x="11572" y="892"/>
                    <a:pt x="11697" y="1017"/>
                    <a:pt x="11821" y="1144"/>
                  </a:cubicBezTo>
                  <a:cubicBezTo>
                    <a:pt x="11862" y="1191"/>
                    <a:pt x="11905" y="1235"/>
                    <a:pt x="11942" y="1283"/>
                  </a:cubicBezTo>
                  <a:cubicBezTo>
                    <a:pt x="11982" y="1335"/>
                    <a:pt x="12021" y="1385"/>
                    <a:pt x="12060" y="1437"/>
                  </a:cubicBezTo>
                  <a:cubicBezTo>
                    <a:pt x="12147" y="1559"/>
                    <a:pt x="12235" y="1683"/>
                    <a:pt x="12315" y="1809"/>
                  </a:cubicBezTo>
                  <a:cubicBezTo>
                    <a:pt x="12402" y="1947"/>
                    <a:pt x="12483" y="2086"/>
                    <a:pt x="12563" y="2227"/>
                  </a:cubicBezTo>
                  <a:cubicBezTo>
                    <a:pt x="12603" y="2301"/>
                    <a:pt x="12642" y="2374"/>
                    <a:pt x="12677" y="2450"/>
                  </a:cubicBezTo>
                  <a:cubicBezTo>
                    <a:pt x="12711" y="2518"/>
                    <a:pt x="12739" y="2589"/>
                    <a:pt x="12766" y="2659"/>
                  </a:cubicBezTo>
                  <a:cubicBezTo>
                    <a:pt x="12804" y="2779"/>
                    <a:pt x="12838" y="2899"/>
                    <a:pt x="12870" y="3022"/>
                  </a:cubicBezTo>
                  <a:cubicBezTo>
                    <a:pt x="12870" y="3020"/>
                    <a:pt x="12870" y="3018"/>
                    <a:pt x="12870" y="3016"/>
                  </a:cubicBezTo>
                  <a:cubicBezTo>
                    <a:pt x="12909" y="3185"/>
                    <a:pt x="12950" y="3354"/>
                    <a:pt x="12980" y="3525"/>
                  </a:cubicBezTo>
                  <a:cubicBezTo>
                    <a:pt x="13012" y="3709"/>
                    <a:pt x="13038" y="3892"/>
                    <a:pt x="13060" y="4077"/>
                  </a:cubicBezTo>
                  <a:cubicBezTo>
                    <a:pt x="13065" y="4143"/>
                    <a:pt x="13072" y="4212"/>
                    <a:pt x="13073" y="4279"/>
                  </a:cubicBezTo>
                  <a:cubicBezTo>
                    <a:pt x="13074" y="4346"/>
                    <a:pt x="13075" y="4412"/>
                    <a:pt x="13076" y="4477"/>
                  </a:cubicBezTo>
                  <a:cubicBezTo>
                    <a:pt x="13076" y="4469"/>
                    <a:pt x="13076" y="4461"/>
                    <a:pt x="13077" y="4453"/>
                  </a:cubicBezTo>
                  <a:lnTo>
                    <a:pt x="13077" y="4453"/>
                  </a:lnTo>
                  <a:cubicBezTo>
                    <a:pt x="13073" y="4585"/>
                    <a:pt x="13072" y="4718"/>
                    <a:pt x="13057" y="4851"/>
                  </a:cubicBezTo>
                  <a:cubicBezTo>
                    <a:pt x="13042" y="4987"/>
                    <a:pt x="13024" y="5123"/>
                    <a:pt x="13003" y="5259"/>
                  </a:cubicBezTo>
                  <a:cubicBezTo>
                    <a:pt x="12965" y="5474"/>
                    <a:pt x="12925" y="5690"/>
                    <a:pt x="12874" y="5903"/>
                  </a:cubicBezTo>
                  <a:cubicBezTo>
                    <a:pt x="12820" y="6121"/>
                    <a:pt x="12763" y="6336"/>
                    <a:pt x="12699" y="6551"/>
                  </a:cubicBezTo>
                  <a:cubicBezTo>
                    <a:pt x="12582" y="6905"/>
                    <a:pt x="12448" y="7251"/>
                    <a:pt x="12305" y="7593"/>
                  </a:cubicBezTo>
                  <a:cubicBezTo>
                    <a:pt x="12243" y="7726"/>
                    <a:pt x="12180" y="7856"/>
                    <a:pt x="12113" y="7985"/>
                  </a:cubicBezTo>
                  <a:cubicBezTo>
                    <a:pt x="11933" y="8334"/>
                    <a:pt x="11728" y="8669"/>
                    <a:pt x="11544" y="9014"/>
                  </a:cubicBezTo>
                  <a:cubicBezTo>
                    <a:pt x="11450" y="9189"/>
                    <a:pt x="11363" y="9367"/>
                    <a:pt x="11273" y="9543"/>
                  </a:cubicBezTo>
                  <a:cubicBezTo>
                    <a:pt x="11180" y="9722"/>
                    <a:pt x="11080" y="9897"/>
                    <a:pt x="10974" y="10069"/>
                  </a:cubicBezTo>
                  <a:cubicBezTo>
                    <a:pt x="10739" y="10442"/>
                    <a:pt x="10504" y="10814"/>
                    <a:pt x="10316" y="11213"/>
                  </a:cubicBezTo>
                  <a:cubicBezTo>
                    <a:pt x="10232" y="11391"/>
                    <a:pt x="10161" y="11574"/>
                    <a:pt x="10084" y="11753"/>
                  </a:cubicBezTo>
                  <a:cubicBezTo>
                    <a:pt x="10073" y="11776"/>
                    <a:pt x="10063" y="11799"/>
                    <a:pt x="10053" y="11823"/>
                  </a:cubicBezTo>
                  <a:cubicBezTo>
                    <a:pt x="10052" y="11797"/>
                    <a:pt x="10049" y="11770"/>
                    <a:pt x="10049" y="11745"/>
                  </a:cubicBezTo>
                  <a:cubicBezTo>
                    <a:pt x="10046" y="11649"/>
                    <a:pt x="10047" y="11555"/>
                    <a:pt x="10041" y="11459"/>
                  </a:cubicBezTo>
                  <a:cubicBezTo>
                    <a:pt x="10036" y="11363"/>
                    <a:pt x="10025" y="11268"/>
                    <a:pt x="10019" y="11172"/>
                  </a:cubicBezTo>
                  <a:cubicBezTo>
                    <a:pt x="10003" y="10987"/>
                    <a:pt x="9999" y="10802"/>
                    <a:pt x="9985" y="10616"/>
                  </a:cubicBezTo>
                  <a:cubicBezTo>
                    <a:pt x="9969" y="10431"/>
                    <a:pt x="9945" y="10245"/>
                    <a:pt x="9928" y="10060"/>
                  </a:cubicBezTo>
                  <a:cubicBezTo>
                    <a:pt x="9910" y="9856"/>
                    <a:pt x="9902" y="9654"/>
                    <a:pt x="9887" y="9450"/>
                  </a:cubicBezTo>
                  <a:cubicBezTo>
                    <a:pt x="9872" y="9253"/>
                    <a:pt x="9862" y="9056"/>
                    <a:pt x="9853" y="8858"/>
                  </a:cubicBezTo>
                  <a:cubicBezTo>
                    <a:pt x="9837" y="8463"/>
                    <a:pt x="9817" y="8068"/>
                    <a:pt x="9786" y="7674"/>
                  </a:cubicBezTo>
                  <a:cubicBezTo>
                    <a:pt x="9773" y="7487"/>
                    <a:pt x="9768" y="7299"/>
                    <a:pt x="9765" y="7111"/>
                  </a:cubicBezTo>
                  <a:cubicBezTo>
                    <a:pt x="9765" y="7101"/>
                    <a:pt x="9765" y="7091"/>
                    <a:pt x="9764" y="7081"/>
                  </a:cubicBezTo>
                  <a:cubicBezTo>
                    <a:pt x="9764" y="7076"/>
                    <a:pt x="9764" y="7072"/>
                    <a:pt x="9764" y="7068"/>
                  </a:cubicBezTo>
                  <a:cubicBezTo>
                    <a:pt x="9759" y="6994"/>
                    <a:pt x="9756" y="6921"/>
                    <a:pt x="9752" y="6846"/>
                  </a:cubicBezTo>
                  <a:cubicBezTo>
                    <a:pt x="9745" y="6707"/>
                    <a:pt x="9740" y="6567"/>
                    <a:pt x="9733" y="6428"/>
                  </a:cubicBezTo>
                  <a:cubicBezTo>
                    <a:pt x="9727" y="6333"/>
                    <a:pt x="9722" y="6237"/>
                    <a:pt x="9718" y="6141"/>
                  </a:cubicBezTo>
                  <a:cubicBezTo>
                    <a:pt x="9704" y="6008"/>
                    <a:pt x="9690" y="5876"/>
                    <a:pt x="9677" y="5743"/>
                  </a:cubicBezTo>
                  <a:cubicBezTo>
                    <a:pt x="9658" y="5565"/>
                    <a:pt x="9638" y="5387"/>
                    <a:pt x="9618" y="5209"/>
                  </a:cubicBezTo>
                  <a:cubicBezTo>
                    <a:pt x="9603" y="5080"/>
                    <a:pt x="9587" y="4952"/>
                    <a:pt x="9574" y="4822"/>
                  </a:cubicBezTo>
                  <a:cubicBezTo>
                    <a:pt x="9547" y="4925"/>
                    <a:pt x="9525" y="5028"/>
                    <a:pt x="9504" y="5132"/>
                  </a:cubicBezTo>
                  <a:cubicBezTo>
                    <a:pt x="9501" y="5223"/>
                    <a:pt x="9497" y="5311"/>
                    <a:pt x="9491" y="5400"/>
                  </a:cubicBezTo>
                  <a:cubicBezTo>
                    <a:pt x="9483" y="5530"/>
                    <a:pt x="9477" y="5660"/>
                    <a:pt x="9469" y="5790"/>
                  </a:cubicBezTo>
                  <a:cubicBezTo>
                    <a:pt x="9464" y="5880"/>
                    <a:pt x="9455" y="5969"/>
                    <a:pt x="9447" y="6060"/>
                  </a:cubicBezTo>
                  <a:cubicBezTo>
                    <a:pt x="9446" y="6080"/>
                    <a:pt x="9447" y="6102"/>
                    <a:pt x="9442" y="6124"/>
                  </a:cubicBezTo>
                  <a:cubicBezTo>
                    <a:pt x="9424" y="6327"/>
                    <a:pt x="9406" y="6530"/>
                    <a:pt x="9385" y="6733"/>
                  </a:cubicBezTo>
                  <a:cubicBezTo>
                    <a:pt x="9385" y="6736"/>
                    <a:pt x="9385" y="6738"/>
                    <a:pt x="9385" y="6740"/>
                  </a:cubicBezTo>
                  <a:cubicBezTo>
                    <a:pt x="9390" y="6854"/>
                    <a:pt x="9393" y="6970"/>
                    <a:pt x="9395" y="7085"/>
                  </a:cubicBezTo>
                  <a:cubicBezTo>
                    <a:pt x="9399" y="7286"/>
                    <a:pt x="9403" y="7485"/>
                    <a:pt x="9416" y="7685"/>
                  </a:cubicBezTo>
                  <a:cubicBezTo>
                    <a:pt x="9428" y="7872"/>
                    <a:pt x="9444" y="8059"/>
                    <a:pt x="9452" y="8246"/>
                  </a:cubicBezTo>
                  <a:cubicBezTo>
                    <a:pt x="9462" y="8454"/>
                    <a:pt x="9473" y="8661"/>
                    <a:pt x="9483" y="8870"/>
                  </a:cubicBezTo>
                  <a:cubicBezTo>
                    <a:pt x="9493" y="9063"/>
                    <a:pt x="9501" y="9256"/>
                    <a:pt x="9515" y="9449"/>
                  </a:cubicBezTo>
                  <a:cubicBezTo>
                    <a:pt x="9530" y="9642"/>
                    <a:pt x="9537" y="9839"/>
                    <a:pt x="9554" y="10032"/>
                  </a:cubicBezTo>
                  <a:cubicBezTo>
                    <a:pt x="9571" y="10225"/>
                    <a:pt x="9598" y="10418"/>
                    <a:pt x="9613" y="10611"/>
                  </a:cubicBezTo>
                  <a:cubicBezTo>
                    <a:pt x="9629" y="10802"/>
                    <a:pt x="9632" y="10994"/>
                    <a:pt x="9648" y="11184"/>
                  </a:cubicBezTo>
                  <a:cubicBezTo>
                    <a:pt x="9656" y="11283"/>
                    <a:pt x="9666" y="11383"/>
                    <a:pt x="9672" y="11482"/>
                  </a:cubicBezTo>
                  <a:cubicBezTo>
                    <a:pt x="9677" y="11558"/>
                    <a:pt x="9677" y="11633"/>
                    <a:pt x="9679" y="11709"/>
                  </a:cubicBezTo>
                  <a:cubicBezTo>
                    <a:pt x="9661" y="11643"/>
                    <a:pt x="9642" y="11577"/>
                    <a:pt x="9623" y="11513"/>
                  </a:cubicBezTo>
                  <a:cubicBezTo>
                    <a:pt x="9567" y="11328"/>
                    <a:pt x="9510" y="11141"/>
                    <a:pt x="9431" y="10965"/>
                  </a:cubicBezTo>
                  <a:cubicBezTo>
                    <a:pt x="9352" y="10789"/>
                    <a:pt x="9265" y="10616"/>
                    <a:pt x="9184" y="10442"/>
                  </a:cubicBezTo>
                  <a:cubicBezTo>
                    <a:pt x="9097" y="10254"/>
                    <a:pt x="9013" y="10064"/>
                    <a:pt x="8931" y="9874"/>
                  </a:cubicBezTo>
                  <a:cubicBezTo>
                    <a:pt x="8850" y="9689"/>
                    <a:pt x="8757" y="9510"/>
                    <a:pt x="8662" y="9331"/>
                  </a:cubicBezTo>
                  <a:cubicBezTo>
                    <a:pt x="8478" y="8985"/>
                    <a:pt x="8294" y="8638"/>
                    <a:pt x="8117" y="8288"/>
                  </a:cubicBezTo>
                  <a:cubicBezTo>
                    <a:pt x="8021" y="8101"/>
                    <a:pt x="7926" y="7912"/>
                    <a:pt x="7834" y="7721"/>
                  </a:cubicBezTo>
                  <a:cubicBezTo>
                    <a:pt x="7751" y="7549"/>
                    <a:pt x="7674" y="7374"/>
                    <a:pt x="7585" y="7204"/>
                  </a:cubicBezTo>
                  <a:cubicBezTo>
                    <a:pt x="7490" y="7026"/>
                    <a:pt x="7394" y="6848"/>
                    <a:pt x="7303" y="6667"/>
                  </a:cubicBezTo>
                  <a:cubicBezTo>
                    <a:pt x="7215" y="6489"/>
                    <a:pt x="7137" y="6306"/>
                    <a:pt x="7063" y="6118"/>
                  </a:cubicBezTo>
                  <a:cubicBezTo>
                    <a:pt x="7001" y="5947"/>
                    <a:pt x="6941" y="5776"/>
                    <a:pt x="6896" y="5600"/>
                  </a:cubicBezTo>
                  <a:cubicBezTo>
                    <a:pt x="6850" y="5410"/>
                    <a:pt x="6827" y="5218"/>
                    <a:pt x="6806" y="5023"/>
                  </a:cubicBezTo>
                  <a:lnTo>
                    <a:pt x="6806" y="5023"/>
                  </a:lnTo>
                  <a:cubicBezTo>
                    <a:pt x="6783" y="4777"/>
                    <a:pt x="6774" y="4532"/>
                    <a:pt x="6770" y="4284"/>
                  </a:cubicBezTo>
                  <a:cubicBezTo>
                    <a:pt x="6770" y="4286"/>
                    <a:pt x="6769" y="4289"/>
                    <a:pt x="6769" y="4291"/>
                  </a:cubicBezTo>
                  <a:lnTo>
                    <a:pt x="6769" y="4291"/>
                  </a:lnTo>
                  <a:cubicBezTo>
                    <a:pt x="6773" y="4141"/>
                    <a:pt x="6779" y="3992"/>
                    <a:pt x="6788" y="3843"/>
                  </a:cubicBezTo>
                  <a:cubicBezTo>
                    <a:pt x="6797" y="3713"/>
                    <a:pt x="6816" y="3584"/>
                    <a:pt x="6832" y="3455"/>
                  </a:cubicBezTo>
                  <a:cubicBezTo>
                    <a:pt x="6851" y="3343"/>
                    <a:pt x="6871" y="3231"/>
                    <a:pt x="6893" y="3120"/>
                  </a:cubicBezTo>
                  <a:cubicBezTo>
                    <a:pt x="6913" y="3020"/>
                    <a:pt x="6937" y="2922"/>
                    <a:pt x="6962" y="2823"/>
                  </a:cubicBezTo>
                  <a:cubicBezTo>
                    <a:pt x="7002" y="2692"/>
                    <a:pt x="7042" y="2564"/>
                    <a:pt x="7096" y="2437"/>
                  </a:cubicBezTo>
                  <a:cubicBezTo>
                    <a:pt x="7187" y="2241"/>
                    <a:pt x="7298" y="2054"/>
                    <a:pt x="7409" y="1869"/>
                  </a:cubicBezTo>
                  <a:cubicBezTo>
                    <a:pt x="7491" y="1742"/>
                    <a:pt x="7573" y="1617"/>
                    <a:pt x="7666" y="1500"/>
                  </a:cubicBezTo>
                  <a:cubicBezTo>
                    <a:pt x="7746" y="1406"/>
                    <a:pt x="7832" y="1319"/>
                    <a:pt x="7918" y="1231"/>
                  </a:cubicBezTo>
                  <a:cubicBezTo>
                    <a:pt x="8032" y="1123"/>
                    <a:pt x="8146" y="1018"/>
                    <a:pt x="8271" y="924"/>
                  </a:cubicBezTo>
                  <a:cubicBezTo>
                    <a:pt x="8331" y="884"/>
                    <a:pt x="8389" y="848"/>
                    <a:pt x="8450" y="813"/>
                  </a:cubicBezTo>
                  <a:cubicBezTo>
                    <a:pt x="8558" y="757"/>
                    <a:pt x="8668" y="711"/>
                    <a:pt x="8780" y="664"/>
                  </a:cubicBezTo>
                  <a:cubicBezTo>
                    <a:pt x="8864" y="636"/>
                    <a:pt x="8946" y="609"/>
                    <a:pt x="9029" y="585"/>
                  </a:cubicBezTo>
                  <a:cubicBezTo>
                    <a:pt x="9108" y="562"/>
                    <a:pt x="9185" y="543"/>
                    <a:pt x="9263" y="523"/>
                  </a:cubicBezTo>
                  <a:lnTo>
                    <a:pt x="9263" y="523"/>
                  </a:lnTo>
                  <a:cubicBezTo>
                    <a:pt x="9262" y="523"/>
                    <a:pt x="9262" y="523"/>
                    <a:pt x="9262" y="523"/>
                  </a:cubicBezTo>
                  <a:cubicBezTo>
                    <a:pt x="9263" y="523"/>
                    <a:pt x="9264" y="522"/>
                    <a:pt x="9265" y="522"/>
                  </a:cubicBezTo>
                  <a:lnTo>
                    <a:pt x="9265" y="522"/>
                  </a:lnTo>
                  <a:cubicBezTo>
                    <a:pt x="9264" y="522"/>
                    <a:pt x="9264" y="523"/>
                    <a:pt x="9263" y="523"/>
                  </a:cubicBezTo>
                  <a:lnTo>
                    <a:pt x="9263" y="523"/>
                  </a:lnTo>
                  <a:cubicBezTo>
                    <a:pt x="9267" y="522"/>
                    <a:pt x="9271" y="521"/>
                    <a:pt x="9275" y="520"/>
                  </a:cubicBezTo>
                  <a:lnTo>
                    <a:pt x="9275" y="520"/>
                  </a:lnTo>
                  <a:cubicBezTo>
                    <a:pt x="9272" y="521"/>
                    <a:pt x="9268" y="521"/>
                    <a:pt x="9265" y="522"/>
                  </a:cubicBezTo>
                  <a:lnTo>
                    <a:pt x="9265" y="522"/>
                  </a:lnTo>
                  <a:cubicBezTo>
                    <a:pt x="9272" y="521"/>
                    <a:pt x="9278" y="519"/>
                    <a:pt x="9284" y="517"/>
                  </a:cubicBezTo>
                  <a:lnTo>
                    <a:pt x="9284" y="517"/>
                  </a:lnTo>
                  <a:cubicBezTo>
                    <a:pt x="9281" y="518"/>
                    <a:pt x="9278" y="519"/>
                    <a:pt x="9275" y="520"/>
                  </a:cubicBezTo>
                  <a:lnTo>
                    <a:pt x="9275" y="520"/>
                  </a:lnTo>
                  <a:cubicBezTo>
                    <a:pt x="9395" y="493"/>
                    <a:pt x="9516" y="464"/>
                    <a:pt x="9639" y="443"/>
                  </a:cubicBezTo>
                  <a:cubicBezTo>
                    <a:pt x="9760" y="422"/>
                    <a:pt x="9881" y="402"/>
                    <a:pt x="10003" y="385"/>
                  </a:cubicBezTo>
                  <a:cubicBezTo>
                    <a:pt x="10097" y="375"/>
                    <a:pt x="10191" y="370"/>
                    <a:pt x="10285" y="370"/>
                  </a:cubicBezTo>
                  <a:close/>
                  <a:moveTo>
                    <a:pt x="15585" y="11834"/>
                  </a:moveTo>
                  <a:cubicBezTo>
                    <a:pt x="15582" y="11835"/>
                    <a:pt x="15579" y="11836"/>
                    <a:pt x="15576" y="11838"/>
                  </a:cubicBezTo>
                  <a:cubicBezTo>
                    <a:pt x="15579" y="11836"/>
                    <a:pt x="15582" y="11835"/>
                    <a:pt x="15585" y="11834"/>
                  </a:cubicBezTo>
                  <a:close/>
                  <a:moveTo>
                    <a:pt x="5577" y="14220"/>
                  </a:moveTo>
                  <a:lnTo>
                    <a:pt x="5577" y="14220"/>
                  </a:lnTo>
                  <a:cubicBezTo>
                    <a:pt x="5577" y="14220"/>
                    <a:pt x="5577" y="14220"/>
                    <a:pt x="5578" y="14221"/>
                  </a:cubicBezTo>
                  <a:lnTo>
                    <a:pt x="5578" y="14221"/>
                  </a:lnTo>
                  <a:cubicBezTo>
                    <a:pt x="5577" y="14220"/>
                    <a:pt x="5577" y="14220"/>
                    <a:pt x="5577" y="14220"/>
                  </a:cubicBezTo>
                  <a:close/>
                  <a:moveTo>
                    <a:pt x="16155" y="8330"/>
                  </a:moveTo>
                  <a:cubicBezTo>
                    <a:pt x="16186" y="8330"/>
                    <a:pt x="16217" y="8330"/>
                    <a:pt x="16248" y="8332"/>
                  </a:cubicBezTo>
                  <a:cubicBezTo>
                    <a:pt x="16343" y="8340"/>
                    <a:pt x="16437" y="8354"/>
                    <a:pt x="16532" y="8370"/>
                  </a:cubicBezTo>
                  <a:cubicBezTo>
                    <a:pt x="16634" y="8386"/>
                    <a:pt x="16735" y="8400"/>
                    <a:pt x="16836" y="8419"/>
                  </a:cubicBezTo>
                  <a:cubicBezTo>
                    <a:pt x="16930" y="8439"/>
                    <a:pt x="17020" y="8464"/>
                    <a:pt x="17110" y="8493"/>
                  </a:cubicBezTo>
                  <a:cubicBezTo>
                    <a:pt x="17177" y="8516"/>
                    <a:pt x="17243" y="8538"/>
                    <a:pt x="17307" y="8565"/>
                  </a:cubicBezTo>
                  <a:cubicBezTo>
                    <a:pt x="17370" y="8591"/>
                    <a:pt x="17430" y="8621"/>
                    <a:pt x="17492" y="8650"/>
                  </a:cubicBezTo>
                  <a:lnTo>
                    <a:pt x="17492" y="8650"/>
                  </a:lnTo>
                  <a:cubicBezTo>
                    <a:pt x="17488" y="8648"/>
                    <a:pt x="17484" y="8647"/>
                    <a:pt x="17481" y="8645"/>
                  </a:cubicBezTo>
                  <a:lnTo>
                    <a:pt x="17481" y="8645"/>
                  </a:lnTo>
                  <a:lnTo>
                    <a:pt x="17497" y="8653"/>
                  </a:lnTo>
                  <a:cubicBezTo>
                    <a:pt x="17499" y="8654"/>
                    <a:pt x="17501" y="8655"/>
                    <a:pt x="17502" y="8655"/>
                  </a:cubicBezTo>
                  <a:lnTo>
                    <a:pt x="17502" y="8655"/>
                  </a:lnTo>
                  <a:cubicBezTo>
                    <a:pt x="17588" y="8700"/>
                    <a:pt x="17672" y="8748"/>
                    <a:pt x="17753" y="8800"/>
                  </a:cubicBezTo>
                  <a:cubicBezTo>
                    <a:pt x="17889" y="8892"/>
                    <a:pt x="18023" y="8987"/>
                    <a:pt x="18149" y="9095"/>
                  </a:cubicBezTo>
                  <a:cubicBezTo>
                    <a:pt x="18242" y="9180"/>
                    <a:pt x="18340" y="9266"/>
                    <a:pt x="18424" y="9361"/>
                  </a:cubicBezTo>
                  <a:cubicBezTo>
                    <a:pt x="18423" y="9359"/>
                    <a:pt x="18422" y="9358"/>
                    <a:pt x="18421" y="9355"/>
                  </a:cubicBezTo>
                  <a:lnTo>
                    <a:pt x="18421" y="9355"/>
                  </a:lnTo>
                  <a:cubicBezTo>
                    <a:pt x="18422" y="9358"/>
                    <a:pt x="18424" y="9360"/>
                    <a:pt x="18426" y="9362"/>
                  </a:cubicBezTo>
                  <a:cubicBezTo>
                    <a:pt x="18430" y="9367"/>
                    <a:pt x="18433" y="9370"/>
                    <a:pt x="18437" y="9374"/>
                  </a:cubicBezTo>
                  <a:cubicBezTo>
                    <a:pt x="18434" y="9371"/>
                    <a:pt x="18432" y="9369"/>
                    <a:pt x="18430" y="9367"/>
                  </a:cubicBezTo>
                  <a:lnTo>
                    <a:pt x="18430" y="9367"/>
                  </a:lnTo>
                  <a:cubicBezTo>
                    <a:pt x="18449" y="9391"/>
                    <a:pt x="18468" y="9416"/>
                    <a:pt x="18486" y="9442"/>
                  </a:cubicBezTo>
                  <a:cubicBezTo>
                    <a:pt x="18508" y="9476"/>
                    <a:pt x="18527" y="9512"/>
                    <a:pt x="18545" y="9548"/>
                  </a:cubicBezTo>
                  <a:cubicBezTo>
                    <a:pt x="18601" y="9663"/>
                    <a:pt x="18656" y="9778"/>
                    <a:pt x="18699" y="9898"/>
                  </a:cubicBezTo>
                  <a:cubicBezTo>
                    <a:pt x="18710" y="9936"/>
                    <a:pt x="18720" y="9975"/>
                    <a:pt x="18728" y="10014"/>
                  </a:cubicBezTo>
                  <a:cubicBezTo>
                    <a:pt x="18733" y="10045"/>
                    <a:pt x="18736" y="10076"/>
                    <a:pt x="18739" y="10107"/>
                  </a:cubicBezTo>
                  <a:cubicBezTo>
                    <a:pt x="18743" y="10212"/>
                    <a:pt x="18750" y="10317"/>
                    <a:pt x="18758" y="10421"/>
                  </a:cubicBezTo>
                  <a:cubicBezTo>
                    <a:pt x="18758" y="10422"/>
                    <a:pt x="18758" y="10422"/>
                    <a:pt x="18758" y="10423"/>
                  </a:cubicBezTo>
                  <a:cubicBezTo>
                    <a:pt x="18759" y="10426"/>
                    <a:pt x="18759" y="10429"/>
                    <a:pt x="18759" y="10433"/>
                  </a:cubicBezTo>
                  <a:lnTo>
                    <a:pt x="18759" y="10433"/>
                  </a:lnTo>
                  <a:cubicBezTo>
                    <a:pt x="18759" y="10432"/>
                    <a:pt x="18759" y="10431"/>
                    <a:pt x="18759" y="10430"/>
                  </a:cubicBezTo>
                  <a:lnTo>
                    <a:pt x="18759" y="10430"/>
                  </a:lnTo>
                  <a:cubicBezTo>
                    <a:pt x="18759" y="10431"/>
                    <a:pt x="18759" y="10433"/>
                    <a:pt x="18759" y="10434"/>
                  </a:cubicBezTo>
                  <a:lnTo>
                    <a:pt x="18759" y="10434"/>
                  </a:lnTo>
                  <a:cubicBezTo>
                    <a:pt x="18759" y="10433"/>
                    <a:pt x="18759" y="10433"/>
                    <a:pt x="18759" y="10433"/>
                  </a:cubicBezTo>
                  <a:lnTo>
                    <a:pt x="18759" y="10433"/>
                  </a:lnTo>
                  <a:cubicBezTo>
                    <a:pt x="18759" y="10434"/>
                    <a:pt x="18759" y="10435"/>
                    <a:pt x="18759" y="10436"/>
                  </a:cubicBezTo>
                  <a:lnTo>
                    <a:pt x="18759" y="10436"/>
                  </a:lnTo>
                  <a:cubicBezTo>
                    <a:pt x="18759" y="10436"/>
                    <a:pt x="18759" y="10435"/>
                    <a:pt x="18759" y="10434"/>
                  </a:cubicBezTo>
                  <a:lnTo>
                    <a:pt x="18759" y="10434"/>
                  </a:lnTo>
                  <a:cubicBezTo>
                    <a:pt x="18760" y="10437"/>
                    <a:pt x="18760" y="10439"/>
                    <a:pt x="18760" y="10442"/>
                  </a:cubicBezTo>
                  <a:cubicBezTo>
                    <a:pt x="18760" y="10440"/>
                    <a:pt x="18760" y="10438"/>
                    <a:pt x="18759" y="10436"/>
                  </a:cubicBezTo>
                  <a:lnTo>
                    <a:pt x="18759" y="10436"/>
                  </a:lnTo>
                  <a:cubicBezTo>
                    <a:pt x="18762" y="10495"/>
                    <a:pt x="18763" y="10552"/>
                    <a:pt x="18760" y="10611"/>
                  </a:cubicBezTo>
                  <a:cubicBezTo>
                    <a:pt x="18749" y="10746"/>
                    <a:pt x="18724" y="10878"/>
                    <a:pt x="18701" y="11012"/>
                  </a:cubicBezTo>
                  <a:cubicBezTo>
                    <a:pt x="18679" y="11132"/>
                    <a:pt x="18659" y="11251"/>
                    <a:pt x="18637" y="11371"/>
                  </a:cubicBezTo>
                  <a:cubicBezTo>
                    <a:pt x="18625" y="11416"/>
                    <a:pt x="18616" y="11463"/>
                    <a:pt x="18601" y="11506"/>
                  </a:cubicBezTo>
                  <a:cubicBezTo>
                    <a:pt x="18589" y="11545"/>
                    <a:pt x="18575" y="11584"/>
                    <a:pt x="18563" y="11623"/>
                  </a:cubicBezTo>
                  <a:cubicBezTo>
                    <a:pt x="18516" y="11739"/>
                    <a:pt x="18465" y="11854"/>
                    <a:pt x="18410" y="11967"/>
                  </a:cubicBezTo>
                  <a:cubicBezTo>
                    <a:pt x="18360" y="12065"/>
                    <a:pt x="18309" y="12164"/>
                    <a:pt x="18253" y="12259"/>
                  </a:cubicBezTo>
                  <a:cubicBezTo>
                    <a:pt x="18195" y="12356"/>
                    <a:pt x="18134" y="12452"/>
                    <a:pt x="18072" y="12548"/>
                  </a:cubicBezTo>
                  <a:cubicBezTo>
                    <a:pt x="17993" y="12661"/>
                    <a:pt x="17913" y="12772"/>
                    <a:pt x="17830" y="12882"/>
                  </a:cubicBezTo>
                  <a:cubicBezTo>
                    <a:pt x="17753" y="12985"/>
                    <a:pt x="17668" y="13081"/>
                    <a:pt x="17585" y="13178"/>
                  </a:cubicBezTo>
                  <a:cubicBezTo>
                    <a:pt x="17489" y="13285"/>
                    <a:pt x="17393" y="13392"/>
                    <a:pt x="17291" y="13492"/>
                  </a:cubicBezTo>
                  <a:cubicBezTo>
                    <a:pt x="17190" y="13591"/>
                    <a:pt x="17085" y="13683"/>
                    <a:pt x="16979" y="13775"/>
                  </a:cubicBezTo>
                  <a:cubicBezTo>
                    <a:pt x="16814" y="13913"/>
                    <a:pt x="16640" y="14038"/>
                    <a:pt x="16463" y="14159"/>
                  </a:cubicBezTo>
                  <a:cubicBezTo>
                    <a:pt x="16304" y="14260"/>
                    <a:pt x="16144" y="14355"/>
                    <a:pt x="15981" y="14446"/>
                  </a:cubicBezTo>
                  <a:cubicBezTo>
                    <a:pt x="15826" y="14531"/>
                    <a:pt x="15666" y="14607"/>
                    <a:pt x="15507" y="14683"/>
                  </a:cubicBezTo>
                  <a:lnTo>
                    <a:pt x="15511" y="14682"/>
                  </a:lnTo>
                  <a:lnTo>
                    <a:pt x="15511" y="14682"/>
                  </a:lnTo>
                  <a:cubicBezTo>
                    <a:pt x="15405" y="14730"/>
                    <a:pt x="15299" y="14776"/>
                    <a:pt x="15193" y="14821"/>
                  </a:cubicBezTo>
                  <a:cubicBezTo>
                    <a:pt x="15100" y="14861"/>
                    <a:pt x="15004" y="14893"/>
                    <a:pt x="14909" y="14926"/>
                  </a:cubicBezTo>
                  <a:cubicBezTo>
                    <a:pt x="14616" y="15021"/>
                    <a:pt x="14323" y="15110"/>
                    <a:pt x="14021" y="15170"/>
                  </a:cubicBezTo>
                  <a:cubicBezTo>
                    <a:pt x="13843" y="15203"/>
                    <a:pt x="13666" y="15234"/>
                    <a:pt x="13491" y="15275"/>
                  </a:cubicBezTo>
                  <a:cubicBezTo>
                    <a:pt x="13331" y="15314"/>
                    <a:pt x="13172" y="15358"/>
                    <a:pt x="13010" y="15392"/>
                  </a:cubicBezTo>
                  <a:cubicBezTo>
                    <a:pt x="12900" y="15411"/>
                    <a:pt x="12789" y="15427"/>
                    <a:pt x="12678" y="15440"/>
                  </a:cubicBezTo>
                  <a:cubicBezTo>
                    <a:pt x="12571" y="15453"/>
                    <a:pt x="12463" y="15472"/>
                    <a:pt x="12356" y="15491"/>
                  </a:cubicBezTo>
                  <a:cubicBezTo>
                    <a:pt x="12247" y="15511"/>
                    <a:pt x="12139" y="15525"/>
                    <a:pt x="12030" y="15544"/>
                  </a:cubicBezTo>
                  <a:cubicBezTo>
                    <a:pt x="11914" y="15563"/>
                    <a:pt x="11799" y="15584"/>
                    <a:pt x="11683" y="15604"/>
                  </a:cubicBezTo>
                  <a:cubicBezTo>
                    <a:pt x="11605" y="15618"/>
                    <a:pt x="11526" y="15633"/>
                    <a:pt x="11447" y="15650"/>
                  </a:cubicBezTo>
                  <a:cubicBezTo>
                    <a:pt x="11371" y="15667"/>
                    <a:pt x="11296" y="15689"/>
                    <a:pt x="11219" y="15708"/>
                  </a:cubicBezTo>
                  <a:cubicBezTo>
                    <a:pt x="11185" y="15716"/>
                    <a:pt x="11149" y="15723"/>
                    <a:pt x="11115" y="15731"/>
                  </a:cubicBezTo>
                  <a:cubicBezTo>
                    <a:pt x="11167" y="15684"/>
                    <a:pt x="11218" y="15636"/>
                    <a:pt x="11269" y="15589"/>
                  </a:cubicBezTo>
                  <a:cubicBezTo>
                    <a:pt x="11344" y="15521"/>
                    <a:pt x="11422" y="15455"/>
                    <a:pt x="11498" y="15388"/>
                  </a:cubicBezTo>
                  <a:cubicBezTo>
                    <a:pt x="11801" y="15128"/>
                    <a:pt x="12086" y="14845"/>
                    <a:pt x="12404" y="14602"/>
                  </a:cubicBezTo>
                  <a:cubicBezTo>
                    <a:pt x="12722" y="14357"/>
                    <a:pt x="13030" y="14103"/>
                    <a:pt x="13351" y="13861"/>
                  </a:cubicBezTo>
                  <a:lnTo>
                    <a:pt x="13351" y="13861"/>
                  </a:lnTo>
                  <a:cubicBezTo>
                    <a:pt x="13344" y="13865"/>
                    <a:pt x="13338" y="13870"/>
                    <a:pt x="13331" y="13874"/>
                  </a:cubicBezTo>
                  <a:cubicBezTo>
                    <a:pt x="13747" y="13563"/>
                    <a:pt x="14149" y="13237"/>
                    <a:pt x="14563" y="12922"/>
                  </a:cubicBezTo>
                  <a:lnTo>
                    <a:pt x="14563" y="12922"/>
                  </a:lnTo>
                  <a:cubicBezTo>
                    <a:pt x="14562" y="12922"/>
                    <a:pt x="14562" y="12923"/>
                    <a:pt x="14562" y="12923"/>
                  </a:cubicBezTo>
                  <a:cubicBezTo>
                    <a:pt x="14582" y="12908"/>
                    <a:pt x="14602" y="12894"/>
                    <a:pt x="14622" y="12879"/>
                  </a:cubicBezTo>
                  <a:cubicBezTo>
                    <a:pt x="14626" y="12876"/>
                    <a:pt x="14629" y="12871"/>
                    <a:pt x="14634" y="12868"/>
                  </a:cubicBezTo>
                  <a:lnTo>
                    <a:pt x="14634" y="12868"/>
                  </a:lnTo>
                  <a:cubicBezTo>
                    <a:pt x="14633" y="12868"/>
                    <a:pt x="14633" y="12869"/>
                    <a:pt x="14632" y="12869"/>
                  </a:cubicBezTo>
                  <a:lnTo>
                    <a:pt x="14637" y="12865"/>
                  </a:lnTo>
                  <a:lnTo>
                    <a:pt x="14637" y="12865"/>
                  </a:lnTo>
                  <a:cubicBezTo>
                    <a:pt x="14636" y="12866"/>
                    <a:pt x="14635" y="12867"/>
                    <a:pt x="14634" y="12868"/>
                  </a:cubicBezTo>
                  <a:lnTo>
                    <a:pt x="14634" y="12868"/>
                  </a:lnTo>
                  <a:cubicBezTo>
                    <a:pt x="14636" y="12865"/>
                    <a:pt x="14638" y="12862"/>
                    <a:pt x="14640" y="12860"/>
                  </a:cubicBezTo>
                  <a:lnTo>
                    <a:pt x="14640" y="12860"/>
                  </a:lnTo>
                  <a:cubicBezTo>
                    <a:pt x="14639" y="12861"/>
                    <a:pt x="14638" y="12863"/>
                    <a:pt x="14637" y="12865"/>
                  </a:cubicBezTo>
                  <a:cubicBezTo>
                    <a:pt x="14677" y="12825"/>
                    <a:pt x="14717" y="12783"/>
                    <a:pt x="14758" y="12743"/>
                  </a:cubicBezTo>
                  <a:lnTo>
                    <a:pt x="14759" y="12743"/>
                  </a:lnTo>
                  <a:cubicBezTo>
                    <a:pt x="14760" y="12742"/>
                    <a:pt x="14762" y="12741"/>
                    <a:pt x="14762" y="12740"/>
                  </a:cubicBezTo>
                  <a:cubicBezTo>
                    <a:pt x="14762" y="12740"/>
                    <a:pt x="14762" y="12740"/>
                    <a:pt x="14762" y="12741"/>
                  </a:cubicBezTo>
                  <a:cubicBezTo>
                    <a:pt x="14762" y="12740"/>
                    <a:pt x="14762" y="12740"/>
                    <a:pt x="14763" y="12740"/>
                  </a:cubicBezTo>
                  <a:cubicBezTo>
                    <a:pt x="14967" y="12534"/>
                    <a:pt x="15174" y="12331"/>
                    <a:pt x="15377" y="12124"/>
                  </a:cubicBezTo>
                  <a:cubicBezTo>
                    <a:pt x="15417" y="12084"/>
                    <a:pt x="15457" y="12044"/>
                    <a:pt x="15497" y="12002"/>
                  </a:cubicBezTo>
                  <a:cubicBezTo>
                    <a:pt x="15498" y="12001"/>
                    <a:pt x="15499" y="12000"/>
                    <a:pt x="15500" y="11998"/>
                  </a:cubicBezTo>
                  <a:cubicBezTo>
                    <a:pt x="15567" y="11927"/>
                    <a:pt x="15632" y="11857"/>
                    <a:pt x="15698" y="11789"/>
                  </a:cubicBezTo>
                  <a:lnTo>
                    <a:pt x="15698" y="11789"/>
                  </a:lnTo>
                  <a:cubicBezTo>
                    <a:pt x="15660" y="11803"/>
                    <a:pt x="15623" y="11818"/>
                    <a:pt x="15585" y="11834"/>
                  </a:cubicBezTo>
                  <a:lnTo>
                    <a:pt x="15585" y="11834"/>
                  </a:lnTo>
                  <a:cubicBezTo>
                    <a:pt x="15586" y="11834"/>
                    <a:pt x="15587" y="11833"/>
                    <a:pt x="15587" y="11833"/>
                  </a:cubicBezTo>
                  <a:lnTo>
                    <a:pt x="15587" y="11833"/>
                  </a:lnTo>
                  <a:cubicBezTo>
                    <a:pt x="15520" y="11864"/>
                    <a:pt x="15451" y="11895"/>
                    <a:pt x="15383" y="11927"/>
                  </a:cubicBezTo>
                  <a:cubicBezTo>
                    <a:pt x="15380" y="11928"/>
                    <a:pt x="15378" y="11929"/>
                    <a:pt x="15376" y="11930"/>
                  </a:cubicBezTo>
                  <a:cubicBezTo>
                    <a:pt x="15368" y="11935"/>
                    <a:pt x="15360" y="11939"/>
                    <a:pt x="15352" y="11944"/>
                  </a:cubicBezTo>
                  <a:cubicBezTo>
                    <a:pt x="15275" y="11986"/>
                    <a:pt x="15200" y="12031"/>
                    <a:pt x="15124" y="12076"/>
                  </a:cubicBezTo>
                  <a:cubicBezTo>
                    <a:pt x="15052" y="12118"/>
                    <a:pt x="14979" y="12160"/>
                    <a:pt x="14906" y="12202"/>
                  </a:cubicBezTo>
                  <a:cubicBezTo>
                    <a:pt x="14845" y="12253"/>
                    <a:pt x="14785" y="12303"/>
                    <a:pt x="14723" y="12352"/>
                  </a:cubicBezTo>
                  <a:cubicBezTo>
                    <a:pt x="14597" y="12445"/>
                    <a:pt x="14465" y="12532"/>
                    <a:pt x="14340" y="12628"/>
                  </a:cubicBezTo>
                  <a:cubicBezTo>
                    <a:pt x="14215" y="12722"/>
                    <a:pt x="14093" y="12818"/>
                    <a:pt x="13970" y="12913"/>
                  </a:cubicBezTo>
                  <a:cubicBezTo>
                    <a:pt x="13715" y="13109"/>
                    <a:pt x="13465" y="13313"/>
                    <a:pt x="13208" y="13506"/>
                  </a:cubicBezTo>
                  <a:cubicBezTo>
                    <a:pt x="13213" y="13501"/>
                    <a:pt x="13220" y="13497"/>
                    <a:pt x="13226" y="13491"/>
                  </a:cubicBezTo>
                  <a:lnTo>
                    <a:pt x="13226" y="13491"/>
                  </a:lnTo>
                  <a:cubicBezTo>
                    <a:pt x="12876" y="13755"/>
                    <a:pt x="12538" y="14032"/>
                    <a:pt x="12191" y="14300"/>
                  </a:cubicBezTo>
                  <a:cubicBezTo>
                    <a:pt x="12032" y="14421"/>
                    <a:pt x="11880" y="14549"/>
                    <a:pt x="11733" y="14682"/>
                  </a:cubicBezTo>
                  <a:cubicBezTo>
                    <a:pt x="11580" y="14818"/>
                    <a:pt x="11433" y="14957"/>
                    <a:pt x="11277" y="15090"/>
                  </a:cubicBezTo>
                  <a:cubicBezTo>
                    <a:pt x="11236" y="15126"/>
                    <a:pt x="11195" y="15164"/>
                    <a:pt x="11154" y="15201"/>
                  </a:cubicBezTo>
                  <a:cubicBezTo>
                    <a:pt x="11218" y="15055"/>
                    <a:pt x="11281" y="14909"/>
                    <a:pt x="11337" y="14760"/>
                  </a:cubicBezTo>
                  <a:cubicBezTo>
                    <a:pt x="11408" y="14573"/>
                    <a:pt x="11480" y="14387"/>
                    <a:pt x="11555" y="14200"/>
                  </a:cubicBezTo>
                  <a:cubicBezTo>
                    <a:pt x="11626" y="14025"/>
                    <a:pt x="11693" y="13848"/>
                    <a:pt x="11760" y="13671"/>
                  </a:cubicBezTo>
                  <a:cubicBezTo>
                    <a:pt x="11831" y="13487"/>
                    <a:pt x="11901" y="13303"/>
                    <a:pt x="11960" y="13114"/>
                  </a:cubicBezTo>
                  <a:cubicBezTo>
                    <a:pt x="12018" y="12933"/>
                    <a:pt x="12072" y="12750"/>
                    <a:pt x="12133" y="12570"/>
                  </a:cubicBezTo>
                  <a:cubicBezTo>
                    <a:pt x="12206" y="12356"/>
                    <a:pt x="12287" y="12145"/>
                    <a:pt x="12366" y="11934"/>
                  </a:cubicBezTo>
                  <a:cubicBezTo>
                    <a:pt x="12444" y="11723"/>
                    <a:pt x="12522" y="11514"/>
                    <a:pt x="12613" y="11311"/>
                  </a:cubicBezTo>
                  <a:cubicBezTo>
                    <a:pt x="12723" y="11090"/>
                    <a:pt x="12849" y="10878"/>
                    <a:pt x="12974" y="10667"/>
                  </a:cubicBezTo>
                  <a:cubicBezTo>
                    <a:pt x="13093" y="10468"/>
                    <a:pt x="13209" y="10267"/>
                    <a:pt x="13331" y="10070"/>
                  </a:cubicBezTo>
                  <a:cubicBezTo>
                    <a:pt x="13484" y="9844"/>
                    <a:pt x="13644" y="9624"/>
                    <a:pt x="13824" y="9416"/>
                  </a:cubicBezTo>
                  <a:cubicBezTo>
                    <a:pt x="13909" y="9326"/>
                    <a:pt x="13996" y="9239"/>
                    <a:pt x="14086" y="9154"/>
                  </a:cubicBezTo>
                  <a:cubicBezTo>
                    <a:pt x="14140" y="9111"/>
                    <a:pt x="14194" y="9069"/>
                    <a:pt x="14251" y="9029"/>
                  </a:cubicBezTo>
                  <a:cubicBezTo>
                    <a:pt x="14470" y="8891"/>
                    <a:pt x="14693" y="8758"/>
                    <a:pt x="14926" y="8644"/>
                  </a:cubicBezTo>
                  <a:cubicBezTo>
                    <a:pt x="15080" y="8572"/>
                    <a:pt x="15233" y="8503"/>
                    <a:pt x="15391" y="8444"/>
                  </a:cubicBezTo>
                  <a:cubicBezTo>
                    <a:pt x="15469" y="8421"/>
                    <a:pt x="15547" y="8402"/>
                    <a:pt x="15626" y="8382"/>
                  </a:cubicBezTo>
                  <a:cubicBezTo>
                    <a:pt x="15759" y="8359"/>
                    <a:pt x="15890" y="8343"/>
                    <a:pt x="16025" y="8333"/>
                  </a:cubicBezTo>
                  <a:cubicBezTo>
                    <a:pt x="16068" y="8331"/>
                    <a:pt x="16112" y="8330"/>
                    <a:pt x="16155" y="8330"/>
                  </a:cubicBezTo>
                  <a:close/>
                  <a:moveTo>
                    <a:pt x="3771" y="16305"/>
                  </a:moveTo>
                  <a:cubicBezTo>
                    <a:pt x="3771" y="16305"/>
                    <a:pt x="3771" y="16305"/>
                    <a:pt x="3772" y="16306"/>
                  </a:cubicBezTo>
                  <a:lnTo>
                    <a:pt x="3772" y="16306"/>
                  </a:lnTo>
                  <a:cubicBezTo>
                    <a:pt x="3772" y="16305"/>
                    <a:pt x="3771" y="16305"/>
                    <a:pt x="3771" y="16305"/>
                  </a:cubicBezTo>
                  <a:close/>
                  <a:moveTo>
                    <a:pt x="2571" y="18860"/>
                  </a:moveTo>
                  <a:cubicBezTo>
                    <a:pt x="2574" y="18861"/>
                    <a:pt x="2576" y="18862"/>
                    <a:pt x="2579" y="18864"/>
                  </a:cubicBezTo>
                  <a:lnTo>
                    <a:pt x="2579" y="18864"/>
                  </a:lnTo>
                  <a:cubicBezTo>
                    <a:pt x="2576" y="18862"/>
                    <a:pt x="2574" y="18861"/>
                    <a:pt x="2571" y="18860"/>
                  </a:cubicBezTo>
                  <a:close/>
                  <a:moveTo>
                    <a:pt x="3221" y="13661"/>
                  </a:moveTo>
                  <a:cubicBezTo>
                    <a:pt x="3272" y="13661"/>
                    <a:pt x="3323" y="13661"/>
                    <a:pt x="3374" y="13663"/>
                  </a:cubicBezTo>
                  <a:cubicBezTo>
                    <a:pt x="3496" y="13666"/>
                    <a:pt x="3617" y="13671"/>
                    <a:pt x="3739" y="13674"/>
                  </a:cubicBezTo>
                  <a:cubicBezTo>
                    <a:pt x="3825" y="13680"/>
                    <a:pt x="3911" y="13684"/>
                    <a:pt x="3997" y="13695"/>
                  </a:cubicBezTo>
                  <a:cubicBezTo>
                    <a:pt x="4071" y="13703"/>
                    <a:pt x="4143" y="13716"/>
                    <a:pt x="4215" y="13730"/>
                  </a:cubicBezTo>
                  <a:cubicBezTo>
                    <a:pt x="4307" y="13752"/>
                    <a:pt x="4397" y="13774"/>
                    <a:pt x="4486" y="13800"/>
                  </a:cubicBezTo>
                  <a:cubicBezTo>
                    <a:pt x="4561" y="13822"/>
                    <a:pt x="4633" y="13846"/>
                    <a:pt x="4706" y="13869"/>
                  </a:cubicBezTo>
                  <a:lnTo>
                    <a:pt x="4705" y="13869"/>
                  </a:lnTo>
                  <a:cubicBezTo>
                    <a:pt x="4863" y="13923"/>
                    <a:pt x="5019" y="13979"/>
                    <a:pt x="5175" y="14040"/>
                  </a:cubicBezTo>
                  <a:cubicBezTo>
                    <a:pt x="5311" y="14096"/>
                    <a:pt x="5444" y="14158"/>
                    <a:pt x="5577" y="14220"/>
                  </a:cubicBezTo>
                  <a:lnTo>
                    <a:pt x="5577" y="14220"/>
                  </a:lnTo>
                  <a:cubicBezTo>
                    <a:pt x="5576" y="14220"/>
                    <a:pt x="5576" y="14220"/>
                    <a:pt x="5576" y="14220"/>
                  </a:cubicBezTo>
                  <a:lnTo>
                    <a:pt x="5576" y="14220"/>
                  </a:lnTo>
                  <a:cubicBezTo>
                    <a:pt x="5577" y="14220"/>
                    <a:pt x="5577" y="14220"/>
                    <a:pt x="5578" y="14221"/>
                  </a:cubicBezTo>
                  <a:lnTo>
                    <a:pt x="5578" y="14221"/>
                  </a:lnTo>
                  <a:cubicBezTo>
                    <a:pt x="5578" y="14221"/>
                    <a:pt x="5578" y="14221"/>
                    <a:pt x="5578" y="14221"/>
                  </a:cubicBezTo>
                  <a:lnTo>
                    <a:pt x="5578" y="14221"/>
                  </a:lnTo>
                  <a:cubicBezTo>
                    <a:pt x="5578" y="14221"/>
                    <a:pt x="5579" y="14221"/>
                    <a:pt x="5579" y="14221"/>
                  </a:cubicBezTo>
                  <a:lnTo>
                    <a:pt x="5579" y="14221"/>
                  </a:lnTo>
                  <a:cubicBezTo>
                    <a:pt x="5661" y="14264"/>
                    <a:pt x="5745" y="14306"/>
                    <a:pt x="5827" y="14351"/>
                  </a:cubicBezTo>
                  <a:cubicBezTo>
                    <a:pt x="5907" y="14397"/>
                    <a:pt x="5985" y="14444"/>
                    <a:pt x="6064" y="14493"/>
                  </a:cubicBezTo>
                  <a:cubicBezTo>
                    <a:pt x="6135" y="14542"/>
                    <a:pt x="6206" y="14591"/>
                    <a:pt x="6276" y="14645"/>
                  </a:cubicBezTo>
                  <a:cubicBezTo>
                    <a:pt x="6346" y="14698"/>
                    <a:pt x="6412" y="14756"/>
                    <a:pt x="6478" y="14813"/>
                  </a:cubicBezTo>
                  <a:cubicBezTo>
                    <a:pt x="6521" y="14853"/>
                    <a:pt x="6564" y="14892"/>
                    <a:pt x="6604" y="14934"/>
                  </a:cubicBezTo>
                  <a:cubicBezTo>
                    <a:pt x="6644" y="14979"/>
                    <a:pt x="6684" y="15022"/>
                    <a:pt x="6724" y="15066"/>
                  </a:cubicBezTo>
                  <a:cubicBezTo>
                    <a:pt x="6928" y="15315"/>
                    <a:pt x="7118" y="15573"/>
                    <a:pt x="7298" y="15840"/>
                  </a:cubicBezTo>
                  <a:cubicBezTo>
                    <a:pt x="7386" y="15979"/>
                    <a:pt x="7473" y="16121"/>
                    <a:pt x="7562" y="16261"/>
                  </a:cubicBezTo>
                  <a:cubicBezTo>
                    <a:pt x="7648" y="16396"/>
                    <a:pt x="7738" y="16527"/>
                    <a:pt x="7826" y="16660"/>
                  </a:cubicBezTo>
                  <a:lnTo>
                    <a:pt x="7826" y="16660"/>
                  </a:lnTo>
                  <a:cubicBezTo>
                    <a:pt x="7890" y="16761"/>
                    <a:pt x="7953" y="16863"/>
                    <a:pt x="8013" y="16969"/>
                  </a:cubicBezTo>
                  <a:cubicBezTo>
                    <a:pt x="8071" y="17069"/>
                    <a:pt x="8123" y="17175"/>
                    <a:pt x="8175" y="17280"/>
                  </a:cubicBezTo>
                  <a:cubicBezTo>
                    <a:pt x="8279" y="17483"/>
                    <a:pt x="8390" y="17681"/>
                    <a:pt x="8493" y="17884"/>
                  </a:cubicBezTo>
                  <a:cubicBezTo>
                    <a:pt x="8493" y="17884"/>
                    <a:pt x="8493" y="17883"/>
                    <a:pt x="8492" y="17882"/>
                  </a:cubicBezTo>
                  <a:lnTo>
                    <a:pt x="8492" y="17882"/>
                  </a:lnTo>
                  <a:cubicBezTo>
                    <a:pt x="8494" y="17885"/>
                    <a:pt x="8495" y="17887"/>
                    <a:pt x="8497" y="17890"/>
                  </a:cubicBezTo>
                  <a:cubicBezTo>
                    <a:pt x="8497" y="17891"/>
                    <a:pt x="8498" y="17892"/>
                    <a:pt x="8499" y="17895"/>
                  </a:cubicBezTo>
                  <a:cubicBezTo>
                    <a:pt x="8498" y="17894"/>
                    <a:pt x="8498" y="17892"/>
                    <a:pt x="8497" y="17891"/>
                  </a:cubicBezTo>
                  <a:lnTo>
                    <a:pt x="8497" y="17891"/>
                  </a:lnTo>
                  <a:cubicBezTo>
                    <a:pt x="8569" y="18041"/>
                    <a:pt x="8638" y="18193"/>
                    <a:pt x="8707" y="18346"/>
                  </a:cubicBezTo>
                  <a:cubicBezTo>
                    <a:pt x="8788" y="18526"/>
                    <a:pt x="8874" y="18704"/>
                    <a:pt x="8960" y="18884"/>
                  </a:cubicBezTo>
                  <a:cubicBezTo>
                    <a:pt x="9004" y="18976"/>
                    <a:pt x="9048" y="19070"/>
                    <a:pt x="9091" y="19164"/>
                  </a:cubicBezTo>
                  <a:cubicBezTo>
                    <a:pt x="9099" y="19180"/>
                    <a:pt x="9106" y="19195"/>
                    <a:pt x="9114" y="19211"/>
                  </a:cubicBezTo>
                  <a:cubicBezTo>
                    <a:pt x="9101" y="19204"/>
                    <a:pt x="9089" y="19196"/>
                    <a:pt x="9076" y="19189"/>
                  </a:cubicBezTo>
                  <a:cubicBezTo>
                    <a:pt x="8947" y="19119"/>
                    <a:pt x="8814" y="19052"/>
                    <a:pt x="8686" y="18976"/>
                  </a:cubicBezTo>
                  <a:cubicBezTo>
                    <a:pt x="8669" y="18965"/>
                    <a:pt x="8651" y="18954"/>
                    <a:pt x="8633" y="18942"/>
                  </a:cubicBezTo>
                  <a:cubicBezTo>
                    <a:pt x="8471" y="18843"/>
                    <a:pt x="8308" y="18744"/>
                    <a:pt x="8142" y="18651"/>
                  </a:cubicBezTo>
                  <a:cubicBezTo>
                    <a:pt x="8059" y="18604"/>
                    <a:pt x="7973" y="18561"/>
                    <a:pt x="7888" y="18513"/>
                  </a:cubicBezTo>
                  <a:cubicBezTo>
                    <a:pt x="7812" y="18470"/>
                    <a:pt x="7736" y="18424"/>
                    <a:pt x="7660" y="18377"/>
                  </a:cubicBezTo>
                  <a:cubicBezTo>
                    <a:pt x="7519" y="18287"/>
                    <a:pt x="7379" y="18197"/>
                    <a:pt x="7238" y="18109"/>
                  </a:cubicBezTo>
                  <a:cubicBezTo>
                    <a:pt x="7110" y="18029"/>
                    <a:pt x="6978" y="17952"/>
                    <a:pt x="6849" y="17874"/>
                  </a:cubicBezTo>
                  <a:cubicBezTo>
                    <a:pt x="6564" y="17703"/>
                    <a:pt x="6282" y="17529"/>
                    <a:pt x="5999" y="17357"/>
                  </a:cubicBezTo>
                  <a:cubicBezTo>
                    <a:pt x="5997" y="17355"/>
                    <a:pt x="5995" y="17355"/>
                    <a:pt x="5992" y="17354"/>
                  </a:cubicBezTo>
                  <a:cubicBezTo>
                    <a:pt x="5976" y="17345"/>
                    <a:pt x="5960" y="17337"/>
                    <a:pt x="5943" y="17329"/>
                  </a:cubicBezTo>
                  <a:cubicBezTo>
                    <a:pt x="5851" y="17282"/>
                    <a:pt x="5758" y="17234"/>
                    <a:pt x="5665" y="17188"/>
                  </a:cubicBezTo>
                  <a:cubicBezTo>
                    <a:pt x="5500" y="17103"/>
                    <a:pt x="5333" y="17020"/>
                    <a:pt x="5167" y="16938"/>
                  </a:cubicBezTo>
                  <a:cubicBezTo>
                    <a:pt x="4920" y="16813"/>
                    <a:pt x="4673" y="16687"/>
                    <a:pt x="4425" y="16565"/>
                  </a:cubicBezTo>
                  <a:cubicBezTo>
                    <a:pt x="4404" y="16557"/>
                    <a:pt x="4385" y="16548"/>
                    <a:pt x="4364" y="16539"/>
                  </a:cubicBezTo>
                  <a:cubicBezTo>
                    <a:pt x="4293" y="16510"/>
                    <a:pt x="4223" y="16481"/>
                    <a:pt x="4154" y="16452"/>
                  </a:cubicBezTo>
                  <a:lnTo>
                    <a:pt x="4154" y="16452"/>
                  </a:lnTo>
                  <a:cubicBezTo>
                    <a:pt x="4155" y="16453"/>
                    <a:pt x="4156" y="16454"/>
                    <a:pt x="4157" y="16455"/>
                  </a:cubicBezTo>
                  <a:cubicBezTo>
                    <a:pt x="4116" y="16438"/>
                    <a:pt x="4072" y="16422"/>
                    <a:pt x="4030" y="16405"/>
                  </a:cubicBezTo>
                  <a:lnTo>
                    <a:pt x="4030" y="16405"/>
                  </a:lnTo>
                  <a:cubicBezTo>
                    <a:pt x="4031" y="16405"/>
                    <a:pt x="4032" y="16406"/>
                    <a:pt x="4033" y="16406"/>
                  </a:cubicBezTo>
                  <a:lnTo>
                    <a:pt x="4033" y="16406"/>
                  </a:lnTo>
                  <a:cubicBezTo>
                    <a:pt x="3957" y="16376"/>
                    <a:pt x="3881" y="16347"/>
                    <a:pt x="3806" y="16318"/>
                  </a:cubicBezTo>
                  <a:cubicBezTo>
                    <a:pt x="3795" y="16313"/>
                    <a:pt x="3784" y="16309"/>
                    <a:pt x="3772" y="16306"/>
                  </a:cubicBezTo>
                  <a:lnTo>
                    <a:pt x="3772" y="16306"/>
                  </a:lnTo>
                  <a:cubicBezTo>
                    <a:pt x="3772" y="16306"/>
                    <a:pt x="3772" y="16306"/>
                    <a:pt x="3772" y="16306"/>
                  </a:cubicBezTo>
                  <a:cubicBezTo>
                    <a:pt x="3769" y="16304"/>
                    <a:pt x="3765" y="16304"/>
                    <a:pt x="3763" y="16303"/>
                  </a:cubicBezTo>
                  <a:cubicBezTo>
                    <a:pt x="3702" y="16281"/>
                    <a:pt x="3641" y="16261"/>
                    <a:pt x="3581" y="16239"/>
                  </a:cubicBezTo>
                  <a:lnTo>
                    <a:pt x="3581" y="16239"/>
                  </a:lnTo>
                  <a:cubicBezTo>
                    <a:pt x="3657" y="16290"/>
                    <a:pt x="3733" y="16343"/>
                    <a:pt x="3809" y="16393"/>
                  </a:cubicBezTo>
                  <a:cubicBezTo>
                    <a:pt x="3880" y="16443"/>
                    <a:pt x="3950" y="16489"/>
                    <a:pt x="4021" y="16540"/>
                  </a:cubicBezTo>
                  <a:cubicBezTo>
                    <a:pt x="4087" y="16588"/>
                    <a:pt x="4156" y="16636"/>
                    <a:pt x="4220" y="16687"/>
                  </a:cubicBezTo>
                  <a:cubicBezTo>
                    <a:pt x="4367" y="16784"/>
                    <a:pt x="4515" y="16879"/>
                    <a:pt x="4662" y="16975"/>
                  </a:cubicBezTo>
                  <a:cubicBezTo>
                    <a:pt x="4801" y="17063"/>
                    <a:pt x="4941" y="17150"/>
                    <a:pt x="5080" y="17236"/>
                  </a:cubicBezTo>
                  <a:cubicBezTo>
                    <a:pt x="5156" y="17284"/>
                    <a:pt x="5232" y="17332"/>
                    <a:pt x="5309" y="17380"/>
                  </a:cubicBezTo>
                  <a:cubicBezTo>
                    <a:pt x="5338" y="17400"/>
                    <a:pt x="5369" y="17419"/>
                    <a:pt x="5399" y="17440"/>
                  </a:cubicBezTo>
                  <a:cubicBezTo>
                    <a:pt x="5485" y="17486"/>
                    <a:pt x="5569" y="17533"/>
                    <a:pt x="5654" y="17581"/>
                  </a:cubicBezTo>
                  <a:cubicBezTo>
                    <a:pt x="5817" y="17675"/>
                    <a:pt x="5977" y="17778"/>
                    <a:pt x="6138" y="17876"/>
                  </a:cubicBezTo>
                  <a:cubicBezTo>
                    <a:pt x="6473" y="18080"/>
                    <a:pt x="6810" y="18278"/>
                    <a:pt x="7142" y="18485"/>
                  </a:cubicBezTo>
                  <a:cubicBezTo>
                    <a:pt x="7143" y="18485"/>
                    <a:pt x="7144" y="18485"/>
                    <a:pt x="7145" y="18486"/>
                  </a:cubicBezTo>
                  <a:cubicBezTo>
                    <a:pt x="7150" y="18489"/>
                    <a:pt x="7156" y="18492"/>
                    <a:pt x="7160" y="18496"/>
                  </a:cubicBezTo>
                  <a:lnTo>
                    <a:pt x="7160" y="18496"/>
                  </a:lnTo>
                  <a:cubicBezTo>
                    <a:pt x="7159" y="18495"/>
                    <a:pt x="7158" y="18494"/>
                    <a:pt x="7158" y="18494"/>
                  </a:cubicBezTo>
                  <a:lnTo>
                    <a:pt x="7158" y="18494"/>
                  </a:lnTo>
                  <a:cubicBezTo>
                    <a:pt x="7159" y="18495"/>
                    <a:pt x="7160" y="18496"/>
                    <a:pt x="7161" y="18496"/>
                  </a:cubicBezTo>
                  <a:cubicBezTo>
                    <a:pt x="7161" y="18496"/>
                    <a:pt x="7161" y="18496"/>
                    <a:pt x="7160" y="18496"/>
                  </a:cubicBezTo>
                  <a:lnTo>
                    <a:pt x="7160" y="18496"/>
                  </a:lnTo>
                  <a:cubicBezTo>
                    <a:pt x="7263" y="18563"/>
                    <a:pt x="7367" y="18631"/>
                    <a:pt x="7471" y="18696"/>
                  </a:cubicBezTo>
                  <a:cubicBezTo>
                    <a:pt x="7584" y="18765"/>
                    <a:pt x="7697" y="18831"/>
                    <a:pt x="7815" y="18892"/>
                  </a:cubicBezTo>
                  <a:cubicBezTo>
                    <a:pt x="8029" y="19005"/>
                    <a:pt x="8238" y="19132"/>
                    <a:pt x="8444" y="19259"/>
                  </a:cubicBezTo>
                  <a:cubicBezTo>
                    <a:pt x="8458" y="19268"/>
                    <a:pt x="8471" y="19276"/>
                    <a:pt x="8485" y="19285"/>
                  </a:cubicBezTo>
                  <a:cubicBezTo>
                    <a:pt x="8590" y="19352"/>
                    <a:pt x="8700" y="19409"/>
                    <a:pt x="8810" y="19466"/>
                  </a:cubicBezTo>
                  <a:cubicBezTo>
                    <a:pt x="8715" y="19459"/>
                    <a:pt x="8619" y="19455"/>
                    <a:pt x="8524" y="19455"/>
                  </a:cubicBezTo>
                  <a:cubicBezTo>
                    <a:pt x="8453" y="19455"/>
                    <a:pt x="8382" y="19458"/>
                    <a:pt x="8311" y="19462"/>
                  </a:cubicBezTo>
                  <a:cubicBezTo>
                    <a:pt x="8127" y="19476"/>
                    <a:pt x="7947" y="19510"/>
                    <a:pt x="7767" y="19549"/>
                  </a:cubicBezTo>
                  <a:cubicBezTo>
                    <a:pt x="7705" y="19561"/>
                    <a:pt x="7645" y="19569"/>
                    <a:pt x="7581" y="19573"/>
                  </a:cubicBezTo>
                  <a:lnTo>
                    <a:pt x="7575" y="19573"/>
                  </a:lnTo>
                  <a:cubicBezTo>
                    <a:pt x="7574" y="19573"/>
                    <a:pt x="7571" y="19573"/>
                    <a:pt x="7570" y="19574"/>
                  </a:cubicBezTo>
                  <a:lnTo>
                    <a:pt x="7563" y="19574"/>
                  </a:lnTo>
                  <a:cubicBezTo>
                    <a:pt x="7457" y="19582"/>
                    <a:pt x="7351" y="19596"/>
                    <a:pt x="7246" y="19607"/>
                  </a:cubicBezTo>
                  <a:cubicBezTo>
                    <a:pt x="7143" y="19617"/>
                    <a:pt x="7041" y="19625"/>
                    <a:pt x="6939" y="19636"/>
                  </a:cubicBezTo>
                  <a:cubicBezTo>
                    <a:pt x="6741" y="19659"/>
                    <a:pt x="6542" y="19681"/>
                    <a:pt x="6345" y="19697"/>
                  </a:cubicBezTo>
                  <a:cubicBezTo>
                    <a:pt x="6310" y="19698"/>
                    <a:pt x="6275" y="19699"/>
                    <a:pt x="6240" y="19699"/>
                  </a:cubicBezTo>
                  <a:cubicBezTo>
                    <a:pt x="6143" y="19699"/>
                    <a:pt x="6047" y="19695"/>
                    <a:pt x="5950" y="19695"/>
                  </a:cubicBezTo>
                  <a:cubicBezTo>
                    <a:pt x="5817" y="19693"/>
                    <a:pt x="5685" y="19693"/>
                    <a:pt x="5552" y="19685"/>
                  </a:cubicBezTo>
                  <a:cubicBezTo>
                    <a:pt x="5389" y="19671"/>
                    <a:pt x="5226" y="19648"/>
                    <a:pt x="5064" y="19620"/>
                  </a:cubicBezTo>
                  <a:cubicBezTo>
                    <a:pt x="4895" y="19592"/>
                    <a:pt x="4723" y="19565"/>
                    <a:pt x="4552" y="19536"/>
                  </a:cubicBezTo>
                  <a:cubicBezTo>
                    <a:pt x="4395" y="19504"/>
                    <a:pt x="4241" y="19465"/>
                    <a:pt x="4085" y="19428"/>
                  </a:cubicBezTo>
                  <a:cubicBezTo>
                    <a:pt x="3926" y="19389"/>
                    <a:pt x="3767" y="19348"/>
                    <a:pt x="3609" y="19302"/>
                  </a:cubicBezTo>
                  <a:cubicBezTo>
                    <a:pt x="3255" y="19181"/>
                    <a:pt x="2917" y="19026"/>
                    <a:pt x="2579" y="18864"/>
                  </a:cubicBezTo>
                  <a:lnTo>
                    <a:pt x="2579" y="18864"/>
                  </a:lnTo>
                  <a:cubicBezTo>
                    <a:pt x="2579" y="18864"/>
                    <a:pt x="2580" y="18864"/>
                    <a:pt x="2580" y="18864"/>
                  </a:cubicBezTo>
                  <a:cubicBezTo>
                    <a:pt x="2448" y="18798"/>
                    <a:pt x="2314" y="18734"/>
                    <a:pt x="2188" y="18657"/>
                  </a:cubicBezTo>
                  <a:cubicBezTo>
                    <a:pt x="2054" y="18576"/>
                    <a:pt x="1923" y="18495"/>
                    <a:pt x="1790" y="18413"/>
                  </a:cubicBezTo>
                  <a:cubicBezTo>
                    <a:pt x="1611" y="18289"/>
                    <a:pt x="1440" y="18154"/>
                    <a:pt x="1274" y="18014"/>
                  </a:cubicBezTo>
                  <a:cubicBezTo>
                    <a:pt x="1166" y="17911"/>
                    <a:pt x="1062" y="17803"/>
                    <a:pt x="962" y="17690"/>
                  </a:cubicBezTo>
                  <a:cubicBezTo>
                    <a:pt x="921" y="17637"/>
                    <a:pt x="882" y="17584"/>
                    <a:pt x="843" y="17529"/>
                  </a:cubicBezTo>
                  <a:cubicBezTo>
                    <a:pt x="779" y="17426"/>
                    <a:pt x="722" y="17322"/>
                    <a:pt x="668" y="17213"/>
                  </a:cubicBezTo>
                  <a:cubicBezTo>
                    <a:pt x="634" y="17140"/>
                    <a:pt x="603" y="17066"/>
                    <a:pt x="572" y="16990"/>
                  </a:cubicBezTo>
                  <a:cubicBezTo>
                    <a:pt x="517" y="16820"/>
                    <a:pt x="480" y="16646"/>
                    <a:pt x="442" y="16471"/>
                  </a:cubicBezTo>
                  <a:cubicBezTo>
                    <a:pt x="414" y="16321"/>
                    <a:pt x="389" y="16171"/>
                    <a:pt x="376" y="16021"/>
                  </a:cubicBezTo>
                  <a:cubicBezTo>
                    <a:pt x="373" y="15982"/>
                    <a:pt x="373" y="15944"/>
                    <a:pt x="373" y="15906"/>
                  </a:cubicBezTo>
                  <a:cubicBezTo>
                    <a:pt x="378" y="15848"/>
                    <a:pt x="385" y="15792"/>
                    <a:pt x="395" y="15735"/>
                  </a:cubicBezTo>
                  <a:cubicBezTo>
                    <a:pt x="408" y="15679"/>
                    <a:pt x="422" y="15625"/>
                    <a:pt x="440" y="15571"/>
                  </a:cubicBezTo>
                  <a:cubicBezTo>
                    <a:pt x="464" y="15503"/>
                    <a:pt x="491" y="15437"/>
                    <a:pt x="520" y="15370"/>
                  </a:cubicBezTo>
                  <a:cubicBezTo>
                    <a:pt x="544" y="15321"/>
                    <a:pt x="568" y="15272"/>
                    <a:pt x="595" y="15224"/>
                  </a:cubicBezTo>
                  <a:cubicBezTo>
                    <a:pt x="624" y="15174"/>
                    <a:pt x="653" y="15128"/>
                    <a:pt x="684" y="15081"/>
                  </a:cubicBezTo>
                  <a:cubicBezTo>
                    <a:pt x="819" y="14899"/>
                    <a:pt x="962" y="14722"/>
                    <a:pt x="1109" y="14549"/>
                  </a:cubicBezTo>
                  <a:cubicBezTo>
                    <a:pt x="1194" y="14454"/>
                    <a:pt x="1284" y="14364"/>
                    <a:pt x="1378" y="14278"/>
                  </a:cubicBezTo>
                  <a:cubicBezTo>
                    <a:pt x="1468" y="14207"/>
                    <a:pt x="1558" y="14138"/>
                    <a:pt x="1651" y="14073"/>
                  </a:cubicBezTo>
                  <a:cubicBezTo>
                    <a:pt x="1726" y="14025"/>
                    <a:pt x="1803" y="13979"/>
                    <a:pt x="1880" y="13936"/>
                  </a:cubicBezTo>
                  <a:cubicBezTo>
                    <a:pt x="1920" y="13917"/>
                    <a:pt x="1960" y="13896"/>
                    <a:pt x="2002" y="13879"/>
                  </a:cubicBezTo>
                  <a:cubicBezTo>
                    <a:pt x="2044" y="13863"/>
                    <a:pt x="2086" y="13846"/>
                    <a:pt x="2129" y="13829"/>
                  </a:cubicBezTo>
                  <a:cubicBezTo>
                    <a:pt x="2191" y="13808"/>
                    <a:pt x="2254" y="13787"/>
                    <a:pt x="2318" y="13770"/>
                  </a:cubicBezTo>
                  <a:cubicBezTo>
                    <a:pt x="2384" y="13753"/>
                    <a:pt x="2449" y="13738"/>
                    <a:pt x="2514" y="13724"/>
                  </a:cubicBezTo>
                  <a:cubicBezTo>
                    <a:pt x="2665" y="13699"/>
                    <a:pt x="2815" y="13680"/>
                    <a:pt x="2968" y="13666"/>
                  </a:cubicBezTo>
                  <a:cubicBezTo>
                    <a:pt x="3052" y="13663"/>
                    <a:pt x="3137" y="13661"/>
                    <a:pt x="3221" y="13661"/>
                  </a:cubicBezTo>
                  <a:close/>
                  <a:moveTo>
                    <a:pt x="7573" y="19943"/>
                  </a:moveTo>
                  <a:lnTo>
                    <a:pt x="7573" y="19943"/>
                  </a:lnTo>
                  <a:cubicBezTo>
                    <a:pt x="7571" y="19943"/>
                    <a:pt x="7570" y="19943"/>
                    <a:pt x="7569" y="19943"/>
                  </a:cubicBezTo>
                  <a:lnTo>
                    <a:pt x="7569" y="19943"/>
                  </a:lnTo>
                  <a:cubicBezTo>
                    <a:pt x="7570" y="19943"/>
                    <a:pt x="7571" y="19943"/>
                    <a:pt x="7573" y="19943"/>
                  </a:cubicBezTo>
                  <a:close/>
                  <a:moveTo>
                    <a:pt x="3158" y="21775"/>
                  </a:moveTo>
                  <a:cubicBezTo>
                    <a:pt x="3157" y="21775"/>
                    <a:pt x="3157" y="21775"/>
                    <a:pt x="3157" y="21775"/>
                  </a:cubicBezTo>
                  <a:cubicBezTo>
                    <a:pt x="3157" y="21775"/>
                    <a:pt x="3157" y="21775"/>
                    <a:pt x="3158" y="21775"/>
                  </a:cubicBezTo>
                  <a:close/>
                  <a:moveTo>
                    <a:pt x="1771" y="22157"/>
                  </a:moveTo>
                  <a:cubicBezTo>
                    <a:pt x="1769" y="22158"/>
                    <a:pt x="1767" y="22160"/>
                    <a:pt x="1765" y="22161"/>
                  </a:cubicBezTo>
                  <a:cubicBezTo>
                    <a:pt x="1767" y="22160"/>
                    <a:pt x="1769" y="22159"/>
                    <a:pt x="1771" y="22157"/>
                  </a:cubicBezTo>
                  <a:close/>
                  <a:moveTo>
                    <a:pt x="17829" y="25171"/>
                  </a:moveTo>
                  <a:lnTo>
                    <a:pt x="17829" y="25171"/>
                  </a:lnTo>
                  <a:cubicBezTo>
                    <a:pt x="17825" y="25174"/>
                    <a:pt x="17821" y="25177"/>
                    <a:pt x="17817" y="25180"/>
                  </a:cubicBezTo>
                  <a:cubicBezTo>
                    <a:pt x="17821" y="25177"/>
                    <a:pt x="17825" y="25174"/>
                    <a:pt x="17829" y="25171"/>
                  </a:cubicBezTo>
                  <a:close/>
                  <a:moveTo>
                    <a:pt x="13802" y="25856"/>
                  </a:moveTo>
                  <a:lnTo>
                    <a:pt x="13802" y="25856"/>
                  </a:lnTo>
                  <a:cubicBezTo>
                    <a:pt x="13803" y="25856"/>
                    <a:pt x="13804" y="25856"/>
                    <a:pt x="13805" y="25856"/>
                  </a:cubicBezTo>
                  <a:lnTo>
                    <a:pt x="13805" y="25856"/>
                  </a:lnTo>
                  <a:cubicBezTo>
                    <a:pt x="13804" y="25856"/>
                    <a:pt x="13803" y="25856"/>
                    <a:pt x="13802" y="25856"/>
                  </a:cubicBezTo>
                  <a:close/>
                  <a:moveTo>
                    <a:pt x="16420" y="20386"/>
                  </a:moveTo>
                  <a:cubicBezTo>
                    <a:pt x="16507" y="20391"/>
                    <a:pt x="16593" y="20395"/>
                    <a:pt x="16682" y="20404"/>
                  </a:cubicBezTo>
                  <a:cubicBezTo>
                    <a:pt x="16754" y="20410"/>
                    <a:pt x="16827" y="20421"/>
                    <a:pt x="16900" y="20431"/>
                  </a:cubicBezTo>
                  <a:cubicBezTo>
                    <a:pt x="17014" y="20450"/>
                    <a:pt x="17129" y="20471"/>
                    <a:pt x="17241" y="20502"/>
                  </a:cubicBezTo>
                  <a:cubicBezTo>
                    <a:pt x="17296" y="20518"/>
                    <a:pt x="17350" y="20537"/>
                    <a:pt x="17403" y="20559"/>
                  </a:cubicBezTo>
                  <a:cubicBezTo>
                    <a:pt x="17561" y="20631"/>
                    <a:pt x="17713" y="20710"/>
                    <a:pt x="17863" y="20797"/>
                  </a:cubicBezTo>
                  <a:cubicBezTo>
                    <a:pt x="17995" y="20881"/>
                    <a:pt x="18126" y="20968"/>
                    <a:pt x="18253" y="21062"/>
                  </a:cubicBezTo>
                  <a:cubicBezTo>
                    <a:pt x="18301" y="21102"/>
                    <a:pt x="18346" y="21143"/>
                    <a:pt x="18390" y="21188"/>
                  </a:cubicBezTo>
                  <a:cubicBezTo>
                    <a:pt x="18460" y="21263"/>
                    <a:pt x="18523" y="21343"/>
                    <a:pt x="18588" y="21423"/>
                  </a:cubicBezTo>
                  <a:cubicBezTo>
                    <a:pt x="18649" y="21498"/>
                    <a:pt x="18709" y="21572"/>
                    <a:pt x="18766" y="21648"/>
                  </a:cubicBezTo>
                  <a:cubicBezTo>
                    <a:pt x="18798" y="21692"/>
                    <a:pt x="18828" y="21737"/>
                    <a:pt x="18856" y="21784"/>
                  </a:cubicBezTo>
                  <a:cubicBezTo>
                    <a:pt x="18912" y="21893"/>
                    <a:pt x="18962" y="22006"/>
                    <a:pt x="19006" y="22122"/>
                  </a:cubicBezTo>
                  <a:cubicBezTo>
                    <a:pt x="19039" y="22219"/>
                    <a:pt x="19067" y="22319"/>
                    <a:pt x="19091" y="22419"/>
                  </a:cubicBezTo>
                  <a:cubicBezTo>
                    <a:pt x="19115" y="22525"/>
                    <a:pt x="19134" y="22628"/>
                    <a:pt x="19147" y="22734"/>
                  </a:cubicBezTo>
                  <a:cubicBezTo>
                    <a:pt x="19151" y="22785"/>
                    <a:pt x="19156" y="22837"/>
                    <a:pt x="19157" y="22887"/>
                  </a:cubicBezTo>
                  <a:cubicBezTo>
                    <a:pt x="19155" y="22916"/>
                    <a:pt x="19153" y="22944"/>
                    <a:pt x="19148" y="22972"/>
                  </a:cubicBezTo>
                  <a:cubicBezTo>
                    <a:pt x="19127" y="23077"/>
                    <a:pt x="19100" y="23180"/>
                    <a:pt x="19071" y="23283"/>
                  </a:cubicBezTo>
                  <a:cubicBezTo>
                    <a:pt x="19027" y="23429"/>
                    <a:pt x="18979" y="23573"/>
                    <a:pt x="18928" y="23717"/>
                  </a:cubicBezTo>
                  <a:cubicBezTo>
                    <a:pt x="18884" y="23849"/>
                    <a:pt x="18839" y="23981"/>
                    <a:pt x="18786" y="24111"/>
                  </a:cubicBezTo>
                  <a:cubicBezTo>
                    <a:pt x="18764" y="24154"/>
                    <a:pt x="18741" y="24198"/>
                    <a:pt x="18717" y="24240"/>
                  </a:cubicBezTo>
                  <a:cubicBezTo>
                    <a:pt x="18693" y="24276"/>
                    <a:pt x="18668" y="24312"/>
                    <a:pt x="18641" y="24345"/>
                  </a:cubicBezTo>
                  <a:cubicBezTo>
                    <a:pt x="18541" y="24469"/>
                    <a:pt x="18442" y="24592"/>
                    <a:pt x="18344" y="24716"/>
                  </a:cubicBezTo>
                  <a:lnTo>
                    <a:pt x="18350" y="24709"/>
                  </a:lnTo>
                  <a:lnTo>
                    <a:pt x="18350" y="24709"/>
                  </a:lnTo>
                  <a:cubicBezTo>
                    <a:pt x="18302" y="24767"/>
                    <a:pt x="18250" y="24822"/>
                    <a:pt x="18197" y="24874"/>
                  </a:cubicBezTo>
                  <a:cubicBezTo>
                    <a:pt x="18085" y="24980"/>
                    <a:pt x="17961" y="25075"/>
                    <a:pt x="17836" y="25166"/>
                  </a:cubicBezTo>
                  <a:cubicBezTo>
                    <a:pt x="17834" y="25168"/>
                    <a:pt x="17832" y="25170"/>
                    <a:pt x="17829" y="25171"/>
                  </a:cubicBezTo>
                  <a:lnTo>
                    <a:pt x="17829" y="25171"/>
                  </a:lnTo>
                  <a:cubicBezTo>
                    <a:pt x="17830" y="25171"/>
                    <a:pt x="17830" y="25171"/>
                    <a:pt x="17831" y="25171"/>
                  </a:cubicBezTo>
                  <a:lnTo>
                    <a:pt x="17831" y="25171"/>
                  </a:lnTo>
                  <a:cubicBezTo>
                    <a:pt x="17736" y="25237"/>
                    <a:pt x="17639" y="25300"/>
                    <a:pt x="17540" y="25363"/>
                  </a:cubicBezTo>
                  <a:cubicBezTo>
                    <a:pt x="17435" y="25429"/>
                    <a:pt x="17330" y="25497"/>
                    <a:pt x="17222" y="25557"/>
                  </a:cubicBezTo>
                  <a:cubicBezTo>
                    <a:pt x="17079" y="25633"/>
                    <a:pt x="16934" y="25702"/>
                    <a:pt x="16783" y="25761"/>
                  </a:cubicBezTo>
                  <a:cubicBezTo>
                    <a:pt x="16523" y="25854"/>
                    <a:pt x="16258" y="25945"/>
                    <a:pt x="15990" y="26010"/>
                  </a:cubicBezTo>
                  <a:cubicBezTo>
                    <a:pt x="15890" y="26032"/>
                    <a:pt x="15790" y="26045"/>
                    <a:pt x="15689" y="26057"/>
                  </a:cubicBezTo>
                  <a:cubicBezTo>
                    <a:pt x="15594" y="26066"/>
                    <a:pt x="15497" y="26070"/>
                    <a:pt x="15402" y="26070"/>
                  </a:cubicBezTo>
                  <a:cubicBezTo>
                    <a:pt x="15388" y="26070"/>
                    <a:pt x="15375" y="26070"/>
                    <a:pt x="15362" y="26069"/>
                  </a:cubicBezTo>
                  <a:cubicBezTo>
                    <a:pt x="15257" y="26064"/>
                    <a:pt x="15153" y="26052"/>
                    <a:pt x="15048" y="26036"/>
                  </a:cubicBezTo>
                  <a:lnTo>
                    <a:pt x="15048" y="26036"/>
                  </a:lnTo>
                  <a:cubicBezTo>
                    <a:pt x="15056" y="26037"/>
                    <a:pt x="15064" y="26039"/>
                    <a:pt x="15072" y="26040"/>
                  </a:cubicBezTo>
                  <a:cubicBezTo>
                    <a:pt x="14859" y="26005"/>
                    <a:pt x="14648" y="25968"/>
                    <a:pt x="14436" y="25940"/>
                  </a:cubicBezTo>
                  <a:cubicBezTo>
                    <a:pt x="14225" y="25913"/>
                    <a:pt x="14014" y="25889"/>
                    <a:pt x="13805" y="25856"/>
                  </a:cubicBezTo>
                  <a:lnTo>
                    <a:pt x="13805" y="25856"/>
                  </a:lnTo>
                  <a:cubicBezTo>
                    <a:pt x="13811" y="25857"/>
                    <a:pt x="13816" y="25858"/>
                    <a:pt x="13821" y="25859"/>
                  </a:cubicBezTo>
                  <a:lnTo>
                    <a:pt x="13821" y="25859"/>
                  </a:lnTo>
                  <a:cubicBezTo>
                    <a:pt x="13780" y="25852"/>
                    <a:pt x="13738" y="25845"/>
                    <a:pt x="13696" y="25838"/>
                  </a:cubicBezTo>
                  <a:cubicBezTo>
                    <a:pt x="13681" y="25836"/>
                    <a:pt x="13665" y="25833"/>
                    <a:pt x="13649" y="25830"/>
                  </a:cubicBezTo>
                  <a:cubicBezTo>
                    <a:pt x="13624" y="25826"/>
                    <a:pt x="13598" y="25822"/>
                    <a:pt x="13572" y="25818"/>
                  </a:cubicBezTo>
                  <a:cubicBezTo>
                    <a:pt x="13486" y="25803"/>
                    <a:pt x="13399" y="25789"/>
                    <a:pt x="13312" y="25774"/>
                  </a:cubicBezTo>
                  <a:cubicBezTo>
                    <a:pt x="13142" y="25744"/>
                    <a:pt x="12974" y="25712"/>
                    <a:pt x="12806" y="25670"/>
                  </a:cubicBezTo>
                  <a:cubicBezTo>
                    <a:pt x="12646" y="25631"/>
                    <a:pt x="12486" y="25601"/>
                    <a:pt x="12321" y="25580"/>
                  </a:cubicBezTo>
                  <a:cubicBezTo>
                    <a:pt x="12157" y="25558"/>
                    <a:pt x="11991" y="25546"/>
                    <a:pt x="11825" y="25526"/>
                  </a:cubicBezTo>
                  <a:cubicBezTo>
                    <a:pt x="11747" y="25516"/>
                    <a:pt x="11669" y="25510"/>
                    <a:pt x="11591" y="25503"/>
                  </a:cubicBezTo>
                  <a:cubicBezTo>
                    <a:pt x="11616" y="25490"/>
                    <a:pt x="11640" y="25475"/>
                    <a:pt x="11665" y="25461"/>
                  </a:cubicBezTo>
                  <a:cubicBezTo>
                    <a:pt x="11842" y="25367"/>
                    <a:pt x="12024" y="25282"/>
                    <a:pt x="12204" y="25191"/>
                  </a:cubicBezTo>
                  <a:cubicBezTo>
                    <a:pt x="12364" y="25112"/>
                    <a:pt x="12523" y="25031"/>
                    <a:pt x="12684" y="24955"/>
                  </a:cubicBezTo>
                  <a:lnTo>
                    <a:pt x="12684" y="24955"/>
                  </a:lnTo>
                  <a:cubicBezTo>
                    <a:pt x="12677" y="24957"/>
                    <a:pt x="12669" y="24961"/>
                    <a:pt x="12662" y="24964"/>
                  </a:cubicBezTo>
                  <a:cubicBezTo>
                    <a:pt x="12796" y="24903"/>
                    <a:pt x="12933" y="24846"/>
                    <a:pt x="13061" y="24774"/>
                  </a:cubicBezTo>
                  <a:cubicBezTo>
                    <a:pt x="13185" y="24705"/>
                    <a:pt x="13304" y="24630"/>
                    <a:pt x="13423" y="24554"/>
                  </a:cubicBezTo>
                  <a:cubicBezTo>
                    <a:pt x="13611" y="24437"/>
                    <a:pt x="13802" y="24328"/>
                    <a:pt x="13999" y="24225"/>
                  </a:cubicBezTo>
                  <a:cubicBezTo>
                    <a:pt x="14201" y="24119"/>
                    <a:pt x="14404" y="24013"/>
                    <a:pt x="14610" y="23915"/>
                  </a:cubicBezTo>
                  <a:cubicBezTo>
                    <a:pt x="14663" y="23890"/>
                    <a:pt x="14716" y="23865"/>
                    <a:pt x="14768" y="23839"/>
                  </a:cubicBezTo>
                  <a:cubicBezTo>
                    <a:pt x="14886" y="23766"/>
                    <a:pt x="15004" y="23694"/>
                    <a:pt x="15122" y="23624"/>
                  </a:cubicBezTo>
                  <a:cubicBezTo>
                    <a:pt x="15228" y="23561"/>
                    <a:pt x="15333" y="23498"/>
                    <a:pt x="15439" y="23435"/>
                  </a:cubicBezTo>
                  <a:cubicBezTo>
                    <a:pt x="15523" y="23386"/>
                    <a:pt x="15610" y="23339"/>
                    <a:pt x="15695" y="23290"/>
                  </a:cubicBezTo>
                  <a:cubicBezTo>
                    <a:pt x="15864" y="23192"/>
                    <a:pt x="16034" y="23096"/>
                    <a:pt x="16205" y="23000"/>
                  </a:cubicBezTo>
                  <a:cubicBezTo>
                    <a:pt x="16350" y="22919"/>
                    <a:pt x="16496" y="22839"/>
                    <a:pt x="16640" y="22758"/>
                  </a:cubicBezTo>
                  <a:cubicBezTo>
                    <a:pt x="16677" y="22737"/>
                    <a:pt x="16712" y="22718"/>
                    <a:pt x="16748" y="22697"/>
                  </a:cubicBezTo>
                  <a:cubicBezTo>
                    <a:pt x="16748" y="22688"/>
                    <a:pt x="16747" y="22678"/>
                    <a:pt x="16744" y="22669"/>
                  </a:cubicBezTo>
                  <a:cubicBezTo>
                    <a:pt x="16695" y="22684"/>
                    <a:pt x="16645" y="22700"/>
                    <a:pt x="16596" y="22716"/>
                  </a:cubicBezTo>
                  <a:cubicBezTo>
                    <a:pt x="16593" y="22716"/>
                    <a:pt x="16592" y="22717"/>
                    <a:pt x="16591" y="22718"/>
                  </a:cubicBezTo>
                  <a:cubicBezTo>
                    <a:pt x="16483" y="22758"/>
                    <a:pt x="16375" y="22799"/>
                    <a:pt x="16266" y="22840"/>
                  </a:cubicBezTo>
                  <a:cubicBezTo>
                    <a:pt x="15933" y="22966"/>
                    <a:pt x="15599" y="23095"/>
                    <a:pt x="15268" y="23227"/>
                  </a:cubicBezTo>
                  <a:cubicBezTo>
                    <a:pt x="15102" y="23291"/>
                    <a:pt x="14938" y="23356"/>
                    <a:pt x="14773" y="23421"/>
                  </a:cubicBezTo>
                  <a:cubicBezTo>
                    <a:pt x="14738" y="23439"/>
                    <a:pt x="14701" y="23458"/>
                    <a:pt x="14666" y="23477"/>
                  </a:cubicBezTo>
                  <a:cubicBezTo>
                    <a:pt x="14492" y="23565"/>
                    <a:pt x="14313" y="23645"/>
                    <a:pt x="14140" y="23734"/>
                  </a:cubicBezTo>
                  <a:cubicBezTo>
                    <a:pt x="13965" y="23825"/>
                    <a:pt x="13787" y="23914"/>
                    <a:pt x="13616" y="24010"/>
                  </a:cubicBezTo>
                  <a:cubicBezTo>
                    <a:pt x="13442" y="24106"/>
                    <a:pt x="13274" y="24210"/>
                    <a:pt x="13107" y="24318"/>
                  </a:cubicBezTo>
                  <a:cubicBezTo>
                    <a:pt x="13109" y="24316"/>
                    <a:pt x="13112" y="24315"/>
                    <a:pt x="13114" y="24314"/>
                  </a:cubicBezTo>
                  <a:lnTo>
                    <a:pt x="13114" y="24314"/>
                  </a:lnTo>
                  <a:cubicBezTo>
                    <a:pt x="13108" y="24318"/>
                    <a:pt x="13104" y="24320"/>
                    <a:pt x="13098" y="24323"/>
                  </a:cubicBezTo>
                  <a:cubicBezTo>
                    <a:pt x="13097" y="24324"/>
                    <a:pt x="13094" y="24326"/>
                    <a:pt x="13093" y="24327"/>
                  </a:cubicBezTo>
                  <a:cubicBezTo>
                    <a:pt x="13094" y="24327"/>
                    <a:pt x="13094" y="24326"/>
                    <a:pt x="13096" y="24326"/>
                  </a:cubicBezTo>
                  <a:lnTo>
                    <a:pt x="13096" y="24326"/>
                  </a:lnTo>
                  <a:cubicBezTo>
                    <a:pt x="13026" y="24368"/>
                    <a:pt x="12956" y="24414"/>
                    <a:pt x="12883" y="24449"/>
                  </a:cubicBezTo>
                  <a:cubicBezTo>
                    <a:pt x="12807" y="24488"/>
                    <a:pt x="12733" y="24525"/>
                    <a:pt x="12658" y="24560"/>
                  </a:cubicBezTo>
                  <a:cubicBezTo>
                    <a:pt x="12659" y="24559"/>
                    <a:pt x="12660" y="24559"/>
                    <a:pt x="12662" y="24557"/>
                  </a:cubicBezTo>
                  <a:lnTo>
                    <a:pt x="12662" y="24557"/>
                  </a:lnTo>
                  <a:cubicBezTo>
                    <a:pt x="12628" y="24574"/>
                    <a:pt x="12592" y="24590"/>
                    <a:pt x="12558" y="24606"/>
                  </a:cubicBezTo>
                  <a:cubicBezTo>
                    <a:pt x="12383" y="24686"/>
                    <a:pt x="12214" y="24775"/>
                    <a:pt x="12042" y="24860"/>
                  </a:cubicBezTo>
                  <a:cubicBezTo>
                    <a:pt x="11857" y="24952"/>
                    <a:pt x="11670" y="25040"/>
                    <a:pt x="11487" y="25137"/>
                  </a:cubicBezTo>
                  <a:cubicBezTo>
                    <a:pt x="11436" y="25164"/>
                    <a:pt x="11387" y="25192"/>
                    <a:pt x="11338" y="25221"/>
                  </a:cubicBezTo>
                  <a:cubicBezTo>
                    <a:pt x="11401" y="25124"/>
                    <a:pt x="11462" y="25024"/>
                    <a:pt x="11518" y="24924"/>
                  </a:cubicBezTo>
                  <a:cubicBezTo>
                    <a:pt x="11598" y="24783"/>
                    <a:pt x="11666" y="24639"/>
                    <a:pt x="11730" y="24489"/>
                  </a:cubicBezTo>
                  <a:cubicBezTo>
                    <a:pt x="11797" y="24345"/>
                    <a:pt x="11870" y="24203"/>
                    <a:pt x="11941" y="24060"/>
                  </a:cubicBezTo>
                  <a:cubicBezTo>
                    <a:pt x="12013" y="23919"/>
                    <a:pt x="12092" y="23779"/>
                    <a:pt x="12166" y="23637"/>
                  </a:cubicBezTo>
                  <a:cubicBezTo>
                    <a:pt x="12245" y="23489"/>
                    <a:pt x="12315" y="23337"/>
                    <a:pt x="12397" y="23188"/>
                  </a:cubicBezTo>
                  <a:cubicBezTo>
                    <a:pt x="12472" y="23050"/>
                    <a:pt x="12551" y="22913"/>
                    <a:pt x="12632" y="22779"/>
                  </a:cubicBezTo>
                  <a:cubicBezTo>
                    <a:pt x="12695" y="22679"/>
                    <a:pt x="12759" y="22583"/>
                    <a:pt x="12829" y="22489"/>
                  </a:cubicBezTo>
                  <a:cubicBezTo>
                    <a:pt x="12955" y="22338"/>
                    <a:pt x="13085" y="22192"/>
                    <a:pt x="13217" y="22044"/>
                  </a:cubicBezTo>
                  <a:cubicBezTo>
                    <a:pt x="13340" y="21907"/>
                    <a:pt x="13467" y="21775"/>
                    <a:pt x="13598" y="21644"/>
                  </a:cubicBezTo>
                  <a:cubicBezTo>
                    <a:pt x="13799" y="21458"/>
                    <a:pt x="14005" y="21279"/>
                    <a:pt x="14226" y="21116"/>
                  </a:cubicBezTo>
                  <a:cubicBezTo>
                    <a:pt x="14295" y="21069"/>
                    <a:pt x="14365" y="21023"/>
                    <a:pt x="14436" y="20980"/>
                  </a:cubicBezTo>
                  <a:cubicBezTo>
                    <a:pt x="14499" y="20941"/>
                    <a:pt x="14562" y="20907"/>
                    <a:pt x="14627" y="20871"/>
                  </a:cubicBezTo>
                  <a:cubicBezTo>
                    <a:pt x="14818" y="20777"/>
                    <a:pt x="15012" y="20694"/>
                    <a:pt x="15209" y="20615"/>
                  </a:cubicBezTo>
                  <a:cubicBezTo>
                    <a:pt x="15298" y="20583"/>
                    <a:pt x="15386" y="20553"/>
                    <a:pt x="15476" y="20526"/>
                  </a:cubicBezTo>
                  <a:cubicBezTo>
                    <a:pt x="15557" y="20502"/>
                    <a:pt x="15642" y="20480"/>
                    <a:pt x="15724" y="20458"/>
                  </a:cubicBezTo>
                  <a:cubicBezTo>
                    <a:pt x="15783" y="20446"/>
                    <a:pt x="15842" y="20430"/>
                    <a:pt x="15902" y="20422"/>
                  </a:cubicBezTo>
                  <a:cubicBezTo>
                    <a:pt x="15962" y="20414"/>
                    <a:pt x="16022" y="20406"/>
                    <a:pt x="16082" y="20397"/>
                  </a:cubicBezTo>
                  <a:cubicBezTo>
                    <a:pt x="16142" y="20393"/>
                    <a:pt x="16200" y="20386"/>
                    <a:pt x="16258" y="20386"/>
                  </a:cubicBezTo>
                  <a:close/>
                  <a:moveTo>
                    <a:pt x="13628" y="26203"/>
                  </a:moveTo>
                  <a:cubicBezTo>
                    <a:pt x="13629" y="26203"/>
                    <a:pt x="13630" y="26203"/>
                    <a:pt x="13631" y="26203"/>
                  </a:cubicBezTo>
                  <a:cubicBezTo>
                    <a:pt x="13630" y="26203"/>
                    <a:pt x="13629" y="26203"/>
                    <a:pt x="13628" y="26203"/>
                  </a:cubicBezTo>
                  <a:close/>
                  <a:moveTo>
                    <a:pt x="14678" y="26347"/>
                  </a:moveTo>
                  <a:lnTo>
                    <a:pt x="14678" y="26347"/>
                  </a:lnTo>
                  <a:cubicBezTo>
                    <a:pt x="14682" y="26348"/>
                    <a:pt x="14686" y="26349"/>
                    <a:pt x="14690" y="26349"/>
                  </a:cubicBezTo>
                  <a:lnTo>
                    <a:pt x="14690" y="26349"/>
                  </a:lnTo>
                  <a:cubicBezTo>
                    <a:pt x="14686" y="26349"/>
                    <a:pt x="14682" y="26348"/>
                    <a:pt x="14678" y="26347"/>
                  </a:cubicBezTo>
                  <a:close/>
                  <a:moveTo>
                    <a:pt x="3288" y="21773"/>
                  </a:moveTo>
                  <a:cubicBezTo>
                    <a:pt x="3390" y="21773"/>
                    <a:pt x="3491" y="21776"/>
                    <a:pt x="3593" y="21783"/>
                  </a:cubicBezTo>
                  <a:cubicBezTo>
                    <a:pt x="3733" y="21794"/>
                    <a:pt x="3872" y="21807"/>
                    <a:pt x="4011" y="21820"/>
                  </a:cubicBezTo>
                  <a:cubicBezTo>
                    <a:pt x="4143" y="21832"/>
                    <a:pt x="4273" y="21852"/>
                    <a:pt x="4404" y="21874"/>
                  </a:cubicBezTo>
                  <a:cubicBezTo>
                    <a:pt x="4542" y="21904"/>
                    <a:pt x="4680" y="21936"/>
                    <a:pt x="4817" y="21977"/>
                  </a:cubicBezTo>
                  <a:cubicBezTo>
                    <a:pt x="4958" y="22017"/>
                    <a:pt x="5097" y="22063"/>
                    <a:pt x="5237" y="22110"/>
                  </a:cubicBezTo>
                  <a:cubicBezTo>
                    <a:pt x="5345" y="22150"/>
                    <a:pt x="5453" y="22191"/>
                    <a:pt x="5559" y="22233"/>
                  </a:cubicBezTo>
                  <a:cubicBezTo>
                    <a:pt x="5660" y="22273"/>
                    <a:pt x="5757" y="22322"/>
                    <a:pt x="5855" y="22370"/>
                  </a:cubicBezTo>
                  <a:cubicBezTo>
                    <a:pt x="5974" y="22433"/>
                    <a:pt x="6093" y="22498"/>
                    <a:pt x="6210" y="22566"/>
                  </a:cubicBezTo>
                  <a:cubicBezTo>
                    <a:pt x="6321" y="22630"/>
                    <a:pt x="6428" y="22700"/>
                    <a:pt x="6534" y="22772"/>
                  </a:cubicBezTo>
                  <a:cubicBezTo>
                    <a:pt x="6602" y="22825"/>
                    <a:pt x="6668" y="22879"/>
                    <a:pt x="6733" y="22935"/>
                  </a:cubicBezTo>
                  <a:cubicBezTo>
                    <a:pt x="6853" y="23045"/>
                    <a:pt x="6970" y="23157"/>
                    <a:pt x="7083" y="23272"/>
                  </a:cubicBezTo>
                  <a:cubicBezTo>
                    <a:pt x="7191" y="23382"/>
                    <a:pt x="7289" y="23500"/>
                    <a:pt x="7390" y="23616"/>
                  </a:cubicBezTo>
                  <a:cubicBezTo>
                    <a:pt x="7586" y="23842"/>
                    <a:pt x="7791" y="24060"/>
                    <a:pt x="7985" y="24287"/>
                  </a:cubicBezTo>
                  <a:cubicBezTo>
                    <a:pt x="7984" y="24286"/>
                    <a:pt x="7984" y="24286"/>
                    <a:pt x="7983" y="24284"/>
                  </a:cubicBezTo>
                  <a:lnTo>
                    <a:pt x="7983" y="24284"/>
                  </a:lnTo>
                  <a:cubicBezTo>
                    <a:pt x="8118" y="24445"/>
                    <a:pt x="8256" y="24601"/>
                    <a:pt x="8404" y="24750"/>
                  </a:cubicBezTo>
                  <a:cubicBezTo>
                    <a:pt x="8680" y="25030"/>
                    <a:pt x="8964" y="25303"/>
                    <a:pt x="9275" y="25546"/>
                  </a:cubicBezTo>
                  <a:cubicBezTo>
                    <a:pt x="9247" y="25545"/>
                    <a:pt x="9219" y="25545"/>
                    <a:pt x="9192" y="25543"/>
                  </a:cubicBezTo>
                  <a:cubicBezTo>
                    <a:pt x="9072" y="25537"/>
                    <a:pt x="8951" y="25522"/>
                    <a:pt x="8830" y="25509"/>
                  </a:cubicBezTo>
                  <a:cubicBezTo>
                    <a:pt x="8714" y="25497"/>
                    <a:pt x="8596" y="25481"/>
                    <a:pt x="8479" y="25461"/>
                  </a:cubicBezTo>
                  <a:cubicBezTo>
                    <a:pt x="8459" y="25458"/>
                    <a:pt x="8437" y="25453"/>
                    <a:pt x="8417" y="25449"/>
                  </a:cubicBezTo>
                  <a:cubicBezTo>
                    <a:pt x="8224" y="25408"/>
                    <a:pt x="8035" y="25367"/>
                    <a:pt x="7845" y="25322"/>
                  </a:cubicBezTo>
                  <a:cubicBezTo>
                    <a:pt x="7663" y="25276"/>
                    <a:pt x="7478" y="25238"/>
                    <a:pt x="7298" y="25186"/>
                  </a:cubicBezTo>
                  <a:cubicBezTo>
                    <a:pt x="7111" y="25132"/>
                    <a:pt x="6924" y="25073"/>
                    <a:pt x="6737" y="25021"/>
                  </a:cubicBezTo>
                  <a:cubicBezTo>
                    <a:pt x="6543" y="24966"/>
                    <a:pt x="6351" y="24916"/>
                    <a:pt x="6159" y="24860"/>
                  </a:cubicBezTo>
                  <a:cubicBezTo>
                    <a:pt x="6019" y="24815"/>
                    <a:pt x="5879" y="24769"/>
                    <a:pt x="5738" y="24725"/>
                  </a:cubicBezTo>
                  <a:cubicBezTo>
                    <a:pt x="5681" y="24710"/>
                    <a:pt x="5623" y="24695"/>
                    <a:pt x="5565" y="24680"/>
                  </a:cubicBezTo>
                  <a:cubicBezTo>
                    <a:pt x="5421" y="24645"/>
                    <a:pt x="5277" y="24610"/>
                    <a:pt x="5132" y="24576"/>
                  </a:cubicBezTo>
                  <a:cubicBezTo>
                    <a:pt x="5129" y="24575"/>
                    <a:pt x="5124" y="24574"/>
                    <a:pt x="5121" y="24573"/>
                  </a:cubicBezTo>
                  <a:lnTo>
                    <a:pt x="5115" y="24573"/>
                  </a:lnTo>
                  <a:cubicBezTo>
                    <a:pt x="5060" y="24560"/>
                    <a:pt x="5006" y="24549"/>
                    <a:pt x="4951" y="24536"/>
                  </a:cubicBezTo>
                  <a:cubicBezTo>
                    <a:pt x="4881" y="24521"/>
                    <a:pt x="4811" y="24506"/>
                    <a:pt x="4740" y="24491"/>
                  </a:cubicBezTo>
                  <a:cubicBezTo>
                    <a:pt x="4723" y="24488"/>
                    <a:pt x="4706" y="24486"/>
                    <a:pt x="4689" y="24483"/>
                  </a:cubicBezTo>
                  <a:cubicBezTo>
                    <a:pt x="4561" y="24466"/>
                    <a:pt x="4434" y="24447"/>
                    <a:pt x="4307" y="24431"/>
                  </a:cubicBezTo>
                  <a:lnTo>
                    <a:pt x="4307" y="24431"/>
                  </a:lnTo>
                  <a:cubicBezTo>
                    <a:pt x="4310" y="24432"/>
                    <a:pt x="4315" y="24432"/>
                    <a:pt x="4318" y="24433"/>
                  </a:cubicBezTo>
                  <a:cubicBezTo>
                    <a:pt x="4302" y="24430"/>
                    <a:pt x="4285" y="24430"/>
                    <a:pt x="4269" y="24426"/>
                  </a:cubicBezTo>
                  <a:cubicBezTo>
                    <a:pt x="4265" y="24425"/>
                    <a:pt x="4261" y="24425"/>
                    <a:pt x="4257" y="24425"/>
                  </a:cubicBezTo>
                  <a:cubicBezTo>
                    <a:pt x="4150" y="24413"/>
                    <a:pt x="4045" y="24400"/>
                    <a:pt x="3939" y="24387"/>
                  </a:cubicBezTo>
                  <a:cubicBezTo>
                    <a:pt x="3875" y="24381"/>
                    <a:pt x="3809" y="24374"/>
                    <a:pt x="3747" y="24367"/>
                  </a:cubicBezTo>
                  <a:cubicBezTo>
                    <a:pt x="3739" y="24384"/>
                    <a:pt x="3734" y="24402"/>
                    <a:pt x="3732" y="24422"/>
                  </a:cubicBezTo>
                  <a:cubicBezTo>
                    <a:pt x="3751" y="24427"/>
                    <a:pt x="3772" y="24434"/>
                    <a:pt x="3791" y="24440"/>
                  </a:cubicBezTo>
                  <a:cubicBezTo>
                    <a:pt x="3796" y="24441"/>
                    <a:pt x="3800" y="24442"/>
                    <a:pt x="3806" y="24445"/>
                  </a:cubicBezTo>
                  <a:cubicBezTo>
                    <a:pt x="4020" y="24512"/>
                    <a:pt x="4234" y="24581"/>
                    <a:pt x="4446" y="24653"/>
                  </a:cubicBezTo>
                  <a:cubicBezTo>
                    <a:pt x="4521" y="24677"/>
                    <a:pt x="4595" y="24702"/>
                    <a:pt x="4668" y="24728"/>
                  </a:cubicBezTo>
                  <a:cubicBezTo>
                    <a:pt x="4717" y="24744"/>
                    <a:pt x="4767" y="24760"/>
                    <a:pt x="4816" y="24775"/>
                  </a:cubicBezTo>
                  <a:lnTo>
                    <a:pt x="4813" y="24775"/>
                  </a:lnTo>
                  <a:cubicBezTo>
                    <a:pt x="5000" y="24836"/>
                    <a:pt x="5186" y="24893"/>
                    <a:pt x="5374" y="24952"/>
                  </a:cubicBezTo>
                  <a:cubicBezTo>
                    <a:pt x="5604" y="25025"/>
                    <a:pt x="5835" y="25099"/>
                    <a:pt x="6064" y="25174"/>
                  </a:cubicBezTo>
                  <a:lnTo>
                    <a:pt x="6063" y="25174"/>
                  </a:lnTo>
                  <a:cubicBezTo>
                    <a:pt x="6147" y="25202"/>
                    <a:pt x="6229" y="25230"/>
                    <a:pt x="6313" y="25259"/>
                  </a:cubicBezTo>
                  <a:cubicBezTo>
                    <a:pt x="6373" y="25278"/>
                    <a:pt x="6435" y="25298"/>
                    <a:pt x="6497" y="25317"/>
                  </a:cubicBezTo>
                  <a:cubicBezTo>
                    <a:pt x="6498" y="25318"/>
                    <a:pt x="6499" y="25318"/>
                    <a:pt x="6500" y="25319"/>
                  </a:cubicBezTo>
                  <a:cubicBezTo>
                    <a:pt x="6509" y="25322"/>
                    <a:pt x="6518" y="25324"/>
                    <a:pt x="6527" y="25327"/>
                  </a:cubicBezTo>
                  <a:cubicBezTo>
                    <a:pt x="6603" y="25350"/>
                    <a:pt x="6680" y="25374"/>
                    <a:pt x="6755" y="25398"/>
                  </a:cubicBezTo>
                  <a:cubicBezTo>
                    <a:pt x="6793" y="25411"/>
                    <a:pt x="6831" y="25423"/>
                    <a:pt x="6868" y="25436"/>
                  </a:cubicBezTo>
                  <a:cubicBezTo>
                    <a:pt x="6879" y="25439"/>
                    <a:pt x="6890" y="25443"/>
                    <a:pt x="6901" y="25446"/>
                  </a:cubicBezTo>
                  <a:cubicBezTo>
                    <a:pt x="6937" y="25455"/>
                    <a:pt x="6976" y="25463"/>
                    <a:pt x="7007" y="25481"/>
                  </a:cubicBezTo>
                  <a:cubicBezTo>
                    <a:pt x="7012" y="25483"/>
                    <a:pt x="7017" y="25486"/>
                    <a:pt x="7023" y="25490"/>
                  </a:cubicBezTo>
                  <a:cubicBezTo>
                    <a:pt x="7120" y="25519"/>
                    <a:pt x="7218" y="25547"/>
                    <a:pt x="7318" y="25573"/>
                  </a:cubicBezTo>
                  <a:cubicBezTo>
                    <a:pt x="7411" y="25598"/>
                    <a:pt x="7507" y="25619"/>
                    <a:pt x="7602" y="25642"/>
                  </a:cubicBezTo>
                  <a:cubicBezTo>
                    <a:pt x="7688" y="25662"/>
                    <a:pt x="7773" y="25685"/>
                    <a:pt x="7858" y="25705"/>
                  </a:cubicBezTo>
                  <a:cubicBezTo>
                    <a:pt x="7953" y="25728"/>
                    <a:pt x="8048" y="25749"/>
                    <a:pt x="8143" y="25770"/>
                  </a:cubicBezTo>
                  <a:cubicBezTo>
                    <a:pt x="8240" y="25789"/>
                    <a:pt x="8335" y="25812"/>
                    <a:pt x="8433" y="25828"/>
                  </a:cubicBezTo>
                  <a:cubicBezTo>
                    <a:pt x="8498" y="25838"/>
                    <a:pt x="8563" y="25848"/>
                    <a:pt x="8628" y="25857"/>
                  </a:cubicBezTo>
                  <a:cubicBezTo>
                    <a:pt x="8557" y="25866"/>
                    <a:pt x="8486" y="25875"/>
                    <a:pt x="8417" y="25888"/>
                  </a:cubicBezTo>
                  <a:cubicBezTo>
                    <a:pt x="8318" y="25906"/>
                    <a:pt x="8222" y="25938"/>
                    <a:pt x="8127" y="25969"/>
                  </a:cubicBezTo>
                  <a:cubicBezTo>
                    <a:pt x="8031" y="26000"/>
                    <a:pt x="7935" y="26028"/>
                    <a:pt x="7841" y="26066"/>
                  </a:cubicBezTo>
                  <a:cubicBezTo>
                    <a:pt x="7749" y="26105"/>
                    <a:pt x="7662" y="26160"/>
                    <a:pt x="7576" y="26210"/>
                  </a:cubicBezTo>
                  <a:cubicBezTo>
                    <a:pt x="7494" y="26259"/>
                    <a:pt x="7409" y="26304"/>
                    <a:pt x="7324" y="26348"/>
                  </a:cubicBezTo>
                  <a:cubicBezTo>
                    <a:pt x="7160" y="26434"/>
                    <a:pt x="6995" y="26520"/>
                    <a:pt x="6831" y="26605"/>
                  </a:cubicBezTo>
                  <a:cubicBezTo>
                    <a:pt x="6766" y="26635"/>
                    <a:pt x="6701" y="26663"/>
                    <a:pt x="6635" y="26689"/>
                  </a:cubicBezTo>
                  <a:cubicBezTo>
                    <a:pt x="6471" y="26743"/>
                    <a:pt x="6305" y="26783"/>
                    <a:pt x="6138" y="26821"/>
                  </a:cubicBezTo>
                  <a:cubicBezTo>
                    <a:pt x="5980" y="26849"/>
                    <a:pt x="5820" y="26868"/>
                    <a:pt x="5661" y="26886"/>
                  </a:cubicBezTo>
                  <a:cubicBezTo>
                    <a:pt x="5503" y="26904"/>
                    <a:pt x="5345" y="26924"/>
                    <a:pt x="5186" y="26937"/>
                  </a:cubicBezTo>
                  <a:cubicBezTo>
                    <a:pt x="5138" y="26939"/>
                    <a:pt x="5089" y="26940"/>
                    <a:pt x="5041" y="26940"/>
                  </a:cubicBezTo>
                  <a:cubicBezTo>
                    <a:pt x="4948" y="26940"/>
                    <a:pt x="4855" y="26937"/>
                    <a:pt x="4762" y="26932"/>
                  </a:cubicBezTo>
                  <a:cubicBezTo>
                    <a:pt x="4548" y="26913"/>
                    <a:pt x="4337" y="26888"/>
                    <a:pt x="4125" y="26854"/>
                  </a:cubicBezTo>
                  <a:cubicBezTo>
                    <a:pt x="3916" y="26808"/>
                    <a:pt x="3711" y="26753"/>
                    <a:pt x="3505" y="26695"/>
                  </a:cubicBezTo>
                  <a:cubicBezTo>
                    <a:pt x="3289" y="26634"/>
                    <a:pt x="3074" y="26571"/>
                    <a:pt x="2860" y="26502"/>
                  </a:cubicBezTo>
                  <a:cubicBezTo>
                    <a:pt x="2804" y="26481"/>
                    <a:pt x="2748" y="26462"/>
                    <a:pt x="2692" y="26438"/>
                  </a:cubicBezTo>
                  <a:cubicBezTo>
                    <a:pt x="2634" y="26412"/>
                    <a:pt x="2578" y="26385"/>
                    <a:pt x="2521" y="26358"/>
                  </a:cubicBezTo>
                  <a:cubicBezTo>
                    <a:pt x="2401" y="26292"/>
                    <a:pt x="2285" y="26222"/>
                    <a:pt x="2172" y="26147"/>
                  </a:cubicBezTo>
                  <a:cubicBezTo>
                    <a:pt x="2093" y="26090"/>
                    <a:pt x="2013" y="26034"/>
                    <a:pt x="1939" y="25972"/>
                  </a:cubicBezTo>
                  <a:cubicBezTo>
                    <a:pt x="1870" y="25914"/>
                    <a:pt x="1802" y="25857"/>
                    <a:pt x="1735" y="25797"/>
                  </a:cubicBezTo>
                  <a:cubicBezTo>
                    <a:pt x="1622" y="25693"/>
                    <a:pt x="1509" y="25589"/>
                    <a:pt x="1407" y="25475"/>
                  </a:cubicBezTo>
                  <a:cubicBezTo>
                    <a:pt x="1369" y="25429"/>
                    <a:pt x="1334" y="25382"/>
                    <a:pt x="1301" y="25333"/>
                  </a:cubicBezTo>
                  <a:cubicBezTo>
                    <a:pt x="1254" y="25255"/>
                    <a:pt x="1210" y="25178"/>
                    <a:pt x="1168" y="25099"/>
                  </a:cubicBezTo>
                  <a:cubicBezTo>
                    <a:pt x="1147" y="25056"/>
                    <a:pt x="1127" y="25014"/>
                    <a:pt x="1111" y="24972"/>
                  </a:cubicBezTo>
                  <a:cubicBezTo>
                    <a:pt x="1093" y="24924"/>
                    <a:pt x="1074" y="24876"/>
                    <a:pt x="1057" y="24828"/>
                  </a:cubicBezTo>
                  <a:cubicBezTo>
                    <a:pt x="1015" y="24695"/>
                    <a:pt x="975" y="24561"/>
                    <a:pt x="940" y="24426"/>
                  </a:cubicBezTo>
                  <a:cubicBezTo>
                    <a:pt x="928" y="24359"/>
                    <a:pt x="915" y="24291"/>
                    <a:pt x="907" y="24223"/>
                  </a:cubicBezTo>
                  <a:cubicBezTo>
                    <a:pt x="898" y="24156"/>
                    <a:pt x="894" y="24091"/>
                    <a:pt x="889" y="24026"/>
                  </a:cubicBezTo>
                  <a:cubicBezTo>
                    <a:pt x="886" y="23922"/>
                    <a:pt x="886" y="23820"/>
                    <a:pt x="888" y="23718"/>
                  </a:cubicBezTo>
                  <a:cubicBezTo>
                    <a:pt x="891" y="23677"/>
                    <a:pt x="892" y="23635"/>
                    <a:pt x="900" y="23594"/>
                  </a:cubicBezTo>
                  <a:cubicBezTo>
                    <a:pt x="907" y="23554"/>
                    <a:pt x="914" y="23514"/>
                    <a:pt x="921" y="23475"/>
                  </a:cubicBezTo>
                  <a:cubicBezTo>
                    <a:pt x="940" y="23387"/>
                    <a:pt x="959" y="23299"/>
                    <a:pt x="985" y="23213"/>
                  </a:cubicBezTo>
                  <a:cubicBezTo>
                    <a:pt x="1011" y="23127"/>
                    <a:pt x="1040" y="23043"/>
                    <a:pt x="1069" y="22957"/>
                  </a:cubicBezTo>
                  <a:cubicBezTo>
                    <a:pt x="1091" y="22899"/>
                    <a:pt x="1115" y="22839"/>
                    <a:pt x="1144" y="22782"/>
                  </a:cubicBezTo>
                  <a:cubicBezTo>
                    <a:pt x="1169" y="22735"/>
                    <a:pt x="1197" y="22690"/>
                    <a:pt x="1226" y="22647"/>
                  </a:cubicBezTo>
                  <a:cubicBezTo>
                    <a:pt x="1256" y="22606"/>
                    <a:pt x="1287" y="22567"/>
                    <a:pt x="1320" y="22529"/>
                  </a:cubicBezTo>
                  <a:cubicBezTo>
                    <a:pt x="1372" y="22473"/>
                    <a:pt x="1428" y="22421"/>
                    <a:pt x="1486" y="22370"/>
                  </a:cubicBezTo>
                  <a:cubicBezTo>
                    <a:pt x="1575" y="22297"/>
                    <a:pt x="1667" y="22227"/>
                    <a:pt x="1763" y="22163"/>
                  </a:cubicBezTo>
                  <a:lnTo>
                    <a:pt x="1763" y="22163"/>
                  </a:lnTo>
                  <a:cubicBezTo>
                    <a:pt x="1759" y="22166"/>
                    <a:pt x="1756" y="22167"/>
                    <a:pt x="1752" y="22169"/>
                  </a:cubicBezTo>
                  <a:cubicBezTo>
                    <a:pt x="1756" y="22167"/>
                    <a:pt x="1760" y="22164"/>
                    <a:pt x="1764" y="22161"/>
                  </a:cubicBezTo>
                  <a:cubicBezTo>
                    <a:pt x="1766" y="22160"/>
                    <a:pt x="1768" y="22159"/>
                    <a:pt x="1772" y="22156"/>
                  </a:cubicBezTo>
                  <a:lnTo>
                    <a:pt x="1772" y="22156"/>
                  </a:lnTo>
                  <a:cubicBezTo>
                    <a:pt x="1772" y="22157"/>
                    <a:pt x="1771" y="22157"/>
                    <a:pt x="1771" y="22157"/>
                  </a:cubicBezTo>
                  <a:lnTo>
                    <a:pt x="1771" y="22157"/>
                  </a:lnTo>
                  <a:cubicBezTo>
                    <a:pt x="1816" y="22129"/>
                    <a:pt x="1863" y="22103"/>
                    <a:pt x="1911" y="22078"/>
                  </a:cubicBezTo>
                  <a:cubicBezTo>
                    <a:pt x="1997" y="22038"/>
                    <a:pt x="2085" y="22006"/>
                    <a:pt x="2173" y="21972"/>
                  </a:cubicBezTo>
                  <a:cubicBezTo>
                    <a:pt x="2259" y="21945"/>
                    <a:pt x="2344" y="21915"/>
                    <a:pt x="2430" y="21893"/>
                  </a:cubicBezTo>
                  <a:cubicBezTo>
                    <a:pt x="2525" y="21869"/>
                    <a:pt x="2619" y="21847"/>
                    <a:pt x="2714" y="21826"/>
                  </a:cubicBezTo>
                  <a:cubicBezTo>
                    <a:pt x="2792" y="21813"/>
                    <a:pt x="2868" y="21801"/>
                    <a:pt x="2945" y="21793"/>
                  </a:cubicBezTo>
                  <a:cubicBezTo>
                    <a:pt x="3017" y="21785"/>
                    <a:pt x="3088" y="21779"/>
                    <a:pt x="3159" y="21773"/>
                  </a:cubicBezTo>
                  <a:lnTo>
                    <a:pt x="3159" y="21773"/>
                  </a:lnTo>
                  <a:cubicBezTo>
                    <a:pt x="3159" y="21774"/>
                    <a:pt x="3158" y="21774"/>
                    <a:pt x="3158" y="21775"/>
                  </a:cubicBezTo>
                  <a:lnTo>
                    <a:pt x="3158" y="21775"/>
                  </a:lnTo>
                  <a:cubicBezTo>
                    <a:pt x="3201" y="21773"/>
                    <a:pt x="3245" y="21773"/>
                    <a:pt x="3288" y="21773"/>
                  </a:cubicBezTo>
                  <a:close/>
                  <a:moveTo>
                    <a:pt x="19339" y="33989"/>
                  </a:moveTo>
                  <a:cubicBezTo>
                    <a:pt x="19339" y="33989"/>
                    <a:pt x="19339" y="33989"/>
                    <a:pt x="19339" y="33989"/>
                  </a:cubicBezTo>
                  <a:cubicBezTo>
                    <a:pt x="19339" y="33989"/>
                    <a:pt x="19339" y="33989"/>
                    <a:pt x="19339" y="33989"/>
                  </a:cubicBezTo>
                  <a:close/>
                  <a:moveTo>
                    <a:pt x="8986" y="33197"/>
                  </a:moveTo>
                  <a:cubicBezTo>
                    <a:pt x="9171" y="33204"/>
                    <a:pt x="9355" y="33213"/>
                    <a:pt x="9541" y="33224"/>
                  </a:cubicBezTo>
                  <a:cubicBezTo>
                    <a:pt x="9738" y="33237"/>
                    <a:pt x="9935" y="33247"/>
                    <a:pt x="10134" y="33249"/>
                  </a:cubicBezTo>
                  <a:cubicBezTo>
                    <a:pt x="10163" y="33249"/>
                    <a:pt x="10192" y="33250"/>
                    <a:pt x="10221" y="33250"/>
                  </a:cubicBezTo>
                  <a:cubicBezTo>
                    <a:pt x="10408" y="33250"/>
                    <a:pt x="10595" y="33247"/>
                    <a:pt x="10783" y="33244"/>
                  </a:cubicBezTo>
                  <a:cubicBezTo>
                    <a:pt x="10952" y="33241"/>
                    <a:pt x="11121" y="33239"/>
                    <a:pt x="11291" y="33239"/>
                  </a:cubicBezTo>
                  <a:lnTo>
                    <a:pt x="11291" y="33239"/>
                  </a:lnTo>
                  <a:cubicBezTo>
                    <a:pt x="11642" y="33247"/>
                    <a:pt x="11991" y="33255"/>
                    <a:pt x="12342" y="33256"/>
                  </a:cubicBezTo>
                  <a:lnTo>
                    <a:pt x="12317" y="33256"/>
                  </a:lnTo>
                  <a:cubicBezTo>
                    <a:pt x="12631" y="33258"/>
                    <a:pt x="12945" y="33266"/>
                    <a:pt x="13257" y="33274"/>
                  </a:cubicBezTo>
                  <a:cubicBezTo>
                    <a:pt x="13664" y="33285"/>
                    <a:pt x="14069" y="33309"/>
                    <a:pt x="14476" y="33318"/>
                  </a:cubicBezTo>
                  <a:cubicBezTo>
                    <a:pt x="14520" y="33319"/>
                    <a:pt x="14565" y="33320"/>
                    <a:pt x="14610" y="33320"/>
                  </a:cubicBezTo>
                  <a:cubicBezTo>
                    <a:pt x="14770" y="33320"/>
                    <a:pt x="14931" y="33313"/>
                    <a:pt x="15091" y="33306"/>
                  </a:cubicBezTo>
                  <a:cubicBezTo>
                    <a:pt x="15281" y="33299"/>
                    <a:pt x="15470" y="33295"/>
                    <a:pt x="15660" y="33293"/>
                  </a:cubicBezTo>
                  <a:lnTo>
                    <a:pt x="15660" y="33293"/>
                  </a:lnTo>
                  <a:cubicBezTo>
                    <a:pt x="16175" y="33300"/>
                    <a:pt x="16689" y="33311"/>
                    <a:pt x="17202" y="33313"/>
                  </a:cubicBezTo>
                  <a:lnTo>
                    <a:pt x="17219" y="33313"/>
                  </a:lnTo>
                  <a:cubicBezTo>
                    <a:pt x="17403" y="33317"/>
                    <a:pt x="17587" y="33320"/>
                    <a:pt x="17770" y="33331"/>
                  </a:cubicBezTo>
                  <a:cubicBezTo>
                    <a:pt x="17960" y="33341"/>
                    <a:pt x="18150" y="33359"/>
                    <a:pt x="18338" y="33376"/>
                  </a:cubicBezTo>
                  <a:cubicBezTo>
                    <a:pt x="18516" y="33391"/>
                    <a:pt x="18693" y="33404"/>
                    <a:pt x="18871" y="33411"/>
                  </a:cubicBezTo>
                  <a:cubicBezTo>
                    <a:pt x="18926" y="33413"/>
                    <a:pt x="18982" y="33415"/>
                    <a:pt x="19037" y="33415"/>
                  </a:cubicBezTo>
                  <a:cubicBezTo>
                    <a:pt x="19077" y="33414"/>
                    <a:pt x="19116" y="33412"/>
                    <a:pt x="19155" y="33408"/>
                  </a:cubicBezTo>
                  <a:cubicBezTo>
                    <a:pt x="19212" y="33403"/>
                    <a:pt x="19269" y="33393"/>
                    <a:pt x="19326" y="33384"/>
                  </a:cubicBezTo>
                  <a:cubicBezTo>
                    <a:pt x="19342" y="33584"/>
                    <a:pt x="19340" y="33784"/>
                    <a:pt x="19339" y="33983"/>
                  </a:cubicBezTo>
                  <a:lnTo>
                    <a:pt x="19339" y="33983"/>
                  </a:lnTo>
                  <a:cubicBezTo>
                    <a:pt x="19339" y="33983"/>
                    <a:pt x="19339" y="33983"/>
                    <a:pt x="19339" y="33983"/>
                  </a:cubicBezTo>
                  <a:cubicBezTo>
                    <a:pt x="19338" y="34115"/>
                    <a:pt x="19334" y="34245"/>
                    <a:pt x="19326" y="34376"/>
                  </a:cubicBezTo>
                  <a:cubicBezTo>
                    <a:pt x="19318" y="34497"/>
                    <a:pt x="19306" y="34619"/>
                    <a:pt x="19296" y="34740"/>
                  </a:cubicBezTo>
                  <a:cubicBezTo>
                    <a:pt x="19274" y="35000"/>
                    <a:pt x="19257" y="35261"/>
                    <a:pt x="19233" y="35520"/>
                  </a:cubicBezTo>
                  <a:cubicBezTo>
                    <a:pt x="19213" y="35710"/>
                    <a:pt x="19198" y="35901"/>
                    <a:pt x="19191" y="36092"/>
                  </a:cubicBezTo>
                  <a:cubicBezTo>
                    <a:pt x="19186" y="36289"/>
                    <a:pt x="19183" y="36485"/>
                    <a:pt x="19169" y="36682"/>
                  </a:cubicBezTo>
                  <a:cubicBezTo>
                    <a:pt x="19155" y="36871"/>
                    <a:pt x="19140" y="37061"/>
                    <a:pt x="19138" y="37250"/>
                  </a:cubicBezTo>
                  <a:cubicBezTo>
                    <a:pt x="19135" y="37378"/>
                    <a:pt x="19132" y="37508"/>
                    <a:pt x="19129" y="37636"/>
                  </a:cubicBezTo>
                  <a:cubicBezTo>
                    <a:pt x="18978" y="37637"/>
                    <a:pt x="18827" y="37637"/>
                    <a:pt x="18676" y="37638"/>
                  </a:cubicBezTo>
                  <a:cubicBezTo>
                    <a:pt x="18346" y="37632"/>
                    <a:pt x="18017" y="37617"/>
                    <a:pt x="17688" y="37599"/>
                  </a:cubicBezTo>
                  <a:cubicBezTo>
                    <a:pt x="17373" y="37581"/>
                    <a:pt x="17060" y="37561"/>
                    <a:pt x="16748" y="37530"/>
                  </a:cubicBezTo>
                  <a:cubicBezTo>
                    <a:pt x="16536" y="37510"/>
                    <a:pt x="16325" y="37490"/>
                    <a:pt x="16114" y="37477"/>
                  </a:cubicBezTo>
                  <a:cubicBezTo>
                    <a:pt x="15907" y="37465"/>
                    <a:pt x="15699" y="37461"/>
                    <a:pt x="15492" y="37457"/>
                  </a:cubicBezTo>
                  <a:cubicBezTo>
                    <a:pt x="15074" y="37448"/>
                    <a:pt x="14656" y="37442"/>
                    <a:pt x="14238" y="37441"/>
                  </a:cubicBezTo>
                  <a:lnTo>
                    <a:pt x="14262" y="37441"/>
                  </a:lnTo>
                  <a:cubicBezTo>
                    <a:pt x="13925" y="37434"/>
                    <a:pt x="13587" y="37422"/>
                    <a:pt x="13250" y="37409"/>
                  </a:cubicBezTo>
                  <a:cubicBezTo>
                    <a:pt x="12910" y="37397"/>
                    <a:pt x="12570" y="37391"/>
                    <a:pt x="12230" y="37389"/>
                  </a:cubicBezTo>
                  <a:lnTo>
                    <a:pt x="12241" y="37389"/>
                  </a:lnTo>
                  <a:cubicBezTo>
                    <a:pt x="12144" y="37388"/>
                    <a:pt x="12047" y="37388"/>
                    <a:pt x="11951" y="37386"/>
                  </a:cubicBezTo>
                  <a:lnTo>
                    <a:pt x="11951" y="37386"/>
                  </a:lnTo>
                  <a:cubicBezTo>
                    <a:pt x="11951" y="37387"/>
                    <a:pt x="11952" y="37388"/>
                    <a:pt x="11953" y="37388"/>
                  </a:cubicBezTo>
                  <a:lnTo>
                    <a:pt x="11953" y="37388"/>
                  </a:lnTo>
                  <a:cubicBezTo>
                    <a:pt x="11817" y="37386"/>
                    <a:pt x="11680" y="37384"/>
                    <a:pt x="11544" y="37381"/>
                  </a:cubicBezTo>
                  <a:cubicBezTo>
                    <a:pt x="11113" y="37370"/>
                    <a:pt x="10681" y="37362"/>
                    <a:pt x="10249" y="37351"/>
                  </a:cubicBezTo>
                  <a:cubicBezTo>
                    <a:pt x="9828" y="37340"/>
                    <a:pt x="9406" y="37316"/>
                    <a:pt x="8984" y="37309"/>
                  </a:cubicBezTo>
                  <a:cubicBezTo>
                    <a:pt x="8844" y="37306"/>
                    <a:pt x="8704" y="37305"/>
                    <a:pt x="8565" y="37305"/>
                  </a:cubicBezTo>
                  <a:cubicBezTo>
                    <a:pt x="8279" y="37305"/>
                    <a:pt x="7993" y="37310"/>
                    <a:pt x="7708" y="37324"/>
                  </a:cubicBezTo>
                  <a:cubicBezTo>
                    <a:pt x="7496" y="37333"/>
                    <a:pt x="7286" y="37343"/>
                    <a:pt x="7074" y="37349"/>
                  </a:cubicBezTo>
                  <a:cubicBezTo>
                    <a:pt x="7012" y="37350"/>
                    <a:pt x="6949" y="37351"/>
                    <a:pt x="6887" y="37351"/>
                  </a:cubicBezTo>
                  <a:cubicBezTo>
                    <a:pt x="6779" y="37351"/>
                    <a:pt x="6671" y="37349"/>
                    <a:pt x="6562" y="37349"/>
                  </a:cubicBezTo>
                  <a:cubicBezTo>
                    <a:pt x="6532" y="37349"/>
                    <a:pt x="6501" y="37349"/>
                    <a:pt x="6470" y="37350"/>
                  </a:cubicBezTo>
                  <a:cubicBezTo>
                    <a:pt x="6045" y="37357"/>
                    <a:pt x="5618" y="37375"/>
                    <a:pt x="5193" y="37386"/>
                  </a:cubicBezTo>
                  <a:cubicBezTo>
                    <a:pt x="4995" y="37392"/>
                    <a:pt x="4797" y="37406"/>
                    <a:pt x="4600" y="37416"/>
                  </a:cubicBezTo>
                  <a:cubicBezTo>
                    <a:pt x="4391" y="37428"/>
                    <a:pt x="4182" y="37432"/>
                    <a:pt x="3973" y="37432"/>
                  </a:cubicBezTo>
                  <a:lnTo>
                    <a:pt x="3962" y="37432"/>
                  </a:lnTo>
                  <a:cubicBezTo>
                    <a:pt x="3775" y="37428"/>
                    <a:pt x="3589" y="37424"/>
                    <a:pt x="3403" y="37424"/>
                  </a:cubicBezTo>
                  <a:cubicBezTo>
                    <a:pt x="3344" y="37424"/>
                    <a:pt x="3286" y="37424"/>
                    <a:pt x="3227" y="37425"/>
                  </a:cubicBezTo>
                  <a:cubicBezTo>
                    <a:pt x="3050" y="37429"/>
                    <a:pt x="2872" y="37438"/>
                    <a:pt x="2693" y="37445"/>
                  </a:cubicBezTo>
                  <a:cubicBezTo>
                    <a:pt x="2683" y="37292"/>
                    <a:pt x="2674" y="37138"/>
                    <a:pt x="2664" y="36986"/>
                  </a:cubicBezTo>
                  <a:cubicBezTo>
                    <a:pt x="2651" y="36800"/>
                    <a:pt x="2642" y="36612"/>
                    <a:pt x="2634" y="36425"/>
                  </a:cubicBezTo>
                  <a:cubicBezTo>
                    <a:pt x="2626" y="36235"/>
                    <a:pt x="2621" y="36043"/>
                    <a:pt x="2617" y="35852"/>
                  </a:cubicBezTo>
                  <a:cubicBezTo>
                    <a:pt x="2612" y="35672"/>
                    <a:pt x="2603" y="35492"/>
                    <a:pt x="2603" y="35311"/>
                  </a:cubicBezTo>
                  <a:cubicBezTo>
                    <a:pt x="2610" y="34987"/>
                    <a:pt x="2617" y="34664"/>
                    <a:pt x="2613" y="34340"/>
                  </a:cubicBezTo>
                  <a:cubicBezTo>
                    <a:pt x="2611" y="34028"/>
                    <a:pt x="2607" y="33715"/>
                    <a:pt x="2608" y="33401"/>
                  </a:cubicBezTo>
                  <a:lnTo>
                    <a:pt x="2608" y="33401"/>
                  </a:lnTo>
                  <a:cubicBezTo>
                    <a:pt x="2608" y="33409"/>
                    <a:pt x="2608" y="33417"/>
                    <a:pt x="2608" y="33425"/>
                  </a:cubicBezTo>
                  <a:cubicBezTo>
                    <a:pt x="2608" y="33412"/>
                    <a:pt x="2609" y="33398"/>
                    <a:pt x="2609" y="33383"/>
                  </a:cubicBezTo>
                  <a:cubicBezTo>
                    <a:pt x="2698" y="33393"/>
                    <a:pt x="2788" y="33401"/>
                    <a:pt x="2878" y="33401"/>
                  </a:cubicBezTo>
                  <a:cubicBezTo>
                    <a:pt x="2889" y="33401"/>
                    <a:pt x="2901" y="33401"/>
                    <a:pt x="2913" y="33400"/>
                  </a:cubicBezTo>
                  <a:cubicBezTo>
                    <a:pt x="3052" y="33396"/>
                    <a:pt x="3192" y="33390"/>
                    <a:pt x="3331" y="33385"/>
                  </a:cubicBezTo>
                  <a:cubicBezTo>
                    <a:pt x="3602" y="33376"/>
                    <a:pt x="3872" y="33369"/>
                    <a:pt x="4142" y="33355"/>
                  </a:cubicBezTo>
                  <a:cubicBezTo>
                    <a:pt x="4548" y="33333"/>
                    <a:pt x="4954" y="33313"/>
                    <a:pt x="5361" y="33309"/>
                  </a:cubicBezTo>
                  <a:cubicBezTo>
                    <a:pt x="5760" y="33305"/>
                    <a:pt x="6158" y="33289"/>
                    <a:pt x="6557" y="33272"/>
                  </a:cubicBezTo>
                  <a:cubicBezTo>
                    <a:pt x="6756" y="33263"/>
                    <a:pt x="6955" y="33254"/>
                    <a:pt x="7154" y="33250"/>
                  </a:cubicBezTo>
                  <a:cubicBezTo>
                    <a:pt x="7361" y="33247"/>
                    <a:pt x="7569" y="33245"/>
                    <a:pt x="7775" y="33237"/>
                  </a:cubicBezTo>
                  <a:cubicBezTo>
                    <a:pt x="7983" y="33229"/>
                    <a:pt x="8192" y="33220"/>
                    <a:pt x="8400" y="33209"/>
                  </a:cubicBezTo>
                  <a:cubicBezTo>
                    <a:pt x="8595" y="33200"/>
                    <a:pt x="8790" y="33198"/>
                    <a:pt x="8986" y="33197"/>
                  </a:cubicBezTo>
                  <a:close/>
                  <a:moveTo>
                    <a:pt x="8456" y="37675"/>
                  </a:moveTo>
                  <a:cubicBezTo>
                    <a:pt x="8497" y="37675"/>
                    <a:pt x="8537" y="37675"/>
                    <a:pt x="8577" y="37675"/>
                  </a:cubicBezTo>
                  <a:lnTo>
                    <a:pt x="8566" y="37675"/>
                  </a:lnTo>
                  <a:cubicBezTo>
                    <a:pt x="8944" y="37677"/>
                    <a:pt x="9320" y="37684"/>
                    <a:pt x="9697" y="37700"/>
                  </a:cubicBezTo>
                  <a:cubicBezTo>
                    <a:pt x="10126" y="37719"/>
                    <a:pt x="10554" y="37728"/>
                    <a:pt x="10982" y="37736"/>
                  </a:cubicBezTo>
                  <a:cubicBezTo>
                    <a:pt x="11403" y="37744"/>
                    <a:pt x="11823" y="37756"/>
                    <a:pt x="12244" y="37758"/>
                  </a:cubicBezTo>
                  <a:lnTo>
                    <a:pt x="12239" y="37758"/>
                  </a:lnTo>
                  <a:cubicBezTo>
                    <a:pt x="12334" y="37759"/>
                    <a:pt x="12429" y="37759"/>
                    <a:pt x="12524" y="37760"/>
                  </a:cubicBezTo>
                  <a:lnTo>
                    <a:pt x="12517" y="37760"/>
                  </a:lnTo>
                  <a:cubicBezTo>
                    <a:pt x="12898" y="37766"/>
                    <a:pt x="13279" y="37781"/>
                    <a:pt x="13660" y="37795"/>
                  </a:cubicBezTo>
                  <a:cubicBezTo>
                    <a:pt x="13862" y="37803"/>
                    <a:pt x="14063" y="37811"/>
                    <a:pt x="14265" y="37812"/>
                  </a:cubicBezTo>
                  <a:cubicBezTo>
                    <a:pt x="14467" y="37812"/>
                    <a:pt x="14668" y="37813"/>
                    <a:pt x="14869" y="37813"/>
                  </a:cubicBezTo>
                  <a:cubicBezTo>
                    <a:pt x="14861" y="37814"/>
                    <a:pt x="14853" y="37814"/>
                    <a:pt x="14845" y="37814"/>
                  </a:cubicBezTo>
                  <a:cubicBezTo>
                    <a:pt x="15203" y="37820"/>
                    <a:pt x="15560" y="37823"/>
                    <a:pt x="15918" y="37838"/>
                  </a:cubicBezTo>
                  <a:cubicBezTo>
                    <a:pt x="16274" y="37853"/>
                    <a:pt x="16629" y="37895"/>
                    <a:pt x="16985" y="37924"/>
                  </a:cubicBezTo>
                  <a:cubicBezTo>
                    <a:pt x="17405" y="37958"/>
                    <a:pt x="17828" y="37982"/>
                    <a:pt x="18250" y="37998"/>
                  </a:cubicBezTo>
                  <a:cubicBezTo>
                    <a:pt x="18337" y="38002"/>
                    <a:pt x="18424" y="38000"/>
                    <a:pt x="18512" y="38002"/>
                  </a:cubicBezTo>
                  <a:cubicBezTo>
                    <a:pt x="18512" y="38011"/>
                    <a:pt x="18511" y="38019"/>
                    <a:pt x="18512" y="38028"/>
                  </a:cubicBezTo>
                  <a:cubicBezTo>
                    <a:pt x="18493" y="38122"/>
                    <a:pt x="18478" y="38217"/>
                    <a:pt x="18464" y="38310"/>
                  </a:cubicBezTo>
                  <a:cubicBezTo>
                    <a:pt x="18436" y="38501"/>
                    <a:pt x="18414" y="38693"/>
                    <a:pt x="18397" y="38886"/>
                  </a:cubicBezTo>
                  <a:cubicBezTo>
                    <a:pt x="18380" y="39088"/>
                    <a:pt x="18368" y="39291"/>
                    <a:pt x="18352" y="39494"/>
                  </a:cubicBezTo>
                  <a:cubicBezTo>
                    <a:pt x="18337" y="39699"/>
                    <a:pt x="18318" y="39903"/>
                    <a:pt x="18301" y="40108"/>
                  </a:cubicBezTo>
                  <a:cubicBezTo>
                    <a:pt x="18286" y="40297"/>
                    <a:pt x="18272" y="40485"/>
                    <a:pt x="18254" y="40674"/>
                  </a:cubicBezTo>
                  <a:cubicBezTo>
                    <a:pt x="18216" y="41066"/>
                    <a:pt x="18170" y="41459"/>
                    <a:pt x="18154" y="41853"/>
                  </a:cubicBezTo>
                  <a:cubicBezTo>
                    <a:pt x="18146" y="42039"/>
                    <a:pt x="18147" y="42226"/>
                    <a:pt x="18137" y="42411"/>
                  </a:cubicBezTo>
                  <a:cubicBezTo>
                    <a:pt x="18131" y="42501"/>
                    <a:pt x="18119" y="42590"/>
                    <a:pt x="18111" y="42681"/>
                  </a:cubicBezTo>
                  <a:cubicBezTo>
                    <a:pt x="18105" y="42745"/>
                    <a:pt x="18102" y="42808"/>
                    <a:pt x="18096" y="42872"/>
                  </a:cubicBezTo>
                  <a:cubicBezTo>
                    <a:pt x="18029" y="42869"/>
                    <a:pt x="17961" y="42868"/>
                    <a:pt x="17894" y="42868"/>
                  </a:cubicBezTo>
                  <a:cubicBezTo>
                    <a:pt x="17705" y="42865"/>
                    <a:pt x="17516" y="42864"/>
                    <a:pt x="17328" y="42860"/>
                  </a:cubicBezTo>
                  <a:cubicBezTo>
                    <a:pt x="17129" y="42856"/>
                    <a:pt x="16931" y="42849"/>
                    <a:pt x="16733" y="42844"/>
                  </a:cubicBezTo>
                  <a:cubicBezTo>
                    <a:pt x="16559" y="42841"/>
                    <a:pt x="16387" y="42843"/>
                    <a:pt x="16214" y="42839"/>
                  </a:cubicBezTo>
                  <a:cubicBezTo>
                    <a:pt x="15804" y="42826"/>
                    <a:pt x="15396" y="42828"/>
                    <a:pt x="14989" y="42805"/>
                  </a:cubicBezTo>
                  <a:cubicBezTo>
                    <a:pt x="14788" y="42794"/>
                    <a:pt x="14588" y="42781"/>
                    <a:pt x="14387" y="42772"/>
                  </a:cubicBezTo>
                  <a:cubicBezTo>
                    <a:pt x="14230" y="42765"/>
                    <a:pt x="14073" y="42764"/>
                    <a:pt x="13916" y="42764"/>
                  </a:cubicBezTo>
                  <a:cubicBezTo>
                    <a:pt x="13877" y="42764"/>
                    <a:pt x="13838" y="42764"/>
                    <a:pt x="13799" y="42764"/>
                  </a:cubicBezTo>
                  <a:cubicBezTo>
                    <a:pt x="13392" y="42764"/>
                    <a:pt x="12986" y="42750"/>
                    <a:pt x="12580" y="42733"/>
                  </a:cubicBezTo>
                  <a:cubicBezTo>
                    <a:pt x="12437" y="42727"/>
                    <a:pt x="12293" y="42722"/>
                    <a:pt x="12150" y="42722"/>
                  </a:cubicBezTo>
                  <a:cubicBezTo>
                    <a:pt x="12097" y="42722"/>
                    <a:pt x="12045" y="42723"/>
                    <a:pt x="11992" y="42724"/>
                  </a:cubicBezTo>
                  <a:cubicBezTo>
                    <a:pt x="11800" y="42729"/>
                    <a:pt x="11607" y="42734"/>
                    <a:pt x="11415" y="42737"/>
                  </a:cubicBezTo>
                  <a:cubicBezTo>
                    <a:pt x="11261" y="42737"/>
                    <a:pt x="11109" y="42734"/>
                    <a:pt x="10956" y="42733"/>
                  </a:cubicBezTo>
                  <a:cubicBezTo>
                    <a:pt x="10867" y="42733"/>
                    <a:pt x="10777" y="42732"/>
                    <a:pt x="10687" y="42732"/>
                  </a:cubicBezTo>
                  <a:cubicBezTo>
                    <a:pt x="10365" y="42732"/>
                    <a:pt x="10042" y="42737"/>
                    <a:pt x="9720" y="42746"/>
                  </a:cubicBezTo>
                  <a:cubicBezTo>
                    <a:pt x="9321" y="42756"/>
                    <a:pt x="8923" y="42779"/>
                    <a:pt x="8523" y="42786"/>
                  </a:cubicBezTo>
                  <a:lnTo>
                    <a:pt x="8547" y="42786"/>
                  </a:lnTo>
                  <a:cubicBezTo>
                    <a:pt x="8393" y="42788"/>
                    <a:pt x="8239" y="42791"/>
                    <a:pt x="8084" y="42791"/>
                  </a:cubicBezTo>
                  <a:cubicBezTo>
                    <a:pt x="8031" y="42791"/>
                    <a:pt x="7978" y="42790"/>
                    <a:pt x="7925" y="42789"/>
                  </a:cubicBezTo>
                  <a:cubicBezTo>
                    <a:pt x="7735" y="42786"/>
                    <a:pt x="7545" y="42777"/>
                    <a:pt x="7356" y="42777"/>
                  </a:cubicBezTo>
                  <a:cubicBezTo>
                    <a:pt x="7345" y="42777"/>
                    <a:pt x="7335" y="42777"/>
                    <a:pt x="7324" y="42777"/>
                  </a:cubicBezTo>
                  <a:cubicBezTo>
                    <a:pt x="7113" y="42779"/>
                    <a:pt x="6901" y="42785"/>
                    <a:pt x="6689" y="42795"/>
                  </a:cubicBezTo>
                  <a:cubicBezTo>
                    <a:pt x="6490" y="42804"/>
                    <a:pt x="6291" y="42809"/>
                    <a:pt x="6092" y="42817"/>
                  </a:cubicBezTo>
                  <a:cubicBezTo>
                    <a:pt x="5895" y="42825"/>
                    <a:pt x="5698" y="42835"/>
                    <a:pt x="5502" y="42842"/>
                  </a:cubicBezTo>
                  <a:lnTo>
                    <a:pt x="5517" y="42842"/>
                  </a:lnTo>
                  <a:cubicBezTo>
                    <a:pt x="5459" y="42843"/>
                    <a:pt x="5405" y="42844"/>
                    <a:pt x="5349" y="42845"/>
                  </a:cubicBezTo>
                  <a:cubicBezTo>
                    <a:pt x="5329" y="42846"/>
                    <a:pt x="5309" y="42846"/>
                    <a:pt x="5288" y="42846"/>
                  </a:cubicBezTo>
                  <a:cubicBezTo>
                    <a:pt x="5162" y="42846"/>
                    <a:pt x="5034" y="42843"/>
                    <a:pt x="4907" y="42841"/>
                  </a:cubicBezTo>
                  <a:cubicBezTo>
                    <a:pt x="4752" y="42840"/>
                    <a:pt x="4597" y="42840"/>
                    <a:pt x="4442" y="42840"/>
                  </a:cubicBezTo>
                  <a:cubicBezTo>
                    <a:pt x="4300" y="42839"/>
                    <a:pt x="4157" y="42828"/>
                    <a:pt x="4014" y="42827"/>
                  </a:cubicBezTo>
                  <a:cubicBezTo>
                    <a:pt x="4002" y="42712"/>
                    <a:pt x="3988" y="42597"/>
                    <a:pt x="3971" y="42482"/>
                  </a:cubicBezTo>
                  <a:cubicBezTo>
                    <a:pt x="3949" y="42345"/>
                    <a:pt x="3927" y="42206"/>
                    <a:pt x="3909" y="42068"/>
                  </a:cubicBezTo>
                  <a:cubicBezTo>
                    <a:pt x="3878" y="41787"/>
                    <a:pt x="3862" y="41503"/>
                    <a:pt x="3839" y="41222"/>
                  </a:cubicBezTo>
                  <a:cubicBezTo>
                    <a:pt x="3828" y="41082"/>
                    <a:pt x="3809" y="40943"/>
                    <a:pt x="3803" y="40802"/>
                  </a:cubicBezTo>
                  <a:cubicBezTo>
                    <a:pt x="3796" y="40653"/>
                    <a:pt x="3793" y="40506"/>
                    <a:pt x="3790" y="40357"/>
                  </a:cubicBezTo>
                  <a:cubicBezTo>
                    <a:pt x="3785" y="40171"/>
                    <a:pt x="3769" y="39983"/>
                    <a:pt x="3758" y="39797"/>
                  </a:cubicBezTo>
                  <a:cubicBezTo>
                    <a:pt x="3745" y="39593"/>
                    <a:pt x="3737" y="39390"/>
                    <a:pt x="3729" y="39186"/>
                  </a:cubicBezTo>
                  <a:cubicBezTo>
                    <a:pt x="3723" y="38984"/>
                    <a:pt x="3716" y="38781"/>
                    <a:pt x="3704" y="38580"/>
                  </a:cubicBezTo>
                  <a:cubicBezTo>
                    <a:pt x="3700" y="38481"/>
                    <a:pt x="3692" y="38384"/>
                    <a:pt x="3686" y="38284"/>
                  </a:cubicBezTo>
                  <a:cubicBezTo>
                    <a:pt x="3680" y="38187"/>
                    <a:pt x="3681" y="38091"/>
                    <a:pt x="3681" y="37994"/>
                  </a:cubicBezTo>
                  <a:lnTo>
                    <a:pt x="3681" y="37994"/>
                  </a:lnTo>
                  <a:lnTo>
                    <a:pt x="3681" y="37995"/>
                  </a:lnTo>
                  <a:cubicBezTo>
                    <a:pt x="3684" y="37932"/>
                    <a:pt x="3683" y="37870"/>
                    <a:pt x="3688" y="37807"/>
                  </a:cubicBezTo>
                  <a:cubicBezTo>
                    <a:pt x="3688" y="37806"/>
                    <a:pt x="3688" y="37806"/>
                    <a:pt x="3689" y="37805"/>
                  </a:cubicBezTo>
                  <a:cubicBezTo>
                    <a:pt x="3691" y="37801"/>
                    <a:pt x="3691" y="37799"/>
                    <a:pt x="3691" y="37796"/>
                  </a:cubicBezTo>
                  <a:cubicBezTo>
                    <a:pt x="3860" y="37798"/>
                    <a:pt x="4029" y="37801"/>
                    <a:pt x="4198" y="37803"/>
                  </a:cubicBezTo>
                  <a:cubicBezTo>
                    <a:pt x="4398" y="37801"/>
                    <a:pt x="4600" y="37788"/>
                    <a:pt x="4800" y="37776"/>
                  </a:cubicBezTo>
                  <a:cubicBezTo>
                    <a:pt x="5217" y="37753"/>
                    <a:pt x="5636" y="37745"/>
                    <a:pt x="6054" y="37729"/>
                  </a:cubicBezTo>
                  <a:cubicBezTo>
                    <a:pt x="6276" y="37721"/>
                    <a:pt x="6498" y="37720"/>
                    <a:pt x="6721" y="37720"/>
                  </a:cubicBezTo>
                  <a:cubicBezTo>
                    <a:pt x="6742" y="37720"/>
                    <a:pt x="6764" y="37720"/>
                    <a:pt x="6786" y="37720"/>
                  </a:cubicBezTo>
                  <a:cubicBezTo>
                    <a:pt x="6969" y="37720"/>
                    <a:pt x="7152" y="37716"/>
                    <a:pt x="7336" y="37712"/>
                  </a:cubicBezTo>
                  <a:cubicBezTo>
                    <a:pt x="7549" y="37705"/>
                    <a:pt x="7762" y="37692"/>
                    <a:pt x="7976" y="37683"/>
                  </a:cubicBezTo>
                  <a:cubicBezTo>
                    <a:pt x="8135" y="37675"/>
                    <a:pt x="8296" y="37675"/>
                    <a:pt x="8456" y="37675"/>
                  </a:cubicBezTo>
                  <a:close/>
                  <a:moveTo>
                    <a:pt x="10278" y="0"/>
                  </a:moveTo>
                  <a:cubicBezTo>
                    <a:pt x="10089" y="0"/>
                    <a:pt x="9899" y="20"/>
                    <a:pt x="9712" y="53"/>
                  </a:cubicBezTo>
                  <a:cubicBezTo>
                    <a:pt x="9510" y="90"/>
                    <a:pt x="9310" y="130"/>
                    <a:pt x="9111" y="180"/>
                  </a:cubicBezTo>
                  <a:cubicBezTo>
                    <a:pt x="9015" y="204"/>
                    <a:pt x="8916" y="227"/>
                    <a:pt x="8822" y="258"/>
                  </a:cubicBezTo>
                  <a:cubicBezTo>
                    <a:pt x="8771" y="276"/>
                    <a:pt x="8718" y="293"/>
                    <a:pt x="8666" y="310"/>
                  </a:cubicBezTo>
                  <a:cubicBezTo>
                    <a:pt x="8613" y="329"/>
                    <a:pt x="8562" y="354"/>
                    <a:pt x="8509" y="374"/>
                  </a:cubicBezTo>
                  <a:cubicBezTo>
                    <a:pt x="8374" y="429"/>
                    <a:pt x="8238" y="499"/>
                    <a:pt x="8118" y="581"/>
                  </a:cubicBezTo>
                  <a:cubicBezTo>
                    <a:pt x="8017" y="649"/>
                    <a:pt x="7920" y="722"/>
                    <a:pt x="7831" y="804"/>
                  </a:cubicBezTo>
                  <a:cubicBezTo>
                    <a:pt x="7786" y="847"/>
                    <a:pt x="7741" y="889"/>
                    <a:pt x="7696" y="931"/>
                  </a:cubicBezTo>
                  <a:cubicBezTo>
                    <a:pt x="7622" y="1000"/>
                    <a:pt x="7553" y="1073"/>
                    <a:pt x="7483" y="1145"/>
                  </a:cubicBezTo>
                  <a:cubicBezTo>
                    <a:pt x="7354" y="1280"/>
                    <a:pt x="7249" y="1436"/>
                    <a:pt x="7147" y="1591"/>
                  </a:cubicBezTo>
                  <a:cubicBezTo>
                    <a:pt x="7036" y="1764"/>
                    <a:pt x="6936" y="1943"/>
                    <a:pt x="6837" y="2123"/>
                  </a:cubicBezTo>
                  <a:cubicBezTo>
                    <a:pt x="6694" y="2381"/>
                    <a:pt x="6619" y="2668"/>
                    <a:pt x="6549" y="2952"/>
                  </a:cubicBezTo>
                  <a:cubicBezTo>
                    <a:pt x="6527" y="3039"/>
                    <a:pt x="6511" y="3127"/>
                    <a:pt x="6498" y="3215"/>
                  </a:cubicBezTo>
                  <a:cubicBezTo>
                    <a:pt x="6477" y="3329"/>
                    <a:pt x="6460" y="3445"/>
                    <a:pt x="6445" y="3560"/>
                  </a:cubicBezTo>
                  <a:cubicBezTo>
                    <a:pt x="6420" y="3751"/>
                    <a:pt x="6407" y="3945"/>
                    <a:pt x="6403" y="4138"/>
                  </a:cubicBezTo>
                  <a:cubicBezTo>
                    <a:pt x="6398" y="4341"/>
                    <a:pt x="6403" y="4543"/>
                    <a:pt x="6414" y="4747"/>
                  </a:cubicBezTo>
                  <a:cubicBezTo>
                    <a:pt x="6419" y="4851"/>
                    <a:pt x="6428" y="4955"/>
                    <a:pt x="6438" y="5058"/>
                  </a:cubicBezTo>
                  <a:cubicBezTo>
                    <a:pt x="6451" y="5195"/>
                    <a:pt x="6466" y="5332"/>
                    <a:pt x="6490" y="5467"/>
                  </a:cubicBezTo>
                  <a:cubicBezTo>
                    <a:pt x="6538" y="5741"/>
                    <a:pt x="6622" y="6012"/>
                    <a:pt x="6725" y="6270"/>
                  </a:cubicBezTo>
                  <a:cubicBezTo>
                    <a:pt x="6762" y="6362"/>
                    <a:pt x="6796" y="6452"/>
                    <a:pt x="6837" y="6542"/>
                  </a:cubicBezTo>
                  <a:cubicBezTo>
                    <a:pt x="6882" y="6642"/>
                    <a:pt x="6927" y="6740"/>
                    <a:pt x="6976" y="6837"/>
                  </a:cubicBezTo>
                  <a:cubicBezTo>
                    <a:pt x="7064" y="7015"/>
                    <a:pt x="7163" y="7184"/>
                    <a:pt x="7250" y="7361"/>
                  </a:cubicBezTo>
                  <a:cubicBezTo>
                    <a:pt x="7337" y="7537"/>
                    <a:pt x="7421" y="7713"/>
                    <a:pt x="7506" y="7890"/>
                  </a:cubicBezTo>
                  <a:cubicBezTo>
                    <a:pt x="7682" y="8259"/>
                    <a:pt x="7870" y="8621"/>
                    <a:pt x="8057" y="8984"/>
                  </a:cubicBezTo>
                  <a:cubicBezTo>
                    <a:pt x="8242" y="9337"/>
                    <a:pt x="8443" y="9680"/>
                    <a:pt x="8602" y="10045"/>
                  </a:cubicBezTo>
                  <a:cubicBezTo>
                    <a:pt x="8683" y="10229"/>
                    <a:pt x="8762" y="10416"/>
                    <a:pt x="8850" y="10598"/>
                  </a:cubicBezTo>
                  <a:cubicBezTo>
                    <a:pt x="8934" y="10775"/>
                    <a:pt x="9019" y="10953"/>
                    <a:pt x="9099" y="11130"/>
                  </a:cubicBezTo>
                  <a:cubicBezTo>
                    <a:pt x="9152" y="11266"/>
                    <a:pt x="9202" y="11401"/>
                    <a:pt x="9243" y="11538"/>
                  </a:cubicBezTo>
                  <a:cubicBezTo>
                    <a:pt x="9288" y="11685"/>
                    <a:pt x="9327" y="11832"/>
                    <a:pt x="9366" y="11979"/>
                  </a:cubicBezTo>
                  <a:lnTo>
                    <a:pt x="9366" y="11979"/>
                  </a:lnTo>
                  <a:cubicBezTo>
                    <a:pt x="9395" y="12098"/>
                    <a:pt x="9419" y="12217"/>
                    <a:pt x="9439" y="12340"/>
                  </a:cubicBezTo>
                  <a:cubicBezTo>
                    <a:pt x="9459" y="12470"/>
                    <a:pt x="9473" y="12602"/>
                    <a:pt x="9488" y="12733"/>
                  </a:cubicBezTo>
                  <a:cubicBezTo>
                    <a:pt x="9488" y="12738"/>
                    <a:pt x="9491" y="12741"/>
                    <a:pt x="9491" y="12745"/>
                  </a:cubicBezTo>
                  <a:cubicBezTo>
                    <a:pt x="9493" y="12786"/>
                    <a:pt x="9494" y="12826"/>
                    <a:pt x="9497" y="12867"/>
                  </a:cubicBezTo>
                  <a:cubicBezTo>
                    <a:pt x="9503" y="12961"/>
                    <a:pt x="9511" y="13056"/>
                    <a:pt x="9518" y="13150"/>
                  </a:cubicBezTo>
                  <a:cubicBezTo>
                    <a:pt x="9535" y="13346"/>
                    <a:pt x="9544" y="13543"/>
                    <a:pt x="9555" y="13739"/>
                  </a:cubicBezTo>
                  <a:cubicBezTo>
                    <a:pt x="9569" y="13952"/>
                    <a:pt x="9582" y="14166"/>
                    <a:pt x="9601" y="14379"/>
                  </a:cubicBezTo>
                  <a:cubicBezTo>
                    <a:pt x="9622" y="14591"/>
                    <a:pt x="9639" y="14804"/>
                    <a:pt x="9655" y="15017"/>
                  </a:cubicBezTo>
                  <a:cubicBezTo>
                    <a:pt x="9670" y="15222"/>
                    <a:pt x="9674" y="15428"/>
                    <a:pt x="9689" y="15634"/>
                  </a:cubicBezTo>
                  <a:cubicBezTo>
                    <a:pt x="9705" y="15856"/>
                    <a:pt x="9725" y="16077"/>
                    <a:pt x="9741" y="16298"/>
                  </a:cubicBezTo>
                  <a:cubicBezTo>
                    <a:pt x="9774" y="16738"/>
                    <a:pt x="9816" y="17175"/>
                    <a:pt x="9840" y="17615"/>
                  </a:cubicBezTo>
                  <a:cubicBezTo>
                    <a:pt x="9865" y="18066"/>
                    <a:pt x="9893" y="18518"/>
                    <a:pt x="9921" y="18968"/>
                  </a:cubicBezTo>
                  <a:cubicBezTo>
                    <a:pt x="9940" y="19237"/>
                    <a:pt x="9961" y="19506"/>
                    <a:pt x="9984" y="19773"/>
                  </a:cubicBezTo>
                  <a:cubicBezTo>
                    <a:pt x="9982" y="19772"/>
                    <a:pt x="9980" y="19770"/>
                    <a:pt x="9977" y="19769"/>
                  </a:cubicBezTo>
                  <a:cubicBezTo>
                    <a:pt x="9919" y="19712"/>
                    <a:pt x="9861" y="19653"/>
                    <a:pt x="9805" y="19593"/>
                  </a:cubicBezTo>
                  <a:cubicBezTo>
                    <a:pt x="9733" y="19507"/>
                    <a:pt x="9665" y="19420"/>
                    <a:pt x="9600" y="19329"/>
                  </a:cubicBezTo>
                  <a:cubicBezTo>
                    <a:pt x="9559" y="19262"/>
                    <a:pt x="9520" y="19195"/>
                    <a:pt x="9482" y="19126"/>
                  </a:cubicBezTo>
                  <a:cubicBezTo>
                    <a:pt x="9430" y="19018"/>
                    <a:pt x="9379" y="18908"/>
                    <a:pt x="9328" y="18799"/>
                  </a:cubicBezTo>
                  <a:cubicBezTo>
                    <a:pt x="9267" y="18673"/>
                    <a:pt x="9206" y="18549"/>
                    <a:pt x="9147" y="18422"/>
                  </a:cubicBezTo>
                  <a:cubicBezTo>
                    <a:pt x="9064" y="18239"/>
                    <a:pt x="8985" y="18054"/>
                    <a:pt x="8897" y="17872"/>
                  </a:cubicBezTo>
                  <a:cubicBezTo>
                    <a:pt x="8808" y="17684"/>
                    <a:pt x="8714" y="17499"/>
                    <a:pt x="8614" y="17316"/>
                  </a:cubicBezTo>
                  <a:cubicBezTo>
                    <a:pt x="8570" y="17234"/>
                    <a:pt x="8525" y="17150"/>
                    <a:pt x="8483" y="17067"/>
                  </a:cubicBezTo>
                  <a:cubicBezTo>
                    <a:pt x="8436" y="16977"/>
                    <a:pt x="8392" y="16883"/>
                    <a:pt x="8341" y="16795"/>
                  </a:cubicBezTo>
                  <a:cubicBezTo>
                    <a:pt x="8287" y="16703"/>
                    <a:pt x="8234" y="16613"/>
                    <a:pt x="8178" y="16523"/>
                  </a:cubicBezTo>
                  <a:cubicBezTo>
                    <a:pt x="8125" y="16439"/>
                    <a:pt x="8070" y="16358"/>
                    <a:pt x="8015" y="16276"/>
                  </a:cubicBezTo>
                  <a:lnTo>
                    <a:pt x="8015" y="16276"/>
                  </a:lnTo>
                  <a:cubicBezTo>
                    <a:pt x="8017" y="16279"/>
                    <a:pt x="8019" y="16282"/>
                    <a:pt x="8021" y="16285"/>
                  </a:cubicBezTo>
                  <a:lnTo>
                    <a:pt x="8021" y="16285"/>
                  </a:lnTo>
                  <a:cubicBezTo>
                    <a:pt x="7953" y="16184"/>
                    <a:pt x="7886" y="16082"/>
                    <a:pt x="7822" y="15979"/>
                  </a:cubicBezTo>
                  <a:cubicBezTo>
                    <a:pt x="7713" y="15802"/>
                    <a:pt x="7607" y="15623"/>
                    <a:pt x="7485" y="15455"/>
                  </a:cubicBezTo>
                  <a:cubicBezTo>
                    <a:pt x="7425" y="15373"/>
                    <a:pt x="7367" y="15293"/>
                    <a:pt x="7307" y="15212"/>
                  </a:cubicBezTo>
                  <a:cubicBezTo>
                    <a:pt x="7251" y="15136"/>
                    <a:pt x="7196" y="15057"/>
                    <a:pt x="7137" y="14985"/>
                  </a:cubicBezTo>
                  <a:cubicBezTo>
                    <a:pt x="7004" y="14822"/>
                    <a:pt x="6869" y="14659"/>
                    <a:pt x="6709" y="14521"/>
                  </a:cubicBezTo>
                  <a:cubicBezTo>
                    <a:pt x="6557" y="14390"/>
                    <a:pt x="6401" y="14263"/>
                    <a:pt x="6229" y="14158"/>
                  </a:cubicBezTo>
                  <a:cubicBezTo>
                    <a:pt x="5889" y="13949"/>
                    <a:pt x="5529" y="13771"/>
                    <a:pt x="5154" y="13634"/>
                  </a:cubicBezTo>
                  <a:cubicBezTo>
                    <a:pt x="4960" y="13563"/>
                    <a:pt x="4763" y="13493"/>
                    <a:pt x="4563" y="13435"/>
                  </a:cubicBezTo>
                  <a:cubicBezTo>
                    <a:pt x="4468" y="13408"/>
                    <a:pt x="4372" y="13380"/>
                    <a:pt x="4275" y="13363"/>
                  </a:cubicBezTo>
                  <a:cubicBezTo>
                    <a:pt x="4220" y="13354"/>
                    <a:pt x="4165" y="13339"/>
                    <a:pt x="4109" y="13333"/>
                  </a:cubicBezTo>
                  <a:cubicBezTo>
                    <a:pt x="4056" y="13328"/>
                    <a:pt x="4003" y="13321"/>
                    <a:pt x="3949" y="13315"/>
                  </a:cubicBezTo>
                  <a:cubicBezTo>
                    <a:pt x="3849" y="13304"/>
                    <a:pt x="3748" y="13304"/>
                    <a:pt x="3648" y="13299"/>
                  </a:cubicBezTo>
                  <a:cubicBezTo>
                    <a:pt x="3556" y="13296"/>
                    <a:pt x="3463" y="13293"/>
                    <a:pt x="3370" y="13291"/>
                  </a:cubicBezTo>
                  <a:cubicBezTo>
                    <a:pt x="3306" y="13289"/>
                    <a:pt x="3241" y="13288"/>
                    <a:pt x="3176" y="13288"/>
                  </a:cubicBezTo>
                  <a:cubicBezTo>
                    <a:pt x="3040" y="13288"/>
                    <a:pt x="2904" y="13293"/>
                    <a:pt x="2769" y="13311"/>
                  </a:cubicBezTo>
                  <a:cubicBezTo>
                    <a:pt x="2665" y="13324"/>
                    <a:pt x="2562" y="13339"/>
                    <a:pt x="2459" y="13357"/>
                  </a:cubicBezTo>
                  <a:cubicBezTo>
                    <a:pt x="2355" y="13375"/>
                    <a:pt x="2255" y="13402"/>
                    <a:pt x="2155" y="13431"/>
                  </a:cubicBezTo>
                  <a:cubicBezTo>
                    <a:pt x="1957" y="13484"/>
                    <a:pt x="1769" y="13574"/>
                    <a:pt x="1591" y="13673"/>
                  </a:cubicBezTo>
                  <a:cubicBezTo>
                    <a:pt x="1503" y="13722"/>
                    <a:pt x="1421" y="13782"/>
                    <a:pt x="1340" y="13839"/>
                  </a:cubicBezTo>
                  <a:cubicBezTo>
                    <a:pt x="1263" y="13891"/>
                    <a:pt x="1189" y="13951"/>
                    <a:pt x="1120" y="14013"/>
                  </a:cubicBezTo>
                  <a:cubicBezTo>
                    <a:pt x="1046" y="14079"/>
                    <a:pt x="972" y="14146"/>
                    <a:pt x="905" y="14222"/>
                  </a:cubicBezTo>
                  <a:cubicBezTo>
                    <a:pt x="833" y="14301"/>
                    <a:pt x="764" y="14381"/>
                    <a:pt x="698" y="14463"/>
                  </a:cubicBezTo>
                  <a:cubicBezTo>
                    <a:pt x="570" y="14620"/>
                    <a:pt x="443" y="14778"/>
                    <a:pt x="330" y="14945"/>
                  </a:cubicBezTo>
                  <a:cubicBezTo>
                    <a:pt x="275" y="15027"/>
                    <a:pt x="233" y="15115"/>
                    <a:pt x="190" y="15203"/>
                  </a:cubicBezTo>
                  <a:cubicBezTo>
                    <a:pt x="165" y="15253"/>
                    <a:pt x="145" y="15307"/>
                    <a:pt x="123" y="15360"/>
                  </a:cubicBezTo>
                  <a:cubicBezTo>
                    <a:pt x="77" y="15469"/>
                    <a:pt x="44" y="15588"/>
                    <a:pt x="25" y="15706"/>
                  </a:cubicBezTo>
                  <a:cubicBezTo>
                    <a:pt x="2" y="15847"/>
                    <a:pt x="1" y="15985"/>
                    <a:pt x="15" y="16126"/>
                  </a:cubicBezTo>
                  <a:cubicBezTo>
                    <a:pt x="22" y="16191"/>
                    <a:pt x="31" y="16255"/>
                    <a:pt x="42" y="16319"/>
                  </a:cubicBezTo>
                  <a:cubicBezTo>
                    <a:pt x="57" y="16418"/>
                    <a:pt x="75" y="16517"/>
                    <a:pt x="95" y="16615"/>
                  </a:cubicBezTo>
                  <a:cubicBezTo>
                    <a:pt x="116" y="16708"/>
                    <a:pt x="134" y="16802"/>
                    <a:pt x="159" y="16894"/>
                  </a:cubicBezTo>
                  <a:cubicBezTo>
                    <a:pt x="186" y="16998"/>
                    <a:pt x="219" y="17101"/>
                    <a:pt x="259" y="17202"/>
                  </a:cubicBezTo>
                  <a:cubicBezTo>
                    <a:pt x="299" y="17299"/>
                    <a:pt x="346" y="17393"/>
                    <a:pt x="394" y="17488"/>
                  </a:cubicBezTo>
                  <a:cubicBezTo>
                    <a:pt x="436" y="17575"/>
                    <a:pt x="487" y="17661"/>
                    <a:pt x="541" y="17740"/>
                  </a:cubicBezTo>
                  <a:cubicBezTo>
                    <a:pt x="600" y="17825"/>
                    <a:pt x="661" y="17906"/>
                    <a:pt x="730" y="17983"/>
                  </a:cubicBezTo>
                  <a:cubicBezTo>
                    <a:pt x="799" y="18061"/>
                    <a:pt x="870" y="18135"/>
                    <a:pt x="943" y="18207"/>
                  </a:cubicBezTo>
                  <a:cubicBezTo>
                    <a:pt x="1013" y="18275"/>
                    <a:pt x="1087" y="18340"/>
                    <a:pt x="1163" y="18400"/>
                  </a:cubicBezTo>
                  <a:cubicBezTo>
                    <a:pt x="1240" y="18462"/>
                    <a:pt x="1316" y="18525"/>
                    <a:pt x="1394" y="18584"/>
                  </a:cubicBezTo>
                  <a:cubicBezTo>
                    <a:pt x="1561" y="18709"/>
                    <a:pt x="1740" y="18815"/>
                    <a:pt x="1916" y="18924"/>
                  </a:cubicBezTo>
                  <a:cubicBezTo>
                    <a:pt x="2083" y="19026"/>
                    <a:pt x="2255" y="19116"/>
                    <a:pt x="2432" y="19201"/>
                  </a:cubicBezTo>
                  <a:cubicBezTo>
                    <a:pt x="2610" y="19286"/>
                    <a:pt x="2788" y="19371"/>
                    <a:pt x="2969" y="19450"/>
                  </a:cubicBezTo>
                  <a:cubicBezTo>
                    <a:pt x="3149" y="19528"/>
                    <a:pt x="3331" y="19604"/>
                    <a:pt x="3518" y="19660"/>
                  </a:cubicBezTo>
                  <a:cubicBezTo>
                    <a:pt x="3708" y="19715"/>
                    <a:pt x="3901" y="19762"/>
                    <a:pt x="4093" y="19809"/>
                  </a:cubicBezTo>
                  <a:cubicBezTo>
                    <a:pt x="4293" y="19858"/>
                    <a:pt x="4492" y="19902"/>
                    <a:pt x="4696" y="19934"/>
                  </a:cubicBezTo>
                  <a:cubicBezTo>
                    <a:pt x="4797" y="19950"/>
                    <a:pt x="4900" y="19967"/>
                    <a:pt x="5002" y="19984"/>
                  </a:cubicBezTo>
                  <a:cubicBezTo>
                    <a:pt x="5096" y="19999"/>
                    <a:pt x="5191" y="20017"/>
                    <a:pt x="5286" y="20028"/>
                  </a:cubicBezTo>
                  <a:cubicBezTo>
                    <a:pt x="5382" y="20040"/>
                    <a:pt x="5478" y="20051"/>
                    <a:pt x="5575" y="20056"/>
                  </a:cubicBezTo>
                  <a:cubicBezTo>
                    <a:pt x="5671" y="20062"/>
                    <a:pt x="5766" y="20062"/>
                    <a:pt x="5862" y="20063"/>
                  </a:cubicBezTo>
                  <a:cubicBezTo>
                    <a:pt x="5980" y="20063"/>
                    <a:pt x="6099" y="20067"/>
                    <a:pt x="6216" y="20067"/>
                  </a:cubicBezTo>
                  <a:cubicBezTo>
                    <a:pt x="6300" y="20067"/>
                    <a:pt x="6383" y="20065"/>
                    <a:pt x="6467" y="20057"/>
                  </a:cubicBezTo>
                  <a:cubicBezTo>
                    <a:pt x="6656" y="20038"/>
                    <a:pt x="6844" y="20019"/>
                    <a:pt x="7032" y="19998"/>
                  </a:cubicBezTo>
                  <a:cubicBezTo>
                    <a:pt x="7122" y="19987"/>
                    <a:pt x="7212" y="19982"/>
                    <a:pt x="7302" y="19971"/>
                  </a:cubicBezTo>
                  <a:cubicBezTo>
                    <a:pt x="7390" y="19962"/>
                    <a:pt x="7479" y="19952"/>
                    <a:pt x="7569" y="19943"/>
                  </a:cubicBezTo>
                  <a:lnTo>
                    <a:pt x="7569" y="19943"/>
                  </a:lnTo>
                  <a:cubicBezTo>
                    <a:pt x="7567" y="19943"/>
                    <a:pt x="7566" y="19944"/>
                    <a:pt x="7565" y="19944"/>
                  </a:cubicBezTo>
                  <a:cubicBezTo>
                    <a:pt x="7567" y="19944"/>
                    <a:pt x="7570" y="19944"/>
                    <a:pt x="7574" y="19943"/>
                  </a:cubicBezTo>
                  <a:lnTo>
                    <a:pt x="7574" y="19943"/>
                  </a:lnTo>
                  <a:cubicBezTo>
                    <a:pt x="7573" y="19943"/>
                    <a:pt x="7573" y="19943"/>
                    <a:pt x="7573" y="19943"/>
                  </a:cubicBezTo>
                  <a:lnTo>
                    <a:pt x="7573" y="19943"/>
                  </a:lnTo>
                  <a:cubicBezTo>
                    <a:pt x="7573" y="19943"/>
                    <a:pt x="7573" y="19943"/>
                    <a:pt x="7574" y="19943"/>
                  </a:cubicBezTo>
                  <a:lnTo>
                    <a:pt x="7574" y="19943"/>
                  </a:lnTo>
                  <a:cubicBezTo>
                    <a:pt x="7574" y="19943"/>
                    <a:pt x="7574" y="19943"/>
                    <a:pt x="7574" y="19943"/>
                  </a:cubicBezTo>
                  <a:lnTo>
                    <a:pt x="7574" y="19943"/>
                  </a:lnTo>
                  <a:cubicBezTo>
                    <a:pt x="7577" y="19942"/>
                    <a:pt x="7581" y="19942"/>
                    <a:pt x="7584" y="19942"/>
                  </a:cubicBezTo>
                  <a:lnTo>
                    <a:pt x="7585" y="19942"/>
                  </a:lnTo>
                  <a:cubicBezTo>
                    <a:pt x="7593" y="19942"/>
                    <a:pt x="7601" y="19940"/>
                    <a:pt x="7609" y="19940"/>
                  </a:cubicBezTo>
                  <a:cubicBezTo>
                    <a:pt x="7617" y="19939"/>
                    <a:pt x="7625" y="19939"/>
                    <a:pt x="7633" y="19938"/>
                  </a:cubicBezTo>
                  <a:cubicBezTo>
                    <a:pt x="7672" y="19936"/>
                    <a:pt x="7711" y="19931"/>
                    <a:pt x="7750" y="19927"/>
                  </a:cubicBezTo>
                  <a:cubicBezTo>
                    <a:pt x="7824" y="19916"/>
                    <a:pt x="7899" y="19898"/>
                    <a:pt x="7972" y="19882"/>
                  </a:cubicBezTo>
                  <a:cubicBezTo>
                    <a:pt x="8092" y="19860"/>
                    <a:pt x="8212" y="19843"/>
                    <a:pt x="8333" y="19831"/>
                  </a:cubicBezTo>
                  <a:cubicBezTo>
                    <a:pt x="8400" y="19826"/>
                    <a:pt x="8466" y="19824"/>
                    <a:pt x="8532" y="19824"/>
                  </a:cubicBezTo>
                  <a:cubicBezTo>
                    <a:pt x="8604" y="19824"/>
                    <a:pt x="8675" y="19827"/>
                    <a:pt x="8747" y="19829"/>
                  </a:cubicBezTo>
                  <a:cubicBezTo>
                    <a:pt x="8885" y="19837"/>
                    <a:pt x="9020" y="19857"/>
                    <a:pt x="9156" y="19883"/>
                  </a:cubicBezTo>
                  <a:cubicBezTo>
                    <a:pt x="9255" y="19903"/>
                    <a:pt x="9351" y="19927"/>
                    <a:pt x="9446" y="19959"/>
                  </a:cubicBezTo>
                  <a:cubicBezTo>
                    <a:pt x="9530" y="19987"/>
                    <a:pt x="9615" y="20019"/>
                    <a:pt x="9696" y="20058"/>
                  </a:cubicBezTo>
                  <a:cubicBezTo>
                    <a:pt x="9754" y="20088"/>
                    <a:pt x="9812" y="20118"/>
                    <a:pt x="9866" y="20153"/>
                  </a:cubicBezTo>
                  <a:cubicBezTo>
                    <a:pt x="9880" y="20162"/>
                    <a:pt x="9894" y="20174"/>
                    <a:pt x="9908" y="20185"/>
                  </a:cubicBezTo>
                  <a:cubicBezTo>
                    <a:pt x="9933" y="20208"/>
                    <a:pt x="9956" y="20235"/>
                    <a:pt x="9979" y="20260"/>
                  </a:cubicBezTo>
                  <a:lnTo>
                    <a:pt x="9979" y="20260"/>
                  </a:lnTo>
                  <a:cubicBezTo>
                    <a:pt x="9978" y="20260"/>
                    <a:pt x="9978" y="20260"/>
                    <a:pt x="9977" y="20259"/>
                  </a:cubicBezTo>
                  <a:lnTo>
                    <a:pt x="9977" y="20259"/>
                  </a:lnTo>
                  <a:lnTo>
                    <a:pt x="9981" y="20263"/>
                  </a:lnTo>
                  <a:cubicBezTo>
                    <a:pt x="9980" y="20262"/>
                    <a:pt x="9979" y="20261"/>
                    <a:pt x="9979" y="20260"/>
                  </a:cubicBezTo>
                  <a:lnTo>
                    <a:pt x="9979" y="20260"/>
                  </a:lnTo>
                  <a:cubicBezTo>
                    <a:pt x="9981" y="20263"/>
                    <a:pt x="9983" y="20265"/>
                    <a:pt x="9985" y="20267"/>
                  </a:cubicBezTo>
                  <a:cubicBezTo>
                    <a:pt x="9997" y="20283"/>
                    <a:pt x="10014" y="20294"/>
                    <a:pt x="10030" y="20304"/>
                  </a:cubicBezTo>
                  <a:cubicBezTo>
                    <a:pt x="10031" y="20310"/>
                    <a:pt x="10031" y="20314"/>
                    <a:pt x="10031" y="20320"/>
                  </a:cubicBezTo>
                  <a:cubicBezTo>
                    <a:pt x="10068" y="20744"/>
                    <a:pt x="10095" y="21170"/>
                    <a:pt x="10131" y="21595"/>
                  </a:cubicBezTo>
                  <a:cubicBezTo>
                    <a:pt x="10150" y="21826"/>
                    <a:pt x="10166" y="22057"/>
                    <a:pt x="10183" y="22289"/>
                  </a:cubicBezTo>
                  <a:cubicBezTo>
                    <a:pt x="10198" y="22491"/>
                    <a:pt x="10214" y="22694"/>
                    <a:pt x="10221" y="22896"/>
                  </a:cubicBezTo>
                  <a:cubicBezTo>
                    <a:pt x="10236" y="23333"/>
                    <a:pt x="10246" y="23771"/>
                    <a:pt x="10249" y="24208"/>
                  </a:cubicBezTo>
                  <a:cubicBezTo>
                    <a:pt x="10253" y="24653"/>
                    <a:pt x="10253" y="25099"/>
                    <a:pt x="10268" y="25543"/>
                  </a:cubicBezTo>
                  <a:cubicBezTo>
                    <a:pt x="10269" y="25578"/>
                    <a:pt x="10270" y="25613"/>
                    <a:pt x="10271" y="25647"/>
                  </a:cubicBezTo>
                  <a:cubicBezTo>
                    <a:pt x="10267" y="25646"/>
                    <a:pt x="10262" y="25646"/>
                    <a:pt x="10259" y="25645"/>
                  </a:cubicBezTo>
                  <a:cubicBezTo>
                    <a:pt x="10187" y="25628"/>
                    <a:pt x="10116" y="25610"/>
                    <a:pt x="10046" y="25587"/>
                  </a:cubicBezTo>
                  <a:cubicBezTo>
                    <a:pt x="9991" y="25564"/>
                    <a:pt x="9938" y="25540"/>
                    <a:pt x="9885" y="25514"/>
                  </a:cubicBezTo>
                  <a:cubicBezTo>
                    <a:pt x="9820" y="25476"/>
                    <a:pt x="9757" y="25437"/>
                    <a:pt x="9694" y="25396"/>
                  </a:cubicBezTo>
                  <a:cubicBezTo>
                    <a:pt x="9582" y="25314"/>
                    <a:pt x="9471" y="25229"/>
                    <a:pt x="9363" y="25140"/>
                  </a:cubicBezTo>
                  <a:cubicBezTo>
                    <a:pt x="9263" y="25057"/>
                    <a:pt x="9165" y="24969"/>
                    <a:pt x="9069" y="24881"/>
                  </a:cubicBezTo>
                  <a:cubicBezTo>
                    <a:pt x="8832" y="24657"/>
                    <a:pt x="8601" y="24427"/>
                    <a:pt x="8384" y="24184"/>
                  </a:cubicBezTo>
                  <a:cubicBezTo>
                    <a:pt x="8290" y="24073"/>
                    <a:pt x="8197" y="23962"/>
                    <a:pt x="8100" y="23852"/>
                  </a:cubicBezTo>
                  <a:cubicBezTo>
                    <a:pt x="8006" y="23746"/>
                    <a:pt x="7910" y="23642"/>
                    <a:pt x="7815" y="23537"/>
                  </a:cubicBezTo>
                  <a:cubicBezTo>
                    <a:pt x="7622" y="23319"/>
                    <a:pt x="7438" y="23093"/>
                    <a:pt x="7228" y="22892"/>
                  </a:cubicBezTo>
                  <a:cubicBezTo>
                    <a:pt x="7080" y="22748"/>
                    <a:pt x="6928" y="22608"/>
                    <a:pt x="6764" y="22480"/>
                  </a:cubicBezTo>
                  <a:cubicBezTo>
                    <a:pt x="6681" y="22415"/>
                    <a:pt x="6587" y="22361"/>
                    <a:pt x="6498" y="22305"/>
                  </a:cubicBezTo>
                  <a:cubicBezTo>
                    <a:pt x="6419" y="22257"/>
                    <a:pt x="6340" y="22211"/>
                    <a:pt x="6260" y="22167"/>
                  </a:cubicBezTo>
                  <a:cubicBezTo>
                    <a:pt x="6080" y="22067"/>
                    <a:pt x="5899" y="21969"/>
                    <a:pt x="5709" y="21893"/>
                  </a:cubicBezTo>
                  <a:cubicBezTo>
                    <a:pt x="5522" y="21819"/>
                    <a:pt x="5334" y="21748"/>
                    <a:pt x="5143" y="21688"/>
                  </a:cubicBezTo>
                  <a:cubicBezTo>
                    <a:pt x="4946" y="21626"/>
                    <a:pt x="4749" y="21570"/>
                    <a:pt x="4548" y="21526"/>
                  </a:cubicBezTo>
                  <a:cubicBezTo>
                    <a:pt x="4354" y="21484"/>
                    <a:pt x="4157" y="21460"/>
                    <a:pt x="3959" y="21442"/>
                  </a:cubicBezTo>
                  <a:cubicBezTo>
                    <a:pt x="3755" y="21423"/>
                    <a:pt x="3552" y="21404"/>
                    <a:pt x="3347" y="21399"/>
                  </a:cubicBezTo>
                  <a:cubicBezTo>
                    <a:pt x="3328" y="21399"/>
                    <a:pt x="3309" y="21399"/>
                    <a:pt x="3290" y="21399"/>
                  </a:cubicBezTo>
                  <a:cubicBezTo>
                    <a:pt x="3117" y="21399"/>
                    <a:pt x="2942" y="21413"/>
                    <a:pt x="2772" y="21441"/>
                  </a:cubicBezTo>
                  <a:cubicBezTo>
                    <a:pt x="2573" y="21474"/>
                    <a:pt x="2374" y="21517"/>
                    <a:pt x="2183" y="21580"/>
                  </a:cubicBezTo>
                  <a:cubicBezTo>
                    <a:pt x="2069" y="21618"/>
                    <a:pt x="1955" y="21653"/>
                    <a:pt x="1844" y="21701"/>
                  </a:cubicBezTo>
                  <a:cubicBezTo>
                    <a:pt x="1681" y="21771"/>
                    <a:pt x="1524" y="21864"/>
                    <a:pt x="1385" y="21976"/>
                  </a:cubicBezTo>
                  <a:cubicBezTo>
                    <a:pt x="1240" y="22091"/>
                    <a:pt x="1097" y="22209"/>
                    <a:pt x="982" y="22357"/>
                  </a:cubicBezTo>
                  <a:cubicBezTo>
                    <a:pt x="898" y="22463"/>
                    <a:pt x="824" y="22580"/>
                    <a:pt x="771" y="22704"/>
                  </a:cubicBezTo>
                  <a:cubicBezTo>
                    <a:pt x="743" y="22773"/>
                    <a:pt x="718" y="22844"/>
                    <a:pt x="693" y="22913"/>
                  </a:cubicBezTo>
                  <a:cubicBezTo>
                    <a:pt x="624" y="23111"/>
                    <a:pt x="573" y="23313"/>
                    <a:pt x="538" y="23518"/>
                  </a:cubicBezTo>
                  <a:cubicBezTo>
                    <a:pt x="503" y="23722"/>
                    <a:pt x="513" y="23931"/>
                    <a:pt x="528" y="24135"/>
                  </a:cubicBezTo>
                  <a:cubicBezTo>
                    <a:pt x="541" y="24337"/>
                    <a:pt x="581" y="24534"/>
                    <a:pt x="640" y="24727"/>
                  </a:cubicBezTo>
                  <a:cubicBezTo>
                    <a:pt x="696" y="24920"/>
                    <a:pt x="760" y="25115"/>
                    <a:pt x="854" y="25293"/>
                  </a:cubicBezTo>
                  <a:cubicBezTo>
                    <a:pt x="913" y="25406"/>
                    <a:pt x="976" y="25519"/>
                    <a:pt x="1054" y="25622"/>
                  </a:cubicBezTo>
                  <a:cubicBezTo>
                    <a:pt x="1138" y="25733"/>
                    <a:pt x="1234" y="25833"/>
                    <a:pt x="1336" y="25929"/>
                  </a:cubicBezTo>
                  <a:cubicBezTo>
                    <a:pt x="1627" y="26206"/>
                    <a:pt x="1938" y="26457"/>
                    <a:pt x="2290" y="26651"/>
                  </a:cubicBezTo>
                  <a:cubicBezTo>
                    <a:pt x="2649" y="26848"/>
                    <a:pt x="3050" y="26949"/>
                    <a:pt x="3441" y="27060"/>
                  </a:cubicBezTo>
                  <a:cubicBezTo>
                    <a:pt x="3632" y="27113"/>
                    <a:pt x="3823" y="27164"/>
                    <a:pt x="4016" y="27206"/>
                  </a:cubicBezTo>
                  <a:cubicBezTo>
                    <a:pt x="4202" y="27247"/>
                    <a:pt x="4393" y="27269"/>
                    <a:pt x="4581" y="27285"/>
                  </a:cubicBezTo>
                  <a:cubicBezTo>
                    <a:pt x="4731" y="27299"/>
                    <a:pt x="4881" y="27311"/>
                    <a:pt x="5031" y="27311"/>
                  </a:cubicBezTo>
                  <a:cubicBezTo>
                    <a:pt x="5043" y="27311"/>
                    <a:pt x="5055" y="27311"/>
                    <a:pt x="5067" y="27311"/>
                  </a:cubicBezTo>
                  <a:cubicBezTo>
                    <a:pt x="5118" y="27310"/>
                    <a:pt x="5167" y="27308"/>
                    <a:pt x="5217" y="27304"/>
                  </a:cubicBezTo>
                  <a:cubicBezTo>
                    <a:pt x="5411" y="27288"/>
                    <a:pt x="5605" y="27262"/>
                    <a:pt x="5798" y="27240"/>
                  </a:cubicBezTo>
                  <a:cubicBezTo>
                    <a:pt x="5892" y="27230"/>
                    <a:pt x="5989" y="27221"/>
                    <a:pt x="6083" y="27204"/>
                  </a:cubicBezTo>
                  <a:cubicBezTo>
                    <a:pt x="6190" y="27184"/>
                    <a:pt x="6297" y="27163"/>
                    <a:pt x="6403" y="27137"/>
                  </a:cubicBezTo>
                  <a:cubicBezTo>
                    <a:pt x="6492" y="27116"/>
                    <a:pt x="6581" y="27095"/>
                    <a:pt x="6668" y="27067"/>
                  </a:cubicBezTo>
                  <a:cubicBezTo>
                    <a:pt x="6770" y="27031"/>
                    <a:pt x="6868" y="26993"/>
                    <a:pt x="6965" y="26948"/>
                  </a:cubicBezTo>
                  <a:cubicBezTo>
                    <a:pt x="7053" y="26908"/>
                    <a:pt x="7138" y="26860"/>
                    <a:pt x="7225" y="26815"/>
                  </a:cubicBezTo>
                  <a:cubicBezTo>
                    <a:pt x="7313" y="26769"/>
                    <a:pt x="7401" y="26722"/>
                    <a:pt x="7489" y="26678"/>
                  </a:cubicBezTo>
                  <a:cubicBezTo>
                    <a:pt x="7653" y="26594"/>
                    <a:pt x="7807" y="26496"/>
                    <a:pt x="7969" y="26412"/>
                  </a:cubicBezTo>
                  <a:cubicBezTo>
                    <a:pt x="8013" y="26394"/>
                    <a:pt x="8056" y="26377"/>
                    <a:pt x="8100" y="26362"/>
                  </a:cubicBezTo>
                  <a:cubicBezTo>
                    <a:pt x="8227" y="26322"/>
                    <a:pt x="8351" y="26280"/>
                    <a:pt x="8479" y="26250"/>
                  </a:cubicBezTo>
                  <a:cubicBezTo>
                    <a:pt x="8652" y="26219"/>
                    <a:pt x="8828" y="26207"/>
                    <a:pt x="9002" y="26179"/>
                  </a:cubicBezTo>
                  <a:cubicBezTo>
                    <a:pt x="9183" y="26152"/>
                    <a:pt x="9362" y="26127"/>
                    <a:pt x="9544" y="26112"/>
                  </a:cubicBezTo>
                  <a:cubicBezTo>
                    <a:pt x="9583" y="26110"/>
                    <a:pt x="9621" y="26109"/>
                    <a:pt x="9659" y="26109"/>
                  </a:cubicBezTo>
                  <a:cubicBezTo>
                    <a:pt x="9686" y="26109"/>
                    <a:pt x="9714" y="26109"/>
                    <a:pt x="9742" y="26111"/>
                  </a:cubicBezTo>
                  <a:cubicBezTo>
                    <a:pt x="9912" y="26125"/>
                    <a:pt x="10081" y="26153"/>
                    <a:pt x="10253" y="26157"/>
                  </a:cubicBezTo>
                  <a:cubicBezTo>
                    <a:pt x="10264" y="26157"/>
                    <a:pt x="10276" y="26155"/>
                    <a:pt x="10288" y="26152"/>
                  </a:cubicBezTo>
                  <a:cubicBezTo>
                    <a:pt x="10298" y="26408"/>
                    <a:pt x="10307" y="26664"/>
                    <a:pt x="10315" y="26920"/>
                  </a:cubicBezTo>
                  <a:cubicBezTo>
                    <a:pt x="10341" y="27809"/>
                    <a:pt x="10312" y="28696"/>
                    <a:pt x="10325" y="29583"/>
                  </a:cubicBezTo>
                  <a:cubicBezTo>
                    <a:pt x="10328" y="29798"/>
                    <a:pt x="10343" y="30013"/>
                    <a:pt x="10351" y="30228"/>
                  </a:cubicBezTo>
                  <a:cubicBezTo>
                    <a:pt x="10359" y="30442"/>
                    <a:pt x="10365" y="30656"/>
                    <a:pt x="10372" y="30870"/>
                  </a:cubicBezTo>
                  <a:cubicBezTo>
                    <a:pt x="10376" y="30981"/>
                    <a:pt x="10380" y="31092"/>
                    <a:pt x="10387" y="31204"/>
                  </a:cubicBezTo>
                  <a:cubicBezTo>
                    <a:pt x="10394" y="31305"/>
                    <a:pt x="10403" y="31408"/>
                    <a:pt x="10407" y="31511"/>
                  </a:cubicBezTo>
                  <a:cubicBezTo>
                    <a:pt x="10412" y="31621"/>
                    <a:pt x="10412" y="31732"/>
                    <a:pt x="10414" y="31843"/>
                  </a:cubicBezTo>
                  <a:cubicBezTo>
                    <a:pt x="10418" y="31945"/>
                    <a:pt x="10427" y="32046"/>
                    <a:pt x="10438" y="32148"/>
                  </a:cubicBezTo>
                  <a:cubicBezTo>
                    <a:pt x="10438" y="32152"/>
                    <a:pt x="10438" y="32155"/>
                    <a:pt x="10439" y="32158"/>
                  </a:cubicBezTo>
                  <a:cubicBezTo>
                    <a:pt x="10439" y="32161"/>
                    <a:pt x="10439" y="32163"/>
                    <a:pt x="10439" y="32165"/>
                  </a:cubicBezTo>
                  <a:cubicBezTo>
                    <a:pt x="10440" y="32168"/>
                    <a:pt x="10440" y="32170"/>
                    <a:pt x="10442" y="32172"/>
                  </a:cubicBezTo>
                  <a:cubicBezTo>
                    <a:pt x="10442" y="32217"/>
                    <a:pt x="10451" y="32264"/>
                    <a:pt x="10454" y="32306"/>
                  </a:cubicBezTo>
                  <a:cubicBezTo>
                    <a:pt x="10471" y="32496"/>
                    <a:pt x="10472" y="32686"/>
                    <a:pt x="10478" y="32875"/>
                  </a:cubicBezTo>
                  <a:cubicBezTo>
                    <a:pt x="10418" y="32876"/>
                    <a:pt x="10356" y="32878"/>
                    <a:pt x="10296" y="32879"/>
                  </a:cubicBezTo>
                  <a:lnTo>
                    <a:pt x="10296" y="32879"/>
                  </a:lnTo>
                  <a:cubicBezTo>
                    <a:pt x="10224" y="32878"/>
                    <a:pt x="10154" y="32878"/>
                    <a:pt x="10083" y="32878"/>
                  </a:cubicBezTo>
                  <a:cubicBezTo>
                    <a:pt x="9701" y="32874"/>
                    <a:pt x="9323" y="32826"/>
                    <a:pt x="8942" y="32826"/>
                  </a:cubicBezTo>
                  <a:cubicBezTo>
                    <a:pt x="8934" y="32826"/>
                    <a:pt x="8925" y="32826"/>
                    <a:pt x="8916" y="32826"/>
                  </a:cubicBezTo>
                  <a:cubicBezTo>
                    <a:pt x="8714" y="32827"/>
                    <a:pt x="8513" y="32831"/>
                    <a:pt x="8310" y="32841"/>
                  </a:cubicBezTo>
                  <a:cubicBezTo>
                    <a:pt x="8111" y="32850"/>
                    <a:pt x="7911" y="32862"/>
                    <a:pt x="7711" y="32866"/>
                  </a:cubicBezTo>
                  <a:cubicBezTo>
                    <a:pt x="7507" y="32872"/>
                    <a:pt x="7303" y="32873"/>
                    <a:pt x="7099" y="32880"/>
                  </a:cubicBezTo>
                  <a:cubicBezTo>
                    <a:pt x="6885" y="32887"/>
                    <a:pt x="6670" y="32895"/>
                    <a:pt x="6457" y="32904"/>
                  </a:cubicBezTo>
                  <a:cubicBezTo>
                    <a:pt x="6252" y="32912"/>
                    <a:pt x="6046" y="32921"/>
                    <a:pt x="5840" y="32928"/>
                  </a:cubicBezTo>
                  <a:cubicBezTo>
                    <a:pt x="5639" y="32937"/>
                    <a:pt x="5437" y="32936"/>
                    <a:pt x="5234" y="32938"/>
                  </a:cubicBezTo>
                  <a:cubicBezTo>
                    <a:pt x="4849" y="32943"/>
                    <a:pt x="4465" y="32967"/>
                    <a:pt x="4079" y="32985"/>
                  </a:cubicBezTo>
                  <a:cubicBezTo>
                    <a:pt x="3876" y="32995"/>
                    <a:pt x="3672" y="33003"/>
                    <a:pt x="3468" y="33009"/>
                  </a:cubicBezTo>
                  <a:cubicBezTo>
                    <a:pt x="3272" y="33015"/>
                    <a:pt x="3076" y="33024"/>
                    <a:pt x="2881" y="33029"/>
                  </a:cubicBezTo>
                  <a:cubicBezTo>
                    <a:pt x="2765" y="33026"/>
                    <a:pt x="2651" y="33017"/>
                    <a:pt x="2537" y="33002"/>
                  </a:cubicBezTo>
                  <a:lnTo>
                    <a:pt x="2536" y="33002"/>
                  </a:lnTo>
                  <a:cubicBezTo>
                    <a:pt x="2532" y="33001"/>
                    <a:pt x="2528" y="33001"/>
                    <a:pt x="2524" y="33000"/>
                  </a:cubicBezTo>
                  <a:cubicBezTo>
                    <a:pt x="2518" y="32999"/>
                    <a:pt x="2513" y="32999"/>
                    <a:pt x="2508" y="32998"/>
                  </a:cubicBezTo>
                  <a:cubicBezTo>
                    <a:pt x="2498" y="32996"/>
                    <a:pt x="2487" y="32995"/>
                    <a:pt x="2476" y="32995"/>
                  </a:cubicBezTo>
                  <a:cubicBezTo>
                    <a:pt x="2389" y="32995"/>
                    <a:pt x="2308" y="33050"/>
                    <a:pt x="2290" y="33142"/>
                  </a:cubicBezTo>
                  <a:cubicBezTo>
                    <a:pt x="2287" y="33153"/>
                    <a:pt x="2290" y="33166"/>
                    <a:pt x="2290" y="33178"/>
                  </a:cubicBezTo>
                  <a:cubicBezTo>
                    <a:pt x="2277" y="33193"/>
                    <a:pt x="2265" y="33210"/>
                    <a:pt x="2258" y="33230"/>
                  </a:cubicBezTo>
                  <a:cubicBezTo>
                    <a:pt x="2243" y="33273"/>
                    <a:pt x="2241" y="33319"/>
                    <a:pt x="2239" y="33364"/>
                  </a:cubicBezTo>
                  <a:cubicBezTo>
                    <a:pt x="2238" y="33423"/>
                    <a:pt x="2238" y="33484"/>
                    <a:pt x="2238" y="33543"/>
                  </a:cubicBezTo>
                  <a:cubicBezTo>
                    <a:pt x="2238" y="33645"/>
                    <a:pt x="2241" y="33748"/>
                    <a:pt x="2239" y="33850"/>
                  </a:cubicBezTo>
                  <a:cubicBezTo>
                    <a:pt x="2239" y="34061"/>
                    <a:pt x="2246" y="34274"/>
                    <a:pt x="2246" y="34487"/>
                  </a:cubicBezTo>
                  <a:cubicBezTo>
                    <a:pt x="2246" y="34479"/>
                    <a:pt x="2247" y="34473"/>
                    <a:pt x="2247" y="34466"/>
                  </a:cubicBezTo>
                  <a:lnTo>
                    <a:pt x="2247" y="34466"/>
                  </a:lnTo>
                  <a:cubicBezTo>
                    <a:pt x="2246" y="34508"/>
                    <a:pt x="2246" y="34549"/>
                    <a:pt x="2246" y="34591"/>
                  </a:cubicBezTo>
                  <a:cubicBezTo>
                    <a:pt x="2246" y="34588"/>
                    <a:pt x="2246" y="34586"/>
                    <a:pt x="2246" y="34585"/>
                  </a:cubicBezTo>
                  <a:cubicBezTo>
                    <a:pt x="2244" y="34806"/>
                    <a:pt x="2239" y="35025"/>
                    <a:pt x="2235" y="35246"/>
                  </a:cubicBezTo>
                  <a:cubicBezTo>
                    <a:pt x="2231" y="35448"/>
                    <a:pt x="2243" y="35648"/>
                    <a:pt x="2247" y="35850"/>
                  </a:cubicBezTo>
                  <a:cubicBezTo>
                    <a:pt x="2252" y="36038"/>
                    <a:pt x="2255" y="36228"/>
                    <a:pt x="2265" y="36417"/>
                  </a:cubicBezTo>
                  <a:cubicBezTo>
                    <a:pt x="2274" y="36609"/>
                    <a:pt x="2282" y="36801"/>
                    <a:pt x="2294" y="36993"/>
                  </a:cubicBezTo>
                  <a:cubicBezTo>
                    <a:pt x="2305" y="37142"/>
                    <a:pt x="2314" y="37292"/>
                    <a:pt x="2323" y="37440"/>
                  </a:cubicBezTo>
                  <a:cubicBezTo>
                    <a:pt x="2320" y="37439"/>
                    <a:pt x="2316" y="37439"/>
                    <a:pt x="2312" y="37439"/>
                  </a:cubicBezTo>
                  <a:cubicBezTo>
                    <a:pt x="2315" y="37477"/>
                    <a:pt x="2316" y="37514"/>
                    <a:pt x="2318" y="37551"/>
                  </a:cubicBezTo>
                  <a:cubicBezTo>
                    <a:pt x="2320" y="37588"/>
                    <a:pt x="2322" y="37623"/>
                    <a:pt x="2323" y="37659"/>
                  </a:cubicBezTo>
                  <a:cubicBezTo>
                    <a:pt x="2324" y="37694"/>
                    <a:pt x="2324" y="37729"/>
                    <a:pt x="2325" y="37765"/>
                  </a:cubicBezTo>
                  <a:cubicBezTo>
                    <a:pt x="2325" y="37781"/>
                    <a:pt x="2324" y="37797"/>
                    <a:pt x="2323" y="37813"/>
                  </a:cubicBezTo>
                  <a:cubicBezTo>
                    <a:pt x="2388" y="37816"/>
                    <a:pt x="2453" y="37818"/>
                    <a:pt x="2518" y="37818"/>
                  </a:cubicBezTo>
                  <a:cubicBezTo>
                    <a:pt x="2538" y="37818"/>
                    <a:pt x="2558" y="37818"/>
                    <a:pt x="2578" y="37818"/>
                  </a:cubicBezTo>
                  <a:cubicBezTo>
                    <a:pt x="2749" y="37815"/>
                    <a:pt x="2920" y="37805"/>
                    <a:pt x="3091" y="37797"/>
                  </a:cubicBezTo>
                  <a:cubicBezTo>
                    <a:pt x="3167" y="37793"/>
                    <a:pt x="3243" y="37792"/>
                    <a:pt x="3319" y="37792"/>
                  </a:cubicBezTo>
                  <a:cubicBezTo>
                    <a:pt x="3317" y="37824"/>
                    <a:pt x="3315" y="37856"/>
                    <a:pt x="3314" y="37887"/>
                  </a:cubicBezTo>
                  <a:cubicBezTo>
                    <a:pt x="3313" y="37955"/>
                    <a:pt x="3313" y="38021"/>
                    <a:pt x="3313" y="38089"/>
                  </a:cubicBezTo>
                  <a:cubicBezTo>
                    <a:pt x="3312" y="38292"/>
                    <a:pt x="3330" y="38493"/>
                    <a:pt x="3341" y="38696"/>
                  </a:cubicBezTo>
                  <a:cubicBezTo>
                    <a:pt x="3352" y="38896"/>
                    <a:pt x="3357" y="39096"/>
                    <a:pt x="3365" y="39296"/>
                  </a:cubicBezTo>
                  <a:cubicBezTo>
                    <a:pt x="3378" y="39691"/>
                    <a:pt x="3413" y="40084"/>
                    <a:pt x="3423" y="40478"/>
                  </a:cubicBezTo>
                  <a:cubicBezTo>
                    <a:pt x="3426" y="40576"/>
                    <a:pt x="3428" y="40673"/>
                    <a:pt x="3432" y="40771"/>
                  </a:cubicBezTo>
                  <a:cubicBezTo>
                    <a:pt x="3436" y="40867"/>
                    <a:pt x="3446" y="40965"/>
                    <a:pt x="3454" y="41062"/>
                  </a:cubicBezTo>
                  <a:cubicBezTo>
                    <a:pt x="3472" y="41255"/>
                    <a:pt x="3488" y="41449"/>
                    <a:pt x="3502" y="41642"/>
                  </a:cubicBezTo>
                  <a:cubicBezTo>
                    <a:pt x="3516" y="41833"/>
                    <a:pt x="3527" y="42024"/>
                    <a:pt x="3557" y="42213"/>
                  </a:cubicBezTo>
                  <a:cubicBezTo>
                    <a:pt x="3585" y="42394"/>
                    <a:pt x="3614" y="42576"/>
                    <a:pt x="3638" y="42757"/>
                  </a:cubicBezTo>
                  <a:cubicBezTo>
                    <a:pt x="3638" y="42757"/>
                    <a:pt x="3638" y="42756"/>
                    <a:pt x="3638" y="42756"/>
                  </a:cubicBezTo>
                  <a:cubicBezTo>
                    <a:pt x="3639" y="42764"/>
                    <a:pt x="3639" y="42772"/>
                    <a:pt x="3640" y="42780"/>
                  </a:cubicBezTo>
                  <a:cubicBezTo>
                    <a:pt x="3646" y="42808"/>
                    <a:pt x="3652" y="42834"/>
                    <a:pt x="3657" y="42861"/>
                  </a:cubicBezTo>
                  <a:cubicBezTo>
                    <a:pt x="3659" y="42871"/>
                    <a:pt x="3661" y="42879"/>
                    <a:pt x="3662" y="42888"/>
                  </a:cubicBezTo>
                  <a:cubicBezTo>
                    <a:pt x="3677" y="42970"/>
                    <a:pt x="3691" y="43052"/>
                    <a:pt x="3702" y="43136"/>
                  </a:cubicBezTo>
                  <a:cubicBezTo>
                    <a:pt x="3703" y="43142"/>
                    <a:pt x="3704" y="43147"/>
                    <a:pt x="3705" y="43153"/>
                  </a:cubicBezTo>
                  <a:cubicBezTo>
                    <a:pt x="3709" y="43168"/>
                    <a:pt x="3711" y="43183"/>
                    <a:pt x="3715" y="43199"/>
                  </a:cubicBezTo>
                  <a:cubicBezTo>
                    <a:pt x="3782" y="43198"/>
                    <a:pt x="3849" y="43195"/>
                    <a:pt x="3917" y="43194"/>
                  </a:cubicBezTo>
                  <a:cubicBezTo>
                    <a:pt x="4152" y="43196"/>
                    <a:pt x="4387" y="43207"/>
                    <a:pt x="4622" y="43208"/>
                  </a:cubicBezTo>
                  <a:cubicBezTo>
                    <a:pt x="4826" y="43208"/>
                    <a:pt x="5030" y="43213"/>
                    <a:pt x="5234" y="43213"/>
                  </a:cubicBezTo>
                  <a:cubicBezTo>
                    <a:pt x="5277" y="43213"/>
                    <a:pt x="5321" y="43213"/>
                    <a:pt x="5365" y="43212"/>
                  </a:cubicBezTo>
                  <a:cubicBezTo>
                    <a:pt x="5419" y="43211"/>
                    <a:pt x="5474" y="43211"/>
                    <a:pt x="5528" y="43210"/>
                  </a:cubicBezTo>
                  <a:lnTo>
                    <a:pt x="5504" y="43210"/>
                  </a:lnTo>
                  <a:cubicBezTo>
                    <a:pt x="5774" y="43207"/>
                    <a:pt x="6042" y="43185"/>
                    <a:pt x="6310" y="43177"/>
                  </a:cubicBezTo>
                  <a:cubicBezTo>
                    <a:pt x="6578" y="43168"/>
                    <a:pt x="6843" y="43155"/>
                    <a:pt x="7108" y="43146"/>
                  </a:cubicBezTo>
                  <a:cubicBezTo>
                    <a:pt x="7127" y="43146"/>
                    <a:pt x="7147" y="43146"/>
                    <a:pt x="7166" y="43146"/>
                  </a:cubicBezTo>
                  <a:cubicBezTo>
                    <a:pt x="7403" y="43146"/>
                    <a:pt x="7639" y="43152"/>
                    <a:pt x="7874" y="43158"/>
                  </a:cubicBezTo>
                  <a:cubicBezTo>
                    <a:pt x="7921" y="43158"/>
                    <a:pt x="7967" y="43158"/>
                    <a:pt x="8014" y="43158"/>
                  </a:cubicBezTo>
                  <a:cubicBezTo>
                    <a:pt x="8167" y="43158"/>
                    <a:pt x="8320" y="43156"/>
                    <a:pt x="8474" y="43154"/>
                  </a:cubicBezTo>
                  <a:cubicBezTo>
                    <a:pt x="8662" y="43152"/>
                    <a:pt x="8852" y="43150"/>
                    <a:pt x="9042" y="43140"/>
                  </a:cubicBezTo>
                  <a:cubicBezTo>
                    <a:pt x="9257" y="43130"/>
                    <a:pt x="9471" y="43120"/>
                    <a:pt x="9685" y="43115"/>
                  </a:cubicBezTo>
                  <a:cubicBezTo>
                    <a:pt x="9877" y="43110"/>
                    <a:pt x="10068" y="43107"/>
                    <a:pt x="10260" y="43105"/>
                  </a:cubicBezTo>
                  <a:cubicBezTo>
                    <a:pt x="10418" y="43102"/>
                    <a:pt x="10578" y="43101"/>
                    <a:pt x="10737" y="43101"/>
                  </a:cubicBezTo>
                  <a:cubicBezTo>
                    <a:pt x="10874" y="43101"/>
                    <a:pt x="11012" y="43102"/>
                    <a:pt x="11149" y="43104"/>
                  </a:cubicBezTo>
                  <a:cubicBezTo>
                    <a:pt x="11184" y="43104"/>
                    <a:pt x="11218" y="43104"/>
                    <a:pt x="11252" y="43104"/>
                  </a:cubicBezTo>
                  <a:cubicBezTo>
                    <a:pt x="11504" y="43104"/>
                    <a:pt x="11757" y="43097"/>
                    <a:pt x="12009" y="43092"/>
                  </a:cubicBezTo>
                  <a:cubicBezTo>
                    <a:pt x="12020" y="43092"/>
                    <a:pt x="12031" y="43092"/>
                    <a:pt x="12042" y="43092"/>
                  </a:cubicBezTo>
                  <a:cubicBezTo>
                    <a:pt x="12374" y="43092"/>
                    <a:pt x="12706" y="43109"/>
                    <a:pt x="13038" y="43120"/>
                  </a:cubicBezTo>
                  <a:cubicBezTo>
                    <a:pt x="13232" y="43127"/>
                    <a:pt x="13425" y="43130"/>
                    <a:pt x="13618" y="43132"/>
                  </a:cubicBezTo>
                  <a:cubicBezTo>
                    <a:pt x="13639" y="43133"/>
                    <a:pt x="13659" y="43133"/>
                    <a:pt x="13679" y="43133"/>
                  </a:cubicBezTo>
                  <a:cubicBezTo>
                    <a:pt x="13772" y="43133"/>
                    <a:pt x="13864" y="43131"/>
                    <a:pt x="13956" y="43131"/>
                  </a:cubicBezTo>
                  <a:cubicBezTo>
                    <a:pt x="14017" y="43131"/>
                    <a:pt x="14077" y="43132"/>
                    <a:pt x="14137" y="43134"/>
                  </a:cubicBezTo>
                  <a:cubicBezTo>
                    <a:pt x="14333" y="43139"/>
                    <a:pt x="14528" y="43147"/>
                    <a:pt x="14724" y="43159"/>
                  </a:cubicBezTo>
                  <a:cubicBezTo>
                    <a:pt x="14922" y="43171"/>
                    <a:pt x="15118" y="43186"/>
                    <a:pt x="15316" y="43188"/>
                  </a:cubicBezTo>
                  <a:cubicBezTo>
                    <a:pt x="15520" y="43192"/>
                    <a:pt x="15724" y="43194"/>
                    <a:pt x="15928" y="43199"/>
                  </a:cubicBezTo>
                  <a:cubicBezTo>
                    <a:pt x="16129" y="43204"/>
                    <a:pt x="16329" y="43209"/>
                    <a:pt x="16531" y="43210"/>
                  </a:cubicBezTo>
                  <a:cubicBezTo>
                    <a:pt x="16926" y="43214"/>
                    <a:pt x="17323" y="43228"/>
                    <a:pt x="17719" y="43234"/>
                  </a:cubicBezTo>
                  <a:cubicBezTo>
                    <a:pt x="17905" y="43236"/>
                    <a:pt x="18092" y="43245"/>
                    <a:pt x="18278" y="43245"/>
                  </a:cubicBezTo>
                  <a:cubicBezTo>
                    <a:pt x="18289" y="43245"/>
                    <a:pt x="18301" y="43245"/>
                    <a:pt x="18312" y="43244"/>
                  </a:cubicBezTo>
                  <a:lnTo>
                    <a:pt x="18426" y="43244"/>
                  </a:lnTo>
                  <a:cubicBezTo>
                    <a:pt x="18433" y="43186"/>
                    <a:pt x="18440" y="43129"/>
                    <a:pt x="18447" y="43071"/>
                  </a:cubicBezTo>
                  <a:cubicBezTo>
                    <a:pt x="18456" y="43005"/>
                    <a:pt x="18465" y="42940"/>
                    <a:pt x="18474" y="42875"/>
                  </a:cubicBezTo>
                  <a:lnTo>
                    <a:pt x="18469" y="42875"/>
                  </a:lnTo>
                  <a:cubicBezTo>
                    <a:pt x="18482" y="42694"/>
                    <a:pt x="18503" y="42514"/>
                    <a:pt x="18512" y="42332"/>
                  </a:cubicBezTo>
                  <a:cubicBezTo>
                    <a:pt x="18519" y="42150"/>
                    <a:pt x="18517" y="41968"/>
                    <a:pt x="18527" y="41787"/>
                  </a:cubicBezTo>
                  <a:cubicBezTo>
                    <a:pt x="18549" y="41401"/>
                    <a:pt x="18593" y="41017"/>
                    <a:pt x="18627" y="40633"/>
                  </a:cubicBezTo>
                  <a:cubicBezTo>
                    <a:pt x="18645" y="40423"/>
                    <a:pt x="18661" y="40214"/>
                    <a:pt x="18677" y="40005"/>
                  </a:cubicBezTo>
                  <a:cubicBezTo>
                    <a:pt x="18693" y="39812"/>
                    <a:pt x="18711" y="39618"/>
                    <a:pt x="18723" y="39424"/>
                  </a:cubicBezTo>
                  <a:cubicBezTo>
                    <a:pt x="18735" y="39231"/>
                    <a:pt x="18743" y="39036"/>
                    <a:pt x="18763" y="38844"/>
                  </a:cubicBezTo>
                  <a:cubicBezTo>
                    <a:pt x="18782" y="38648"/>
                    <a:pt x="18803" y="38450"/>
                    <a:pt x="18828" y="38253"/>
                  </a:cubicBezTo>
                  <a:lnTo>
                    <a:pt x="18828" y="38253"/>
                  </a:lnTo>
                  <a:cubicBezTo>
                    <a:pt x="18827" y="38257"/>
                    <a:pt x="18827" y="38260"/>
                    <a:pt x="18826" y="38262"/>
                  </a:cubicBezTo>
                  <a:cubicBezTo>
                    <a:pt x="18827" y="38257"/>
                    <a:pt x="18828" y="38251"/>
                    <a:pt x="18829" y="38244"/>
                  </a:cubicBezTo>
                  <a:cubicBezTo>
                    <a:pt x="18829" y="38243"/>
                    <a:pt x="18829" y="38243"/>
                    <a:pt x="18829" y="38242"/>
                  </a:cubicBezTo>
                  <a:cubicBezTo>
                    <a:pt x="18837" y="38189"/>
                    <a:pt x="18845" y="38138"/>
                    <a:pt x="18852" y="38085"/>
                  </a:cubicBezTo>
                  <a:cubicBezTo>
                    <a:pt x="18864" y="38061"/>
                    <a:pt x="18870" y="38034"/>
                    <a:pt x="18871" y="38005"/>
                  </a:cubicBezTo>
                  <a:cubicBezTo>
                    <a:pt x="19073" y="38005"/>
                    <a:pt x="19275" y="38003"/>
                    <a:pt x="19476" y="38003"/>
                  </a:cubicBezTo>
                  <a:lnTo>
                    <a:pt x="19476" y="37999"/>
                  </a:lnTo>
                  <a:cubicBezTo>
                    <a:pt x="19480" y="37941"/>
                    <a:pt x="19482" y="37882"/>
                    <a:pt x="19485" y="37823"/>
                  </a:cubicBezTo>
                  <a:cubicBezTo>
                    <a:pt x="19489" y="37771"/>
                    <a:pt x="19493" y="37719"/>
                    <a:pt x="19498" y="37668"/>
                  </a:cubicBezTo>
                  <a:cubicBezTo>
                    <a:pt x="19498" y="37656"/>
                    <a:pt x="19499" y="37645"/>
                    <a:pt x="19500" y="37635"/>
                  </a:cubicBezTo>
                  <a:lnTo>
                    <a:pt x="19498" y="37635"/>
                  </a:lnTo>
                  <a:cubicBezTo>
                    <a:pt x="19500" y="37555"/>
                    <a:pt x="19504" y="37476"/>
                    <a:pt x="19506" y="37397"/>
                  </a:cubicBezTo>
                  <a:cubicBezTo>
                    <a:pt x="19508" y="37304"/>
                    <a:pt x="19508" y="37213"/>
                    <a:pt x="19512" y="37121"/>
                  </a:cubicBezTo>
                  <a:cubicBezTo>
                    <a:pt x="19520" y="36930"/>
                    <a:pt x="19540" y="36739"/>
                    <a:pt x="19549" y="36548"/>
                  </a:cubicBezTo>
                  <a:cubicBezTo>
                    <a:pt x="19559" y="36350"/>
                    <a:pt x="19559" y="36151"/>
                    <a:pt x="19571" y="35954"/>
                  </a:cubicBezTo>
                  <a:cubicBezTo>
                    <a:pt x="19584" y="35755"/>
                    <a:pt x="19602" y="35557"/>
                    <a:pt x="19620" y="35359"/>
                  </a:cubicBezTo>
                  <a:cubicBezTo>
                    <a:pt x="19639" y="35165"/>
                    <a:pt x="19649" y="34968"/>
                    <a:pt x="19665" y="34774"/>
                  </a:cubicBezTo>
                  <a:cubicBezTo>
                    <a:pt x="19681" y="34577"/>
                    <a:pt x="19699" y="34380"/>
                    <a:pt x="19706" y="34182"/>
                  </a:cubicBezTo>
                  <a:cubicBezTo>
                    <a:pt x="19713" y="33988"/>
                    <a:pt x="19714" y="33790"/>
                    <a:pt x="19707" y="33595"/>
                  </a:cubicBezTo>
                  <a:cubicBezTo>
                    <a:pt x="19706" y="33544"/>
                    <a:pt x="19705" y="33495"/>
                    <a:pt x="19701" y="33446"/>
                  </a:cubicBezTo>
                  <a:cubicBezTo>
                    <a:pt x="19700" y="33423"/>
                    <a:pt x="19700" y="33401"/>
                    <a:pt x="19698" y="33379"/>
                  </a:cubicBezTo>
                  <a:cubicBezTo>
                    <a:pt x="19696" y="33344"/>
                    <a:pt x="19697" y="33306"/>
                    <a:pt x="19689" y="33272"/>
                  </a:cubicBezTo>
                  <a:cubicBezTo>
                    <a:pt x="19680" y="33234"/>
                    <a:pt x="19665" y="33202"/>
                    <a:pt x="19643" y="33173"/>
                  </a:cubicBezTo>
                  <a:cubicBezTo>
                    <a:pt x="19642" y="33165"/>
                    <a:pt x="19644" y="33158"/>
                    <a:pt x="19643" y="33149"/>
                  </a:cubicBezTo>
                  <a:cubicBezTo>
                    <a:pt x="19635" y="33108"/>
                    <a:pt x="19613" y="33072"/>
                    <a:pt x="19584" y="33047"/>
                  </a:cubicBezTo>
                  <a:cubicBezTo>
                    <a:pt x="19577" y="33046"/>
                    <a:pt x="19570" y="33046"/>
                    <a:pt x="19563" y="33046"/>
                  </a:cubicBezTo>
                  <a:lnTo>
                    <a:pt x="19545" y="33046"/>
                  </a:lnTo>
                  <a:cubicBezTo>
                    <a:pt x="19484" y="33046"/>
                    <a:pt x="19425" y="33045"/>
                    <a:pt x="19366" y="33043"/>
                  </a:cubicBezTo>
                  <a:cubicBezTo>
                    <a:pt x="19297" y="33041"/>
                    <a:pt x="19227" y="33039"/>
                    <a:pt x="19158" y="33037"/>
                  </a:cubicBezTo>
                  <a:lnTo>
                    <a:pt x="19157" y="33037"/>
                  </a:lnTo>
                  <a:cubicBezTo>
                    <a:pt x="19100" y="33041"/>
                    <a:pt x="19045" y="33043"/>
                    <a:pt x="18988" y="33045"/>
                  </a:cubicBezTo>
                  <a:cubicBezTo>
                    <a:pt x="18661" y="33037"/>
                    <a:pt x="18334" y="33000"/>
                    <a:pt x="18007" y="32976"/>
                  </a:cubicBezTo>
                  <a:cubicBezTo>
                    <a:pt x="17659" y="32950"/>
                    <a:pt x="17312" y="32944"/>
                    <a:pt x="16963" y="32943"/>
                  </a:cubicBezTo>
                  <a:lnTo>
                    <a:pt x="16937" y="32943"/>
                  </a:lnTo>
                  <a:cubicBezTo>
                    <a:pt x="16521" y="32939"/>
                    <a:pt x="16105" y="32930"/>
                    <a:pt x="15689" y="32925"/>
                  </a:cubicBezTo>
                  <a:cubicBezTo>
                    <a:pt x="15656" y="32924"/>
                    <a:pt x="15622" y="32924"/>
                    <a:pt x="15589" y="32924"/>
                  </a:cubicBezTo>
                  <a:cubicBezTo>
                    <a:pt x="15420" y="32924"/>
                    <a:pt x="15252" y="32930"/>
                    <a:pt x="15083" y="32936"/>
                  </a:cubicBezTo>
                  <a:cubicBezTo>
                    <a:pt x="14982" y="32939"/>
                    <a:pt x="14883" y="32944"/>
                    <a:pt x="14782" y="32947"/>
                  </a:cubicBezTo>
                  <a:cubicBezTo>
                    <a:pt x="14728" y="32949"/>
                    <a:pt x="14673" y="32950"/>
                    <a:pt x="14619" y="32950"/>
                  </a:cubicBezTo>
                  <a:cubicBezTo>
                    <a:pt x="14583" y="32950"/>
                    <a:pt x="14546" y="32950"/>
                    <a:pt x="14510" y="32950"/>
                  </a:cubicBezTo>
                  <a:lnTo>
                    <a:pt x="14502" y="32950"/>
                  </a:lnTo>
                  <a:cubicBezTo>
                    <a:pt x="14096" y="32941"/>
                    <a:pt x="13690" y="32915"/>
                    <a:pt x="13284" y="32905"/>
                  </a:cubicBezTo>
                  <a:cubicBezTo>
                    <a:pt x="12881" y="32895"/>
                    <a:pt x="12477" y="32887"/>
                    <a:pt x="12073" y="32886"/>
                  </a:cubicBezTo>
                  <a:lnTo>
                    <a:pt x="12097" y="32886"/>
                  </a:lnTo>
                  <a:cubicBezTo>
                    <a:pt x="11791" y="32882"/>
                    <a:pt x="11484" y="32870"/>
                    <a:pt x="11178" y="32870"/>
                  </a:cubicBezTo>
                  <a:cubicBezTo>
                    <a:pt x="11068" y="32870"/>
                    <a:pt x="10957" y="32871"/>
                    <a:pt x="10848" y="32872"/>
                  </a:cubicBezTo>
                  <a:cubicBezTo>
                    <a:pt x="10844" y="32664"/>
                    <a:pt x="10841" y="32455"/>
                    <a:pt x="10819" y="32248"/>
                  </a:cubicBezTo>
                  <a:cubicBezTo>
                    <a:pt x="10814" y="32205"/>
                    <a:pt x="10813" y="32158"/>
                    <a:pt x="10805" y="32114"/>
                  </a:cubicBezTo>
                  <a:cubicBezTo>
                    <a:pt x="10804" y="32096"/>
                    <a:pt x="10801" y="32076"/>
                    <a:pt x="10798" y="32057"/>
                  </a:cubicBezTo>
                  <a:cubicBezTo>
                    <a:pt x="10780" y="31868"/>
                    <a:pt x="10787" y="31679"/>
                    <a:pt x="10777" y="31491"/>
                  </a:cubicBezTo>
                  <a:cubicBezTo>
                    <a:pt x="10765" y="31296"/>
                    <a:pt x="10750" y="31103"/>
                    <a:pt x="10743" y="30909"/>
                  </a:cubicBezTo>
                  <a:cubicBezTo>
                    <a:pt x="10735" y="30684"/>
                    <a:pt x="10730" y="30459"/>
                    <a:pt x="10722" y="30234"/>
                  </a:cubicBezTo>
                  <a:cubicBezTo>
                    <a:pt x="10714" y="30022"/>
                    <a:pt x="10699" y="29809"/>
                    <a:pt x="10695" y="29597"/>
                  </a:cubicBezTo>
                  <a:cubicBezTo>
                    <a:pt x="10689" y="29151"/>
                    <a:pt x="10691" y="28706"/>
                    <a:pt x="10695" y="28261"/>
                  </a:cubicBezTo>
                  <a:cubicBezTo>
                    <a:pt x="10700" y="27828"/>
                    <a:pt x="10699" y="27394"/>
                    <a:pt x="10685" y="26961"/>
                  </a:cubicBezTo>
                  <a:cubicBezTo>
                    <a:pt x="10676" y="26661"/>
                    <a:pt x="10666" y="26361"/>
                    <a:pt x="10654" y="26061"/>
                  </a:cubicBezTo>
                  <a:cubicBezTo>
                    <a:pt x="10682" y="26055"/>
                    <a:pt x="10709" y="26043"/>
                    <a:pt x="10730" y="26023"/>
                  </a:cubicBezTo>
                  <a:cubicBezTo>
                    <a:pt x="10734" y="26019"/>
                    <a:pt x="10739" y="26016"/>
                    <a:pt x="10743" y="26013"/>
                  </a:cubicBezTo>
                  <a:cubicBezTo>
                    <a:pt x="10829" y="25961"/>
                    <a:pt x="10914" y="25908"/>
                    <a:pt x="11000" y="25856"/>
                  </a:cubicBezTo>
                  <a:cubicBezTo>
                    <a:pt x="11021" y="25852"/>
                    <a:pt x="11042" y="25846"/>
                    <a:pt x="11065" y="25844"/>
                  </a:cubicBezTo>
                  <a:cubicBezTo>
                    <a:pt x="11086" y="25843"/>
                    <a:pt x="11108" y="25842"/>
                    <a:pt x="11130" y="25842"/>
                  </a:cubicBezTo>
                  <a:cubicBezTo>
                    <a:pt x="11163" y="25842"/>
                    <a:pt x="11197" y="25843"/>
                    <a:pt x="11231" y="25844"/>
                  </a:cubicBezTo>
                  <a:cubicBezTo>
                    <a:pt x="11423" y="25852"/>
                    <a:pt x="11613" y="25874"/>
                    <a:pt x="11802" y="25897"/>
                  </a:cubicBezTo>
                  <a:cubicBezTo>
                    <a:pt x="11998" y="25921"/>
                    <a:pt x="12196" y="25936"/>
                    <a:pt x="12392" y="25962"/>
                  </a:cubicBezTo>
                  <a:cubicBezTo>
                    <a:pt x="12588" y="25996"/>
                    <a:pt x="12780" y="26049"/>
                    <a:pt x="12976" y="26089"/>
                  </a:cubicBezTo>
                  <a:cubicBezTo>
                    <a:pt x="13192" y="26132"/>
                    <a:pt x="13410" y="26167"/>
                    <a:pt x="13628" y="26203"/>
                  </a:cubicBezTo>
                  <a:lnTo>
                    <a:pt x="13628" y="26203"/>
                  </a:lnTo>
                  <a:cubicBezTo>
                    <a:pt x="13622" y="26202"/>
                    <a:pt x="13617" y="26200"/>
                    <a:pt x="13611" y="26199"/>
                  </a:cubicBezTo>
                  <a:lnTo>
                    <a:pt x="13611" y="26199"/>
                  </a:lnTo>
                  <a:cubicBezTo>
                    <a:pt x="13793" y="26229"/>
                    <a:pt x="13975" y="26255"/>
                    <a:pt x="14158" y="26278"/>
                  </a:cubicBezTo>
                  <a:cubicBezTo>
                    <a:pt x="14336" y="26300"/>
                    <a:pt x="14516" y="26322"/>
                    <a:pt x="14694" y="26350"/>
                  </a:cubicBezTo>
                  <a:cubicBezTo>
                    <a:pt x="14693" y="26350"/>
                    <a:pt x="14691" y="26349"/>
                    <a:pt x="14690" y="26349"/>
                  </a:cubicBezTo>
                  <a:lnTo>
                    <a:pt x="14690" y="26349"/>
                  </a:lnTo>
                  <a:cubicBezTo>
                    <a:pt x="14699" y="26351"/>
                    <a:pt x="14708" y="26353"/>
                    <a:pt x="14717" y="26354"/>
                  </a:cubicBezTo>
                  <a:cubicBezTo>
                    <a:pt x="14913" y="26387"/>
                    <a:pt x="15109" y="26430"/>
                    <a:pt x="15308" y="26438"/>
                  </a:cubicBezTo>
                  <a:cubicBezTo>
                    <a:pt x="15348" y="26439"/>
                    <a:pt x="15389" y="26440"/>
                    <a:pt x="15430" y="26440"/>
                  </a:cubicBezTo>
                  <a:cubicBezTo>
                    <a:pt x="15445" y="26440"/>
                    <a:pt x="15459" y="26440"/>
                    <a:pt x="15474" y="26440"/>
                  </a:cubicBezTo>
                  <a:cubicBezTo>
                    <a:pt x="15622" y="26438"/>
                    <a:pt x="15768" y="26426"/>
                    <a:pt x="15913" y="26402"/>
                  </a:cubicBezTo>
                  <a:cubicBezTo>
                    <a:pt x="16099" y="26370"/>
                    <a:pt x="16282" y="26320"/>
                    <a:pt x="16462" y="26260"/>
                  </a:cubicBezTo>
                  <a:cubicBezTo>
                    <a:pt x="16646" y="26200"/>
                    <a:pt x="16832" y="26141"/>
                    <a:pt x="17012" y="26069"/>
                  </a:cubicBezTo>
                  <a:cubicBezTo>
                    <a:pt x="17349" y="25932"/>
                    <a:pt x="17660" y="25734"/>
                    <a:pt x="17960" y="25531"/>
                  </a:cubicBezTo>
                  <a:cubicBezTo>
                    <a:pt x="18039" y="25478"/>
                    <a:pt x="18113" y="25421"/>
                    <a:pt x="18189" y="25364"/>
                  </a:cubicBezTo>
                  <a:cubicBezTo>
                    <a:pt x="18257" y="25311"/>
                    <a:pt x="18326" y="25258"/>
                    <a:pt x="18391" y="25199"/>
                  </a:cubicBezTo>
                  <a:cubicBezTo>
                    <a:pt x="18461" y="25135"/>
                    <a:pt x="18531" y="25069"/>
                    <a:pt x="18592" y="24996"/>
                  </a:cubicBezTo>
                  <a:cubicBezTo>
                    <a:pt x="18652" y="24926"/>
                    <a:pt x="18708" y="24852"/>
                    <a:pt x="18765" y="24780"/>
                  </a:cubicBezTo>
                  <a:cubicBezTo>
                    <a:pt x="18848" y="24677"/>
                    <a:pt x="18938" y="24577"/>
                    <a:pt x="19011" y="24467"/>
                  </a:cubicBezTo>
                  <a:cubicBezTo>
                    <a:pt x="19086" y="24353"/>
                    <a:pt x="19141" y="24227"/>
                    <a:pt x="19188" y="24098"/>
                  </a:cubicBezTo>
                  <a:cubicBezTo>
                    <a:pt x="19230" y="23981"/>
                    <a:pt x="19271" y="23863"/>
                    <a:pt x="19310" y="23745"/>
                  </a:cubicBezTo>
                  <a:cubicBezTo>
                    <a:pt x="19353" y="23613"/>
                    <a:pt x="19400" y="23484"/>
                    <a:pt x="19436" y="23351"/>
                  </a:cubicBezTo>
                  <a:cubicBezTo>
                    <a:pt x="19486" y="23175"/>
                    <a:pt x="19538" y="22995"/>
                    <a:pt x="19525" y="22811"/>
                  </a:cubicBezTo>
                  <a:cubicBezTo>
                    <a:pt x="19517" y="22704"/>
                    <a:pt x="19506" y="22600"/>
                    <a:pt x="19485" y="22497"/>
                  </a:cubicBezTo>
                  <a:cubicBezTo>
                    <a:pt x="19468" y="22406"/>
                    <a:pt x="19448" y="22315"/>
                    <a:pt x="19425" y="22225"/>
                  </a:cubicBezTo>
                  <a:cubicBezTo>
                    <a:pt x="19376" y="22038"/>
                    <a:pt x="19308" y="21852"/>
                    <a:pt x="19219" y="21680"/>
                  </a:cubicBezTo>
                  <a:cubicBezTo>
                    <a:pt x="19169" y="21585"/>
                    <a:pt x="19116" y="21494"/>
                    <a:pt x="19051" y="21410"/>
                  </a:cubicBezTo>
                  <a:cubicBezTo>
                    <a:pt x="18989" y="21330"/>
                    <a:pt x="18926" y="21252"/>
                    <a:pt x="18862" y="21174"/>
                  </a:cubicBezTo>
                  <a:cubicBezTo>
                    <a:pt x="18797" y="21094"/>
                    <a:pt x="18733" y="21013"/>
                    <a:pt x="18663" y="20939"/>
                  </a:cubicBezTo>
                  <a:cubicBezTo>
                    <a:pt x="18561" y="20831"/>
                    <a:pt x="18445" y="20741"/>
                    <a:pt x="18322" y="20656"/>
                  </a:cubicBezTo>
                  <a:cubicBezTo>
                    <a:pt x="18158" y="20543"/>
                    <a:pt x="17989" y="20434"/>
                    <a:pt x="17810" y="20344"/>
                  </a:cubicBezTo>
                  <a:cubicBezTo>
                    <a:pt x="17711" y="20294"/>
                    <a:pt x="17611" y="20242"/>
                    <a:pt x="17507" y="20201"/>
                  </a:cubicBezTo>
                  <a:cubicBezTo>
                    <a:pt x="17373" y="20150"/>
                    <a:pt x="17234" y="20114"/>
                    <a:pt x="17093" y="20089"/>
                  </a:cubicBezTo>
                  <a:cubicBezTo>
                    <a:pt x="16885" y="20054"/>
                    <a:pt x="16678" y="20028"/>
                    <a:pt x="16468" y="20018"/>
                  </a:cubicBezTo>
                  <a:cubicBezTo>
                    <a:pt x="16429" y="20016"/>
                    <a:pt x="16390" y="20015"/>
                    <a:pt x="16351" y="20015"/>
                  </a:cubicBezTo>
                  <a:cubicBezTo>
                    <a:pt x="16296" y="20015"/>
                    <a:pt x="16242" y="20017"/>
                    <a:pt x="16188" y="20020"/>
                  </a:cubicBezTo>
                  <a:cubicBezTo>
                    <a:pt x="16135" y="20024"/>
                    <a:pt x="16081" y="20024"/>
                    <a:pt x="16029" y="20032"/>
                  </a:cubicBezTo>
                  <a:cubicBezTo>
                    <a:pt x="15969" y="20040"/>
                    <a:pt x="15910" y="20048"/>
                    <a:pt x="15850" y="20056"/>
                  </a:cubicBezTo>
                  <a:cubicBezTo>
                    <a:pt x="15800" y="20063"/>
                    <a:pt x="15751" y="20076"/>
                    <a:pt x="15702" y="20087"/>
                  </a:cubicBezTo>
                  <a:cubicBezTo>
                    <a:pt x="15662" y="20095"/>
                    <a:pt x="15622" y="20104"/>
                    <a:pt x="15582" y="20114"/>
                  </a:cubicBezTo>
                  <a:cubicBezTo>
                    <a:pt x="15476" y="20142"/>
                    <a:pt x="15371" y="20171"/>
                    <a:pt x="15267" y="20203"/>
                  </a:cubicBezTo>
                  <a:cubicBezTo>
                    <a:pt x="15171" y="20232"/>
                    <a:pt x="15077" y="20271"/>
                    <a:pt x="14985" y="20307"/>
                  </a:cubicBezTo>
                  <a:cubicBezTo>
                    <a:pt x="14895" y="20342"/>
                    <a:pt x="14809" y="20378"/>
                    <a:pt x="14722" y="20417"/>
                  </a:cubicBezTo>
                  <a:cubicBezTo>
                    <a:pt x="14629" y="20458"/>
                    <a:pt x="14535" y="20500"/>
                    <a:pt x="14447" y="20549"/>
                  </a:cubicBezTo>
                  <a:cubicBezTo>
                    <a:pt x="14352" y="20600"/>
                    <a:pt x="14261" y="20653"/>
                    <a:pt x="14169" y="20709"/>
                  </a:cubicBezTo>
                  <a:cubicBezTo>
                    <a:pt x="13993" y="20816"/>
                    <a:pt x="13832" y="20948"/>
                    <a:pt x="13674" y="21079"/>
                  </a:cubicBezTo>
                  <a:cubicBezTo>
                    <a:pt x="13523" y="21206"/>
                    <a:pt x="13373" y="21339"/>
                    <a:pt x="13236" y="21482"/>
                  </a:cubicBezTo>
                  <a:cubicBezTo>
                    <a:pt x="13105" y="21619"/>
                    <a:pt x="12976" y="21760"/>
                    <a:pt x="12850" y="21901"/>
                  </a:cubicBezTo>
                  <a:cubicBezTo>
                    <a:pt x="12779" y="21980"/>
                    <a:pt x="12708" y="22060"/>
                    <a:pt x="12638" y="22140"/>
                  </a:cubicBezTo>
                  <a:cubicBezTo>
                    <a:pt x="12574" y="22215"/>
                    <a:pt x="12509" y="22293"/>
                    <a:pt x="12454" y="22374"/>
                  </a:cubicBezTo>
                  <a:cubicBezTo>
                    <a:pt x="12342" y="22542"/>
                    <a:pt x="12239" y="22714"/>
                    <a:pt x="12139" y="22889"/>
                  </a:cubicBezTo>
                  <a:cubicBezTo>
                    <a:pt x="12045" y="23053"/>
                    <a:pt x="11966" y="23223"/>
                    <a:pt x="11879" y="23389"/>
                  </a:cubicBezTo>
                  <a:cubicBezTo>
                    <a:pt x="11786" y="23565"/>
                    <a:pt x="11689" y="23739"/>
                    <a:pt x="11600" y="23916"/>
                  </a:cubicBezTo>
                  <a:cubicBezTo>
                    <a:pt x="11512" y="24089"/>
                    <a:pt x="11426" y="24263"/>
                    <a:pt x="11350" y="24440"/>
                  </a:cubicBezTo>
                  <a:cubicBezTo>
                    <a:pt x="11279" y="24598"/>
                    <a:pt x="11195" y="24748"/>
                    <a:pt x="11109" y="24897"/>
                  </a:cubicBezTo>
                  <a:cubicBezTo>
                    <a:pt x="11034" y="25020"/>
                    <a:pt x="10952" y="25136"/>
                    <a:pt x="10862" y="25250"/>
                  </a:cubicBezTo>
                  <a:cubicBezTo>
                    <a:pt x="10790" y="25335"/>
                    <a:pt x="10714" y="25418"/>
                    <a:pt x="10636" y="25500"/>
                  </a:cubicBezTo>
                  <a:cubicBezTo>
                    <a:pt x="10625" y="25084"/>
                    <a:pt x="10623" y="24666"/>
                    <a:pt x="10619" y="24250"/>
                  </a:cubicBezTo>
                  <a:cubicBezTo>
                    <a:pt x="10615" y="23804"/>
                    <a:pt x="10606" y="23358"/>
                    <a:pt x="10591" y="22911"/>
                  </a:cubicBezTo>
                  <a:cubicBezTo>
                    <a:pt x="10583" y="22713"/>
                    <a:pt x="10570" y="22516"/>
                    <a:pt x="10556" y="22317"/>
                  </a:cubicBezTo>
                  <a:cubicBezTo>
                    <a:pt x="10539" y="22090"/>
                    <a:pt x="10523" y="21864"/>
                    <a:pt x="10504" y="21637"/>
                  </a:cubicBezTo>
                  <a:cubicBezTo>
                    <a:pt x="10468" y="21201"/>
                    <a:pt x="10440" y="20764"/>
                    <a:pt x="10403" y="20327"/>
                  </a:cubicBezTo>
                  <a:cubicBezTo>
                    <a:pt x="10365" y="19888"/>
                    <a:pt x="10324" y="19449"/>
                    <a:pt x="10295" y="19008"/>
                  </a:cubicBezTo>
                  <a:cubicBezTo>
                    <a:pt x="10267" y="18559"/>
                    <a:pt x="10238" y="18109"/>
                    <a:pt x="10214" y="17659"/>
                  </a:cubicBezTo>
                  <a:cubicBezTo>
                    <a:pt x="10192" y="17283"/>
                    <a:pt x="10160" y="16908"/>
                    <a:pt x="10131" y="16532"/>
                  </a:cubicBezTo>
                  <a:cubicBezTo>
                    <a:pt x="10143" y="16519"/>
                    <a:pt x="10158" y="16507"/>
                    <a:pt x="10172" y="16495"/>
                  </a:cubicBezTo>
                  <a:cubicBezTo>
                    <a:pt x="10198" y="16472"/>
                    <a:pt x="10227" y="16452"/>
                    <a:pt x="10255" y="16432"/>
                  </a:cubicBezTo>
                  <a:cubicBezTo>
                    <a:pt x="10256" y="16432"/>
                    <a:pt x="10256" y="16431"/>
                    <a:pt x="10256" y="16431"/>
                  </a:cubicBezTo>
                  <a:cubicBezTo>
                    <a:pt x="10261" y="16429"/>
                    <a:pt x="10266" y="16426"/>
                    <a:pt x="10270" y="16424"/>
                  </a:cubicBezTo>
                  <a:cubicBezTo>
                    <a:pt x="10280" y="16418"/>
                    <a:pt x="10290" y="16413"/>
                    <a:pt x="10300" y="16407"/>
                  </a:cubicBezTo>
                  <a:cubicBezTo>
                    <a:pt x="10486" y="16320"/>
                    <a:pt x="10678" y="16238"/>
                    <a:pt x="10874" y="16173"/>
                  </a:cubicBezTo>
                  <a:cubicBezTo>
                    <a:pt x="11006" y="16133"/>
                    <a:pt x="11143" y="16109"/>
                    <a:pt x="11276" y="16075"/>
                  </a:cubicBezTo>
                  <a:cubicBezTo>
                    <a:pt x="11390" y="16047"/>
                    <a:pt x="11503" y="16017"/>
                    <a:pt x="11617" y="15993"/>
                  </a:cubicBezTo>
                  <a:cubicBezTo>
                    <a:pt x="11689" y="15979"/>
                    <a:pt x="11761" y="15967"/>
                    <a:pt x="11832" y="15954"/>
                  </a:cubicBezTo>
                  <a:cubicBezTo>
                    <a:pt x="12002" y="15923"/>
                    <a:pt x="12175" y="15899"/>
                    <a:pt x="12345" y="15868"/>
                  </a:cubicBezTo>
                  <a:cubicBezTo>
                    <a:pt x="12430" y="15854"/>
                    <a:pt x="12514" y="15836"/>
                    <a:pt x="12599" y="15824"/>
                  </a:cubicBezTo>
                  <a:cubicBezTo>
                    <a:pt x="12673" y="15814"/>
                    <a:pt x="12747" y="15806"/>
                    <a:pt x="12820" y="15796"/>
                  </a:cubicBezTo>
                  <a:cubicBezTo>
                    <a:pt x="13168" y="15752"/>
                    <a:pt x="13503" y="15647"/>
                    <a:pt x="13846" y="15578"/>
                  </a:cubicBezTo>
                  <a:cubicBezTo>
                    <a:pt x="14063" y="15536"/>
                    <a:pt x="14283" y="15500"/>
                    <a:pt x="14496" y="15440"/>
                  </a:cubicBezTo>
                  <a:cubicBezTo>
                    <a:pt x="14683" y="15387"/>
                    <a:pt x="14869" y="15333"/>
                    <a:pt x="15052" y="15269"/>
                  </a:cubicBezTo>
                  <a:cubicBezTo>
                    <a:pt x="15250" y="15200"/>
                    <a:pt x="15441" y="15120"/>
                    <a:pt x="15632" y="15034"/>
                  </a:cubicBezTo>
                  <a:cubicBezTo>
                    <a:pt x="15810" y="14951"/>
                    <a:pt x="15989" y="14866"/>
                    <a:pt x="16160" y="14770"/>
                  </a:cubicBezTo>
                  <a:cubicBezTo>
                    <a:pt x="16337" y="14671"/>
                    <a:pt x="16516" y="14573"/>
                    <a:pt x="16683" y="14459"/>
                  </a:cubicBezTo>
                  <a:cubicBezTo>
                    <a:pt x="16847" y="14345"/>
                    <a:pt x="17011" y="14232"/>
                    <a:pt x="17164" y="14104"/>
                  </a:cubicBezTo>
                  <a:cubicBezTo>
                    <a:pt x="17316" y="13974"/>
                    <a:pt x="17473" y="13845"/>
                    <a:pt x="17611" y="13698"/>
                  </a:cubicBezTo>
                  <a:cubicBezTo>
                    <a:pt x="17894" y="13395"/>
                    <a:pt x="18165" y="13082"/>
                    <a:pt x="18391" y="12734"/>
                  </a:cubicBezTo>
                  <a:cubicBezTo>
                    <a:pt x="18613" y="12395"/>
                    <a:pt x="18813" y="12039"/>
                    <a:pt x="18942" y="11654"/>
                  </a:cubicBezTo>
                  <a:cubicBezTo>
                    <a:pt x="19006" y="11462"/>
                    <a:pt x="19033" y="11260"/>
                    <a:pt x="19068" y="11061"/>
                  </a:cubicBezTo>
                  <a:cubicBezTo>
                    <a:pt x="19085" y="10964"/>
                    <a:pt x="19101" y="10867"/>
                    <a:pt x="19116" y="10769"/>
                  </a:cubicBezTo>
                  <a:cubicBezTo>
                    <a:pt x="19139" y="10611"/>
                    <a:pt x="19131" y="10454"/>
                    <a:pt x="19118" y="10296"/>
                  </a:cubicBezTo>
                  <a:cubicBezTo>
                    <a:pt x="19115" y="10233"/>
                    <a:pt x="19113" y="10171"/>
                    <a:pt x="19110" y="10108"/>
                  </a:cubicBezTo>
                  <a:cubicBezTo>
                    <a:pt x="19103" y="9962"/>
                    <a:pt x="19070" y="9816"/>
                    <a:pt x="19013" y="9681"/>
                  </a:cubicBezTo>
                  <a:cubicBezTo>
                    <a:pt x="18982" y="9607"/>
                    <a:pt x="18949" y="9535"/>
                    <a:pt x="18915" y="9463"/>
                  </a:cubicBezTo>
                  <a:cubicBezTo>
                    <a:pt x="18859" y="9346"/>
                    <a:pt x="18800" y="9234"/>
                    <a:pt x="18717" y="9135"/>
                  </a:cubicBezTo>
                  <a:cubicBezTo>
                    <a:pt x="18612" y="9009"/>
                    <a:pt x="18485" y="8899"/>
                    <a:pt x="18361" y="8790"/>
                  </a:cubicBezTo>
                  <a:cubicBezTo>
                    <a:pt x="18270" y="8710"/>
                    <a:pt x="18173" y="8639"/>
                    <a:pt x="18072" y="8571"/>
                  </a:cubicBezTo>
                  <a:cubicBezTo>
                    <a:pt x="17990" y="8514"/>
                    <a:pt x="17906" y="8458"/>
                    <a:pt x="17819" y="8406"/>
                  </a:cubicBezTo>
                  <a:cubicBezTo>
                    <a:pt x="17735" y="8357"/>
                    <a:pt x="17645" y="8312"/>
                    <a:pt x="17556" y="8271"/>
                  </a:cubicBezTo>
                  <a:cubicBezTo>
                    <a:pt x="17382" y="8190"/>
                    <a:pt x="17198" y="8124"/>
                    <a:pt x="17012" y="8078"/>
                  </a:cubicBezTo>
                  <a:cubicBezTo>
                    <a:pt x="16823" y="8033"/>
                    <a:pt x="16628" y="8008"/>
                    <a:pt x="16437" y="7980"/>
                  </a:cubicBezTo>
                  <a:cubicBezTo>
                    <a:pt x="16345" y="7965"/>
                    <a:pt x="16253" y="7959"/>
                    <a:pt x="16161" y="7959"/>
                  </a:cubicBezTo>
                  <a:cubicBezTo>
                    <a:pt x="16058" y="7959"/>
                    <a:pt x="15955" y="7967"/>
                    <a:pt x="15853" y="7976"/>
                  </a:cubicBezTo>
                  <a:cubicBezTo>
                    <a:pt x="15756" y="7985"/>
                    <a:pt x="15663" y="8001"/>
                    <a:pt x="15568" y="8017"/>
                  </a:cubicBezTo>
                  <a:cubicBezTo>
                    <a:pt x="15466" y="8036"/>
                    <a:pt x="15361" y="8061"/>
                    <a:pt x="15264" y="8097"/>
                  </a:cubicBezTo>
                  <a:cubicBezTo>
                    <a:pt x="15078" y="8165"/>
                    <a:pt x="14899" y="8246"/>
                    <a:pt x="14723" y="8333"/>
                  </a:cubicBezTo>
                  <a:cubicBezTo>
                    <a:pt x="14541" y="8421"/>
                    <a:pt x="14368" y="8524"/>
                    <a:pt x="14196" y="8628"/>
                  </a:cubicBezTo>
                  <a:cubicBezTo>
                    <a:pt x="14031" y="8727"/>
                    <a:pt x="13873" y="8836"/>
                    <a:pt x="13737" y="8973"/>
                  </a:cubicBezTo>
                  <a:cubicBezTo>
                    <a:pt x="13592" y="9117"/>
                    <a:pt x="13456" y="9269"/>
                    <a:pt x="13331" y="9433"/>
                  </a:cubicBezTo>
                  <a:cubicBezTo>
                    <a:pt x="13213" y="9589"/>
                    <a:pt x="13098" y="9747"/>
                    <a:pt x="12994" y="9912"/>
                  </a:cubicBezTo>
                  <a:cubicBezTo>
                    <a:pt x="12884" y="10088"/>
                    <a:pt x="12780" y="10268"/>
                    <a:pt x="12675" y="10446"/>
                  </a:cubicBezTo>
                  <a:cubicBezTo>
                    <a:pt x="12578" y="10612"/>
                    <a:pt x="12477" y="10777"/>
                    <a:pt x="12384" y="10945"/>
                  </a:cubicBezTo>
                  <a:cubicBezTo>
                    <a:pt x="12291" y="11118"/>
                    <a:pt x="12211" y="11296"/>
                    <a:pt x="12140" y="11481"/>
                  </a:cubicBezTo>
                  <a:cubicBezTo>
                    <a:pt x="12072" y="11663"/>
                    <a:pt x="12004" y="11846"/>
                    <a:pt x="11935" y="12028"/>
                  </a:cubicBezTo>
                  <a:cubicBezTo>
                    <a:pt x="11864" y="12215"/>
                    <a:pt x="11797" y="12403"/>
                    <a:pt x="11735" y="12592"/>
                  </a:cubicBezTo>
                  <a:cubicBezTo>
                    <a:pt x="11675" y="12778"/>
                    <a:pt x="11622" y="12965"/>
                    <a:pt x="11560" y="13150"/>
                  </a:cubicBezTo>
                  <a:cubicBezTo>
                    <a:pt x="11503" y="13309"/>
                    <a:pt x="11442" y="13468"/>
                    <a:pt x="11380" y="13626"/>
                  </a:cubicBezTo>
                  <a:cubicBezTo>
                    <a:pt x="11317" y="13790"/>
                    <a:pt x="11256" y="13953"/>
                    <a:pt x="11191" y="14117"/>
                  </a:cubicBezTo>
                  <a:cubicBezTo>
                    <a:pt x="11053" y="14456"/>
                    <a:pt x="10932" y="14802"/>
                    <a:pt x="10779" y="15134"/>
                  </a:cubicBezTo>
                  <a:cubicBezTo>
                    <a:pt x="10766" y="15158"/>
                    <a:pt x="10754" y="15181"/>
                    <a:pt x="10740" y="15204"/>
                  </a:cubicBezTo>
                  <a:cubicBezTo>
                    <a:pt x="10658" y="15322"/>
                    <a:pt x="10567" y="15434"/>
                    <a:pt x="10475" y="15543"/>
                  </a:cubicBezTo>
                  <a:cubicBezTo>
                    <a:pt x="10380" y="15655"/>
                    <a:pt x="10285" y="15768"/>
                    <a:pt x="10189" y="15880"/>
                  </a:cubicBezTo>
                  <a:cubicBezTo>
                    <a:pt x="10156" y="15915"/>
                    <a:pt x="10120" y="15947"/>
                    <a:pt x="10087" y="15982"/>
                  </a:cubicBezTo>
                  <a:cubicBezTo>
                    <a:pt x="10078" y="15871"/>
                    <a:pt x="10070" y="15761"/>
                    <a:pt x="10062" y="15650"/>
                  </a:cubicBezTo>
                  <a:cubicBezTo>
                    <a:pt x="10047" y="15440"/>
                    <a:pt x="10039" y="15229"/>
                    <a:pt x="10027" y="15018"/>
                  </a:cubicBezTo>
                  <a:cubicBezTo>
                    <a:pt x="10014" y="14810"/>
                    <a:pt x="9994" y="14600"/>
                    <a:pt x="9975" y="14392"/>
                  </a:cubicBezTo>
                  <a:cubicBezTo>
                    <a:pt x="9954" y="14178"/>
                    <a:pt x="9940" y="13963"/>
                    <a:pt x="9927" y="13748"/>
                  </a:cubicBezTo>
                  <a:cubicBezTo>
                    <a:pt x="9922" y="13673"/>
                    <a:pt x="9919" y="13596"/>
                    <a:pt x="9914" y="13520"/>
                  </a:cubicBezTo>
                  <a:cubicBezTo>
                    <a:pt x="9910" y="13504"/>
                    <a:pt x="9909" y="13485"/>
                    <a:pt x="9910" y="13466"/>
                  </a:cubicBezTo>
                  <a:cubicBezTo>
                    <a:pt x="9910" y="13450"/>
                    <a:pt x="9912" y="13434"/>
                    <a:pt x="9917" y="13420"/>
                  </a:cubicBezTo>
                  <a:cubicBezTo>
                    <a:pt x="9916" y="13397"/>
                    <a:pt x="9916" y="13375"/>
                    <a:pt x="9917" y="13354"/>
                  </a:cubicBezTo>
                  <a:cubicBezTo>
                    <a:pt x="9916" y="13323"/>
                    <a:pt x="9916" y="13290"/>
                    <a:pt x="9921" y="13260"/>
                  </a:cubicBezTo>
                  <a:cubicBezTo>
                    <a:pt x="9920" y="13252"/>
                    <a:pt x="9920" y="13245"/>
                    <a:pt x="9920" y="13238"/>
                  </a:cubicBezTo>
                  <a:cubicBezTo>
                    <a:pt x="9921" y="13232"/>
                    <a:pt x="9921" y="13225"/>
                    <a:pt x="9922" y="13219"/>
                  </a:cubicBezTo>
                  <a:cubicBezTo>
                    <a:pt x="9925" y="13163"/>
                    <a:pt x="9936" y="13108"/>
                    <a:pt x="9946" y="13054"/>
                  </a:cubicBezTo>
                  <a:cubicBezTo>
                    <a:pt x="9952" y="13026"/>
                    <a:pt x="9958" y="12998"/>
                    <a:pt x="9965" y="12971"/>
                  </a:cubicBezTo>
                  <a:cubicBezTo>
                    <a:pt x="9970" y="12951"/>
                    <a:pt x="9974" y="12929"/>
                    <a:pt x="9985" y="12911"/>
                  </a:cubicBezTo>
                  <a:cubicBezTo>
                    <a:pt x="9989" y="12908"/>
                    <a:pt x="9991" y="12905"/>
                    <a:pt x="9993" y="12900"/>
                  </a:cubicBezTo>
                  <a:cubicBezTo>
                    <a:pt x="9998" y="12878"/>
                    <a:pt x="10004" y="12857"/>
                    <a:pt x="10011" y="12836"/>
                  </a:cubicBezTo>
                  <a:cubicBezTo>
                    <a:pt x="10015" y="12823"/>
                    <a:pt x="10020" y="12812"/>
                    <a:pt x="10024" y="12799"/>
                  </a:cubicBezTo>
                  <a:cubicBezTo>
                    <a:pt x="10025" y="12797"/>
                    <a:pt x="10025" y="12796"/>
                    <a:pt x="10027" y="12794"/>
                  </a:cubicBezTo>
                  <a:cubicBezTo>
                    <a:pt x="10052" y="12719"/>
                    <a:pt x="10084" y="12650"/>
                    <a:pt x="10119" y="12580"/>
                  </a:cubicBezTo>
                  <a:cubicBezTo>
                    <a:pt x="10127" y="12563"/>
                    <a:pt x="10135" y="12547"/>
                    <a:pt x="10143" y="12531"/>
                  </a:cubicBezTo>
                  <a:cubicBezTo>
                    <a:pt x="10144" y="12530"/>
                    <a:pt x="10145" y="12528"/>
                    <a:pt x="10145" y="12526"/>
                  </a:cubicBezTo>
                  <a:lnTo>
                    <a:pt x="10147" y="12525"/>
                  </a:lnTo>
                  <a:cubicBezTo>
                    <a:pt x="10148" y="12524"/>
                    <a:pt x="10148" y="12524"/>
                    <a:pt x="10148" y="12523"/>
                  </a:cubicBezTo>
                  <a:cubicBezTo>
                    <a:pt x="10167" y="12482"/>
                    <a:pt x="10184" y="12441"/>
                    <a:pt x="10201" y="12400"/>
                  </a:cubicBezTo>
                  <a:cubicBezTo>
                    <a:pt x="10206" y="12389"/>
                    <a:pt x="10212" y="12376"/>
                    <a:pt x="10216" y="12365"/>
                  </a:cubicBezTo>
                  <a:cubicBezTo>
                    <a:pt x="10222" y="12351"/>
                    <a:pt x="10228" y="12336"/>
                    <a:pt x="10236" y="12324"/>
                  </a:cubicBezTo>
                  <a:cubicBezTo>
                    <a:pt x="10275" y="12232"/>
                    <a:pt x="10315" y="12142"/>
                    <a:pt x="10355" y="12052"/>
                  </a:cubicBezTo>
                  <a:cubicBezTo>
                    <a:pt x="10450" y="11842"/>
                    <a:pt x="10534" y="11630"/>
                    <a:pt x="10627" y="11419"/>
                  </a:cubicBezTo>
                  <a:cubicBezTo>
                    <a:pt x="10767" y="11123"/>
                    <a:pt x="10929" y="10838"/>
                    <a:pt x="11100" y="10559"/>
                  </a:cubicBezTo>
                  <a:cubicBezTo>
                    <a:pt x="11101" y="10556"/>
                    <a:pt x="11104" y="10554"/>
                    <a:pt x="11106" y="10550"/>
                  </a:cubicBezTo>
                  <a:cubicBezTo>
                    <a:pt x="11107" y="10548"/>
                    <a:pt x="11107" y="10547"/>
                    <a:pt x="11108" y="10545"/>
                  </a:cubicBezTo>
                  <a:lnTo>
                    <a:pt x="11108" y="10545"/>
                  </a:lnTo>
                  <a:cubicBezTo>
                    <a:pt x="11108" y="10546"/>
                    <a:pt x="11108" y="10546"/>
                    <a:pt x="11108" y="10547"/>
                  </a:cubicBezTo>
                  <a:cubicBezTo>
                    <a:pt x="11209" y="10387"/>
                    <a:pt x="11313" y="10228"/>
                    <a:pt x="11409" y="10063"/>
                  </a:cubicBezTo>
                  <a:cubicBezTo>
                    <a:pt x="11513" y="9884"/>
                    <a:pt x="11607" y="9701"/>
                    <a:pt x="11699" y="9515"/>
                  </a:cubicBezTo>
                  <a:cubicBezTo>
                    <a:pt x="11874" y="9167"/>
                    <a:pt x="12070" y="8829"/>
                    <a:pt x="12261" y="8488"/>
                  </a:cubicBezTo>
                  <a:cubicBezTo>
                    <a:pt x="12309" y="8403"/>
                    <a:pt x="12355" y="8317"/>
                    <a:pt x="12402" y="8231"/>
                  </a:cubicBezTo>
                  <a:cubicBezTo>
                    <a:pt x="12447" y="8148"/>
                    <a:pt x="12493" y="8062"/>
                    <a:pt x="12533" y="7976"/>
                  </a:cubicBezTo>
                  <a:cubicBezTo>
                    <a:pt x="12575" y="7885"/>
                    <a:pt x="12622" y="7793"/>
                    <a:pt x="12660" y="7699"/>
                  </a:cubicBezTo>
                  <a:cubicBezTo>
                    <a:pt x="12702" y="7600"/>
                    <a:pt x="12743" y="7501"/>
                    <a:pt x="12782" y="7401"/>
                  </a:cubicBezTo>
                  <a:cubicBezTo>
                    <a:pt x="12852" y="7222"/>
                    <a:pt x="12925" y="7042"/>
                    <a:pt x="12986" y="6858"/>
                  </a:cubicBezTo>
                  <a:cubicBezTo>
                    <a:pt x="13052" y="6655"/>
                    <a:pt x="13114" y="6451"/>
                    <a:pt x="13170" y="6243"/>
                  </a:cubicBezTo>
                  <a:cubicBezTo>
                    <a:pt x="13218" y="6064"/>
                    <a:pt x="13258" y="5881"/>
                    <a:pt x="13295" y="5698"/>
                  </a:cubicBezTo>
                  <a:cubicBezTo>
                    <a:pt x="13337" y="5495"/>
                    <a:pt x="13379" y="5290"/>
                    <a:pt x="13402" y="5083"/>
                  </a:cubicBezTo>
                  <a:cubicBezTo>
                    <a:pt x="13412" y="4989"/>
                    <a:pt x="13424" y="4896"/>
                    <a:pt x="13431" y="4802"/>
                  </a:cubicBezTo>
                  <a:cubicBezTo>
                    <a:pt x="13437" y="4696"/>
                    <a:pt x="13442" y="4592"/>
                    <a:pt x="13444" y="4486"/>
                  </a:cubicBezTo>
                  <a:cubicBezTo>
                    <a:pt x="13450" y="4278"/>
                    <a:pt x="13431" y="4071"/>
                    <a:pt x="13408" y="3865"/>
                  </a:cubicBezTo>
                  <a:cubicBezTo>
                    <a:pt x="13386" y="3670"/>
                    <a:pt x="13351" y="3475"/>
                    <a:pt x="13309" y="3283"/>
                  </a:cubicBezTo>
                  <a:cubicBezTo>
                    <a:pt x="13288" y="3186"/>
                    <a:pt x="13266" y="3088"/>
                    <a:pt x="13243" y="2990"/>
                  </a:cubicBezTo>
                  <a:cubicBezTo>
                    <a:pt x="13220" y="2898"/>
                    <a:pt x="13200" y="2805"/>
                    <a:pt x="13171" y="2715"/>
                  </a:cubicBezTo>
                  <a:cubicBezTo>
                    <a:pt x="13153" y="2658"/>
                    <a:pt x="13136" y="2601"/>
                    <a:pt x="13117" y="2542"/>
                  </a:cubicBezTo>
                  <a:cubicBezTo>
                    <a:pt x="13101" y="2493"/>
                    <a:pt x="13078" y="2444"/>
                    <a:pt x="13059" y="2395"/>
                  </a:cubicBezTo>
                  <a:cubicBezTo>
                    <a:pt x="13025" y="2309"/>
                    <a:pt x="12982" y="2226"/>
                    <a:pt x="12938" y="2143"/>
                  </a:cubicBezTo>
                  <a:cubicBezTo>
                    <a:pt x="12838" y="1958"/>
                    <a:pt x="12732" y="1776"/>
                    <a:pt x="12619" y="1597"/>
                  </a:cubicBezTo>
                  <a:cubicBezTo>
                    <a:pt x="12511" y="1428"/>
                    <a:pt x="12394" y="1263"/>
                    <a:pt x="12271" y="1104"/>
                  </a:cubicBezTo>
                  <a:cubicBezTo>
                    <a:pt x="12147" y="944"/>
                    <a:pt x="12006" y="800"/>
                    <a:pt x="11860" y="660"/>
                  </a:cubicBezTo>
                  <a:cubicBezTo>
                    <a:pt x="11765" y="570"/>
                    <a:pt x="11664" y="480"/>
                    <a:pt x="11556" y="404"/>
                  </a:cubicBezTo>
                  <a:cubicBezTo>
                    <a:pt x="11346" y="254"/>
                    <a:pt x="11109" y="141"/>
                    <a:pt x="10860" y="74"/>
                  </a:cubicBezTo>
                  <a:cubicBezTo>
                    <a:pt x="10669" y="22"/>
                    <a:pt x="10474" y="0"/>
                    <a:pt x="10278"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161" name="Google Shape;2161;p42"/>
          <p:cNvGrpSpPr/>
          <p:nvPr/>
        </p:nvGrpSpPr>
        <p:grpSpPr>
          <a:xfrm flipH="1">
            <a:off x="9247076" y="2409726"/>
            <a:ext cx="443102" cy="262095"/>
            <a:chOff x="3659575" y="587325"/>
            <a:chExt cx="181250" cy="79400"/>
          </a:xfrm>
        </p:grpSpPr>
        <p:sp>
          <p:nvSpPr>
            <p:cNvPr id="2162" name="Google Shape;2162;p42"/>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63" name="Google Shape;2163;p42"/>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4" name="Google Shape;2164;p42"/>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5" name="Google Shape;2165;p42"/>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166" name="Google Shape;2166;p42"/>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5" name="Hộp Văn bản 4"/>
          <p:cNvSpPr txBox="1"/>
          <p:nvPr/>
        </p:nvSpPr>
        <p:spPr>
          <a:xfrm>
            <a:off x="2235779" y="2646658"/>
            <a:ext cx="4759568" cy="584775"/>
          </a:xfrm>
          <a:prstGeom prst="rect">
            <a:avLst/>
          </a:prstGeom>
          <a:noFill/>
        </p:spPr>
        <p:txBody>
          <a:bodyPr wrap="square">
            <a:spAutoFit/>
          </a:bodyPr>
          <a:lstStyle/>
          <a:p>
            <a:pPr fontAlgn="base"/>
            <a:r>
              <a:rPr lang="en-US" altLang="ko-KR" sz="3200" b="1" dirty="0" err="1">
                <a:solidFill>
                  <a:srgbClr val="00B050"/>
                </a:solidFill>
                <a:latin typeface="+mj-lt"/>
              </a:rPr>
              <a:t>Cây</a:t>
            </a:r>
            <a:r>
              <a:rPr lang="en-US" altLang="ko-KR" sz="3200" b="1" dirty="0">
                <a:solidFill>
                  <a:srgbClr val="00B050"/>
                </a:solidFill>
                <a:latin typeface="+mj-lt"/>
              </a:rPr>
              <a:t> </a:t>
            </a:r>
            <a:r>
              <a:rPr lang="en-US" altLang="ko-KR" sz="3200" b="1" dirty="0" err="1">
                <a:solidFill>
                  <a:srgbClr val="00B050"/>
                </a:solidFill>
                <a:latin typeface="+mj-lt"/>
              </a:rPr>
              <a:t>rong</a:t>
            </a:r>
            <a:r>
              <a:rPr lang="en-US" altLang="ko-KR" sz="3200" b="1" dirty="0">
                <a:solidFill>
                  <a:srgbClr val="00B050"/>
                </a:solidFill>
                <a:latin typeface="+mj-lt"/>
              </a:rPr>
              <a:t> </a:t>
            </a:r>
            <a:r>
              <a:rPr lang="en-US" altLang="ko-KR" sz="3200" b="1" dirty="0" err="1">
                <a:solidFill>
                  <a:srgbClr val="00B050"/>
                </a:solidFill>
                <a:latin typeface="+mj-lt"/>
              </a:rPr>
              <a:t>mái</a:t>
            </a:r>
            <a:r>
              <a:rPr lang="en-US" altLang="ko-KR" sz="3200" b="1" dirty="0">
                <a:solidFill>
                  <a:srgbClr val="00B050"/>
                </a:solidFill>
                <a:latin typeface="+mj-lt"/>
              </a:rPr>
              <a:t> </a:t>
            </a:r>
            <a:r>
              <a:rPr lang="en-US" altLang="ko-KR" sz="3200" b="1" dirty="0" err="1">
                <a:solidFill>
                  <a:srgbClr val="00B050"/>
                </a:solidFill>
                <a:latin typeface="+mj-lt"/>
              </a:rPr>
              <a:t>chèo</a:t>
            </a:r>
            <a:endParaRPr lang="vi-VN" altLang="ko-KR" sz="3200" b="1" dirty="0">
              <a:solidFill>
                <a:srgbClr val="00B050"/>
              </a:solidFill>
              <a:latin typeface="+mj-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877" y="364717"/>
            <a:ext cx="4551996" cy="59777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y tinh"/>
          <p:cNvPicPr>
            <a:picLocks noChangeAspect="1"/>
          </p:cNvPicPr>
          <p:nvPr/>
        </p:nvPicPr>
        <p:blipFill>
          <a:blip r:embed="rId4"/>
          <a:srcRect/>
          <a:stretch>
            <a:fillRect/>
          </a:stretch>
        </p:blipFill>
        <p:spPr>
          <a:xfrm>
            <a:off x="6655068" y="491218"/>
            <a:ext cx="3355901" cy="2718705"/>
          </a:xfrm>
          <a:prstGeom prst="rect">
            <a:avLst/>
          </a:prstGeom>
        </p:spPr>
      </p:pic>
      <p:sp>
        <p:nvSpPr>
          <p:cNvPr id="12" name="cong"/>
          <p:cNvSpPr/>
          <p:nvPr/>
        </p:nvSpPr>
        <p:spPr>
          <a:xfrm>
            <a:off x="5715001" y="1574799"/>
            <a:ext cx="642257" cy="700964"/>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o"/>
          <p:cNvPicPr>
            <a:picLocks noChangeAspect="1"/>
          </p:cNvPicPr>
          <p:nvPr/>
        </p:nvPicPr>
        <p:blipFill>
          <a:blip r:embed="rId5"/>
          <a:srcRect/>
          <a:stretch>
            <a:fillRect/>
          </a:stretch>
        </p:blipFill>
        <p:spPr>
          <a:xfrm>
            <a:off x="2181035" y="479897"/>
            <a:ext cx="3072019" cy="2741348"/>
          </a:xfrm>
          <a:prstGeom prst="rect">
            <a:avLst/>
          </a:prstGeom>
        </p:spPr>
      </p:pic>
      <p:sp>
        <p:nvSpPr>
          <p:cNvPr id="14" name="goi y"/>
          <p:cNvSpPr/>
          <p:nvPr/>
        </p:nvSpPr>
        <p:spPr>
          <a:xfrm>
            <a:off x="2181035" y="3504391"/>
            <a:ext cx="7669201" cy="1059544"/>
          </a:xfrm>
          <a:prstGeom prst="round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altLang="ko-KR" sz="3200" dirty="0" err="1">
                <a:solidFill>
                  <a:schemeClr val="accent1">
                    <a:lumMod val="50000"/>
                  </a:schemeClr>
                </a:solidFill>
              </a:rPr>
              <a:t>Hệ</a:t>
            </a:r>
            <a:r>
              <a:rPr lang="en-US" altLang="ko-KR" sz="3200" dirty="0">
                <a:solidFill>
                  <a:schemeClr val="accent1">
                    <a:lumMod val="50000"/>
                  </a:schemeClr>
                </a:solidFill>
              </a:rPr>
              <a:t> </a:t>
            </a:r>
            <a:r>
              <a:rPr lang="vi-VN" altLang="ko-KR" sz="3200" dirty="0">
                <a:solidFill>
                  <a:schemeClr val="accent1">
                    <a:lumMod val="50000"/>
                  </a:schemeClr>
                </a:solidFill>
              </a:rPr>
              <a:t>…..</a:t>
            </a:r>
            <a:r>
              <a:rPr lang="en-US" altLang="ko-KR" sz="3200" dirty="0">
                <a:solidFill>
                  <a:schemeClr val="accent1">
                    <a:lumMod val="50000"/>
                  </a:schemeClr>
                </a:solidFill>
              </a:rPr>
              <a:t> </a:t>
            </a:r>
            <a:r>
              <a:rPr lang="en-US" altLang="ko-KR" sz="3200" dirty="0" err="1">
                <a:solidFill>
                  <a:schemeClr val="accent1">
                    <a:lumMod val="50000"/>
                  </a:schemeClr>
                </a:solidFill>
              </a:rPr>
              <a:t>quang</a:t>
            </a:r>
            <a:r>
              <a:rPr lang="en-US" altLang="ko-KR" sz="3200" dirty="0">
                <a:solidFill>
                  <a:schemeClr val="accent1">
                    <a:lumMod val="50000"/>
                  </a:schemeClr>
                </a:solidFill>
              </a:rPr>
              <a:t> </a:t>
            </a:r>
            <a:r>
              <a:rPr lang="en-US" altLang="ko-KR" sz="3200" dirty="0" err="1">
                <a:solidFill>
                  <a:schemeClr val="accent1">
                    <a:lumMod val="50000"/>
                  </a:schemeClr>
                </a:solidFill>
              </a:rPr>
              <a:t>hợp</a:t>
            </a:r>
            <a:r>
              <a:rPr lang="en-US" altLang="ko-KR" sz="3200" dirty="0">
                <a:solidFill>
                  <a:schemeClr val="accent1">
                    <a:lumMod val="50000"/>
                  </a:schemeClr>
                </a:solidFill>
              </a:rPr>
              <a:t> ở </a:t>
            </a:r>
            <a:r>
              <a:rPr lang="en-US" altLang="ko-KR" sz="3200" dirty="0" err="1">
                <a:solidFill>
                  <a:schemeClr val="accent1">
                    <a:lumMod val="50000"/>
                  </a:schemeClr>
                </a:solidFill>
              </a:rPr>
              <a:t>cây</a:t>
            </a:r>
            <a:r>
              <a:rPr lang="en-US" altLang="ko-KR" sz="3200" dirty="0">
                <a:solidFill>
                  <a:schemeClr val="accent1">
                    <a:lumMod val="50000"/>
                  </a:schemeClr>
                </a:solidFill>
              </a:rPr>
              <a:t> </a:t>
            </a:r>
            <a:r>
              <a:rPr lang="en-US" altLang="ko-KR" sz="3200" dirty="0" err="1">
                <a:solidFill>
                  <a:schemeClr val="accent1">
                    <a:lumMod val="50000"/>
                  </a:schemeClr>
                </a:solidFill>
              </a:rPr>
              <a:t>xanh</a:t>
            </a:r>
            <a:r>
              <a:rPr lang="en-US" altLang="ko-KR" sz="3200" dirty="0">
                <a:solidFill>
                  <a:schemeClr val="accent1">
                    <a:lumMod val="50000"/>
                  </a:schemeClr>
                </a:solidFill>
              </a:rPr>
              <a:t> </a:t>
            </a:r>
            <a:r>
              <a:rPr lang="en-US" altLang="ko-KR" sz="3200" dirty="0" err="1">
                <a:solidFill>
                  <a:schemeClr val="accent1">
                    <a:lumMod val="50000"/>
                  </a:schemeClr>
                </a:solidFill>
              </a:rPr>
              <a:t>gồm</a:t>
            </a:r>
            <a:r>
              <a:rPr lang="en-US" altLang="ko-KR" sz="3200" dirty="0">
                <a:solidFill>
                  <a:schemeClr val="accent1">
                    <a:lumMod val="50000"/>
                  </a:schemeClr>
                </a:solidFill>
              </a:rPr>
              <a:t> </a:t>
            </a:r>
            <a:r>
              <a:rPr lang="en-US" altLang="ko-KR" sz="3200" dirty="0" err="1">
                <a:solidFill>
                  <a:schemeClr val="accent1">
                    <a:lumMod val="50000"/>
                  </a:schemeClr>
                </a:solidFill>
              </a:rPr>
              <a:t>hai</a:t>
            </a:r>
            <a:r>
              <a:rPr lang="en-US" altLang="ko-KR" sz="3200" dirty="0">
                <a:solidFill>
                  <a:schemeClr val="accent1">
                    <a:lumMod val="50000"/>
                  </a:schemeClr>
                </a:solidFill>
              </a:rPr>
              <a:t> </a:t>
            </a:r>
            <a:r>
              <a:rPr lang="en-US" altLang="ko-KR" sz="3200" dirty="0" err="1">
                <a:solidFill>
                  <a:schemeClr val="accent1">
                    <a:lumMod val="50000"/>
                  </a:schemeClr>
                </a:solidFill>
              </a:rPr>
              <a:t>nhóm</a:t>
            </a:r>
            <a:r>
              <a:rPr lang="en-US" altLang="ko-KR" sz="3200" dirty="0">
                <a:solidFill>
                  <a:schemeClr val="accent1">
                    <a:lumMod val="50000"/>
                  </a:schemeClr>
                </a:solidFill>
              </a:rPr>
              <a:t> </a:t>
            </a:r>
            <a:r>
              <a:rPr lang="en-US" altLang="ko-KR" sz="3200" dirty="0" err="1">
                <a:solidFill>
                  <a:schemeClr val="accent1">
                    <a:lumMod val="50000"/>
                  </a:schemeClr>
                </a:solidFill>
              </a:rPr>
              <a:t>chính</a:t>
            </a:r>
            <a:r>
              <a:rPr lang="en-US" altLang="ko-KR" sz="3200" dirty="0">
                <a:solidFill>
                  <a:schemeClr val="accent1">
                    <a:lumMod val="50000"/>
                  </a:schemeClr>
                </a:solidFill>
              </a:rPr>
              <a:t> </a:t>
            </a:r>
            <a:r>
              <a:rPr lang="en-US" altLang="ko-KR" sz="3200" dirty="0" err="1">
                <a:solidFill>
                  <a:schemeClr val="accent1">
                    <a:lumMod val="50000"/>
                  </a:schemeClr>
                </a:solidFill>
              </a:rPr>
              <a:t>là</a:t>
            </a:r>
            <a:r>
              <a:rPr lang="en-US" altLang="ko-KR" sz="3200" dirty="0">
                <a:solidFill>
                  <a:schemeClr val="accent1">
                    <a:lumMod val="50000"/>
                  </a:schemeClr>
                </a:solidFill>
              </a:rPr>
              <a:t> </a:t>
            </a:r>
            <a:r>
              <a:rPr lang="en-US" altLang="ko-KR" sz="3200" dirty="0" err="1">
                <a:solidFill>
                  <a:schemeClr val="accent1">
                    <a:lumMod val="50000"/>
                  </a:schemeClr>
                </a:solidFill>
              </a:rPr>
              <a:t>diệp</a:t>
            </a:r>
            <a:r>
              <a:rPr lang="en-US" altLang="ko-KR" sz="3200" dirty="0">
                <a:solidFill>
                  <a:schemeClr val="accent1">
                    <a:lumMod val="50000"/>
                  </a:schemeClr>
                </a:solidFill>
              </a:rPr>
              <a:t> </a:t>
            </a:r>
            <a:r>
              <a:rPr lang="en-US" altLang="ko-KR" sz="3200" dirty="0" err="1">
                <a:solidFill>
                  <a:schemeClr val="accent1">
                    <a:lumMod val="50000"/>
                  </a:schemeClr>
                </a:solidFill>
              </a:rPr>
              <a:t>lục</a:t>
            </a:r>
            <a:r>
              <a:rPr lang="en-US" altLang="ko-KR" sz="3200" dirty="0">
                <a:solidFill>
                  <a:schemeClr val="accent1">
                    <a:lumMod val="50000"/>
                  </a:schemeClr>
                </a:solidFill>
              </a:rPr>
              <a:t> (chlorophyll) </a:t>
            </a:r>
            <a:r>
              <a:rPr lang="en-US" altLang="ko-KR" sz="3200" dirty="0" err="1">
                <a:solidFill>
                  <a:schemeClr val="accent1">
                    <a:lumMod val="50000"/>
                  </a:schemeClr>
                </a:solidFill>
              </a:rPr>
              <a:t>và</a:t>
            </a:r>
            <a:r>
              <a:rPr lang="en-US" altLang="ko-KR" sz="3200" dirty="0">
                <a:solidFill>
                  <a:schemeClr val="accent1">
                    <a:lumMod val="50000"/>
                  </a:schemeClr>
                </a:solidFill>
              </a:rPr>
              <a:t> carotenoid.</a:t>
            </a:r>
          </a:p>
        </p:txBody>
      </p:sp>
      <p:sp>
        <p:nvSpPr>
          <p:cNvPr id="8" name="cau hoi"/>
          <p:cNvSpPr/>
          <p:nvPr/>
        </p:nvSpPr>
        <p:spPr>
          <a:xfrm>
            <a:off x="2852058" y="5546352"/>
            <a:ext cx="1426028"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ea typeface="Arrus-Black" panose="02020500000000000000" pitchFamily="18" charset="0"/>
                <a:cs typeface="Times New Roman" panose="02020603050405020304" pitchFamily="18" charset="0"/>
              </a:rPr>
              <a:t>CÂU</a:t>
            </a:r>
            <a:r>
              <a:rPr lang="en-US" dirty="0">
                <a:latin typeface="Times New Roman" panose="02020603050405020304" pitchFamily="18" charset="0"/>
                <a:ea typeface="Arrus-Black" panose="02020500000000000000" pitchFamily="18" charset="0"/>
                <a:cs typeface="Times New Roman" panose="02020603050405020304" pitchFamily="18" charset="0"/>
              </a:rPr>
              <a:t> </a:t>
            </a:r>
            <a:r>
              <a:rPr lang="en-US" err="1">
                <a:latin typeface="Times New Roman" panose="02020603050405020304" pitchFamily="18" charset="0"/>
                <a:ea typeface="Arrus-Black" panose="02020500000000000000" pitchFamily="18" charset="0"/>
                <a:cs typeface="Times New Roman" panose="02020603050405020304" pitchFamily="18" charset="0"/>
              </a:rPr>
              <a:t>HỎI</a:t>
            </a:r>
            <a:r>
              <a:rPr lang="en-US">
                <a:latin typeface="Times New Roman" panose="02020603050405020304" pitchFamily="18" charset="0"/>
                <a:ea typeface="Arrus-Black" panose="02020500000000000000" pitchFamily="18" charset="0"/>
                <a:cs typeface="Times New Roman" panose="02020603050405020304" pitchFamily="18" charset="0"/>
              </a:rPr>
              <a:t> </a:t>
            </a:r>
            <a:r>
              <a:rPr lang="vi-VN">
                <a:latin typeface="Times New Roman" panose="02020603050405020304" pitchFamily="18" charset="0"/>
                <a:ea typeface="Arrus-Black" panose="02020500000000000000" pitchFamily="18" charset="0"/>
                <a:cs typeface="Times New Roman" panose="02020603050405020304" pitchFamily="18" charset="0"/>
              </a:rPr>
              <a:t>1</a:t>
            </a:r>
            <a:endParaRPr lang="en-US" dirty="0">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13" name="dap an"/>
          <p:cNvSpPr/>
          <p:nvPr/>
        </p:nvSpPr>
        <p:spPr>
          <a:xfrm>
            <a:off x="7598232" y="5462947"/>
            <a:ext cx="1426028" cy="1016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ea typeface="Arrus-Black" panose="02020500000000000000" pitchFamily="18" charset="0"/>
                <a:cs typeface="Times New Roman" panose="02020603050405020304" pitchFamily="18" charset="0"/>
              </a:rPr>
              <a:t>ĐÁP</a:t>
            </a:r>
            <a:r>
              <a:rPr lang="en-US" dirty="0">
                <a:latin typeface="Times New Roman" panose="02020603050405020304" pitchFamily="18" charset="0"/>
                <a:ea typeface="Arrus-Black" panose="02020500000000000000" pitchFamily="18" charset="0"/>
                <a:cs typeface="Times New Roman" panose="02020603050405020304" pitchFamily="18" charset="0"/>
              </a:rPr>
              <a:t> </a:t>
            </a:r>
            <a:r>
              <a:rPr lang="en-US" dirty="0" err="1">
                <a:latin typeface="Times New Roman" panose="02020603050405020304" pitchFamily="18" charset="0"/>
                <a:ea typeface="Arrus-Black" panose="02020500000000000000" pitchFamily="18" charset="0"/>
                <a:cs typeface="Times New Roman" panose="02020603050405020304" pitchFamily="18" charset="0"/>
              </a:rPr>
              <a:t>ÁN</a:t>
            </a:r>
            <a:endParaRPr lang="en-US" dirty="0">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16" name="Rectangle 15"/>
          <p:cNvSpPr/>
          <p:nvPr/>
        </p:nvSpPr>
        <p:spPr>
          <a:xfrm>
            <a:off x="4893825" y="5070289"/>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p:cNvSpPr/>
          <p:nvPr/>
        </p:nvSpPr>
        <p:spPr>
          <a:xfrm>
            <a:off x="5376182" y="5070290"/>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p:cNvSpPr/>
          <p:nvPr/>
        </p:nvSpPr>
        <p:spPr>
          <a:xfrm>
            <a:off x="5838825" y="5059297"/>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p:cNvSpPr/>
          <p:nvPr/>
        </p:nvSpPr>
        <p:spPr>
          <a:xfrm>
            <a:off x="6301468" y="5059297"/>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p:cNvSpPr/>
          <p:nvPr/>
        </p:nvSpPr>
        <p:spPr>
          <a:xfrm>
            <a:off x="6764111" y="5059295"/>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4" name="Rectangle 23"/>
          <p:cNvSpPr/>
          <p:nvPr/>
        </p:nvSpPr>
        <p:spPr>
          <a:xfrm>
            <a:off x="4988408" y="5149519"/>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S</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5" name="Rectangle 24"/>
          <p:cNvSpPr/>
          <p:nvPr/>
        </p:nvSpPr>
        <p:spPr>
          <a:xfrm>
            <a:off x="5497304" y="5149522"/>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Ắ</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6" name="Rectangle 25"/>
          <p:cNvSpPr/>
          <p:nvPr/>
        </p:nvSpPr>
        <p:spPr>
          <a:xfrm>
            <a:off x="5964022" y="5149520"/>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C</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7" name="Rectangle 26"/>
          <p:cNvSpPr/>
          <p:nvPr/>
        </p:nvSpPr>
        <p:spPr>
          <a:xfrm>
            <a:off x="6430740" y="5172975"/>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T</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8" name="Rectangle 27"/>
          <p:cNvSpPr/>
          <p:nvPr/>
        </p:nvSpPr>
        <p:spPr>
          <a:xfrm>
            <a:off x="6877060" y="5151415"/>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Ố</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pic>
        <p:nvPicPr>
          <p:cNvPr id="22" name="Picture 11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243218" y="4004356"/>
            <a:ext cx="3080034" cy="403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15</a:t>
            </a:r>
          </a:p>
        </p:txBody>
      </p:sp>
      <p:sp>
        <p:nvSpPr>
          <p:cNvPr id="30"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14</a:t>
            </a:r>
          </a:p>
        </p:txBody>
      </p:sp>
      <p:sp>
        <p:nvSpPr>
          <p:cNvPr id="31"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13</a:t>
            </a:r>
          </a:p>
        </p:txBody>
      </p:sp>
      <p:sp>
        <p:nvSpPr>
          <p:cNvPr id="3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12</a:t>
            </a:r>
          </a:p>
        </p:txBody>
      </p:sp>
      <p:sp>
        <p:nvSpPr>
          <p:cNvPr id="3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11</a:t>
            </a:r>
          </a:p>
        </p:txBody>
      </p:sp>
      <p:sp>
        <p:nvSpPr>
          <p:cNvPr id="34"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10</a:t>
            </a:r>
          </a:p>
        </p:txBody>
      </p:sp>
      <p:sp>
        <p:nvSpPr>
          <p:cNvPr id="35"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9</a:t>
            </a:r>
          </a:p>
        </p:txBody>
      </p:sp>
      <p:sp>
        <p:nvSpPr>
          <p:cNvPr id="36"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8</a:t>
            </a:r>
          </a:p>
        </p:txBody>
      </p:sp>
      <p:sp>
        <p:nvSpPr>
          <p:cNvPr id="37"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7</a:t>
            </a:r>
          </a:p>
        </p:txBody>
      </p:sp>
      <p:sp>
        <p:nvSpPr>
          <p:cNvPr id="38"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6</a:t>
            </a:r>
          </a:p>
        </p:txBody>
      </p:sp>
      <p:sp>
        <p:nvSpPr>
          <p:cNvPr id="39"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5</a:t>
            </a:r>
          </a:p>
        </p:txBody>
      </p:sp>
      <p:sp>
        <p:nvSpPr>
          <p:cNvPr id="40"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4</a:t>
            </a:r>
          </a:p>
        </p:txBody>
      </p:sp>
      <p:sp>
        <p:nvSpPr>
          <p:cNvPr id="41"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3</a:t>
            </a:r>
          </a:p>
        </p:txBody>
      </p:sp>
      <p:sp>
        <p:nvSpPr>
          <p:cNvPr id="4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2</a:t>
            </a:r>
          </a:p>
        </p:txBody>
      </p:sp>
      <p:sp>
        <p:nvSpPr>
          <p:cNvPr id="4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a:t>
            </a:r>
          </a:p>
        </p:txBody>
      </p:sp>
      <p:sp>
        <p:nvSpPr>
          <p:cNvPr id="44"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2100" dirty="0">
                <a:solidFill>
                  <a:srgbClr val="DC2608"/>
                </a:solidFill>
                <a:latin typeface=".VnBlack" panose="020B7200000000000000" pitchFamily="34" charset="0"/>
              </a:rPr>
              <a:t>0</a:t>
            </a:r>
          </a:p>
        </p:txBody>
      </p:sp>
    </p:spTree>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 calcmode="lin" valueType="num">
                                      <p:cBhvr>
                                        <p:cTn id="45" dur="1000" fill="hold"/>
                                        <p:tgtEl>
                                          <p:spTgt spid="18"/>
                                        </p:tgtEl>
                                        <p:attrNameLst>
                                          <p:attrName>style.rotation</p:attrName>
                                        </p:attrNameLst>
                                      </p:cBhvr>
                                      <p:tavLst>
                                        <p:tav tm="0">
                                          <p:val>
                                            <p:fltVal val="90"/>
                                          </p:val>
                                        </p:tav>
                                        <p:tav tm="100000">
                                          <p:val>
                                            <p:fltVal val="0"/>
                                          </p:val>
                                        </p:tav>
                                      </p:tavLst>
                                    </p:anim>
                                    <p:animEffect transition="in" filter="fade">
                                      <p:cBhvr>
                                        <p:cTn id="46" dur="1000"/>
                                        <p:tgtEl>
                                          <p:spTgt spid="1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fltVal val="0"/>
                                          </p:val>
                                        </p:tav>
                                        <p:tav tm="100000">
                                          <p:val>
                                            <p:strVal val="#ppt_w"/>
                                          </p:val>
                                        </p:tav>
                                      </p:tavLst>
                                    </p:anim>
                                    <p:anim calcmode="lin" valueType="num">
                                      <p:cBhvr>
                                        <p:cTn id="50" dur="1000" fill="hold"/>
                                        <p:tgtEl>
                                          <p:spTgt spid="19"/>
                                        </p:tgtEl>
                                        <p:attrNameLst>
                                          <p:attrName>ppt_h</p:attrName>
                                        </p:attrNameLst>
                                      </p:cBhvr>
                                      <p:tavLst>
                                        <p:tav tm="0">
                                          <p:val>
                                            <p:fltVal val="0"/>
                                          </p:val>
                                        </p:tav>
                                        <p:tav tm="100000">
                                          <p:val>
                                            <p:strVal val="#ppt_h"/>
                                          </p:val>
                                        </p:tav>
                                      </p:tavLst>
                                    </p:anim>
                                    <p:anim calcmode="lin" valueType="num">
                                      <p:cBhvr>
                                        <p:cTn id="51" dur="1000" fill="hold"/>
                                        <p:tgtEl>
                                          <p:spTgt spid="19"/>
                                        </p:tgtEl>
                                        <p:attrNameLst>
                                          <p:attrName>style.rotation</p:attrName>
                                        </p:attrNameLst>
                                      </p:cBhvr>
                                      <p:tavLst>
                                        <p:tav tm="0">
                                          <p:val>
                                            <p:fltVal val="90"/>
                                          </p:val>
                                        </p:tav>
                                        <p:tav tm="100000">
                                          <p:val>
                                            <p:fltVal val="0"/>
                                          </p:val>
                                        </p:tav>
                                      </p:tavLst>
                                    </p:anim>
                                    <p:animEffect transition="in" filter="fade">
                                      <p:cBhvr>
                                        <p:cTn id="52" dur="1000"/>
                                        <p:tgtEl>
                                          <p:spTgt spid="1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fltVal val="0"/>
                                          </p:val>
                                        </p:tav>
                                        <p:tav tm="100000">
                                          <p:val>
                                            <p:strVal val="#ppt_w"/>
                                          </p:val>
                                        </p:tav>
                                      </p:tavLst>
                                    </p:anim>
                                    <p:anim calcmode="lin" valueType="num">
                                      <p:cBhvr>
                                        <p:cTn id="56" dur="1000" fill="hold"/>
                                        <p:tgtEl>
                                          <p:spTgt spid="20"/>
                                        </p:tgtEl>
                                        <p:attrNameLst>
                                          <p:attrName>ppt_h</p:attrName>
                                        </p:attrNameLst>
                                      </p:cBhvr>
                                      <p:tavLst>
                                        <p:tav tm="0">
                                          <p:val>
                                            <p:fltVal val="0"/>
                                          </p:val>
                                        </p:tav>
                                        <p:tav tm="100000">
                                          <p:val>
                                            <p:strVal val="#ppt_h"/>
                                          </p:val>
                                        </p:tav>
                                      </p:tavLst>
                                    </p:anim>
                                    <p:anim calcmode="lin" valueType="num">
                                      <p:cBhvr>
                                        <p:cTn id="57" dur="1000" fill="hold"/>
                                        <p:tgtEl>
                                          <p:spTgt spid="20"/>
                                        </p:tgtEl>
                                        <p:attrNameLst>
                                          <p:attrName>style.rotation</p:attrName>
                                        </p:attrNameLst>
                                      </p:cBhvr>
                                      <p:tavLst>
                                        <p:tav tm="0">
                                          <p:val>
                                            <p:fltVal val="90"/>
                                          </p:val>
                                        </p:tav>
                                        <p:tav tm="100000">
                                          <p:val>
                                            <p:fltVal val="0"/>
                                          </p:val>
                                        </p:tav>
                                      </p:tavLst>
                                    </p:anim>
                                    <p:animEffect transition="in" filter="fade">
                                      <p:cBhvr>
                                        <p:cTn id="58" dur="1000"/>
                                        <p:tgtEl>
                                          <p:spTgt spid="20"/>
                                        </p:tgtEl>
                                      </p:cBhvr>
                                    </p:animEffect>
                                  </p:childTnLst>
                                </p:cTn>
                              </p:par>
                            </p:childTnLst>
                          </p:cTn>
                        </p:par>
                      </p:childTnLst>
                    </p:cTn>
                  </p:par>
                </p:childTnLst>
              </p:cTn>
              <p:nextCondLst>
                <p:cond evt="onClick" delay="0">
                  <p:tgtEl>
                    <p:spTgt spid="8"/>
                  </p:tgtEl>
                </p:cond>
              </p:nextCondLst>
            </p:seq>
            <p:seq concurrent="1" nextAc="seek">
              <p:cTn id="59" restart="whenNotActive" fill="hold" evtFilter="cancelBubble" nodeType="interactiveSeq">
                <p:stCondLst>
                  <p:cond evt="onClick" delay="0">
                    <p:tgtEl>
                      <p:spTgt spid="13"/>
                    </p:tgtEl>
                  </p:cond>
                </p:stCondLst>
                <p:endSync evt="end" delay="0">
                  <p:rtn val="all"/>
                </p:endSync>
                <p:childTnLst>
                  <p:par>
                    <p:cTn id="60" fill="hold">
                      <p:stCondLst>
                        <p:cond delay="0"/>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1000"/>
                                        <p:tgtEl>
                                          <p:spTgt spid="28"/>
                                        </p:tgtEl>
                                      </p:cBhvr>
                                    </p:animEffect>
                                    <p:anim calcmode="lin" valueType="num">
                                      <p:cBhvr>
                                        <p:cTn id="85" dur="1000" fill="hold"/>
                                        <p:tgtEl>
                                          <p:spTgt spid="28"/>
                                        </p:tgtEl>
                                        <p:attrNameLst>
                                          <p:attrName>ppt_x</p:attrName>
                                        </p:attrNameLst>
                                      </p:cBhvr>
                                      <p:tavLst>
                                        <p:tav tm="0">
                                          <p:val>
                                            <p:strVal val="#ppt_x"/>
                                          </p:val>
                                        </p:tav>
                                        <p:tav tm="100000">
                                          <p:val>
                                            <p:strVal val="#ppt_x"/>
                                          </p:val>
                                        </p:tav>
                                      </p:tavLst>
                                    </p:anim>
                                    <p:anim calcmode="lin" valueType="num">
                                      <p:cBhvr>
                                        <p:cTn id="8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3"/>
                  </p:tgtEl>
                </p:cond>
              </p:nextCondLst>
            </p:seq>
            <p:seq concurrent="1" nextAc="seek">
              <p:cTn id="87" restart="whenNotActive" fill="hold" evtFilter="cancelBubble" nodeType="interactiveSeq">
                <p:stCondLst>
                  <p:cond evt="onClick" delay="0">
                    <p:tgtEl>
                      <p:spTgt spid="22"/>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afterEffect">
                                  <p:stCondLst>
                                    <p:cond delay="1000"/>
                                  </p:stCondLst>
                                  <p:childTnLst>
                                    <p:set>
                                      <p:cBhvr>
                                        <p:cTn id="9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2" name="beep.wav"/>
                                        </p:tgtEl>
                                      </p:cMediaNode>
                                    </p:audio>
                                  </p:subTnLst>
                                </p:cTn>
                              </p:par>
                            </p:childTnLst>
                          </p:cTn>
                        </p:par>
                        <p:par>
                          <p:cTn id="92" fill="hold">
                            <p:stCondLst>
                              <p:cond delay="1000"/>
                            </p:stCondLst>
                            <p:childTnLst>
                              <p:par>
                                <p:cTn id="93" presetID="1" presetClass="entr" presetSubtype="0" fill="hold" grpId="0" nodeType="afterEffect">
                                  <p:stCondLst>
                                    <p:cond delay="1000"/>
                                  </p:stCondLst>
                                  <p:childTnLst>
                                    <p:set>
                                      <p:cBhvr>
                                        <p:cTn id="94"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2" name="beep.wav"/>
                                        </p:tgtEl>
                                      </p:cMediaNode>
                                    </p:audio>
                                  </p:subTnLst>
                                </p:cTn>
                              </p:par>
                            </p:childTnLst>
                          </p:cTn>
                        </p:par>
                        <p:par>
                          <p:cTn id="95" fill="hold">
                            <p:stCondLst>
                              <p:cond delay="2000"/>
                            </p:stCondLst>
                            <p:childTnLst>
                              <p:par>
                                <p:cTn id="96" presetID="1" presetClass="entr" presetSubtype="0" fill="hold" grpId="0" nodeType="afterEffect">
                                  <p:stCondLst>
                                    <p:cond delay="1000"/>
                                  </p:stCondLst>
                                  <p:childTnLst>
                                    <p:set>
                                      <p:cBhvr>
                                        <p:cTn id="97"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2" name="beep.wav"/>
                                        </p:tgtEl>
                                      </p:cMediaNode>
                                    </p:audio>
                                  </p:subTnLst>
                                </p:cTn>
                              </p:par>
                            </p:childTnLst>
                          </p:cTn>
                        </p:par>
                        <p:par>
                          <p:cTn id="98" fill="hold">
                            <p:stCondLst>
                              <p:cond delay="3000"/>
                            </p:stCondLst>
                            <p:childTnLst>
                              <p:par>
                                <p:cTn id="99" presetID="1" presetClass="entr" presetSubtype="0" fill="hold" grpId="0" nodeType="afterEffect">
                                  <p:stCondLst>
                                    <p:cond delay="1000"/>
                                  </p:stCondLst>
                                  <p:childTnLst>
                                    <p:set>
                                      <p:cBhvr>
                                        <p:cTn id="100"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2" name="beep.wav"/>
                                        </p:tgtEl>
                                      </p:cMediaNode>
                                    </p:audio>
                                  </p:subTnLst>
                                </p:cTn>
                              </p:par>
                            </p:childTnLst>
                          </p:cTn>
                        </p:par>
                        <p:par>
                          <p:cTn id="101" fill="hold">
                            <p:stCondLst>
                              <p:cond delay="4000"/>
                            </p:stCondLst>
                            <p:childTnLst>
                              <p:par>
                                <p:cTn id="102" presetID="1" presetClass="entr" presetSubtype="0" fill="hold" grpId="0" nodeType="afterEffect">
                                  <p:stCondLst>
                                    <p:cond delay="1000"/>
                                  </p:stCondLst>
                                  <p:childTnLst>
                                    <p:set>
                                      <p:cBhvr>
                                        <p:cTn id="103"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2" name="beep.wav"/>
                                        </p:tgtEl>
                                      </p:cMediaNode>
                                    </p:audio>
                                  </p:subTnLst>
                                </p:cTn>
                              </p:par>
                            </p:childTnLst>
                          </p:cTn>
                        </p:par>
                        <p:par>
                          <p:cTn id="104" fill="hold">
                            <p:stCondLst>
                              <p:cond delay="5000"/>
                            </p:stCondLst>
                            <p:childTnLst>
                              <p:par>
                                <p:cTn id="105" presetID="1" presetClass="entr" presetSubtype="0" fill="hold" grpId="0" nodeType="afterEffect">
                                  <p:stCondLst>
                                    <p:cond delay="1000"/>
                                  </p:stCondLst>
                                  <p:childTnLst>
                                    <p:set>
                                      <p:cBhvr>
                                        <p:cTn id="106"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2" name="beep.wav"/>
                                        </p:tgtEl>
                                      </p:cMediaNode>
                                    </p:audio>
                                  </p:subTnLst>
                                </p:cTn>
                              </p:par>
                            </p:childTnLst>
                          </p:cTn>
                        </p:par>
                        <p:par>
                          <p:cTn id="107" fill="hold">
                            <p:stCondLst>
                              <p:cond delay="6000"/>
                            </p:stCondLst>
                            <p:childTnLst>
                              <p:par>
                                <p:cTn id="108" presetID="1" presetClass="entr" presetSubtype="0" fill="hold" grpId="0" nodeType="afterEffect">
                                  <p:stCondLst>
                                    <p:cond delay="1000"/>
                                  </p:stCondLst>
                                  <p:childTnLst>
                                    <p:set>
                                      <p:cBhvr>
                                        <p:cTn id="109"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2" name="beep.wav"/>
                                        </p:tgtEl>
                                      </p:cMediaNode>
                                    </p:audio>
                                  </p:subTnLst>
                                </p:cTn>
                              </p:par>
                            </p:childTnLst>
                          </p:cTn>
                        </p:par>
                        <p:par>
                          <p:cTn id="110" fill="hold">
                            <p:stCondLst>
                              <p:cond delay="7000"/>
                            </p:stCondLst>
                            <p:childTnLst>
                              <p:par>
                                <p:cTn id="111" presetID="1" presetClass="entr" presetSubtype="0" fill="hold" grpId="0" nodeType="afterEffect">
                                  <p:stCondLst>
                                    <p:cond delay="1000"/>
                                  </p:stCondLst>
                                  <p:childTnLst>
                                    <p:set>
                                      <p:cBhvr>
                                        <p:cTn id="112"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2" name="beep.wav"/>
                                        </p:tgtEl>
                                      </p:cMediaNode>
                                    </p:audio>
                                  </p:subTnLst>
                                </p:cTn>
                              </p:par>
                            </p:childTnLst>
                          </p:cTn>
                        </p:par>
                        <p:par>
                          <p:cTn id="113" fill="hold">
                            <p:stCondLst>
                              <p:cond delay="8000"/>
                            </p:stCondLst>
                            <p:childTnLst>
                              <p:par>
                                <p:cTn id="114" presetID="1" presetClass="entr" presetSubtype="0" fill="hold" grpId="0" nodeType="afterEffect">
                                  <p:stCondLst>
                                    <p:cond delay="1000"/>
                                  </p:stCondLst>
                                  <p:childTnLst>
                                    <p:set>
                                      <p:cBhvr>
                                        <p:cTn id="115"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2" name="beep.wav"/>
                                        </p:tgtEl>
                                      </p:cMediaNode>
                                    </p:audio>
                                  </p:subTnLst>
                                </p:cTn>
                              </p:par>
                            </p:childTnLst>
                          </p:cTn>
                        </p:par>
                        <p:par>
                          <p:cTn id="116" fill="hold">
                            <p:stCondLst>
                              <p:cond delay="9000"/>
                            </p:stCondLst>
                            <p:childTnLst>
                              <p:par>
                                <p:cTn id="117" presetID="1" presetClass="entr" presetSubtype="0" fill="hold" grpId="0" nodeType="afterEffect">
                                  <p:stCondLst>
                                    <p:cond delay="1000"/>
                                  </p:stCondLst>
                                  <p:childTnLst>
                                    <p:set>
                                      <p:cBhvr>
                                        <p:cTn id="118"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2" name="beep.wav"/>
                                        </p:tgtEl>
                                      </p:cMediaNode>
                                    </p:audio>
                                  </p:subTnLst>
                                </p:cTn>
                              </p:par>
                            </p:childTnLst>
                          </p:cTn>
                        </p:par>
                        <p:par>
                          <p:cTn id="119" fill="hold">
                            <p:stCondLst>
                              <p:cond delay="10000"/>
                            </p:stCondLst>
                            <p:childTnLst>
                              <p:par>
                                <p:cTn id="120" presetID="1" presetClass="entr" presetSubtype="0" fill="hold" grpId="0" nodeType="afterEffect">
                                  <p:stCondLst>
                                    <p:cond delay="1000"/>
                                  </p:stCondLst>
                                  <p:childTnLst>
                                    <p:set>
                                      <p:cBhvr>
                                        <p:cTn id="121"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2" name="beep.wav"/>
                                        </p:tgtEl>
                                      </p:cMediaNode>
                                    </p:audio>
                                  </p:subTnLst>
                                </p:cTn>
                              </p:par>
                            </p:childTnLst>
                          </p:cTn>
                        </p:par>
                        <p:par>
                          <p:cTn id="122" fill="hold">
                            <p:stCondLst>
                              <p:cond delay="11000"/>
                            </p:stCondLst>
                            <p:childTnLst>
                              <p:par>
                                <p:cTn id="123" presetID="1" presetClass="entr" presetSubtype="0" fill="hold" grpId="0" nodeType="afterEffect">
                                  <p:stCondLst>
                                    <p:cond delay="1000"/>
                                  </p:stCondLst>
                                  <p:childTnLst>
                                    <p:set>
                                      <p:cBhvr>
                                        <p:cTn id="124"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2" name="beep.wav"/>
                                        </p:tgtEl>
                                      </p:cMediaNode>
                                    </p:audio>
                                  </p:subTnLst>
                                </p:cTn>
                              </p:par>
                            </p:childTnLst>
                          </p:cTn>
                        </p:par>
                        <p:par>
                          <p:cTn id="125" fill="hold">
                            <p:stCondLst>
                              <p:cond delay="12000"/>
                            </p:stCondLst>
                            <p:childTnLst>
                              <p:par>
                                <p:cTn id="126" presetID="1" presetClass="entr" presetSubtype="0" fill="hold" grpId="0" nodeType="afterEffect">
                                  <p:stCondLst>
                                    <p:cond delay="1000"/>
                                  </p:stCondLst>
                                  <p:childTnLst>
                                    <p:set>
                                      <p:cBhvr>
                                        <p:cTn id="127"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2" name="beep.wav"/>
                                        </p:tgtEl>
                                      </p:cMediaNode>
                                    </p:audio>
                                  </p:subTnLst>
                                </p:cTn>
                              </p:par>
                            </p:childTnLst>
                          </p:cTn>
                        </p:par>
                        <p:par>
                          <p:cTn id="128" fill="hold">
                            <p:stCondLst>
                              <p:cond delay="13000"/>
                            </p:stCondLst>
                            <p:childTnLst>
                              <p:par>
                                <p:cTn id="129" presetID="1" presetClass="entr" presetSubtype="0" fill="hold" grpId="0" nodeType="afterEffect">
                                  <p:stCondLst>
                                    <p:cond delay="1000"/>
                                  </p:stCondLst>
                                  <p:childTnLst>
                                    <p:set>
                                      <p:cBhvr>
                                        <p:cTn id="130"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2" name="beep.wav"/>
                                        </p:tgtEl>
                                      </p:cMediaNode>
                                    </p:audio>
                                  </p:subTnLst>
                                </p:cTn>
                              </p:par>
                            </p:childTnLst>
                          </p:cTn>
                        </p:par>
                        <p:par>
                          <p:cTn id="131" fill="hold">
                            <p:stCondLst>
                              <p:cond delay="14000"/>
                            </p:stCondLst>
                            <p:childTnLst>
                              <p:par>
                                <p:cTn id="132" presetID="1" presetClass="entr" presetSubtype="0" fill="hold" grpId="0" nodeType="afterEffect">
                                  <p:stCondLst>
                                    <p:cond delay="1000"/>
                                  </p:stCondLst>
                                  <p:childTnLst>
                                    <p:set>
                                      <p:cBhvr>
                                        <p:cTn id="133"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2" name="beep.wav"/>
                                        </p:tgtEl>
                                      </p:cMediaNode>
                                    </p:audio>
                                  </p:subTnLst>
                                </p:cTn>
                              </p:par>
                            </p:childTnLst>
                          </p:cTn>
                        </p:par>
                        <p:par>
                          <p:cTn id="134" fill="hold">
                            <p:stCondLst>
                              <p:cond delay="15000"/>
                            </p:stCondLst>
                            <p:childTnLst>
                              <p:par>
                                <p:cTn id="135" presetID="1" presetClass="entr" presetSubtype="0" fill="hold" grpId="0" nodeType="afterEffect">
                                  <p:stCondLst>
                                    <p:cond delay="1000"/>
                                  </p:stCondLst>
                                  <p:childTnLst>
                                    <p:set>
                                      <p:cBhvr>
                                        <p:cTn id="136"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3" name="GUN.wav"/>
                                        </p:tgtEl>
                                      </p:cMediaNode>
                                    </p:audio>
                                  </p:subTnLst>
                                </p:cTn>
                              </p:par>
                            </p:childTnLst>
                          </p:cTn>
                        </p:par>
                      </p:childTnLst>
                    </p:cTn>
                  </p:par>
                </p:childTnLst>
              </p:cTn>
              <p:nextCondLst>
                <p:cond evt="onClick" delay="0">
                  <p:tgtEl>
                    <p:spTgt spid="22"/>
                  </p:tgtEl>
                </p:cond>
              </p:nextCondLst>
            </p:seq>
          </p:childTnLst>
        </p:cTn>
      </p:par>
    </p:tnLst>
    <p:bldLst>
      <p:bldP spid="12" grpId="0" animBg="1"/>
      <p:bldP spid="14" grpId="0" animBg="1"/>
      <p:bldP spid="16" grpId="0" animBg="1"/>
      <p:bldP spid="17" grpId="0" animBg="1"/>
      <p:bldP spid="18" grpId="0" animBg="1"/>
      <p:bldP spid="19" grpId="0" animBg="1"/>
      <p:bldP spid="20" grpId="0" animBg="1"/>
      <p:bldP spid="24" grpId="0"/>
      <p:bldP spid="25" grpId="0"/>
      <p:bldP spid="26" grpId="0"/>
      <p:bldP spid="27" grpId="0"/>
      <p:bldP spid="28" grpId="0"/>
      <p:bldP spid="23"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2"/>
        <p:cNvGrpSpPr/>
        <p:nvPr/>
      </p:nvGrpSpPr>
      <p:grpSpPr>
        <a:xfrm>
          <a:off x="0" y="0"/>
          <a:ext cx="0" cy="0"/>
          <a:chOff x="0" y="0"/>
          <a:chExt cx="0" cy="0"/>
        </a:xfrm>
      </p:grpSpPr>
      <p:grpSp>
        <p:nvGrpSpPr>
          <p:cNvPr id="2293" name="Google Shape;2293;p44"/>
          <p:cNvGrpSpPr/>
          <p:nvPr/>
        </p:nvGrpSpPr>
        <p:grpSpPr>
          <a:xfrm flipH="1">
            <a:off x="9251167" y="248514"/>
            <a:ext cx="740145" cy="347564"/>
            <a:chOff x="8047125" y="1102275"/>
            <a:chExt cx="318000" cy="114275"/>
          </a:xfrm>
        </p:grpSpPr>
        <p:sp>
          <p:nvSpPr>
            <p:cNvPr id="2294" name="Google Shape;2294;p44"/>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95" name="Google Shape;2295;p44"/>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6" name="Google Shape;2296;p44"/>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7" name="Google Shape;2297;p44"/>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298" name="Google Shape;2298;p44"/>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9" name="Google Shape;2299;p44"/>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300" name="Google Shape;2300;p44"/>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7" name="Tiêu đề phụ 6"/>
          <p:cNvSpPr>
            <a:spLocks noGrp="1"/>
          </p:cNvSpPr>
          <p:nvPr>
            <p:ph type="subTitle" idx="1"/>
          </p:nvPr>
        </p:nvSpPr>
        <p:spPr>
          <a:xfrm>
            <a:off x="2057400" y="2514600"/>
            <a:ext cx="2651700" cy="609600"/>
          </a:xfrm>
        </p:spPr>
        <p:txBody>
          <a:bodyPr/>
          <a:lstStyle/>
          <a:p>
            <a:r>
              <a:rPr lang="en-US" altLang="ko-KR" sz="3200" dirty="0" err="1">
                <a:solidFill>
                  <a:srgbClr val="00B050"/>
                </a:solidFill>
                <a:latin typeface="Calibri" panose="020F0502020204030204" pitchFamily="34" charset="0"/>
                <a:cs typeface="Calibri" panose="020F0502020204030204" pitchFamily="34" charset="0"/>
              </a:rPr>
              <a:t>Cây</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thài</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lài</a:t>
            </a:r>
            <a:r>
              <a:rPr lang="en-US" altLang="ko-KR" sz="3200" dirty="0">
                <a:solidFill>
                  <a:srgbClr val="00B050"/>
                </a:solidFill>
                <a:latin typeface="Calibri" panose="020F0502020204030204" pitchFamily="34" charset="0"/>
                <a:cs typeface="Calibri" panose="020F0502020204030204" pitchFamily="34" charset="0"/>
              </a:rPr>
              <a:t> </a:t>
            </a:r>
            <a:r>
              <a:rPr lang="en-US" altLang="ko-KR" sz="3200" dirty="0" err="1">
                <a:solidFill>
                  <a:srgbClr val="00B050"/>
                </a:solidFill>
                <a:latin typeface="Calibri" panose="020F0502020204030204" pitchFamily="34" charset="0"/>
                <a:cs typeface="Calibri" panose="020F0502020204030204" pitchFamily="34" charset="0"/>
              </a:rPr>
              <a:t>tía</a:t>
            </a:r>
            <a:endParaRPr lang="ko-KR" altLang="en-US" sz="3200" dirty="0">
              <a:solidFill>
                <a:srgbClr val="00B050"/>
              </a:solidFill>
              <a:latin typeface="Calibri" panose="020F0502020204030204" pitchFamily="34" charset="0"/>
              <a:cs typeface="Calibri" panose="020F050202020403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970" y="499893"/>
            <a:ext cx="4994153" cy="5844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2"/>
        <p:cNvGrpSpPr/>
        <p:nvPr/>
      </p:nvGrpSpPr>
      <p:grpSpPr>
        <a:xfrm>
          <a:off x="0" y="0"/>
          <a:ext cx="0" cy="0"/>
          <a:chOff x="0" y="0"/>
          <a:chExt cx="0" cy="0"/>
        </a:xfrm>
      </p:grpSpPr>
      <p:grpSp>
        <p:nvGrpSpPr>
          <p:cNvPr id="2293" name="Google Shape;2293;p44"/>
          <p:cNvGrpSpPr/>
          <p:nvPr/>
        </p:nvGrpSpPr>
        <p:grpSpPr>
          <a:xfrm flipH="1">
            <a:off x="9251167" y="248514"/>
            <a:ext cx="740145" cy="347564"/>
            <a:chOff x="8047125" y="1102275"/>
            <a:chExt cx="318000" cy="114275"/>
          </a:xfrm>
        </p:grpSpPr>
        <p:sp>
          <p:nvSpPr>
            <p:cNvPr id="2294" name="Google Shape;2294;p44"/>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95" name="Google Shape;2295;p44"/>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6" name="Google Shape;2296;p44"/>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7" name="Google Shape;2297;p44"/>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298" name="Google Shape;2298;p44"/>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9" name="Google Shape;2299;p44"/>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300" name="Google Shape;2300;p44"/>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7" name="Tiêu đề phụ 6"/>
          <p:cNvSpPr>
            <a:spLocks noGrp="1"/>
          </p:cNvSpPr>
          <p:nvPr>
            <p:ph type="subTitle" idx="1"/>
          </p:nvPr>
        </p:nvSpPr>
        <p:spPr>
          <a:xfrm>
            <a:off x="1949450" y="2463800"/>
            <a:ext cx="2645410" cy="609600"/>
          </a:xfrm>
        </p:spPr>
        <p:txBody>
          <a:bodyPr/>
          <a:lstStyle/>
          <a:p>
            <a:pPr algn="ctr"/>
            <a:r>
              <a:rPr lang="en-US" altLang="ko-KR" sz="3200" dirty="0" err="1">
                <a:solidFill>
                  <a:srgbClr val="00B050"/>
                </a:solidFill>
                <a:latin typeface="+mj-lt"/>
              </a:rPr>
              <a:t>Chậu</a:t>
            </a:r>
            <a:r>
              <a:rPr lang="en-US" altLang="ko-KR" sz="3200" dirty="0">
                <a:solidFill>
                  <a:srgbClr val="00B050"/>
                </a:solidFill>
                <a:latin typeface="+mj-lt"/>
              </a:rPr>
              <a:t> </a:t>
            </a:r>
            <a:r>
              <a:rPr lang="en-US" altLang="ko-KR" sz="3200" dirty="0" err="1">
                <a:solidFill>
                  <a:srgbClr val="00B050"/>
                </a:solidFill>
                <a:latin typeface="+mj-lt"/>
              </a:rPr>
              <a:t>cây</a:t>
            </a:r>
            <a:r>
              <a:rPr lang="en-US" altLang="ko-KR" sz="3200" dirty="0">
                <a:solidFill>
                  <a:srgbClr val="00B050"/>
                </a:solidFill>
                <a:latin typeface="+mj-lt"/>
              </a:rPr>
              <a:t> </a:t>
            </a:r>
          </a:p>
          <a:p>
            <a:pPr algn="just"/>
            <a:r>
              <a:rPr lang="en-US" altLang="ko-KR" sz="3200" dirty="0" err="1">
                <a:solidFill>
                  <a:srgbClr val="00B050"/>
                </a:solidFill>
                <a:latin typeface="+mj-lt"/>
              </a:rPr>
              <a:t>      khoai</a:t>
            </a:r>
            <a:r>
              <a:rPr lang="en-US" altLang="ko-KR" sz="3200" dirty="0">
                <a:solidFill>
                  <a:srgbClr val="00B050"/>
                </a:solidFill>
                <a:latin typeface="+mj-lt"/>
              </a:rPr>
              <a:t> </a:t>
            </a:r>
            <a:r>
              <a:rPr lang="en-US" altLang="ko-KR" sz="3200" dirty="0" err="1">
                <a:solidFill>
                  <a:srgbClr val="00B050"/>
                </a:solidFill>
                <a:latin typeface="+mj-lt"/>
              </a:rPr>
              <a:t>tây</a:t>
            </a:r>
            <a:endParaRPr lang="ko-KR" altLang="en-US" sz="3200" dirty="0">
              <a:solidFill>
                <a:srgbClr val="00B050"/>
              </a:solidFill>
              <a:latin typeface="+mj-lt"/>
            </a:endParaRPr>
          </a:p>
        </p:txBody>
      </p:sp>
      <p:pic>
        <p:nvPicPr>
          <p:cNvPr id="7170" name="Picture 2"/>
          <p:cNvPicPr>
            <a:picLocks noChangeAspect="1" noChangeArrowheads="1"/>
          </p:cNvPicPr>
          <p:nvPr/>
        </p:nvPicPr>
        <p:blipFill>
          <a:blip r:embed="rId3"/>
          <a:srcRect/>
          <a:stretch>
            <a:fillRect/>
          </a:stretch>
        </p:blipFill>
        <p:spPr bwMode="auto">
          <a:xfrm>
            <a:off x="4988765" y="513427"/>
            <a:ext cx="5271833" cy="5831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2"/>
        <p:cNvGrpSpPr/>
        <p:nvPr/>
      </p:nvGrpSpPr>
      <p:grpSpPr>
        <a:xfrm>
          <a:off x="0" y="0"/>
          <a:ext cx="0" cy="0"/>
          <a:chOff x="0" y="0"/>
          <a:chExt cx="0" cy="0"/>
        </a:xfrm>
      </p:grpSpPr>
      <p:grpSp>
        <p:nvGrpSpPr>
          <p:cNvPr id="2293" name="Google Shape;2293;p44"/>
          <p:cNvGrpSpPr/>
          <p:nvPr/>
        </p:nvGrpSpPr>
        <p:grpSpPr>
          <a:xfrm flipH="1">
            <a:off x="9251167" y="248514"/>
            <a:ext cx="740145" cy="347564"/>
            <a:chOff x="8047125" y="1102275"/>
            <a:chExt cx="318000" cy="114275"/>
          </a:xfrm>
        </p:grpSpPr>
        <p:sp>
          <p:nvSpPr>
            <p:cNvPr id="2294" name="Google Shape;2294;p44"/>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295" name="Google Shape;2295;p44"/>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6" name="Google Shape;2296;p44"/>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7" name="Google Shape;2297;p44"/>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298" name="Google Shape;2298;p44"/>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299" name="Google Shape;2299;p44"/>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300" name="Google Shape;2300;p44"/>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7" name="Tiêu đề phụ 6"/>
          <p:cNvSpPr>
            <a:spLocks noGrp="1"/>
          </p:cNvSpPr>
          <p:nvPr>
            <p:ph type="subTitle" idx="1"/>
          </p:nvPr>
        </p:nvSpPr>
        <p:spPr>
          <a:xfrm>
            <a:off x="2057401" y="2463800"/>
            <a:ext cx="2106295" cy="609600"/>
          </a:xfrm>
        </p:spPr>
        <p:txBody>
          <a:bodyPr/>
          <a:lstStyle/>
          <a:p>
            <a:pPr algn="ctr"/>
            <a:r>
              <a:rPr lang="en-US" altLang="ko-KR" sz="3200" dirty="0" err="1">
                <a:solidFill>
                  <a:srgbClr val="00B050"/>
                </a:solidFill>
                <a:latin typeface="+mj-lt"/>
              </a:rPr>
              <a:t>Cây</a:t>
            </a:r>
            <a:r>
              <a:rPr lang="en-US" altLang="ko-KR" sz="3200" dirty="0">
                <a:solidFill>
                  <a:srgbClr val="00B050"/>
                </a:solidFill>
                <a:latin typeface="+mj-lt"/>
              </a:rPr>
              <a:t> </a:t>
            </a:r>
            <a:r>
              <a:rPr lang="en-US" altLang="ko-KR" sz="3200" dirty="0" err="1">
                <a:solidFill>
                  <a:srgbClr val="00B050"/>
                </a:solidFill>
                <a:latin typeface="+mj-lt"/>
              </a:rPr>
              <a:t>rong</a:t>
            </a:r>
            <a:r>
              <a:rPr lang="en-US" altLang="ko-KR" sz="3200" dirty="0">
                <a:solidFill>
                  <a:srgbClr val="00B050"/>
                </a:solidFill>
                <a:latin typeface="+mj-lt"/>
              </a:rPr>
              <a:t> </a:t>
            </a:r>
          </a:p>
          <a:p>
            <a:pPr algn="ctr"/>
            <a:r>
              <a:rPr lang="en-US" altLang="ko-KR" sz="3200" dirty="0" err="1">
                <a:solidFill>
                  <a:srgbClr val="00B050"/>
                </a:solidFill>
                <a:latin typeface="+mj-lt"/>
              </a:rPr>
              <a:t>đuôi</a:t>
            </a:r>
            <a:r>
              <a:rPr lang="en-US" altLang="ko-KR" sz="3200" dirty="0">
                <a:solidFill>
                  <a:srgbClr val="00B050"/>
                </a:solidFill>
                <a:latin typeface="+mj-lt"/>
              </a:rPr>
              <a:t> </a:t>
            </a:r>
            <a:r>
              <a:rPr lang="en-US" altLang="ko-KR" sz="3200" dirty="0" err="1">
                <a:solidFill>
                  <a:srgbClr val="00B050"/>
                </a:solidFill>
                <a:latin typeface="+mj-lt"/>
              </a:rPr>
              <a:t>chó</a:t>
            </a:r>
            <a:endParaRPr lang="ko-KR" altLang="en-US" sz="3200" dirty="0">
              <a:solidFill>
                <a:srgbClr val="00B050"/>
              </a:solidFill>
              <a:latin typeface="+mj-l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131" y="513716"/>
            <a:ext cx="5984875" cy="5831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sp>
        <p:nvSpPr>
          <p:cNvPr id="1552" name="Google Shape;1552;p40"/>
          <p:cNvSpPr txBox="1">
            <a:spLocks noGrp="1"/>
          </p:cNvSpPr>
          <p:nvPr>
            <p:ph type="title"/>
          </p:nvPr>
        </p:nvSpPr>
        <p:spPr>
          <a:xfrm>
            <a:off x="2779395" y="2595881"/>
            <a:ext cx="6732270" cy="1160145"/>
          </a:xfrm>
          <a:prstGeom prst="rect">
            <a:avLst/>
          </a:prstGeom>
        </p:spPr>
        <p:txBody>
          <a:bodyPr spcFirstLastPara="1" vert="horz" wrap="square" lIns="91425" tIns="0" rIns="0" bIns="91425" rtlCol="0" anchor="ctr" anchorCtr="0">
            <a:noAutofit/>
          </a:bodyPr>
          <a:lstStyle/>
          <a:p>
            <a:pPr algn="l"/>
            <a:r>
              <a:rPr lang="en-US" altLang="vi-VN" b="1" dirty="0">
                <a:solidFill>
                  <a:srgbClr val="92D050"/>
                </a:solidFill>
                <a:latin typeface="Calibri" panose="020F0502020204030204" pitchFamily="34" charset="0"/>
                <a:cs typeface="Calibri" panose="020F0502020204030204" pitchFamily="34" charset="0"/>
              </a:rPr>
              <a:t>Hoạt động II. </a:t>
            </a:r>
            <a:r>
              <a:rPr lang="vi-VN" b="1" dirty="0">
                <a:solidFill>
                  <a:srgbClr val="92D050"/>
                </a:solidFill>
                <a:latin typeface="Calibri" panose="020F0502020204030204" pitchFamily="34" charset="0"/>
                <a:cs typeface="Calibri" panose="020F0502020204030204" pitchFamily="34" charset="0"/>
              </a:rPr>
              <a:t>C</a:t>
            </a:r>
            <a:r>
              <a:rPr lang="en-US" b="1" dirty="0">
                <a:solidFill>
                  <a:srgbClr val="92D050"/>
                </a:solidFill>
                <a:latin typeface="Calibri" panose="020F0502020204030204" pitchFamily="34" charset="0"/>
                <a:cs typeface="Calibri" panose="020F0502020204030204" pitchFamily="34" charset="0"/>
              </a:rPr>
              <a:t>ÁCH TIẾN HÀNH</a:t>
            </a:r>
          </a:p>
        </p:txBody>
      </p:sp>
      <p:grpSp>
        <p:nvGrpSpPr>
          <p:cNvPr id="1555" name="Google Shape;1555;p40"/>
          <p:cNvGrpSpPr/>
          <p:nvPr/>
        </p:nvGrpSpPr>
        <p:grpSpPr>
          <a:xfrm>
            <a:off x="4030978" y="885077"/>
            <a:ext cx="587129" cy="809648"/>
            <a:chOff x="1647851" y="5294120"/>
            <a:chExt cx="587129" cy="607236"/>
          </a:xfrm>
        </p:grpSpPr>
        <p:sp>
          <p:nvSpPr>
            <p:cNvPr id="1556" name="Google Shape;1556;p40"/>
            <p:cNvSpPr/>
            <p:nvPr/>
          </p:nvSpPr>
          <p:spPr>
            <a:xfrm>
              <a:off x="1677305" y="5322707"/>
              <a:ext cx="526808" cy="546346"/>
            </a:xfrm>
            <a:custGeom>
              <a:avLst/>
              <a:gdLst/>
              <a:ahLst/>
              <a:cxnLst/>
              <a:rect l="l" t="t" r="r" b="b"/>
              <a:pathLst>
                <a:path w="12323" h="12786" extrusionOk="0">
                  <a:moveTo>
                    <a:pt x="5297" y="0"/>
                  </a:moveTo>
                  <a:cubicBezTo>
                    <a:pt x="5290" y="34"/>
                    <a:pt x="5285" y="62"/>
                    <a:pt x="5287" y="85"/>
                  </a:cubicBezTo>
                  <a:cubicBezTo>
                    <a:pt x="5127" y="1404"/>
                    <a:pt x="5031" y="2716"/>
                    <a:pt x="4878" y="4034"/>
                  </a:cubicBezTo>
                  <a:cubicBezTo>
                    <a:pt x="4868" y="4192"/>
                    <a:pt x="4858" y="4353"/>
                    <a:pt x="4843" y="4511"/>
                  </a:cubicBezTo>
                  <a:cubicBezTo>
                    <a:pt x="4843" y="4514"/>
                    <a:pt x="4842" y="4517"/>
                    <a:pt x="4842" y="4519"/>
                  </a:cubicBezTo>
                  <a:cubicBezTo>
                    <a:pt x="4842" y="4524"/>
                    <a:pt x="4842" y="4529"/>
                    <a:pt x="4841" y="4533"/>
                  </a:cubicBezTo>
                  <a:cubicBezTo>
                    <a:pt x="4833" y="4590"/>
                    <a:pt x="4825" y="4648"/>
                    <a:pt x="4818" y="4705"/>
                  </a:cubicBezTo>
                  <a:cubicBezTo>
                    <a:pt x="4818" y="4709"/>
                    <a:pt x="4817" y="4714"/>
                    <a:pt x="4816" y="4717"/>
                  </a:cubicBezTo>
                  <a:cubicBezTo>
                    <a:pt x="4775" y="4685"/>
                    <a:pt x="4732" y="4653"/>
                    <a:pt x="4689" y="4622"/>
                  </a:cubicBezTo>
                  <a:cubicBezTo>
                    <a:pt x="4675" y="4612"/>
                    <a:pt x="4662" y="4603"/>
                    <a:pt x="4648" y="4594"/>
                  </a:cubicBezTo>
                  <a:cubicBezTo>
                    <a:pt x="4633" y="4584"/>
                    <a:pt x="4619" y="4573"/>
                    <a:pt x="4604" y="4564"/>
                  </a:cubicBezTo>
                  <a:cubicBezTo>
                    <a:pt x="3505" y="3698"/>
                    <a:pt x="2386" y="2851"/>
                    <a:pt x="1335" y="1933"/>
                  </a:cubicBezTo>
                  <a:lnTo>
                    <a:pt x="1335" y="1933"/>
                  </a:lnTo>
                  <a:cubicBezTo>
                    <a:pt x="1376" y="2026"/>
                    <a:pt x="1414" y="2108"/>
                    <a:pt x="1443" y="2144"/>
                  </a:cubicBezTo>
                  <a:cubicBezTo>
                    <a:pt x="1969" y="3159"/>
                    <a:pt x="2604" y="4138"/>
                    <a:pt x="3202" y="5104"/>
                  </a:cubicBezTo>
                  <a:cubicBezTo>
                    <a:pt x="3262" y="5196"/>
                    <a:pt x="3323" y="5289"/>
                    <a:pt x="3384" y="5382"/>
                  </a:cubicBezTo>
                  <a:cubicBezTo>
                    <a:pt x="3404" y="5418"/>
                    <a:pt x="3429" y="5455"/>
                    <a:pt x="3451" y="5489"/>
                  </a:cubicBezTo>
                  <a:cubicBezTo>
                    <a:pt x="3467" y="5514"/>
                    <a:pt x="3483" y="5538"/>
                    <a:pt x="3500" y="5561"/>
                  </a:cubicBezTo>
                  <a:cubicBezTo>
                    <a:pt x="3512" y="5578"/>
                    <a:pt x="3525" y="5597"/>
                    <a:pt x="3537" y="5614"/>
                  </a:cubicBezTo>
                  <a:cubicBezTo>
                    <a:pt x="3539" y="5617"/>
                    <a:pt x="3541" y="5621"/>
                    <a:pt x="3543" y="5624"/>
                  </a:cubicBezTo>
                  <a:lnTo>
                    <a:pt x="3544" y="5624"/>
                  </a:lnTo>
                  <a:cubicBezTo>
                    <a:pt x="3568" y="5660"/>
                    <a:pt x="3594" y="5696"/>
                    <a:pt x="3619" y="5732"/>
                  </a:cubicBezTo>
                  <a:cubicBezTo>
                    <a:pt x="3618" y="5732"/>
                    <a:pt x="3616" y="5732"/>
                    <a:pt x="3615" y="5733"/>
                  </a:cubicBezTo>
                  <a:cubicBezTo>
                    <a:pt x="3616" y="5733"/>
                    <a:pt x="3616" y="5734"/>
                    <a:pt x="3616" y="5735"/>
                  </a:cubicBezTo>
                  <a:cubicBezTo>
                    <a:pt x="3587" y="5740"/>
                    <a:pt x="3558" y="5744"/>
                    <a:pt x="3528" y="5750"/>
                  </a:cubicBezTo>
                  <a:cubicBezTo>
                    <a:pt x="3491" y="5757"/>
                    <a:pt x="3454" y="5764"/>
                    <a:pt x="3416" y="5772"/>
                  </a:cubicBezTo>
                  <a:cubicBezTo>
                    <a:pt x="3396" y="5776"/>
                    <a:pt x="3375" y="5780"/>
                    <a:pt x="3356" y="5785"/>
                  </a:cubicBezTo>
                  <a:cubicBezTo>
                    <a:pt x="2321" y="6000"/>
                    <a:pt x="1301" y="6271"/>
                    <a:pt x="275" y="6518"/>
                  </a:cubicBezTo>
                  <a:cubicBezTo>
                    <a:pt x="184" y="6539"/>
                    <a:pt x="92" y="6559"/>
                    <a:pt x="1" y="6582"/>
                  </a:cubicBezTo>
                  <a:cubicBezTo>
                    <a:pt x="518" y="6716"/>
                    <a:pt x="1038" y="6859"/>
                    <a:pt x="1564" y="6948"/>
                  </a:cubicBezTo>
                  <a:cubicBezTo>
                    <a:pt x="2120" y="7108"/>
                    <a:pt x="2666" y="7280"/>
                    <a:pt x="3229" y="7406"/>
                  </a:cubicBezTo>
                  <a:cubicBezTo>
                    <a:pt x="3231" y="7406"/>
                    <a:pt x="3234" y="7407"/>
                    <a:pt x="3237" y="7407"/>
                  </a:cubicBezTo>
                  <a:cubicBezTo>
                    <a:pt x="3238" y="7408"/>
                    <a:pt x="3239" y="7408"/>
                    <a:pt x="3241" y="7408"/>
                  </a:cubicBezTo>
                  <a:cubicBezTo>
                    <a:pt x="3271" y="7415"/>
                    <a:pt x="3302" y="7422"/>
                    <a:pt x="3332" y="7427"/>
                  </a:cubicBezTo>
                  <a:cubicBezTo>
                    <a:pt x="3333" y="7426"/>
                    <a:pt x="3333" y="7426"/>
                    <a:pt x="3333" y="7425"/>
                  </a:cubicBezTo>
                  <a:cubicBezTo>
                    <a:pt x="3367" y="7433"/>
                    <a:pt x="3400" y="7440"/>
                    <a:pt x="3435" y="7448"/>
                  </a:cubicBezTo>
                  <a:cubicBezTo>
                    <a:pt x="3436" y="7448"/>
                    <a:pt x="3437" y="7449"/>
                    <a:pt x="3438" y="7449"/>
                  </a:cubicBezTo>
                  <a:cubicBezTo>
                    <a:pt x="3446" y="7451"/>
                    <a:pt x="3453" y="7452"/>
                    <a:pt x="3461" y="7455"/>
                  </a:cubicBezTo>
                  <a:cubicBezTo>
                    <a:pt x="3480" y="7461"/>
                    <a:pt x="3501" y="7465"/>
                    <a:pt x="3520" y="7470"/>
                  </a:cubicBezTo>
                  <a:lnTo>
                    <a:pt x="3521" y="7470"/>
                  </a:lnTo>
                  <a:cubicBezTo>
                    <a:pt x="3515" y="7480"/>
                    <a:pt x="3508" y="7490"/>
                    <a:pt x="3501" y="7501"/>
                  </a:cubicBezTo>
                  <a:cubicBezTo>
                    <a:pt x="3479" y="7534"/>
                    <a:pt x="3456" y="7566"/>
                    <a:pt x="3435" y="7599"/>
                  </a:cubicBezTo>
                  <a:cubicBezTo>
                    <a:pt x="3428" y="7610"/>
                    <a:pt x="3421" y="7621"/>
                    <a:pt x="3414" y="7631"/>
                  </a:cubicBezTo>
                  <a:cubicBezTo>
                    <a:pt x="3398" y="7656"/>
                    <a:pt x="3382" y="7681"/>
                    <a:pt x="3367" y="7707"/>
                  </a:cubicBezTo>
                  <a:cubicBezTo>
                    <a:pt x="3357" y="7727"/>
                    <a:pt x="3347" y="7748"/>
                    <a:pt x="3335" y="7768"/>
                  </a:cubicBezTo>
                  <a:cubicBezTo>
                    <a:pt x="3333" y="7772"/>
                    <a:pt x="3331" y="7777"/>
                    <a:pt x="3327" y="7782"/>
                  </a:cubicBezTo>
                  <a:cubicBezTo>
                    <a:pt x="3325" y="7784"/>
                    <a:pt x="3324" y="7788"/>
                    <a:pt x="3323" y="7790"/>
                  </a:cubicBezTo>
                  <a:cubicBezTo>
                    <a:pt x="2727" y="8755"/>
                    <a:pt x="2097" y="9691"/>
                    <a:pt x="1451" y="10623"/>
                  </a:cubicBezTo>
                  <a:cubicBezTo>
                    <a:pt x="1414" y="10679"/>
                    <a:pt x="1374" y="10733"/>
                    <a:pt x="1334" y="10787"/>
                  </a:cubicBezTo>
                  <a:cubicBezTo>
                    <a:pt x="1726" y="10558"/>
                    <a:pt x="2107" y="10310"/>
                    <a:pt x="2509" y="10100"/>
                  </a:cubicBezTo>
                  <a:cubicBezTo>
                    <a:pt x="3181" y="9751"/>
                    <a:pt x="3881" y="9458"/>
                    <a:pt x="4563" y="9131"/>
                  </a:cubicBezTo>
                  <a:cubicBezTo>
                    <a:pt x="4673" y="9080"/>
                    <a:pt x="4785" y="9035"/>
                    <a:pt x="4897" y="8990"/>
                  </a:cubicBezTo>
                  <a:cubicBezTo>
                    <a:pt x="4914" y="8987"/>
                    <a:pt x="4930" y="8981"/>
                    <a:pt x="4947" y="8974"/>
                  </a:cubicBezTo>
                  <a:lnTo>
                    <a:pt x="4947" y="8973"/>
                  </a:lnTo>
                  <a:cubicBezTo>
                    <a:pt x="4955" y="8971"/>
                    <a:pt x="4963" y="8968"/>
                    <a:pt x="4973" y="8964"/>
                  </a:cubicBezTo>
                  <a:cubicBezTo>
                    <a:pt x="4998" y="8954"/>
                    <a:pt x="5023" y="8944"/>
                    <a:pt x="5047" y="8933"/>
                  </a:cubicBezTo>
                  <a:cubicBezTo>
                    <a:pt x="5071" y="8922"/>
                    <a:pt x="5095" y="8910"/>
                    <a:pt x="5119" y="8899"/>
                  </a:cubicBezTo>
                  <a:lnTo>
                    <a:pt x="5121" y="8899"/>
                  </a:lnTo>
                  <a:cubicBezTo>
                    <a:pt x="5121" y="8899"/>
                    <a:pt x="5121" y="8899"/>
                    <a:pt x="5121" y="8900"/>
                  </a:cubicBezTo>
                  <a:cubicBezTo>
                    <a:pt x="5125" y="8908"/>
                    <a:pt x="5127" y="8916"/>
                    <a:pt x="5129" y="8924"/>
                  </a:cubicBezTo>
                  <a:cubicBezTo>
                    <a:pt x="5134" y="8938"/>
                    <a:pt x="5138" y="8954"/>
                    <a:pt x="5143" y="8968"/>
                  </a:cubicBezTo>
                  <a:cubicBezTo>
                    <a:pt x="5154" y="9001"/>
                    <a:pt x="5166" y="9033"/>
                    <a:pt x="5176" y="9066"/>
                  </a:cubicBezTo>
                  <a:cubicBezTo>
                    <a:pt x="5177" y="9069"/>
                    <a:pt x="5178" y="9073"/>
                    <a:pt x="5180" y="9075"/>
                  </a:cubicBezTo>
                  <a:cubicBezTo>
                    <a:pt x="5178" y="9075"/>
                    <a:pt x="5178" y="9076"/>
                    <a:pt x="5177" y="9076"/>
                  </a:cubicBezTo>
                  <a:cubicBezTo>
                    <a:pt x="5252" y="9319"/>
                    <a:pt x="5317" y="9564"/>
                    <a:pt x="5384" y="9805"/>
                  </a:cubicBezTo>
                  <a:cubicBezTo>
                    <a:pt x="5746" y="10803"/>
                    <a:pt x="6047" y="11825"/>
                    <a:pt x="6504" y="12786"/>
                  </a:cubicBezTo>
                  <a:cubicBezTo>
                    <a:pt x="6445" y="12025"/>
                    <a:pt x="6508" y="11260"/>
                    <a:pt x="6520" y="10499"/>
                  </a:cubicBezTo>
                  <a:cubicBezTo>
                    <a:pt x="6486" y="9783"/>
                    <a:pt x="6480" y="9065"/>
                    <a:pt x="6493" y="8348"/>
                  </a:cubicBezTo>
                  <a:cubicBezTo>
                    <a:pt x="6494" y="8339"/>
                    <a:pt x="6496" y="8330"/>
                    <a:pt x="6497" y="8320"/>
                  </a:cubicBezTo>
                  <a:cubicBezTo>
                    <a:pt x="6499" y="8296"/>
                    <a:pt x="6501" y="8272"/>
                    <a:pt x="6504" y="8249"/>
                  </a:cubicBezTo>
                  <a:cubicBezTo>
                    <a:pt x="6508" y="8213"/>
                    <a:pt x="6511" y="8177"/>
                    <a:pt x="6514" y="8141"/>
                  </a:cubicBezTo>
                  <a:cubicBezTo>
                    <a:pt x="6515" y="8139"/>
                    <a:pt x="6514" y="8136"/>
                    <a:pt x="6514" y="8134"/>
                  </a:cubicBezTo>
                  <a:cubicBezTo>
                    <a:pt x="6517" y="8099"/>
                    <a:pt x="6520" y="8064"/>
                    <a:pt x="6522" y="8030"/>
                  </a:cubicBezTo>
                  <a:cubicBezTo>
                    <a:pt x="6560" y="8064"/>
                    <a:pt x="6600" y="8097"/>
                    <a:pt x="6637" y="8131"/>
                  </a:cubicBezTo>
                  <a:cubicBezTo>
                    <a:pt x="6652" y="8142"/>
                    <a:pt x="6667" y="8155"/>
                    <a:pt x="6682" y="8167"/>
                  </a:cubicBezTo>
                  <a:cubicBezTo>
                    <a:pt x="6704" y="8185"/>
                    <a:pt x="6727" y="8205"/>
                    <a:pt x="6749" y="8223"/>
                  </a:cubicBezTo>
                  <a:cubicBezTo>
                    <a:pt x="7053" y="8510"/>
                    <a:pt x="7342" y="8818"/>
                    <a:pt x="7639" y="9096"/>
                  </a:cubicBezTo>
                  <a:cubicBezTo>
                    <a:pt x="8402" y="9815"/>
                    <a:pt x="9160" y="10548"/>
                    <a:pt x="9931" y="11253"/>
                  </a:cubicBezTo>
                  <a:cubicBezTo>
                    <a:pt x="9395" y="10117"/>
                    <a:pt x="8823" y="9000"/>
                    <a:pt x="8374" y="7824"/>
                  </a:cubicBezTo>
                  <a:cubicBezTo>
                    <a:pt x="8283" y="7618"/>
                    <a:pt x="8188" y="7416"/>
                    <a:pt x="8090" y="7215"/>
                  </a:cubicBezTo>
                  <a:cubicBezTo>
                    <a:pt x="8088" y="7216"/>
                    <a:pt x="8088" y="7216"/>
                    <a:pt x="8088" y="7216"/>
                  </a:cubicBezTo>
                  <a:cubicBezTo>
                    <a:pt x="8080" y="7200"/>
                    <a:pt x="8072" y="7185"/>
                    <a:pt x="8066" y="7169"/>
                  </a:cubicBezTo>
                  <a:cubicBezTo>
                    <a:pt x="8064" y="7167"/>
                    <a:pt x="8063" y="7164"/>
                    <a:pt x="8062" y="7162"/>
                  </a:cubicBezTo>
                  <a:cubicBezTo>
                    <a:pt x="8052" y="7138"/>
                    <a:pt x="8040" y="7115"/>
                    <a:pt x="8030" y="7091"/>
                  </a:cubicBezTo>
                  <a:cubicBezTo>
                    <a:pt x="8022" y="7073"/>
                    <a:pt x="8014" y="7056"/>
                    <a:pt x="8006" y="7039"/>
                  </a:cubicBezTo>
                  <a:cubicBezTo>
                    <a:pt x="8006" y="7037"/>
                    <a:pt x="8006" y="7036"/>
                    <a:pt x="8005" y="7035"/>
                  </a:cubicBezTo>
                  <a:lnTo>
                    <a:pt x="8006" y="7035"/>
                  </a:lnTo>
                  <a:cubicBezTo>
                    <a:pt x="8023" y="7032"/>
                    <a:pt x="8040" y="7027"/>
                    <a:pt x="8056" y="7023"/>
                  </a:cubicBezTo>
                  <a:cubicBezTo>
                    <a:pt x="8076" y="7018"/>
                    <a:pt x="8095" y="7013"/>
                    <a:pt x="8114" y="7008"/>
                  </a:cubicBezTo>
                  <a:cubicBezTo>
                    <a:pt x="8127" y="7004"/>
                    <a:pt x="8140" y="7001"/>
                    <a:pt x="8154" y="6996"/>
                  </a:cubicBezTo>
                  <a:cubicBezTo>
                    <a:pt x="8165" y="6993"/>
                    <a:pt x="8177" y="6989"/>
                    <a:pt x="8188" y="6985"/>
                  </a:cubicBezTo>
                  <a:cubicBezTo>
                    <a:pt x="8197" y="6981"/>
                    <a:pt x="8206" y="6978"/>
                    <a:pt x="8214" y="6976"/>
                  </a:cubicBezTo>
                  <a:cubicBezTo>
                    <a:pt x="9577" y="6570"/>
                    <a:pt x="10970" y="6262"/>
                    <a:pt x="12323" y="5831"/>
                  </a:cubicBezTo>
                  <a:cubicBezTo>
                    <a:pt x="10906" y="5724"/>
                    <a:pt x="9484" y="5730"/>
                    <a:pt x="8066" y="5661"/>
                  </a:cubicBezTo>
                  <a:cubicBezTo>
                    <a:pt x="8064" y="5662"/>
                    <a:pt x="8064" y="5662"/>
                    <a:pt x="8064" y="5663"/>
                  </a:cubicBezTo>
                  <a:cubicBezTo>
                    <a:pt x="8004" y="5660"/>
                    <a:pt x="7942" y="5655"/>
                    <a:pt x="7882" y="5653"/>
                  </a:cubicBezTo>
                  <a:lnTo>
                    <a:pt x="7879" y="5653"/>
                  </a:lnTo>
                  <a:cubicBezTo>
                    <a:pt x="7877" y="5652"/>
                    <a:pt x="7876" y="5652"/>
                    <a:pt x="7872" y="5652"/>
                  </a:cubicBezTo>
                  <a:lnTo>
                    <a:pt x="7872" y="5653"/>
                  </a:lnTo>
                  <a:cubicBezTo>
                    <a:pt x="7863" y="5652"/>
                    <a:pt x="7855" y="5650"/>
                    <a:pt x="7846" y="5650"/>
                  </a:cubicBezTo>
                  <a:cubicBezTo>
                    <a:pt x="7868" y="5590"/>
                    <a:pt x="7890" y="5527"/>
                    <a:pt x="7910" y="5466"/>
                  </a:cubicBezTo>
                  <a:cubicBezTo>
                    <a:pt x="7912" y="5455"/>
                    <a:pt x="7917" y="5445"/>
                    <a:pt x="7920" y="5433"/>
                  </a:cubicBezTo>
                  <a:cubicBezTo>
                    <a:pt x="7932" y="5398"/>
                    <a:pt x="7942" y="5361"/>
                    <a:pt x="7952" y="5324"/>
                  </a:cubicBezTo>
                  <a:cubicBezTo>
                    <a:pt x="7960" y="5294"/>
                    <a:pt x="7971" y="5264"/>
                    <a:pt x="7978" y="5232"/>
                  </a:cubicBezTo>
                  <a:cubicBezTo>
                    <a:pt x="8437" y="3863"/>
                    <a:pt x="8991" y="2585"/>
                    <a:pt x="9636" y="1258"/>
                  </a:cubicBezTo>
                  <a:lnTo>
                    <a:pt x="9636" y="1258"/>
                  </a:lnTo>
                  <a:cubicBezTo>
                    <a:pt x="8986" y="2085"/>
                    <a:pt x="8223" y="2809"/>
                    <a:pt x="7485" y="3554"/>
                  </a:cubicBezTo>
                  <a:cubicBezTo>
                    <a:pt x="7241" y="3849"/>
                    <a:pt x="6970" y="4118"/>
                    <a:pt x="6700" y="4388"/>
                  </a:cubicBezTo>
                  <a:cubicBezTo>
                    <a:pt x="6690" y="4396"/>
                    <a:pt x="6681" y="4405"/>
                    <a:pt x="6672" y="4413"/>
                  </a:cubicBezTo>
                  <a:cubicBezTo>
                    <a:pt x="6641" y="4443"/>
                    <a:pt x="6611" y="4473"/>
                    <a:pt x="6581" y="4502"/>
                  </a:cubicBezTo>
                  <a:cubicBezTo>
                    <a:pt x="6563" y="4521"/>
                    <a:pt x="6546" y="4538"/>
                    <a:pt x="6529" y="4556"/>
                  </a:cubicBezTo>
                  <a:cubicBezTo>
                    <a:pt x="6517" y="4506"/>
                    <a:pt x="6505" y="4457"/>
                    <a:pt x="6492" y="4409"/>
                  </a:cubicBezTo>
                  <a:cubicBezTo>
                    <a:pt x="6480" y="4359"/>
                    <a:pt x="6466" y="4311"/>
                    <a:pt x="6452" y="4262"/>
                  </a:cubicBezTo>
                  <a:cubicBezTo>
                    <a:pt x="6145" y="2821"/>
                    <a:pt x="5648" y="1424"/>
                    <a:pt x="52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7" name="Google Shape;1557;p40"/>
            <p:cNvSpPr/>
            <p:nvPr/>
          </p:nvSpPr>
          <p:spPr>
            <a:xfrm>
              <a:off x="1727195" y="5559132"/>
              <a:ext cx="345078" cy="222367"/>
            </a:xfrm>
            <a:custGeom>
              <a:avLst/>
              <a:gdLst/>
              <a:ahLst/>
              <a:cxnLst/>
              <a:rect l="l" t="t" r="r" b="b"/>
              <a:pathLst>
                <a:path w="8072" h="5204" extrusionOk="0">
                  <a:moveTo>
                    <a:pt x="2303" y="1"/>
                  </a:moveTo>
                  <a:cubicBezTo>
                    <a:pt x="2279" y="1"/>
                    <a:pt x="2254" y="11"/>
                    <a:pt x="2229" y="40"/>
                  </a:cubicBezTo>
                  <a:cubicBezTo>
                    <a:pt x="2197" y="84"/>
                    <a:pt x="2214" y="141"/>
                    <a:pt x="2253" y="175"/>
                  </a:cubicBezTo>
                  <a:cubicBezTo>
                    <a:pt x="1731" y="337"/>
                    <a:pt x="1195" y="454"/>
                    <a:pt x="663" y="577"/>
                  </a:cubicBezTo>
                  <a:cubicBezTo>
                    <a:pt x="572" y="622"/>
                    <a:pt x="301" y="625"/>
                    <a:pt x="190" y="702"/>
                  </a:cubicBezTo>
                  <a:cubicBezTo>
                    <a:pt x="176" y="665"/>
                    <a:pt x="140" y="642"/>
                    <a:pt x="102" y="642"/>
                  </a:cubicBezTo>
                  <a:cubicBezTo>
                    <a:pt x="94" y="642"/>
                    <a:pt x="87" y="643"/>
                    <a:pt x="79" y="645"/>
                  </a:cubicBezTo>
                  <a:cubicBezTo>
                    <a:pt x="31" y="658"/>
                    <a:pt x="0" y="711"/>
                    <a:pt x="13" y="759"/>
                  </a:cubicBezTo>
                  <a:cubicBezTo>
                    <a:pt x="50" y="994"/>
                    <a:pt x="69" y="1238"/>
                    <a:pt x="165" y="1462"/>
                  </a:cubicBezTo>
                  <a:cubicBezTo>
                    <a:pt x="184" y="1495"/>
                    <a:pt x="212" y="1509"/>
                    <a:pt x="240" y="1509"/>
                  </a:cubicBezTo>
                  <a:cubicBezTo>
                    <a:pt x="276" y="1509"/>
                    <a:pt x="312" y="1488"/>
                    <a:pt x="329" y="1456"/>
                  </a:cubicBezTo>
                  <a:cubicBezTo>
                    <a:pt x="621" y="1604"/>
                    <a:pt x="986" y="1656"/>
                    <a:pt x="1302" y="1725"/>
                  </a:cubicBezTo>
                  <a:cubicBezTo>
                    <a:pt x="1632" y="1761"/>
                    <a:pt x="1930" y="1929"/>
                    <a:pt x="2253" y="1998"/>
                  </a:cubicBezTo>
                  <a:cubicBezTo>
                    <a:pt x="1893" y="2445"/>
                    <a:pt x="1603" y="2941"/>
                    <a:pt x="1294" y="3421"/>
                  </a:cubicBezTo>
                  <a:cubicBezTo>
                    <a:pt x="1275" y="3453"/>
                    <a:pt x="1240" y="3493"/>
                    <a:pt x="1209" y="3538"/>
                  </a:cubicBezTo>
                  <a:cubicBezTo>
                    <a:pt x="1195" y="3532"/>
                    <a:pt x="1181" y="3529"/>
                    <a:pt x="1168" y="3529"/>
                  </a:cubicBezTo>
                  <a:cubicBezTo>
                    <a:pt x="1117" y="3529"/>
                    <a:pt x="1073" y="3571"/>
                    <a:pt x="1090" y="3658"/>
                  </a:cubicBezTo>
                  <a:cubicBezTo>
                    <a:pt x="1149" y="3794"/>
                    <a:pt x="1234" y="3914"/>
                    <a:pt x="1341" y="4022"/>
                  </a:cubicBezTo>
                  <a:cubicBezTo>
                    <a:pt x="1474" y="4193"/>
                    <a:pt x="1667" y="4312"/>
                    <a:pt x="1857" y="4412"/>
                  </a:cubicBezTo>
                  <a:cubicBezTo>
                    <a:pt x="1876" y="4421"/>
                    <a:pt x="1893" y="4424"/>
                    <a:pt x="1908" y="4424"/>
                  </a:cubicBezTo>
                  <a:cubicBezTo>
                    <a:pt x="1984" y="4424"/>
                    <a:pt x="2017" y="4336"/>
                    <a:pt x="1977" y="4274"/>
                  </a:cubicBezTo>
                  <a:cubicBezTo>
                    <a:pt x="2017" y="4256"/>
                    <a:pt x="2056" y="4235"/>
                    <a:pt x="2088" y="4228"/>
                  </a:cubicBezTo>
                  <a:cubicBezTo>
                    <a:pt x="2670" y="3951"/>
                    <a:pt x="3285" y="3744"/>
                    <a:pt x="3854" y="3439"/>
                  </a:cubicBezTo>
                  <a:cubicBezTo>
                    <a:pt x="3859" y="3462"/>
                    <a:pt x="3879" y="3477"/>
                    <a:pt x="3895" y="3492"/>
                  </a:cubicBezTo>
                  <a:cubicBezTo>
                    <a:pt x="4081" y="3794"/>
                    <a:pt x="4062" y="4186"/>
                    <a:pt x="4206" y="4512"/>
                  </a:cubicBezTo>
                  <a:cubicBezTo>
                    <a:pt x="4262" y="4651"/>
                    <a:pt x="4304" y="4853"/>
                    <a:pt x="4406" y="4986"/>
                  </a:cubicBezTo>
                  <a:cubicBezTo>
                    <a:pt x="4358" y="5010"/>
                    <a:pt x="4327" y="5073"/>
                    <a:pt x="4369" y="5126"/>
                  </a:cubicBezTo>
                  <a:cubicBezTo>
                    <a:pt x="4448" y="5204"/>
                    <a:pt x="4575" y="5176"/>
                    <a:pt x="4677" y="5190"/>
                  </a:cubicBezTo>
                  <a:cubicBezTo>
                    <a:pt x="4737" y="5196"/>
                    <a:pt x="4802" y="5204"/>
                    <a:pt x="4866" y="5204"/>
                  </a:cubicBezTo>
                  <a:cubicBezTo>
                    <a:pt x="4885" y="5204"/>
                    <a:pt x="4904" y="5203"/>
                    <a:pt x="4923" y="5201"/>
                  </a:cubicBezTo>
                  <a:cubicBezTo>
                    <a:pt x="4956" y="5194"/>
                    <a:pt x="5010" y="5193"/>
                    <a:pt x="5068" y="5193"/>
                  </a:cubicBezTo>
                  <a:cubicBezTo>
                    <a:pt x="5105" y="5193"/>
                    <a:pt x="5142" y="5192"/>
                    <a:pt x="5180" y="5190"/>
                  </a:cubicBezTo>
                  <a:cubicBezTo>
                    <a:pt x="5311" y="5182"/>
                    <a:pt x="5435" y="5156"/>
                    <a:pt x="5418" y="5047"/>
                  </a:cubicBezTo>
                  <a:cubicBezTo>
                    <a:pt x="5417" y="5042"/>
                    <a:pt x="5414" y="5037"/>
                    <a:pt x="5412" y="5032"/>
                  </a:cubicBezTo>
                  <a:cubicBezTo>
                    <a:pt x="5461" y="4952"/>
                    <a:pt x="5424" y="4803"/>
                    <a:pt x="5435" y="4718"/>
                  </a:cubicBezTo>
                  <a:cubicBezTo>
                    <a:pt x="5408" y="4006"/>
                    <a:pt x="5378" y="3297"/>
                    <a:pt x="5371" y="2582"/>
                  </a:cubicBezTo>
                  <a:lnTo>
                    <a:pt x="5371" y="2582"/>
                  </a:lnTo>
                  <a:cubicBezTo>
                    <a:pt x="5735" y="2961"/>
                    <a:pt x="6187" y="3225"/>
                    <a:pt x="6520" y="3642"/>
                  </a:cubicBezTo>
                  <a:cubicBezTo>
                    <a:pt x="6680" y="3815"/>
                    <a:pt x="6825" y="4005"/>
                    <a:pt x="6979" y="4186"/>
                  </a:cubicBezTo>
                  <a:cubicBezTo>
                    <a:pt x="7021" y="4249"/>
                    <a:pt x="7078" y="4292"/>
                    <a:pt x="7141" y="4307"/>
                  </a:cubicBezTo>
                  <a:cubicBezTo>
                    <a:pt x="7135" y="4331"/>
                    <a:pt x="7146" y="4361"/>
                    <a:pt x="7178" y="4394"/>
                  </a:cubicBezTo>
                  <a:cubicBezTo>
                    <a:pt x="7200" y="4397"/>
                    <a:pt x="7223" y="4398"/>
                    <a:pt x="7246" y="4398"/>
                  </a:cubicBezTo>
                  <a:cubicBezTo>
                    <a:pt x="7511" y="4398"/>
                    <a:pt x="7790" y="4209"/>
                    <a:pt x="8016" y="4085"/>
                  </a:cubicBezTo>
                  <a:cubicBezTo>
                    <a:pt x="8050" y="4069"/>
                    <a:pt x="8072" y="4023"/>
                    <a:pt x="8060" y="3980"/>
                  </a:cubicBezTo>
                  <a:cubicBezTo>
                    <a:pt x="8040" y="3933"/>
                    <a:pt x="8007" y="3915"/>
                    <a:pt x="7970" y="3915"/>
                  </a:cubicBezTo>
                  <a:cubicBezTo>
                    <a:pt x="7968" y="3915"/>
                    <a:pt x="7966" y="3915"/>
                    <a:pt x="7963" y="3915"/>
                  </a:cubicBezTo>
                  <a:cubicBezTo>
                    <a:pt x="7962" y="3911"/>
                    <a:pt x="7962" y="3908"/>
                    <a:pt x="7960" y="3903"/>
                  </a:cubicBezTo>
                  <a:cubicBezTo>
                    <a:pt x="7917" y="3594"/>
                    <a:pt x="7803" y="3301"/>
                    <a:pt x="7617" y="3045"/>
                  </a:cubicBezTo>
                  <a:cubicBezTo>
                    <a:pt x="7385" y="2647"/>
                    <a:pt x="7186" y="2232"/>
                    <a:pt x="7027" y="1796"/>
                  </a:cubicBezTo>
                  <a:cubicBezTo>
                    <a:pt x="7054" y="1737"/>
                    <a:pt x="7035" y="1692"/>
                    <a:pt x="6998" y="1665"/>
                  </a:cubicBezTo>
                  <a:cubicBezTo>
                    <a:pt x="7019" y="1660"/>
                    <a:pt x="7039" y="1655"/>
                    <a:pt x="7060" y="1651"/>
                  </a:cubicBezTo>
                  <a:cubicBezTo>
                    <a:pt x="7109" y="1646"/>
                    <a:pt x="7148" y="1604"/>
                    <a:pt x="7147" y="1555"/>
                  </a:cubicBezTo>
                  <a:cubicBezTo>
                    <a:pt x="7145" y="1491"/>
                    <a:pt x="7094" y="1465"/>
                    <a:pt x="7040" y="1465"/>
                  </a:cubicBezTo>
                  <a:cubicBezTo>
                    <a:pt x="7020" y="1465"/>
                    <a:pt x="6999" y="1469"/>
                    <a:pt x="6980" y="1476"/>
                  </a:cubicBezTo>
                  <a:cubicBezTo>
                    <a:pt x="6558" y="1571"/>
                    <a:pt x="6123" y="1653"/>
                    <a:pt x="5690" y="1653"/>
                  </a:cubicBezTo>
                  <a:cubicBezTo>
                    <a:pt x="5439" y="1653"/>
                    <a:pt x="5188" y="1625"/>
                    <a:pt x="4942" y="1557"/>
                  </a:cubicBezTo>
                  <a:cubicBezTo>
                    <a:pt x="4131" y="1339"/>
                    <a:pt x="3357" y="954"/>
                    <a:pt x="2732" y="391"/>
                  </a:cubicBezTo>
                  <a:cubicBezTo>
                    <a:pt x="2719" y="383"/>
                    <a:pt x="2708" y="374"/>
                    <a:pt x="2696" y="364"/>
                  </a:cubicBezTo>
                  <a:cubicBezTo>
                    <a:pt x="2693" y="361"/>
                    <a:pt x="2690" y="359"/>
                    <a:pt x="2686" y="355"/>
                  </a:cubicBezTo>
                  <a:cubicBezTo>
                    <a:pt x="2640" y="321"/>
                    <a:pt x="2597" y="287"/>
                    <a:pt x="2555" y="248"/>
                  </a:cubicBezTo>
                  <a:cubicBezTo>
                    <a:pt x="2497" y="197"/>
                    <a:pt x="2444" y="143"/>
                    <a:pt x="2390" y="89"/>
                  </a:cubicBezTo>
                  <a:cubicBezTo>
                    <a:pt x="2375" y="72"/>
                    <a:pt x="2359" y="56"/>
                    <a:pt x="2344" y="38"/>
                  </a:cubicBezTo>
                  <a:cubicBezTo>
                    <a:pt x="2343" y="37"/>
                    <a:pt x="2341" y="36"/>
                    <a:pt x="2340" y="34"/>
                  </a:cubicBezTo>
                  <a:cubicBezTo>
                    <a:pt x="2328" y="24"/>
                    <a:pt x="2318" y="12"/>
                    <a:pt x="2306" y="1"/>
                  </a:cubicBezTo>
                  <a:cubicBezTo>
                    <a:pt x="2305" y="1"/>
                    <a:pt x="2304" y="1"/>
                    <a:pt x="23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58" name="Google Shape;1558;p40"/>
            <p:cNvSpPr/>
            <p:nvPr/>
          </p:nvSpPr>
          <p:spPr>
            <a:xfrm>
              <a:off x="1856257" y="5559644"/>
              <a:ext cx="8379" cy="7991"/>
            </a:xfrm>
            <a:custGeom>
              <a:avLst/>
              <a:gdLst/>
              <a:ahLst/>
              <a:cxnLst/>
              <a:rect l="l" t="t" r="r" b="b"/>
              <a:pathLst>
                <a:path w="196" h="187" extrusionOk="0">
                  <a:moveTo>
                    <a:pt x="94" y="0"/>
                  </a:moveTo>
                  <a:cubicBezTo>
                    <a:pt x="92" y="0"/>
                    <a:pt x="91" y="0"/>
                    <a:pt x="89" y="0"/>
                  </a:cubicBezTo>
                  <a:cubicBezTo>
                    <a:pt x="39" y="4"/>
                    <a:pt x="1" y="53"/>
                    <a:pt x="4" y="103"/>
                  </a:cubicBezTo>
                  <a:cubicBezTo>
                    <a:pt x="10" y="152"/>
                    <a:pt x="52" y="187"/>
                    <a:pt x="100" y="187"/>
                  </a:cubicBezTo>
                  <a:cubicBezTo>
                    <a:pt x="103" y="187"/>
                    <a:pt x="105" y="187"/>
                    <a:pt x="107" y="187"/>
                  </a:cubicBezTo>
                  <a:cubicBezTo>
                    <a:pt x="158" y="184"/>
                    <a:pt x="195" y="134"/>
                    <a:pt x="192" y="85"/>
                  </a:cubicBezTo>
                  <a:cubicBezTo>
                    <a:pt x="186" y="34"/>
                    <a:pt x="143"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59" name="Google Shape;1559;p40"/>
            <p:cNvSpPr/>
            <p:nvPr/>
          </p:nvSpPr>
          <p:spPr>
            <a:xfrm>
              <a:off x="1867158" y="5569600"/>
              <a:ext cx="8422" cy="8033"/>
            </a:xfrm>
            <a:custGeom>
              <a:avLst/>
              <a:gdLst/>
              <a:ahLst/>
              <a:cxnLst/>
              <a:rect l="l" t="t" r="r" b="b"/>
              <a:pathLst>
                <a:path w="197" h="188" extrusionOk="0">
                  <a:moveTo>
                    <a:pt x="96" y="0"/>
                  </a:moveTo>
                  <a:cubicBezTo>
                    <a:pt x="94" y="0"/>
                    <a:pt x="91" y="0"/>
                    <a:pt x="89" y="0"/>
                  </a:cubicBezTo>
                  <a:cubicBezTo>
                    <a:pt x="39" y="4"/>
                    <a:pt x="1" y="53"/>
                    <a:pt x="6" y="103"/>
                  </a:cubicBezTo>
                  <a:cubicBezTo>
                    <a:pt x="10" y="153"/>
                    <a:pt x="53" y="187"/>
                    <a:pt x="101" y="187"/>
                  </a:cubicBezTo>
                  <a:cubicBezTo>
                    <a:pt x="103" y="187"/>
                    <a:pt x="105" y="187"/>
                    <a:pt x="107" y="187"/>
                  </a:cubicBezTo>
                  <a:cubicBezTo>
                    <a:pt x="158" y="183"/>
                    <a:pt x="196" y="134"/>
                    <a:pt x="192" y="85"/>
                  </a:cubicBezTo>
                  <a:cubicBezTo>
                    <a:pt x="186" y="35"/>
                    <a:pt x="144"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0" name="Google Shape;1560;p40"/>
            <p:cNvSpPr/>
            <p:nvPr/>
          </p:nvSpPr>
          <p:spPr>
            <a:xfrm>
              <a:off x="1869894" y="5556995"/>
              <a:ext cx="8080" cy="8076"/>
            </a:xfrm>
            <a:custGeom>
              <a:avLst/>
              <a:gdLst/>
              <a:ahLst/>
              <a:cxnLst/>
              <a:rect l="l" t="t" r="r" b="b"/>
              <a:pathLst>
                <a:path w="189" h="189" extrusionOk="0">
                  <a:moveTo>
                    <a:pt x="100" y="0"/>
                  </a:moveTo>
                  <a:cubicBezTo>
                    <a:pt x="98" y="0"/>
                    <a:pt x="97" y="0"/>
                    <a:pt x="95" y="0"/>
                  </a:cubicBezTo>
                  <a:cubicBezTo>
                    <a:pt x="44" y="3"/>
                    <a:pt x="1" y="39"/>
                    <a:pt x="1" y="93"/>
                  </a:cubicBezTo>
                  <a:cubicBezTo>
                    <a:pt x="1" y="141"/>
                    <a:pt x="41" y="188"/>
                    <a:pt x="90" y="188"/>
                  </a:cubicBezTo>
                  <a:cubicBezTo>
                    <a:pt x="91" y="188"/>
                    <a:pt x="92" y="188"/>
                    <a:pt x="94" y="188"/>
                  </a:cubicBezTo>
                  <a:cubicBezTo>
                    <a:pt x="145" y="185"/>
                    <a:pt x="187" y="148"/>
                    <a:pt x="189" y="94"/>
                  </a:cubicBezTo>
                  <a:cubicBezTo>
                    <a:pt x="189" y="47"/>
                    <a:pt x="149"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1" name="Google Shape;1561;p40"/>
            <p:cNvSpPr/>
            <p:nvPr/>
          </p:nvSpPr>
          <p:spPr>
            <a:xfrm>
              <a:off x="1997289" y="5602246"/>
              <a:ext cx="8080" cy="8033"/>
            </a:xfrm>
            <a:custGeom>
              <a:avLst/>
              <a:gdLst/>
              <a:ahLst/>
              <a:cxnLst/>
              <a:rect l="l" t="t" r="r" b="b"/>
              <a:pathLst>
                <a:path w="189" h="188" extrusionOk="0">
                  <a:moveTo>
                    <a:pt x="100" y="0"/>
                  </a:moveTo>
                  <a:cubicBezTo>
                    <a:pt x="98" y="0"/>
                    <a:pt x="96" y="0"/>
                    <a:pt x="95" y="0"/>
                  </a:cubicBezTo>
                  <a:cubicBezTo>
                    <a:pt x="44" y="4"/>
                    <a:pt x="2" y="40"/>
                    <a:pt x="1" y="94"/>
                  </a:cubicBezTo>
                  <a:cubicBezTo>
                    <a:pt x="1" y="142"/>
                    <a:pt x="40" y="188"/>
                    <a:pt x="89" y="188"/>
                  </a:cubicBezTo>
                  <a:cubicBezTo>
                    <a:pt x="91" y="188"/>
                    <a:pt x="93" y="188"/>
                    <a:pt x="95" y="188"/>
                  </a:cubicBezTo>
                  <a:cubicBezTo>
                    <a:pt x="145" y="184"/>
                    <a:pt x="188" y="148"/>
                    <a:pt x="188" y="94"/>
                  </a:cubicBezTo>
                  <a:cubicBezTo>
                    <a:pt x="188" y="48"/>
                    <a:pt x="149"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2" name="Google Shape;1562;p40"/>
            <p:cNvSpPr/>
            <p:nvPr/>
          </p:nvSpPr>
          <p:spPr>
            <a:xfrm>
              <a:off x="2008661" y="5599511"/>
              <a:ext cx="8037" cy="8033"/>
            </a:xfrm>
            <a:custGeom>
              <a:avLst/>
              <a:gdLst/>
              <a:ahLst/>
              <a:cxnLst/>
              <a:rect l="l" t="t" r="r" b="b"/>
              <a:pathLst>
                <a:path w="188" h="188" extrusionOk="0">
                  <a:moveTo>
                    <a:pt x="99" y="0"/>
                  </a:moveTo>
                  <a:cubicBezTo>
                    <a:pt x="97" y="0"/>
                    <a:pt x="96" y="0"/>
                    <a:pt x="94" y="0"/>
                  </a:cubicBezTo>
                  <a:cubicBezTo>
                    <a:pt x="42" y="3"/>
                    <a:pt x="0" y="39"/>
                    <a:pt x="0" y="93"/>
                  </a:cubicBezTo>
                  <a:cubicBezTo>
                    <a:pt x="0" y="141"/>
                    <a:pt x="41" y="188"/>
                    <a:pt x="89" y="188"/>
                  </a:cubicBezTo>
                  <a:cubicBezTo>
                    <a:pt x="90" y="188"/>
                    <a:pt x="92" y="188"/>
                    <a:pt x="93" y="188"/>
                  </a:cubicBezTo>
                  <a:cubicBezTo>
                    <a:pt x="144" y="184"/>
                    <a:pt x="187" y="148"/>
                    <a:pt x="188" y="94"/>
                  </a:cubicBezTo>
                  <a:cubicBezTo>
                    <a:pt x="188" y="47"/>
                    <a:pt x="148"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3" name="Google Shape;1563;p40"/>
            <p:cNvSpPr/>
            <p:nvPr/>
          </p:nvSpPr>
          <p:spPr>
            <a:xfrm>
              <a:off x="1913713" y="5482816"/>
              <a:ext cx="8294" cy="8033"/>
            </a:xfrm>
            <a:custGeom>
              <a:avLst/>
              <a:gdLst/>
              <a:ahLst/>
              <a:cxnLst/>
              <a:rect l="l" t="t" r="r" b="b"/>
              <a:pathLst>
                <a:path w="194" h="188" extrusionOk="0">
                  <a:moveTo>
                    <a:pt x="97" y="0"/>
                  </a:moveTo>
                  <a:cubicBezTo>
                    <a:pt x="95" y="0"/>
                    <a:pt x="93" y="0"/>
                    <a:pt x="91" y="1"/>
                  </a:cubicBezTo>
                  <a:cubicBezTo>
                    <a:pt x="39" y="4"/>
                    <a:pt x="1" y="51"/>
                    <a:pt x="4" y="101"/>
                  </a:cubicBezTo>
                  <a:cubicBezTo>
                    <a:pt x="7" y="151"/>
                    <a:pt x="49" y="187"/>
                    <a:pt x="98" y="187"/>
                  </a:cubicBezTo>
                  <a:cubicBezTo>
                    <a:pt x="100" y="187"/>
                    <a:pt x="102" y="187"/>
                    <a:pt x="105" y="187"/>
                  </a:cubicBezTo>
                  <a:cubicBezTo>
                    <a:pt x="155" y="185"/>
                    <a:pt x="194" y="137"/>
                    <a:pt x="190" y="88"/>
                  </a:cubicBezTo>
                  <a:cubicBezTo>
                    <a:pt x="187" y="37"/>
                    <a:pt x="145" y="0"/>
                    <a:pt x="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4" name="Google Shape;1564;p40"/>
            <p:cNvSpPr/>
            <p:nvPr/>
          </p:nvSpPr>
          <p:spPr>
            <a:xfrm>
              <a:off x="1886524" y="5318775"/>
              <a:ext cx="56729" cy="125712"/>
            </a:xfrm>
            <a:custGeom>
              <a:avLst/>
              <a:gdLst/>
              <a:ahLst/>
              <a:cxnLst/>
              <a:rect l="l" t="t" r="r" b="b"/>
              <a:pathLst>
                <a:path w="1327" h="2942" extrusionOk="0">
                  <a:moveTo>
                    <a:pt x="411" y="0"/>
                  </a:moveTo>
                  <a:cubicBezTo>
                    <a:pt x="376" y="0"/>
                    <a:pt x="342" y="23"/>
                    <a:pt x="323" y="76"/>
                  </a:cubicBezTo>
                  <a:cubicBezTo>
                    <a:pt x="312" y="123"/>
                    <a:pt x="316" y="176"/>
                    <a:pt x="319" y="224"/>
                  </a:cubicBezTo>
                  <a:cubicBezTo>
                    <a:pt x="235" y="303"/>
                    <a:pt x="332" y="419"/>
                    <a:pt x="312" y="514"/>
                  </a:cubicBezTo>
                  <a:cubicBezTo>
                    <a:pt x="218" y="692"/>
                    <a:pt x="250" y="915"/>
                    <a:pt x="252" y="1110"/>
                  </a:cubicBezTo>
                  <a:cubicBezTo>
                    <a:pt x="136" y="1191"/>
                    <a:pt x="189" y="1375"/>
                    <a:pt x="164" y="1500"/>
                  </a:cubicBezTo>
                  <a:cubicBezTo>
                    <a:pt x="170" y="1675"/>
                    <a:pt x="114" y="1874"/>
                    <a:pt x="186" y="2036"/>
                  </a:cubicBezTo>
                  <a:cubicBezTo>
                    <a:pt x="23" y="2065"/>
                    <a:pt x="33" y="2137"/>
                    <a:pt x="129" y="2223"/>
                  </a:cubicBezTo>
                  <a:cubicBezTo>
                    <a:pt x="119" y="2241"/>
                    <a:pt x="114" y="2258"/>
                    <a:pt x="114" y="2274"/>
                  </a:cubicBezTo>
                  <a:cubicBezTo>
                    <a:pt x="39" y="2290"/>
                    <a:pt x="1" y="2407"/>
                    <a:pt x="89" y="2449"/>
                  </a:cubicBezTo>
                  <a:cubicBezTo>
                    <a:pt x="455" y="2612"/>
                    <a:pt x="812" y="2798"/>
                    <a:pt x="1184" y="2939"/>
                  </a:cubicBezTo>
                  <a:cubicBezTo>
                    <a:pt x="1192" y="2940"/>
                    <a:pt x="1200" y="2941"/>
                    <a:pt x="1207" y="2941"/>
                  </a:cubicBezTo>
                  <a:cubicBezTo>
                    <a:pt x="1300" y="2941"/>
                    <a:pt x="1326" y="2796"/>
                    <a:pt x="1237" y="2761"/>
                  </a:cubicBezTo>
                  <a:cubicBezTo>
                    <a:pt x="1243" y="2718"/>
                    <a:pt x="1222" y="2671"/>
                    <a:pt x="1166" y="2661"/>
                  </a:cubicBezTo>
                  <a:cubicBezTo>
                    <a:pt x="1159" y="2657"/>
                    <a:pt x="1152" y="2655"/>
                    <a:pt x="1145" y="2652"/>
                  </a:cubicBezTo>
                  <a:cubicBezTo>
                    <a:pt x="1321" y="2576"/>
                    <a:pt x="1167" y="2408"/>
                    <a:pt x="1047" y="2326"/>
                  </a:cubicBezTo>
                  <a:cubicBezTo>
                    <a:pt x="1058" y="2304"/>
                    <a:pt x="1062" y="2278"/>
                    <a:pt x="1053" y="2254"/>
                  </a:cubicBezTo>
                  <a:cubicBezTo>
                    <a:pt x="1042" y="2226"/>
                    <a:pt x="1024" y="2202"/>
                    <a:pt x="1004" y="2179"/>
                  </a:cubicBezTo>
                  <a:cubicBezTo>
                    <a:pt x="985" y="1946"/>
                    <a:pt x="850" y="1723"/>
                    <a:pt x="805" y="1490"/>
                  </a:cubicBezTo>
                  <a:cubicBezTo>
                    <a:pt x="735" y="1038"/>
                    <a:pt x="547" y="606"/>
                    <a:pt x="515" y="152"/>
                  </a:cubicBezTo>
                  <a:cubicBezTo>
                    <a:pt x="530" y="67"/>
                    <a:pt x="470" y="0"/>
                    <a:pt x="41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565" name="Google Shape;1565;p40"/>
            <p:cNvSpPr/>
            <p:nvPr/>
          </p:nvSpPr>
          <p:spPr>
            <a:xfrm>
              <a:off x="1996776" y="5372701"/>
              <a:ext cx="96829" cy="114046"/>
            </a:xfrm>
            <a:custGeom>
              <a:avLst/>
              <a:gdLst/>
              <a:ahLst/>
              <a:cxnLst/>
              <a:rect l="l" t="t" r="r" b="b"/>
              <a:pathLst>
                <a:path w="2265" h="2669" extrusionOk="0">
                  <a:moveTo>
                    <a:pt x="2149" y="1"/>
                  </a:moveTo>
                  <a:cubicBezTo>
                    <a:pt x="2116" y="1"/>
                    <a:pt x="2084" y="17"/>
                    <a:pt x="2068" y="55"/>
                  </a:cubicBezTo>
                  <a:cubicBezTo>
                    <a:pt x="2039" y="59"/>
                    <a:pt x="2012" y="73"/>
                    <a:pt x="1997" y="108"/>
                  </a:cubicBezTo>
                  <a:cubicBezTo>
                    <a:pt x="1957" y="124"/>
                    <a:pt x="1942" y="164"/>
                    <a:pt x="1930" y="201"/>
                  </a:cubicBezTo>
                  <a:cubicBezTo>
                    <a:pt x="1839" y="242"/>
                    <a:pt x="1814" y="360"/>
                    <a:pt x="1781" y="446"/>
                  </a:cubicBezTo>
                  <a:cubicBezTo>
                    <a:pt x="1688" y="477"/>
                    <a:pt x="1643" y="581"/>
                    <a:pt x="1599" y="662"/>
                  </a:cubicBezTo>
                  <a:cubicBezTo>
                    <a:pt x="1533" y="671"/>
                    <a:pt x="1493" y="732"/>
                    <a:pt x="1473" y="790"/>
                  </a:cubicBezTo>
                  <a:cubicBezTo>
                    <a:pt x="1441" y="802"/>
                    <a:pt x="1412" y="828"/>
                    <a:pt x="1402" y="859"/>
                  </a:cubicBezTo>
                  <a:cubicBezTo>
                    <a:pt x="1399" y="867"/>
                    <a:pt x="1398" y="875"/>
                    <a:pt x="1396" y="883"/>
                  </a:cubicBezTo>
                  <a:cubicBezTo>
                    <a:pt x="1335" y="893"/>
                    <a:pt x="1292" y="956"/>
                    <a:pt x="1290" y="1016"/>
                  </a:cubicBezTo>
                  <a:cubicBezTo>
                    <a:pt x="1267" y="1045"/>
                    <a:pt x="1258" y="1077"/>
                    <a:pt x="1254" y="1111"/>
                  </a:cubicBezTo>
                  <a:cubicBezTo>
                    <a:pt x="1248" y="1110"/>
                    <a:pt x="1242" y="1109"/>
                    <a:pt x="1237" y="1109"/>
                  </a:cubicBezTo>
                  <a:cubicBezTo>
                    <a:pt x="1195" y="1109"/>
                    <a:pt x="1157" y="1133"/>
                    <a:pt x="1131" y="1193"/>
                  </a:cubicBezTo>
                  <a:cubicBezTo>
                    <a:pt x="1058" y="1196"/>
                    <a:pt x="947" y="1302"/>
                    <a:pt x="976" y="1395"/>
                  </a:cubicBezTo>
                  <a:cubicBezTo>
                    <a:pt x="962" y="1416"/>
                    <a:pt x="948" y="1436"/>
                    <a:pt x="935" y="1456"/>
                  </a:cubicBezTo>
                  <a:cubicBezTo>
                    <a:pt x="928" y="1463"/>
                    <a:pt x="922" y="1470"/>
                    <a:pt x="916" y="1478"/>
                  </a:cubicBezTo>
                  <a:cubicBezTo>
                    <a:pt x="890" y="1486"/>
                    <a:pt x="867" y="1503"/>
                    <a:pt x="849" y="1522"/>
                  </a:cubicBezTo>
                  <a:cubicBezTo>
                    <a:pt x="765" y="1655"/>
                    <a:pt x="610" y="1730"/>
                    <a:pt x="518" y="1861"/>
                  </a:cubicBezTo>
                  <a:cubicBezTo>
                    <a:pt x="477" y="1863"/>
                    <a:pt x="436" y="1864"/>
                    <a:pt x="395" y="1865"/>
                  </a:cubicBezTo>
                  <a:cubicBezTo>
                    <a:pt x="348" y="1866"/>
                    <a:pt x="312" y="1905"/>
                    <a:pt x="307" y="1948"/>
                  </a:cubicBezTo>
                  <a:cubicBezTo>
                    <a:pt x="295" y="1957"/>
                    <a:pt x="286" y="1967"/>
                    <a:pt x="280" y="1981"/>
                  </a:cubicBezTo>
                  <a:cubicBezTo>
                    <a:pt x="264" y="2013"/>
                    <a:pt x="269" y="2052"/>
                    <a:pt x="291" y="2080"/>
                  </a:cubicBezTo>
                  <a:cubicBezTo>
                    <a:pt x="239" y="2104"/>
                    <a:pt x="184" y="2137"/>
                    <a:pt x="174" y="2189"/>
                  </a:cubicBezTo>
                  <a:cubicBezTo>
                    <a:pt x="154" y="2178"/>
                    <a:pt x="130" y="2172"/>
                    <a:pt x="107" y="2172"/>
                  </a:cubicBezTo>
                  <a:cubicBezTo>
                    <a:pt x="62" y="2172"/>
                    <a:pt x="20" y="2195"/>
                    <a:pt x="11" y="2246"/>
                  </a:cubicBezTo>
                  <a:cubicBezTo>
                    <a:pt x="0" y="2295"/>
                    <a:pt x="35" y="2346"/>
                    <a:pt x="84" y="2356"/>
                  </a:cubicBezTo>
                  <a:cubicBezTo>
                    <a:pt x="393" y="2462"/>
                    <a:pt x="698" y="2599"/>
                    <a:pt x="1018" y="2660"/>
                  </a:cubicBezTo>
                  <a:cubicBezTo>
                    <a:pt x="1030" y="2666"/>
                    <a:pt x="1043" y="2668"/>
                    <a:pt x="1054" y="2668"/>
                  </a:cubicBezTo>
                  <a:cubicBezTo>
                    <a:pt x="1123" y="2668"/>
                    <a:pt x="1176" y="2584"/>
                    <a:pt x="1132" y="2522"/>
                  </a:cubicBezTo>
                  <a:cubicBezTo>
                    <a:pt x="1143" y="2504"/>
                    <a:pt x="1147" y="2484"/>
                    <a:pt x="1145" y="2464"/>
                  </a:cubicBezTo>
                  <a:cubicBezTo>
                    <a:pt x="1161" y="2455"/>
                    <a:pt x="1175" y="2442"/>
                    <a:pt x="1183" y="2424"/>
                  </a:cubicBezTo>
                  <a:cubicBezTo>
                    <a:pt x="1202" y="2386"/>
                    <a:pt x="1191" y="2338"/>
                    <a:pt x="1158" y="2310"/>
                  </a:cubicBezTo>
                  <a:cubicBezTo>
                    <a:pt x="1160" y="2304"/>
                    <a:pt x="1163" y="2299"/>
                    <a:pt x="1164" y="2293"/>
                  </a:cubicBezTo>
                  <a:cubicBezTo>
                    <a:pt x="1167" y="2287"/>
                    <a:pt x="1168" y="2280"/>
                    <a:pt x="1169" y="2275"/>
                  </a:cubicBezTo>
                  <a:cubicBezTo>
                    <a:pt x="1281" y="2248"/>
                    <a:pt x="1311" y="2131"/>
                    <a:pt x="1300" y="2028"/>
                  </a:cubicBezTo>
                  <a:cubicBezTo>
                    <a:pt x="1366" y="1986"/>
                    <a:pt x="1390" y="1905"/>
                    <a:pt x="1380" y="1831"/>
                  </a:cubicBezTo>
                  <a:cubicBezTo>
                    <a:pt x="1393" y="1818"/>
                    <a:pt x="1403" y="1802"/>
                    <a:pt x="1411" y="1787"/>
                  </a:cubicBezTo>
                  <a:cubicBezTo>
                    <a:pt x="1419" y="1769"/>
                    <a:pt x="1424" y="1749"/>
                    <a:pt x="1425" y="1728"/>
                  </a:cubicBezTo>
                  <a:cubicBezTo>
                    <a:pt x="1441" y="1721"/>
                    <a:pt x="1454" y="1710"/>
                    <a:pt x="1466" y="1698"/>
                  </a:cubicBezTo>
                  <a:cubicBezTo>
                    <a:pt x="1473" y="1693"/>
                    <a:pt x="1480" y="1685"/>
                    <a:pt x="1486" y="1677"/>
                  </a:cubicBezTo>
                  <a:cubicBezTo>
                    <a:pt x="1566" y="1651"/>
                    <a:pt x="1579" y="1569"/>
                    <a:pt x="1557" y="1475"/>
                  </a:cubicBezTo>
                  <a:cubicBezTo>
                    <a:pt x="1698" y="1468"/>
                    <a:pt x="1701" y="1272"/>
                    <a:pt x="1698" y="1160"/>
                  </a:cubicBezTo>
                  <a:cubicBezTo>
                    <a:pt x="1863" y="1051"/>
                    <a:pt x="1832" y="820"/>
                    <a:pt x="1896" y="658"/>
                  </a:cubicBezTo>
                  <a:cubicBezTo>
                    <a:pt x="2013" y="596"/>
                    <a:pt x="2030" y="442"/>
                    <a:pt x="2081" y="332"/>
                  </a:cubicBezTo>
                  <a:cubicBezTo>
                    <a:pt x="2109" y="311"/>
                    <a:pt x="2124" y="284"/>
                    <a:pt x="2136" y="254"/>
                  </a:cubicBezTo>
                  <a:cubicBezTo>
                    <a:pt x="2137" y="254"/>
                    <a:pt x="2138" y="254"/>
                    <a:pt x="2139" y="254"/>
                  </a:cubicBezTo>
                  <a:cubicBezTo>
                    <a:pt x="2204" y="254"/>
                    <a:pt x="2257" y="182"/>
                    <a:pt x="2242" y="120"/>
                  </a:cubicBezTo>
                  <a:cubicBezTo>
                    <a:pt x="2265" y="49"/>
                    <a:pt x="2206" y="1"/>
                    <a:pt x="2149"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566" name="Google Shape;1566;p40"/>
            <p:cNvSpPr/>
            <p:nvPr/>
          </p:nvSpPr>
          <p:spPr>
            <a:xfrm>
              <a:off x="2100872" y="5811880"/>
              <a:ext cx="342" cy="299"/>
            </a:xfrm>
            <a:custGeom>
              <a:avLst/>
              <a:gdLst/>
              <a:ahLst/>
              <a:cxnLst/>
              <a:rect l="l" t="t" r="r" b="b"/>
              <a:pathLst>
                <a:path w="8" h="7" extrusionOk="0">
                  <a:moveTo>
                    <a:pt x="1" y="1"/>
                  </a:moveTo>
                  <a:lnTo>
                    <a:pt x="1" y="1"/>
                  </a:lnTo>
                  <a:cubicBezTo>
                    <a:pt x="3" y="3"/>
                    <a:pt x="5" y="6"/>
                    <a:pt x="8" y="7"/>
                  </a:cubicBezTo>
                  <a:cubicBezTo>
                    <a:pt x="8" y="6"/>
                    <a:pt x="5" y="6"/>
                    <a:pt x="5" y="3"/>
                  </a:cubicBezTo>
                  <a:cubicBezTo>
                    <a:pt x="3" y="3"/>
                    <a:pt x="3" y="2"/>
                    <a:pt x="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7" name="Google Shape;1567;p40"/>
            <p:cNvSpPr/>
            <p:nvPr/>
          </p:nvSpPr>
          <p:spPr>
            <a:xfrm>
              <a:off x="1647851" y="5294120"/>
              <a:ext cx="587129" cy="607236"/>
            </a:xfrm>
            <a:custGeom>
              <a:avLst/>
              <a:gdLst/>
              <a:ahLst/>
              <a:cxnLst/>
              <a:rect l="l" t="t" r="r" b="b"/>
              <a:pathLst>
                <a:path w="13734" h="14211" extrusionOk="0">
                  <a:moveTo>
                    <a:pt x="1561" y="2095"/>
                  </a:moveTo>
                  <a:cubicBezTo>
                    <a:pt x="1562" y="2097"/>
                    <a:pt x="1562" y="2099"/>
                    <a:pt x="1563" y="2100"/>
                  </a:cubicBezTo>
                  <a:cubicBezTo>
                    <a:pt x="1563" y="2098"/>
                    <a:pt x="1562" y="2097"/>
                    <a:pt x="1561" y="2095"/>
                  </a:cubicBezTo>
                  <a:close/>
                  <a:moveTo>
                    <a:pt x="10914" y="12362"/>
                  </a:moveTo>
                  <a:lnTo>
                    <a:pt x="10914" y="12362"/>
                  </a:lnTo>
                  <a:cubicBezTo>
                    <a:pt x="10915" y="12362"/>
                    <a:pt x="10915" y="12362"/>
                    <a:pt x="10916" y="12363"/>
                  </a:cubicBezTo>
                  <a:lnTo>
                    <a:pt x="10915" y="12363"/>
                  </a:lnTo>
                  <a:cubicBezTo>
                    <a:pt x="10915" y="12362"/>
                    <a:pt x="10915" y="12362"/>
                    <a:pt x="10914" y="12362"/>
                  </a:cubicBezTo>
                  <a:close/>
                  <a:moveTo>
                    <a:pt x="10916" y="12363"/>
                  </a:moveTo>
                  <a:lnTo>
                    <a:pt x="10916" y="12363"/>
                  </a:lnTo>
                  <a:cubicBezTo>
                    <a:pt x="10917" y="12364"/>
                    <a:pt x="10917" y="12364"/>
                    <a:pt x="10918" y="12365"/>
                  </a:cubicBezTo>
                  <a:cubicBezTo>
                    <a:pt x="10917" y="12364"/>
                    <a:pt x="10917" y="12364"/>
                    <a:pt x="10916" y="12363"/>
                  </a:cubicBezTo>
                  <a:close/>
                  <a:moveTo>
                    <a:pt x="5987" y="667"/>
                  </a:moveTo>
                  <a:cubicBezTo>
                    <a:pt x="6340" y="2093"/>
                    <a:pt x="6834" y="3492"/>
                    <a:pt x="7141" y="4932"/>
                  </a:cubicBezTo>
                  <a:cubicBezTo>
                    <a:pt x="7169" y="5030"/>
                    <a:pt x="7195" y="5127"/>
                    <a:pt x="7218" y="5225"/>
                  </a:cubicBezTo>
                  <a:cubicBezTo>
                    <a:pt x="7218" y="5226"/>
                    <a:pt x="7218" y="5226"/>
                    <a:pt x="7218" y="5226"/>
                  </a:cubicBezTo>
                  <a:cubicBezTo>
                    <a:pt x="7235" y="5208"/>
                    <a:pt x="7253" y="5190"/>
                    <a:pt x="7270" y="5172"/>
                  </a:cubicBezTo>
                  <a:cubicBezTo>
                    <a:pt x="7309" y="5134"/>
                    <a:pt x="7348" y="5094"/>
                    <a:pt x="7389" y="5058"/>
                  </a:cubicBezTo>
                  <a:cubicBezTo>
                    <a:pt x="7659" y="4788"/>
                    <a:pt x="7930" y="4520"/>
                    <a:pt x="8174" y="4223"/>
                  </a:cubicBezTo>
                  <a:cubicBezTo>
                    <a:pt x="8914" y="3479"/>
                    <a:pt x="9675" y="2754"/>
                    <a:pt x="10325" y="1927"/>
                  </a:cubicBezTo>
                  <a:lnTo>
                    <a:pt x="10325" y="1927"/>
                  </a:lnTo>
                  <a:cubicBezTo>
                    <a:pt x="9680" y="3255"/>
                    <a:pt x="9126" y="4533"/>
                    <a:pt x="8667" y="5902"/>
                  </a:cubicBezTo>
                  <a:cubicBezTo>
                    <a:pt x="8661" y="5934"/>
                    <a:pt x="8649" y="5964"/>
                    <a:pt x="8641" y="5995"/>
                  </a:cubicBezTo>
                  <a:cubicBezTo>
                    <a:pt x="8631" y="6031"/>
                    <a:pt x="8621" y="6067"/>
                    <a:pt x="8609" y="6103"/>
                  </a:cubicBezTo>
                  <a:cubicBezTo>
                    <a:pt x="8585" y="6175"/>
                    <a:pt x="8560" y="6248"/>
                    <a:pt x="8535" y="6319"/>
                  </a:cubicBezTo>
                  <a:cubicBezTo>
                    <a:pt x="8535" y="6321"/>
                    <a:pt x="8535" y="6321"/>
                    <a:pt x="8535" y="6321"/>
                  </a:cubicBezTo>
                  <a:cubicBezTo>
                    <a:pt x="8541" y="6321"/>
                    <a:pt x="8547" y="6321"/>
                    <a:pt x="8552" y="6322"/>
                  </a:cubicBezTo>
                  <a:lnTo>
                    <a:pt x="8566" y="6322"/>
                  </a:lnTo>
                  <a:cubicBezTo>
                    <a:pt x="8566" y="6322"/>
                    <a:pt x="8568" y="6322"/>
                    <a:pt x="8569" y="6323"/>
                  </a:cubicBezTo>
                  <a:cubicBezTo>
                    <a:pt x="8631" y="6325"/>
                    <a:pt x="8692" y="6330"/>
                    <a:pt x="8753" y="6333"/>
                  </a:cubicBezTo>
                  <a:cubicBezTo>
                    <a:pt x="8753" y="6332"/>
                    <a:pt x="8755" y="6332"/>
                    <a:pt x="8755" y="6331"/>
                  </a:cubicBezTo>
                  <a:cubicBezTo>
                    <a:pt x="10173" y="6399"/>
                    <a:pt x="11595" y="6394"/>
                    <a:pt x="13012" y="6501"/>
                  </a:cubicBezTo>
                  <a:cubicBezTo>
                    <a:pt x="11659" y="6930"/>
                    <a:pt x="10266" y="7239"/>
                    <a:pt x="8903" y="7645"/>
                  </a:cubicBezTo>
                  <a:cubicBezTo>
                    <a:pt x="8870" y="7656"/>
                    <a:pt x="8836" y="7669"/>
                    <a:pt x="8802" y="7677"/>
                  </a:cubicBezTo>
                  <a:cubicBezTo>
                    <a:pt x="8794" y="7679"/>
                    <a:pt x="8786" y="7681"/>
                    <a:pt x="8777" y="7684"/>
                  </a:cubicBezTo>
                  <a:cubicBezTo>
                    <a:pt x="8750" y="7690"/>
                    <a:pt x="8723" y="7697"/>
                    <a:pt x="8695" y="7704"/>
                  </a:cubicBezTo>
                  <a:lnTo>
                    <a:pt x="8694" y="7704"/>
                  </a:lnTo>
                  <a:cubicBezTo>
                    <a:pt x="8695" y="7705"/>
                    <a:pt x="8695" y="7706"/>
                    <a:pt x="8695" y="7708"/>
                  </a:cubicBezTo>
                  <a:cubicBezTo>
                    <a:pt x="8703" y="7725"/>
                    <a:pt x="8711" y="7742"/>
                    <a:pt x="8719" y="7760"/>
                  </a:cubicBezTo>
                  <a:cubicBezTo>
                    <a:pt x="8729" y="7783"/>
                    <a:pt x="8741" y="7807"/>
                    <a:pt x="8751" y="7831"/>
                  </a:cubicBezTo>
                  <a:cubicBezTo>
                    <a:pt x="8752" y="7833"/>
                    <a:pt x="8753" y="7836"/>
                    <a:pt x="8755" y="7838"/>
                  </a:cubicBezTo>
                  <a:cubicBezTo>
                    <a:pt x="8761" y="7854"/>
                    <a:pt x="8769" y="7869"/>
                    <a:pt x="8777" y="7884"/>
                  </a:cubicBezTo>
                  <a:cubicBezTo>
                    <a:pt x="8875" y="8085"/>
                    <a:pt x="8972" y="8287"/>
                    <a:pt x="9063" y="8493"/>
                  </a:cubicBezTo>
                  <a:cubicBezTo>
                    <a:pt x="9512" y="9669"/>
                    <a:pt x="10086" y="10786"/>
                    <a:pt x="10620" y="11922"/>
                  </a:cubicBezTo>
                  <a:cubicBezTo>
                    <a:pt x="9850" y="11217"/>
                    <a:pt x="9091" y="10484"/>
                    <a:pt x="8329" y="9764"/>
                  </a:cubicBezTo>
                  <a:cubicBezTo>
                    <a:pt x="8031" y="9486"/>
                    <a:pt x="7742" y="9179"/>
                    <a:pt x="7438" y="8892"/>
                  </a:cubicBezTo>
                  <a:cubicBezTo>
                    <a:pt x="7410" y="8868"/>
                    <a:pt x="7381" y="8845"/>
                    <a:pt x="7353" y="8821"/>
                  </a:cubicBezTo>
                  <a:cubicBezTo>
                    <a:pt x="7345" y="8814"/>
                    <a:pt x="7336" y="8806"/>
                    <a:pt x="7328" y="8800"/>
                  </a:cubicBezTo>
                  <a:cubicBezTo>
                    <a:pt x="7289" y="8766"/>
                    <a:pt x="7250" y="8733"/>
                    <a:pt x="7211" y="8699"/>
                  </a:cubicBezTo>
                  <a:cubicBezTo>
                    <a:pt x="7209" y="8737"/>
                    <a:pt x="7206" y="8773"/>
                    <a:pt x="7203" y="8811"/>
                  </a:cubicBezTo>
                  <a:cubicBezTo>
                    <a:pt x="7203" y="8816"/>
                    <a:pt x="7202" y="8821"/>
                    <a:pt x="7202" y="8827"/>
                  </a:cubicBezTo>
                  <a:cubicBezTo>
                    <a:pt x="7197" y="8882"/>
                    <a:pt x="7192" y="8936"/>
                    <a:pt x="7186" y="8989"/>
                  </a:cubicBezTo>
                  <a:cubicBezTo>
                    <a:pt x="7185" y="8999"/>
                    <a:pt x="7183" y="9008"/>
                    <a:pt x="7182" y="9017"/>
                  </a:cubicBezTo>
                  <a:cubicBezTo>
                    <a:pt x="7169" y="9734"/>
                    <a:pt x="7175" y="10453"/>
                    <a:pt x="7209" y="11169"/>
                  </a:cubicBezTo>
                  <a:cubicBezTo>
                    <a:pt x="7197" y="11930"/>
                    <a:pt x="7134" y="12694"/>
                    <a:pt x="7193" y="13456"/>
                  </a:cubicBezTo>
                  <a:cubicBezTo>
                    <a:pt x="6736" y="12495"/>
                    <a:pt x="6435" y="11472"/>
                    <a:pt x="6073" y="10474"/>
                  </a:cubicBezTo>
                  <a:cubicBezTo>
                    <a:pt x="6006" y="10235"/>
                    <a:pt x="5939" y="9989"/>
                    <a:pt x="5865" y="9746"/>
                  </a:cubicBezTo>
                  <a:cubicBezTo>
                    <a:pt x="5866" y="9746"/>
                    <a:pt x="5867" y="9745"/>
                    <a:pt x="5869" y="9745"/>
                  </a:cubicBezTo>
                  <a:cubicBezTo>
                    <a:pt x="5867" y="9742"/>
                    <a:pt x="5866" y="9738"/>
                    <a:pt x="5865" y="9735"/>
                  </a:cubicBezTo>
                  <a:cubicBezTo>
                    <a:pt x="5850" y="9689"/>
                    <a:pt x="5834" y="9643"/>
                    <a:pt x="5819" y="9597"/>
                  </a:cubicBezTo>
                  <a:cubicBezTo>
                    <a:pt x="5819" y="9595"/>
                    <a:pt x="5818" y="9594"/>
                    <a:pt x="5818" y="9593"/>
                  </a:cubicBezTo>
                  <a:cubicBezTo>
                    <a:pt x="5816" y="9586"/>
                    <a:pt x="5814" y="9578"/>
                    <a:pt x="5811" y="9571"/>
                  </a:cubicBezTo>
                  <a:cubicBezTo>
                    <a:pt x="5811" y="9570"/>
                    <a:pt x="5810" y="9569"/>
                    <a:pt x="5810" y="9568"/>
                  </a:cubicBezTo>
                  <a:lnTo>
                    <a:pt x="5809" y="9568"/>
                  </a:lnTo>
                  <a:cubicBezTo>
                    <a:pt x="5761" y="9592"/>
                    <a:pt x="5712" y="9615"/>
                    <a:pt x="5662" y="9633"/>
                  </a:cubicBezTo>
                  <a:cubicBezTo>
                    <a:pt x="5655" y="9637"/>
                    <a:pt x="5648" y="9639"/>
                    <a:pt x="5640" y="9641"/>
                  </a:cubicBezTo>
                  <a:cubicBezTo>
                    <a:pt x="5623" y="9648"/>
                    <a:pt x="5604" y="9656"/>
                    <a:pt x="5586" y="9659"/>
                  </a:cubicBezTo>
                  <a:cubicBezTo>
                    <a:pt x="5474" y="9704"/>
                    <a:pt x="5362" y="9750"/>
                    <a:pt x="5252" y="9800"/>
                  </a:cubicBezTo>
                  <a:cubicBezTo>
                    <a:pt x="4570" y="10127"/>
                    <a:pt x="3870" y="10421"/>
                    <a:pt x="3198" y="10770"/>
                  </a:cubicBezTo>
                  <a:cubicBezTo>
                    <a:pt x="2796" y="10979"/>
                    <a:pt x="2415" y="11226"/>
                    <a:pt x="2023" y="11455"/>
                  </a:cubicBezTo>
                  <a:cubicBezTo>
                    <a:pt x="2063" y="11401"/>
                    <a:pt x="2103" y="11348"/>
                    <a:pt x="2140" y="11293"/>
                  </a:cubicBezTo>
                  <a:cubicBezTo>
                    <a:pt x="2786" y="10360"/>
                    <a:pt x="3416" y="9424"/>
                    <a:pt x="4012" y="8460"/>
                  </a:cubicBezTo>
                  <a:cubicBezTo>
                    <a:pt x="4013" y="8457"/>
                    <a:pt x="4014" y="8454"/>
                    <a:pt x="4016" y="8451"/>
                  </a:cubicBezTo>
                  <a:cubicBezTo>
                    <a:pt x="4018" y="8446"/>
                    <a:pt x="4021" y="8442"/>
                    <a:pt x="4024" y="8437"/>
                  </a:cubicBezTo>
                  <a:cubicBezTo>
                    <a:pt x="4036" y="8417"/>
                    <a:pt x="4045" y="8396"/>
                    <a:pt x="4055" y="8376"/>
                  </a:cubicBezTo>
                  <a:cubicBezTo>
                    <a:pt x="4074" y="8342"/>
                    <a:pt x="4096" y="8311"/>
                    <a:pt x="4117" y="8279"/>
                  </a:cubicBezTo>
                  <a:cubicBezTo>
                    <a:pt x="4119" y="8276"/>
                    <a:pt x="4121" y="8272"/>
                    <a:pt x="4124" y="8269"/>
                  </a:cubicBezTo>
                  <a:cubicBezTo>
                    <a:pt x="4152" y="8226"/>
                    <a:pt x="4181" y="8182"/>
                    <a:pt x="4210" y="8140"/>
                  </a:cubicBezTo>
                  <a:cubicBezTo>
                    <a:pt x="4209" y="8140"/>
                    <a:pt x="4209" y="8139"/>
                    <a:pt x="4208" y="8139"/>
                  </a:cubicBezTo>
                  <a:cubicBezTo>
                    <a:pt x="4189" y="8134"/>
                    <a:pt x="4170" y="8130"/>
                    <a:pt x="4151" y="8124"/>
                  </a:cubicBezTo>
                  <a:cubicBezTo>
                    <a:pt x="4144" y="8123"/>
                    <a:pt x="4138" y="8121"/>
                    <a:pt x="4133" y="8119"/>
                  </a:cubicBezTo>
                  <a:cubicBezTo>
                    <a:pt x="4130" y="8119"/>
                    <a:pt x="4128" y="8119"/>
                    <a:pt x="4127" y="8118"/>
                  </a:cubicBezTo>
                  <a:cubicBezTo>
                    <a:pt x="4124" y="8118"/>
                    <a:pt x="4121" y="8117"/>
                    <a:pt x="4119" y="8117"/>
                  </a:cubicBezTo>
                  <a:cubicBezTo>
                    <a:pt x="4086" y="8109"/>
                    <a:pt x="4054" y="8102"/>
                    <a:pt x="4022" y="8095"/>
                  </a:cubicBezTo>
                  <a:cubicBezTo>
                    <a:pt x="4021" y="8095"/>
                    <a:pt x="4021" y="8095"/>
                    <a:pt x="4021" y="8096"/>
                  </a:cubicBezTo>
                  <a:cubicBezTo>
                    <a:pt x="3991" y="8091"/>
                    <a:pt x="3960" y="8084"/>
                    <a:pt x="3930" y="8078"/>
                  </a:cubicBezTo>
                  <a:cubicBezTo>
                    <a:pt x="3928" y="8077"/>
                    <a:pt x="3927" y="8077"/>
                    <a:pt x="3926" y="8077"/>
                  </a:cubicBezTo>
                  <a:cubicBezTo>
                    <a:pt x="3923" y="8076"/>
                    <a:pt x="3920" y="8076"/>
                    <a:pt x="3918" y="8075"/>
                  </a:cubicBezTo>
                  <a:cubicBezTo>
                    <a:pt x="3355" y="7950"/>
                    <a:pt x="2809" y="7778"/>
                    <a:pt x="2253" y="7618"/>
                  </a:cubicBezTo>
                  <a:cubicBezTo>
                    <a:pt x="1730" y="7529"/>
                    <a:pt x="1211" y="7387"/>
                    <a:pt x="698" y="7255"/>
                  </a:cubicBezTo>
                  <a:cubicBezTo>
                    <a:pt x="787" y="7233"/>
                    <a:pt x="875" y="7207"/>
                    <a:pt x="964" y="7187"/>
                  </a:cubicBezTo>
                  <a:cubicBezTo>
                    <a:pt x="1990" y="6941"/>
                    <a:pt x="3009" y="6670"/>
                    <a:pt x="4045" y="6454"/>
                  </a:cubicBezTo>
                  <a:cubicBezTo>
                    <a:pt x="4077" y="6447"/>
                    <a:pt x="4110" y="6441"/>
                    <a:pt x="4144" y="6435"/>
                  </a:cubicBezTo>
                  <a:cubicBezTo>
                    <a:pt x="4198" y="6423"/>
                    <a:pt x="4252" y="6413"/>
                    <a:pt x="4307" y="6404"/>
                  </a:cubicBezTo>
                  <a:cubicBezTo>
                    <a:pt x="4305" y="6404"/>
                    <a:pt x="4305" y="6403"/>
                    <a:pt x="4304" y="6402"/>
                  </a:cubicBezTo>
                  <a:lnTo>
                    <a:pt x="4308" y="6402"/>
                  </a:lnTo>
                  <a:cubicBezTo>
                    <a:pt x="4280" y="6363"/>
                    <a:pt x="4253" y="6323"/>
                    <a:pt x="4227" y="6284"/>
                  </a:cubicBezTo>
                  <a:lnTo>
                    <a:pt x="4227" y="6284"/>
                  </a:lnTo>
                  <a:cubicBezTo>
                    <a:pt x="4229" y="6288"/>
                    <a:pt x="4231" y="6290"/>
                    <a:pt x="4233" y="6293"/>
                  </a:cubicBezTo>
                  <a:cubicBezTo>
                    <a:pt x="4226" y="6283"/>
                    <a:pt x="4218" y="6272"/>
                    <a:pt x="4212" y="6262"/>
                  </a:cubicBezTo>
                  <a:cubicBezTo>
                    <a:pt x="4188" y="6228"/>
                    <a:pt x="4164" y="6195"/>
                    <a:pt x="4141" y="6159"/>
                  </a:cubicBezTo>
                  <a:cubicBezTo>
                    <a:pt x="4118" y="6124"/>
                    <a:pt x="4093" y="6088"/>
                    <a:pt x="4073" y="6052"/>
                  </a:cubicBezTo>
                  <a:cubicBezTo>
                    <a:pt x="4012" y="5959"/>
                    <a:pt x="3951" y="5865"/>
                    <a:pt x="3891" y="5774"/>
                  </a:cubicBezTo>
                  <a:cubicBezTo>
                    <a:pt x="3293" y="4807"/>
                    <a:pt x="2659" y="3829"/>
                    <a:pt x="2132" y="2815"/>
                  </a:cubicBezTo>
                  <a:cubicBezTo>
                    <a:pt x="2102" y="2777"/>
                    <a:pt x="2063" y="2689"/>
                    <a:pt x="2020" y="2594"/>
                  </a:cubicBezTo>
                  <a:lnTo>
                    <a:pt x="2020" y="2594"/>
                  </a:lnTo>
                  <a:cubicBezTo>
                    <a:pt x="3072" y="3513"/>
                    <a:pt x="4192" y="4366"/>
                    <a:pt x="5293" y="5233"/>
                  </a:cubicBezTo>
                  <a:cubicBezTo>
                    <a:pt x="5317" y="5250"/>
                    <a:pt x="5341" y="5266"/>
                    <a:pt x="5365" y="5283"/>
                  </a:cubicBezTo>
                  <a:cubicBezTo>
                    <a:pt x="5370" y="5287"/>
                    <a:pt x="5373" y="5289"/>
                    <a:pt x="5378" y="5293"/>
                  </a:cubicBezTo>
                  <a:cubicBezTo>
                    <a:pt x="5421" y="5323"/>
                    <a:pt x="5464" y="5355"/>
                    <a:pt x="5505" y="5387"/>
                  </a:cubicBezTo>
                  <a:cubicBezTo>
                    <a:pt x="5506" y="5383"/>
                    <a:pt x="5506" y="5378"/>
                    <a:pt x="5507" y="5374"/>
                  </a:cubicBezTo>
                  <a:cubicBezTo>
                    <a:pt x="5514" y="5318"/>
                    <a:pt x="5522" y="5259"/>
                    <a:pt x="5530" y="5203"/>
                  </a:cubicBezTo>
                  <a:cubicBezTo>
                    <a:pt x="5530" y="5201"/>
                    <a:pt x="5530" y="5199"/>
                    <a:pt x="5530" y="5198"/>
                  </a:cubicBezTo>
                  <a:cubicBezTo>
                    <a:pt x="5531" y="5192"/>
                    <a:pt x="5532" y="5186"/>
                    <a:pt x="5532" y="5180"/>
                  </a:cubicBezTo>
                  <a:cubicBezTo>
                    <a:pt x="5546" y="5022"/>
                    <a:pt x="5557" y="4863"/>
                    <a:pt x="5567" y="4703"/>
                  </a:cubicBezTo>
                  <a:cubicBezTo>
                    <a:pt x="5720" y="3386"/>
                    <a:pt x="5816" y="2074"/>
                    <a:pt x="5975" y="755"/>
                  </a:cubicBezTo>
                  <a:cubicBezTo>
                    <a:pt x="5974" y="731"/>
                    <a:pt x="5981" y="700"/>
                    <a:pt x="5987" y="667"/>
                  </a:cubicBezTo>
                  <a:close/>
                  <a:moveTo>
                    <a:pt x="7240" y="13965"/>
                  </a:moveTo>
                  <a:cubicBezTo>
                    <a:pt x="7240" y="13965"/>
                    <a:pt x="7240" y="13966"/>
                    <a:pt x="7240" y="13966"/>
                  </a:cubicBezTo>
                  <a:lnTo>
                    <a:pt x="7240" y="13966"/>
                  </a:lnTo>
                  <a:cubicBezTo>
                    <a:pt x="7240" y="13965"/>
                    <a:pt x="7240" y="13965"/>
                    <a:pt x="7240" y="13965"/>
                  </a:cubicBezTo>
                  <a:close/>
                  <a:moveTo>
                    <a:pt x="5982" y="1"/>
                  </a:moveTo>
                  <a:cubicBezTo>
                    <a:pt x="5979" y="10"/>
                    <a:pt x="5977" y="19"/>
                    <a:pt x="5975" y="29"/>
                  </a:cubicBezTo>
                  <a:cubicBezTo>
                    <a:pt x="5976" y="25"/>
                    <a:pt x="5977" y="20"/>
                    <a:pt x="5978" y="17"/>
                  </a:cubicBezTo>
                  <a:lnTo>
                    <a:pt x="5978" y="17"/>
                  </a:lnTo>
                  <a:cubicBezTo>
                    <a:pt x="5959" y="105"/>
                    <a:pt x="5938" y="193"/>
                    <a:pt x="5918" y="281"/>
                  </a:cubicBezTo>
                  <a:cubicBezTo>
                    <a:pt x="5918" y="283"/>
                    <a:pt x="5917" y="284"/>
                    <a:pt x="5917" y="286"/>
                  </a:cubicBezTo>
                  <a:lnTo>
                    <a:pt x="5917" y="285"/>
                  </a:lnTo>
                  <a:cubicBezTo>
                    <a:pt x="5917" y="286"/>
                    <a:pt x="5917" y="288"/>
                    <a:pt x="5915" y="288"/>
                  </a:cubicBezTo>
                  <a:cubicBezTo>
                    <a:pt x="5915" y="292"/>
                    <a:pt x="5914" y="296"/>
                    <a:pt x="5913" y="298"/>
                  </a:cubicBezTo>
                  <a:cubicBezTo>
                    <a:pt x="5913" y="298"/>
                    <a:pt x="5913" y="298"/>
                    <a:pt x="5913" y="299"/>
                  </a:cubicBezTo>
                  <a:cubicBezTo>
                    <a:pt x="5914" y="298"/>
                    <a:pt x="5914" y="297"/>
                    <a:pt x="5914" y="297"/>
                  </a:cubicBezTo>
                  <a:lnTo>
                    <a:pt x="5914" y="297"/>
                  </a:lnTo>
                  <a:cubicBezTo>
                    <a:pt x="5914" y="298"/>
                    <a:pt x="5913" y="300"/>
                    <a:pt x="5913" y="302"/>
                  </a:cubicBezTo>
                  <a:cubicBezTo>
                    <a:pt x="5912" y="309"/>
                    <a:pt x="5910" y="316"/>
                    <a:pt x="5909" y="323"/>
                  </a:cubicBezTo>
                  <a:cubicBezTo>
                    <a:pt x="5907" y="326"/>
                    <a:pt x="5907" y="329"/>
                    <a:pt x="5906" y="332"/>
                  </a:cubicBezTo>
                  <a:lnTo>
                    <a:pt x="5902" y="354"/>
                  </a:lnTo>
                  <a:cubicBezTo>
                    <a:pt x="5895" y="389"/>
                    <a:pt x="5887" y="425"/>
                    <a:pt x="5880" y="459"/>
                  </a:cubicBezTo>
                  <a:lnTo>
                    <a:pt x="5880" y="458"/>
                  </a:lnTo>
                  <a:cubicBezTo>
                    <a:pt x="5861" y="563"/>
                    <a:pt x="5835" y="666"/>
                    <a:pt x="5811" y="769"/>
                  </a:cubicBezTo>
                  <a:lnTo>
                    <a:pt x="5811" y="769"/>
                  </a:lnTo>
                  <a:cubicBezTo>
                    <a:pt x="5811" y="769"/>
                    <a:pt x="5811" y="768"/>
                    <a:pt x="5811" y="768"/>
                  </a:cubicBezTo>
                  <a:lnTo>
                    <a:pt x="5811" y="768"/>
                  </a:lnTo>
                  <a:cubicBezTo>
                    <a:pt x="5795" y="842"/>
                    <a:pt x="5782" y="918"/>
                    <a:pt x="5766" y="992"/>
                  </a:cubicBezTo>
                  <a:cubicBezTo>
                    <a:pt x="5760" y="1022"/>
                    <a:pt x="5753" y="1050"/>
                    <a:pt x="5747" y="1079"/>
                  </a:cubicBezTo>
                  <a:cubicBezTo>
                    <a:pt x="5739" y="1153"/>
                    <a:pt x="5731" y="1226"/>
                    <a:pt x="5724" y="1301"/>
                  </a:cubicBezTo>
                  <a:cubicBezTo>
                    <a:pt x="5606" y="2542"/>
                    <a:pt x="5465" y="3796"/>
                    <a:pt x="5357" y="5044"/>
                  </a:cubicBezTo>
                  <a:cubicBezTo>
                    <a:pt x="4248" y="4191"/>
                    <a:pt x="3150" y="3317"/>
                    <a:pt x="2086" y="2414"/>
                  </a:cubicBezTo>
                  <a:cubicBezTo>
                    <a:pt x="2056" y="2394"/>
                    <a:pt x="2029" y="2373"/>
                    <a:pt x="2000" y="2353"/>
                  </a:cubicBezTo>
                  <a:cubicBezTo>
                    <a:pt x="1959" y="2322"/>
                    <a:pt x="1920" y="2292"/>
                    <a:pt x="1880" y="2261"/>
                  </a:cubicBezTo>
                  <a:cubicBezTo>
                    <a:pt x="1814" y="2210"/>
                    <a:pt x="1746" y="2158"/>
                    <a:pt x="1679" y="2108"/>
                  </a:cubicBezTo>
                  <a:lnTo>
                    <a:pt x="1679" y="2108"/>
                  </a:lnTo>
                  <a:cubicBezTo>
                    <a:pt x="1682" y="2111"/>
                    <a:pt x="1686" y="2113"/>
                    <a:pt x="1688" y="2116"/>
                  </a:cubicBezTo>
                  <a:cubicBezTo>
                    <a:pt x="1625" y="2069"/>
                    <a:pt x="1563" y="2023"/>
                    <a:pt x="1499" y="1978"/>
                  </a:cubicBezTo>
                  <a:lnTo>
                    <a:pt x="1499" y="1978"/>
                  </a:lnTo>
                  <a:cubicBezTo>
                    <a:pt x="1502" y="1984"/>
                    <a:pt x="1505" y="1990"/>
                    <a:pt x="1509" y="1996"/>
                  </a:cubicBezTo>
                  <a:lnTo>
                    <a:pt x="1509" y="1996"/>
                  </a:lnTo>
                  <a:cubicBezTo>
                    <a:pt x="1527" y="2029"/>
                    <a:pt x="1544" y="2062"/>
                    <a:pt x="1561" y="2095"/>
                  </a:cubicBezTo>
                  <a:lnTo>
                    <a:pt x="1561" y="2095"/>
                  </a:lnTo>
                  <a:cubicBezTo>
                    <a:pt x="1560" y="2094"/>
                    <a:pt x="1560" y="2093"/>
                    <a:pt x="1560" y="2092"/>
                  </a:cubicBezTo>
                  <a:lnTo>
                    <a:pt x="1560" y="2092"/>
                  </a:lnTo>
                  <a:cubicBezTo>
                    <a:pt x="1597" y="2162"/>
                    <a:pt x="1634" y="2233"/>
                    <a:pt x="1670" y="2302"/>
                  </a:cubicBezTo>
                  <a:cubicBezTo>
                    <a:pt x="1671" y="2305"/>
                    <a:pt x="1672" y="2307"/>
                    <a:pt x="1673" y="2309"/>
                  </a:cubicBezTo>
                  <a:cubicBezTo>
                    <a:pt x="1677" y="2316"/>
                    <a:pt x="1680" y="2323"/>
                    <a:pt x="1683" y="2330"/>
                  </a:cubicBezTo>
                  <a:cubicBezTo>
                    <a:pt x="1687" y="2336"/>
                    <a:pt x="1689" y="2341"/>
                    <a:pt x="1691" y="2347"/>
                  </a:cubicBezTo>
                  <a:cubicBezTo>
                    <a:pt x="1693" y="2349"/>
                    <a:pt x="1694" y="2350"/>
                    <a:pt x="1694" y="2353"/>
                  </a:cubicBezTo>
                  <a:cubicBezTo>
                    <a:pt x="1694" y="2352"/>
                    <a:pt x="1694" y="2352"/>
                    <a:pt x="1694" y="2352"/>
                  </a:cubicBezTo>
                  <a:cubicBezTo>
                    <a:pt x="1693" y="2348"/>
                    <a:pt x="1691" y="2346"/>
                    <a:pt x="1690" y="2342"/>
                  </a:cubicBezTo>
                  <a:lnTo>
                    <a:pt x="1690" y="2342"/>
                  </a:lnTo>
                  <a:cubicBezTo>
                    <a:pt x="1699" y="2362"/>
                    <a:pt x="1709" y="2381"/>
                    <a:pt x="1718" y="2402"/>
                  </a:cubicBezTo>
                  <a:cubicBezTo>
                    <a:pt x="1726" y="2417"/>
                    <a:pt x="1733" y="2432"/>
                    <a:pt x="1739" y="2446"/>
                  </a:cubicBezTo>
                  <a:cubicBezTo>
                    <a:pt x="1778" y="2518"/>
                    <a:pt x="1816" y="2592"/>
                    <a:pt x="1851" y="2665"/>
                  </a:cubicBezTo>
                  <a:cubicBezTo>
                    <a:pt x="1850" y="2661"/>
                    <a:pt x="1848" y="2658"/>
                    <a:pt x="1847" y="2653"/>
                  </a:cubicBezTo>
                  <a:lnTo>
                    <a:pt x="1847" y="2653"/>
                  </a:lnTo>
                  <a:cubicBezTo>
                    <a:pt x="1871" y="2703"/>
                    <a:pt x="1894" y="2751"/>
                    <a:pt x="1914" y="2800"/>
                  </a:cubicBezTo>
                  <a:cubicBezTo>
                    <a:pt x="2063" y="3081"/>
                    <a:pt x="2208" y="3365"/>
                    <a:pt x="2368" y="3639"/>
                  </a:cubicBezTo>
                  <a:cubicBezTo>
                    <a:pt x="2891" y="4531"/>
                    <a:pt x="3436" y="5406"/>
                    <a:pt x="3998" y="6271"/>
                  </a:cubicBezTo>
                  <a:cubicBezTo>
                    <a:pt x="3570" y="6363"/>
                    <a:pt x="3149" y="6471"/>
                    <a:pt x="2717" y="6565"/>
                  </a:cubicBezTo>
                  <a:cubicBezTo>
                    <a:pt x="1927" y="6757"/>
                    <a:pt x="1133" y="6945"/>
                    <a:pt x="348" y="7153"/>
                  </a:cubicBezTo>
                  <a:cubicBezTo>
                    <a:pt x="341" y="7154"/>
                    <a:pt x="336" y="7159"/>
                    <a:pt x="332" y="7162"/>
                  </a:cubicBezTo>
                  <a:cubicBezTo>
                    <a:pt x="327" y="7161"/>
                    <a:pt x="324" y="7160"/>
                    <a:pt x="320" y="7159"/>
                  </a:cubicBezTo>
                  <a:cubicBezTo>
                    <a:pt x="318" y="7160"/>
                    <a:pt x="316" y="7161"/>
                    <a:pt x="314" y="7161"/>
                  </a:cubicBezTo>
                  <a:cubicBezTo>
                    <a:pt x="259" y="7179"/>
                    <a:pt x="204" y="7198"/>
                    <a:pt x="149" y="7217"/>
                  </a:cubicBezTo>
                  <a:cubicBezTo>
                    <a:pt x="100" y="7235"/>
                    <a:pt x="51" y="7252"/>
                    <a:pt x="0" y="7270"/>
                  </a:cubicBezTo>
                  <a:cubicBezTo>
                    <a:pt x="697" y="7446"/>
                    <a:pt x="1383" y="7649"/>
                    <a:pt x="2093" y="7773"/>
                  </a:cubicBezTo>
                  <a:cubicBezTo>
                    <a:pt x="2469" y="7848"/>
                    <a:pt x="2827" y="7993"/>
                    <a:pt x="3198" y="8096"/>
                  </a:cubicBezTo>
                  <a:cubicBezTo>
                    <a:pt x="3436" y="8163"/>
                    <a:pt x="3679" y="8207"/>
                    <a:pt x="3920" y="8260"/>
                  </a:cubicBezTo>
                  <a:cubicBezTo>
                    <a:pt x="3809" y="8438"/>
                    <a:pt x="3695" y="8615"/>
                    <a:pt x="3585" y="8795"/>
                  </a:cubicBezTo>
                  <a:cubicBezTo>
                    <a:pt x="3013" y="9653"/>
                    <a:pt x="2460" y="10537"/>
                    <a:pt x="1853" y="11375"/>
                  </a:cubicBezTo>
                  <a:cubicBezTo>
                    <a:pt x="1835" y="11404"/>
                    <a:pt x="1818" y="11433"/>
                    <a:pt x="1801" y="11462"/>
                  </a:cubicBezTo>
                  <a:cubicBezTo>
                    <a:pt x="1800" y="11464"/>
                    <a:pt x="1800" y="11464"/>
                    <a:pt x="1798" y="11466"/>
                  </a:cubicBezTo>
                  <a:cubicBezTo>
                    <a:pt x="1797" y="11468"/>
                    <a:pt x="1794" y="11472"/>
                    <a:pt x="1793" y="11474"/>
                  </a:cubicBezTo>
                  <a:cubicBezTo>
                    <a:pt x="1792" y="11475"/>
                    <a:pt x="1791" y="11478"/>
                    <a:pt x="1790" y="11480"/>
                  </a:cubicBezTo>
                  <a:cubicBezTo>
                    <a:pt x="1789" y="11482"/>
                    <a:pt x="1789" y="11482"/>
                    <a:pt x="1787" y="11484"/>
                  </a:cubicBezTo>
                  <a:lnTo>
                    <a:pt x="1786" y="11484"/>
                  </a:lnTo>
                  <a:cubicBezTo>
                    <a:pt x="1786" y="11486"/>
                    <a:pt x="1786" y="11486"/>
                    <a:pt x="1786" y="11486"/>
                  </a:cubicBezTo>
                  <a:cubicBezTo>
                    <a:pt x="1785" y="11487"/>
                    <a:pt x="1785" y="11488"/>
                    <a:pt x="1784" y="11489"/>
                  </a:cubicBezTo>
                  <a:cubicBezTo>
                    <a:pt x="1785" y="11488"/>
                    <a:pt x="1785" y="11488"/>
                    <a:pt x="1785" y="11488"/>
                  </a:cubicBezTo>
                  <a:lnTo>
                    <a:pt x="1785" y="11488"/>
                  </a:lnTo>
                  <a:cubicBezTo>
                    <a:pt x="1762" y="11527"/>
                    <a:pt x="1737" y="11567"/>
                    <a:pt x="1711" y="11606"/>
                  </a:cubicBezTo>
                  <a:cubicBezTo>
                    <a:pt x="1703" y="11618"/>
                    <a:pt x="1695" y="11631"/>
                    <a:pt x="1687" y="11643"/>
                  </a:cubicBezTo>
                  <a:cubicBezTo>
                    <a:pt x="1654" y="11695"/>
                    <a:pt x="1621" y="11745"/>
                    <a:pt x="1587" y="11798"/>
                  </a:cubicBezTo>
                  <a:lnTo>
                    <a:pt x="1587" y="11797"/>
                  </a:lnTo>
                  <a:cubicBezTo>
                    <a:pt x="1563" y="11834"/>
                    <a:pt x="1542" y="11872"/>
                    <a:pt x="1516" y="11909"/>
                  </a:cubicBezTo>
                  <a:cubicBezTo>
                    <a:pt x="1503" y="11929"/>
                    <a:pt x="1489" y="11951"/>
                    <a:pt x="1474" y="11973"/>
                  </a:cubicBezTo>
                  <a:cubicBezTo>
                    <a:pt x="1989" y="11695"/>
                    <a:pt x="2491" y="11395"/>
                    <a:pt x="2993" y="11096"/>
                  </a:cubicBezTo>
                  <a:cubicBezTo>
                    <a:pt x="3865" y="10618"/>
                    <a:pt x="4779" y="10220"/>
                    <a:pt x="5690" y="9823"/>
                  </a:cubicBezTo>
                  <a:cubicBezTo>
                    <a:pt x="5775" y="10100"/>
                    <a:pt x="5851" y="10379"/>
                    <a:pt x="5937" y="10661"/>
                  </a:cubicBezTo>
                  <a:cubicBezTo>
                    <a:pt x="6205" y="11396"/>
                    <a:pt x="6454" y="12137"/>
                    <a:pt x="6723" y="12871"/>
                  </a:cubicBezTo>
                  <a:cubicBezTo>
                    <a:pt x="6838" y="13141"/>
                    <a:pt x="6972" y="13403"/>
                    <a:pt x="7082" y="13675"/>
                  </a:cubicBezTo>
                  <a:cubicBezTo>
                    <a:pt x="7087" y="13685"/>
                    <a:pt x="7093" y="13695"/>
                    <a:pt x="7099" y="13705"/>
                  </a:cubicBezTo>
                  <a:cubicBezTo>
                    <a:pt x="7149" y="13790"/>
                    <a:pt x="7194" y="13877"/>
                    <a:pt x="7240" y="13965"/>
                  </a:cubicBezTo>
                  <a:lnTo>
                    <a:pt x="7240" y="13965"/>
                  </a:lnTo>
                  <a:cubicBezTo>
                    <a:pt x="7240" y="13965"/>
                    <a:pt x="7240" y="13965"/>
                    <a:pt x="7240" y="13965"/>
                  </a:cubicBezTo>
                  <a:lnTo>
                    <a:pt x="7240" y="13965"/>
                  </a:lnTo>
                  <a:cubicBezTo>
                    <a:pt x="7240" y="13965"/>
                    <a:pt x="7240" y="13965"/>
                    <a:pt x="7240" y="13966"/>
                  </a:cubicBezTo>
                  <a:lnTo>
                    <a:pt x="7240" y="13966"/>
                  </a:lnTo>
                  <a:cubicBezTo>
                    <a:pt x="7240" y="13966"/>
                    <a:pt x="7240" y="13966"/>
                    <a:pt x="7240" y="13966"/>
                  </a:cubicBezTo>
                  <a:lnTo>
                    <a:pt x="7240" y="13966"/>
                  </a:lnTo>
                  <a:cubicBezTo>
                    <a:pt x="7240" y="13966"/>
                    <a:pt x="7240" y="13967"/>
                    <a:pt x="7241" y="13967"/>
                  </a:cubicBezTo>
                  <a:cubicBezTo>
                    <a:pt x="7241" y="13967"/>
                    <a:pt x="7241" y="13967"/>
                    <a:pt x="7241" y="13967"/>
                  </a:cubicBezTo>
                  <a:lnTo>
                    <a:pt x="7241" y="13967"/>
                  </a:lnTo>
                  <a:cubicBezTo>
                    <a:pt x="7242" y="13969"/>
                    <a:pt x="7243" y="13971"/>
                    <a:pt x="7244" y="13973"/>
                  </a:cubicBezTo>
                  <a:cubicBezTo>
                    <a:pt x="7285" y="14052"/>
                    <a:pt x="7329" y="14130"/>
                    <a:pt x="7365" y="14211"/>
                  </a:cubicBezTo>
                  <a:cubicBezTo>
                    <a:pt x="7366" y="14191"/>
                    <a:pt x="7368" y="14170"/>
                    <a:pt x="7368" y="14150"/>
                  </a:cubicBezTo>
                  <a:cubicBezTo>
                    <a:pt x="7368" y="14148"/>
                    <a:pt x="7368" y="14145"/>
                    <a:pt x="7368" y="14143"/>
                  </a:cubicBezTo>
                  <a:cubicBezTo>
                    <a:pt x="7368" y="14136"/>
                    <a:pt x="7368" y="14129"/>
                    <a:pt x="7368" y="14122"/>
                  </a:cubicBezTo>
                  <a:cubicBezTo>
                    <a:pt x="7369" y="13999"/>
                    <a:pt x="7368" y="13875"/>
                    <a:pt x="7363" y="13752"/>
                  </a:cubicBezTo>
                  <a:cubicBezTo>
                    <a:pt x="7356" y="13611"/>
                    <a:pt x="7362" y="13472"/>
                    <a:pt x="7368" y="13331"/>
                  </a:cubicBezTo>
                  <a:cubicBezTo>
                    <a:pt x="7368" y="13336"/>
                    <a:pt x="7368" y="13339"/>
                    <a:pt x="7368" y="13344"/>
                  </a:cubicBezTo>
                  <a:cubicBezTo>
                    <a:pt x="7369" y="13292"/>
                    <a:pt x="7369" y="13241"/>
                    <a:pt x="7370" y="13189"/>
                  </a:cubicBezTo>
                  <a:cubicBezTo>
                    <a:pt x="7345" y="12622"/>
                    <a:pt x="7357" y="12053"/>
                    <a:pt x="7393" y="11483"/>
                  </a:cubicBezTo>
                  <a:cubicBezTo>
                    <a:pt x="7387" y="10684"/>
                    <a:pt x="7357" y="9886"/>
                    <a:pt x="7369" y="9088"/>
                  </a:cubicBezTo>
                  <a:lnTo>
                    <a:pt x="7369" y="9088"/>
                  </a:lnTo>
                  <a:cubicBezTo>
                    <a:pt x="7537" y="9251"/>
                    <a:pt x="7704" y="9419"/>
                    <a:pt x="7874" y="9582"/>
                  </a:cubicBezTo>
                  <a:cubicBezTo>
                    <a:pt x="8495" y="10166"/>
                    <a:pt x="9090" y="10773"/>
                    <a:pt x="9728" y="11340"/>
                  </a:cubicBezTo>
                  <a:cubicBezTo>
                    <a:pt x="9884" y="11472"/>
                    <a:pt x="10033" y="11625"/>
                    <a:pt x="10184" y="11776"/>
                  </a:cubicBezTo>
                  <a:cubicBezTo>
                    <a:pt x="10225" y="11809"/>
                    <a:pt x="10266" y="11842"/>
                    <a:pt x="10307" y="11876"/>
                  </a:cubicBezTo>
                  <a:cubicBezTo>
                    <a:pt x="10355" y="11916"/>
                    <a:pt x="10402" y="11957"/>
                    <a:pt x="10450" y="11996"/>
                  </a:cubicBezTo>
                  <a:cubicBezTo>
                    <a:pt x="10498" y="12034"/>
                    <a:pt x="10548" y="12076"/>
                    <a:pt x="10596" y="12116"/>
                  </a:cubicBezTo>
                  <a:cubicBezTo>
                    <a:pt x="10597" y="12116"/>
                    <a:pt x="10597" y="12116"/>
                    <a:pt x="10597" y="12117"/>
                  </a:cubicBezTo>
                  <a:cubicBezTo>
                    <a:pt x="10598" y="12118"/>
                    <a:pt x="10600" y="12119"/>
                    <a:pt x="10602" y="12120"/>
                  </a:cubicBezTo>
                  <a:cubicBezTo>
                    <a:pt x="10606" y="12124"/>
                    <a:pt x="10609" y="12126"/>
                    <a:pt x="10612" y="12128"/>
                  </a:cubicBezTo>
                  <a:cubicBezTo>
                    <a:pt x="10613" y="12128"/>
                    <a:pt x="10613" y="12128"/>
                    <a:pt x="10614" y="12129"/>
                  </a:cubicBezTo>
                  <a:cubicBezTo>
                    <a:pt x="10615" y="12131"/>
                    <a:pt x="10616" y="12131"/>
                    <a:pt x="10616" y="12132"/>
                  </a:cubicBezTo>
                  <a:cubicBezTo>
                    <a:pt x="10688" y="12188"/>
                    <a:pt x="10758" y="12244"/>
                    <a:pt x="10829" y="12297"/>
                  </a:cubicBezTo>
                  <a:cubicBezTo>
                    <a:pt x="10829" y="12297"/>
                    <a:pt x="10829" y="12296"/>
                    <a:pt x="10830" y="12296"/>
                  </a:cubicBezTo>
                  <a:cubicBezTo>
                    <a:pt x="10856" y="12317"/>
                    <a:pt x="10883" y="12338"/>
                    <a:pt x="10909" y="12358"/>
                  </a:cubicBezTo>
                  <a:lnTo>
                    <a:pt x="10909" y="12358"/>
                  </a:lnTo>
                  <a:cubicBezTo>
                    <a:pt x="10909" y="12358"/>
                    <a:pt x="10909" y="12358"/>
                    <a:pt x="10909" y="12358"/>
                  </a:cubicBezTo>
                  <a:lnTo>
                    <a:pt x="10909" y="12358"/>
                  </a:lnTo>
                  <a:cubicBezTo>
                    <a:pt x="10909" y="12358"/>
                    <a:pt x="10909" y="12358"/>
                    <a:pt x="10910" y="12359"/>
                  </a:cubicBezTo>
                  <a:lnTo>
                    <a:pt x="10910" y="12359"/>
                  </a:lnTo>
                  <a:cubicBezTo>
                    <a:pt x="10912" y="12360"/>
                    <a:pt x="10913" y="12361"/>
                    <a:pt x="10915" y="12363"/>
                  </a:cubicBezTo>
                  <a:lnTo>
                    <a:pt x="10915" y="12363"/>
                  </a:lnTo>
                  <a:cubicBezTo>
                    <a:pt x="10915" y="12363"/>
                    <a:pt x="10915" y="12363"/>
                    <a:pt x="10915" y="12363"/>
                  </a:cubicBezTo>
                  <a:lnTo>
                    <a:pt x="10915" y="12363"/>
                  </a:lnTo>
                  <a:cubicBezTo>
                    <a:pt x="10915" y="12363"/>
                    <a:pt x="10916" y="12363"/>
                    <a:pt x="10916" y="12363"/>
                  </a:cubicBezTo>
                  <a:lnTo>
                    <a:pt x="10916" y="12363"/>
                  </a:lnTo>
                  <a:cubicBezTo>
                    <a:pt x="10916" y="12363"/>
                    <a:pt x="10915" y="12363"/>
                    <a:pt x="10915" y="12363"/>
                  </a:cubicBezTo>
                  <a:lnTo>
                    <a:pt x="10915" y="12363"/>
                  </a:lnTo>
                  <a:cubicBezTo>
                    <a:pt x="10916" y="12363"/>
                    <a:pt x="10917" y="12363"/>
                    <a:pt x="10917" y="12364"/>
                  </a:cubicBezTo>
                  <a:cubicBezTo>
                    <a:pt x="10919" y="12365"/>
                    <a:pt x="10922" y="12366"/>
                    <a:pt x="10923" y="12367"/>
                  </a:cubicBezTo>
                  <a:cubicBezTo>
                    <a:pt x="10924" y="12368"/>
                    <a:pt x="10925" y="12370"/>
                    <a:pt x="10925" y="12370"/>
                  </a:cubicBezTo>
                  <a:cubicBezTo>
                    <a:pt x="10963" y="12398"/>
                    <a:pt x="11002" y="12427"/>
                    <a:pt x="11040" y="12455"/>
                  </a:cubicBezTo>
                  <a:cubicBezTo>
                    <a:pt x="11038" y="12452"/>
                    <a:pt x="11035" y="12448"/>
                    <a:pt x="11032" y="12444"/>
                  </a:cubicBezTo>
                  <a:cubicBezTo>
                    <a:pt x="11024" y="12435"/>
                    <a:pt x="11021" y="12422"/>
                    <a:pt x="11016" y="12411"/>
                  </a:cubicBezTo>
                  <a:cubicBezTo>
                    <a:pt x="11007" y="12392"/>
                    <a:pt x="11000" y="12373"/>
                    <a:pt x="10991" y="12355"/>
                  </a:cubicBezTo>
                  <a:cubicBezTo>
                    <a:pt x="10991" y="12352"/>
                    <a:pt x="10990" y="12351"/>
                    <a:pt x="10990" y="12349"/>
                  </a:cubicBezTo>
                  <a:cubicBezTo>
                    <a:pt x="10975" y="12323"/>
                    <a:pt x="10962" y="12294"/>
                    <a:pt x="10950" y="12265"/>
                  </a:cubicBezTo>
                  <a:cubicBezTo>
                    <a:pt x="10936" y="12228"/>
                    <a:pt x="10924" y="12190"/>
                    <a:pt x="10910" y="12153"/>
                  </a:cubicBezTo>
                  <a:cubicBezTo>
                    <a:pt x="10909" y="12152"/>
                    <a:pt x="10908" y="12150"/>
                    <a:pt x="10908" y="12149"/>
                  </a:cubicBezTo>
                  <a:cubicBezTo>
                    <a:pt x="10908" y="12148"/>
                    <a:pt x="10908" y="12148"/>
                    <a:pt x="10908" y="12148"/>
                  </a:cubicBezTo>
                  <a:cubicBezTo>
                    <a:pt x="10899" y="12124"/>
                    <a:pt x="10889" y="12101"/>
                    <a:pt x="10880" y="12077"/>
                  </a:cubicBezTo>
                  <a:cubicBezTo>
                    <a:pt x="10880" y="12077"/>
                    <a:pt x="10879" y="12077"/>
                    <a:pt x="10878" y="12076"/>
                  </a:cubicBezTo>
                  <a:cubicBezTo>
                    <a:pt x="10877" y="12072"/>
                    <a:pt x="10877" y="12069"/>
                    <a:pt x="10876" y="12064"/>
                  </a:cubicBezTo>
                  <a:cubicBezTo>
                    <a:pt x="10865" y="12036"/>
                    <a:pt x="10855" y="12007"/>
                    <a:pt x="10844" y="11980"/>
                  </a:cubicBezTo>
                  <a:lnTo>
                    <a:pt x="10844" y="11980"/>
                  </a:lnTo>
                  <a:cubicBezTo>
                    <a:pt x="10846" y="11983"/>
                    <a:pt x="10847" y="11988"/>
                    <a:pt x="10849" y="11991"/>
                  </a:cubicBezTo>
                  <a:cubicBezTo>
                    <a:pt x="10829" y="11942"/>
                    <a:pt x="10808" y="11894"/>
                    <a:pt x="10788" y="11845"/>
                  </a:cubicBezTo>
                  <a:cubicBezTo>
                    <a:pt x="10759" y="11784"/>
                    <a:pt x="10731" y="11723"/>
                    <a:pt x="10703" y="11663"/>
                  </a:cubicBezTo>
                  <a:cubicBezTo>
                    <a:pt x="10673" y="11597"/>
                    <a:pt x="10646" y="11530"/>
                    <a:pt x="10617" y="11462"/>
                  </a:cubicBezTo>
                  <a:cubicBezTo>
                    <a:pt x="10616" y="11460"/>
                    <a:pt x="10615" y="11458"/>
                    <a:pt x="10614" y="11456"/>
                  </a:cubicBezTo>
                  <a:cubicBezTo>
                    <a:pt x="10586" y="11394"/>
                    <a:pt x="10559" y="11332"/>
                    <a:pt x="10532" y="11271"/>
                  </a:cubicBezTo>
                  <a:cubicBezTo>
                    <a:pt x="10310" y="10836"/>
                    <a:pt x="10066" y="10405"/>
                    <a:pt x="10043" y="10291"/>
                  </a:cubicBezTo>
                  <a:cubicBezTo>
                    <a:pt x="9659" y="9479"/>
                    <a:pt x="9341" y="8638"/>
                    <a:pt x="8958" y="7828"/>
                  </a:cubicBezTo>
                  <a:cubicBezTo>
                    <a:pt x="9380" y="7693"/>
                    <a:pt x="9805" y="7571"/>
                    <a:pt x="10237" y="7469"/>
                  </a:cubicBezTo>
                  <a:cubicBezTo>
                    <a:pt x="10908" y="7307"/>
                    <a:pt x="11555" y="7065"/>
                    <a:pt x="12238" y="6944"/>
                  </a:cubicBezTo>
                  <a:cubicBezTo>
                    <a:pt x="12498" y="6873"/>
                    <a:pt x="12753" y="6782"/>
                    <a:pt x="13011" y="6702"/>
                  </a:cubicBezTo>
                  <a:cubicBezTo>
                    <a:pt x="13064" y="6682"/>
                    <a:pt x="13118" y="6660"/>
                    <a:pt x="13171" y="6638"/>
                  </a:cubicBezTo>
                  <a:cubicBezTo>
                    <a:pt x="13240" y="6610"/>
                    <a:pt x="13311" y="6581"/>
                    <a:pt x="13381" y="6554"/>
                  </a:cubicBezTo>
                  <a:cubicBezTo>
                    <a:pt x="13382" y="6553"/>
                    <a:pt x="13385" y="6553"/>
                    <a:pt x="13386" y="6553"/>
                  </a:cubicBezTo>
                  <a:cubicBezTo>
                    <a:pt x="13386" y="6553"/>
                    <a:pt x="13386" y="6552"/>
                    <a:pt x="13387" y="6552"/>
                  </a:cubicBezTo>
                  <a:lnTo>
                    <a:pt x="13389" y="6552"/>
                  </a:lnTo>
                  <a:cubicBezTo>
                    <a:pt x="13389" y="6550"/>
                    <a:pt x="13390" y="6550"/>
                    <a:pt x="13390" y="6550"/>
                  </a:cubicBezTo>
                  <a:cubicBezTo>
                    <a:pt x="13391" y="6550"/>
                    <a:pt x="13391" y="6549"/>
                    <a:pt x="13391" y="6549"/>
                  </a:cubicBezTo>
                  <a:lnTo>
                    <a:pt x="13393" y="6549"/>
                  </a:lnTo>
                  <a:cubicBezTo>
                    <a:pt x="13394" y="6549"/>
                    <a:pt x="13395" y="6549"/>
                    <a:pt x="13396" y="6548"/>
                  </a:cubicBezTo>
                  <a:cubicBezTo>
                    <a:pt x="13469" y="6518"/>
                    <a:pt x="13541" y="6490"/>
                    <a:pt x="13616" y="6462"/>
                  </a:cubicBezTo>
                  <a:cubicBezTo>
                    <a:pt x="13654" y="6449"/>
                    <a:pt x="13694" y="6435"/>
                    <a:pt x="13733" y="6421"/>
                  </a:cubicBezTo>
                  <a:cubicBezTo>
                    <a:pt x="13732" y="6421"/>
                    <a:pt x="13732" y="6420"/>
                    <a:pt x="13732" y="6420"/>
                  </a:cubicBezTo>
                  <a:cubicBezTo>
                    <a:pt x="13709" y="6417"/>
                    <a:pt x="13688" y="6414"/>
                    <a:pt x="13666" y="6412"/>
                  </a:cubicBezTo>
                  <a:cubicBezTo>
                    <a:pt x="13608" y="6405"/>
                    <a:pt x="13551" y="6401"/>
                    <a:pt x="13495" y="6390"/>
                  </a:cubicBezTo>
                  <a:cubicBezTo>
                    <a:pt x="13426" y="6378"/>
                    <a:pt x="13357" y="6366"/>
                    <a:pt x="13287" y="6357"/>
                  </a:cubicBezTo>
                  <a:cubicBezTo>
                    <a:pt x="13292" y="6357"/>
                    <a:pt x="13295" y="6358"/>
                    <a:pt x="13300" y="6358"/>
                  </a:cubicBezTo>
                  <a:cubicBezTo>
                    <a:pt x="13240" y="6350"/>
                    <a:pt x="13181" y="6342"/>
                    <a:pt x="13122" y="6333"/>
                  </a:cubicBezTo>
                  <a:cubicBezTo>
                    <a:pt x="13071" y="6325"/>
                    <a:pt x="13021" y="6316"/>
                    <a:pt x="12971" y="6308"/>
                  </a:cubicBezTo>
                  <a:cubicBezTo>
                    <a:pt x="12957" y="6307"/>
                    <a:pt x="12943" y="6306"/>
                    <a:pt x="12929" y="6305"/>
                  </a:cubicBezTo>
                  <a:cubicBezTo>
                    <a:pt x="11554" y="6214"/>
                    <a:pt x="10175" y="6208"/>
                    <a:pt x="8799" y="6143"/>
                  </a:cubicBezTo>
                  <a:cubicBezTo>
                    <a:pt x="8845" y="5944"/>
                    <a:pt x="8880" y="5763"/>
                    <a:pt x="8916" y="5689"/>
                  </a:cubicBezTo>
                  <a:cubicBezTo>
                    <a:pt x="9149" y="4988"/>
                    <a:pt x="9476" y="4313"/>
                    <a:pt x="9747" y="3624"/>
                  </a:cubicBezTo>
                  <a:cubicBezTo>
                    <a:pt x="9944" y="3171"/>
                    <a:pt x="10157" y="2724"/>
                    <a:pt x="10369" y="2277"/>
                  </a:cubicBezTo>
                  <a:cubicBezTo>
                    <a:pt x="10383" y="2241"/>
                    <a:pt x="10398" y="2205"/>
                    <a:pt x="10409" y="2167"/>
                  </a:cubicBezTo>
                  <a:cubicBezTo>
                    <a:pt x="10424" y="2124"/>
                    <a:pt x="10438" y="2078"/>
                    <a:pt x="10453" y="2034"/>
                  </a:cubicBezTo>
                  <a:cubicBezTo>
                    <a:pt x="10479" y="1955"/>
                    <a:pt x="10509" y="1877"/>
                    <a:pt x="10534" y="1798"/>
                  </a:cubicBezTo>
                  <a:lnTo>
                    <a:pt x="10534" y="1798"/>
                  </a:lnTo>
                  <a:cubicBezTo>
                    <a:pt x="10533" y="1802"/>
                    <a:pt x="10532" y="1805"/>
                    <a:pt x="10530" y="1808"/>
                  </a:cubicBezTo>
                  <a:cubicBezTo>
                    <a:pt x="10553" y="1735"/>
                    <a:pt x="10581" y="1664"/>
                    <a:pt x="10606" y="1591"/>
                  </a:cubicBezTo>
                  <a:cubicBezTo>
                    <a:pt x="10617" y="1557"/>
                    <a:pt x="10625" y="1521"/>
                    <a:pt x="10633" y="1486"/>
                  </a:cubicBezTo>
                  <a:cubicBezTo>
                    <a:pt x="10644" y="1444"/>
                    <a:pt x="10655" y="1402"/>
                    <a:pt x="10667" y="1361"/>
                  </a:cubicBezTo>
                  <a:lnTo>
                    <a:pt x="10665" y="1361"/>
                  </a:lnTo>
                  <a:cubicBezTo>
                    <a:pt x="10665" y="1361"/>
                    <a:pt x="10667" y="1360"/>
                    <a:pt x="10667" y="1359"/>
                  </a:cubicBezTo>
                  <a:cubicBezTo>
                    <a:pt x="10667" y="1359"/>
                    <a:pt x="10667" y="1358"/>
                    <a:pt x="10668" y="1357"/>
                  </a:cubicBezTo>
                  <a:cubicBezTo>
                    <a:pt x="10668" y="1354"/>
                    <a:pt x="10668" y="1352"/>
                    <a:pt x="10669" y="1350"/>
                  </a:cubicBezTo>
                  <a:cubicBezTo>
                    <a:pt x="10670" y="1346"/>
                    <a:pt x="10671" y="1342"/>
                    <a:pt x="10672" y="1337"/>
                  </a:cubicBezTo>
                  <a:cubicBezTo>
                    <a:pt x="10672" y="1337"/>
                    <a:pt x="10673" y="1337"/>
                    <a:pt x="10672" y="1336"/>
                  </a:cubicBezTo>
                  <a:cubicBezTo>
                    <a:pt x="10673" y="1333"/>
                    <a:pt x="10673" y="1330"/>
                    <a:pt x="10676" y="1328"/>
                  </a:cubicBezTo>
                  <a:lnTo>
                    <a:pt x="10676" y="1327"/>
                  </a:lnTo>
                  <a:cubicBezTo>
                    <a:pt x="10683" y="1300"/>
                    <a:pt x="10691" y="1272"/>
                    <a:pt x="10697" y="1243"/>
                  </a:cubicBezTo>
                  <a:lnTo>
                    <a:pt x="10696" y="1243"/>
                  </a:lnTo>
                  <a:cubicBezTo>
                    <a:pt x="10672" y="1270"/>
                    <a:pt x="10648" y="1296"/>
                    <a:pt x="10626" y="1322"/>
                  </a:cubicBezTo>
                  <a:cubicBezTo>
                    <a:pt x="10535" y="1431"/>
                    <a:pt x="10442" y="1540"/>
                    <a:pt x="10343" y="1643"/>
                  </a:cubicBezTo>
                  <a:cubicBezTo>
                    <a:pt x="10345" y="1640"/>
                    <a:pt x="10346" y="1639"/>
                    <a:pt x="10349" y="1637"/>
                  </a:cubicBezTo>
                  <a:lnTo>
                    <a:pt x="10349" y="1637"/>
                  </a:lnTo>
                  <a:cubicBezTo>
                    <a:pt x="10315" y="1672"/>
                    <a:pt x="10283" y="1708"/>
                    <a:pt x="10251" y="1743"/>
                  </a:cubicBezTo>
                  <a:cubicBezTo>
                    <a:pt x="10176" y="1831"/>
                    <a:pt x="10099" y="1917"/>
                    <a:pt x="10020" y="2002"/>
                  </a:cubicBezTo>
                  <a:cubicBezTo>
                    <a:pt x="9821" y="2245"/>
                    <a:pt x="9618" y="2485"/>
                    <a:pt x="9400" y="2720"/>
                  </a:cubicBezTo>
                  <a:cubicBezTo>
                    <a:pt x="8689" y="3422"/>
                    <a:pt x="8008" y="4151"/>
                    <a:pt x="7313" y="4866"/>
                  </a:cubicBezTo>
                  <a:cubicBezTo>
                    <a:pt x="6985" y="3345"/>
                    <a:pt x="6478" y="1871"/>
                    <a:pt x="6095" y="364"/>
                  </a:cubicBezTo>
                  <a:cubicBezTo>
                    <a:pt x="6093" y="360"/>
                    <a:pt x="6091" y="356"/>
                    <a:pt x="6090" y="353"/>
                  </a:cubicBezTo>
                  <a:cubicBezTo>
                    <a:pt x="6087" y="344"/>
                    <a:pt x="6085" y="334"/>
                    <a:pt x="6081" y="326"/>
                  </a:cubicBezTo>
                  <a:cubicBezTo>
                    <a:pt x="6059" y="265"/>
                    <a:pt x="6040" y="204"/>
                    <a:pt x="6022" y="141"/>
                  </a:cubicBezTo>
                  <a:cubicBezTo>
                    <a:pt x="6011" y="105"/>
                    <a:pt x="6001" y="67"/>
                    <a:pt x="5991" y="29"/>
                  </a:cubicBezTo>
                  <a:cubicBezTo>
                    <a:pt x="5990" y="26"/>
                    <a:pt x="5989" y="21"/>
                    <a:pt x="5987" y="17"/>
                  </a:cubicBezTo>
                  <a:cubicBezTo>
                    <a:pt x="5985" y="12"/>
                    <a:pt x="5983" y="6"/>
                    <a:pt x="5982"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568" name="Google Shape;1568;p40"/>
            <p:cNvSpPr/>
            <p:nvPr/>
          </p:nvSpPr>
          <p:spPr>
            <a:xfrm>
              <a:off x="2013833" y="5564174"/>
              <a:ext cx="385" cy="85"/>
            </a:xfrm>
            <a:custGeom>
              <a:avLst/>
              <a:gdLst/>
              <a:ahLst/>
              <a:cxnLst/>
              <a:rect l="l" t="t" r="r" b="b"/>
              <a:pathLst>
                <a:path w="9" h="2" extrusionOk="0">
                  <a:moveTo>
                    <a:pt x="5" y="1"/>
                  </a:moveTo>
                  <a:cubicBezTo>
                    <a:pt x="4" y="1"/>
                    <a:pt x="2" y="1"/>
                    <a:pt x="0" y="2"/>
                  </a:cubicBezTo>
                  <a:cubicBezTo>
                    <a:pt x="2" y="1"/>
                    <a:pt x="4" y="1"/>
                    <a:pt x="5" y="1"/>
                  </a:cubicBezTo>
                  <a:cubicBezTo>
                    <a:pt x="6" y="1"/>
                    <a:pt x="7" y="1"/>
                    <a:pt x="8" y="2"/>
                  </a:cubicBezTo>
                  <a:cubicBezTo>
                    <a:pt x="6" y="1"/>
                    <a:pt x="6" y="1"/>
                    <a:pt x="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grpSp>
        <p:nvGrpSpPr>
          <p:cNvPr id="1569" name="Google Shape;1569;p40"/>
          <p:cNvGrpSpPr/>
          <p:nvPr/>
        </p:nvGrpSpPr>
        <p:grpSpPr>
          <a:xfrm>
            <a:off x="2461732" y="157598"/>
            <a:ext cx="1767840" cy="2438411"/>
            <a:chOff x="1646611" y="3615301"/>
            <a:chExt cx="1971716" cy="2035401"/>
          </a:xfrm>
        </p:grpSpPr>
        <p:sp>
          <p:nvSpPr>
            <p:cNvPr id="1570" name="Google Shape;1570;p40"/>
            <p:cNvSpPr/>
            <p:nvPr/>
          </p:nvSpPr>
          <p:spPr>
            <a:xfrm>
              <a:off x="2102069" y="5350609"/>
              <a:ext cx="85" cy="43"/>
            </a:xfrm>
            <a:custGeom>
              <a:avLst/>
              <a:gdLst/>
              <a:ahLst/>
              <a:cxnLst/>
              <a:rect l="l" t="t" r="r" b="b"/>
              <a:pathLst>
                <a:path w="2" h="1" extrusionOk="0">
                  <a:moveTo>
                    <a:pt x="0" y="0"/>
                  </a:moveTo>
                  <a:cubicBezTo>
                    <a:pt x="1" y="0"/>
                    <a:pt x="1" y="0"/>
                    <a:pt x="1" y="0"/>
                  </a:cubicBez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71" name="Google Shape;1571;p40"/>
            <p:cNvSpPr/>
            <p:nvPr/>
          </p:nvSpPr>
          <p:spPr>
            <a:xfrm>
              <a:off x="1719243" y="5392613"/>
              <a:ext cx="214" cy="299"/>
            </a:xfrm>
            <a:custGeom>
              <a:avLst/>
              <a:gdLst/>
              <a:ahLst/>
              <a:cxnLst/>
              <a:rect l="l" t="t" r="r" b="b"/>
              <a:pathLst>
                <a:path w="5" h="7" extrusionOk="0">
                  <a:moveTo>
                    <a:pt x="1" y="1"/>
                  </a:moveTo>
                  <a:lnTo>
                    <a:pt x="3" y="5"/>
                  </a:lnTo>
                  <a:lnTo>
                    <a:pt x="3" y="5"/>
                  </a:lnTo>
                  <a:cubicBezTo>
                    <a:pt x="3" y="4"/>
                    <a:pt x="3" y="4"/>
                    <a:pt x="3" y="4"/>
                  </a:cubicBezTo>
                  <a:cubicBezTo>
                    <a:pt x="3" y="3"/>
                    <a:pt x="2" y="2"/>
                    <a:pt x="1" y="1"/>
                  </a:cubicBezTo>
                  <a:close/>
                  <a:moveTo>
                    <a:pt x="3" y="5"/>
                  </a:moveTo>
                  <a:lnTo>
                    <a:pt x="3" y="5"/>
                  </a:lnTo>
                  <a:cubicBezTo>
                    <a:pt x="3" y="5"/>
                    <a:pt x="3" y="5"/>
                    <a:pt x="4" y="6"/>
                  </a:cubicBezTo>
                  <a:lnTo>
                    <a:pt x="3" y="5"/>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72" name="Google Shape;1572;p40"/>
            <p:cNvSpPr/>
            <p:nvPr/>
          </p:nvSpPr>
          <p:spPr>
            <a:xfrm>
              <a:off x="2129729" y="3701274"/>
              <a:ext cx="397233" cy="545790"/>
            </a:xfrm>
            <a:custGeom>
              <a:avLst/>
              <a:gdLst/>
              <a:ahLst/>
              <a:cxnLst/>
              <a:rect l="l" t="t" r="r" b="b"/>
              <a:pathLst>
                <a:path w="9292" h="12773" extrusionOk="0">
                  <a:moveTo>
                    <a:pt x="3569" y="0"/>
                  </a:moveTo>
                  <a:cubicBezTo>
                    <a:pt x="3163" y="0"/>
                    <a:pt x="2754" y="74"/>
                    <a:pt x="2355" y="237"/>
                  </a:cubicBezTo>
                  <a:cubicBezTo>
                    <a:pt x="1160" y="635"/>
                    <a:pt x="294" y="1274"/>
                    <a:pt x="50" y="2568"/>
                  </a:cubicBezTo>
                  <a:cubicBezTo>
                    <a:pt x="1" y="3213"/>
                    <a:pt x="185" y="3864"/>
                    <a:pt x="342" y="4483"/>
                  </a:cubicBezTo>
                  <a:cubicBezTo>
                    <a:pt x="836" y="6134"/>
                    <a:pt x="1711" y="7637"/>
                    <a:pt x="2584" y="9111"/>
                  </a:cubicBezTo>
                  <a:cubicBezTo>
                    <a:pt x="3099" y="9956"/>
                    <a:pt x="3565" y="10832"/>
                    <a:pt x="4181" y="11604"/>
                  </a:cubicBezTo>
                  <a:cubicBezTo>
                    <a:pt x="4335" y="11779"/>
                    <a:pt x="4491" y="11951"/>
                    <a:pt x="4648" y="12123"/>
                  </a:cubicBezTo>
                  <a:cubicBezTo>
                    <a:pt x="4811" y="12325"/>
                    <a:pt x="4951" y="12548"/>
                    <a:pt x="5151" y="12716"/>
                  </a:cubicBezTo>
                  <a:cubicBezTo>
                    <a:pt x="5161" y="12731"/>
                    <a:pt x="5168" y="12747"/>
                    <a:pt x="5169" y="12763"/>
                  </a:cubicBezTo>
                  <a:cubicBezTo>
                    <a:pt x="5174" y="12766"/>
                    <a:pt x="5177" y="12771"/>
                    <a:pt x="5180" y="12773"/>
                  </a:cubicBezTo>
                  <a:cubicBezTo>
                    <a:pt x="6158" y="12050"/>
                    <a:pt x="7236" y="11470"/>
                    <a:pt x="8397" y="11094"/>
                  </a:cubicBezTo>
                  <a:cubicBezTo>
                    <a:pt x="8691" y="11002"/>
                    <a:pt x="8991" y="10922"/>
                    <a:pt x="9291" y="10855"/>
                  </a:cubicBezTo>
                  <a:cubicBezTo>
                    <a:pt x="9100" y="9738"/>
                    <a:pt x="9013" y="8607"/>
                    <a:pt x="8938" y="7476"/>
                  </a:cubicBezTo>
                  <a:cubicBezTo>
                    <a:pt x="8872" y="7206"/>
                    <a:pt x="8809" y="6915"/>
                    <a:pt x="8760" y="6647"/>
                  </a:cubicBezTo>
                  <a:cubicBezTo>
                    <a:pt x="8506" y="5305"/>
                    <a:pt x="8210" y="4021"/>
                    <a:pt x="7571" y="2804"/>
                  </a:cubicBezTo>
                  <a:cubicBezTo>
                    <a:pt x="7448" y="2563"/>
                    <a:pt x="7306" y="2309"/>
                    <a:pt x="7155" y="2090"/>
                  </a:cubicBezTo>
                  <a:cubicBezTo>
                    <a:pt x="6368" y="907"/>
                    <a:pt x="4988" y="0"/>
                    <a:pt x="356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3" name="Google Shape;1573;p40"/>
            <p:cNvSpPr/>
            <p:nvPr/>
          </p:nvSpPr>
          <p:spPr>
            <a:xfrm>
              <a:off x="2510888" y="3623933"/>
              <a:ext cx="321694" cy="543825"/>
            </a:xfrm>
            <a:custGeom>
              <a:avLst/>
              <a:gdLst/>
              <a:ahLst/>
              <a:cxnLst/>
              <a:rect l="l" t="t" r="r" b="b"/>
              <a:pathLst>
                <a:path w="7525" h="12727" extrusionOk="0">
                  <a:moveTo>
                    <a:pt x="3182" y="0"/>
                  </a:moveTo>
                  <a:cubicBezTo>
                    <a:pt x="3079" y="0"/>
                    <a:pt x="2975" y="4"/>
                    <a:pt x="2870" y="10"/>
                  </a:cubicBezTo>
                  <a:cubicBezTo>
                    <a:pt x="2280" y="64"/>
                    <a:pt x="1848" y="492"/>
                    <a:pt x="1402" y="831"/>
                  </a:cubicBezTo>
                  <a:cubicBezTo>
                    <a:pt x="1144" y="1036"/>
                    <a:pt x="885" y="1252"/>
                    <a:pt x="763" y="1561"/>
                  </a:cubicBezTo>
                  <a:cubicBezTo>
                    <a:pt x="35" y="3265"/>
                    <a:pt x="0" y="5180"/>
                    <a:pt x="94" y="7005"/>
                  </a:cubicBezTo>
                  <a:cubicBezTo>
                    <a:pt x="110" y="7753"/>
                    <a:pt x="148" y="8502"/>
                    <a:pt x="200" y="9250"/>
                  </a:cubicBezTo>
                  <a:cubicBezTo>
                    <a:pt x="205" y="9262"/>
                    <a:pt x="208" y="9276"/>
                    <a:pt x="213" y="9289"/>
                  </a:cubicBezTo>
                  <a:cubicBezTo>
                    <a:pt x="224" y="9317"/>
                    <a:pt x="221" y="9342"/>
                    <a:pt x="209" y="9364"/>
                  </a:cubicBezTo>
                  <a:cubicBezTo>
                    <a:pt x="278" y="10301"/>
                    <a:pt x="370" y="11235"/>
                    <a:pt x="475" y="12164"/>
                  </a:cubicBezTo>
                  <a:cubicBezTo>
                    <a:pt x="501" y="12316"/>
                    <a:pt x="540" y="12471"/>
                    <a:pt x="564" y="12625"/>
                  </a:cubicBezTo>
                  <a:cubicBezTo>
                    <a:pt x="1228" y="12488"/>
                    <a:pt x="1906" y="12414"/>
                    <a:pt x="2583" y="12414"/>
                  </a:cubicBezTo>
                  <a:cubicBezTo>
                    <a:pt x="3114" y="12414"/>
                    <a:pt x="3644" y="12459"/>
                    <a:pt x="4168" y="12555"/>
                  </a:cubicBezTo>
                  <a:cubicBezTo>
                    <a:pt x="4618" y="12611"/>
                    <a:pt x="5076" y="12648"/>
                    <a:pt x="5523" y="12727"/>
                  </a:cubicBezTo>
                  <a:cubicBezTo>
                    <a:pt x="5527" y="12719"/>
                    <a:pt x="5529" y="12711"/>
                    <a:pt x="5530" y="12703"/>
                  </a:cubicBezTo>
                  <a:cubicBezTo>
                    <a:pt x="5684" y="11952"/>
                    <a:pt x="5905" y="11219"/>
                    <a:pt x="6166" y="10499"/>
                  </a:cubicBezTo>
                  <a:cubicBezTo>
                    <a:pt x="6166" y="10499"/>
                    <a:pt x="6166" y="10497"/>
                    <a:pt x="6167" y="10496"/>
                  </a:cubicBezTo>
                  <a:cubicBezTo>
                    <a:pt x="6322" y="9931"/>
                    <a:pt x="6531" y="9385"/>
                    <a:pt x="6714" y="8830"/>
                  </a:cubicBezTo>
                  <a:cubicBezTo>
                    <a:pt x="6874" y="8225"/>
                    <a:pt x="6991" y="7610"/>
                    <a:pt x="7153" y="7006"/>
                  </a:cubicBezTo>
                  <a:cubicBezTo>
                    <a:pt x="7260" y="6595"/>
                    <a:pt x="7314" y="6174"/>
                    <a:pt x="7354" y="5751"/>
                  </a:cubicBezTo>
                  <a:cubicBezTo>
                    <a:pt x="7441" y="4938"/>
                    <a:pt x="7524" y="4099"/>
                    <a:pt x="7323" y="3297"/>
                  </a:cubicBezTo>
                  <a:cubicBezTo>
                    <a:pt x="6885" y="1265"/>
                    <a:pt x="5195" y="0"/>
                    <a:pt x="31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4" name="Google Shape;1574;p40"/>
            <p:cNvSpPr/>
            <p:nvPr/>
          </p:nvSpPr>
          <p:spPr>
            <a:xfrm>
              <a:off x="2756572" y="3752764"/>
              <a:ext cx="439983" cy="534510"/>
            </a:xfrm>
            <a:custGeom>
              <a:avLst/>
              <a:gdLst/>
              <a:ahLst/>
              <a:cxnLst/>
              <a:rect l="l" t="t" r="r" b="b"/>
              <a:pathLst>
                <a:path w="10292" h="12509" extrusionOk="0">
                  <a:moveTo>
                    <a:pt x="6482" y="0"/>
                  </a:moveTo>
                  <a:cubicBezTo>
                    <a:pt x="5524" y="0"/>
                    <a:pt x="4554" y="430"/>
                    <a:pt x="3881" y="1095"/>
                  </a:cubicBezTo>
                  <a:cubicBezTo>
                    <a:pt x="3028" y="2148"/>
                    <a:pt x="2360" y="3345"/>
                    <a:pt x="1869" y="4605"/>
                  </a:cubicBezTo>
                  <a:cubicBezTo>
                    <a:pt x="1386" y="5560"/>
                    <a:pt x="971" y="6553"/>
                    <a:pt x="596" y="7557"/>
                  </a:cubicBezTo>
                  <a:cubicBezTo>
                    <a:pt x="390" y="8240"/>
                    <a:pt x="203" y="8930"/>
                    <a:pt x="29" y="9623"/>
                  </a:cubicBezTo>
                  <a:cubicBezTo>
                    <a:pt x="62" y="9669"/>
                    <a:pt x="39" y="9725"/>
                    <a:pt x="0" y="9755"/>
                  </a:cubicBezTo>
                  <a:cubicBezTo>
                    <a:pt x="261" y="9813"/>
                    <a:pt x="517" y="9887"/>
                    <a:pt x="765" y="9993"/>
                  </a:cubicBezTo>
                  <a:cubicBezTo>
                    <a:pt x="1359" y="10246"/>
                    <a:pt x="1963" y="10503"/>
                    <a:pt x="2501" y="10853"/>
                  </a:cubicBezTo>
                  <a:cubicBezTo>
                    <a:pt x="3363" y="11281"/>
                    <a:pt x="4157" y="11851"/>
                    <a:pt x="4875" y="12509"/>
                  </a:cubicBezTo>
                  <a:cubicBezTo>
                    <a:pt x="5011" y="12352"/>
                    <a:pt x="5156" y="12204"/>
                    <a:pt x="5305" y="12058"/>
                  </a:cubicBezTo>
                  <a:cubicBezTo>
                    <a:pt x="5530" y="11791"/>
                    <a:pt x="5759" y="11524"/>
                    <a:pt x="5978" y="11251"/>
                  </a:cubicBezTo>
                  <a:cubicBezTo>
                    <a:pt x="6374" y="10750"/>
                    <a:pt x="6881" y="10352"/>
                    <a:pt x="7280" y="9855"/>
                  </a:cubicBezTo>
                  <a:cubicBezTo>
                    <a:pt x="7794" y="9217"/>
                    <a:pt x="8196" y="8501"/>
                    <a:pt x="8679" y="7841"/>
                  </a:cubicBezTo>
                  <a:lnTo>
                    <a:pt x="8679" y="7841"/>
                  </a:lnTo>
                  <a:cubicBezTo>
                    <a:pt x="8678" y="7846"/>
                    <a:pt x="8676" y="7848"/>
                    <a:pt x="8674" y="7852"/>
                  </a:cubicBezTo>
                  <a:cubicBezTo>
                    <a:pt x="9408" y="6872"/>
                    <a:pt x="9863" y="5729"/>
                    <a:pt x="10136" y="4543"/>
                  </a:cubicBezTo>
                  <a:cubicBezTo>
                    <a:pt x="10292" y="3631"/>
                    <a:pt x="10031" y="2685"/>
                    <a:pt x="9631" y="1868"/>
                  </a:cubicBezTo>
                  <a:cubicBezTo>
                    <a:pt x="9431" y="1503"/>
                    <a:pt x="9185" y="1146"/>
                    <a:pt x="8883" y="861"/>
                  </a:cubicBezTo>
                  <a:cubicBezTo>
                    <a:pt x="8305" y="432"/>
                    <a:pt x="7584" y="213"/>
                    <a:pt x="6898" y="28"/>
                  </a:cubicBezTo>
                  <a:cubicBezTo>
                    <a:pt x="6760" y="9"/>
                    <a:pt x="6621" y="0"/>
                    <a:pt x="64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5" name="Google Shape;1575;p40"/>
            <p:cNvSpPr/>
            <p:nvPr/>
          </p:nvSpPr>
          <p:spPr>
            <a:xfrm>
              <a:off x="2972160" y="4037559"/>
              <a:ext cx="507058" cy="463450"/>
            </a:xfrm>
            <a:custGeom>
              <a:avLst/>
              <a:gdLst/>
              <a:ahLst/>
              <a:cxnLst/>
              <a:rect l="l" t="t" r="r" b="b"/>
              <a:pathLst>
                <a:path w="11861" h="10846" extrusionOk="0">
                  <a:moveTo>
                    <a:pt x="8404" y="1"/>
                  </a:moveTo>
                  <a:cubicBezTo>
                    <a:pt x="7065" y="1"/>
                    <a:pt x="5710" y="1053"/>
                    <a:pt x="4630" y="1734"/>
                  </a:cubicBezTo>
                  <a:cubicBezTo>
                    <a:pt x="2998" y="2815"/>
                    <a:pt x="1645" y="4256"/>
                    <a:pt x="286" y="5654"/>
                  </a:cubicBezTo>
                  <a:cubicBezTo>
                    <a:pt x="199" y="5756"/>
                    <a:pt x="113" y="5859"/>
                    <a:pt x="29" y="5962"/>
                  </a:cubicBezTo>
                  <a:cubicBezTo>
                    <a:pt x="23" y="5978"/>
                    <a:pt x="13" y="5991"/>
                    <a:pt x="0" y="6002"/>
                  </a:cubicBezTo>
                  <a:cubicBezTo>
                    <a:pt x="626" y="6597"/>
                    <a:pt x="1190" y="7257"/>
                    <a:pt x="1689" y="7944"/>
                  </a:cubicBezTo>
                  <a:cubicBezTo>
                    <a:pt x="2334" y="8830"/>
                    <a:pt x="2847" y="9811"/>
                    <a:pt x="3210" y="10845"/>
                  </a:cubicBezTo>
                  <a:cubicBezTo>
                    <a:pt x="3214" y="10843"/>
                    <a:pt x="3218" y="10842"/>
                    <a:pt x="3222" y="10841"/>
                  </a:cubicBezTo>
                  <a:cubicBezTo>
                    <a:pt x="3883" y="10578"/>
                    <a:pt x="4565" y="10360"/>
                    <a:pt x="5257" y="10182"/>
                  </a:cubicBezTo>
                  <a:cubicBezTo>
                    <a:pt x="5765" y="9997"/>
                    <a:pt x="6248" y="9756"/>
                    <a:pt x="6717" y="9477"/>
                  </a:cubicBezTo>
                  <a:cubicBezTo>
                    <a:pt x="7184" y="9241"/>
                    <a:pt x="7682" y="9014"/>
                    <a:pt x="8104" y="8713"/>
                  </a:cubicBezTo>
                  <a:cubicBezTo>
                    <a:pt x="8648" y="8346"/>
                    <a:pt x="9105" y="7875"/>
                    <a:pt x="9557" y="7405"/>
                  </a:cubicBezTo>
                  <a:cubicBezTo>
                    <a:pt x="10215" y="6715"/>
                    <a:pt x="10858" y="5972"/>
                    <a:pt x="11173" y="5059"/>
                  </a:cubicBezTo>
                  <a:cubicBezTo>
                    <a:pt x="11860" y="3319"/>
                    <a:pt x="11196" y="1312"/>
                    <a:pt x="9605" y="329"/>
                  </a:cubicBezTo>
                  <a:cubicBezTo>
                    <a:pt x="9212" y="97"/>
                    <a:pt x="8809" y="1"/>
                    <a:pt x="840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6" name="Google Shape;1576;p40"/>
            <p:cNvSpPr/>
            <p:nvPr/>
          </p:nvSpPr>
          <p:spPr>
            <a:xfrm>
              <a:off x="3112209" y="4450074"/>
              <a:ext cx="496926" cy="348591"/>
            </a:xfrm>
            <a:custGeom>
              <a:avLst/>
              <a:gdLst/>
              <a:ahLst/>
              <a:cxnLst/>
              <a:rect l="l" t="t" r="r" b="b"/>
              <a:pathLst>
                <a:path w="11624" h="8158" extrusionOk="0">
                  <a:moveTo>
                    <a:pt x="7856" y="0"/>
                  </a:moveTo>
                  <a:cubicBezTo>
                    <a:pt x="7561" y="0"/>
                    <a:pt x="7266" y="9"/>
                    <a:pt x="6975" y="13"/>
                  </a:cubicBezTo>
                  <a:cubicBezTo>
                    <a:pt x="5500" y="45"/>
                    <a:pt x="4055" y="266"/>
                    <a:pt x="2615" y="563"/>
                  </a:cubicBezTo>
                  <a:cubicBezTo>
                    <a:pt x="2409" y="613"/>
                    <a:pt x="2205" y="663"/>
                    <a:pt x="2000" y="718"/>
                  </a:cubicBezTo>
                  <a:cubicBezTo>
                    <a:pt x="1670" y="826"/>
                    <a:pt x="1333" y="917"/>
                    <a:pt x="1010" y="1043"/>
                  </a:cubicBezTo>
                  <a:cubicBezTo>
                    <a:pt x="678" y="1169"/>
                    <a:pt x="343" y="1290"/>
                    <a:pt x="0" y="1382"/>
                  </a:cubicBezTo>
                  <a:cubicBezTo>
                    <a:pt x="611" y="3218"/>
                    <a:pt x="754" y="5206"/>
                    <a:pt x="344" y="7103"/>
                  </a:cubicBezTo>
                  <a:cubicBezTo>
                    <a:pt x="316" y="7243"/>
                    <a:pt x="292" y="7385"/>
                    <a:pt x="269" y="7525"/>
                  </a:cubicBezTo>
                  <a:cubicBezTo>
                    <a:pt x="470" y="7533"/>
                    <a:pt x="775" y="7647"/>
                    <a:pt x="887" y="7647"/>
                  </a:cubicBezTo>
                  <a:cubicBezTo>
                    <a:pt x="889" y="7647"/>
                    <a:pt x="892" y="7647"/>
                    <a:pt x="894" y="7646"/>
                  </a:cubicBezTo>
                  <a:cubicBezTo>
                    <a:pt x="977" y="7661"/>
                    <a:pt x="1060" y="7677"/>
                    <a:pt x="1142" y="7693"/>
                  </a:cubicBezTo>
                  <a:cubicBezTo>
                    <a:pt x="2331" y="7870"/>
                    <a:pt x="3511" y="8157"/>
                    <a:pt x="4713" y="8157"/>
                  </a:cubicBezTo>
                  <a:cubicBezTo>
                    <a:pt x="4846" y="8157"/>
                    <a:pt x="4978" y="8154"/>
                    <a:pt x="5111" y="8146"/>
                  </a:cubicBezTo>
                  <a:cubicBezTo>
                    <a:pt x="6270" y="8092"/>
                    <a:pt x="7423" y="7916"/>
                    <a:pt x="8518" y="7541"/>
                  </a:cubicBezTo>
                  <a:cubicBezTo>
                    <a:pt x="9710" y="7014"/>
                    <a:pt x="10864" y="6200"/>
                    <a:pt x="11366" y="4952"/>
                  </a:cubicBezTo>
                  <a:cubicBezTo>
                    <a:pt x="11605" y="4456"/>
                    <a:pt x="11613" y="3904"/>
                    <a:pt x="11617" y="3365"/>
                  </a:cubicBezTo>
                  <a:cubicBezTo>
                    <a:pt x="11623" y="2984"/>
                    <a:pt x="11611" y="2597"/>
                    <a:pt x="11526" y="2225"/>
                  </a:cubicBezTo>
                  <a:cubicBezTo>
                    <a:pt x="11451" y="1820"/>
                    <a:pt x="11205" y="1490"/>
                    <a:pt x="10926" y="1198"/>
                  </a:cubicBezTo>
                  <a:cubicBezTo>
                    <a:pt x="10642" y="812"/>
                    <a:pt x="10266" y="504"/>
                    <a:pt x="9829" y="310"/>
                  </a:cubicBezTo>
                  <a:cubicBezTo>
                    <a:pt x="9203" y="47"/>
                    <a:pt x="8529" y="0"/>
                    <a:pt x="78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7" name="Google Shape;1577;p40"/>
            <p:cNvSpPr/>
            <p:nvPr/>
          </p:nvSpPr>
          <p:spPr>
            <a:xfrm>
              <a:off x="3014354" y="4782514"/>
              <a:ext cx="528989" cy="414481"/>
            </a:xfrm>
            <a:custGeom>
              <a:avLst/>
              <a:gdLst/>
              <a:ahLst/>
              <a:cxnLst/>
              <a:rect l="l" t="t" r="r" b="b"/>
              <a:pathLst>
                <a:path w="12374" h="9700" extrusionOk="0">
                  <a:moveTo>
                    <a:pt x="2586" y="0"/>
                  </a:moveTo>
                  <a:cubicBezTo>
                    <a:pt x="2575" y="0"/>
                    <a:pt x="2563" y="0"/>
                    <a:pt x="2552" y="1"/>
                  </a:cubicBezTo>
                  <a:cubicBezTo>
                    <a:pt x="2547" y="2"/>
                    <a:pt x="2542" y="2"/>
                    <a:pt x="2537" y="2"/>
                  </a:cubicBezTo>
                  <a:cubicBezTo>
                    <a:pt x="2531" y="2"/>
                    <a:pt x="2526" y="2"/>
                    <a:pt x="2521" y="1"/>
                  </a:cubicBezTo>
                  <a:cubicBezTo>
                    <a:pt x="2459" y="427"/>
                    <a:pt x="2403" y="854"/>
                    <a:pt x="2281" y="1268"/>
                  </a:cubicBezTo>
                  <a:cubicBezTo>
                    <a:pt x="2004" y="2150"/>
                    <a:pt x="1565" y="2973"/>
                    <a:pt x="1096" y="3767"/>
                  </a:cubicBezTo>
                  <a:cubicBezTo>
                    <a:pt x="759" y="4335"/>
                    <a:pt x="399" y="4890"/>
                    <a:pt x="1" y="5412"/>
                  </a:cubicBezTo>
                  <a:cubicBezTo>
                    <a:pt x="892" y="5830"/>
                    <a:pt x="1650" y="6465"/>
                    <a:pt x="2421" y="7076"/>
                  </a:cubicBezTo>
                  <a:cubicBezTo>
                    <a:pt x="2881" y="7418"/>
                    <a:pt x="3343" y="7777"/>
                    <a:pt x="3787" y="8159"/>
                  </a:cubicBezTo>
                  <a:cubicBezTo>
                    <a:pt x="3788" y="8159"/>
                    <a:pt x="3789" y="8160"/>
                    <a:pt x="3789" y="8161"/>
                  </a:cubicBezTo>
                  <a:cubicBezTo>
                    <a:pt x="3813" y="8175"/>
                    <a:pt x="3836" y="8195"/>
                    <a:pt x="3859" y="8209"/>
                  </a:cubicBezTo>
                  <a:cubicBezTo>
                    <a:pt x="5006" y="9092"/>
                    <a:pt x="6411" y="9699"/>
                    <a:pt x="7868" y="9699"/>
                  </a:cubicBezTo>
                  <a:cubicBezTo>
                    <a:pt x="8017" y="9699"/>
                    <a:pt x="8166" y="9693"/>
                    <a:pt x="8316" y="9680"/>
                  </a:cubicBezTo>
                  <a:cubicBezTo>
                    <a:pt x="9708" y="9522"/>
                    <a:pt x="11061" y="8797"/>
                    <a:pt x="11768" y="7563"/>
                  </a:cubicBezTo>
                  <a:cubicBezTo>
                    <a:pt x="12063" y="7045"/>
                    <a:pt x="12259" y="6447"/>
                    <a:pt x="12350" y="5861"/>
                  </a:cubicBezTo>
                  <a:cubicBezTo>
                    <a:pt x="12373" y="5336"/>
                    <a:pt x="12260" y="4794"/>
                    <a:pt x="12038" y="4321"/>
                  </a:cubicBezTo>
                  <a:cubicBezTo>
                    <a:pt x="11611" y="3475"/>
                    <a:pt x="10785" y="2950"/>
                    <a:pt x="10004" y="2466"/>
                  </a:cubicBezTo>
                  <a:cubicBezTo>
                    <a:pt x="9095" y="1911"/>
                    <a:pt x="8128" y="1466"/>
                    <a:pt x="7143" y="1065"/>
                  </a:cubicBezTo>
                  <a:cubicBezTo>
                    <a:pt x="6121" y="750"/>
                    <a:pt x="5065" y="508"/>
                    <a:pt x="4035" y="227"/>
                  </a:cubicBezTo>
                  <a:cubicBezTo>
                    <a:pt x="3826" y="192"/>
                    <a:pt x="3615" y="145"/>
                    <a:pt x="3406" y="100"/>
                  </a:cubicBezTo>
                  <a:cubicBezTo>
                    <a:pt x="3229" y="75"/>
                    <a:pt x="3052" y="53"/>
                    <a:pt x="2873" y="34"/>
                  </a:cubicBezTo>
                  <a:cubicBezTo>
                    <a:pt x="2772" y="26"/>
                    <a:pt x="2678" y="0"/>
                    <a:pt x="25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8" name="Google Shape;1578;p40"/>
            <p:cNvSpPr/>
            <p:nvPr/>
          </p:nvSpPr>
          <p:spPr>
            <a:xfrm>
              <a:off x="2846176" y="5020691"/>
              <a:ext cx="463624" cy="453280"/>
            </a:xfrm>
            <a:custGeom>
              <a:avLst/>
              <a:gdLst/>
              <a:ahLst/>
              <a:cxnLst/>
              <a:rect l="l" t="t" r="r" b="b"/>
              <a:pathLst>
                <a:path w="10845" h="10608" extrusionOk="0">
                  <a:moveTo>
                    <a:pt x="3809" y="1"/>
                  </a:moveTo>
                  <a:cubicBezTo>
                    <a:pt x="3330" y="611"/>
                    <a:pt x="2797" y="1176"/>
                    <a:pt x="2187" y="1669"/>
                  </a:cubicBezTo>
                  <a:cubicBezTo>
                    <a:pt x="1603" y="2198"/>
                    <a:pt x="989" y="2697"/>
                    <a:pt x="280" y="3050"/>
                  </a:cubicBezTo>
                  <a:cubicBezTo>
                    <a:pt x="188" y="3102"/>
                    <a:pt x="94" y="3151"/>
                    <a:pt x="0" y="3199"/>
                  </a:cubicBezTo>
                  <a:cubicBezTo>
                    <a:pt x="235" y="3446"/>
                    <a:pt x="551" y="4100"/>
                    <a:pt x="652" y="4212"/>
                  </a:cubicBezTo>
                  <a:cubicBezTo>
                    <a:pt x="996" y="4854"/>
                    <a:pt x="1232" y="5546"/>
                    <a:pt x="1553" y="6198"/>
                  </a:cubicBezTo>
                  <a:cubicBezTo>
                    <a:pt x="1562" y="6220"/>
                    <a:pt x="1570" y="6241"/>
                    <a:pt x="1578" y="6261"/>
                  </a:cubicBezTo>
                  <a:cubicBezTo>
                    <a:pt x="1756" y="6596"/>
                    <a:pt x="1938" y="6927"/>
                    <a:pt x="2132" y="7251"/>
                  </a:cubicBezTo>
                  <a:cubicBezTo>
                    <a:pt x="2636" y="8024"/>
                    <a:pt x="3265" y="8706"/>
                    <a:pt x="3972" y="9299"/>
                  </a:cubicBezTo>
                  <a:cubicBezTo>
                    <a:pt x="4986" y="10146"/>
                    <a:pt x="6335" y="10607"/>
                    <a:pt x="7656" y="10607"/>
                  </a:cubicBezTo>
                  <a:cubicBezTo>
                    <a:pt x="7775" y="10607"/>
                    <a:pt x="7894" y="10604"/>
                    <a:pt x="8013" y="10596"/>
                  </a:cubicBezTo>
                  <a:cubicBezTo>
                    <a:pt x="9225" y="10387"/>
                    <a:pt x="10233" y="9379"/>
                    <a:pt x="10550" y="8210"/>
                  </a:cubicBezTo>
                  <a:cubicBezTo>
                    <a:pt x="10845" y="6833"/>
                    <a:pt x="10257" y="5741"/>
                    <a:pt x="9457" y="4676"/>
                  </a:cubicBezTo>
                  <a:cubicBezTo>
                    <a:pt x="8269" y="3049"/>
                    <a:pt x="6566" y="1918"/>
                    <a:pt x="5004" y="688"/>
                  </a:cubicBezTo>
                  <a:cubicBezTo>
                    <a:pt x="4651" y="444"/>
                    <a:pt x="4300" y="189"/>
                    <a:pt x="3892" y="52"/>
                  </a:cubicBezTo>
                  <a:cubicBezTo>
                    <a:pt x="3864" y="36"/>
                    <a:pt x="3837" y="19"/>
                    <a:pt x="38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9" name="Google Shape;1579;p40"/>
            <p:cNvSpPr/>
            <p:nvPr/>
          </p:nvSpPr>
          <p:spPr>
            <a:xfrm>
              <a:off x="2632169" y="5162426"/>
              <a:ext cx="321437" cy="480841"/>
            </a:xfrm>
            <a:custGeom>
              <a:avLst/>
              <a:gdLst/>
              <a:ahLst/>
              <a:cxnLst/>
              <a:rect l="l" t="t" r="r" b="b"/>
              <a:pathLst>
                <a:path w="7519" h="11253" extrusionOk="0">
                  <a:moveTo>
                    <a:pt x="4759" y="1"/>
                  </a:moveTo>
                  <a:cubicBezTo>
                    <a:pt x="3275" y="695"/>
                    <a:pt x="1624" y="993"/>
                    <a:pt x="0" y="1100"/>
                  </a:cubicBezTo>
                  <a:cubicBezTo>
                    <a:pt x="7" y="1151"/>
                    <a:pt x="7" y="1205"/>
                    <a:pt x="8" y="1244"/>
                  </a:cubicBezTo>
                  <a:cubicBezTo>
                    <a:pt x="94" y="1874"/>
                    <a:pt x="96" y="2509"/>
                    <a:pt x="58" y="3142"/>
                  </a:cubicBezTo>
                  <a:cubicBezTo>
                    <a:pt x="79" y="4131"/>
                    <a:pt x="119" y="5119"/>
                    <a:pt x="327" y="6092"/>
                  </a:cubicBezTo>
                  <a:cubicBezTo>
                    <a:pt x="566" y="7176"/>
                    <a:pt x="819" y="8277"/>
                    <a:pt x="1457" y="9200"/>
                  </a:cubicBezTo>
                  <a:cubicBezTo>
                    <a:pt x="2215" y="10311"/>
                    <a:pt x="3513" y="11253"/>
                    <a:pt x="4781" y="11253"/>
                  </a:cubicBezTo>
                  <a:cubicBezTo>
                    <a:pt x="5438" y="11253"/>
                    <a:pt x="6086" y="11000"/>
                    <a:pt x="6647" y="10387"/>
                  </a:cubicBezTo>
                  <a:cubicBezTo>
                    <a:pt x="7101" y="9892"/>
                    <a:pt x="7306" y="9232"/>
                    <a:pt x="7445" y="8591"/>
                  </a:cubicBezTo>
                  <a:cubicBezTo>
                    <a:pt x="7519" y="8181"/>
                    <a:pt x="7432" y="7768"/>
                    <a:pt x="7409" y="7357"/>
                  </a:cubicBezTo>
                  <a:cubicBezTo>
                    <a:pt x="7306" y="5990"/>
                    <a:pt x="6927" y="4673"/>
                    <a:pt x="6533" y="3370"/>
                  </a:cubicBezTo>
                  <a:cubicBezTo>
                    <a:pt x="6503" y="3271"/>
                    <a:pt x="6470" y="3175"/>
                    <a:pt x="6433" y="3079"/>
                  </a:cubicBezTo>
                  <a:cubicBezTo>
                    <a:pt x="6340" y="2897"/>
                    <a:pt x="6250" y="2713"/>
                    <a:pt x="6166" y="2527"/>
                  </a:cubicBezTo>
                  <a:cubicBezTo>
                    <a:pt x="5843" y="1908"/>
                    <a:pt x="5525" y="1287"/>
                    <a:pt x="5216" y="663"/>
                  </a:cubicBezTo>
                  <a:cubicBezTo>
                    <a:pt x="5114" y="433"/>
                    <a:pt x="4994" y="194"/>
                    <a:pt x="4788" y="49"/>
                  </a:cubicBezTo>
                  <a:cubicBezTo>
                    <a:pt x="4773" y="35"/>
                    <a:pt x="4763" y="18"/>
                    <a:pt x="475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0" name="Google Shape;1580;p40"/>
            <p:cNvSpPr/>
            <p:nvPr/>
          </p:nvSpPr>
          <p:spPr>
            <a:xfrm>
              <a:off x="2314409" y="5156615"/>
              <a:ext cx="312203" cy="447212"/>
            </a:xfrm>
            <a:custGeom>
              <a:avLst/>
              <a:gdLst/>
              <a:ahLst/>
              <a:cxnLst/>
              <a:rect l="l" t="t" r="r" b="b"/>
              <a:pathLst>
                <a:path w="7303" h="10466" extrusionOk="0">
                  <a:moveTo>
                    <a:pt x="2492" y="1"/>
                  </a:moveTo>
                  <a:cubicBezTo>
                    <a:pt x="2474" y="42"/>
                    <a:pt x="2453" y="81"/>
                    <a:pt x="2444" y="112"/>
                  </a:cubicBezTo>
                  <a:cubicBezTo>
                    <a:pt x="2159" y="890"/>
                    <a:pt x="1698" y="1596"/>
                    <a:pt x="1276" y="2305"/>
                  </a:cubicBezTo>
                  <a:cubicBezTo>
                    <a:pt x="1215" y="2406"/>
                    <a:pt x="1156" y="2506"/>
                    <a:pt x="1097" y="2608"/>
                  </a:cubicBezTo>
                  <a:cubicBezTo>
                    <a:pt x="658" y="3435"/>
                    <a:pt x="282" y="4284"/>
                    <a:pt x="168" y="5233"/>
                  </a:cubicBezTo>
                  <a:cubicBezTo>
                    <a:pt x="1" y="6155"/>
                    <a:pt x="102" y="7091"/>
                    <a:pt x="400" y="7977"/>
                  </a:cubicBezTo>
                  <a:cubicBezTo>
                    <a:pt x="713" y="9009"/>
                    <a:pt x="1393" y="10000"/>
                    <a:pt x="2491" y="10265"/>
                  </a:cubicBezTo>
                  <a:cubicBezTo>
                    <a:pt x="2859" y="10401"/>
                    <a:pt x="3209" y="10465"/>
                    <a:pt x="3540" y="10465"/>
                  </a:cubicBezTo>
                  <a:cubicBezTo>
                    <a:pt x="4487" y="10465"/>
                    <a:pt x="5279" y="9938"/>
                    <a:pt x="5887" y="9043"/>
                  </a:cubicBezTo>
                  <a:cubicBezTo>
                    <a:pt x="6474" y="7986"/>
                    <a:pt x="6786" y="6787"/>
                    <a:pt x="7049" y="5614"/>
                  </a:cubicBezTo>
                  <a:cubicBezTo>
                    <a:pt x="7167" y="4823"/>
                    <a:pt x="7263" y="4029"/>
                    <a:pt x="7303" y="3235"/>
                  </a:cubicBezTo>
                  <a:cubicBezTo>
                    <a:pt x="7287" y="2596"/>
                    <a:pt x="7279" y="1958"/>
                    <a:pt x="7240" y="1324"/>
                  </a:cubicBezTo>
                  <a:cubicBezTo>
                    <a:pt x="7240" y="1309"/>
                    <a:pt x="7240" y="1292"/>
                    <a:pt x="7241" y="1275"/>
                  </a:cubicBezTo>
                  <a:cubicBezTo>
                    <a:pt x="7239" y="1265"/>
                    <a:pt x="7238" y="1256"/>
                    <a:pt x="7236" y="1247"/>
                  </a:cubicBezTo>
                  <a:cubicBezTo>
                    <a:pt x="7202" y="1247"/>
                    <a:pt x="7166" y="1245"/>
                    <a:pt x="7131" y="1243"/>
                  </a:cubicBezTo>
                  <a:cubicBezTo>
                    <a:pt x="7096" y="1240"/>
                    <a:pt x="7062" y="1238"/>
                    <a:pt x="7031" y="1238"/>
                  </a:cubicBezTo>
                  <a:cubicBezTo>
                    <a:pt x="7007" y="1238"/>
                    <a:pt x="6984" y="1239"/>
                    <a:pt x="6967" y="1244"/>
                  </a:cubicBezTo>
                  <a:cubicBezTo>
                    <a:pt x="6890" y="1240"/>
                    <a:pt x="6812" y="1236"/>
                    <a:pt x="6736" y="1231"/>
                  </a:cubicBezTo>
                  <a:cubicBezTo>
                    <a:pt x="6650" y="1231"/>
                    <a:pt x="6565" y="1231"/>
                    <a:pt x="6480" y="1232"/>
                  </a:cubicBezTo>
                  <a:cubicBezTo>
                    <a:pt x="6434" y="1228"/>
                    <a:pt x="6375" y="1221"/>
                    <a:pt x="6338" y="1196"/>
                  </a:cubicBezTo>
                  <a:lnTo>
                    <a:pt x="6338" y="1195"/>
                  </a:lnTo>
                  <a:cubicBezTo>
                    <a:pt x="4991" y="1048"/>
                    <a:pt x="3693" y="625"/>
                    <a:pt x="249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1" name="Google Shape;1581;p40"/>
            <p:cNvSpPr/>
            <p:nvPr/>
          </p:nvSpPr>
          <p:spPr>
            <a:xfrm>
              <a:off x="1980189" y="5021930"/>
              <a:ext cx="432117" cy="447340"/>
            </a:xfrm>
            <a:custGeom>
              <a:avLst/>
              <a:gdLst/>
              <a:ahLst/>
              <a:cxnLst/>
              <a:rect l="l" t="t" r="r" b="b"/>
              <a:pathLst>
                <a:path w="10108" h="10469" extrusionOk="0">
                  <a:moveTo>
                    <a:pt x="6372" y="0"/>
                  </a:moveTo>
                  <a:cubicBezTo>
                    <a:pt x="6342" y="9"/>
                    <a:pt x="6310" y="19"/>
                    <a:pt x="6281" y="30"/>
                  </a:cubicBezTo>
                  <a:cubicBezTo>
                    <a:pt x="5426" y="367"/>
                    <a:pt x="4589" y="743"/>
                    <a:pt x="3776" y="1175"/>
                  </a:cubicBezTo>
                  <a:cubicBezTo>
                    <a:pt x="2620" y="1874"/>
                    <a:pt x="1570" y="2765"/>
                    <a:pt x="809" y="3890"/>
                  </a:cubicBezTo>
                  <a:cubicBezTo>
                    <a:pt x="109" y="5004"/>
                    <a:pt x="1" y="6381"/>
                    <a:pt x="259" y="7648"/>
                  </a:cubicBezTo>
                  <a:cubicBezTo>
                    <a:pt x="456" y="8253"/>
                    <a:pt x="849" y="8775"/>
                    <a:pt x="1236" y="9268"/>
                  </a:cubicBezTo>
                  <a:cubicBezTo>
                    <a:pt x="1456" y="9540"/>
                    <a:pt x="1749" y="9741"/>
                    <a:pt x="2050" y="9915"/>
                  </a:cubicBezTo>
                  <a:cubicBezTo>
                    <a:pt x="2486" y="10182"/>
                    <a:pt x="2931" y="10469"/>
                    <a:pt x="3456" y="10469"/>
                  </a:cubicBezTo>
                  <a:cubicBezTo>
                    <a:pt x="3462" y="10469"/>
                    <a:pt x="3468" y="10469"/>
                    <a:pt x="3475" y="10469"/>
                  </a:cubicBezTo>
                  <a:cubicBezTo>
                    <a:pt x="3894" y="10450"/>
                    <a:pt x="4301" y="10324"/>
                    <a:pt x="4683" y="10166"/>
                  </a:cubicBezTo>
                  <a:cubicBezTo>
                    <a:pt x="5201" y="9930"/>
                    <a:pt x="5758" y="9725"/>
                    <a:pt x="6150" y="9296"/>
                  </a:cubicBezTo>
                  <a:cubicBezTo>
                    <a:pt x="6770" y="8704"/>
                    <a:pt x="7211" y="7976"/>
                    <a:pt x="7701" y="7285"/>
                  </a:cubicBezTo>
                  <a:cubicBezTo>
                    <a:pt x="8076" y="6834"/>
                    <a:pt x="8367" y="6327"/>
                    <a:pt x="8660" y="5825"/>
                  </a:cubicBezTo>
                  <a:cubicBezTo>
                    <a:pt x="9126" y="4921"/>
                    <a:pt x="9692" y="4063"/>
                    <a:pt x="10091" y="3125"/>
                  </a:cubicBezTo>
                  <a:cubicBezTo>
                    <a:pt x="10100" y="3100"/>
                    <a:pt x="10102" y="3072"/>
                    <a:pt x="10108" y="3044"/>
                  </a:cubicBezTo>
                  <a:cubicBezTo>
                    <a:pt x="8832" y="2350"/>
                    <a:pt x="7672" y="1428"/>
                    <a:pt x="6690" y="372"/>
                  </a:cubicBezTo>
                  <a:cubicBezTo>
                    <a:pt x="6580" y="252"/>
                    <a:pt x="6475" y="127"/>
                    <a:pt x="637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2" name="Google Shape;1582;p40"/>
            <p:cNvSpPr/>
            <p:nvPr/>
          </p:nvSpPr>
          <p:spPr>
            <a:xfrm>
              <a:off x="1739122" y="4770379"/>
              <a:ext cx="506160" cy="328295"/>
            </a:xfrm>
            <a:custGeom>
              <a:avLst/>
              <a:gdLst/>
              <a:ahLst/>
              <a:cxnLst/>
              <a:rect l="l" t="t" r="r" b="b"/>
              <a:pathLst>
                <a:path w="11840" h="7683" extrusionOk="0">
                  <a:moveTo>
                    <a:pt x="8929" y="1"/>
                  </a:moveTo>
                  <a:cubicBezTo>
                    <a:pt x="8566" y="21"/>
                    <a:pt x="8195" y="29"/>
                    <a:pt x="7833" y="59"/>
                  </a:cubicBezTo>
                  <a:cubicBezTo>
                    <a:pt x="7186" y="204"/>
                    <a:pt x="6528" y="166"/>
                    <a:pt x="5875" y="266"/>
                  </a:cubicBezTo>
                  <a:cubicBezTo>
                    <a:pt x="3972" y="650"/>
                    <a:pt x="1938" y="1221"/>
                    <a:pt x="722" y="2850"/>
                  </a:cubicBezTo>
                  <a:cubicBezTo>
                    <a:pt x="63" y="3673"/>
                    <a:pt x="0" y="4585"/>
                    <a:pt x="205" y="5582"/>
                  </a:cubicBezTo>
                  <a:cubicBezTo>
                    <a:pt x="469" y="6999"/>
                    <a:pt x="1788" y="7682"/>
                    <a:pt x="3121" y="7682"/>
                  </a:cubicBezTo>
                  <a:cubicBezTo>
                    <a:pt x="3243" y="7682"/>
                    <a:pt x="3365" y="7677"/>
                    <a:pt x="3487" y="7665"/>
                  </a:cubicBezTo>
                  <a:cubicBezTo>
                    <a:pt x="5114" y="7545"/>
                    <a:pt x="6732" y="7311"/>
                    <a:pt x="8306" y="6868"/>
                  </a:cubicBezTo>
                  <a:cubicBezTo>
                    <a:pt x="9511" y="6538"/>
                    <a:pt x="10636" y="5991"/>
                    <a:pt x="11840" y="5668"/>
                  </a:cubicBezTo>
                  <a:cubicBezTo>
                    <a:pt x="11491" y="5206"/>
                    <a:pt x="11179" y="4714"/>
                    <a:pt x="10864" y="4228"/>
                  </a:cubicBezTo>
                  <a:cubicBezTo>
                    <a:pt x="10342" y="3437"/>
                    <a:pt x="9879" y="2601"/>
                    <a:pt x="9587" y="1695"/>
                  </a:cubicBezTo>
                  <a:cubicBezTo>
                    <a:pt x="9397" y="1145"/>
                    <a:pt x="9268" y="585"/>
                    <a:pt x="9189" y="18"/>
                  </a:cubicBezTo>
                  <a:cubicBezTo>
                    <a:pt x="9152" y="18"/>
                    <a:pt x="9117" y="14"/>
                    <a:pt x="9082" y="10"/>
                  </a:cubicBezTo>
                  <a:cubicBezTo>
                    <a:pt x="9031" y="6"/>
                    <a:pt x="8980" y="3"/>
                    <a:pt x="89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3" name="Google Shape;1583;p40"/>
            <p:cNvSpPr/>
            <p:nvPr/>
          </p:nvSpPr>
          <p:spPr>
            <a:xfrm>
              <a:off x="1664352" y="4364871"/>
              <a:ext cx="520054" cy="397474"/>
            </a:xfrm>
            <a:custGeom>
              <a:avLst/>
              <a:gdLst/>
              <a:ahLst/>
              <a:cxnLst/>
              <a:rect l="l" t="t" r="r" b="b"/>
              <a:pathLst>
                <a:path w="12165" h="9302" extrusionOk="0">
                  <a:moveTo>
                    <a:pt x="5534" y="1"/>
                  </a:moveTo>
                  <a:cubicBezTo>
                    <a:pt x="3925" y="1"/>
                    <a:pt x="2329" y="437"/>
                    <a:pt x="1223" y="1659"/>
                  </a:cubicBezTo>
                  <a:cubicBezTo>
                    <a:pt x="825" y="2146"/>
                    <a:pt x="558" y="2726"/>
                    <a:pt x="351" y="3316"/>
                  </a:cubicBezTo>
                  <a:cubicBezTo>
                    <a:pt x="225" y="3644"/>
                    <a:pt x="60" y="3933"/>
                    <a:pt x="24" y="4281"/>
                  </a:cubicBezTo>
                  <a:cubicBezTo>
                    <a:pt x="1" y="4758"/>
                    <a:pt x="26" y="5276"/>
                    <a:pt x="263" y="5695"/>
                  </a:cubicBezTo>
                  <a:cubicBezTo>
                    <a:pt x="1121" y="7198"/>
                    <a:pt x="2859" y="7781"/>
                    <a:pt x="4436" y="8219"/>
                  </a:cubicBezTo>
                  <a:cubicBezTo>
                    <a:pt x="6142" y="8687"/>
                    <a:pt x="7885" y="8990"/>
                    <a:pt x="9631" y="9232"/>
                  </a:cubicBezTo>
                  <a:cubicBezTo>
                    <a:pt x="10012" y="9252"/>
                    <a:pt x="10395" y="9270"/>
                    <a:pt x="10774" y="9302"/>
                  </a:cubicBezTo>
                  <a:lnTo>
                    <a:pt x="10883" y="9302"/>
                  </a:lnTo>
                  <a:cubicBezTo>
                    <a:pt x="10893" y="9296"/>
                    <a:pt x="10901" y="9293"/>
                    <a:pt x="10911" y="9292"/>
                  </a:cubicBezTo>
                  <a:cubicBezTo>
                    <a:pt x="10738" y="7804"/>
                    <a:pt x="10903" y="6281"/>
                    <a:pt x="11210" y="4812"/>
                  </a:cubicBezTo>
                  <a:cubicBezTo>
                    <a:pt x="11414" y="3788"/>
                    <a:pt x="11721" y="2780"/>
                    <a:pt x="12165" y="1837"/>
                  </a:cubicBezTo>
                  <a:cubicBezTo>
                    <a:pt x="12003" y="1770"/>
                    <a:pt x="11841" y="1698"/>
                    <a:pt x="11682" y="1621"/>
                  </a:cubicBezTo>
                  <a:cubicBezTo>
                    <a:pt x="10396" y="1100"/>
                    <a:pt x="9128" y="543"/>
                    <a:pt x="7765" y="255"/>
                  </a:cubicBezTo>
                  <a:cubicBezTo>
                    <a:pt x="7052" y="97"/>
                    <a:pt x="6292" y="1"/>
                    <a:pt x="553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4" name="Google Shape;1584;p40"/>
            <p:cNvSpPr/>
            <p:nvPr/>
          </p:nvSpPr>
          <p:spPr>
            <a:xfrm>
              <a:off x="1820133" y="3982181"/>
              <a:ext cx="524628" cy="453194"/>
            </a:xfrm>
            <a:custGeom>
              <a:avLst/>
              <a:gdLst/>
              <a:ahLst/>
              <a:cxnLst/>
              <a:rect l="l" t="t" r="r" b="b"/>
              <a:pathLst>
                <a:path w="12272" h="10606" extrusionOk="0">
                  <a:moveTo>
                    <a:pt x="3982" y="0"/>
                  </a:moveTo>
                  <a:cubicBezTo>
                    <a:pt x="3687" y="0"/>
                    <a:pt x="3391" y="27"/>
                    <a:pt x="3095" y="84"/>
                  </a:cubicBezTo>
                  <a:cubicBezTo>
                    <a:pt x="1323" y="421"/>
                    <a:pt x="1" y="2241"/>
                    <a:pt x="464" y="4030"/>
                  </a:cubicBezTo>
                  <a:cubicBezTo>
                    <a:pt x="630" y="4520"/>
                    <a:pt x="795" y="5019"/>
                    <a:pt x="1123" y="5421"/>
                  </a:cubicBezTo>
                  <a:cubicBezTo>
                    <a:pt x="1505" y="5873"/>
                    <a:pt x="1956" y="6235"/>
                    <a:pt x="2393" y="6629"/>
                  </a:cubicBezTo>
                  <a:cubicBezTo>
                    <a:pt x="3147" y="7217"/>
                    <a:pt x="3873" y="7857"/>
                    <a:pt x="4705" y="8331"/>
                  </a:cubicBezTo>
                  <a:cubicBezTo>
                    <a:pt x="5327" y="8718"/>
                    <a:pt x="5896" y="9183"/>
                    <a:pt x="6529" y="9550"/>
                  </a:cubicBezTo>
                  <a:cubicBezTo>
                    <a:pt x="7036" y="9817"/>
                    <a:pt x="7524" y="10116"/>
                    <a:pt x="8035" y="10370"/>
                  </a:cubicBezTo>
                  <a:cubicBezTo>
                    <a:pt x="8228" y="10448"/>
                    <a:pt x="8418" y="10526"/>
                    <a:pt x="8611" y="10606"/>
                  </a:cubicBezTo>
                  <a:cubicBezTo>
                    <a:pt x="8865" y="10094"/>
                    <a:pt x="9160" y="9602"/>
                    <a:pt x="9503" y="9139"/>
                  </a:cubicBezTo>
                  <a:cubicBezTo>
                    <a:pt x="10288" y="8082"/>
                    <a:pt x="11220" y="7115"/>
                    <a:pt x="12272" y="6313"/>
                  </a:cubicBezTo>
                  <a:cubicBezTo>
                    <a:pt x="11987" y="6044"/>
                    <a:pt x="11757" y="5714"/>
                    <a:pt x="11510" y="5409"/>
                  </a:cubicBezTo>
                  <a:cubicBezTo>
                    <a:pt x="11509" y="5406"/>
                    <a:pt x="11508" y="5405"/>
                    <a:pt x="11507" y="5403"/>
                  </a:cubicBezTo>
                  <a:cubicBezTo>
                    <a:pt x="11062" y="4894"/>
                    <a:pt x="10600" y="4401"/>
                    <a:pt x="10179" y="3870"/>
                  </a:cubicBezTo>
                  <a:cubicBezTo>
                    <a:pt x="9806" y="3397"/>
                    <a:pt x="9464" y="2914"/>
                    <a:pt x="9063" y="2467"/>
                  </a:cubicBezTo>
                  <a:cubicBezTo>
                    <a:pt x="7747" y="1130"/>
                    <a:pt x="5900" y="0"/>
                    <a:pt x="39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5" name="Google Shape;1585;p40"/>
            <p:cNvSpPr/>
            <p:nvPr/>
          </p:nvSpPr>
          <p:spPr>
            <a:xfrm>
              <a:off x="2067827" y="4093578"/>
              <a:ext cx="1130738" cy="1176784"/>
            </a:xfrm>
            <a:custGeom>
              <a:avLst/>
              <a:gdLst/>
              <a:ahLst/>
              <a:cxnLst/>
              <a:rect l="l" t="t" r="r" b="b"/>
              <a:pathLst>
                <a:path w="26450" h="27540" extrusionOk="0">
                  <a:moveTo>
                    <a:pt x="13130" y="1492"/>
                  </a:moveTo>
                  <a:cubicBezTo>
                    <a:pt x="13755" y="1546"/>
                    <a:pt x="14392" y="1662"/>
                    <a:pt x="15015" y="1735"/>
                  </a:cubicBezTo>
                  <a:cubicBezTo>
                    <a:pt x="15018" y="1735"/>
                    <a:pt x="15022" y="1736"/>
                    <a:pt x="15026" y="1736"/>
                  </a:cubicBezTo>
                  <a:cubicBezTo>
                    <a:pt x="15058" y="1736"/>
                    <a:pt x="15087" y="1718"/>
                    <a:pt x="15104" y="1691"/>
                  </a:cubicBezTo>
                  <a:cubicBezTo>
                    <a:pt x="15442" y="1735"/>
                    <a:pt x="15781" y="1817"/>
                    <a:pt x="16123" y="1818"/>
                  </a:cubicBezTo>
                  <a:cubicBezTo>
                    <a:pt x="17228" y="2259"/>
                    <a:pt x="18326" y="2718"/>
                    <a:pt x="19296" y="3424"/>
                  </a:cubicBezTo>
                  <a:cubicBezTo>
                    <a:pt x="20079" y="3946"/>
                    <a:pt x="20933" y="4396"/>
                    <a:pt x="21550" y="5125"/>
                  </a:cubicBezTo>
                  <a:cubicBezTo>
                    <a:pt x="21562" y="5150"/>
                    <a:pt x="21584" y="5166"/>
                    <a:pt x="21608" y="5174"/>
                  </a:cubicBezTo>
                  <a:lnTo>
                    <a:pt x="21609" y="5174"/>
                  </a:lnTo>
                  <a:cubicBezTo>
                    <a:pt x="23347" y="7071"/>
                    <a:pt x="23773" y="7989"/>
                    <a:pt x="24602" y="10526"/>
                  </a:cubicBezTo>
                  <a:cubicBezTo>
                    <a:pt x="24616" y="10537"/>
                    <a:pt x="24628" y="10546"/>
                    <a:pt x="24640" y="10553"/>
                  </a:cubicBezTo>
                  <a:cubicBezTo>
                    <a:pt x="24740" y="10931"/>
                    <a:pt x="24834" y="11309"/>
                    <a:pt x="24882" y="11697"/>
                  </a:cubicBezTo>
                  <a:cubicBezTo>
                    <a:pt x="25024" y="12599"/>
                    <a:pt x="24981" y="13508"/>
                    <a:pt x="24884" y="14414"/>
                  </a:cubicBezTo>
                  <a:cubicBezTo>
                    <a:pt x="24866" y="14794"/>
                    <a:pt x="24753" y="15159"/>
                    <a:pt x="24691" y="15533"/>
                  </a:cubicBezTo>
                  <a:cubicBezTo>
                    <a:pt x="24643" y="15866"/>
                    <a:pt x="24644" y="16206"/>
                    <a:pt x="24551" y="16531"/>
                  </a:cubicBezTo>
                  <a:cubicBezTo>
                    <a:pt x="24541" y="16569"/>
                    <a:pt x="24559" y="16608"/>
                    <a:pt x="24590" y="16631"/>
                  </a:cubicBezTo>
                  <a:cubicBezTo>
                    <a:pt x="24453" y="17359"/>
                    <a:pt x="24198" y="18061"/>
                    <a:pt x="23886" y="18737"/>
                  </a:cubicBezTo>
                  <a:cubicBezTo>
                    <a:pt x="23715" y="19126"/>
                    <a:pt x="23466" y="19462"/>
                    <a:pt x="23249" y="19828"/>
                  </a:cubicBezTo>
                  <a:cubicBezTo>
                    <a:pt x="23024" y="20224"/>
                    <a:pt x="22822" y="20634"/>
                    <a:pt x="22526" y="20985"/>
                  </a:cubicBezTo>
                  <a:cubicBezTo>
                    <a:pt x="22488" y="21058"/>
                    <a:pt x="22331" y="21223"/>
                    <a:pt x="22245" y="21368"/>
                  </a:cubicBezTo>
                  <a:cubicBezTo>
                    <a:pt x="22221" y="21368"/>
                    <a:pt x="22195" y="21377"/>
                    <a:pt x="22166" y="21396"/>
                  </a:cubicBezTo>
                  <a:cubicBezTo>
                    <a:pt x="21958" y="21571"/>
                    <a:pt x="21824" y="21817"/>
                    <a:pt x="21637" y="22016"/>
                  </a:cubicBezTo>
                  <a:cubicBezTo>
                    <a:pt x="20853" y="22915"/>
                    <a:pt x="19896" y="23652"/>
                    <a:pt x="18970" y="24399"/>
                  </a:cubicBezTo>
                  <a:cubicBezTo>
                    <a:pt x="18078" y="25018"/>
                    <a:pt x="17054" y="25432"/>
                    <a:pt x="15997" y="25678"/>
                  </a:cubicBezTo>
                  <a:cubicBezTo>
                    <a:pt x="15454" y="25733"/>
                    <a:pt x="14916" y="25892"/>
                    <a:pt x="14370" y="25948"/>
                  </a:cubicBezTo>
                  <a:cubicBezTo>
                    <a:pt x="14283" y="25962"/>
                    <a:pt x="14195" y="25967"/>
                    <a:pt x="14110" y="25990"/>
                  </a:cubicBezTo>
                  <a:cubicBezTo>
                    <a:pt x="14108" y="25991"/>
                    <a:pt x="14107" y="25991"/>
                    <a:pt x="14106" y="25993"/>
                  </a:cubicBezTo>
                  <a:cubicBezTo>
                    <a:pt x="13835" y="26017"/>
                    <a:pt x="13563" y="26028"/>
                    <a:pt x="13293" y="26028"/>
                  </a:cubicBezTo>
                  <a:cubicBezTo>
                    <a:pt x="11606" y="26028"/>
                    <a:pt x="9937" y="25577"/>
                    <a:pt x="8403" y="24872"/>
                  </a:cubicBezTo>
                  <a:cubicBezTo>
                    <a:pt x="7648" y="24520"/>
                    <a:pt x="7030" y="23985"/>
                    <a:pt x="6333" y="23584"/>
                  </a:cubicBezTo>
                  <a:cubicBezTo>
                    <a:pt x="5981" y="23297"/>
                    <a:pt x="5652" y="22973"/>
                    <a:pt x="5316" y="22660"/>
                  </a:cubicBezTo>
                  <a:cubicBezTo>
                    <a:pt x="5238" y="22606"/>
                    <a:pt x="5122" y="22419"/>
                    <a:pt x="5021" y="22419"/>
                  </a:cubicBezTo>
                  <a:cubicBezTo>
                    <a:pt x="5017" y="22419"/>
                    <a:pt x="5012" y="22419"/>
                    <a:pt x="5007" y="22420"/>
                  </a:cubicBezTo>
                  <a:cubicBezTo>
                    <a:pt x="4691" y="22061"/>
                    <a:pt x="4362" y="21714"/>
                    <a:pt x="4048" y="21355"/>
                  </a:cubicBezTo>
                  <a:cubicBezTo>
                    <a:pt x="4085" y="21280"/>
                    <a:pt x="4016" y="21207"/>
                    <a:pt x="3982" y="21143"/>
                  </a:cubicBezTo>
                  <a:cubicBezTo>
                    <a:pt x="3515" y="20315"/>
                    <a:pt x="2927" y="19575"/>
                    <a:pt x="2434" y="18758"/>
                  </a:cubicBezTo>
                  <a:cubicBezTo>
                    <a:pt x="2105" y="18101"/>
                    <a:pt x="1903" y="17381"/>
                    <a:pt x="1724" y="16671"/>
                  </a:cubicBezTo>
                  <a:cubicBezTo>
                    <a:pt x="1593" y="16089"/>
                    <a:pt x="1422" y="15515"/>
                    <a:pt x="1436" y="14912"/>
                  </a:cubicBezTo>
                  <a:cubicBezTo>
                    <a:pt x="1431" y="13232"/>
                    <a:pt x="1718" y="11529"/>
                    <a:pt x="2133" y="9922"/>
                  </a:cubicBezTo>
                  <a:cubicBezTo>
                    <a:pt x="2359" y="9307"/>
                    <a:pt x="2530" y="8673"/>
                    <a:pt x="2817" y="8083"/>
                  </a:cubicBezTo>
                  <a:cubicBezTo>
                    <a:pt x="2829" y="8057"/>
                    <a:pt x="2825" y="8026"/>
                    <a:pt x="2810" y="8002"/>
                  </a:cubicBezTo>
                  <a:cubicBezTo>
                    <a:pt x="2854" y="7916"/>
                    <a:pt x="2892" y="7830"/>
                    <a:pt x="2947" y="7751"/>
                  </a:cubicBezTo>
                  <a:cubicBezTo>
                    <a:pt x="3099" y="7667"/>
                    <a:pt x="3135" y="7444"/>
                    <a:pt x="3238" y="7308"/>
                  </a:cubicBezTo>
                  <a:cubicBezTo>
                    <a:pt x="3510" y="7028"/>
                    <a:pt x="3675" y="6648"/>
                    <a:pt x="3912" y="6337"/>
                  </a:cubicBezTo>
                  <a:cubicBezTo>
                    <a:pt x="4116" y="6051"/>
                    <a:pt x="4406" y="5811"/>
                    <a:pt x="4573" y="5507"/>
                  </a:cubicBezTo>
                  <a:cubicBezTo>
                    <a:pt x="4970" y="5116"/>
                    <a:pt x="5310" y="4661"/>
                    <a:pt x="5741" y="4312"/>
                  </a:cubicBezTo>
                  <a:cubicBezTo>
                    <a:pt x="5759" y="4330"/>
                    <a:pt x="5784" y="4340"/>
                    <a:pt x="5809" y="4340"/>
                  </a:cubicBezTo>
                  <a:cubicBezTo>
                    <a:pt x="5826" y="4340"/>
                    <a:pt x="5842" y="4336"/>
                    <a:pt x="5857" y="4326"/>
                  </a:cubicBezTo>
                  <a:cubicBezTo>
                    <a:pt x="6058" y="4185"/>
                    <a:pt x="6249" y="4028"/>
                    <a:pt x="6443" y="3875"/>
                  </a:cubicBezTo>
                  <a:cubicBezTo>
                    <a:pt x="6638" y="3718"/>
                    <a:pt x="6832" y="3560"/>
                    <a:pt x="7028" y="3402"/>
                  </a:cubicBezTo>
                  <a:cubicBezTo>
                    <a:pt x="7062" y="3377"/>
                    <a:pt x="7070" y="3331"/>
                    <a:pt x="7056" y="3295"/>
                  </a:cubicBezTo>
                  <a:cubicBezTo>
                    <a:pt x="7193" y="3217"/>
                    <a:pt x="7326" y="3122"/>
                    <a:pt x="7466" y="3048"/>
                  </a:cubicBezTo>
                  <a:cubicBezTo>
                    <a:pt x="7723" y="2909"/>
                    <a:pt x="7984" y="2777"/>
                    <a:pt x="8250" y="2658"/>
                  </a:cubicBezTo>
                  <a:cubicBezTo>
                    <a:pt x="8280" y="2645"/>
                    <a:pt x="8298" y="2618"/>
                    <a:pt x="8303" y="2588"/>
                  </a:cubicBezTo>
                  <a:cubicBezTo>
                    <a:pt x="8651" y="2379"/>
                    <a:pt x="9062" y="2275"/>
                    <a:pt x="9413" y="2088"/>
                  </a:cubicBezTo>
                  <a:cubicBezTo>
                    <a:pt x="10605" y="1697"/>
                    <a:pt x="11878" y="1531"/>
                    <a:pt x="13130" y="1492"/>
                  </a:cubicBezTo>
                  <a:close/>
                  <a:moveTo>
                    <a:pt x="13006" y="0"/>
                  </a:moveTo>
                  <a:cubicBezTo>
                    <a:pt x="12330" y="0"/>
                    <a:pt x="11655" y="52"/>
                    <a:pt x="10990" y="159"/>
                  </a:cubicBezTo>
                  <a:cubicBezTo>
                    <a:pt x="10302" y="312"/>
                    <a:pt x="9636" y="558"/>
                    <a:pt x="8978" y="812"/>
                  </a:cubicBezTo>
                  <a:cubicBezTo>
                    <a:pt x="8811" y="867"/>
                    <a:pt x="8643" y="921"/>
                    <a:pt x="8475" y="973"/>
                  </a:cubicBezTo>
                  <a:cubicBezTo>
                    <a:pt x="6293" y="1717"/>
                    <a:pt x="4447" y="3241"/>
                    <a:pt x="2973" y="4982"/>
                  </a:cubicBezTo>
                  <a:cubicBezTo>
                    <a:pt x="2012" y="6346"/>
                    <a:pt x="1188" y="7834"/>
                    <a:pt x="614" y="9403"/>
                  </a:cubicBezTo>
                  <a:cubicBezTo>
                    <a:pt x="170" y="10840"/>
                    <a:pt x="1" y="12357"/>
                    <a:pt x="33" y="13857"/>
                  </a:cubicBezTo>
                  <a:cubicBezTo>
                    <a:pt x="84" y="14271"/>
                    <a:pt x="81" y="14702"/>
                    <a:pt x="105" y="15126"/>
                  </a:cubicBezTo>
                  <a:cubicBezTo>
                    <a:pt x="104" y="15127"/>
                    <a:pt x="103" y="15127"/>
                    <a:pt x="102" y="15127"/>
                  </a:cubicBezTo>
                  <a:cubicBezTo>
                    <a:pt x="104" y="15157"/>
                    <a:pt x="106" y="15186"/>
                    <a:pt x="108" y="15214"/>
                  </a:cubicBezTo>
                  <a:cubicBezTo>
                    <a:pt x="111" y="15246"/>
                    <a:pt x="114" y="15277"/>
                    <a:pt x="118" y="15309"/>
                  </a:cubicBezTo>
                  <a:cubicBezTo>
                    <a:pt x="119" y="15325"/>
                    <a:pt x="121" y="15341"/>
                    <a:pt x="122" y="15356"/>
                  </a:cubicBezTo>
                  <a:cubicBezTo>
                    <a:pt x="127" y="15399"/>
                    <a:pt x="130" y="15442"/>
                    <a:pt x="135" y="15485"/>
                  </a:cubicBezTo>
                  <a:lnTo>
                    <a:pt x="135" y="15486"/>
                  </a:lnTo>
                  <a:cubicBezTo>
                    <a:pt x="140" y="15546"/>
                    <a:pt x="147" y="15605"/>
                    <a:pt x="151" y="15665"/>
                  </a:cubicBezTo>
                  <a:cubicBezTo>
                    <a:pt x="155" y="15718"/>
                    <a:pt x="161" y="15772"/>
                    <a:pt x="163" y="15826"/>
                  </a:cubicBezTo>
                  <a:cubicBezTo>
                    <a:pt x="164" y="15859"/>
                    <a:pt x="166" y="15891"/>
                    <a:pt x="168" y="15924"/>
                  </a:cubicBezTo>
                  <a:cubicBezTo>
                    <a:pt x="168" y="15936"/>
                    <a:pt x="169" y="15947"/>
                    <a:pt x="168" y="15959"/>
                  </a:cubicBezTo>
                  <a:cubicBezTo>
                    <a:pt x="169" y="15983"/>
                    <a:pt x="169" y="16005"/>
                    <a:pt x="168" y="16029"/>
                  </a:cubicBezTo>
                  <a:cubicBezTo>
                    <a:pt x="168" y="16036"/>
                    <a:pt x="167" y="16043"/>
                    <a:pt x="164" y="16049"/>
                  </a:cubicBezTo>
                  <a:cubicBezTo>
                    <a:pt x="940" y="20328"/>
                    <a:pt x="3829" y="24198"/>
                    <a:pt x="7732" y="26123"/>
                  </a:cubicBezTo>
                  <a:cubicBezTo>
                    <a:pt x="7747" y="26131"/>
                    <a:pt x="7762" y="26134"/>
                    <a:pt x="7778" y="26134"/>
                  </a:cubicBezTo>
                  <a:cubicBezTo>
                    <a:pt x="7787" y="26134"/>
                    <a:pt x="7796" y="26133"/>
                    <a:pt x="7804" y="26131"/>
                  </a:cubicBezTo>
                  <a:cubicBezTo>
                    <a:pt x="9469" y="26984"/>
                    <a:pt x="11312" y="27469"/>
                    <a:pt x="13191" y="27532"/>
                  </a:cubicBezTo>
                  <a:cubicBezTo>
                    <a:pt x="13344" y="27537"/>
                    <a:pt x="13495" y="27540"/>
                    <a:pt x="13646" y="27540"/>
                  </a:cubicBezTo>
                  <a:cubicBezTo>
                    <a:pt x="18408" y="27540"/>
                    <a:pt x="22304" y="24883"/>
                    <a:pt x="24535" y="20688"/>
                  </a:cubicBezTo>
                  <a:cubicBezTo>
                    <a:pt x="24750" y="20296"/>
                    <a:pt x="24945" y="19892"/>
                    <a:pt x="25117" y="19479"/>
                  </a:cubicBezTo>
                  <a:cubicBezTo>
                    <a:pt x="25133" y="19454"/>
                    <a:pt x="25147" y="19429"/>
                    <a:pt x="25162" y="19404"/>
                  </a:cubicBezTo>
                  <a:cubicBezTo>
                    <a:pt x="25401" y="18978"/>
                    <a:pt x="25504" y="18496"/>
                    <a:pt x="25643" y="18034"/>
                  </a:cubicBezTo>
                  <a:cubicBezTo>
                    <a:pt x="25963" y="16884"/>
                    <a:pt x="26398" y="15738"/>
                    <a:pt x="26437" y="14534"/>
                  </a:cubicBezTo>
                  <a:cubicBezTo>
                    <a:pt x="26435" y="13318"/>
                    <a:pt x="26449" y="12095"/>
                    <a:pt x="26236" y="10894"/>
                  </a:cubicBezTo>
                  <a:cubicBezTo>
                    <a:pt x="25887" y="9108"/>
                    <a:pt x="25152" y="7382"/>
                    <a:pt x="24070" y="5918"/>
                  </a:cubicBezTo>
                  <a:cubicBezTo>
                    <a:pt x="23561" y="5238"/>
                    <a:pt x="22972" y="4626"/>
                    <a:pt x="22380" y="4018"/>
                  </a:cubicBezTo>
                  <a:cubicBezTo>
                    <a:pt x="22263" y="3897"/>
                    <a:pt x="22144" y="3776"/>
                    <a:pt x="22026" y="3655"/>
                  </a:cubicBezTo>
                  <a:cubicBezTo>
                    <a:pt x="21976" y="3606"/>
                    <a:pt x="21918" y="3499"/>
                    <a:pt x="21845" y="3497"/>
                  </a:cubicBezTo>
                  <a:cubicBezTo>
                    <a:pt x="20567" y="2283"/>
                    <a:pt x="19101" y="1263"/>
                    <a:pt x="17419" y="697"/>
                  </a:cubicBezTo>
                  <a:cubicBezTo>
                    <a:pt x="16000" y="251"/>
                    <a:pt x="14501" y="0"/>
                    <a:pt x="1300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6" name="Google Shape;1586;p40"/>
            <p:cNvSpPr/>
            <p:nvPr/>
          </p:nvSpPr>
          <p:spPr>
            <a:xfrm>
              <a:off x="2327063" y="4144982"/>
              <a:ext cx="8122" cy="8033"/>
            </a:xfrm>
            <a:custGeom>
              <a:avLst/>
              <a:gdLst/>
              <a:ahLst/>
              <a:cxnLst/>
              <a:rect l="l" t="t" r="r" b="b"/>
              <a:pathLst>
                <a:path w="190" h="188" extrusionOk="0">
                  <a:moveTo>
                    <a:pt x="93" y="0"/>
                  </a:moveTo>
                  <a:cubicBezTo>
                    <a:pt x="43" y="0"/>
                    <a:pt x="1" y="44"/>
                    <a:pt x="1" y="95"/>
                  </a:cubicBezTo>
                  <a:cubicBezTo>
                    <a:pt x="2" y="146"/>
                    <a:pt x="45" y="188"/>
                    <a:pt x="96" y="188"/>
                  </a:cubicBezTo>
                  <a:cubicBezTo>
                    <a:pt x="147" y="188"/>
                    <a:pt x="189" y="143"/>
                    <a:pt x="188" y="92"/>
                  </a:cubicBezTo>
                  <a:cubicBezTo>
                    <a:pt x="187"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7" name="Google Shape;1587;p40"/>
            <p:cNvSpPr/>
            <p:nvPr/>
          </p:nvSpPr>
          <p:spPr>
            <a:xfrm>
              <a:off x="2340315" y="4139256"/>
              <a:ext cx="8122" cy="8033"/>
            </a:xfrm>
            <a:custGeom>
              <a:avLst/>
              <a:gdLst/>
              <a:ahLst/>
              <a:cxnLst/>
              <a:rect l="l" t="t" r="r" b="b"/>
              <a:pathLst>
                <a:path w="190" h="188" extrusionOk="0">
                  <a:moveTo>
                    <a:pt x="93" y="0"/>
                  </a:moveTo>
                  <a:cubicBezTo>
                    <a:pt x="43" y="0"/>
                    <a:pt x="1" y="44"/>
                    <a:pt x="2" y="95"/>
                  </a:cubicBezTo>
                  <a:cubicBezTo>
                    <a:pt x="2" y="147"/>
                    <a:pt x="45" y="188"/>
                    <a:pt x="97" y="188"/>
                  </a:cubicBezTo>
                  <a:cubicBezTo>
                    <a:pt x="147" y="188"/>
                    <a:pt x="189" y="143"/>
                    <a:pt x="189" y="93"/>
                  </a:cubicBezTo>
                  <a:cubicBezTo>
                    <a:pt x="188"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8" name="Google Shape;1588;p40"/>
            <p:cNvSpPr/>
            <p:nvPr/>
          </p:nvSpPr>
          <p:spPr>
            <a:xfrm>
              <a:off x="2436032" y="3897960"/>
              <a:ext cx="8122" cy="8033"/>
            </a:xfrm>
            <a:custGeom>
              <a:avLst/>
              <a:gdLst/>
              <a:ahLst/>
              <a:cxnLst/>
              <a:rect l="l" t="t" r="r" b="b"/>
              <a:pathLst>
                <a:path w="190" h="188" extrusionOk="0">
                  <a:moveTo>
                    <a:pt x="93" y="1"/>
                  </a:moveTo>
                  <a:cubicBezTo>
                    <a:pt x="43" y="1"/>
                    <a:pt x="1" y="44"/>
                    <a:pt x="2" y="96"/>
                  </a:cubicBezTo>
                  <a:cubicBezTo>
                    <a:pt x="2" y="147"/>
                    <a:pt x="45" y="187"/>
                    <a:pt x="97" y="187"/>
                  </a:cubicBezTo>
                  <a:cubicBezTo>
                    <a:pt x="147" y="187"/>
                    <a:pt x="189" y="144"/>
                    <a:pt x="189" y="92"/>
                  </a:cubicBezTo>
                  <a:cubicBezTo>
                    <a:pt x="188" y="42"/>
                    <a:pt x="145"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9" name="Google Shape;1589;p40"/>
            <p:cNvSpPr/>
            <p:nvPr/>
          </p:nvSpPr>
          <p:spPr>
            <a:xfrm>
              <a:off x="2442402" y="3910565"/>
              <a:ext cx="8080" cy="8076"/>
            </a:xfrm>
            <a:custGeom>
              <a:avLst/>
              <a:gdLst/>
              <a:ahLst/>
              <a:cxnLst/>
              <a:rect l="l" t="t" r="r" b="b"/>
              <a:pathLst>
                <a:path w="189" h="189" extrusionOk="0">
                  <a:moveTo>
                    <a:pt x="93" y="1"/>
                  </a:moveTo>
                  <a:cubicBezTo>
                    <a:pt x="43" y="1"/>
                    <a:pt x="0" y="44"/>
                    <a:pt x="0" y="96"/>
                  </a:cubicBezTo>
                  <a:cubicBezTo>
                    <a:pt x="1" y="147"/>
                    <a:pt x="45" y="188"/>
                    <a:pt x="95" y="188"/>
                  </a:cubicBezTo>
                  <a:cubicBezTo>
                    <a:pt x="147" y="188"/>
                    <a:pt x="189" y="144"/>
                    <a:pt x="188" y="93"/>
                  </a:cubicBezTo>
                  <a:cubicBezTo>
                    <a:pt x="187" y="42"/>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0" name="Google Shape;1590;p40"/>
            <p:cNvSpPr/>
            <p:nvPr/>
          </p:nvSpPr>
          <p:spPr>
            <a:xfrm>
              <a:off x="2426756" y="3910565"/>
              <a:ext cx="8080" cy="8076"/>
            </a:xfrm>
            <a:custGeom>
              <a:avLst/>
              <a:gdLst/>
              <a:ahLst/>
              <a:cxnLst/>
              <a:rect l="l" t="t" r="r" b="b"/>
              <a:pathLst>
                <a:path w="189" h="189" extrusionOk="0">
                  <a:moveTo>
                    <a:pt x="93" y="1"/>
                  </a:moveTo>
                  <a:cubicBezTo>
                    <a:pt x="43" y="1"/>
                    <a:pt x="0" y="44"/>
                    <a:pt x="1" y="96"/>
                  </a:cubicBezTo>
                  <a:cubicBezTo>
                    <a:pt x="1" y="147"/>
                    <a:pt x="45" y="188"/>
                    <a:pt x="96" y="188"/>
                  </a:cubicBezTo>
                  <a:cubicBezTo>
                    <a:pt x="147" y="188"/>
                    <a:pt x="189" y="144"/>
                    <a:pt x="188" y="93"/>
                  </a:cubicBezTo>
                  <a:cubicBezTo>
                    <a:pt x="188" y="42"/>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1" name="Google Shape;1591;p40"/>
            <p:cNvSpPr/>
            <p:nvPr/>
          </p:nvSpPr>
          <p:spPr>
            <a:xfrm>
              <a:off x="2238527" y="3954022"/>
              <a:ext cx="8122" cy="8033"/>
            </a:xfrm>
            <a:custGeom>
              <a:avLst/>
              <a:gdLst/>
              <a:ahLst/>
              <a:cxnLst/>
              <a:rect l="l" t="t" r="r" b="b"/>
              <a:pathLst>
                <a:path w="190" h="188" extrusionOk="0">
                  <a:moveTo>
                    <a:pt x="95" y="0"/>
                  </a:moveTo>
                  <a:cubicBezTo>
                    <a:pt x="43" y="0"/>
                    <a:pt x="1" y="44"/>
                    <a:pt x="2" y="95"/>
                  </a:cubicBezTo>
                  <a:cubicBezTo>
                    <a:pt x="3" y="147"/>
                    <a:pt x="46" y="188"/>
                    <a:pt x="97" y="188"/>
                  </a:cubicBezTo>
                  <a:cubicBezTo>
                    <a:pt x="147" y="188"/>
                    <a:pt x="190" y="143"/>
                    <a:pt x="190" y="93"/>
                  </a:cubicBezTo>
                  <a:cubicBezTo>
                    <a:pt x="188" y="42"/>
                    <a:pt x="145" y="0"/>
                    <a:pt x="9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2" name="Google Shape;1592;p40"/>
            <p:cNvSpPr/>
            <p:nvPr/>
          </p:nvSpPr>
          <p:spPr>
            <a:xfrm>
              <a:off x="2563043" y="4048156"/>
              <a:ext cx="8294" cy="8033"/>
            </a:xfrm>
            <a:custGeom>
              <a:avLst/>
              <a:gdLst/>
              <a:ahLst/>
              <a:cxnLst/>
              <a:rect l="l" t="t" r="r" b="b"/>
              <a:pathLst>
                <a:path w="194" h="188" extrusionOk="0">
                  <a:moveTo>
                    <a:pt x="103" y="1"/>
                  </a:moveTo>
                  <a:cubicBezTo>
                    <a:pt x="53" y="1"/>
                    <a:pt x="7" y="35"/>
                    <a:pt x="4" y="88"/>
                  </a:cubicBezTo>
                  <a:cubicBezTo>
                    <a:pt x="0" y="137"/>
                    <a:pt x="40" y="187"/>
                    <a:pt x="91" y="187"/>
                  </a:cubicBezTo>
                  <a:cubicBezTo>
                    <a:pt x="142" y="187"/>
                    <a:pt x="187" y="153"/>
                    <a:pt x="190"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3" name="Google Shape;1593;p40"/>
            <p:cNvSpPr/>
            <p:nvPr/>
          </p:nvSpPr>
          <p:spPr>
            <a:xfrm>
              <a:off x="2764010" y="3951330"/>
              <a:ext cx="8294" cy="7991"/>
            </a:xfrm>
            <a:custGeom>
              <a:avLst/>
              <a:gdLst/>
              <a:ahLst/>
              <a:cxnLst/>
              <a:rect l="l" t="t" r="r" b="b"/>
              <a:pathLst>
                <a:path w="194" h="187" extrusionOk="0">
                  <a:moveTo>
                    <a:pt x="103" y="1"/>
                  </a:moveTo>
                  <a:cubicBezTo>
                    <a:pt x="52" y="1"/>
                    <a:pt x="7" y="35"/>
                    <a:pt x="4" y="87"/>
                  </a:cubicBezTo>
                  <a:cubicBezTo>
                    <a:pt x="0" y="137"/>
                    <a:pt x="40" y="187"/>
                    <a:pt x="90" y="187"/>
                  </a:cubicBezTo>
                  <a:cubicBezTo>
                    <a:pt x="142" y="187"/>
                    <a:pt x="187" y="153"/>
                    <a:pt x="190" y="100"/>
                  </a:cubicBezTo>
                  <a:cubicBezTo>
                    <a:pt x="193" y="51"/>
                    <a:pt x="153"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4" name="Google Shape;1594;p40"/>
            <p:cNvSpPr/>
            <p:nvPr/>
          </p:nvSpPr>
          <p:spPr>
            <a:xfrm>
              <a:off x="2768414" y="3938425"/>
              <a:ext cx="8294" cy="8033"/>
            </a:xfrm>
            <a:custGeom>
              <a:avLst/>
              <a:gdLst/>
              <a:ahLst/>
              <a:cxnLst/>
              <a:rect l="l" t="t" r="r" b="b"/>
              <a:pathLst>
                <a:path w="194" h="188" extrusionOk="0">
                  <a:moveTo>
                    <a:pt x="103" y="1"/>
                  </a:moveTo>
                  <a:cubicBezTo>
                    <a:pt x="53" y="1"/>
                    <a:pt x="7" y="35"/>
                    <a:pt x="3" y="88"/>
                  </a:cubicBezTo>
                  <a:cubicBezTo>
                    <a:pt x="0" y="137"/>
                    <a:pt x="40" y="187"/>
                    <a:pt x="92" y="187"/>
                  </a:cubicBezTo>
                  <a:cubicBezTo>
                    <a:pt x="142" y="187"/>
                    <a:pt x="188" y="153"/>
                    <a:pt x="191" y="100"/>
                  </a:cubicBezTo>
                  <a:cubicBezTo>
                    <a:pt x="193"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5" name="Google Shape;1595;p40"/>
            <p:cNvSpPr/>
            <p:nvPr/>
          </p:nvSpPr>
          <p:spPr>
            <a:xfrm>
              <a:off x="2753665" y="3944237"/>
              <a:ext cx="8336" cy="8033"/>
            </a:xfrm>
            <a:custGeom>
              <a:avLst/>
              <a:gdLst/>
              <a:ahLst/>
              <a:cxnLst/>
              <a:rect l="l" t="t" r="r" b="b"/>
              <a:pathLst>
                <a:path w="195" h="188" extrusionOk="0">
                  <a:moveTo>
                    <a:pt x="103" y="1"/>
                  </a:moveTo>
                  <a:cubicBezTo>
                    <a:pt x="52" y="1"/>
                    <a:pt x="8" y="35"/>
                    <a:pt x="3" y="88"/>
                  </a:cubicBezTo>
                  <a:cubicBezTo>
                    <a:pt x="1" y="137"/>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6" name="Google Shape;1596;p40"/>
            <p:cNvSpPr/>
            <p:nvPr/>
          </p:nvSpPr>
          <p:spPr>
            <a:xfrm>
              <a:off x="2575910" y="3799638"/>
              <a:ext cx="8294" cy="7991"/>
            </a:xfrm>
            <a:custGeom>
              <a:avLst/>
              <a:gdLst/>
              <a:ahLst/>
              <a:cxnLst/>
              <a:rect l="l" t="t" r="r" b="b"/>
              <a:pathLst>
                <a:path w="194" h="187" extrusionOk="0">
                  <a:moveTo>
                    <a:pt x="103" y="0"/>
                  </a:moveTo>
                  <a:cubicBezTo>
                    <a:pt x="53" y="0"/>
                    <a:pt x="7" y="34"/>
                    <a:pt x="3" y="87"/>
                  </a:cubicBezTo>
                  <a:cubicBezTo>
                    <a:pt x="0" y="135"/>
                    <a:pt x="40" y="186"/>
                    <a:pt x="92" y="186"/>
                  </a:cubicBezTo>
                  <a:cubicBezTo>
                    <a:pt x="142" y="186"/>
                    <a:pt x="186" y="152"/>
                    <a:pt x="190" y="100"/>
                  </a:cubicBezTo>
                  <a:cubicBezTo>
                    <a:pt x="193" y="50"/>
                    <a:pt x="154"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7" name="Google Shape;1597;p40"/>
            <p:cNvSpPr/>
            <p:nvPr/>
          </p:nvSpPr>
          <p:spPr>
            <a:xfrm>
              <a:off x="2591600" y="3799980"/>
              <a:ext cx="8251" cy="7991"/>
            </a:xfrm>
            <a:custGeom>
              <a:avLst/>
              <a:gdLst/>
              <a:ahLst/>
              <a:cxnLst/>
              <a:rect l="l" t="t" r="r" b="b"/>
              <a:pathLst>
                <a:path w="193" h="187" extrusionOk="0">
                  <a:moveTo>
                    <a:pt x="102" y="0"/>
                  </a:moveTo>
                  <a:cubicBezTo>
                    <a:pt x="52" y="0"/>
                    <a:pt x="6" y="34"/>
                    <a:pt x="2" y="87"/>
                  </a:cubicBezTo>
                  <a:cubicBezTo>
                    <a:pt x="0" y="136"/>
                    <a:pt x="39" y="186"/>
                    <a:pt x="90" y="186"/>
                  </a:cubicBezTo>
                  <a:cubicBezTo>
                    <a:pt x="141" y="186"/>
                    <a:pt x="186" y="152"/>
                    <a:pt x="190" y="100"/>
                  </a:cubicBezTo>
                  <a:cubicBezTo>
                    <a:pt x="192" y="50"/>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8" name="Google Shape;1598;p40"/>
            <p:cNvSpPr/>
            <p:nvPr/>
          </p:nvSpPr>
          <p:spPr>
            <a:xfrm>
              <a:off x="2873579" y="4118319"/>
              <a:ext cx="8336" cy="8033"/>
            </a:xfrm>
            <a:custGeom>
              <a:avLst/>
              <a:gdLst/>
              <a:ahLst/>
              <a:cxnLst/>
              <a:rect l="l" t="t" r="r" b="b"/>
              <a:pathLst>
                <a:path w="195" h="188" extrusionOk="0">
                  <a:moveTo>
                    <a:pt x="103" y="1"/>
                  </a:moveTo>
                  <a:cubicBezTo>
                    <a:pt x="52" y="1"/>
                    <a:pt x="8" y="35"/>
                    <a:pt x="3" y="88"/>
                  </a:cubicBezTo>
                  <a:cubicBezTo>
                    <a:pt x="1" y="136"/>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9" name="Google Shape;1599;p40"/>
            <p:cNvSpPr/>
            <p:nvPr/>
          </p:nvSpPr>
          <p:spPr>
            <a:xfrm>
              <a:off x="2884865" y="4126437"/>
              <a:ext cx="8336" cy="8033"/>
            </a:xfrm>
            <a:custGeom>
              <a:avLst/>
              <a:gdLst/>
              <a:ahLst/>
              <a:cxnLst/>
              <a:rect l="l" t="t" r="r" b="b"/>
              <a:pathLst>
                <a:path w="195" h="188" extrusionOk="0">
                  <a:moveTo>
                    <a:pt x="104" y="1"/>
                  </a:moveTo>
                  <a:cubicBezTo>
                    <a:pt x="54" y="1"/>
                    <a:pt x="8" y="35"/>
                    <a:pt x="4" y="88"/>
                  </a:cubicBezTo>
                  <a:cubicBezTo>
                    <a:pt x="1" y="136"/>
                    <a:pt x="41" y="187"/>
                    <a:pt x="92" y="187"/>
                  </a:cubicBezTo>
                  <a:cubicBezTo>
                    <a:pt x="143" y="187"/>
                    <a:pt x="188" y="153"/>
                    <a:pt x="192" y="99"/>
                  </a:cubicBezTo>
                  <a:cubicBezTo>
                    <a:pt x="194" y="51"/>
                    <a:pt x="155" y="1"/>
                    <a:pt x="10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0" name="Google Shape;1600;p40"/>
            <p:cNvSpPr/>
            <p:nvPr/>
          </p:nvSpPr>
          <p:spPr>
            <a:xfrm>
              <a:off x="2884480" y="4110969"/>
              <a:ext cx="8336" cy="8033"/>
            </a:xfrm>
            <a:custGeom>
              <a:avLst/>
              <a:gdLst/>
              <a:ahLst/>
              <a:cxnLst/>
              <a:rect l="l" t="t" r="r" b="b"/>
              <a:pathLst>
                <a:path w="195" h="188" extrusionOk="0">
                  <a:moveTo>
                    <a:pt x="104" y="0"/>
                  </a:moveTo>
                  <a:cubicBezTo>
                    <a:pt x="53" y="0"/>
                    <a:pt x="8" y="35"/>
                    <a:pt x="4" y="88"/>
                  </a:cubicBezTo>
                  <a:cubicBezTo>
                    <a:pt x="1" y="136"/>
                    <a:pt x="41" y="188"/>
                    <a:pt x="92" y="188"/>
                  </a:cubicBezTo>
                  <a:cubicBezTo>
                    <a:pt x="143" y="188"/>
                    <a:pt x="188" y="153"/>
                    <a:pt x="192" y="100"/>
                  </a:cubicBezTo>
                  <a:cubicBezTo>
                    <a:pt x="194" y="52"/>
                    <a:pt x="155" y="0"/>
                    <a:pt x="1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1" name="Google Shape;1601;p40"/>
            <p:cNvSpPr/>
            <p:nvPr/>
          </p:nvSpPr>
          <p:spPr>
            <a:xfrm>
              <a:off x="3060653" y="4113789"/>
              <a:ext cx="8336" cy="7991"/>
            </a:xfrm>
            <a:custGeom>
              <a:avLst/>
              <a:gdLst/>
              <a:ahLst/>
              <a:cxnLst/>
              <a:rect l="l" t="t" r="r" b="b"/>
              <a:pathLst>
                <a:path w="195" h="187" extrusionOk="0">
                  <a:moveTo>
                    <a:pt x="103" y="1"/>
                  </a:moveTo>
                  <a:cubicBezTo>
                    <a:pt x="52" y="1"/>
                    <a:pt x="8" y="35"/>
                    <a:pt x="3" y="87"/>
                  </a:cubicBezTo>
                  <a:cubicBezTo>
                    <a:pt x="1" y="137"/>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2" name="Google Shape;1602;p40"/>
            <p:cNvSpPr/>
            <p:nvPr/>
          </p:nvSpPr>
          <p:spPr>
            <a:xfrm>
              <a:off x="3070357" y="4100458"/>
              <a:ext cx="8294" cy="8033"/>
            </a:xfrm>
            <a:custGeom>
              <a:avLst/>
              <a:gdLst/>
              <a:ahLst/>
              <a:cxnLst/>
              <a:rect l="l" t="t" r="r" b="b"/>
              <a:pathLst>
                <a:path w="194" h="188" extrusionOk="0">
                  <a:moveTo>
                    <a:pt x="103" y="0"/>
                  </a:moveTo>
                  <a:cubicBezTo>
                    <a:pt x="53" y="0"/>
                    <a:pt x="7" y="35"/>
                    <a:pt x="4" y="88"/>
                  </a:cubicBezTo>
                  <a:cubicBezTo>
                    <a:pt x="0" y="136"/>
                    <a:pt x="40" y="188"/>
                    <a:pt x="91" y="188"/>
                  </a:cubicBezTo>
                  <a:cubicBezTo>
                    <a:pt x="142" y="188"/>
                    <a:pt x="187" y="154"/>
                    <a:pt x="190" y="100"/>
                  </a:cubicBezTo>
                  <a:cubicBezTo>
                    <a:pt x="194" y="52"/>
                    <a:pt x="153"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3" name="Google Shape;1603;p40"/>
            <p:cNvSpPr/>
            <p:nvPr/>
          </p:nvSpPr>
          <p:spPr>
            <a:xfrm>
              <a:off x="2928726" y="3949706"/>
              <a:ext cx="8294" cy="8076"/>
            </a:xfrm>
            <a:custGeom>
              <a:avLst/>
              <a:gdLst/>
              <a:ahLst/>
              <a:cxnLst/>
              <a:rect l="l" t="t" r="r" b="b"/>
              <a:pathLst>
                <a:path w="194" h="189" extrusionOk="0">
                  <a:moveTo>
                    <a:pt x="104" y="1"/>
                  </a:moveTo>
                  <a:cubicBezTo>
                    <a:pt x="52" y="1"/>
                    <a:pt x="7" y="35"/>
                    <a:pt x="4" y="89"/>
                  </a:cubicBezTo>
                  <a:cubicBezTo>
                    <a:pt x="1" y="137"/>
                    <a:pt x="41" y="188"/>
                    <a:pt x="91" y="188"/>
                  </a:cubicBezTo>
                  <a:cubicBezTo>
                    <a:pt x="141" y="188"/>
                    <a:pt x="187" y="154"/>
                    <a:pt x="190" y="100"/>
                  </a:cubicBezTo>
                  <a:cubicBezTo>
                    <a:pt x="194" y="52"/>
                    <a:pt x="154" y="1"/>
                    <a:pt x="10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4" name="Google Shape;1604;p40"/>
            <p:cNvSpPr/>
            <p:nvPr/>
          </p:nvSpPr>
          <p:spPr>
            <a:xfrm>
              <a:off x="3098315" y="4305690"/>
              <a:ext cx="8037" cy="7991"/>
            </a:xfrm>
            <a:custGeom>
              <a:avLst/>
              <a:gdLst/>
              <a:ahLst/>
              <a:cxnLst/>
              <a:rect l="l" t="t" r="r" b="b"/>
              <a:pathLst>
                <a:path w="188" h="187" extrusionOk="0">
                  <a:moveTo>
                    <a:pt x="94" y="0"/>
                  </a:moveTo>
                  <a:cubicBezTo>
                    <a:pt x="43" y="0"/>
                    <a:pt x="0" y="42"/>
                    <a:pt x="0" y="94"/>
                  </a:cubicBezTo>
                  <a:cubicBezTo>
                    <a:pt x="0" y="144"/>
                    <a:pt x="44" y="186"/>
                    <a:pt x="94" y="186"/>
                  </a:cubicBezTo>
                  <a:cubicBezTo>
                    <a:pt x="146" y="186"/>
                    <a:pt x="188" y="144"/>
                    <a:pt x="188" y="94"/>
                  </a:cubicBezTo>
                  <a:cubicBezTo>
                    <a:pt x="188" y="42"/>
                    <a:pt x="144"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5" name="Google Shape;1605;p40"/>
            <p:cNvSpPr/>
            <p:nvPr/>
          </p:nvSpPr>
          <p:spPr>
            <a:xfrm>
              <a:off x="3108319" y="4316800"/>
              <a:ext cx="8080" cy="8076"/>
            </a:xfrm>
            <a:custGeom>
              <a:avLst/>
              <a:gdLst/>
              <a:ahLst/>
              <a:cxnLst/>
              <a:rect l="l" t="t" r="r" b="b"/>
              <a:pathLst>
                <a:path w="189" h="189" extrusionOk="0">
                  <a:moveTo>
                    <a:pt x="95" y="1"/>
                  </a:moveTo>
                  <a:cubicBezTo>
                    <a:pt x="43" y="1"/>
                    <a:pt x="1" y="44"/>
                    <a:pt x="1" y="94"/>
                  </a:cubicBezTo>
                  <a:cubicBezTo>
                    <a:pt x="1" y="146"/>
                    <a:pt x="44" y="188"/>
                    <a:pt x="95" y="188"/>
                  </a:cubicBezTo>
                  <a:cubicBezTo>
                    <a:pt x="146" y="188"/>
                    <a:pt x="188" y="145"/>
                    <a:pt x="188" y="94"/>
                  </a:cubicBezTo>
                  <a:cubicBezTo>
                    <a:pt x="188" y="43"/>
                    <a:pt x="145" y="1"/>
                    <a:pt x="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6" name="Google Shape;1606;p40"/>
            <p:cNvSpPr/>
            <p:nvPr/>
          </p:nvSpPr>
          <p:spPr>
            <a:xfrm>
              <a:off x="3291973" y="4367734"/>
              <a:ext cx="8080" cy="8033"/>
            </a:xfrm>
            <a:custGeom>
              <a:avLst/>
              <a:gdLst/>
              <a:ahLst/>
              <a:cxnLst/>
              <a:rect l="l" t="t" r="r" b="b"/>
              <a:pathLst>
                <a:path w="189" h="188" extrusionOk="0">
                  <a:moveTo>
                    <a:pt x="95" y="0"/>
                  </a:moveTo>
                  <a:cubicBezTo>
                    <a:pt x="43" y="0"/>
                    <a:pt x="1" y="44"/>
                    <a:pt x="1" y="94"/>
                  </a:cubicBezTo>
                  <a:cubicBezTo>
                    <a:pt x="1" y="145"/>
                    <a:pt x="44" y="188"/>
                    <a:pt x="95" y="188"/>
                  </a:cubicBezTo>
                  <a:cubicBezTo>
                    <a:pt x="146" y="188"/>
                    <a:pt x="188" y="144"/>
                    <a:pt x="188" y="94"/>
                  </a:cubicBezTo>
                  <a:cubicBezTo>
                    <a:pt x="188" y="43"/>
                    <a:pt x="145" y="0"/>
                    <a:pt x="9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7" name="Google Shape;1607;p40"/>
            <p:cNvSpPr/>
            <p:nvPr/>
          </p:nvSpPr>
          <p:spPr>
            <a:xfrm>
              <a:off x="3303173" y="4359914"/>
              <a:ext cx="8080" cy="8033"/>
            </a:xfrm>
            <a:custGeom>
              <a:avLst/>
              <a:gdLst/>
              <a:ahLst/>
              <a:cxnLst/>
              <a:rect l="l" t="t" r="r" b="b"/>
              <a:pathLst>
                <a:path w="189" h="188" extrusionOk="0">
                  <a:moveTo>
                    <a:pt x="94" y="0"/>
                  </a:moveTo>
                  <a:cubicBezTo>
                    <a:pt x="44" y="0"/>
                    <a:pt x="1" y="44"/>
                    <a:pt x="1" y="94"/>
                  </a:cubicBezTo>
                  <a:cubicBezTo>
                    <a:pt x="1" y="145"/>
                    <a:pt x="44" y="188"/>
                    <a:pt x="94" y="188"/>
                  </a:cubicBezTo>
                  <a:cubicBezTo>
                    <a:pt x="146" y="188"/>
                    <a:pt x="188" y="144"/>
                    <a:pt x="188" y="94"/>
                  </a:cubicBezTo>
                  <a:cubicBezTo>
                    <a:pt x="188" y="44"/>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8" name="Google Shape;1608;p40"/>
            <p:cNvSpPr/>
            <p:nvPr/>
          </p:nvSpPr>
          <p:spPr>
            <a:xfrm>
              <a:off x="3290220" y="4353590"/>
              <a:ext cx="8080" cy="8076"/>
            </a:xfrm>
            <a:custGeom>
              <a:avLst/>
              <a:gdLst/>
              <a:ahLst/>
              <a:cxnLst/>
              <a:rect l="l" t="t" r="r" b="b"/>
              <a:pathLst>
                <a:path w="189" h="189" extrusionOk="0">
                  <a:moveTo>
                    <a:pt x="94" y="1"/>
                  </a:moveTo>
                  <a:cubicBezTo>
                    <a:pt x="43" y="1"/>
                    <a:pt x="1" y="44"/>
                    <a:pt x="1" y="95"/>
                  </a:cubicBezTo>
                  <a:cubicBezTo>
                    <a:pt x="1" y="146"/>
                    <a:pt x="44" y="188"/>
                    <a:pt x="94" y="188"/>
                  </a:cubicBezTo>
                  <a:cubicBezTo>
                    <a:pt x="145" y="188"/>
                    <a:pt x="188" y="145"/>
                    <a:pt x="188" y="95"/>
                  </a:cubicBezTo>
                  <a:cubicBezTo>
                    <a:pt x="188" y="43"/>
                    <a:pt x="145"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9" name="Google Shape;1609;p40"/>
            <p:cNvSpPr/>
            <p:nvPr/>
          </p:nvSpPr>
          <p:spPr>
            <a:xfrm>
              <a:off x="3220025" y="4163143"/>
              <a:ext cx="7994" cy="8076"/>
            </a:xfrm>
            <a:custGeom>
              <a:avLst/>
              <a:gdLst/>
              <a:ahLst/>
              <a:cxnLst/>
              <a:rect l="l" t="t" r="r" b="b"/>
              <a:pathLst>
                <a:path w="187" h="189" extrusionOk="0">
                  <a:moveTo>
                    <a:pt x="94" y="0"/>
                  </a:moveTo>
                  <a:cubicBezTo>
                    <a:pt x="42" y="0"/>
                    <a:pt x="1" y="43"/>
                    <a:pt x="1" y="94"/>
                  </a:cubicBezTo>
                  <a:cubicBezTo>
                    <a:pt x="1" y="146"/>
                    <a:pt x="42" y="188"/>
                    <a:pt x="94" y="188"/>
                  </a:cubicBezTo>
                  <a:cubicBezTo>
                    <a:pt x="146" y="188"/>
                    <a:pt x="187" y="146"/>
                    <a:pt x="187" y="94"/>
                  </a:cubicBezTo>
                  <a:cubicBezTo>
                    <a:pt x="187" y="43"/>
                    <a:pt x="146"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0" name="Google Shape;1610;p40"/>
            <p:cNvSpPr/>
            <p:nvPr/>
          </p:nvSpPr>
          <p:spPr>
            <a:xfrm>
              <a:off x="3207713" y="4511392"/>
              <a:ext cx="8294" cy="7991"/>
            </a:xfrm>
            <a:custGeom>
              <a:avLst/>
              <a:gdLst/>
              <a:ahLst/>
              <a:cxnLst/>
              <a:rect l="l" t="t" r="r" b="b"/>
              <a:pathLst>
                <a:path w="194" h="187" extrusionOk="0">
                  <a:moveTo>
                    <a:pt x="92" y="0"/>
                  </a:moveTo>
                  <a:cubicBezTo>
                    <a:pt x="42" y="0"/>
                    <a:pt x="0" y="49"/>
                    <a:pt x="4" y="98"/>
                  </a:cubicBezTo>
                  <a:cubicBezTo>
                    <a:pt x="6" y="152"/>
                    <a:pt x="51" y="186"/>
                    <a:pt x="102" y="186"/>
                  </a:cubicBezTo>
                  <a:cubicBezTo>
                    <a:pt x="154" y="186"/>
                    <a:pt x="194" y="137"/>
                    <a:pt x="191" y="88"/>
                  </a:cubicBezTo>
                  <a:cubicBezTo>
                    <a:pt x="188" y="34"/>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1" name="Google Shape;1611;p40"/>
            <p:cNvSpPr/>
            <p:nvPr/>
          </p:nvSpPr>
          <p:spPr>
            <a:xfrm>
              <a:off x="3225582" y="4721666"/>
              <a:ext cx="8336" cy="8076"/>
            </a:xfrm>
            <a:custGeom>
              <a:avLst/>
              <a:gdLst/>
              <a:ahLst/>
              <a:cxnLst/>
              <a:rect l="l" t="t" r="r" b="b"/>
              <a:pathLst>
                <a:path w="195" h="189" extrusionOk="0">
                  <a:moveTo>
                    <a:pt x="92" y="1"/>
                  </a:moveTo>
                  <a:cubicBezTo>
                    <a:pt x="42" y="1"/>
                    <a:pt x="1" y="50"/>
                    <a:pt x="4" y="99"/>
                  </a:cubicBezTo>
                  <a:cubicBezTo>
                    <a:pt x="7" y="153"/>
                    <a:pt x="52" y="188"/>
                    <a:pt x="103" y="188"/>
                  </a:cubicBezTo>
                  <a:cubicBezTo>
                    <a:pt x="154" y="188"/>
                    <a:pt x="194" y="138"/>
                    <a:pt x="192" y="89"/>
                  </a:cubicBezTo>
                  <a:cubicBezTo>
                    <a:pt x="188" y="36"/>
                    <a:pt x="144"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2" name="Google Shape;1612;p40"/>
            <p:cNvSpPr/>
            <p:nvPr/>
          </p:nvSpPr>
          <p:spPr>
            <a:xfrm>
              <a:off x="3222974" y="4734998"/>
              <a:ext cx="8294" cy="8033"/>
            </a:xfrm>
            <a:custGeom>
              <a:avLst/>
              <a:gdLst/>
              <a:ahLst/>
              <a:cxnLst/>
              <a:rect l="l" t="t" r="r" b="b"/>
              <a:pathLst>
                <a:path w="194" h="188" extrusionOk="0">
                  <a:moveTo>
                    <a:pt x="92" y="1"/>
                  </a:moveTo>
                  <a:cubicBezTo>
                    <a:pt x="40" y="1"/>
                    <a:pt x="0" y="50"/>
                    <a:pt x="2" y="99"/>
                  </a:cubicBezTo>
                  <a:cubicBezTo>
                    <a:pt x="6" y="153"/>
                    <a:pt x="50" y="187"/>
                    <a:pt x="102" y="187"/>
                  </a:cubicBezTo>
                  <a:cubicBezTo>
                    <a:pt x="152" y="187"/>
                    <a:pt x="193" y="138"/>
                    <a:pt x="190" y="89"/>
                  </a:cubicBezTo>
                  <a:cubicBezTo>
                    <a:pt x="188" y="35"/>
                    <a:pt x="143"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3" name="Google Shape;1613;p40"/>
            <p:cNvSpPr/>
            <p:nvPr/>
          </p:nvSpPr>
          <p:spPr>
            <a:xfrm>
              <a:off x="3234987" y="4730084"/>
              <a:ext cx="8294" cy="7991"/>
            </a:xfrm>
            <a:custGeom>
              <a:avLst/>
              <a:gdLst/>
              <a:ahLst/>
              <a:cxnLst/>
              <a:rect l="l" t="t" r="r" b="b"/>
              <a:pathLst>
                <a:path w="194" h="187" extrusionOk="0">
                  <a:moveTo>
                    <a:pt x="92" y="0"/>
                  </a:moveTo>
                  <a:cubicBezTo>
                    <a:pt x="40" y="0"/>
                    <a:pt x="0" y="49"/>
                    <a:pt x="4" y="99"/>
                  </a:cubicBezTo>
                  <a:cubicBezTo>
                    <a:pt x="6" y="152"/>
                    <a:pt x="51" y="187"/>
                    <a:pt x="102" y="187"/>
                  </a:cubicBezTo>
                  <a:cubicBezTo>
                    <a:pt x="154" y="187"/>
                    <a:pt x="194" y="137"/>
                    <a:pt x="190" y="88"/>
                  </a:cubicBezTo>
                  <a:cubicBezTo>
                    <a:pt x="188" y="35"/>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4" name="Google Shape;1614;p40"/>
            <p:cNvSpPr/>
            <p:nvPr/>
          </p:nvSpPr>
          <p:spPr>
            <a:xfrm>
              <a:off x="3399788" y="4562198"/>
              <a:ext cx="8293" cy="7991"/>
            </a:xfrm>
            <a:custGeom>
              <a:avLst/>
              <a:gdLst/>
              <a:ahLst/>
              <a:cxnLst/>
              <a:rect l="l" t="t" r="r" b="b"/>
              <a:pathLst>
                <a:path w="194" h="187" extrusionOk="0">
                  <a:moveTo>
                    <a:pt x="92" y="0"/>
                  </a:moveTo>
                  <a:cubicBezTo>
                    <a:pt x="41" y="0"/>
                    <a:pt x="0" y="49"/>
                    <a:pt x="4" y="99"/>
                  </a:cubicBezTo>
                  <a:cubicBezTo>
                    <a:pt x="6" y="152"/>
                    <a:pt x="50" y="187"/>
                    <a:pt x="102" y="187"/>
                  </a:cubicBezTo>
                  <a:cubicBezTo>
                    <a:pt x="153" y="187"/>
                    <a:pt x="193" y="137"/>
                    <a:pt x="191" y="88"/>
                  </a:cubicBezTo>
                  <a:cubicBezTo>
                    <a:pt x="188" y="35"/>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5" name="Google Shape;1615;p40"/>
            <p:cNvSpPr/>
            <p:nvPr/>
          </p:nvSpPr>
          <p:spPr>
            <a:xfrm>
              <a:off x="3405560" y="4575316"/>
              <a:ext cx="8293" cy="8033"/>
            </a:xfrm>
            <a:custGeom>
              <a:avLst/>
              <a:gdLst/>
              <a:ahLst/>
              <a:cxnLst/>
              <a:rect l="l" t="t" r="r" b="b"/>
              <a:pathLst>
                <a:path w="194" h="188" extrusionOk="0">
                  <a:moveTo>
                    <a:pt x="92" y="1"/>
                  </a:moveTo>
                  <a:cubicBezTo>
                    <a:pt x="41" y="1"/>
                    <a:pt x="0" y="50"/>
                    <a:pt x="3" y="99"/>
                  </a:cubicBezTo>
                  <a:cubicBezTo>
                    <a:pt x="6" y="153"/>
                    <a:pt x="52" y="187"/>
                    <a:pt x="102" y="187"/>
                  </a:cubicBezTo>
                  <a:cubicBezTo>
                    <a:pt x="153" y="187"/>
                    <a:pt x="193" y="138"/>
                    <a:pt x="191" y="89"/>
                  </a:cubicBezTo>
                  <a:cubicBezTo>
                    <a:pt x="188" y="35"/>
                    <a:pt x="143"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6" name="Google Shape;1616;p40"/>
            <p:cNvSpPr/>
            <p:nvPr/>
          </p:nvSpPr>
          <p:spPr>
            <a:xfrm>
              <a:off x="3222290" y="4855369"/>
              <a:ext cx="8122" cy="8033"/>
            </a:xfrm>
            <a:custGeom>
              <a:avLst/>
              <a:gdLst/>
              <a:ahLst/>
              <a:cxnLst/>
              <a:rect l="l" t="t" r="r" b="b"/>
              <a:pathLst>
                <a:path w="190" h="188" extrusionOk="0">
                  <a:moveTo>
                    <a:pt x="93" y="0"/>
                  </a:moveTo>
                  <a:cubicBezTo>
                    <a:pt x="41" y="0"/>
                    <a:pt x="0" y="47"/>
                    <a:pt x="1" y="96"/>
                  </a:cubicBezTo>
                  <a:cubicBezTo>
                    <a:pt x="4" y="149"/>
                    <a:pt x="47" y="188"/>
                    <a:pt x="99" y="188"/>
                  </a:cubicBezTo>
                  <a:cubicBezTo>
                    <a:pt x="149" y="188"/>
                    <a:pt x="190" y="141"/>
                    <a:pt x="189" y="90"/>
                  </a:cubicBezTo>
                  <a:cubicBezTo>
                    <a:pt x="187" y="38"/>
                    <a:pt x="143"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7" name="Google Shape;1617;p40"/>
            <p:cNvSpPr/>
            <p:nvPr/>
          </p:nvSpPr>
          <p:spPr>
            <a:xfrm>
              <a:off x="3268161" y="5128456"/>
              <a:ext cx="8208" cy="8033"/>
            </a:xfrm>
            <a:custGeom>
              <a:avLst/>
              <a:gdLst/>
              <a:ahLst/>
              <a:cxnLst/>
              <a:rect l="l" t="t" r="r" b="b"/>
              <a:pathLst>
                <a:path w="192" h="188" extrusionOk="0">
                  <a:moveTo>
                    <a:pt x="94" y="0"/>
                  </a:moveTo>
                  <a:cubicBezTo>
                    <a:pt x="42" y="0"/>
                    <a:pt x="1" y="47"/>
                    <a:pt x="3" y="96"/>
                  </a:cubicBezTo>
                  <a:cubicBezTo>
                    <a:pt x="5" y="149"/>
                    <a:pt x="49" y="188"/>
                    <a:pt x="99" y="188"/>
                  </a:cubicBezTo>
                  <a:cubicBezTo>
                    <a:pt x="151" y="188"/>
                    <a:pt x="192" y="141"/>
                    <a:pt x="191" y="90"/>
                  </a:cubicBezTo>
                  <a:cubicBezTo>
                    <a:pt x="188" y="38"/>
                    <a:pt x="144"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8" name="Google Shape;1618;p40"/>
            <p:cNvSpPr/>
            <p:nvPr/>
          </p:nvSpPr>
          <p:spPr>
            <a:xfrm>
              <a:off x="3255336" y="5123457"/>
              <a:ext cx="8122" cy="8033"/>
            </a:xfrm>
            <a:custGeom>
              <a:avLst/>
              <a:gdLst/>
              <a:ahLst/>
              <a:cxnLst/>
              <a:rect l="l" t="t" r="r" b="b"/>
              <a:pathLst>
                <a:path w="190" h="188" extrusionOk="0">
                  <a:moveTo>
                    <a:pt x="92" y="0"/>
                  </a:moveTo>
                  <a:cubicBezTo>
                    <a:pt x="41" y="0"/>
                    <a:pt x="0" y="47"/>
                    <a:pt x="1" y="96"/>
                  </a:cubicBezTo>
                  <a:cubicBezTo>
                    <a:pt x="4" y="149"/>
                    <a:pt x="47" y="188"/>
                    <a:pt x="98" y="188"/>
                  </a:cubicBezTo>
                  <a:cubicBezTo>
                    <a:pt x="149" y="188"/>
                    <a:pt x="190" y="141"/>
                    <a:pt x="189" y="91"/>
                  </a:cubicBezTo>
                  <a:cubicBezTo>
                    <a:pt x="187" y="38"/>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9" name="Google Shape;1619;p40"/>
            <p:cNvSpPr/>
            <p:nvPr/>
          </p:nvSpPr>
          <p:spPr>
            <a:xfrm>
              <a:off x="3266024" y="5114056"/>
              <a:ext cx="8165" cy="8033"/>
            </a:xfrm>
            <a:custGeom>
              <a:avLst/>
              <a:gdLst/>
              <a:ahLst/>
              <a:cxnLst/>
              <a:rect l="l" t="t" r="r" b="b"/>
              <a:pathLst>
                <a:path w="191" h="188" extrusionOk="0">
                  <a:moveTo>
                    <a:pt x="93" y="1"/>
                  </a:moveTo>
                  <a:cubicBezTo>
                    <a:pt x="42" y="1"/>
                    <a:pt x="1" y="48"/>
                    <a:pt x="2" y="97"/>
                  </a:cubicBezTo>
                  <a:cubicBezTo>
                    <a:pt x="4" y="149"/>
                    <a:pt x="49" y="187"/>
                    <a:pt x="99" y="187"/>
                  </a:cubicBezTo>
                  <a:cubicBezTo>
                    <a:pt x="149" y="187"/>
                    <a:pt x="190" y="140"/>
                    <a:pt x="189" y="91"/>
                  </a:cubicBezTo>
                  <a:cubicBezTo>
                    <a:pt x="187" y="39"/>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0" name="Google Shape;1620;p40"/>
            <p:cNvSpPr/>
            <p:nvPr/>
          </p:nvSpPr>
          <p:spPr>
            <a:xfrm>
              <a:off x="3367982" y="4924377"/>
              <a:ext cx="8208" cy="8076"/>
            </a:xfrm>
            <a:custGeom>
              <a:avLst/>
              <a:gdLst/>
              <a:ahLst/>
              <a:cxnLst/>
              <a:rect l="l" t="t" r="r" b="b"/>
              <a:pathLst>
                <a:path w="192" h="189" extrusionOk="0">
                  <a:moveTo>
                    <a:pt x="93" y="1"/>
                  </a:moveTo>
                  <a:cubicBezTo>
                    <a:pt x="42" y="1"/>
                    <a:pt x="1" y="48"/>
                    <a:pt x="3" y="98"/>
                  </a:cubicBezTo>
                  <a:cubicBezTo>
                    <a:pt x="5" y="151"/>
                    <a:pt x="49" y="188"/>
                    <a:pt x="99" y="188"/>
                  </a:cubicBezTo>
                  <a:cubicBezTo>
                    <a:pt x="151" y="188"/>
                    <a:pt x="192" y="141"/>
                    <a:pt x="190" y="92"/>
                  </a:cubicBezTo>
                  <a:cubicBezTo>
                    <a:pt x="187" y="40"/>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1" name="Google Shape;1621;p40"/>
            <p:cNvSpPr/>
            <p:nvPr/>
          </p:nvSpPr>
          <p:spPr>
            <a:xfrm>
              <a:off x="3139313" y="5025733"/>
              <a:ext cx="8165" cy="8033"/>
            </a:xfrm>
            <a:custGeom>
              <a:avLst/>
              <a:gdLst/>
              <a:ahLst/>
              <a:cxnLst/>
              <a:rect l="l" t="t" r="r" b="b"/>
              <a:pathLst>
                <a:path w="191" h="188" extrusionOk="0">
                  <a:moveTo>
                    <a:pt x="92" y="0"/>
                  </a:moveTo>
                  <a:cubicBezTo>
                    <a:pt x="42" y="0"/>
                    <a:pt x="1" y="47"/>
                    <a:pt x="2" y="96"/>
                  </a:cubicBezTo>
                  <a:cubicBezTo>
                    <a:pt x="4" y="149"/>
                    <a:pt x="48" y="188"/>
                    <a:pt x="98" y="188"/>
                  </a:cubicBezTo>
                  <a:cubicBezTo>
                    <a:pt x="149" y="188"/>
                    <a:pt x="191" y="141"/>
                    <a:pt x="189" y="91"/>
                  </a:cubicBezTo>
                  <a:cubicBezTo>
                    <a:pt x="187" y="38"/>
                    <a:pt x="144"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2" name="Google Shape;1622;p40"/>
            <p:cNvSpPr/>
            <p:nvPr/>
          </p:nvSpPr>
          <p:spPr>
            <a:xfrm>
              <a:off x="3060824" y="5097690"/>
              <a:ext cx="8165" cy="8076"/>
            </a:xfrm>
            <a:custGeom>
              <a:avLst/>
              <a:gdLst/>
              <a:ahLst/>
              <a:cxnLst/>
              <a:rect l="l" t="t" r="r" b="b"/>
              <a:pathLst>
                <a:path w="191" h="189" extrusionOk="0">
                  <a:moveTo>
                    <a:pt x="97" y="1"/>
                  </a:moveTo>
                  <a:cubicBezTo>
                    <a:pt x="47" y="1"/>
                    <a:pt x="3" y="40"/>
                    <a:pt x="1" y="92"/>
                  </a:cubicBezTo>
                  <a:cubicBezTo>
                    <a:pt x="0" y="141"/>
                    <a:pt x="40" y="188"/>
                    <a:pt x="92" y="188"/>
                  </a:cubicBezTo>
                  <a:cubicBezTo>
                    <a:pt x="143" y="188"/>
                    <a:pt x="187" y="149"/>
                    <a:pt x="189" y="98"/>
                  </a:cubicBezTo>
                  <a:cubicBezTo>
                    <a:pt x="190" y="48"/>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3" name="Google Shape;1623;p40"/>
            <p:cNvSpPr/>
            <p:nvPr/>
          </p:nvSpPr>
          <p:spPr>
            <a:xfrm>
              <a:off x="3049922" y="5106835"/>
              <a:ext cx="8165" cy="7991"/>
            </a:xfrm>
            <a:custGeom>
              <a:avLst/>
              <a:gdLst/>
              <a:ahLst/>
              <a:cxnLst/>
              <a:rect l="l" t="t" r="r" b="b"/>
              <a:pathLst>
                <a:path w="191" h="187" extrusionOk="0">
                  <a:moveTo>
                    <a:pt x="99" y="1"/>
                  </a:moveTo>
                  <a:cubicBezTo>
                    <a:pt x="47" y="1"/>
                    <a:pt x="3" y="38"/>
                    <a:pt x="1" y="91"/>
                  </a:cubicBezTo>
                  <a:cubicBezTo>
                    <a:pt x="0" y="140"/>
                    <a:pt x="41" y="187"/>
                    <a:pt x="92" y="187"/>
                  </a:cubicBezTo>
                  <a:cubicBezTo>
                    <a:pt x="143" y="187"/>
                    <a:pt x="188" y="148"/>
                    <a:pt x="189" y="97"/>
                  </a:cubicBezTo>
                  <a:cubicBezTo>
                    <a:pt x="190" y="47"/>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4" name="Google Shape;1624;p40"/>
            <p:cNvSpPr/>
            <p:nvPr/>
          </p:nvSpPr>
          <p:spPr>
            <a:xfrm>
              <a:off x="3012089" y="5350310"/>
              <a:ext cx="8165" cy="8076"/>
            </a:xfrm>
            <a:custGeom>
              <a:avLst/>
              <a:gdLst/>
              <a:ahLst/>
              <a:cxnLst/>
              <a:rect l="l" t="t" r="r" b="b"/>
              <a:pathLst>
                <a:path w="191" h="189" extrusionOk="0">
                  <a:moveTo>
                    <a:pt x="97" y="1"/>
                  </a:moveTo>
                  <a:cubicBezTo>
                    <a:pt x="46" y="1"/>
                    <a:pt x="3" y="39"/>
                    <a:pt x="1" y="91"/>
                  </a:cubicBezTo>
                  <a:cubicBezTo>
                    <a:pt x="0" y="141"/>
                    <a:pt x="40" y="188"/>
                    <a:pt x="92" y="188"/>
                  </a:cubicBezTo>
                  <a:cubicBezTo>
                    <a:pt x="143" y="188"/>
                    <a:pt x="187" y="149"/>
                    <a:pt x="188" y="97"/>
                  </a:cubicBezTo>
                  <a:cubicBezTo>
                    <a:pt x="190" y="47"/>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5" name="Google Shape;1625;p40"/>
            <p:cNvSpPr/>
            <p:nvPr/>
          </p:nvSpPr>
          <p:spPr>
            <a:xfrm>
              <a:off x="2998622" y="5345396"/>
              <a:ext cx="8165" cy="8033"/>
            </a:xfrm>
            <a:custGeom>
              <a:avLst/>
              <a:gdLst/>
              <a:ahLst/>
              <a:cxnLst/>
              <a:rect l="l" t="t" r="r" b="b"/>
              <a:pathLst>
                <a:path w="191" h="188" extrusionOk="0">
                  <a:moveTo>
                    <a:pt x="98" y="0"/>
                  </a:moveTo>
                  <a:cubicBezTo>
                    <a:pt x="47" y="0"/>
                    <a:pt x="3" y="39"/>
                    <a:pt x="2" y="90"/>
                  </a:cubicBezTo>
                  <a:cubicBezTo>
                    <a:pt x="1" y="141"/>
                    <a:pt x="41" y="188"/>
                    <a:pt x="92" y="188"/>
                  </a:cubicBezTo>
                  <a:cubicBezTo>
                    <a:pt x="144" y="188"/>
                    <a:pt x="187" y="149"/>
                    <a:pt x="188"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6" name="Google Shape;1626;p40"/>
            <p:cNvSpPr/>
            <p:nvPr/>
          </p:nvSpPr>
          <p:spPr>
            <a:xfrm>
              <a:off x="3010250" y="5334628"/>
              <a:ext cx="8165" cy="8033"/>
            </a:xfrm>
            <a:custGeom>
              <a:avLst/>
              <a:gdLst/>
              <a:ahLst/>
              <a:cxnLst/>
              <a:rect l="l" t="t" r="r" b="b"/>
              <a:pathLst>
                <a:path w="191" h="188" extrusionOk="0">
                  <a:moveTo>
                    <a:pt x="99" y="0"/>
                  </a:moveTo>
                  <a:cubicBezTo>
                    <a:pt x="48" y="0"/>
                    <a:pt x="4" y="39"/>
                    <a:pt x="2" y="91"/>
                  </a:cubicBezTo>
                  <a:cubicBezTo>
                    <a:pt x="1" y="141"/>
                    <a:pt x="42" y="188"/>
                    <a:pt x="94" y="188"/>
                  </a:cubicBezTo>
                  <a:cubicBezTo>
                    <a:pt x="144" y="188"/>
                    <a:pt x="188" y="149"/>
                    <a:pt x="190" y="97"/>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7" name="Google Shape;1627;p40"/>
            <p:cNvSpPr/>
            <p:nvPr/>
          </p:nvSpPr>
          <p:spPr>
            <a:xfrm>
              <a:off x="3182447" y="5238657"/>
              <a:ext cx="8165" cy="8033"/>
            </a:xfrm>
            <a:custGeom>
              <a:avLst/>
              <a:gdLst/>
              <a:ahLst/>
              <a:cxnLst/>
              <a:rect l="l" t="t" r="r" b="b"/>
              <a:pathLst>
                <a:path w="191" h="188" extrusionOk="0">
                  <a:moveTo>
                    <a:pt x="97" y="1"/>
                  </a:moveTo>
                  <a:cubicBezTo>
                    <a:pt x="46" y="1"/>
                    <a:pt x="3" y="38"/>
                    <a:pt x="1" y="91"/>
                  </a:cubicBezTo>
                  <a:cubicBezTo>
                    <a:pt x="0" y="140"/>
                    <a:pt x="40" y="187"/>
                    <a:pt x="92" y="187"/>
                  </a:cubicBezTo>
                  <a:cubicBezTo>
                    <a:pt x="143" y="187"/>
                    <a:pt x="187" y="148"/>
                    <a:pt x="188" y="97"/>
                  </a:cubicBezTo>
                  <a:cubicBezTo>
                    <a:pt x="190" y="48"/>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8" name="Google Shape;1628;p40"/>
            <p:cNvSpPr/>
            <p:nvPr/>
          </p:nvSpPr>
          <p:spPr>
            <a:xfrm>
              <a:off x="2834676" y="5262885"/>
              <a:ext cx="8208" cy="8076"/>
            </a:xfrm>
            <a:custGeom>
              <a:avLst/>
              <a:gdLst/>
              <a:ahLst/>
              <a:cxnLst/>
              <a:rect l="l" t="t" r="r" b="b"/>
              <a:pathLst>
                <a:path w="192" h="189" extrusionOk="0">
                  <a:moveTo>
                    <a:pt x="99" y="1"/>
                  </a:moveTo>
                  <a:cubicBezTo>
                    <a:pt x="47" y="1"/>
                    <a:pt x="4" y="40"/>
                    <a:pt x="3" y="92"/>
                  </a:cubicBezTo>
                  <a:cubicBezTo>
                    <a:pt x="1" y="143"/>
                    <a:pt x="43" y="188"/>
                    <a:pt x="93" y="188"/>
                  </a:cubicBezTo>
                  <a:cubicBezTo>
                    <a:pt x="145" y="188"/>
                    <a:pt x="188" y="150"/>
                    <a:pt x="189" y="98"/>
                  </a:cubicBezTo>
                  <a:cubicBezTo>
                    <a:pt x="192" y="48"/>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9" name="Google Shape;1629;p40"/>
            <p:cNvSpPr/>
            <p:nvPr/>
          </p:nvSpPr>
          <p:spPr>
            <a:xfrm>
              <a:off x="2817491" y="5267841"/>
              <a:ext cx="8122" cy="8033"/>
            </a:xfrm>
            <a:custGeom>
              <a:avLst/>
              <a:gdLst/>
              <a:ahLst/>
              <a:cxnLst/>
              <a:rect l="l" t="t" r="r" b="b"/>
              <a:pathLst>
                <a:path w="190" h="188" extrusionOk="0">
                  <a:moveTo>
                    <a:pt x="98" y="0"/>
                  </a:moveTo>
                  <a:cubicBezTo>
                    <a:pt x="47" y="0"/>
                    <a:pt x="4" y="39"/>
                    <a:pt x="1" y="91"/>
                  </a:cubicBezTo>
                  <a:cubicBezTo>
                    <a:pt x="0" y="142"/>
                    <a:pt x="41" y="188"/>
                    <a:pt x="93" y="188"/>
                  </a:cubicBezTo>
                  <a:cubicBezTo>
                    <a:pt x="143" y="188"/>
                    <a:pt x="188" y="149"/>
                    <a:pt x="189" y="98"/>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0" name="Google Shape;1630;p40"/>
            <p:cNvSpPr/>
            <p:nvPr/>
          </p:nvSpPr>
          <p:spPr>
            <a:xfrm>
              <a:off x="2828648" y="5277370"/>
              <a:ext cx="8165" cy="7991"/>
            </a:xfrm>
            <a:custGeom>
              <a:avLst/>
              <a:gdLst/>
              <a:ahLst/>
              <a:cxnLst/>
              <a:rect l="l" t="t" r="r" b="b"/>
              <a:pathLst>
                <a:path w="191" h="187" extrusionOk="0">
                  <a:moveTo>
                    <a:pt x="99" y="0"/>
                  </a:moveTo>
                  <a:cubicBezTo>
                    <a:pt x="48" y="0"/>
                    <a:pt x="3" y="39"/>
                    <a:pt x="2" y="91"/>
                  </a:cubicBezTo>
                  <a:cubicBezTo>
                    <a:pt x="1" y="141"/>
                    <a:pt x="42" y="187"/>
                    <a:pt x="92" y="187"/>
                  </a:cubicBezTo>
                  <a:cubicBezTo>
                    <a:pt x="144" y="187"/>
                    <a:pt x="188" y="149"/>
                    <a:pt x="190" y="96"/>
                  </a:cubicBezTo>
                  <a:cubicBezTo>
                    <a:pt x="191" y="46"/>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1" name="Google Shape;1631;p40"/>
            <p:cNvSpPr/>
            <p:nvPr/>
          </p:nvSpPr>
          <p:spPr>
            <a:xfrm>
              <a:off x="2880632" y="5467519"/>
              <a:ext cx="8165" cy="8076"/>
            </a:xfrm>
            <a:custGeom>
              <a:avLst/>
              <a:gdLst/>
              <a:ahLst/>
              <a:cxnLst/>
              <a:rect l="l" t="t" r="r" b="b"/>
              <a:pathLst>
                <a:path w="191" h="189" extrusionOk="0">
                  <a:moveTo>
                    <a:pt x="99" y="1"/>
                  </a:moveTo>
                  <a:cubicBezTo>
                    <a:pt x="47" y="1"/>
                    <a:pt x="3" y="40"/>
                    <a:pt x="2" y="91"/>
                  </a:cubicBezTo>
                  <a:cubicBezTo>
                    <a:pt x="0" y="143"/>
                    <a:pt x="42" y="188"/>
                    <a:pt x="92" y="188"/>
                  </a:cubicBezTo>
                  <a:cubicBezTo>
                    <a:pt x="143" y="188"/>
                    <a:pt x="188" y="149"/>
                    <a:pt x="189" y="98"/>
                  </a:cubicBezTo>
                  <a:cubicBezTo>
                    <a:pt x="190" y="46"/>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2" name="Google Shape;1632;p40"/>
            <p:cNvSpPr/>
            <p:nvPr/>
          </p:nvSpPr>
          <p:spPr>
            <a:xfrm>
              <a:off x="2674107" y="5394536"/>
              <a:ext cx="8165" cy="8033"/>
            </a:xfrm>
            <a:custGeom>
              <a:avLst/>
              <a:gdLst/>
              <a:ahLst/>
              <a:cxnLst/>
              <a:rect l="l" t="t" r="r" b="b"/>
              <a:pathLst>
                <a:path w="191" h="188" extrusionOk="0">
                  <a:moveTo>
                    <a:pt x="99" y="0"/>
                  </a:moveTo>
                  <a:cubicBezTo>
                    <a:pt x="47" y="0"/>
                    <a:pt x="4" y="39"/>
                    <a:pt x="1" y="91"/>
                  </a:cubicBezTo>
                  <a:cubicBezTo>
                    <a:pt x="0" y="141"/>
                    <a:pt x="41" y="188"/>
                    <a:pt x="93" y="188"/>
                  </a:cubicBezTo>
                  <a:cubicBezTo>
                    <a:pt x="143" y="188"/>
                    <a:pt x="188" y="149"/>
                    <a:pt x="189" y="96"/>
                  </a:cubicBezTo>
                  <a:cubicBezTo>
                    <a:pt x="190" y="46"/>
                    <a:pt x="149"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3" name="Google Shape;1633;p40"/>
            <p:cNvSpPr/>
            <p:nvPr/>
          </p:nvSpPr>
          <p:spPr>
            <a:xfrm>
              <a:off x="2673808" y="5380307"/>
              <a:ext cx="8208" cy="8076"/>
            </a:xfrm>
            <a:custGeom>
              <a:avLst/>
              <a:gdLst/>
              <a:ahLst/>
              <a:cxnLst/>
              <a:rect l="l" t="t" r="r" b="b"/>
              <a:pathLst>
                <a:path w="192" h="189" extrusionOk="0">
                  <a:moveTo>
                    <a:pt x="99" y="1"/>
                  </a:moveTo>
                  <a:cubicBezTo>
                    <a:pt x="47" y="1"/>
                    <a:pt x="4" y="39"/>
                    <a:pt x="3" y="91"/>
                  </a:cubicBezTo>
                  <a:cubicBezTo>
                    <a:pt x="0" y="142"/>
                    <a:pt x="43" y="188"/>
                    <a:pt x="93" y="188"/>
                  </a:cubicBezTo>
                  <a:cubicBezTo>
                    <a:pt x="144" y="188"/>
                    <a:pt x="188" y="149"/>
                    <a:pt x="189" y="98"/>
                  </a:cubicBezTo>
                  <a:cubicBezTo>
                    <a:pt x="191" y="46"/>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4" name="Google Shape;1634;p40"/>
            <p:cNvSpPr/>
            <p:nvPr/>
          </p:nvSpPr>
          <p:spPr>
            <a:xfrm>
              <a:off x="2567189" y="5301555"/>
              <a:ext cx="8080" cy="8033"/>
            </a:xfrm>
            <a:custGeom>
              <a:avLst/>
              <a:gdLst/>
              <a:ahLst/>
              <a:cxnLst/>
              <a:rect l="l" t="t" r="r" b="b"/>
              <a:pathLst>
                <a:path w="189" h="188" extrusionOk="0">
                  <a:moveTo>
                    <a:pt x="94" y="0"/>
                  </a:moveTo>
                  <a:cubicBezTo>
                    <a:pt x="43" y="0"/>
                    <a:pt x="0" y="44"/>
                    <a:pt x="0" y="94"/>
                  </a:cubicBezTo>
                  <a:cubicBezTo>
                    <a:pt x="0" y="146"/>
                    <a:pt x="44" y="188"/>
                    <a:pt x="94" y="188"/>
                  </a:cubicBezTo>
                  <a:cubicBezTo>
                    <a:pt x="146" y="188"/>
                    <a:pt x="188" y="144"/>
                    <a:pt x="188" y="94"/>
                  </a:cubicBezTo>
                  <a:cubicBezTo>
                    <a:pt x="188" y="43"/>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5" name="Google Shape;1635;p40"/>
            <p:cNvSpPr/>
            <p:nvPr/>
          </p:nvSpPr>
          <p:spPr>
            <a:xfrm>
              <a:off x="2362075" y="5359583"/>
              <a:ext cx="8037" cy="8076"/>
            </a:xfrm>
            <a:custGeom>
              <a:avLst/>
              <a:gdLst/>
              <a:ahLst/>
              <a:cxnLst/>
              <a:rect l="l" t="t" r="r" b="b"/>
              <a:pathLst>
                <a:path w="188" h="189" extrusionOk="0">
                  <a:moveTo>
                    <a:pt x="94" y="1"/>
                  </a:moveTo>
                  <a:cubicBezTo>
                    <a:pt x="43" y="1"/>
                    <a:pt x="0" y="43"/>
                    <a:pt x="0" y="95"/>
                  </a:cubicBezTo>
                  <a:cubicBezTo>
                    <a:pt x="0" y="146"/>
                    <a:pt x="43" y="188"/>
                    <a:pt x="94" y="188"/>
                  </a:cubicBezTo>
                  <a:cubicBezTo>
                    <a:pt x="146" y="188"/>
                    <a:pt x="188" y="146"/>
                    <a:pt x="188" y="95"/>
                  </a:cubicBezTo>
                  <a:cubicBezTo>
                    <a:pt x="188" y="43"/>
                    <a:pt x="146"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6" name="Google Shape;1636;p40"/>
            <p:cNvSpPr/>
            <p:nvPr/>
          </p:nvSpPr>
          <p:spPr>
            <a:xfrm>
              <a:off x="2364041" y="5348045"/>
              <a:ext cx="8037" cy="8076"/>
            </a:xfrm>
            <a:custGeom>
              <a:avLst/>
              <a:gdLst/>
              <a:ahLst/>
              <a:cxnLst/>
              <a:rect l="l" t="t" r="r" b="b"/>
              <a:pathLst>
                <a:path w="188" h="189" extrusionOk="0">
                  <a:moveTo>
                    <a:pt x="94" y="1"/>
                  </a:moveTo>
                  <a:cubicBezTo>
                    <a:pt x="44" y="1"/>
                    <a:pt x="0" y="44"/>
                    <a:pt x="0" y="95"/>
                  </a:cubicBezTo>
                  <a:cubicBezTo>
                    <a:pt x="0" y="146"/>
                    <a:pt x="44" y="188"/>
                    <a:pt x="94" y="188"/>
                  </a:cubicBezTo>
                  <a:cubicBezTo>
                    <a:pt x="145" y="188"/>
                    <a:pt x="188" y="145"/>
                    <a:pt x="188" y="95"/>
                  </a:cubicBezTo>
                  <a:cubicBezTo>
                    <a:pt x="188" y="43"/>
                    <a:pt x="144"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7" name="Google Shape;1637;p40"/>
            <p:cNvSpPr/>
            <p:nvPr/>
          </p:nvSpPr>
          <p:spPr>
            <a:xfrm>
              <a:off x="2374088" y="5354754"/>
              <a:ext cx="8037" cy="8076"/>
            </a:xfrm>
            <a:custGeom>
              <a:avLst/>
              <a:gdLst/>
              <a:ahLst/>
              <a:cxnLst/>
              <a:rect l="l" t="t" r="r" b="b"/>
              <a:pathLst>
                <a:path w="188" h="189" extrusionOk="0">
                  <a:moveTo>
                    <a:pt x="95" y="1"/>
                  </a:moveTo>
                  <a:cubicBezTo>
                    <a:pt x="43" y="1"/>
                    <a:pt x="1" y="44"/>
                    <a:pt x="1" y="94"/>
                  </a:cubicBezTo>
                  <a:cubicBezTo>
                    <a:pt x="1" y="146"/>
                    <a:pt x="43" y="188"/>
                    <a:pt x="95" y="188"/>
                  </a:cubicBezTo>
                  <a:cubicBezTo>
                    <a:pt x="145" y="188"/>
                    <a:pt x="187" y="145"/>
                    <a:pt x="187" y="94"/>
                  </a:cubicBezTo>
                  <a:cubicBezTo>
                    <a:pt x="187" y="43"/>
                    <a:pt x="145" y="1"/>
                    <a:pt x="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8" name="Google Shape;1638;p40"/>
            <p:cNvSpPr/>
            <p:nvPr/>
          </p:nvSpPr>
          <p:spPr>
            <a:xfrm>
              <a:off x="2547781" y="5464442"/>
              <a:ext cx="8080" cy="8076"/>
            </a:xfrm>
            <a:custGeom>
              <a:avLst/>
              <a:gdLst/>
              <a:ahLst/>
              <a:cxnLst/>
              <a:rect l="l" t="t" r="r" b="b"/>
              <a:pathLst>
                <a:path w="189" h="189" extrusionOk="0">
                  <a:moveTo>
                    <a:pt x="94" y="1"/>
                  </a:moveTo>
                  <a:cubicBezTo>
                    <a:pt x="43" y="1"/>
                    <a:pt x="1" y="43"/>
                    <a:pt x="1" y="94"/>
                  </a:cubicBezTo>
                  <a:cubicBezTo>
                    <a:pt x="1" y="146"/>
                    <a:pt x="43" y="188"/>
                    <a:pt x="94" y="188"/>
                  </a:cubicBezTo>
                  <a:cubicBezTo>
                    <a:pt x="146" y="188"/>
                    <a:pt x="188" y="146"/>
                    <a:pt x="188" y="94"/>
                  </a:cubicBezTo>
                  <a:cubicBezTo>
                    <a:pt x="188" y="43"/>
                    <a:pt x="146"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9" name="Google Shape;1639;p40"/>
            <p:cNvSpPr/>
            <p:nvPr/>
          </p:nvSpPr>
          <p:spPr>
            <a:xfrm>
              <a:off x="2324925" y="5200242"/>
              <a:ext cx="8122" cy="8076"/>
            </a:xfrm>
            <a:custGeom>
              <a:avLst/>
              <a:gdLst/>
              <a:ahLst/>
              <a:cxnLst/>
              <a:rect l="l" t="t" r="r" b="b"/>
              <a:pathLst>
                <a:path w="190" h="189" extrusionOk="0">
                  <a:moveTo>
                    <a:pt x="96" y="1"/>
                  </a:moveTo>
                  <a:cubicBezTo>
                    <a:pt x="45" y="1"/>
                    <a:pt x="2" y="40"/>
                    <a:pt x="0" y="92"/>
                  </a:cubicBezTo>
                  <a:cubicBezTo>
                    <a:pt x="0" y="143"/>
                    <a:pt x="40" y="188"/>
                    <a:pt x="92" y="188"/>
                  </a:cubicBezTo>
                  <a:cubicBezTo>
                    <a:pt x="143" y="188"/>
                    <a:pt x="187" y="148"/>
                    <a:pt x="188" y="97"/>
                  </a:cubicBezTo>
                  <a:cubicBezTo>
                    <a:pt x="189" y="47"/>
                    <a:pt x="148"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0" name="Google Shape;1640;p40"/>
            <p:cNvSpPr/>
            <p:nvPr/>
          </p:nvSpPr>
          <p:spPr>
            <a:xfrm>
              <a:off x="2313340" y="5191184"/>
              <a:ext cx="8122" cy="7991"/>
            </a:xfrm>
            <a:custGeom>
              <a:avLst/>
              <a:gdLst/>
              <a:ahLst/>
              <a:cxnLst/>
              <a:rect l="l" t="t" r="r" b="b"/>
              <a:pathLst>
                <a:path w="190" h="187" extrusionOk="0">
                  <a:moveTo>
                    <a:pt x="96" y="0"/>
                  </a:moveTo>
                  <a:cubicBezTo>
                    <a:pt x="46" y="0"/>
                    <a:pt x="2" y="39"/>
                    <a:pt x="2" y="92"/>
                  </a:cubicBezTo>
                  <a:cubicBezTo>
                    <a:pt x="0" y="142"/>
                    <a:pt x="42" y="187"/>
                    <a:pt x="92" y="187"/>
                  </a:cubicBezTo>
                  <a:cubicBezTo>
                    <a:pt x="143" y="187"/>
                    <a:pt x="187" y="148"/>
                    <a:pt x="188" y="95"/>
                  </a:cubicBezTo>
                  <a:cubicBezTo>
                    <a:pt x="189" y="45"/>
                    <a:pt x="148"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1" name="Google Shape;1641;p40"/>
            <p:cNvSpPr/>
            <p:nvPr/>
          </p:nvSpPr>
          <p:spPr>
            <a:xfrm>
              <a:off x="2311630" y="5204900"/>
              <a:ext cx="8122" cy="8076"/>
            </a:xfrm>
            <a:custGeom>
              <a:avLst/>
              <a:gdLst/>
              <a:ahLst/>
              <a:cxnLst/>
              <a:rect l="l" t="t" r="r" b="b"/>
              <a:pathLst>
                <a:path w="190" h="189" extrusionOk="0">
                  <a:moveTo>
                    <a:pt x="96" y="1"/>
                  </a:moveTo>
                  <a:cubicBezTo>
                    <a:pt x="45" y="1"/>
                    <a:pt x="2" y="41"/>
                    <a:pt x="0" y="92"/>
                  </a:cubicBezTo>
                  <a:cubicBezTo>
                    <a:pt x="0" y="142"/>
                    <a:pt x="40" y="188"/>
                    <a:pt x="92" y="188"/>
                  </a:cubicBezTo>
                  <a:cubicBezTo>
                    <a:pt x="143" y="188"/>
                    <a:pt x="187" y="149"/>
                    <a:pt x="188" y="97"/>
                  </a:cubicBezTo>
                  <a:cubicBezTo>
                    <a:pt x="189" y="46"/>
                    <a:pt x="148"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2" name="Google Shape;1642;p40"/>
            <p:cNvSpPr/>
            <p:nvPr/>
          </p:nvSpPr>
          <p:spPr>
            <a:xfrm>
              <a:off x="2211509" y="5354498"/>
              <a:ext cx="8122" cy="8033"/>
            </a:xfrm>
            <a:custGeom>
              <a:avLst/>
              <a:gdLst/>
              <a:ahLst/>
              <a:cxnLst/>
              <a:rect l="l" t="t" r="r" b="b"/>
              <a:pathLst>
                <a:path w="190" h="188" extrusionOk="0">
                  <a:moveTo>
                    <a:pt x="97" y="1"/>
                  </a:moveTo>
                  <a:cubicBezTo>
                    <a:pt x="45" y="1"/>
                    <a:pt x="2" y="40"/>
                    <a:pt x="1" y="92"/>
                  </a:cubicBezTo>
                  <a:cubicBezTo>
                    <a:pt x="1" y="143"/>
                    <a:pt x="41" y="187"/>
                    <a:pt x="92" y="187"/>
                  </a:cubicBezTo>
                  <a:cubicBezTo>
                    <a:pt x="144" y="187"/>
                    <a:pt x="187" y="148"/>
                    <a:pt x="188" y="96"/>
                  </a:cubicBezTo>
                  <a:cubicBezTo>
                    <a:pt x="189" y="45"/>
                    <a:pt x="148"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3" name="Google Shape;1643;p40"/>
            <p:cNvSpPr/>
            <p:nvPr/>
          </p:nvSpPr>
          <p:spPr>
            <a:xfrm>
              <a:off x="2126993" y="5124952"/>
              <a:ext cx="8122" cy="8033"/>
            </a:xfrm>
            <a:custGeom>
              <a:avLst/>
              <a:gdLst/>
              <a:ahLst/>
              <a:cxnLst/>
              <a:rect l="l" t="t" r="r" b="b"/>
              <a:pathLst>
                <a:path w="190" h="188" extrusionOk="0">
                  <a:moveTo>
                    <a:pt x="97" y="1"/>
                  </a:moveTo>
                  <a:cubicBezTo>
                    <a:pt x="46" y="1"/>
                    <a:pt x="2" y="40"/>
                    <a:pt x="2" y="92"/>
                  </a:cubicBezTo>
                  <a:cubicBezTo>
                    <a:pt x="1" y="143"/>
                    <a:pt x="42" y="187"/>
                    <a:pt x="92" y="187"/>
                  </a:cubicBezTo>
                  <a:cubicBezTo>
                    <a:pt x="143" y="187"/>
                    <a:pt x="188" y="148"/>
                    <a:pt x="188" y="96"/>
                  </a:cubicBezTo>
                  <a:cubicBezTo>
                    <a:pt x="189" y="45"/>
                    <a:pt x="148"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4" name="Google Shape;1644;p40"/>
            <p:cNvSpPr/>
            <p:nvPr/>
          </p:nvSpPr>
          <p:spPr>
            <a:xfrm>
              <a:off x="2114980" y="5131233"/>
              <a:ext cx="8037" cy="8033"/>
            </a:xfrm>
            <a:custGeom>
              <a:avLst/>
              <a:gdLst/>
              <a:ahLst/>
              <a:cxnLst/>
              <a:rect l="l" t="t" r="r" b="b"/>
              <a:pathLst>
                <a:path w="188" h="188" extrusionOk="0">
                  <a:moveTo>
                    <a:pt x="96" y="0"/>
                  </a:moveTo>
                  <a:cubicBezTo>
                    <a:pt x="45" y="0"/>
                    <a:pt x="1" y="40"/>
                    <a:pt x="0" y="92"/>
                  </a:cubicBezTo>
                  <a:cubicBezTo>
                    <a:pt x="0" y="142"/>
                    <a:pt x="40" y="188"/>
                    <a:pt x="92" y="188"/>
                  </a:cubicBezTo>
                  <a:cubicBezTo>
                    <a:pt x="143" y="188"/>
                    <a:pt x="187" y="149"/>
                    <a:pt x="188" y="96"/>
                  </a:cubicBezTo>
                  <a:cubicBezTo>
                    <a:pt x="188" y="46"/>
                    <a:pt x="148"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5" name="Google Shape;1645;p40"/>
            <p:cNvSpPr/>
            <p:nvPr/>
          </p:nvSpPr>
          <p:spPr>
            <a:xfrm>
              <a:off x="2121863" y="5008641"/>
              <a:ext cx="8037" cy="8033"/>
            </a:xfrm>
            <a:custGeom>
              <a:avLst/>
              <a:gdLst/>
              <a:ahLst/>
              <a:cxnLst/>
              <a:rect l="l" t="t" r="r" b="b"/>
              <a:pathLst>
                <a:path w="188" h="188" extrusionOk="0">
                  <a:moveTo>
                    <a:pt x="94" y="0"/>
                  </a:moveTo>
                  <a:cubicBezTo>
                    <a:pt x="43" y="0"/>
                    <a:pt x="0" y="44"/>
                    <a:pt x="0" y="95"/>
                  </a:cubicBezTo>
                  <a:cubicBezTo>
                    <a:pt x="0" y="147"/>
                    <a:pt x="44" y="188"/>
                    <a:pt x="95" y="188"/>
                  </a:cubicBezTo>
                  <a:cubicBezTo>
                    <a:pt x="147" y="188"/>
                    <a:pt x="188" y="144"/>
                    <a:pt x="188" y="94"/>
                  </a:cubicBezTo>
                  <a:cubicBezTo>
                    <a:pt x="188" y="43"/>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6" name="Google Shape;1646;p40"/>
            <p:cNvSpPr/>
            <p:nvPr/>
          </p:nvSpPr>
          <p:spPr>
            <a:xfrm>
              <a:off x="1875238" y="4842891"/>
              <a:ext cx="8080" cy="8076"/>
            </a:xfrm>
            <a:custGeom>
              <a:avLst/>
              <a:gdLst/>
              <a:ahLst/>
              <a:cxnLst/>
              <a:rect l="l" t="t" r="r" b="b"/>
              <a:pathLst>
                <a:path w="189" h="189" extrusionOk="0">
                  <a:moveTo>
                    <a:pt x="93" y="1"/>
                  </a:moveTo>
                  <a:cubicBezTo>
                    <a:pt x="43" y="1"/>
                    <a:pt x="1" y="44"/>
                    <a:pt x="1" y="94"/>
                  </a:cubicBezTo>
                  <a:cubicBezTo>
                    <a:pt x="1" y="146"/>
                    <a:pt x="44" y="188"/>
                    <a:pt x="96" y="188"/>
                  </a:cubicBezTo>
                  <a:cubicBezTo>
                    <a:pt x="146" y="188"/>
                    <a:pt x="188" y="145"/>
                    <a:pt x="188" y="93"/>
                  </a:cubicBezTo>
                  <a:cubicBezTo>
                    <a:pt x="188" y="42"/>
                    <a:pt x="145"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7" name="Google Shape;1647;p40"/>
            <p:cNvSpPr/>
            <p:nvPr/>
          </p:nvSpPr>
          <p:spPr>
            <a:xfrm>
              <a:off x="1888020" y="4837037"/>
              <a:ext cx="7994" cy="8033"/>
            </a:xfrm>
            <a:custGeom>
              <a:avLst/>
              <a:gdLst/>
              <a:ahLst/>
              <a:cxnLst/>
              <a:rect l="l" t="t" r="r" b="b"/>
              <a:pathLst>
                <a:path w="187" h="188" extrusionOk="0">
                  <a:moveTo>
                    <a:pt x="93" y="0"/>
                  </a:moveTo>
                  <a:cubicBezTo>
                    <a:pt x="41" y="0"/>
                    <a:pt x="0" y="44"/>
                    <a:pt x="0" y="95"/>
                  </a:cubicBezTo>
                  <a:cubicBezTo>
                    <a:pt x="0" y="146"/>
                    <a:pt x="42" y="188"/>
                    <a:pt x="94" y="188"/>
                  </a:cubicBezTo>
                  <a:cubicBezTo>
                    <a:pt x="145" y="188"/>
                    <a:pt x="186" y="144"/>
                    <a:pt x="186" y="93"/>
                  </a:cubicBezTo>
                  <a:cubicBezTo>
                    <a:pt x="186" y="43"/>
                    <a:pt x="144"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8" name="Google Shape;1648;p40"/>
            <p:cNvSpPr/>
            <p:nvPr/>
          </p:nvSpPr>
          <p:spPr>
            <a:xfrm>
              <a:off x="1888448" y="4849942"/>
              <a:ext cx="8037" cy="7991"/>
            </a:xfrm>
            <a:custGeom>
              <a:avLst/>
              <a:gdLst/>
              <a:ahLst/>
              <a:cxnLst/>
              <a:rect l="l" t="t" r="r" b="b"/>
              <a:pathLst>
                <a:path w="188" h="187" extrusionOk="0">
                  <a:moveTo>
                    <a:pt x="93" y="0"/>
                  </a:moveTo>
                  <a:cubicBezTo>
                    <a:pt x="43" y="0"/>
                    <a:pt x="0" y="42"/>
                    <a:pt x="0" y="94"/>
                  </a:cubicBezTo>
                  <a:cubicBezTo>
                    <a:pt x="0" y="145"/>
                    <a:pt x="44" y="187"/>
                    <a:pt x="95" y="187"/>
                  </a:cubicBezTo>
                  <a:cubicBezTo>
                    <a:pt x="146" y="187"/>
                    <a:pt x="188" y="144"/>
                    <a:pt x="188" y="93"/>
                  </a:cubicBezTo>
                  <a:cubicBezTo>
                    <a:pt x="188" y="41"/>
                    <a:pt x="144"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9" name="Google Shape;1649;p40"/>
            <p:cNvSpPr/>
            <p:nvPr/>
          </p:nvSpPr>
          <p:spPr>
            <a:xfrm>
              <a:off x="1945391" y="5025904"/>
              <a:ext cx="8080" cy="8076"/>
            </a:xfrm>
            <a:custGeom>
              <a:avLst/>
              <a:gdLst/>
              <a:ahLst/>
              <a:cxnLst/>
              <a:rect l="l" t="t" r="r" b="b"/>
              <a:pathLst>
                <a:path w="189" h="189" extrusionOk="0">
                  <a:moveTo>
                    <a:pt x="94" y="1"/>
                  </a:moveTo>
                  <a:cubicBezTo>
                    <a:pt x="43" y="1"/>
                    <a:pt x="1" y="44"/>
                    <a:pt x="1" y="96"/>
                  </a:cubicBezTo>
                  <a:cubicBezTo>
                    <a:pt x="1" y="146"/>
                    <a:pt x="44" y="189"/>
                    <a:pt x="95" y="189"/>
                  </a:cubicBezTo>
                  <a:cubicBezTo>
                    <a:pt x="147" y="189"/>
                    <a:pt x="188" y="145"/>
                    <a:pt x="188" y="94"/>
                  </a:cubicBezTo>
                  <a:cubicBezTo>
                    <a:pt x="188" y="43"/>
                    <a:pt x="145"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0" name="Google Shape;1650;p40"/>
            <p:cNvSpPr/>
            <p:nvPr/>
          </p:nvSpPr>
          <p:spPr>
            <a:xfrm>
              <a:off x="2048546" y="4834516"/>
              <a:ext cx="8037" cy="8076"/>
            </a:xfrm>
            <a:custGeom>
              <a:avLst/>
              <a:gdLst/>
              <a:ahLst/>
              <a:cxnLst/>
              <a:rect l="l" t="t" r="r" b="b"/>
              <a:pathLst>
                <a:path w="188" h="189" extrusionOk="0">
                  <a:moveTo>
                    <a:pt x="93" y="1"/>
                  </a:moveTo>
                  <a:cubicBezTo>
                    <a:pt x="43" y="1"/>
                    <a:pt x="0" y="44"/>
                    <a:pt x="0" y="96"/>
                  </a:cubicBezTo>
                  <a:cubicBezTo>
                    <a:pt x="0" y="146"/>
                    <a:pt x="44" y="189"/>
                    <a:pt x="95" y="189"/>
                  </a:cubicBezTo>
                  <a:cubicBezTo>
                    <a:pt x="145" y="189"/>
                    <a:pt x="188" y="145"/>
                    <a:pt x="188" y="94"/>
                  </a:cubicBezTo>
                  <a:cubicBezTo>
                    <a:pt x="188" y="43"/>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1" name="Google Shape;1651;p40"/>
            <p:cNvSpPr/>
            <p:nvPr/>
          </p:nvSpPr>
          <p:spPr>
            <a:xfrm>
              <a:off x="2043587" y="4820287"/>
              <a:ext cx="8080" cy="7991"/>
            </a:xfrm>
            <a:custGeom>
              <a:avLst/>
              <a:gdLst/>
              <a:ahLst/>
              <a:cxnLst/>
              <a:rect l="l" t="t" r="r" b="b"/>
              <a:pathLst>
                <a:path w="189" h="187" extrusionOk="0">
                  <a:moveTo>
                    <a:pt x="93" y="0"/>
                  </a:moveTo>
                  <a:cubicBezTo>
                    <a:pt x="43" y="0"/>
                    <a:pt x="1" y="42"/>
                    <a:pt x="1" y="94"/>
                  </a:cubicBezTo>
                  <a:cubicBezTo>
                    <a:pt x="1" y="145"/>
                    <a:pt x="44" y="186"/>
                    <a:pt x="96" y="186"/>
                  </a:cubicBezTo>
                  <a:cubicBezTo>
                    <a:pt x="146" y="186"/>
                    <a:pt x="188" y="144"/>
                    <a:pt x="188" y="93"/>
                  </a:cubicBezTo>
                  <a:cubicBezTo>
                    <a:pt x="188"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2" name="Google Shape;1652;p40"/>
            <p:cNvSpPr/>
            <p:nvPr/>
          </p:nvSpPr>
          <p:spPr>
            <a:xfrm>
              <a:off x="2022768" y="4662485"/>
              <a:ext cx="8122" cy="8076"/>
            </a:xfrm>
            <a:custGeom>
              <a:avLst/>
              <a:gdLst/>
              <a:ahLst/>
              <a:cxnLst/>
              <a:rect l="l" t="t" r="r" b="b"/>
              <a:pathLst>
                <a:path w="190" h="189" extrusionOk="0">
                  <a:moveTo>
                    <a:pt x="96" y="1"/>
                  </a:moveTo>
                  <a:cubicBezTo>
                    <a:pt x="44" y="1"/>
                    <a:pt x="2" y="43"/>
                    <a:pt x="2" y="95"/>
                  </a:cubicBezTo>
                  <a:cubicBezTo>
                    <a:pt x="1" y="145"/>
                    <a:pt x="43" y="188"/>
                    <a:pt x="94" y="188"/>
                  </a:cubicBezTo>
                  <a:cubicBezTo>
                    <a:pt x="146" y="188"/>
                    <a:pt x="188" y="147"/>
                    <a:pt x="188" y="96"/>
                  </a:cubicBezTo>
                  <a:cubicBezTo>
                    <a:pt x="189" y="45"/>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3" name="Google Shape;1653;p40"/>
            <p:cNvSpPr/>
            <p:nvPr/>
          </p:nvSpPr>
          <p:spPr>
            <a:xfrm>
              <a:off x="2022469" y="4647872"/>
              <a:ext cx="8122" cy="8076"/>
            </a:xfrm>
            <a:custGeom>
              <a:avLst/>
              <a:gdLst/>
              <a:ahLst/>
              <a:cxnLst/>
              <a:rect l="l" t="t" r="r" b="b"/>
              <a:pathLst>
                <a:path w="190" h="189" extrusionOk="0">
                  <a:moveTo>
                    <a:pt x="96" y="1"/>
                  </a:moveTo>
                  <a:cubicBezTo>
                    <a:pt x="44" y="1"/>
                    <a:pt x="2" y="43"/>
                    <a:pt x="2" y="95"/>
                  </a:cubicBezTo>
                  <a:cubicBezTo>
                    <a:pt x="1" y="145"/>
                    <a:pt x="43" y="188"/>
                    <a:pt x="95" y="188"/>
                  </a:cubicBezTo>
                  <a:cubicBezTo>
                    <a:pt x="146" y="188"/>
                    <a:pt x="188" y="147"/>
                    <a:pt x="188" y="96"/>
                  </a:cubicBezTo>
                  <a:cubicBezTo>
                    <a:pt x="189" y="46"/>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4" name="Google Shape;1654;p40"/>
            <p:cNvSpPr/>
            <p:nvPr/>
          </p:nvSpPr>
          <p:spPr>
            <a:xfrm>
              <a:off x="2011568" y="4654922"/>
              <a:ext cx="8122" cy="7991"/>
            </a:xfrm>
            <a:custGeom>
              <a:avLst/>
              <a:gdLst/>
              <a:ahLst/>
              <a:cxnLst/>
              <a:rect l="l" t="t" r="r" b="b"/>
              <a:pathLst>
                <a:path w="190" h="187" extrusionOk="0">
                  <a:moveTo>
                    <a:pt x="96" y="1"/>
                  </a:moveTo>
                  <a:cubicBezTo>
                    <a:pt x="45" y="1"/>
                    <a:pt x="3" y="42"/>
                    <a:pt x="2" y="93"/>
                  </a:cubicBezTo>
                  <a:cubicBezTo>
                    <a:pt x="1" y="144"/>
                    <a:pt x="43" y="187"/>
                    <a:pt x="95" y="187"/>
                  </a:cubicBezTo>
                  <a:cubicBezTo>
                    <a:pt x="146" y="187"/>
                    <a:pt x="188" y="146"/>
                    <a:pt x="189" y="94"/>
                  </a:cubicBezTo>
                  <a:cubicBezTo>
                    <a:pt x="189" y="44"/>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5" name="Google Shape;1655;p40"/>
            <p:cNvSpPr/>
            <p:nvPr/>
          </p:nvSpPr>
          <p:spPr>
            <a:xfrm>
              <a:off x="1801836" y="4640693"/>
              <a:ext cx="8208" cy="8076"/>
            </a:xfrm>
            <a:custGeom>
              <a:avLst/>
              <a:gdLst/>
              <a:ahLst/>
              <a:cxnLst/>
              <a:rect l="l" t="t" r="r" b="b"/>
              <a:pathLst>
                <a:path w="192" h="189" extrusionOk="0">
                  <a:moveTo>
                    <a:pt x="100" y="1"/>
                  </a:moveTo>
                  <a:cubicBezTo>
                    <a:pt x="48" y="1"/>
                    <a:pt x="5" y="37"/>
                    <a:pt x="2" y="90"/>
                  </a:cubicBezTo>
                  <a:cubicBezTo>
                    <a:pt x="0" y="139"/>
                    <a:pt x="40" y="188"/>
                    <a:pt x="92" y="188"/>
                  </a:cubicBezTo>
                  <a:cubicBezTo>
                    <a:pt x="142" y="188"/>
                    <a:pt x="187" y="152"/>
                    <a:pt x="189" y="99"/>
                  </a:cubicBezTo>
                  <a:cubicBezTo>
                    <a:pt x="191" y="50"/>
                    <a:pt x="151"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6" name="Google Shape;1656;p40"/>
            <p:cNvSpPr/>
            <p:nvPr/>
          </p:nvSpPr>
          <p:spPr>
            <a:xfrm>
              <a:off x="1815345" y="4644966"/>
              <a:ext cx="8251" cy="8033"/>
            </a:xfrm>
            <a:custGeom>
              <a:avLst/>
              <a:gdLst/>
              <a:ahLst/>
              <a:cxnLst/>
              <a:rect l="l" t="t" r="r" b="b"/>
              <a:pathLst>
                <a:path w="193" h="188" extrusionOk="0">
                  <a:moveTo>
                    <a:pt x="102" y="0"/>
                  </a:moveTo>
                  <a:cubicBezTo>
                    <a:pt x="50" y="0"/>
                    <a:pt x="7" y="37"/>
                    <a:pt x="3" y="89"/>
                  </a:cubicBezTo>
                  <a:cubicBezTo>
                    <a:pt x="1" y="139"/>
                    <a:pt x="41" y="188"/>
                    <a:pt x="92" y="188"/>
                  </a:cubicBezTo>
                  <a:cubicBezTo>
                    <a:pt x="144" y="188"/>
                    <a:pt x="187" y="151"/>
                    <a:pt x="191" y="99"/>
                  </a:cubicBezTo>
                  <a:cubicBezTo>
                    <a:pt x="193" y="49"/>
                    <a:pt x="152"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7" name="Google Shape;1657;p40"/>
            <p:cNvSpPr/>
            <p:nvPr/>
          </p:nvSpPr>
          <p:spPr>
            <a:xfrm>
              <a:off x="1931839" y="4416745"/>
              <a:ext cx="8208" cy="7991"/>
            </a:xfrm>
            <a:custGeom>
              <a:avLst/>
              <a:gdLst/>
              <a:ahLst/>
              <a:cxnLst/>
              <a:rect l="l" t="t" r="r" b="b"/>
              <a:pathLst>
                <a:path w="192" h="187" extrusionOk="0">
                  <a:moveTo>
                    <a:pt x="100" y="0"/>
                  </a:moveTo>
                  <a:cubicBezTo>
                    <a:pt x="50" y="0"/>
                    <a:pt x="5" y="37"/>
                    <a:pt x="3" y="89"/>
                  </a:cubicBezTo>
                  <a:cubicBezTo>
                    <a:pt x="1" y="138"/>
                    <a:pt x="41" y="187"/>
                    <a:pt x="92" y="187"/>
                  </a:cubicBezTo>
                  <a:cubicBezTo>
                    <a:pt x="144" y="187"/>
                    <a:pt x="187" y="150"/>
                    <a:pt x="191" y="97"/>
                  </a:cubicBezTo>
                  <a:cubicBezTo>
                    <a:pt x="192" y="49"/>
                    <a:pt x="152"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8" name="Google Shape;1658;p40"/>
            <p:cNvSpPr/>
            <p:nvPr/>
          </p:nvSpPr>
          <p:spPr>
            <a:xfrm>
              <a:off x="2153198" y="4308980"/>
              <a:ext cx="8208" cy="8076"/>
            </a:xfrm>
            <a:custGeom>
              <a:avLst/>
              <a:gdLst/>
              <a:ahLst/>
              <a:cxnLst/>
              <a:rect l="l" t="t" r="r" b="b"/>
              <a:pathLst>
                <a:path w="192" h="189" extrusionOk="0">
                  <a:moveTo>
                    <a:pt x="100" y="1"/>
                  </a:moveTo>
                  <a:cubicBezTo>
                    <a:pt x="48" y="1"/>
                    <a:pt x="5" y="37"/>
                    <a:pt x="3" y="90"/>
                  </a:cubicBezTo>
                  <a:cubicBezTo>
                    <a:pt x="0" y="139"/>
                    <a:pt x="40" y="188"/>
                    <a:pt x="92" y="188"/>
                  </a:cubicBezTo>
                  <a:cubicBezTo>
                    <a:pt x="142" y="188"/>
                    <a:pt x="187" y="152"/>
                    <a:pt x="189" y="99"/>
                  </a:cubicBezTo>
                  <a:cubicBezTo>
                    <a:pt x="191" y="50"/>
                    <a:pt x="151"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9" name="Google Shape;1659;p40"/>
            <p:cNvSpPr/>
            <p:nvPr/>
          </p:nvSpPr>
          <p:spPr>
            <a:xfrm>
              <a:off x="2159782" y="4298383"/>
              <a:ext cx="8251" cy="8076"/>
            </a:xfrm>
            <a:custGeom>
              <a:avLst/>
              <a:gdLst/>
              <a:ahLst/>
              <a:cxnLst/>
              <a:rect l="l" t="t" r="r" b="b"/>
              <a:pathLst>
                <a:path w="193" h="189" extrusionOk="0">
                  <a:moveTo>
                    <a:pt x="101" y="1"/>
                  </a:moveTo>
                  <a:cubicBezTo>
                    <a:pt x="50" y="1"/>
                    <a:pt x="7" y="37"/>
                    <a:pt x="4" y="90"/>
                  </a:cubicBezTo>
                  <a:cubicBezTo>
                    <a:pt x="1" y="139"/>
                    <a:pt x="42" y="188"/>
                    <a:pt x="92" y="188"/>
                  </a:cubicBezTo>
                  <a:cubicBezTo>
                    <a:pt x="144" y="188"/>
                    <a:pt x="188" y="152"/>
                    <a:pt x="191" y="99"/>
                  </a:cubicBezTo>
                  <a:cubicBezTo>
                    <a:pt x="193" y="50"/>
                    <a:pt x="153" y="1"/>
                    <a:pt x="1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0" name="Google Shape;1660;p40"/>
            <p:cNvSpPr/>
            <p:nvPr/>
          </p:nvSpPr>
          <p:spPr>
            <a:xfrm>
              <a:off x="2146401" y="4299067"/>
              <a:ext cx="8251" cy="8033"/>
            </a:xfrm>
            <a:custGeom>
              <a:avLst/>
              <a:gdLst/>
              <a:ahLst/>
              <a:cxnLst/>
              <a:rect l="l" t="t" r="r" b="b"/>
              <a:pathLst>
                <a:path w="193" h="188" extrusionOk="0">
                  <a:moveTo>
                    <a:pt x="101" y="1"/>
                  </a:moveTo>
                  <a:cubicBezTo>
                    <a:pt x="50" y="1"/>
                    <a:pt x="6" y="37"/>
                    <a:pt x="3" y="90"/>
                  </a:cubicBezTo>
                  <a:cubicBezTo>
                    <a:pt x="0" y="139"/>
                    <a:pt x="42" y="187"/>
                    <a:pt x="92" y="187"/>
                  </a:cubicBezTo>
                  <a:cubicBezTo>
                    <a:pt x="143" y="187"/>
                    <a:pt x="188" y="150"/>
                    <a:pt x="190" y="98"/>
                  </a:cubicBezTo>
                  <a:cubicBezTo>
                    <a:pt x="193" y="50"/>
                    <a:pt x="153" y="1"/>
                    <a:pt x="1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1" name="Google Shape;1661;p40"/>
            <p:cNvSpPr/>
            <p:nvPr/>
          </p:nvSpPr>
          <p:spPr>
            <a:xfrm>
              <a:off x="2002077" y="4268942"/>
              <a:ext cx="8294" cy="8033"/>
            </a:xfrm>
            <a:custGeom>
              <a:avLst/>
              <a:gdLst/>
              <a:ahLst/>
              <a:cxnLst/>
              <a:rect l="l" t="t" r="r" b="b"/>
              <a:pathLst>
                <a:path w="194" h="188" extrusionOk="0">
                  <a:moveTo>
                    <a:pt x="102" y="0"/>
                  </a:moveTo>
                  <a:cubicBezTo>
                    <a:pt x="50" y="0"/>
                    <a:pt x="7" y="37"/>
                    <a:pt x="3" y="89"/>
                  </a:cubicBezTo>
                  <a:cubicBezTo>
                    <a:pt x="1" y="138"/>
                    <a:pt x="41" y="188"/>
                    <a:pt x="92" y="188"/>
                  </a:cubicBezTo>
                  <a:cubicBezTo>
                    <a:pt x="144" y="188"/>
                    <a:pt x="187" y="151"/>
                    <a:pt x="191" y="98"/>
                  </a:cubicBezTo>
                  <a:cubicBezTo>
                    <a:pt x="193" y="49"/>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2" name="Google Shape;1662;p40"/>
            <p:cNvSpPr/>
            <p:nvPr/>
          </p:nvSpPr>
          <p:spPr>
            <a:xfrm>
              <a:off x="1992843" y="4259285"/>
              <a:ext cx="8208" cy="8076"/>
            </a:xfrm>
            <a:custGeom>
              <a:avLst/>
              <a:gdLst/>
              <a:ahLst/>
              <a:cxnLst/>
              <a:rect l="l" t="t" r="r" b="b"/>
              <a:pathLst>
                <a:path w="192" h="189" extrusionOk="0">
                  <a:moveTo>
                    <a:pt x="100" y="1"/>
                  </a:moveTo>
                  <a:cubicBezTo>
                    <a:pt x="50" y="1"/>
                    <a:pt x="5" y="37"/>
                    <a:pt x="3" y="90"/>
                  </a:cubicBezTo>
                  <a:cubicBezTo>
                    <a:pt x="1" y="139"/>
                    <a:pt x="41" y="188"/>
                    <a:pt x="92" y="188"/>
                  </a:cubicBezTo>
                  <a:cubicBezTo>
                    <a:pt x="143" y="188"/>
                    <a:pt x="187" y="152"/>
                    <a:pt x="190" y="99"/>
                  </a:cubicBezTo>
                  <a:cubicBezTo>
                    <a:pt x="192" y="50"/>
                    <a:pt x="152"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3" name="Google Shape;1663;p40"/>
            <p:cNvSpPr/>
            <p:nvPr/>
          </p:nvSpPr>
          <p:spPr>
            <a:xfrm>
              <a:off x="2166579" y="4125412"/>
              <a:ext cx="8208" cy="8076"/>
            </a:xfrm>
            <a:custGeom>
              <a:avLst/>
              <a:gdLst/>
              <a:ahLst/>
              <a:cxnLst/>
              <a:rect l="l" t="t" r="r" b="b"/>
              <a:pathLst>
                <a:path w="192" h="189" extrusionOk="0">
                  <a:moveTo>
                    <a:pt x="100" y="1"/>
                  </a:moveTo>
                  <a:cubicBezTo>
                    <a:pt x="50" y="1"/>
                    <a:pt x="5" y="37"/>
                    <a:pt x="3" y="90"/>
                  </a:cubicBezTo>
                  <a:cubicBezTo>
                    <a:pt x="1" y="139"/>
                    <a:pt x="41" y="188"/>
                    <a:pt x="92" y="188"/>
                  </a:cubicBezTo>
                  <a:cubicBezTo>
                    <a:pt x="144" y="188"/>
                    <a:pt x="187" y="152"/>
                    <a:pt x="189" y="99"/>
                  </a:cubicBezTo>
                  <a:cubicBezTo>
                    <a:pt x="192" y="50"/>
                    <a:pt x="152"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4" name="Google Shape;1664;p40"/>
            <p:cNvSpPr/>
            <p:nvPr/>
          </p:nvSpPr>
          <p:spPr>
            <a:xfrm>
              <a:off x="2008105" y="4096655"/>
              <a:ext cx="8251" cy="7991"/>
            </a:xfrm>
            <a:custGeom>
              <a:avLst/>
              <a:gdLst/>
              <a:ahLst/>
              <a:cxnLst/>
              <a:rect l="l" t="t" r="r" b="b"/>
              <a:pathLst>
                <a:path w="193" h="187" extrusionOk="0">
                  <a:moveTo>
                    <a:pt x="101" y="0"/>
                  </a:moveTo>
                  <a:cubicBezTo>
                    <a:pt x="50" y="0"/>
                    <a:pt x="6" y="37"/>
                    <a:pt x="3" y="89"/>
                  </a:cubicBezTo>
                  <a:cubicBezTo>
                    <a:pt x="1" y="139"/>
                    <a:pt x="41" y="187"/>
                    <a:pt x="92" y="187"/>
                  </a:cubicBezTo>
                  <a:cubicBezTo>
                    <a:pt x="144" y="187"/>
                    <a:pt x="187" y="150"/>
                    <a:pt x="190" y="97"/>
                  </a:cubicBezTo>
                  <a:cubicBezTo>
                    <a:pt x="193" y="49"/>
                    <a:pt x="153" y="0"/>
                    <a:pt x="1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5" name="Google Shape;1665;p40"/>
            <p:cNvSpPr/>
            <p:nvPr/>
          </p:nvSpPr>
          <p:spPr>
            <a:xfrm>
              <a:off x="3416247" y="4444648"/>
              <a:ext cx="199044" cy="326628"/>
            </a:xfrm>
            <a:custGeom>
              <a:avLst/>
              <a:gdLst/>
              <a:ahLst/>
              <a:cxnLst/>
              <a:rect l="l" t="t" r="r" b="b"/>
              <a:pathLst>
                <a:path w="4656" h="7644" extrusionOk="0">
                  <a:moveTo>
                    <a:pt x="948" y="1"/>
                  </a:moveTo>
                  <a:cubicBezTo>
                    <a:pt x="908" y="1"/>
                    <a:pt x="868" y="26"/>
                    <a:pt x="860" y="87"/>
                  </a:cubicBezTo>
                  <a:cubicBezTo>
                    <a:pt x="456" y="519"/>
                    <a:pt x="402" y="1174"/>
                    <a:pt x="244" y="1726"/>
                  </a:cubicBezTo>
                  <a:cubicBezTo>
                    <a:pt x="0" y="2940"/>
                    <a:pt x="48" y="4198"/>
                    <a:pt x="493" y="5358"/>
                  </a:cubicBezTo>
                  <a:cubicBezTo>
                    <a:pt x="607" y="5777"/>
                    <a:pt x="788" y="6173"/>
                    <a:pt x="966" y="6568"/>
                  </a:cubicBezTo>
                  <a:cubicBezTo>
                    <a:pt x="1143" y="6950"/>
                    <a:pt x="1351" y="7388"/>
                    <a:pt x="1686" y="7643"/>
                  </a:cubicBezTo>
                  <a:cubicBezTo>
                    <a:pt x="1915" y="7620"/>
                    <a:pt x="2093" y="7417"/>
                    <a:pt x="2290" y="7308"/>
                  </a:cubicBezTo>
                  <a:cubicBezTo>
                    <a:pt x="3007" y="6922"/>
                    <a:pt x="3554" y="6287"/>
                    <a:pt x="3979" y="5600"/>
                  </a:cubicBezTo>
                  <a:cubicBezTo>
                    <a:pt x="4274" y="5075"/>
                    <a:pt x="4452" y="4466"/>
                    <a:pt x="4479" y="3857"/>
                  </a:cubicBezTo>
                  <a:cubicBezTo>
                    <a:pt x="4656" y="3799"/>
                    <a:pt x="4561" y="3066"/>
                    <a:pt x="4562" y="2931"/>
                  </a:cubicBezTo>
                  <a:cubicBezTo>
                    <a:pt x="4547" y="1188"/>
                    <a:pt x="2738" y="63"/>
                    <a:pt x="1130" y="63"/>
                  </a:cubicBezTo>
                  <a:cubicBezTo>
                    <a:pt x="1112" y="63"/>
                    <a:pt x="1094" y="63"/>
                    <a:pt x="1076" y="63"/>
                  </a:cubicBezTo>
                  <a:cubicBezTo>
                    <a:pt x="1065" y="64"/>
                    <a:pt x="1056" y="66"/>
                    <a:pt x="1048" y="72"/>
                  </a:cubicBezTo>
                  <a:cubicBezTo>
                    <a:pt x="1034" y="28"/>
                    <a:pt x="990" y="1"/>
                    <a:pt x="94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6" name="Google Shape;1666;p40"/>
            <p:cNvSpPr/>
            <p:nvPr/>
          </p:nvSpPr>
          <p:spPr>
            <a:xfrm>
              <a:off x="3220666" y="4035893"/>
              <a:ext cx="245428" cy="270951"/>
            </a:xfrm>
            <a:custGeom>
              <a:avLst/>
              <a:gdLst/>
              <a:ahLst/>
              <a:cxnLst/>
              <a:rect l="l" t="t" r="r" b="b"/>
              <a:pathLst>
                <a:path w="5741" h="6341" extrusionOk="0">
                  <a:moveTo>
                    <a:pt x="2598" y="1"/>
                  </a:moveTo>
                  <a:cubicBezTo>
                    <a:pt x="1740" y="1"/>
                    <a:pt x="924" y="527"/>
                    <a:pt x="163" y="866"/>
                  </a:cubicBezTo>
                  <a:cubicBezTo>
                    <a:pt x="150" y="862"/>
                    <a:pt x="139" y="859"/>
                    <a:pt x="128" y="859"/>
                  </a:cubicBezTo>
                  <a:cubicBezTo>
                    <a:pt x="27" y="859"/>
                    <a:pt x="0" y="1061"/>
                    <a:pt x="19" y="1155"/>
                  </a:cubicBezTo>
                  <a:cubicBezTo>
                    <a:pt x="369" y="3586"/>
                    <a:pt x="2359" y="5622"/>
                    <a:pt x="4667" y="6331"/>
                  </a:cubicBezTo>
                  <a:cubicBezTo>
                    <a:pt x="4690" y="6337"/>
                    <a:pt x="4713" y="6340"/>
                    <a:pt x="4736" y="6340"/>
                  </a:cubicBezTo>
                  <a:cubicBezTo>
                    <a:pt x="4776" y="6340"/>
                    <a:pt x="4816" y="6333"/>
                    <a:pt x="4854" y="6323"/>
                  </a:cubicBezTo>
                  <a:cubicBezTo>
                    <a:pt x="4919" y="6311"/>
                    <a:pt x="4936" y="6250"/>
                    <a:pt x="4921" y="6202"/>
                  </a:cubicBezTo>
                  <a:cubicBezTo>
                    <a:pt x="4960" y="6175"/>
                    <a:pt x="4993" y="6131"/>
                    <a:pt x="5013" y="6092"/>
                  </a:cubicBezTo>
                  <a:cubicBezTo>
                    <a:pt x="5148" y="5837"/>
                    <a:pt x="5290" y="5602"/>
                    <a:pt x="5408" y="5334"/>
                  </a:cubicBezTo>
                  <a:cubicBezTo>
                    <a:pt x="5505" y="5005"/>
                    <a:pt x="5638" y="4682"/>
                    <a:pt x="5689" y="4342"/>
                  </a:cubicBezTo>
                  <a:cubicBezTo>
                    <a:pt x="5741" y="3904"/>
                    <a:pt x="5669" y="3462"/>
                    <a:pt x="5584" y="3033"/>
                  </a:cubicBezTo>
                  <a:cubicBezTo>
                    <a:pt x="5298" y="1692"/>
                    <a:pt x="4346" y="369"/>
                    <a:pt x="2963" y="34"/>
                  </a:cubicBezTo>
                  <a:cubicBezTo>
                    <a:pt x="2841" y="11"/>
                    <a:pt x="2719" y="1"/>
                    <a:pt x="259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7" name="Google Shape;1667;p40"/>
            <p:cNvSpPr/>
            <p:nvPr/>
          </p:nvSpPr>
          <p:spPr>
            <a:xfrm>
              <a:off x="2892474" y="3749559"/>
              <a:ext cx="309125" cy="229930"/>
            </a:xfrm>
            <a:custGeom>
              <a:avLst/>
              <a:gdLst/>
              <a:ahLst/>
              <a:cxnLst/>
              <a:rect l="l" t="t" r="r" b="b"/>
              <a:pathLst>
                <a:path w="7231" h="5381" extrusionOk="0">
                  <a:moveTo>
                    <a:pt x="3465" y="1"/>
                  </a:moveTo>
                  <a:cubicBezTo>
                    <a:pt x="2754" y="1"/>
                    <a:pt x="2042" y="224"/>
                    <a:pt x="1434" y="590"/>
                  </a:cubicBezTo>
                  <a:cubicBezTo>
                    <a:pt x="948" y="920"/>
                    <a:pt x="328" y="1270"/>
                    <a:pt x="133" y="1851"/>
                  </a:cubicBezTo>
                  <a:cubicBezTo>
                    <a:pt x="121" y="1847"/>
                    <a:pt x="109" y="1844"/>
                    <a:pt x="96" y="1844"/>
                  </a:cubicBezTo>
                  <a:cubicBezTo>
                    <a:pt x="48" y="1844"/>
                    <a:pt x="0" y="1877"/>
                    <a:pt x="1" y="1939"/>
                  </a:cubicBezTo>
                  <a:cubicBezTo>
                    <a:pt x="45" y="2765"/>
                    <a:pt x="687" y="3403"/>
                    <a:pt x="1191" y="4004"/>
                  </a:cubicBezTo>
                  <a:cubicBezTo>
                    <a:pt x="1699" y="4594"/>
                    <a:pt x="2417" y="4923"/>
                    <a:pt x="3164" y="5095"/>
                  </a:cubicBezTo>
                  <a:cubicBezTo>
                    <a:pt x="3652" y="5274"/>
                    <a:pt x="4168" y="5367"/>
                    <a:pt x="4691" y="5373"/>
                  </a:cubicBezTo>
                  <a:cubicBezTo>
                    <a:pt x="4756" y="5378"/>
                    <a:pt x="4821" y="5381"/>
                    <a:pt x="4885" y="5381"/>
                  </a:cubicBezTo>
                  <a:cubicBezTo>
                    <a:pt x="5464" y="5381"/>
                    <a:pt x="6023" y="5190"/>
                    <a:pt x="6573" y="5026"/>
                  </a:cubicBezTo>
                  <a:cubicBezTo>
                    <a:pt x="6776" y="4949"/>
                    <a:pt x="6887" y="4800"/>
                    <a:pt x="7046" y="4676"/>
                  </a:cubicBezTo>
                  <a:cubicBezTo>
                    <a:pt x="7127" y="4625"/>
                    <a:pt x="7083" y="4517"/>
                    <a:pt x="7012" y="4503"/>
                  </a:cubicBezTo>
                  <a:cubicBezTo>
                    <a:pt x="7020" y="4466"/>
                    <a:pt x="7026" y="4430"/>
                    <a:pt x="7031" y="4403"/>
                  </a:cubicBezTo>
                  <a:cubicBezTo>
                    <a:pt x="7230" y="3865"/>
                    <a:pt x="6911" y="3331"/>
                    <a:pt x="6811" y="2803"/>
                  </a:cubicBezTo>
                  <a:cubicBezTo>
                    <a:pt x="6536" y="1897"/>
                    <a:pt x="6103" y="912"/>
                    <a:pt x="5173" y="519"/>
                  </a:cubicBezTo>
                  <a:cubicBezTo>
                    <a:pt x="4710" y="330"/>
                    <a:pt x="4254" y="58"/>
                    <a:pt x="3747" y="13"/>
                  </a:cubicBezTo>
                  <a:cubicBezTo>
                    <a:pt x="3653" y="5"/>
                    <a:pt x="3559" y="1"/>
                    <a:pt x="346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8" name="Google Shape;1668;p40"/>
            <p:cNvSpPr/>
            <p:nvPr/>
          </p:nvSpPr>
          <p:spPr>
            <a:xfrm>
              <a:off x="2522131" y="3622993"/>
              <a:ext cx="302456" cy="165707"/>
            </a:xfrm>
            <a:custGeom>
              <a:avLst/>
              <a:gdLst/>
              <a:ahLst/>
              <a:cxnLst/>
              <a:rect l="l" t="t" r="r" b="b"/>
              <a:pathLst>
                <a:path w="7075" h="3878" extrusionOk="0">
                  <a:moveTo>
                    <a:pt x="3108" y="0"/>
                  </a:moveTo>
                  <a:cubicBezTo>
                    <a:pt x="2740" y="0"/>
                    <a:pt x="2373" y="71"/>
                    <a:pt x="2021" y="236"/>
                  </a:cubicBezTo>
                  <a:cubicBezTo>
                    <a:pt x="1495" y="526"/>
                    <a:pt x="861" y="784"/>
                    <a:pt x="594" y="1361"/>
                  </a:cubicBezTo>
                  <a:cubicBezTo>
                    <a:pt x="336" y="1762"/>
                    <a:pt x="213" y="2216"/>
                    <a:pt x="70" y="2664"/>
                  </a:cubicBezTo>
                  <a:cubicBezTo>
                    <a:pt x="54" y="2700"/>
                    <a:pt x="70" y="2742"/>
                    <a:pt x="100" y="2766"/>
                  </a:cubicBezTo>
                  <a:cubicBezTo>
                    <a:pt x="11" y="2780"/>
                    <a:pt x="0" y="2920"/>
                    <a:pt x="88" y="2947"/>
                  </a:cubicBezTo>
                  <a:cubicBezTo>
                    <a:pt x="217" y="2991"/>
                    <a:pt x="340" y="3066"/>
                    <a:pt x="468" y="3138"/>
                  </a:cubicBezTo>
                  <a:cubicBezTo>
                    <a:pt x="1416" y="3667"/>
                    <a:pt x="2526" y="3857"/>
                    <a:pt x="3606" y="3877"/>
                  </a:cubicBezTo>
                  <a:cubicBezTo>
                    <a:pt x="3645" y="3877"/>
                    <a:pt x="3684" y="3877"/>
                    <a:pt x="3723" y="3877"/>
                  </a:cubicBezTo>
                  <a:cubicBezTo>
                    <a:pt x="4824" y="3877"/>
                    <a:pt x="6012" y="3733"/>
                    <a:pt x="6951" y="3133"/>
                  </a:cubicBezTo>
                  <a:cubicBezTo>
                    <a:pt x="7002" y="3075"/>
                    <a:pt x="7075" y="3021"/>
                    <a:pt x="7054" y="2935"/>
                  </a:cubicBezTo>
                  <a:cubicBezTo>
                    <a:pt x="7004" y="2665"/>
                    <a:pt x="6846" y="2427"/>
                    <a:pt x="6702" y="2198"/>
                  </a:cubicBezTo>
                  <a:cubicBezTo>
                    <a:pt x="6351" y="1730"/>
                    <a:pt x="6008" y="1233"/>
                    <a:pt x="5549" y="868"/>
                  </a:cubicBezTo>
                  <a:cubicBezTo>
                    <a:pt x="4840" y="389"/>
                    <a:pt x="3970" y="0"/>
                    <a:pt x="3108"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9" name="Google Shape;1669;p40"/>
            <p:cNvSpPr/>
            <p:nvPr/>
          </p:nvSpPr>
          <p:spPr>
            <a:xfrm>
              <a:off x="2127762" y="3699522"/>
              <a:ext cx="269026" cy="219974"/>
            </a:xfrm>
            <a:custGeom>
              <a:avLst/>
              <a:gdLst/>
              <a:ahLst/>
              <a:cxnLst/>
              <a:rect l="l" t="t" r="r" b="b"/>
              <a:pathLst>
                <a:path w="6293" h="5148" extrusionOk="0">
                  <a:moveTo>
                    <a:pt x="3636" y="0"/>
                  </a:moveTo>
                  <a:cubicBezTo>
                    <a:pt x="3240" y="0"/>
                    <a:pt x="2845" y="59"/>
                    <a:pt x="2459" y="186"/>
                  </a:cubicBezTo>
                  <a:cubicBezTo>
                    <a:pt x="1964" y="268"/>
                    <a:pt x="1558" y="564"/>
                    <a:pt x="1135" y="808"/>
                  </a:cubicBezTo>
                  <a:cubicBezTo>
                    <a:pt x="792" y="1043"/>
                    <a:pt x="536" y="1399"/>
                    <a:pt x="332" y="1755"/>
                  </a:cubicBezTo>
                  <a:cubicBezTo>
                    <a:pt x="167" y="2103"/>
                    <a:pt x="2" y="2467"/>
                    <a:pt x="1" y="2859"/>
                  </a:cubicBezTo>
                  <a:cubicBezTo>
                    <a:pt x="63" y="3537"/>
                    <a:pt x="192" y="4215"/>
                    <a:pt x="433" y="4853"/>
                  </a:cubicBezTo>
                  <a:cubicBezTo>
                    <a:pt x="444" y="4888"/>
                    <a:pt x="477" y="4911"/>
                    <a:pt x="510" y="4917"/>
                  </a:cubicBezTo>
                  <a:cubicBezTo>
                    <a:pt x="499" y="4928"/>
                    <a:pt x="493" y="4942"/>
                    <a:pt x="488" y="4958"/>
                  </a:cubicBezTo>
                  <a:cubicBezTo>
                    <a:pt x="479" y="5148"/>
                    <a:pt x="912" y="5114"/>
                    <a:pt x="1054" y="5135"/>
                  </a:cubicBezTo>
                  <a:cubicBezTo>
                    <a:pt x="1149" y="5136"/>
                    <a:pt x="1245" y="5137"/>
                    <a:pt x="1341" y="5137"/>
                  </a:cubicBezTo>
                  <a:cubicBezTo>
                    <a:pt x="1940" y="5137"/>
                    <a:pt x="2545" y="5105"/>
                    <a:pt x="3087" y="4828"/>
                  </a:cubicBezTo>
                  <a:cubicBezTo>
                    <a:pt x="4574" y="4170"/>
                    <a:pt x="5865" y="2888"/>
                    <a:pt x="6260" y="1282"/>
                  </a:cubicBezTo>
                  <a:cubicBezTo>
                    <a:pt x="6276" y="1211"/>
                    <a:pt x="6292" y="1137"/>
                    <a:pt x="6286" y="1063"/>
                  </a:cubicBezTo>
                  <a:cubicBezTo>
                    <a:pt x="6283" y="1015"/>
                    <a:pt x="6242" y="974"/>
                    <a:pt x="6192" y="974"/>
                  </a:cubicBezTo>
                  <a:cubicBezTo>
                    <a:pt x="6191" y="974"/>
                    <a:pt x="6190" y="974"/>
                    <a:pt x="6188" y="974"/>
                  </a:cubicBezTo>
                  <a:cubicBezTo>
                    <a:pt x="6182" y="974"/>
                    <a:pt x="6179" y="975"/>
                    <a:pt x="6174" y="977"/>
                  </a:cubicBezTo>
                  <a:cubicBezTo>
                    <a:pt x="6157" y="862"/>
                    <a:pt x="6014" y="796"/>
                    <a:pt x="5922" y="742"/>
                  </a:cubicBezTo>
                  <a:cubicBezTo>
                    <a:pt x="5749" y="627"/>
                    <a:pt x="5595" y="460"/>
                    <a:pt x="5397" y="382"/>
                  </a:cubicBezTo>
                  <a:cubicBezTo>
                    <a:pt x="4836" y="137"/>
                    <a:pt x="4236" y="0"/>
                    <a:pt x="363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0" name="Google Shape;1670;p40"/>
            <p:cNvSpPr/>
            <p:nvPr/>
          </p:nvSpPr>
          <p:spPr>
            <a:xfrm>
              <a:off x="1819364" y="3976327"/>
              <a:ext cx="208876" cy="249116"/>
            </a:xfrm>
            <a:custGeom>
              <a:avLst/>
              <a:gdLst/>
              <a:ahLst/>
              <a:cxnLst/>
              <a:rect l="l" t="t" r="r" b="b"/>
              <a:pathLst>
                <a:path w="4886" h="5830" extrusionOk="0">
                  <a:moveTo>
                    <a:pt x="4461" y="1"/>
                  </a:moveTo>
                  <a:cubicBezTo>
                    <a:pt x="4428" y="1"/>
                    <a:pt x="4393" y="14"/>
                    <a:pt x="4368" y="35"/>
                  </a:cubicBezTo>
                  <a:cubicBezTo>
                    <a:pt x="4342" y="48"/>
                    <a:pt x="4316" y="58"/>
                    <a:pt x="4289" y="58"/>
                  </a:cubicBezTo>
                  <a:cubicBezTo>
                    <a:pt x="4281" y="58"/>
                    <a:pt x="4274" y="58"/>
                    <a:pt x="4266" y="56"/>
                  </a:cubicBezTo>
                  <a:cubicBezTo>
                    <a:pt x="4249" y="56"/>
                    <a:pt x="4232" y="56"/>
                    <a:pt x="4215" y="56"/>
                  </a:cubicBezTo>
                  <a:cubicBezTo>
                    <a:pt x="3644" y="56"/>
                    <a:pt x="3076" y="131"/>
                    <a:pt x="2546" y="353"/>
                  </a:cubicBezTo>
                  <a:cubicBezTo>
                    <a:pt x="2519" y="332"/>
                    <a:pt x="2490" y="323"/>
                    <a:pt x="2460" y="323"/>
                  </a:cubicBezTo>
                  <a:cubicBezTo>
                    <a:pt x="2327" y="323"/>
                    <a:pt x="2169" y="495"/>
                    <a:pt x="2054" y="543"/>
                  </a:cubicBezTo>
                  <a:cubicBezTo>
                    <a:pt x="1683" y="774"/>
                    <a:pt x="1314" y="1003"/>
                    <a:pt x="1090" y="1393"/>
                  </a:cubicBezTo>
                  <a:cubicBezTo>
                    <a:pt x="1" y="2585"/>
                    <a:pt x="212" y="4453"/>
                    <a:pt x="1127" y="5682"/>
                  </a:cubicBezTo>
                  <a:cubicBezTo>
                    <a:pt x="1154" y="5729"/>
                    <a:pt x="1191" y="5758"/>
                    <a:pt x="1230" y="5771"/>
                  </a:cubicBezTo>
                  <a:cubicBezTo>
                    <a:pt x="1240" y="5800"/>
                    <a:pt x="1264" y="5824"/>
                    <a:pt x="1295" y="5829"/>
                  </a:cubicBezTo>
                  <a:cubicBezTo>
                    <a:pt x="1301" y="5829"/>
                    <a:pt x="1307" y="5829"/>
                    <a:pt x="1312" y="5829"/>
                  </a:cubicBezTo>
                  <a:cubicBezTo>
                    <a:pt x="1933" y="5829"/>
                    <a:pt x="2359" y="5285"/>
                    <a:pt x="2826" y="4945"/>
                  </a:cubicBezTo>
                  <a:cubicBezTo>
                    <a:pt x="3638" y="4298"/>
                    <a:pt x="4158" y="3372"/>
                    <a:pt x="4449" y="2387"/>
                  </a:cubicBezTo>
                  <a:cubicBezTo>
                    <a:pt x="4660" y="1642"/>
                    <a:pt x="4886" y="847"/>
                    <a:pt x="4706" y="74"/>
                  </a:cubicBezTo>
                  <a:cubicBezTo>
                    <a:pt x="4697" y="34"/>
                    <a:pt x="4656" y="8"/>
                    <a:pt x="4616" y="8"/>
                  </a:cubicBezTo>
                  <a:cubicBezTo>
                    <a:pt x="4607" y="8"/>
                    <a:pt x="4599" y="9"/>
                    <a:pt x="4591" y="11"/>
                  </a:cubicBezTo>
                  <a:cubicBezTo>
                    <a:pt x="4569" y="20"/>
                    <a:pt x="4554" y="32"/>
                    <a:pt x="4544" y="46"/>
                  </a:cubicBezTo>
                  <a:cubicBezTo>
                    <a:pt x="4525" y="14"/>
                    <a:pt x="4494" y="1"/>
                    <a:pt x="446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1" name="Google Shape;1671;p40"/>
            <p:cNvSpPr/>
            <p:nvPr/>
          </p:nvSpPr>
          <p:spPr>
            <a:xfrm>
              <a:off x="1659607" y="4364358"/>
              <a:ext cx="213365" cy="313681"/>
            </a:xfrm>
            <a:custGeom>
              <a:avLst/>
              <a:gdLst/>
              <a:ahLst/>
              <a:cxnLst/>
              <a:rect l="l" t="t" r="r" b="b"/>
              <a:pathLst>
                <a:path w="4991" h="7341" extrusionOk="0">
                  <a:moveTo>
                    <a:pt x="4431" y="0"/>
                  </a:moveTo>
                  <a:cubicBezTo>
                    <a:pt x="4428" y="0"/>
                    <a:pt x="4425" y="0"/>
                    <a:pt x="4423" y="0"/>
                  </a:cubicBezTo>
                  <a:cubicBezTo>
                    <a:pt x="4393" y="14"/>
                    <a:pt x="4372" y="31"/>
                    <a:pt x="4362" y="52"/>
                  </a:cubicBezTo>
                  <a:cubicBezTo>
                    <a:pt x="4356" y="48"/>
                    <a:pt x="4351" y="46"/>
                    <a:pt x="4344" y="44"/>
                  </a:cubicBezTo>
                  <a:cubicBezTo>
                    <a:pt x="4311" y="25"/>
                    <a:pt x="4277" y="14"/>
                    <a:pt x="4242" y="14"/>
                  </a:cubicBezTo>
                  <a:cubicBezTo>
                    <a:pt x="4215" y="14"/>
                    <a:pt x="4187" y="21"/>
                    <a:pt x="4160" y="35"/>
                  </a:cubicBezTo>
                  <a:cubicBezTo>
                    <a:pt x="3886" y="152"/>
                    <a:pt x="3595" y="210"/>
                    <a:pt x="3323" y="329"/>
                  </a:cubicBezTo>
                  <a:cubicBezTo>
                    <a:pt x="2969" y="511"/>
                    <a:pt x="2620" y="680"/>
                    <a:pt x="2249" y="837"/>
                  </a:cubicBezTo>
                  <a:cubicBezTo>
                    <a:pt x="2092" y="854"/>
                    <a:pt x="1958" y="1055"/>
                    <a:pt x="1820" y="1146"/>
                  </a:cubicBezTo>
                  <a:cubicBezTo>
                    <a:pt x="1816" y="1145"/>
                    <a:pt x="1811" y="1145"/>
                    <a:pt x="1807" y="1145"/>
                  </a:cubicBezTo>
                  <a:cubicBezTo>
                    <a:pt x="1763" y="1145"/>
                    <a:pt x="1729" y="1181"/>
                    <a:pt x="1701" y="1212"/>
                  </a:cubicBezTo>
                  <a:cubicBezTo>
                    <a:pt x="1482" y="1432"/>
                    <a:pt x="1264" y="1655"/>
                    <a:pt x="1077" y="1903"/>
                  </a:cubicBezTo>
                  <a:cubicBezTo>
                    <a:pt x="720" y="2382"/>
                    <a:pt x="487" y="2968"/>
                    <a:pt x="334" y="3546"/>
                  </a:cubicBezTo>
                  <a:cubicBezTo>
                    <a:pt x="228" y="3642"/>
                    <a:pt x="210" y="3804"/>
                    <a:pt x="167" y="3934"/>
                  </a:cubicBezTo>
                  <a:cubicBezTo>
                    <a:pt x="103" y="4206"/>
                    <a:pt x="1" y="4502"/>
                    <a:pt x="100" y="4778"/>
                  </a:cubicBezTo>
                  <a:cubicBezTo>
                    <a:pt x="44" y="5194"/>
                    <a:pt x="234" y="5601"/>
                    <a:pt x="428" y="5959"/>
                  </a:cubicBezTo>
                  <a:cubicBezTo>
                    <a:pt x="488" y="6034"/>
                    <a:pt x="582" y="6293"/>
                    <a:pt x="686" y="6293"/>
                  </a:cubicBezTo>
                  <a:cubicBezTo>
                    <a:pt x="715" y="6293"/>
                    <a:pt x="744" y="6274"/>
                    <a:pt x="773" y="6227"/>
                  </a:cubicBezTo>
                  <a:cubicBezTo>
                    <a:pt x="1077" y="6591"/>
                    <a:pt x="1371" y="7005"/>
                    <a:pt x="1798" y="7232"/>
                  </a:cubicBezTo>
                  <a:cubicBezTo>
                    <a:pt x="1819" y="7244"/>
                    <a:pt x="1838" y="7249"/>
                    <a:pt x="1854" y="7249"/>
                  </a:cubicBezTo>
                  <a:cubicBezTo>
                    <a:pt x="1872" y="7249"/>
                    <a:pt x="1887" y="7243"/>
                    <a:pt x="1900" y="7234"/>
                  </a:cubicBezTo>
                  <a:cubicBezTo>
                    <a:pt x="1910" y="7248"/>
                    <a:pt x="1922" y="7259"/>
                    <a:pt x="1937" y="7267"/>
                  </a:cubicBezTo>
                  <a:cubicBezTo>
                    <a:pt x="1937" y="7269"/>
                    <a:pt x="1937" y="7272"/>
                    <a:pt x="1937" y="7274"/>
                  </a:cubicBezTo>
                  <a:cubicBezTo>
                    <a:pt x="1958" y="7321"/>
                    <a:pt x="1996" y="7340"/>
                    <a:pt x="2045" y="7340"/>
                  </a:cubicBezTo>
                  <a:cubicBezTo>
                    <a:pt x="2237" y="7340"/>
                    <a:pt x="2595" y="7043"/>
                    <a:pt x="2705" y="6965"/>
                  </a:cubicBezTo>
                  <a:cubicBezTo>
                    <a:pt x="3605" y="6136"/>
                    <a:pt x="4269" y="5075"/>
                    <a:pt x="4543" y="3876"/>
                  </a:cubicBezTo>
                  <a:cubicBezTo>
                    <a:pt x="4825" y="2722"/>
                    <a:pt x="4991" y="1480"/>
                    <a:pt x="4620" y="326"/>
                  </a:cubicBezTo>
                  <a:cubicBezTo>
                    <a:pt x="4562" y="228"/>
                    <a:pt x="4574" y="0"/>
                    <a:pt x="443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2" name="Google Shape;1672;p40"/>
            <p:cNvSpPr/>
            <p:nvPr/>
          </p:nvSpPr>
          <p:spPr>
            <a:xfrm>
              <a:off x="2718182" y="5496105"/>
              <a:ext cx="238887" cy="147418"/>
            </a:xfrm>
            <a:custGeom>
              <a:avLst/>
              <a:gdLst/>
              <a:ahLst/>
              <a:cxnLst/>
              <a:rect l="l" t="t" r="r" b="b"/>
              <a:pathLst>
                <a:path w="5588" h="3450" extrusionOk="0">
                  <a:moveTo>
                    <a:pt x="3823" y="1"/>
                  </a:moveTo>
                  <a:cubicBezTo>
                    <a:pt x="2720" y="1"/>
                    <a:pt x="1460" y="420"/>
                    <a:pt x="874" y="985"/>
                  </a:cubicBezTo>
                  <a:cubicBezTo>
                    <a:pt x="524" y="1254"/>
                    <a:pt x="248" y="1612"/>
                    <a:pt x="66" y="2013"/>
                  </a:cubicBezTo>
                  <a:cubicBezTo>
                    <a:pt x="41" y="2074"/>
                    <a:pt x="1" y="2153"/>
                    <a:pt x="59" y="2200"/>
                  </a:cubicBezTo>
                  <a:cubicBezTo>
                    <a:pt x="72" y="2233"/>
                    <a:pt x="98" y="2262"/>
                    <a:pt x="130" y="2280"/>
                  </a:cubicBezTo>
                  <a:cubicBezTo>
                    <a:pt x="888" y="2864"/>
                    <a:pt x="1733" y="3433"/>
                    <a:pt x="2727" y="3449"/>
                  </a:cubicBezTo>
                  <a:cubicBezTo>
                    <a:pt x="2737" y="3450"/>
                    <a:pt x="2747" y="3450"/>
                    <a:pt x="2758" y="3450"/>
                  </a:cubicBezTo>
                  <a:cubicBezTo>
                    <a:pt x="3624" y="3450"/>
                    <a:pt x="4408" y="2927"/>
                    <a:pt x="4929" y="2253"/>
                  </a:cubicBezTo>
                  <a:cubicBezTo>
                    <a:pt x="4971" y="2249"/>
                    <a:pt x="5011" y="2214"/>
                    <a:pt x="5014" y="2170"/>
                  </a:cubicBezTo>
                  <a:cubicBezTo>
                    <a:pt x="5015" y="2157"/>
                    <a:pt x="5015" y="2146"/>
                    <a:pt x="5017" y="2136"/>
                  </a:cubicBezTo>
                  <a:cubicBezTo>
                    <a:pt x="5046" y="2096"/>
                    <a:pt x="5072" y="2057"/>
                    <a:pt x="5098" y="2015"/>
                  </a:cubicBezTo>
                  <a:cubicBezTo>
                    <a:pt x="5135" y="1957"/>
                    <a:pt x="5117" y="1907"/>
                    <a:pt x="5080" y="1878"/>
                  </a:cubicBezTo>
                  <a:cubicBezTo>
                    <a:pt x="5199" y="1526"/>
                    <a:pt x="5428" y="1200"/>
                    <a:pt x="5448" y="815"/>
                  </a:cubicBezTo>
                  <a:cubicBezTo>
                    <a:pt x="5463" y="785"/>
                    <a:pt x="5462" y="758"/>
                    <a:pt x="5450" y="735"/>
                  </a:cubicBezTo>
                  <a:lnTo>
                    <a:pt x="5450" y="735"/>
                  </a:lnTo>
                  <a:cubicBezTo>
                    <a:pt x="5459" y="738"/>
                    <a:pt x="5468" y="739"/>
                    <a:pt x="5477" y="739"/>
                  </a:cubicBezTo>
                  <a:cubicBezTo>
                    <a:pt x="5482" y="739"/>
                    <a:pt x="5487" y="739"/>
                    <a:pt x="5493" y="738"/>
                  </a:cubicBezTo>
                  <a:cubicBezTo>
                    <a:pt x="5559" y="727"/>
                    <a:pt x="5588" y="651"/>
                    <a:pt x="5556" y="595"/>
                  </a:cubicBezTo>
                  <a:cubicBezTo>
                    <a:pt x="5512" y="547"/>
                    <a:pt x="5461" y="513"/>
                    <a:pt x="5405" y="461"/>
                  </a:cubicBezTo>
                  <a:cubicBezTo>
                    <a:pt x="5031" y="137"/>
                    <a:pt x="4453" y="1"/>
                    <a:pt x="3823"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3" name="Google Shape;1673;p40"/>
            <p:cNvSpPr/>
            <p:nvPr/>
          </p:nvSpPr>
          <p:spPr>
            <a:xfrm>
              <a:off x="2322446" y="5453033"/>
              <a:ext cx="259236" cy="151221"/>
            </a:xfrm>
            <a:custGeom>
              <a:avLst/>
              <a:gdLst/>
              <a:ahLst/>
              <a:cxnLst/>
              <a:rect l="l" t="t" r="r" b="b"/>
              <a:pathLst>
                <a:path w="6064" h="3539" extrusionOk="0">
                  <a:moveTo>
                    <a:pt x="2254" y="1"/>
                  </a:moveTo>
                  <a:cubicBezTo>
                    <a:pt x="1330" y="1"/>
                    <a:pt x="485" y="201"/>
                    <a:pt x="47" y="630"/>
                  </a:cubicBezTo>
                  <a:cubicBezTo>
                    <a:pt x="6" y="661"/>
                    <a:pt x="0" y="722"/>
                    <a:pt x="30" y="762"/>
                  </a:cubicBezTo>
                  <a:cubicBezTo>
                    <a:pt x="55" y="784"/>
                    <a:pt x="81" y="793"/>
                    <a:pt x="106" y="793"/>
                  </a:cubicBezTo>
                  <a:cubicBezTo>
                    <a:pt x="116" y="793"/>
                    <a:pt x="125" y="792"/>
                    <a:pt x="135" y="789"/>
                  </a:cubicBezTo>
                  <a:lnTo>
                    <a:pt x="135" y="789"/>
                  </a:lnTo>
                  <a:cubicBezTo>
                    <a:pt x="129" y="805"/>
                    <a:pt x="129" y="822"/>
                    <a:pt x="134" y="839"/>
                  </a:cubicBezTo>
                  <a:cubicBezTo>
                    <a:pt x="263" y="1652"/>
                    <a:pt x="701" y="2431"/>
                    <a:pt x="1348" y="2943"/>
                  </a:cubicBezTo>
                  <a:cubicBezTo>
                    <a:pt x="1848" y="3213"/>
                    <a:pt x="2388" y="3493"/>
                    <a:pt x="2964" y="3524"/>
                  </a:cubicBezTo>
                  <a:cubicBezTo>
                    <a:pt x="3038" y="3534"/>
                    <a:pt x="3115" y="3538"/>
                    <a:pt x="3195" y="3538"/>
                  </a:cubicBezTo>
                  <a:cubicBezTo>
                    <a:pt x="4243" y="3538"/>
                    <a:pt x="5798" y="2750"/>
                    <a:pt x="5920" y="1703"/>
                  </a:cubicBezTo>
                  <a:cubicBezTo>
                    <a:pt x="5931" y="1707"/>
                    <a:pt x="5943" y="1709"/>
                    <a:pt x="5955" y="1709"/>
                  </a:cubicBezTo>
                  <a:cubicBezTo>
                    <a:pt x="6008" y="1709"/>
                    <a:pt x="6064" y="1668"/>
                    <a:pt x="6053" y="1600"/>
                  </a:cubicBezTo>
                  <a:cubicBezTo>
                    <a:pt x="5639" y="583"/>
                    <a:pt x="3831" y="1"/>
                    <a:pt x="2254"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4" name="Google Shape;1674;p40"/>
            <p:cNvSpPr/>
            <p:nvPr/>
          </p:nvSpPr>
          <p:spPr>
            <a:xfrm>
              <a:off x="1979163" y="5188577"/>
              <a:ext cx="245000" cy="281847"/>
            </a:xfrm>
            <a:custGeom>
              <a:avLst/>
              <a:gdLst/>
              <a:ahLst/>
              <a:cxnLst/>
              <a:rect l="l" t="t" r="r" b="b"/>
              <a:pathLst>
                <a:path w="5731" h="6596" extrusionOk="0">
                  <a:moveTo>
                    <a:pt x="728" y="1"/>
                  </a:moveTo>
                  <a:cubicBezTo>
                    <a:pt x="649" y="1"/>
                    <a:pt x="599" y="68"/>
                    <a:pt x="666" y="161"/>
                  </a:cubicBezTo>
                  <a:cubicBezTo>
                    <a:pt x="667" y="162"/>
                    <a:pt x="670" y="163"/>
                    <a:pt x="671" y="164"/>
                  </a:cubicBezTo>
                  <a:cubicBezTo>
                    <a:pt x="417" y="767"/>
                    <a:pt x="144" y="1371"/>
                    <a:pt x="116" y="2036"/>
                  </a:cubicBezTo>
                  <a:cubicBezTo>
                    <a:pt x="60" y="2512"/>
                    <a:pt x="1" y="2997"/>
                    <a:pt x="149" y="3464"/>
                  </a:cubicBezTo>
                  <a:cubicBezTo>
                    <a:pt x="386" y="4261"/>
                    <a:pt x="840" y="5044"/>
                    <a:pt x="1437" y="5635"/>
                  </a:cubicBezTo>
                  <a:cubicBezTo>
                    <a:pt x="1431" y="5672"/>
                    <a:pt x="1447" y="5711"/>
                    <a:pt x="1488" y="5729"/>
                  </a:cubicBezTo>
                  <a:cubicBezTo>
                    <a:pt x="1971" y="6046"/>
                    <a:pt x="2465" y="6409"/>
                    <a:pt x="3047" y="6516"/>
                  </a:cubicBezTo>
                  <a:cubicBezTo>
                    <a:pt x="3249" y="6571"/>
                    <a:pt x="3454" y="6596"/>
                    <a:pt x="3658" y="6596"/>
                  </a:cubicBezTo>
                  <a:cubicBezTo>
                    <a:pt x="4207" y="6596"/>
                    <a:pt x="4750" y="6413"/>
                    <a:pt x="5226" y="6131"/>
                  </a:cubicBezTo>
                  <a:cubicBezTo>
                    <a:pt x="5279" y="6102"/>
                    <a:pt x="5398" y="6063"/>
                    <a:pt x="5462" y="6006"/>
                  </a:cubicBezTo>
                  <a:cubicBezTo>
                    <a:pt x="5468" y="6007"/>
                    <a:pt x="5473" y="6007"/>
                    <a:pt x="5479" y="6007"/>
                  </a:cubicBezTo>
                  <a:cubicBezTo>
                    <a:pt x="5730" y="6007"/>
                    <a:pt x="5462" y="5261"/>
                    <a:pt x="5449" y="5095"/>
                  </a:cubicBezTo>
                  <a:cubicBezTo>
                    <a:pt x="4832" y="2974"/>
                    <a:pt x="2982" y="724"/>
                    <a:pt x="842" y="43"/>
                  </a:cubicBezTo>
                  <a:cubicBezTo>
                    <a:pt x="803" y="14"/>
                    <a:pt x="763" y="1"/>
                    <a:pt x="72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5" name="Google Shape;1675;p40"/>
            <p:cNvSpPr/>
            <p:nvPr/>
          </p:nvSpPr>
          <p:spPr>
            <a:xfrm>
              <a:off x="1736728" y="4835969"/>
              <a:ext cx="161296" cy="267874"/>
            </a:xfrm>
            <a:custGeom>
              <a:avLst/>
              <a:gdLst/>
              <a:ahLst/>
              <a:cxnLst/>
              <a:rect l="l" t="t" r="r" b="b"/>
              <a:pathLst>
                <a:path w="3773" h="6269" extrusionOk="0">
                  <a:moveTo>
                    <a:pt x="2024" y="1"/>
                  </a:moveTo>
                  <a:cubicBezTo>
                    <a:pt x="2009" y="1"/>
                    <a:pt x="1994" y="4"/>
                    <a:pt x="1981" y="12"/>
                  </a:cubicBezTo>
                  <a:cubicBezTo>
                    <a:pt x="1936" y="29"/>
                    <a:pt x="1921" y="73"/>
                    <a:pt x="1928" y="115"/>
                  </a:cubicBezTo>
                  <a:cubicBezTo>
                    <a:pt x="1892" y="131"/>
                    <a:pt x="1859" y="158"/>
                    <a:pt x="1828" y="181"/>
                  </a:cubicBezTo>
                  <a:cubicBezTo>
                    <a:pt x="1270" y="565"/>
                    <a:pt x="666" y="988"/>
                    <a:pt x="398" y="1636"/>
                  </a:cubicBezTo>
                  <a:cubicBezTo>
                    <a:pt x="0" y="2492"/>
                    <a:pt x="8" y="3529"/>
                    <a:pt x="306" y="4416"/>
                  </a:cubicBezTo>
                  <a:cubicBezTo>
                    <a:pt x="676" y="5571"/>
                    <a:pt x="1979" y="6107"/>
                    <a:pt x="3094" y="6223"/>
                  </a:cubicBezTo>
                  <a:cubicBezTo>
                    <a:pt x="3097" y="6223"/>
                    <a:pt x="3100" y="6223"/>
                    <a:pt x="3103" y="6223"/>
                  </a:cubicBezTo>
                  <a:cubicBezTo>
                    <a:pt x="3125" y="6223"/>
                    <a:pt x="3147" y="6215"/>
                    <a:pt x="3163" y="6201"/>
                  </a:cubicBezTo>
                  <a:cubicBezTo>
                    <a:pt x="3177" y="6216"/>
                    <a:pt x="3194" y="6226"/>
                    <a:pt x="3218" y="6233"/>
                  </a:cubicBezTo>
                  <a:cubicBezTo>
                    <a:pt x="3222" y="6240"/>
                    <a:pt x="3229" y="6247"/>
                    <a:pt x="3237" y="6254"/>
                  </a:cubicBezTo>
                  <a:cubicBezTo>
                    <a:pt x="3252" y="6264"/>
                    <a:pt x="3267" y="6268"/>
                    <a:pt x="3282" y="6268"/>
                  </a:cubicBezTo>
                  <a:cubicBezTo>
                    <a:pt x="3530" y="6268"/>
                    <a:pt x="3675" y="4930"/>
                    <a:pt x="3673" y="4735"/>
                  </a:cubicBezTo>
                  <a:cubicBezTo>
                    <a:pt x="3772" y="3362"/>
                    <a:pt x="3519" y="1928"/>
                    <a:pt x="2739" y="774"/>
                  </a:cubicBezTo>
                  <a:cubicBezTo>
                    <a:pt x="2551" y="496"/>
                    <a:pt x="2356" y="205"/>
                    <a:pt x="2075" y="14"/>
                  </a:cubicBezTo>
                  <a:cubicBezTo>
                    <a:pt x="2060" y="5"/>
                    <a:pt x="2042" y="1"/>
                    <a:pt x="2024"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6" name="Google Shape;1676;p40"/>
            <p:cNvSpPr/>
            <p:nvPr/>
          </p:nvSpPr>
          <p:spPr>
            <a:xfrm>
              <a:off x="3037055" y="5271217"/>
              <a:ext cx="268897" cy="204890"/>
            </a:xfrm>
            <a:custGeom>
              <a:avLst/>
              <a:gdLst/>
              <a:ahLst/>
              <a:cxnLst/>
              <a:rect l="l" t="t" r="r" b="b"/>
              <a:pathLst>
                <a:path w="6290" h="4795" extrusionOk="0">
                  <a:moveTo>
                    <a:pt x="5066" y="1"/>
                  </a:moveTo>
                  <a:cubicBezTo>
                    <a:pt x="2787" y="1"/>
                    <a:pt x="323" y="1513"/>
                    <a:pt x="42" y="3873"/>
                  </a:cubicBezTo>
                  <a:cubicBezTo>
                    <a:pt x="15" y="3894"/>
                    <a:pt x="1" y="3928"/>
                    <a:pt x="6" y="3964"/>
                  </a:cubicBezTo>
                  <a:cubicBezTo>
                    <a:pt x="14" y="4008"/>
                    <a:pt x="55" y="4042"/>
                    <a:pt x="99" y="4042"/>
                  </a:cubicBezTo>
                  <a:cubicBezTo>
                    <a:pt x="104" y="4042"/>
                    <a:pt x="110" y="4041"/>
                    <a:pt x="115" y="4040"/>
                  </a:cubicBezTo>
                  <a:cubicBezTo>
                    <a:pt x="163" y="4036"/>
                    <a:pt x="193" y="4007"/>
                    <a:pt x="210" y="3969"/>
                  </a:cubicBezTo>
                  <a:cubicBezTo>
                    <a:pt x="934" y="4592"/>
                    <a:pt x="1995" y="4700"/>
                    <a:pt x="2922" y="4775"/>
                  </a:cubicBezTo>
                  <a:cubicBezTo>
                    <a:pt x="3024" y="4788"/>
                    <a:pt x="3124" y="4794"/>
                    <a:pt x="3221" y="4794"/>
                  </a:cubicBezTo>
                  <a:cubicBezTo>
                    <a:pt x="4094" y="4794"/>
                    <a:pt x="4772" y="4295"/>
                    <a:pt x="5357" y="3643"/>
                  </a:cubicBezTo>
                  <a:cubicBezTo>
                    <a:pt x="5829" y="3256"/>
                    <a:pt x="5958" y="2645"/>
                    <a:pt x="6139" y="2091"/>
                  </a:cubicBezTo>
                  <a:cubicBezTo>
                    <a:pt x="6290" y="1664"/>
                    <a:pt x="6134" y="1224"/>
                    <a:pt x="6092" y="788"/>
                  </a:cubicBezTo>
                  <a:cubicBezTo>
                    <a:pt x="6055" y="627"/>
                    <a:pt x="6118" y="435"/>
                    <a:pt x="6008" y="295"/>
                  </a:cubicBezTo>
                  <a:cubicBezTo>
                    <a:pt x="5989" y="247"/>
                    <a:pt x="5956" y="220"/>
                    <a:pt x="5921" y="209"/>
                  </a:cubicBezTo>
                  <a:cubicBezTo>
                    <a:pt x="5927" y="200"/>
                    <a:pt x="5932" y="190"/>
                    <a:pt x="5935" y="177"/>
                  </a:cubicBezTo>
                  <a:cubicBezTo>
                    <a:pt x="5947" y="128"/>
                    <a:pt x="5916" y="76"/>
                    <a:pt x="5865" y="65"/>
                  </a:cubicBezTo>
                  <a:cubicBezTo>
                    <a:pt x="5604" y="22"/>
                    <a:pt x="5337" y="1"/>
                    <a:pt x="5066"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7" name="Google Shape;1677;p40"/>
            <p:cNvSpPr/>
            <p:nvPr/>
          </p:nvSpPr>
          <p:spPr>
            <a:xfrm>
              <a:off x="3302233" y="4920532"/>
              <a:ext cx="243846" cy="278685"/>
            </a:xfrm>
            <a:custGeom>
              <a:avLst/>
              <a:gdLst/>
              <a:ahLst/>
              <a:cxnLst/>
              <a:rect l="l" t="t" r="r" b="b"/>
              <a:pathLst>
                <a:path w="5704" h="6522" extrusionOk="0">
                  <a:moveTo>
                    <a:pt x="4610" y="0"/>
                  </a:moveTo>
                  <a:cubicBezTo>
                    <a:pt x="4596" y="0"/>
                    <a:pt x="4582" y="3"/>
                    <a:pt x="4568" y="11"/>
                  </a:cubicBezTo>
                  <a:cubicBezTo>
                    <a:pt x="4503" y="43"/>
                    <a:pt x="4449" y="46"/>
                    <a:pt x="4378" y="76"/>
                  </a:cubicBezTo>
                  <a:cubicBezTo>
                    <a:pt x="2709" y="959"/>
                    <a:pt x="1362" y="1936"/>
                    <a:pt x="573" y="3710"/>
                  </a:cubicBezTo>
                  <a:cubicBezTo>
                    <a:pt x="162" y="4445"/>
                    <a:pt x="1" y="5322"/>
                    <a:pt x="91" y="6157"/>
                  </a:cubicBezTo>
                  <a:cubicBezTo>
                    <a:pt x="129" y="6271"/>
                    <a:pt x="106" y="6490"/>
                    <a:pt x="250" y="6521"/>
                  </a:cubicBezTo>
                  <a:cubicBezTo>
                    <a:pt x="253" y="6521"/>
                    <a:pt x="256" y="6521"/>
                    <a:pt x="259" y="6521"/>
                  </a:cubicBezTo>
                  <a:cubicBezTo>
                    <a:pt x="296" y="6521"/>
                    <a:pt x="327" y="6496"/>
                    <a:pt x="341" y="6465"/>
                  </a:cubicBezTo>
                  <a:cubicBezTo>
                    <a:pt x="370" y="6476"/>
                    <a:pt x="402" y="6481"/>
                    <a:pt x="434" y="6481"/>
                  </a:cubicBezTo>
                  <a:cubicBezTo>
                    <a:pt x="533" y="6471"/>
                    <a:pt x="631" y="6468"/>
                    <a:pt x="729" y="6468"/>
                  </a:cubicBezTo>
                  <a:cubicBezTo>
                    <a:pt x="1049" y="6468"/>
                    <a:pt x="1367" y="6505"/>
                    <a:pt x="1686" y="6507"/>
                  </a:cubicBezTo>
                  <a:cubicBezTo>
                    <a:pt x="1728" y="6509"/>
                    <a:pt x="1769" y="6510"/>
                    <a:pt x="1810" y="6510"/>
                  </a:cubicBezTo>
                  <a:cubicBezTo>
                    <a:pt x="2448" y="6510"/>
                    <a:pt x="3042" y="6278"/>
                    <a:pt x="3533" y="5868"/>
                  </a:cubicBezTo>
                  <a:cubicBezTo>
                    <a:pt x="3997" y="5525"/>
                    <a:pt x="4494" y="5210"/>
                    <a:pt x="4850" y="4748"/>
                  </a:cubicBezTo>
                  <a:cubicBezTo>
                    <a:pt x="5375" y="4044"/>
                    <a:pt x="5591" y="3127"/>
                    <a:pt x="5691" y="2267"/>
                  </a:cubicBezTo>
                  <a:cubicBezTo>
                    <a:pt x="5703" y="1827"/>
                    <a:pt x="5478" y="1426"/>
                    <a:pt x="5296" y="1038"/>
                  </a:cubicBezTo>
                  <a:cubicBezTo>
                    <a:pt x="5179" y="695"/>
                    <a:pt x="4898" y="466"/>
                    <a:pt x="4659" y="212"/>
                  </a:cubicBezTo>
                  <a:cubicBezTo>
                    <a:pt x="4645" y="202"/>
                    <a:pt x="4628" y="198"/>
                    <a:pt x="4612" y="198"/>
                  </a:cubicBezTo>
                  <a:cubicBezTo>
                    <a:pt x="4608" y="198"/>
                    <a:pt x="4604" y="198"/>
                    <a:pt x="4600" y="198"/>
                  </a:cubicBezTo>
                  <a:cubicBezTo>
                    <a:pt x="4599" y="197"/>
                    <a:pt x="4598" y="197"/>
                    <a:pt x="4598" y="197"/>
                  </a:cubicBezTo>
                  <a:cubicBezTo>
                    <a:pt x="4616" y="190"/>
                    <a:pt x="4635" y="185"/>
                    <a:pt x="4654" y="178"/>
                  </a:cubicBezTo>
                  <a:cubicBezTo>
                    <a:pt x="4749" y="130"/>
                    <a:pt x="4694" y="0"/>
                    <a:pt x="4610"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8" name="Google Shape;1678;p40"/>
            <p:cNvSpPr/>
            <p:nvPr/>
          </p:nvSpPr>
          <p:spPr>
            <a:xfrm>
              <a:off x="2325695" y="4562625"/>
              <a:ext cx="177797" cy="177800"/>
            </a:xfrm>
            <a:custGeom>
              <a:avLst/>
              <a:gdLst/>
              <a:ahLst/>
              <a:cxnLst/>
              <a:rect l="l" t="t" r="r" b="b"/>
              <a:pathLst>
                <a:path w="4159" h="4161" extrusionOk="0">
                  <a:moveTo>
                    <a:pt x="2333" y="1"/>
                  </a:moveTo>
                  <a:cubicBezTo>
                    <a:pt x="2192" y="425"/>
                    <a:pt x="2066" y="863"/>
                    <a:pt x="1783" y="1211"/>
                  </a:cubicBezTo>
                  <a:cubicBezTo>
                    <a:pt x="1754" y="1174"/>
                    <a:pt x="1721" y="1139"/>
                    <a:pt x="1685" y="1107"/>
                  </a:cubicBezTo>
                  <a:cubicBezTo>
                    <a:pt x="1635" y="1065"/>
                    <a:pt x="1579" y="1022"/>
                    <a:pt x="1517" y="998"/>
                  </a:cubicBezTo>
                  <a:cubicBezTo>
                    <a:pt x="1484" y="985"/>
                    <a:pt x="1451" y="973"/>
                    <a:pt x="1415" y="968"/>
                  </a:cubicBezTo>
                  <a:cubicBezTo>
                    <a:pt x="1387" y="965"/>
                    <a:pt x="1359" y="962"/>
                    <a:pt x="1331" y="962"/>
                  </a:cubicBezTo>
                  <a:cubicBezTo>
                    <a:pt x="1322" y="962"/>
                    <a:pt x="1313" y="962"/>
                    <a:pt x="1303" y="963"/>
                  </a:cubicBezTo>
                  <a:cubicBezTo>
                    <a:pt x="1261" y="966"/>
                    <a:pt x="1217" y="970"/>
                    <a:pt x="1177" y="981"/>
                  </a:cubicBezTo>
                  <a:cubicBezTo>
                    <a:pt x="1144" y="989"/>
                    <a:pt x="1113" y="999"/>
                    <a:pt x="1082" y="1011"/>
                  </a:cubicBezTo>
                  <a:cubicBezTo>
                    <a:pt x="1046" y="1026"/>
                    <a:pt x="1008" y="1048"/>
                    <a:pt x="977" y="1072"/>
                  </a:cubicBezTo>
                  <a:cubicBezTo>
                    <a:pt x="937" y="1101"/>
                    <a:pt x="898" y="1133"/>
                    <a:pt x="864" y="1169"/>
                  </a:cubicBezTo>
                  <a:cubicBezTo>
                    <a:pt x="813" y="1224"/>
                    <a:pt x="761" y="1285"/>
                    <a:pt x="730" y="1354"/>
                  </a:cubicBezTo>
                  <a:cubicBezTo>
                    <a:pt x="698" y="1426"/>
                    <a:pt x="673" y="1507"/>
                    <a:pt x="675" y="1585"/>
                  </a:cubicBezTo>
                  <a:cubicBezTo>
                    <a:pt x="678" y="1654"/>
                    <a:pt x="687" y="1725"/>
                    <a:pt x="717" y="1789"/>
                  </a:cubicBezTo>
                  <a:cubicBezTo>
                    <a:pt x="731" y="1822"/>
                    <a:pt x="747" y="1854"/>
                    <a:pt x="768" y="1884"/>
                  </a:cubicBezTo>
                  <a:cubicBezTo>
                    <a:pt x="792" y="1918"/>
                    <a:pt x="818" y="1948"/>
                    <a:pt x="848" y="1976"/>
                  </a:cubicBezTo>
                  <a:cubicBezTo>
                    <a:pt x="881" y="2010"/>
                    <a:pt x="926" y="2038"/>
                    <a:pt x="972" y="2055"/>
                  </a:cubicBezTo>
                  <a:cubicBezTo>
                    <a:pt x="693" y="2264"/>
                    <a:pt x="379" y="2412"/>
                    <a:pt x="53" y="2412"/>
                  </a:cubicBezTo>
                  <a:cubicBezTo>
                    <a:pt x="45" y="2412"/>
                    <a:pt x="38" y="2412"/>
                    <a:pt x="30" y="2412"/>
                  </a:cubicBezTo>
                  <a:cubicBezTo>
                    <a:pt x="21" y="2411"/>
                    <a:pt x="11" y="2411"/>
                    <a:pt x="1" y="2409"/>
                  </a:cubicBezTo>
                  <a:lnTo>
                    <a:pt x="1" y="2409"/>
                  </a:lnTo>
                  <a:cubicBezTo>
                    <a:pt x="161" y="3363"/>
                    <a:pt x="664" y="4160"/>
                    <a:pt x="1733" y="4160"/>
                  </a:cubicBezTo>
                  <a:cubicBezTo>
                    <a:pt x="1754" y="4160"/>
                    <a:pt x="1775" y="4160"/>
                    <a:pt x="1796" y="4159"/>
                  </a:cubicBezTo>
                  <a:cubicBezTo>
                    <a:pt x="3102" y="4082"/>
                    <a:pt x="3511" y="2551"/>
                    <a:pt x="3926" y="1540"/>
                  </a:cubicBezTo>
                  <a:cubicBezTo>
                    <a:pt x="4003" y="1294"/>
                    <a:pt x="4082" y="1049"/>
                    <a:pt x="4158" y="804"/>
                  </a:cubicBezTo>
                  <a:cubicBezTo>
                    <a:pt x="3589" y="466"/>
                    <a:pt x="2973" y="185"/>
                    <a:pt x="233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79" name="Google Shape;1679;p40"/>
            <p:cNvSpPr/>
            <p:nvPr/>
          </p:nvSpPr>
          <p:spPr>
            <a:xfrm>
              <a:off x="2759393" y="4690174"/>
              <a:ext cx="200284" cy="180748"/>
            </a:xfrm>
            <a:custGeom>
              <a:avLst/>
              <a:gdLst/>
              <a:ahLst/>
              <a:cxnLst/>
              <a:rect l="l" t="t" r="r" b="b"/>
              <a:pathLst>
                <a:path w="4685" h="4230" extrusionOk="0">
                  <a:moveTo>
                    <a:pt x="2618" y="0"/>
                  </a:moveTo>
                  <a:cubicBezTo>
                    <a:pt x="2492" y="399"/>
                    <a:pt x="2278" y="808"/>
                    <a:pt x="1997" y="1158"/>
                  </a:cubicBezTo>
                  <a:cubicBezTo>
                    <a:pt x="1949" y="1099"/>
                    <a:pt x="1892" y="1046"/>
                    <a:pt x="1824" y="1011"/>
                  </a:cubicBezTo>
                  <a:cubicBezTo>
                    <a:pt x="1754" y="972"/>
                    <a:pt x="1675" y="945"/>
                    <a:pt x="1591" y="943"/>
                  </a:cubicBezTo>
                  <a:cubicBezTo>
                    <a:pt x="1582" y="943"/>
                    <a:pt x="1574" y="943"/>
                    <a:pt x="1565" y="943"/>
                  </a:cubicBezTo>
                  <a:cubicBezTo>
                    <a:pt x="1531" y="943"/>
                    <a:pt x="1498" y="945"/>
                    <a:pt x="1464" y="951"/>
                  </a:cubicBezTo>
                  <a:cubicBezTo>
                    <a:pt x="1423" y="959"/>
                    <a:pt x="1384" y="972"/>
                    <a:pt x="1344" y="988"/>
                  </a:cubicBezTo>
                  <a:cubicBezTo>
                    <a:pt x="1268" y="1020"/>
                    <a:pt x="1196" y="1071"/>
                    <a:pt x="1133" y="1127"/>
                  </a:cubicBezTo>
                  <a:cubicBezTo>
                    <a:pt x="1063" y="1189"/>
                    <a:pt x="998" y="1256"/>
                    <a:pt x="951" y="1338"/>
                  </a:cubicBezTo>
                  <a:cubicBezTo>
                    <a:pt x="913" y="1403"/>
                    <a:pt x="898" y="1479"/>
                    <a:pt x="899" y="1554"/>
                  </a:cubicBezTo>
                  <a:cubicBezTo>
                    <a:pt x="902" y="1634"/>
                    <a:pt x="931" y="1719"/>
                    <a:pt x="978" y="1784"/>
                  </a:cubicBezTo>
                  <a:cubicBezTo>
                    <a:pt x="1008" y="1825"/>
                    <a:pt x="1046" y="1866"/>
                    <a:pt x="1088" y="1896"/>
                  </a:cubicBezTo>
                  <a:cubicBezTo>
                    <a:pt x="845" y="2011"/>
                    <a:pt x="581" y="2076"/>
                    <a:pt x="303" y="2076"/>
                  </a:cubicBezTo>
                  <a:cubicBezTo>
                    <a:pt x="287" y="2076"/>
                    <a:pt x="271" y="2076"/>
                    <a:pt x="254" y="2075"/>
                  </a:cubicBezTo>
                  <a:cubicBezTo>
                    <a:pt x="178" y="2051"/>
                    <a:pt x="82" y="2045"/>
                    <a:pt x="1" y="2015"/>
                  </a:cubicBezTo>
                  <a:lnTo>
                    <a:pt x="1" y="2015"/>
                  </a:lnTo>
                  <a:cubicBezTo>
                    <a:pt x="53" y="3167"/>
                    <a:pt x="676" y="4166"/>
                    <a:pt x="2073" y="4230"/>
                  </a:cubicBezTo>
                  <a:cubicBezTo>
                    <a:pt x="3270" y="4063"/>
                    <a:pt x="3904" y="2947"/>
                    <a:pt x="4417" y="1920"/>
                  </a:cubicBezTo>
                  <a:cubicBezTo>
                    <a:pt x="4435" y="1856"/>
                    <a:pt x="4485" y="1786"/>
                    <a:pt x="4499" y="1732"/>
                  </a:cubicBezTo>
                  <a:cubicBezTo>
                    <a:pt x="4571" y="1581"/>
                    <a:pt x="4625" y="1423"/>
                    <a:pt x="4684" y="1267"/>
                  </a:cubicBezTo>
                  <a:cubicBezTo>
                    <a:pt x="4683" y="1266"/>
                    <a:pt x="4682" y="1266"/>
                    <a:pt x="4681" y="1266"/>
                  </a:cubicBezTo>
                  <a:cubicBezTo>
                    <a:pt x="4059" y="752"/>
                    <a:pt x="3362" y="319"/>
                    <a:pt x="261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80" name="Google Shape;1680;p40"/>
            <p:cNvSpPr/>
            <p:nvPr/>
          </p:nvSpPr>
          <p:spPr>
            <a:xfrm>
              <a:off x="2398412" y="4561386"/>
              <a:ext cx="107815" cy="51789"/>
            </a:xfrm>
            <a:custGeom>
              <a:avLst/>
              <a:gdLst/>
              <a:ahLst/>
              <a:cxnLst/>
              <a:rect l="l" t="t" r="r" b="b"/>
              <a:pathLst>
                <a:path w="2522" h="1212" extrusionOk="0">
                  <a:moveTo>
                    <a:pt x="678" y="1"/>
                  </a:moveTo>
                  <a:cubicBezTo>
                    <a:pt x="648" y="1"/>
                    <a:pt x="618" y="3"/>
                    <a:pt x="588" y="7"/>
                  </a:cubicBezTo>
                  <a:cubicBezTo>
                    <a:pt x="585" y="7"/>
                    <a:pt x="583" y="7"/>
                    <a:pt x="581" y="7"/>
                  </a:cubicBezTo>
                  <a:cubicBezTo>
                    <a:pt x="478" y="7"/>
                    <a:pt x="425" y="105"/>
                    <a:pt x="478" y="171"/>
                  </a:cubicBezTo>
                  <a:cubicBezTo>
                    <a:pt x="443" y="162"/>
                    <a:pt x="408" y="150"/>
                    <a:pt x="373" y="140"/>
                  </a:cubicBezTo>
                  <a:cubicBezTo>
                    <a:pt x="348" y="95"/>
                    <a:pt x="316" y="78"/>
                    <a:pt x="286" y="78"/>
                  </a:cubicBezTo>
                  <a:cubicBezTo>
                    <a:pt x="239" y="78"/>
                    <a:pt x="196" y="120"/>
                    <a:pt x="185" y="167"/>
                  </a:cubicBezTo>
                  <a:cubicBezTo>
                    <a:pt x="159" y="168"/>
                    <a:pt x="133" y="168"/>
                    <a:pt x="108" y="174"/>
                  </a:cubicBezTo>
                  <a:cubicBezTo>
                    <a:pt x="0" y="218"/>
                    <a:pt x="52" y="365"/>
                    <a:pt x="142" y="365"/>
                  </a:cubicBezTo>
                  <a:cubicBezTo>
                    <a:pt x="158" y="365"/>
                    <a:pt x="174" y="361"/>
                    <a:pt x="191" y="351"/>
                  </a:cubicBezTo>
                  <a:cubicBezTo>
                    <a:pt x="411" y="369"/>
                    <a:pt x="627" y="411"/>
                    <a:pt x="839" y="468"/>
                  </a:cubicBezTo>
                  <a:cubicBezTo>
                    <a:pt x="1353" y="655"/>
                    <a:pt x="1842" y="902"/>
                    <a:pt x="2303" y="1199"/>
                  </a:cubicBezTo>
                  <a:cubicBezTo>
                    <a:pt x="2317" y="1207"/>
                    <a:pt x="2333" y="1211"/>
                    <a:pt x="2348" y="1211"/>
                  </a:cubicBezTo>
                  <a:cubicBezTo>
                    <a:pt x="2381" y="1211"/>
                    <a:pt x="2414" y="1194"/>
                    <a:pt x="2431" y="1165"/>
                  </a:cubicBezTo>
                  <a:cubicBezTo>
                    <a:pt x="2440" y="1148"/>
                    <a:pt x="2443" y="1130"/>
                    <a:pt x="2441" y="1111"/>
                  </a:cubicBezTo>
                  <a:cubicBezTo>
                    <a:pt x="2508" y="1067"/>
                    <a:pt x="2521" y="941"/>
                    <a:pt x="2519" y="862"/>
                  </a:cubicBezTo>
                  <a:cubicBezTo>
                    <a:pt x="2517" y="788"/>
                    <a:pt x="2445" y="749"/>
                    <a:pt x="2384" y="721"/>
                  </a:cubicBezTo>
                  <a:cubicBezTo>
                    <a:pt x="1967" y="520"/>
                    <a:pt x="1552" y="311"/>
                    <a:pt x="1124" y="122"/>
                  </a:cubicBezTo>
                  <a:cubicBezTo>
                    <a:pt x="985" y="52"/>
                    <a:pt x="833" y="1"/>
                    <a:pt x="67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1" name="Google Shape;1681;p40"/>
            <p:cNvSpPr/>
            <p:nvPr/>
          </p:nvSpPr>
          <p:spPr>
            <a:xfrm>
              <a:off x="2851947" y="4686927"/>
              <a:ext cx="109611" cy="71274"/>
            </a:xfrm>
            <a:custGeom>
              <a:avLst/>
              <a:gdLst/>
              <a:ahLst/>
              <a:cxnLst/>
              <a:rect l="l" t="t" r="r" b="b"/>
              <a:pathLst>
                <a:path w="2564" h="1668" extrusionOk="0">
                  <a:moveTo>
                    <a:pt x="393" y="0"/>
                  </a:moveTo>
                  <a:cubicBezTo>
                    <a:pt x="353" y="0"/>
                    <a:pt x="320" y="20"/>
                    <a:pt x="298" y="73"/>
                  </a:cubicBezTo>
                  <a:cubicBezTo>
                    <a:pt x="275" y="74"/>
                    <a:pt x="254" y="85"/>
                    <a:pt x="237" y="100"/>
                  </a:cubicBezTo>
                  <a:cubicBezTo>
                    <a:pt x="221" y="115"/>
                    <a:pt x="212" y="135"/>
                    <a:pt x="211" y="156"/>
                  </a:cubicBezTo>
                  <a:cubicBezTo>
                    <a:pt x="178" y="131"/>
                    <a:pt x="137" y="110"/>
                    <a:pt x="98" y="110"/>
                  </a:cubicBezTo>
                  <a:cubicBezTo>
                    <a:pt x="70" y="110"/>
                    <a:pt x="43" y="122"/>
                    <a:pt x="23" y="155"/>
                  </a:cubicBezTo>
                  <a:cubicBezTo>
                    <a:pt x="0" y="196"/>
                    <a:pt x="13" y="242"/>
                    <a:pt x="46" y="272"/>
                  </a:cubicBezTo>
                  <a:cubicBezTo>
                    <a:pt x="43" y="299"/>
                    <a:pt x="49" y="329"/>
                    <a:pt x="70" y="349"/>
                  </a:cubicBezTo>
                  <a:cubicBezTo>
                    <a:pt x="922" y="608"/>
                    <a:pt x="1678" y="1152"/>
                    <a:pt x="2412" y="1655"/>
                  </a:cubicBezTo>
                  <a:cubicBezTo>
                    <a:pt x="2425" y="1664"/>
                    <a:pt x="2441" y="1668"/>
                    <a:pt x="2457" y="1668"/>
                  </a:cubicBezTo>
                  <a:cubicBezTo>
                    <a:pt x="2490" y="1668"/>
                    <a:pt x="2523" y="1650"/>
                    <a:pt x="2540" y="1621"/>
                  </a:cubicBezTo>
                  <a:cubicBezTo>
                    <a:pt x="2558" y="1588"/>
                    <a:pt x="2556" y="1560"/>
                    <a:pt x="2542" y="1536"/>
                  </a:cubicBezTo>
                  <a:cubicBezTo>
                    <a:pt x="2564" y="1472"/>
                    <a:pt x="2554" y="1386"/>
                    <a:pt x="2531" y="1332"/>
                  </a:cubicBezTo>
                  <a:cubicBezTo>
                    <a:pt x="2304" y="1077"/>
                    <a:pt x="1919" y="922"/>
                    <a:pt x="1641" y="706"/>
                  </a:cubicBezTo>
                  <a:cubicBezTo>
                    <a:pt x="1337" y="508"/>
                    <a:pt x="1005" y="360"/>
                    <a:pt x="707" y="156"/>
                  </a:cubicBezTo>
                  <a:cubicBezTo>
                    <a:pt x="627" y="121"/>
                    <a:pt x="492" y="0"/>
                    <a:pt x="3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2" name="Google Shape;1682;p40"/>
            <p:cNvSpPr/>
            <p:nvPr/>
          </p:nvSpPr>
          <p:spPr>
            <a:xfrm>
              <a:off x="2541839" y="4703976"/>
              <a:ext cx="128678" cy="120199"/>
            </a:xfrm>
            <a:custGeom>
              <a:avLst/>
              <a:gdLst/>
              <a:ahLst/>
              <a:cxnLst/>
              <a:rect l="l" t="t" r="r" b="b"/>
              <a:pathLst>
                <a:path w="3010" h="2813" extrusionOk="0">
                  <a:moveTo>
                    <a:pt x="1554" y="1"/>
                  </a:moveTo>
                  <a:cubicBezTo>
                    <a:pt x="1533" y="1"/>
                    <a:pt x="1513" y="2"/>
                    <a:pt x="1491" y="3"/>
                  </a:cubicBezTo>
                  <a:lnTo>
                    <a:pt x="1448" y="3"/>
                  </a:lnTo>
                  <a:cubicBezTo>
                    <a:pt x="1130" y="3"/>
                    <a:pt x="805" y="102"/>
                    <a:pt x="572" y="317"/>
                  </a:cubicBezTo>
                  <a:cubicBezTo>
                    <a:pt x="269" y="636"/>
                    <a:pt x="0" y="1065"/>
                    <a:pt x="73" y="1521"/>
                  </a:cubicBezTo>
                  <a:cubicBezTo>
                    <a:pt x="147" y="2195"/>
                    <a:pt x="718" y="2813"/>
                    <a:pt x="1412" y="2813"/>
                  </a:cubicBezTo>
                  <a:cubicBezTo>
                    <a:pt x="1417" y="2813"/>
                    <a:pt x="1422" y="2812"/>
                    <a:pt x="1427" y="2812"/>
                  </a:cubicBezTo>
                  <a:cubicBezTo>
                    <a:pt x="1910" y="2802"/>
                    <a:pt x="2278" y="2411"/>
                    <a:pt x="2590" y="2089"/>
                  </a:cubicBezTo>
                  <a:cubicBezTo>
                    <a:pt x="3010" y="1507"/>
                    <a:pt x="2877" y="730"/>
                    <a:pt x="2338" y="277"/>
                  </a:cubicBezTo>
                  <a:cubicBezTo>
                    <a:pt x="2318" y="257"/>
                    <a:pt x="2295" y="240"/>
                    <a:pt x="2272" y="222"/>
                  </a:cubicBezTo>
                  <a:cubicBezTo>
                    <a:pt x="2266" y="218"/>
                    <a:pt x="2260" y="212"/>
                    <a:pt x="2254" y="208"/>
                  </a:cubicBezTo>
                  <a:lnTo>
                    <a:pt x="2254" y="209"/>
                  </a:lnTo>
                  <a:lnTo>
                    <a:pt x="2253" y="208"/>
                  </a:lnTo>
                  <a:lnTo>
                    <a:pt x="2252" y="206"/>
                  </a:lnTo>
                  <a:cubicBezTo>
                    <a:pt x="2250" y="205"/>
                    <a:pt x="2249" y="205"/>
                    <a:pt x="2249" y="204"/>
                  </a:cubicBezTo>
                  <a:cubicBezTo>
                    <a:pt x="2248" y="204"/>
                    <a:pt x="2248" y="203"/>
                    <a:pt x="2248" y="203"/>
                  </a:cubicBezTo>
                  <a:cubicBezTo>
                    <a:pt x="2229" y="188"/>
                    <a:pt x="2210" y="173"/>
                    <a:pt x="2190" y="160"/>
                  </a:cubicBezTo>
                  <a:cubicBezTo>
                    <a:pt x="2166" y="145"/>
                    <a:pt x="2141" y="132"/>
                    <a:pt x="2114" y="122"/>
                  </a:cubicBezTo>
                  <a:cubicBezTo>
                    <a:pt x="2059" y="99"/>
                    <a:pt x="2007" y="70"/>
                    <a:pt x="1949" y="56"/>
                  </a:cubicBezTo>
                  <a:cubicBezTo>
                    <a:pt x="1924" y="49"/>
                    <a:pt x="1900" y="44"/>
                    <a:pt x="1876" y="40"/>
                  </a:cubicBezTo>
                  <a:cubicBezTo>
                    <a:pt x="1846" y="31"/>
                    <a:pt x="1816" y="23"/>
                    <a:pt x="1785" y="19"/>
                  </a:cubicBezTo>
                  <a:cubicBezTo>
                    <a:pt x="1759" y="14"/>
                    <a:pt x="1732" y="13"/>
                    <a:pt x="1705" y="13"/>
                  </a:cubicBezTo>
                  <a:cubicBezTo>
                    <a:pt x="1704" y="12"/>
                    <a:pt x="1703" y="12"/>
                    <a:pt x="1702" y="12"/>
                  </a:cubicBezTo>
                  <a:cubicBezTo>
                    <a:pt x="1672" y="7"/>
                    <a:pt x="1644" y="3"/>
                    <a:pt x="1616" y="2"/>
                  </a:cubicBezTo>
                  <a:cubicBezTo>
                    <a:pt x="1595" y="1"/>
                    <a:pt x="1575" y="1"/>
                    <a:pt x="155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3" name="Google Shape;1683;p40"/>
            <p:cNvSpPr/>
            <p:nvPr/>
          </p:nvSpPr>
          <p:spPr>
            <a:xfrm>
              <a:off x="2539530" y="4745424"/>
              <a:ext cx="118717" cy="81059"/>
            </a:xfrm>
            <a:custGeom>
              <a:avLst/>
              <a:gdLst/>
              <a:ahLst/>
              <a:cxnLst/>
              <a:rect l="l" t="t" r="r" b="b"/>
              <a:pathLst>
                <a:path w="2777" h="1897" extrusionOk="0">
                  <a:moveTo>
                    <a:pt x="110" y="0"/>
                  </a:moveTo>
                  <a:cubicBezTo>
                    <a:pt x="97" y="0"/>
                    <a:pt x="84" y="3"/>
                    <a:pt x="71" y="9"/>
                  </a:cubicBezTo>
                  <a:cubicBezTo>
                    <a:pt x="0" y="47"/>
                    <a:pt x="16" y="115"/>
                    <a:pt x="43" y="179"/>
                  </a:cubicBezTo>
                  <a:cubicBezTo>
                    <a:pt x="20" y="224"/>
                    <a:pt x="15" y="290"/>
                    <a:pt x="16" y="336"/>
                  </a:cubicBezTo>
                  <a:cubicBezTo>
                    <a:pt x="59" y="840"/>
                    <a:pt x="352" y="1344"/>
                    <a:pt x="765" y="1635"/>
                  </a:cubicBezTo>
                  <a:cubicBezTo>
                    <a:pt x="771" y="1661"/>
                    <a:pt x="788" y="1683"/>
                    <a:pt x="812" y="1696"/>
                  </a:cubicBezTo>
                  <a:cubicBezTo>
                    <a:pt x="1049" y="1797"/>
                    <a:pt x="1303" y="1886"/>
                    <a:pt x="1561" y="1896"/>
                  </a:cubicBezTo>
                  <a:cubicBezTo>
                    <a:pt x="1570" y="1897"/>
                    <a:pt x="1579" y="1897"/>
                    <a:pt x="1587" y="1897"/>
                  </a:cubicBezTo>
                  <a:cubicBezTo>
                    <a:pt x="1785" y="1897"/>
                    <a:pt x="1962" y="1786"/>
                    <a:pt x="2097" y="1649"/>
                  </a:cubicBezTo>
                  <a:cubicBezTo>
                    <a:pt x="2225" y="1583"/>
                    <a:pt x="2382" y="1537"/>
                    <a:pt x="2474" y="1422"/>
                  </a:cubicBezTo>
                  <a:cubicBezTo>
                    <a:pt x="2486" y="1400"/>
                    <a:pt x="2486" y="1377"/>
                    <a:pt x="2480" y="1356"/>
                  </a:cubicBezTo>
                  <a:cubicBezTo>
                    <a:pt x="2650" y="1310"/>
                    <a:pt x="2777" y="1243"/>
                    <a:pt x="2754" y="1159"/>
                  </a:cubicBezTo>
                  <a:cubicBezTo>
                    <a:pt x="2741" y="1120"/>
                    <a:pt x="2703" y="1095"/>
                    <a:pt x="2664" y="1095"/>
                  </a:cubicBezTo>
                  <a:cubicBezTo>
                    <a:pt x="2655" y="1095"/>
                    <a:pt x="2645" y="1096"/>
                    <a:pt x="2636" y="1099"/>
                  </a:cubicBezTo>
                  <a:cubicBezTo>
                    <a:pt x="2403" y="1201"/>
                    <a:pt x="2154" y="1251"/>
                    <a:pt x="1905" y="1251"/>
                  </a:cubicBezTo>
                  <a:cubicBezTo>
                    <a:pt x="1348" y="1251"/>
                    <a:pt x="796" y="1003"/>
                    <a:pt x="454" y="540"/>
                  </a:cubicBezTo>
                  <a:cubicBezTo>
                    <a:pt x="351" y="396"/>
                    <a:pt x="260" y="246"/>
                    <a:pt x="204" y="72"/>
                  </a:cubicBezTo>
                  <a:cubicBezTo>
                    <a:pt x="196" y="31"/>
                    <a:pt x="153" y="0"/>
                    <a:pt x="11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4" name="Google Shape;1684;p40"/>
            <p:cNvSpPr/>
            <p:nvPr/>
          </p:nvSpPr>
          <p:spPr>
            <a:xfrm>
              <a:off x="2641660" y="4777215"/>
              <a:ext cx="8251" cy="8076"/>
            </a:xfrm>
            <a:custGeom>
              <a:avLst/>
              <a:gdLst/>
              <a:ahLst/>
              <a:cxnLst/>
              <a:rect l="l" t="t" r="r" b="b"/>
              <a:pathLst>
                <a:path w="193" h="189" extrusionOk="0">
                  <a:moveTo>
                    <a:pt x="102" y="1"/>
                  </a:moveTo>
                  <a:cubicBezTo>
                    <a:pt x="51" y="1"/>
                    <a:pt x="6" y="35"/>
                    <a:pt x="2" y="89"/>
                  </a:cubicBezTo>
                  <a:cubicBezTo>
                    <a:pt x="0" y="137"/>
                    <a:pt x="39" y="188"/>
                    <a:pt x="90" y="188"/>
                  </a:cubicBezTo>
                  <a:cubicBezTo>
                    <a:pt x="141" y="188"/>
                    <a:pt x="186" y="154"/>
                    <a:pt x="190" y="100"/>
                  </a:cubicBezTo>
                  <a:cubicBezTo>
                    <a:pt x="192" y="52"/>
                    <a:pt x="153" y="1"/>
                    <a:pt x="1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5" name="Google Shape;1685;p40"/>
            <p:cNvSpPr/>
            <p:nvPr/>
          </p:nvSpPr>
          <p:spPr>
            <a:xfrm>
              <a:off x="2629562" y="4778711"/>
              <a:ext cx="8294" cy="8033"/>
            </a:xfrm>
            <a:custGeom>
              <a:avLst/>
              <a:gdLst/>
              <a:ahLst/>
              <a:cxnLst/>
              <a:rect l="l" t="t" r="r" b="b"/>
              <a:pathLst>
                <a:path w="194" h="188" extrusionOk="0">
                  <a:moveTo>
                    <a:pt x="103" y="0"/>
                  </a:moveTo>
                  <a:cubicBezTo>
                    <a:pt x="53" y="0"/>
                    <a:pt x="7" y="34"/>
                    <a:pt x="4" y="88"/>
                  </a:cubicBezTo>
                  <a:cubicBezTo>
                    <a:pt x="1" y="136"/>
                    <a:pt x="41" y="188"/>
                    <a:pt x="92" y="188"/>
                  </a:cubicBezTo>
                  <a:cubicBezTo>
                    <a:pt x="142" y="188"/>
                    <a:pt x="187" y="153"/>
                    <a:pt x="192" y="99"/>
                  </a:cubicBezTo>
                  <a:cubicBezTo>
                    <a:pt x="194" y="51"/>
                    <a:pt x="155"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6" name="Google Shape;1686;p40"/>
            <p:cNvSpPr/>
            <p:nvPr/>
          </p:nvSpPr>
          <p:spPr>
            <a:xfrm>
              <a:off x="2634179" y="4768883"/>
              <a:ext cx="8251" cy="8033"/>
            </a:xfrm>
            <a:custGeom>
              <a:avLst/>
              <a:gdLst/>
              <a:ahLst/>
              <a:cxnLst/>
              <a:rect l="l" t="t" r="r" b="b"/>
              <a:pathLst>
                <a:path w="193" h="188" extrusionOk="0">
                  <a:moveTo>
                    <a:pt x="102" y="0"/>
                  </a:moveTo>
                  <a:cubicBezTo>
                    <a:pt x="52" y="0"/>
                    <a:pt x="6" y="34"/>
                    <a:pt x="2" y="88"/>
                  </a:cubicBezTo>
                  <a:cubicBezTo>
                    <a:pt x="0" y="136"/>
                    <a:pt x="39" y="188"/>
                    <a:pt x="90" y="188"/>
                  </a:cubicBezTo>
                  <a:cubicBezTo>
                    <a:pt x="141" y="188"/>
                    <a:pt x="186" y="153"/>
                    <a:pt x="190" y="100"/>
                  </a:cubicBezTo>
                  <a:cubicBezTo>
                    <a:pt x="192" y="52"/>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7" name="Google Shape;1687;p40"/>
            <p:cNvSpPr/>
            <p:nvPr/>
          </p:nvSpPr>
          <p:spPr>
            <a:xfrm>
              <a:off x="2563427" y="4749612"/>
              <a:ext cx="8294" cy="8033"/>
            </a:xfrm>
            <a:custGeom>
              <a:avLst/>
              <a:gdLst/>
              <a:ahLst/>
              <a:cxnLst/>
              <a:rect l="l" t="t" r="r" b="b"/>
              <a:pathLst>
                <a:path w="194" h="188" extrusionOk="0">
                  <a:moveTo>
                    <a:pt x="103" y="1"/>
                  </a:moveTo>
                  <a:cubicBezTo>
                    <a:pt x="52" y="1"/>
                    <a:pt x="7" y="35"/>
                    <a:pt x="4" y="88"/>
                  </a:cubicBezTo>
                  <a:cubicBezTo>
                    <a:pt x="0" y="137"/>
                    <a:pt x="40" y="187"/>
                    <a:pt x="91" y="187"/>
                  </a:cubicBezTo>
                  <a:cubicBezTo>
                    <a:pt x="141" y="187"/>
                    <a:pt x="187" y="153"/>
                    <a:pt x="190"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8" name="Google Shape;1688;p40"/>
            <p:cNvSpPr/>
            <p:nvPr/>
          </p:nvSpPr>
          <p:spPr>
            <a:xfrm>
              <a:off x="2583520" y="4701968"/>
              <a:ext cx="86868" cy="46875"/>
            </a:xfrm>
            <a:custGeom>
              <a:avLst/>
              <a:gdLst/>
              <a:ahLst/>
              <a:cxnLst/>
              <a:rect l="l" t="t" r="r" b="b"/>
              <a:pathLst>
                <a:path w="2032" h="1097" extrusionOk="0">
                  <a:moveTo>
                    <a:pt x="90" y="1"/>
                  </a:moveTo>
                  <a:cubicBezTo>
                    <a:pt x="46" y="1"/>
                    <a:pt x="4" y="26"/>
                    <a:pt x="0" y="83"/>
                  </a:cubicBezTo>
                  <a:cubicBezTo>
                    <a:pt x="18" y="609"/>
                    <a:pt x="514" y="986"/>
                    <a:pt x="999" y="1078"/>
                  </a:cubicBezTo>
                  <a:cubicBezTo>
                    <a:pt x="1026" y="1091"/>
                    <a:pt x="1079" y="1097"/>
                    <a:pt x="1148" y="1097"/>
                  </a:cubicBezTo>
                  <a:cubicBezTo>
                    <a:pt x="1449" y="1097"/>
                    <a:pt x="2031" y="977"/>
                    <a:pt x="1815" y="769"/>
                  </a:cubicBezTo>
                  <a:cubicBezTo>
                    <a:pt x="1814" y="768"/>
                    <a:pt x="1813" y="768"/>
                    <a:pt x="1811" y="768"/>
                  </a:cubicBezTo>
                  <a:cubicBezTo>
                    <a:pt x="1810" y="768"/>
                    <a:pt x="1808" y="768"/>
                    <a:pt x="1807" y="768"/>
                  </a:cubicBezTo>
                  <a:cubicBezTo>
                    <a:pt x="1806" y="768"/>
                    <a:pt x="1805" y="768"/>
                    <a:pt x="1804" y="768"/>
                  </a:cubicBezTo>
                  <a:cubicBezTo>
                    <a:pt x="1821" y="731"/>
                    <a:pt x="1815" y="686"/>
                    <a:pt x="1787" y="658"/>
                  </a:cubicBezTo>
                  <a:cubicBezTo>
                    <a:pt x="1622" y="526"/>
                    <a:pt x="1470" y="371"/>
                    <a:pt x="1293" y="248"/>
                  </a:cubicBezTo>
                  <a:cubicBezTo>
                    <a:pt x="1042" y="106"/>
                    <a:pt x="746" y="13"/>
                    <a:pt x="454" y="13"/>
                  </a:cubicBezTo>
                  <a:cubicBezTo>
                    <a:pt x="388" y="13"/>
                    <a:pt x="323" y="17"/>
                    <a:pt x="259" y="27"/>
                  </a:cubicBezTo>
                  <a:cubicBezTo>
                    <a:pt x="228" y="44"/>
                    <a:pt x="205" y="64"/>
                    <a:pt x="187" y="84"/>
                  </a:cubicBezTo>
                  <a:cubicBezTo>
                    <a:pt x="184" y="31"/>
                    <a:pt x="136" y="1"/>
                    <a:pt x="90"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89" name="Google Shape;1689;p40"/>
            <p:cNvSpPr/>
            <p:nvPr/>
          </p:nvSpPr>
          <p:spPr>
            <a:xfrm>
              <a:off x="2126779" y="4162331"/>
              <a:ext cx="1025402" cy="1039493"/>
            </a:xfrm>
            <a:custGeom>
              <a:avLst/>
              <a:gdLst/>
              <a:ahLst/>
              <a:cxnLst/>
              <a:rect l="l" t="t" r="r" b="b"/>
              <a:pathLst>
                <a:path w="23986" h="24327" extrusionOk="0">
                  <a:moveTo>
                    <a:pt x="10918" y="4035"/>
                  </a:moveTo>
                  <a:lnTo>
                    <a:pt x="10918" y="4035"/>
                  </a:lnTo>
                  <a:cubicBezTo>
                    <a:pt x="10918" y="4036"/>
                    <a:pt x="10919" y="4036"/>
                    <a:pt x="10919" y="4037"/>
                  </a:cubicBezTo>
                  <a:lnTo>
                    <a:pt x="10919" y="4037"/>
                  </a:lnTo>
                  <a:cubicBezTo>
                    <a:pt x="10919" y="4036"/>
                    <a:pt x="10918" y="4036"/>
                    <a:pt x="10918" y="4035"/>
                  </a:cubicBezTo>
                  <a:close/>
                  <a:moveTo>
                    <a:pt x="9005" y="2986"/>
                  </a:moveTo>
                  <a:cubicBezTo>
                    <a:pt x="9780" y="2986"/>
                    <a:pt x="10533" y="3268"/>
                    <a:pt x="10974" y="3944"/>
                  </a:cubicBezTo>
                  <a:cubicBezTo>
                    <a:pt x="11106" y="4113"/>
                    <a:pt x="11216" y="4297"/>
                    <a:pt x="11316" y="4487"/>
                  </a:cubicBezTo>
                  <a:cubicBezTo>
                    <a:pt x="11254" y="4410"/>
                    <a:pt x="11189" y="4335"/>
                    <a:pt x="11119" y="4265"/>
                  </a:cubicBezTo>
                  <a:cubicBezTo>
                    <a:pt x="11096" y="4242"/>
                    <a:pt x="11074" y="4219"/>
                    <a:pt x="11053" y="4197"/>
                  </a:cubicBezTo>
                  <a:cubicBezTo>
                    <a:pt x="11025" y="4159"/>
                    <a:pt x="10995" y="4121"/>
                    <a:pt x="10965" y="4086"/>
                  </a:cubicBezTo>
                  <a:cubicBezTo>
                    <a:pt x="10962" y="4085"/>
                    <a:pt x="10961" y="4082"/>
                    <a:pt x="10960" y="4081"/>
                  </a:cubicBezTo>
                  <a:lnTo>
                    <a:pt x="10957" y="4078"/>
                  </a:lnTo>
                  <a:cubicBezTo>
                    <a:pt x="10944" y="4066"/>
                    <a:pt x="10933" y="4053"/>
                    <a:pt x="10922" y="4040"/>
                  </a:cubicBezTo>
                  <a:lnTo>
                    <a:pt x="10922" y="4040"/>
                  </a:lnTo>
                  <a:cubicBezTo>
                    <a:pt x="10923" y="4041"/>
                    <a:pt x="10923" y="4041"/>
                    <a:pt x="10923" y="4041"/>
                  </a:cubicBezTo>
                  <a:cubicBezTo>
                    <a:pt x="10918" y="4035"/>
                    <a:pt x="10912" y="4030"/>
                    <a:pt x="10907" y="4024"/>
                  </a:cubicBezTo>
                  <a:cubicBezTo>
                    <a:pt x="10906" y="4023"/>
                    <a:pt x="10904" y="4022"/>
                    <a:pt x="10903" y="4019"/>
                  </a:cubicBezTo>
                  <a:cubicBezTo>
                    <a:pt x="10902" y="4017"/>
                    <a:pt x="10899" y="4016"/>
                    <a:pt x="10898" y="4015"/>
                  </a:cubicBezTo>
                  <a:cubicBezTo>
                    <a:pt x="10850" y="3962"/>
                    <a:pt x="10802" y="3912"/>
                    <a:pt x="10750" y="3865"/>
                  </a:cubicBezTo>
                  <a:cubicBezTo>
                    <a:pt x="10702" y="3820"/>
                    <a:pt x="10652" y="3777"/>
                    <a:pt x="10603" y="3735"/>
                  </a:cubicBezTo>
                  <a:cubicBezTo>
                    <a:pt x="10560" y="3698"/>
                    <a:pt x="10516" y="3661"/>
                    <a:pt x="10469" y="3632"/>
                  </a:cubicBezTo>
                  <a:cubicBezTo>
                    <a:pt x="10429" y="3604"/>
                    <a:pt x="10388" y="3579"/>
                    <a:pt x="10347" y="3553"/>
                  </a:cubicBezTo>
                  <a:cubicBezTo>
                    <a:pt x="10302" y="3525"/>
                    <a:pt x="10259" y="3496"/>
                    <a:pt x="10212" y="3472"/>
                  </a:cubicBezTo>
                  <a:cubicBezTo>
                    <a:pt x="10187" y="3457"/>
                    <a:pt x="10162" y="3444"/>
                    <a:pt x="10134" y="3433"/>
                  </a:cubicBezTo>
                  <a:cubicBezTo>
                    <a:pt x="9817" y="3259"/>
                    <a:pt x="9456" y="3177"/>
                    <a:pt x="9052" y="3177"/>
                  </a:cubicBezTo>
                  <a:cubicBezTo>
                    <a:pt x="8941" y="3177"/>
                    <a:pt x="8827" y="3183"/>
                    <a:pt x="8710" y="3195"/>
                  </a:cubicBezTo>
                  <a:cubicBezTo>
                    <a:pt x="8697" y="3195"/>
                    <a:pt x="8686" y="3195"/>
                    <a:pt x="8674" y="3196"/>
                  </a:cubicBezTo>
                  <a:cubicBezTo>
                    <a:pt x="8674" y="3196"/>
                    <a:pt x="8673" y="3196"/>
                    <a:pt x="8673" y="3196"/>
                  </a:cubicBezTo>
                  <a:cubicBezTo>
                    <a:pt x="8672" y="3196"/>
                    <a:pt x="8672" y="3196"/>
                    <a:pt x="8671" y="3196"/>
                  </a:cubicBezTo>
                  <a:lnTo>
                    <a:pt x="8670" y="3196"/>
                  </a:lnTo>
                  <a:cubicBezTo>
                    <a:pt x="8593" y="3199"/>
                    <a:pt x="8516" y="3203"/>
                    <a:pt x="8439" y="3207"/>
                  </a:cubicBezTo>
                  <a:cubicBezTo>
                    <a:pt x="8364" y="3213"/>
                    <a:pt x="8291" y="3221"/>
                    <a:pt x="8218" y="3229"/>
                  </a:cubicBezTo>
                  <a:cubicBezTo>
                    <a:pt x="8223" y="3229"/>
                    <a:pt x="8226" y="3228"/>
                    <a:pt x="8231" y="3228"/>
                  </a:cubicBezTo>
                  <a:cubicBezTo>
                    <a:pt x="8160" y="3236"/>
                    <a:pt x="8089" y="3238"/>
                    <a:pt x="8018" y="3250"/>
                  </a:cubicBezTo>
                  <a:cubicBezTo>
                    <a:pt x="7953" y="3259"/>
                    <a:pt x="7889" y="3272"/>
                    <a:pt x="7823" y="3284"/>
                  </a:cubicBezTo>
                  <a:cubicBezTo>
                    <a:pt x="7819" y="3284"/>
                    <a:pt x="7814" y="3285"/>
                    <a:pt x="7811" y="3285"/>
                  </a:cubicBezTo>
                  <a:cubicBezTo>
                    <a:pt x="7727" y="3300"/>
                    <a:pt x="7644" y="3313"/>
                    <a:pt x="7563" y="3328"/>
                  </a:cubicBezTo>
                  <a:cubicBezTo>
                    <a:pt x="7533" y="3333"/>
                    <a:pt x="7503" y="3339"/>
                    <a:pt x="7474" y="3346"/>
                  </a:cubicBezTo>
                  <a:cubicBezTo>
                    <a:pt x="7933" y="3118"/>
                    <a:pt x="8474" y="2986"/>
                    <a:pt x="9005" y="2986"/>
                  </a:cubicBezTo>
                  <a:close/>
                  <a:moveTo>
                    <a:pt x="18706" y="6276"/>
                  </a:moveTo>
                  <a:cubicBezTo>
                    <a:pt x="19757" y="6276"/>
                    <a:pt x="20764" y="6902"/>
                    <a:pt x="21097" y="7977"/>
                  </a:cubicBezTo>
                  <a:cubicBezTo>
                    <a:pt x="21081" y="7951"/>
                    <a:pt x="21064" y="7923"/>
                    <a:pt x="21045" y="7897"/>
                  </a:cubicBezTo>
                  <a:cubicBezTo>
                    <a:pt x="21013" y="7850"/>
                    <a:pt x="20980" y="7805"/>
                    <a:pt x="20947" y="7760"/>
                  </a:cubicBezTo>
                  <a:cubicBezTo>
                    <a:pt x="20947" y="7760"/>
                    <a:pt x="20946" y="7759"/>
                    <a:pt x="20946" y="7757"/>
                  </a:cubicBezTo>
                  <a:cubicBezTo>
                    <a:pt x="20906" y="7703"/>
                    <a:pt x="20867" y="7646"/>
                    <a:pt x="20822" y="7595"/>
                  </a:cubicBezTo>
                  <a:cubicBezTo>
                    <a:pt x="20733" y="7493"/>
                    <a:pt x="20644" y="7391"/>
                    <a:pt x="20550" y="7294"/>
                  </a:cubicBezTo>
                  <a:cubicBezTo>
                    <a:pt x="20500" y="7241"/>
                    <a:pt x="20447" y="7189"/>
                    <a:pt x="20392" y="7139"/>
                  </a:cubicBezTo>
                  <a:cubicBezTo>
                    <a:pt x="20344" y="7095"/>
                    <a:pt x="20293" y="7056"/>
                    <a:pt x="20243" y="7014"/>
                  </a:cubicBezTo>
                  <a:cubicBezTo>
                    <a:pt x="20210" y="6986"/>
                    <a:pt x="20175" y="6949"/>
                    <a:pt x="20134" y="6931"/>
                  </a:cubicBezTo>
                  <a:cubicBezTo>
                    <a:pt x="19892" y="6744"/>
                    <a:pt x="19612" y="6609"/>
                    <a:pt x="19305" y="6535"/>
                  </a:cubicBezTo>
                  <a:cubicBezTo>
                    <a:pt x="19299" y="6532"/>
                    <a:pt x="19294" y="6529"/>
                    <a:pt x="19287" y="6527"/>
                  </a:cubicBezTo>
                  <a:cubicBezTo>
                    <a:pt x="19203" y="6493"/>
                    <a:pt x="19113" y="6474"/>
                    <a:pt x="19025" y="6453"/>
                  </a:cubicBezTo>
                  <a:cubicBezTo>
                    <a:pt x="18929" y="6429"/>
                    <a:pt x="18831" y="6409"/>
                    <a:pt x="18733" y="6396"/>
                  </a:cubicBezTo>
                  <a:cubicBezTo>
                    <a:pt x="18636" y="6382"/>
                    <a:pt x="18539" y="6374"/>
                    <a:pt x="18442" y="6367"/>
                  </a:cubicBezTo>
                  <a:cubicBezTo>
                    <a:pt x="18360" y="6361"/>
                    <a:pt x="18278" y="6358"/>
                    <a:pt x="18197" y="6358"/>
                  </a:cubicBezTo>
                  <a:cubicBezTo>
                    <a:pt x="18144" y="6358"/>
                    <a:pt x="18092" y="6359"/>
                    <a:pt x="18039" y="6361"/>
                  </a:cubicBezTo>
                  <a:cubicBezTo>
                    <a:pt x="18259" y="6304"/>
                    <a:pt x="18484" y="6276"/>
                    <a:pt x="18706" y="6276"/>
                  </a:cubicBezTo>
                  <a:close/>
                  <a:moveTo>
                    <a:pt x="7736" y="6162"/>
                  </a:moveTo>
                  <a:cubicBezTo>
                    <a:pt x="7615" y="6162"/>
                    <a:pt x="7494" y="6175"/>
                    <a:pt x="7372" y="6202"/>
                  </a:cubicBezTo>
                  <a:cubicBezTo>
                    <a:pt x="6938" y="6263"/>
                    <a:pt x="6632" y="6594"/>
                    <a:pt x="6316" y="6863"/>
                  </a:cubicBezTo>
                  <a:cubicBezTo>
                    <a:pt x="5675" y="7403"/>
                    <a:pt x="5343" y="8184"/>
                    <a:pt x="5029" y="8947"/>
                  </a:cubicBezTo>
                  <a:cubicBezTo>
                    <a:pt x="5141" y="8939"/>
                    <a:pt x="5254" y="8934"/>
                    <a:pt x="5366" y="8934"/>
                  </a:cubicBezTo>
                  <a:cubicBezTo>
                    <a:pt x="6180" y="8934"/>
                    <a:pt x="6980" y="9148"/>
                    <a:pt x="7743" y="9423"/>
                  </a:cubicBezTo>
                  <a:cubicBezTo>
                    <a:pt x="8137" y="9574"/>
                    <a:pt x="8503" y="9785"/>
                    <a:pt x="8869" y="9991"/>
                  </a:cubicBezTo>
                  <a:cubicBezTo>
                    <a:pt x="9022" y="9494"/>
                    <a:pt x="9165" y="8996"/>
                    <a:pt x="9264" y="8485"/>
                  </a:cubicBezTo>
                  <a:cubicBezTo>
                    <a:pt x="9400" y="7995"/>
                    <a:pt x="9463" y="7444"/>
                    <a:pt x="9213" y="6984"/>
                  </a:cubicBezTo>
                  <a:cubicBezTo>
                    <a:pt x="8877" y="6478"/>
                    <a:pt x="8326" y="6162"/>
                    <a:pt x="7736" y="6162"/>
                  </a:cubicBezTo>
                  <a:close/>
                  <a:moveTo>
                    <a:pt x="18291" y="8868"/>
                  </a:moveTo>
                  <a:cubicBezTo>
                    <a:pt x="17793" y="8868"/>
                    <a:pt x="17294" y="9052"/>
                    <a:pt x="16920" y="9379"/>
                  </a:cubicBezTo>
                  <a:cubicBezTo>
                    <a:pt x="16250" y="9996"/>
                    <a:pt x="15777" y="10776"/>
                    <a:pt x="15436" y="11614"/>
                  </a:cubicBezTo>
                  <a:cubicBezTo>
                    <a:pt x="16590" y="11748"/>
                    <a:pt x="17688" y="12204"/>
                    <a:pt x="18681" y="12804"/>
                  </a:cubicBezTo>
                  <a:cubicBezTo>
                    <a:pt x="18999" y="12980"/>
                    <a:pt x="19271" y="13221"/>
                    <a:pt x="19552" y="13442"/>
                  </a:cubicBezTo>
                  <a:cubicBezTo>
                    <a:pt x="19644" y="13179"/>
                    <a:pt x="19748" y="12920"/>
                    <a:pt x="19839" y="12659"/>
                  </a:cubicBezTo>
                  <a:cubicBezTo>
                    <a:pt x="20069" y="11905"/>
                    <a:pt x="20253" y="11138"/>
                    <a:pt x="20134" y="10346"/>
                  </a:cubicBezTo>
                  <a:cubicBezTo>
                    <a:pt x="19911" y="9833"/>
                    <a:pt x="19539" y="9330"/>
                    <a:pt x="19065" y="9031"/>
                  </a:cubicBezTo>
                  <a:cubicBezTo>
                    <a:pt x="18820" y="8920"/>
                    <a:pt x="18556" y="8868"/>
                    <a:pt x="18291" y="8868"/>
                  </a:cubicBezTo>
                  <a:close/>
                  <a:moveTo>
                    <a:pt x="7796" y="5981"/>
                  </a:moveTo>
                  <a:cubicBezTo>
                    <a:pt x="8112" y="5981"/>
                    <a:pt x="8424" y="6044"/>
                    <a:pt x="8686" y="6233"/>
                  </a:cubicBezTo>
                  <a:cubicBezTo>
                    <a:pt x="9047" y="6479"/>
                    <a:pt x="9424" y="6793"/>
                    <a:pt x="9512" y="7243"/>
                  </a:cubicBezTo>
                  <a:cubicBezTo>
                    <a:pt x="9645" y="7732"/>
                    <a:pt x="9525" y="8253"/>
                    <a:pt x="9400" y="8726"/>
                  </a:cubicBezTo>
                  <a:cubicBezTo>
                    <a:pt x="9308" y="9088"/>
                    <a:pt x="9255" y="9465"/>
                    <a:pt x="9134" y="9816"/>
                  </a:cubicBezTo>
                  <a:cubicBezTo>
                    <a:pt x="8585" y="11200"/>
                    <a:pt x="8186" y="13714"/>
                    <a:pt x="6350" y="13715"/>
                  </a:cubicBezTo>
                  <a:cubicBezTo>
                    <a:pt x="6253" y="13715"/>
                    <a:pt x="6154" y="13707"/>
                    <a:pt x="6050" y="13693"/>
                  </a:cubicBezTo>
                  <a:cubicBezTo>
                    <a:pt x="4606" y="13478"/>
                    <a:pt x="4347" y="11752"/>
                    <a:pt x="4415" y="10545"/>
                  </a:cubicBezTo>
                  <a:cubicBezTo>
                    <a:pt x="4491" y="9633"/>
                    <a:pt x="4861" y="8787"/>
                    <a:pt x="5259" y="7975"/>
                  </a:cubicBezTo>
                  <a:cubicBezTo>
                    <a:pt x="5533" y="7410"/>
                    <a:pt x="5914" y="6910"/>
                    <a:pt x="6416" y="6529"/>
                  </a:cubicBezTo>
                  <a:cubicBezTo>
                    <a:pt x="6681" y="6288"/>
                    <a:pt x="6982" y="6063"/>
                    <a:pt x="7348" y="6017"/>
                  </a:cubicBezTo>
                  <a:cubicBezTo>
                    <a:pt x="7494" y="5996"/>
                    <a:pt x="7646" y="5981"/>
                    <a:pt x="7796" y="5981"/>
                  </a:cubicBezTo>
                  <a:close/>
                  <a:moveTo>
                    <a:pt x="11145" y="12483"/>
                  </a:moveTo>
                  <a:cubicBezTo>
                    <a:pt x="11200" y="12483"/>
                    <a:pt x="11256" y="12487"/>
                    <a:pt x="11312" y="12494"/>
                  </a:cubicBezTo>
                  <a:cubicBezTo>
                    <a:pt x="12134" y="12494"/>
                    <a:pt x="12753" y="13282"/>
                    <a:pt x="12753" y="14065"/>
                  </a:cubicBezTo>
                  <a:cubicBezTo>
                    <a:pt x="12690" y="14435"/>
                    <a:pt x="12559" y="14825"/>
                    <a:pt x="12262" y="15072"/>
                  </a:cubicBezTo>
                  <a:cubicBezTo>
                    <a:pt x="11954" y="15368"/>
                    <a:pt x="11585" y="15675"/>
                    <a:pt x="11141" y="15675"/>
                  </a:cubicBezTo>
                  <a:cubicBezTo>
                    <a:pt x="11113" y="15675"/>
                    <a:pt x="11086" y="15675"/>
                    <a:pt x="11059" y="15673"/>
                  </a:cubicBezTo>
                  <a:cubicBezTo>
                    <a:pt x="10242" y="15644"/>
                    <a:pt x="9610" y="14872"/>
                    <a:pt x="9584" y="14082"/>
                  </a:cubicBezTo>
                  <a:cubicBezTo>
                    <a:pt x="9579" y="13245"/>
                    <a:pt x="10309" y="12483"/>
                    <a:pt x="11145" y="12483"/>
                  </a:cubicBezTo>
                  <a:close/>
                  <a:moveTo>
                    <a:pt x="18288" y="8681"/>
                  </a:moveTo>
                  <a:cubicBezTo>
                    <a:pt x="18569" y="8681"/>
                    <a:pt x="18849" y="8734"/>
                    <a:pt x="19107" y="8845"/>
                  </a:cubicBezTo>
                  <a:cubicBezTo>
                    <a:pt x="19661" y="9158"/>
                    <a:pt x="20132" y="9774"/>
                    <a:pt x="20333" y="10373"/>
                  </a:cubicBezTo>
                  <a:cubicBezTo>
                    <a:pt x="20410" y="11089"/>
                    <a:pt x="20287" y="11795"/>
                    <a:pt x="20085" y="12479"/>
                  </a:cubicBezTo>
                  <a:cubicBezTo>
                    <a:pt x="20075" y="12504"/>
                    <a:pt x="20067" y="12530"/>
                    <a:pt x="20057" y="12555"/>
                  </a:cubicBezTo>
                  <a:lnTo>
                    <a:pt x="20057" y="12557"/>
                  </a:lnTo>
                  <a:cubicBezTo>
                    <a:pt x="20056" y="12563"/>
                    <a:pt x="20054" y="12571"/>
                    <a:pt x="20051" y="12579"/>
                  </a:cubicBezTo>
                  <a:cubicBezTo>
                    <a:pt x="20041" y="12609"/>
                    <a:pt x="20033" y="12640"/>
                    <a:pt x="20023" y="12670"/>
                  </a:cubicBezTo>
                  <a:lnTo>
                    <a:pt x="20023" y="12671"/>
                  </a:lnTo>
                  <a:cubicBezTo>
                    <a:pt x="20009" y="12716"/>
                    <a:pt x="19993" y="12759"/>
                    <a:pt x="19979" y="12804"/>
                  </a:cubicBezTo>
                  <a:cubicBezTo>
                    <a:pt x="19969" y="12831"/>
                    <a:pt x="19961" y="12857"/>
                    <a:pt x="19953" y="12884"/>
                  </a:cubicBezTo>
                  <a:cubicBezTo>
                    <a:pt x="19945" y="12897"/>
                    <a:pt x="19939" y="12911"/>
                    <a:pt x="19933" y="12926"/>
                  </a:cubicBezTo>
                  <a:cubicBezTo>
                    <a:pt x="19928" y="12933"/>
                    <a:pt x="19926" y="12941"/>
                    <a:pt x="19924" y="12948"/>
                  </a:cubicBezTo>
                  <a:cubicBezTo>
                    <a:pt x="19920" y="12954"/>
                    <a:pt x="19918" y="12962"/>
                    <a:pt x="19916" y="12969"/>
                  </a:cubicBezTo>
                  <a:cubicBezTo>
                    <a:pt x="19901" y="13004"/>
                    <a:pt x="19887" y="13040"/>
                    <a:pt x="19872" y="13075"/>
                  </a:cubicBezTo>
                  <a:cubicBezTo>
                    <a:pt x="19857" y="13112"/>
                    <a:pt x="19842" y="13150"/>
                    <a:pt x="19828" y="13187"/>
                  </a:cubicBezTo>
                  <a:cubicBezTo>
                    <a:pt x="19820" y="13207"/>
                    <a:pt x="19813" y="13228"/>
                    <a:pt x="19805" y="13248"/>
                  </a:cubicBezTo>
                  <a:cubicBezTo>
                    <a:pt x="19802" y="13258"/>
                    <a:pt x="19799" y="13266"/>
                    <a:pt x="19797" y="13274"/>
                  </a:cubicBezTo>
                  <a:cubicBezTo>
                    <a:pt x="19793" y="13284"/>
                    <a:pt x="19791" y="13294"/>
                    <a:pt x="19786" y="13303"/>
                  </a:cubicBezTo>
                  <a:lnTo>
                    <a:pt x="19786" y="13304"/>
                  </a:lnTo>
                  <a:cubicBezTo>
                    <a:pt x="19778" y="13324"/>
                    <a:pt x="19772" y="13344"/>
                    <a:pt x="19764" y="13364"/>
                  </a:cubicBezTo>
                  <a:cubicBezTo>
                    <a:pt x="19745" y="13413"/>
                    <a:pt x="19727" y="13461"/>
                    <a:pt x="19711" y="13511"/>
                  </a:cubicBezTo>
                  <a:lnTo>
                    <a:pt x="19711" y="13509"/>
                  </a:lnTo>
                  <a:cubicBezTo>
                    <a:pt x="19710" y="13510"/>
                    <a:pt x="19710" y="13510"/>
                    <a:pt x="19710" y="13510"/>
                  </a:cubicBezTo>
                  <a:cubicBezTo>
                    <a:pt x="19700" y="13543"/>
                    <a:pt x="19689" y="13575"/>
                    <a:pt x="19677" y="13607"/>
                  </a:cubicBezTo>
                  <a:cubicBezTo>
                    <a:pt x="19654" y="13665"/>
                    <a:pt x="19634" y="13723"/>
                    <a:pt x="19614" y="13780"/>
                  </a:cubicBezTo>
                  <a:lnTo>
                    <a:pt x="19614" y="13781"/>
                  </a:lnTo>
                  <a:cubicBezTo>
                    <a:pt x="19607" y="13801"/>
                    <a:pt x="19600" y="13820"/>
                    <a:pt x="19593" y="13840"/>
                  </a:cubicBezTo>
                  <a:cubicBezTo>
                    <a:pt x="19577" y="13880"/>
                    <a:pt x="19562" y="13918"/>
                    <a:pt x="19549" y="13958"/>
                  </a:cubicBezTo>
                  <a:cubicBezTo>
                    <a:pt x="19546" y="13963"/>
                    <a:pt x="19543" y="13968"/>
                    <a:pt x="19541" y="13972"/>
                  </a:cubicBezTo>
                  <a:cubicBezTo>
                    <a:pt x="19539" y="13977"/>
                    <a:pt x="19537" y="13981"/>
                    <a:pt x="19535" y="13987"/>
                  </a:cubicBezTo>
                  <a:cubicBezTo>
                    <a:pt x="19534" y="13990"/>
                    <a:pt x="19533" y="13994"/>
                    <a:pt x="19530" y="13997"/>
                  </a:cubicBezTo>
                  <a:cubicBezTo>
                    <a:pt x="19512" y="14037"/>
                    <a:pt x="19495" y="14077"/>
                    <a:pt x="19479" y="14119"/>
                  </a:cubicBezTo>
                  <a:cubicBezTo>
                    <a:pt x="19475" y="14125"/>
                    <a:pt x="19472" y="14133"/>
                    <a:pt x="19470" y="14141"/>
                  </a:cubicBezTo>
                  <a:cubicBezTo>
                    <a:pt x="19467" y="14148"/>
                    <a:pt x="19464" y="14156"/>
                    <a:pt x="19462" y="14164"/>
                  </a:cubicBezTo>
                  <a:cubicBezTo>
                    <a:pt x="19462" y="14165"/>
                    <a:pt x="19462" y="14165"/>
                    <a:pt x="19461" y="14167"/>
                  </a:cubicBezTo>
                  <a:cubicBezTo>
                    <a:pt x="19459" y="14168"/>
                    <a:pt x="19459" y="14170"/>
                    <a:pt x="19458" y="14171"/>
                  </a:cubicBezTo>
                  <a:cubicBezTo>
                    <a:pt x="19439" y="14212"/>
                    <a:pt x="19417" y="14255"/>
                    <a:pt x="19402" y="14297"/>
                  </a:cubicBezTo>
                  <a:cubicBezTo>
                    <a:pt x="19395" y="14312"/>
                    <a:pt x="19387" y="14326"/>
                    <a:pt x="19381" y="14340"/>
                  </a:cubicBezTo>
                  <a:cubicBezTo>
                    <a:pt x="19378" y="14346"/>
                    <a:pt x="19377" y="14351"/>
                    <a:pt x="19375" y="14356"/>
                  </a:cubicBezTo>
                  <a:cubicBezTo>
                    <a:pt x="19373" y="14361"/>
                    <a:pt x="19371" y="14367"/>
                    <a:pt x="19370" y="14372"/>
                  </a:cubicBezTo>
                  <a:lnTo>
                    <a:pt x="19369" y="14374"/>
                  </a:lnTo>
                  <a:cubicBezTo>
                    <a:pt x="19369" y="14376"/>
                    <a:pt x="19369" y="14378"/>
                    <a:pt x="19368" y="14380"/>
                  </a:cubicBezTo>
                  <a:cubicBezTo>
                    <a:pt x="19365" y="14387"/>
                    <a:pt x="19362" y="14395"/>
                    <a:pt x="19360" y="14403"/>
                  </a:cubicBezTo>
                  <a:cubicBezTo>
                    <a:pt x="18819" y="15454"/>
                    <a:pt x="18069" y="16749"/>
                    <a:pt x="16751" y="16769"/>
                  </a:cubicBezTo>
                  <a:cubicBezTo>
                    <a:pt x="14695" y="16567"/>
                    <a:pt x="14278" y="14532"/>
                    <a:pt x="14836" y="12840"/>
                  </a:cubicBezTo>
                  <a:cubicBezTo>
                    <a:pt x="15187" y="11492"/>
                    <a:pt x="15781" y="10140"/>
                    <a:pt x="16842" y="9203"/>
                  </a:cubicBezTo>
                  <a:cubicBezTo>
                    <a:pt x="17238" y="8864"/>
                    <a:pt x="17765" y="8681"/>
                    <a:pt x="18288" y="8681"/>
                  </a:cubicBezTo>
                  <a:close/>
                  <a:moveTo>
                    <a:pt x="7608" y="15342"/>
                  </a:moveTo>
                  <a:lnTo>
                    <a:pt x="7608" y="15342"/>
                  </a:lnTo>
                  <a:cubicBezTo>
                    <a:pt x="7618" y="15358"/>
                    <a:pt x="7626" y="15374"/>
                    <a:pt x="7635" y="15390"/>
                  </a:cubicBezTo>
                  <a:cubicBezTo>
                    <a:pt x="7673" y="15459"/>
                    <a:pt x="7717" y="15524"/>
                    <a:pt x="7755" y="15591"/>
                  </a:cubicBezTo>
                  <a:cubicBezTo>
                    <a:pt x="7755" y="15592"/>
                    <a:pt x="7755" y="15592"/>
                    <a:pt x="7756" y="15594"/>
                  </a:cubicBezTo>
                  <a:cubicBezTo>
                    <a:pt x="7778" y="15633"/>
                    <a:pt x="7798" y="15671"/>
                    <a:pt x="7821" y="15710"/>
                  </a:cubicBezTo>
                  <a:cubicBezTo>
                    <a:pt x="7842" y="15745"/>
                    <a:pt x="7863" y="15777"/>
                    <a:pt x="7885" y="15809"/>
                  </a:cubicBezTo>
                  <a:cubicBezTo>
                    <a:pt x="7885" y="15810"/>
                    <a:pt x="7886" y="15812"/>
                    <a:pt x="7887" y="15813"/>
                  </a:cubicBezTo>
                  <a:cubicBezTo>
                    <a:pt x="7914" y="15855"/>
                    <a:pt x="7938" y="15899"/>
                    <a:pt x="7964" y="15940"/>
                  </a:cubicBezTo>
                  <a:cubicBezTo>
                    <a:pt x="7995" y="15990"/>
                    <a:pt x="8027" y="16038"/>
                    <a:pt x="8062" y="16085"/>
                  </a:cubicBezTo>
                  <a:cubicBezTo>
                    <a:pt x="8131" y="16177"/>
                    <a:pt x="8207" y="16263"/>
                    <a:pt x="8283" y="16347"/>
                  </a:cubicBezTo>
                  <a:cubicBezTo>
                    <a:pt x="8313" y="16379"/>
                    <a:pt x="8344" y="16411"/>
                    <a:pt x="8377" y="16440"/>
                  </a:cubicBezTo>
                  <a:cubicBezTo>
                    <a:pt x="8433" y="16510"/>
                    <a:pt x="8492" y="16576"/>
                    <a:pt x="8556" y="16638"/>
                  </a:cubicBezTo>
                  <a:cubicBezTo>
                    <a:pt x="8859" y="17024"/>
                    <a:pt x="9230" y="17385"/>
                    <a:pt x="9685" y="17582"/>
                  </a:cubicBezTo>
                  <a:cubicBezTo>
                    <a:pt x="10056" y="17745"/>
                    <a:pt x="10456" y="17823"/>
                    <a:pt x="10856" y="17823"/>
                  </a:cubicBezTo>
                  <a:cubicBezTo>
                    <a:pt x="11283" y="17823"/>
                    <a:pt x="11710" y="17733"/>
                    <a:pt x="12100" y="17562"/>
                  </a:cubicBezTo>
                  <a:cubicBezTo>
                    <a:pt x="12130" y="17551"/>
                    <a:pt x="12158" y="17542"/>
                    <a:pt x="12187" y="17531"/>
                  </a:cubicBezTo>
                  <a:cubicBezTo>
                    <a:pt x="12246" y="17507"/>
                    <a:pt x="12301" y="17479"/>
                    <a:pt x="12357" y="17448"/>
                  </a:cubicBezTo>
                  <a:cubicBezTo>
                    <a:pt x="12404" y="17423"/>
                    <a:pt x="12451" y="17398"/>
                    <a:pt x="12498" y="17373"/>
                  </a:cubicBezTo>
                  <a:cubicBezTo>
                    <a:pt x="12499" y="17373"/>
                    <a:pt x="12500" y="17372"/>
                    <a:pt x="12503" y="17372"/>
                  </a:cubicBezTo>
                  <a:cubicBezTo>
                    <a:pt x="12503" y="17371"/>
                    <a:pt x="12504" y="17371"/>
                    <a:pt x="12504" y="17369"/>
                  </a:cubicBezTo>
                  <a:cubicBezTo>
                    <a:pt x="12506" y="17369"/>
                    <a:pt x="12507" y="17368"/>
                    <a:pt x="12508" y="17367"/>
                  </a:cubicBezTo>
                  <a:cubicBezTo>
                    <a:pt x="12520" y="17361"/>
                    <a:pt x="12530" y="17356"/>
                    <a:pt x="12540" y="17351"/>
                  </a:cubicBezTo>
                  <a:cubicBezTo>
                    <a:pt x="12544" y="17349"/>
                    <a:pt x="12547" y="17347"/>
                    <a:pt x="12551" y="17345"/>
                  </a:cubicBezTo>
                  <a:cubicBezTo>
                    <a:pt x="12602" y="17317"/>
                    <a:pt x="12650" y="17287"/>
                    <a:pt x="12699" y="17254"/>
                  </a:cubicBezTo>
                  <a:cubicBezTo>
                    <a:pt x="12750" y="17220"/>
                    <a:pt x="12796" y="17181"/>
                    <a:pt x="12846" y="17144"/>
                  </a:cubicBezTo>
                  <a:cubicBezTo>
                    <a:pt x="12889" y="17114"/>
                    <a:pt x="12932" y="17084"/>
                    <a:pt x="12977" y="17054"/>
                  </a:cubicBezTo>
                  <a:cubicBezTo>
                    <a:pt x="13025" y="17021"/>
                    <a:pt x="13073" y="16986"/>
                    <a:pt x="13121" y="16952"/>
                  </a:cubicBezTo>
                  <a:cubicBezTo>
                    <a:pt x="13146" y="16934"/>
                    <a:pt x="13171" y="16915"/>
                    <a:pt x="13198" y="16897"/>
                  </a:cubicBezTo>
                  <a:cubicBezTo>
                    <a:pt x="13200" y="16895"/>
                    <a:pt x="13202" y="16893"/>
                    <a:pt x="13203" y="16891"/>
                  </a:cubicBezTo>
                  <a:lnTo>
                    <a:pt x="13205" y="16891"/>
                  </a:lnTo>
                  <a:lnTo>
                    <a:pt x="13207" y="16889"/>
                  </a:lnTo>
                  <a:lnTo>
                    <a:pt x="13208" y="16889"/>
                  </a:lnTo>
                  <a:cubicBezTo>
                    <a:pt x="13226" y="16874"/>
                    <a:pt x="13245" y="16858"/>
                    <a:pt x="13263" y="16845"/>
                  </a:cubicBezTo>
                  <a:cubicBezTo>
                    <a:pt x="13265" y="16843"/>
                    <a:pt x="13265" y="16842"/>
                    <a:pt x="13266" y="16842"/>
                  </a:cubicBezTo>
                  <a:cubicBezTo>
                    <a:pt x="13269" y="16841"/>
                    <a:pt x="13271" y="16839"/>
                    <a:pt x="13273" y="16837"/>
                  </a:cubicBezTo>
                  <a:cubicBezTo>
                    <a:pt x="13302" y="16814"/>
                    <a:pt x="13329" y="16790"/>
                    <a:pt x="13357" y="16767"/>
                  </a:cubicBezTo>
                  <a:cubicBezTo>
                    <a:pt x="13460" y="16679"/>
                    <a:pt x="13560" y="16585"/>
                    <a:pt x="13654" y="16488"/>
                  </a:cubicBezTo>
                  <a:cubicBezTo>
                    <a:pt x="13661" y="16480"/>
                    <a:pt x="13668" y="16472"/>
                    <a:pt x="13676" y="16465"/>
                  </a:cubicBezTo>
                  <a:lnTo>
                    <a:pt x="13676" y="16465"/>
                  </a:lnTo>
                  <a:cubicBezTo>
                    <a:pt x="13581" y="16607"/>
                    <a:pt x="13486" y="16749"/>
                    <a:pt x="13351" y="16856"/>
                  </a:cubicBezTo>
                  <a:cubicBezTo>
                    <a:pt x="12740" y="17538"/>
                    <a:pt x="11877" y="18008"/>
                    <a:pt x="10950" y="18008"/>
                  </a:cubicBezTo>
                  <a:cubicBezTo>
                    <a:pt x="10922" y="18008"/>
                    <a:pt x="10893" y="18007"/>
                    <a:pt x="10865" y="18006"/>
                  </a:cubicBezTo>
                  <a:cubicBezTo>
                    <a:pt x="10831" y="18008"/>
                    <a:pt x="10795" y="18008"/>
                    <a:pt x="10761" y="18008"/>
                  </a:cubicBezTo>
                  <a:cubicBezTo>
                    <a:pt x="9291" y="18008"/>
                    <a:pt x="8123" y="16767"/>
                    <a:pt x="7640" y="15460"/>
                  </a:cubicBezTo>
                  <a:cubicBezTo>
                    <a:pt x="7628" y="15421"/>
                    <a:pt x="7618" y="15381"/>
                    <a:pt x="7608" y="15342"/>
                  </a:cubicBezTo>
                  <a:close/>
                  <a:moveTo>
                    <a:pt x="11556" y="0"/>
                  </a:moveTo>
                  <a:cubicBezTo>
                    <a:pt x="10880" y="0"/>
                    <a:pt x="10206" y="76"/>
                    <a:pt x="9547" y="215"/>
                  </a:cubicBezTo>
                  <a:cubicBezTo>
                    <a:pt x="9546" y="218"/>
                    <a:pt x="9543" y="221"/>
                    <a:pt x="9541" y="224"/>
                  </a:cubicBezTo>
                  <a:cubicBezTo>
                    <a:pt x="9519" y="228"/>
                    <a:pt x="9497" y="231"/>
                    <a:pt x="9477" y="236"/>
                  </a:cubicBezTo>
                  <a:cubicBezTo>
                    <a:pt x="9461" y="238"/>
                    <a:pt x="9445" y="241"/>
                    <a:pt x="9430" y="246"/>
                  </a:cubicBezTo>
                  <a:cubicBezTo>
                    <a:pt x="9429" y="245"/>
                    <a:pt x="9427" y="244"/>
                    <a:pt x="9424" y="242"/>
                  </a:cubicBezTo>
                  <a:cubicBezTo>
                    <a:pt x="9044" y="327"/>
                    <a:pt x="8668" y="433"/>
                    <a:pt x="8299" y="558"/>
                  </a:cubicBezTo>
                  <a:cubicBezTo>
                    <a:pt x="7231" y="933"/>
                    <a:pt x="6235" y="1483"/>
                    <a:pt x="5328" y="2157"/>
                  </a:cubicBezTo>
                  <a:cubicBezTo>
                    <a:pt x="5315" y="2181"/>
                    <a:pt x="5292" y="2200"/>
                    <a:pt x="5265" y="2205"/>
                  </a:cubicBezTo>
                  <a:cubicBezTo>
                    <a:pt x="4129" y="3059"/>
                    <a:pt x="3134" y="4112"/>
                    <a:pt x="2316" y="5266"/>
                  </a:cubicBezTo>
                  <a:cubicBezTo>
                    <a:pt x="1405" y="6574"/>
                    <a:pt x="870" y="8092"/>
                    <a:pt x="565" y="9648"/>
                  </a:cubicBezTo>
                  <a:cubicBezTo>
                    <a:pt x="140" y="11697"/>
                    <a:pt x="1" y="13858"/>
                    <a:pt x="695" y="15861"/>
                  </a:cubicBezTo>
                  <a:cubicBezTo>
                    <a:pt x="999" y="16821"/>
                    <a:pt x="1509" y="17690"/>
                    <a:pt x="2059" y="18522"/>
                  </a:cubicBezTo>
                  <a:cubicBezTo>
                    <a:pt x="3316" y="20617"/>
                    <a:pt x="5215" y="22315"/>
                    <a:pt x="7436" y="23325"/>
                  </a:cubicBezTo>
                  <a:cubicBezTo>
                    <a:pt x="8416" y="23768"/>
                    <a:pt x="9448" y="24137"/>
                    <a:pt x="10523" y="24252"/>
                  </a:cubicBezTo>
                  <a:cubicBezTo>
                    <a:pt x="10748" y="24269"/>
                    <a:pt x="10975" y="24301"/>
                    <a:pt x="11202" y="24317"/>
                  </a:cubicBezTo>
                  <a:cubicBezTo>
                    <a:pt x="11237" y="24319"/>
                    <a:pt x="11271" y="24322"/>
                    <a:pt x="11306" y="24323"/>
                  </a:cubicBezTo>
                  <a:cubicBezTo>
                    <a:pt x="11341" y="24323"/>
                    <a:pt x="11375" y="24325"/>
                    <a:pt x="11409" y="24325"/>
                  </a:cubicBezTo>
                  <a:cubicBezTo>
                    <a:pt x="11431" y="24325"/>
                    <a:pt x="11452" y="24326"/>
                    <a:pt x="11472" y="24326"/>
                  </a:cubicBezTo>
                  <a:cubicBezTo>
                    <a:pt x="11556" y="24325"/>
                    <a:pt x="11639" y="24321"/>
                    <a:pt x="11723" y="24310"/>
                  </a:cubicBezTo>
                  <a:cubicBezTo>
                    <a:pt x="11726" y="24310"/>
                    <a:pt x="11729" y="24310"/>
                    <a:pt x="11732" y="24310"/>
                  </a:cubicBezTo>
                  <a:cubicBezTo>
                    <a:pt x="11747" y="24310"/>
                    <a:pt x="11761" y="24314"/>
                    <a:pt x="11774" y="24321"/>
                  </a:cubicBezTo>
                  <a:cubicBezTo>
                    <a:pt x="12543" y="24289"/>
                    <a:pt x="13266" y="24127"/>
                    <a:pt x="14057" y="24045"/>
                  </a:cubicBezTo>
                  <a:cubicBezTo>
                    <a:pt x="15184" y="23774"/>
                    <a:pt x="16300" y="23416"/>
                    <a:pt x="17298" y="22820"/>
                  </a:cubicBezTo>
                  <a:cubicBezTo>
                    <a:pt x="18019" y="22430"/>
                    <a:pt x="18612" y="21856"/>
                    <a:pt x="19223" y="21321"/>
                  </a:cubicBezTo>
                  <a:cubicBezTo>
                    <a:pt x="19701" y="20917"/>
                    <a:pt x="20119" y="20458"/>
                    <a:pt x="20500" y="19966"/>
                  </a:cubicBezTo>
                  <a:lnTo>
                    <a:pt x="20508" y="19958"/>
                  </a:lnTo>
                  <a:cubicBezTo>
                    <a:pt x="20510" y="19955"/>
                    <a:pt x="20515" y="19951"/>
                    <a:pt x="20517" y="19948"/>
                  </a:cubicBezTo>
                  <a:cubicBezTo>
                    <a:pt x="20526" y="19939"/>
                    <a:pt x="20537" y="19929"/>
                    <a:pt x="20545" y="19919"/>
                  </a:cubicBezTo>
                  <a:cubicBezTo>
                    <a:pt x="20561" y="19901"/>
                    <a:pt x="20582" y="19879"/>
                    <a:pt x="20595" y="19857"/>
                  </a:cubicBezTo>
                  <a:cubicBezTo>
                    <a:pt x="20599" y="19850"/>
                    <a:pt x="20604" y="19843"/>
                    <a:pt x="20605" y="19836"/>
                  </a:cubicBezTo>
                  <a:cubicBezTo>
                    <a:pt x="20607" y="19831"/>
                    <a:pt x="20609" y="19828"/>
                    <a:pt x="20610" y="19823"/>
                  </a:cubicBezTo>
                  <a:cubicBezTo>
                    <a:pt x="21044" y="19246"/>
                    <a:pt x="21430" y="18630"/>
                    <a:pt x="21800" y="18011"/>
                  </a:cubicBezTo>
                  <a:cubicBezTo>
                    <a:pt x="22436" y="16926"/>
                    <a:pt x="22992" y="15762"/>
                    <a:pt x="23095" y="14494"/>
                  </a:cubicBezTo>
                  <a:cubicBezTo>
                    <a:pt x="23985" y="10737"/>
                    <a:pt x="23093" y="7039"/>
                    <a:pt x="20531" y="4141"/>
                  </a:cubicBezTo>
                  <a:cubicBezTo>
                    <a:pt x="19846" y="3362"/>
                    <a:pt x="19083" y="2644"/>
                    <a:pt x="18227" y="2065"/>
                  </a:cubicBezTo>
                  <a:cubicBezTo>
                    <a:pt x="18194" y="2042"/>
                    <a:pt x="18160" y="2021"/>
                    <a:pt x="18126" y="1998"/>
                  </a:cubicBezTo>
                  <a:cubicBezTo>
                    <a:pt x="18104" y="1983"/>
                    <a:pt x="18083" y="1969"/>
                    <a:pt x="18062" y="1955"/>
                  </a:cubicBezTo>
                  <a:lnTo>
                    <a:pt x="18061" y="1955"/>
                  </a:lnTo>
                  <a:cubicBezTo>
                    <a:pt x="18026" y="1931"/>
                    <a:pt x="17990" y="1909"/>
                    <a:pt x="17955" y="1884"/>
                  </a:cubicBezTo>
                  <a:cubicBezTo>
                    <a:pt x="17833" y="1803"/>
                    <a:pt x="17713" y="1724"/>
                    <a:pt x="17586" y="1651"/>
                  </a:cubicBezTo>
                  <a:cubicBezTo>
                    <a:pt x="17584" y="1650"/>
                    <a:pt x="17583" y="1650"/>
                    <a:pt x="17582" y="1649"/>
                  </a:cubicBezTo>
                  <a:lnTo>
                    <a:pt x="17581" y="1649"/>
                  </a:lnTo>
                  <a:lnTo>
                    <a:pt x="17581" y="1648"/>
                  </a:lnTo>
                  <a:cubicBezTo>
                    <a:pt x="17570" y="1642"/>
                    <a:pt x="17560" y="1636"/>
                    <a:pt x="17550" y="1631"/>
                  </a:cubicBezTo>
                  <a:cubicBezTo>
                    <a:pt x="17512" y="1610"/>
                    <a:pt x="17473" y="1589"/>
                    <a:pt x="17434" y="1569"/>
                  </a:cubicBezTo>
                  <a:cubicBezTo>
                    <a:pt x="17434" y="1568"/>
                    <a:pt x="17433" y="1568"/>
                    <a:pt x="17433" y="1568"/>
                  </a:cubicBezTo>
                  <a:cubicBezTo>
                    <a:pt x="17431" y="1567"/>
                    <a:pt x="17430" y="1565"/>
                    <a:pt x="17429" y="1565"/>
                  </a:cubicBezTo>
                  <a:cubicBezTo>
                    <a:pt x="17427" y="1564"/>
                    <a:pt x="17426" y="1564"/>
                    <a:pt x="17426" y="1564"/>
                  </a:cubicBezTo>
                  <a:cubicBezTo>
                    <a:pt x="17426" y="1564"/>
                    <a:pt x="17425" y="1564"/>
                    <a:pt x="17424" y="1563"/>
                  </a:cubicBezTo>
                  <a:cubicBezTo>
                    <a:pt x="17397" y="1548"/>
                    <a:pt x="17370" y="1533"/>
                    <a:pt x="17342" y="1521"/>
                  </a:cubicBezTo>
                  <a:cubicBezTo>
                    <a:pt x="17281" y="1484"/>
                    <a:pt x="17218" y="1449"/>
                    <a:pt x="17155" y="1416"/>
                  </a:cubicBezTo>
                  <a:cubicBezTo>
                    <a:pt x="17106" y="1383"/>
                    <a:pt x="17057" y="1353"/>
                    <a:pt x="17006" y="1324"/>
                  </a:cubicBezTo>
                  <a:cubicBezTo>
                    <a:pt x="16960" y="1299"/>
                    <a:pt x="16916" y="1275"/>
                    <a:pt x="16872" y="1251"/>
                  </a:cubicBezTo>
                  <a:lnTo>
                    <a:pt x="16871" y="1251"/>
                  </a:lnTo>
                  <a:cubicBezTo>
                    <a:pt x="16871" y="1251"/>
                    <a:pt x="16869" y="1251"/>
                    <a:pt x="16869" y="1250"/>
                  </a:cubicBezTo>
                  <a:cubicBezTo>
                    <a:pt x="16823" y="1225"/>
                    <a:pt x="16778" y="1201"/>
                    <a:pt x="16732" y="1176"/>
                  </a:cubicBezTo>
                  <a:cubicBezTo>
                    <a:pt x="16695" y="1154"/>
                    <a:pt x="16656" y="1133"/>
                    <a:pt x="16618" y="1113"/>
                  </a:cubicBezTo>
                  <a:cubicBezTo>
                    <a:pt x="16609" y="1109"/>
                    <a:pt x="16601" y="1105"/>
                    <a:pt x="16593" y="1101"/>
                  </a:cubicBezTo>
                  <a:cubicBezTo>
                    <a:pt x="16494" y="1050"/>
                    <a:pt x="16395" y="1003"/>
                    <a:pt x="16293" y="957"/>
                  </a:cubicBezTo>
                  <a:lnTo>
                    <a:pt x="16292" y="956"/>
                  </a:lnTo>
                  <a:cubicBezTo>
                    <a:pt x="16290" y="955"/>
                    <a:pt x="16285" y="954"/>
                    <a:pt x="16282" y="951"/>
                  </a:cubicBezTo>
                  <a:cubicBezTo>
                    <a:pt x="16202" y="915"/>
                    <a:pt x="16122" y="879"/>
                    <a:pt x="16040" y="847"/>
                  </a:cubicBezTo>
                  <a:cubicBezTo>
                    <a:pt x="16006" y="834"/>
                    <a:pt x="15974" y="820"/>
                    <a:pt x="15941" y="804"/>
                  </a:cubicBezTo>
                  <a:cubicBezTo>
                    <a:pt x="15908" y="790"/>
                    <a:pt x="15876" y="773"/>
                    <a:pt x="15843" y="758"/>
                  </a:cubicBezTo>
                  <a:cubicBezTo>
                    <a:pt x="15776" y="730"/>
                    <a:pt x="15708" y="704"/>
                    <a:pt x="15640" y="679"/>
                  </a:cubicBezTo>
                  <a:cubicBezTo>
                    <a:pt x="15628" y="675"/>
                    <a:pt x="15615" y="669"/>
                    <a:pt x="15602" y="663"/>
                  </a:cubicBezTo>
                  <a:lnTo>
                    <a:pt x="15601" y="663"/>
                  </a:lnTo>
                  <a:cubicBezTo>
                    <a:pt x="15600" y="663"/>
                    <a:pt x="15600" y="663"/>
                    <a:pt x="15600" y="662"/>
                  </a:cubicBezTo>
                  <a:cubicBezTo>
                    <a:pt x="15592" y="659"/>
                    <a:pt x="15584" y="656"/>
                    <a:pt x="15576" y="655"/>
                  </a:cubicBezTo>
                  <a:cubicBezTo>
                    <a:pt x="15567" y="653"/>
                    <a:pt x="15558" y="650"/>
                    <a:pt x="15549" y="647"/>
                  </a:cubicBezTo>
                  <a:lnTo>
                    <a:pt x="15549" y="647"/>
                  </a:lnTo>
                  <a:cubicBezTo>
                    <a:pt x="15574" y="653"/>
                    <a:pt x="15598" y="659"/>
                    <a:pt x="15622" y="666"/>
                  </a:cubicBezTo>
                  <a:cubicBezTo>
                    <a:pt x="15375" y="567"/>
                    <a:pt x="15127" y="477"/>
                    <a:pt x="14880" y="395"/>
                  </a:cubicBezTo>
                  <a:cubicBezTo>
                    <a:pt x="14772" y="375"/>
                    <a:pt x="14663" y="356"/>
                    <a:pt x="14555" y="336"/>
                  </a:cubicBezTo>
                  <a:cubicBezTo>
                    <a:pt x="13620" y="175"/>
                    <a:pt x="12685" y="50"/>
                    <a:pt x="11739" y="2"/>
                  </a:cubicBezTo>
                  <a:cubicBezTo>
                    <a:pt x="11678" y="1"/>
                    <a:pt x="11617" y="0"/>
                    <a:pt x="1155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690" name="Google Shape;1690;p40"/>
            <p:cNvSpPr/>
            <p:nvPr/>
          </p:nvSpPr>
          <p:spPr>
            <a:xfrm>
              <a:off x="2511871" y="4966082"/>
              <a:ext cx="44759" cy="32988"/>
            </a:xfrm>
            <a:custGeom>
              <a:avLst/>
              <a:gdLst/>
              <a:ahLst/>
              <a:cxnLst/>
              <a:rect l="l" t="t" r="r" b="b"/>
              <a:pathLst>
                <a:path w="1047" h="772" extrusionOk="0">
                  <a:moveTo>
                    <a:pt x="527" y="0"/>
                  </a:moveTo>
                  <a:cubicBezTo>
                    <a:pt x="111" y="0"/>
                    <a:pt x="1" y="607"/>
                    <a:pt x="435" y="753"/>
                  </a:cubicBezTo>
                  <a:cubicBezTo>
                    <a:pt x="480" y="765"/>
                    <a:pt x="523" y="771"/>
                    <a:pt x="563" y="771"/>
                  </a:cubicBezTo>
                  <a:cubicBezTo>
                    <a:pt x="977" y="771"/>
                    <a:pt x="1047" y="131"/>
                    <a:pt x="605" y="7"/>
                  </a:cubicBezTo>
                  <a:cubicBezTo>
                    <a:pt x="578" y="2"/>
                    <a:pt x="552" y="0"/>
                    <a:pt x="52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1" name="Google Shape;1691;p40"/>
            <p:cNvSpPr/>
            <p:nvPr/>
          </p:nvSpPr>
          <p:spPr>
            <a:xfrm>
              <a:off x="2522772" y="4749056"/>
              <a:ext cx="134021" cy="99988"/>
            </a:xfrm>
            <a:custGeom>
              <a:avLst/>
              <a:gdLst/>
              <a:ahLst/>
              <a:cxnLst/>
              <a:rect l="l" t="t" r="r" b="b"/>
              <a:pathLst>
                <a:path w="3135" h="2340" extrusionOk="0">
                  <a:moveTo>
                    <a:pt x="428" y="0"/>
                  </a:moveTo>
                  <a:cubicBezTo>
                    <a:pt x="393" y="0"/>
                    <a:pt x="358" y="19"/>
                    <a:pt x="344" y="63"/>
                  </a:cubicBezTo>
                  <a:cubicBezTo>
                    <a:pt x="0" y="970"/>
                    <a:pt x="491" y="2121"/>
                    <a:pt x="1483" y="2319"/>
                  </a:cubicBezTo>
                  <a:cubicBezTo>
                    <a:pt x="1564" y="2333"/>
                    <a:pt x="1644" y="2340"/>
                    <a:pt x="1722" y="2340"/>
                  </a:cubicBezTo>
                  <a:cubicBezTo>
                    <a:pt x="2381" y="2340"/>
                    <a:pt x="2915" y="1851"/>
                    <a:pt x="3114" y="1217"/>
                  </a:cubicBezTo>
                  <a:cubicBezTo>
                    <a:pt x="3135" y="1128"/>
                    <a:pt x="3090" y="1083"/>
                    <a:pt x="3038" y="1083"/>
                  </a:cubicBezTo>
                  <a:cubicBezTo>
                    <a:pt x="2988" y="1083"/>
                    <a:pt x="2930" y="1124"/>
                    <a:pt x="2914" y="1206"/>
                  </a:cubicBezTo>
                  <a:cubicBezTo>
                    <a:pt x="2869" y="1329"/>
                    <a:pt x="2816" y="1436"/>
                    <a:pt x="2758" y="1532"/>
                  </a:cubicBezTo>
                  <a:cubicBezTo>
                    <a:pt x="2758" y="1532"/>
                    <a:pt x="2758" y="1531"/>
                    <a:pt x="2757" y="1531"/>
                  </a:cubicBezTo>
                  <a:cubicBezTo>
                    <a:pt x="2741" y="1522"/>
                    <a:pt x="2725" y="1519"/>
                    <a:pt x="2710" y="1519"/>
                  </a:cubicBezTo>
                  <a:cubicBezTo>
                    <a:pt x="2618" y="1519"/>
                    <a:pt x="2540" y="1651"/>
                    <a:pt x="2465" y="1696"/>
                  </a:cubicBezTo>
                  <a:cubicBezTo>
                    <a:pt x="2411" y="1697"/>
                    <a:pt x="2366" y="1738"/>
                    <a:pt x="2321" y="1767"/>
                  </a:cubicBezTo>
                  <a:cubicBezTo>
                    <a:pt x="2305" y="1763"/>
                    <a:pt x="2289" y="1761"/>
                    <a:pt x="2273" y="1761"/>
                  </a:cubicBezTo>
                  <a:cubicBezTo>
                    <a:pt x="2166" y="1761"/>
                    <a:pt x="2061" y="1840"/>
                    <a:pt x="1992" y="1915"/>
                  </a:cubicBezTo>
                  <a:cubicBezTo>
                    <a:pt x="1985" y="1916"/>
                    <a:pt x="1978" y="1916"/>
                    <a:pt x="1971" y="1916"/>
                  </a:cubicBezTo>
                  <a:cubicBezTo>
                    <a:pt x="1901" y="1916"/>
                    <a:pt x="1834" y="1879"/>
                    <a:pt x="1764" y="1867"/>
                  </a:cubicBezTo>
                  <a:cubicBezTo>
                    <a:pt x="1732" y="1863"/>
                    <a:pt x="1699" y="1862"/>
                    <a:pt x="1667" y="1862"/>
                  </a:cubicBezTo>
                  <a:cubicBezTo>
                    <a:pt x="1620" y="1862"/>
                    <a:pt x="1573" y="1864"/>
                    <a:pt x="1525" y="1864"/>
                  </a:cubicBezTo>
                  <a:cubicBezTo>
                    <a:pt x="1494" y="1864"/>
                    <a:pt x="1462" y="1863"/>
                    <a:pt x="1431" y="1859"/>
                  </a:cubicBezTo>
                  <a:cubicBezTo>
                    <a:pt x="1341" y="1767"/>
                    <a:pt x="1219" y="1642"/>
                    <a:pt x="1084" y="1642"/>
                  </a:cubicBezTo>
                  <a:cubicBezTo>
                    <a:pt x="1055" y="1642"/>
                    <a:pt x="1024" y="1648"/>
                    <a:pt x="994" y="1661"/>
                  </a:cubicBezTo>
                  <a:cubicBezTo>
                    <a:pt x="886" y="1494"/>
                    <a:pt x="804" y="1215"/>
                    <a:pt x="626" y="1127"/>
                  </a:cubicBezTo>
                  <a:cubicBezTo>
                    <a:pt x="624" y="1125"/>
                    <a:pt x="624" y="1123"/>
                    <a:pt x="623" y="1121"/>
                  </a:cubicBezTo>
                  <a:cubicBezTo>
                    <a:pt x="611" y="1100"/>
                    <a:pt x="599" y="1078"/>
                    <a:pt x="588" y="1058"/>
                  </a:cubicBezTo>
                  <a:cubicBezTo>
                    <a:pt x="598" y="1012"/>
                    <a:pt x="570" y="970"/>
                    <a:pt x="530" y="947"/>
                  </a:cubicBezTo>
                  <a:cubicBezTo>
                    <a:pt x="507" y="901"/>
                    <a:pt x="489" y="838"/>
                    <a:pt x="435" y="824"/>
                  </a:cubicBezTo>
                  <a:cubicBezTo>
                    <a:pt x="433" y="824"/>
                    <a:pt x="432" y="824"/>
                    <a:pt x="431" y="824"/>
                  </a:cubicBezTo>
                  <a:cubicBezTo>
                    <a:pt x="430" y="824"/>
                    <a:pt x="428" y="824"/>
                    <a:pt x="427" y="823"/>
                  </a:cubicBezTo>
                  <a:cubicBezTo>
                    <a:pt x="415" y="665"/>
                    <a:pt x="424" y="497"/>
                    <a:pt x="463" y="321"/>
                  </a:cubicBezTo>
                  <a:cubicBezTo>
                    <a:pt x="479" y="257"/>
                    <a:pt x="497" y="191"/>
                    <a:pt x="522" y="121"/>
                  </a:cubicBezTo>
                  <a:cubicBezTo>
                    <a:pt x="546" y="50"/>
                    <a:pt x="486" y="0"/>
                    <a:pt x="42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2" name="Google Shape;1692;p40"/>
            <p:cNvSpPr/>
            <p:nvPr/>
          </p:nvSpPr>
          <p:spPr>
            <a:xfrm>
              <a:off x="2445352" y="4295734"/>
              <a:ext cx="166768" cy="61446"/>
            </a:xfrm>
            <a:custGeom>
              <a:avLst/>
              <a:gdLst/>
              <a:ahLst/>
              <a:cxnLst/>
              <a:rect l="l" t="t" r="r" b="b"/>
              <a:pathLst>
                <a:path w="3901" h="1438" extrusionOk="0">
                  <a:moveTo>
                    <a:pt x="973" y="0"/>
                  </a:moveTo>
                  <a:cubicBezTo>
                    <a:pt x="918" y="0"/>
                    <a:pt x="866" y="9"/>
                    <a:pt x="833" y="53"/>
                  </a:cubicBezTo>
                  <a:cubicBezTo>
                    <a:pt x="807" y="65"/>
                    <a:pt x="795" y="87"/>
                    <a:pt x="788" y="111"/>
                  </a:cubicBezTo>
                  <a:cubicBezTo>
                    <a:pt x="663" y="97"/>
                    <a:pt x="538" y="84"/>
                    <a:pt x="413" y="75"/>
                  </a:cubicBezTo>
                  <a:cubicBezTo>
                    <a:pt x="386" y="85"/>
                    <a:pt x="361" y="96"/>
                    <a:pt x="335" y="105"/>
                  </a:cubicBezTo>
                  <a:cubicBezTo>
                    <a:pt x="318" y="111"/>
                    <a:pt x="302" y="116"/>
                    <a:pt x="283" y="122"/>
                  </a:cubicBezTo>
                  <a:cubicBezTo>
                    <a:pt x="279" y="124"/>
                    <a:pt x="273" y="127"/>
                    <a:pt x="267" y="129"/>
                  </a:cubicBezTo>
                  <a:cubicBezTo>
                    <a:pt x="221" y="146"/>
                    <a:pt x="172" y="164"/>
                    <a:pt x="126" y="180"/>
                  </a:cubicBezTo>
                  <a:cubicBezTo>
                    <a:pt x="113" y="184"/>
                    <a:pt x="103" y="187"/>
                    <a:pt x="91" y="191"/>
                  </a:cubicBezTo>
                  <a:cubicBezTo>
                    <a:pt x="60" y="204"/>
                    <a:pt x="31" y="218"/>
                    <a:pt x="1" y="232"/>
                  </a:cubicBezTo>
                  <a:cubicBezTo>
                    <a:pt x="1381" y="289"/>
                    <a:pt x="2757" y="638"/>
                    <a:pt x="3900" y="1437"/>
                  </a:cubicBezTo>
                  <a:cubicBezTo>
                    <a:pt x="3891" y="1423"/>
                    <a:pt x="3883" y="1409"/>
                    <a:pt x="3874" y="1394"/>
                  </a:cubicBezTo>
                  <a:cubicBezTo>
                    <a:pt x="3819" y="1295"/>
                    <a:pt x="3765" y="1196"/>
                    <a:pt x="3713" y="1095"/>
                  </a:cubicBezTo>
                  <a:cubicBezTo>
                    <a:pt x="3657" y="1062"/>
                    <a:pt x="3601" y="1030"/>
                    <a:pt x="3545" y="998"/>
                  </a:cubicBezTo>
                  <a:cubicBezTo>
                    <a:pt x="3538" y="983"/>
                    <a:pt x="3526" y="971"/>
                    <a:pt x="3509" y="960"/>
                  </a:cubicBezTo>
                  <a:cubicBezTo>
                    <a:pt x="3491" y="853"/>
                    <a:pt x="3304" y="788"/>
                    <a:pt x="3237" y="690"/>
                  </a:cubicBezTo>
                  <a:cubicBezTo>
                    <a:pt x="2880" y="311"/>
                    <a:pt x="2359" y="136"/>
                    <a:pt x="1852" y="65"/>
                  </a:cubicBezTo>
                  <a:cubicBezTo>
                    <a:pt x="1612" y="29"/>
                    <a:pt x="1371" y="26"/>
                    <a:pt x="1131" y="3"/>
                  </a:cubicBezTo>
                  <a:cubicBezTo>
                    <a:pt x="1119" y="5"/>
                    <a:pt x="1107" y="5"/>
                    <a:pt x="1095" y="5"/>
                  </a:cubicBezTo>
                  <a:cubicBezTo>
                    <a:pt x="1056" y="5"/>
                    <a:pt x="1014" y="0"/>
                    <a:pt x="97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3" name="Google Shape;1693;p40"/>
            <p:cNvSpPr/>
            <p:nvPr/>
          </p:nvSpPr>
          <p:spPr>
            <a:xfrm>
              <a:off x="2900041" y="4430846"/>
              <a:ext cx="129062" cy="72641"/>
            </a:xfrm>
            <a:custGeom>
              <a:avLst/>
              <a:gdLst/>
              <a:ahLst/>
              <a:cxnLst/>
              <a:rect l="l" t="t" r="r" b="b"/>
              <a:pathLst>
                <a:path w="3019" h="1700" extrusionOk="0">
                  <a:moveTo>
                    <a:pt x="475" y="0"/>
                  </a:moveTo>
                  <a:cubicBezTo>
                    <a:pt x="433" y="0"/>
                    <a:pt x="394" y="10"/>
                    <a:pt x="363" y="39"/>
                  </a:cubicBezTo>
                  <a:cubicBezTo>
                    <a:pt x="361" y="43"/>
                    <a:pt x="361" y="44"/>
                    <a:pt x="359" y="47"/>
                  </a:cubicBezTo>
                  <a:cubicBezTo>
                    <a:pt x="335" y="36"/>
                    <a:pt x="313" y="23"/>
                    <a:pt x="289" y="12"/>
                  </a:cubicBezTo>
                  <a:cubicBezTo>
                    <a:pt x="285" y="12"/>
                    <a:pt x="281" y="13"/>
                    <a:pt x="276" y="13"/>
                  </a:cubicBezTo>
                  <a:cubicBezTo>
                    <a:pt x="270" y="14"/>
                    <a:pt x="266" y="14"/>
                    <a:pt x="260" y="14"/>
                  </a:cubicBezTo>
                  <a:cubicBezTo>
                    <a:pt x="249" y="25"/>
                    <a:pt x="234" y="30"/>
                    <a:pt x="218" y="33"/>
                  </a:cubicBezTo>
                  <a:cubicBezTo>
                    <a:pt x="198" y="35"/>
                    <a:pt x="179" y="41"/>
                    <a:pt x="159" y="44"/>
                  </a:cubicBezTo>
                  <a:cubicBezTo>
                    <a:pt x="133" y="50"/>
                    <a:pt x="107" y="54"/>
                    <a:pt x="80" y="59"/>
                  </a:cubicBezTo>
                  <a:cubicBezTo>
                    <a:pt x="54" y="65"/>
                    <a:pt x="27" y="69"/>
                    <a:pt x="0" y="73"/>
                  </a:cubicBezTo>
                  <a:cubicBezTo>
                    <a:pt x="1023" y="589"/>
                    <a:pt x="2066" y="1066"/>
                    <a:pt x="3018" y="1700"/>
                  </a:cubicBezTo>
                  <a:cubicBezTo>
                    <a:pt x="3007" y="1676"/>
                    <a:pt x="2994" y="1653"/>
                    <a:pt x="2983" y="1629"/>
                  </a:cubicBezTo>
                  <a:cubicBezTo>
                    <a:pt x="2952" y="1567"/>
                    <a:pt x="2923" y="1504"/>
                    <a:pt x="2898" y="1440"/>
                  </a:cubicBezTo>
                  <a:cubicBezTo>
                    <a:pt x="2890" y="1422"/>
                    <a:pt x="2882" y="1402"/>
                    <a:pt x="2875" y="1382"/>
                  </a:cubicBezTo>
                  <a:cubicBezTo>
                    <a:pt x="2814" y="1342"/>
                    <a:pt x="2754" y="1304"/>
                    <a:pt x="2692" y="1266"/>
                  </a:cubicBezTo>
                  <a:cubicBezTo>
                    <a:pt x="2715" y="1177"/>
                    <a:pt x="2603" y="1131"/>
                    <a:pt x="2550" y="1075"/>
                  </a:cubicBezTo>
                  <a:cubicBezTo>
                    <a:pt x="2573" y="1037"/>
                    <a:pt x="2564" y="987"/>
                    <a:pt x="2530" y="957"/>
                  </a:cubicBezTo>
                  <a:cubicBezTo>
                    <a:pt x="2422" y="867"/>
                    <a:pt x="2315" y="776"/>
                    <a:pt x="2206" y="688"/>
                  </a:cubicBezTo>
                  <a:cubicBezTo>
                    <a:pt x="2067" y="576"/>
                    <a:pt x="1917" y="474"/>
                    <a:pt x="1761" y="385"/>
                  </a:cubicBezTo>
                  <a:cubicBezTo>
                    <a:pt x="1745" y="376"/>
                    <a:pt x="1727" y="371"/>
                    <a:pt x="1709" y="371"/>
                  </a:cubicBezTo>
                  <a:cubicBezTo>
                    <a:pt x="1680" y="371"/>
                    <a:pt x="1652" y="384"/>
                    <a:pt x="1634" y="410"/>
                  </a:cubicBezTo>
                  <a:cubicBezTo>
                    <a:pt x="1307" y="278"/>
                    <a:pt x="979" y="145"/>
                    <a:pt x="645" y="33"/>
                  </a:cubicBezTo>
                  <a:cubicBezTo>
                    <a:pt x="594" y="19"/>
                    <a:pt x="532" y="0"/>
                    <a:pt x="47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4" name="Google Shape;1694;p40"/>
            <p:cNvSpPr/>
            <p:nvPr/>
          </p:nvSpPr>
          <p:spPr>
            <a:xfrm>
              <a:off x="2785043" y="4537885"/>
              <a:ext cx="164160" cy="152162"/>
            </a:xfrm>
            <a:custGeom>
              <a:avLst/>
              <a:gdLst/>
              <a:ahLst/>
              <a:cxnLst/>
              <a:rect l="l" t="t" r="r" b="b"/>
              <a:pathLst>
                <a:path w="3840" h="3561" extrusionOk="0">
                  <a:moveTo>
                    <a:pt x="2905" y="0"/>
                  </a:moveTo>
                  <a:cubicBezTo>
                    <a:pt x="2343" y="0"/>
                    <a:pt x="1760" y="243"/>
                    <a:pt x="1418" y="658"/>
                  </a:cubicBezTo>
                  <a:cubicBezTo>
                    <a:pt x="1007" y="985"/>
                    <a:pt x="713" y="1430"/>
                    <a:pt x="425" y="1863"/>
                  </a:cubicBezTo>
                  <a:cubicBezTo>
                    <a:pt x="272" y="2185"/>
                    <a:pt x="12" y="2493"/>
                    <a:pt x="1" y="2862"/>
                  </a:cubicBezTo>
                  <a:cubicBezTo>
                    <a:pt x="18" y="3039"/>
                    <a:pt x="227" y="2961"/>
                    <a:pt x="390" y="3012"/>
                  </a:cubicBezTo>
                  <a:cubicBezTo>
                    <a:pt x="702" y="3100"/>
                    <a:pt x="1023" y="3131"/>
                    <a:pt x="1332" y="3224"/>
                  </a:cubicBezTo>
                  <a:cubicBezTo>
                    <a:pt x="1517" y="3330"/>
                    <a:pt x="1682" y="3487"/>
                    <a:pt x="1892" y="3551"/>
                  </a:cubicBezTo>
                  <a:cubicBezTo>
                    <a:pt x="1909" y="3557"/>
                    <a:pt x="1924" y="3560"/>
                    <a:pt x="1937" y="3560"/>
                  </a:cubicBezTo>
                  <a:cubicBezTo>
                    <a:pt x="2028" y="3560"/>
                    <a:pt x="2038" y="3431"/>
                    <a:pt x="2049" y="3351"/>
                  </a:cubicBezTo>
                  <a:cubicBezTo>
                    <a:pt x="2328" y="2343"/>
                    <a:pt x="2732" y="1270"/>
                    <a:pt x="3470" y="506"/>
                  </a:cubicBezTo>
                  <a:cubicBezTo>
                    <a:pt x="3564" y="434"/>
                    <a:pt x="3652" y="357"/>
                    <a:pt x="3760" y="310"/>
                  </a:cubicBezTo>
                  <a:cubicBezTo>
                    <a:pt x="3804" y="303"/>
                    <a:pt x="3837" y="264"/>
                    <a:pt x="3840" y="217"/>
                  </a:cubicBezTo>
                  <a:cubicBezTo>
                    <a:pt x="3836" y="150"/>
                    <a:pt x="3794" y="123"/>
                    <a:pt x="3745" y="123"/>
                  </a:cubicBezTo>
                  <a:cubicBezTo>
                    <a:pt x="3710" y="123"/>
                    <a:pt x="3670" y="137"/>
                    <a:pt x="3638" y="160"/>
                  </a:cubicBezTo>
                  <a:cubicBezTo>
                    <a:pt x="3415" y="51"/>
                    <a:pt x="3162" y="0"/>
                    <a:pt x="2905"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95" name="Google Shape;1695;p40"/>
            <p:cNvSpPr/>
            <p:nvPr/>
          </p:nvSpPr>
          <p:spPr>
            <a:xfrm>
              <a:off x="2336639" y="4422001"/>
              <a:ext cx="156807" cy="136992"/>
            </a:xfrm>
            <a:custGeom>
              <a:avLst/>
              <a:gdLst/>
              <a:ahLst/>
              <a:cxnLst/>
              <a:rect l="l" t="t" r="r" b="b"/>
              <a:pathLst>
                <a:path w="3668" h="3206" extrusionOk="0">
                  <a:moveTo>
                    <a:pt x="2901" y="1"/>
                  </a:moveTo>
                  <a:cubicBezTo>
                    <a:pt x="1917" y="1"/>
                    <a:pt x="1079" y="856"/>
                    <a:pt x="598" y="1676"/>
                  </a:cubicBezTo>
                  <a:cubicBezTo>
                    <a:pt x="379" y="2053"/>
                    <a:pt x="160" y="2428"/>
                    <a:pt x="29" y="2848"/>
                  </a:cubicBezTo>
                  <a:cubicBezTo>
                    <a:pt x="17" y="2895"/>
                    <a:pt x="1" y="2947"/>
                    <a:pt x="32" y="2990"/>
                  </a:cubicBezTo>
                  <a:cubicBezTo>
                    <a:pt x="51" y="3019"/>
                    <a:pt x="83" y="3032"/>
                    <a:pt x="116" y="3032"/>
                  </a:cubicBezTo>
                  <a:cubicBezTo>
                    <a:pt x="127" y="3032"/>
                    <a:pt x="139" y="3030"/>
                    <a:pt x="150" y="3027"/>
                  </a:cubicBezTo>
                  <a:cubicBezTo>
                    <a:pt x="288" y="2991"/>
                    <a:pt x="430" y="2979"/>
                    <a:pt x="573" y="2970"/>
                  </a:cubicBezTo>
                  <a:cubicBezTo>
                    <a:pt x="634" y="2965"/>
                    <a:pt x="695" y="2963"/>
                    <a:pt x="756" y="2963"/>
                  </a:cubicBezTo>
                  <a:cubicBezTo>
                    <a:pt x="1152" y="2963"/>
                    <a:pt x="1553" y="3059"/>
                    <a:pt x="1930" y="3177"/>
                  </a:cubicBezTo>
                  <a:cubicBezTo>
                    <a:pt x="1940" y="3183"/>
                    <a:pt x="1950" y="3186"/>
                    <a:pt x="1961" y="3189"/>
                  </a:cubicBezTo>
                  <a:cubicBezTo>
                    <a:pt x="1973" y="3197"/>
                    <a:pt x="1991" y="3204"/>
                    <a:pt x="2011" y="3206"/>
                  </a:cubicBezTo>
                  <a:cubicBezTo>
                    <a:pt x="2013" y="3206"/>
                    <a:pt x="2014" y="3206"/>
                    <a:pt x="2016" y="3206"/>
                  </a:cubicBezTo>
                  <a:cubicBezTo>
                    <a:pt x="2089" y="3206"/>
                    <a:pt x="2110" y="3133"/>
                    <a:pt x="2115" y="3072"/>
                  </a:cubicBezTo>
                  <a:cubicBezTo>
                    <a:pt x="2399" y="2110"/>
                    <a:pt x="2606" y="806"/>
                    <a:pt x="3555" y="278"/>
                  </a:cubicBezTo>
                  <a:cubicBezTo>
                    <a:pt x="3623" y="278"/>
                    <a:pt x="3668" y="197"/>
                    <a:pt x="3636" y="140"/>
                  </a:cubicBezTo>
                  <a:cubicBezTo>
                    <a:pt x="3621" y="105"/>
                    <a:pt x="3593" y="90"/>
                    <a:pt x="3557" y="90"/>
                  </a:cubicBezTo>
                  <a:cubicBezTo>
                    <a:pt x="3533" y="90"/>
                    <a:pt x="3505" y="97"/>
                    <a:pt x="3474" y="109"/>
                  </a:cubicBezTo>
                  <a:cubicBezTo>
                    <a:pt x="3460" y="80"/>
                    <a:pt x="3432" y="59"/>
                    <a:pt x="3397" y="59"/>
                  </a:cubicBezTo>
                  <a:cubicBezTo>
                    <a:pt x="3386" y="59"/>
                    <a:pt x="3375" y="60"/>
                    <a:pt x="3364" y="65"/>
                  </a:cubicBezTo>
                  <a:cubicBezTo>
                    <a:pt x="3206" y="21"/>
                    <a:pt x="3052" y="1"/>
                    <a:pt x="290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96" name="Google Shape;1696;p40"/>
            <p:cNvSpPr/>
            <p:nvPr/>
          </p:nvSpPr>
          <p:spPr>
            <a:xfrm>
              <a:off x="2608315" y="4495326"/>
              <a:ext cx="8122" cy="8033"/>
            </a:xfrm>
            <a:custGeom>
              <a:avLst/>
              <a:gdLst/>
              <a:ahLst/>
              <a:cxnLst/>
              <a:rect l="l" t="t" r="r" b="b"/>
              <a:pathLst>
                <a:path w="190" h="188" extrusionOk="0">
                  <a:moveTo>
                    <a:pt x="96" y="1"/>
                  </a:moveTo>
                  <a:cubicBezTo>
                    <a:pt x="47" y="1"/>
                    <a:pt x="4" y="39"/>
                    <a:pt x="1" y="91"/>
                  </a:cubicBezTo>
                  <a:cubicBezTo>
                    <a:pt x="0" y="140"/>
                    <a:pt x="41" y="187"/>
                    <a:pt x="93" y="187"/>
                  </a:cubicBezTo>
                  <a:cubicBezTo>
                    <a:pt x="143" y="187"/>
                    <a:pt x="188" y="150"/>
                    <a:pt x="189" y="97"/>
                  </a:cubicBezTo>
                  <a:cubicBezTo>
                    <a:pt x="190" y="47"/>
                    <a:pt x="150" y="1"/>
                    <a:pt x="98" y="1"/>
                  </a:cubicBezTo>
                  <a:cubicBezTo>
                    <a:pt x="98" y="1"/>
                    <a:pt x="9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7" name="Google Shape;1697;p40"/>
            <p:cNvSpPr/>
            <p:nvPr/>
          </p:nvSpPr>
          <p:spPr>
            <a:xfrm>
              <a:off x="2605622" y="4509683"/>
              <a:ext cx="8165" cy="7991"/>
            </a:xfrm>
            <a:custGeom>
              <a:avLst/>
              <a:gdLst/>
              <a:ahLst/>
              <a:cxnLst/>
              <a:rect l="l" t="t" r="r" b="b"/>
              <a:pathLst>
                <a:path w="191" h="187" extrusionOk="0">
                  <a:moveTo>
                    <a:pt x="99" y="0"/>
                  </a:moveTo>
                  <a:cubicBezTo>
                    <a:pt x="48" y="0"/>
                    <a:pt x="4" y="38"/>
                    <a:pt x="3" y="90"/>
                  </a:cubicBezTo>
                  <a:cubicBezTo>
                    <a:pt x="0" y="141"/>
                    <a:pt x="41" y="186"/>
                    <a:pt x="93" y="186"/>
                  </a:cubicBezTo>
                  <a:cubicBezTo>
                    <a:pt x="143" y="186"/>
                    <a:pt x="188" y="149"/>
                    <a:pt x="189" y="96"/>
                  </a:cubicBezTo>
                  <a:cubicBezTo>
                    <a:pt x="190"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8" name="Google Shape;1698;p40"/>
            <p:cNvSpPr/>
            <p:nvPr/>
          </p:nvSpPr>
          <p:spPr>
            <a:xfrm>
              <a:off x="2619644" y="4507333"/>
              <a:ext cx="8165" cy="8033"/>
            </a:xfrm>
            <a:custGeom>
              <a:avLst/>
              <a:gdLst/>
              <a:ahLst/>
              <a:cxnLst/>
              <a:rect l="l" t="t" r="r" b="b"/>
              <a:pathLst>
                <a:path w="191" h="188" extrusionOk="0">
                  <a:moveTo>
                    <a:pt x="98" y="0"/>
                  </a:moveTo>
                  <a:cubicBezTo>
                    <a:pt x="47" y="0"/>
                    <a:pt x="3" y="39"/>
                    <a:pt x="2" y="92"/>
                  </a:cubicBezTo>
                  <a:cubicBezTo>
                    <a:pt x="0" y="141"/>
                    <a:pt x="42" y="188"/>
                    <a:pt x="92" y="188"/>
                  </a:cubicBezTo>
                  <a:cubicBezTo>
                    <a:pt x="142" y="188"/>
                    <a:pt x="187" y="150"/>
                    <a:pt x="189" y="97"/>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9" name="Google Shape;1699;p40"/>
            <p:cNvSpPr/>
            <p:nvPr/>
          </p:nvSpPr>
          <p:spPr>
            <a:xfrm>
              <a:off x="2842457" y="4476311"/>
              <a:ext cx="8165" cy="7991"/>
            </a:xfrm>
            <a:custGeom>
              <a:avLst/>
              <a:gdLst/>
              <a:ahLst/>
              <a:cxnLst/>
              <a:rect l="l" t="t" r="r" b="b"/>
              <a:pathLst>
                <a:path w="191" h="187" extrusionOk="0">
                  <a:moveTo>
                    <a:pt x="98" y="0"/>
                  </a:moveTo>
                  <a:cubicBezTo>
                    <a:pt x="47" y="0"/>
                    <a:pt x="3" y="38"/>
                    <a:pt x="2" y="90"/>
                  </a:cubicBezTo>
                  <a:cubicBezTo>
                    <a:pt x="0" y="140"/>
                    <a:pt x="40" y="186"/>
                    <a:pt x="92" y="186"/>
                  </a:cubicBezTo>
                  <a:cubicBezTo>
                    <a:pt x="142" y="186"/>
                    <a:pt x="187" y="149"/>
                    <a:pt x="189" y="96"/>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0" name="Google Shape;1700;p40"/>
            <p:cNvSpPr/>
            <p:nvPr/>
          </p:nvSpPr>
          <p:spPr>
            <a:xfrm>
              <a:off x="2560991" y="4260396"/>
              <a:ext cx="8208" cy="7991"/>
            </a:xfrm>
            <a:custGeom>
              <a:avLst/>
              <a:gdLst/>
              <a:ahLst/>
              <a:cxnLst/>
              <a:rect l="l" t="t" r="r" b="b"/>
              <a:pathLst>
                <a:path w="192" h="187" extrusionOk="0">
                  <a:moveTo>
                    <a:pt x="99" y="0"/>
                  </a:moveTo>
                  <a:cubicBezTo>
                    <a:pt x="48" y="0"/>
                    <a:pt x="4" y="38"/>
                    <a:pt x="3" y="90"/>
                  </a:cubicBezTo>
                  <a:cubicBezTo>
                    <a:pt x="0" y="140"/>
                    <a:pt x="41" y="186"/>
                    <a:pt x="93" y="186"/>
                  </a:cubicBezTo>
                  <a:cubicBezTo>
                    <a:pt x="143" y="186"/>
                    <a:pt x="188" y="149"/>
                    <a:pt x="189" y="96"/>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1" name="Google Shape;1701;p40"/>
            <p:cNvSpPr/>
            <p:nvPr/>
          </p:nvSpPr>
          <p:spPr>
            <a:xfrm>
              <a:off x="2571080" y="4266207"/>
              <a:ext cx="8165" cy="7991"/>
            </a:xfrm>
            <a:custGeom>
              <a:avLst/>
              <a:gdLst/>
              <a:ahLst/>
              <a:cxnLst/>
              <a:rect l="l" t="t" r="r" b="b"/>
              <a:pathLst>
                <a:path w="191" h="187" extrusionOk="0">
                  <a:moveTo>
                    <a:pt x="99" y="0"/>
                  </a:moveTo>
                  <a:cubicBezTo>
                    <a:pt x="48" y="0"/>
                    <a:pt x="4" y="38"/>
                    <a:pt x="2" y="90"/>
                  </a:cubicBezTo>
                  <a:cubicBezTo>
                    <a:pt x="1" y="140"/>
                    <a:pt x="42" y="186"/>
                    <a:pt x="94" y="186"/>
                  </a:cubicBezTo>
                  <a:cubicBezTo>
                    <a:pt x="144" y="186"/>
                    <a:pt x="189" y="149"/>
                    <a:pt x="190" y="96"/>
                  </a:cubicBezTo>
                  <a:cubicBezTo>
                    <a:pt x="191" y="46"/>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2" name="Google Shape;1702;p40"/>
            <p:cNvSpPr/>
            <p:nvPr/>
          </p:nvSpPr>
          <p:spPr>
            <a:xfrm>
              <a:off x="2340657" y="4383074"/>
              <a:ext cx="8208" cy="8033"/>
            </a:xfrm>
            <a:custGeom>
              <a:avLst/>
              <a:gdLst/>
              <a:ahLst/>
              <a:cxnLst/>
              <a:rect l="l" t="t" r="r" b="b"/>
              <a:pathLst>
                <a:path w="192" h="188" extrusionOk="0">
                  <a:moveTo>
                    <a:pt x="99" y="0"/>
                  </a:moveTo>
                  <a:cubicBezTo>
                    <a:pt x="49" y="0"/>
                    <a:pt x="4" y="39"/>
                    <a:pt x="3" y="92"/>
                  </a:cubicBezTo>
                  <a:cubicBezTo>
                    <a:pt x="1" y="141"/>
                    <a:pt x="42" y="188"/>
                    <a:pt x="93" y="188"/>
                  </a:cubicBezTo>
                  <a:cubicBezTo>
                    <a:pt x="144" y="188"/>
                    <a:pt x="188" y="150"/>
                    <a:pt x="190" y="97"/>
                  </a:cubicBezTo>
                  <a:cubicBezTo>
                    <a:pt x="192"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3" name="Google Shape;1703;p40"/>
            <p:cNvSpPr/>
            <p:nvPr/>
          </p:nvSpPr>
          <p:spPr>
            <a:xfrm>
              <a:off x="2235535" y="4617149"/>
              <a:ext cx="8165" cy="8076"/>
            </a:xfrm>
            <a:custGeom>
              <a:avLst/>
              <a:gdLst/>
              <a:ahLst/>
              <a:cxnLst/>
              <a:rect l="l" t="t" r="r" b="b"/>
              <a:pathLst>
                <a:path w="191" h="189" extrusionOk="0">
                  <a:moveTo>
                    <a:pt x="98" y="1"/>
                  </a:moveTo>
                  <a:cubicBezTo>
                    <a:pt x="48" y="1"/>
                    <a:pt x="3" y="38"/>
                    <a:pt x="2" y="91"/>
                  </a:cubicBezTo>
                  <a:cubicBezTo>
                    <a:pt x="0" y="141"/>
                    <a:pt x="41" y="188"/>
                    <a:pt x="93" y="188"/>
                  </a:cubicBezTo>
                  <a:cubicBezTo>
                    <a:pt x="143" y="188"/>
                    <a:pt x="188" y="149"/>
                    <a:pt x="189" y="97"/>
                  </a:cubicBezTo>
                  <a:cubicBezTo>
                    <a:pt x="191" y="48"/>
                    <a:pt x="150"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4" name="Google Shape;1704;p40"/>
            <p:cNvSpPr/>
            <p:nvPr/>
          </p:nvSpPr>
          <p:spPr>
            <a:xfrm>
              <a:off x="2233483" y="4631848"/>
              <a:ext cx="8122" cy="8033"/>
            </a:xfrm>
            <a:custGeom>
              <a:avLst/>
              <a:gdLst/>
              <a:ahLst/>
              <a:cxnLst/>
              <a:rect l="l" t="t" r="r" b="b"/>
              <a:pathLst>
                <a:path w="190" h="188" extrusionOk="0">
                  <a:moveTo>
                    <a:pt x="98" y="1"/>
                  </a:moveTo>
                  <a:cubicBezTo>
                    <a:pt x="47" y="1"/>
                    <a:pt x="3" y="39"/>
                    <a:pt x="1" y="91"/>
                  </a:cubicBezTo>
                  <a:cubicBezTo>
                    <a:pt x="0" y="140"/>
                    <a:pt x="41" y="187"/>
                    <a:pt x="93" y="187"/>
                  </a:cubicBezTo>
                  <a:cubicBezTo>
                    <a:pt x="143" y="187"/>
                    <a:pt x="188" y="150"/>
                    <a:pt x="189" y="97"/>
                  </a:cubicBezTo>
                  <a:cubicBezTo>
                    <a:pt x="190" y="48"/>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5" name="Google Shape;1705;p40"/>
            <p:cNvSpPr/>
            <p:nvPr/>
          </p:nvSpPr>
          <p:spPr>
            <a:xfrm>
              <a:off x="2714164" y="4719231"/>
              <a:ext cx="8165" cy="7991"/>
            </a:xfrm>
            <a:custGeom>
              <a:avLst/>
              <a:gdLst/>
              <a:ahLst/>
              <a:cxnLst/>
              <a:rect l="l" t="t" r="r" b="b"/>
              <a:pathLst>
                <a:path w="191" h="187" extrusionOk="0">
                  <a:moveTo>
                    <a:pt x="99" y="0"/>
                  </a:moveTo>
                  <a:cubicBezTo>
                    <a:pt x="48" y="0"/>
                    <a:pt x="4" y="38"/>
                    <a:pt x="2" y="91"/>
                  </a:cubicBezTo>
                  <a:cubicBezTo>
                    <a:pt x="1" y="140"/>
                    <a:pt x="42" y="187"/>
                    <a:pt x="94" y="187"/>
                  </a:cubicBezTo>
                  <a:cubicBezTo>
                    <a:pt x="144" y="187"/>
                    <a:pt x="188" y="149"/>
                    <a:pt x="190" y="96"/>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6" name="Google Shape;1706;p40"/>
            <p:cNvSpPr/>
            <p:nvPr/>
          </p:nvSpPr>
          <p:spPr>
            <a:xfrm>
              <a:off x="2382467" y="5020947"/>
              <a:ext cx="8165" cy="8033"/>
            </a:xfrm>
            <a:custGeom>
              <a:avLst/>
              <a:gdLst/>
              <a:ahLst/>
              <a:cxnLst/>
              <a:rect l="l" t="t" r="r" b="b"/>
              <a:pathLst>
                <a:path w="191" h="188" extrusionOk="0">
                  <a:moveTo>
                    <a:pt x="99" y="0"/>
                  </a:moveTo>
                  <a:cubicBezTo>
                    <a:pt x="48" y="0"/>
                    <a:pt x="4" y="38"/>
                    <a:pt x="1" y="91"/>
                  </a:cubicBezTo>
                  <a:cubicBezTo>
                    <a:pt x="0" y="141"/>
                    <a:pt x="41" y="188"/>
                    <a:pt x="93" y="188"/>
                  </a:cubicBezTo>
                  <a:cubicBezTo>
                    <a:pt x="143" y="188"/>
                    <a:pt x="188" y="149"/>
                    <a:pt x="189" y="96"/>
                  </a:cubicBezTo>
                  <a:cubicBezTo>
                    <a:pt x="190"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7" name="Google Shape;1707;p40"/>
            <p:cNvSpPr/>
            <p:nvPr/>
          </p:nvSpPr>
          <p:spPr>
            <a:xfrm>
              <a:off x="2395933" y="5028938"/>
              <a:ext cx="8208" cy="8033"/>
            </a:xfrm>
            <a:custGeom>
              <a:avLst/>
              <a:gdLst/>
              <a:ahLst/>
              <a:cxnLst/>
              <a:rect l="l" t="t" r="r" b="b"/>
              <a:pathLst>
                <a:path w="192" h="188" extrusionOk="0">
                  <a:moveTo>
                    <a:pt x="99" y="1"/>
                  </a:moveTo>
                  <a:cubicBezTo>
                    <a:pt x="49" y="1"/>
                    <a:pt x="4" y="39"/>
                    <a:pt x="3" y="91"/>
                  </a:cubicBezTo>
                  <a:cubicBezTo>
                    <a:pt x="1" y="140"/>
                    <a:pt x="42" y="187"/>
                    <a:pt x="94" y="187"/>
                  </a:cubicBezTo>
                  <a:cubicBezTo>
                    <a:pt x="144" y="187"/>
                    <a:pt x="188" y="150"/>
                    <a:pt x="190" y="97"/>
                  </a:cubicBezTo>
                  <a:cubicBezTo>
                    <a:pt x="192" y="47"/>
                    <a:pt x="151"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8" name="Google Shape;1708;p40"/>
            <p:cNvSpPr/>
            <p:nvPr/>
          </p:nvSpPr>
          <p:spPr>
            <a:xfrm>
              <a:off x="2395505" y="5014281"/>
              <a:ext cx="8165" cy="8033"/>
            </a:xfrm>
            <a:custGeom>
              <a:avLst/>
              <a:gdLst/>
              <a:ahLst/>
              <a:cxnLst/>
              <a:rect l="l" t="t" r="r" b="b"/>
              <a:pathLst>
                <a:path w="191" h="188" extrusionOk="0">
                  <a:moveTo>
                    <a:pt x="98" y="1"/>
                  </a:moveTo>
                  <a:cubicBezTo>
                    <a:pt x="47" y="1"/>
                    <a:pt x="3" y="39"/>
                    <a:pt x="2" y="91"/>
                  </a:cubicBezTo>
                  <a:cubicBezTo>
                    <a:pt x="1" y="141"/>
                    <a:pt x="41" y="187"/>
                    <a:pt x="92" y="187"/>
                  </a:cubicBezTo>
                  <a:cubicBezTo>
                    <a:pt x="142" y="187"/>
                    <a:pt x="187" y="149"/>
                    <a:pt x="189" y="97"/>
                  </a:cubicBezTo>
                  <a:cubicBezTo>
                    <a:pt x="190" y="48"/>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9" name="Google Shape;1709;p40"/>
            <p:cNvSpPr/>
            <p:nvPr/>
          </p:nvSpPr>
          <p:spPr>
            <a:xfrm>
              <a:off x="2685179" y="5102006"/>
              <a:ext cx="8165" cy="7991"/>
            </a:xfrm>
            <a:custGeom>
              <a:avLst/>
              <a:gdLst/>
              <a:ahLst/>
              <a:cxnLst/>
              <a:rect l="l" t="t" r="r" b="b"/>
              <a:pathLst>
                <a:path w="191" h="187" extrusionOk="0">
                  <a:moveTo>
                    <a:pt x="98" y="0"/>
                  </a:moveTo>
                  <a:cubicBezTo>
                    <a:pt x="48" y="0"/>
                    <a:pt x="3" y="38"/>
                    <a:pt x="2" y="91"/>
                  </a:cubicBezTo>
                  <a:cubicBezTo>
                    <a:pt x="1" y="141"/>
                    <a:pt x="41" y="187"/>
                    <a:pt x="92" y="187"/>
                  </a:cubicBezTo>
                  <a:cubicBezTo>
                    <a:pt x="143" y="187"/>
                    <a:pt x="187" y="149"/>
                    <a:pt x="190"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0" name="Google Shape;1710;p40"/>
            <p:cNvSpPr/>
            <p:nvPr/>
          </p:nvSpPr>
          <p:spPr>
            <a:xfrm>
              <a:off x="2697107" y="5100553"/>
              <a:ext cx="8165" cy="7991"/>
            </a:xfrm>
            <a:custGeom>
              <a:avLst/>
              <a:gdLst/>
              <a:ahLst/>
              <a:cxnLst/>
              <a:rect l="l" t="t" r="r" b="b"/>
              <a:pathLst>
                <a:path w="191" h="187" extrusionOk="0">
                  <a:moveTo>
                    <a:pt x="98" y="0"/>
                  </a:moveTo>
                  <a:cubicBezTo>
                    <a:pt x="48" y="0"/>
                    <a:pt x="3" y="38"/>
                    <a:pt x="2" y="90"/>
                  </a:cubicBezTo>
                  <a:cubicBezTo>
                    <a:pt x="1" y="140"/>
                    <a:pt x="41" y="186"/>
                    <a:pt x="92" y="186"/>
                  </a:cubicBezTo>
                  <a:cubicBezTo>
                    <a:pt x="143" y="186"/>
                    <a:pt x="187" y="149"/>
                    <a:pt x="188"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1" name="Google Shape;1711;p40"/>
            <p:cNvSpPr/>
            <p:nvPr/>
          </p:nvSpPr>
          <p:spPr>
            <a:xfrm>
              <a:off x="2990756" y="4811869"/>
              <a:ext cx="8165" cy="8033"/>
            </a:xfrm>
            <a:custGeom>
              <a:avLst/>
              <a:gdLst/>
              <a:ahLst/>
              <a:cxnLst/>
              <a:rect l="l" t="t" r="r" b="b"/>
              <a:pathLst>
                <a:path w="191" h="188" extrusionOk="0">
                  <a:moveTo>
                    <a:pt x="98" y="0"/>
                  </a:moveTo>
                  <a:cubicBezTo>
                    <a:pt x="48" y="0"/>
                    <a:pt x="3" y="38"/>
                    <a:pt x="2" y="91"/>
                  </a:cubicBezTo>
                  <a:cubicBezTo>
                    <a:pt x="1" y="141"/>
                    <a:pt x="42" y="188"/>
                    <a:pt x="92" y="188"/>
                  </a:cubicBezTo>
                  <a:cubicBezTo>
                    <a:pt x="142" y="188"/>
                    <a:pt x="187" y="149"/>
                    <a:pt x="189"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2" name="Google Shape;1712;p40"/>
            <p:cNvSpPr/>
            <p:nvPr/>
          </p:nvSpPr>
          <p:spPr>
            <a:xfrm>
              <a:off x="2984258" y="4826227"/>
              <a:ext cx="8165" cy="7991"/>
            </a:xfrm>
            <a:custGeom>
              <a:avLst/>
              <a:gdLst/>
              <a:ahLst/>
              <a:cxnLst/>
              <a:rect l="l" t="t" r="r" b="b"/>
              <a:pathLst>
                <a:path w="191" h="187" extrusionOk="0">
                  <a:moveTo>
                    <a:pt x="98" y="1"/>
                  </a:moveTo>
                  <a:cubicBezTo>
                    <a:pt x="47" y="1"/>
                    <a:pt x="3" y="38"/>
                    <a:pt x="2" y="91"/>
                  </a:cubicBezTo>
                  <a:cubicBezTo>
                    <a:pt x="1" y="141"/>
                    <a:pt x="41" y="187"/>
                    <a:pt x="92" y="187"/>
                  </a:cubicBezTo>
                  <a:cubicBezTo>
                    <a:pt x="142" y="187"/>
                    <a:pt x="187" y="149"/>
                    <a:pt x="188" y="97"/>
                  </a:cubicBezTo>
                  <a:cubicBezTo>
                    <a:pt x="190" y="47"/>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3" name="Google Shape;1713;p40"/>
            <p:cNvSpPr/>
            <p:nvPr/>
          </p:nvSpPr>
          <p:spPr>
            <a:xfrm>
              <a:off x="2715104" y="4907371"/>
              <a:ext cx="204944" cy="159810"/>
            </a:xfrm>
            <a:custGeom>
              <a:avLst/>
              <a:gdLst/>
              <a:ahLst/>
              <a:cxnLst/>
              <a:rect l="l" t="t" r="r" b="b"/>
              <a:pathLst>
                <a:path w="4794" h="3740" extrusionOk="0">
                  <a:moveTo>
                    <a:pt x="2679" y="0"/>
                  </a:moveTo>
                  <a:cubicBezTo>
                    <a:pt x="2274" y="0"/>
                    <a:pt x="1850" y="142"/>
                    <a:pt x="1481" y="409"/>
                  </a:cubicBezTo>
                  <a:cubicBezTo>
                    <a:pt x="1" y="1516"/>
                    <a:pt x="689" y="3686"/>
                    <a:pt x="2532" y="3739"/>
                  </a:cubicBezTo>
                  <a:cubicBezTo>
                    <a:pt x="2542" y="3739"/>
                    <a:pt x="2551" y="3739"/>
                    <a:pt x="2561" y="3739"/>
                  </a:cubicBezTo>
                  <a:cubicBezTo>
                    <a:pt x="3877" y="3739"/>
                    <a:pt x="4794" y="2021"/>
                    <a:pt x="4097" y="912"/>
                  </a:cubicBezTo>
                  <a:cubicBezTo>
                    <a:pt x="3797" y="287"/>
                    <a:pt x="3256" y="0"/>
                    <a:pt x="267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4" name="Google Shape;1714;p40"/>
            <p:cNvSpPr/>
            <p:nvPr/>
          </p:nvSpPr>
          <p:spPr>
            <a:xfrm>
              <a:off x="2184192" y="4717650"/>
              <a:ext cx="155524" cy="140325"/>
            </a:xfrm>
            <a:custGeom>
              <a:avLst/>
              <a:gdLst/>
              <a:ahLst/>
              <a:cxnLst/>
              <a:rect l="l" t="t" r="r" b="b"/>
              <a:pathLst>
                <a:path w="3638" h="3284" extrusionOk="0">
                  <a:moveTo>
                    <a:pt x="2142" y="1"/>
                  </a:moveTo>
                  <a:cubicBezTo>
                    <a:pt x="1597" y="1"/>
                    <a:pt x="1016" y="296"/>
                    <a:pt x="716" y="719"/>
                  </a:cubicBezTo>
                  <a:cubicBezTo>
                    <a:pt x="0" y="1685"/>
                    <a:pt x="699" y="3151"/>
                    <a:pt x="1876" y="3277"/>
                  </a:cubicBezTo>
                  <a:cubicBezTo>
                    <a:pt x="1927" y="3281"/>
                    <a:pt x="1977" y="3283"/>
                    <a:pt x="2026" y="3283"/>
                  </a:cubicBezTo>
                  <a:cubicBezTo>
                    <a:pt x="2756" y="3283"/>
                    <a:pt x="3267" y="2819"/>
                    <a:pt x="3503" y="2121"/>
                  </a:cubicBezTo>
                  <a:cubicBezTo>
                    <a:pt x="3638" y="1482"/>
                    <a:pt x="3494" y="702"/>
                    <a:pt x="2952" y="291"/>
                  </a:cubicBezTo>
                  <a:cubicBezTo>
                    <a:pt x="2727" y="89"/>
                    <a:pt x="2440" y="1"/>
                    <a:pt x="2142"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5" name="Google Shape;1715;p40"/>
            <p:cNvSpPr/>
            <p:nvPr/>
          </p:nvSpPr>
          <p:spPr>
            <a:xfrm>
              <a:off x="2600919" y="4158015"/>
              <a:ext cx="463496" cy="242664"/>
            </a:xfrm>
            <a:custGeom>
              <a:avLst/>
              <a:gdLst/>
              <a:ahLst/>
              <a:cxnLst/>
              <a:rect l="l" t="t" r="r" b="b"/>
              <a:pathLst>
                <a:path w="10842" h="5679" extrusionOk="0">
                  <a:moveTo>
                    <a:pt x="117" y="0"/>
                  </a:moveTo>
                  <a:cubicBezTo>
                    <a:pt x="27" y="0"/>
                    <a:pt x="1" y="125"/>
                    <a:pt x="74" y="185"/>
                  </a:cubicBezTo>
                  <a:cubicBezTo>
                    <a:pt x="115" y="318"/>
                    <a:pt x="190" y="462"/>
                    <a:pt x="244" y="601"/>
                  </a:cubicBezTo>
                  <a:cubicBezTo>
                    <a:pt x="497" y="1259"/>
                    <a:pt x="921" y="1825"/>
                    <a:pt x="1412" y="2324"/>
                  </a:cubicBezTo>
                  <a:cubicBezTo>
                    <a:pt x="2275" y="3169"/>
                    <a:pt x="3266" y="3875"/>
                    <a:pt x="4329" y="4446"/>
                  </a:cubicBezTo>
                  <a:cubicBezTo>
                    <a:pt x="5694" y="5169"/>
                    <a:pt x="7201" y="5566"/>
                    <a:pt x="8740" y="5669"/>
                  </a:cubicBezTo>
                  <a:cubicBezTo>
                    <a:pt x="8766" y="5675"/>
                    <a:pt x="8862" y="5679"/>
                    <a:pt x="8998" y="5679"/>
                  </a:cubicBezTo>
                  <a:cubicBezTo>
                    <a:pt x="9571" y="5679"/>
                    <a:pt x="10842" y="5610"/>
                    <a:pt x="10422" y="5359"/>
                  </a:cubicBezTo>
                  <a:cubicBezTo>
                    <a:pt x="10430" y="5302"/>
                    <a:pt x="10404" y="5233"/>
                    <a:pt x="10336" y="5202"/>
                  </a:cubicBezTo>
                  <a:cubicBezTo>
                    <a:pt x="10310" y="5175"/>
                    <a:pt x="10280" y="5139"/>
                    <a:pt x="10253" y="5107"/>
                  </a:cubicBezTo>
                  <a:cubicBezTo>
                    <a:pt x="10254" y="5005"/>
                    <a:pt x="10151" y="4935"/>
                    <a:pt x="10097" y="4856"/>
                  </a:cubicBezTo>
                  <a:cubicBezTo>
                    <a:pt x="9956" y="4709"/>
                    <a:pt x="9842" y="4511"/>
                    <a:pt x="9672" y="4403"/>
                  </a:cubicBezTo>
                  <a:cubicBezTo>
                    <a:pt x="9144" y="3781"/>
                    <a:pt x="8580" y="3206"/>
                    <a:pt x="7945" y="2696"/>
                  </a:cubicBezTo>
                  <a:cubicBezTo>
                    <a:pt x="7887" y="2652"/>
                    <a:pt x="7824" y="2549"/>
                    <a:pt x="7752" y="2533"/>
                  </a:cubicBezTo>
                  <a:cubicBezTo>
                    <a:pt x="7461" y="2250"/>
                    <a:pt x="7143" y="1994"/>
                    <a:pt x="6793" y="1787"/>
                  </a:cubicBezTo>
                  <a:cubicBezTo>
                    <a:pt x="6725" y="1755"/>
                    <a:pt x="6638" y="1650"/>
                    <a:pt x="6549" y="1650"/>
                  </a:cubicBezTo>
                  <a:cubicBezTo>
                    <a:pt x="6535" y="1650"/>
                    <a:pt x="6521" y="1653"/>
                    <a:pt x="6507" y="1658"/>
                  </a:cubicBezTo>
                  <a:cubicBezTo>
                    <a:pt x="5568" y="1144"/>
                    <a:pt x="4605" y="649"/>
                    <a:pt x="3568" y="362"/>
                  </a:cubicBezTo>
                  <a:cubicBezTo>
                    <a:pt x="3018" y="211"/>
                    <a:pt x="2454" y="185"/>
                    <a:pt x="1890" y="109"/>
                  </a:cubicBezTo>
                  <a:cubicBezTo>
                    <a:pt x="1716" y="56"/>
                    <a:pt x="1503" y="23"/>
                    <a:pt x="1293" y="23"/>
                  </a:cubicBezTo>
                  <a:cubicBezTo>
                    <a:pt x="1131" y="23"/>
                    <a:pt x="971" y="43"/>
                    <a:pt x="834" y="90"/>
                  </a:cubicBezTo>
                  <a:cubicBezTo>
                    <a:pt x="793" y="66"/>
                    <a:pt x="740" y="59"/>
                    <a:pt x="693" y="47"/>
                  </a:cubicBezTo>
                  <a:cubicBezTo>
                    <a:pt x="603" y="38"/>
                    <a:pt x="506" y="21"/>
                    <a:pt x="411" y="21"/>
                  </a:cubicBezTo>
                  <a:cubicBezTo>
                    <a:pt x="349" y="21"/>
                    <a:pt x="289" y="29"/>
                    <a:pt x="233" y="51"/>
                  </a:cubicBezTo>
                  <a:cubicBezTo>
                    <a:pt x="227" y="54"/>
                    <a:pt x="222" y="58"/>
                    <a:pt x="218" y="62"/>
                  </a:cubicBezTo>
                  <a:cubicBezTo>
                    <a:pt x="203" y="39"/>
                    <a:pt x="182" y="20"/>
                    <a:pt x="159" y="8"/>
                  </a:cubicBezTo>
                  <a:cubicBezTo>
                    <a:pt x="144" y="3"/>
                    <a:pt x="130" y="0"/>
                    <a:pt x="1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6" name="Google Shape;1716;p40"/>
            <p:cNvSpPr/>
            <p:nvPr/>
          </p:nvSpPr>
          <p:spPr>
            <a:xfrm>
              <a:off x="2312656" y="4417942"/>
              <a:ext cx="226447" cy="330431"/>
            </a:xfrm>
            <a:custGeom>
              <a:avLst/>
              <a:gdLst/>
              <a:ahLst/>
              <a:cxnLst/>
              <a:rect l="l" t="t" r="r" b="b"/>
              <a:pathLst>
                <a:path w="5297" h="7733" extrusionOk="0">
                  <a:moveTo>
                    <a:pt x="3387" y="180"/>
                  </a:moveTo>
                  <a:cubicBezTo>
                    <a:pt x="3978" y="180"/>
                    <a:pt x="4529" y="497"/>
                    <a:pt x="4865" y="1002"/>
                  </a:cubicBezTo>
                  <a:cubicBezTo>
                    <a:pt x="5116" y="1462"/>
                    <a:pt x="5053" y="2013"/>
                    <a:pt x="4916" y="2504"/>
                  </a:cubicBezTo>
                  <a:cubicBezTo>
                    <a:pt x="4818" y="3014"/>
                    <a:pt x="4674" y="3512"/>
                    <a:pt x="4521" y="4009"/>
                  </a:cubicBezTo>
                  <a:cubicBezTo>
                    <a:pt x="4155" y="3803"/>
                    <a:pt x="3789" y="3592"/>
                    <a:pt x="3395" y="3441"/>
                  </a:cubicBezTo>
                  <a:cubicBezTo>
                    <a:pt x="2632" y="3166"/>
                    <a:pt x="1832" y="2952"/>
                    <a:pt x="1018" y="2952"/>
                  </a:cubicBezTo>
                  <a:cubicBezTo>
                    <a:pt x="906" y="2952"/>
                    <a:pt x="794" y="2957"/>
                    <a:pt x="681" y="2965"/>
                  </a:cubicBezTo>
                  <a:cubicBezTo>
                    <a:pt x="995" y="2202"/>
                    <a:pt x="1327" y="1421"/>
                    <a:pt x="1968" y="881"/>
                  </a:cubicBezTo>
                  <a:cubicBezTo>
                    <a:pt x="2285" y="612"/>
                    <a:pt x="2590" y="281"/>
                    <a:pt x="3024" y="220"/>
                  </a:cubicBezTo>
                  <a:cubicBezTo>
                    <a:pt x="3146" y="193"/>
                    <a:pt x="3267" y="180"/>
                    <a:pt x="3387" y="180"/>
                  </a:cubicBezTo>
                  <a:close/>
                  <a:moveTo>
                    <a:pt x="2638" y="3387"/>
                  </a:moveTo>
                  <a:cubicBezTo>
                    <a:pt x="3279" y="3571"/>
                    <a:pt x="3894" y="3852"/>
                    <a:pt x="4463" y="4190"/>
                  </a:cubicBezTo>
                  <a:cubicBezTo>
                    <a:pt x="4387" y="4435"/>
                    <a:pt x="4308" y="4680"/>
                    <a:pt x="4231" y="4926"/>
                  </a:cubicBezTo>
                  <a:cubicBezTo>
                    <a:pt x="3816" y="5937"/>
                    <a:pt x="3407" y="7469"/>
                    <a:pt x="2102" y="7545"/>
                  </a:cubicBezTo>
                  <a:cubicBezTo>
                    <a:pt x="2081" y="7546"/>
                    <a:pt x="2060" y="7546"/>
                    <a:pt x="2039" y="7546"/>
                  </a:cubicBezTo>
                  <a:cubicBezTo>
                    <a:pt x="969" y="7546"/>
                    <a:pt x="466" y="6750"/>
                    <a:pt x="307" y="5795"/>
                  </a:cubicBezTo>
                  <a:lnTo>
                    <a:pt x="307" y="5795"/>
                  </a:lnTo>
                  <a:cubicBezTo>
                    <a:pt x="316" y="5797"/>
                    <a:pt x="326" y="5797"/>
                    <a:pt x="335" y="5798"/>
                  </a:cubicBezTo>
                  <a:cubicBezTo>
                    <a:pt x="343" y="5798"/>
                    <a:pt x="350" y="5798"/>
                    <a:pt x="358" y="5798"/>
                  </a:cubicBezTo>
                  <a:cubicBezTo>
                    <a:pt x="684" y="5798"/>
                    <a:pt x="998" y="5650"/>
                    <a:pt x="1277" y="5441"/>
                  </a:cubicBezTo>
                  <a:cubicBezTo>
                    <a:pt x="1231" y="5423"/>
                    <a:pt x="1186" y="5396"/>
                    <a:pt x="1153" y="5362"/>
                  </a:cubicBezTo>
                  <a:cubicBezTo>
                    <a:pt x="1124" y="5335"/>
                    <a:pt x="1098" y="5304"/>
                    <a:pt x="1073" y="5270"/>
                  </a:cubicBezTo>
                  <a:cubicBezTo>
                    <a:pt x="1052" y="5240"/>
                    <a:pt x="1036" y="5208"/>
                    <a:pt x="1022" y="5175"/>
                  </a:cubicBezTo>
                  <a:cubicBezTo>
                    <a:pt x="992" y="5111"/>
                    <a:pt x="983" y="5040"/>
                    <a:pt x="980" y="4971"/>
                  </a:cubicBezTo>
                  <a:cubicBezTo>
                    <a:pt x="978" y="4893"/>
                    <a:pt x="1003" y="4812"/>
                    <a:pt x="1035" y="4740"/>
                  </a:cubicBezTo>
                  <a:cubicBezTo>
                    <a:pt x="1067" y="4671"/>
                    <a:pt x="1118" y="4610"/>
                    <a:pt x="1169" y="4555"/>
                  </a:cubicBezTo>
                  <a:cubicBezTo>
                    <a:pt x="1203" y="4519"/>
                    <a:pt x="1242" y="4487"/>
                    <a:pt x="1282" y="4458"/>
                  </a:cubicBezTo>
                  <a:cubicBezTo>
                    <a:pt x="1314" y="4433"/>
                    <a:pt x="1351" y="4412"/>
                    <a:pt x="1387" y="4397"/>
                  </a:cubicBezTo>
                  <a:cubicBezTo>
                    <a:pt x="1418" y="4385"/>
                    <a:pt x="1449" y="4375"/>
                    <a:pt x="1482" y="4367"/>
                  </a:cubicBezTo>
                  <a:cubicBezTo>
                    <a:pt x="1524" y="4356"/>
                    <a:pt x="1566" y="4353"/>
                    <a:pt x="1609" y="4349"/>
                  </a:cubicBezTo>
                  <a:cubicBezTo>
                    <a:pt x="1618" y="4348"/>
                    <a:pt x="1628" y="4348"/>
                    <a:pt x="1637" y="4348"/>
                  </a:cubicBezTo>
                  <a:cubicBezTo>
                    <a:pt x="1665" y="4348"/>
                    <a:pt x="1693" y="4351"/>
                    <a:pt x="1720" y="4354"/>
                  </a:cubicBezTo>
                  <a:cubicBezTo>
                    <a:pt x="1756" y="4359"/>
                    <a:pt x="1790" y="4371"/>
                    <a:pt x="1822" y="4384"/>
                  </a:cubicBezTo>
                  <a:cubicBezTo>
                    <a:pt x="1885" y="4408"/>
                    <a:pt x="1940" y="4451"/>
                    <a:pt x="1990" y="4493"/>
                  </a:cubicBezTo>
                  <a:cubicBezTo>
                    <a:pt x="2027" y="4525"/>
                    <a:pt x="2059" y="4560"/>
                    <a:pt x="2088" y="4597"/>
                  </a:cubicBezTo>
                  <a:cubicBezTo>
                    <a:pt x="2371" y="4249"/>
                    <a:pt x="2497" y="3811"/>
                    <a:pt x="2638" y="3387"/>
                  </a:cubicBezTo>
                  <a:close/>
                  <a:moveTo>
                    <a:pt x="3446" y="0"/>
                  </a:moveTo>
                  <a:cubicBezTo>
                    <a:pt x="3296" y="0"/>
                    <a:pt x="3146" y="14"/>
                    <a:pt x="3000" y="35"/>
                  </a:cubicBezTo>
                  <a:cubicBezTo>
                    <a:pt x="2634" y="81"/>
                    <a:pt x="2333" y="306"/>
                    <a:pt x="2068" y="547"/>
                  </a:cubicBezTo>
                  <a:cubicBezTo>
                    <a:pt x="1566" y="929"/>
                    <a:pt x="1185" y="1428"/>
                    <a:pt x="911" y="1993"/>
                  </a:cubicBezTo>
                  <a:cubicBezTo>
                    <a:pt x="514" y="2805"/>
                    <a:pt x="143" y="3651"/>
                    <a:pt x="67" y="4563"/>
                  </a:cubicBezTo>
                  <a:cubicBezTo>
                    <a:pt x="0" y="5770"/>
                    <a:pt x="258" y="7496"/>
                    <a:pt x="1702" y="7711"/>
                  </a:cubicBezTo>
                  <a:cubicBezTo>
                    <a:pt x="1806" y="7726"/>
                    <a:pt x="1905" y="7733"/>
                    <a:pt x="2002" y="7733"/>
                  </a:cubicBezTo>
                  <a:cubicBezTo>
                    <a:pt x="3838" y="7733"/>
                    <a:pt x="4236" y="5218"/>
                    <a:pt x="4787" y="3834"/>
                  </a:cubicBezTo>
                  <a:cubicBezTo>
                    <a:pt x="4907" y="3483"/>
                    <a:pt x="4960" y="3106"/>
                    <a:pt x="5052" y="2744"/>
                  </a:cubicBezTo>
                  <a:cubicBezTo>
                    <a:pt x="5177" y="2271"/>
                    <a:pt x="5297" y="1750"/>
                    <a:pt x="5164" y="1262"/>
                  </a:cubicBezTo>
                  <a:cubicBezTo>
                    <a:pt x="5076" y="811"/>
                    <a:pt x="4700" y="497"/>
                    <a:pt x="4338" y="251"/>
                  </a:cubicBezTo>
                  <a:cubicBezTo>
                    <a:pt x="4076" y="62"/>
                    <a:pt x="3762" y="0"/>
                    <a:pt x="344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7" name="Google Shape;1717;p40"/>
            <p:cNvSpPr/>
            <p:nvPr/>
          </p:nvSpPr>
          <p:spPr>
            <a:xfrm>
              <a:off x="2737163" y="4533227"/>
              <a:ext cx="262100" cy="345686"/>
            </a:xfrm>
            <a:custGeom>
              <a:avLst/>
              <a:gdLst/>
              <a:ahLst/>
              <a:cxnLst/>
              <a:rect l="l" t="t" r="r" b="b"/>
              <a:pathLst>
                <a:path w="6131" h="8090" extrusionOk="0">
                  <a:moveTo>
                    <a:pt x="4013" y="188"/>
                  </a:moveTo>
                  <a:cubicBezTo>
                    <a:pt x="4278" y="188"/>
                    <a:pt x="4542" y="240"/>
                    <a:pt x="4787" y="351"/>
                  </a:cubicBezTo>
                  <a:cubicBezTo>
                    <a:pt x="5261" y="650"/>
                    <a:pt x="5633" y="1153"/>
                    <a:pt x="5856" y="1666"/>
                  </a:cubicBezTo>
                  <a:cubicBezTo>
                    <a:pt x="5975" y="2458"/>
                    <a:pt x="5791" y="3225"/>
                    <a:pt x="5561" y="3979"/>
                  </a:cubicBezTo>
                  <a:cubicBezTo>
                    <a:pt x="5470" y="4240"/>
                    <a:pt x="5366" y="4499"/>
                    <a:pt x="5274" y="4762"/>
                  </a:cubicBezTo>
                  <a:cubicBezTo>
                    <a:pt x="4993" y="4541"/>
                    <a:pt x="4721" y="4299"/>
                    <a:pt x="4403" y="4124"/>
                  </a:cubicBezTo>
                  <a:cubicBezTo>
                    <a:pt x="3410" y="3524"/>
                    <a:pt x="2312" y="3067"/>
                    <a:pt x="1158" y="2933"/>
                  </a:cubicBezTo>
                  <a:cubicBezTo>
                    <a:pt x="1499" y="2096"/>
                    <a:pt x="1972" y="1316"/>
                    <a:pt x="2642" y="699"/>
                  </a:cubicBezTo>
                  <a:cubicBezTo>
                    <a:pt x="3016" y="372"/>
                    <a:pt x="3515" y="188"/>
                    <a:pt x="4013" y="188"/>
                  </a:cubicBezTo>
                  <a:close/>
                  <a:moveTo>
                    <a:pt x="3138" y="3673"/>
                  </a:moveTo>
                  <a:cubicBezTo>
                    <a:pt x="3882" y="3992"/>
                    <a:pt x="4579" y="4425"/>
                    <a:pt x="5202" y="4938"/>
                  </a:cubicBezTo>
                  <a:cubicBezTo>
                    <a:pt x="5202" y="4939"/>
                    <a:pt x="5203" y="4939"/>
                    <a:pt x="5204" y="4940"/>
                  </a:cubicBezTo>
                  <a:cubicBezTo>
                    <a:pt x="5145" y="5096"/>
                    <a:pt x="5091" y="5254"/>
                    <a:pt x="5020" y="5405"/>
                  </a:cubicBezTo>
                  <a:cubicBezTo>
                    <a:pt x="5005" y="5459"/>
                    <a:pt x="4956" y="5529"/>
                    <a:pt x="4937" y="5593"/>
                  </a:cubicBezTo>
                  <a:cubicBezTo>
                    <a:pt x="4424" y="6620"/>
                    <a:pt x="3790" y="7736"/>
                    <a:pt x="2593" y="7903"/>
                  </a:cubicBezTo>
                  <a:cubicBezTo>
                    <a:pt x="1196" y="7839"/>
                    <a:pt x="573" y="6840"/>
                    <a:pt x="522" y="5688"/>
                  </a:cubicBezTo>
                  <a:lnTo>
                    <a:pt x="522" y="5688"/>
                  </a:lnTo>
                  <a:cubicBezTo>
                    <a:pt x="602" y="5718"/>
                    <a:pt x="698" y="5724"/>
                    <a:pt x="774" y="5748"/>
                  </a:cubicBezTo>
                  <a:cubicBezTo>
                    <a:pt x="791" y="5749"/>
                    <a:pt x="807" y="5749"/>
                    <a:pt x="823" y="5749"/>
                  </a:cubicBezTo>
                  <a:cubicBezTo>
                    <a:pt x="1101" y="5749"/>
                    <a:pt x="1365" y="5684"/>
                    <a:pt x="1608" y="5570"/>
                  </a:cubicBezTo>
                  <a:cubicBezTo>
                    <a:pt x="1566" y="5539"/>
                    <a:pt x="1529" y="5498"/>
                    <a:pt x="1498" y="5457"/>
                  </a:cubicBezTo>
                  <a:cubicBezTo>
                    <a:pt x="1451" y="5392"/>
                    <a:pt x="1422" y="5307"/>
                    <a:pt x="1421" y="5226"/>
                  </a:cubicBezTo>
                  <a:cubicBezTo>
                    <a:pt x="1418" y="5152"/>
                    <a:pt x="1433" y="5076"/>
                    <a:pt x="1472" y="5011"/>
                  </a:cubicBezTo>
                  <a:cubicBezTo>
                    <a:pt x="1518" y="4929"/>
                    <a:pt x="1583" y="4861"/>
                    <a:pt x="1653" y="4800"/>
                  </a:cubicBezTo>
                  <a:cubicBezTo>
                    <a:pt x="1716" y="4744"/>
                    <a:pt x="1788" y="4693"/>
                    <a:pt x="1865" y="4661"/>
                  </a:cubicBezTo>
                  <a:cubicBezTo>
                    <a:pt x="1904" y="4645"/>
                    <a:pt x="1943" y="4632"/>
                    <a:pt x="1985" y="4624"/>
                  </a:cubicBezTo>
                  <a:cubicBezTo>
                    <a:pt x="2019" y="4618"/>
                    <a:pt x="2053" y="4616"/>
                    <a:pt x="2086" y="4616"/>
                  </a:cubicBezTo>
                  <a:cubicBezTo>
                    <a:pt x="2095" y="4616"/>
                    <a:pt x="2104" y="4616"/>
                    <a:pt x="2112" y="4616"/>
                  </a:cubicBezTo>
                  <a:cubicBezTo>
                    <a:pt x="2195" y="4618"/>
                    <a:pt x="2274" y="4645"/>
                    <a:pt x="2346" y="4684"/>
                  </a:cubicBezTo>
                  <a:cubicBezTo>
                    <a:pt x="2413" y="4719"/>
                    <a:pt x="2470" y="4772"/>
                    <a:pt x="2517" y="4831"/>
                  </a:cubicBezTo>
                  <a:cubicBezTo>
                    <a:pt x="2800" y="4483"/>
                    <a:pt x="3012" y="4072"/>
                    <a:pt x="3138" y="3673"/>
                  </a:cubicBezTo>
                  <a:close/>
                  <a:moveTo>
                    <a:pt x="4010" y="1"/>
                  </a:moveTo>
                  <a:cubicBezTo>
                    <a:pt x="3487" y="1"/>
                    <a:pt x="2960" y="184"/>
                    <a:pt x="2564" y="522"/>
                  </a:cubicBezTo>
                  <a:cubicBezTo>
                    <a:pt x="1503" y="1460"/>
                    <a:pt x="909" y="2812"/>
                    <a:pt x="558" y="4160"/>
                  </a:cubicBezTo>
                  <a:cubicBezTo>
                    <a:pt x="0" y="5852"/>
                    <a:pt x="417" y="7887"/>
                    <a:pt x="2473" y="8089"/>
                  </a:cubicBezTo>
                  <a:cubicBezTo>
                    <a:pt x="3791" y="8069"/>
                    <a:pt x="4541" y="6774"/>
                    <a:pt x="5082" y="5723"/>
                  </a:cubicBezTo>
                  <a:cubicBezTo>
                    <a:pt x="5084" y="5715"/>
                    <a:pt x="5088" y="5707"/>
                    <a:pt x="5090" y="5699"/>
                  </a:cubicBezTo>
                  <a:cubicBezTo>
                    <a:pt x="5091" y="5697"/>
                    <a:pt x="5091" y="5696"/>
                    <a:pt x="5091" y="5694"/>
                  </a:cubicBezTo>
                  <a:lnTo>
                    <a:pt x="5092" y="5692"/>
                  </a:lnTo>
                  <a:cubicBezTo>
                    <a:pt x="5093" y="5687"/>
                    <a:pt x="5095" y="5681"/>
                    <a:pt x="5097" y="5675"/>
                  </a:cubicBezTo>
                  <a:cubicBezTo>
                    <a:pt x="5099" y="5671"/>
                    <a:pt x="5101" y="5665"/>
                    <a:pt x="5104" y="5660"/>
                  </a:cubicBezTo>
                  <a:cubicBezTo>
                    <a:pt x="5109" y="5646"/>
                    <a:pt x="5117" y="5632"/>
                    <a:pt x="5124" y="5617"/>
                  </a:cubicBezTo>
                  <a:cubicBezTo>
                    <a:pt x="5139" y="5573"/>
                    <a:pt x="5161" y="5532"/>
                    <a:pt x="5180" y="5491"/>
                  </a:cubicBezTo>
                  <a:cubicBezTo>
                    <a:pt x="5181" y="5489"/>
                    <a:pt x="5183" y="5488"/>
                    <a:pt x="5183" y="5487"/>
                  </a:cubicBezTo>
                  <a:cubicBezTo>
                    <a:pt x="5184" y="5485"/>
                    <a:pt x="5184" y="5484"/>
                    <a:pt x="5184" y="5484"/>
                  </a:cubicBezTo>
                  <a:cubicBezTo>
                    <a:pt x="5186" y="5476"/>
                    <a:pt x="5189" y="5468"/>
                    <a:pt x="5192" y="5460"/>
                  </a:cubicBezTo>
                  <a:cubicBezTo>
                    <a:pt x="5194" y="5452"/>
                    <a:pt x="5199" y="5445"/>
                    <a:pt x="5201" y="5437"/>
                  </a:cubicBezTo>
                  <a:cubicBezTo>
                    <a:pt x="5217" y="5397"/>
                    <a:pt x="5235" y="5356"/>
                    <a:pt x="5253" y="5317"/>
                  </a:cubicBezTo>
                  <a:cubicBezTo>
                    <a:pt x="5255" y="5314"/>
                    <a:pt x="5256" y="5310"/>
                    <a:pt x="5257" y="5307"/>
                  </a:cubicBezTo>
                  <a:lnTo>
                    <a:pt x="5257" y="5306"/>
                  </a:lnTo>
                  <a:cubicBezTo>
                    <a:pt x="5259" y="5301"/>
                    <a:pt x="5261" y="5296"/>
                    <a:pt x="5264" y="5291"/>
                  </a:cubicBezTo>
                  <a:cubicBezTo>
                    <a:pt x="5265" y="5288"/>
                    <a:pt x="5268" y="5283"/>
                    <a:pt x="5271" y="5278"/>
                  </a:cubicBezTo>
                  <a:cubicBezTo>
                    <a:pt x="5284" y="5238"/>
                    <a:pt x="5300" y="5198"/>
                    <a:pt x="5315" y="5160"/>
                  </a:cubicBezTo>
                  <a:cubicBezTo>
                    <a:pt x="5322" y="5139"/>
                    <a:pt x="5329" y="5121"/>
                    <a:pt x="5336" y="5101"/>
                  </a:cubicBezTo>
                  <a:lnTo>
                    <a:pt x="5336" y="5100"/>
                  </a:lnTo>
                  <a:cubicBezTo>
                    <a:pt x="5356" y="5042"/>
                    <a:pt x="5376" y="4985"/>
                    <a:pt x="5399" y="4927"/>
                  </a:cubicBezTo>
                  <a:cubicBezTo>
                    <a:pt x="5411" y="4895"/>
                    <a:pt x="5422" y="4863"/>
                    <a:pt x="5432" y="4830"/>
                  </a:cubicBezTo>
                  <a:cubicBezTo>
                    <a:pt x="5432" y="4829"/>
                    <a:pt x="5432" y="4829"/>
                    <a:pt x="5433" y="4829"/>
                  </a:cubicBezTo>
                  <a:lnTo>
                    <a:pt x="5433" y="4831"/>
                  </a:lnTo>
                  <a:cubicBezTo>
                    <a:pt x="5449" y="4780"/>
                    <a:pt x="5467" y="4732"/>
                    <a:pt x="5486" y="4683"/>
                  </a:cubicBezTo>
                  <a:cubicBezTo>
                    <a:pt x="5494" y="4663"/>
                    <a:pt x="5500" y="4643"/>
                    <a:pt x="5508" y="4623"/>
                  </a:cubicBezTo>
                  <a:lnTo>
                    <a:pt x="5508" y="4622"/>
                  </a:lnTo>
                  <a:cubicBezTo>
                    <a:pt x="5512" y="4613"/>
                    <a:pt x="5515" y="4603"/>
                    <a:pt x="5519" y="4594"/>
                  </a:cubicBezTo>
                  <a:cubicBezTo>
                    <a:pt x="5521" y="4584"/>
                    <a:pt x="5524" y="4576"/>
                    <a:pt x="5527" y="4567"/>
                  </a:cubicBezTo>
                  <a:cubicBezTo>
                    <a:pt x="5535" y="4548"/>
                    <a:pt x="5542" y="4527"/>
                    <a:pt x="5550" y="4507"/>
                  </a:cubicBezTo>
                  <a:cubicBezTo>
                    <a:pt x="5564" y="4469"/>
                    <a:pt x="5579" y="4431"/>
                    <a:pt x="5594" y="4395"/>
                  </a:cubicBezTo>
                  <a:cubicBezTo>
                    <a:pt x="5609" y="4359"/>
                    <a:pt x="5623" y="4324"/>
                    <a:pt x="5638" y="4288"/>
                  </a:cubicBezTo>
                  <a:cubicBezTo>
                    <a:pt x="5640" y="4281"/>
                    <a:pt x="5642" y="4274"/>
                    <a:pt x="5646" y="4268"/>
                  </a:cubicBezTo>
                  <a:cubicBezTo>
                    <a:pt x="5648" y="4260"/>
                    <a:pt x="5650" y="4253"/>
                    <a:pt x="5654" y="4245"/>
                  </a:cubicBezTo>
                  <a:cubicBezTo>
                    <a:pt x="5661" y="4231"/>
                    <a:pt x="5667" y="4216"/>
                    <a:pt x="5675" y="4204"/>
                  </a:cubicBezTo>
                  <a:cubicBezTo>
                    <a:pt x="5683" y="4176"/>
                    <a:pt x="5691" y="4150"/>
                    <a:pt x="5701" y="4122"/>
                  </a:cubicBezTo>
                  <a:cubicBezTo>
                    <a:pt x="5714" y="4078"/>
                    <a:pt x="5731" y="4034"/>
                    <a:pt x="5745" y="3990"/>
                  </a:cubicBezTo>
                  <a:lnTo>
                    <a:pt x="5745" y="3989"/>
                  </a:lnTo>
                  <a:cubicBezTo>
                    <a:pt x="5755" y="3959"/>
                    <a:pt x="5763" y="3928"/>
                    <a:pt x="5773" y="3898"/>
                  </a:cubicBezTo>
                  <a:cubicBezTo>
                    <a:pt x="5776" y="3891"/>
                    <a:pt x="5777" y="3883"/>
                    <a:pt x="5779" y="3875"/>
                  </a:cubicBezTo>
                  <a:cubicBezTo>
                    <a:pt x="5789" y="3849"/>
                    <a:pt x="5797" y="3823"/>
                    <a:pt x="5807" y="3798"/>
                  </a:cubicBezTo>
                  <a:cubicBezTo>
                    <a:pt x="6009" y="3114"/>
                    <a:pt x="6131" y="2408"/>
                    <a:pt x="6054" y="1691"/>
                  </a:cubicBezTo>
                  <a:cubicBezTo>
                    <a:pt x="5854" y="1094"/>
                    <a:pt x="5383" y="477"/>
                    <a:pt x="4830" y="165"/>
                  </a:cubicBezTo>
                  <a:cubicBezTo>
                    <a:pt x="4572" y="54"/>
                    <a:pt x="4291" y="1"/>
                    <a:pt x="4010"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8" name="Google Shape;1718;p40"/>
            <p:cNvSpPr/>
            <p:nvPr/>
          </p:nvSpPr>
          <p:spPr>
            <a:xfrm>
              <a:off x="2536281" y="4695729"/>
              <a:ext cx="135688" cy="136437"/>
            </a:xfrm>
            <a:custGeom>
              <a:avLst/>
              <a:gdLst/>
              <a:ahLst/>
              <a:cxnLst/>
              <a:rect l="l" t="t" r="r" b="b"/>
              <a:pathLst>
                <a:path w="3174" h="3193" extrusionOk="0">
                  <a:moveTo>
                    <a:pt x="2402" y="415"/>
                  </a:moveTo>
                  <a:cubicBezTo>
                    <a:pt x="2403" y="416"/>
                    <a:pt x="2404" y="417"/>
                    <a:pt x="2404" y="417"/>
                  </a:cubicBezTo>
                  <a:lnTo>
                    <a:pt x="2404" y="417"/>
                  </a:lnTo>
                  <a:cubicBezTo>
                    <a:pt x="2404" y="417"/>
                    <a:pt x="2403" y="416"/>
                    <a:pt x="2402" y="415"/>
                  </a:cubicBezTo>
                  <a:close/>
                  <a:moveTo>
                    <a:pt x="1684" y="194"/>
                  </a:moveTo>
                  <a:cubicBezTo>
                    <a:pt x="1705" y="194"/>
                    <a:pt x="1725" y="194"/>
                    <a:pt x="1746" y="195"/>
                  </a:cubicBezTo>
                  <a:cubicBezTo>
                    <a:pt x="1774" y="196"/>
                    <a:pt x="1802" y="199"/>
                    <a:pt x="1832" y="205"/>
                  </a:cubicBezTo>
                  <a:lnTo>
                    <a:pt x="1835" y="205"/>
                  </a:lnTo>
                  <a:cubicBezTo>
                    <a:pt x="1861" y="206"/>
                    <a:pt x="1888" y="207"/>
                    <a:pt x="1915" y="212"/>
                  </a:cubicBezTo>
                  <a:cubicBezTo>
                    <a:pt x="1945" y="216"/>
                    <a:pt x="1976" y="224"/>
                    <a:pt x="2006" y="231"/>
                  </a:cubicBezTo>
                  <a:cubicBezTo>
                    <a:pt x="2030" y="237"/>
                    <a:pt x="2054" y="242"/>
                    <a:pt x="2079" y="247"/>
                  </a:cubicBezTo>
                  <a:cubicBezTo>
                    <a:pt x="2136" y="263"/>
                    <a:pt x="2189" y="292"/>
                    <a:pt x="2244" y="315"/>
                  </a:cubicBezTo>
                  <a:cubicBezTo>
                    <a:pt x="2269" y="325"/>
                    <a:pt x="2296" y="337"/>
                    <a:pt x="2320" y="353"/>
                  </a:cubicBezTo>
                  <a:cubicBezTo>
                    <a:pt x="2340" y="365"/>
                    <a:pt x="2359" y="381"/>
                    <a:pt x="2377" y="396"/>
                  </a:cubicBezTo>
                  <a:cubicBezTo>
                    <a:pt x="2378" y="396"/>
                    <a:pt x="2378" y="397"/>
                    <a:pt x="2379" y="397"/>
                  </a:cubicBezTo>
                  <a:cubicBezTo>
                    <a:pt x="2379" y="398"/>
                    <a:pt x="2380" y="398"/>
                    <a:pt x="2382" y="399"/>
                  </a:cubicBezTo>
                  <a:lnTo>
                    <a:pt x="2383" y="401"/>
                  </a:lnTo>
                  <a:cubicBezTo>
                    <a:pt x="2390" y="406"/>
                    <a:pt x="2398" y="412"/>
                    <a:pt x="2406" y="418"/>
                  </a:cubicBezTo>
                  <a:lnTo>
                    <a:pt x="2406" y="418"/>
                  </a:lnTo>
                  <a:cubicBezTo>
                    <a:pt x="2405" y="418"/>
                    <a:pt x="2405" y="418"/>
                    <a:pt x="2404" y="417"/>
                  </a:cubicBezTo>
                  <a:lnTo>
                    <a:pt x="2404" y="417"/>
                  </a:lnTo>
                  <a:cubicBezTo>
                    <a:pt x="2427" y="434"/>
                    <a:pt x="2449" y="450"/>
                    <a:pt x="2470" y="470"/>
                  </a:cubicBezTo>
                  <a:cubicBezTo>
                    <a:pt x="3007" y="923"/>
                    <a:pt x="3141" y="1700"/>
                    <a:pt x="2720" y="2282"/>
                  </a:cubicBezTo>
                  <a:cubicBezTo>
                    <a:pt x="2407" y="2604"/>
                    <a:pt x="2040" y="2994"/>
                    <a:pt x="1557" y="3005"/>
                  </a:cubicBezTo>
                  <a:cubicBezTo>
                    <a:pt x="1552" y="3005"/>
                    <a:pt x="1547" y="3006"/>
                    <a:pt x="1542" y="3006"/>
                  </a:cubicBezTo>
                  <a:cubicBezTo>
                    <a:pt x="848" y="3006"/>
                    <a:pt x="277" y="2388"/>
                    <a:pt x="203" y="1714"/>
                  </a:cubicBezTo>
                  <a:cubicBezTo>
                    <a:pt x="130" y="1258"/>
                    <a:pt x="399" y="829"/>
                    <a:pt x="702" y="509"/>
                  </a:cubicBezTo>
                  <a:cubicBezTo>
                    <a:pt x="936" y="294"/>
                    <a:pt x="1260" y="196"/>
                    <a:pt x="1579" y="196"/>
                  </a:cubicBezTo>
                  <a:lnTo>
                    <a:pt x="1621" y="196"/>
                  </a:lnTo>
                  <a:cubicBezTo>
                    <a:pt x="1643" y="195"/>
                    <a:pt x="1663" y="194"/>
                    <a:pt x="1684" y="194"/>
                  </a:cubicBezTo>
                  <a:close/>
                  <a:moveTo>
                    <a:pt x="1566" y="0"/>
                  </a:moveTo>
                  <a:cubicBezTo>
                    <a:pt x="729" y="0"/>
                    <a:pt x="0" y="762"/>
                    <a:pt x="5" y="1599"/>
                  </a:cubicBezTo>
                  <a:cubicBezTo>
                    <a:pt x="31" y="2389"/>
                    <a:pt x="663" y="3161"/>
                    <a:pt x="1480" y="3190"/>
                  </a:cubicBezTo>
                  <a:cubicBezTo>
                    <a:pt x="1507" y="3192"/>
                    <a:pt x="1534" y="3193"/>
                    <a:pt x="1561" y="3193"/>
                  </a:cubicBezTo>
                  <a:cubicBezTo>
                    <a:pt x="2006" y="3193"/>
                    <a:pt x="2375" y="2887"/>
                    <a:pt x="2682" y="2589"/>
                  </a:cubicBezTo>
                  <a:cubicBezTo>
                    <a:pt x="2978" y="2342"/>
                    <a:pt x="3111" y="1951"/>
                    <a:pt x="3174" y="1582"/>
                  </a:cubicBezTo>
                  <a:cubicBezTo>
                    <a:pt x="3174" y="797"/>
                    <a:pt x="2554" y="11"/>
                    <a:pt x="1733" y="11"/>
                  </a:cubicBezTo>
                  <a:cubicBezTo>
                    <a:pt x="1677" y="4"/>
                    <a:pt x="1621" y="0"/>
                    <a:pt x="1566"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719" name="Google Shape;1719;p40"/>
            <p:cNvSpPr/>
            <p:nvPr/>
          </p:nvSpPr>
          <p:spPr>
            <a:xfrm>
              <a:off x="2637727" y="4712565"/>
              <a:ext cx="256" cy="171"/>
            </a:xfrm>
            <a:custGeom>
              <a:avLst/>
              <a:gdLst/>
              <a:ahLst/>
              <a:cxnLst/>
              <a:rect l="l" t="t" r="r" b="b"/>
              <a:pathLst>
                <a:path w="6" h="4" extrusionOk="0">
                  <a:moveTo>
                    <a:pt x="1" y="0"/>
                  </a:moveTo>
                  <a:lnTo>
                    <a:pt x="1" y="0"/>
                  </a:lnTo>
                  <a:cubicBezTo>
                    <a:pt x="2" y="1"/>
                    <a:pt x="3" y="2"/>
                    <a:pt x="5" y="3"/>
                  </a:cubicBezTo>
                  <a:lnTo>
                    <a:pt x="4" y="2"/>
                  </a:lnTo>
                  <a:cubicBezTo>
                    <a:pt x="3" y="2"/>
                    <a:pt x="2" y="1"/>
                    <a:pt x="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0" name="Google Shape;1720;p40"/>
            <p:cNvSpPr/>
            <p:nvPr/>
          </p:nvSpPr>
          <p:spPr>
            <a:xfrm>
              <a:off x="2452021" y="4817894"/>
              <a:ext cx="259407" cy="113961"/>
            </a:xfrm>
            <a:custGeom>
              <a:avLst/>
              <a:gdLst/>
              <a:ahLst/>
              <a:cxnLst/>
              <a:rect l="l" t="t" r="r" b="b"/>
              <a:pathLst>
                <a:path w="6068" h="2667" extrusionOk="0">
                  <a:moveTo>
                    <a:pt x="0" y="0"/>
                  </a:moveTo>
                  <a:lnTo>
                    <a:pt x="0" y="0"/>
                  </a:lnTo>
                  <a:cubicBezTo>
                    <a:pt x="10" y="40"/>
                    <a:pt x="20" y="79"/>
                    <a:pt x="32" y="118"/>
                  </a:cubicBezTo>
                  <a:cubicBezTo>
                    <a:pt x="515" y="1425"/>
                    <a:pt x="1683" y="2667"/>
                    <a:pt x="3153" y="2667"/>
                  </a:cubicBezTo>
                  <a:cubicBezTo>
                    <a:pt x="3187" y="2667"/>
                    <a:pt x="3223" y="2666"/>
                    <a:pt x="3257" y="2664"/>
                  </a:cubicBezTo>
                  <a:cubicBezTo>
                    <a:pt x="3286" y="2665"/>
                    <a:pt x="3314" y="2666"/>
                    <a:pt x="3342" y="2666"/>
                  </a:cubicBezTo>
                  <a:cubicBezTo>
                    <a:pt x="4269" y="2666"/>
                    <a:pt x="5132" y="2198"/>
                    <a:pt x="5743" y="1514"/>
                  </a:cubicBezTo>
                  <a:cubicBezTo>
                    <a:pt x="5878" y="1407"/>
                    <a:pt x="5973" y="1265"/>
                    <a:pt x="6068" y="1123"/>
                  </a:cubicBezTo>
                  <a:lnTo>
                    <a:pt x="6068" y="1123"/>
                  </a:lnTo>
                  <a:cubicBezTo>
                    <a:pt x="6060" y="1130"/>
                    <a:pt x="6053" y="1138"/>
                    <a:pt x="6046" y="1146"/>
                  </a:cubicBezTo>
                  <a:cubicBezTo>
                    <a:pt x="5955" y="1241"/>
                    <a:pt x="5856" y="1331"/>
                    <a:pt x="5757" y="1417"/>
                  </a:cubicBezTo>
                  <a:cubicBezTo>
                    <a:pt x="5726" y="1443"/>
                    <a:pt x="5695" y="1471"/>
                    <a:pt x="5664" y="1496"/>
                  </a:cubicBezTo>
                  <a:lnTo>
                    <a:pt x="5665" y="1495"/>
                  </a:lnTo>
                  <a:lnTo>
                    <a:pt x="5665" y="1495"/>
                  </a:lnTo>
                  <a:cubicBezTo>
                    <a:pt x="5663" y="1497"/>
                    <a:pt x="5661" y="1498"/>
                    <a:pt x="5658" y="1500"/>
                  </a:cubicBezTo>
                  <a:cubicBezTo>
                    <a:pt x="5657" y="1501"/>
                    <a:pt x="5656" y="1501"/>
                    <a:pt x="5655" y="1503"/>
                  </a:cubicBezTo>
                  <a:lnTo>
                    <a:pt x="5656" y="1503"/>
                  </a:lnTo>
                  <a:cubicBezTo>
                    <a:pt x="5637" y="1517"/>
                    <a:pt x="5617" y="1532"/>
                    <a:pt x="5599" y="1547"/>
                  </a:cubicBezTo>
                  <a:cubicBezTo>
                    <a:pt x="5598" y="1548"/>
                    <a:pt x="5598" y="1548"/>
                    <a:pt x="5597" y="1548"/>
                  </a:cubicBezTo>
                  <a:cubicBezTo>
                    <a:pt x="5595" y="1550"/>
                    <a:pt x="5594" y="1551"/>
                    <a:pt x="5592" y="1553"/>
                  </a:cubicBezTo>
                  <a:lnTo>
                    <a:pt x="5592" y="1553"/>
                  </a:lnTo>
                  <a:cubicBezTo>
                    <a:pt x="5591" y="1553"/>
                    <a:pt x="5590" y="1554"/>
                    <a:pt x="5590" y="1554"/>
                  </a:cubicBezTo>
                  <a:lnTo>
                    <a:pt x="5590" y="1554"/>
                  </a:lnTo>
                  <a:cubicBezTo>
                    <a:pt x="5591" y="1554"/>
                    <a:pt x="5591" y="1553"/>
                    <a:pt x="5592" y="1553"/>
                  </a:cubicBezTo>
                  <a:lnTo>
                    <a:pt x="5592" y="1553"/>
                  </a:lnTo>
                  <a:cubicBezTo>
                    <a:pt x="5591" y="1554"/>
                    <a:pt x="5591" y="1554"/>
                    <a:pt x="5590" y="1555"/>
                  </a:cubicBezTo>
                  <a:cubicBezTo>
                    <a:pt x="5590" y="1555"/>
                    <a:pt x="5590" y="1555"/>
                    <a:pt x="5590" y="1554"/>
                  </a:cubicBezTo>
                  <a:lnTo>
                    <a:pt x="5590" y="1554"/>
                  </a:lnTo>
                  <a:cubicBezTo>
                    <a:pt x="5564" y="1573"/>
                    <a:pt x="5539" y="1592"/>
                    <a:pt x="5512" y="1610"/>
                  </a:cubicBezTo>
                  <a:cubicBezTo>
                    <a:pt x="5517" y="1608"/>
                    <a:pt x="5520" y="1606"/>
                    <a:pt x="5523" y="1603"/>
                  </a:cubicBezTo>
                  <a:lnTo>
                    <a:pt x="5523" y="1603"/>
                  </a:lnTo>
                  <a:cubicBezTo>
                    <a:pt x="5472" y="1640"/>
                    <a:pt x="5421" y="1678"/>
                    <a:pt x="5369" y="1712"/>
                  </a:cubicBezTo>
                  <a:cubicBezTo>
                    <a:pt x="5326" y="1743"/>
                    <a:pt x="5280" y="1772"/>
                    <a:pt x="5238" y="1803"/>
                  </a:cubicBezTo>
                  <a:cubicBezTo>
                    <a:pt x="5238" y="1803"/>
                    <a:pt x="5238" y="1802"/>
                    <a:pt x="5238" y="1802"/>
                  </a:cubicBezTo>
                  <a:cubicBezTo>
                    <a:pt x="5188" y="1839"/>
                    <a:pt x="5142" y="1878"/>
                    <a:pt x="5091" y="1912"/>
                  </a:cubicBezTo>
                  <a:cubicBezTo>
                    <a:pt x="5039" y="1947"/>
                    <a:pt x="4986" y="1979"/>
                    <a:pt x="4932" y="2009"/>
                  </a:cubicBezTo>
                  <a:cubicBezTo>
                    <a:pt x="4922" y="2015"/>
                    <a:pt x="4911" y="2019"/>
                    <a:pt x="4900" y="2026"/>
                  </a:cubicBezTo>
                  <a:cubicBezTo>
                    <a:pt x="4900" y="2025"/>
                    <a:pt x="4900" y="2025"/>
                    <a:pt x="4900" y="2025"/>
                  </a:cubicBezTo>
                  <a:cubicBezTo>
                    <a:pt x="4899" y="2026"/>
                    <a:pt x="4898" y="2027"/>
                    <a:pt x="4897" y="2027"/>
                  </a:cubicBezTo>
                  <a:cubicBezTo>
                    <a:pt x="4896" y="2029"/>
                    <a:pt x="4895" y="2029"/>
                    <a:pt x="4895" y="2029"/>
                  </a:cubicBezTo>
                  <a:cubicBezTo>
                    <a:pt x="4893" y="2029"/>
                    <a:pt x="4891" y="2031"/>
                    <a:pt x="4890" y="2031"/>
                  </a:cubicBezTo>
                  <a:cubicBezTo>
                    <a:pt x="4843" y="2056"/>
                    <a:pt x="4796" y="2081"/>
                    <a:pt x="4749" y="2106"/>
                  </a:cubicBezTo>
                  <a:cubicBezTo>
                    <a:pt x="4693" y="2137"/>
                    <a:pt x="4638" y="2165"/>
                    <a:pt x="4579" y="2189"/>
                  </a:cubicBezTo>
                  <a:cubicBezTo>
                    <a:pt x="4550" y="2200"/>
                    <a:pt x="4522" y="2210"/>
                    <a:pt x="4493" y="2220"/>
                  </a:cubicBezTo>
                  <a:cubicBezTo>
                    <a:pt x="4102" y="2392"/>
                    <a:pt x="3676" y="2481"/>
                    <a:pt x="3250" y="2481"/>
                  </a:cubicBezTo>
                  <a:cubicBezTo>
                    <a:pt x="2850" y="2481"/>
                    <a:pt x="2449" y="2403"/>
                    <a:pt x="2077" y="2240"/>
                  </a:cubicBezTo>
                  <a:cubicBezTo>
                    <a:pt x="1622" y="2043"/>
                    <a:pt x="1251" y="1682"/>
                    <a:pt x="948" y="1296"/>
                  </a:cubicBezTo>
                  <a:cubicBezTo>
                    <a:pt x="884" y="1234"/>
                    <a:pt x="825" y="1168"/>
                    <a:pt x="769" y="1099"/>
                  </a:cubicBezTo>
                  <a:cubicBezTo>
                    <a:pt x="737" y="1069"/>
                    <a:pt x="705" y="1038"/>
                    <a:pt x="675" y="1005"/>
                  </a:cubicBezTo>
                  <a:cubicBezTo>
                    <a:pt x="599" y="921"/>
                    <a:pt x="523" y="835"/>
                    <a:pt x="454" y="743"/>
                  </a:cubicBezTo>
                  <a:cubicBezTo>
                    <a:pt x="420" y="696"/>
                    <a:pt x="387" y="648"/>
                    <a:pt x="357" y="598"/>
                  </a:cubicBezTo>
                  <a:cubicBezTo>
                    <a:pt x="331" y="557"/>
                    <a:pt x="306" y="513"/>
                    <a:pt x="279" y="471"/>
                  </a:cubicBezTo>
                  <a:cubicBezTo>
                    <a:pt x="278" y="470"/>
                    <a:pt x="278" y="468"/>
                    <a:pt x="277" y="467"/>
                  </a:cubicBezTo>
                  <a:cubicBezTo>
                    <a:pt x="255" y="435"/>
                    <a:pt x="234" y="403"/>
                    <a:pt x="213" y="368"/>
                  </a:cubicBezTo>
                  <a:cubicBezTo>
                    <a:pt x="190" y="331"/>
                    <a:pt x="170" y="291"/>
                    <a:pt x="148" y="252"/>
                  </a:cubicBezTo>
                  <a:cubicBezTo>
                    <a:pt x="109" y="183"/>
                    <a:pt x="65" y="118"/>
                    <a:pt x="27" y="48"/>
                  </a:cubicBezTo>
                  <a:cubicBezTo>
                    <a:pt x="18" y="32"/>
                    <a:pt x="10" y="16"/>
                    <a:pt x="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1" name="Google Shape;1721;p40"/>
            <p:cNvSpPr/>
            <p:nvPr/>
          </p:nvSpPr>
          <p:spPr>
            <a:xfrm>
              <a:off x="2446250" y="4289880"/>
              <a:ext cx="164288" cy="64223"/>
            </a:xfrm>
            <a:custGeom>
              <a:avLst/>
              <a:gdLst/>
              <a:ahLst/>
              <a:cxnLst/>
              <a:rect l="l" t="t" r="r" b="b"/>
              <a:pathLst>
                <a:path w="3843" h="1503" extrusionOk="0">
                  <a:moveTo>
                    <a:pt x="1203" y="211"/>
                  </a:moveTo>
                  <a:lnTo>
                    <a:pt x="1203" y="211"/>
                  </a:lnTo>
                  <a:cubicBezTo>
                    <a:pt x="1202" y="211"/>
                    <a:pt x="1202" y="211"/>
                    <a:pt x="1201" y="211"/>
                  </a:cubicBezTo>
                  <a:cubicBezTo>
                    <a:pt x="1202" y="211"/>
                    <a:pt x="1202" y="211"/>
                    <a:pt x="1203" y="211"/>
                  </a:cubicBezTo>
                  <a:close/>
                  <a:moveTo>
                    <a:pt x="350" y="298"/>
                  </a:moveTo>
                  <a:cubicBezTo>
                    <a:pt x="346" y="299"/>
                    <a:pt x="341" y="299"/>
                    <a:pt x="337" y="300"/>
                  </a:cubicBezTo>
                  <a:lnTo>
                    <a:pt x="337" y="300"/>
                  </a:lnTo>
                  <a:cubicBezTo>
                    <a:pt x="341" y="300"/>
                    <a:pt x="346" y="299"/>
                    <a:pt x="350" y="298"/>
                  </a:cubicBezTo>
                  <a:close/>
                  <a:moveTo>
                    <a:pt x="3482" y="1092"/>
                  </a:moveTo>
                  <a:cubicBezTo>
                    <a:pt x="3482" y="1093"/>
                    <a:pt x="3484" y="1093"/>
                    <a:pt x="3484" y="1093"/>
                  </a:cubicBezTo>
                  <a:cubicBezTo>
                    <a:pt x="3483" y="1092"/>
                    <a:pt x="3483" y="1092"/>
                    <a:pt x="3482" y="1092"/>
                  </a:cubicBezTo>
                  <a:close/>
                  <a:moveTo>
                    <a:pt x="1532" y="0"/>
                  </a:moveTo>
                  <a:cubicBezTo>
                    <a:pt x="1002" y="0"/>
                    <a:pt x="460" y="132"/>
                    <a:pt x="1" y="361"/>
                  </a:cubicBezTo>
                  <a:cubicBezTo>
                    <a:pt x="30" y="353"/>
                    <a:pt x="60" y="347"/>
                    <a:pt x="89" y="341"/>
                  </a:cubicBezTo>
                  <a:cubicBezTo>
                    <a:pt x="171" y="327"/>
                    <a:pt x="253" y="314"/>
                    <a:pt x="337" y="300"/>
                  </a:cubicBezTo>
                  <a:lnTo>
                    <a:pt x="337" y="300"/>
                  </a:lnTo>
                  <a:cubicBezTo>
                    <a:pt x="337" y="300"/>
                    <a:pt x="337" y="300"/>
                    <a:pt x="337" y="300"/>
                  </a:cubicBezTo>
                  <a:cubicBezTo>
                    <a:pt x="406" y="288"/>
                    <a:pt x="475" y="275"/>
                    <a:pt x="545" y="264"/>
                  </a:cubicBezTo>
                  <a:cubicBezTo>
                    <a:pt x="615" y="253"/>
                    <a:pt x="687" y="250"/>
                    <a:pt x="758" y="243"/>
                  </a:cubicBezTo>
                  <a:lnTo>
                    <a:pt x="745" y="243"/>
                  </a:lnTo>
                  <a:cubicBezTo>
                    <a:pt x="818" y="235"/>
                    <a:pt x="891" y="227"/>
                    <a:pt x="966" y="222"/>
                  </a:cubicBezTo>
                  <a:cubicBezTo>
                    <a:pt x="1043" y="217"/>
                    <a:pt x="1120" y="213"/>
                    <a:pt x="1197" y="211"/>
                  </a:cubicBezTo>
                  <a:cubicBezTo>
                    <a:pt x="1201" y="210"/>
                    <a:pt x="1203" y="210"/>
                    <a:pt x="1207" y="210"/>
                  </a:cubicBezTo>
                  <a:cubicBezTo>
                    <a:pt x="1206" y="210"/>
                    <a:pt x="1204" y="211"/>
                    <a:pt x="1203" y="211"/>
                  </a:cubicBezTo>
                  <a:lnTo>
                    <a:pt x="1203" y="211"/>
                  </a:lnTo>
                  <a:cubicBezTo>
                    <a:pt x="1214" y="210"/>
                    <a:pt x="1225" y="209"/>
                    <a:pt x="1235" y="209"/>
                  </a:cubicBezTo>
                  <a:cubicBezTo>
                    <a:pt x="1352" y="197"/>
                    <a:pt x="1466" y="191"/>
                    <a:pt x="1576" y="191"/>
                  </a:cubicBezTo>
                  <a:cubicBezTo>
                    <a:pt x="1982" y="191"/>
                    <a:pt x="2343" y="273"/>
                    <a:pt x="2661" y="448"/>
                  </a:cubicBezTo>
                  <a:cubicBezTo>
                    <a:pt x="2689" y="459"/>
                    <a:pt x="2714" y="472"/>
                    <a:pt x="2739" y="485"/>
                  </a:cubicBezTo>
                  <a:cubicBezTo>
                    <a:pt x="2786" y="511"/>
                    <a:pt x="2829" y="540"/>
                    <a:pt x="2874" y="568"/>
                  </a:cubicBezTo>
                  <a:cubicBezTo>
                    <a:pt x="2915" y="593"/>
                    <a:pt x="2956" y="619"/>
                    <a:pt x="2996" y="646"/>
                  </a:cubicBezTo>
                  <a:cubicBezTo>
                    <a:pt x="3044" y="678"/>
                    <a:pt x="3087" y="713"/>
                    <a:pt x="3130" y="750"/>
                  </a:cubicBezTo>
                  <a:cubicBezTo>
                    <a:pt x="3179" y="792"/>
                    <a:pt x="3229" y="834"/>
                    <a:pt x="3277" y="879"/>
                  </a:cubicBezTo>
                  <a:cubicBezTo>
                    <a:pt x="3330" y="928"/>
                    <a:pt x="3381" y="981"/>
                    <a:pt x="3430" y="1034"/>
                  </a:cubicBezTo>
                  <a:cubicBezTo>
                    <a:pt x="3431" y="1036"/>
                    <a:pt x="3432" y="1037"/>
                    <a:pt x="3434" y="1038"/>
                  </a:cubicBezTo>
                  <a:cubicBezTo>
                    <a:pt x="3439" y="1045"/>
                    <a:pt x="3445" y="1050"/>
                    <a:pt x="3450" y="1056"/>
                  </a:cubicBezTo>
                  <a:cubicBezTo>
                    <a:pt x="3449" y="1054"/>
                    <a:pt x="3447" y="1052"/>
                    <a:pt x="3446" y="1050"/>
                  </a:cubicBezTo>
                  <a:lnTo>
                    <a:pt x="3446" y="1050"/>
                  </a:lnTo>
                  <a:cubicBezTo>
                    <a:pt x="3459" y="1065"/>
                    <a:pt x="3471" y="1079"/>
                    <a:pt x="3484" y="1093"/>
                  </a:cubicBezTo>
                  <a:cubicBezTo>
                    <a:pt x="3484" y="1094"/>
                    <a:pt x="3485" y="1095"/>
                    <a:pt x="3487" y="1096"/>
                  </a:cubicBezTo>
                  <a:cubicBezTo>
                    <a:pt x="3488" y="1097"/>
                    <a:pt x="3489" y="1099"/>
                    <a:pt x="3491" y="1100"/>
                  </a:cubicBezTo>
                  <a:lnTo>
                    <a:pt x="3491" y="1100"/>
                  </a:lnTo>
                  <a:cubicBezTo>
                    <a:pt x="3522" y="1136"/>
                    <a:pt x="3552" y="1173"/>
                    <a:pt x="3580" y="1212"/>
                  </a:cubicBezTo>
                  <a:cubicBezTo>
                    <a:pt x="3601" y="1234"/>
                    <a:pt x="3624" y="1257"/>
                    <a:pt x="3646" y="1279"/>
                  </a:cubicBezTo>
                  <a:cubicBezTo>
                    <a:pt x="3716" y="1350"/>
                    <a:pt x="3781" y="1424"/>
                    <a:pt x="3843" y="1502"/>
                  </a:cubicBezTo>
                  <a:cubicBezTo>
                    <a:pt x="3743" y="1312"/>
                    <a:pt x="3633" y="1127"/>
                    <a:pt x="3501" y="959"/>
                  </a:cubicBezTo>
                  <a:cubicBezTo>
                    <a:pt x="3060" y="283"/>
                    <a:pt x="2308" y="0"/>
                    <a:pt x="153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2" name="Google Shape;1722;p40"/>
            <p:cNvSpPr/>
            <p:nvPr/>
          </p:nvSpPr>
          <p:spPr>
            <a:xfrm>
              <a:off x="2897946" y="4430461"/>
              <a:ext cx="130815" cy="72812"/>
            </a:xfrm>
            <a:custGeom>
              <a:avLst/>
              <a:gdLst/>
              <a:ahLst/>
              <a:cxnLst/>
              <a:rect l="l" t="t" r="r" b="b"/>
              <a:pathLst>
                <a:path w="3060" h="1704" extrusionOk="0">
                  <a:moveTo>
                    <a:pt x="666" y="1"/>
                  </a:moveTo>
                  <a:cubicBezTo>
                    <a:pt x="444" y="1"/>
                    <a:pt x="220" y="29"/>
                    <a:pt x="0" y="86"/>
                  </a:cubicBezTo>
                  <a:cubicBezTo>
                    <a:pt x="53" y="84"/>
                    <a:pt x="105" y="83"/>
                    <a:pt x="158" y="83"/>
                  </a:cubicBezTo>
                  <a:cubicBezTo>
                    <a:pt x="239" y="83"/>
                    <a:pt x="321" y="86"/>
                    <a:pt x="403" y="92"/>
                  </a:cubicBezTo>
                  <a:cubicBezTo>
                    <a:pt x="500" y="99"/>
                    <a:pt x="597" y="106"/>
                    <a:pt x="694" y="121"/>
                  </a:cubicBezTo>
                  <a:cubicBezTo>
                    <a:pt x="793" y="134"/>
                    <a:pt x="890" y="154"/>
                    <a:pt x="986" y="177"/>
                  </a:cubicBezTo>
                  <a:cubicBezTo>
                    <a:pt x="1074" y="199"/>
                    <a:pt x="1164" y="218"/>
                    <a:pt x="1249" y="252"/>
                  </a:cubicBezTo>
                  <a:cubicBezTo>
                    <a:pt x="1255" y="254"/>
                    <a:pt x="1261" y="257"/>
                    <a:pt x="1267" y="260"/>
                  </a:cubicBezTo>
                  <a:cubicBezTo>
                    <a:pt x="1574" y="334"/>
                    <a:pt x="1853" y="469"/>
                    <a:pt x="2095" y="656"/>
                  </a:cubicBezTo>
                  <a:cubicBezTo>
                    <a:pt x="2137" y="674"/>
                    <a:pt x="2171" y="711"/>
                    <a:pt x="2205" y="739"/>
                  </a:cubicBezTo>
                  <a:cubicBezTo>
                    <a:pt x="2254" y="781"/>
                    <a:pt x="2307" y="820"/>
                    <a:pt x="2355" y="864"/>
                  </a:cubicBezTo>
                  <a:cubicBezTo>
                    <a:pt x="2408" y="913"/>
                    <a:pt x="2461" y="966"/>
                    <a:pt x="2512" y="1018"/>
                  </a:cubicBezTo>
                  <a:cubicBezTo>
                    <a:pt x="2605" y="1115"/>
                    <a:pt x="2694" y="1217"/>
                    <a:pt x="2783" y="1319"/>
                  </a:cubicBezTo>
                  <a:cubicBezTo>
                    <a:pt x="2829" y="1371"/>
                    <a:pt x="2866" y="1426"/>
                    <a:pt x="2906" y="1481"/>
                  </a:cubicBezTo>
                  <a:lnTo>
                    <a:pt x="2906" y="1481"/>
                  </a:lnTo>
                  <a:cubicBezTo>
                    <a:pt x="2906" y="1481"/>
                    <a:pt x="2905" y="1481"/>
                    <a:pt x="2905" y="1480"/>
                  </a:cubicBezTo>
                  <a:lnTo>
                    <a:pt x="2905" y="1480"/>
                  </a:lnTo>
                  <a:cubicBezTo>
                    <a:pt x="2941" y="1530"/>
                    <a:pt x="2979" y="1581"/>
                    <a:pt x="3013" y="1632"/>
                  </a:cubicBezTo>
                  <a:cubicBezTo>
                    <a:pt x="3011" y="1629"/>
                    <a:pt x="3009" y="1625"/>
                    <a:pt x="3006" y="1622"/>
                  </a:cubicBezTo>
                  <a:lnTo>
                    <a:pt x="3006" y="1622"/>
                  </a:lnTo>
                  <a:cubicBezTo>
                    <a:pt x="3025" y="1648"/>
                    <a:pt x="3042" y="1676"/>
                    <a:pt x="3059" y="1703"/>
                  </a:cubicBezTo>
                  <a:cubicBezTo>
                    <a:pt x="2725" y="627"/>
                    <a:pt x="1718" y="1"/>
                    <a:pt x="66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3" name="Google Shape;1723;p40"/>
            <p:cNvSpPr/>
            <p:nvPr/>
          </p:nvSpPr>
          <p:spPr>
            <a:xfrm>
              <a:off x="2795389" y="4191344"/>
              <a:ext cx="513" cy="214"/>
            </a:xfrm>
            <a:custGeom>
              <a:avLst/>
              <a:gdLst/>
              <a:ahLst/>
              <a:cxnLst/>
              <a:rect l="l" t="t" r="r" b="b"/>
              <a:pathLst>
                <a:path w="12" h="5" extrusionOk="0">
                  <a:moveTo>
                    <a:pt x="0" y="0"/>
                  </a:moveTo>
                  <a:lnTo>
                    <a:pt x="0" y="0"/>
                  </a:lnTo>
                  <a:cubicBezTo>
                    <a:pt x="3" y="2"/>
                    <a:pt x="7" y="3"/>
                    <a:pt x="10" y="4"/>
                  </a:cubicBezTo>
                  <a:lnTo>
                    <a:pt x="10" y="4"/>
                  </a:lnTo>
                  <a:cubicBezTo>
                    <a:pt x="9" y="4"/>
                    <a:pt x="9" y="4"/>
                    <a:pt x="8" y="4"/>
                  </a:cubicBezTo>
                  <a:cubicBezTo>
                    <a:pt x="6" y="3"/>
                    <a:pt x="3" y="1"/>
                    <a:pt x="0" y="0"/>
                  </a:cubicBezTo>
                  <a:close/>
                  <a:moveTo>
                    <a:pt x="10" y="4"/>
                  </a:moveTo>
                  <a:cubicBezTo>
                    <a:pt x="11" y="5"/>
                    <a:pt x="11" y="5"/>
                    <a:pt x="12" y="5"/>
                  </a:cubicBezTo>
                  <a:cubicBezTo>
                    <a:pt x="11" y="5"/>
                    <a:pt x="11" y="5"/>
                    <a:pt x="10" y="4"/>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4" name="Google Shape;1724;p40"/>
            <p:cNvSpPr/>
            <p:nvPr/>
          </p:nvSpPr>
          <p:spPr>
            <a:xfrm>
              <a:off x="1646611" y="3615301"/>
              <a:ext cx="1971716" cy="2035401"/>
            </a:xfrm>
            <a:custGeom>
              <a:avLst/>
              <a:gdLst/>
              <a:ahLst/>
              <a:cxnLst/>
              <a:rect l="l" t="t" r="r" b="b"/>
              <a:pathLst>
                <a:path w="46122" h="47634" extrusionOk="0">
                  <a:moveTo>
                    <a:pt x="23401" y="202"/>
                  </a:moveTo>
                  <a:cubicBezTo>
                    <a:pt x="25413" y="202"/>
                    <a:pt x="27102" y="1467"/>
                    <a:pt x="27540" y="3499"/>
                  </a:cubicBezTo>
                  <a:cubicBezTo>
                    <a:pt x="27741" y="4301"/>
                    <a:pt x="27658" y="5140"/>
                    <a:pt x="27571" y="5953"/>
                  </a:cubicBezTo>
                  <a:cubicBezTo>
                    <a:pt x="27531" y="6376"/>
                    <a:pt x="27477" y="6797"/>
                    <a:pt x="27370" y="7208"/>
                  </a:cubicBezTo>
                  <a:cubicBezTo>
                    <a:pt x="27208" y="7812"/>
                    <a:pt x="27091" y="8427"/>
                    <a:pt x="26931" y="9032"/>
                  </a:cubicBezTo>
                  <a:cubicBezTo>
                    <a:pt x="26750" y="9582"/>
                    <a:pt x="26546" y="10125"/>
                    <a:pt x="26391" y="10685"/>
                  </a:cubicBezTo>
                  <a:cubicBezTo>
                    <a:pt x="26128" y="11409"/>
                    <a:pt x="25904" y="12148"/>
                    <a:pt x="25747" y="12905"/>
                  </a:cubicBezTo>
                  <a:cubicBezTo>
                    <a:pt x="25745" y="12913"/>
                    <a:pt x="25742" y="12922"/>
                    <a:pt x="25740" y="12931"/>
                  </a:cubicBezTo>
                  <a:cubicBezTo>
                    <a:pt x="25292" y="12851"/>
                    <a:pt x="24835" y="12813"/>
                    <a:pt x="24384" y="12757"/>
                  </a:cubicBezTo>
                  <a:cubicBezTo>
                    <a:pt x="23862" y="12662"/>
                    <a:pt x="23333" y="12617"/>
                    <a:pt x="22804" y="12617"/>
                  </a:cubicBezTo>
                  <a:cubicBezTo>
                    <a:pt x="22126" y="12617"/>
                    <a:pt x="21446" y="12691"/>
                    <a:pt x="20780" y="12828"/>
                  </a:cubicBezTo>
                  <a:cubicBezTo>
                    <a:pt x="20757" y="12674"/>
                    <a:pt x="20719" y="12520"/>
                    <a:pt x="20692" y="12366"/>
                  </a:cubicBezTo>
                  <a:cubicBezTo>
                    <a:pt x="20587" y="11436"/>
                    <a:pt x="20497" y="10499"/>
                    <a:pt x="20429" y="9563"/>
                  </a:cubicBezTo>
                  <a:cubicBezTo>
                    <a:pt x="20438" y="9542"/>
                    <a:pt x="20440" y="9517"/>
                    <a:pt x="20429" y="9491"/>
                  </a:cubicBezTo>
                  <a:cubicBezTo>
                    <a:pt x="20426" y="9481"/>
                    <a:pt x="20424" y="9472"/>
                    <a:pt x="20422" y="9463"/>
                  </a:cubicBezTo>
                  <a:cubicBezTo>
                    <a:pt x="20368" y="8712"/>
                    <a:pt x="20327" y="7959"/>
                    <a:pt x="20311" y="7207"/>
                  </a:cubicBezTo>
                  <a:cubicBezTo>
                    <a:pt x="20217" y="5383"/>
                    <a:pt x="20252" y="3467"/>
                    <a:pt x="20980" y="1763"/>
                  </a:cubicBezTo>
                  <a:cubicBezTo>
                    <a:pt x="21102" y="1454"/>
                    <a:pt x="21361" y="1238"/>
                    <a:pt x="21619" y="1035"/>
                  </a:cubicBezTo>
                  <a:cubicBezTo>
                    <a:pt x="22065" y="694"/>
                    <a:pt x="22497" y="266"/>
                    <a:pt x="23087" y="212"/>
                  </a:cubicBezTo>
                  <a:cubicBezTo>
                    <a:pt x="23193" y="206"/>
                    <a:pt x="23297" y="202"/>
                    <a:pt x="23401" y="202"/>
                  </a:cubicBezTo>
                  <a:close/>
                  <a:moveTo>
                    <a:pt x="26781" y="13449"/>
                  </a:moveTo>
                  <a:cubicBezTo>
                    <a:pt x="26782" y="13450"/>
                    <a:pt x="26783" y="13450"/>
                    <a:pt x="26785" y="13450"/>
                  </a:cubicBezTo>
                  <a:lnTo>
                    <a:pt x="26785" y="13450"/>
                  </a:lnTo>
                  <a:cubicBezTo>
                    <a:pt x="26784" y="13450"/>
                    <a:pt x="26782" y="13450"/>
                    <a:pt x="26781" y="13449"/>
                  </a:cubicBezTo>
                  <a:close/>
                  <a:moveTo>
                    <a:pt x="29293" y="14756"/>
                  </a:moveTo>
                  <a:lnTo>
                    <a:pt x="29293" y="14756"/>
                  </a:lnTo>
                  <a:cubicBezTo>
                    <a:pt x="29294" y="14757"/>
                    <a:pt x="29294" y="14757"/>
                    <a:pt x="29295" y="14757"/>
                  </a:cubicBezTo>
                  <a:lnTo>
                    <a:pt x="29295" y="14757"/>
                  </a:lnTo>
                  <a:cubicBezTo>
                    <a:pt x="29294" y="14757"/>
                    <a:pt x="29294" y="14757"/>
                    <a:pt x="29293" y="14756"/>
                  </a:cubicBezTo>
                  <a:close/>
                  <a:moveTo>
                    <a:pt x="14870" y="2012"/>
                  </a:moveTo>
                  <a:cubicBezTo>
                    <a:pt x="16290" y="2012"/>
                    <a:pt x="17669" y="2919"/>
                    <a:pt x="18457" y="4102"/>
                  </a:cubicBezTo>
                  <a:cubicBezTo>
                    <a:pt x="18607" y="4321"/>
                    <a:pt x="18749" y="4575"/>
                    <a:pt x="18872" y="4816"/>
                  </a:cubicBezTo>
                  <a:cubicBezTo>
                    <a:pt x="19511" y="6034"/>
                    <a:pt x="19807" y="7317"/>
                    <a:pt x="20061" y="8660"/>
                  </a:cubicBezTo>
                  <a:cubicBezTo>
                    <a:pt x="20110" y="8928"/>
                    <a:pt x="20173" y="9218"/>
                    <a:pt x="20239" y="9488"/>
                  </a:cubicBezTo>
                  <a:cubicBezTo>
                    <a:pt x="20316" y="10620"/>
                    <a:pt x="20404" y="11752"/>
                    <a:pt x="20595" y="12871"/>
                  </a:cubicBezTo>
                  <a:cubicBezTo>
                    <a:pt x="20293" y="12938"/>
                    <a:pt x="19993" y="13015"/>
                    <a:pt x="19698" y="13106"/>
                  </a:cubicBezTo>
                  <a:cubicBezTo>
                    <a:pt x="18539" y="13484"/>
                    <a:pt x="17461" y="14064"/>
                    <a:pt x="16485" y="14786"/>
                  </a:cubicBezTo>
                  <a:cubicBezTo>
                    <a:pt x="16480" y="14781"/>
                    <a:pt x="16476" y="14777"/>
                    <a:pt x="16471" y="14772"/>
                  </a:cubicBezTo>
                  <a:cubicBezTo>
                    <a:pt x="16468" y="14757"/>
                    <a:pt x="16462" y="14743"/>
                    <a:pt x="16453" y="14728"/>
                  </a:cubicBezTo>
                  <a:cubicBezTo>
                    <a:pt x="16252" y="14560"/>
                    <a:pt x="16112" y="14337"/>
                    <a:pt x="15949" y="14135"/>
                  </a:cubicBezTo>
                  <a:cubicBezTo>
                    <a:pt x="15794" y="13966"/>
                    <a:pt x="15642" y="13796"/>
                    <a:pt x="15490" y="13624"/>
                  </a:cubicBezTo>
                  <a:cubicBezTo>
                    <a:pt x="14871" y="12850"/>
                    <a:pt x="14402" y="11972"/>
                    <a:pt x="13885" y="11123"/>
                  </a:cubicBezTo>
                  <a:cubicBezTo>
                    <a:pt x="13012" y="9649"/>
                    <a:pt x="12137" y="8146"/>
                    <a:pt x="11642" y="6495"/>
                  </a:cubicBezTo>
                  <a:cubicBezTo>
                    <a:pt x="11486" y="5876"/>
                    <a:pt x="11300" y="5225"/>
                    <a:pt x="11351" y="4580"/>
                  </a:cubicBezTo>
                  <a:cubicBezTo>
                    <a:pt x="11595" y="3286"/>
                    <a:pt x="12461" y="2647"/>
                    <a:pt x="13656" y="2249"/>
                  </a:cubicBezTo>
                  <a:cubicBezTo>
                    <a:pt x="14055" y="2086"/>
                    <a:pt x="14464" y="2012"/>
                    <a:pt x="14870" y="2012"/>
                  </a:cubicBezTo>
                  <a:close/>
                  <a:moveTo>
                    <a:pt x="32445" y="3217"/>
                  </a:moveTo>
                  <a:cubicBezTo>
                    <a:pt x="32585" y="3217"/>
                    <a:pt x="32724" y="3226"/>
                    <a:pt x="32862" y="3245"/>
                  </a:cubicBezTo>
                  <a:cubicBezTo>
                    <a:pt x="33548" y="3429"/>
                    <a:pt x="34269" y="3649"/>
                    <a:pt x="34847" y="4078"/>
                  </a:cubicBezTo>
                  <a:cubicBezTo>
                    <a:pt x="35150" y="4362"/>
                    <a:pt x="35395" y="4721"/>
                    <a:pt x="35595" y="5085"/>
                  </a:cubicBezTo>
                  <a:cubicBezTo>
                    <a:pt x="35995" y="5902"/>
                    <a:pt x="36256" y="6848"/>
                    <a:pt x="36101" y="7760"/>
                  </a:cubicBezTo>
                  <a:cubicBezTo>
                    <a:pt x="35827" y="8946"/>
                    <a:pt x="35373" y="10089"/>
                    <a:pt x="34638" y="11069"/>
                  </a:cubicBezTo>
                  <a:cubicBezTo>
                    <a:pt x="34640" y="11065"/>
                    <a:pt x="34641" y="11062"/>
                    <a:pt x="34643" y="11058"/>
                  </a:cubicBezTo>
                  <a:lnTo>
                    <a:pt x="34643" y="11058"/>
                  </a:lnTo>
                  <a:cubicBezTo>
                    <a:pt x="34160" y="11718"/>
                    <a:pt x="33758" y="12434"/>
                    <a:pt x="33244" y="13072"/>
                  </a:cubicBezTo>
                  <a:cubicBezTo>
                    <a:pt x="32846" y="13569"/>
                    <a:pt x="32337" y="13967"/>
                    <a:pt x="31942" y="14468"/>
                  </a:cubicBezTo>
                  <a:cubicBezTo>
                    <a:pt x="31724" y="14740"/>
                    <a:pt x="31498" y="15006"/>
                    <a:pt x="31271" y="15272"/>
                  </a:cubicBezTo>
                  <a:cubicBezTo>
                    <a:pt x="31123" y="15419"/>
                    <a:pt x="30978" y="15569"/>
                    <a:pt x="30839" y="15727"/>
                  </a:cubicBezTo>
                  <a:cubicBezTo>
                    <a:pt x="30122" y="15068"/>
                    <a:pt x="29327" y="14499"/>
                    <a:pt x="28464" y="14070"/>
                  </a:cubicBezTo>
                  <a:cubicBezTo>
                    <a:pt x="27925" y="13721"/>
                    <a:pt x="27323" y="13463"/>
                    <a:pt x="26729" y="13210"/>
                  </a:cubicBezTo>
                  <a:cubicBezTo>
                    <a:pt x="26480" y="13104"/>
                    <a:pt x="26224" y="13031"/>
                    <a:pt x="25962" y="12975"/>
                  </a:cubicBezTo>
                  <a:cubicBezTo>
                    <a:pt x="26003" y="12943"/>
                    <a:pt x="26026" y="12887"/>
                    <a:pt x="25994" y="12840"/>
                  </a:cubicBezTo>
                  <a:cubicBezTo>
                    <a:pt x="26167" y="12147"/>
                    <a:pt x="26357" y="11458"/>
                    <a:pt x="26561" y="10776"/>
                  </a:cubicBezTo>
                  <a:cubicBezTo>
                    <a:pt x="26936" y="9771"/>
                    <a:pt x="27350" y="8778"/>
                    <a:pt x="27833" y="7822"/>
                  </a:cubicBezTo>
                  <a:cubicBezTo>
                    <a:pt x="28324" y="6562"/>
                    <a:pt x="28992" y="5365"/>
                    <a:pt x="29844" y="4312"/>
                  </a:cubicBezTo>
                  <a:cubicBezTo>
                    <a:pt x="30519" y="3646"/>
                    <a:pt x="31488" y="3217"/>
                    <a:pt x="32445" y="3217"/>
                  </a:cubicBezTo>
                  <a:close/>
                  <a:moveTo>
                    <a:pt x="8040" y="8587"/>
                  </a:moveTo>
                  <a:cubicBezTo>
                    <a:pt x="9958" y="8587"/>
                    <a:pt x="11805" y="9716"/>
                    <a:pt x="13122" y="11053"/>
                  </a:cubicBezTo>
                  <a:cubicBezTo>
                    <a:pt x="13524" y="11500"/>
                    <a:pt x="13865" y="11982"/>
                    <a:pt x="14238" y="12456"/>
                  </a:cubicBezTo>
                  <a:cubicBezTo>
                    <a:pt x="14666" y="12996"/>
                    <a:pt x="15134" y="13497"/>
                    <a:pt x="15586" y="14015"/>
                  </a:cubicBezTo>
                  <a:cubicBezTo>
                    <a:pt x="15826" y="14315"/>
                    <a:pt x="16053" y="14636"/>
                    <a:pt x="16332" y="14899"/>
                  </a:cubicBezTo>
                  <a:cubicBezTo>
                    <a:pt x="15280" y="15701"/>
                    <a:pt x="14347" y="16668"/>
                    <a:pt x="13562" y="17726"/>
                  </a:cubicBezTo>
                  <a:cubicBezTo>
                    <a:pt x="13219" y="18188"/>
                    <a:pt x="12928" y="18681"/>
                    <a:pt x="12674" y="19193"/>
                  </a:cubicBezTo>
                  <a:cubicBezTo>
                    <a:pt x="12494" y="19119"/>
                    <a:pt x="12316" y="19047"/>
                    <a:pt x="12136" y="18975"/>
                  </a:cubicBezTo>
                  <a:cubicBezTo>
                    <a:pt x="11610" y="18715"/>
                    <a:pt x="11108" y="18410"/>
                    <a:pt x="10589" y="18138"/>
                  </a:cubicBezTo>
                  <a:cubicBezTo>
                    <a:pt x="9955" y="17769"/>
                    <a:pt x="9386" y="17304"/>
                    <a:pt x="8764" y="16919"/>
                  </a:cubicBezTo>
                  <a:cubicBezTo>
                    <a:pt x="7931" y="16443"/>
                    <a:pt x="7206" y="15803"/>
                    <a:pt x="6452" y="15215"/>
                  </a:cubicBezTo>
                  <a:cubicBezTo>
                    <a:pt x="6015" y="14821"/>
                    <a:pt x="5564" y="14459"/>
                    <a:pt x="5181" y="14007"/>
                  </a:cubicBezTo>
                  <a:cubicBezTo>
                    <a:pt x="4854" y="13605"/>
                    <a:pt x="4689" y="13106"/>
                    <a:pt x="4524" y="12616"/>
                  </a:cubicBezTo>
                  <a:cubicBezTo>
                    <a:pt x="4060" y="10827"/>
                    <a:pt x="5382" y="9007"/>
                    <a:pt x="7154" y="8670"/>
                  </a:cubicBezTo>
                  <a:cubicBezTo>
                    <a:pt x="7450" y="8613"/>
                    <a:pt x="7746" y="8587"/>
                    <a:pt x="8040" y="8587"/>
                  </a:cubicBezTo>
                  <a:close/>
                  <a:moveTo>
                    <a:pt x="39411" y="9883"/>
                  </a:moveTo>
                  <a:cubicBezTo>
                    <a:pt x="39816" y="9883"/>
                    <a:pt x="40219" y="9979"/>
                    <a:pt x="40612" y="10211"/>
                  </a:cubicBezTo>
                  <a:cubicBezTo>
                    <a:pt x="42203" y="11194"/>
                    <a:pt x="42867" y="13201"/>
                    <a:pt x="42180" y="14941"/>
                  </a:cubicBezTo>
                  <a:cubicBezTo>
                    <a:pt x="41865" y="15854"/>
                    <a:pt x="41222" y="16597"/>
                    <a:pt x="40564" y="17286"/>
                  </a:cubicBezTo>
                  <a:cubicBezTo>
                    <a:pt x="40112" y="17757"/>
                    <a:pt x="39655" y="18228"/>
                    <a:pt x="39112" y="18595"/>
                  </a:cubicBezTo>
                  <a:cubicBezTo>
                    <a:pt x="38690" y="18894"/>
                    <a:pt x="38191" y="19123"/>
                    <a:pt x="37724" y="19359"/>
                  </a:cubicBezTo>
                  <a:cubicBezTo>
                    <a:pt x="37240" y="19646"/>
                    <a:pt x="36740" y="19894"/>
                    <a:pt x="36214" y="20081"/>
                  </a:cubicBezTo>
                  <a:cubicBezTo>
                    <a:pt x="35541" y="20256"/>
                    <a:pt x="34875" y="20467"/>
                    <a:pt x="34228" y="20723"/>
                  </a:cubicBezTo>
                  <a:cubicBezTo>
                    <a:pt x="34225" y="20724"/>
                    <a:pt x="34219" y="20726"/>
                    <a:pt x="34214" y="20727"/>
                  </a:cubicBezTo>
                  <a:cubicBezTo>
                    <a:pt x="33851" y="19694"/>
                    <a:pt x="33341" y="18712"/>
                    <a:pt x="32697" y="17826"/>
                  </a:cubicBezTo>
                  <a:cubicBezTo>
                    <a:pt x="32197" y="17139"/>
                    <a:pt x="31630" y="16479"/>
                    <a:pt x="31005" y="15884"/>
                  </a:cubicBezTo>
                  <a:cubicBezTo>
                    <a:pt x="31017" y="15873"/>
                    <a:pt x="31029" y="15860"/>
                    <a:pt x="31034" y="15844"/>
                  </a:cubicBezTo>
                  <a:cubicBezTo>
                    <a:pt x="31125" y="15735"/>
                    <a:pt x="31216" y="15626"/>
                    <a:pt x="31308" y="15519"/>
                  </a:cubicBezTo>
                  <a:cubicBezTo>
                    <a:pt x="32663" y="14126"/>
                    <a:pt x="34012" y="12693"/>
                    <a:pt x="35637" y="11616"/>
                  </a:cubicBezTo>
                  <a:cubicBezTo>
                    <a:pt x="36717" y="10935"/>
                    <a:pt x="38072" y="9883"/>
                    <a:pt x="39411" y="9883"/>
                  </a:cubicBezTo>
                  <a:close/>
                  <a:moveTo>
                    <a:pt x="5948" y="17542"/>
                  </a:moveTo>
                  <a:cubicBezTo>
                    <a:pt x="6706" y="17542"/>
                    <a:pt x="7466" y="17639"/>
                    <a:pt x="8180" y="17797"/>
                  </a:cubicBezTo>
                  <a:cubicBezTo>
                    <a:pt x="9546" y="18086"/>
                    <a:pt x="10819" y="18645"/>
                    <a:pt x="12109" y="19168"/>
                  </a:cubicBezTo>
                  <a:cubicBezTo>
                    <a:pt x="12264" y="19242"/>
                    <a:pt x="12421" y="19313"/>
                    <a:pt x="12580" y="19379"/>
                  </a:cubicBezTo>
                  <a:cubicBezTo>
                    <a:pt x="12136" y="20322"/>
                    <a:pt x="11829" y="21330"/>
                    <a:pt x="11624" y="22355"/>
                  </a:cubicBezTo>
                  <a:cubicBezTo>
                    <a:pt x="11318" y="23823"/>
                    <a:pt x="11154" y="25347"/>
                    <a:pt x="11327" y="26835"/>
                  </a:cubicBezTo>
                  <a:cubicBezTo>
                    <a:pt x="11318" y="26837"/>
                    <a:pt x="11308" y="26838"/>
                    <a:pt x="11298" y="26844"/>
                  </a:cubicBezTo>
                  <a:cubicBezTo>
                    <a:pt x="11259" y="26844"/>
                    <a:pt x="11219" y="26846"/>
                    <a:pt x="11179" y="26846"/>
                  </a:cubicBezTo>
                  <a:cubicBezTo>
                    <a:pt x="10803" y="26814"/>
                    <a:pt x="10423" y="26792"/>
                    <a:pt x="10046" y="26774"/>
                  </a:cubicBezTo>
                  <a:cubicBezTo>
                    <a:pt x="8300" y="26532"/>
                    <a:pt x="6557" y="26229"/>
                    <a:pt x="4851" y="25761"/>
                  </a:cubicBezTo>
                  <a:cubicBezTo>
                    <a:pt x="3274" y="25322"/>
                    <a:pt x="1536" y="24740"/>
                    <a:pt x="678" y="23237"/>
                  </a:cubicBezTo>
                  <a:cubicBezTo>
                    <a:pt x="441" y="22818"/>
                    <a:pt x="416" y="22300"/>
                    <a:pt x="440" y="21823"/>
                  </a:cubicBezTo>
                  <a:cubicBezTo>
                    <a:pt x="475" y="21474"/>
                    <a:pt x="640" y="21185"/>
                    <a:pt x="766" y="20858"/>
                  </a:cubicBezTo>
                  <a:cubicBezTo>
                    <a:pt x="973" y="20268"/>
                    <a:pt x="1240" y="19689"/>
                    <a:pt x="1638" y="19201"/>
                  </a:cubicBezTo>
                  <a:cubicBezTo>
                    <a:pt x="2743" y="17979"/>
                    <a:pt x="4339" y="17542"/>
                    <a:pt x="5948" y="17542"/>
                  </a:cubicBezTo>
                  <a:close/>
                  <a:moveTo>
                    <a:pt x="42130" y="19536"/>
                  </a:moveTo>
                  <a:cubicBezTo>
                    <a:pt x="42807" y="19536"/>
                    <a:pt x="43484" y="19581"/>
                    <a:pt x="44112" y="19846"/>
                  </a:cubicBezTo>
                  <a:cubicBezTo>
                    <a:pt x="44548" y="20040"/>
                    <a:pt x="44925" y="20348"/>
                    <a:pt x="45209" y="20734"/>
                  </a:cubicBezTo>
                  <a:cubicBezTo>
                    <a:pt x="45488" y="21026"/>
                    <a:pt x="45734" y="21355"/>
                    <a:pt x="45809" y="21762"/>
                  </a:cubicBezTo>
                  <a:cubicBezTo>
                    <a:pt x="45895" y="22133"/>
                    <a:pt x="45906" y="22520"/>
                    <a:pt x="45900" y="22901"/>
                  </a:cubicBezTo>
                  <a:cubicBezTo>
                    <a:pt x="45896" y="23440"/>
                    <a:pt x="45888" y="23992"/>
                    <a:pt x="45649" y="24488"/>
                  </a:cubicBezTo>
                  <a:cubicBezTo>
                    <a:pt x="45147" y="25736"/>
                    <a:pt x="43995" y="26550"/>
                    <a:pt x="42801" y="27077"/>
                  </a:cubicBezTo>
                  <a:cubicBezTo>
                    <a:pt x="41706" y="27452"/>
                    <a:pt x="40553" y="27628"/>
                    <a:pt x="39394" y="27682"/>
                  </a:cubicBezTo>
                  <a:cubicBezTo>
                    <a:pt x="39261" y="27690"/>
                    <a:pt x="39129" y="27693"/>
                    <a:pt x="38996" y="27693"/>
                  </a:cubicBezTo>
                  <a:cubicBezTo>
                    <a:pt x="37791" y="27693"/>
                    <a:pt x="36609" y="27405"/>
                    <a:pt x="35417" y="27228"/>
                  </a:cubicBezTo>
                  <a:cubicBezTo>
                    <a:pt x="35337" y="27213"/>
                    <a:pt x="35257" y="27197"/>
                    <a:pt x="35177" y="27182"/>
                  </a:cubicBezTo>
                  <a:cubicBezTo>
                    <a:pt x="35175" y="27183"/>
                    <a:pt x="35172" y="27183"/>
                    <a:pt x="35170" y="27183"/>
                  </a:cubicBezTo>
                  <a:cubicBezTo>
                    <a:pt x="35059" y="27183"/>
                    <a:pt x="34754" y="27069"/>
                    <a:pt x="34553" y="27061"/>
                  </a:cubicBezTo>
                  <a:cubicBezTo>
                    <a:pt x="34575" y="26919"/>
                    <a:pt x="34599" y="26779"/>
                    <a:pt x="34627" y="26638"/>
                  </a:cubicBezTo>
                  <a:cubicBezTo>
                    <a:pt x="35038" y="24742"/>
                    <a:pt x="34894" y="22754"/>
                    <a:pt x="34283" y="20918"/>
                  </a:cubicBezTo>
                  <a:cubicBezTo>
                    <a:pt x="34626" y="20826"/>
                    <a:pt x="34961" y="20705"/>
                    <a:pt x="35293" y="20579"/>
                  </a:cubicBezTo>
                  <a:cubicBezTo>
                    <a:pt x="35606" y="20458"/>
                    <a:pt x="35930" y="20366"/>
                    <a:pt x="36249" y="20262"/>
                  </a:cubicBezTo>
                  <a:cubicBezTo>
                    <a:pt x="36465" y="20205"/>
                    <a:pt x="36681" y="20150"/>
                    <a:pt x="36898" y="20099"/>
                  </a:cubicBezTo>
                  <a:cubicBezTo>
                    <a:pt x="38338" y="19801"/>
                    <a:pt x="39783" y="19581"/>
                    <a:pt x="41258" y="19547"/>
                  </a:cubicBezTo>
                  <a:cubicBezTo>
                    <a:pt x="41546" y="19544"/>
                    <a:pt x="41838" y="19536"/>
                    <a:pt x="42130" y="19536"/>
                  </a:cubicBezTo>
                  <a:close/>
                  <a:moveTo>
                    <a:pt x="11100" y="27030"/>
                  </a:moveTo>
                  <a:cubicBezTo>
                    <a:pt x="11148" y="27034"/>
                    <a:pt x="11196" y="27038"/>
                    <a:pt x="11246" y="27042"/>
                  </a:cubicBezTo>
                  <a:cubicBezTo>
                    <a:pt x="11281" y="27046"/>
                    <a:pt x="11318" y="27049"/>
                    <a:pt x="11354" y="27049"/>
                  </a:cubicBezTo>
                  <a:cubicBezTo>
                    <a:pt x="11433" y="27616"/>
                    <a:pt x="11561" y="28177"/>
                    <a:pt x="11751" y="28727"/>
                  </a:cubicBezTo>
                  <a:cubicBezTo>
                    <a:pt x="12043" y="29634"/>
                    <a:pt x="12506" y="30469"/>
                    <a:pt x="13028" y="31260"/>
                  </a:cubicBezTo>
                  <a:cubicBezTo>
                    <a:pt x="13343" y="31746"/>
                    <a:pt x="13656" y="32238"/>
                    <a:pt x="14006" y="32700"/>
                  </a:cubicBezTo>
                  <a:cubicBezTo>
                    <a:pt x="12801" y="33026"/>
                    <a:pt x="11675" y="33569"/>
                    <a:pt x="10470" y="33900"/>
                  </a:cubicBezTo>
                  <a:cubicBezTo>
                    <a:pt x="8896" y="34343"/>
                    <a:pt x="7278" y="34577"/>
                    <a:pt x="5651" y="34697"/>
                  </a:cubicBezTo>
                  <a:cubicBezTo>
                    <a:pt x="5529" y="34709"/>
                    <a:pt x="5407" y="34714"/>
                    <a:pt x="5285" y="34714"/>
                  </a:cubicBezTo>
                  <a:cubicBezTo>
                    <a:pt x="3952" y="34714"/>
                    <a:pt x="2633" y="34031"/>
                    <a:pt x="2369" y="32614"/>
                  </a:cubicBezTo>
                  <a:cubicBezTo>
                    <a:pt x="2164" y="31616"/>
                    <a:pt x="2227" y="30707"/>
                    <a:pt x="2886" y="29882"/>
                  </a:cubicBezTo>
                  <a:cubicBezTo>
                    <a:pt x="4102" y="28253"/>
                    <a:pt x="6136" y="27681"/>
                    <a:pt x="8039" y="27299"/>
                  </a:cubicBezTo>
                  <a:cubicBezTo>
                    <a:pt x="8691" y="27200"/>
                    <a:pt x="9350" y="27236"/>
                    <a:pt x="9996" y="27091"/>
                  </a:cubicBezTo>
                  <a:cubicBezTo>
                    <a:pt x="10362" y="27060"/>
                    <a:pt x="10734" y="27052"/>
                    <a:pt x="11100" y="27030"/>
                  </a:cubicBezTo>
                  <a:close/>
                  <a:moveTo>
                    <a:pt x="34580" y="27316"/>
                  </a:moveTo>
                  <a:cubicBezTo>
                    <a:pt x="34672" y="27316"/>
                    <a:pt x="34765" y="27342"/>
                    <a:pt x="34866" y="27350"/>
                  </a:cubicBezTo>
                  <a:cubicBezTo>
                    <a:pt x="35048" y="27369"/>
                    <a:pt x="35229" y="27392"/>
                    <a:pt x="35409" y="27418"/>
                  </a:cubicBezTo>
                  <a:cubicBezTo>
                    <a:pt x="35615" y="27464"/>
                    <a:pt x="35822" y="27509"/>
                    <a:pt x="36029" y="27543"/>
                  </a:cubicBezTo>
                  <a:cubicBezTo>
                    <a:pt x="37059" y="27824"/>
                    <a:pt x="38115" y="28066"/>
                    <a:pt x="39137" y="28381"/>
                  </a:cubicBezTo>
                  <a:cubicBezTo>
                    <a:pt x="40122" y="28782"/>
                    <a:pt x="41090" y="29227"/>
                    <a:pt x="41998" y="29782"/>
                  </a:cubicBezTo>
                  <a:cubicBezTo>
                    <a:pt x="42779" y="30266"/>
                    <a:pt x="43605" y="30791"/>
                    <a:pt x="44032" y="31637"/>
                  </a:cubicBezTo>
                  <a:cubicBezTo>
                    <a:pt x="44254" y="32110"/>
                    <a:pt x="44366" y="32652"/>
                    <a:pt x="44344" y="33177"/>
                  </a:cubicBezTo>
                  <a:cubicBezTo>
                    <a:pt x="44253" y="33763"/>
                    <a:pt x="44057" y="34360"/>
                    <a:pt x="43762" y="34879"/>
                  </a:cubicBezTo>
                  <a:cubicBezTo>
                    <a:pt x="43054" y="36113"/>
                    <a:pt x="41702" y="36837"/>
                    <a:pt x="40310" y="36996"/>
                  </a:cubicBezTo>
                  <a:cubicBezTo>
                    <a:pt x="40160" y="37009"/>
                    <a:pt x="40011" y="37015"/>
                    <a:pt x="39862" y="37015"/>
                  </a:cubicBezTo>
                  <a:cubicBezTo>
                    <a:pt x="38405" y="37015"/>
                    <a:pt x="37001" y="36408"/>
                    <a:pt x="35853" y="35525"/>
                  </a:cubicBezTo>
                  <a:cubicBezTo>
                    <a:pt x="35830" y="35510"/>
                    <a:pt x="35807" y="35492"/>
                    <a:pt x="35784" y="35478"/>
                  </a:cubicBezTo>
                  <a:cubicBezTo>
                    <a:pt x="35338" y="35095"/>
                    <a:pt x="34877" y="34735"/>
                    <a:pt x="34415" y="34391"/>
                  </a:cubicBezTo>
                  <a:cubicBezTo>
                    <a:pt x="33644" y="33779"/>
                    <a:pt x="32883" y="33146"/>
                    <a:pt x="31992" y="32728"/>
                  </a:cubicBezTo>
                  <a:cubicBezTo>
                    <a:pt x="32389" y="32205"/>
                    <a:pt x="32753" y="31651"/>
                    <a:pt x="33090" y="31083"/>
                  </a:cubicBezTo>
                  <a:cubicBezTo>
                    <a:pt x="33559" y="30289"/>
                    <a:pt x="33999" y="29466"/>
                    <a:pt x="34275" y="28584"/>
                  </a:cubicBezTo>
                  <a:cubicBezTo>
                    <a:pt x="34399" y="28169"/>
                    <a:pt x="34455" y="27743"/>
                    <a:pt x="34515" y="27316"/>
                  </a:cubicBezTo>
                  <a:cubicBezTo>
                    <a:pt x="34522" y="27317"/>
                    <a:pt x="34529" y="27318"/>
                    <a:pt x="34537" y="27318"/>
                  </a:cubicBezTo>
                  <a:cubicBezTo>
                    <a:pt x="34540" y="27318"/>
                    <a:pt x="34543" y="27318"/>
                    <a:pt x="34546" y="27317"/>
                  </a:cubicBezTo>
                  <a:cubicBezTo>
                    <a:pt x="34557" y="27316"/>
                    <a:pt x="34569" y="27316"/>
                    <a:pt x="34580" y="27316"/>
                  </a:cubicBezTo>
                  <a:close/>
                  <a:moveTo>
                    <a:pt x="22800" y="12803"/>
                  </a:moveTo>
                  <a:cubicBezTo>
                    <a:pt x="22857" y="12803"/>
                    <a:pt x="22914" y="12803"/>
                    <a:pt x="22971" y="12804"/>
                  </a:cubicBezTo>
                  <a:cubicBezTo>
                    <a:pt x="24027" y="12859"/>
                    <a:pt x="25069" y="13008"/>
                    <a:pt x="26112" y="13197"/>
                  </a:cubicBezTo>
                  <a:cubicBezTo>
                    <a:pt x="26362" y="13281"/>
                    <a:pt x="26614" y="13373"/>
                    <a:pt x="26863" y="13472"/>
                  </a:cubicBezTo>
                  <a:cubicBezTo>
                    <a:pt x="26837" y="13465"/>
                    <a:pt x="26812" y="13457"/>
                    <a:pt x="26785" y="13450"/>
                  </a:cubicBezTo>
                  <a:lnTo>
                    <a:pt x="26785" y="13450"/>
                  </a:lnTo>
                  <a:cubicBezTo>
                    <a:pt x="26793" y="13452"/>
                    <a:pt x="26800" y="13455"/>
                    <a:pt x="26809" y="13457"/>
                  </a:cubicBezTo>
                  <a:cubicBezTo>
                    <a:pt x="26816" y="13458"/>
                    <a:pt x="26824" y="13461"/>
                    <a:pt x="26832" y="13464"/>
                  </a:cubicBezTo>
                  <a:lnTo>
                    <a:pt x="26833" y="13464"/>
                  </a:lnTo>
                  <a:cubicBezTo>
                    <a:pt x="26834" y="13465"/>
                    <a:pt x="26834" y="13465"/>
                    <a:pt x="26836" y="13465"/>
                  </a:cubicBezTo>
                  <a:cubicBezTo>
                    <a:pt x="26850" y="13473"/>
                    <a:pt x="26865" y="13479"/>
                    <a:pt x="26880" y="13485"/>
                  </a:cubicBezTo>
                  <a:cubicBezTo>
                    <a:pt x="26945" y="13509"/>
                    <a:pt x="27012" y="13533"/>
                    <a:pt x="27076" y="13560"/>
                  </a:cubicBezTo>
                  <a:cubicBezTo>
                    <a:pt x="27109" y="13575"/>
                    <a:pt x="27141" y="13592"/>
                    <a:pt x="27174" y="13606"/>
                  </a:cubicBezTo>
                  <a:cubicBezTo>
                    <a:pt x="27208" y="13622"/>
                    <a:pt x="27241" y="13636"/>
                    <a:pt x="27275" y="13649"/>
                  </a:cubicBezTo>
                  <a:lnTo>
                    <a:pt x="27275" y="13649"/>
                  </a:lnTo>
                  <a:cubicBezTo>
                    <a:pt x="27274" y="13649"/>
                    <a:pt x="27273" y="13649"/>
                    <a:pt x="27272" y="13648"/>
                  </a:cubicBezTo>
                  <a:lnTo>
                    <a:pt x="27272" y="13648"/>
                  </a:lnTo>
                  <a:cubicBezTo>
                    <a:pt x="27276" y="13650"/>
                    <a:pt x="27279" y="13651"/>
                    <a:pt x="27283" y="13652"/>
                  </a:cubicBezTo>
                  <a:lnTo>
                    <a:pt x="27283" y="13652"/>
                  </a:lnTo>
                  <a:cubicBezTo>
                    <a:pt x="27280" y="13651"/>
                    <a:pt x="27277" y="13650"/>
                    <a:pt x="27275" y="13649"/>
                  </a:cubicBezTo>
                  <a:lnTo>
                    <a:pt x="27275" y="13649"/>
                  </a:lnTo>
                  <a:cubicBezTo>
                    <a:pt x="27278" y="13651"/>
                    <a:pt x="27281" y="13652"/>
                    <a:pt x="27283" y="13653"/>
                  </a:cubicBezTo>
                  <a:lnTo>
                    <a:pt x="27283" y="13653"/>
                  </a:lnTo>
                  <a:cubicBezTo>
                    <a:pt x="27283" y="13653"/>
                    <a:pt x="27283" y="13653"/>
                    <a:pt x="27283" y="13652"/>
                  </a:cubicBezTo>
                  <a:lnTo>
                    <a:pt x="27283" y="13652"/>
                  </a:lnTo>
                  <a:cubicBezTo>
                    <a:pt x="27283" y="13653"/>
                    <a:pt x="27284" y="13653"/>
                    <a:pt x="27284" y="13653"/>
                  </a:cubicBezTo>
                  <a:cubicBezTo>
                    <a:pt x="27284" y="13653"/>
                    <a:pt x="27284" y="13653"/>
                    <a:pt x="27283" y="13653"/>
                  </a:cubicBezTo>
                  <a:lnTo>
                    <a:pt x="27283" y="13653"/>
                  </a:lnTo>
                  <a:cubicBezTo>
                    <a:pt x="27360" y="13683"/>
                    <a:pt x="27434" y="13717"/>
                    <a:pt x="27509" y="13751"/>
                  </a:cubicBezTo>
                  <a:cubicBezTo>
                    <a:pt x="27511" y="13752"/>
                    <a:pt x="27513" y="13753"/>
                    <a:pt x="27515" y="13753"/>
                  </a:cubicBezTo>
                  <a:cubicBezTo>
                    <a:pt x="27518" y="13756"/>
                    <a:pt x="27522" y="13757"/>
                    <a:pt x="27526" y="13759"/>
                  </a:cubicBezTo>
                  <a:lnTo>
                    <a:pt x="27525" y="13759"/>
                  </a:lnTo>
                  <a:cubicBezTo>
                    <a:pt x="27627" y="13805"/>
                    <a:pt x="27726" y="13852"/>
                    <a:pt x="27826" y="13903"/>
                  </a:cubicBezTo>
                  <a:cubicBezTo>
                    <a:pt x="27920" y="13951"/>
                    <a:pt x="28010" y="14003"/>
                    <a:pt x="28104" y="14054"/>
                  </a:cubicBezTo>
                  <a:lnTo>
                    <a:pt x="28104" y="14053"/>
                  </a:lnTo>
                  <a:cubicBezTo>
                    <a:pt x="28148" y="14077"/>
                    <a:pt x="28193" y="14101"/>
                    <a:pt x="28238" y="14126"/>
                  </a:cubicBezTo>
                  <a:cubicBezTo>
                    <a:pt x="28289" y="14155"/>
                    <a:pt x="28339" y="14186"/>
                    <a:pt x="28387" y="14219"/>
                  </a:cubicBezTo>
                  <a:cubicBezTo>
                    <a:pt x="28450" y="14251"/>
                    <a:pt x="28513" y="14286"/>
                    <a:pt x="28574" y="14324"/>
                  </a:cubicBezTo>
                  <a:cubicBezTo>
                    <a:pt x="28605" y="14337"/>
                    <a:pt x="28635" y="14354"/>
                    <a:pt x="28665" y="14370"/>
                  </a:cubicBezTo>
                  <a:lnTo>
                    <a:pt x="28665" y="14370"/>
                  </a:lnTo>
                  <a:cubicBezTo>
                    <a:pt x="28665" y="14370"/>
                    <a:pt x="28665" y="14370"/>
                    <a:pt x="28665" y="14370"/>
                  </a:cubicBezTo>
                  <a:lnTo>
                    <a:pt x="28665" y="14370"/>
                  </a:lnTo>
                  <a:cubicBezTo>
                    <a:pt x="28716" y="14396"/>
                    <a:pt x="28766" y="14423"/>
                    <a:pt x="28815" y="14451"/>
                  </a:cubicBezTo>
                  <a:cubicBezTo>
                    <a:pt x="28943" y="14524"/>
                    <a:pt x="29065" y="14604"/>
                    <a:pt x="29187" y="14686"/>
                  </a:cubicBezTo>
                  <a:cubicBezTo>
                    <a:pt x="29223" y="14711"/>
                    <a:pt x="29259" y="14735"/>
                    <a:pt x="29295" y="14757"/>
                  </a:cubicBezTo>
                  <a:cubicBezTo>
                    <a:pt x="29295" y="14757"/>
                    <a:pt x="29295" y="14757"/>
                    <a:pt x="29295" y="14757"/>
                  </a:cubicBezTo>
                  <a:lnTo>
                    <a:pt x="29295" y="14757"/>
                  </a:lnTo>
                  <a:cubicBezTo>
                    <a:pt x="29316" y="14772"/>
                    <a:pt x="29337" y="14785"/>
                    <a:pt x="29358" y="14800"/>
                  </a:cubicBezTo>
                  <a:cubicBezTo>
                    <a:pt x="29392" y="14821"/>
                    <a:pt x="29427" y="14844"/>
                    <a:pt x="29460" y="14867"/>
                  </a:cubicBezTo>
                  <a:cubicBezTo>
                    <a:pt x="30315" y="15446"/>
                    <a:pt x="31078" y="16164"/>
                    <a:pt x="31763" y="16941"/>
                  </a:cubicBezTo>
                  <a:cubicBezTo>
                    <a:pt x="34325" y="19841"/>
                    <a:pt x="35217" y="23539"/>
                    <a:pt x="34328" y="27296"/>
                  </a:cubicBezTo>
                  <a:cubicBezTo>
                    <a:pt x="34225" y="28564"/>
                    <a:pt x="33668" y="29728"/>
                    <a:pt x="33032" y="30813"/>
                  </a:cubicBezTo>
                  <a:cubicBezTo>
                    <a:pt x="32662" y="31432"/>
                    <a:pt x="32275" y="32048"/>
                    <a:pt x="31842" y="32625"/>
                  </a:cubicBezTo>
                  <a:cubicBezTo>
                    <a:pt x="31841" y="32630"/>
                    <a:pt x="31839" y="32633"/>
                    <a:pt x="31838" y="32638"/>
                  </a:cubicBezTo>
                  <a:cubicBezTo>
                    <a:pt x="31834" y="32651"/>
                    <a:pt x="31825" y="32663"/>
                    <a:pt x="31815" y="32676"/>
                  </a:cubicBezTo>
                  <a:cubicBezTo>
                    <a:pt x="31812" y="32680"/>
                    <a:pt x="31810" y="32685"/>
                    <a:pt x="31806" y="32689"/>
                  </a:cubicBezTo>
                  <a:cubicBezTo>
                    <a:pt x="31797" y="32700"/>
                    <a:pt x="31788" y="32709"/>
                    <a:pt x="31780" y="32719"/>
                  </a:cubicBezTo>
                  <a:cubicBezTo>
                    <a:pt x="31779" y="32719"/>
                    <a:pt x="31779" y="32720"/>
                    <a:pt x="31778" y="32721"/>
                  </a:cubicBezTo>
                  <a:cubicBezTo>
                    <a:pt x="31769" y="32731"/>
                    <a:pt x="31759" y="32741"/>
                    <a:pt x="31750" y="32750"/>
                  </a:cubicBezTo>
                  <a:cubicBezTo>
                    <a:pt x="31747" y="32753"/>
                    <a:pt x="31743" y="32757"/>
                    <a:pt x="31740" y="32760"/>
                  </a:cubicBezTo>
                  <a:lnTo>
                    <a:pt x="31740" y="32761"/>
                  </a:lnTo>
                  <a:cubicBezTo>
                    <a:pt x="31738" y="32764"/>
                    <a:pt x="31734" y="32766"/>
                    <a:pt x="31732" y="32769"/>
                  </a:cubicBezTo>
                  <a:cubicBezTo>
                    <a:pt x="31352" y="33260"/>
                    <a:pt x="30934" y="33719"/>
                    <a:pt x="30456" y="34123"/>
                  </a:cubicBezTo>
                  <a:cubicBezTo>
                    <a:pt x="29845" y="34658"/>
                    <a:pt x="29252" y="35232"/>
                    <a:pt x="28531" y="35622"/>
                  </a:cubicBezTo>
                  <a:cubicBezTo>
                    <a:pt x="27532" y="36218"/>
                    <a:pt x="26417" y="36576"/>
                    <a:pt x="25290" y="36847"/>
                  </a:cubicBezTo>
                  <a:cubicBezTo>
                    <a:pt x="24496" y="36929"/>
                    <a:pt x="23770" y="37089"/>
                    <a:pt x="22999" y="37120"/>
                  </a:cubicBezTo>
                  <a:cubicBezTo>
                    <a:pt x="22987" y="37115"/>
                    <a:pt x="22975" y="37112"/>
                    <a:pt x="22961" y="37112"/>
                  </a:cubicBezTo>
                  <a:cubicBezTo>
                    <a:pt x="22959" y="37112"/>
                    <a:pt x="22957" y="37112"/>
                    <a:pt x="22955" y="37112"/>
                  </a:cubicBezTo>
                  <a:cubicBezTo>
                    <a:pt x="22870" y="37123"/>
                    <a:pt x="22785" y="37127"/>
                    <a:pt x="22701" y="37127"/>
                  </a:cubicBezTo>
                  <a:cubicBezTo>
                    <a:pt x="22593" y="37126"/>
                    <a:pt x="22484" y="37121"/>
                    <a:pt x="22373" y="37115"/>
                  </a:cubicBezTo>
                  <a:cubicBezTo>
                    <a:pt x="22167" y="37097"/>
                    <a:pt x="21961" y="37070"/>
                    <a:pt x="21755" y="37054"/>
                  </a:cubicBezTo>
                  <a:cubicBezTo>
                    <a:pt x="20680" y="36939"/>
                    <a:pt x="19648" y="36571"/>
                    <a:pt x="18668" y="36128"/>
                  </a:cubicBezTo>
                  <a:cubicBezTo>
                    <a:pt x="16447" y="35117"/>
                    <a:pt x="14548" y="33419"/>
                    <a:pt x="13291" y="31325"/>
                  </a:cubicBezTo>
                  <a:cubicBezTo>
                    <a:pt x="12741" y="30492"/>
                    <a:pt x="12231" y="29623"/>
                    <a:pt x="11927" y="28663"/>
                  </a:cubicBezTo>
                  <a:cubicBezTo>
                    <a:pt x="11233" y="26661"/>
                    <a:pt x="11372" y="24499"/>
                    <a:pt x="11797" y="22450"/>
                  </a:cubicBezTo>
                  <a:cubicBezTo>
                    <a:pt x="12102" y="20894"/>
                    <a:pt x="12637" y="19376"/>
                    <a:pt x="13550" y="18068"/>
                  </a:cubicBezTo>
                  <a:cubicBezTo>
                    <a:pt x="14367" y="16914"/>
                    <a:pt x="15363" y="15861"/>
                    <a:pt x="16501" y="15006"/>
                  </a:cubicBezTo>
                  <a:cubicBezTo>
                    <a:pt x="16526" y="14999"/>
                    <a:pt x="16548" y="14983"/>
                    <a:pt x="16560" y="14959"/>
                  </a:cubicBezTo>
                  <a:cubicBezTo>
                    <a:pt x="17467" y="14285"/>
                    <a:pt x="18463" y="13736"/>
                    <a:pt x="19531" y="13361"/>
                  </a:cubicBezTo>
                  <a:cubicBezTo>
                    <a:pt x="19902" y="13235"/>
                    <a:pt x="20278" y="13131"/>
                    <a:pt x="20660" y="13046"/>
                  </a:cubicBezTo>
                  <a:cubicBezTo>
                    <a:pt x="20661" y="13047"/>
                    <a:pt x="20661" y="13048"/>
                    <a:pt x="20662" y="13049"/>
                  </a:cubicBezTo>
                  <a:cubicBezTo>
                    <a:pt x="20678" y="13043"/>
                    <a:pt x="20694" y="13040"/>
                    <a:pt x="20709" y="13038"/>
                  </a:cubicBezTo>
                  <a:cubicBezTo>
                    <a:pt x="20729" y="13034"/>
                    <a:pt x="20751" y="13030"/>
                    <a:pt x="20773" y="13026"/>
                  </a:cubicBezTo>
                  <a:cubicBezTo>
                    <a:pt x="20775" y="13024"/>
                    <a:pt x="20776" y="13022"/>
                    <a:pt x="20778" y="13018"/>
                  </a:cubicBezTo>
                  <a:cubicBezTo>
                    <a:pt x="21442" y="12878"/>
                    <a:pt x="22120" y="12803"/>
                    <a:pt x="22800" y="12803"/>
                  </a:cubicBezTo>
                  <a:close/>
                  <a:moveTo>
                    <a:pt x="14176" y="32918"/>
                  </a:moveTo>
                  <a:cubicBezTo>
                    <a:pt x="14278" y="33045"/>
                    <a:pt x="14383" y="33171"/>
                    <a:pt x="14493" y="33291"/>
                  </a:cubicBezTo>
                  <a:cubicBezTo>
                    <a:pt x="15475" y="34347"/>
                    <a:pt x="16636" y="35267"/>
                    <a:pt x="17911" y="35961"/>
                  </a:cubicBezTo>
                  <a:cubicBezTo>
                    <a:pt x="17905" y="35988"/>
                    <a:pt x="17903" y="36018"/>
                    <a:pt x="17894" y="36045"/>
                  </a:cubicBezTo>
                  <a:cubicBezTo>
                    <a:pt x="17499" y="36971"/>
                    <a:pt x="16946" y="37819"/>
                    <a:pt x="16483" y="38710"/>
                  </a:cubicBezTo>
                  <a:cubicBezTo>
                    <a:pt x="16183" y="39224"/>
                    <a:pt x="15887" y="39742"/>
                    <a:pt x="15503" y="40204"/>
                  </a:cubicBezTo>
                  <a:cubicBezTo>
                    <a:pt x="15013" y="40895"/>
                    <a:pt x="14572" y="41623"/>
                    <a:pt x="13953" y="42216"/>
                  </a:cubicBezTo>
                  <a:cubicBezTo>
                    <a:pt x="13561" y="42644"/>
                    <a:pt x="13004" y="42850"/>
                    <a:pt x="12485" y="43085"/>
                  </a:cubicBezTo>
                  <a:cubicBezTo>
                    <a:pt x="12103" y="43243"/>
                    <a:pt x="11697" y="43369"/>
                    <a:pt x="11278" y="43388"/>
                  </a:cubicBezTo>
                  <a:cubicBezTo>
                    <a:pt x="11271" y="43388"/>
                    <a:pt x="11265" y="43388"/>
                    <a:pt x="11259" y="43388"/>
                  </a:cubicBezTo>
                  <a:cubicBezTo>
                    <a:pt x="10734" y="43388"/>
                    <a:pt x="10289" y="43102"/>
                    <a:pt x="9853" y="42834"/>
                  </a:cubicBezTo>
                  <a:cubicBezTo>
                    <a:pt x="9552" y="42660"/>
                    <a:pt x="9259" y="42459"/>
                    <a:pt x="9039" y="42187"/>
                  </a:cubicBezTo>
                  <a:cubicBezTo>
                    <a:pt x="8652" y="41694"/>
                    <a:pt x="8259" y="41172"/>
                    <a:pt x="8062" y="40567"/>
                  </a:cubicBezTo>
                  <a:cubicBezTo>
                    <a:pt x="7804" y="39300"/>
                    <a:pt x="7912" y="37923"/>
                    <a:pt x="8612" y="36809"/>
                  </a:cubicBezTo>
                  <a:cubicBezTo>
                    <a:pt x="9373" y="35684"/>
                    <a:pt x="10422" y="34793"/>
                    <a:pt x="11579" y="34094"/>
                  </a:cubicBezTo>
                  <a:cubicBezTo>
                    <a:pt x="12391" y="33662"/>
                    <a:pt x="13228" y="33286"/>
                    <a:pt x="14084" y="32949"/>
                  </a:cubicBezTo>
                  <a:cubicBezTo>
                    <a:pt x="14113" y="32936"/>
                    <a:pt x="14145" y="32928"/>
                    <a:pt x="14176" y="32918"/>
                  </a:cubicBezTo>
                  <a:close/>
                  <a:moveTo>
                    <a:pt x="31869" y="32889"/>
                  </a:moveTo>
                  <a:cubicBezTo>
                    <a:pt x="31897" y="32907"/>
                    <a:pt x="31923" y="32925"/>
                    <a:pt x="31952" y="32942"/>
                  </a:cubicBezTo>
                  <a:cubicBezTo>
                    <a:pt x="32360" y="33078"/>
                    <a:pt x="32711" y="33334"/>
                    <a:pt x="33064" y="33578"/>
                  </a:cubicBezTo>
                  <a:cubicBezTo>
                    <a:pt x="34626" y="34808"/>
                    <a:pt x="36329" y="35938"/>
                    <a:pt x="37517" y="37566"/>
                  </a:cubicBezTo>
                  <a:cubicBezTo>
                    <a:pt x="38317" y="38631"/>
                    <a:pt x="38905" y="39723"/>
                    <a:pt x="38610" y="41100"/>
                  </a:cubicBezTo>
                  <a:cubicBezTo>
                    <a:pt x="38293" y="42269"/>
                    <a:pt x="37285" y="43277"/>
                    <a:pt x="36073" y="43485"/>
                  </a:cubicBezTo>
                  <a:cubicBezTo>
                    <a:pt x="35953" y="43493"/>
                    <a:pt x="35833" y="43497"/>
                    <a:pt x="35712" y="43497"/>
                  </a:cubicBezTo>
                  <a:cubicBezTo>
                    <a:pt x="34392" y="43497"/>
                    <a:pt x="33045" y="43035"/>
                    <a:pt x="32032" y="42189"/>
                  </a:cubicBezTo>
                  <a:cubicBezTo>
                    <a:pt x="31325" y="41596"/>
                    <a:pt x="30696" y="40914"/>
                    <a:pt x="30192" y="40140"/>
                  </a:cubicBezTo>
                  <a:cubicBezTo>
                    <a:pt x="29995" y="39811"/>
                    <a:pt x="29811" y="39475"/>
                    <a:pt x="29631" y="39135"/>
                  </a:cubicBezTo>
                  <a:cubicBezTo>
                    <a:pt x="29625" y="39120"/>
                    <a:pt x="29620" y="39104"/>
                    <a:pt x="29613" y="39089"/>
                  </a:cubicBezTo>
                  <a:cubicBezTo>
                    <a:pt x="29291" y="38436"/>
                    <a:pt x="29055" y="37744"/>
                    <a:pt x="28712" y="37102"/>
                  </a:cubicBezTo>
                  <a:cubicBezTo>
                    <a:pt x="28611" y="36990"/>
                    <a:pt x="28295" y="36335"/>
                    <a:pt x="28059" y="36088"/>
                  </a:cubicBezTo>
                  <a:cubicBezTo>
                    <a:pt x="28154" y="36041"/>
                    <a:pt x="28248" y="35992"/>
                    <a:pt x="28340" y="35940"/>
                  </a:cubicBezTo>
                  <a:cubicBezTo>
                    <a:pt x="29049" y="35587"/>
                    <a:pt x="29663" y="35088"/>
                    <a:pt x="30247" y="34559"/>
                  </a:cubicBezTo>
                  <a:cubicBezTo>
                    <a:pt x="30858" y="34066"/>
                    <a:pt x="31390" y="33500"/>
                    <a:pt x="31869" y="32889"/>
                  </a:cubicBezTo>
                  <a:close/>
                  <a:moveTo>
                    <a:pt x="18113" y="36071"/>
                  </a:moveTo>
                  <a:cubicBezTo>
                    <a:pt x="19314" y="36695"/>
                    <a:pt x="20612" y="37118"/>
                    <a:pt x="21960" y="37266"/>
                  </a:cubicBezTo>
                  <a:cubicBezTo>
                    <a:pt x="21996" y="37291"/>
                    <a:pt x="22055" y="37299"/>
                    <a:pt x="22101" y="37302"/>
                  </a:cubicBezTo>
                  <a:cubicBezTo>
                    <a:pt x="22199" y="37302"/>
                    <a:pt x="22297" y="37301"/>
                    <a:pt x="22397" y="37301"/>
                  </a:cubicBezTo>
                  <a:cubicBezTo>
                    <a:pt x="22461" y="37304"/>
                    <a:pt x="22524" y="37312"/>
                    <a:pt x="22588" y="37315"/>
                  </a:cubicBezTo>
                  <a:cubicBezTo>
                    <a:pt x="22605" y="37310"/>
                    <a:pt x="22627" y="37309"/>
                    <a:pt x="22652" y="37309"/>
                  </a:cubicBezTo>
                  <a:cubicBezTo>
                    <a:pt x="22682" y="37309"/>
                    <a:pt x="22717" y="37311"/>
                    <a:pt x="22752" y="37314"/>
                  </a:cubicBezTo>
                  <a:cubicBezTo>
                    <a:pt x="22787" y="37316"/>
                    <a:pt x="22822" y="37318"/>
                    <a:pt x="22856" y="37318"/>
                  </a:cubicBezTo>
                  <a:lnTo>
                    <a:pt x="22857" y="37318"/>
                  </a:lnTo>
                  <a:cubicBezTo>
                    <a:pt x="22859" y="37327"/>
                    <a:pt x="22860" y="37336"/>
                    <a:pt x="22862" y="37346"/>
                  </a:cubicBezTo>
                  <a:cubicBezTo>
                    <a:pt x="22861" y="37363"/>
                    <a:pt x="22861" y="37380"/>
                    <a:pt x="22862" y="37395"/>
                  </a:cubicBezTo>
                  <a:cubicBezTo>
                    <a:pt x="22900" y="38023"/>
                    <a:pt x="22909" y="38654"/>
                    <a:pt x="22924" y="39285"/>
                  </a:cubicBezTo>
                  <a:cubicBezTo>
                    <a:pt x="22885" y="40088"/>
                    <a:pt x="22789" y="40888"/>
                    <a:pt x="22670" y="41684"/>
                  </a:cubicBezTo>
                  <a:cubicBezTo>
                    <a:pt x="22407" y="42858"/>
                    <a:pt x="22095" y="44057"/>
                    <a:pt x="21508" y="45114"/>
                  </a:cubicBezTo>
                  <a:cubicBezTo>
                    <a:pt x="20900" y="46009"/>
                    <a:pt x="20108" y="46536"/>
                    <a:pt x="19161" y="46536"/>
                  </a:cubicBezTo>
                  <a:cubicBezTo>
                    <a:pt x="18830" y="46536"/>
                    <a:pt x="18480" y="46472"/>
                    <a:pt x="18112" y="46336"/>
                  </a:cubicBezTo>
                  <a:cubicBezTo>
                    <a:pt x="17013" y="46071"/>
                    <a:pt x="16334" y="45080"/>
                    <a:pt x="16021" y="44048"/>
                  </a:cubicBezTo>
                  <a:cubicBezTo>
                    <a:pt x="15723" y="43162"/>
                    <a:pt x="15622" y="42226"/>
                    <a:pt x="15789" y="41304"/>
                  </a:cubicBezTo>
                  <a:cubicBezTo>
                    <a:pt x="15903" y="40350"/>
                    <a:pt x="16284" y="39496"/>
                    <a:pt x="16725" y="38666"/>
                  </a:cubicBezTo>
                  <a:cubicBezTo>
                    <a:pt x="16782" y="38569"/>
                    <a:pt x="16839" y="38472"/>
                    <a:pt x="16897" y="38376"/>
                  </a:cubicBezTo>
                  <a:cubicBezTo>
                    <a:pt x="17319" y="37667"/>
                    <a:pt x="17780" y="36961"/>
                    <a:pt x="18065" y="36183"/>
                  </a:cubicBezTo>
                  <a:cubicBezTo>
                    <a:pt x="18074" y="36152"/>
                    <a:pt x="18095" y="36112"/>
                    <a:pt x="18113" y="36071"/>
                  </a:cubicBezTo>
                  <a:close/>
                  <a:moveTo>
                    <a:pt x="27813" y="36207"/>
                  </a:moveTo>
                  <a:cubicBezTo>
                    <a:pt x="27819" y="36225"/>
                    <a:pt x="27827" y="36242"/>
                    <a:pt x="27842" y="36255"/>
                  </a:cubicBezTo>
                  <a:cubicBezTo>
                    <a:pt x="28048" y="36401"/>
                    <a:pt x="28168" y="36640"/>
                    <a:pt x="28270" y="36870"/>
                  </a:cubicBezTo>
                  <a:cubicBezTo>
                    <a:pt x="28579" y="37494"/>
                    <a:pt x="28897" y="38115"/>
                    <a:pt x="29220" y="38733"/>
                  </a:cubicBezTo>
                  <a:cubicBezTo>
                    <a:pt x="29303" y="38917"/>
                    <a:pt x="29391" y="39097"/>
                    <a:pt x="29483" y="39276"/>
                  </a:cubicBezTo>
                  <a:cubicBezTo>
                    <a:pt x="29521" y="39375"/>
                    <a:pt x="29556" y="39475"/>
                    <a:pt x="29587" y="39577"/>
                  </a:cubicBezTo>
                  <a:cubicBezTo>
                    <a:pt x="29981" y="40880"/>
                    <a:pt x="30360" y="42197"/>
                    <a:pt x="30464" y="43564"/>
                  </a:cubicBezTo>
                  <a:cubicBezTo>
                    <a:pt x="30486" y="43974"/>
                    <a:pt x="30573" y="44388"/>
                    <a:pt x="30499" y="44798"/>
                  </a:cubicBezTo>
                  <a:cubicBezTo>
                    <a:pt x="30359" y="45440"/>
                    <a:pt x="30155" y="46099"/>
                    <a:pt x="29701" y="46594"/>
                  </a:cubicBezTo>
                  <a:cubicBezTo>
                    <a:pt x="29140" y="47207"/>
                    <a:pt x="28492" y="47460"/>
                    <a:pt x="27835" y="47460"/>
                  </a:cubicBezTo>
                  <a:cubicBezTo>
                    <a:pt x="26567" y="47460"/>
                    <a:pt x="25269" y="46518"/>
                    <a:pt x="24511" y="45407"/>
                  </a:cubicBezTo>
                  <a:cubicBezTo>
                    <a:pt x="23873" y="44484"/>
                    <a:pt x="23620" y="43383"/>
                    <a:pt x="23381" y="42299"/>
                  </a:cubicBezTo>
                  <a:cubicBezTo>
                    <a:pt x="23172" y="41324"/>
                    <a:pt x="23132" y="40331"/>
                    <a:pt x="23112" y="39339"/>
                  </a:cubicBezTo>
                  <a:cubicBezTo>
                    <a:pt x="23150" y="38709"/>
                    <a:pt x="23148" y="38077"/>
                    <a:pt x="23062" y="37450"/>
                  </a:cubicBezTo>
                  <a:cubicBezTo>
                    <a:pt x="23061" y="37412"/>
                    <a:pt x="23061" y="37358"/>
                    <a:pt x="23054" y="37306"/>
                  </a:cubicBezTo>
                  <a:cubicBezTo>
                    <a:pt x="24678" y="37199"/>
                    <a:pt x="26330" y="36900"/>
                    <a:pt x="27813" y="36207"/>
                  </a:cubicBezTo>
                  <a:close/>
                  <a:moveTo>
                    <a:pt x="23378" y="1"/>
                  </a:moveTo>
                  <a:cubicBezTo>
                    <a:pt x="22718" y="1"/>
                    <a:pt x="22122" y="341"/>
                    <a:pt x="21632" y="788"/>
                  </a:cubicBezTo>
                  <a:cubicBezTo>
                    <a:pt x="21381" y="988"/>
                    <a:pt x="21097" y="1188"/>
                    <a:pt x="20925" y="1466"/>
                  </a:cubicBezTo>
                  <a:cubicBezTo>
                    <a:pt x="20384" y="2488"/>
                    <a:pt x="20208" y="3669"/>
                    <a:pt x="20136" y="4811"/>
                  </a:cubicBezTo>
                  <a:cubicBezTo>
                    <a:pt x="20015" y="5949"/>
                    <a:pt x="20119" y="7094"/>
                    <a:pt x="20160" y="8234"/>
                  </a:cubicBezTo>
                  <a:cubicBezTo>
                    <a:pt x="20051" y="7707"/>
                    <a:pt x="19943" y="7178"/>
                    <a:pt x="19815" y="6651"/>
                  </a:cubicBezTo>
                  <a:cubicBezTo>
                    <a:pt x="19584" y="5895"/>
                    <a:pt x="19262" y="5165"/>
                    <a:pt x="18898" y="4465"/>
                  </a:cubicBezTo>
                  <a:cubicBezTo>
                    <a:pt x="18103" y="2994"/>
                    <a:pt x="16561" y="1825"/>
                    <a:pt x="14867" y="1825"/>
                  </a:cubicBezTo>
                  <a:cubicBezTo>
                    <a:pt x="14677" y="1825"/>
                    <a:pt x="14484" y="1840"/>
                    <a:pt x="14291" y="1870"/>
                  </a:cubicBezTo>
                  <a:cubicBezTo>
                    <a:pt x="10112" y="2868"/>
                    <a:pt x="10864" y="5696"/>
                    <a:pt x="12374" y="8783"/>
                  </a:cubicBezTo>
                  <a:cubicBezTo>
                    <a:pt x="12916" y="9852"/>
                    <a:pt x="13502" y="10894"/>
                    <a:pt x="14142" y="11907"/>
                  </a:cubicBezTo>
                  <a:cubicBezTo>
                    <a:pt x="14235" y="12058"/>
                    <a:pt x="14324" y="12210"/>
                    <a:pt x="14413" y="12363"/>
                  </a:cubicBezTo>
                  <a:cubicBezTo>
                    <a:pt x="14171" y="12066"/>
                    <a:pt x="13932" y="11764"/>
                    <a:pt x="13702" y="11454"/>
                  </a:cubicBezTo>
                  <a:cubicBezTo>
                    <a:pt x="12540" y="9958"/>
                    <a:pt x="10836" y="8898"/>
                    <a:pt x="8991" y="8476"/>
                  </a:cubicBezTo>
                  <a:cubicBezTo>
                    <a:pt x="8694" y="8417"/>
                    <a:pt x="8390" y="8387"/>
                    <a:pt x="8086" y="8387"/>
                  </a:cubicBezTo>
                  <a:cubicBezTo>
                    <a:pt x="6951" y="8387"/>
                    <a:pt x="5815" y="8804"/>
                    <a:pt x="5065" y="9683"/>
                  </a:cubicBezTo>
                  <a:cubicBezTo>
                    <a:pt x="4307" y="10596"/>
                    <a:pt x="3991" y="11946"/>
                    <a:pt x="4480" y="13056"/>
                  </a:cubicBezTo>
                  <a:cubicBezTo>
                    <a:pt x="4729" y="13965"/>
                    <a:pt x="5445" y="14584"/>
                    <a:pt x="6127" y="15180"/>
                  </a:cubicBezTo>
                  <a:cubicBezTo>
                    <a:pt x="6873" y="15796"/>
                    <a:pt x="7617" y="16420"/>
                    <a:pt x="8435" y="16940"/>
                  </a:cubicBezTo>
                  <a:cubicBezTo>
                    <a:pt x="9058" y="17281"/>
                    <a:pt x="9593" y="17752"/>
                    <a:pt x="10203" y="18113"/>
                  </a:cubicBezTo>
                  <a:cubicBezTo>
                    <a:pt x="10344" y="18197"/>
                    <a:pt x="10487" y="18282"/>
                    <a:pt x="10630" y="18365"/>
                  </a:cubicBezTo>
                  <a:cubicBezTo>
                    <a:pt x="9122" y="17792"/>
                    <a:pt x="7533" y="17350"/>
                    <a:pt x="5937" y="17350"/>
                  </a:cubicBezTo>
                  <a:cubicBezTo>
                    <a:pt x="5283" y="17350"/>
                    <a:pt x="4628" y="17425"/>
                    <a:pt x="3976" y="17594"/>
                  </a:cubicBezTo>
                  <a:cubicBezTo>
                    <a:pt x="3062" y="17845"/>
                    <a:pt x="2182" y="18343"/>
                    <a:pt x="1529" y="19036"/>
                  </a:cubicBezTo>
                  <a:cubicBezTo>
                    <a:pt x="1069" y="19583"/>
                    <a:pt x="780" y="20243"/>
                    <a:pt x="544" y="20910"/>
                  </a:cubicBezTo>
                  <a:cubicBezTo>
                    <a:pt x="427" y="21185"/>
                    <a:pt x="284" y="21486"/>
                    <a:pt x="254" y="21793"/>
                  </a:cubicBezTo>
                  <a:cubicBezTo>
                    <a:pt x="1" y="24310"/>
                    <a:pt x="2817" y="25429"/>
                    <a:pt x="4830" y="25947"/>
                  </a:cubicBezTo>
                  <a:cubicBezTo>
                    <a:pt x="6494" y="26388"/>
                    <a:pt x="8190" y="26733"/>
                    <a:pt x="9903" y="26923"/>
                  </a:cubicBezTo>
                  <a:cubicBezTo>
                    <a:pt x="9714" y="26946"/>
                    <a:pt x="9526" y="26973"/>
                    <a:pt x="9339" y="27007"/>
                  </a:cubicBezTo>
                  <a:cubicBezTo>
                    <a:pt x="8951" y="27054"/>
                    <a:pt x="8556" y="27026"/>
                    <a:pt x="8168" y="27089"/>
                  </a:cubicBezTo>
                  <a:cubicBezTo>
                    <a:pt x="6396" y="27433"/>
                    <a:pt x="4531" y="27895"/>
                    <a:pt x="3221" y="29219"/>
                  </a:cubicBezTo>
                  <a:cubicBezTo>
                    <a:pt x="2289" y="30122"/>
                    <a:pt x="1894" y="31146"/>
                    <a:pt x="2148" y="32436"/>
                  </a:cubicBezTo>
                  <a:cubicBezTo>
                    <a:pt x="2314" y="33991"/>
                    <a:pt x="3734" y="34899"/>
                    <a:pt x="5203" y="34899"/>
                  </a:cubicBezTo>
                  <a:cubicBezTo>
                    <a:pt x="5289" y="34899"/>
                    <a:pt x="5376" y="34896"/>
                    <a:pt x="5463" y="34889"/>
                  </a:cubicBezTo>
                  <a:cubicBezTo>
                    <a:pt x="7162" y="34797"/>
                    <a:pt x="8850" y="34540"/>
                    <a:pt x="10491" y="34088"/>
                  </a:cubicBezTo>
                  <a:cubicBezTo>
                    <a:pt x="11251" y="33883"/>
                    <a:pt x="11980" y="33589"/>
                    <a:pt x="12716" y="33318"/>
                  </a:cubicBezTo>
                  <a:lnTo>
                    <a:pt x="12716" y="33318"/>
                  </a:lnTo>
                  <a:cubicBezTo>
                    <a:pt x="11161" y="34034"/>
                    <a:pt x="9712" y="34987"/>
                    <a:pt x="8688" y="36385"/>
                  </a:cubicBezTo>
                  <a:cubicBezTo>
                    <a:pt x="7742" y="37583"/>
                    <a:pt x="7561" y="39244"/>
                    <a:pt x="7907" y="40697"/>
                  </a:cubicBezTo>
                  <a:cubicBezTo>
                    <a:pt x="8170" y="41380"/>
                    <a:pt x="8605" y="42003"/>
                    <a:pt x="9107" y="42532"/>
                  </a:cubicBezTo>
                  <a:cubicBezTo>
                    <a:pt x="9629" y="42953"/>
                    <a:pt x="10223" y="43347"/>
                    <a:pt x="10873" y="43530"/>
                  </a:cubicBezTo>
                  <a:cubicBezTo>
                    <a:pt x="11006" y="43555"/>
                    <a:pt x="11139" y="43566"/>
                    <a:pt x="11271" y="43566"/>
                  </a:cubicBezTo>
                  <a:cubicBezTo>
                    <a:pt x="12092" y="43566"/>
                    <a:pt x="12883" y="43118"/>
                    <a:pt x="13599" y="42751"/>
                  </a:cubicBezTo>
                  <a:cubicBezTo>
                    <a:pt x="14463" y="42148"/>
                    <a:pt x="15021" y="41219"/>
                    <a:pt x="15612" y="40368"/>
                  </a:cubicBezTo>
                  <a:cubicBezTo>
                    <a:pt x="15728" y="40231"/>
                    <a:pt x="15834" y="40088"/>
                    <a:pt x="15937" y="39942"/>
                  </a:cubicBezTo>
                  <a:lnTo>
                    <a:pt x="15937" y="39942"/>
                  </a:lnTo>
                  <a:cubicBezTo>
                    <a:pt x="15291" y="41694"/>
                    <a:pt x="15393" y="43727"/>
                    <a:pt x="16413" y="45318"/>
                  </a:cubicBezTo>
                  <a:cubicBezTo>
                    <a:pt x="16955" y="46217"/>
                    <a:pt x="18023" y="46618"/>
                    <a:pt x="19026" y="46720"/>
                  </a:cubicBezTo>
                  <a:cubicBezTo>
                    <a:pt x="19089" y="46725"/>
                    <a:pt x="19152" y="46728"/>
                    <a:pt x="19215" y="46728"/>
                  </a:cubicBezTo>
                  <a:cubicBezTo>
                    <a:pt x="20333" y="46728"/>
                    <a:pt x="21314" y="45889"/>
                    <a:pt x="21827" y="44937"/>
                  </a:cubicBezTo>
                  <a:cubicBezTo>
                    <a:pt x="22366" y="43717"/>
                    <a:pt x="22782" y="42416"/>
                    <a:pt x="22942" y="41086"/>
                  </a:cubicBezTo>
                  <a:cubicBezTo>
                    <a:pt x="22957" y="40960"/>
                    <a:pt x="22972" y="40833"/>
                    <a:pt x="22987" y="40706"/>
                  </a:cubicBezTo>
                  <a:cubicBezTo>
                    <a:pt x="23023" y="41230"/>
                    <a:pt x="23082" y="41750"/>
                    <a:pt x="23185" y="42268"/>
                  </a:cubicBezTo>
                  <a:cubicBezTo>
                    <a:pt x="23430" y="43400"/>
                    <a:pt x="23697" y="44572"/>
                    <a:pt x="24373" y="45534"/>
                  </a:cubicBezTo>
                  <a:cubicBezTo>
                    <a:pt x="25160" y="46589"/>
                    <a:pt x="26313" y="47623"/>
                    <a:pt x="27700" y="47623"/>
                  </a:cubicBezTo>
                  <a:cubicBezTo>
                    <a:pt x="27705" y="47623"/>
                    <a:pt x="27709" y="47623"/>
                    <a:pt x="27714" y="47623"/>
                  </a:cubicBezTo>
                  <a:cubicBezTo>
                    <a:pt x="27790" y="47630"/>
                    <a:pt x="27864" y="47634"/>
                    <a:pt x="27938" y="47634"/>
                  </a:cubicBezTo>
                  <a:cubicBezTo>
                    <a:pt x="29416" y="47634"/>
                    <a:pt x="30444" y="46267"/>
                    <a:pt x="30674" y="44882"/>
                  </a:cubicBezTo>
                  <a:cubicBezTo>
                    <a:pt x="30784" y="43430"/>
                    <a:pt x="30449" y="41937"/>
                    <a:pt x="30069" y="40538"/>
                  </a:cubicBezTo>
                  <a:cubicBezTo>
                    <a:pt x="30008" y="40371"/>
                    <a:pt x="29957" y="40200"/>
                    <a:pt x="29909" y="40028"/>
                  </a:cubicBezTo>
                  <a:lnTo>
                    <a:pt x="29909" y="40028"/>
                  </a:lnTo>
                  <a:cubicBezTo>
                    <a:pt x="31180" y="42081"/>
                    <a:pt x="33110" y="43652"/>
                    <a:pt x="35671" y="43695"/>
                  </a:cubicBezTo>
                  <a:cubicBezTo>
                    <a:pt x="35687" y="43695"/>
                    <a:pt x="35703" y="43696"/>
                    <a:pt x="35720" y="43696"/>
                  </a:cubicBezTo>
                  <a:cubicBezTo>
                    <a:pt x="36965" y="43696"/>
                    <a:pt x="38073" y="42781"/>
                    <a:pt x="38595" y="41694"/>
                  </a:cubicBezTo>
                  <a:cubicBezTo>
                    <a:pt x="38948" y="40928"/>
                    <a:pt x="38952" y="40002"/>
                    <a:pt x="38679" y="39211"/>
                  </a:cubicBezTo>
                  <a:cubicBezTo>
                    <a:pt x="38230" y="38092"/>
                    <a:pt x="37504" y="37133"/>
                    <a:pt x="36657" y="36283"/>
                  </a:cubicBezTo>
                  <a:lnTo>
                    <a:pt x="36657" y="36283"/>
                  </a:lnTo>
                  <a:cubicBezTo>
                    <a:pt x="37610" y="36832"/>
                    <a:pt x="38674" y="37196"/>
                    <a:pt x="39785" y="37196"/>
                  </a:cubicBezTo>
                  <a:cubicBezTo>
                    <a:pt x="39787" y="37196"/>
                    <a:pt x="39788" y="37196"/>
                    <a:pt x="39790" y="37196"/>
                  </a:cubicBezTo>
                  <a:cubicBezTo>
                    <a:pt x="39817" y="37196"/>
                    <a:pt x="39844" y="37197"/>
                    <a:pt x="39871" y="37197"/>
                  </a:cubicBezTo>
                  <a:cubicBezTo>
                    <a:pt x="41457" y="37197"/>
                    <a:pt x="43066" y="36402"/>
                    <a:pt x="43895" y="35024"/>
                  </a:cubicBezTo>
                  <a:cubicBezTo>
                    <a:pt x="44431" y="34097"/>
                    <a:pt x="44737" y="32974"/>
                    <a:pt x="44354" y="31934"/>
                  </a:cubicBezTo>
                  <a:cubicBezTo>
                    <a:pt x="43886" y="30542"/>
                    <a:pt x="42458" y="29830"/>
                    <a:pt x="41261" y="29149"/>
                  </a:cubicBezTo>
                  <a:cubicBezTo>
                    <a:pt x="40595" y="28788"/>
                    <a:pt x="39895" y="28493"/>
                    <a:pt x="39197" y="28202"/>
                  </a:cubicBezTo>
                  <a:cubicBezTo>
                    <a:pt x="38697" y="28041"/>
                    <a:pt x="38188" y="27912"/>
                    <a:pt x="37679" y="27783"/>
                  </a:cubicBezTo>
                  <a:lnTo>
                    <a:pt x="37679" y="27783"/>
                  </a:lnTo>
                  <a:cubicBezTo>
                    <a:pt x="38085" y="27836"/>
                    <a:pt x="38491" y="27876"/>
                    <a:pt x="38902" y="27882"/>
                  </a:cubicBezTo>
                  <a:cubicBezTo>
                    <a:pt x="38909" y="27882"/>
                    <a:pt x="38916" y="27882"/>
                    <a:pt x="38923" y="27882"/>
                  </a:cubicBezTo>
                  <a:cubicBezTo>
                    <a:pt x="40155" y="27882"/>
                    <a:pt x="41373" y="27684"/>
                    <a:pt x="42561" y="27364"/>
                  </a:cubicBezTo>
                  <a:cubicBezTo>
                    <a:pt x="43568" y="27005"/>
                    <a:pt x="44513" y="26397"/>
                    <a:pt x="45219" y="25591"/>
                  </a:cubicBezTo>
                  <a:cubicBezTo>
                    <a:pt x="45573" y="25136"/>
                    <a:pt x="45842" y="24600"/>
                    <a:pt x="45999" y="24047"/>
                  </a:cubicBezTo>
                  <a:cubicBezTo>
                    <a:pt x="46121" y="23332"/>
                    <a:pt x="46121" y="22582"/>
                    <a:pt x="46022" y="21864"/>
                  </a:cubicBezTo>
                  <a:cubicBezTo>
                    <a:pt x="45920" y="21132"/>
                    <a:pt x="45366" y="20580"/>
                    <a:pt x="44860" y="20086"/>
                  </a:cubicBezTo>
                  <a:cubicBezTo>
                    <a:pt x="44052" y="19410"/>
                    <a:pt x="42966" y="19346"/>
                    <a:pt x="41956" y="19346"/>
                  </a:cubicBezTo>
                  <a:cubicBezTo>
                    <a:pt x="41947" y="19346"/>
                    <a:pt x="41938" y="19346"/>
                    <a:pt x="41928" y="19346"/>
                  </a:cubicBezTo>
                  <a:cubicBezTo>
                    <a:pt x="40442" y="19354"/>
                    <a:pt x="38958" y="19497"/>
                    <a:pt x="37500" y="19791"/>
                  </a:cubicBezTo>
                  <a:cubicBezTo>
                    <a:pt x="37407" y="19808"/>
                    <a:pt x="37314" y="19830"/>
                    <a:pt x="37222" y="19849"/>
                  </a:cubicBezTo>
                  <a:cubicBezTo>
                    <a:pt x="37439" y="19729"/>
                    <a:pt x="37654" y="19602"/>
                    <a:pt x="37876" y="19490"/>
                  </a:cubicBezTo>
                  <a:cubicBezTo>
                    <a:pt x="39338" y="18880"/>
                    <a:pt x="40480" y="17756"/>
                    <a:pt x="41469" y="16545"/>
                  </a:cubicBezTo>
                  <a:cubicBezTo>
                    <a:pt x="42764" y="15046"/>
                    <a:pt x="43113" y="12641"/>
                    <a:pt x="41795" y="11045"/>
                  </a:cubicBezTo>
                  <a:cubicBezTo>
                    <a:pt x="41267" y="10373"/>
                    <a:pt x="40529" y="9751"/>
                    <a:pt x="39639" y="9704"/>
                  </a:cubicBezTo>
                  <a:cubicBezTo>
                    <a:pt x="39566" y="9699"/>
                    <a:pt x="39494" y="9696"/>
                    <a:pt x="39422" y="9696"/>
                  </a:cubicBezTo>
                  <a:cubicBezTo>
                    <a:pt x="38258" y="9696"/>
                    <a:pt x="37239" y="10401"/>
                    <a:pt x="36260" y="10968"/>
                  </a:cubicBezTo>
                  <a:cubicBezTo>
                    <a:pt x="35230" y="11606"/>
                    <a:pt x="34283" y="12360"/>
                    <a:pt x="33393" y="13178"/>
                  </a:cubicBezTo>
                  <a:cubicBezTo>
                    <a:pt x="33438" y="13123"/>
                    <a:pt x="33485" y="13072"/>
                    <a:pt x="33527" y="13015"/>
                  </a:cubicBezTo>
                  <a:cubicBezTo>
                    <a:pt x="34161" y="12116"/>
                    <a:pt x="34785" y="11203"/>
                    <a:pt x="35375" y="10273"/>
                  </a:cubicBezTo>
                  <a:cubicBezTo>
                    <a:pt x="35756" y="9631"/>
                    <a:pt x="35964" y="8905"/>
                    <a:pt x="36186" y="8197"/>
                  </a:cubicBezTo>
                  <a:cubicBezTo>
                    <a:pt x="36615" y="6702"/>
                    <a:pt x="36031" y="4951"/>
                    <a:pt x="34918" y="3893"/>
                  </a:cubicBezTo>
                  <a:cubicBezTo>
                    <a:pt x="34487" y="3582"/>
                    <a:pt x="33973" y="3395"/>
                    <a:pt x="33473" y="3223"/>
                  </a:cubicBezTo>
                  <a:cubicBezTo>
                    <a:pt x="33133" y="3090"/>
                    <a:pt x="32778" y="3031"/>
                    <a:pt x="32421" y="3031"/>
                  </a:cubicBezTo>
                  <a:cubicBezTo>
                    <a:pt x="32093" y="3031"/>
                    <a:pt x="31763" y="3081"/>
                    <a:pt x="31443" y="3171"/>
                  </a:cubicBezTo>
                  <a:cubicBezTo>
                    <a:pt x="30824" y="3376"/>
                    <a:pt x="30204" y="3678"/>
                    <a:pt x="29742" y="4146"/>
                  </a:cubicBezTo>
                  <a:cubicBezTo>
                    <a:pt x="29492" y="4424"/>
                    <a:pt x="29286" y="4736"/>
                    <a:pt x="29075" y="5044"/>
                  </a:cubicBezTo>
                  <a:cubicBezTo>
                    <a:pt x="28526" y="5852"/>
                    <a:pt x="28064" y="6713"/>
                    <a:pt x="27715" y="7626"/>
                  </a:cubicBezTo>
                  <a:cubicBezTo>
                    <a:pt x="27538" y="7995"/>
                    <a:pt x="27363" y="8365"/>
                    <a:pt x="27194" y="8739"/>
                  </a:cubicBezTo>
                  <a:cubicBezTo>
                    <a:pt x="27363" y="8036"/>
                    <a:pt x="27545" y="7335"/>
                    <a:pt x="27680" y="6625"/>
                  </a:cubicBezTo>
                  <a:cubicBezTo>
                    <a:pt x="27761" y="5988"/>
                    <a:pt x="27837" y="5344"/>
                    <a:pt x="27850" y="4701"/>
                  </a:cubicBezTo>
                  <a:cubicBezTo>
                    <a:pt x="27933" y="2287"/>
                    <a:pt x="26212" y="143"/>
                    <a:pt x="23739" y="35"/>
                  </a:cubicBezTo>
                  <a:cubicBezTo>
                    <a:pt x="23617" y="12"/>
                    <a:pt x="23496" y="1"/>
                    <a:pt x="233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5" name="Google Shape;1725;p40"/>
            <p:cNvSpPr/>
            <p:nvPr/>
          </p:nvSpPr>
          <p:spPr>
            <a:xfrm>
              <a:off x="2264904" y="4742818"/>
              <a:ext cx="35397" cy="25168"/>
            </a:xfrm>
            <a:custGeom>
              <a:avLst/>
              <a:gdLst/>
              <a:ahLst/>
              <a:cxnLst/>
              <a:rect l="l" t="t" r="r" b="b"/>
              <a:pathLst>
                <a:path w="828" h="589" extrusionOk="0">
                  <a:moveTo>
                    <a:pt x="409" y="1"/>
                  </a:moveTo>
                  <a:cubicBezTo>
                    <a:pt x="120" y="1"/>
                    <a:pt x="1" y="498"/>
                    <a:pt x="343" y="578"/>
                  </a:cubicBezTo>
                  <a:cubicBezTo>
                    <a:pt x="365" y="585"/>
                    <a:pt x="387" y="589"/>
                    <a:pt x="408" y="589"/>
                  </a:cubicBezTo>
                  <a:cubicBezTo>
                    <a:pt x="663" y="589"/>
                    <a:pt x="828" y="104"/>
                    <a:pt x="522" y="25"/>
                  </a:cubicBezTo>
                  <a:cubicBezTo>
                    <a:pt x="482" y="8"/>
                    <a:pt x="444" y="1"/>
                    <a:pt x="40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6" name="Google Shape;1726;p40"/>
            <p:cNvSpPr/>
            <p:nvPr/>
          </p:nvSpPr>
          <p:spPr>
            <a:xfrm>
              <a:off x="2223821" y="4797469"/>
              <a:ext cx="28001" cy="24228"/>
            </a:xfrm>
            <a:custGeom>
              <a:avLst/>
              <a:gdLst/>
              <a:ahLst/>
              <a:cxnLst/>
              <a:rect l="l" t="t" r="r" b="b"/>
              <a:pathLst>
                <a:path w="655" h="567" extrusionOk="0">
                  <a:moveTo>
                    <a:pt x="315" y="1"/>
                  </a:moveTo>
                  <a:cubicBezTo>
                    <a:pt x="135" y="1"/>
                    <a:pt x="1" y="221"/>
                    <a:pt x="56" y="390"/>
                  </a:cubicBezTo>
                  <a:cubicBezTo>
                    <a:pt x="93" y="487"/>
                    <a:pt x="201" y="550"/>
                    <a:pt x="300" y="566"/>
                  </a:cubicBezTo>
                  <a:cubicBezTo>
                    <a:pt x="302" y="566"/>
                    <a:pt x="303" y="566"/>
                    <a:pt x="305" y="566"/>
                  </a:cubicBezTo>
                  <a:cubicBezTo>
                    <a:pt x="605" y="566"/>
                    <a:pt x="655" y="91"/>
                    <a:pt x="372" y="8"/>
                  </a:cubicBezTo>
                  <a:cubicBezTo>
                    <a:pt x="353" y="3"/>
                    <a:pt x="334" y="1"/>
                    <a:pt x="31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7" name="Google Shape;1727;p40"/>
            <p:cNvSpPr/>
            <p:nvPr/>
          </p:nvSpPr>
          <p:spPr>
            <a:xfrm>
              <a:off x="2289827" y="4809135"/>
              <a:ext cx="30310" cy="22604"/>
            </a:xfrm>
            <a:custGeom>
              <a:avLst/>
              <a:gdLst/>
              <a:ahLst/>
              <a:cxnLst/>
              <a:rect l="l" t="t" r="r" b="b"/>
              <a:pathLst>
                <a:path w="709" h="529" extrusionOk="0">
                  <a:moveTo>
                    <a:pt x="332" y="0"/>
                  </a:moveTo>
                  <a:lnTo>
                    <a:pt x="332" y="0"/>
                  </a:lnTo>
                  <a:cubicBezTo>
                    <a:pt x="242" y="2"/>
                    <a:pt x="174" y="82"/>
                    <a:pt x="106" y="131"/>
                  </a:cubicBezTo>
                  <a:cubicBezTo>
                    <a:pt x="0" y="260"/>
                    <a:pt x="63" y="481"/>
                    <a:pt x="230" y="518"/>
                  </a:cubicBezTo>
                  <a:cubicBezTo>
                    <a:pt x="259" y="525"/>
                    <a:pt x="286" y="529"/>
                    <a:pt x="311" y="529"/>
                  </a:cubicBezTo>
                  <a:cubicBezTo>
                    <a:pt x="625" y="529"/>
                    <a:pt x="709" y="37"/>
                    <a:pt x="33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8" name="Google Shape;1728;p40"/>
            <p:cNvSpPr/>
            <p:nvPr/>
          </p:nvSpPr>
          <p:spPr>
            <a:xfrm>
              <a:off x="2832966" y="4926599"/>
              <a:ext cx="31037" cy="26065"/>
            </a:xfrm>
            <a:custGeom>
              <a:avLst/>
              <a:gdLst/>
              <a:ahLst/>
              <a:cxnLst/>
              <a:rect l="l" t="t" r="r" b="b"/>
              <a:pathLst>
                <a:path w="726" h="610" extrusionOk="0">
                  <a:moveTo>
                    <a:pt x="408" y="1"/>
                  </a:moveTo>
                  <a:cubicBezTo>
                    <a:pt x="388" y="1"/>
                    <a:pt x="367" y="4"/>
                    <a:pt x="346" y="11"/>
                  </a:cubicBezTo>
                  <a:cubicBezTo>
                    <a:pt x="44" y="79"/>
                    <a:pt x="1" y="530"/>
                    <a:pt x="320" y="606"/>
                  </a:cubicBezTo>
                  <a:cubicBezTo>
                    <a:pt x="332" y="608"/>
                    <a:pt x="345" y="609"/>
                    <a:pt x="357" y="609"/>
                  </a:cubicBezTo>
                  <a:cubicBezTo>
                    <a:pt x="462" y="609"/>
                    <a:pt x="557" y="539"/>
                    <a:pt x="624" y="461"/>
                  </a:cubicBezTo>
                  <a:cubicBezTo>
                    <a:pt x="726" y="302"/>
                    <a:pt x="607" y="1"/>
                    <a:pt x="40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9" name="Google Shape;1729;p40"/>
            <p:cNvSpPr/>
            <p:nvPr/>
          </p:nvSpPr>
          <p:spPr>
            <a:xfrm>
              <a:off x="2749561" y="4982576"/>
              <a:ext cx="29882" cy="22604"/>
            </a:xfrm>
            <a:custGeom>
              <a:avLst/>
              <a:gdLst/>
              <a:ahLst/>
              <a:cxnLst/>
              <a:rect l="l" t="t" r="r" b="b"/>
              <a:pathLst>
                <a:path w="699" h="529" extrusionOk="0">
                  <a:moveTo>
                    <a:pt x="321" y="0"/>
                  </a:moveTo>
                  <a:cubicBezTo>
                    <a:pt x="202" y="0"/>
                    <a:pt x="78" y="83"/>
                    <a:pt x="37" y="194"/>
                  </a:cubicBezTo>
                  <a:cubicBezTo>
                    <a:pt x="1" y="336"/>
                    <a:pt x="100" y="503"/>
                    <a:pt x="247" y="524"/>
                  </a:cubicBezTo>
                  <a:cubicBezTo>
                    <a:pt x="265" y="527"/>
                    <a:pt x="283" y="528"/>
                    <a:pt x="300" y="528"/>
                  </a:cubicBezTo>
                  <a:cubicBezTo>
                    <a:pt x="592" y="528"/>
                    <a:pt x="699" y="166"/>
                    <a:pt x="411" y="18"/>
                  </a:cubicBezTo>
                  <a:cubicBezTo>
                    <a:pt x="382" y="6"/>
                    <a:pt x="352" y="0"/>
                    <a:pt x="32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0" name="Google Shape;1730;p40"/>
            <p:cNvSpPr/>
            <p:nvPr/>
          </p:nvSpPr>
          <p:spPr>
            <a:xfrm>
              <a:off x="2836172" y="5014709"/>
              <a:ext cx="28215" cy="21963"/>
            </a:xfrm>
            <a:custGeom>
              <a:avLst/>
              <a:gdLst/>
              <a:ahLst/>
              <a:cxnLst/>
              <a:rect l="l" t="t" r="r" b="b"/>
              <a:pathLst>
                <a:path w="660" h="514" extrusionOk="0">
                  <a:moveTo>
                    <a:pt x="336" y="1"/>
                  </a:moveTo>
                  <a:cubicBezTo>
                    <a:pt x="328" y="1"/>
                    <a:pt x="320" y="1"/>
                    <a:pt x="312" y="2"/>
                  </a:cubicBezTo>
                  <a:cubicBezTo>
                    <a:pt x="308" y="2"/>
                    <a:pt x="304" y="2"/>
                    <a:pt x="301" y="2"/>
                  </a:cubicBezTo>
                  <a:cubicBezTo>
                    <a:pt x="5" y="2"/>
                    <a:pt x="0" y="482"/>
                    <a:pt x="294" y="510"/>
                  </a:cubicBezTo>
                  <a:cubicBezTo>
                    <a:pt x="307" y="512"/>
                    <a:pt x="319" y="513"/>
                    <a:pt x="332" y="513"/>
                  </a:cubicBezTo>
                  <a:cubicBezTo>
                    <a:pt x="441" y="513"/>
                    <a:pt x="538" y="433"/>
                    <a:pt x="594" y="344"/>
                  </a:cubicBezTo>
                  <a:cubicBezTo>
                    <a:pt x="660" y="185"/>
                    <a:pt x="501" y="1"/>
                    <a:pt x="33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1" name="Google Shape;1731;p40"/>
            <p:cNvSpPr/>
            <p:nvPr/>
          </p:nvSpPr>
          <p:spPr>
            <a:xfrm>
              <a:off x="1751220" y="5249895"/>
              <a:ext cx="85" cy="128"/>
            </a:xfrm>
            <a:custGeom>
              <a:avLst/>
              <a:gdLst/>
              <a:ahLst/>
              <a:cxnLst/>
              <a:rect l="l" t="t" r="r" b="b"/>
              <a:pathLst>
                <a:path w="2" h="3" extrusionOk="0">
                  <a:moveTo>
                    <a:pt x="2" y="1"/>
                  </a:moveTo>
                  <a:cubicBezTo>
                    <a:pt x="2" y="1"/>
                    <a:pt x="2" y="2"/>
                    <a:pt x="1" y="2"/>
                  </a:cubicBezTo>
                  <a:cubicBezTo>
                    <a:pt x="1" y="2"/>
                    <a:pt x="1" y="3"/>
                    <a:pt x="1" y="3"/>
                  </a:cubicBezTo>
                  <a:cubicBezTo>
                    <a:pt x="1" y="3"/>
                    <a:pt x="1" y="2"/>
                    <a:pt x="2" y="2"/>
                  </a:cubicBezTo>
                  <a:cubicBezTo>
                    <a:pt x="2" y="2"/>
                    <a:pt x="2" y="2"/>
                    <a:pt x="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grpSp>
        <p:nvGrpSpPr>
          <p:cNvPr id="1732" name="Google Shape;1732;p40"/>
          <p:cNvGrpSpPr/>
          <p:nvPr/>
        </p:nvGrpSpPr>
        <p:grpSpPr>
          <a:xfrm>
            <a:off x="4508662" y="1003480"/>
            <a:ext cx="109440" cy="128133"/>
            <a:chOff x="1735787" y="5200584"/>
            <a:chExt cx="109440" cy="96100"/>
          </a:xfrm>
        </p:grpSpPr>
        <p:sp>
          <p:nvSpPr>
            <p:cNvPr id="1733" name="Google Shape;1733;p40"/>
            <p:cNvSpPr/>
            <p:nvPr/>
          </p:nvSpPr>
          <p:spPr>
            <a:xfrm>
              <a:off x="1741259" y="5206353"/>
              <a:ext cx="98539" cy="84734"/>
            </a:xfrm>
            <a:custGeom>
              <a:avLst/>
              <a:gdLst/>
              <a:ahLst/>
              <a:cxnLst/>
              <a:rect l="l" t="t" r="r" b="b"/>
              <a:pathLst>
                <a:path w="2305" h="1983" extrusionOk="0">
                  <a:moveTo>
                    <a:pt x="1222" y="1"/>
                  </a:moveTo>
                  <a:cubicBezTo>
                    <a:pt x="1083" y="1"/>
                    <a:pt x="943" y="66"/>
                    <a:pt x="826" y="132"/>
                  </a:cubicBezTo>
                  <a:cubicBezTo>
                    <a:pt x="0" y="585"/>
                    <a:pt x="269" y="1982"/>
                    <a:pt x="1246" y="1982"/>
                  </a:cubicBezTo>
                  <a:cubicBezTo>
                    <a:pt x="1710" y="1972"/>
                    <a:pt x="2069" y="1527"/>
                    <a:pt x="2186" y="1112"/>
                  </a:cubicBezTo>
                  <a:cubicBezTo>
                    <a:pt x="2304" y="721"/>
                    <a:pt x="2062" y="319"/>
                    <a:pt x="1705" y="161"/>
                  </a:cubicBezTo>
                  <a:cubicBezTo>
                    <a:pt x="1684" y="143"/>
                    <a:pt x="1657" y="132"/>
                    <a:pt x="1630" y="121"/>
                  </a:cubicBezTo>
                  <a:cubicBezTo>
                    <a:pt x="1629" y="120"/>
                    <a:pt x="1628" y="120"/>
                    <a:pt x="1626" y="119"/>
                  </a:cubicBezTo>
                  <a:cubicBezTo>
                    <a:pt x="1590" y="101"/>
                    <a:pt x="1553" y="84"/>
                    <a:pt x="1515" y="69"/>
                  </a:cubicBezTo>
                  <a:cubicBezTo>
                    <a:pt x="1490" y="61"/>
                    <a:pt x="1466" y="51"/>
                    <a:pt x="1441" y="44"/>
                  </a:cubicBezTo>
                  <a:cubicBezTo>
                    <a:pt x="1425" y="39"/>
                    <a:pt x="1410" y="33"/>
                    <a:pt x="1394" y="29"/>
                  </a:cubicBezTo>
                  <a:cubicBezTo>
                    <a:pt x="1381" y="26"/>
                    <a:pt x="1368" y="23"/>
                    <a:pt x="1355" y="23"/>
                  </a:cubicBezTo>
                  <a:cubicBezTo>
                    <a:pt x="1311" y="8"/>
                    <a:pt x="1266" y="1"/>
                    <a:pt x="122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34" name="Google Shape;1734;p40"/>
            <p:cNvSpPr/>
            <p:nvPr/>
          </p:nvSpPr>
          <p:spPr>
            <a:xfrm>
              <a:off x="1762036" y="5259723"/>
              <a:ext cx="64253" cy="31834"/>
            </a:xfrm>
            <a:custGeom>
              <a:avLst/>
              <a:gdLst/>
              <a:ahLst/>
              <a:cxnLst/>
              <a:rect l="l" t="t" r="r" b="b"/>
              <a:pathLst>
                <a:path w="1503" h="745" extrusionOk="0">
                  <a:moveTo>
                    <a:pt x="736" y="0"/>
                  </a:moveTo>
                  <a:cubicBezTo>
                    <a:pt x="579" y="0"/>
                    <a:pt x="425" y="39"/>
                    <a:pt x="295" y="127"/>
                  </a:cubicBezTo>
                  <a:cubicBezTo>
                    <a:pt x="186" y="214"/>
                    <a:pt x="0" y="346"/>
                    <a:pt x="22" y="500"/>
                  </a:cubicBezTo>
                  <a:cubicBezTo>
                    <a:pt x="32" y="527"/>
                    <a:pt x="56" y="538"/>
                    <a:pt x="80" y="538"/>
                  </a:cubicBezTo>
                  <a:cubicBezTo>
                    <a:pt x="90" y="569"/>
                    <a:pt x="114" y="595"/>
                    <a:pt x="145" y="595"/>
                  </a:cubicBezTo>
                  <a:cubicBezTo>
                    <a:pt x="154" y="595"/>
                    <a:pt x="165" y="593"/>
                    <a:pt x="175" y="587"/>
                  </a:cubicBezTo>
                  <a:cubicBezTo>
                    <a:pt x="221" y="631"/>
                    <a:pt x="283" y="648"/>
                    <a:pt x="340" y="668"/>
                  </a:cubicBezTo>
                  <a:cubicBezTo>
                    <a:pt x="366" y="676"/>
                    <a:pt x="396" y="692"/>
                    <a:pt x="424" y="692"/>
                  </a:cubicBezTo>
                  <a:cubicBezTo>
                    <a:pt x="428" y="692"/>
                    <a:pt x="432" y="692"/>
                    <a:pt x="436" y="691"/>
                  </a:cubicBezTo>
                  <a:cubicBezTo>
                    <a:pt x="533" y="725"/>
                    <a:pt x="648" y="730"/>
                    <a:pt x="745" y="743"/>
                  </a:cubicBezTo>
                  <a:cubicBezTo>
                    <a:pt x="753" y="743"/>
                    <a:pt x="762" y="743"/>
                    <a:pt x="770" y="743"/>
                  </a:cubicBezTo>
                  <a:cubicBezTo>
                    <a:pt x="832" y="743"/>
                    <a:pt x="894" y="729"/>
                    <a:pt x="953" y="706"/>
                  </a:cubicBezTo>
                  <a:cubicBezTo>
                    <a:pt x="955" y="711"/>
                    <a:pt x="957" y="715"/>
                    <a:pt x="961" y="720"/>
                  </a:cubicBezTo>
                  <a:cubicBezTo>
                    <a:pt x="974" y="737"/>
                    <a:pt x="993" y="744"/>
                    <a:pt x="1012" y="744"/>
                  </a:cubicBezTo>
                  <a:cubicBezTo>
                    <a:pt x="1024" y="744"/>
                    <a:pt x="1036" y="741"/>
                    <a:pt x="1047" y="736"/>
                  </a:cubicBezTo>
                  <a:cubicBezTo>
                    <a:pt x="1188" y="645"/>
                    <a:pt x="1331" y="555"/>
                    <a:pt x="1454" y="441"/>
                  </a:cubicBezTo>
                  <a:cubicBezTo>
                    <a:pt x="1462" y="434"/>
                    <a:pt x="1467" y="426"/>
                    <a:pt x="1472" y="418"/>
                  </a:cubicBezTo>
                  <a:cubicBezTo>
                    <a:pt x="1496" y="392"/>
                    <a:pt x="1503" y="347"/>
                    <a:pt x="1464" y="321"/>
                  </a:cubicBezTo>
                  <a:cubicBezTo>
                    <a:pt x="1367" y="211"/>
                    <a:pt x="1236" y="125"/>
                    <a:pt x="1094" y="69"/>
                  </a:cubicBezTo>
                  <a:cubicBezTo>
                    <a:pt x="1010" y="23"/>
                    <a:pt x="901" y="2"/>
                    <a:pt x="787" y="2"/>
                  </a:cubicBezTo>
                  <a:cubicBezTo>
                    <a:pt x="770" y="1"/>
                    <a:pt x="753" y="0"/>
                    <a:pt x="73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5" name="Google Shape;1735;p40"/>
            <p:cNvSpPr/>
            <p:nvPr/>
          </p:nvSpPr>
          <p:spPr>
            <a:xfrm>
              <a:off x="1748099" y="5206609"/>
              <a:ext cx="93494" cy="47345"/>
            </a:xfrm>
            <a:custGeom>
              <a:avLst/>
              <a:gdLst/>
              <a:ahLst/>
              <a:cxnLst/>
              <a:rect l="l" t="t" r="r" b="b"/>
              <a:pathLst>
                <a:path w="2187" h="1108" extrusionOk="0">
                  <a:moveTo>
                    <a:pt x="1101" y="0"/>
                  </a:moveTo>
                  <a:cubicBezTo>
                    <a:pt x="793" y="0"/>
                    <a:pt x="488" y="158"/>
                    <a:pt x="291" y="396"/>
                  </a:cubicBezTo>
                  <a:cubicBezTo>
                    <a:pt x="227" y="481"/>
                    <a:pt x="0" y="706"/>
                    <a:pt x="191" y="763"/>
                  </a:cubicBezTo>
                  <a:cubicBezTo>
                    <a:pt x="147" y="825"/>
                    <a:pt x="12" y="927"/>
                    <a:pt x="87" y="997"/>
                  </a:cubicBezTo>
                  <a:cubicBezTo>
                    <a:pt x="83" y="1002"/>
                    <a:pt x="78" y="1008"/>
                    <a:pt x="75" y="1015"/>
                  </a:cubicBezTo>
                  <a:cubicBezTo>
                    <a:pt x="63" y="1041"/>
                    <a:pt x="67" y="1072"/>
                    <a:pt x="94" y="1094"/>
                  </a:cubicBezTo>
                  <a:cubicBezTo>
                    <a:pt x="106" y="1103"/>
                    <a:pt x="120" y="1108"/>
                    <a:pt x="133" y="1108"/>
                  </a:cubicBezTo>
                  <a:cubicBezTo>
                    <a:pt x="165" y="1108"/>
                    <a:pt x="197" y="1085"/>
                    <a:pt x="201" y="1053"/>
                  </a:cubicBezTo>
                  <a:cubicBezTo>
                    <a:pt x="443" y="707"/>
                    <a:pt x="805" y="547"/>
                    <a:pt x="1179" y="547"/>
                  </a:cubicBezTo>
                  <a:cubicBezTo>
                    <a:pt x="1482" y="547"/>
                    <a:pt x="1792" y="652"/>
                    <a:pt x="2053" y="849"/>
                  </a:cubicBezTo>
                  <a:cubicBezTo>
                    <a:pt x="2065" y="860"/>
                    <a:pt x="2079" y="865"/>
                    <a:pt x="2093" y="865"/>
                  </a:cubicBezTo>
                  <a:cubicBezTo>
                    <a:pt x="2141" y="865"/>
                    <a:pt x="2186" y="805"/>
                    <a:pt x="2148" y="758"/>
                  </a:cubicBezTo>
                  <a:cubicBezTo>
                    <a:pt x="2140" y="751"/>
                    <a:pt x="2131" y="745"/>
                    <a:pt x="2122" y="738"/>
                  </a:cubicBezTo>
                  <a:cubicBezTo>
                    <a:pt x="2173" y="667"/>
                    <a:pt x="2000" y="466"/>
                    <a:pt x="1943" y="405"/>
                  </a:cubicBezTo>
                  <a:cubicBezTo>
                    <a:pt x="1864" y="251"/>
                    <a:pt x="1588" y="118"/>
                    <a:pt x="1422" y="62"/>
                  </a:cubicBezTo>
                  <a:cubicBezTo>
                    <a:pt x="1318" y="20"/>
                    <a:pt x="1209" y="0"/>
                    <a:pt x="110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36" name="Google Shape;1736;p40"/>
            <p:cNvSpPr/>
            <p:nvPr/>
          </p:nvSpPr>
          <p:spPr>
            <a:xfrm>
              <a:off x="1735787" y="5200584"/>
              <a:ext cx="109440" cy="96100"/>
            </a:xfrm>
            <a:custGeom>
              <a:avLst/>
              <a:gdLst/>
              <a:ahLst/>
              <a:cxnLst/>
              <a:rect l="l" t="t" r="r" b="b"/>
              <a:pathLst>
                <a:path w="2560" h="2249" extrusionOk="0">
                  <a:moveTo>
                    <a:pt x="1350" y="136"/>
                  </a:moveTo>
                  <a:cubicBezTo>
                    <a:pt x="1394" y="136"/>
                    <a:pt x="1439" y="142"/>
                    <a:pt x="1483" y="158"/>
                  </a:cubicBezTo>
                  <a:cubicBezTo>
                    <a:pt x="1496" y="158"/>
                    <a:pt x="1509" y="161"/>
                    <a:pt x="1521" y="164"/>
                  </a:cubicBezTo>
                  <a:cubicBezTo>
                    <a:pt x="1537" y="168"/>
                    <a:pt x="1553" y="174"/>
                    <a:pt x="1569" y="178"/>
                  </a:cubicBezTo>
                  <a:cubicBezTo>
                    <a:pt x="1593" y="186"/>
                    <a:pt x="1618" y="195"/>
                    <a:pt x="1642" y="204"/>
                  </a:cubicBezTo>
                  <a:cubicBezTo>
                    <a:pt x="1681" y="218"/>
                    <a:pt x="1718" y="236"/>
                    <a:pt x="1754" y="254"/>
                  </a:cubicBezTo>
                  <a:cubicBezTo>
                    <a:pt x="1756" y="255"/>
                    <a:pt x="1757" y="255"/>
                    <a:pt x="1758" y="256"/>
                  </a:cubicBezTo>
                  <a:cubicBezTo>
                    <a:pt x="1784" y="267"/>
                    <a:pt x="1812" y="278"/>
                    <a:pt x="1833" y="296"/>
                  </a:cubicBezTo>
                  <a:cubicBezTo>
                    <a:pt x="2191" y="454"/>
                    <a:pt x="2434" y="856"/>
                    <a:pt x="2314" y="1246"/>
                  </a:cubicBezTo>
                  <a:cubicBezTo>
                    <a:pt x="2197" y="1662"/>
                    <a:pt x="1838" y="2107"/>
                    <a:pt x="1374" y="2117"/>
                  </a:cubicBezTo>
                  <a:cubicBezTo>
                    <a:pt x="397" y="2117"/>
                    <a:pt x="128" y="720"/>
                    <a:pt x="953" y="267"/>
                  </a:cubicBezTo>
                  <a:cubicBezTo>
                    <a:pt x="1071" y="201"/>
                    <a:pt x="1211" y="136"/>
                    <a:pt x="1350" y="136"/>
                  </a:cubicBezTo>
                  <a:close/>
                  <a:moveTo>
                    <a:pt x="1373" y="1"/>
                  </a:moveTo>
                  <a:cubicBezTo>
                    <a:pt x="1351" y="1"/>
                    <a:pt x="1329" y="2"/>
                    <a:pt x="1306" y="4"/>
                  </a:cubicBezTo>
                  <a:cubicBezTo>
                    <a:pt x="9" y="177"/>
                    <a:pt x="0" y="2152"/>
                    <a:pt x="1329" y="2248"/>
                  </a:cubicBezTo>
                  <a:cubicBezTo>
                    <a:pt x="1337" y="2249"/>
                    <a:pt x="1345" y="2249"/>
                    <a:pt x="1354" y="2249"/>
                  </a:cubicBezTo>
                  <a:cubicBezTo>
                    <a:pt x="2012" y="2248"/>
                    <a:pt x="2559" y="1495"/>
                    <a:pt x="2460" y="867"/>
                  </a:cubicBezTo>
                  <a:cubicBezTo>
                    <a:pt x="2397" y="549"/>
                    <a:pt x="2157" y="276"/>
                    <a:pt x="1854" y="166"/>
                  </a:cubicBezTo>
                  <a:cubicBezTo>
                    <a:pt x="1704" y="77"/>
                    <a:pt x="1547" y="1"/>
                    <a:pt x="1373"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37" name="Google Shape;1737;p40"/>
          <p:cNvGrpSpPr/>
          <p:nvPr/>
        </p:nvGrpSpPr>
        <p:grpSpPr>
          <a:xfrm>
            <a:off x="4665103" y="2044515"/>
            <a:ext cx="421743" cy="241492"/>
            <a:chOff x="1768913" y="866050"/>
            <a:chExt cx="181200" cy="79400"/>
          </a:xfrm>
        </p:grpSpPr>
        <p:sp>
          <p:nvSpPr>
            <p:cNvPr id="1738" name="Google Shape;1738;p40"/>
            <p:cNvSpPr/>
            <p:nvPr/>
          </p:nvSpPr>
          <p:spPr>
            <a:xfrm>
              <a:off x="1777200" y="873100"/>
              <a:ext cx="165175" cy="66625"/>
            </a:xfrm>
            <a:custGeom>
              <a:avLst/>
              <a:gdLst/>
              <a:ahLst/>
              <a:cxnLst/>
              <a:rect l="l" t="t" r="r" b="b"/>
              <a:pathLst>
                <a:path w="6607" h="2665" extrusionOk="0">
                  <a:moveTo>
                    <a:pt x="4916" y="1720"/>
                  </a:moveTo>
                  <a:cubicBezTo>
                    <a:pt x="4905" y="1728"/>
                    <a:pt x="4894" y="1735"/>
                    <a:pt x="4884" y="1743"/>
                  </a:cubicBezTo>
                  <a:cubicBezTo>
                    <a:pt x="4883" y="1744"/>
                    <a:pt x="4881" y="1745"/>
                    <a:pt x="4880" y="1746"/>
                  </a:cubicBezTo>
                  <a:cubicBezTo>
                    <a:pt x="4820" y="1754"/>
                    <a:pt x="4759" y="1762"/>
                    <a:pt x="4700" y="1770"/>
                  </a:cubicBezTo>
                  <a:cubicBezTo>
                    <a:pt x="4723" y="1764"/>
                    <a:pt x="4747" y="1759"/>
                    <a:pt x="4770" y="1753"/>
                  </a:cubicBezTo>
                  <a:lnTo>
                    <a:pt x="4916" y="1720"/>
                  </a:lnTo>
                  <a:close/>
                  <a:moveTo>
                    <a:pt x="4147" y="1"/>
                  </a:moveTo>
                  <a:cubicBezTo>
                    <a:pt x="4093" y="1"/>
                    <a:pt x="4036" y="11"/>
                    <a:pt x="3984" y="22"/>
                  </a:cubicBezTo>
                  <a:cubicBezTo>
                    <a:pt x="3922" y="37"/>
                    <a:pt x="3862" y="49"/>
                    <a:pt x="3802" y="71"/>
                  </a:cubicBezTo>
                  <a:cubicBezTo>
                    <a:pt x="3674" y="117"/>
                    <a:pt x="3550" y="172"/>
                    <a:pt x="3431" y="235"/>
                  </a:cubicBezTo>
                  <a:cubicBezTo>
                    <a:pt x="3304" y="301"/>
                    <a:pt x="3176" y="368"/>
                    <a:pt x="3056" y="446"/>
                  </a:cubicBezTo>
                  <a:cubicBezTo>
                    <a:pt x="3008" y="477"/>
                    <a:pt x="2957" y="506"/>
                    <a:pt x="2913" y="542"/>
                  </a:cubicBezTo>
                  <a:cubicBezTo>
                    <a:pt x="2870" y="575"/>
                    <a:pt x="2825" y="616"/>
                    <a:pt x="2797" y="662"/>
                  </a:cubicBezTo>
                  <a:cubicBezTo>
                    <a:pt x="2765" y="714"/>
                    <a:pt x="2742" y="763"/>
                    <a:pt x="2741" y="825"/>
                  </a:cubicBezTo>
                  <a:cubicBezTo>
                    <a:pt x="2740" y="859"/>
                    <a:pt x="2745" y="894"/>
                    <a:pt x="2755" y="926"/>
                  </a:cubicBezTo>
                  <a:cubicBezTo>
                    <a:pt x="2748" y="949"/>
                    <a:pt x="2744" y="972"/>
                    <a:pt x="2741" y="995"/>
                  </a:cubicBezTo>
                  <a:cubicBezTo>
                    <a:pt x="2726" y="1003"/>
                    <a:pt x="2711" y="1012"/>
                    <a:pt x="2695" y="1021"/>
                  </a:cubicBezTo>
                  <a:lnTo>
                    <a:pt x="2695" y="1021"/>
                  </a:lnTo>
                  <a:cubicBezTo>
                    <a:pt x="2698" y="1019"/>
                    <a:pt x="2701" y="1018"/>
                    <a:pt x="2704" y="1017"/>
                  </a:cubicBezTo>
                  <a:lnTo>
                    <a:pt x="2704" y="1017"/>
                  </a:lnTo>
                  <a:cubicBezTo>
                    <a:pt x="2698" y="1020"/>
                    <a:pt x="2692" y="1023"/>
                    <a:pt x="2686" y="1026"/>
                  </a:cubicBezTo>
                  <a:lnTo>
                    <a:pt x="2686" y="1026"/>
                  </a:lnTo>
                  <a:cubicBezTo>
                    <a:pt x="2689" y="1025"/>
                    <a:pt x="2692" y="1023"/>
                    <a:pt x="2695" y="1021"/>
                  </a:cubicBezTo>
                  <a:lnTo>
                    <a:pt x="2695" y="1021"/>
                  </a:lnTo>
                  <a:cubicBezTo>
                    <a:pt x="2691" y="1023"/>
                    <a:pt x="2688" y="1025"/>
                    <a:pt x="2684" y="1027"/>
                  </a:cubicBezTo>
                  <a:lnTo>
                    <a:pt x="2684" y="1027"/>
                  </a:lnTo>
                  <a:cubicBezTo>
                    <a:pt x="2685" y="1027"/>
                    <a:pt x="2685" y="1027"/>
                    <a:pt x="2686" y="1026"/>
                  </a:cubicBezTo>
                  <a:lnTo>
                    <a:pt x="2686" y="1026"/>
                  </a:lnTo>
                  <a:cubicBezTo>
                    <a:pt x="2685" y="1027"/>
                    <a:pt x="2684" y="1027"/>
                    <a:pt x="2683" y="1028"/>
                  </a:cubicBezTo>
                  <a:cubicBezTo>
                    <a:pt x="2683" y="1028"/>
                    <a:pt x="2684" y="1028"/>
                    <a:pt x="2684" y="1027"/>
                  </a:cubicBezTo>
                  <a:lnTo>
                    <a:pt x="2684" y="1027"/>
                  </a:lnTo>
                  <a:cubicBezTo>
                    <a:pt x="2622" y="1062"/>
                    <a:pt x="2562" y="1097"/>
                    <a:pt x="2521" y="1157"/>
                  </a:cubicBezTo>
                  <a:cubicBezTo>
                    <a:pt x="2495" y="1195"/>
                    <a:pt x="2486" y="1236"/>
                    <a:pt x="2481" y="1280"/>
                  </a:cubicBezTo>
                  <a:cubicBezTo>
                    <a:pt x="2366" y="1317"/>
                    <a:pt x="2251" y="1355"/>
                    <a:pt x="2136" y="1395"/>
                  </a:cubicBezTo>
                  <a:cubicBezTo>
                    <a:pt x="2109" y="1404"/>
                    <a:pt x="2083" y="1413"/>
                    <a:pt x="2055" y="1424"/>
                  </a:cubicBezTo>
                  <a:cubicBezTo>
                    <a:pt x="2046" y="1421"/>
                    <a:pt x="2037" y="1419"/>
                    <a:pt x="2028" y="1417"/>
                  </a:cubicBezTo>
                  <a:cubicBezTo>
                    <a:pt x="1969" y="1333"/>
                    <a:pt x="1896" y="1259"/>
                    <a:pt x="1804" y="1213"/>
                  </a:cubicBezTo>
                  <a:cubicBezTo>
                    <a:pt x="1716" y="1170"/>
                    <a:pt x="1625" y="1142"/>
                    <a:pt x="1526" y="1137"/>
                  </a:cubicBezTo>
                  <a:cubicBezTo>
                    <a:pt x="1510" y="1136"/>
                    <a:pt x="1495" y="1135"/>
                    <a:pt x="1479" y="1135"/>
                  </a:cubicBezTo>
                  <a:cubicBezTo>
                    <a:pt x="1389" y="1135"/>
                    <a:pt x="1295" y="1151"/>
                    <a:pt x="1210" y="1176"/>
                  </a:cubicBezTo>
                  <a:cubicBezTo>
                    <a:pt x="1094" y="1210"/>
                    <a:pt x="978" y="1259"/>
                    <a:pt x="871" y="1317"/>
                  </a:cubicBezTo>
                  <a:cubicBezTo>
                    <a:pt x="773" y="1370"/>
                    <a:pt x="678" y="1426"/>
                    <a:pt x="588" y="1491"/>
                  </a:cubicBezTo>
                  <a:cubicBezTo>
                    <a:pt x="537" y="1528"/>
                    <a:pt x="495" y="1571"/>
                    <a:pt x="460" y="1620"/>
                  </a:cubicBezTo>
                  <a:cubicBezTo>
                    <a:pt x="367" y="1705"/>
                    <a:pt x="276" y="1810"/>
                    <a:pt x="242" y="1927"/>
                  </a:cubicBezTo>
                  <a:cubicBezTo>
                    <a:pt x="196" y="1954"/>
                    <a:pt x="151" y="1983"/>
                    <a:pt x="109" y="2014"/>
                  </a:cubicBezTo>
                  <a:cubicBezTo>
                    <a:pt x="48" y="2056"/>
                    <a:pt x="16" y="2128"/>
                    <a:pt x="24" y="2197"/>
                  </a:cubicBezTo>
                  <a:cubicBezTo>
                    <a:pt x="10" y="2244"/>
                    <a:pt x="11" y="2297"/>
                    <a:pt x="31" y="2342"/>
                  </a:cubicBezTo>
                  <a:cubicBezTo>
                    <a:pt x="16" y="2366"/>
                    <a:pt x="7" y="2392"/>
                    <a:pt x="5" y="2422"/>
                  </a:cubicBezTo>
                  <a:cubicBezTo>
                    <a:pt x="0" y="2470"/>
                    <a:pt x="16" y="2518"/>
                    <a:pt x="47" y="2556"/>
                  </a:cubicBezTo>
                  <a:cubicBezTo>
                    <a:pt x="84" y="2601"/>
                    <a:pt x="126" y="2638"/>
                    <a:pt x="184" y="2653"/>
                  </a:cubicBezTo>
                  <a:cubicBezTo>
                    <a:pt x="208" y="2660"/>
                    <a:pt x="232" y="2663"/>
                    <a:pt x="256" y="2664"/>
                  </a:cubicBezTo>
                  <a:cubicBezTo>
                    <a:pt x="264" y="2665"/>
                    <a:pt x="271" y="2665"/>
                    <a:pt x="278" y="2665"/>
                  </a:cubicBezTo>
                  <a:cubicBezTo>
                    <a:pt x="299" y="2665"/>
                    <a:pt x="320" y="2664"/>
                    <a:pt x="341" y="2661"/>
                  </a:cubicBezTo>
                  <a:cubicBezTo>
                    <a:pt x="469" y="2645"/>
                    <a:pt x="597" y="2622"/>
                    <a:pt x="721" y="2584"/>
                  </a:cubicBezTo>
                  <a:cubicBezTo>
                    <a:pt x="786" y="2564"/>
                    <a:pt x="868" y="2540"/>
                    <a:pt x="945" y="2505"/>
                  </a:cubicBezTo>
                  <a:cubicBezTo>
                    <a:pt x="973" y="2535"/>
                    <a:pt x="1007" y="2559"/>
                    <a:pt x="1052" y="2575"/>
                  </a:cubicBezTo>
                  <a:cubicBezTo>
                    <a:pt x="1117" y="2598"/>
                    <a:pt x="1185" y="2599"/>
                    <a:pt x="1253" y="2599"/>
                  </a:cubicBezTo>
                  <a:cubicBezTo>
                    <a:pt x="1264" y="2599"/>
                    <a:pt x="1276" y="2599"/>
                    <a:pt x="1288" y="2599"/>
                  </a:cubicBezTo>
                  <a:cubicBezTo>
                    <a:pt x="1426" y="2605"/>
                    <a:pt x="1565" y="2607"/>
                    <a:pt x="1704" y="2607"/>
                  </a:cubicBezTo>
                  <a:cubicBezTo>
                    <a:pt x="1977" y="2607"/>
                    <a:pt x="2251" y="2598"/>
                    <a:pt x="2524" y="2590"/>
                  </a:cubicBezTo>
                  <a:cubicBezTo>
                    <a:pt x="2612" y="2588"/>
                    <a:pt x="2701" y="2583"/>
                    <a:pt x="2789" y="2579"/>
                  </a:cubicBezTo>
                  <a:cubicBezTo>
                    <a:pt x="2840" y="2576"/>
                    <a:pt x="2890" y="2574"/>
                    <a:pt x="2940" y="2571"/>
                  </a:cubicBezTo>
                  <a:cubicBezTo>
                    <a:pt x="3010" y="2567"/>
                    <a:pt x="3080" y="2560"/>
                    <a:pt x="3148" y="2557"/>
                  </a:cubicBezTo>
                  <a:cubicBezTo>
                    <a:pt x="3170" y="2556"/>
                    <a:pt x="3193" y="2555"/>
                    <a:pt x="3215" y="2553"/>
                  </a:cubicBezTo>
                  <a:cubicBezTo>
                    <a:pt x="3224" y="2557"/>
                    <a:pt x="3232" y="2559"/>
                    <a:pt x="3241" y="2561"/>
                  </a:cubicBezTo>
                  <a:cubicBezTo>
                    <a:pt x="3304" y="2575"/>
                    <a:pt x="3368" y="2590"/>
                    <a:pt x="3433" y="2596"/>
                  </a:cubicBezTo>
                  <a:cubicBezTo>
                    <a:pt x="3487" y="2599"/>
                    <a:pt x="3541" y="2601"/>
                    <a:pt x="3595" y="2601"/>
                  </a:cubicBezTo>
                  <a:cubicBezTo>
                    <a:pt x="3646" y="2601"/>
                    <a:pt x="3696" y="2601"/>
                    <a:pt x="3748" y="2599"/>
                  </a:cubicBezTo>
                  <a:cubicBezTo>
                    <a:pt x="3852" y="2596"/>
                    <a:pt x="3956" y="2592"/>
                    <a:pt x="4060" y="2588"/>
                  </a:cubicBezTo>
                  <a:cubicBezTo>
                    <a:pt x="4135" y="2585"/>
                    <a:pt x="4211" y="2576"/>
                    <a:pt x="4285" y="2569"/>
                  </a:cubicBezTo>
                  <a:cubicBezTo>
                    <a:pt x="4366" y="2564"/>
                    <a:pt x="4447" y="2558"/>
                    <a:pt x="4529" y="2549"/>
                  </a:cubicBezTo>
                  <a:cubicBezTo>
                    <a:pt x="4605" y="2539"/>
                    <a:pt x="4682" y="2531"/>
                    <a:pt x="4758" y="2521"/>
                  </a:cubicBezTo>
                  <a:cubicBezTo>
                    <a:pt x="4884" y="2516"/>
                    <a:pt x="5010" y="2510"/>
                    <a:pt x="5135" y="2501"/>
                  </a:cubicBezTo>
                  <a:cubicBezTo>
                    <a:pt x="5176" y="2509"/>
                    <a:pt x="5217" y="2510"/>
                    <a:pt x="5260" y="2510"/>
                  </a:cubicBezTo>
                  <a:cubicBezTo>
                    <a:pt x="5315" y="2511"/>
                    <a:pt x="5369" y="2512"/>
                    <a:pt x="5423" y="2512"/>
                  </a:cubicBezTo>
                  <a:cubicBezTo>
                    <a:pt x="5581" y="2512"/>
                    <a:pt x="5738" y="2505"/>
                    <a:pt x="5893" y="2479"/>
                  </a:cubicBezTo>
                  <a:cubicBezTo>
                    <a:pt x="5938" y="2477"/>
                    <a:pt x="5984" y="2473"/>
                    <a:pt x="6030" y="2470"/>
                  </a:cubicBezTo>
                  <a:cubicBezTo>
                    <a:pt x="6073" y="2468"/>
                    <a:pt x="6116" y="2464"/>
                    <a:pt x="6157" y="2461"/>
                  </a:cubicBezTo>
                  <a:cubicBezTo>
                    <a:pt x="6187" y="2457"/>
                    <a:pt x="6217" y="2459"/>
                    <a:pt x="6247" y="2454"/>
                  </a:cubicBezTo>
                  <a:cubicBezTo>
                    <a:pt x="6284" y="2448"/>
                    <a:pt x="6317" y="2438"/>
                    <a:pt x="6351" y="2422"/>
                  </a:cubicBezTo>
                  <a:cubicBezTo>
                    <a:pt x="6381" y="2408"/>
                    <a:pt x="6405" y="2388"/>
                    <a:pt x="6423" y="2361"/>
                  </a:cubicBezTo>
                  <a:cubicBezTo>
                    <a:pt x="6431" y="2360"/>
                    <a:pt x="6440" y="2358"/>
                    <a:pt x="6448" y="2357"/>
                  </a:cubicBezTo>
                  <a:cubicBezTo>
                    <a:pt x="6522" y="2343"/>
                    <a:pt x="6582" y="2287"/>
                    <a:pt x="6597" y="2213"/>
                  </a:cubicBezTo>
                  <a:cubicBezTo>
                    <a:pt x="6606" y="2169"/>
                    <a:pt x="6604" y="2133"/>
                    <a:pt x="6591" y="2090"/>
                  </a:cubicBezTo>
                  <a:cubicBezTo>
                    <a:pt x="6572" y="2022"/>
                    <a:pt x="6510" y="1971"/>
                    <a:pt x="6442" y="1962"/>
                  </a:cubicBezTo>
                  <a:cubicBezTo>
                    <a:pt x="6412" y="1915"/>
                    <a:pt x="6369" y="1875"/>
                    <a:pt x="6324" y="1843"/>
                  </a:cubicBezTo>
                  <a:cubicBezTo>
                    <a:pt x="6361" y="1814"/>
                    <a:pt x="6392" y="1774"/>
                    <a:pt x="6414" y="1731"/>
                  </a:cubicBezTo>
                  <a:cubicBezTo>
                    <a:pt x="6443" y="1674"/>
                    <a:pt x="6445" y="1607"/>
                    <a:pt x="6427" y="1546"/>
                  </a:cubicBezTo>
                  <a:cubicBezTo>
                    <a:pt x="6404" y="1474"/>
                    <a:pt x="6344" y="1405"/>
                    <a:pt x="6283" y="1362"/>
                  </a:cubicBezTo>
                  <a:cubicBezTo>
                    <a:pt x="6272" y="1355"/>
                    <a:pt x="6261" y="1347"/>
                    <a:pt x="6251" y="1340"/>
                  </a:cubicBezTo>
                  <a:cubicBezTo>
                    <a:pt x="6246" y="1292"/>
                    <a:pt x="6232" y="1244"/>
                    <a:pt x="6209" y="1200"/>
                  </a:cubicBezTo>
                  <a:cubicBezTo>
                    <a:pt x="6166" y="1113"/>
                    <a:pt x="6084" y="1046"/>
                    <a:pt x="5992" y="1006"/>
                  </a:cubicBezTo>
                  <a:cubicBezTo>
                    <a:pt x="5985" y="985"/>
                    <a:pt x="5976" y="965"/>
                    <a:pt x="5966" y="945"/>
                  </a:cubicBezTo>
                  <a:cubicBezTo>
                    <a:pt x="5966" y="924"/>
                    <a:pt x="5964" y="903"/>
                    <a:pt x="5957" y="883"/>
                  </a:cubicBezTo>
                  <a:cubicBezTo>
                    <a:pt x="5926" y="783"/>
                    <a:pt x="5831" y="722"/>
                    <a:pt x="5734" y="695"/>
                  </a:cubicBezTo>
                  <a:cubicBezTo>
                    <a:pt x="5729" y="694"/>
                    <a:pt x="5723" y="693"/>
                    <a:pt x="5719" y="692"/>
                  </a:cubicBezTo>
                  <a:cubicBezTo>
                    <a:pt x="5726" y="668"/>
                    <a:pt x="5727" y="642"/>
                    <a:pt x="5721" y="615"/>
                  </a:cubicBezTo>
                  <a:cubicBezTo>
                    <a:pt x="5707" y="533"/>
                    <a:pt x="5633" y="465"/>
                    <a:pt x="5550" y="462"/>
                  </a:cubicBezTo>
                  <a:cubicBezTo>
                    <a:pt x="5537" y="409"/>
                    <a:pt x="5504" y="361"/>
                    <a:pt x="5464" y="324"/>
                  </a:cubicBezTo>
                  <a:cubicBezTo>
                    <a:pt x="5403" y="268"/>
                    <a:pt x="5311" y="255"/>
                    <a:pt x="5232" y="254"/>
                  </a:cubicBezTo>
                  <a:cubicBezTo>
                    <a:pt x="5205" y="254"/>
                    <a:pt x="5178" y="254"/>
                    <a:pt x="5152" y="255"/>
                  </a:cubicBezTo>
                  <a:cubicBezTo>
                    <a:pt x="5147" y="252"/>
                    <a:pt x="5141" y="249"/>
                    <a:pt x="5137" y="246"/>
                  </a:cubicBezTo>
                  <a:cubicBezTo>
                    <a:pt x="5098" y="225"/>
                    <a:pt x="5061" y="199"/>
                    <a:pt x="5019" y="184"/>
                  </a:cubicBezTo>
                  <a:cubicBezTo>
                    <a:pt x="4976" y="170"/>
                    <a:pt x="4930" y="159"/>
                    <a:pt x="4883" y="154"/>
                  </a:cubicBezTo>
                  <a:cubicBezTo>
                    <a:pt x="4839" y="151"/>
                    <a:pt x="4795" y="149"/>
                    <a:pt x="4750" y="149"/>
                  </a:cubicBezTo>
                  <a:cubicBezTo>
                    <a:pt x="4686" y="149"/>
                    <a:pt x="4622" y="152"/>
                    <a:pt x="4558" y="158"/>
                  </a:cubicBezTo>
                  <a:cubicBezTo>
                    <a:pt x="4540" y="160"/>
                    <a:pt x="4522" y="162"/>
                    <a:pt x="4502" y="165"/>
                  </a:cubicBezTo>
                  <a:cubicBezTo>
                    <a:pt x="4488" y="141"/>
                    <a:pt x="4471" y="119"/>
                    <a:pt x="4451" y="100"/>
                  </a:cubicBezTo>
                  <a:cubicBezTo>
                    <a:pt x="4379" y="34"/>
                    <a:pt x="4277" y="12"/>
                    <a:pt x="4183" y="2"/>
                  </a:cubicBezTo>
                  <a:cubicBezTo>
                    <a:pt x="4171" y="1"/>
                    <a:pt x="4159" y="1"/>
                    <a:pt x="414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39" name="Google Shape;1739;p40"/>
            <p:cNvSpPr/>
            <p:nvPr/>
          </p:nvSpPr>
          <p:spPr>
            <a:xfrm>
              <a:off x="1773075" y="921900"/>
              <a:ext cx="172750" cy="17175"/>
            </a:xfrm>
            <a:custGeom>
              <a:avLst/>
              <a:gdLst/>
              <a:ahLst/>
              <a:cxnLst/>
              <a:rect l="l" t="t" r="r" b="b"/>
              <a:pathLst>
                <a:path w="6910" h="687" extrusionOk="0">
                  <a:moveTo>
                    <a:pt x="5397" y="46"/>
                  </a:moveTo>
                  <a:cubicBezTo>
                    <a:pt x="5400" y="46"/>
                    <a:pt x="5403" y="46"/>
                    <a:pt x="5406" y="46"/>
                  </a:cubicBezTo>
                  <a:lnTo>
                    <a:pt x="5406" y="46"/>
                  </a:lnTo>
                  <a:cubicBezTo>
                    <a:pt x="5403" y="46"/>
                    <a:pt x="5400" y="46"/>
                    <a:pt x="5397" y="46"/>
                  </a:cubicBezTo>
                  <a:close/>
                  <a:moveTo>
                    <a:pt x="5379" y="627"/>
                  </a:moveTo>
                  <a:cubicBezTo>
                    <a:pt x="5387" y="628"/>
                    <a:pt x="5395" y="628"/>
                    <a:pt x="5401" y="628"/>
                  </a:cubicBezTo>
                  <a:cubicBezTo>
                    <a:pt x="5394" y="627"/>
                    <a:pt x="5386" y="627"/>
                    <a:pt x="5379" y="627"/>
                  </a:cubicBezTo>
                  <a:close/>
                  <a:moveTo>
                    <a:pt x="6542" y="1"/>
                  </a:moveTo>
                  <a:cubicBezTo>
                    <a:pt x="6404" y="1"/>
                    <a:pt x="6265" y="17"/>
                    <a:pt x="6127" y="30"/>
                  </a:cubicBezTo>
                  <a:cubicBezTo>
                    <a:pt x="6006" y="40"/>
                    <a:pt x="5885" y="42"/>
                    <a:pt x="5764" y="43"/>
                  </a:cubicBezTo>
                  <a:cubicBezTo>
                    <a:pt x="5677" y="44"/>
                    <a:pt x="5589" y="48"/>
                    <a:pt x="5502" y="48"/>
                  </a:cubicBezTo>
                  <a:cubicBezTo>
                    <a:pt x="5470" y="48"/>
                    <a:pt x="5438" y="47"/>
                    <a:pt x="5406" y="46"/>
                  </a:cubicBezTo>
                  <a:lnTo>
                    <a:pt x="5406" y="46"/>
                  </a:lnTo>
                  <a:cubicBezTo>
                    <a:pt x="5407" y="46"/>
                    <a:pt x="5407" y="46"/>
                    <a:pt x="5408" y="46"/>
                  </a:cubicBezTo>
                  <a:lnTo>
                    <a:pt x="5408" y="46"/>
                  </a:lnTo>
                  <a:cubicBezTo>
                    <a:pt x="5187" y="35"/>
                    <a:pt x="4963" y="34"/>
                    <a:pt x="4740" y="27"/>
                  </a:cubicBezTo>
                  <a:cubicBezTo>
                    <a:pt x="4722" y="27"/>
                    <a:pt x="4703" y="27"/>
                    <a:pt x="4685" y="27"/>
                  </a:cubicBezTo>
                  <a:cubicBezTo>
                    <a:pt x="4583" y="27"/>
                    <a:pt x="4483" y="32"/>
                    <a:pt x="4382" y="37"/>
                  </a:cubicBezTo>
                  <a:cubicBezTo>
                    <a:pt x="4330" y="39"/>
                    <a:pt x="4278" y="39"/>
                    <a:pt x="4226" y="39"/>
                  </a:cubicBezTo>
                  <a:cubicBezTo>
                    <a:pt x="4209" y="39"/>
                    <a:pt x="4191" y="39"/>
                    <a:pt x="4174" y="39"/>
                  </a:cubicBezTo>
                  <a:cubicBezTo>
                    <a:pt x="4139" y="39"/>
                    <a:pt x="4104" y="39"/>
                    <a:pt x="4069" y="40"/>
                  </a:cubicBezTo>
                  <a:cubicBezTo>
                    <a:pt x="3966" y="41"/>
                    <a:pt x="3863" y="47"/>
                    <a:pt x="3760" y="50"/>
                  </a:cubicBezTo>
                  <a:cubicBezTo>
                    <a:pt x="3717" y="53"/>
                    <a:pt x="3674" y="54"/>
                    <a:pt x="3630" y="54"/>
                  </a:cubicBezTo>
                  <a:cubicBezTo>
                    <a:pt x="3578" y="54"/>
                    <a:pt x="3526" y="53"/>
                    <a:pt x="3473" y="53"/>
                  </a:cubicBezTo>
                  <a:cubicBezTo>
                    <a:pt x="3435" y="52"/>
                    <a:pt x="3396" y="52"/>
                    <a:pt x="3357" y="52"/>
                  </a:cubicBezTo>
                  <a:cubicBezTo>
                    <a:pt x="3319" y="52"/>
                    <a:pt x="3280" y="52"/>
                    <a:pt x="3241" y="53"/>
                  </a:cubicBezTo>
                  <a:cubicBezTo>
                    <a:pt x="3165" y="50"/>
                    <a:pt x="3089" y="48"/>
                    <a:pt x="3012" y="48"/>
                  </a:cubicBezTo>
                  <a:cubicBezTo>
                    <a:pt x="2995" y="48"/>
                    <a:pt x="2979" y="48"/>
                    <a:pt x="2962" y="48"/>
                  </a:cubicBezTo>
                  <a:cubicBezTo>
                    <a:pt x="2918" y="49"/>
                    <a:pt x="2875" y="49"/>
                    <a:pt x="2831" y="49"/>
                  </a:cubicBezTo>
                  <a:cubicBezTo>
                    <a:pt x="2685" y="49"/>
                    <a:pt x="2540" y="46"/>
                    <a:pt x="2395" y="45"/>
                  </a:cubicBezTo>
                  <a:cubicBezTo>
                    <a:pt x="2204" y="41"/>
                    <a:pt x="2012" y="33"/>
                    <a:pt x="1821" y="31"/>
                  </a:cubicBezTo>
                  <a:cubicBezTo>
                    <a:pt x="1796" y="31"/>
                    <a:pt x="1772" y="30"/>
                    <a:pt x="1747" y="30"/>
                  </a:cubicBezTo>
                  <a:cubicBezTo>
                    <a:pt x="1462" y="30"/>
                    <a:pt x="1175" y="48"/>
                    <a:pt x="889" y="48"/>
                  </a:cubicBezTo>
                  <a:cubicBezTo>
                    <a:pt x="809" y="48"/>
                    <a:pt x="730" y="47"/>
                    <a:pt x="651" y="43"/>
                  </a:cubicBezTo>
                  <a:cubicBezTo>
                    <a:pt x="587" y="39"/>
                    <a:pt x="520" y="31"/>
                    <a:pt x="454" y="31"/>
                  </a:cubicBezTo>
                  <a:cubicBezTo>
                    <a:pt x="429" y="31"/>
                    <a:pt x="404" y="32"/>
                    <a:pt x="379" y="35"/>
                  </a:cubicBezTo>
                  <a:cubicBezTo>
                    <a:pt x="297" y="45"/>
                    <a:pt x="237" y="111"/>
                    <a:pt x="224" y="189"/>
                  </a:cubicBezTo>
                  <a:cubicBezTo>
                    <a:pt x="220" y="190"/>
                    <a:pt x="218" y="190"/>
                    <a:pt x="215" y="191"/>
                  </a:cubicBezTo>
                  <a:cubicBezTo>
                    <a:pt x="117" y="225"/>
                    <a:pt x="22" y="290"/>
                    <a:pt x="10" y="403"/>
                  </a:cubicBezTo>
                  <a:cubicBezTo>
                    <a:pt x="1" y="480"/>
                    <a:pt x="44" y="563"/>
                    <a:pt x="116" y="598"/>
                  </a:cubicBezTo>
                  <a:cubicBezTo>
                    <a:pt x="186" y="632"/>
                    <a:pt x="261" y="652"/>
                    <a:pt x="337" y="669"/>
                  </a:cubicBezTo>
                  <a:cubicBezTo>
                    <a:pt x="375" y="678"/>
                    <a:pt x="413" y="683"/>
                    <a:pt x="451" y="684"/>
                  </a:cubicBezTo>
                  <a:cubicBezTo>
                    <a:pt x="478" y="686"/>
                    <a:pt x="505" y="686"/>
                    <a:pt x="532" y="686"/>
                  </a:cubicBezTo>
                  <a:cubicBezTo>
                    <a:pt x="559" y="686"/>
                    <a:pt x="586" y="686"/>
                    <a:pt x="614" y="685"/>
                  </a:cubicBezTo>
                  <a:cubicBezTo>
                    <a:pt x="709" y="683"/>
                    <a:pt x="801" y="684"/>
                    <a:pt x="896" y="677"/>
                  </a:cubicBezTo>
                  <a:cubicBezTo>
                    <a:pt x="1084" y="663"/>
                    <a:pt x="1269" y="635"/>
                    <a:pt x="1456" y="616"/>
                  </a:cubicBezTo>
                  <a:cubicBezTo>
                    <a:pt x="1674" y="609"/>
                    <a:pt x="1891" y="612"/>
                    <a:pt x="2108" y="609"/>
                  </a:cubicBezTo>
                  <a:cubicBezTo>
                    <a:pt x="2122" y="609"/>
                    <a:pt x="2137" y="609"/>
                    <a:pt x="2151" y="609"/>
                  </a:cubicBezTo>
                  <a:cubicBezTo>
                    <a:pt x="2242" y="609"/>
                    <a:pt x="2334" y="612"/>
                    <a:pt x="2425" y="614"/>
                  </a:cubicBezTo>
                  <a:cubicBezTo>
                    <a:pt x="2440" y="614"/>
                    <a:pt x="2455" y="615"/>
                    <a:pt x="2469" y="615"/>
                  </a:cubicBezTo>
                  <a:cubicBezTo>
                    <a:pt x="2563" y="615"/>
                    <a:pt x="2657" y="609"/>
                    <a:pt x="2750" y="605"/>
                  </a:cubicBezTo>
                  <a:cubicBezTo>
                    <a:pt x="2942" y="597"/>
                    <a:pt x="3133" y="590"/>
                    <a:pt x="3325" y="589"/>
                  </a:cubicBezTo>
                  <a:cubicBezTo>
                    <a:pt x="3527" y="589"/>
                    <a:pt x="3731" y="595"/>
                    <a:pt x="3934" y="598"/>
                  </a:cubicBezTo>
                  <a:cubicBezTo>
                    <a:pt x="4334" y="605"/>
                    <a:pt x="4734" y="601"/>
                    <a:pt x="5134" y="614"/>
                  </a:cubicBezTo>
                  <a:lnTo>
                    <a:pt x="5134" y="614"/>
                  </a:lnTo>
                  <a:cubicBezTo>
                    <a:pt x="5216" y="618"/>
                    <a:pt x="5298" y="623"/>
                    <a:pt x="5379" y="627"/>
                  </a:cubicBezTo>
                  <a:lnTo>
                    <a:pt x="5379" y="627"/>
                  </a:lnTo>
                  <a:cubicBezTo>
                    <a:pt x="5379" y="627"/>
                    <a:pt x="5379" y="627"/>
                    <a:pt x="5378" y="627"/>
                  </a:cubicBezTo>
                  <a:lnTo>
                    <a:pt x="5378" y="627"/>
                  </a:lnTo>
                  <a:cubicBezTo>
                    <a:pt x="5591" y="637"/>
                    <a:pt x="5804" y="645"/>
                    <a:pt x="6017" y="645"/>
                  </a:cubicBezTo>
                  <a:cubicBezTo>
                    <a:pt x="6042" y="645"/>
                    <a:pt x="6067" y="645"/>
                    <a:pt x="6092" y="645"/>
                  </a:cubicBezTo>
                  <a:cubicBezTo>
                    <a:pt x="6201" y="644"/>
                    <a:pt x="6309" y="635"/>
                    <a:pt x="6417" y="622"/>
                  </a:cubicBezTo>
                  <a:cubicBezTo>
                    <a:pt x="6475" y="616"/>
                    <a:pt x="6531" y="608"/>
                    <a:pt x="6588" y="599"/>
                  </a:cubicBezTo>
                  <a:cubicBezTo>
                    <a:pt x="6671" y="587"/>
                    <a:pt x="6767" y="569"/>
                    <a:pt x="6831" y="512"/>
                  </a:cubicBezTo>
                  <a:cubicBezTo>
                    <a:pt x="6880" y="467"/>
                    <a:pt x="6910" y="408"/>
                    <a:pt x="6899" y="340"/>
                  </a:cubicBezTo>
                  <a:cubicBezTo>
                    <a:pt x="6890" y="281"/>
                    <a:pt x="6855" y="234"/>
                    <a:pt x="6806" y="204"/>
                  </a:cubicBezTo>
                  <a:cubicBezTo>
                    <a:pt x="6789" y="194"/>
                    <a:pt x="6773" y="189"/>
                    <a:pt x="6757" y="184"/>
                  </a:cubicBezTo>
                  <a:cubicBezTo>
                    <a:pt x="6755" y="80"/>
                    <a:pt x="6671" y="5"/>
                    <a:pt x="6569" y="1"/>
                  </a:cubicBezTo>
                  <a:cubicBezTo>
                    <a:pt x="6560" y="1"/>
                    <a:pt x="6551" y="1"/>
                    <a:pt x="654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0" name="Google Shape;1740;p40"/>
            <p:cNvSpPr/>
            <p:nvPr/>
          </p:nvSpPr>
          <p:spPr>
            <a:xfrm>
              <a:off x="1877675" y="903175"/>
              <a:ext cx="9750" cy="9250"/>
            </a:xfrm>
            <a:custGeom>
              <a:avLst/>
              <a:gdLst/>
              <a:ahLst/>
              <a:cxnLst/>
              <a:rect l="l" t="t" r="r" b="b"/>
              <a:pathLst>
                <a:path w="390" h="370" extrusionOk="0">
                  <a:moveTo>
                    <a:pt x="203" y="1"/>
                  </a:moveTo>
                  <a:cubicBezTo>
                    <a:pt x="108" y="1"/>
                    <a:pt x="22" y="65"/>
                    <a:pt x="11" y="165"/>
                  </a:cubicBezTo>
                  <a:cubicBezTo>
                    <a:pt x="1" y="262"/>
                    <a:pt x="74" y="364"/>
                    <a:pt x="174" y="369"/>
                  </a:cubicBezTo>
                  <a:cubicBezTo>
                    <a:pt x="179" y="370"/>
                    <a:pt x="183" y="370"/>
                    <a:pt x="187" y="370"/>
                  </a:cubicBezTo>
                  <a:cubicBezTo>
                    <a:pt x="283" y="370"/>
                    <a:pt x="368" y="307"/>
                    <a:pt x="379" y="206"/>
                  </a:cubicBezTo>
                  <a:cubicBezTo>
                    <a:pt x="389" y="110"/>
                    <a:pt x="316"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1" name="Google Shape;1741;p40"/>
            <p:cNvSpPr/>
            <p:nvPr/>
          </p:nvSpPr>
          <p:spPr>
            <a:xfrm>
              <a:off x="1891625" y="903525"/>
              <a:ext cx="9750" cy="9250"/>
            </a:xfrm>
            <a:custGeom>
              <a:avLst/>
              <a:gdLst/>
              <a:ahLst/>
              <a:cxnLst/>
              <a:rect l="l" t="t" r="r" b="b"/>
              <a:pathLst>
                <a:path w="390" h="370" extrusionOk="0">
                  <a:moveTo>
                    <a:pt x="203" y="1"/>
                  </a:moveTo>
                  <a:cubicBezTo>
                    <a:pt x="108" y="1"/>
                    <a:pt x="22" y="65"/>
                    <a:pt x="11" y="164"/>
                  </a:cubicBezTo>
                  <a:cubicBezTo>
                    <a:pt x="1" y="260"/>
                    <a:pt x="74" y="363"/>
                    <a:pt x="174" y="369"/>
                  </a:cubicBezTo>
                  <a:cubicBezTo>
                    <a:pt x="179" y="369"/>
                    <a:pt x="183" y="369"/>
                    <a:pt x="187" y="369"/>
                  </a:cubicBezTo>
                  <a:cubicBezTo>
                    <a:pt x="283" y="369"/>
                    <a:pt x="368" y="305"/>
                    <a:pt x="379" y="206"/>
                  </a:cubicBezTo>
                  <a:cubicBezTo>
                    <a:pt x="389" y="108"/>
                    <a:pt x="317"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2" name="Google Shape;1742;p40"/>
            <p:cNvSpPr/>
            <p:nvPr/>
          </p:nvSpPr>
          <p:spPr>
            <a:xfrm>
              <a:off x="1768913" y="866050"/>
              <a:ext cx="181200" cy="79400"/>
            </a:xfrm>
            <a:custGeom>
              <a:avLst/>
              <a:gdLst/>
              <a:ahLst/>
              <a:cxnLst/>
              <a:rect l="l" t="t" r="r" b="b"/>
              <a:pathLst>
                <a:path w="7248" h="3176" extrusionOk="0">
                  <a:moveTo>
                    <a:pt x="4471" y="383"/>
                  </a:moveTo>
                  <a:cubicBezTo>
                    <a:pt x="4471" y="383"/>
                    <a:pt x="4471" y="383"/>
                    <a:pt x="4470" y="383"/>
                  </a:cubicBezTo>
                  <a:cubicBezTo>
                    <a:pt x="4471" y="383"/>
                    <a:pt x="4471" y="383"/>
                    <a:pt x="4471" y="383"/>
                  </a:cubicBezTo>
                  <a:close/>
                  <a:moveTo>
                    <a:pt x="5818" y="760"/>
                  </a:moveTo>
                  <a:lnTo>
                    <a:pt x="5818" y="760"/>
                  </a:lnTo>
                  <a:cubicBezTo>
                    <a:pt x="5818" y="761"/>
                    <a:pt x="5819" y="761"/>
                    <a:pt x="5820" y="761"/>
                  </a:cubicBezTo>
                  <a:cubicBezTo>
                    <a:pt x="5820" y="760"/>
                    <a:pt x="5819" y="760"/>
                    <a:pt x="5818" y="760"/>
                  </a:cubicBezTo>
                  <a:close/>
                  <a:moveTo>
                    <a:pt x="4660" y="370"/>
                  </a:moveTo>
                  <a:cubicBezTo>
                    <a:pt x="4728" y="374"/>
                    <a:pt x="4793" y="378"/>
                    <a:pt x="4859" y="385"/>
                  </a:cubicBezTo>
                  <a:cubicBezTo>
                    <a:pt x="5000" y="406"/>
                    <a:pt x="5136" y="431"/>
                    <a:pt x="5273" y="464"/>
                  </a:cubicBezTo>
                  <a:cubicBezTo>
                    <a:pt x="5329" y="481"/>
                    <a:pt x="5385" y="499"/>
                    <a:pt x="5440" y="520"/>
                  </a:cubicBezTo>
                  <a:cubicBezTo>
                    <a:pt x="5465" y="531"/>
                    <a:pt x="5489" y="543"/>
                    <a:pt x="5512" y="554"/>
                  </a:cubicBezTo>
                  <a:cubicBezTo>
                    <a:pt x="5616" y="616"/>
                    <a:pt x="5715" y="686"/>
                    <a:pt x="5812" y="755"/>
                  </a:cubicBezTo>
                  <a:cubicBezTo>
                    <a:pt x="5814" y="758"/>
                    <a:pt x="5815" y="758"/>
                    <a:pt x="5816" y="759"/>
                  </a:cubicBezTo>
                  <a:cubicBezTo>
                    <a:pt x="5817" y="759"/>
                    <a:pt x="5817" y="760"/>
                    <a:pt x="5818" y="760"/>
                  </a:cubicBezTo>
                  <a:lnTo>
                    <a:pt x="5818" y="760"/>
                  </a:lnTo>
                  <a:cubicBezTo>
                    <a:pt x="5817" y="759"/>
                    <a:pt x="5817" y="759"/>
                    <a:pt x="5817" y="759"/>
                  </a:cubicBezTo>
                  <a:lnTo>
                    <a:pt x="5817" y="759"/>
                  </a:lnTo>
                  <a:cubicBezTo>
                    <a:pt x="5859" y="792"/>
                    <a:pt x="5899" y="825"/>
                    <a:pt x="5939" y="860"/>
                  </a:cubicBezTo>
                  <a:cubicBezTo>
                    <a:pt x="5940" y="862"/>
                    <a:pt x="5941" y="862"/>
                    <a:pt x="5943" y="864"/>
                  </a:cubicBezTo>
                  <a:cubicBezTo>
                    <a:pt x="5943" y="864"/>
                    <a:pt x="5944" y="865"/>
                    <a:pt x="5944" y="866"/>
                  </a:cubicBezTo>
                  <a:cubicBezTo>
                    <a:pt x="5951" y="873"/>
                    <a:pt x="5958" y="881"/>
                    <a:pt x="5965" y="886"/>
                  </a:cubicBezTo>
                  <a:cubicBezTo>
                    <a:pt x="5968" y="889"/>
                    <a:pt x="5972" y="893"/>
                    <a:pt x="5974" y="895"/>
                  </a:cubicBezTo>
                  <a:cubicBezTo>
                    <a:pt x="5976" y="897"/>
                    <a:pt x="5979" y="900"/>
                    <a:pt x="5981" y="902"/>
                  </a:cubicBezTo>
                  <a:cubicBezTo>
                    <a:pt x="5989" y="910"/>
                    <a:pt x="5998" y="919"/>
                    <a:pt x="6006" y="928"/>
                  </a:cubicBezTo>
                  <a:cubicBezTo>
                    <a:pt x="6000" y="922"/>
                    <a:pt x="5995" y="916"/>
                    <a:pt x="5989" y="911"/>
                  </a:cubicBezTo>
                  <a:lnTo>
                    <a:pt x="5989" y="911"/>
                  </a:lnTo>
                  <a:cubicBezTo>
                    <a:pt x="6069" y="992"/>
                    <a:pt x="6149" y="1073"/>
                    <a:pt x="6231" y="1153"/>
                  </a:cubicBezTo>
                  <a:cubicBezTo>
                    <a:pt x="6260" y="1183"/>
                    <a:pt x="6287" y="1213"/>
                    <a:pt x="6314" y="1246"/>
                  </a:cubicBezTo>
                  <a:cubicBezTo>
                    <a:pt x="6332" y="1271"/>
                    <a:pt x="6349" y="1297"/>
                    <a:pt x="6366" y="1325"/>
                  </a:cubicBezTo>
                  <a:cubicBezTo>
                    <a:pt x="6401" y="1387"/>
                    <a:pt x="6435" y="1448"/>
                    <a:pt x="6471" y="1509"/>
                  </a:cubicBezTo>
                  <a:cubicBezTo>
                    <a:pt x="6510" y="1574"/>
                    <a:pt x="6550" y="1637"/>
                    <a:pt x="6589" y="1700"/>
                  </a:cubicBezTo>
                  <a:cubicBezTo>
                    <a:pt x="6638" y="1793"/>
                    <a:pt x="6683" y="1889"/>
                    <a:pt x="6723" y="1987"/>
                  </a:cubicBezTo>
                  <a:cubicBezTo>
                    <a:pt x="6733" y="2011"/>
                    <a:pt x="6741" y="2035"/>
                    <a:pt x="6749" y="2060"/>
                  </a:cubicBezTo>
                  <a:cubicBezTo>
                    <a:pt x="6758" y="2099"/>
                    <a:pt x="6765" y="2139"/>
                    <a:pt x="6771" y="2180"/>
                  </a:cubicBezTo>
                  <a:lnTo>
                    <a:pt x="6770" y="2179"/>
                  </a:lnTo>
                  <a:lnTo>
                    <a:pt x="6770" y="2179"/>
                  </a:lnTo>
                  <a:cubicBezTo>
                    <a:pt x="6788" y="2323"/>
                    <a:pt x="6794" y="2470"/>
                    <a:pt x="6810" y="2614"/>
                  </a:cubicBezTo>
                  <a:cubicBezTo>
                    <a:pt x="6812" y="2637"/>
                    <a:pt x="6817" y="2658"/>
                    <a:pt x="6820" y="2680"/>
                  </a:cubicBezTo>
                  <a:cubicBezTo>
                    <a:pt x="6736" y="2687"/>
                    <a:pt x="6651" y="2694"/>
                    <a:pt x="6565" y="2701"/>
                  </a:cubicBezTo>
                  <a:cubicBezTo>
                    <a:pt x="6487" y="2706"/>
                    <a:pt x="6409" y="2707"/>
                    <a:pt x="6331" y="2717"/>
                  </a:cubicBezTo>
                  <a:cubicBezTo>
                    <a:pt x="6300" y="2720"/>
                    <a:pt x="6273" y="2731"/>
                    <a:pt x="6247" y="2747"/>
                  </a:cubicBezTo>
                  <a:cubicBezTo>
                    <a:pt x="6210" y="2751"/>
                    <a:pt x="6172" y="2754"/>
                    <a:pt x="6134" y="2758"/>
                  </a:cubicBezTo>
                  <a:cubicBezTo>
                    <a:pt x="5980" y="2769"/>
                    <a:pt x="5825" y="2782"/>
                    <a:pt x="5670" y="2786"/>
                  </a:cubicBezTo>
                  <a:cubicBezTo>
                    <a:pt x="5601" y="2786"/>
                    <a:pt x="5533" y="2786"/>
                    <a:pt x="5464" y="2785"/>
                  </a:cubicBezTo>
                  <a:cubicBezTo>
                    <a:pt x="5278" y="2782"/>
                    <a:pt x="5091" y="2771"/>
                    <a:pt x="4905" y="2769"/>
                  </a:cubicBezTo>
                  <a:cubicBezTo>
                    <a:pt x="4895" y="2769"/>
                    <a:pt x="4886" y="2769"/>
                    <a:pt x="4876" y="2769"/>
                  </a:cubicBezTo>
                  <a:cubicBezTo>
                    <a:pt x="4684" y="2769"/>
                    <a:pt x="4492" y="2780"/>
                    <a:pt x="4298" y="2785"/>
                  </a:cubicBezTo>
                  <a:cubicBezTo>
                    <a:pt x="4088" y="2792"/>
                    <a:pt x="3878" y="2792"/>
                    <a:pt x="3669" y="2795"/>
                  </a:cubicBezTo>
                  <a:cubicBezTo>
                    <a:pt x="3477" y="2799"/>
                    <a:pt x="3283" y="2805"/>
                    <a:pt x="3091" y="2806"/>
                  </a:cubicBezTo>
                  <a:cubicBezTo>
                    <a:pt x="2907" y="2805"/>
                    <a:pt x="2723" y="2803"/>
                    <a:pt x="2539" y="2798"/>
                  </a:cubicBezTo>
                  <a:cubicBezTo>
                    <a:pt x="2125" y="2785"/>
                    <a:pt x="1711" y="2758"/>
                    <a:pt x="1297" y="2747"/>
                  </a:cubicBezTo>
                  <a:cubicBezTo>
                    <a:pt x="1113" y="2742"/>
                    <a:pt x="928" y="2742"/>
                    <a:pt x="743" y="2731"/>
                  </a:cubicBezTo>
                  <a:cubicBezTo>
                    <a:pt x="651" y="2726"/>
                    <a:pt x="559" y="2721"/>
                    <a:pt x="466" y="2717"/>
                  </a:cubicBezTo>
                  <a:cubicBezTo>
                    <a:pt x="482" y="2666"/>
                    <a:pt x="498" y="2616"/>
                    <a:pt x="516" y="2566"/>
                  </a:cubicBezTo>
                  <a:cubicBezTo>
                    <a:pt x="586" y="2400"/>
                    <a:pt x="660" y="2236"/>
                    <a:pt x="748" y="2078"/>
                  </a:cubicBezTo>
                  <a:cubicBezTo>
                    <a:pt x="774" y="2038"/>
                    <a:pt x="799" y="1998"/>
                    <a:pt x="826" y="1960"/>
                  </a:cubicBezTo>
                  <a:cubicBezTo>
                    <a:pt x="857" y="1920"/>
                    <a:pt x="890" y="1882"/>
                    <a:pt x="924" y="1845"/>
                  </a:cubicBezTo>
                  <a:cubicBezTo>
                    <a:pt x="965" y="1806"/>
                    <a:pt x="1007" y="1769"/>
                    <a:pt x="1050" y="1733"/>
                  </a:cubicBezTo>
                  <a:cubicBezTo>
                    <a:pt x="1106" y="1694"/>
                    <a:pt x="1161" y="1658"/>
                    <a:pt x="1218" y="1621"/>
                  </a:cubicBezTo>
                  <a:cubicBezTo>
                    <a:pt x="1271" y="1595"/>
                    <a:pt x="1321" y="1570"/>
                    <a:pt x="1374" y="1546"/>
                  </a:cubicBezTo>
                  <a:cubicBezTo>
                    <a:pt x="1416" y="1531"/>
                    <a:pt x="1458" y="1516"/>
                    <a:pt x="1502" y="1504"/>
                  </a:cubicBezTo>
                  <a:cubicBezTo>
                    <a:pt x="1533" y="1496"/>
                    <a:pt x="1564" y="1491"/>
                    <a:pt x="1596" y="1485"/>
                  </a:cubicBezTo>
                  <a:cubicBezTo>
                    <a:pt x="1629" y="1482"/>
                    <a:pt x="1662" y="1479"/>
                    <a:pt x="1695" y="1477"/>
                  </a:cubicBezTo>
                  <a:cubicBezTo>
                    <a:pt x="1754" y="1479"/>
                    <a:pt x="1811" y="1484"/>
                    <a:pt x="1868" y="1490"/>
                  </a:cubicBezTo>
                  <a:cubicBezTo>
                    <a:pt x="1960" y="1501"/>
                    <a:pt x="2052" y="1516"/>
                    <a:pt x="2142" y="1536"/>
                  </a:cubicBezTo>
                  <a:cubicBezTo>
                    <a:pt x="2178" y="1547"/>
                    <a:pt x="2212" y="1559"/>
                    <a:pt x="2247" y="1573"/>
                  </a:cubicBezTo>
                  <a:cubicBezTo>
                    <a:pt x="2252" y="1575"/>
                    <a:pt x="2257" y="1577"/>
                    <a:pt x="2262" y="1580"/>
                  </a:cubicBezTo>
                  <a:cubicBezTo>
                    <a:pt x="2269" y="1581"/>
                    <a:pt x="2277" y="1582"/>
                    <a:pt x="2285" y="1585"/>
                  </a:cubicBezTo>
                  <a:cubicBezTo>
                    <a:pt x="2318" y="1598"/>
                    <a:pt x="2352" y="1615"/>
                    <a:pt x="2382" y="1633"/>
                  </a:cubicBezTo>
                  <a:cubicBezTo>
                    <a:pt x="2395" y="1638"/>
                    <a:pt x="2408" y="1645"/>
                    <a:pt x="2420" y="1651"/>
                  </a:cubicBezTo>
                  <a:cubicBezTo>
                    <a:pt x="2420" y="1652"/>
                    <a:pt x="2420" y="1652"/>
                    <a:pt x="2420" y="1652"/>
                  </a:cubicBezTo>
                  <a:cubicBezTo>
                    <a:pt x="2427" y="1657"/>
                    <a:pt x="2434" y="1660"/>
                    <a:pt x="2441" y="1663"/>
                  </a:cubicBezTo>
                  <a:cubicBezTo>
                    <a:pt x="2467" y="1677"/>
                    <a:pt x="2492" y="1691"/>
                    <a:pt x="2518" y="1706"/>
                  </a:cubicBezTo>
                  <a:cubicBezTo>
                    <a:pt x="2540" y="1715"/>
                    <a:pt x="2561" y="1726"/>
                    <a:pt x="2581" y="1737"/>
                  </a:cubicBezTo>
                  <a:cubicBezTo>
                    <a:pt x="2595" y="1742"/>
                    <a:pt x="2608" y="1748"/>
                    <a:pt x="2620" y="1755"/>
                  </a:cubicBezTo>
                  <a:cubicBezTo>
                    <a:pt x="2656" y="1774"/>
                    <a:pt x="2691" y="1795"/>
                    <a:pt x="2728" y="1814"/>
                  </a:cubicBezTo>
                  <a:cubicBezTo>
                    <a:pt x="2736" y="1797"/>
                    <a:pt x="2744" y="1780"/>
                    <a:pt x="2752" y="1763"/>
                  </a:cubicBezTo>
                  <a:cubicBezTo>
                    <a:pt x="2781" y="1697"/>
                    <a:pt x="2817" y="1633"/>
                    <a:pt x="2856" y="1572"/>
                  </a:cubicBezTo>
                  <a:cubicBezTo>
                    <a:pt x="2859" y="1566"/>
                    <a:pt x="2863" y="1562"/>
                    <a:pt x="2866" y="1556"/>
                  </a:cubicBezTo>
                  <a:cubicBezTo>
                    <a:pt x="2884" y="1527"/>
                    <a:pt x="2905" y="1500"/>
                    <a:pt x="2926" y="1471"/>
                  </a:cubicBezTo>
                  <a:cubicBezTo>
                    <a:pt x="2990" y="1366"/>
                    <a:pt x="3056" y="1264"/>
                    <a:pt x="3130" y="1165"/>
                  </a:cubicBezTo>
                  <a:cubicBezTo>
                    <a:pt x="3207" y="1067"/>
                    <a:pt x="3283" y="966"/>
                    <a:pt x="3368" y="874"/>
                  </a:cubicBezTo>
                  <a:cubicBezTo>
                    <a:pt x="3399" y="845"/>
                    <a:pt x="3430" y="817"/>
                    <a:pt x="3463" y="792"/>
                  </a:cubicBezTo>
                  <a:cubicBezTo>
                    <a:pt x="3541" y="734"/>
                    <a:pt x="3624" y="685"/>
                    <a:pt x="3709" y="637"/>
                  </a:cubicBezTo>
                  <a:cubicBezTo>
                    <a:pt x="3799" y="587"/>
                    <a:pt x="3890" y="543"/>
                    <a:pt x="3983" y="503"/>
                  </a:cubicBezTo>
                  <a:cubicBezTo>
                    <a:pt x="4038" y="482"/>
                    <a:pt x="4094" y="463"/>
                    <a:pt x="4151" y="444"/>
                  </a:cubicBezTo>
                  <a:cubicBezTo>
                    <a:pt x="4204" y="431"/>
                    <a:pt x="4257" y="418"/>
                    <a:pt x="4310" y="407"/>
                  </a:cubicBezTo>
                  <a:cubicBezTo>
                    <a:pt x="4364" y="395"/>
                    <a:pt x="4418" y="388"/>
                    <a:pt x="4473" y="380"/>
                  </a:cubicBezTo>
                  <a:lnTo>
                    <a:pt x="4473" y="380"/>
                  </a:lnTo>
                  <a:cubicBezTo>
                    <a:pt x="4472" y="381"/>
                    <a:pt x="4472" y="382"/>
                    <a:pt x="4471" y="383"/>
                  </a:cubicBezTo>
                  <a:lnTo>
                    <a:pt x="4471" y="383"/>
                  </a:lnTo>
                  <a:cubicBezTo>
                    <a:pt x="4535" y="376"/>
                    <a:pt x="4597" y="372"/>
                    <a:pt x="4660" y="370"/>
                  </a:cubicBezTo>
                  <a:close/>
                  <a:moveTo>
                    <a:pt x="4649" y="1"/>
                  </a:moveTo>
                  <a:cubicBezTo>
                    <a:pt x="4570" y="1"/>
                    <a:pt x="4491" y="5"/>
                    <a:pt x="4413" y="17"/>
                  </a:cubicBezTo>
                  <a:cubicBezTo>
                    <a:pt x="4214" y="44"/>
                    <a:pt x="4015" y="85"/>
                    <a:pt x="3829" y="165"/>
                  </a:cubicBezTo>
                  <a:cubicBezTo>
                    <a:pt x="3647" y="244"/>
                    <a:pt x="3474" y="340"/>
                    <a:pt x="3307" y="447"/>
                  </a:cubicBezTo>
                  <a:cubicBezTo>
                    <a:pt x="3166" y="538"/>
                    <a:pt x="3056" y="664"/>
                    <a:pt x="2951" y="796"/>
                  </a:cubicBezTo>
                  <a:cubicBezTo>
                    <a:pt x="2883" y="880"/>
                    <a:pt x="2817" y="966"/>
                    <a:pt x="2753" y="1053"/>
                  </a:cubicBezTo>
                  <a:cubicBezTo>
                    <a:pt x="2697" y="1128"/>
                    <a:pt x="2648" y="1211"/>
                    <a:pt x="2601" y="1292"/>
                  </a:cubicBezTo>
                  <a:cubicBezTo>
                    <a:pt x="2595" y="1301"/>
                    <a:pt x="2589" y="1311"/>
                    <a:pt x="2584" y="1320"/>
                  </a:cubicBezTo>
                  <a:cubicBezTo>
                    <a:pt x="2555" y="1305"/>
                    <a:pt x="2526" y="1291"/>
                    <a:pt x="2497" y="1278"/>
                  </a:cubicBezTo>
                  <a:cubicBezTo>
                    <a:pt x="2419" y="1243"/>
                    <a:pt x="2340" y="1211"/>
                    <a:pt x="2260" y="1185"/>
                  </a:cubicBezTo>
                  <a:cubicBezTo>
                    <a:pt x="2181" y="1160"/>
                    <a:pt x="2098" y="1149"/>
                    <a:pt x="2015" y="1135"/>
                  </a:cubicBezTo>
                  <a:cubicBezTo>
                    <a:pt x="1942" y="1124"/>
                    <a:pt x="1867" y="1115"/>
                    <a:pt x="1792" y="1111"/>
                  </a:cubicBezTo>
                  <a:cubicBezTo>
                    <a:pt x="1765" y="1110"/>
                    <a:pt x="1738" y="1109"/>
                    <a:pt x="1711" y="1109"/>
                  </a:cubicBezTo>
                  <a:cubicBezTo>
                    <a:pt x="1584" y="1109"/>
                    <a:pt x="1456" y="1124"/>
                    <a:pt x="1335" y="1167"/>
                  </a:cubicBezTo>
                  <a:cubicBezTo>
                    <a:pt x="1261" y="1193"/>
                    <a:pt x="1186" y="1221"/>
                    <a:pt x="1117" y="1257"/>
                  </a:cubicBezTo>
                  <a:cubicBezTo>
                    <a:pt x="1022" y="1307"/>
                    <a:pt x="935" y="1362"/>
                    <a:pt x="848" y="1423"/>
                  </a:cubicBezTo>
                  <a:cubicBezTo>
                    <a:pt x="684" y="1539"/>
                    <a:pt x="554" y="1693"/>
                    <a:pt x="448" y="1861"/>
                  </a:cubicBezTo>
                  <a:cubicBezTo>
                    <a:pt x="342" y="2028"/>
                    <a:pt x="264" y="2215"/>
                    <a:pt x="187" y="2396"/>
                  </a:cubicBezTo>
                  <a:cubicBezTo>
                    <a:pt x="152" y="2480"/>
                    <a:pt x="124" y="2564"/>
                    <a:pt x="100" y="2651"/>
                  </a:cubicBezTo>
                  <a:cubicBezTo>
                    <a:pt x="89" y="2703"/>
                    <a:pt x="78" y="2753"/>
                    <a:pt x="67" y="2805"/>
                  </a:cubicBezTo>
                  <a:cubicBezTo>
                    <a:pt x="63" y="2821"/>
                    <a:pt x="60" y="2835"/>
                    <a:pt x="57" y="2850"/>
                  </a:cubicBezTo>
                  <a:cubicBezTo>
                    <a:pt x="49" y="2882"/>
                    <a:pt x="42" y="2913"/>
                    <a:pt x="34" y="2945"/>
                  </a:cubicBezTo>
                  <a:cubicBezTo>
                    <a:pt x="27" y="2973"/>
                    <a:pt x="20" y="2999"/>
                    <a:pt x="13" y="3028"/>
                  </a:cubicBezTo>
                  <a:cubicBezTo>
                    <a:pt x="9" y="3041"/>
                    <a:pt x="5" y="3056"/>
                    <a:pt x="1" y="3071"/>
                  </a:cubicBezTo>
                  <a:lnTo>
                    <a:pt x="36" y="3071"/>
                  </a:lnTo>
                  <a:lnTo>
                    <a:pt x="143" y="3073"/>
                  </a:lnTo>
                  <a:lnTo>
                    <a:pt x="272" y="3073"/>
                  </a:lnTo>
                  <a:cubicBezTo>
                    <a:pt x="312" y="3073"/>
                    <a:pt x="352" y="3073"/>
                    <a:pt x="392" y="3072"/>
                  </a:cubicBezTo>
                  <a:cubicBezTo>
                    <a:pt x="414"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9"/>
                    <a:pt x="517" y="3089"/>
                  </a:cubicBezTo>
                  <a:cubicBezTo>
                    <a:pt x="588" y="3093"/>
                    <a:pt x="659" y="3098"/>
                    <a:pt x="730" y="3101"/>
                  </a:cubicBezTo>
                  <a:cubicBezTo>
                    <a:pt x="910" y="3106"/>
                    <a:pt x="1090" y="3111"/>
                    <a:pt x="1270" y="3116"/>
                  </a:cubicBezTo>
                  <a:cubicBezTo>
                    <a:pt x="1641" y="3126"/>
                    <a:pt x="2012" y="3151"/>
                    <a:pt x="2384" y="3163"/>
                  </a:cubicBezTo>
                  <a:cubicBezTo>
                    <a:pt x="2594" y="3169"/>
                    <a:pt x="2804" y="3174"/>
                    <a:pt x="3016" y="3175"/>
                  </a:cubicBezTo>
                  <a:cubicBezTo>
                    <a:pt x="3034" y="3175"/>
                    <a:pt x="3051" y="3175"/>
                    <a:pt x="3069" y="3175"/>
                  </a:cubicBezTo>
                  <a:cubicBezTo>
                    <a:pt x="3253" y="3175"/>
                    <a:pt x="3437" y="3170"/>
                    <a:pt x="3622" y="3166"/>
                  </a:cubicBezTo>
                  <a:cubicBezTo>
                    <a:pt x="3821" y="3163"/>
                    <a:pt x="4020" y="3163"/>
                    <a:pt x="4219" y="3158"/>
                  </a:cubicBezTo>
                  <a:cubicBezTo>
                    <a:pt x="4418" y="3151"/>
                    <a:pt x="4616" y="3142"/>
                    <a:pt x="4813" y="3138"/>
                  </a:cubicBezTo>
                  <a:cubicBezTo>
                    <a:pt x="5075" y="3140"/>
                    <a:pt x="5337" y="3157"/>
                    <a:pt x="5599" y="3157"/>
                  </a:cubicBezTo>
                  <a:cubicBezTo>
                    <a:pt x="5640" y="3157"/>
                    <a:pt x="5680" y="3157"/>
                    <a:pt x="5721" y="3156"/>
                  </a:cubicBezTo>
                  <a:cubicBezTo>
                    <a:pt x="5953" y="3149"/>
                    <a:pt x="6183" y="3124"/>
                    <a:pt x="6414" y="3102"/>
                  </a:cubicBezTo>
                  <a:cubicBezTo>
                    <a:pt x="6419" y="3105"/>
                    <a:pt x="6423" y="3111"/>
                    <a:pt x="6428" y="3114"/>
                  </a:cubicBezTo>
                  <a:cubicBezTo>
                    <a:pt x="6463" y="3112"/>
                    <a:pt x="6498" y="3110"/>
                    <a:pt x="6532" y="3108"/>
                  </a:cubicBezTo>
                  <a:cubicBezTo>
                    <a:pt x="6633" y="3101"/>
                    <a:pt x="6732" y="3096"/>
                    <a:pt x="6832" y="3092"/>
                  </a:cubicBezTo>
                  <a:cubicBezTo>
                    <a:pt x="6971" y="3085"/>
                    <a:pt x="7110" y="3078"/>
                    <a:pt x="7248" y="3074"/>
                  </a:cubicBezTo>
                  <a:cubicBezTo>
                    <a:pt x="7244" y="3044"/>
                    <a:pt x="7242" y="3013"/>
                    <a:pt x="7239" y="2982"/>
                  </a:cubicBezTo>
                  <a:cubicBezTo>
                    <a:pt x="7239" y="2981"/>
                    <a:pt x="7239" y="2980"/>
                    <a:pt x="7239" y="2977"/>
                  </a:cubicBezTo>
                  <a:cubicBezTo>
                    <a:pt x="7231" y="2941"/>
                    <a:pt x="7225" y="2904"/>
                    <a:pt x="7218" y="2867"/>
                  </a:cubicBezTo>
                  <a:cubicBezTo>
                    <a:pt x="7214" y="2840"/>
                    <a:pt x="7210" y="2813"/>
                    <a:pt x="7206" y="2784"/>
                  </a:cubicBezTo>
                  <a:cubicBezTo>
                    <a:pt x="7195" y="2723"/>
                    <a:pt x="7185" y="2663"/>
                    <a:pt x="7177" y="2603"/>
                  </a:cubicBezTo>
                  <a:cubicBezTo>
                    <a:pt x="7164" y="2508"/>
                    <a:pt x="7153" y="2412"/>
                    <a:pt x="7151" y="2316"/>
                  </a:cubicBezTo>
                  <a:cubicBezTo>
                    <a:pt x="7151" y="2307"/>
                    <a:pt x="7152" y="2298"/>
                    <a:pt x="7155" y="2288"/>
                  </a:cubicBezTo>
                  <a:cubicBezTo>
                    <a:pt x="7143" y="2141"/>
                    <a:pt x="7123" y="1996"/>
                    <a:pt x="7071" y="1858"/>
                  </a:cubicBezTo>
                  <a:cubicBezTo>
                    <a:pt x="7031" y="1754"/>
                    <a:pt x="6984" y="1650"/>
                    <a:pt x="6931" y="1554"/>
                  </a:cubicBezTo>
                  <a:cubicBezTo>
                    <a:pt x="6881" y="1464"/>
                    <a:pt x="6825" y="1380"/>
                    <a:pt x="6772" y="1293"/>
                  </a:cubicBezTo>
                  <a:cubicBezTo>
                    <a:pt x="6713" y="1187"/>
                    <a:pt x="6658" y="1077"/>
                    <a:pt x="6579" y="984"/>
                  </a:cubicBezTo>
                  <a:cubicBezTo>
                    <a:pt x="6506" y="897"/>
                    <a:pt x="6421" y="821"/>
                    <a:pt x="6339" y="741"/>
                  </a:cubicBezTo>
                  <a:cubicBezTo>
                    <a:pt x="6309" y="710"/>
                    <a:pt x="6278" y="671"/>
                    <a:pt x="6242" y="641"/>
                  </a:cubicBezTo>
                  <a:cubicBezTo>
                    <a:pt x="6240" y="640"/>
                    <a:pt x="6238" y="638"/>
                    <a:pt x="6237" y="635"/>
                  </a:cubicBezTo>
                  <a:cubicBezTo>
                    <a:pt x="6235" y="633"/>
                    <a:pt x="6232" y="632"/>
                    <a:pt x="6230" y="630"/>
                  </a:cubicBezTo>
                  <a:cubicBezTo>
                    <a:pt x="6229" y="627"/>
                    <a:pt x="6227" y="625"/>
                    <a:pt x="6226" y="624"/>
                  </a:cubicBezTo>
                  <a:cubicBezTo>
                    <a:pt x="6214" y="609"/>
                    <a:pt x="6200" y="598"/>
                    <a:pt x="6187" y="585"/>
                  </a:cubicBezTo>
                  <a:cubicBezTo>
                    <a:pt x="6108" y="517"/>
                    <a:pt x="6026" y="454"/>
                    <a:pt x="5941" y="393"/>
                  </a:cubicBezTo>
                  <a:cubicBezTo>
                    <a:pt x="5839" y="319"/>
                    <a:pt x="5731" y="242"/>
                    <a:pt x="5615" y="193"/>
                  </a:cubicBezTo>
                  <a:cubicBezTo>
                    <a:pt x="5430" y="112"/>
                    <a:pt x="5226" y="63"/>
                    <a:pt x="5026" y="35"/>
                  </a:cubicBezTo>
                  <a:cubicBezTo>
                    <a:pt x="4924" y="20"/>
                    <a:pt x="4823" y="5"/>
                    <a:pt x="4720" y="2"/>
                  </a:cubicBezTo>
                  <a:cubicBezTo>
                    <a:pt x="4696" y="1"/>
                    <a:pt x="4672" y="1"/>
                    <a:pt x="4649"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1743" name="Google Shape;1743;p40"/>
          <p:cNvGrpSpPr/>
          <p:nvPr/>
        </p:nvGrpSpPr>
        <p:grpSpPr>
          <a:xfrm>
            <a:off x="3680842" y="4210981"/>
            <a:ext cx="740145" cy="347564"/>
            <a:chOff x="8047125" y="1102275"/>
            <a:chExt cx="318000" cy="114275"/>
          </a:xfrm>
        </p:grpSpPr>
        <p:sp>
          <p:nvSpPr>
            <p:cNvPr id="1744" name="Google Shape;1744;p40"/>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5" name="Google Shape;1745;p40"/>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6" name="Google Shape;1746;p40"/>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7" name="Google Shape;1747;p40"/>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1748" name="Google Shape;1748;p40"/>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9" name="Google Shape;1749;p40"/>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0" name="Google Shape;1750;p40"/>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51" name="Google Shape;1751;p40"/>
          <p:cNvGrpSpPr/>
          <p:nvPr/>
        </p:nvGrpSpPr>
        <p:grpSpPr>
          <a:xfrm flipH="1">
            <a:off x="9590367" y="2742747"/>
            <a:ext cx="740145" cy="347564"/>
            <a:chOff x="8047125" y="1102275"/>
            <a:chExt cx="318000" cy="114275"/>
          </a:xfrm>
        </p:grpSpPr>
        <p:sp>
          <p:nvSpPr>
            <p:cNvPr id="1752" name="Google Shape;1752;p40"/>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53" name="Google Shape;1753;p40"/>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4" name="Google Shape;1754;p40"/>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5" name="Google Shape;1755;p40"/>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1756" name="Google Shape;1756;p40"/>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7" name="Google Shape;1757;p40"/>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8" name="Google Shape;1758;p40"/>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59" name="Google Shape;1759;p40"/>
          <p:cNvGrpSpPr/>
          <p:nvPr/>
        </p:nvGrpSpPr>
        <p:grpSpPr>
          <a:xfrm flipH="1">
            <a:off x="7620303" y="4780149"/>
            <a:ext cx="421743" cy="241492"/>
            <a:chOff x="1768913" y="866050"/>
            <a:chExt cx="181200" cy="79400"/>
          </a:xfrm>
        </p:grpSpPr>
        <p:sp>
          <p:nvSpPr>
            <p:cNvPr id="1760" name="Google Shape;1760;p40"/>
            <p:cNvSpPr/>
            <p:nvPr/>
          </p:nvSpPr>
          <p:spPr>
            <a:xfrm>
              <a:off x="1777200" y="873100"/>
              <a:ext cx="165175" cy="66625"/>
            </a:xfrm>
            <a:custGeom>
              <a:avLst/>
              <a:gdLst/>
              <a:ahLst/>
              <a:cxnLst/>
              <a:rect l="l" t="t" r="r" b="b"/>
              <a:pathLst>
                <a:path w="6607" h="2665" extrusionOk="0">
                  <a:moveTo>
                    <a:pt x="4916" y="1720"/>
                  </a:moveTo>
                  <a:cubicBezTo>
                    <a:pt x="4905" y="1728"/>
                    <a:pt x="4894" y="1735"/>
                    <a:pt x="4884" y="1743"/>
                  </a:cubicBezTo>
                  <a:cubicBezTo>
                    <a:pt x="4883" y="1744"/>
                    <a:pt x="4881" y="1745"/>
                    <a:pt x="4880" y="1746"/>
                  </a:cubicBezTo>
                  <a:cubicBezTo>
                    <a:pt x="4820" y="1754"/>
                    <a:pt x="4759" y="1762"/>
                    <a:pt x="4700" y="1770"/>
                  </a:cubicBezTo>
                  <a:cubicBezTo>
                    <a:pt x="4723" y="1764"/>
                    <a:pt x="4747" y="1759"/>
                    <a:pt x="4770" y="1753"/>
                  </a:cubicBezTo>
                  <a:lnTo>
                    <a:pt x="4916" y="1720"/>
                  </a:lnTo>
                  <a:close/>
                  <a:moveTo>
                    <a:pt x="4147" y="1"/>
                  </a:moveTo>
                  <a:cubicBezTo>
                    <a:pt x="4093" y="1"/>
                    <a:pt x="4036" y="11"/>
                    <a:pt x="3984" y="22"/>
                  </a:cubicBezTo>
                  <a:cubicBezTo>
                    <a:pt x="3922" y="37"/>
                    <a:pt x="3862" y="49"/>
                    <a:pt x="3802" y="71"/>
                  </a:cubicBezTo>
                  <a:cubicBezTo>
                    <a:pt x="3674" y="117"/>
                    <a:pt x="3550" y="172"/>
                    <a:pt x="3431" y="235"/>
                  </a:cubicBezTo>
                  <a:cubicBezTo>
                    <a:pt x="3304" y="301"/>
                    <a:pt x="3176" y="368"/>
                    <a:pt x="3056" y="446"/>
                  </a:cubicBezTo>
                  <a:cubicBezTo>
                    <a:pt x="3008" y="477"/>
                    <a:pt x="2957" y="506"/>
                    <a:pt x="2913" y="542"/>
                  </a:cubicBezTo>
                  <a:cubicBezTo>
                    <a:pt x="2870" y="575"/>
                    <a:pt x="2825" y="616"/>
                    <a:pt x="2797" y="662"/>
                  </a:cubicBezTo>
                  <a:cubicBezTo>
                    <a:pt x="2765" y="714"/>
                    <a:pt x="2742" y="763"/>
                    <a:pt x="2741" y="825"/>
                  </a:cubicBezTo>
                  <a:cubicBezTo>
                    <a:pt x="2740" y="859"/>
                    <a:pt x="2745" y="894"/>
                    <a:pt x="2755" y="926"/>
                  </a:cubicBezTo>
                  <a:cubicBezTo>
                    <a:pt x="2748" y="949"/>
                    <a:pt x="2744" y="972"/>
                    <a:pt x="2741" y="995"/>
                  </a:cubicBezTo>
                  <a:cubicBezTo>
                    <a:pt x="2726" y="1003"/>
                    <a:pt x="2711" y="1012"/>
                    <a:pt x="2695" y="1021"/>
                  </a:cubicBezTo>
                  <a:lnTo>
                    <a:pt x="2695" y="1021"/>
                  </a:lnTo>
                  <a:cubicBezTo>
                    <a:pt x="2698" y="1019"/>
                    <a:pt x="2701" y="1018"/>
                    <a:pt x="2704" y="1017"/>
                  </a:cubicBezTo>
                  <a:lnTo>
                    <a:pt x="2704" y="1017"/>
                  </a:lnTo>
                  <a:cubicBezTo>
                    <a:pt x="2698" y="1020"/>
                    <a:pt x="2692" y="1023"/>
                    <a:pt x="2686" y="1026"/>
                  </a:cubicBezTo>
                  <a:lnTo>
                    <a:pt x="2686" y="1026"/>
                  </a:lnTo>
                  <a:cubicBezTo>
                    <a:pt x="2689" y="1025"/>
                    <a:pt x="2692" y="1023"/>
                    <a:pt x="2695" y="1021"/>
                  </a:cubicBezTo>
                  <a:lnTo>
                    <a:pt x="2695" y="1021"/>
                  </a:lnTo>
                  <a:cubicBezTo>
                    <a:pt x="2691" y="1023"/>
                    <a:pt x="2688" y="1025"/>
                    <a:pt x="2684" y="1027"/>
                  </a:cubicBezTo>
                  <a:lnTo>
                    <a:pt x="2684" y="1027"/>
                  </a:lnTo>
                  <a:cubicBezTo>
                    <a:pt x="2685" y="1027"/>
                    <a:pt x="2685" y="1027"/>
                    <a:pt x="2686" y="1026"/>
                  </a:cubicBezTo>
                  <a:lnTo>
                    <a:pt x="2686" y="1026"/>
                  </a:lnTo>
                  <a:cubicBezTo>
                    <a:pt x="2685" y="1027"/>
                    <a:pt x="2684" y="1027"/>
                    <a:pt x="2683" y="1028"/>
                  </a:cubicBezTo>
                  <a:cubicBezTo>
                    <a:pt x="2683" y="1028"/>
                    <a:pt x="2684" y="1028"/>
                    <a:pt x="2684" y="1027"/>
                  </a:cubicBezTo>
                  <a:lnTo>
                    <a:pt x="2684" y="1027"/>
                  </a:lnTo>
                  <a:cubicBezTo>
                    <a:pt x="2622" y="1062"/>
                    <a:pt x="2562" y="1097"/>
                    <a:pt x="2521" y="1157"/>
                  </a:cubicBezTo>
                  <a:cubicBezTo>
                    <a:pt x="2495" y="1195"/>
                    <a:pt x="2486" y="1236"/>
                    <a:pt x="2481" y="1280"/>
                  </a:cubicBezTo>
                  <a:cubicBezTo>
                    <a:pt x="2366" y="1317"/>
                    <a:pt x="2251" y="1355"/>
                    <a:pt x="2136" y="1395"/>
                  </a:cubicBezTo>
                  <a:cubicBezTo>
                    <a:pt x="2109" y="1404"/>
                    <a:pt x="2083" y="1413"/>
                    <a:pt x="2055" y="1424"/>
                  </a:cubicBezTo>
                  <a:cubicBezTo>
                    <a:pt x="2046" y="1421"/>
                    <a:pt x="2037" y="1419"/>
                    <a:pt x="2028" y="1417"/>
                  </a:cubicBezTo>
                  <a:cubicBezTo>
                    <a:pt x="1969" y="1333"/>
                    <a:pt x="1896" y="1259"/>
                    <a:pt x="1804" y="1213"/>
                  </a:cubicBezTo>
                  <a:cubicBezTo>
                    <a:pt x="1716" y="1170"/>
                    <a:pt x="1625" y="1142"/>
                    <a:pt x="1526" y="1137"/>
                  </a:cubicBezTo>
                  <a:cubicBezTo>
                    <a:pt x="1510" y="1136"/>
                    <a:pt x="1495" y="1135"/>
                    <a:pt x="1479" y="1135"/>
                  </a:cubicBezTo>
                  <a:cubicBezTo>
                    <a:pt x="1389" y="1135"/>
                    <a:pt x="1295" y="1151"/>
                    <a:pt x="1210" y="1176"/>
                  </a:cubicBezTo>
                  <a:cubicBezTo>
                    <a:pt x="1094" y="1210"/>
                    <a:pt x="978" y="1259"/>
                    <a:pt x="871" y="1317"/>
                  </a:cubicBezTo>
                  <a:cubicBezTo>
                    <a:pt x="773" y="1370"/>
                    <a:pt x="678" y="1426"/>
                    <a:pt x="588" y="1491"/>
                  </a:cubicBezTo>
                  <a:cubicBezTo>
                    <a:pt x="537" y="1528"/>
                    <a:pt x="495" y="1571"/>
                    <a:pt x="460" y="1620"/>
                  </a:cubicBezTo>
                  <a:cubicBezTo>
                    <a:pt x="367" y="1705"/>
                    <a:pt x="276" y="1810"/>
                    <a:pt x="242" y="1927"/>
                  </a:cubicBezTo>
                  <a:cubicBezTo>
                    <a:pt x="196" y="1954"/>
                    <a:pt x="151" y="1983"/>
                    <a:pt x="109" y="2014"/>
                  </a:cubicBezTo>
                  <a:cubicBezTo>
                    <a:pt x="48" y="2056"/>
                    <a:pt x="16" y="2128"/>
                    <a:pt x="24" y="2197"/>
                  </a:cubicBezTo>
                  <a:cubicBezTo>
                    <a:pt x="10" y="2244"/>
                    <a:pt x="11" y="2297"/>
                    <a:pt x="31" y="2342"/>
                  </a:cubicBezTo>
                  <a:cubicBezTo>
                    <a:pt x="16" y="2366"/>
                    <a:pt x="7" y="2392"/>
                    <a:pt x="5" y="2422"/>
                  </a:cubicBezTo>
                  <a:cubicBezTo>
                    <a:pt x="0" y="2470"/>
                    <a:pt x="16" y="2518"/>
                    <a:pt x="47" y="2556"/>
                  </a:cubicBezTo>
                  <a:cubicBezTo>
                    <a:pt x="84" y="2601"/>
                    <a:pt x="126" y="2638"/>
                    <a:pt x="184" y="2653"/>
                  </a:cubicBezTo>
                  <a:cubicBezTo>
                    <a:pt x="208" y="2660"/>
                    <a:pt x="232" y="2663"/>
                    <a:pt x="256" y="2664"/>
                  </a:cubicBezTo>
                  <a:cubicBezTo>
                    <a:pt x="264" y="2665"/>
                    <a:pt x="271" y="2665"/>
                    <a:pt x="278" y="2665"/>
                  </a:cubicBezTo>
                  <a:cubicBezTo>
                    <a:pt x="299" y="2665"/>
                    <a:pt x="320" y="2664"/>
                    <a:pt x="341" y="2661"/>
                  </a:cubicBezTo>
                  <a:cubicBezTo>
                    <a:pt x="469" y="2645"/>
                    <a:pt x="597" y="2622"/>
                    <a:pt x="721" y="2584"/>
                  </a:cubicBezTo>
                  <a:cubicBezTo>
                    <a:pt x="786" y="2564"/>
                    <a:pt x="868" y="2540"/>
                    <a:pt x="945" y="2505"/>
                  </a:cubicBezTo>
                  <a:cubicBezTo>
                    <a:pt x="973" y="2535"/>
                    <a:pt x="1007" y="2559"/>
                    <a:pt x="1052" y="2575"/>
                  </a:cubicBezTo>
                  <a:cubicBezTo>
                    <a:pt x="1117" y="2598"/>
                    <a:pt x="1185" y="2599"/>
                    <a:pt x="1253" y="2599"/>
                  </a:cubicBezTo>
                  <a:cubicBezTo>
                    <a:pt x="1264" y="2599"/>
                    <a:pt x="1276" y="2599"/>
                    <a:pt x="1288" y="2599"/>
                  </a:cubicBezTo>
                  <a:cubicBezTo>
                    <a:pt x="1426" y="2605"/>
                    <a:pt x="1565" y="2607"/>
                    <a:pt x="1704" y="2607"/>
                  </a:cubicBezTo>
                  <a:cubicBezTo>
                    <a:pt x="1977" y="2607"/>
                    <a:pt x="2251" y="2598"/>
                    <a:pt x="2524" y="2590"/>
                  </a:cubicBezTo>
                  <a:cubicBezTo>
                    <a:pt x="2612" y="2588"/>
                    <a:pt x="2701" y="2583"/>
                    <a:pt x="2789" y="2579"/>
                  </a:cubicBezTo>
                  <a:cubicBezTo>
                    <a:pt x="2840" y="2576"/>
                    <a:pt x="2890" y="2574"/>
                    <a:pt x="2940" y="2571"/>
                  </a:cubicBezTo>
                  <a:cubicBezTo>
                    <a:pt x="3010" y="2567"/>
                    <a:pt x="3080" y="2560"/>
                    <a:pt x="3148" y="2557"/>
                  </a:cubicBezTo>
                  <a:cubicBezTo>
                    <a:pt x="3170" y="2556"/>
                    <a:pt x="3193" y="2555"/>
                    <a:pt x="3215" y="2553"/>
                  </a:cubicBezTo>
                  <a:cubicBezTo>
                    <a:pt x="3224" y="2557"/>
                    <a:pt x="3232" y="2559"/>
                    <a:pt x="3241" y="2561"/>
                  </a:cubicBezTo>
                  <a:cubicBezTo>
                    <a:pt x="3304" y="2575"/>
                    <a:pt x="3368" y="2590"/>
                    <a:pt x="3433" y="2596"/>
                  </a:cubicBezTo>
                  <a:cubicBezTo>
                    <a:pt x="3487" y="2599"/>
                    <a:pt x="3541" y="2601"/>
                    <a:pt x="3595" y="2601"/>
                  </a:cubicBezTo>
                  <a:cubicBezTo>
                    <a:pt x="3646" y="2601"/>
                    <a:pt x="3696" y="2601"/>
                    <a:pt x="3748" y="2599"/>
                  </a:cubicBezTo>
                  <a:cubicBezTo>
                    <a:pt x="3852" y="2596"/>
                    <a:pt x="3956" y="2592"/>
                    <a:pt x="4060" y="2588"/>
                  </a:cubicBezTo>
                  <a:cubicBezTo>
                    <a:pt x="4135" y="2585"/>
                    <a:pt x="4211" y="2576"/>
                    <a:pt x="4285" y="2569"/>
                  </a:cubicBezTo>
                  <a:cubicBezTo>
                    <a:pt x="4366" y="2564"/>
                    <a:pt x="4447" y="2558"/>
                    <a:pt x="4529" y="2549"/>
                  </a:cubicBezTo>
                  <a:cubicBezTo>
                    <a:pt x="4605" y="2539"/>
                    <a:pt x="4682" y="2531"/>
                    <a:pt x="4758" y="2521"/>
                  </a:cubicBezTo>
                  <a:cubicBezTo>
                    <a:pt x="4884" y="2516"/>
                    <a:pt x="5010" y="2510"/>
                    <a:pt x="5135" y="2501"/>
                  </a:cubicBezTo>
                  <a:cubicBezTo>
                    <a:pt x="5176" y="2509"/>
                    <a:pt x="5217" y="2510"/>
                    <a:pt x="5260" y="2510"/>
                  </a:cubicBezTo>
                  <a:cubicBezTo>
                    <a:pt x="5315" y="2511"/>
                    <a:pt x="5369" y="2512"/>
                    <a:pt x="5423" y="2512"/>
                  </a:cubicBezTo>
                  <a:cubicBezTo>
                    <a:pt x="5581" y="2512"/>
                    <a:pt x="5738" y="2505"/>
                    <a:pt x="5893" y="2479"/>
                  </a:cubicBezTo>
                  <a:cubicBezTo>
                    <a:pt x="5938" y="2477"/>
                    <a:pt x="5984" y="2473"/>
                    <a:pt x="6030" y="2470"/>
                  </a:cubicBezTo>
                  <a:cubicBezTo>
                    <a:pt x="6073" y="2468"/>
                    <a:pt x="6116" y="2464"/>
                    <a:pt x="6157" y="2461"/>
                  </a:cubicBezTo>
                  <a:cubicBezTo>
                    <a:pt x="6187" y="2457"/>
                    <a:pt x="6217" y="2459"/>
                    <a:pt x="6247" y="2454"/>
                  </a:cubicBezTo>
                  <a:cubicBezTo>
                    <a:pt x="6284" y="2448"/>
                    <a:pt x="6317" y="2438"/>
                    <a:pt x="6351" y="2422"/>
                  </a:cubicBezTo>
                  <a:cubicBezTo>
                    <a:pt x="6381" y="2408"/>
                    <a:pt x="6405" y="2388"/>
                    <a:pt x="6423" y="2361"/>
                  </a:cubicBezTo>
                  <a:cubicBezTo>
                    <a:pt x="6431" y="2360"/>
                    <a:pt x="6440" y="2358"/>
                    <a:pt x="6448" y="2357"/>
                  </a:cubicBezTo>
                  <a:cubicBezTo>
                    <a:pt x="6522" y="2343"/>
                    <a:pt x="6582" y="2287"/>
                    <a:pt x="6597" y="2213"/>
                  </a:cubicBezTo>
                  <a:cubicBezTo>
                    <a:pt x="6606" y="2169"/>
                    <a:pt x="6604" y="2133"/>
                    <a:pt x="6591" y="2090"/>
                  </a:cubicBezTo>
                  <a:cubicBezTo>
                    <a:pt x="6572" y="2022"/>
                    <a:pt x="6510" y="1971"/>
                    <a:pt x="6442" y="1962"/>
                  </a:cubicBezTo>
                  <a:cubicBezTo>
                    <a:pt x="6412" y="1915"/>
                    <a:pt x="6369" y="1875"/>
                    <a:pt x="6324" y="1843"/>
                  </a:cubicBezTo>
                  <a:cubicBezTo>
                    <a:pt x="6361" y="1814"/>
                    <a:pt x="6392" y="1774"/>
                    <a:pt x="6414" y="1731"/>
                  </a:cubicBezTo>
                  <a:cubicBezTo>
                    <a:pt x="6443" y="1674"/>
                    <a:pt x="6445" y="1607"/>
                    <a:pt x="6427" y="1546"/>
                  </a:cubicBezTo>
                  <a:cubicBezTo>
                    <a:pt x="6404" y="1474"/>
                    <a:pt x="6344" y="1405"/>
                    <a:pt x="6283" y="1362"/>
                  </a:cubicBezTo>
                  <a:cubicBezTo>
                    <a:pt x="6272" y="1355"/>
                    <a:pt x="6261" y="1347"/>
                    <a:pt x="6251" y="1340"/>
                  </a:cubicBezTo>
                  <a:cubicBezTo>
                    <a:pt x="6246" y="1292"/>
                    <a:pt x="6232" y="1244"/>
                    <a:pt x="6209" y="1200"/>
                  </a:cubicBezTo>
                  <a:cubicBezTo>
                    <a:pt x="6166" y="1113"/>
                    <a:pt x="6084" y="1046"/>
                    <a:pt x="5992" y="1006"/>
                  </a:cubicBezTo>
                  <a:cubicBezTo>
                    <a:pt x="5985" y="985"/>
                    <a:pt x="5976" y="965"/>
                    <a:pt x="5966" y="945"/>
                  </a:cubicBezTo>
                  <a:cubicBezTo>
                    <a:pt x="5966" y="924"/>
                    <a:pt x="5964" y="903"/>
                    <a:pt x="5957" y="883"/>
                  </a:cubicBezTo>
                  <a:cubicBezTo>
                    <a:pt x="5926" y="783"/>
                    <a:pt x="5831" y="722"/>
                    <a:pt x="5734" y="695"/>
                  </a:cubicBezTo>
                  <a:cubicBezTo>
                    <a:pt x="5729" y="694"/>
                    <a:pt x="5723" y="693"/>
                    <a:pt x="5719" y="692"/>
                  </a:cubicBezTo>
                  <a:cubicBezTo>
                    <a:pt x="5726" y="668"/>
                    <a:pt x="5727" y="642"/>
                    <a:pt x="5721" y="615"/>
                  </a:cubicBezTo>
                  <a:cubicBezTo>
                    <a:pt x="5707" y="533"/>
                    <a:pt x="5633" y="465"/>
                    <a:pt x="5550" y="462"/>
                  </a:cubicBezTo>
                  <a:cubicBezTo>
                    <a:pt x="5537" y="409"/>
                    <a:pt x="5504" y="361"/>
                    <a:pt x="5464" y="324"/>
                  </a:cubicBezTo>
                  <a:cubicBezTo>
                    <a:pt x="5403" y="268"/>
                    <a:pt x="5311" y="255"/>
                    <a:pt x="5232" y="254"/>
                  </a:cubicBezTo>
                  <a:cubicBezTo>
                    <a:pt x="5205" y="254"/>
                    <a:pt x="5178" y="254"/>
                    <a:pt x="5152" y="255"/>
                  </a:cubicBezTo>
                  <a:cubicBezTo>
                    <a:pt x="5147" y="252"/>
                    <a:pt x="5141" y="249"/>
                    <a:pt x="5137" y="246"/>
                  </a:cubicBezTo>
                  <a:cubicBezTo>
                    <a:pt x="5098" y="225"/>
                    <a:pt x="5061" y="199"/>
                    <a:pt x="5019" y="184"/>
                  </a:cubicBezTo>
                  <a:cubicBezTo>
                    <a:pt x="4976" y="170"/>
                    <a:pt x="4930" y="159"/>
                    <a:pt x="4883" y="154"/>
                  </a:cubicBezTo>
                  <a:cubicBezTo>
                    <a:pt x="4839" y="151"/>
                    <a:pt x="4795" y="149"/>
                    <a:pt x="4750" y="149"/>
                  </a:cubicBezTo>
                  <a:cubicBezTo>
                    <a:pt x="4686" y="149"/>
                    <a:pt x="4622" y="152"/>
                    <a:pt x="4558" y="158"/>
                  </a:cubicBezTo>
                  <a:cubicBezTo>
                    <a:pt x="4540" y="160"/>
                    <a:pt x="4522" y="162"/>
                    <a:pt x="4502" y="165"/>
                  </a:cubicBezTo>
                  <a:cubicBezTo>
                    <a:pt x="4488" y="141"/>
                    <a:pt x="4471" y="119"/>
                    <a:pt x="4451" y="100"/>
                  </a:cubicBezTo>
                  <a:cubicBezTo>
                    <a:pt x="4379" y="34"/>
                    <a:pt x="4277" y="12"/>
                    <a:pt x="4183" y="2"/>
                  </a:cubicBezTo>
                  <a:cubicBezTo>
                    <a:pt x="4171" y="1"/>
                    <a:pt x="4159" y="1"/>
                    <a:pt x="414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1" name="Google Shape;1761;p40"/>
            <p:cNvSpPr/>
            <p:nvPr/>
          </p:nvSpPr>
          <p:spPr>
            <a:xfrm>
              <a:off x="1773075" y="921900"/>
              <a:ext cx="172750" cy="17175"/>
            </a:xfrm>
            <a:custGeom>
              <a:avLst/>
              <a:gdLst/>
              <a:ahLst/>
              <a:cxnLst/>
              <a:rect l="l" t="t" r="r" b="b"/>
              <a:pathLst>
                <a:path w="6910" h="687" extrusionOk="0">
                  <a:moveTo>
                    <a:pt x="5397" y="46"/>
                  </a:moveTo>
                  <a:cubicBezTo>
                    <a:pt x="5400" y="46"/>
                    <a:pt x="5403" y="46"/>
                    <a:pt x="5406" y="46"/>
                  </a:cubicBezTo>
                  <a:lnTo>
                    <a:pt x="5406" y="46"/>
                  </a:lnTo>
                  <a:cubicBezTo>
                    <a:pt x="5403" y="46"/>
                    <a:pt x="5400" y="46"/>
                    <a:pt x="5397" y="46"/>
                  </a:cubicBezTo>
                  <a:close/>
                  <a:moveTo>
                    <a:pt x="5379" y="627"/>
                  </a:moveTo>
                  <a:cubicBezTo>
                    <a:pt x="5387" y="628"/>
                    <a:pt x="5395" y="628"/>
                    <a:pt x="5401" y="628"/>
                  </a:cubicBezTo>
                  <a:cubicBezTo>
                    <a:pt x="5394" y="627"/>
                    <a:pt x="5386" y="627"/>
                    <a:pt x="5379" y="627"/>
                  </a:cubicBezTo>
                  <a:close/>
                  <a:moveTo>
                    <a:pt x="6542" y="1"/>
                  </a:moveTo>
                  <a:cubicBezTo>
                    <a:pt x="6404" y="1"/>
                    <a:pt x="6265" y="17"/>
                    <a:pt x="6127" y="30"/>
                  </a:cubicBezTo>
                  <a:cubicBezTo>
                    <a:pt x="6006" y="40"/>
                    <a:pt x="5885" y="42"/>
                    <a:pt x="5764" y="43"/>
                  </a:cubicBezTo>
                  <a:cubicBezTo>
                    <a:pt x="5677" y="44"/>
                    <a:pt x="5589" y="48"/>
                    <a:pt x="5502" y="48"/>
                  </a:cubicBezTo>
                  <a:cubicBezTo>
                    <a:pt x="5470" y="48"/>
                    <a:pt x="5438" y="47"/>
                    <a:pt x="5406" y="46"/>
                  </a:cubicBezTo>
                  <a:lnTo>
                    <a:pt x="5406" y="46"/>
                  </a:lnTo>
                  <a:cubicBezTo>
                    <a:pt x="5407" y="46"/>
                    <a:pt x="5407" y="46"/>
                    <a:pt x="5408" y="46"/>
                  </a:cubicBezTo>
                  <a:lnTo>
                    <a:pt x="5408" y="46"/>
                  </a:lnTo>
                  <a:cubicBezTo>
                    <a:pt x="5187" y="35"/>
                    <a:pt x="4963" y="34"/>
                    <a:pt x="4740" y="27"/>
                  </a:cubicBezTo>
                  <a:cubicBezTo>
                    <a:pt x="4722" y="27"/>
                    <a:pt x="4703" y="27"/>
                    <a:pt x="4685" y="27"/>
                  </a:cubicBezTo>
                  <a:cubicBezTo>
                    <a:pt x="4583" y="27"/>
                    <a:pt x="4483" y="32"/>
                    <a:pt x="4382" y="37"/>
                  </a:cubicBezTo>
                  <a:cubicBezTo>
                    <a:pt x="4330" y="39"/>
                    <a:pt x="4278" y="39"/>
                    <a:pt x="4226" y="39"/>
                  </a:cubicBezTo>
                  <a:cubicBezTo>
                    <a:pt x="4209" y="39"/>
                    <a:pt x="4191" y="39"/>
                    <a:pt x="4174" y="39"/>
                  </a:cubicBezTo>
                  <a:cubicBezTo>
                    <a:pt x="4139" y="39"/>
                    <a:pt x="4104" y="39"/>
                    <a:pt x="4069" y="40"/>
                  </a:cubicBezTo>
                  <a:cubicBezTo>
                    <a:pt x="3966" y="41"/>
                    <a:pt x="3863" y="47"/>
                    <a:pt x="3760" y="50"/>
                  </a:cubicBezTo>
                  <a:cubicBezTo>
                    <a:pt x="3717" y="53"/>
                    <a:pt x="3674" y="54"/>
                    <a:pt x="3630" y="54"/>
                  </a:cubicBezTo>
                  <a:cubicBezTo>
                    <a:pt x="3578" y="54"/>
                    <a:pt x="3526" y="53"/>
                    <a:pt x="3473" y="53"/>
                  </a:cubicBezTo>
                  <a:cubicBezTo>
                    <a:pt x="3435" y="52"/>
                    <a:pt x="3396" y="52"/>
                    <a:pt x="3357" y="52"/>
                  </a:cubicBezTo>
                  <a:cubicBezTo>
                    <a:pt x="3319" y="52"/>
                    <a:pt x="3280" y="52"/>
                    <a:pt x="3241" y="53"/>
                  </a:cubicBezTo>
                  <a:cubicBezTo>
                    <a:pt x="3165" y="50"/>
                    <a:pt x="3089" y="48"/>
                    <a:pt x="3012" y="48"/>
                  </a:cubicBezTo>
                  <a:cubicBezTo>
                    <a:pt x="2995" y="48"/>
                    <a:pt x="2979" y="48"/>
                    <a:pt x="2962" y="48"/>
                  </a:cubicBezTo>
                  <a:cubicBezTo>
                    <a:pt x="2918" y="49"/>
                    <a:pt x="2875" y="49"/>
                    <a:pt x="2831" y="49"/>
                  </a:cubicBezTo>
                  <a:cubicBezTo>
                    <a:pt x="2685" y="49"/>
                    <a:pt x="2540" y="46"/>
                    <a:pt x="2395" y="45"/>
                  </a:cubicBezTo>
                  <a:cubicBezTo>
                    <a:pt x="2204" y="41"/>
                    <a:pt x="2012" y="33"/>
                    <a:pt x="1821" y="31"/>
                  </a:cubicBezTo>
                  <a:cubicBezTo>
                    <a:pt x="1796" y="31"/>
                    <a:pt x="1772" y="30"/>
                    <a:pt x="1747" y="30"/>
                  </a:cubicBezTo>
                  <a:cubicBezTo>
                    <a:pt x="1462" y="30"/>
                    <a:pt x="1175" y="48"/>
                    <a:pt x="889" y="48"/>
                  </a:cubicBezTo>
                  <a:cubicBezTo>
                    <a:pt x="809" y="48"/>
                    <a:pt x="730" y="47"/>
                    <a:pt x="651" y="43"/>
                  </a:cubicBezTo>
                  <a:cubicBezTo>
                    <a:pt x="587" y="39"/>
                    <a:pt x="520" y="31"/>
                    <a:pt x="454" y="31"/>
                  </a:cubicBezTo>
                  <a:cubicBezTo>
                    <a:pt x="429" y="31"/>
                    <a:pt x="404" y="32"/>
                    <a:pt x="379" y="35"/>
                  </a:cubicBezTo>
                  <a:cubicBezTo>
                    <a:pt x="297" y="45"/>
                    <a:pt x="237" y="111"/>
                    <a:pt x="224" y="189"/>
                  </a:cubicBezTo>
                  <a:cubicBezTo>
                    <a:pt x="220" y="190"/>
                    <a:pt x="218" y="190"/>
                    <a:pt x="215" y="191"/>
                  </a:cubicBezTo>
                  <a:cubicBezTo>
                    <a:pt x="117" y="225"/>
                    <a:pt x="22" y="290"/>
                    <a:pt x="10" y="403"/>
                  </a:cubicBezTo>
                  <a:cubicBezTo>
                    <a:pt x="1" y="480"/>
                    <a:pt x="44" y="563"/>
                    <a:pt x="116" y="598"/>
                  </a:cubicBezTo>
                  <a:cubicBezTo>
                    <a:pt x="186" y="632"/>
                    <a:pt x="261" y="652"/>
                    <a:pt x="337" y="669"/>
                  </a:cubicBezTo>
                  <a:cubicBezTo>
                    <a:pt x="375" y="678"/>
                    <a:pt x="413" y="683"/>
                    <a:pt x="451" y="684"/>
                  </a:cubicBezTo>
                  <a:cubicBezTo>
                    <a:pt x="478" y="686"/>
                    <a:pt x="505" y="686"/>
                    <a:pt x="532" y="686"/>
                  </a:cubicBezTo>
                  <a:cubicBezTo>
                    <a:pt x="559" y="686"/>
                    <a:pt x="586" y="686"/>
                    <a:pt x="614" y="685"/>
                  </a:cubicBezTo>
                  <a:cubicBezTo>
                    <a:pt x="709" y="683"/>
                    <a:pt x="801" y="684"/>
                    <a:pt x="896" y="677"/>
                  </a:cubicBezTo>
                  <a:cubicBezTo>
                    <a:pt x="1084" y="663"/>
                    <a:pt x="1269" y="635"/>
                    <a:pt x="1456" y="616"/>
                  </a:cubicBezTo>
                  <a:cubicBezTo>
                    <a:pt x="1674" y="609"/>
                    <a:pt x="1891" y="612"/>
                    <a:pt x="2108" y="609"/>
                  </a:cubicBezTo>
                  <a:cubicBezTo>
                    <a:pt x="2122" y="609"/>
                    <a:pt x="2137" y="609"/>
                    <a:pt x="2151" y="609"/>
                  </a:cubicBezTo>
                  <a:cubicBezTo>
                    <a:pt x="2242" y="609"/>
                    <a:pt x="2334" y="612"/>
                    <a:pt x="2425" y="614"/>
                  </a:cubicBezTo>
                  <a:cubicBezTo>
                    <a:pt x="2440" y="614"/>
                    <a:pt x="2455" y="615"/>
                    <a:pt x="2469" y="615"/>
                  </a:cubicBezTo>
                  <a:cubicBezTo>
                    <a:pt x="2563" y="615"/>
                    <a:pt x="2657" y="609"/>
                    <a:pt x="2750" y="605"/>
                  </a:cubicBezTo>
                  <a:cubicBezTo>
                    <a:pt x="2942" y="597"/>
                    <a:pt x="3133" y="590"/>
                    <a:pt x="3325" y="589"/>
                  </a:cubicBezTo>
                  <a:cubicBezTo>
                    <a:pt x="3527" y="589"/>
                    <a:pt x="3731" y="595"/>
                    <a:pt x="3934" y="598"/>
                  </a:cubicBezTo>
                  <a:cubicBezTo>
                    <a:pt x="4334" y="605"/>
                    <a:pt x="4734" y="601"/>
                    <a:pt x="5134" y="614"/>
                  </a:cubicBezTo>
                  <a:lnTo>
                    <a:pt x="5134" y="614"/>
                  </a:lnTo>
                  <a:cubicBezTo>
                    <a:pt x="5216" y="618"/>
                    <a:pt x="5298" y="623"/>
                    <a:pt x="5379" y="627"/>
                  </a:cubicBezTo>
                  <a:lnTo>
                    <a:pt x="5379" y="627"/>
                  </a:lnTo>
                  <a:cubicBezTo>
                    <a:pt x="5379" y="627"/>
                    <a:pt x="5379" y="627"/>
                    <a:pt x="5378" y="627"/>
                  </a:cubicBezTo>
                  <a:lnTo>
                    <a:pt x="5378" y="627"/>
                  </a:lnTo>
                  <a:cubicBezTo>
                    <a:pt x="5591" y="637"/>
                    <a:pt x="5804" y="645"/>
                    <a:pt x="6017" y="645"/>
                  </a:cubicBezTo>
                  <a:cubicBezTo>
                    <a:pt x="6042" y="645"/>
                    <a:pt x="6067" y="645"/>
                    <a:pt x="6092" y="645"/>
                  </a:cubicBezTo>
                  <a:cubicBezTo>
                    <a:pt x="6201" y="644"/>
                    <a:pt x="6309" y="635"/>
                    <a:pt x="6417" y="622"/>
                  </a:cubicBezTo>
                  <a:cubicBezTo>
                    <a:pt x="6475" y="616"/>
                    <a:pt x="6531" y="608"/>
                    <a:pt x="6588" y="599"/>
                  </a:cubicBezTo>
                  <a:cubicBezTo>
                    <a:pt x="6671" y="587"/>
                    <a:pt x="6767" y="569"/>
                    <a:pt x="6831" y="512"/>
                  </a:cubicBezTo>
                  <a:cubicBezTo>
                    <a:pt x="6880" y="467"/>
                    <a:pt x="6910" y="408"/>
                    <a:pt x="6899" y="340"/>
                  </a:cubicBezTo>
                  <a:cubicBezTo>
                    <a:pt x="6890" y="281"/>
                    <a:pt x="6855" y="234"/>
                    <a:pt x="6806" y="204"/>
                  </a:cubicBezTo>
                  <a:cubicBezTo>
                    <a:pt x="6789" y="194"/>
                    <a:pt x="6773" y="189"/>
                    <a:pt x="6757" y="184"/>
                  </a:cubicBezTo>
                  <a:cubicBezTo>
                    <a:pt x="6755" y="80"/>
                    <a:pt x="6671" y="5"/>
                    <a:pt x="6569" y="1"/>
                  </a:cubicBezTo>
                  <a:cubicBezTo>
                    <a:pt x="6560" y="1"/>
                    <a:pt x="6551" y="1"/>
                    <a:pt x="654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2" name="Google Shape;1762;p40"/>
            <p:cNvSpPr/>
            <p:nvPr/>
          </p:nvSpPr>
          <p:spPr>
            <a:xfrm>
              <a:off x="1877675" y="903175"/>
              <a:ext cx="9750" cy="9250"/>
            </a:xfrm>
            <a:custGeom>
              <a:avLst/>
              <a:gdLst/>
              <a:ahLst/>
              <a:cxnLst/>
              <a:rect l="l" t="t" r="r" b="b"/>
              <a:pathLst>
                <a:path w="390" h="370" extrusionOk="0">
                  <a:moveTo>
                    <a:pt x="203" y="1"/>
                  </a:moveTo>
                  <a:cubicBezTo>
                    <a:pt x="108" y="1"/>
                    <a:pt x="22" y="65"/>
                    <a:pt x="11" y="165"/>
                  </a:cubicBezTo>
                  <a:cubicBezTo>
                    <a:pt x="1" y="262"/>
                    <a:pt x="74" y="364"/>
                    <a:pt x="174" y="369"/>
                  </a:cubicBezTo>
                  <a:cubicBezTo>
                    <a:pt x="179" y="370"/>
                    <a:pt x="183" y="370"/>
                    <a:pt x="187" y="370"/>
                  </a:cubicBezTo>
                  <a:cubicBezTo>
                    <a:pt x="283" y="370"/>
                    <a:pt x="368" y="307"/>
                    <a:pt x="379" y="206"/>
                  </a:cubicBezTo>
                  <a:cubicBezTo>
                    <a:pt x="389" y="110"/>
                    <a:pt x="316"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3" name="Google Shape;1763;p40"/>
            <p:cNvSpPr/>
            <p:nvPr/>
          </p:nvSpPr>
          <p:spPr>
            <a:xfrm>
              <a:off x="1891625" y="903525"/>
              <a:ext cx="9750" cy="9250"/>
            </a:xfrm>
            <a:custGeom>
              <a:avLst/>
              <a:gdLst/>
              <a:ahLst/>
              <a:cxnLst/>
              <a:rect l="l" t="t" r="r" b="b"/>
              <a:pathLst>
                <a:path w="390" h="370" extrusionOk="0">
                  <a:moveTo>
                    <a:pt x="203" y="1"/>
                  </a:moveTo>
                  <a:cubicBezTo>
                    <a:pt x="108" y="1"/>
                    <a:pt x="22" y="65"/>
                    <a:pt x="11" y="164"/>
                  </a:cubicBezTo>
                  <a:cubicBezTo>
                    <a:pt x="1" y="260"/>
                    <a:pt x="74" y="363"/>
                    <a:pt x="174" y="369"/>
                  </a:cubicBezTo>
                  <a:cubicBezTo>
                    <a:pt x="179" y="369"/>
                    <a:pt x="183" y="369"/>
                    <a:pt x="187" y="369"/>
                  </a:cubicBezTo>
                  <a:cubicBezTo>
                    <a:pt x="283" y="369"/>
                    <a:pt x="368" y="305"/>
                    <a:pt x="379" y="206"/>
                  </a:cubicBezTo>
                  <a:cubicBezTo>
                    <a:pt x="389" y="108"/>
                    <a:pt x="317"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4" name="Google Shape;1764;p40"/>
            <p:cNvSpPr/>
            <p:nvPr/>
          </p:nvSpPr>
          <p:spPr>
            <a:xfrm>
              <a:off x="1768913" y="866050"/>
              <a:ext cx="181200" cy="79400"/>
            </a:xfrm>
            <a:custGeom>
              <a:avLst/>
              <a:gdLst/>
              <a:ahLst/>
              <a:cxnLst/>
              <a:rect l="l" t="t" r="r" b="b"/>
              <a:pathLst>
                <a:path w="7248" h="3176" extrusionOk="0">
                  <a:moveTo>
                    <a:pt x="4471" y="383"/>
                  </a:moveTo>
                  <a:cubicBezTo>
                    <a:pt x="4471" y="383"/>
                    <a:pt x="4471" y="383"/>
                    <a:pt x="4470" y="383"/>
                  </a:cubicBezTo>
                  <a:cubicBezTo>
                    <a:pt x="4471" y="383"/>
                    <a:pt x="4471" y="383"/>
                    <a:pt x="4471" y="383"/>
                  </a:cubicBezTo>
                  <a:close/>
                  <a:moveTo>
                    <a:pt x="5818" y="760"/>
                  </a:moveTo>
                  <a:lnTo>
                    <a:pt x="5818" y="760"/>
                  </a:lnTo>
                  <a:cubicBezTo>
                    <a:pt x="5818" y="761"/>
                    <a:pt x="5819" y="761"/>
                    <a:pt x="5820" y="761"/>
                  </a:cubicBezTo>
                  <a:cubicBezTo>
                    <a:pt x="5820" y="760"/>
                    <a:pt x="5819" y="760"/>
                    <a:pt x="5818" y="760"/>
                  </a:cubicBezTo>
                  <a:close/>
                  <a:moveTo>
                    <a:pt x="4660" y="370"/>
                  </a:moveTo>
                  <a:cubicBezTo>
                    <a:pt x="4728" y="374"/>
                    <a:pt x="4793" y="378"/>
                    <a:pt x="4859" y="385"/>
                  </a:cubicBezTo>
                  <a:cubicBezTo>
                    <a:pt x="5000" y="406"/>
                    <a:pt x="5136" y="431"/>
                    <a:pt x="5273" y="464"/>
                  </a:cubicBezTo>
                  <a:cubicBezTo>
                    <a:pt x="5329" y="481"/>
                    <a:pt x="5385" y="499"/>
                    <a:pt x="5440" y="520"/>
                  </a:cubicBezTo>
                  <a:cubicBezTo>
                    <a:pt x="5465" y="531"/>
                    <a:pt x="5489" y="543"/>
                    <a:pt x="5512" y="554"/>
                  </a:cubicBezTo>
                  <a:cubicBezTo>
                    <a:pt x="5616" y="616"/>
                    <a:pt x="5715" y="686"/>
                    <a:pt x="5812" y="755"/>
                  </a:cubicBezTo>
                  <a:cubicBezTo>
                    <a:pt x="5814" y="758"/>
                    <a:pt x="5815" y="758"/>
                    <a:pt x="5816" y="759"/>
                  </a:cubicBezTo>
                  <a:cubicBezTo>
                    <a:pt x="5817" y="759"/>
                    <a:pt x="5817" y="760"/>
                    <a:pt x="5818" y="760"/>
                  </a:cubicBezTo>
                  <a:lnTo>
                    <a:pt x="5818" y="760"/>
                  </a:lnTo>
                  <a:cubicBezTo>
                    <a:pt x="5817" y="759"/>
                    <a:pt x="5817" y="759"/>
                    <a:pt x="5817" y="759"/>
                  </a:cubicBezTo>
                  <a:lnTo>
                    <a:pt x="5817" y="759"/>
                  </a:lnTo>
                  <a:cubicBezTo>
                    <a:pt x="5859" y="792"/>
                    <a:pt x="5899" y="825"/>
                    <a:pt x="5939" y="860"/>
                  </a:cubicBezTo>
                  <a:cubicBezTo>
                    <a:pt x="5940" y="862"/>
                    <a:pt x="5941" y="862"/>
                    <a:pt x="5943" y="864"/>
                  </a:cubicBezTo>
                  <a:cubicBezTo>
                    <a:pt x="5943" y="864"/>
                    <a:pt x="5944" y="865"/>
                    <a:pt x="5944" y="866"/>
                  </a:cubicBezTo>
                  <a:cubicBezTo>
                    <a:pt x="5951" y="873"/>
                    <a:pt x="5958" y="881"/>
                    <a:pt x="5965" y="886"/>
                  </a:cubicBezTo>
                  <a:cubicBezTo>
                    <a:pt x="5968" y="889"/>
                    <a:pt x="5972" y="893"/>
                    <a:pt x="5974" y="895"/>
                  </a:cubicBezTo>
                  <a:cubicBezTo>
                    <a:pt x="5976" y="897"/>
                    <a:pt x="5979" y="900"/>
                    <a:pt x="5981" y="902"/>
                  </a:cubicBezTo>
                  <a:cubicBezTo>
                    <a:pt x="5989" y="910"/>
                    <a:pt x="5998" y="919"/>
                    <a:pt x="6006" y="928"/>
                  </a:cubicBezTo>
                  <a:cubicBezTo>
                    <a:pt x="6000" y="922"/>
                    <a:pt x="5995" y="916"/>
                    <a:pt x="5989" y="911"/>
                  </a:cubicBezTo>
                  <a:lnTo>
                    <a:pt x="5989" y="911"/>
                  </a:lnTo>
                  <a:cubicBezTo>
                    <a:pt x="6069" y="992"/>
                    <a:pt x="6149" y="1073"/>
                    <a:pt x="6231" y="1153"/>
                  </a:cubicBezTo>
                  <a:cubicBezTo>
                    <a:pt x="6260" y="1183"/>
                    <a:pt x="6287" y="1213"/>
                    <a:pt x="6314" y="1246"/>
                  </a:cubicBezTo>
                  <a:cubicBezTo>
                    <a:pt x="6332" y="1271"/>
                    <a:pt x="6349" y="1297"/>
                    <a:pt x="6366" y="1325"/>
                  </a:cubicBezTo>
                  <a:cubicBezTo>
                    <a:pt x="6401" y="1387"/>
                    <a:pt x="6435" y="1448"/>
                    <a:pt x="6471" y="1509"/>
                  </a:cubicBezTo>
                  <a:cubicBezTo>
                    <a:pt x="6510" y="1574"/>
                    <a:pt x="6550" y="1637"/>
                    <a:pt x="6589" y="1700"/>
                  </a:cubicBezTo>
                  <a:cubicBezTo>
                    <a:pt x="6638" y="1793"/>
                    <a:pt x="6683" y="1889"/>
                    <a:pt x="6723" y="1987"/>
                  </a:cubicBezTo>
                  <a:cubicBezTo>
                    <a:pt x="6733" y="2011"/>
                    <a:pt x="6741" y="2035"/>
                    <a:pt x="6749" y="2060"/>
                  </a:cubicBezTo>
                  <a:cubicBezTo>
                    <a:pt x="6758" y="2099"/>
                    <a:pt x="6765" y="2139"/>
                    <a:pt x="6771" y="2180"/>
                  </a:cubicBezTo>
                  <a:lnTo>
                    <a:pt x="6770" y="2179"/>
                  </a:lnTo>
                  <a:lnTo>
                    <a:pt x="6770" y="2179"/>
                  </a:lnTo>
                  <a:cubicBezTo>
                    <a:pt x="6788" y="2323"/>
                    <a:pt x="6794" y="2470"/>
                    <a:pt x="6810" y="2614"/>
                  </a:cubicBezTo>
                  <a:cubicBezTo>
                    <a:pt x="6812" y="2637"/>
                    <a:pt x="6817" y="2658"/>
                    <a:pt x="6820" y="2680"/>
                  </a:cubicBezTo>
                  <a:cubicBezTo>
                    <a:pt x="6736" y="2687"/>
                    <a:pt x="6651" y="2694"/>
                    <a:pt x="6565" y="2701"/>
                  </a:cubicBezTo>
                  <a:cubicBezTo>
                    <a:pt x="6487" y="2706"/>
                    <a:pt x="6409" y="2707"/>
                    <a:pt x="6331" y="2717"/>
                  </a:cubicBezTo>
                  <a:cubicBezTo>
                    <a:pt x="6300" y="2720"/>
                    <a:pt x="6273" y="2731"/>
                    <a:pt x="6247" y="2747"/>
                  </a:cubicBezTo>
                  <a:cubicBezTo>
                    <a:pt x="6210" y="2751"/>
                    <a:pt x="6172" y="2754"/>
                    <a:pt x="6134" y="2758"/>
                  </a:cubicBezTo>
                  <a:cubicBezTo>
                    <a:pt x="5980" y="2769"/>
                    <a:pt x="5825" y="2782"/>
                    <a:pt x="5670" y="2786"/>
                  </a:cubicBezTo>
                  <a:cubicBezTo>
                    <a:pt x="5601" y="2786"/>
                    <a:pt x="5533" y="2786"/>
                    <a:pt x="5464" y="2785"/>
                  </a:cubicBezTo>
                  <a:cubicBezTo>
                    <a:pt x="5278" y="2782"/>
                    <a:pt x="5091" y="2771"/>
                    <a:pt x="4905" y="2769"/>
                  </a:cubicBezTo>
                  <a:cubicBezTo>
                    <a:pt x="4895" y="2769"/>
                    <a:pt x="4886" y="2769"/>
                    <a:pt x="4876" y="2769"/>
                  </a:cubicBezTo>
                  <a:cubicBezTo>
                    <a:pt x="4684" y="2769"/>
                    <a:pt x="4492" y="2780"/>
                    <a:pt x="4298" y="2785"/>
                  </a:cubicBezTo>
                  <a:cubicBezTo>
                    <a:pt x="4088" y="2792"/>
                    <a:pt x="3878" y="2792"/>
                    <a:pt x="3669" y="2795"/>
                  </a:cubicBezTo>
                  <a:cubicBezTo>
                    <a:pt x="3477" y="2799"/>
                    <a:pt x="3283" y="2805"/>
                    <a:pt x="3091" y="2806"/>
                  </a:cubicBezTo>
                  <a:cubicBezTo>
                    <a:pt x="2907" y="2805"/>
                    <a:pt x="2723" y="2803"/>
                    <a:pt x="2539" y="2798"/>
                  </a:cubicBezTo>
                  <a:cubicBezTo>
                    <a:pt x="2125" y="2785"/>
                    <a:pt x="1711" y="2758"/>
                    <a:pt x="1297" y="2747"/>
                  </a:cubicBezTo>
                  <a:cubicBezTo>
                    <a:pt x="1113" y="2742"/>
                    <a:pt x="928" y="2742"/>
                    <a:pt x="743" y="2731"/>
                  </a:cubicBezTo>
                  <a:cubicBezTo>
                    <a:pt x="651" y="2726"/>
                    <a:pt x="559" y="2721"/>
                    <a:pt x="466" y="2717"/>
                  </a:cubicBezTo>
                  <a:cubicBezTo>
                    <a:pt x="482" y="2666"/>
                    <a:pt x="498" y="2616"/>
                    <a:pt x="516" y="2566"/>
                  </a:cubicBezTo>
                  <a:cubicBezTo>
                    <a:pt x="586" y="2400"/>
                    <a:pt x="660" y="2236"/>
                    <a:pt x="748" y="2078"/>
                  </a:cubicBezTo>
                  <a:cubicBezTo>
                    <a:pt x="774" y="2038"/>
                    <a:pt x="799" y="1998"/>
                    <a:pt x="826" y="1960"/>
                  </a:cubicBezTo>
                  <a:cubicBezTo>
                    <a:pt x="857" y="1920"/>
                    <a:pt x="890" y="1882"/>
                    <a:pt x="924" y="1845"/>
                  </a:cubicBezTo>
                  <a:cubicBezTo>
                    <a:pt x="965" y="1806"/>
                    <a:pt x="1007" y="1769"/>
                    <a:pt x="1050" y="1733"/>
                  </a:cubicBezTo>
                  <a:cubicBezTo>
                    <a:pt x="1106" y="1694"/>
                    <a:pt x="1161" y="1658"/>
                    <a:pt x="1218" y="1621"/>
                  </a:cubicBezTo>
                  <a:cubicBezTo>
                    <a:pt x="1271" y="1595"/>
                    <a:pt x="1321" y="1570"/>
                    <a:pt x="1374" y="1546"/>
                  </a:cubicBezTo>
                  <a:cubicBezTo>
                    <a:pt x="1416" y="1531"/>
                    <a:pt x="1458" y="1516"/>
                    <a:pt x="1502" y="1504"/>
                  </a:cubicBezTo>
                  <a:cubicBezTo>
                    <a:pt x="1533" y="1496"/>
                    <a:pt x="1564" y="1491"/>
                    <a:pt x="1596" y="1485"/>
                  </a:cubicBezTo>
                  <a:cubicBezTo>
                    <a:pt x="1629" y="1482"/>
                    <a:pt x="1662" y="1479"/>
                    <a:pt x="1695" y="1477"/>
                  </a:cubicBezTo>
                  <a:cubicBezTo>
                    <a:pt x="1754" y="1479"/>
                    <a:pt x="1811" y="1484"/>
                    <a:pt x="1868" y="1490"/>
                  </a:cubicBezTo>
                  <a:cubicBezTo>
                    <a:pt x="1960" y="1501"/>
                    <a:pt x="2052" y="1516"/>
                    <a:pt x="2142" y="1536"/>
                  </a:cubicBezTo>
                  <a:cubicBezTo>
                    <a:pt x="2178" y="1547"/>
                    <a:pt x="2212" y="1559"/>
                    <a:pt x="2247" y="1573"/>
                  </a:cubicBezTo>
                  <a:cubicBezTo>
                    <a:pt x="2252" y="1575"/>
                    <a:pt x="2257" y="1577"/>
                    <a:pt x="2262" y="1580"/>
                  </a:cubicBezTo>
                  <a:cubicBezTo>
                    <a:pt x="2269" y="1581"/>
                    <a:pt x="2277" y="1582"/>
                    <a:pt x="2285" y="1585"/>
                  </a:cubicBezTo>
                  <a:cubicBezTo>
                    <a:pt x="2318" y="1598"/>
                    <a:pt x="2352" y="1615"/>
                    <a:pt x="2382" y="1633"/>
                  </a:cubicBezTo>
                  <a:cubicBezTo>
                    <a:pt x="2395" y="1638"/>
                    <a:pt x="2408" y="1645"/>
                    <a:pt x="2420" y="1651"/>
                  </a:cubicBezTo>
                  <a:cubicBezTo>
                    <a:pt x="2420" y="1652"/>
                    <a:pt x="2420" y="1652"/>
                    <a:pt x="2420" y="1652"/>
                  </a:cubicBezTo>
                  <a:cubicBezTo>
                    <a:pt x="2427" y="1657"/>
                    <a:pt x="2434" y="1660"/>
                    <a:pt x="2441" y="1663"/>
                  </a:cubicBezTo>
                  <a:cubicBezTo>
                    <a:pt x="2467" y="1677"/>
                    <a:pt x="2492" y="1691"/>
                    <a:pt x="2518" y="1706"/>
                  </a:cubicBezTo>
                  <a:cubicBezTo>
                    <a:pt x="2540" y="1715"/>
                    <a:pt x="2561" y="1726"/>
                    <a:pt x="2581" y="1737"/>
                  </a:cubicBezTo>
                  <a:cubicBezTo>
                    <a:pt x="2595" y="1742"/>
                    <a:pt x="2608" y="1748"/>
                    <a:pt x="2620" y="1755"/>
                  </a:cubicBezTo>
                  <a:cubicBezTo>
                    <a:pt x="2656" y="1774"/>
                    <a:pt x="2691" y="1795"/>
                    <a:pt x="2728" y="1814"/>
                  </a:cubicBezTo>
                  <a:cubicBezTo>
                    <a:pt x="2736" y="1797"/>
                    <a:pt x="2744" y="1780"/>
                    <a:pt x="2752" y="1763"/>
                  </a:cubicBezTo>
                  <a:cubicBezTo>
                    <a:pt x="2781" y="1697"/>
                    <a:pt x="2817" y="1633"/>
                    <a:pt x="2856" y="1572"/>
                  </a:cubicBezTo>
                  <a:cubicBezTo>
                    <a:pt x="2859" y="1566"/>
                    <a:pt x="2863" y="1562"/>
                    <a:pt x="2866" y="1556"/>
                  </a:cubicBezTo>
                  <a:cubicBezTo>
                    <a:pt x="2884" y="1527"/>
                    <a:pt x="2905" y="1500"/>
                    <a:pt x="2926" y="1471"/>
                  </a:cubicBezTo>
                  <a:cubicBezTo>
                    <a:pt x="2990" y="1366"/>
                    <a:pt x="3056" y="1264"/>
                    <a:pt x="3130" y="1165"/>
                  </a:cubicBezTo>
                  <a:cubicBezTo>
                    <a:pt x="3207" y="1067"/>
                    <a:pt x="3283" y="966"/>
                    <a:pt x="3368" y="874"/>
                  </a:cubicBezTo>
                  <a:cubicBezTo>
                    <a:pt x="3399" y="845"/>
                    <a:pt x="3430" y="817"/>
                    <a:pt x="3463" y="792"/>
                  </a:cubicBezTo>
                  <a:cubicBezTo>
                    <a:pt x="3541" y="734"/>
                    <a:pt x="3624" y="685"/>
                    <a:pt x="3709" y="637"/>
                  </a:cubicBezTo>
                  <a:cubicBezTo>
                    <a:pt x="3799" y="587"/>
                    <a:pt x="3890" y="543"/>
                    <a:pt x="3983" y="503"/>
                  </a:cubicBezTo>
                  <a:cubicBezTo>
                    <a:pt x="4038" y="482"/>
                    <a:pt x="4094" y="463"/>
                    <a:pt x="4151" y="444"/>
                  </a:cubicBezTo>
                  <a:cubicBezTo>
                    <a:pt x="4204" y="431"/>
                    <a:pt x="4257" y="418"/>
                    <a:pt x="4310" y="407"/>
                  </a:cubicBezTo>
                  <a:cubicBezTo>
                    <a:pt x="4364" y="395"/>
                    <a:pt x="4418" y="388"/>
                    <a:pt x="4473" y="380"/>
                  </a:cubicBezTo>
                  <a:lnTo>
                    <a:pt x="4473" y="380"/>
                  </a:lnTo>
                  <a:cubicBezTo>
                    <a:pt x="4472" y="381"/>
                    <a:pt x="4472" y="382"/>
                    <a:pt x="4471" y="383"/>
                  </a:cubicBezTo>
                  <a:lnTo>
                    <a:pt x="4471" y="383"/>
                  </a:lnTo>
                  <a:cubicBezTo>
                    <a:pt x="4535" y="376"/>
                    <a:pt x="4597" y="372"/>
                    <a:pt x="4660" y="370"/>
                  </a:cubicBezTo>
                  <a:close/>
                  <a:moveTo>
                    <a:pt x="4649" y="1"/>
                  </a:moveTo>
                  <a:cubicBezTo>
                    <a:pt x="4570" y="1"/>
                    <a:pt x="4491" y="5"/>
                    <a:pt x="4413" y="17"/>
                  </a:cubicBezTo>
                  <a:cubicBezTo>
                    <a:pt x="4214" y="44"/>
                    <a:pt x="4015" y="85"/>
                    <a:pt x="3829" y="165"/>
                  </a:cubicBezTo>
                  <a:cubicBezTo>
                    <a:pt x="3647" y="244"/>
                    <a:pt x="3474" y="340"/>
                    <a:pt x="3307" y="447"/>
                  </a:cubicBezTo>
                  <a:cubicBezTo>
                    <a:pt x="3166" y="538"/>
                    <a:pt x="3056" y="664"/>
                    <a:pt x="2951" y="796"/>
                  </a:cubicBezTo>
                  <a:cubicBezTo>
                    <a:pt x="2883" y="880"/>
                    <a:pt x="2817" y="966"/>
                    <a:pt x="2753" y="1053"/>
                  </a:cubicBezTo>
                  <a:cubicBezTo>
                    <a:pt x="2697" y="1128"/>
                    <a:pt x="2648" y="1211"/>
                    <a:pt x="2601" y="1292"/>
                  </a:cubicBezTo>
                  <a:cubicBezTo>
                    <a:pt x="2595" y="1301"/>
                    <a:pt x="2589" y="1311"/>
                    <a:pt x="2584" y="1320"/>
                  </a:cubicBezTo>
                  <a:cubicBezTo>
                    <a:pt x="2555" y="1305"/>
                    <a:pt x="2526" y="1291"/>
                    <a:pt x="2497" y="1278"/>
                  </a:cubicBezTo>
                  <a:cubicBezTo>
                    <a:pt x="2419" y="1243"/>
                    <a:pt x="2340" y="1211"/>
                    <a:pt x="2260" y="1185"/>
                  </a:cubicBezTo>
                  <a:cubicBezTo>
                    <a:pt x="2181" y="1160"/>
                    <a:pt x="2098" y="1149"/>
                    <a:pt x="2015" y="1135"/>
                  </a:cubicBezTo>
                  <a:cubicBezTo>
                    <a:pt x="1942" y="1124"/>
                    <a:pt x="1867" y="1115"/>
                    <a:pt x="1792" y="1111"/>
                  </a:cubicBezTo>
                  <a:cubicBezTo>
                    <a:pt x="1765" y="1110"/>
                    <a:pt x="1738" y="1109"/>
                    <a:pt x="1711" y="1109"/>
                  </a:cubicBezTo>
                  <a:cubicBezTo>
                    <a:pt x="1584" y="1109"/>
                    <a:pt x="1456" y="1124"/>
                    <a:pt x="1335" y="1167"/>
                  </a:cubicBezTo>
                  <a:cubicBezTo>
                    <a:pt x="1261" y="1193"/>
                    <a:pt x="1186" y="1221"/>
                    <a:pt x="1117" y="1257"/>
                  </a:cubicBezTo>
                  <a:cubicBezTo>
                    <a:pt x="1022" y="1307"/>
                    <a:pt x="935" y="1362"/>
                    <a:pt x="848" y="1423"/>
                  </a:cubicBezTo>
                  <a:cubicBezTo>
                    <a:pt x="684" y="1539"/>
                    <a:pt x="554" y="1693"/>
                    <a:pt x="448" y="1861"/>
                  </a:cubicBezTo>
                  <a:cubicBezTo>
                    <a:pt x="342" y="2028"/>
                    <a:pt x="264" y="2215"/>
                    <a:pt x="187" y="2396"/>
                  </a:cubicBezTo>
                  <a:cubicBezTo>
                    <a:pt x="152" y="2480"/>
                    <a:pt x="124" y="2564"/>
                    <a:pt x="100" y="2651"/>
                  </a:cubicBezTo>
                  <a:cubicBezTo>
                    <a:pt x="89" y="2703"/>
                    <a:pt x="78" y="2753"/>
                    <a:pt x="67" y="2805"/>
                  </a:cubicBezTo>
                  <a:cubicBezTo>
                    <a:pt x="63" y="2821"/>
                    <a:pt x="60" y="2835"/>
                    <a:pt x="57" y="2850"/>
                  </a:cubicBezTo>
                  <a:cubicBezTo>
                    <a:pt x="49" y="2882"/>
                    <a:pt x="42" y="2913"/>
                    <a:pt x="34" y="2945"/>
                  </a:cubicBezTo>
                  <a:cubicBezTo>
                    <a:pt x="27" y="2973"/>
                    <a:pt x="20" y="2999"/>
                    <a:pt x="13" y="3028"/>
                  </a:cubicBezTo>
                  <a:cubicBezTo>
                    <a:pt x="9" y="3041"/>
                    <a:pt x="5" y="3056"/>
                    <a:pt x="1" y="3071"/>
                  </a:cubicBezTo>
                  <a:lnTo>
                    <a:pt x="36" y="3071"/>
                  </a:lnTo>
                  <a:lnTo>
                    <a:pt x="143" y="3073"/>
                  </a:lnTo>
                  <a:lnTo>
                    <a:pt x="272" y="3073"/>
                  </a:lnTo>
                  <a:cubicBezTo>
                    <a:pt x="312" y="3073"/>
                    <a:pt x="352" y="3073"/>
                    <a:pt x="392" y="3072"/>
                  </a:cubicBezTo>
                  <a:cubicBezTo>
                    <a:pt x="414"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9"/>
                    <a:pt x="517" y="3089"/>
                  </a:cubicBezTo>
                  <a:cubicBezTo>
                    <a:pt x="588" y="3093"/>
                    <a:pt x="659" y="3098"/>
                    <a:pt x="730" y="3101"/>
                  </a:cubicBezTo>
                  <a:cubicBezTo>
                    <a:pt x="910" y="3106"/>
                    <a:pt x="1090" y="3111"/>
                    <a:pt x="1270" y="3116"/>
                  </a:cubicBezTo>
                  <a:cubicBezTo>
                    <a:pt x="1641" y="3126"/>
                    <a:pt x="2012" y="3151"/>
                    <a:pt x="2384" y="3163"/>
                  </a:cubicBezTo>
                  <a:cubicBezTo>
                    <a:pt x="2594" y="3169"/>
                    <a:pt x="2804" y="3174"/>
                    <a:pt x="3016" y="3175"/>
                  </a:cubicBezTo>
                  <a:cubicBezTo>
                    <a:pt x="3034" y="3175"/>
                    <a:pt x="3051" y="3175"/>
                    <a:pt x="3069" y="3175"/>
                  </a:cubicBezTo>
                  <a:cubicBezTo>
                    <a:pt x="3253" y="3175"/>
                    <a:pt x="3437" y="3170"/>
                    <a:pt x="3622" y="3166"/>
                  </a:cubicBezTo>
                  <a:cubicBezTo>
                    <a:pt x="3821" y="3163"/>
                    <a:pt x="4020" y="3163"/>
                    <a:pt x="4219" y="3158"/>
                  </a:cubicBezTo>
                  <a:cubicBezTo>
                    <a:pt x="4418" y="3151"/>
                    <a:pt x="4616" y="3142"/>
                    <a:pt x="4813" y="3138"/>
                  </a:cubicBezTo>
                  <a:cubicBezTo>
                    <a:pt x="5075" y="3140"/>
                    <a:pt x="5337" y="3157"/>
                    <a:pt x="5599" y="3157"/>
                  </a:cubicBezTo>
                  <a:cubicBezTo>
                    <a:pt x="5640" y="3157"/>
                    <a:pt x="5680" y="3157"/>
                    <a:pt x="5721" y="3156"/>
                  </a:cubicBezTo>
                  <a:cubicBezTo>
                    <a:pt x="5953" y="3149"/>
                    <a:pt x="6183" y="3124"/>
                    <a:pt x="6414" y="3102"/>
                  </a:cubicBezTo>
                  <a:cubicBezTo>
                    <a:pt x="6419" y="3105"/>
                    <a:pt x="6423" y="3111"/>
                    <a:pt x="6428" y="3114"/>
                  </a:cubicBezTo>
                  <a:cubicBezTo>
                    <a:pt x="6463" y="3112"/>
                    <a:pt x="6498" y="3110"/>
                    <a:pt x="6532" y="3108"/>
                  </a:cubicBezTo>
                  <a:cubicBezTo>
                    <a:pt x="6633" y="3101"/>
                    <a:pt x="6732" y="3096"/>
                    <a:pt x="6832" y="3092"/>
                  </a:cubicBezTo>
                  <a:cubicBezTo>
                    <a:pt x="6971" y="3085"/>
                    <a:pt x="7110" y="3078"/>
                    <a:pt x="7248" y="3074"/>
                  </a:cubicBezTo>
                  <a:cubicBezTo>
                    <a:pt x="7244" y="3044"/>
                    <a:pt x="7242" y="3013"/>
                    <a:pt x="7239" y="2982"/>
                  </a:cubicBezTo>
                  <a:cubicBezTo>
                    <a:pt x="7239" y="2981"/>
                    <a:pt x="7239" y="2980"/>
                    <a:pt x="7239" y="2977"/>
                  </a:cubicBezTo>
                  <a:cubicBezTo>
                    <a:pt x="7231" y="2941"/>
                    <a:pt x="7225" y="2904"/>
                    <a:pt x="7218" y="2867"/>
                  </a:cubicBezTo>
                  <a:cubicBezTo>
                    <a:pt x="7214" y="2840"/>
                    <a:pt x="7210" y="2813"/>
                    <a:pt x="7206" y="2784"/>
                  </a:cubicBezTo>
                  <a:cubicBezTo>
                    <a:pt x="7195" y="2723"/>
                    <a:pt x="7185" y="2663"/>
                    <a:pt x="7177" y="2603"/>
                  </a:cubicBezTo>
                  <a:cubicBezTo>
                    <a:pt x="7164" y="2508"/>
                    <a:pt x="7153" y="2412"/>
                    <a:pt x="7151" y="2316"/>
                  </a:cubicBezTo>
                  <a:cubicBezTo>
                    <a:pt x="7151" y="2307"/>
                    <a:pt x="7152" y="2298"/>
                    <a:pt x="7155" y="2288"/>
                  </a:cubicBezTo>
                  <a:cubicBezTo>
                    <a:pt x="7143" y="2141"/>
                    <a:pt x="7123" y="1996"/>
                    <a:pt x="7071" y="1858"/>
                  </a:cubicBezTo>
                  <a:cubicBezTo>
                    <a:pt x="7031" y="1754"/>
                    <a:pt x="6984" y="1650"/>
                    <a:pt x="6931" y="1554"/>
                  </a:cubicBezTo>
                  <a:cubicBezTo>
                    <a:pt x="6881" y="1464"/>
                    <a:pt x="6825" y="1380"/>
                    <a:pt x="6772" y="1293"/>
                  </a:cubicBezTo>
                  <a:cubicBezTo>
                    <a:pt x="6713" y="1187"/>
                    <a:pt x="6658" y="1077"/>
                    <a:pt x="6579" y="984"/>
                  </a:cubicBezTo>
                  <a:cubicBezTo>
                    <a:pt x="6506" y="897"/>
                    <a:pt x="6421" y="821"/>
                    <a:pt x="6339" y="741"/>
                  </a:cubicBezTo>
                  <a:cubicBezTo>
                    <a:pt x="6309" y="710"/>
                    <a:pt x="6278" y="671"/>
                    <a:pt x="6242" y="641"/>
                  </a:cubicBezTo>
                  <a:cubicBezTo>
                    <a:pt x="6240" y="640"/>
                    <a:pt x="6238" y="638"/>
                    <a:pt x="6237" y="635"/>
                  </a:cubicBezTo>
                  <a:cubicBezTo>
                    <a:pt x="6235" y="633"/>
                    <a:pt x="6232" y="632"/>
                    <a:pt x="6230" y="630"/>
                  </a:cubicBezTo>
                  <a:cubicBezTo>
                    <a:pt x="6229" y="627"/>
                    <a:pt x="6227" y="625"/>
                    <a:pt x="6226" y="624"/>
                  </a:cubicBezTo>
                  <a:cubicBezTo>
                    <a:pt x="6214" y="609"/>
                    <a:pt x="6200" y="598"/>
                    <a:pt x="6187" y="585"/>
                  </a:cubicBezTo>
                  <a:cubicBezTo>
                    <a:pt x="6108" y="517"/>
                    <a:pt x="6026" y="454"/>
                    <a:pt x="5941" y="393"/>
                  </a:cubicBezTo>
                  <a:cubicBezTo>
                    <a:pt x="5839" y="319"/>
                    <a:pt x="5731" y="242"/>
                    <a:pt x="5615" y="193"/>
                  </a:cubicBezTo>
                  <a:cubicBezTo>
                    <a:pt x="5430" y="112"/>
                    <a:pt x="5226" y="63"/>
                    <a:pt x="5026" y="35"/>
                  </a:cubicBezTo>
                  <a:cubicBezTo>
                    <a:pt x="4924" y="20"/>
                    <a:pt x="4823" y="5"/>
                    <a:pt x="4720" y="2"/>
                  </a:cubicBezTo>
                  <a:cubicBezTo>
                    <a:pt x="4696" y="1"/>
                    <a:pt x="4672" y="1"/>
                    <a:pt x="4649"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1765" name="Google Shape;1765;p40"/>
          <p:cNvGrpSpPr/>
          <p:nvPr/>
        </p:nvGrpSpPr>
        <p:grpSpPr>
          <a:xfrm>
            <a:off x="2219864" y="2432722"/>
            <a:ext cx="676371" cy="310001"/>
            <a:chOff x="7331200" y="1084150"/>
            <a:chExt cx="290600" cy="101925"/>
          </a:xfrm>
        </p:grpSpPr>
        <p:sp>
          <p:nvSpPr>
            <p:cNvPr id="1766" name="Google Shape;1766;p40"/>
            <p:cNvSpPr/>
            <p:nvPr/>
          </p:nvSpPr>
          <p:spPr>
            <a:xfrm>
              <a:off x="7341275" y="1091125"/>
              <a:ext cx="270700" cy="88550"/>
            </a:xfrm>
            <a:custGeom>
              <a:avLst/>
              <a:gdLst/>
              <a:ahLst/>
              <a:cxnLst/>
              <a:rect l="l" t="t" r="r" b="b"/>
              <a:pathLst>
                <a:path w="10828" h="3542" extrusionOk="0">
                  <a:moveTo>
                    <a:pt x="7234" y="1613"/>
                  </a:moveTo>
                  <a:lnTo>
                    <a:pt x="7234" y="1613"/>
                  </a:lnTo>
                  <a:cubicBezTo>
                    <a:pt x="7258" y="1632"/>
                    <a:pt x="7282" y="1650"/>
                    <a:pt x="7305" y="1667"/>
                  </a:cubicBezTo>
                  <a:cubicBezTo>
                    <a:pt x="7305" y="1668"/>
                    <a:pt x="7306" y="1668"/>
                    <a:pt x="7306" y="1670"/>
                  </a:cubicBezTo>
                  <a:cubicBezTo>
                    <a:pt x="7312" y="1678"/>
                    <a:pt x="7319" y="1686"/>
                    <a:pt x="7325" y="1695"/>
                  </a:cubicBezTo>
                  <a:cubicBezTo>
                    <a:pt x="7294" y="1668"/>
                    <a:pt x="7264" y="1641"/>
                    <a:pt x="7234" y="1613"/>
                  </a:cubicBezTo>
                  <a:close/>
                  <a:moveTo>
                    <a:pt x="5757" y="0"/>
                  </a:moveTo>
                  <a:cubicBezTo>
                    <a:pt x="5711" y="0"/>
                    <a:pt x="5665" y="9"/>
                    <a:pt x="5621" y="27"/>
                  </a:cubicBezTo>
                  <a:cubicBezTo>
                    <a:pt x="5545" y="34"/>
                    <a:pt x="5469" y="49"/>
                    <a:pt x="5399" y="80"/>
                  </a:cubicBezTo>
                  <a:cubicBezTo>
                    <a:pt x="5326" y="112"/>
                    <a:pt x="5254" y="164"/>
                    <a:pt x="5224" y="239"/>
                  </a:cubicBezTo>
                  <a:cubicBezTo>
                    <a:pt x="5154" y="231"/>
                    <a:pt x="5084" y="227"/>
                    <a:pt x="5014" y="227"/>
                  </a:cubicBezTo>
                  <a:cubicBezTo>
                    <a:pt x="4862" y="227"/>
                    <a:pt x="4712" y="248"/>
                    <a:pt x="4567" y="302"/>
                  </a:cubicBezTo>
                  <a:cubicBezTo>
                    <a:pt x="4402" y="363"/>
                    <a:pt x="4232" y="483"/>
                    <a:pt x="4149" y="645"/>
                  </a:cubicBezTo>
                  <a:cubicBezTo>
                    <a:pt x="4123" y="660"/>
                    <a:pt x="4098" y="676"/>
                    <a:pt x="4073" y="693"/>
                  </a:cubicBezTo>
                  <a:cubicBezTo>
                    <a:pt x="4059" y="700"/>
                    <a:pt x="4045" y="707"/>
                    <a:pt x="4031" y="715"/>
                  </a:cubicBezTo>
                  <a:cubicBezTo>
                    <a:pt x="3930" y="771"/>
                    <a:pt x="3846" y="846"/>
                    <a:pt x="3775" y="938"/>
                  </a:cubicBezTo>
                  <a:cubicBezTo>
                    <a:pt x="3715" y="1015"/>
                    <a:pt x="3670" y="1116"/>
                    <a:pt x="3661" y="1213"/>
                  </a:cubicBezTo>
                  <a:cubicBezTo>
                    <a:pt x="3660" y="1228"/>
                    <a:pt x="3659" y="1243"/>
                    <a:pt x="3660" y="1258"/>
                  </a:cubicBezTo>
                  <a:cubicBezTo>
                    <a:pt x="3659" y="1258"/>
                    <a:pt x="3659" y="1259"/>
                    <a:pt x="3658" y="1260"/>
                  </a:cubicBezTo>
                  <a:cubicBezTo>
                    <a:pt x="3572" y="1282"/>
                    <a:pt x="3487" y="1312"/>
                    <a:pt x="3406" y="1350"/>
                  </a:cubicBezTo>
                  <a:cubicBezTo>
                    <a:pt x="3355" y="1376"/>
                    <a:pt x="3305" y="1404"/>
                    <a:pt x="3258" y="1436"/>
                  </a:cubicBezTo>
                  <a:cubicBezTo>
                    <a:pt x="3218" y="1464"/>
                    <a:pt x="3177" y="1498"/>
                    <a:pt x="3151" y="1540"/>
                  </a:cubicBezTo>
                  <a:cubicBezTo>
                    <a:pt x="3111" y="1602"/>
                    <a:pt x="3079" y="1675"/>
                    <a:pt x="3082" y="1748"/>
                  </a:cubicBezTo>
                  <a:cubicBezTo>
                    <a:pt x="3072" y="1755"/>
                    <a:pt x="3063" y="1761"/>
                    <a:pt x="3053" y="1768"/>
                  </a:cubicBezTo>
                  <a:cubicBezTo>
                    <a:pt x="2992" y="1808"/>
                    <a:pt x="2938" y="1862"/>
                    <a:pt x="2889" y="1914"/>
                  </a:cubicBezTo>
                  <a:cubicBezTo>
                    <a:pt x="2855" y="1952"/>
                    <a:pt x="2826" y="1990"/>
                    <a:pt x="2803" y="2033"/>
                  </a:cubicBezTo>
                  <a:cubicBezTo>
                    <a:pt x="2721" y="2006"/>
                    <a:pt x="2636" y="1983"/>
                    <a:pt x="2552" y="1959"/>
                  </a:cubicBezTo>
                  <a:cubicBezTo>
                    <a:pt x="2375" y="1908"/>
                    <a:pt x="2195" y="1867"/>
                    <a:pt x="2013" y="1838"/>
                  </a:cubicBezTo>
                  <a:cubicBezTo>
                    <a:pt x="1892" y="1818"/>
                    <a:pt x="1771" y="1808"/>
                    <a:pt x="1647" y="1802"/>
                  </a:cubicBezTo>
                  <a:cubicBezTo>
                    <a:pt x="1621" y="1801"/>
                    <a:pt x="1594" y="1800"/>
                    <a:pt x="1567" y="1800"/>
                  </a:cubicBezTo>
                  <a:cubicBezTo>
                    <a:pt x="1534" y="1800"/>
                    <a:pt x="1501" y="1802"/>
                    <a:pt x="1469" y="1807"/>
                  </a:cubicBezTo>
                  <a:cubicBezTo>
                    <a:pt x="1415" y="1816"/>
                    <a:pt x="1366" y="1831"/>
                    <a:pt x="1318" y="1852"/>
                  </a:cubicBezTo>
                  <a:cubicBezTo>
                    <a:pt x="1267" y="1874"/>
                    <a:pt x="1219" y="1910"/>
                    <a:pt x="1185" y="1955"/>
                  </a:cubicBezTo>
                  <a:cubicBezTo>
                    <a:pt x="1166" y="1955"/>
                    <a:pt x="1147" y="1954"/>
                    <a:pt x="1128" y="1954"/>
                  </a:cubicBezTo>
                  <a:cubicBezTo>
                    <a:pt x="1025" y="1954"/>
                    <a:pt x="917" y="1964"/>
                    <a:pt x="824" y="2006"/>
                  </a:cubicBezTo>
                  <a:cubicBezTo>
                    <a:pt x="735" y="2047"/>
                    <a:pt x="663" y="2109"/>
                    <a:pt x="595" y="2178"/>
                  </a:cubicBezTo>
                  <a:cubicBezTo>
                    <a:pt x="594" y="2179"/>
                    <a:pt x="593" y="2179"/>
                    <a:pt x="592" y="2181"/>
                  </a:cubicBezTo>
                  <a:cubicBezTo>
                    <a:pt x="548" y="2198"/>
                    <a:pt x="506" y="2222"/>
                    <a:pt x="466" y="2246"/>
                  </a:cubicBezTo>
                  <a:cubicBezTo>
                    <a:pt x="450" y="2255"/>
                    <a:pt x="434" y="2265"/>
                    <a:pt x="418" y="2277"/>
                  </a:cubicBezTo>
                  <a:cubicBezTo>
                    <a:pt x="382" y="2298"/>
                    <a:pt x="345" y="2321"/>
                    <a:pt x="311" y="2348"/>
                  </a:cubicBezTo>
                  <a:cubicBezTo>
                    <a:pt x="251" y="2391"/>
                    <a:pt x="199" y="2444"/>
                    <a:pt x="148" y="2496"/>
                  </a:cubicBezTo>
                  <a:cubicBezTo>
                    <a:pt x="109" y="2536"/>
                    <a:pt x="75" y="2581"/>
                    <a:pt x="51" y="2631"/>
                  </a:cubicBezTo>
                  <a:cubicBezTo>
                    <a:pt x="26" y="2683"/>
                    <a:pt x="20" y="2739"/>
                    <a:pt x="21" y="2796"/>
                  </a:cubicBezTo>
                  <a:cubicBezTo>
                    <a:pt x="21" y="2839"/>
                    <a:pt x="32" y="2885"/>
                    <a:pt x="50" y="2928"/>
                  </a:cubicBezTo>
                  <a:cubicBezTo>
                    <a:pt x="45" y="2938"/>
                    <a:pt x="42" y="2947"/>
                    <a:pt x="37" y="2956"/>
                  </a:cubicBezTo>
                  <a:cubicBezTo>
                    <a:pt x="1" y="3044"/>
                    <a:pt x="1" y="3150"/>
                    <a:pt x="49" y="3234"/>
                  </a:cubicBezTo>
                  <a:cubicBezTo>
                    <a:pt x="101" y="3325"/>
                    <a:pt x="199" y="3355"/>
                    <a:pt x="298" y="3364"/>
                  </a:cubicBezTo>
                  <a:cubicBezTo>
                    <a:pt x="317" y="3366"/>
                    <a:pt x="337" y="3367"/>
                    <a:pt x="357" y="3367"/>
                  </a:cubicBezTo>
                  <a:cubicBezTo>
                    <a:pt x="393" y="3367"/>
                    <a:pt x="430" y="3364"/>
                    <a:pt x="465" y="3363"/>
                  </a:cubicBezTo>
                  <a:cubicBezTo>
                    <a:pt x="514" y="3361"/>
                    <a:pt x="563" y="3357"/>
                    <a:pt x="612" y="3352"/>
                  </a:cubicBezTo>
                  <a:cubicBezTo>
                    <a:pt x="642" y="3354"/>
                    <a:pt x="672" y="3355"/>
                    <a:pt x="703" y="3356"/>
                  </a:cubicBezTo>
                  <a:cubicBezTo>
                    <a:pt x="813" y="3362"/>
                    <a:pt x="922" y="3369"/>
                    <a:pt x="1033" y="3372"/>
                  </a:cubicBezTo>
                  <a:cubicBezTo>
                    <a:pt x="1154" y="3376"/>
                    <a:pt x="1275" y="3380"/>
                    <a:pt x="1396" y="3380"/>
                  </a:cubicBezTo>
                  <a:cubicBezTo>
                    <a:pt x="1468" y="3381"/>
                    <a:pt x="1540" y="3381"/>
                    <a:pt x="1612" y="3381"/>
                  </a:cubicBezTo>
                  <a:cubicBezTo>
                    <a:pt x="1669" y="3381"/>
                    <a:pt x="1727" y="3381"/>
                    <a:pt x="1785" y="3379"/>
                  </a:cubicBezTo>
                  <a:cubicBezTo>
                    <a:pt x="1818" y="3378"/>
                    <a:pt x="1850" y="3374"/>
                    <a:pt x="1882" y="3370"/>
                  </a:cubicBezTo>
                  <a:cubicBezTo>
                    <a:pt x="1915" y="3377"/>
                    <a:pt x="1949" y="3382"/>
                    <a:pt x="1984" y="3388"/>
                  </a:cubicBezTo>
                  <a:cubicBezTo>
                    <a:pt x="2181" y="3420"/>
                    <a:pt x="2380" y="3443"/>
                    <a:pt x="2580" y="3461"/>
                  </a:cubicBezTo>
                  <a:cubicBezTo>
                    <a:pt x="2781" y="3481"/>
                    <a:pt x="2981" y="3499"/>
                    <a:pt x="3182" y="3512"/>
                  </a:cubicBezTo>
                  <a:cubicBezTo>
                    <a:pt x="3379" y="3525"/>
                    <a:pt x="3578" y="3530"/>
                    <a:pt x="3774" y="3533"/>
                  </a:cubicBezTo>
                  <a:cubicBezTo>
                    <a:pt x="3876" y="3536"/>
                    <a:pt x="3977" y="3537"/>
                    <a:pt x="4078" y="3538"/>
                  </a:cubicBezTo>
                  <a:cubicBezTo>
                    <a:pt x="4124" y="3539"/>
                    <a:pt x="4171" y="3540"/>
                    <a:pt x="4218" y="3540"/>
                  </a:cubicBezTo>
                  <a:cubicBezTo>
                    <a:pt x="4240" y="3541"/>
                    <a:pt x="4263" y="3541"/>
                    <a:pt x="4286" y="3541"/>
                  </a:cubicBezTo>
                  <a:cubicBezTo>
                    <a:pt x="4331" y="3541"/>
                    <a:pt x="4376" y="3538"/>
                    <a:pt x="4418" y="3524"/>
                  </a:cubicBezTo>
                  <a:cubicBezTo>
                    <a:pt x="4472" y="3505"/>
                    <a:pt x="4514" y="3465"/>
                    <a:pt x="4535" y="3413"/>
                  </a:cubicBezTo>
                  <a:cubicBezTo>
                    <a:pt x="4684" y="3420"/>
                    <a:pt x="4833" y="3424"/>
                    <a:pt x="4983" y="3427"/>
                  </a:cubicBezTo>
                  <a:cubicBezTo>
                    <a:pt x="5054" y="3430"/>
                    <a:pt x="5126" y="3430"/>
                    <a:pt x="5198" y="3430"/>
                  </a:cubicBezTo>
                  <a:cubicBezTo>
                    <a:pt x="5318" y="3430"/>
                    <a:pt x="5438" y="3428"/>
                    <a:pt x="5558" y="3428"/>
                  </a:cubicBezTo>
                  <a:cubicBezTo>
                    <a:pt x="5679" y="3429"/>
                    <a:pt x="5802" y="3429"/>
                    <a:pt x="5924" y="3429"/>
                  </a:cubicBezTo>
                  <a:cubicBezTo>
                    <a:pt x="6016" y="3429"/>
                    <a:pt x="6109" y="3432"/>
                    <a:pt x="6201" y="3432"/>
                  </a:cubicBezTo>
                  <a:cubicBezTo>
                    <a:pt x="6285" y="3432"/>
                    <a:pt x="6368" y="3430"/>
                    <a:pt x="6451" y="3420"/>
                  </a:cubicBezTo>
                  <a:cubicBezTo>
                    <a:pt x="6485" y="3417"/>
                    <a:pt x="6520" y="3410"/>
                    <a:pt x="6553" y="3404"/>
                  </a:cubicBezTo>
                  <a:cubicBezTo>
                    <a:pt x="6561" y="3403"/>
                    <a:pt x="6569" y="3401"/>
                    <a:pt x="6577" y="3398"/>
                  </a:cubicBezTo>
                  <a:cubicBezTo>
                    <a:pt x="6682" y="3403"/>
                    <a:pt x="6786" y="3406"/>
                    <a:pt x="6890" y="3409"/>
                  </a:cubicBezTo>
                  <a:cubicBezTo>
                    <a:pt x="6975" y="3410"/>
                    <a:pt x="7059" y="3412"/>
                    <a:pt x="7144" y="3413"/>
                  </a:cubicBezTo>
                  <a:cubicBezTo>
                    <a:pt x="7162" y="3414"/>
                    <a:pt x="7181" y="3414"/>
                    <a:pt x="7200" y="3414"/>
                  </a:cubicBezTo>
                  <a:cubicBezTo>
                    <a:pt x="7282" y="3414"/>
                    <a:pt x="7366" y="3410"/>
                    <a:pt x="7448" y="3406"/>
                  </a:cubicBezTo>
                  <a:cubicBezTo>
                    <a:pt x="7465" y="3405"/>
                    <a:pt x="7482" y="3402"/>
                    <a:pt x="7498" y="3397"/>
                  </a:cubicBezTo>
                  <a:cubicBezTo>
                    <a:pt x="7534" y="3400"/>
                    <a:pt x="7569" y="3403"/>
                    <a:pt x="7604" y="3405"/>
                  </a:cubicBezTo>
                  <a:cubicBezTo>
                    <a:pt x="7827" y="3422"/>
                    <a:pt x="8050" y="3434"/>
                    <a:pt x="8273" y="3445"/>
                  </a:cubicBezTo>
                  <a:cubicBezTo>
                    <a:pt x="8684" y="3467"/>
                    <a:pt x="9097" y="3473"/>
                    <a:pt x="9510" y="3483"/>
                  </a:cubicBezTo>
                  <a:lnTo>
                    <a:pt x="9513" y="3483"/>
                  </a:lnTo>
                  <a:cubicBezTo>
                    <a:pt x="9701" y="3505"/>
                    <a:pt x="9889" y="3516"/>
                    <a:pt x="10078" y="3516"/>
                  </a:cubicBezTo>
                  <a:cubicBezTo>
                    <a:pt x="10128" y="3515"/>
                    <a:pt x="10180" y="3513"/>
                    <a:pt x="10230" y="3508"/>
                  </a:cubicBezTo>
                  <a:cubicBezTo>
                    <a:pt x="10246" y="3508"/>
                    <a:pt x="10261" y="3509"/>
                    <a:pt x="10276" y="3511"/>
                  </a:cubicBezTo>
                  <a:cubicBezTo>
                    <a:pt x="10311" y="3512"/>
                    <a:pt x="10346" y="3513"/>
                    <a:pt x="10381" y="3513"/>
                  </a:cubicBezTo>
                  <a:cubicBezTo>
                    <a:pt x="10394" y="3513"/>
                    <a:pt x="10407" y="3513"/>
                    <a:pt x="10420" y="3513"/>
                  </a:cubicBezTo>
                  <a:cubicBezTo>
                    <a:pt x="10497" y="3512"/>
                    <a:pt x="10572" y="3504"/>
                    <a:pt x="10646" y="3486"/>
                  </a:cubicBezTo>
                  <a:cubicBezTo>
                    <a:pt x="10713" y="3470"/>
                    <a:pt x="10767" y="3430"/>
                    <a:pt x="10789" y="3366"/>
                  </a:cubicBezTo>
                  <a:cubicBezTo>
                    <a:pt x="10791" y="3364"/>
                    <a:pt x="10791" y="3363"/>
                    <a:pt x="10791" y="3362"/>
                  </a:cubicBezTo>
                  <a:cubicBezTo>
                    <a:pt x="10801" y="3345"/>
                    <a:pt x="10808" y="3328"/>
                    <a:pt x="10811" y="3309"/>
                  </a:cubicBezTo>
                  <a:cubicBezTo>
                    <a:pt x="10827" y="3234"/>
                    <a:pt x="10795" y="3162"/>
                    <a:pt x="10736" y="3117"/>
                  </a:cubicBezTo>
                  <a:cubicBezTo>
                    <a:pt x="10718" y="3105"/>
                    <a:pt x="10701" y="3094"/>
                    <a:pt x="10683" y="3086"/>
                  </a:cubicBezTo>
                  <a:cubicBezTo>
                    <a:pt x="10689" y="3081"/>
                    <a:pt x="10694" y="3075"/>
                    <a:pt x="10700" y="3069"/>
                  </a:cubicBezTo>
                  <a:cubicBezTo>
                    <a:pt x="10747" y="3018"/>
                    <a:pt x="10770" y="2951"/>
                    <a:pt x="10765" y="2885"/>
                  </a:cubicBezTo>
                  <a:cubicBezTo>
                    <a:pt x="10804" y="2837"/>
                    <a:pt x="10824" y="2776"/>
                    <a:pt x="10812" y="2710"/>
                  </a:cubicBezTo>
                  <a:cubicBezTo>
                    <a:pt x="10803" y="2661"/>
                    <a:pt x="10785" y="2611"/>
                    <a:pt x="10765" y="2565"/>
                  </a:cubicBezTo>
                  <a:cubicBezTo>
                    <a:pt x="10741" y="2509"/>
                    <a:pt x="10716" y="2453"/>
                    <a:pt x="10685" y="2399"/>
                  </a:cubicBezTo>
                  <a:cubicBezTo>
                    <a:pt x="10616" y="2277"/>
                    <a:pt x="10523" y="2173"/>
                    <a:pt x="10419" y="2078"/>
                  </a:cubicBezTo>
                  <a:cubicBezTo>
                    <a:pt x="10227" y="1899"/>
                    <a:pt x="9989" y="1752"/>
                    <a:pt x="9728" y="1710"/>
                  </a:cubicBezTo>
                  <a:cubicBezTo>
                    <a:pt x="9684" y="1703"/>
                    <a:pt x="9637" y="1698"/>
                    <a:pt x="9589" y="1698"/>
                  </a:cubicBezTo>
                  <a:cubicBezTo>
                    <a:pt x="9518" y="1698"/>
                    <a:pt x="9447" y="1708"/>
                    <a:pt x="9385" y="1737"/>
                  </a:cubicBezTo>
                  <a:cubicBezTo>
                    <a:pt x="9376" y="1740"/>
                    <a:pt x="9367" y="1746"/>
                    <a:pt x="9358" y="1752"/>
                  </a:cubicBezTo>
                  <a:cubicBezTo>
                    <a:pt x="9336" y="1748"/>
                    <a:pt x="9313" y="1746"/>
                    <a:pt x="9290" y="1744"/>
                  </a:cubicBezTo>
                  <a:cubicBezTo>
                    <a:pt x="9277" y="1743"/>
                    <a:pt x="9263" y="1742"/>
                    <a:pt x="9249" y="1742"/>
                  </a:cubicBezTo>
                  <a:cubicBezTo>
                    <a:pt x="9209" y="1742"/>
                    <a:pt x="9167" y="1746"/>
                    <a:pt x="9128" y="1751"/>
                  </a:cubicBezTo>
                  <a:cubicBezTo>
                    <a:pt x="9052" y="1761"/>
                    <a:pt x="8977" y="1776"/>
                    <a:pt x="8903" y="1794"/>
                  </a:cubicBezTo>
                  <a:cubicBezTo>
                    <a:pt x="8801" y="1795"/>
                    <a:pt x="8698" y="1806"/>
                    <a:pt x="8602" y="1833"/>
                  </a:cubicBezTo>
                  <a:cubicBezTo>
                    <a:pt x="8542" y="1850"/>
                    <a:pt x="8484" y="1870"/>
                    <a:pt x="8428" y="1894"/>
                  </a:cubicBezTo>
                  <a:cubicBezTo>
                    <a:pt x="8373" y="1827"/>
                    <a:pt x="8311" y="1764"/>
                    <a:pt x="8252" y="1703"/>
                  </a:cubicBezTo>
                  <a:cubicBezTo>
                    <a:pt x="8217" y="1666"/>
                    <a:pt x="8182" y="1628"/>
                    <a:pt x="8147" y="1592"/>
                  </a:cubicBezTo>
                  <a:cubicBezTo>
                    <a:pt x="8134" y="1559"/>
                    <a:pt x="8115" y="1529"/>
                    <a:pt x="8094" y="1497"/>
                  </a:cubicBezTo>
                  <a:cubicBezTo>
                    <a:pt x="8064" y="1448"/>
                    <a:pt x="8032" y="1400"/>
                    <a:pt x="7999" y="1352"/>
                  </a:cubicBezTo>
                  <a:cubicBezTo>
                    <a:pt x="7947" y="1273"/>
                    <a:pt x="7890" y="1195"/>
                    <a:pt x="7827" y="1122"/>
                  </a:cubicBezTo>
                  <a:cubicBezTo>
                    <a:pt x="7840" y="1074"/>
                    <a:pt x="7834" y="1021"/>
                    <a:pt x="7806" y="975"/>
                  </a:cubicBezTo>
                  <a:cubicBezTo>
                    <a:pt x="7790" y="950"/>
                    <a:pt x="7775" y="926"/>
                    <a:pt x="7758" y="902"/>
                  </a:cubicBezTo>
                  <a:cubicBezTo>
                    <a:pt x="7735" y="871"/>
                    <a:pt x="7708" y="845"/>
                    <a:pt x="7679" y="819"/>
                  </a:cubicBezTo>
                  <a:cubicBezTo>
                    <a:pt x="7648" y="792"/>
                    <a:pt x="7616" y="768"/>
                    <a:pt x="7584" y="744"/>
                  </a:cubicBezTo>
                  <a:cubicBezTo>
                    <a:pt x="7529" y="702"/>
                    <a:pt x="7474" y="658"/>
                    <a:pt x="7418" y="616"/>
                  </a:cubicBezTo>
                  <a:cubicBezTo>
                    <a:pt x="7358" y="574"/>
                    <a:pt x="7297" y="533"/>
                    <a:pt x="7237" y="493"/>
                  </a:cubicBezTo>
                  <a:cubicBezTo>
                    <a:pt x="7207" y="468"/>
                    <a:pt x="7177" y="443"/>
                    <a:pt x="7145" y="421"/>
                  </a:cubicBezTo>
                  <a:cubicBezTo>
                    <a:pt x="7123" y="405"/>
                    <a:pt x="7097" y="396"/>
                    <a:pt x="7071" y="391"/>
                  </a:cubicBezTo>
                  <a:lnTo>
                    <a:pt x="7039" y="372"/>
                  </a:lnTo>
                  <a:cubicBezTo>
                    <a:pt x="6914" y="300"/>
                    <a:pt x="6779" y="225"/>
                    <a:pt x="6633" y="212"/>
                  </a:cubicBezTo>
                  <a:cubicBezTo>
                    <a:pt x="6628" y="211"/>
                    <a:pt x="6623" y="211"/>
                    <a:pt x="6618" y="211"/>
                  </a:cubicBezTo>
                  <a:cubicBezTo>
                    <a:pt x="6592" y="211"/>
                    <a:pt x="6568" y="216"/>
                    <a:pt x="6545" y="225"/>
                  </a:cubicBezTo>
                  <a:cubicBezTo>
                    <a:pt x="6538" y="223"/>
                    <a:pt x="6531" y="220"/>
                    <a:pt x="6524" y="217"/>
                  </a:cubicBezTo>
                  <a:lnTo>
                    <a:pt x="6524" y="217"/>
                  </a:lnTo>
                  <a:cubicBezTo>
                    <a:pt x="6526" y="217"/>
                    <a:pt x="6527" y="218"/>
                    <a:pt x="6529" y="218"/>
                  </a:cubicBezTo>
                  <a:cubicBezTo>
                    <a:pt x="6522" y="215"/>
                    <a:pt x="6515" y="212"/>
                    <a:pt x="6507" y="209"/>
                  </a:cubicBezTo>
                  <a:lnTo>
                    <a:pt x="6507" y="209"/>
                  </a:lnTo>
                  <a:cubicBezTo>
                    <a:pt x="6507" y="209"/>
                    <a:pt x="6507" y="209"/>
                    <a:pt x="6507" y="209"/>
                  </a:cubicBezTo>
                  <a:lnTo>
                    <a:pt x="6507" y="209"/>
                  </a:lnTo>
                  <a:cubicBezTo>
                    <a:pt x="6507" y="209"/>
                    <a:pt x="6507" y="209"/>
                    <a:pt x="6507" y="209"/>
                  </a:cubicBezTo>
                  <a:lnTo>
                    <a:pt x="6507" y="209"/>
                  </a:lnTo>
                  <a:cubicBezTo>
                    <a:pt x="6363" y="149"/>
                    <a:pt x="6214" y="98"/>
                    <a:pt x="6060" y="64"/>
                  </a:cubicBezTo>
                  <a:cubicBezTo>
                    <a:pt x="5993" y="43"/>
                    <a:pt x="5925" y="26"/>
                    <a:pt x="5855" y="11"/>
                  </a:cubicBezTo>
                  <a:cubicBezTo>
                    <a:pt x="5822" y="4"/>
                    <a:pt x="5790" y="0"/>
                    <a:pt x="57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7" name="Google Shape;1767;p40"/>
            <p:cNvSpPr/>
            <p:nvPr/>
          </p:nvSpPr>
          <p:spPr>
            <a:xfrm>
              <a:off x="7338850" y="1159775"/>
              <a:ext cx="278500" cy="18200"/>
            </a:xfrm>
            <a:custGeom>
              <a:avLst/>
              <a:gdLst/>
              <a:ahLst/>
              <a:cxnLst/>
              <a:rect l="l" t="t" r="r" b="b"/>
              <a:pathLst>
                <a:path w="11140" h="728" extrusionOk="0">
                  <a:moveTo>
                    <a:pt x="4861" y="115"/>
                  </a:moveTo>
                  <a:cubicBezTo>
                    <a:pt x="4861" y="115"/>
                    <a:pt x="4861" y="115"/>
                    <a:pt x="4860" y="115"/>
                  </a:cubicBezTo>
                  <a:lnTo>
                    <a:pt x="4860" y="115"/>
                  </a:lnTo>
                  <a:cubicBezTo>
                    <a:pt x="4861" y="115"/>
                    <a:pt x="4861" y="115"/>
                    <a:pt x="4861" y="115"/>
                  </a:cubicBezTo>
                  <a:close/>
                  <a:moveTo>
                    <a:pt x="523" y="1"/>
                  </a:moveTo>
                  <a:cubicBezTo>
                    <a:pt x="488" y="1"/>
                    <a:pt x="453" y="1"/>
                    <a:pt x="418" y="2"/>
                  </a:cubicBezTo>
                  <a:cubicBezTo>
                    <a:pt x="354" y="4"/>
                    <a:pt x="296" y="18"/>
                    <a:pt x="238" y="45"/>
                  </a:cubicBezTo>
                  <a:cubicBezTo>
                    <a:pt x="198" y="64"/>
                    <a:pt x="163" y="94"/>
                    <a:pt x="129" y="122"/>
                  </a:cubicBezTo>
                  <a:cubicBezTo>
                    <a:pt x="98" y="146"/>
                    <a:pt x="67" y="170"/>
                    <a:pt x="45" y="203"/>
                  </a:cubicBezTo>
                  <a:cubicBezTo>
                    <a:pt x="21" y="239"/>
                    <a:pt x="5" y="279"/>
                    <a:pt x="3" y="323"/>
                  </a:cubicBezTo>
                  <a:cubicBezTo>
                    <a:pt x="1" y="372"/>
                    <a:pt x="20" y="412"/>
                    <a:pt x="45" y="453"/>
                  </a:cubicBezTo>
                  <a:cubicBezTo>
                    <a:pt x="71" y="495"/>
                    <a:pt x="118" y="522"/>
                    <a:pt x="161" y="542"/>
                  </a:cubicBezTo>
                  <a:cubicBezTo>
                    <a:pt x="214" y="566"/>
                    <a:pt x="280" y="574"/>
                    <a:pt x="337" y="579"/>
                  </a:cubicBezTo>
                  <a:cubicBezTo>
                    <a:pt x="453" y="591"/>
                    <a:pt x="569" y="596"/>
                    <a:pt x="685" y="599"/>
                  </a:cubicBezTo>
                  <a:cubicBezTo>
                    <a:pt x="780" y="602"/>
                    <a:pt x="875" y="604"/>
                    <a:pt x="971" y="609"/>
                  </a:cubicBezTo>
                  <a:cubicBezTo>
                    <a:pt x="1066" y="612"/>
                    <a:pt x="1162" y="620"/>
                    <a:pt x="1258" y="626"/>
                  </a:cubicBezTo>
                  <a:cubicBezTo>
                    <a:pt x="1324" y="630"/>
                    <a:pt x="1390" y="632"/>
                    <a:pt x="1456" y="632"/>
                  </a:cubicBezTo>
                  <a:cubicBezTo>
                    <a:pt x="1656" y="632"/>
                    <a:pt x="1856" y="616"/>
                    <a:pt x="2055" y="600"/>
                  </a:cubicBezTo>
                  <a:cubicBezTo>
                    <a:pt x="2306" y="578"/>
                    <a:pt x="2557" y="568"/>
                    <a:pt x="2810" y="566"/>
                  </a:cubicBezTo>
                  <a:cubicBezTo>
                    <a:pt x="2803" y="566"/>
                    <a:pt x="2797" y="566"/>
                    <a:pt x="2793" y="564"/>
                  </a:cubicBezTo>
                  <a:lnTo>
                    <a:pt x="2793" y="564"/>
                  </a:lnTo>
                  <a:cubicBezTo>
                    <a:pt x="2986" y="566"/>
                    <a:pt x="3179" y="567"/>
                    <a:pt x="3371" y="577"/>
                  </a:cubicBezTo>
                  <a:cubicBezTo>
                    <a:pt x="3573" y="587"/>
                    <a:pt x="3775" y="595"/>
                    <a:pt x="3978" y="600"/>
                  </a:cubicBezTo>
                  <a:cubicBezTo>
                    <a:pt x="4175" y="606"/>
                    <a:pt x="4372" y="623"/>
                    <a:pt x="4570" y="631"/>
                  </a:cubicBezTo>
                  <a:cubicBezTo>
                    <a:pt x="4662" y="634"/>
                    <a:pt x="4754" y="636"/>
                    <a:pt x="4846" y="636"/>
                  </a:cubicBezTo>
                  <a:cubicBezTo>
                    <a:pt x="4966" y="636"/>
                    <a:pt x="5086" y="633"/>
                    <a:pt x="5206" y="631"/>
                  </a:cubicBezTo>
                  <a:cubicBezTo>
                    <a:pt x="5507" y="624"/>
                    <a:pt x="5809" y="622"/>
                    <a:pt x="6111" y="618"/>
                  </a:cubicBezTo>
                  <a:cubicBezTo>
                    <a:pt x="6109" y="618"/>
                    <a:pt x="6107" y="618"/>
                    <a:pt x="6106" y="618"/>
                  </a:cubicBezTo>
                  <a:lnTo>
                    <a:pt x="6106" y="618"/>
                  </a:lnTo>
                  <a:cubicBezTo>
                    <a:pt x="6176" y="617"/>
                    <a:pt x="6247" y="617"/>
                    <a:pt x="6317" y="617"/>
                  </a:cubicBezTo>
                  <a:cubicBezTo>
                    <a:pt x="6501" y="617"/>
                    <a:pt x="6685" y="619"/>
                    <a:pt x="6869" y="620"/>
                  </a:cubicBezTo>
                  <a:cubicBezTo>
                    <a:pt x="6904" y="621"/>
                    <a:pt x="6938" y="621"/>
                    <a:pt x="6972" y="621"/>
                  </a:cubicBezTo>
                  <a:cubicBezTo>
                    <a:pt x="7187" y="621"/>
                    <a:pt x="7400" y="613"/>
                    <a:pt x="7614" y="608"/>
                  </a:cubicBezTo>
                  <a:cubicBezTo>
                    <a:pt x="7815" y="610"/>
                    <a:pt x="8016" y="615"/>
                    <a:pt x="8218" y="615"/>
                  </a:cubicBezTo>
                  <a:cubicBezTo>
                    <a:pt x="8413" y="614"/>
                    <a:pt x="8609" y="603"/>
                    <a:pt x="8804" y="599"/>
                  </a:cubicBezTo>
                  <a:cubicBezTo>
                    <a:pt x="8813" y="599"/>
                    <a:pt x="8823" y="599"/>
                    <a:pt x="8832" y="599"/>
                  </a:cubicBezTo>
                  <a:cubicBezTo>
                    <a:pt x="9158" y="599"/>
                    <a:pt x="9483" y="618"/>
                    <a:pt x="9807" y="650"/>
                  </a:cubicBezTo>
                  <a:cubicBezTo>
                    <a:pt x="9972" y="667"/>
                    <a:pt x="10136" y="694"/>
                    <a:pt x="10302" y="699"/>
                  </a:cubicBezTo>
                  <a:cubicBezTo>
                    <a:pt x="10452" y="706"/>
                    <a:pt x="10601" y="698"/>
                    <a:pt x="10750" y="713"/>
                  </a:cubicBezTo>
                  <a:cubicBezTo>
                    <a:pt x="10777" y="716"/>
                    <a:pt x="10802" y="719"/>
                    <a:pt x="10828" y="724"/>
                  </a:cubicBezTo>
                  <a:cubicBezTo>
                    <a:pt x="10841" y="727"/>
                    <a:pt x="10853" y="728"/>
                    <a:pt x="10865" y="728"/>
                  </a:cubicBezTo>
                  <a:cubicBezTo>
                    <a:pt x="10950" y="726"/>
                    <a:pt x="11028" y="662"/>
                    <a:pt x="11044" y="576"/>
                  </a:cubicBezTo>
                  <a:cubicBezTo>
                    <a:pt x="11053" y="522"/>
                    <a:pt x="11038" y="468"/>
                    <a:pt x="11006" y="428"/>
                  </a:cubicBezTo>
                  <a:cubicBezTo>
                    <a:pt x="11092" y="388"/>
                    <a:pt x="11139" y="291"/>
                    <a:pt x="11107" y="198"/>
                  </a:cubicBezTo>
                  <a:cubicBezTo>
                    <a:pt x="11082" y="124"/>
                    <a:pt x="11008" y="73"/>
                    <a:pt x="10932" y="73"/>
                  </a:cubicBezTo>
                  <a:cubicBezTo>
                    <a:pt x="10912" y="73"/>
                    <a:pt x="10892" y="77"/>
                    <a:pt x="10873" y="84"/>
                  </a:cubicBezTo>
                  <a:lnTo>
                    <a:pt x="10869" y="85"/>
                  </a:lnTo>
                  <a:cubicBezTo>
                    <a:pt x="10858" y="88"/>
                    <a:pt x="10846" y="90"/>
                    <a:pt x="10835" y="92"/>
                  </a:cubicBezTo>
                  <a:cubicBezTo>
                    <a:pt x="10810" y="94"/>
                    <a:pt x="10786" y="97"/>
                    <a:pt x="10761" y="98"/>
                  </a:cubicBezTo>
                  <a:cubicBezTo>
                    <a:pt x="10635" y="97"/>
                    <a:pt x="10508" y="81"/>
                    <a:pt x="10382" y="70"/>
                  </a:cubicBezTo>
                  <a:cubicBezTo>
                    <a:pt x="10286" y="61"/>
                    <a:pt x="10189" y="55"/>
                    <a:pt x="10092" y="55"/>
                  </a:cubicBezTo>
                  <a:cubicBezTo>
                    <a:pt x="10072" y="55"/>
                    <a:pt x="10052" y="55"/>
                    <a:pt x="10031" y="56"/>
                  </a:cubicBezTo>
                  <a:cubicBezTo>
                    <a:pt x="9807" y="60"/>
                    <a:pt x="9584" y="68"/>
                    <a:pt x="9360" y="73"/>
                  </a:cubicBezTo>
                  <a:cubicBezTo>
                    <a:pt x="9226" y="73"/>
                    <a:pt x="9093" y="69"/>
                    <a:pt x="8960" y="64"/>
                  </a:cubicBezTo>
                  <a:cubicBezTo>
                    <a:pt x="8907" y="62"/>
                    <a:pt x="8855" y="61"/>
                    <a:pt x="8803" y="61"/>
                  </a:cubicBezTo>
                  <a:cubicBezTo>
                    <a:pt x="8717" y="61"/>
                    <a:pt x="8631" y="63"/>
                    <a:pt x="8545" y="64"/>
                  </a:cubicBezTo>
                  <a:cubicBezTo>
                    <a:pt x="8375" y="62"/>
                    <a:pt x="8204" y="56"/>
                    <a:pt x="8035" y="54"/>
                  </a:cubicBezTo>
                  <a:cubicBezTo>
                    <a:pt x="7855" y="54"/>
                    <a:pt x="7676" y="74"/>
                    <a:pt x="7496" y="82"/>
                  </a:cubicBezTo>
                  <a:cubicBezTo>
                    <a:pt x="7302" y="80"/>
                    <a:pt x="7107" y="69"/>
                    <a:pt x="6914" y="62"/>
                  </a:cubicBezTo>
                  <a:cubicBezTo>
                    <a:pt x="6852" y="60"/>
                    <a:pt x="6789" y="59"/>
                    <a:pt x="6727" y="59"/>
                  </a:cubicBezTo>
                  <a:cubicBezTo>
                    <a:pt x="6597" y="59"/>
                    <a:pt x="6467" y="63"/>
                    <a:pt x="6338" y="64"/>
                  </a:cubicBezTo>
                  <a:cubicBezTo>
                    <a:pt x="6134" y="65"/>
                    <a:pt x="5929" y="67"/>
                    <a:pt x="5726" y="81"/>
                  </a:cubicBezTo>
                  <a:cubicBezTo>
                    <a:pt x="5528" y="94"/>
                    <a:pt x="5331" y="108"/>
                    <a:pt x="5132" y="113"/>
                  </a:cubicBezTo>
                  <a:lnTo>
                    <a:pt x="5123" y="113"/>
                  </a:lnTo>
                  <a:cubicBezTo>
                    <a:pt x="5029" y="114"/>
                    <a:pt x="4934" y="115"/>
                    <a:pt x="4841" y="116"/>
                  </a:cubicBezTo>
                  <a:lnTo>
                    <a:pt x="4841" y="116"/>
                  </a:lnTo>
                  <a:cubicBezTo>
                    <a:pt x="4847" y="116"/>
                    <a:pt x="4854" y="115"/>
                    <a:pt x="4860" y="115"/>
                  </a:cubicBezTo>
                  <a:lnTo>
                    <a:pt x="4860" y="115"/>
                  </a:lnTo>
                  <a:cubicBezTo>
                    <a:pt x="4834" y="115"/>
                    <a:pt x="4807" y="115"/>
                    <a:pt x="4781" y="115"/>
                  </a:cubicBezTo>
                  <a:cubicBezTo>
                    <a:pt x="4608" y="115"/>
                    <a:pt x="4434" y="112"/>
                    <a:pt x="4260" y="109"/>
                  </a:cubicBezTo>
                  <a:cubicBezTo>
                    <a:pt x="4066" y="107"/>
                    <a:pt x="3873" y="89"/>
                    <a:pt x="3680" y="74"/>
                  </a:cubicBezTo>
                  <a:cubicBezTo>
                    <a:pt x="3493" y="58"/>
                    <a:pt x="3304" y="64"/>
                    <a:pt x="3115" y="58"/>
                  </a:cubicBezTo>
                  <a:cubicBezTo>
                    <a:pt x="2920" y="51"/>
                    <a:pt x="2724" y="51"/>
                    <a:pt x="2529" y="34"/>
                  </a:cubicBezTo>
                  <a:cubicBezTo>
                    <a:pt x="2319" y="14"/>
                    <a:pt x="2109" y="9"/>
                    <a:pt x="1899" y="5"/>
                  </a:cubicBezTo>
                  <a:cubicBezTo>
                    <a:pt x="1862" y="4"/>
                    <a:pt x="1825" y="4"/>
                    <a:pt x="1788" y="4"/>
                  </a:cubicBezTo>
                  <a:cubicBezTo>
                    <a:pt x="1714" y="4"/>
                    <a:pt x="1640" y="6"/>
                    <a:pt x="1565" y="9"/>
                  </a:cubicBezTo>
                  <a:cubicBezTo>
                    <a:pt x="1465" y="13"/>
                    <a:pt x="1366" y="19"/>
                    <a:pt x="1266" y="21"/>
                  </a:cubicBezTo>
                  <a:cubicBezTo>
                    <a:pt x="1082" y="19"/>
                    <a:pt x="898" y="10"/>
                    <a:pt x="715" y="4"/>
                  </a:cubicBezTo>
                  <a:cubicBezTo>
                    <a:pt x="651" y="2"/>
                    <a:pt x="587" y="1"/>
                    <a:pt x="52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8" name="Google Shape;1768;p40"/>
            <p:cNvSpPr/>
            <p:nvPr/>
          </p:nvSpPr>
          <p:spPr>
            <a:xfrm>
              <a:off x="7527850" y="1140225"/>
              <a:ext cx="9425" cy="9300"/>
            </a:xfrm>
            <a:custGeom>
              <a:avLst/>
              <a:gdLst/>
              <a:ahLst/>
              <a:cxnLst/>
              <a:rect l="l" t="t" r="r" b="b"/>
              <a:pathLst>
                <a:path w="377" h="372" extrusionOk="0">
                  <a:moveTo>
                    <a:pt x="198" y="0"/>
                  </a:moveTo>
                  <a:cubicBezTo>
                    <a:pt x="197" y="0"/>
                    <a:pt x="196" y="0"/>
                    <a:pt x="194" y="1"/>
                  </a:cubicBezTo>
                  <a:cubicBezTo>
                    <a:pt x="95" y="3"/>
                    <a:pt x="7" y="75"/>
                    <a:pt x="3" y="180"/>
                  </a:cubicBezTo>
                  <a:cubicBezTo>
                    <a:pt x="0" y="275"/>
                    <a:pt x="79" y="371"/>
                    <a:pt x="178" y="371"/>
                  </a:cubicBezTo>
                  <a:cubicBezTo>
                    <a:pt x="180" y="371"/>
                    <a:pt x="181" y="371"/>
                    <a:pt x="182" y="371"/>
                  </a:cubicBezTo>
                  <a:cubicBezTo>
                    <a:pt x="282" y="369"/>
                    <a:pt x="371" y="297"/>
                    <a:pt x="374" y="193"/>
                  </a:cubicBezTo>
                  <a:cubicBezTo>
                    <a:pt x="376" y="97"/>
                    <a:pt x="298"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9" name="Google Shape;1769;p40"/>
            <p:cNvSpPr/>
            <p:nvPr/>
          </p:nvSpPr>
          <p:spPr>
            <a:xfrm>
              <a:off x="7513750" y="1141000"/>
              <a:ext cx="9425" cy="9275"/>
            </a:xfrm>
            <a:custGeom>
              <a:avLst/>
              <a:gdLst/>
              <a:ahLst/>
              <a:cxnLst/>
              <a:rect l="l" t="t" r="r" b="b"/>
              <a:pathLst>
                <a:path w="377" h="371" extrusionOk="0">
                  <a:moveTo>
                    <a:pt x="198" y="0"/>
                  </a:moveTo>
                  <a:cubicBezTo>
                    <a:pt x="197" y="0"/>
                    <a:pt x="196" y="0"/>
                    <a:pt x="195" y="0"/>
                  </a:cubicBezTo>
                  <a:cubicBezTo>
                    <a:pt x="94" y="3"/>
                    <a:pt x="7" y="75"/>
                    <a:pt x="4" y="180"/>
                  </a:cubicBezTo>
                  <a:cubicBezTo>
                    <a:pt x="0" y="275"/>
                    <a:pt x="80" y="371"/>
                    <a:pt x="179" y="371"/>
                  </a:cubicBezTo>
                  <a:cubicBezTo>
                    <a:pt x="180" y="371"/>
                    <a:pt x="181" y="371"/>
                    <a:pt x="182" y="371"/>
                  </a:cubicBezTo>
                  <a:cubicBezTo>
                    <a:pt x="283" y="369"/>
                    <a:pt x="370" y="297"/>
                    <a:pt x="373" y="191"/>
                  </a:cubicBezTo>
                  <a:cubicBezTo>
                    <a:pt x="376" y="96"/>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0" name="Google Shape;1770;p40"/>
            <p:cNvSpPr/>
            <p:nvPr/>
          </p:nvSpPr>
          <p:spPr>
            <a:xfrm>
              <a:off x="7520350" y="1129350"/>
              <a:ext cx="9425" cy="9300"/>
            </a:xfrm>
            <a:custGeom>
              <a:avLst/>
              <a:gdLst/>
              <a:ahLst/>
              <a:cxnLst/>
              <a:rect l="l" t="t" r="r" b="b"/>
              <a:pathLst>
                <a:path w="377" h="372" extrusionOk="0">
                  <a:moveTo>
                    <a:pt x="198" y="1"/>
                  </a:moveTo>
                  <a:cubicBezTo>
                    <a:pt x="197" y="1"/>
                    <a:pt x="196" y="1"/>
                    <a:pt x="195" y="1"/>
                  </a:cubicBezTo>
                  <a:cubicBezTo>
                    <a:pt x="94" y="3"/>
                    <a:pt x="7" y="75"/>
                    <a:pt x="4" y="181"/>
                  </a:cubicBezTo>
                  <a:cubicBezTo>
                    <a:pt x="0" y="275"/>
                    <a:pt x="80" y="372"/>
                    <a:pt x="179" y="372"/>
                  </a:cubicBezTo>
                  <a:cubicBezTo>
                    <a:pt x="180" y="372"/>
                    <a:pt x="181" y="372"/>
                    <a:pt x="182" y="371"/>
                  </a:cubicBezTo>
                  <a:cubicBezTo>
                    <a:pt x="283" y="369"/>
                    <a:pt x="370" y="297"/>
                    <a:pt x="373" y="193"/>
                  </a:cubicBezTo>
                  <a:cubicBezTo>
                    <a:pt x="377" y="98"/>
                    <a:pt x="297"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1" name="Google Shape;1771;p40"/>
            <p:cNvSpPr/>
            <p:nvPr/>
          </p:nvSpPr>
          <p:spPr>
            <a:xfrm>
              <a:off x="7433275" y="1138825"/>
              <a:ext cx="9425" cy="9300"/>
            </a:xfrm>
            <a:custGeom>
              <a:avLst/>
              <a:gdLst/>
              <a:ahLst/>
              <a:cxnLst/>
              <a:rect l="l" t="t" r="r" b="b"/>
              <a:pathLst>
                <a:path w="377" h="372" extrusionOk="0">
                  <a:moveTo>
                    <a:pt x="198" y="0"/>
                  </a:moveTo>
                  <a:cubicBezTo>
                    <a:pt x="197" y="0"/>
                    <a:pt x="196" y="0"/>
                    <a:pt x="195" y="0"/>
                  </a:cubicBezTo>
                  <a:cubicBezTo>
                    <a:pt x="94" y="3"/>
                    <a:pt x="7" y="75"/>
                    <a:pt x="4" y="179"/>
                  </a:cubicBezTo>
                  <a:cubicBezTo>
                    <a:pt x="0" y="275"/>
                    <a:pt x="80" y="371"/>
                    <a:pt x="179" y="371"/>
                  </a:cubicBezTo>
                  <a:cubicBezTo>
                    <a:pt x="180" y="371"/>
                    <a:pt x="181" y="371"/>
                    <a:pt x="182" y="371"/>
                  </a:cubicBezTo>
                  <a:cubicBezTo>
                    <a:pt x="283" y="369"/>
                    <a:pt x="370" y="297"/>
                    <a:pt x="373" y="191"/>
                  </a:cubicBezTo>
                  <a:cubicBezTo>
                    <a:pt x="377" y="97"/>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2" name="Google Shape;1772;p40"/>
            <p:cNvSpPr/>
            <p:nvPr/>
          </p:nvSpPr>
          <p:spPr>
            <a:xfrm>
              <a:off x="7558600" y="1159475"/>
              <a:ext cx="2425" cy="1125"/>
            </a:xfrm>
            <a:custGeom>
              <a:avLst/>
              <a:gdLst/>
              <a:ahLst/>
              <a:cxnLst/>
              <a:rect l="l" t="t" r="r" b="b"/>
              <a:pathLst>
                <a:path w="97" h="45" extrusionOk="0">
                  <a:moveTo>
                    <a:pt x="96" y="0"/>
                  </a:moveTo>
                  <a:cubicBezTo>
                    <a:pt x="64" y="15"/>
                    <a:pt x="32" y="30"/>
                    <a:pt x="0" y="45"/>
                  </a:cubicBezTo>
                  <a:cubicBezTo>
                    <a:pt x="23" y="41"/>
                    <a:pt x="47" y="33"/>
                    <a:pt x="68" y="21"/>
                  </a:cubicBezTo>
                  <a:cubicBezTo>
                    <a:pt x="78" y="14"/>
                    <a:pt x="87" y="7"/>
                    <a:pt x="96"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773" name="Google Shape;1773;p40"/>
            <p:cNvSpPr/>
            <p:nvPr/>
          </p:nvSpPr>
          <p:spPr>
            <a:xfrm>
              <a:off x="7331200" y="1084150"/>
              <a:ext cx="290600" cy="101925"/>
            </a:xfrm>
            <a:custGeom>
              <a:avLst/>
              <a:gdLst/>
              <a:ahLst/>
              <a:cxnLst/>
              <a:rect l="l" t="t" r="r" b="b"/>
              <a:pathLst>
                <a:path w="11624" h="4077" extrusionOk="0">
                  <a:moveTo>
                    <a:pt x="4513" y="1013"/>
                  </a:moveTo>
                  <a:cubicBezTo>
                    <a:pt x="4510" y="1016"/>
                    <a:pt x="4506" y="1020"/>
                    <a:pt x="4503" y="1023"/>
                  </a:cubicBezTo>
                  <a:lnTo>
                    <a:pt x="4503" y="1023"/>
                  </a:lnTo>
                  <a:cubicBezTo>
                    <a:pt x="4507" y="1020"/>
                    <a:pt x="4510" y="1016"/>
                    <a:pt x="4513" y="1013"/>
                  </a:cubicBezTo>
                  <a:close/>
                  <a:moveTo>
                    <a:pt x="8945" y="2584"/>
                  </a:moveTo>
                  <a:cubicBezTo>
                    <a:pt x="8944" y="2584"/>
                    <a:pt x="8944" y="2585"/>
                    <a:pt x="8944" y="2585"/>
                  </a:cubicBezTo>
                  <a:cubicBezTo>
                    <a:pt x="8945" y="2585"/>
                    <a:pt x="8945" y="2585"/>
                    <a:pt x="8945" y="2584"/>
                  </a:cubicBezTo>
                  <a:close/>
                  <a:moveTo>
                    <a:pt x="6188" y="370"/>
                  </a:moveTo>
                  <a:cubicBezTo>
                    <a:pt x="6205" y="370"/>
                    <a:pt x="6221" y="370"/>
                    <a:pt x="6238" y="371"/>
                  </a:cubicBezTo>
                  <a:lnTo>
                    <a:pt x="6234" y="371"/>
                  </a:lnTo>
                  <a:cubicBezTo>
                    <a:pt x="6235" y="371"/>
                    <a:pt x="6238" y="371"/>
                    <a:pt x="6240" y="372"/>
                  </a:cubicBezTo>
                  <a:cubicBezTo>
                    <a:pt x="6242" y="372"/>
                    <a:pt x="6245" y="371"/>
                    <a:pt x="6248" y="371"/>
                  </a:cubicBezTo>
                  <a:cubicBezTo>
                    <a:pt x="6251" y="371"/>
                    <a:pt x="6254" y="371"/>
                    <a:pt x="6257" y="372"/>
                  </a:cubicBezTo>
                  <a:lnTo>
                    <a:pt x="6255" y="372"/>
                  </a:lnTo>
                  <a:cubicBezTo>
                    <a:pt x="6393" y="381"/>
                    <a:pt x="6532" y="398"/>
                    <a:pt x="6668" y="421"/>
                  </a:cubicBezTo>
                  <a:cubicBezTo>
                    <a:pt x="6765" y="439"/>
                    <a:pt x="6861" y="463"/>
                    <a:pt x="6956" y="491"/>
                  </a:cubicBezTo>
                  <a:cubicBezTo>
                    <a:pt x="7043" y="519"/>
                    <a:pt x="7128" y="549"/>
                    <a:pt x="7213" y="585"/>
                  </a:cubicBezTo>
                  <a:cubicBezTo>
                    <a:pt x="7266" y="611"/>
                    <a:pt x="7317" y="637"/>
                    <a:pt x="7367" y="667"/>
                  </a:cubicBezTo>
                  <a:cubicBezTo>
                    <a:pt x="7499" y="750"/>
                    <a:pt x="7627" y="843"/>
                    <a:pt x="7748" y="939"/>
                  </a:cubicBezTo>
                  <a:cubicBezTo>
                    <a:pt x="7748" y="938"/>
                    <a:pt x="7748" y="938"/>
                    <a:pt x="7747" y="937"/>
                  </a:cubicBezTo>
                  <a:lnTo>
                    <a:pt x="7747" y="937"/>
                  </a:lnTo>
                  <a:cubicBezTo>
                    <a:pt x="7842" y="1016"/>
                    <a:pt x="7933" y="1095"/>
                    <a:pt x="8020" y="1182"/>
                  </a:cubicBezTo>
                  <a:cubicBezTo>
                    <a:pt x="8103" y="1276"/>
                    <a:pt x="8177" y="1373"/>
                    <a:pt x="8249" y="1474"/>
                  </a:cubicBezTo>
                  <a:cubicBezTo>
                    <a:pt x="8309" y="1568"/>
                    <a:pt x="8365" y="1662"/>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1"/>
                    <a:pt x="8420" y="1761"/>
                    <a:pt x="8420" y="1761"/>
                  </a:cubicBezTo>
                  <a:lnTo>
                    <a:pt x="8420" y="1761"/>
                  </a:lnTo>
                  <a:cubicBezTo>
                    <a:pt x="8420" y="1761"/>
                    <a:pt x="8420" y="1760"/>
                    <a:pt x="8419" y="1760"/>
                  </a:cubicBezTo>
                  <a:lnTo>
                    <a:pt x="8419" y="1760"/>
                  </a:lnTo>
                  <a:cubicBezTo>
                    <a:pt x="8420" y="1761"/>
                    <a:pt x="8420" y="1761"/>
                    <a:pt x="8421" y="1762"/>
                  </a:cubicBezTo>
                  <a:cubicBezTo>
                    <a:pt x="8420" y="1762"/>
                    <a:pt x="8420" y="1762"/>
                    <a:pt x="8420" y="1761"/>
                  </a:cubicBezTo>
                  <a:lnTo>
                    <a:pt x="8420" y="1761"/>
                  </a:lnTo>
                  <a:cubicBezTo>
                    <a:pt x="8420" y="1762"/>
                    <a:pt x="8421" y="1763"/>
                    <a:pt x="8422" y="1763"/>
                  </a:cubicBezTo>
                  <a:cubicBezTo>
                    <a:pt x="8424" y="1768"/>
                    <a:pt x="8426" y="1772"/>
                    <a:pt x="8428" y="1776"/>
                  </a:cubicBezTo>
                  <a:lnTo>
                    <a:pt x="8428" y="1776"/>
                  </a:lnTo>
                  <a:cubicBezTo>
                    <a:pt x="8427" y="1775"/>
                    <a:pt x="8427" y="1775"/>
                    <a:pt x="8426" y="1775"/>
                  </a:cubicBezTo>
                  <a:lnTo>
                    <a:pt x="8426" y="1775"/>
                  </a:lnTo>
                  <a:cubicBezTo>
                    <a:pt x="8473" y="1864"/>
                    <a:pt x="8518" y="1954"/>
                    <a:pt x="8564" y="2045"/>
                  </a:cubicBezTo>
                  <a:cubicBezTo>
                    <a:pt x="8569" y="2053"/>
                    <a:pt x="8576" y="2062"/>
                    <a:pt x="8582" y="2071"/>
                  </a:cubicBezTo>
                  <a:cubicBezTo>
                    <a:pt x="8601" y="2098"/>
                    <a:pt x="8622" y="2127"/>
                    <a:pt x="8642" y="2154"/>
                  </a:cubicBezTo>
                  <a:cubicBezTo>
                    <a:pt x="8694" y="2226"/>
                    <a:pt x="8745" y="2298"/>
                    <a:pt x="8796" y="2370"/>
                  </a:cubicBezTo>
                  <a:cubicBezTo>
                    <a:pt x="8796" y="2372"/>
                    <a:pt x="8796" y="2372"/>
                    <a:pt x="8796" y="2372"/>
                  </a:cubicBezTo>
                  <a:cubicBezTo>
                    <a:pt x="8841" y="2438"/>
                    <a:pt x="8884" y="2508"/>
                    <a:pt x="8924" y="2576"/>
                  </a:cubicBezTo>
                  <a:cubicBezTo>
                    <a:pt x="8927" y="2582"/>
                    <a:pt x="8931" y="2589"/>
                    <a:pt x="8934" y="2595"/>
                  </a:cubicBezTo>
                  <a:cubicBezTo>
                    <a:pt x="8936" y="2592"/>
                    <a:pt x="8939" y="2590"/>
                    <a:pt x="8942" y="2588"/>
                  </a:cubicBezTo>
                  <a:cubicBezTo>
                    <a:pt x="8943" y="2587"/>
                    <a:pt x="8944" y="2586"/>
                    <a:pt x="8944" y="2585"/>
                  </a:cubicBezTo>
                  <a:lnTo>
                    <a:pt x="8944" y="2584"/>
                  </a:lnTo>
                  <a:cubicBezTo>
                    <a:pt x="8948" y="2581"/>
                    <a:pt x="8952" y="2577"/>
                    <a:pt x="8957" y="2574"/>
                  </a:cubicBezTo>
                  <a:cubicBezTo>
                    <a:pt x="9011" y="2525"/>
                    <a:pt x="9066" y="2477"/>
                    <a:pt x="9119" y="2429"/>
                  </a:cubicBezTo>
                  <a:cubicBezTo>
                    <a:pt x="9126" y="2422"/>
                    <a:pt x="9132" y="2417"/>
                    <a:pt x="9138" y="2412"/>
                  </a:cubicBezTo>
                  <a:cubicBezTo>
                    <a:pt x="9136" y="2408"/>
                    <a:pt x="9135" y="2404"/>
                    <a:pt x="9134" y="2400"/>
                  </a:cubicBezTo>
                  <a:cubicBezTo>
                    <a:pt x="9149" y="2383"/>
                    <a:pt x="9164" y="2365"/>
                    <a:pt x="9181" y="2349"/>
                  </a:cubicBezTo>
                  <a:cubicBezTo>
                    <a:pt x="9195" y="2336"/>
                    <a:pt x="9208" y="2325"/>
                    <a:pt x="9223" y="2313"/>
                  </a:cubicBezTo>
                  <a:cubicBezTo>
                    <a:pt x="9263" y="2287"/>
                    <a:pt x="9305" y="2264"/>
                    <a:pt x="9346" y="2242"/>
                  </a:cubicBezTo>
                  <a:cubicBezTo>
                    <a:pt x="9404" y="2213"/>
                    <a:pt x="9462" y="2186"/>
                    <a:pt x="9524" y="2162"/>
                  </a:cubicBezTo>
                  <a:cubicBezTo>
                    <a:pt x="9587" y="2142"/>
                    <a:pt x="9649" y="2122"/>
                    <a:pt x="9712" y="2105"/>
                  </a:cubicBezTo>
                  <a:cubicBezTo>
                    <a:pt x="9766" y="2094"/>
                    <a:pt x="9821" y="2087"/>
                    <a:pt x="9876" y="2081"/>
                  </a:cubicBezTo>
                  <a:cubicBezTo>
                    <a:pt x="9902" y="2080"/>
                    <a:pt x="9927" y="2079"/>
                    <a:pt x="9953" y="2079"/>
                  </a:cubicBezTo>
                  <a:cubicBezTo>
                    <a:pt x="9971" y="2079"/>
                    <a:pt x="9989" y="2080"/>
                    <a:pt x="10007" y="2080"/>
                  </a:cubicBezTo>
                  <a:cubicBezTo>
                    <a:pt x="10082" y="2086"/>
                    <a:pt x="10158" y="2093"/>
                    <a:pt x="10232" y="2105"/>
                  </a:cubicBezTo>
                  <a:cubicBezTo>
                    <a:pt x="10257" y="2111"/>
                    <a:pt x="10281" y="2117"/>
                    <a:pt x="10306" y="2123"/>
                  </a:cubicBezTo>
                  <a:cubicBezTo>
                    <a:pt x="10330" y="2131"/>
                    <a:pt x="10354" y="2141"/>
                    <a:pt x="10378" y="2150"/>
                  </a:cubicBezTo>
                  <a:cubicBezTo>
                    <a:pt x="10424" y="2171"/>
                    <a:pt x="10466" y="2194"/>
                    <a:pt x="10510" y="2220"/>
                  </a:cubicBezTo>
                  <a:cubicBezTo>
                    <a:pt x="10553" y="2247"/>
                    <a:pt x="10597" y="2276"/>
                    <a:pt x="10638" y="2308"/>
                  </a:cubicBezTo>
                  <a:cubicBezTo>
                    <a:pt x="10686" y="2351"/>
                    <a:pt x="10733" y="2396"/>
                    <a:pt x="10778" y="2441"/>
                  </a:cubicBezTo>
                  <a:cubicBezTo>
                    <a:pt x="10821" y="2491"/>
                    <a:pt x="10861" y="2541"/>
                    <a:pt x="10901" y="2592"/>
                  </a:cubicBezTo>
                  <a:cubicBezTo>
                    <a:pt x="10947" y="2661"/>
                    <a:pt x="10989" y="2732"/>
                    <a:pt x="11029" y="2805"/>
                  </a:cubicBezTo>
                  <a:cubicBezTo>
                    <a:pt x="11069" y="2884"/>
                    <a:pt x="11104" y="2964"/>
                    <a:pt x="11138" y="3045"/>
                  </a:cubicBezTo>
                  <a:cubicBezTo>
                    <a:pt x="11158" y="3107"/>
                    <a:pt x="11176" y="3169"/>
                    <a:pt x="11192" y="3231"/>
                  </a:cubicBezTo>
                  <a:cubicBezTo>
                    <a:pt x="11212" y="3334"/>
                    <a:pt x="11226" y="3436"/>
                    <a:pt x="11236" y="3539"/>
                  </a:cubicBezTo>
                  <a:cubicBezTo>
                    <a:pt x="11239" y="3592"/>
                    <a:pt x="11242" y="3644"/>
                    <a:pt x="11243" y="3696"/>
                  </a:cubicBezTo>
                  <a:cubicBezTo>
                    <a:pt x="11228" y="3692"/>
                    <a:pt x="11213" y="3688"/>
                    <a:pt x="11198" y="3684"/>
                  </a:cubicBezTo>
                  <a:cubicBezTo>
                    <a:pt x="11079" y="3655"/>
                    <a:pt x="10953" y="3650"/>
                    <a:pt x="10830" y="3650"/>
                  </a:cubicBezTo>
                  <a:cubicBezTo>
                    <a:pt x="10729" y="3651"/>
                    <a:pt x="10628" y="3658"/>
                    <a:pt x="10526" y="3661"/>
                  </a:cubicBezTo>
                  <a:cubicBezTo>
                    <a:pt x="10470" y="3664"/>
                    <a:pt x="10414" y="3665"/>
                    <a:pt x="10358" y="3665"/>
                  </a:cubicBezTo>
                  <a:cubicBezTo>
                    <a:pt x="10243" y="3665"/>
                    <a:pt x="10128" y="3661"/>
                    <a:pt x="10012" y="3657"/>
                  </a:cubicBezTo>
                  <a:cubicBezTo>
                    <a:pt x="9817" y="3645"/>
                    <a:pt x="9619" y="3634"/>
                    <a:pt x="9422" y="3620"/>
                  </a:cubicBezTo>
                  <a:cubicBezTo>
                    <a:pt x="9220" y="3607"/>
                    <a:pt x="9016" y="3600"/>
                    <a:pt x="8813" y="3599"/>
                  </a:cubicBezTo>
                  <a:cubicBezTo>
                    <a:pt x="8614" y="3599"/>
                    <a:pt x="8414" y="3610"/>
                    <a:pt x="8215" y="3619"/>
                  </a:cubicBezTo>
                  <a:cubicBezTo>
                    <a:pt x="8025" y="3628"/>
                    <a:pt x="7836" y="3634"/>
                    <a:pt x="7645" y="3635"/>
                  </a:cubicBezTo>
                  <a:cubicBezTo>
                    <a:pt x="7442" y="3636"/>
                    <a:pt x="7238" y="3637"/>
                    <a:pt x="7035" y="3640"/>
                  </a:cubicBezTo>
                  <a:cubicBezTo>
                    <a:pt x="7010" y="3640"/>
                    <a:pt x="6985" y="3640"/>
                    <a:pt x="6960" y="3640"/>
                  </a:cubicBezTo>
                  <a:cubicBezTo>
                    <a:pt x="6776" y="3640"/>
                    <a:pt x="6591" y="3633"/>
                    <a:pt x="6408" y="3627"/>
                  </a:cubicBezTo>
                  <a:cubicBezTo>
                    <a:pt x="6208" y="3620"/>
                    <a:pt x="6008" y="3616"/>
                    <a:pt x="5809" y="3613"/>
                  </a:cubicBezTo>
                  <a:cubicBezTo>
                    <a:pt x="5789" y="3613"/>
                    <a:pt x="5769" y="3613"/>
                    <a:pt x="5749" y="3613"/>
                  </a:cubicBezTo>
                  <a:cubicBezTo>
                    <a:pt x="5581" y="3613"/>
                    <a:pt x="5413" y="3617"/>
                    <a:pt x="5244" y="3620"/>
                  </a:cubicBezTo>
                  <a:cubicBezTo>
                    <a:pt x="5085" y="3624"/>
                    <a:pt x="4926" y="3625"/>
                    <a:pt x="4767" y="3625"/>
                  </a:cubicBezTo>
                  <a:cubicBezTo>
                    <a:pt x="4718" y="3625"/>
                    <a:pt x="4669" y="3625"/>
                    <a:pt x="4620" y="3625"/>
                  </a:cubicBezTo>
                  <a:cubicBezTo>
                    <a:pt x="4465" y="3624"/>
                    <a:pt x="4309" y="3619"/>
                    <a:pt x="4152" y="3619"/>
                  </a:cubicBezTo>
                  <a:cubicBezTo>
                    <a:pt x="4127" y="3619"/>
                    <a:pt x="4101" y="3619"/>
                    <a:pt x="4075" y="3619"/>
                  </a:cubicBezTo>
                  <a:cubicBezTo>
                    <a:pt x="3721" y="3621"/>
                    <a:pt x="3367" y="3634"/>
                    <a:pt x="3013" y="3634"/>
                  </a:cubicBezTo>
                  <a:cubicBezTo>
                    <a:pt x="2962" y="3634"/>
                    <a:pt x="2912" y="3633"/>
                    <a:pt x="2862" y="3633"/>
                  </a:cubicBezTo>
                  <a:cubicBezTo>
                    <a:pt x="2678" y="3623"/>
                    <a:pt x="2495" y="3605"/>
                    <a:pt x="2313" y="3583"/>
                  </a:cubicBezTo>
                  <a:cubicBezTo>
                    <a:pt x="2109" y="3559"/>
                    <a:pt x="1904" y="3537"/>
                    <a:pt x="1697" y="3529"/>
                  </a:cubicBezTo>
                  <a:cubicBezTo>
                    <a:pt x="1496" y="3521"/>
                    <a:pt x="1293" y="3513"/>
                    <a:pt x="1091" y="3508"/>
                  </a:cubicBezTo>
                  <a:cubicBezTo>
                    <a:pt x="1018" y="3507"/>
                    <a:pt x="945" y="3506"/>
                    <a:pt x="872" y="3506"/>
                  </a:cubicBezTo>
                  <a:cubicBezTo>
                    <a:pt x="747" y="3506"/>
                    <a:pt x="621" y="3508"/>
                    <a:pt x="496" y="3509"/>
                  </a:cubicBezTo>
                  <a:cubicBezTo>
                    <a:pt x="526" y="3443"/>
                    <a:pt x="557" y="3377"/>
                    <a:pt x="582" y="3309"/>
                  </a:cubicBezTo>
                  <a:cubicBezTo>
                    <a:pt x="615" y="3221"/>
                    <a:pt x="640" y="3129"/>
                    <a:pt x="667" y="3037"/>
                  </a:cubicBezTo>
                  <a:cubicBezTo>
                    <a:pt x="677" y="3007"/>
                    <a:pt x="686" y="2978"/>
                    <a:pt x="698" y="2949"/>
                  </a:cubicBezTo>
                  <a:cubicBezTo>
                    <a:pt x="706" y="2933"/>
                    <a:pt x="714" y="2917"/>
                    <a:pt x="723" y="2901"/>
                  </a:cubicBezTo>
                  <a:cubicBezTo>
                    <a:pt x="746" y="2867"/>
                    <a:pt x="770" y="2834"/>
                    <a:pt x="795" y="2802"/>
                  </a:cubicBezTo>
                  <a:cubicBezTo>
                    <a:pt x="841" y="2750"/>
                    <a:pt x="889" y="2702"/>
                    <a:pt x="939" y="2654"/>
                  </a:cubicBezTo>
                  <a:cubicBezTo>
                    <a:pt x="982" y="2614"/>
                    <a:pt x="1027" y="2577"/>
                    <a:pt x="1074" y="2543"/>
                  </a:cubicBezTo>
                  <a:cubicBezTo>
                    <a:pt x="1235" y="2438"/>
                    <a:pt x="1402" y="2342"/>
                    <a:pt x="1570" y="2250"/>
                  </a:cubicBezTo>
                  <a:cubicBezTo>
                    <a:pt x="1627" y="2222"/>
                    <a:pt x="1684" y="2194"/>
                    <a:pt x="1744" y="2171"/>
                  </a:cubicBezTo>
                  <a:cubicBezTo>
                    <a:pt x="1774" y="2161"/>
                    <a:pt x="1803" y="2153"/>
                    <a:pt x="1834" y="2145"/>
                  </a:cubicBezTo>
                  <a:cubicBezTo>
                    <a:pt x="1877" y="2137"/>
                    <a:pt x="1920" y="2133"/>
                    <a:pt x="1962" y="2128"/>
                  </a:cubicBezTo>
                  <a:cubicBezTo>
                    <a:pt x="2006" y="2126"/>
                    <a:pt x="2047" y="2125"/>
                    <a:pt x="2090" y="2125"/>
                  </a:cubicBezTo>
                  <a:cubicBezTo>
                    <a:pt x="2160" y="2130"/>
                    <a:pt x="2230" y="2141"/>
                    <a:pt x="2300" y="2153"/>
                  </a:cubicBezTo>
                  <a:cubicBezTo>
                    <a:pt x="2446" y="2181"/>
                    <a:pt x="2589" y="2215"/>
                    <a:pt x="2733" y="2257"/>
                  </a:cubicBezTo>
                  <a:cubicBezTo>
                    <a:pt x="2796" y="2278"/>
                    <a:pt x="2859" y="2300"/>
                    <a:pt x="2919" y="2325"/>
                  </a:cubicBezTo>
                  <a:cubicBezTo>
                    <a:pt x="2948" y="2337"/>
                    <a:pt x="2974" y="2352"/>
                    <a:pt x="3001" y="2367"/>
                  </a:cubicBezTo>
                  <a:cubicBezTo>
                    <a:pt x="2999" y="2369"/>
                    <a:pt x="2998" y="2372"/>
                    <a:pt x="2996" y="2375"/>
                  </a:cubicBezTo>
                  <a:cubicBezTo>
                    <a:pt x="3033" y="2391"/>
                    <a:pt x="3068" y="2409"/>
                    <a:pt x="3101" y="2430"/>
                  </a:cubicBezTo>
                  <a:lnTo>
                    <a:pt x="3102" y="2430"/>
                  </a:lnTo>
                  <a:cubicBezTo>
                    <a:pt x="3119" y="2440"/>
                    <a:pt x="3135" y="2449"/>
                    <a:pt x="3151" y="2460"/>
                  </a:cubicBezTo>
                  <a:cubicBezTo>
                    <a:pt x="3157" y="2462"/>
                    <a:pt x="3161" y="2465"/>
                    <a:pt x="3165" y="2468"/>
                  </a:cubicBezTo>
                  <a:cubicBezTo>
                    <a:pt x="3167" y="2470"/>
                    <a:pt x="3171" y="2471"/>
                    <a:pt x="3173" y="2472"/>
                  </a:cubicBezTo>
                  <a:cubicBezTo>
                    <a:pt x="3186" y="2480"/>
                    <a:pt x="3197" y="2488"/>
                    <a:pt x="3210" y="2496"/>
                  </a:cubicBezTo>
                  <a:cubicBezTo>
                    <a:pt x="3248" y="2463"/>
                    <a:pt x="3286" y="2432"/>
                    <a:pt x="3325" y="2401"/>
                  </a:cubicBezTo>
                  <a:cubicBezTo>
                    <a:pt x="3344" y="2388"/>
                    <a:pt x="3361" y="2373"/>
                    <a:pt x="3379" y="2359"/>
                  </a:cubicBezTo>
                  <a:cubicBezTo>
                    <a:pt x="3390" y="2350"/>
                    <a:pt x="3401" y="2342"/>
                    <a:pt x="3412" y="2333"/>
                  </a:cubicBezTo>
                  <a:cubicBezTo>
                    <a:pt x="3426" y="2322"/>
                    <a:pt x="3440" y="2311"/>
                    <a:pt x="3455" y="2300"/>
                  </a:cubicBezTo>
                  <a:cubicBezTo>
                    <a:pt x="3465" y="2292"/>
                    <a:pt x="3475" y="2284"/>
                    <a:pt x="3485" y="2276"/>
                  </a:cubicBezTo>
                  <a:cubicBezTo>
                    <a:pt x="3487" y="2274"/>
                    <a:pt x="3487" y="2273"/>
                    <a:pt x="3488" y="2273"/>
                  </a:cubicBezTo>
                  <a:cubicBezTo>
                    <a:pt x="3491" y="2271"/>
                    <a:pt x="3493" y="2269"/>
                    <a:pt x="3497" y="2266"/>
                  </a:cubicBezTo>
                  <a:cubicBezTo>
                    <a:pt x="3501" y="2260"/>
                    <a:pt x="3507" y="2253"/>
                    <a:pt x="3513" y="2246"/>
                  </a:cubicBezTo>
                  <a:cubicBezTo>
                    <a:pt x="3551" y="2202"/>
                    <a:pt x="3591" y="2160"/>
                    <a:pt x="3624" y="2114"/>
                  </a:cubicBezTo>
                  <a:cubicBezTo>
                    <a:pt x="3659" y="2066"/>
                    <a:pt x="3690" y="2018"/>
                    <a:pt x="3720" y="1967"/>
                  </a:cubicBezTo>
                  <a:cubicBezTo>
                    <a:pt x="3774" y="1875"/>
                    <a:pt x="3819" y="1780"/>
                    <a:pt x="3874" y="1690"/>
                  </a:cubicBezTo>
                  <a:cubicBezTo>
                    <a:pt x="3895" y="1657"/>
                    <a:pt x="3915" y="1626"/>
                    <a:pt x="3940" y="1595"/>
                  </a:cubicBezTo>
                  <a:cubicBezTo>
                    <a:pt x="3969" y="1562"/>
                    <a:pt x="4000" y="1531"/>
                    <a:pt x="4031" y="1500"/>
                  </a:cubicBezTo>
                  <a:cubicBezTo>
                    <a:pt x="4118" y="1419"/>
                    <a:pt x="4209" y="1342"/>
                    <a:pt x="4290" y="1256"/>
                  </a:cubicBezTo>
                  <a:cubicBezTo>
                    <a:pt x="4363" y="1179"/>
                    <a:pt x="4427" y="1096"/>
                    <a:pt x="4503" y="1023"/>
                  </a:cubicBezTo>
                  <a:lnTo>
                    <a:pt x="4503" y="1023"/>
                  </a:lnTo>
                  <a:cubicBezTo>
                    <a:pt x="4501" y="1025"/>
                    <a:pt x="4498" y="1027"/>
                    <a:pt x="4495" y="1029"/>
                  </a:cubicBezTo>
                  <a:cubicBezTo>
                    <a:pt x="4547" y="983"/>
                    <a:pt x="4597" y="935"/>
                    <a:pt x="4653" y="894"/>
                  </a:cubicBezTo>
                  <a:cubicBezTo>
                    <a:pt x="4693" y="867"/>
                    <a:pt x="4735" y="843"/>
                    <a:pt x="4776" y="819"/>
                  </a:cubicBezTo>
                  <a:cubicBezTo>
                    <a:pt x="4829" y="787"/>
                    <a:pt x="4882" y="755"/>
                    <a:pt x="4934" y="726"/>
                  </a:cubicBezTo>
                  <a:cubicBezTo>
                    <a:pt x="5010" y="690"/>
                    <a:pt x="5086" y="659"/>
                    <a:pt x="5164" y="627"/>
                  </a:cubicBezTo>
                  <a:cubicBezTo>
                    <a:pt x="5253" y="590"/>
                    <a:pt x="5340" y="548"/>
                    <a:pt x="5430" y="511"/>
                  </a:cubicBezTo>
                  <a:cubicBezTo>
                    <a:pt x="5467" y="500"/>
                    <a:pt x="5502" y="489"/>
                    <a:pt x="5540" y="479"/>
                  </a:cubicBezTo>
                  <a:cubicBezTo>
                    <a:pt x="5612" y="463"/>
                    <a:pt x="5685" y="449"/>
                    <a:pt x="5759" y="433"/>
                  </a:cubicBezTo>
                  <a:cubicBezTo>
                    <a:pt x="5792" y="427"/>
                    <a:pt x="5826" y="422"/>
                    <a:pt x="5859" y="413"/>
                  </a:cubicBezTo>
                  <a:cubicBezTo>
                    <a:pt x="5892" y="408"/>
                    <a:pt x="5924" y="398"/>
                    <a:pt x="5955" y="391"/>
                  </a:cubicBezTo>
                  <a:cubicBezTo>
                    <a:pt x="5993" y="383"/>
                    <a:pt x="6030" y="377"/>
                    <a:pt x="6068" y="373"/>
                  </a:cubicBezTo>
                  <a:cubicBezTo>
                    <a:pt x="6109" y="371"/>
                    <a:pt x="6149" y="370"/>
                    <a:pt x="6188" y="370"/>
                  </a:cubicBezTo>
                  <a:close/>
                  <a:moveTo>
                    <a:pt x="6165" y="0"/>
                  </a:moveTo>
                  <a:cubicBezTo>
                    <a:pt x="6113" y="0"/>
                    <a:pt x="6060" y="3"/>
                    <a:pt x="6008" y="8"/>
                  </a:cubicBezTo>
                  <a:cubicBezTo>
                    <a:pt x="5966" y="13"/>
                    <a:pt x="5926" y="21"/>
                    <a:pt x="5884" y="29"/>
                  </a:cubicBezTo>
                  <a:cubicBezTo>
                    <a:pt x="5855" y="34"/>
                    <a:pt x="5823" y="40"/>
                    <a:pt x="5793" y="49"/>
                  </a:cubicBezTo>
                  <a:lnTo>
                    <a:pt x="5788" y="49"/>
                  </a:lnTo>
                  <a:cubicBezTo>
                    <a:pt x="5786" y="49"/>
                    <a:pt x="5784" y="50"/>
                    <a:pt x="5783" y="51"/>
                  </a:cubicBezTo>
                  <a:cubicBezTo>
                    <a:pt x="5780" y="51"/>
                    <a:pt x="5778" y="53"/>
                    <a:pt x="5776" y="53"/>
                  </a:cubicBezTo>
                  <a:lnTo>
                    <a:pt x="5775" y="53"/>
                  </a:lnTo>
                  <a:cubicBezTo>
                    <a:pt x="5692" y="71"/>
                    <a:pt x="5609" y="87"/>
                    <a:pt x="5525" y="105"/>
                  </a:cubicBezTo>
                  <a:cubicBezTo>
                    <a:pt x="5481" y="114"/>
                    <a:pt x="5435" y="124"/>
                    <a:pt x="5390" y="136"/>
                  </a:cubicBezTo>
                  <a:cubicBezTo>
                    <a:pt x="5340" y="151"/>
                    <a:pt x="5291" y="169"/>
                    <a:pt x="5242" y="189"/>
                  </a:cubicBezTo>
                  <a:cubicBezTo>
                    <a:pt x="5165" y="221"/>
                    <a:pt x="5091" y="256"/>
                    <a:pt x="5014" y="288"/>
                  </a:cubicBezTo>
                  <a:cubicBezTo>
                    <a:pt x="4941" y="319"/>
                    <a:pt x="4868" y="348"/>
                    <a:pt x="4796" y="383"/>
                  </a:cubicBezTo>
                  <a:cubicBezTo>
                    <a:pt x="4723" y="420"/>
                    <a:pt x="4653" y="462"/>
                    <a:pt x="4583" y="503"/>
                  </a:cubicBezTo>
                  <a:cubicBezTo>
                    <a:pt x="4516" y="544"/>
                    <a:pt x="4447" y="582"/>
                    <a:pt x="4386" y="632"/>
                  </a:cubicBezTo>
                  <a:cubicBezTo>
                    <a:pt x="4326" y="683"/>
                    <a:pt x="4266" y="735"/>
                    <a:pt x="4211" y="791"/>
                  </a:cubicBezTo>
                  <a:cubicBezTo>
                    <a:pt x="4155" y="848"/>
                    <a:pt x="4104" y="910"/>
                    <a:pt x="4050" y="970"/>
                  </a:cubicBezTo>
                  <a:cubicBezTo>
                    <a:pt x="4012" y="1013"/>
                    <a:pt x="3973" y="1053"/>
                    <a:pt x="3931" y="1093"/>
                  </a:cubicBezTo>
                  <a:lnTo>
                    <a:pt x="3931" y="1093"/>
                  </a:lnTo>
                  <a:cubicBezTo>
                    <a:pt x="3932" y="1092"/>
                    <a:pt x="3934" y="1091"/>
                    <a:pt x="3935" y="1090"/>
                  </a:cubicBezTo>
                  <a:lnTo>
                    <a:pt x="3935" y="1090"/>
                  </a:lnTo>
                  <a:cubicBezTo>
                    <a:pt x="3933" y="1092"/>
                    <a:pt x="3931" y="1093"/>
                    <a:pt x="3929" y="1095"/>
                  </a:cubicBezTo>
                  <a:lnTo>
                    <a:pt x="3929" y="1095"/>
                  </a:lnTo>
                  <a:cubicBezTo>
                    <a:pt x="3930" y="1094"/>
                    <a:pt x="3930" y="1094"/>
                    <a:pt x="3931" y="1093"/>
                  </a:cubicBezTo>
                  <a:lnTo>
                    <a:pt x="3931" y="1093"/>
                  </a:lnTo>
                  <a:cubicBezTo>
                    <a:pt x="3929" y="1095"/>
                    <a:pt x="3927" y="1097"/>
                    <a:pt x="3924" y="1099"/>
                  </a:cubicBezTo>
                  <a:lnTo>
                    <a:pt x="3924" y="1099"/>
                  </a:lnTo>
                  <a:cubicBezTo>
                    <a:pt x="3926" y="1098"/>
                    <a:pt x="3927" y="1097"/>
                    <a:pt x="3929" y="1095"/>
                  </a:cubicBezTo>
                  <a:lnTo>
                    <a:pt x="3929" y="1095"/>
                  </a:lnTo>
                  <a:cubicBezTo>
                    <a:pt x="3925" y="1099"/>
                    <a:pt x="3921" y="1103"/>
                    <a:pt x="3916" y="1107"/>
                  </a:cubicBezTo>
                  <a:cubicBezTo>
                    <a:pt x="3919" y="1104"/>
                    <a:pt x="3922" y="1102"/>
                    <a:pt x="3924" y="1099"/>
                  </a:cubicBezTo>
                  <a:lnTo>
                    <a:pt x="3924" y="1099"/>
                  </a:lnTo>
                  <a:cubicBezTo>
                    <a:pt x="3810" y="1202"/>
                    <a:pt x="3692" y="1302"/>
                    <a:pt x="3603" y="1428"/>
                  </a:cubicBezTo>
                  <a:cubicBezTo>
                    <a:pt x="3516" y="1552"/>
                    <a:pt x="3456" y="1690"/>
                    <a:pt x="3378" y="1819"/>
                  </a:cubicBezTo>
                  <a:cubicBezTo>
                    <a:pt x="3361" y="1846"/>
                    <a:pt x="3344" y="1872"/>
                    <a:pt x="3324" y="1897"/>
                  </a:cubicBezTo>
                  <a:cubicBezTo>
                    <a:pt x="3281" y="1949"/>
                    <a:pt x="3236" y="2001"/>
                    <a:pt x="3195" y="2055"/>
                  </a:cubicBezTo>
                  <a:cubicBezTo>
                    <a:pt x="3182" y="2047"/>
                    <a:pt x="3172" y="2038"/>
                    <a:pt x="3159" y="2031"/>
                  </a:cubicBezTo>
                  <a:cubicBezTo>
                    <a:pt x="3031" y="1960"/>
                    <a:pt x="2888" y="1918"/>
                    <a:pt x="2748" y="1878"/>
                  </a:cubicBezTo>
                  <a:cubicBezTo>
                    <a:pt x="2654" y="1850"/>
                    <a:pt x="2559" y="1828"/>
                    <a:pt x="2464" y="1808"/>
                  </a:cubicBezTo>
                  <a:cubicBezTo>
                    <a:pt x="2368" y="1788"/>
                    <a:pt x="2271" y="1769"/>
                    <a:pt x="2174" y="1761"/>
                  </a:cubicBezTo>
                  <a:cubicBezTo>
                    <a:pt x="2134" y="1758"/>
                    <a:pt x="2095" y="1757"/>
                    <a:pt x="2056" y="1757"/>
                  </a:cubicBezTo>
                  <a:cubicBezTo>
                    <a:pt x="1988" y="1757"/>
                    <a:pt x="1921" y="1761"/>
                    <a:pt x="1851" y="1769"/>
                  </a:cubicBezTo>
                  <a:cubicBezTo>
                    <a:pt x="1702" y="1786"/>
                    <a:pt x="1562" y="1842"/>
                    <a:pt x="1428" y="1910"/>
                  </a:cubicBezTo>
                  <a:cubicBezTo>
                    <a:pt x="1306" y="1971"/>
                    <a:pt x="1187" y="2041"/>
                    <a:pt x="1069" y="2112"/>
                  </a:cubicBezTo>
                  <a:cubicBezTo>
                    <a:pt x="946" y="2184"/>
                    <a:pt x="826" y="2258"/>
                    <a:pt x="719" y="2354"/>
                  </a:cubicBezTo>
                  <a:cubicBezTo>
                    <a:pt x="612" y="2452"/>
                    <a:pt x="510" y="2555"/>
                    <a:pt x="429" y="2677"/>
                  </a:cubicBezTo>
                  <a:cubicBezTo>
                    <a:pt x="379" y="2754"/>
                    <a:pt x="343" y="2835"/>
                    <a:pt x="316" y="2923"/>
                  </a:cubicBezTo>
                  <a:cubicBezTo>
                    <a:pt x="297" y="2984"/>
                    <a:pt x="279" y="3049"/>
                    <a:pt x="260" y="3113"/>
                  </a:cubicBezTo>
                  <a:lnTo>
                    <a:pt x="260" y="3114"/>
                  </a:lnTo>
                  <a:cubicBezTo>
                    <a:pt x="260" y="3114"/>
                    <a:pt x="260" y="3115"/>
                    <a:pt x="260" y="3115"/>
                  </a:cubicBezTo>
                  <a:cubicBezTo>
                    <a:pt x="240" y="3170"/>
                    <a:pt x="220" y="3222"/>
                    <a:pt x="198" y="3275"/>
                  </a:cubicBezTo>
                  <a:cubicBezTo>
                    <a:pt x="183" y="3306"/>
                    <a:pt x="169" y="3334"/>
                    <a:pt x="157" y="3364"/>
                  </a:cubicBezTo>
                  <a:cubicBezTo>
                    <a:pt x="156" y="3366"/>
                    <a:pt x="156" y="3368"/>
                    <a:pt x="156" y="3369"/>
                  </a:cubicBezTo>
                  <a:cubicBezTo>
                    <a:pt x="148" y="3413"/>
                    <a:pt x="135" y="3458"/>
                    <a:pt x="121" y="3501"/>
                  </a:cubicBezTo>
                  <a:cubicBezTo>
                    <a:pt x="117" y="3516"/>
                    <a:pt x="112" y="3530"/>
                    <a:pt x="108" y="3544"/>
                  </a:cubicBezTo>
                  <a:cubicBezTo>
                    <a:pt x="97" y="3578"/>
                    <a:pt x="87" y="3612"/>
                    <a:pt x="76" y="3645"/>
                  </a:cubicBezTo>
                  <a:cubicBezTo>
                    <a:pt x="53" y="3715"/>
                    <a:pt x="29" y="3783"/>
                    <a:pt x="6" y="3852"/>
                  </a:cubicBezTo>
                  <a:lnTo>
                    <a:pt x="7" y="3852"/>
                  </a:lnTo>
                  <a:cubicBezTo>
                    <a:pt x="4" y="3858"/>
                    <a:pt x="2" y="3864"/>
                    <a:pt x="0" y="3870"/>
                  </a:cubicBezTo>
                  <a:cubicBezTo>
                    <a:pt x="17" y="3871"/>
                    <a:pt x="34" y="3872"/>
                    <a:pt x="52" y="3873"/>
                  </a:cubicBezTo>
                  <a:cubicBezTo>
                    <a:pt x="73" y="3875"/>
                    <a:pt x="95" y="3876"/>
                    <a:pt x="118" y="3878"/>
                  </a:cubicBezTo>
                  <a:lnTo>
                    <a:pt x="234" y="3878"/>
                  </a:lnTo>
                  <a:cubicBezTo>
                    <a:pt x="271" y="3878"/>
                    <a:pt x="308" y="3878"/>
                    <a:pt x="344" y="3880"/>
                  </a:cubicBezTo>
                  <a:cubicBezTo>
                    <a:pt x="382" y="3880"/>
                    <a:pt x="420" y="3879"/>
                    <a:pt x="456" y="3879"/>
                  </a:cubicBezTo>
                  <a:cubicBezTo>
                    <a:pt x="591" y="3878"/>
                    <a:pt x="727" y="3876"/>
                    <a:pt x="863" y="3876"/>
                  </a:cubicBezTo>
                  <a:cubicBezTo>
                    <a:pt x="1140" y="3876"/>
                    <a:pt x="1417" y="3886"/>
                    <a:pt x="1691" y="3898"/>
                  </a:cubicBezTo>
                  <a:lnTo>
                    <a:pt x="1690" y="3898"/>
                  </a:lnTo>
                  <a:cubicBezTo>
                    <a:pt x="1894" y="3911"/>
                    <a:pt x="2097" y="3930"/>
                    <a:pt x="2298" y="3954"/>
                  </a:cubicBezTo>
                  <a:cubicBezTo>
                    <a:pt x="2489" y="3977"/>
                    <a:pt x="2682" y="3999"/>
                    <a:pt x="2872" y="4002"/>
                  </a:cubicBezTo>
                  <a:cubicBezTo>
                    <a:pt x="2934" y="4003"/>
                    <a:pt x="2995" y="4003"/>
                    <a:pt x="3056" y="4003"/>
                  </a:cubicBezTo>
                  <a:cubicBezTo>
                    <a:pt x="3404" y="4003"/>
                    <a:pt x="3751" y="3991"/>
                    <a:pt x="4099" y="3988"/>
                  </a:cubicBezTo>
                  <a:cubicBezTo>
                    <a:pt x="4127" y="3988"/>
                    <a:pt x="4155" y="3988"/>
                    <a:pt x="4183" y="3988"/>
                  </a:cubicBezTo>
                  <a:cubicBezTo>
                    <a:pt x="4354" y="3988"/>
                    <a:pt x="4525" y="3993"/>
                    <a:pt x="4697" y="3995"/>
                  </a:cubicBezTo>
                  <a:cubicBezTo>
                    <a:pt x="4725" y="3995"/>
                    <a:pt x="4752" y="3996"/>
                    <a:pt x="4779" y="3996"/>
                  </a:cubicBezTo>
                  <a:cubicBezTo>
                    <a:pt x="4956" y="3996"/>
                    <a:pt x="5133" y="3993"/>
                    <a:pt x="5310" y="3990"/>
                  </a:cubicBezTo>
                  <a:cubicBezTo>
                    <a:pt x="5465" y="3986"/>
                    <a:pt x="5620" y="3983"/>
                    <a:pt x="5775" y="3983"/>
                  </a:cubicBezTo>
                  <a:cubicBezTo>
                    <a:pt x="5818" y="3983"/>
                    <a:pt x="5862" y="3983"/>
                    <a:pt x="5905" y="3984"/>
                  </a:cubicBezTo>
                  <a:cubicBezTo>
                    <a:pt x="6104" y="3987"/>
                    <a:pt x="6301" y="3993"/>
                    <a:pt x="6498" y="4000"/>
                  </a:cubicBezTo>
                  <a:cubicBezTo>
                    <a:pt x="6703" y="4006"/>
                    <a:pt x="6906" y="4008"/>
                    <a:pt x="7110" y="4008"/>
                  </a:cubicBezTo>
                  <a:cubicBezTo>
                    <a:pt x="7314" y="4008"/>
                    <a:pt x="7518" y="4006"/>
                    <a:pt x="7722" y="4006"/>
                  </a:cubicBezTo>
                  <a:cubicBezTo>
                    <a:pt x="7909" y="4003"/>
                    <a:pt x="8097" y="3995"/>
                    <a:pt x="8283" y="3986"/>
                  </a:cubicBezTo>
                  <a:cubicBezTo>
                    <a:pt x="8475" y="3978"/>
                    <a:pt x="8667" y="3969"/>
                    <a:pt x="8859" y="3969"/>
                  </a:cubicBezTo>
                  <a:cubicBezTo>
                    <a:pt x="8871" y="3969"/>
                    <a:pt x="8882" y="3969"/>
                    <a:pt x="8894" y="3969"/>
                  </a:cubicBezTo>
                  <a:cubicBezTo>
                    <a:pt x="8981" y="3969"/>
                    <a:pt x="9069" y="3972"/>
                    <a:pt x="9156" y="3974"/>
                  </a:cubicBezTo>
                  <a:cubicBezTo>
                    <a:pt x="9437" y="3991"/>
                    <a:pt x="9720" y="4015"/>
                    <a:pt x="10002" y="4025"/>
                  </a:cubicBezTo>
                  <a:cubicBezTo>
                    <a:pt x="10150" y="4031"/>
                    <a:pt x="10297" y="4034"/>
                    <a:pt x="10446" y="4034"/>
                  </a:cubicBezTo>
                  <a:cubicBezTo>
                    <a:pt x="10522" y="4034"/>
                    <a:pt x="10598" y="4031"/>
                    <a:pt x="10673" y="4027"/>
                  </a:cubicBezTo>
                  <a:cubicBezTo>
                    <a:pt x="10747" y="4025"/>
                    <a:pt x="10819" y="4021"/>
                    <a:pt x="10891" y="4021"/>
                  </a:cubicBezTo>
                  <a:cubicBezTo>
                    <a:pt x="10907" y="4021"/>
                    <a:pt x="10924" y="4021"/>
                    <a:pt x="10941" y="4022"/>
                  </a:cubicBezTo>
                  <a:cubicBezTo>
                    <a:pt x="10984" y="4024"/>
                    <a:pt x="11027" y="4028"/>
                    <a:pt x="11069" y="4034"/>
                  </a:cubicBezTo>
                  <a:cubicBezTo>
                    <a:pt x="11113" y="4043"/>
                    <a:pt x="11157" y="4056"/>
                    <a:pt x="11202" y="4069"/>
                  </a:cubicBezTo>
                  <a:cubicBezTo>
                    <a:pt x="11205" y="4070"/>
                    <a:pt x="11208" y="4071"/>
                    <a:pt x="11213" y="4073"/>
                  </a:cubicBezTo>
                  <a:cubicBezTo>
                    <a:pt x="11219" y="4073"/>
                    <a:pt x="11224" y="4073"/>
                    <a:pt x="11230" y="4074"/>
                  </a:cubicBezTo>
                  <a:cubicBezTo>
                    <a:pt x="11262" y="4073"/>
                    <a:pt x="11293" y="4072"/>
                    <a:pt x="11325" y="4072"/>
                  </a:cubicBezTo>
                  <a:cubicBezTo>
                    <a:pt x="11347" y="4072"/>
                    <a:pt x="11369" y="4073"/>
                    <a:pt x="11391" y="4073"/>
                  </a:cubicBezTo>
                  <a:cubicBezTo>
                    <a:pt x="11418" y="4074"/>
                    <a:pt x="11444" y="4074"/>
                    <a:pt x="11470" y="4075"/>
                  </a:cubicBezTo>
                  <a:lnTo>
                    <a:pt x="11470" y="4074"/>
                  </a:lnTo>
                  <a:cubicBezTo>
                    <a:pt x="11489" y="4075"/>
                    <a:pt x="11508" y="4075"/>
                    <a:pt x="11526" y="4077"/>
                  </a:cubicBezTo>
                  <a:cubicBezTo>
                    <a:pt x="11555" y="4077"/>
                    <a:pt x="11583" y="4074"/>
                    <a:pt x="11613" y="4073"/>
                  </a:cubicBezTo>
                  <a:cubicBezTo>
                    <a:pt x="11613" y="4069"/>
                    <a:pt x="11614" y="4064"/>
                    <a:pt x="11614" y="4059"/>
                  </a:cubicBezTo>
                  <a:cubicBezTo>
                    <a:pt x="11623" y="3958"/>
                    <a:pt x="11620" y="3856"/>
                    <a:pt x="11617" y="3754"/>
                  </a:cubicBezTo>
                  <a:cubicBezTo>
                    <a:pt x="11614" y="3660"/>
                    <a:pt x="11610" y="3565"/>
                    <a:pt x="11601" y="3472"/>
                  </a:cubicBezTo>
                  <a:cubicBezTo>
                    <a:pt x="11581" y="3266"/>
                    <a:pt x="11542" y="3063"/>
                    <a:pt x="11466" y="2869"/>
                  </a:cubicBezTo>
                  <a:cubicBezTo>
                    <a:pt x="11390" y="2679"/>
                    <a:pt x="11291" y="2497"/>
                    <a:pt x="11168" y="2334"/>
                  </a:cubicBezTo>
                  <a:cubicBezTo>
                    <a:pt x="11055" y="2182"/>
                    <a:pt x="10915" y="2038"/>
                    <a:pt x="10753" y="1936"/>
                  </a:cubicBezTo>
                  <a:cubicBezTo>
                    <a:pt x="10665" y="1880"/>
                    <a:pt x="10576" y="1831"/>
                    <a:pt x="10479" y="1792"/>
                  </a:cubicBezTo>
                  <a:cubicBezTo>
                    <a:pt x="10383" y="1754"/>
                    <a:pt x="10280" y="1737"/>
                    <a:pt x="10178" y="1724"/>
                  </a:cubicBezTo>
                  <a:cubicBezTo>
                    <a:pt x="10102" y="1715"/>
                    <a:pt x="10024" y="1709"/>
                    <a:pt x="9946" y="1709"/>
                  </a:cubicBezTo>
                  <a:cubicBezTo>
                    <a:pt x="9834" y="1709"/>
                    <a:pt x="9723" y="1721"/>
                    <a:pt x="9616" y="1748"/>
                  </a:cubicBezTo>
                  <a:cubicBezTo>
                    <a:pt x="9429" y="1798"/>
                    <a:pt x="9246" y="1866"/>
                    <a:pt x="9080" y="1966"/>
                  </a:cubicBezTo>
                  <a:cubicBezTo>
                    <a:pt x="9044" y="1989"/>
                    <a:pt x="9008" y="2014"/>
                    <a:pt x="8974" y="2040"/>
                  </a:cubicBezTo>
                  <a:cubicBezTo>
                    <a:pt x="8937" y="1968"/>
                    <a:pt x="8900" y="1895"/>
                    <a:pt x="8864" y="1822"/>
                  </a:cubicBezTo>
                  <a:cubicBezTo>
                    <a:pt x="8779" y="1652"/>
                    <a:pt x="8695" y="1481"/>
                    <a:pt x="8590" y="1321"/>
                  </a:cubicBezTo>
                  <a:cubicBezTo>
                    <a:pt x="8538" y="1241"/>
                    <a:pt x="8482" y="1162"/>
                    <a:pt x="8423" y="1087"/>
                  </a:cubicBezTo>
                  <a:cubicBezTo>
                    <a:pt x="8357" y="1004"/>
                    <a:pt x="8287" y="926"/>
                    <a:pt x="8213" y="851"/>
                  </a:cubicBezTo>
                  <a:cubicBezTo>
                    <a:pt x="8144" y="783"/>
                    <a:pt x="8068" y="723"/>
                    <a:pt x="7994" y="662"/>
                  </a:cubicBezTo>
                  <a:cubicBezTo>
                    <a:pt x="7919" y="599"/>
                    <a:pt x="7839" y="541"/>
                    <a:pt x="7759" y="484"/>
                  </a:cubicBezTo>
                  <a:cubicBezTo>
                    <a:pt x="7682" y="430"/>
                    <a:pt x="7603" y="377"/>
                    <a:pt x="7523" y="328"/>
                  </a:cubicBezTo>
                  <a:cubicBezTo>
                    <a:pt x="7445" y="281"/>
                    <a:pt x="7361" y="246"/>
                    <a:pt x="7276" y="212"/>
                  </a:cubicBezTo>
                  <a:cubicBezTo>
                    <a:pt x="7119" y="145"/>
                    <a:pt x="6950" y="100"/>
                    <a:pt x="6783" y="66"/>
                  </a:cubicBezTo>
                  <a:cubicBezTo>
                    <a:pt x="6608" y="31"/>
                    <a:pt x="6428" y="9"/>
                    <a:pt x="6249" y="2"/>
                  </a:cubicBezTo>
                  <a:cubicBezTo>
                    <a:pt x="6221" y="1"/>
                    <a:pt x="6193" y="0"/>
                    <a:pt x="6165"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209800" y="-152400"/>
          <a:ext cx="98298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914400"/>
            <a:ext cx="8382000" cy="4030980"/>
          </a:xfrm>
          <a:prstGeom prst="rect">
            <a:avLst/>
          </a:prstGeom>
        </p:spPr>
        <p:txBody>
          <a:bodyPr wrap="square">
            <a:spAutoFit/>
          </a:bodyPr>
          <a:lstStyle/>
          <a:p>
            <a:pPr algn="just">
              <a:lnSpc>
                <a:spcPct val="100000"/>
              </a:lnSpc>
            </a:pPr>
            <a:r>
              <a:rPr lang="en-US" altLang="vi-VN" sz="3200" i="1" dirty="0">
                <a:solidFill>
                  <a:srgbClr val="000000"/>
                </a:solidFill>
                <a:latin typeface="Calibri" panose="020F0502020204030204" pitchFamily="34" charset="0"/>
                <a:cs typeface="Calibri" panose="020F0502020204030204" pitchFamily="34" charset="0"/>
              </a:rPr>
              <a:t>- </a:t>
            </a:r>
            <a:r>
              <a:rPr lang="vi-VN" sz="3200" b="1" i="1" dirty="0">
                <a:solidFill>
                  <a:srgbClr val="000000"/>
                </a:solidFill>
                <a:latin typeface="Calibri" panose="020F0502020204030204" pitchFamily="34" charset="0"/>
                <a:cs typeface="Calibri" panose="020F0502020204030204" pitchFamily="34" charset="0"/>
              </a:rPr>
              <a:t>Bước 1</a:t>
            </a:r>
            <a:r>
              <a:rPr lang="vi-VN" sz="3200" i="1" dirty="0">
                <a:solidFill>
                  <a:srgbClr val="000000"/>
                </a:solidFill>
                <a:latin typeface="Calibri" panose="020F0502020204030204" pitchFamily="34" charset="0"/>
                <a:cs typeface="Calibri" panose="020F0502020204030204" pitchFamily="34" charset="0"/>
              </a:rPr>
              <a:t>:</a:t>
            </a:r>
            <a:r>
              <a:rPr lang="vi-VN" sz="3200" dirty="0">
                <a:solidFill>
                  <a:srgbClr val="000000"/>
                </a:solidFill>
                <a:latin typeface="Calibri" panose="020F0502020204030204" pitchFamily="34" charset="0"/>
                <a:cs typeface="Calibri" panose="020F0502020204030204" pitchFamily="34" charset="0"/>
              </a:rPr>
              <a:t> Dùng dao nhỏ tách một lớp mỏng biểu bì mặt trên của lá thài lài tía và đặt lên lam kính đã nhỏ sẵn một giọt nước cất.</a:t>
            </a:r>
          </a:p>
          <a:p>
            <a:pPr algn="just">
              <a:lnSpc>
                <a:spcPct val="100000"/>
              </a:lnSpc>
            </a:pPr>
            <a:r>
              <a:rPr lang="en-US" altLang="vi-VN" sz="3200" i="1" dirty="0">
                <a:solidFill>
                  <a:srgbClr val="000000"/>
                </a:solidFill>
                <a:latin typeface="Calibri" panose="020F0502020204030204" pitchFamily="34" charset="0"/>
                <a:cs typeface="Calibri" panose="020F0502020204030204" pitchFamily="34" charset="0"/>
              </a:rPr>
              <a:t>- </a:t>
            </a:r>
            <a:r>
              <a:rPr lang="vi-VN" sz="3200" b="1" i="1" dirty="0">
                <a:solidFill>
                  <a:srgbClr val="000000"/>
                </a:solidFill>
                <a:latin typeface="Calibri" panose="020F0502020204030204" pitchFamily="34" charset="0"/>
                <a:cs typeface="Calibri" panose="020F0502020204030204" pitchFamily="34" charset="0"/>
              </a:rPr>
              <a:t>Bước 2:</a:t>
            </a:r>
            <a:r>
              <a:rPr lang="vi-VN" sz="3200" dirty="0">
                <a:solidFill>
                  <a:srgbClr val="000000"/>
                </a:solidFill>
                <a:latin typeface="Calibri" panose="020F0502020204030204" pitchFamily="34" charset="0"/>
                <a:cs typeface="Calibri" panose="020F0502020204030204" pitchFamily="34" charset="0"/>
              </a:rPr>
              <a:t> Đặt lớp biểu bì lên trên lamen, dùng giấy thấm nếu có nước tràn ra ngoài.</a:t>
            </a:r>
          </a:p>
          <a:p>
            <a:pPr algn="just">
              <a:lnSpc>
                <a:spcPct val="100000"/>
              </a:lnSpc>
            </a:pPr>
            <a:r>
              <a:rPr lang="en-US" altLang="vi-VN" sz="3200" i="1" dirty="0">
                <a:solidFill>
                  <a:srgbClr val="000000"/>
                </a:solidFill>
                <a:latin typeface="Calibri" panose="020F0502020204030204" pitchFamily="34" charset="0"/>
                <a:cs typeface="Calibri" panose="020F0502020204030204" pitchFamily="34" charset="0"/>
              </a:rPr>
              <a:t>- </a:t>
            </a:r>
            <a:r>
              <a:rPr lang="vi-VN" sz="3200" b="1" i="1" dirty="0">
                <a:solidFill>
                  <a:srgbClr val="000000"/>
                </a:solidFill>
                <a:latin typeface="Calibri" panose="020F0502020204030204" pitchFamily="34" charset="0"/>
                <a:cs typeface="Calibri" panose="020F0502020204030204" pitchFamily="34" charset="0"/>
              </a:rPr>
              <a:t>Bước 3:</a:t>
            </a:r>
            <a:r>
              <a:rPr lang="vi-VN" sz="3200" dirty="0">
                <a:solidFill>
                  <a:srgbClr val="000000"/>
                </a:solidFill>
                <a:latin typeface="Calibri" panose="020F0502020204030204" pitchFamily="34" charset="0"/>
                <a:cs typeface="Calibri" panose="020F0502020204030204" pitchFamily="34" charset="0"/>
              </a:rPr>
              <a:t> Đặt và cố định tiêu bản trên bàn kính.</a:t>
            </a:r>
          </a:p>
          <a:p>
            <a:pPr algn="just">
              <a:lnSpc>
                <a:spcPct val="100000"/>
              </a:lnSpc>
            </a:pPr>
            <a:r>
              <a:rPr lang="en-US" altLang="vi-VN" sz="3200" i="1" dirty="0">
                <a:solidFill>
                  <a:srgbClr val="000000"/>
                </a:solidFill>
                <a:latin typeface="Calibri" panose="020F0502020204030204" pitchFamily="34" charset="0"/>
                <a:cs typeface="Calibri" panose="020F0502020204030204" pitchFamily="34" charset="0"/>
              </a:rPr>
              <a:t>- </a:t>
            </a:r>
            <a:r>
              <a:rPr lang="vi-VN" sz="3200" b="1" i="1" dirty="0">
                <a:solidFill>
                  <a:srgbClr val="000000"/>
                </a:solidFill>
                <a:latin typeface="Calibri" panose="020F0502020204030204" pitchFamily="34" charset="0"/>
                <a:cs typeface="Calibri" panose="020F0502020204030204" pitchFamily="34" charset="0"/>
              </a:rPr>
              <a:t>Bước 4:</a:t>
            </a:r>
            <a:r>
              <a:rPr lang="vi-VN" sz="3200" dirty="0">
                <a:solidFill>
                  <a:srgbClr val="000000"/>
                </a:solidFill>
                <a:latin typeface="Calibri" panose="020F0502020204030204" pitchFamily="34" charset="0"/>
                <a:cs typeface="Calibri" panose="020F0502020204030204" pitchFamily="34" charset="0"/>
              </a:rPr>
              <a:t> Đặt tiêu bản dưới kính hiển vi để quan sát lục lạp trong các tế bào của lá ở vật kính 40x.</a:t>
            </a:r>
          </a:p>
        </p:txBody>
      </p:sp>
      <p:sp>
        <p:nvSpPr>
          <p:cNvPr id="7" name="Title 1"/>
          <p:cNvSpPr>
            <a:spLocks noGrp="1"/>
          </p:cNvSpPr>
          <p:nvPr>
            <p:ph type="title"/>
          </p:nvPr>
        </p:nvSpPr>
        <p:spPr>
          <a:xfrm>
            <a:off x="1449706" y="37465"/>
            <a:ext cx="8761095" cy="975360"/>
          </a:xfrm>
        </p:spPr>
        <p:txBody>
          <a:bodyPr/>
          <a:lstStyle/>
          <a:p>
            <a:r>
              <a:rPr lang="vi-VN" sz="3200" b="1" dirty="0">
                <a:solidFill>
                  <a:srgbClr val="FF0000"/>
                </a:solidFill>
                <a:latin typeface="Calibri" panose="020F0502020204030204" pitchFamily="34" charset="0"/>
                <a:cs typeface="Calibri" panose="020F0502020204030204" pitchFamily="34" charset="0"/>
              </a:rPr>
              <a:t>1. </a:t>
            </a:r>
            <a:r>
              <a:rPr lang="en-US" sz="3200" b="1" dirty="0" err="1">
                <a:solidFill>
                  <a:srgbClr val="FF0000"/>
                </a:solidFill>
                <a:latin typeface="Calibri" panose="020F0502020204030204" pitchFamily="34" charset="0"/>
                <a:cs typeface="Calibri" panose="020F0502020204030204" pitchFamily="34" charset="0"/>
              </a:rPr>
              <a:t>Quan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sát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lục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trong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tế</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bào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thực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endParaRPr lang="en-US" sz="3200" b="1" dirty="0">
              <a:solidFill>
                <a:srgbClr val="FF0000"/>
              </a:solidFill>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2"/>
          <a:stretch>
            <a:fillRect/>
          </a:stretch>
        </p:blipFill>
        <p:spPr>
          <a:xfrm>
            <a:off x="1828801" y="4876800"/>
            <a:ext cx="3099435" cy="1905000"/>
          </a:xfrm>
          <a:prstGeom prst="rect">
            <a:avLst/>
          </a:prstGeom>
        </p:spPr>
      </p:pic>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770380" y="1111885"/>
            <a:ext cx="8288020" cy="5180330"/>
          </a:xfrm>
          <a:prstGeom prst="round2Diag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00000"/>
              </a:lnSpc>
            </a:pPr>
            <a:r>
              <a:rPr lang="vi-VN" sz="3200" b="1" i="1" dirty="0">
                <a:latin typeface="Calibri" panose="020F0502020204030204" pitchFamily="34" charset="0"/>
                <a:cs typeface="Calibri" panose="020F0502020204030204" pitchFamily="34" charset="0"/>
              </a:rPr>
              <a:t>Câu 1:</a:t>
            </a:r>
            <a:r>
              <a:rPr lang="vi-VN" sz="3200" b="1"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Tại sao cần tách lớp biểu bì thật mỏng?</a:t>
            </a:r>
            <a:endParaRPr lang="en-US" sz="3200" dirty="0">
              <a:latin typeface="Calibri" panose="020F0502020204030204" pitchFamily="34" charset="0"/>
              <a:cs typeface="Calibri" panose="020F0502020204030204" pitchFamily="34" charset="0"/>
            </a:endParaRPr>
          </a:p>
          <a:p>
            <a:pPr algn="just">
              <a:lnSpc>
                <a:spcPct val="100000"/>
              </a:lnSpc>
            </a:pPr>
            <a:r>
              <a:rPr lang="vi-VN" sz="3200" b="1" i="1" dirty="0">
                <a:latin typeface="Calibri" panose="020F0502020204030204" pitchFamily="34" charset="0"/>
                <a:cs typeface="Calibri" panose="020F0502020204030204" pitchFamily="34" charset="0"/>
              </a:rPr>
              <a:t>Câu 2:</a:t>
            </a:r>
            <a:r>
              <a:rPr lang="vi-VN" sz="3200" b="1"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Tại sao để quan sát lớp tế bào biểu bì lá thài lài tía dưới kính hiển vi ta cần nhỏ vào một giọt nước cất?</a:t>
            </a:r>
            <a:endParaRPr lang="en-US" sz="3200" dirty="0">
              <a:latin typeface="Calibri" panose="020F0502020204030204" pitchFamily="34" charset="0"/>
              <a:cs typeface="Calibri" panose="020F0502020204030204" pitchFamily="34" charset="0"/>
            </a:endParaRPr>
          </a:p>
          <a:p>
            <a:pPr algn="just">
              <a:lnSpc>
                <a:spcPct val="100000"/>
              </a:lnSpc>
            </a:pPr>
            <a:r>
              <a:rPr lang="vi-VN" sz="3200" b="1" i="1" dirty="0">
                <a:latin typeface="Calibri" panose="020F0502020204030204" pitchFamily="34" charset="0"/>
                <a:cs typeface="Calibri" panose="020F0502020204030204" pitchFamily="34" charset="0"/>
              </a:rPr>
              <a:t>Câu 3:</a:t>
            </a:r>
            <a:r>
              <a:rPr lang="vi-VN" sz="3200" b="1"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Tại sao phải dùng biểu bì mặt dưới của lá để quan sát lục lạp?</a:t>
            </a:r>
            <a:endParaRPr lang="en-US" sz="3200" dirty="0">
              <a:latin typeface="Calibri" panose="020F0502020204030204" pitchFamily="34" charset="0"/>
              <a:cs typeface="Calibri" panose="020F0502020204030204" pitchFamily="34" charset="0"/>
            </a:endParaRPr>
          </a:p>
          <a:p>
            <a:pPr algn="just">
              <a:lnSpc>
                <a:spcPct val="100000"/>
              </a:lnSpc>
            </a:pPr>
            <a:r>
              <a:rPr lang="vi-VN" sz="3200" b="1" i="1" dirty="0">
                <a:latin typeface="Calibri" panose="020F0502020204030204" pitchFamily="34" charset="0"/>
                <a:cs typeface="Calibri" panose="020F0502020204030204" pitchFamily="34" charset="0"/>
              </a:rPr>
              <a:t>Câu 4</a:t>
            </a:r>
            <a:r>
              <a:rPr lang="vi-VN" sz="3200" b="1"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Khi quan sát lục lạp ta cần chú ý điều gì?</a:t>
            </a:r>
            <a:endParaRPr lang="en-US" sz="3200" dirty="0">
              <a:latin typeface="Calibri" panose="020F0502020204030204" pitchFamily="34" charset="0"/>
              <a:cs typeface="Calibri" panose="020F0502020204030204" pitchFamily="34" charset="0"/>
            </a:endParaRPr>
          </a:p>
        </p:txBody>
      </p:sp>
      <p:sp>
        <p:nvSpPr>
          <p:cNvPr id="6" name="Rectangle 5"/>
          <p:cNvSpPr/>
          <p:nvPr/>
        </p:nvSpPr>
        <p:spPr>
          <a:xfrm>
            <a:off x="4867722" y="304800"/>
            <a:ext cx="1778051"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vi-VN" sz="4000" b="1" dirty="0">
                <a:solidFill>
                  <a:schemeClr val="accent3"/>
                </a:solidFill>
                <a:latin typeface="Calibri" panose="020F0502020204030204" pitchFamily="34" charset="0"/>
                <a:cs typeface="Calibri" panose="020F0502020204030204" pitchFamily="34" charset="0"/>
              </a:rPr>
              <a:t>Câu hỏi</a:t>
            </a:r>
            <a:endParaRPr lang="en-US" sz="4000" b="1" dirty="0">
              <a:solidFill>
                <a:schemeClr val="accent3"/>
              </a:solidFill>
              <a:latin typeface="Calibri" panose="020F0502020204030204" pitchFamily="34" charset="0"/>
              <a:cs typeface="Calibri" panose="020F0502020204030204" pitchFamily="34" charset="0"/>
            </a:endParaRPr>
          </a:p>
        </p:txBody>
      </p: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1586" y="762000"/>
            <a:ext cx="8647814" cy="3415030"/>
          </a:xfrm>
          <a:prstGeom prst="rect">
            <a:avLst/>
          </a:prstGeom>
        </p:spPr>
        <p:txBody>
          <a:bodyPr wrap="square">
            <a:spAutoFit/>
          </a:bodyPr>
          <a:lstStyle/>
          <a:p>
            <a:pPr algn="just">
              <a:lnSpc>
                <a:spcPct val="150000"/>
              </a:lnSpc>
            </a:pPr>
            <a:r>
              <a:rPr lang="en-US" altLang="vi-VN" sz="2400" b="1" i="1" dirty="0">
                <a:solidFill>
                  <a:srgbClr val="000000"/>
                </a:solidFill>
                <a:latin typeface="Calibri" panose="020F0502020204030204" pitchFamily="34" charset="0"/>
                <a:cs typeface="Calibri" panose="020F0502020204030204" pitchFamily="34" charset="0"/>
              </a:rPr>
              <a:t>- </a:t>
            </a:r>
            <a:r>
              <a:rPr lang="vi-VN" sz="2400" b="1" i="1" dirty="0">
                <a:solidFill>
                  <a:srgbClr val="000000"/>
                </a:solidFill>
                <a:latin typeface="Calibri" panose="020F0502020204030204" pitchFamily="34" charset="0"/>
                <a:cs typeface="Calibri" panose="020F0502020204030204" pitchFamily="34" charset="0"/>
              </a:rPr>
              <a:t>Bước 1: </a:t>
            </a:r>
            <a:r>
              <a:rPr lang="vi-VN" sz="2400" dirty="0">
                <a:solidFill>
                  <a:srgbClr val="000000"/>
                </a:solidFill>
                <a:latin typeface="Calibri" panose="020F0502020204030204" pitchFamily="34" charset="0"/>
                <a:cs typeface="Calibri" panose="020F0502020204030204" pitchFamily="34" charset="0"/>
              </a:rPr>
              <a:t>Cân khoảng 2g mẫu lá tươi đã chuẩn bị, loại bỏ hết cuống và gân chính. Dùng ké</a:t>
            </a:r>
            <a:r>
              <a:rPr lang="en-US" sz="2400">
                <a:solidFill>
                  <a:srgbClr val="000000"/>
                </a:solidFill>
                <a:latin typeface="Calibri" panose="020F0502020204030204" pitchFamily="34" charset="0"/>
                <a:cs typeface="Calibri" panose="020F0502020204030204" pitchFamily="34" charset="0"/>
              </a:rPr>
              <a:t>o</a:t>
            </a:r>
            <a:r>
              <a:rPr lang="vi-VN" sz="2400">
                <a:solidFill>
                  <a:srgbClr val="000000"/>
                </a:solidFill>
                <a:latin typeface="Calibri" panose="020F0502020204030204" pitchFamily="34" charset="0"/>
                <a:cs typeface="Calibri" panose="020F0502020204030204" pitchFamily="34" charset="0"/>
              </a:rPr>
              <a:t> </a:t>
            </a:r>
            <a:r>
              <a:rPr lang="vi-VN" sz="2400" dirty="0">
                <a:solidFill>
                  <a:srgbClr val="000000"/>
                </a:solidFill>
                <a:latin typeface="Calibri" panose="020F0502020204030204" pitchFamily="34" charset="0"/>
                <a:cs typeface="Calibri" panose="020F0502020204030204" pitchFamily="34" charset="0"/>
              </a:rPr>
              <a:t>cắt các lá thành các mảnh thật nhỏ và chia đều vào hai cối sứ được đánh số 1 và 2</a:t>
            </a:r>
          </a:p>
          <a:p>
            <a:pPr algn="just">
              <a:lnSpc>
                <a:spcPct val="150000"/>
              </a:lnSpc>
            </a:pPr>
            <a:r>
              <a:rPr lang="en-US" altLang="vi-VN" sz="2400" b="1" i="1" dirty="0">
                <a:solidFill>
                  <a:srgbClr val="000000"/>
                </a:solidFill>
                <a:latin typeface="Calibri" panose="020F0502020204030204" pitchFamily="34" charset="0"/>
                <a:cs typeface="Calibri" panose="020F0502020204030204" pitchFamily="34" charset="0"/>
              </a:rPr>
              <a:t>- </a:t>
            </a:r>
            <a:r>
              <a:rPr lang="vi-VN" sz="2400" b="1" i="1" dirty="0">
                <a:solidFill>
                  <a:srgbClr val="000000"/>
                </a:solidFill>
                <a:latin typeface="Calibri" panose="020F0502020204030204" pitchFamily="34" charset="0"/>
                <a:cs typeface="Calibri" panose="020F0502020204030204" pitchFamily="34" charset="0"/>
              </a:rPr>
              <a:t>Bước 2</a:t>
            </a:r>
            <a:r>
              <a:rPr lang="vi-VN" sz="2400" i="1" dirty="0">
                <a:solidFill>
                  <a:srgbClr val="000000"/>
                </a:solidFill>
                <a:latin typeface="Calibri" panose="020F0502020204030204" pitchFamily="34" charset="0"/>
                <a:cs typeface="Calibri" panose="020F0502020204030204" pitchFamily="34" charset="0"/>
              </a:rPr>
              <a:t>: </a:t>
            </a:r>
            <a:r>
              <a:rPr lang="vi-VN" sz="2400" dirty="0">
                <a:solidFill>
                  <a:srgbClr val="000000"/>
                </a:solidFill>
                <a:latin typeface="Calibri" panose="020F0502020204030204" pitchFamily="34" charset="0"/>
                <a:cs typeface="Calibri" panose="020F0502020204030204" pitchFamily="34" charset="0"/>
              </a:rPr>
              <a:t>Giã nhuyễn lá trong mỗi cối. Cho 20ml nước cất vào cối số 1 (mẫu đối chứng) và 20mL cồn vào cối số 2 (mẫu TN) sao cho ngập mẫu. Để yên hai cối trong thời gian từ 20 – 25 phút.</a:t>
            </a:r>
          </a:p>
        </p:txBody>
      </p:sp>
      <p:sp>
        <p:nvSpPr>
          <p:cNvPr id="7" name="Title 1"/>
          <p:cNvSpPr>
            <a:spLocks noGrp="1"/>
          </p:cNvSpPr>
          <p:nvPr>
            <p:ph type="title"/>
          </p:nvPr>
        </p:nvSpPr>
        <p:spPr>
          <a:xfrm>
            <a:off x="1791586" y="40209"/>
            <a:ext cx="6593958" cy="975200"/>
          </a:xfrm>
        </p:spPr>
        <p:txBody>
          <a:bodyPr/>
          <a:lstStyle/>
          <a:p>
            <a:pPr lvl="0"/>
            <a:r>
              <a:rPr lang="en-US" sz="3200" dirty="0">
                <a:solidFill>
                  <a:srgbClr val="FF0000"/>
                </a:solidFill>
              </a:rPr>
              <a:t> </a:t>
            </a:r>
            <a:r>
              <a:rPr lang="vi-VN" sz="3200" dirty="0">
                <a:solidFill>
                  <a:srgbClr val="FF0000"/>
                </a:solidFill>
                <a:latin typeface="Calibri" panose="020F0502020204030204" pitchFamily="34" charset="0"/>
                <a:cs typeface="Calibri" panose="020F0502020204030204" pitchFamily="34" charset="0"/>
              </a:rPr>
              <a:t>2. </a:t>
            </a:r>
            <a:r>
              <a:rPr lang="en-US" sz="3200" dirty="0" err="1">
                <a:solidFill>
                  <a:srgbClr val="FF0000"/>
                </a:solidFill>
                <a:latin typeface="Calibri" panose="020F0502020204030204" pitchFamily="34" charset="0"/>
                <a:cs typeface="Calibri" panose="020F0502020204030204" pitchFamily="34" charset="0"/>
              </a:rPr>
              <a:t>Nhận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biết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tách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chiết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diệp</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lục</a:t>
            </a:r>
            <a:endParaRPr lang="en-US" sz="3200" dirty="0">
              <a:solidFill>
                <a:srgbClr val="FF000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7257283" y="4404715"/>
            <a:ext cx="3435527" cy="2419474"/>
          </a:xfrm>
          <a:prstGeom prst="rect">
            <a:avLst/>
          </a:prstGeom>
        </p:spPr>
      </p:pic>
      <p:sp>
        <p:nvSpPr>
          <p:cNvPr id="11" name="Rectangle 10"/>
          <p:cNvSpPr/>
          <p:nvPr/>
        </p:nvSpPr>
        <p:spPr>
          <a:xfrm>
            <a:off x="1766778" y="5228895"/>
            <a:ext cx="5490505" cy="1143070"/>
          </a:xfrm>
          <a:prstGeom prst="rect">
            <a:avLst/>
          </a:prstGeom>
        </p:spPr>
        <p:txBody>
          <a:bodyPr wrap="square">
            <a:spAutoFit/>
          </a:bodyPr>
          <a:lstStyle/>
          <a:p>
            <a:pPr algn="just">
              <a:lnSpc>
                <a:spcPct val="150000"/>
              </a:lnSpc>
            </a:pPr>
            <a:r>
              <a:rPr lang="en-US" altLang="vi-VN" sz="2400" b="1" i="1" dirty="0">
                <a:solidFill>
                  <a:srgbClr val="000000"/>
                </a:solidFill>
                <a:latin typeface="Calibri" panose="020F0502020204030204" pitchFamily="34" charset="0"/>
                <a:cs typeface="Calibri" panose="020F0502020204030204" pitchFamily="34" charset="0"/>
              </a:rPr>
              <a:t>- </a:t>
            </a:r>
            <a:r>
              <a:rPr lang="vi-VN" sz="2400" b="1" i="1" dirty="0">
                <a:solidFill>
                  <a:srgbClr val="000000"/>
                </a:solidFill>
                <a:latin typeface="Calibri" panose="020F0502020204030204" pitchFamily="34" charset="0"/>
                <a:cs typeface="Calibri" panose="020F0502020204030204" pitchFamily="34" charset="0"/>
              </a:rPr>
              <a:t>Bước 4</a:t>
            </a:r>
            <a:r>
              <a:rPr lang="vi-VN" sz="2400" i="1" dirty="0">
                <a:solidFill>
                  <a:srgbClr val="000000"/>
                </a:solidFill>
                <a:latin typeface="Calibri" panose="020F0502020204030204" pitchFamily="34" charset="0"/>
                <a:cs typeface="Calibri" panose="020F0502020204030204" pitchFamily="34" charset="0"/>
              </a:rPr>
              <a:t>: </a:t>
            </a:r>
            <a:r>
              <a:rPr lang="vi-VN" sz="2400" dirty="0">
                <a:solidFill>
                  <a:srgbClr val="000000"/>
                </a:solidFill>
                <a:latin typeface="Calibri" panose="020F0502020204030204" pitchFamily="34" charset="0"/>
                <a:cs typeface="Calibri" panose="020F0502020204030204" pitchFamily="34" charset="0"/>
              </a:rPr>
              <a:t>Quan sát màu sắc của dịch lọc trong hai ống nghiệm.</a:t>
            </a:r>
          </a:p>
        </p:txBody>
      </p:sp>
      <p:sp>
        <p:nvSpPr>
          <p:cNvPr id="12" name="Rectangle 11"/>
          <p:cNvSpPr/>
          <p:nvPr/>
        </p:nvSpPr>
        <p:spPr>
          <a:xfrm>
            <a:off x="1791587" y="4052006"/>
            <a:ext cx="7733415" cy="1143070"/>
          </a:xfrm>
          <a:prstGeom prst="rect">
            <a:avLst/>
          </a:prstGeom>
        </p:spPr>
        <p:txBody>
          <a:bodyPr wrap="square">
            <a:spAutoFit/>
          </a:bodyPr>
          <a:lstStyle/>
          <a:p>
            <a:pPr algn="just">
              <a:lnSpc>
                <a:spcPct val="150000"/>
              </a:lnSpc>
            </a:pPr>
            <a:r>
              <a:rPr lang="en-US" altLang="vi-VN" sz="2400" b="1" i="1" dirty="0">
                <a:solidFill>
                  <a:srgbClr val="000000"/>
                </a:solidFill>
                <a:latin typeface="Calibri" panose="020F0502020204030204" pitchFamily="34" charset="0"/>
                <a:cs typeface="Calibri" panose="020F0502020204030204" pitchFamily="34" charset="0"/>
              </a:rPr>
              <a:t>- </a:t>
            </a:r>
            <a:r>
              <a:rPr lang="vi-VN" sz="2400" b="1" i="1" dirty="0">
                <a:solidFill>
                  <a:srgbClr val="000000"/>
                </a:solidFill>
                <a:latin typeface="Calibri" panose="020F0502020204030204" pitchFamily="34" charset="0"/>
                <a:cs typeface="Calibri" panose="020F0502020204030204" pitchFamily="34" charset="0"/>
              </a:rPr>
              <a:t>Bước 3: </a:t>
            </a:r>
            <a:r>
              <a:rPr lang="vi-VN" sz="2400" dirty="0">
                <a:solidFill>
                  <a:srgbClr val="000000"/>
                </a:solidFill>
                <a:latin typeface="Calibri" panose="020F0502020204030204" pitchFamily="34" charset="0"/>
                <a:cs typeface="Calibri" panose="020F0502020204030204" pitchFamily="34" charset="0"/>
              </a:rPr>
              <a:t>Dùng phễu và giấy lọc để lọc lấy dịch trong hai cối sứ cho vào hai ống nghiệm được đánh số 1 và 2 tương ứng.</a:t>
            </a:r>
          </a:p>
        </p:txBody>
      </p:sp>
    </p:spTree>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1586" y="762001"/>
            <a:ext cx="8647814" cy="4523105"/>
          </a:xfrm>
          <a:prstGeom prst="rect">
            <a:avLst/>
          </a:prstGeom>
        </p:spPr>
        <p:txBody>
          <a:bodyPr wrap="square">
            <a:spAutoFit/>
          </a:bodyPr>
          <a:lstStyle/>
          <a:p>
            <a:pPr>
              <a:lnSpc>
                <a:spcPct val="150000"/>
              </a:lnSpc>
            </a:pPr>
            <a:r>
              <a:rPr lang="vi-VN" sz="2400" b="1" dirty="0">
                <a:latin typeface="Calibri" panose="020F0502020204030204" pitchFamily="34" charset="0"/>
                <a:cs typeface="Calibri" panose="020F0502020204030204" pitchFamily="34" charset="0"/>
              </a:rPr>
              <a:t>Bước 1: </a:t>
            </a:r>
            <a:r>
              <a:rPr lang="vi-VN" sz="2400" dirty="0">
                <a:latin typeface="Calibri" panose="020F0502020204030204" pitchFamily="34" charset="0"/>
                <a:cs typeface="Calibri" panose="020F0502020204030204" pitchFamily="34" charset="0"/>
              </a:rPr>
              <a:t>Cân khoảng 2g mẫu củ, quả có màu đỏ hoặc cam đã chuẩn bị. Dùng dao cắt củ (hoặc quả) thành những lát thật nhỏ và chia đều vào hai ống nghiệm được đánh số 1 và 2</a:t>
            </a:r>
          </a:p>
          <a:p>
            <a:pPr>
              <a:lnSpc>
                <a:spcPct val="150000"/>
              </a:lnSpc>
            </a:pPr>
            <a:r>
              <a:rPr lang="vi-VN" sz="2400" b="1" i="1" dirty="0">
                <a:latin typeface="Calibri" panose="020F0502020204030204" pitchFamily="34" charset="0"/>
                <a:cs typeface="Calibri" panose="020F0502020204030204" pitchFamily="34" charset="0"/>
              </a:rPr>
              <a:t>Bước 2: </a:t>
            </a:r>
            <a:r>
              <a:rPr lang="vi-VN" sz="2400" dirty="0">
                <a:latin typeface="Calibri" panose="020F0502020204030204" pitchFamily="34" charset="0"/>
                <a:cs typeface="Calibri" panose="020F0502020204030204" pitchFamily="34" charset="0"/>
              </a:rPr>
              <a:t>Xử lí các ống nghiệm:</a:t>
            </a:r>
          </a:p>
          <a:p>
            <a:pPr lvl="1">
              <a:lnSpc>
                <a:spcPct val="150000"/>
              </a:lnSpc>
            </a:pPr>
            <a:r>
              <a:rPr lang="vi-VN" sz="2400" dirty="0">
                <a:latin typeface="Calibri" panose="020F0502020204030204" pitchFamily="34" charset="0"/>
                <a:cs typeface="Calibri" panose="020F0502020204030204" pitchFamily="34" charset="0"/>
              </a:rPr>
              <a:t>Ống 1: Cho thêm 20 mL nước cất (mẫu đối chứng).</a:t>
            </a:r>
          </a:p>
          <a:p>
            <a:pPr lvl="1">
              <a:lnSpc>
                <a:spcPct val="150000"/>
              </a:lnSpc>
            </a:pPr>
            <a:r>
              <a:rPr lang="vi-VN" sz="2400" dirty="0">
                <a:latin typeface="Calibri" panose="020F0502020204030204" pitchFamily="34" charset="0"/>
                <a:cs typeface="Calibri" panose="020F0502020204030204" pitchFamily="34" charset="0"/>
              </a:rPr>
              <a:t>Ống 2: Cho thêm 20 mL cồn (mẫu thí nghiệm).</a:t>
            </a:r>
          </a:p>
          <a:p>
            <a:pPr>
              <a:lnSpc>
                <a:spcPct val="150000"/>
              </a:lnSpc>
            </a:pPr>
            <a:r>
              <a:rPr lang="vi-VN" sz="2400" dirty="0">
                <a:latin typeface="Calibri" panose="020F0502020204030204" pitchFamily="34" charset="0"/>
                <a:cs typeface="Calibri" panose="020F0502020204030204" pitchFamily="34" charset="0"/>
              </a:rPr>
              <a:t>Để yên các ống nghiệm chứa mẫu trong khoảng 20 – 25 phút.</a:t>
            </a:r>
          </a:p>
          <a:p>
            <a:pPr>
              <a:lnSpc>
                <a:spcPct val="150000"/>
              </a:lnSpc>
            </a:pPr>
            <a:r>
              <a:rPr lang="vi-VN" sz="2400" b="1" i="1" dirty="0">
                <a:latin typeface="Calibri" panose="020F0502020204030204" pitchFamily="34" charset="0"/>
                <a:cs typeface="Calibri" panose="020F0502020204030204" pitchFamily="34" charset="0"/>
              </a:rPr>
              <a:t>Bước 3:</a:t>
            </a:r>
            <a:r>
              <a:rPr lang="vi-VN" sz="2400" dirty="0">
                <a:latin typeface="Calibri" panose="020F0502020204030204" pitchFamily="34" charset="0"/>
                <a:cs typeface="Calibri" panose="020F0502020204030204" pitchFamily="34" charset="0"/>
              </a:rPr>
              <a:t> Quan sát màu sắc của dung dịch trong hai ống nghiệm.</a:t>
            </a:r>
          </a:p>
        </p:txBody>
      </p:sp>
      <p:sp>
        <p:nvSpPr>
          <p:cNvPr id="7" name="Title 1"/>
          <p:cNvSpPr>
            <a:spLocks noGrp="1"/>
          </p:cNvSpPr>
          <p:nvPr>
            <p:ph type="title"/>
          </p:nvPr>
        </p:nvSpPr>
        <p:spPr>
          <a:xfrm>
            <a:off x="1791586" y="40209"/>
            <a:ext cx="8114414" cy="975200"/>
          </a:xfrm>
        </p:spPr>
        <p:txBody>
          <a:bodyPr/>
          <a:lstStyle/>
          <a:p>
            <a:pPr lvl="0"/>
            <a:r>
              <a:rPr lang="vi-VN" sz="3200" dirty="0">
                <a:solidFill>
                  <a:srgbClr val="FF0000"/>
                </a:solidFill>
                <a:latin typeface="Calibri" panose="020F0502020204030204" pitchFamily="34" charset="0"/>
                <a:cs typeface="Calibri" panose="020F0502020204030204" pitchFamily="34" charset="0"/>
              </a:rPr>
              <a:t>3. N</a:t>
            </a:r>
            <a:r>
              <a:rPr lang="en-US" sz="3200" dirty="0" err="1">
                <a:solidFill>
                  <a:srgbClr val="FF0000"/>
                </a:solidFill>
                <a:latin typeface="Calibri" panose="020F0502020204030204" pitchFamily="34" charset="0"/>
                <a:cs typeface="Calibri" panose="020F0502020204030204" pitchFamily="34" charset="0"/>
              </a:rPr>
              <a:t>hận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biết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tách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chiết</a:t>
            </a:r>
            <a:r>
              <a:rPr lang="en-US" sz="3200" dirty="0">
                <a:solidFill>
                  <a:srgbClr val="FF0000"/>
                </a:solidFill>
                <a:latin typeface="Calibri" panose="020F0502020204030204" pitchFamily="34" charset="0"/>
                <a:cs typeface="Calibri" panose="020F0502020204030204" pitchFamily="34" charset="0"/>
              </a:rPr>
              <a:t> carotenoid</a:t>
            </a:r>
          </a:p>
        </p:txBody>
      </p:sp>
      <p:pic>
        <p:nvPicPr>
          <p:cNvPr id="4" name="Picture 3"/>
          <p:cNvPicPr>
            <a:picLocks noChangeAspect="1"/>
          </p:cNvPicPr>
          <p:nvPr/>
        </p:nvPicPr>
        <p:blipFill>
          <a:blip r:embed="rId2"/>
          <a:stretch>
            <a:fillRect/>
          </a:stretch>
        </p:blipFill>
        <p:spPr>
          <a:xfrm flipH="1">
            <a:off x="1524000" y="5255536"/>
            <a:ext cx="2277932" cy="1604236"/>
          </a:xfrm>
          <a:prstGeom prst="rect">
            <a:avLst/>
          </a:prstGeom>
        </p:spPr>
      </p:pic>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1752600" y="931545"/>
            <a:ext cx="8839200" cy="5816600"/>
          </a:xfrm>
          <a:prstGeom prst="round2Diag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nSpc>
                <a:spcPct val="100000"/>
              </a:lnSpc>
            </a:pPr>
            <a:r>
              <a:rPr lang="en-US" sz="3200" dirty="0">
                <a:latin typeface="Calibri" panose="020F0502020204030204" pitchFamily="34" charset="0"/>
                <a:cs typeface="Calibri" panose="020F0502020204030204" pitchFamily="34" charset="0"/>
              </a:rPr>
              <a:t>*</a:t>
            </a:r>
            <a:r>
              <a:rPr lang="en-US" sz="3200" b="1" dirty="0">
                <a:latin typeface="Calibri" panose="020F0502020204030204" pitchFamily="34" charset="0"/>
                <a:cs typeface="Calibri" panose="020F0502020204030204" pitchFamily="34" charset="0"/>
              </a:rPr>
              <a:t> </a:t>
            </a:r>
            <a:r>
              <a:rPr lang="vi-VN" sz="3200" b="1" dirty="0">
                <a:latin typeface="Calibri" panose="020F0502020204030204" pitchFamily="34" charset="0"/>
                <a:cs typeface="Calibri" panose="020F0502020204030204" pitchFamily="34" charset="0"/>
              </a:rPr>
              <a:t>Nhận </a:t>
            </a:r>
            <a:r>
              <a:rPr lang="en-US" sz="3200" b="1" dirty="0" err="1">
                <a:latin typeface="Calibri" panose="020F0502020204030204" pitchFamily="34" charset="0"/>
                <a:cs typeface="Calibri" panose="020F0502020204030204" pitchFamily="34" charset="0"/>
              </a:rPr>
              <a:t>biết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tách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chiết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diệp</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lục</a:t>
            </a:r>
            <a:r>
              <a:rPr lang="en-US" sz="3200" b="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Tại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sao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phải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dùng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lá</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còn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tươi</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Tại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sao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cần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phải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cắt</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lá</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thành</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những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mảnh</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nhỏ</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rồi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mới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giã</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nhuyễn</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Việc</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giã</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nhuyễn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lá</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có</a:t>
            </a:r>
            <a:r>
              <a:rPr lang="en-US" sz="3200" i="1" dirty="0">
                <a:latin typeface="Calibri" panose="020F0502020204030204" pitchFamily="34" charset="0"/>
                <a:cs typeface="Calibri" panose="020F0502020204030204" pitchFamily="34" charset="0"/>
              </a:rPr>
              <a:t> ý </a:t>
            </a:r>
            <a:r>
              <a:rPr lang="en-US" sz="3200" i="1" dirty="0" err="1">
                <a:latin typeface="Calibri" panose="020F0502020204030204" pitchFamily="34" charset="0"/>
                <a:cs typeface="Calibri" panose="020F0502020204030204" pitchFamily="34" charset="0"/>
              </a:rPr>
              <a:t>nghĩa</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gì</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dirty="0">
                <a:latin typeface="Calibri" panose="020F0502020204030204" pitchFamily="34" charset="0"/>
                <a:cs typeface="Calibri" panose="020F0502020204030204" pitchFamily="34" charset="0"/>
              </a:rPr>
              <a:t>*</a:t>
            </a:r>
            <a:r>
              <a:rPr lang="en-US" sz="3200" b="1" dirty="0">
                <a:latin typeface="Calibri" panose="020F0502020204030204" pitchFamily="34" charset="0"/>
                <a:cs typeface="Calibri" panose="020F0502020204030204" pitchFamily="34" charset="0"/>
              </a:rPr>
              <a:t> </a:t>
            </a:r>
            <a:r>
              <a:rPr lang="vi-VN" sz="3200" b="1" dirty="0">
                <a:latin typeface="Calibri" panose="020F0502020204030204" pitchFamily="34" charset="0"/>
                <a:cs typeface="Calibri" panose="020F0502020204030204" pitchFamily="34" charset="0"/>
              </a:rPr>
              <a:t>N</a:t>
            </a:r>
            <a:r>
              <a:rPr lang="en-US" sz="3200" b="1" dirty="0" err="1">
                <a:latin typeface="Calibri" panose="020F0502020204030204" pitchFamily="34" charset="0"/>
                <a:cs typeface="Calibri" panose="020F0502020204030204" pitchFamily="34" charset="0"/>
              </a:rPr>
              <a:t>hận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biết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tách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chiết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carôtênôit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Việc</a:t>
            </a:r>
            <a:r>
              <a:rPr lang="en-US" sz="3200" i="1" dirty="0">
                <a:latin typeface="Calibri" panose="020F0502020204030204" pitchFamily="34" charset="0"/>
                <a:cs typeface="Calibri" panose="020F0502020204030204" pitchFamily="34" charset="0"/>
              </a:rPr>
              <a:t> chia </a:t>
            </a:r>
            <a:r>
              <a:rPr lang="en-US" sz="3200" i="1" dirty="0" err="1">
                <a:latin typeface="Calibri" panose="020F0502020204030204" pitchFamily="34" charset="0"/>
                <a:cs typeface="Calibri" panose="020F0502020204030204" pitchFamily="34" charset="0"/>
              </a:rPr>
              <a:t>thành</a:t>
            </a:r>
            <a:r>
              <a:rPr lang="en-US" sz="3200" i="1" dirty="0">
                <a:latin typeface="Calibri" panose="020F0502020204030204" pitchFamily="34" charset="0"/>
                <a:cs typeface="Calibri" panose="020F0502020204030204" pitchFamily="34" charset="0"/>
              </a:rPr>
              <a:t> 2 </a:t>
            </a:r>
            <a:r>
              <a:rPr lang="en-US" sz="3200" i="1" dirty="0" err="1">
                <a:latin typeface="Calibri" panose="020F0502020204030204" pitchFamily="34" charset="0"/>
                <a:cs typeface="Calibri" panose="020F0502020204030204" pitchFamily="34" charset="0"/>
              </a:rPr>
              <a:t>mẫu</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đối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chứng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và</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thí</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nghiệm</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có</a:t>
            </a:r>
            <a:r>
              <a:rPr lang="en-US" sz="3200" i="1" dirty="0">
                <a:latin typeface="Calibri" panose="020F0502020204030204" pitchFamily="34" charset="0"/>
                <a:cs typeface="Calibri" panose="020F0502020204030204" pitchFamily="34" charset="0"/>
              </a:rPr>
              <a:t> ý </a:t>
            </a:r>
            <a:r>
              <a:rPr lang="en-US" sz="3200" i="1" dirty="0" err="1">
                <a:latin typeface="Calibri" panose="020F0502020204030204" pitchFamily="34" charset="0"/>
                <a:cs typeface="Calibri" panose="020F0502020204030204" pitchFamily="34" charset="0"/>
              </a:rPr>
              <a:t>nghĩa</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gì</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Việc</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cắt</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nhỏ</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củ</a:t>
            </a:r>
            <a:r>
              <a:rPr lang="en-US" sz="3200" i="1" dirty="0">
                <a:latin typeface="Calibri" panose="020F0502020204030204" pitchFamily="34" charset="0"/>
                <a:cs typeface="Calibri" panose="020F0502020204030204" pitchFamily="34" charset="0"/>
              </a:rPr>
              <a:t>/</a:t>
            </a:r>
            <a:r>
              <a:rPr lang="en-US" sz="3200" i="1" dirty="0" err="1">
                <a:latin typeface="Calibri" panose="020F0502020204030204" pitchFamily="34" charset="0"/>
                <a:cs typeface="Calibri" panose="020F0502020204030204" pitchFamily="34" charset="0"/>
              </a:rPr>
              <a:t>quả</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có</a:t>
            </a:r>
            <a:r>
              <a:rPr lang="en-US" sz="3200" i="1" dirty="0">
                <a:latin typeface="Calibri" panose="020F0502020204030204" pitchFamily="34" charset="0"/>
                <a:cs typeface="Calibri" panose="020F0502020204030204" pitchFamily="34" charset="0"/>
              </a:rPr>
              <a:t> ý </a:t>
            </a:r>
            <a:r>
              <a:rPr lang="en-US" sz="3200" i="1" dirty="0" err="1">
                <a:latin typeface="Calibri" panose="020F0502020204030204" pitchFamily="34" charset="0"/>
                <a:cs typeface="Calibri" panose="020F0502020204030204" pitchFamily="34" charset="0"/>
              </a:rPr>
              <a:t>nghĩa</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gì</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Có</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thể</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dùng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những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loại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củ</a:t>
            </a:r>
            <a:r>
              <a:rPr lang="en-US" sz="3200" i="1" dirty="0">
                <a:latin typeface="Calibri" panose="020F0502020204030204" pitchFamily="34" charset="0"/>
                <a:cs typeface="Calibri" panose="020F0502020204030204" pitchFamily="34" charset="0"/>
              </a:rPr>
              <a:t>/</a:t>
            </a:r>
            <a:r>
              <a:rPr lang="en-US" sz="3200" i="1" dirty="0" err="1">
                <a:latin typeface="Calibri" panose="020F0502020204030204" pitchFamily="34" charset="0"/>
                <a:cs typeface="Calibri" panose="020F0502020204030204" pitchFamily="34" charset="0"/>
              </a:rPr>
              <a:t>quả</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nào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để</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thực</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hiện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thí</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nghiệm</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này</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Vì</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sao</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6" name="Rectangle 5"/>
          <p:cNvSpPr/>
          <p:nvPr/>
        </p:nvSpPr>
        <p:spPr>
          <a:xfrm>
            <a:off x="4901566" y="182246"/>
            <a:ext cx="1759585" cy="749935"/>
          </a:xfrm>
          <a:prstGeom prst="rect">
            <a:avLst/>
          </a:prstGeom>
          <a:noFill/>
        </p:spPr>
        <p:txBody>
          <a:bodyPr wrap="none" lIns="91440" tIns="45720" rIns="91440" bIns="45720">
            <a:noAutofit/>
            <a:scene3d>
              <a:camera prst="orthographicFront"/>
              <a:lightRig rig="harsh" dir="t"/>
            </a:scene3d>
            <a:sp3d extrusionH="57150" prstMaterial="matte">
              <a:bevelT w="63500" h="12700" prst="angle"/>
              <a:contourClr>
                <a:schemeClr val="bg1">
                  <a:lumMod val="65000"/>
                </a:schemeClr>
              </a:contourClr>
            </a:sp3d>
          </a:bodyPr>
          <a:lstStyle/>
          <a:p>
            <a:pPr algn="ctr"/>
            <a:r>
              <a:rPr lang="vi-VN" sz="4000" b="1" dirty="0">
                <a:solidFill>
                  <a:schemeClr val="accent3"/>
                </a:solidFill>
                <a:latin typeface="Calibri" panose="020F0502020204030204" pitchFamily="34" charset="0"/>
                <a:cs typeface="Calibri" panose="020F0502020204030204" pitchFamily="34" charset="0"/>
              </a:rPr>
              <a:t>Câu hỏi</a:t>
            </a:r>
            <a:endParaRPr lang="en-US" sz="4000" b="1" dirty="0">
              <a:solidFill>
                <a:schemeClr val="accent3"/>
              </a:solidFill>
              <a:latin typeface="Calibri" panose="020F0502020204030204" pitchFamily="34" charset="0"/>
              <a:cs typeface="Calibri" panose="020F0502020204030204" pitchFamily="34" charset="0"/>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y tinh"/>
          <p:cNvPicPr>
            <a:picLocks noChangeAspect="1"/>
          </p:cNvPicPr>
          <p:nvPr/>
        </p:nvPicPr>
        <p:blipFill>
          <a:blip r:embed="rId4"/>
          <a:srcRect/>
          <a:stretch>
            <a:fillRect/>
          </a:stretch>
        </p:blipFill>
        <p:spPr>
          <a:xfrm>
            <a:off x="7386125" y="491218"/>
            <a:ext cx="2265877" cy="2718705"/>
          </a:xfrm>
          <a:prstGeom prst="rect">
            <a:avLst/>
          </a:prstGeom>
        </p:spPr>
      </p:pic>
      <p:sp>
        <p:nvSpPr>
          <p:cNvPr id="12" name="cong"/>
          <p:cNvSpPr/>
          <p:nvPr/>
        </p:nvSpPr>
        <p:spPr>
          <a:xfrm>
            <a:off x="5715001" y="1574799"/>
            <a:ext cx="642257" cy="700964"/>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o"/>
          <p:cNvPicPr>
            <a:picLocks noChangeAspect="1"/>
          </p:cNvPicPr>
          <p:nvPr/>
        </p:nvPicPr>
        <p:blipFill>
          <a:blip r:embed="rId5"/>
          <a:srcRect/>
          <a:stretch>
            <a:fillRect/>
          </a:stretch>
        </p:blipFill>
        <p:spPr>
          <a:xfrm>
            <a:off x="2484530" y="479897"/>
            <a:ext cx="2741348" cy="2741348"/>
          </a:xfrm>
          <a:prstGeom prst="rect">
            <a:avLst/>
          </a:prstGeom>
        </p:spPr>
      </p:pic>
      <p:sp>
        <p:nvSpPr>
          <p:cNvPr id="14" name="goi y"/>
          <p:cNvSpPr/>
          <p:nvPr/>
        </p:nvSpPr>
        <p:spPr>
          <a:xfrm>
            <a:off x="2535035" y="3048000"/>
            <a:ext cx="7315200" cy="182880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vi-VN" altLang="ko-KR" sz="3200" dirty="0">
                <a:solidFill>
                  <a:srgbClr val="00B050"/>
                </a:solidFill>
                <a:latin typeface="Calibri" panose="020F0502020204030204" pitchFamily="34" charset="0"/>
                <a:cs typeface="Calibri" panose="020F0502020204030204" pitchFamily="34" charset="0"/>
              </a:rPr>
              <a:t>Quang </a:t>
            </a:r>
            <a:r>
              <a:rPr lang="vi-VN" altLang="ko-KR" sz="3200" dirty="0" err="1">
                <a:solidFill>
                  <a:srgbClr val="00B050"/>
                </a:solidFill>
                <a:latin typeface="Calibri" panose="020F0502020204030204" pitchFamily="34" charset="0"/>
                <a:cs typeface="Calibri" panose="020F0502020204030204" pitchFamily="34" charset="0"/>
              </a:rPr>
              <a:t>hợp</a:t>
            </a:r>
            <a:r>
              <a:rPr lang="vi-VN" altLang="ko-KR" sz="3200" dirty="0">
                <a:solidFill>
                  <a:srgbClr val="00B050"/>
                </a:solidFill>
                <a:latin typeface="Calibri" panose="020F0502020204030204" pitchFamily="34" charset="0"/>
                <a:cs typeface="Calibri" panose="020F0502020204030204" pitchFamily="34" charset="0"/>
              </a:rPr>
              <a:t> cung </a:t>
            </a:r>
            <a:r>
              <a:rPr lang="vi-VN" altLang="ko-KR" sz="3200" dirty="0" err="1">
                <a:solidFill>
                  <a:srgbClr val="00B050"/>
                </a:solidFill>
                <a:latin typeface="Calibri" panose="020F0502020204030204" pitchFamily="34" charset="0"/>
                <a:cs typeface="Calibri" panose="020F0502020204030204" pitchFamily="34" charset="0"/>
              </a:rPr>
              <a:t>cấp</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nguồn</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chất</a:t>
            </a:r>
            <a:r>
              <a:rPr lang="vi-VN" altLang="ko-KR" sz="3200" dirty="0">
                <a:solidFill>
                  <a:srgbClr val="00B050"/>
                </a:solidFill>
                <a:latin typeface="Calibri" panose="020F0502020204030204" pitchFamily="34" charset="0"/>
                <a:cs typeface="Calibri" panose="020F0502020204030204" pitchFamily="34" charset="0"/>
              </a:rPr>
              <a:t> ……. đa </a:t>
            </a:r>
            <a:r>
              <a:rPr lang="vi-VN" altLang="ko-KR" sz="3200" dirty="0" err="1">
                <a:solidFill>
                  <a:srgbClr val="00B050"/>
                </a:solidFill>
                <a:latin typeface="Calibri" panose="020F0502020204030204" pitchFamily="34" charset="0"/>
                <a:cs typeface="Calibri" panose="020F0502020204030204" pitchFamily="34" charset="0"/>
              </a:rPr>
              <a:t>dạng</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và</a:t>
            </a:r>
            <a:r>
              <a:rPr lang="vi-VN" altLang="ko-KR" sz="3200" dirty="0">
                <a:solidFill>
                  <a:srgbClr val="00B050"/>
                </a:solidFill>
                <a:latin typeface="Calibri" panose="020F0502020204030204" pitchFamily="34" charset="0"/>
                <a:cs typeface="Calibri" panose="020F0502020204030204" pitchFamily="34" charset="0"/>
              </a:rPr>
              <a:t> phong </a:t>
            </a:r>
            <a:r>
              <a:rPr lang="vi-VN" altLang="ko-KR" sz="3200" dirty="0" err="1">
                <a:solidFill>
                  <a:srgbClr val="00B050"/>
                </a:solidFill>
                <a:latin typeface="Calibri" panose="020F0502020204030204" pitchFamily="34" charset="0"/>
                <a:cs typeface="Calibri" panose="020F0502020204030204" pitchFamily="34" charset="0"/>
              </a:rPr>
              <a:t>phú</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đáp</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ứng</a:t>
            </a:r>
            <a:r>
              <a:rPr lang="vi-VN" altLang="ko-KR" sz="3200" dirty="0">
                <a:solidFill>
                  <a:srgbClr val="00B050"/>
                </a:solidFill>
                <a:latin typeface="Calibri" panose="020F0502020204030204" pitchFamily="34" charset="0"/>
                <a:cs typeface="Calibri" panose="020F0502020204030204" pitchFamily="34" charset="0"/>
              </a:rPr>
              <a:t> nhu </a:t>
            </a:r>
            <a:r>
              <a:rPr lang="vi-VN" altLang="ko-KR" sz="3200" dirty="0" err="1">
                <a:solidFill>
                  <a:srgbClr val="00B050"/>
                </a:solidFill>
                <a:latin typeface="Calibri" panose="020F0502020204030204" pitchFamily="34" charset="0"/>
                <a:cs typeface="Calibri" panose="020F0502020204030204" pitchFamily="34" charset="0"/>
              </a:rPr>
              <a:t>cầu</a:t>
            </a:r>
            <a:r>
              <a:rPr lang="vi-VN" altLang="ko-KR" sz="3200" dirty="0">
                <a:solidFill>
                  <a:srgbClr val="00B050"/>
                </a:solidFill>
                <a:latin typeface="Calibri" panose="020F0502020204030204" pitchFamily="34" charset="0"/>
                <a:cs typeface="Calibri" panose="020F0502020204030204" pitchFamily="34" charset="0"/>
              </a:rPr>
              <a:t> dinh </a:t>
            </a:r>
            <a:r>
              <a:rPr lang="vi-VN" altLang="ko-KR" sz="3200" dirty="0" err="1">
                <a:solidFill>
                  <a:srgbClr val="00B050"/>
                </a:solidFill>
                <a:latin typeface="Calibri" panose="020F0502020204030204" pitchFamily="34" charset="0"/>
                <a:cs typeface="Calibri" panose="020F0502020204030204" pitchFamily="34" charset="0"/>
              </a:rPr>
              <a:t>dưỡng</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và</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dưỡng</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khí</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của</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hầu</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hết</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các</a:t>
            </a:r>
            <a:r>
              <a:rPr lang="vi-VN" altLang="ko-KR" sz="3200" dirty="0">
                <a:solidFill>
                  <a:srgbClr val="00B050"/>
                </a:solidFill>
                <a:latin typeface="Calibri" panose="020F0502020204030204" pitchFamily="34" charset="0"/>
                <a:cs typeface="Calibri" panose="020F0502020204030204" pitchFamily="34" charset="0"/>
              </a:rPr>
              <a:t> sinh </a:t>
            </a:r>
            <a:r>
              <a:rPr lang="vi-VN" altLang="ko-KR" sz="3200" dirty="0" err="1">
                <a:solidFill>
                  <a:srgbClr val="00B050"/>
                </a:solidFill>
                <a:latin typeface="Calibri" panose="020F0502020204030204" pitchFamily="34" charset="0"/>
                <a:cs typeface="Calibri" panose="020F0502020204030204" pitchFamily="34" charset="0"/>
              </a:rPr>
              <a:t>vật</a:t>
            </a:r>
            <a:r>
              <a:rPr lang="vi-VN" altLang="ko-KR" sz="3200" dirty="0">
                <a:solidFill>
                  <a:srgbClr val="00B050"/>
                </a:solidFill>
                <a:latin typeface="Calibri" panose="020F0502020204030204" pitchFamily="34" charset="0"/>
                <a:cs typeface="Calibri" panose="020F0502020204030204" pitchFamily="34" charset="0"/>
              </a:rPr>
              <a:t> trên </a:t>
            </a:r>
            <a:r>
              <a:rPr lang="vi-VN" altLang="ko-KR" sz="3200" dirty="0" err="1">
                <a:solidFill>
                  <a:srgbClr val="00B050"/>
                </a:solidFill>
                <a:latin typeface="Calibri" panose="020F0502020204030204" pitchFamily="34" charset="0"/>
                <a:cs typeface="Calibri" panose="020F0502020204030204" pitchFamily="34" charset="0"/>
              </a:rPr>
              <a:t>Trái</a:t>
            </a:r>
            <a:r>
              <a:rPr lang="vi-VN" altLang="ko-KR" sz="3200" dirty="0">
                <a:solidFill>
                  <a:srgbClr val="00B050"/>
                </a:solidFill>
                <a:latin typeface="Calibri" panose="020F0502020204030204" pitchFamily="34" charset="0"/>
                <a:cs typeface="Calibri" panose="020F0502020204030204" pitchFamily="34" charset="0"/>
              </a:rPr>
              <a:t> </a:t>
            </a:r>
            <a:r>
              <a:rPr lang="vi-VN" altLang="ko-KR" sz="3200" dirty="0" err="1">
                <a:solidFill>
                  <a:srgbClr val="00B050"/>
                </a:solidFill>
                <a:latin typeface="Calibri" panose="020F0502020204030204" pitchFamily="34" charset="0"/>
                <a:cs typeface="Calibri" panose="020F0502020204030204" pitchFamily="34" charset="0"/>
              </a:rPr>
              <a:t>Đất</a:t>
            </a:r>
            <a:r>
              <a:rPr lang="vi-VN" altLang="ko-KR" sz="3200" dirty="0">
                <a:solidFill>
                  <a:srgbClr val="00B050"/>
                </a:solidFill>
                <a:latin typeface="Calibri" panose="020F0502020204030204" pitchFamily="34" charset="0"/>
                <a:cs typeface="Calibri" panose="020F0502020204030204" pitchFamily="34" charset="0"/>
              </a:rPr>
              <a:t>.</a:t>
            </a:r>
          </a:p>
        </p:txBody>
      </p:sp>
      <p:sp>
        <p:nvSpPr>
          <p:cNvPr id="8" name="cau hoi"/>
          <p:cNvSpPr/>
          <p:nvPr/>
        </p:nvSpPr>
        <p:spPr>
          <a:xfrm>
            <a:off x="2852058" y="5546352"/>
            <a:ext cx="1426028"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ea typeface="Arrus-Black" panose="02020500000000000000" pitchFamily="18" charset="0"/>
                <a:cs typeface="Times New Roman" panose="02020603050405020304" pitchFamily="18" charset="0"/>
              </a:rPr>
              <a:t>CÂU</a:t>
            </a:r>
            <a:r>
              <a:rPr lang="en-US" dirty="0">
                <a:latin typeface="Times New Roman" panose="02020603050405020304" pitchFamily="18" charset="0"/>
                <a:ea typeface="Arrus-Black" panose="02020500000000000000" pitchFamily="18" charset="0"/>
                <a:cs typeface="Times New Roman" panose="02020603050405020304" pitchFamily="18" charset="0"/>
              </a:rPr>
              <a:t> </a:t>
            </a:r>
            <a:r>
              <a:rPr lang="en-US" err="1">
                <a:latin typeface="Times New Roman" panose="02020603050405020304" pitchFamily="18" charset="0"/>
                <a:ea typeface="Arrus-Black" panose="02020500000000000000" pitchFamily="18" charset="0"/>
                <a:cs typeface="Times New Roman" panose="02020603050405020304" pitchFamily="18" charset="0"/>
              </a:rPr>
              <a:t>HỎI</a:t>
            </a:r>
            <a:r>
              <a:rPr lang="en-US">
                <a:latin typeface="Times New Roman" panose="02020603050405020304" pitchFamily="18" charset="0"/>
                <a:ea typeface="Arrus-Black" panose="02020500000000000000" pitchFamily="18" charset="0"/>
                <a:cs typeface="Times New Roman" panose="02020603050405020304" pitchFamily="18" charset="0"/>
              </a:rPr>
              <a:t> </a:t>
            </a:r>
            <a:r>
              <a:rPr lang="vi-VN">
                <a:latin typeface="Times New Roman" panose="02020603050405020304" pitchFamily="18" charset="0"/>
                <a:ea typeface="Arrus-Black" panose="02020500000000000000" pitchFamily="18" charset="0"/>
                <a:cs typeface="Times New Roman" panose="02020603050405020304" pitchFamily="18" charset="0"/>
              </a:rPr>
              <a:t>2</a:t>
            </a:r>
            <a:endParaRPr lang="en-US" dirty="0">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13" name="dap an"/>
          <p:cNvSpPr/>
          <p:nvPr/>
        </p:nvSpPr>
        <p:spPr>
          <a:xfrm>
            <a:off x="7598232" y="5462947"/>
            <a:ext cx="1426028" cy="1016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ea typeface="Arrus-Black" panose="02020500000000000000" pitchFamily="18" charset="0"/>
                <a:cs typeface="Times New Roman" panose="02020603050405020304" pitchFamily="18" charset="0"/>
              </a:rPr>
              <a:t>ĐÁP</a:t>
            </a:r>
            <a:r>
              <a:rPr lang="en-US" dirty="0">
                <a:latin typeface="Times New Roman" panose="02020603050405020304" pitchFamily="18" charset="0"/>
                <a:ea typeface="Arrus-Black" panose="02020500000000000000" pitchFamily="18" charset="0"/>
                <a:cs typeface="Times New Roman" panose="02020603050405020304" pitchFamily="18" charset="0"/>
              </a:rPr>
              <a:t> </a:t>
            </a:r>
            <a:r>
              <a:rPr lang="en-US" dirty="0" err="1">
                <a:latin typeface="Times New Roman" panose="02020603050405020304" pitchFamily="18" charset="0"/>
                <a:ea typeface="Arrus-Black" panose="02020500000000000000" pitchFamily="18" charset="0"/>
                <a:cs typeface="Times New Roman" panose="02020603050405020304" pitchFamily="18" charset="0"/>
              </a:rPr>
              <a:t>ÁN</a:t>
            </a:r>
            <a:endParaRPr lang="en-US" dirty="0">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16" name="Rectangle 15"/>
          <p:cNvSpPr/>
          <p:nvPr/>
        </p:nvSpPr>
        <p:spPr>
          <a:xfrm>
            <a:off x="4806870" y="5036078"/>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p:cNvSpPr/>
          <p:nvPr/>
        </p:nvSpPr>
        <p:spPr>
          <a:xfrm>
            <a:off x="5289227" y="5036079"/>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p:cNvSpPr/>
          <p:nvPr/>
        </p:nvSpPr>
        <p:spPr>
          <a:xfrm>
            <a:off x="5751870" y="5025086"/>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p:cNvSpPr/>
          <p:nvPr/>
        </p:nvSpPr>
        <p:spPr>
          <a:xfrm>
            <a:off x="6214513" y="5025086"/>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p:cNvSpPr/>
          <p:nvPr/>
        </p:nvSpPr>
        <p:spPr>
          <a:xfrm>
            <a:off x="6677156" y="5025085"/>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4" name="Rectangle 23"/>
          <p:cNvSpPr/>
          <p:nvPr/>
        </p:nvSpPr>
        <p:spPr>
          <a:xfrm>
            <a:off x="4901453" y="5115308"/>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H</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5" name="Rectangle 24"/>
          <p:cNvSpPr/>
          <p:nvPr/>
        </p:nvSpPr>
        <p:spPr>
          <a:xfrm>
            <a:off x="5410349" y="5115311"/>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Ữ</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6" name="Rectangle 25"/>
          <p:cNvSpPr/>
          <p:nvPr/>
        </p:nvSpPr>
        <p:spPr>
          <a:xfrm>
            <a:off x="5877067" y="5115310"/>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U</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7" name="Rectangle 26"/>
          <p:cNvSpPr/>
          <p:nvPr/>
        </p:nvSpPr>
        <p:spPr>
          <a:xfrm>
            <a:off x="6343785" y="5138764"/>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C</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8" name="Rectangle 27"/>
          <p:cNvSpPr/>
          <p:nvPr/>
        </p:nvSpPr>
        <p:spPr>
          <a:xfrm>
            <a:off x="6790105" y="5117204"/>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Ơ</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pic>
        <p:nvPicPr>
          <p:cNvPr id="21" name="Picture 11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243218" y="4004356"/>
            <a:ext cx="3080034" cy="403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15</a:t>
            </a:r>
          </a:p>
        </p:txBody>
      </p:sp>
      <p:sp>
        <p:nvSpPr>
          <p:cNvPr id="2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14</a:t>
            </a:r>
          </a:p>
        </p:txBody>
      </p:sp>
      <p:sp>
        <p:nvSpPr>
          <p:cNvPr id="29"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13</a:t>
            </a:r>
          </a:p>
        </p:txBody>
      </p:sp>
      <p:sp>
        <p:nvSpPr>
          <p:cNvPr id="30"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12</a:t>
            </a:r>
          </a:p>
        </p:txBody>
      </p:sp>
      <p:sp>
        <p:nvSpPr>
          <p:cNvPr id="31"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11</a:t>
            </a:r>
          </a:p>
        </p:txBody>
      </p:sp>
      <p:sp>
        <p:nvSpPr>
          <p:cNvPr id="3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10</a:t>
            </a:r>
          </a:p>
        </p:txBody>
      </p:sp>
      <p:sp>
        <p:nvSpPr>
          <p:cNvPr id="3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9</a:t>
            </a:r>
          </a:p>
        </p:txBody>
      </p:sp>
      <p:sp>
        <p:nvSpPr>
          <p:cNvPr id="34"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8</a:t>
            </a:r>
          </a:p>
        </p:txBody>
      </p:sp>
      <p:sp>
        <p:nvSpPr>
          <p:cNvPr id="35"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7</a:t>
            </a:r>
          </a:p>
        </p:txBody>
      </p:sp>
      <p:sp>
        <p:nvSpPr>
          <p:cNvPr id="36"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6</a:t>
            </a:r>
          </a:p>
        </p:txBody>
      </p:sp>
      <p:sp>
        <p:nvSpPr>
          <p:cNvPr id="37"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5</a:t>
            </a:r>
          </a:p>
        </p:txBody>
      </p:sp>
      <p:sp>
        <p:nvSpPr>
          <p:cNvPr id="38"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4</a:t>
            </a:r>
          </a:p>
        </p:txBody>
      </p:sp>
      <p:sp>
        <p:nvSpPr>
          <p:cNvPr id="39"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3</a:t>
            </a:r>
          </a:p>
        </p:txBody>
      </p:sp>
      <p:sp>
        <p:nvSpPr>
          <p:cNvPr id="40"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2</a:t>
            </a:r>
          </a:p>
        </p:txBody>
      </p:sp>
      <p:sp>
        <p:nvSpPr>
          <p:cNvPr id="41"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a:t>
            </a:r>
          </a:p>
        </p:txBody>
      </p:sp>
      <p:sp>
        <p:nvSpPr>
          <p:cNvPr id="4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2100" dirty="0">
                <a:solidFill>
                  <a:srgbClr val="DC2608"/>
                </a:solidFill>
                <a:latin typeface=".VnBlack" panose="020B7200000000000000" pitchFamily="34" charset="0"/>
              </a:rPr>
              <a:t>0</a:t>
            </a:r>
          </a:p>
        </p:txBody>
      </p:sp>
    </p:spTree>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 calcmode="lin" valueType="num">
                                      <p:cBhvr>
                                        <p:cTn id="45" dur="1000" fill="hold"/>
                                        <p:tgtEl>
                                          <p:spTgt spid="18"/>
                                        </p:tgtEl>
                                        <p:attrNameLst>
                                          <p:attrName>style.rotation</p:attrName>
                                        </p:attrNameLst>
                                      </p:cBhvr>
                                      <p:tavLst>
                                        <p:tav tm="0">
                                          <p:val>
                                            <p:fltVal val="90"/>
                                          </p:val>
                                        </p:tav>
                                        <p:tav tm="100000">
                                          <p:val>
                                            <p:fltVal val="0"/>
                                          </p:val>
                                        </p:tav>
                                      </p:tavLst>
                                    </p:anim>
                                    <p:animEffect transition="in" filter="fade">
                                      <p:cBhvr>
                                        <p:cTn id="46" dur="1000"/>
                                        <p:tgtEl>
                                          <p:spTgt spid="1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fltVal val="0"/>
                                          </p:val>
                                        </p:tav>
                                        <p:tav tm="100000">
                                          <p:val>
                                            <p:strVal val="#ppt_w"/>
                                          </p:val>
                                        </p:tav>
                                      </p:tavLst>
                                    </p:anim>
                                    <p:anim calcmode="lin" valueType="num">
                                      <p:cBhvr>
                                        <p:cTn id="50" dur="1000" fill="hold"/>
                                        <p:tgtEl>
                                          <p:spTgt spid="19"/>
                                        </p:tgtEl>
                                        <p:attrNameLst>
                                          <p:attrName>ppt_h</p:attrName>
                                        </p:attrNameLst>
                                      </p:cBhvr>
                                      <p:tavLst>
                                        <p:tav tm="0">
                                          <p:val>
                                            <p:fltVal val="0"/>
                                          </p:val>
                                        </p:tav>
                                        <p:tav tm="100000">
                                          <p:val>
                                            <p:strVal val="#ppt_h"/>
                                          </p:val>
                                        </p:tav>
                                      </p:tavLst>
                                    </p:anim>
                                    <p:anim calcmode="lin" valueType="num">
                                      <p:cBhvr>
                                        <p:cTn id="51" dur="1000" fill="hold"/>
                                        <p:tgtEl>
                                          <p:spTgt spid="19"/>
                                        </p:tgtEl>
                                        <p:attrNameLst>
                                          <p:attrName>style.rotation</p:attrName>
                                        </p:attrNameLst>
                                      </p:cBhvr>
                                      <p:tavLst>
                                        <p:tav tm="0">
                                          <p:val>
                                            <p:fltVal val="90"/>
                                          </p:val>
                                        </p:tav>
                                        <p:tav tm="100000">
                                          <p:val>
                                            <p:fltVal val="0"/>
                                          </p:val>
                                        </p:tav>
                                      </p:tavLst>
                                    </p:anim>
                                    <p:animEffect transition="in" filter="fade">
                                      <p:cBhvr>
                                        <p:cTn id="52" dur="1000"/>
                                        <p:tgtEl>
                                          <p:spTgt spid="1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fltVal val="0"/>
                                          </p:val>
                                        </p:tav>
                                        <p:tav tm="100000">
                                          <p:val>
                                            <p:strVal val="#ppt_w"/>
                                          </p:val>
                                        </p:tav>
                                      </p:tavLst>
                                    </p:anim>
                                    <p:anim calcmode="lin" valueType="num">
                                      <p:cBhvr>
                                        <p:cTn id="56" dur="1000" fill="hold"/>
                                        <p:tgtEl>
                                          <p:spTgt spid="20"/>
                                        </p:tgtEl>
                                        <p:attrNameLst>
                                          <p:attrName>ppt_h</p:attrName>
                                        </p:attrNameLst>
                                      </p:cBhvr>
                                      <p:tavLst>
                                        <p:tav tm="0">
                                          <p:val>
                                            <p:fltVal val="0"/>
                                          </p:val>
                                        </p:tav>
                                        <p:tav tm="100000">
                                          <p:val>
                                            <p:strVal val="#ppt_h"/>
                                          </p:val>
                                        </p:tav>
                                      </p:tavLst>
                                    </p:anim>
                                    <p:anim calcmode="lin" valueType="num">
                                      <p:cBhvr>
                                        <p:cTn id="57" dur="1000" fill="hold"/>
                                        <p:tgtEl>
                                          <p:spTgt spid="20"/>
                                        </p:tgtEl>
                                        <p:attrNameLst>
                                          <p:attrName>style.rotation</p:attrName>
                                        </p:attrNameLst>
                                      </p:cBhvr>
                                      <p:tavLst>
                                        <p:tav tm="0">
                                          <p:val>
                                            <p:fltVal val="90"/>
                                          </p:val>
                                        </p:tav>
                                        <p:tav tm="100000">
                                          <p:val>
                                            <p:fltVal val="0"/>
                                          </p:val>
                                        </p:tav>
                                      </p:tavLst>
                                    </p:anim>
                                    <p:animEffect transition="in" filter="fade">
                                      <p:cBhvr>
                                        <p:cTn id="58" dur="1000"/>
                                        <p:tgtEl>
                                          <p:spTgt spid="20"/>
                                        </p:tgtEl>
                                      </p:cBhvr>
                                    </p:animEffect>
                                  </p:childTnLst>
                                </p:cTn>
                              </p:par>
                            </p:childTnLst>
                          </p:cTn>
                        </p:par>
                      </p:childTnLst>
                    </p:cTn>
                  </p:par>
                </p:childTnLst>
              </p:cTn>
              <p:nextCondLst>
                <p:cond evt="onClick" delay="0">
                  <p:tgtEl>
                    <p:spTgt spid="8"/>
                  </p:tgtEl>
                </p:cond>
              </p:nextCondLst>
            </p:seq>
            <p:seq concurrent="1" nextAc="seek">
              <p:cTn id="59" restart="whenNotActive" fill="hold" evtFilter="cancelBubble" nodeType="interactiveSeq">
                <p:stCondLst>
                  <p:cond evt="onClick" delay="0">
                    <p:tgtEl>
                      <p:spTgt spid="13"/>
                    </p:tgtEl>
                  </p:cond>
                </p:stCondLst>
                <p:endSync evt="end" delay="0">
                  <p:rtn val="all"/>
                </p:endSync>
                <p:childTnLst>
                  <p:par>
                    <p:cTn id="60" fill="hold">
                      <p:stCondLst>
                        <p:cond delay="0"/>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1000"/>
                                        <p:tgtEl>
                                          <p:spTgt spid="28"/>
                                        </p:tgtEl>
                                      </p:cBhvr>
                                    </p:animEffect>
                                    <p:anim calcmode="lin" valueType="num">
                                      <p:cBhvr>
                                        <p:cTn id="85" dur="1000" fill="hold"/>
                                        <p:tgtEl>
                                          <p:spTgt spid="28"/>
                                        </p:tgtEl>
                                        <p:attrNameLst>
                                          <p:attrName>ppt_x</p:attrName>
                                        </p:attrNameLst>
                                      </p:cBhvr>
                                      <p:tavLst>
                                        <p:tav tm="0">
                                          <p:val>
                                            <p:strVal val="#ppt_x"/>
                                          </p:val>
                                        </p:tav>
                                        <p:tav tm="100000">
                                          <p:val>
                                            <p:strVal val="#ppt_x"/>
                                          </p:val>
                                        </p:tav>
                                      </p:tavLst>
                                    </p:anim>
                                    <p:anim calcmode="lin" valueType="num">
                                      <p:cBhvr>
                                        <p:cTn id="8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3"/>
                  </p:tgtEl>
                </p:cond>
              </p:nextCondLst>
            </p:seq>
            <p:seq concurrent="1" nextAc="seek">
              <p:cTn id="87" restart="whenNotActive" fill="hold" evtFilter="cancelBubble" nodeType="interactiveSeq">
                <p:stCondLst>
                  <p:cond evt="onClick" delay="0">
                    <p:tgtEl>
                      <p:spTgt spid="21"/>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afterEffect">
                                  <p:stCondLst>
                                    <p:cond delay="1000"/>
                                  </p:stCondLst>
                                  <p:childTnLst>
                                    <p:set>
                                      <p:cBhvr>
                                        <p:cTn id="91"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2" name="beep.wav"/>
                                        </p:tgtEl>
                                      </p:cMediaNode>
                                    </p:audio>
                                  </p:subTnLst>
                                </p:cTn>
                              </p:par>
                            </p:childTnLst>
                          </p:cTn>
                        </p:par>
                        <p:par>
                          <p:cTn id="92" fill="hold">
                            <p:stCondLst>
                              <p:cond delay="1000"/>
                            </p:stCondLst>
                            <p:childTnLst>
                              <p:par>
                                <p:cTn id="93" presetID="1" presetClass="entr" presetSubtype="0" fill="hold" grpId="0" nodeType="afterEffect">
                                  <p:stCondLst>
                                    <p:cond delay="1000"/>
                                  </p:stCondLst>
                                  <p:childTnLst>
                                    <p:set>
                                      <p:cBhvr>
                                        <p:cTn id="94"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2" name="beep.wav"/>
                                        </p:tgtEl>
                                      </p:cMediaNode>
                                    </p:audio>
                                  </p:subTnLst>
                                </p:cTn>
                              </p:par>
                            </p:childTnLst>
                          </p:cTn>
                        </p:par>
                        <p:par>
                          <p:cTn id="95" fill="hold">
                            <p:stCondLst>
                              <p:cond delay="2000"/>
                            </p:stCondLst>
                            <p:childTnLst>
                              <p:par>
                                <p:cTn id="96" presetID="1" presetClass="entr" presetSubtype="0" fill="hold" grpId="0" nodeType="afterEffect">
                                  <p:stCondLst>
                                    <p:cond delay="1000"/>
                                  </p:stCondLst>
                                  <p:childTnLst>
                                    <p:set>
                                      <p:cBhvr>
                                        <p:cTn id="97"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2" name="beep.wav"/>
                                        </p:tgtEl>
                                      </p:cMediaNode>
                                    </p:audio>
                                  </p:subTnLst>
                                </p:cTn>
                              </p:par>
                            </p:childTnLst>
                          </p:cTn>
                        </p:par>
                        <p:par>
                          <p:cTn id="98" fill="hold">
                            <p:stCondLst>
                              <p:cond delay="3000"/>
                            </p:stCondLst>
                            <p:childTnLst>
                              <p:par>
                                <p:cTn id="99" presetID="1" presetClass="entr" presetSubtype="0" fill="hold" grpId="0" nodeType="afterEffect">
                                  <p:stCondLst>
                                    <p:cond delay="1000"/>
                                  </p:stCondLst>
                                  <p:childTnLst>
                                    <p:set>
                                      <p:cBhvr>
                                        <p:cTn id="100"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2" name="beep.wav"/>
                                        </p:tgtEl>
                                      </p:cMediaNode>
                                    </p:audio>
                                  </p:subTnLst>
                                </p:cTn>
                              </p:par>
                            </p:childTnLst>
                          </p:cTn>
                        </p:par>
                        <p:par>
                          <p:cTn id="101" fill="hold">
                            <p:stCondLst>
                              <p:cond delay="4000"/>
                            </p:stCondLst>
                            <p:childTnLst>
                              <p:par>
                                <p:cTn id="102" presetID="1" presetClass="entr" presetSubtype="0" fill="hold" grpId="0" nodeType="afterEffect">
                                  <p:stCondLst>
                                    <p:cond delay="1000"/>
                                  </p:stCondLst>
                                  <p:childTnLst>
                                    <p:set>
                                      <p:cBhvr>
                                        <p:cTn id="103"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2" name="beep.wav"/>
                                        </p:tgtEl>
                                      </p:cMediaNode>
                                    </p:audio>
                                  </p:subTnLst>
                                </p:cTn>
                              </p:par>
                            </p:childTnLst>
                          </p:cTn>
                        </p:par>
                        <p:par>
                          <p:cTn id="104" fill="hold">
                            <p:stCondLst>
                              <p:cond delay="5000"/>
                            </p:stCondLst>
                            <p:childTnLst>
                              <p:par>
                                <p:cTn id="105" presetID="1" presetClass="entr" presetSubtype="0" fill="hold" grpId="0" nodeType="afterEffect">
                                  <p:stCondLst>
                                    <p:cond delay="1000"/>
                                  </p:stCondLst>
                                  <p:childTnLst>
                                    <p:set>
                                      <p:cBhvr>
                                        <p:cTn id="106"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2" name="beep.wav"/>
                                        </p:tgtEl>
                                      </p:cMediaNode>
                                    </p:audio>
                                  </p:subTnLst>
                                </p:cTn>
                              </p:par>
                            </p:childTnLst>
                          </p:cTn>
                        </p:par>
                        <p:par>
                          <p:cTn id="107" fill="hold">
                            <p:stCondLst>
                              <p:cond delay="6000"/>
                            </p:stCondLst>
                            <p:childTnLst>
                              <p:par>
                                <p:cTn id="108" presetID="1" presetClass="entr" presetSubtype="0" fill="hold" grpId="0" nodeType="afterEffect">
                                  <p:stCondLst>
                                    <p:cond delay="1000"/>
                                  </p:stCondLst>
                                  <p:childTnLst>
                                    <p:set>
                                      <p:cBhvr>
                                        <p:cTn id="109"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2" name="beep.wav"/>
                                        </p:tgtEl>
                                      </p:cMediaNode>
                                    </p:audio>
                                  </p:subTnLst>
                                </p:cTn>
                              </p:par>
                            </p:childTnLst>
                          </p:cTn>
                        </p:par>
                        <p:par>
                          <p:cTn id="110" fill="hold">
                            <p:stCondLst>
                              <p:cond delay="7000"/>
                            </p:stCondLst>
                            <p:childTnLst>
                              <p:par>
                                <p:cTn id="111" presetID="1" presetClass="entr" presetSubtype="0" fill="hold" grpId="0" nodeType="afterEffect">
                                  <p:stCondLst>
                                    <p:cond delay="1000"/>
                                  </p:stCondLst>
                                  <p:childTnLst>
                                    <p:set>
                                      <p:cBhvr>
                                        <p:cTn id="112"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2" name="beep.wav"/>
                                        </p:tgtEl>
                                      </p:cMediaNode>
                                    </p:audio>
                                  </p:subTnLst>
                                </p:cTn>
                              </p:par>
                            </p:childTnLst>
                          </p:cTn>
                        </p:par>
                        <p:par>
                          <p:cTn id="113" fill="hold">
                            <p:stCondLst>
                              <p:cond delay="8000"/>
                            </p:stCondLst>
                            <p:childTnLst>
                              <p:par>
                                <p:cTn id="114" presetID="1" presetClass="entr" presetSubtype="0" fill="hold" grpId="0" nodeType="afterEffect">
                                  <p:stCondLst>
                                    <p:cond delay="1000"/>
                                  </p:stCondLst>
                                  <p:childTnLst>
                                    <p:set>
                                      <p:cBhvr>
                                        <p:cTn id="1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2" name="beep.wav"/>
                                        </p:tgtEl>
                                      </p:cMediaNode>
                                    </p:audio>
                                  </p:subTnLst>
                                </p:cTn>
                              </p:par>
                            </p:childTnLst>
                          </p:cTn>
                        </p:par>
                        <p:par>
                          <p:cTn id="116" fill="hold">
                            <p:stCondLst>
                              <p:cond delay="9000"/>
                            </p:stCondLst>
                            <p:childTnLst>
                              <p:par>
                                <p:cTn id="117" presetID="1" presetClass="entr" presetSubtype="0" fill="hold" grpId="0" nodeType="afterEffect">
                                  <p:stCondLst>
                                    <p:cond delay="1000"/>
                                  </p:stCondLst>
                                  <p:childTnLst>
                                    <p:set>
                                      <p:cBhvr>
                                        <p:cTn id="118"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2" name="beep.wav"/>
                                        </p:tgtEl>
                                      </p:cMediaNode>
                                    </p:audio>
                                  </p:subTnLst>
                                </p:cTn>
                              </p:par>
                            </p:childTnLst>
                          </p:cTn>
                        </p:par>
                        <p:par>
                          <p:cTn id="119" fill="hold">
                            <p:stCondLst>
                              <p:cond delay="10000"/>
                            </p:stCondLst>
                            <p:childTnLst>
                              <p:par>
                                <p:cTn id="120" presetID="1" presetClass="entr" presetSubtype="0" fill="hold" grpId="0" nodeType="afterEffect">
                                  <p:stCondLst>
                                    <p:cond delay="1000"/>
                                  </p:stCondLst>
                                  <p:childTnLst>
                                    <p:set>
                                      <p:cBhvr>
                                        <p:cTn id="121"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2" name="beep.wav"/>
                                        </p:tgtEl>
                                      </p:cMediaNode>
                                    </p:audio>
                                  </p:subTnLst>
                                </p:cTn>
                              </p:par>
                            </p:childTnLst>
                          </p:cTn>
                        </p:par>
                        <p:par>
                          <p:cTn id="122" fill="hold">
                            <p:stCondLst>
                              <p:cond delay="11000"/>
                            </p:stCondLst>
                            <p:childTnLst>
                              <p:par>
                                <p:cTn id="123" presetID="1" presetClass="entr" presetSubtype="0" fill="hold" grpId="0" nodeType="afterEffect">
                                  <p:stCondLst>
                                    <p:cond delay="1000"/>
                                  </p:stCondLst>
                                  <p:childTnLst>
                                    <p:set>
                                      <p:cBhvr>
                                        <p:cTn id="124"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23"/>
                                            </p:cond>
                                          </p:stCondLst>
                                          <p:endCondLst>
                                            <p:cond evt="onStopAudio" delay="0">
                                              <p:tgtEl>
                                                <p:sldTgt/>
                                              </p:tgtEl>
                                            </p:cond>
                                          </p:endCondLst>
                                        </p:cTn>
                                        <p:tgtEl>
                                          <p:sndTgt r:embed="rId2" name="beep.wav"/>
                                        </p:tgtEl>
                                      </p:cMediaNode>
                                    </p:audio>
                                  </p:subTnLst>
                                </p:cTn>
                              </p:par>
                            </p:childTnLst>
                          </p:cTn>
                        </p:par>
                        <p:par>
                          <p:cTn id="125" fill="hold">
                            <p:stCondLst>
                              <p:cond delay="12000"/>
                            </p:stCondLst>
                            <p:childTnLst>
                              <p:par>
                                <p:cTn id="126" presetID="1" presetClass="entr" presetSubtype="0" fill="hold" grpId="0" nodeType="afterEffect">
                                  <p:stCondLst>
                                    <p:cond delay="1000"/>
                                  </p:stCondLst>
                                  <p:childTnLst>
                                    <p:set>
                                      <p:cBhvr>
                                        <p:cTn id="127"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2" name="beep.wav"/>
                                        </p:tgtEl>
                                      </p:cMediaNode>
                                    </p:audio>
                                  </p:subTnLst>
                                </p:cTn>
                              </p:par>
                            </p:childTnLst>
                          </p:cTn>
                        </p:par>
                        <p:par>
                          <p:cTn id="128" fill="hold">
                            <p:stCondLst>
                              <p:cond delay="13000"/>
                            </p:stCondLst>
                            <p:childTnLst>
                              <p:par>
                                <p:cTn id="129" presetID="1" presetClass="entr" presetSubtype="0" fill="hold" grpId="0" nodeType="afterEffect">
                                  <p:stCondLst>
                                    <p:cond delay="1000"/>
                                  </p:stCondLst>
                                  <p:childTnLst>
                                    <p:set>
                                      <p:cBhvr>
                                        <p:cTn id="130"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2" name="beep.wav"/>
                                        </p:tgtEl>
                                      </p:cMediaNode>
                                    </p:audio>
                                  </p:subTnLst>
                                </p:cTn>
                              </p:par>
                            </p:childTnLst>
                          </p:cTn>
                        </p:par>
                        <p:par>
                          <p:cTn id="131" fill="hold">
                            <p:stCondLst>
                              <p:cond delay="14000"/>
                            </p:stCondLst>
                            <p:childTnLst>
                              <p:par>
                                <p:cTn id="132" presetID="1" presetClass="entr" presetSubtype="0" fill="hold" grpId="0" nodeType="afterEffect">
                                  <p:stCondLst>
                                    <p:cond delay="1000"/>
                                  </p:stCondLst>
                                  <p:childTnLst>
                                    <p:set>
                                      <p:cBhvr>
                                        <p:cTn id="133"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32"/>
                                            </p:cond>
                                          </p:stCondLst>
                                          <p:endCondLst>
                                            <p:cond evt="onStopAudio" delay="0">
                                              <p:tgtEl>
                                                <p:sldTgt/>
                                              </p:tgtEl>
                                            </p:cond>
                                          </p:endCondLst>
                                        </p:cTn>
                                        <p:tgtEl>
                                          <p:sndTgt r:embed="rId2" name="beep.wav"/>
                                        </p:tgtEl>
                                      </p:cMediaNode>
                                    </p:audio>
                                  </p:subTnLst>
                                </p:cTn>
                              </p:par>
                            </p:childTnLst>
                          </p:cTn>
                        </p:par>
                        <p:par>
                          <p:cTn id="134" fill="hold">
                            <p:stCondLst>
                              <p:cond delay="15000"/>
                            </p:stCondLst>
                            <p:childTnLst>
                              <p:par>
                                <p:cTn id="135" presetID="1" presetClass="entr" presetSubtype="0" fill="hold" grpId="0" nodeType="afterEffect">
                                  <p:stCondLst>
                                    <p:cond delay="1000"/>
                                  </p:stCondLst>
                                  <p:childTnLst>
                                    <p:set>
                                      <p:cBhvr>
                                        <p:cTn id="136"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35"/>
                                            </p:cond>
                                          </p:stCondLst>
                                          <p:endCondLst>
                                            <p:cond evt="onStopAudio" delay="0">
                                              <p:tgtEl>
                                                <p:sldTgt/>
                                              </p:tgtEl>
                                            </p:cond>
                                          </p:endCondLst>
                                        </p:cTn>
                                        <p:tgtEl>
                                          <p:sndTgt r:embed="rId3" name="GUN.wav"/>
                                        </p:tgtEl>
                                      </p:cMediaNode>
                                    </p:audio>
                                  </p:subTnLst>
                                </p:cTn>
                              </p:par>
                            </p:childTnLst>
                          </p:cTn>
                        </p:par>
                      </p:childTnLst>
                    </p:cTn>
                  </p:par>
                </p:childTnLst>
              </p:cTn>
              <p:nextCondLst>
                <p:cond evt="onClick" delay="0">
                  <p:tgtEl>
                    <p:spTgt spid="21"/>
                  </p:tgtEl>
                </p:cond>
              </p:nextCondLst>
            </p:seq>
          </p:childTnLst>
        </p:cTn>
      </p:par>
    </p:tnLst>
    <p:bldLst>
      <p:bldP spid="12" grpId="0" animBg="1"/>
      <p:bldP spid="14" grpId="0" animBg="1"/>
      <p:bldP spid="16" grpId="0" animBg="1"/>
      <p:bldP spid="17" grpId="0" animBg="1"/>
      <p:bldP spid="18" grpId="0" animBg="1"/>
      <p:bldP spid="19" grpId="0" animBg="1"/>
      <p:bldP spid="20" grpId="0" animBg="1"/>
      <p:bldP spid="24" grpId="0"/>
      <p:bldP spid="25" grpId="0"/>
      <p:bldP spid="26" grpId="0"/>
      <p:bldP spid="27" grpId="0"/>
      <p:bldP spid="28" grpId="0"/>
      <p:bldP spid="22" grpId="0" animBg="1"/>
      <p:bldP spid="23"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78940" y="76200"/>
            <a:ext cx="8809990" cy="1066800"/>
          </a:xfrm>
        </p:spPr>
        <p:txBody>
          <a:bodyPr/>
          <a:lstStyle/>
          <a:p>
            <a:pPr lvl="0" algn="just"/>
            <a:r>
              <a:rPr lang="en-US" altLang="vi-VN" sz="3200" dirty="0">
                <a:solidFill>
                  <a:srgbClr val="FF0000"/>
                </a:solidFill>
              </a:rPr>
              <a:t>	</a:t>
            </a:r>
            <a:r>
              <a:rPr lang="vi-VN" sz="3200" b="1" dirty="0">
                <a:solidFill>
                  <a:srgbClr val="FF0000"/>
                </a:solidFill>
                <a:latin typeface="Calibri" panose="020F0502020204030204" pitchFamily="34" charset="0"/>
                <a:cs typeface="Calibri" panose="020F0502020204030204" pitchFamily="34" charset="0"/>
              </a:rPr>
              <a:t>4. </a:t>
            </a:r>
            <a:r>
              <a:rPr lang="en-US" altLang="vi-VN" sz="3200" b="1" dirty="0">
                <a:solidFill>
                  <a:srgbClr val="FF0000"/>
                </a:solidFill>
                <a:latin typeface="Calibri" panose="020F0502020204030204" pitchFamily="34" charset="0"/>
                <a:cs typeface="Calibri" panose="020F0502020204030204" pitchFamily="34" charset="0"/>
              </a:rPr>
              <a:t>Chứng minh sự hình thành sản phẩm trong quang hợp</a:t>
            </a:r>
          </a:p>
        </p:txBody>
      </p:sp>
      <p:sp>
        <p:nvSpPr>
          <p:cNvPr id="3" name="Title 1"/>
          <p:cNvSpPr>
            <a:spLocks noGrp="1"/>
          </p:cNvSpPr>
          <p:nvPr/>
        </p:nvSpPr>
        <p:spPr>
          <a:xfrm>
            <a:off x="1414146" y="1143000"/>
            <a:ext cx="9074785" cy="994410"/>
          </a:xfrm>
          <a:prstGeom prst="rect">
            <a:avLst/>
          </a:prstGeom>
        </p:spPr>
        <p:txBody>
          <a:bodyPr vert="horz" wrap="square" lIns="0" tIns="0" rIns="0" bIns="0" rtlCol="0" anchor="ctr" anchorCtr="0">
            <a:noAutofit/>
          </a:bodyPr>
          <a:lstStyle>
            <a:lvl1pPr lvl="0" algn="ctr" defTabSz="914400" rtl="0" eaLnBrk="1" latinLnBrk="0" hangingPunct="1">
              <a:spcBef>
                <a:spcPts val="0"/>
              </a:spcBef>
              <a:spcAft>
                <a:spcPts val="0"/>
              </a:spcAft>
              <a:buSzPts val="3600"/>
              <a:buNone/>
              <a:defRPr sz="4000" kern="1200">
                <a:solidFill>
                  <a:schemeClr val="tx1"/>
                </a:solidFill>
                <a:latin typeface="Times New Roman" panose="02020603050405020304" pitchFamily="18" charset="0"/>
                <a:ea typeface="+mj-ea"/>
                <a:cs typeface="Times New Roman" panose="02020603050405020304" pitchFamily="18"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pPr lvl="1" indent="457200" algn="just"/>
            <a:r>
              <a:rPr lang="en-US" altLang="vi-VN" sz="2400" dirty="0">
                <a:solidFill>
                  <a:srgbClr val="FF0000"/>
                </a:solidFill>
                <a:latin typeface="Calibri" panose="020F0502020204030204" pitchFamily="34" charset="0"/>
                <a:cs typeface="Calibri" panose="020F0502020204030204" pitchFamily="34" charset="0"/>
              </a:rPr>
              <a:t>4</a:t>
            </a:r>
            <a:r>
              <a:rPr lang="vi-VN" sz="2400" dirty="0">
                <a:solidFill>
                  <a:srgbClr val="FF0000"/>
                </a:solidFill>
                <a:latin typeface="Calibri" panose="020F0502020204030204" pitchFamily="34" charset="0"/>
                <a:cs typeface="Calibri" panose="020F0502020204030204" pitchFamily="34" charset="0"/>
              </a:rPr>
              <a:t>.</a:t>
            </a:r>
            <a:r>
              <a:rPr lang="en-US" altLang="vi-VN" sz="2400" dirty="0">
                <a:solidFill>
                  <a:srgbClr val="FF0000"/>
                </a:solidFill>
                <a:latin typeface="Calibri" panose="020F0502020204030204" pitchFamily="34" charset="0"/>
                <a:cs typeface="Calibri" panose="020F0502020204030204" pitchFamily="34" charset="0"/>
              </a:rPr>
              <a:t>1.</a:t>
            </a:r>
            <a:r>
              <a:rPr lang="vi-VN" sz="2400" dirty="0">
                <a:solidFill>
                  <a:srgbClr val="FF0000"/>
                </a:solidFill>
                <a:latin typeface="Calibri" panose="020F0502020204030204" pitchFamily="34" charset="0"/>
                <a:cs typeface="Calibri" panose="020F0502020204030204" pitchFamily="34" charset="0"/>
              </a:rPr>
              <a:t> </a:t>
            </a:r>
            <a:r>
              <a:rPr lang="en-US" altLang="vi-VN" sz="2400" dirty="0">
                <a:solidFill>
                  <a:srgbClr val="FF0000"/>
                </a:solidFill>
                <a:latin typeface="Calibri" panose="020F0502020204030204" pitchFamily="34" charset="0"/>
                <a:cs typeface="Calibri" panose="020F0502020204030204" pitchFamily="34" charset="0"/>
              </a:rPr>
              <a:t>Thí nghiệm chứng minh sự hình thành tinh bột trong quang hợp</a:t>
            </a:r>
          </a:p>
        </p:txBody>
      </p:sp>
      <p:sp>
        <p:nvSpPr>
          <p:cNvPr id="4" name="Title 1"/>
          <p:cNvSpPr>
            <a:spLocks noGrp="1"/>
          </p:cNvSpPr>
          <p:nvPr/>
        </p:nvSpPr>
        <p:spPr>
          <a:xfrm>
            <a:off x="1447801" y="1981201"/>
            <a:ext cx="8662035" cy="4747895"/>
          </a:xfrm>
          <a:prstGeom prst="rect">
            <a:avLst/>
          </a:prstGeom>
        </p:spPr>
        <p:txBody>
          <a:bodyPr vert="horz" wrap="square" lIns="0" tIns="0" rIns="0" bIns="0" rtlCol="0" anchor="ctr" anchorCtr="0">
            <a:noAutofit/>
          </a:bodyPr>
          <a:lstStyle>
            <a:lvl1pPr lvl="0" algn="ctr" defTabSz="914400" rtl="0" eaLnBrk="1" latinLnBrk="0" hangingPunct="1">
              <a:spcBef>
                <a:spcPts val="0"/>
              </a:spcBef>
              <a:spcAft>
                <a:spcPts val="0"/>
              </a:spcAft>
              <a:buSzPts val="3600"/>
              <a:buNone/>
              <a:defRPr sz="4000" kern="1200">
                <a:solidFill>
                  <a:schemeClr val="tx1"/>
                </a:solidFill>
                <a:latin typeface="Times New Roman" panose="02020603050405020304" pitchFamily="18" charset="0"/>
                <a:ea typeface="+mj-ea"/>
                <a:cs typeface="Times New Roman" panose="02020603050405020304" pitchFamily="18"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pPr lvl="1" indent="457200" algn="just"/>
            <a:r>
              <a:rPr lang="en-US" sz="2400" dirty="0">
                <a:latin typeface="Calibri" panose="020F0502020204030204" pitchFamily="34" charset="0"/>
                <a:cs typeface="Calibri" panose="020F0502020204030204" pitchFamily="34" charset="0"/>
              </a:rPr>
              <a:t>- Bước 1. </a:t>
            </a:r>
            <a:r>
              <a:rPr lang="en-US" sz="2400" dirty="0" err="1">
                <a:latin typeface="Calibri" panose="020F0502020204030204" pitchFamily="34" charset="0"/>
                <a:cs typeface="Calibri" panose="020F0502020204030204" pitchFamily="34" charset="0"/>
              </a:rPr>
              <a:t>Lấy</a:t>
            </a:r>
            <a:r>
              <a:rPr lang="en-US" sz="2400" dirty="0">
                <a:latin typeface="Calibri" panose="020F0502020204030204" pitchFamily="34" charset="0"/>
                <a:cs typeface="Calibri" panose="020F0502020204030204" pitchFamily="34" charset="0"/>
              </a:rPr>
              <a:t> một chậu cây trồng để vào chỗ tối 2 - 3 ngày.</a:t>
            </a:r>
          </a:p>
          <a:p>
            <a:pPr lvl="1" indent="457200" algn="just"/>
            <a:r>
              <a:rPr lang="en-US" sz="2400" dirty="0">
                <a:latin typeface="Calibri" panose="020F0502020204030204" pitchFamily="34" charset="0"/>
                <a:cs typeface="Calibri" panose="020F0502020204030204" pitchFamily="34" charset="0"/>
              </a:rPr>
              <a:t>- Bước 2. Dùng băng giấy đen bọc kín một phần của hai mặt lá.</a:t>
            </a:r>
          </a:p>
          <a:p>
            <a:pPr lvl="1" indent="457200" algn="just"/>
            <a:r>
              <a:rPr lang="en-US" sz="2400" dirty="0">
                <a:latin typeface="Calibri" panose="020F0502020204030204" pitchFamily="34" charset="0"/>
                <a:cs typeface="Calibri" panose="020F0502020204030204" pitchFamily="34" charset="0"/>
              </a:rPr>
              <a:t>- Bước 3. </a:t>
            </a:r>
            <a:r>
              <a:rPr lang="en-US" sz="2400" dirty="0" err="1">
                <a:latin typeface="Calibri" panose="020F0502020204030204" pitchFamily="34" charset="0"/>
                <a:cs typeface="Calibri" panose="020F0502020204030204" pitchFamily="34" charset="0"/>
              </a:rPr>
              <a:t>Đặt</a:t>
            </a:r>
            <a:r>
              <a:rPr lang="en-US" sz="2400" dirty="0">
                <a:latin typeface="Calibri" panose="020F0502020204030204" pitchFamily="34" charset="0"/>
                <a:cs typeface="Calibri" panose="020F0502020204030204" pitchFamily="34" charset="0"/>
              </a:rPr>
              <a:t> chậu cây ở nơi có ánh sáng mặt trời trong 12 giờ.</a:t>
            </a:r>
          </a:p>
          <a:p>
            <a:pPr lvl="1" indent="457200" algn="just"/>
            <a:r>
              <a:rPr lang="en-US" sz="2400" dirty="0">
                <a:latin typeface="Calibri" panose="020F0502020204030204" pitchFamily="34" charset="0"/>
                <a:cs typeface="Calibri" panose="020F0502020204030204" pitchFamily="34" charset="0"/>
              </a:rPr>
              <a:t>- Bước 4. Cắt lấy lá, gỡ bỏ băng giấy đen và đun trong nước sôi khoảng 1 phút.</a:t>
            </a:r>
          </a:p>
          <a:p>
            <a:pPr lvl="1" indent="457200" algn="just"/>
            <a:r>
              <a:rPr lang="en-US" altLang="vi-VN" sz="2400" dirty="0">
                <a:latin typeface="Calibri" panose="020F0502020204030204" pitchFamily="34" charset="0"/>
                <a:cs typeface="Calibri" panose="020F0502020204030204" pitchFamily="34" charset="0"/>
                <a:sym typeface="+mn-ea"/>
              </a:rPr>
              <a:t>- Bước 5. Cho lá vào ống nghiệm chứa cồn và đun cách thủy cho đến khi lá mất hoàn toàn màu xanh.</a:t>
            </a:r>
          </a:p>
          <a:p>
            <a:pPr lvl="1" indent="457200" algn="just"/>
            <a:r>
              <a:rPr lang="en-US" altLang="vi-VN" sz="2400" dirty="0">
                <a:latin typeface="Calibri" panose="020F0502020204030204" pitchFamily="34" charset="0"/>
                <a:cs typeface="Calibri" panose="020F0502020204030204" pitchFamily="34" charset="0"/>
                <a:sym typeface="+mn-ea"/>
              </a:rPr>
              <a:t>- Bước 6. Cho lá vào ống nghiệm chứa dung dịch KI và ngâm khoảng 5 phút.</a:t>
            </a:r>
          </a:p>
          <a:p>
            <a:pPr lvl="1" indent="457200" algn="just"/>
            <a:r>
              <a:rPr lang="en-US" altLang="vi-VN" sz="2400" dirty="0">
                <a:latin typeface="Calibri" panose="020F0502020204030204" pitchFamily="34" charset="0"/>
                <a:cs typeface="Calibri" panose="020F0502020204030204" pitchFamily="34" charset="0"/>
                <a:sym typeface="+mn-ea"/>
              </a:rPr>
              <a:t>- Bước 7. Quan sát màu sắc của lá.</a:t>
            </a:r>
            <a:endParaRPr lang="en-US" sz="2400" dirty="0">
              <a:latin typeface="Calibri" panose="020F0502020204030204" pitchFamily="34" charset="0"/>
              <a:cs typeface="Calibri" panose="020F0502020204030204" pitchFamily="34" charset="0"/>
            </a:endParaRPr>
          </a:p>
          <a:p>
            <a:pPr lvl="1" indent="457200" algn="just"/>
            <a:endParaRPr lang="en-US" sz="2400" dirty="0">
              <a:latin typeface="Calibri" panose="020F0502020204030204" pitchFamily="34" charset="0"/>
              <a:cs typeface="Calibri" panose="020F0502020204030204" pitchFamily="34" charset="0"/>
            </a:endParaRPr>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hoc247.net/fckeditorimg/upload/2022/202208/images/Cay-thi-nghi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1" y="59056"/>
            <a:ext cx="3580765" cy="25126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523365" y="2667001"/>
            <a:ext cx="9144000" cy="4001135"/>
          </a:xfrm>
          <a:prstGeom prst="rect">
            <a:avLst/>
          </a:prstGeom>
        </p:spPr>
      </p:pic>
    </p:spTree>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133600" y="1447801"/>
            <a:ext cx="8077200" cy="3905885"/>
          </a:xfrm>
          <a:prstGeom prst="round2Diag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Tại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sao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phải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đặt</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chậu</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cây</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vào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chỗ</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tối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từ</a:t>
            </a:r>
            <a:r>
              <a:rPr lang="en-US" sz="3200" i="1" dirty="0">
                <a:latin typeface="Calibri" panose="020F0502020204030204" pitchFamily="34" charset="0"/>
                <a:cs typeface="Calibri" panose="020F0502020204030204" pitchFamily="34" charset="0"/>
              </a:rPr>
              <a:t> 2-3 </a:t>
            </a:r>
            <a:r>
              <a:rPr lang="en-US" sz="3200" i="1" dirty="0" err="1">
                <a:latin typeface="Calibri" panose="020F0502020204030204" pitchFamily="34" charset="0"/>
                <a:cs typeface="Calibri" panose="020F0502020204030204" pitchFamily="34" charset="0"/>
              </a:rPr>
              <a:t>ngày</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trước</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khi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tiến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hành</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thí</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nghiệm</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Tại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sao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phải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dùng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băng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dính</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màu</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đen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để</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che</a:t>
            </a:r>
            <a:r>
              <a:rPr lang="en-US" sz="3200" i="1" dirty="0">
                <a:latin typeface="Calibri" panose="020F0502020204030204" pitchFamily="34" charset="0"/>
                <a:cs typeface="Calibri" panose="020F0502020204030204" pitchFamily="34" charset="0"/>
              </a:rPr>
              <a:t> 1 </a:t>
            </a:r>
            <a:r>
              <a:rPr lang="en-US" sz="3200" i="1" dirty="0" err="1">
                <a:latin typeface="Calibri" panose="020F0502020204030204" pitchFamily="34" charset="0"/>
                <a:cs typeface="Calibri" panose="020F0502020204030204" pitchFamily="34" charset="0"/>
              </a:rPr>
              <a:t>phần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lá</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Tại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sao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cần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làm</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cho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lá</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mất</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hoàn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toàn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màu</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của</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diệp</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lục</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Dung </a:t>
            </a:r>
            <a:r>
              <a:rPr lang="en-US" sz="3200" i="1" dirty="0" err="1">
                <a:latin typeface="Calibri" panose="020F0502020204030204" pitchFamily="34" charset="0"/>
                <a:cs typeface="Calibri" panose="020F0502020204030204" pitchFamily="34" charset="0"/>
              </a:rPr>
              <a:t>dịch</a:t>
            </a:r>
            <a:r>
              <a:rPr lang="en-US" sz="3200" i="1" dirty="0">
                <a:latin typeface="Calibri" panose="020F0502020204030204" pitchFamily="34" charset="0"/>
                <a:cs typeface="Calibri" panose="020F0502020204030204" pitchFamily="34" charset="0"/>
              </a:rPr>
              <a:t> KI </a:t>
            </a:r>
            <a:r>
              <a:rPr lang="en-US" sz="3200" i="1" dirty="0" err="1">
                <a:latin typeface="Calibri" panose="020F0502020204030204" pitchFamily="34" charset="0"/>
                <a:cs typeface="Calibri" panose="020F0502020204030204" pitchFamily="34" charset="0"/>
              </a:rPr>
              <a:t>có</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vai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trò</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gì</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6" name="Rectangle 5"/>
          <p:cNvSpPr/>
          <p:nvPr/>
        </p:nvSpPr>
        <p:spPr>
          <a:xfrm>
            <a:off x="5197287" y="304800"/>
            <a:ext cx="1778051"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vi-VN" sz="4000" b="1" dirty="0">
                <a:solidFill>
                  <a:schemeClr val="accent3"/>
                </a:solidFill>
                <a:latin typeface="Calibri" panose="020F0502020204030204" pitchFamily="34" charset="0"/>
                <a:cs typeface="Calibri" panose="020F0502020204030204" pitchFamily="34" charset="0"/>
              </a:rPr>
              <a:t>Câu hỏi</a:t>
            </a:r>
            <a:endParaRPr lang="en-US" sz="4000" b="1" dirty="0">
              <a:solidFill>
                <a:schemeClr val="accent3"/>
              </a:solidFill>
              <a:latin typeface="Calibri" panose="020F0502020204030204" pitchFamily="34" charset="0"/>
              <a:cs typeface="Calibri" panose="020F0502020204030204" pitchFamily="34" charset="0"/>
            </a:endParaRPr>
          </a:p>
        </p:txBody>
      </p:sp>
    </p:spTree>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688466" y="152401"/>
            <a:ext cx="8792845" cy="762635"/>
          </a:xfrm>
          <a:prstGeom prst="rect">
            <a:avLst/>
          </a:prstGeom>
        </p:spPr>
        <p:txBody>
          <a:bodyPr spcFirstLastPara="1" vert="horz" wrap="square" lIns="0" tIns="0" rIns="0" bIns="0" rtlCol="0" anchor="ctr" anchorCtr="0">
            <a:noAutofit/>
          </a:bodyPr>
          <a:lstStyle>
            <a:lvl1pPr lvl="0" algn="ctr" defTabSz="914400" rtl="0" eaLnBrk="1" latinLnBrk="0" hangingPunct="1">
              <a:spcBef>
                <a:spcPts val="0"/>
              </a:spcBef>
              <a:spcAft>
                <a:spcPts val="0"/>
              </a:spcAft>
              <a:buSzPts val="3600"/>
              <a:buNone/>
              <a:defRPr sz="4000" kern="1200">
                <a:solidFill>
                  <a:schemeClr val="tx1"/>
                </a:solidFill>
                <a:latin typeface="Times New Roman" panose="02020603050405020304" pitchFamily="18" charset="0"/>
                <a:ea typeface="+mj-ea"/>
                <a:cs typeface="Times New Roman" panose="02020603050405020304" pitchFamily="18"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pPr algn="just"/>
            <a:r>
              <a:rPr lang="vi-VN" sz="3200" dirty="0">
                <a:solidFill>
                  <a:srgbClr val="FF0000"/>
                </a:solidFill>
                <a:latin typeface="Calibri" panose="020F0502020204030204" pitchFamily="34" charset="0"/>
                <a:cs typeface="Calibri" panose="020F0502020204030204" pitchFamily="34" charset="0"/>
              </a:rPr>
              <a:t>4.2. Thí nghiệm chứng minh sự thải khí O</a:t>
            </a:r>
            <a:r>
              <a:rPr lang="vi-VN" sz="3200" baseline="-25000" dirty="0">
                <a:solidFill>
                  <a:srgbClr val="FF0000"/>
                </a:solidFill>
                <a:latin typeface="Calibri" panose="020F0502020204030204" pitchFamily="34" charset="0"/>
                <a:cs typeface="Calibri" panose="020F0502020204030204" pitchFamily="34" charset="0"/>
              </a:rPr>
              <a:t>2</a:t>
            </a:r>
            <a:r>
              <a:rPr lang="vi-VN" sz="3200" dirty="0">
                <a:solidFill>
                  <a:srgbClr val="FF0000"/>
                </a:solidFill>
                <a:latin typeface="Calibri" panose="020F0502020204030204" pitchFamily="34" charset="0"/>
                <a:cs typeface="Calibri" panose="020F0502020204030204" pitchFamily="34" charset="0"/>
              </a:rPr>
              <a:t> trong quang hợp</a:t>
            </a:r>
            <a:endParaRPr lang="en-US" sz="3200" dirty="0">
              <a:solidFill>
                <a:srgbClr val="FF0000"/>
              </a:solidFill>
              <a:latin typeface="Calibri" panose="020F0502020204030204" pitchFamily="34" charset="0"/>
              <a:cs typeface="Calibri" panose="020F0502020204030204" pitchFamily="34" charset="0"/>
            </a:endParaRPr>
          </a:p>
        </p:txBody>
      </p:sp>
      <p:sp>
        <p:nvSpPr>
          <p:cNvPr id="8" name="Title 1"/>
          <p:cNvSpPr>
            <a:spLocks noGrp="1"/>
          </p:cNvSpPr>
          <p:nvPr/>
        </p:nvSpPr>
        <p:spPr>
          <a:xfrm>
            <a:off x="1447800" y="915035"/>
            <a:ext cx="8884920" cy="5528310"/>
          </a:xfrm>
          <a:prstGeom prst="rect">
            <a:avLst/>
          </a:prstGeom>
        </p:spPr>
        <p:txBody>
          <a:bodyPr vert="horz" wrap="square" lIns="0" tIns="0" rIns="0" bIns="0" rtlCol="0" anchor="ctr" anchorCtr="0">
            <a:noAutofit/>
          </a:bodyPr>
          <a:lstStyle>
            <a:lvl1pPr lvl="0" algn="ctr" defTabSz="914400" rtl="0" eaLnBrk="1" latinLnBrk="0" hangingPunct="1">
              <a:spcBef>
                <a:spcPts val="0"/>
              </a:spcBef>
              <a:spcAft>
                <a:spcPts val="0"/>
              </a:spcAft>
              <a:buSzPts val="3600"/>
              <a:buNone/>
              <a:defRPr sz="4000" kern="1200">
                <a:solidFill>
                  <a:schemeClr val="tx1"/>
                </a:solidFill>
                <a:latin typeface="Times New Roman" panose="02020603050405020304" pitchFamily="18" charset="0"/>
                <a:ea typeface="+mj-ea"/>
                <a:cs typeface="Times New Roman" panose="02020603050405020304" pitchFamily="18"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pPr lvl="1" indent="457200" algn="just"/>
            <a:r>
              <a:rPr lang="en-US" sz="2400" b="1" i="1" dirty="0">
                <a:latin typeface="Calibri" panose="020F0502020204030204" pitchFamily="34" charset="0"/>
                <a:cs typeface="Calibri" panose="020F0502020204030204" pitchFamily="34" charset="0"/>
              </a:rPr>
              <a:t>- Bước 1.</a:t>
            </a:r>
            <a:r>
              <a:rPr lang="en-US" sz="2400" dirty="0">
                <a:latin typeface="Calibri" panose="020F0502020204030204" pitchFamily="34" charset="0"/>
                <a:cs typeface="Calibri" panose="020F0502020204030204" pitchFamily="34" charset="0"/>
              </a:rPr>
              <a:t> Chuẩn bị hai phễu thủy tinh, cho vào mỗi phiễu 2-3 cành rong đuôi chó.</a:t>
            </a:r>
          </a:p>
          <a:p>
            <a:pPr lvl="1" indent="457200" algn="just"/>
            <a:r>
              <a:rPr lang="en-US" sz="2400" b="1" i="1" dirty="0">
                <a:latin typeface="Calibri" panose="020F0502020204030204" pitchFamily="34" charset="0"/>
                <a:cs typeface="Calibri" panose="020F0502020204030204" pitchFamily="34" charset="0"/>
              </a:rPr>
              <a:t>- Bước 2.</a:t>
            </a:r>
            <a:r>
              <a:rPr lang="en-US" sz="2400" dirty="0">
                <a:latin typeface="Calibri" panose="020F0502020204030204" pitchFamily="34" charset="0"/>
                <a:cs typeface="Calibri" panose="020F0502020204030204" pitchFamily="34" charset="0"/>
              </a:rPr>
              <a:t> Úp hai phễu chứa cành rong đuôi chó vào hai cốc thủy tinh có chứa nước (được đánh số 1 và 2) sao cho nước trong cốc ngập qua cuống phễu.</a:t>
            </a:r>
          </a:p>
          <a:p>
            <a:pPr lvl="1" indent="457200" algn="just"/>
            <a:r>
              <a:rPr lang="en-US" sz="2400" b="1" i="1" dirty="0">
                <a:latin typeface="Calibri" panose="020F0502020204030204" pitchFamily="34" charset="0"/>
                <a:cs typeface="Calibri" panose="020F0502020204030204" pitchFamily="34" charset="0"/>
              </a:rPr>
              <a:t>- Bước 3. </a:t>
            </a:r>
            <a:r>
              <a:rPr lang="en-US" sz="2400" dirty="0">
                <a:latin typeface="Calibri" panose="020F0502020204030204" pitchFamily="34" charset="0"/>
                <a:cs typeface="Calibri" panose="020F0502020204030204" pitchFamily="34" charset="0"/>
              </a:rPr>
              <a:t>Dùng ống nghiệm chứa đầy nước úp vào cuống phễu sao cho ống nghiệm không xuất hiện bọt khí.</a:t>
            </a:r>
          </a:p>
          <a:p>
            <a:pPr lvl="1" indent="457200" algn="just"/>
            <a:r>
              <a:rPr lang="en-US" sz="2400" b="1" i="1" dirty="0">
                <a:latin typeface="Calibri" panose="020F0502020204030204" pitchFamily="34" charset="0"/>
                <a:cs typeface="Calibri" panose="020F0502020204030204" pitchFamily="34" charset="0"/>
              </a:rPr>
              <a:t>- Bước 4.</a:t>
            </a:r>
            <a:r>
              <a:rPr lang="en-US" sz="2400" dirty="0">
                <a:latin typeface="Calibri" panose="020F0502020204030204" pitchFamily="34" charset="0"/>
                <a:cs typeface="Calibri" panose="020F0502020204030204" pitchFamily="34" charset="0"/>
              </a:rPr>
              <a:t> Đặc cốc 1 ở nơi ánh sáng mặt trời và cốc 2 ở chỗ tối từ 30 - 60 phút.</a:t>
            </a:r>
          </a:p>
          <a:p>
            <a:pPr lvl="1" indent="457200" algn="just"/>
            <a:r>
              <a:rPr lang="en-US" altLang="vi-VN" sz="2400" b="1" i="1" dirty="0">
                <a:latin typeface="Calibri" panose="020F0502020204030204" pitchFamily="34" charset="0"/>
                <a:cs typeface="Calibri" panose="020F0502020204030204" pitchFamily="34" charset="0"/>
                <a:sym typeface="+mn-ea"/>
              </a:rPr>
              <a:t>- Bước 5.</a:t>
            </a:r>
            <a:r>
              <a:rPr lang="en-US" altLang="vi-VN" sz="2400" dirty="0">
                <a:latin typeface="Calibri" panose="020F0502020204030204" pitchFamily="34" charset="0"/>
                <a:cs typeface="Calibri" panose="020F0502020204030204" pitchFamily="34" charset="0"/>
                <a:sym typeface="+mn-ea"/>
              </a:rPr>
              <a:t> Dùng ngón tay cái bịt kín miệng ống nghiệm ở mỗi cốc và quay ngược lên. Bỏ ngón tay cái ra khỏi miệng ống nghiệm đồng thời đưa nhanh que diêm còn tàn lửa vào miệng ống nghiệm.</a:t>
            </a:r>
          </a:p>
          <a:p>
            <a:pPr lvl="1" indent="457200" algn="just"/>
            <a:r>
              <a:rPr lang="en-US" altLang="vi-VN" sz="2400" b="1" i="1" dirty="0">
                <a:latin typeface="Calibri" panose="020F0502020204030204" pitchFamily="34" charset="0"/>
                <a:cs typeface="Calibri" panose="020F0502020204030204" pitchFamily="34" charset="0"/>
                <a:sym typeface="+mn-ea"/>
              </a:rPr>
              <a:t>- Bước 6.</a:t>
            </a:r>
            <a:r>
              <a:rPr lang="en-US" altLang="vi-VN" sz="2400" dirty="0">
                <a:latin typeface="Calibri" panose="020F0502020204030204" pitchFamily="34" charset="0"/>
                <a:cs typeface="Calibri" panose="020F0502020204030204" pitchFamily="34" charset="0"/>
                <a:sym typeface="+mn-ea"/>
              </a:rPr>
              <a:t> Quan sát hiện tượng xảy ra với que diêm.</a:t>
            </a:r>
            <a:endParaRPr lang="en-US" sz="2400" dirty="0">
              <a:latin typeface="Calibri" panose="020F0502020204030204" pitchFamily="34" charset="0"/>
              <a:cs typeface="Calibri" panose="020F0502020204030204" pitchFamily="34" charset="0"/>
            </a:endParaRPr>
          </a:p>
        </p:txBody>
      </p:sp>
    </p:spTree>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1711961" y="295911"/>
            <a:ext cx="8791575" cy="6428105"/>
          </a:xfrm>
          <a:prstGeom prst="rect">
            <a:avLst/>
          </a:prstGeom>
        </p:spPr>
      </p:pic>
    </p:spTree>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133600" y="1264285"/>
            <a:ext cx="8077200" cy="3860800"/>
          </a:xfrm>
          <a:prstGeom prst="round2DiagRect">
            <a:avLst/>
          </a:prstGeom>
          <a:ln>
            <a:prstDash val="lgDash"/>
          </a:ln>
        </p:spPr>
        <p:style>
          <a:lnRef idx="2">
            <a:schemeClr val="accent6"/>
          </a:lnRef>
          <a:fillRef idx="1">
            <a:schemeClr val="lt1"/>
          </a:fillRef>
          <a:effectRef idx="0">
            <a:schemeClr val="accent6"/>
          </a:effectRef>
          <a:fontRef idx="minor">
            <a:schemeClr val="dk1"/>
          </a:fontRef>
        </p:style>
        <p:txBody>
          <a:bodyPr rtlCol="0" anchor="ctr"/>
          <a:lstStyle/>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Tại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sao</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cần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chọn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cây</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thuỷ</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sinh</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để</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làm</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thí</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nghiệm</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Kể</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tên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một</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số</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loài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cây</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thuỷ</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sinh</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có</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thể</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sử</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dụng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để</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thực</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hiện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thí</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nghiệm</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này</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nSpc>
                <a:spcPct val="100000"/>
              </a:lnSpc>
            </a:pP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Việc</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đặt</a:t>
            </a:r>
            <a:r>
              <a:rPr lang="en-US" sz="3200" i="1" dirty="0">
                <a:latin typeface="Calibri" panose="020F0502020204030204" pitchFamily="34" charset="0"/>
                <a:cs typeface="Calibri" panose="020F0502020204030204" pitchFamily="34" charset="0"/>
              </a:rPr>
              <a:t> 1 </a:t>
            </a:r>
            <a:r>
              <a:rPr lang="en-US" sz="3200" i="1" dirty="0" err="1">
                <a:latin typeface="Calibri" panose="020F0502020204030204" pitchFamily="34" charset="0"/>
                <a:cs typeface="Calibri" panose="020F0502020204030204" pitchFamily="34" charset="0"/>
              </a:rPr>
              <a:t>cốc</a:t>
            </a:r>
            <a:r>
              <a:rPr lang="en-US" sz="3200" i="1" dirty="0">
                <a:latin typeface="Calibri" panose="020F0502020204030204" pitchFamily="34" charset="0"/>
                <a:cs typeface="Calibri" panose="020F0502020204030204" pitchFamily="34" charset="0"/>
              </a:rPr>
              <a:t> ở </a:t>
            </a:r>
            <a:r>
              <a:rPr lang="en-US" sz="3200" i="1" dirty="0" err="1">
                <a:latin typeface="Calibri" panose="020F0502020204030204" pitchFamily="34" charset="0"/>
                <a:cs typeface="Calibri" panose="020F0502020204030204" pitchFamily="34" charset="0"/>
              </a:rPr>
              <a:t>chỗ</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tối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hoặc</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bọc</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ngoài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bằng</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túi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giấy</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đen</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từ</a:t>
            </a:r>
            <a:r>
              <a:rPr lang="en-US" sz="3200" i="1" dirty="0">
                <a:latin typeface="Calibri" panose="020F0502020204030204" pitchFamily="34" charset="0"/>
                <a:cs typeface="Calibri" panose="020F0502020204030204" pitchFamily="34" charset="0"/>
              </a:rPr>
              <a:t> 30 </a:t>
            </a:r>
            <a:r>
              <a:rPr lang="en-US" sz="3200" i="1" dirty="0" err="1">
                <a:latin typeface="Calibri" panose="020F0502020204030204" pitchFamily="34" charset="0"/>
                <a:cs typeface="Calibri" panose="020F0502020204030204" pitchFamily="34" charset="0"/>
              </a:rPr>
              <a:t>phút</a:t>
            </a:r>
            <a:r>
              <a:rPr lang="en-US" sz="3200" i="1" dirty="0">
                <a:latin typeface="Calibri" panose="020F0502020204030204" pitchFamily="34" charset="0"/>
                <a:cs typeface="Calibri" panose="020F0502020204030204" pitchFamily="34" charset="0"/>
              </a:rPr>
              <a:t> -  1 </a:t>
            </a:r>
            <a:r>
              <a:rPr lang="en-US" sz="3200" i="1" dirty="0" err="1">
                <a:latin typeface="Calibri" panose="020F0502020204030204" pitchFamily="34" charset="0"/>
                <a:cs typeface="Calibri" panose="020F0502020204030204" pitchFamily="34" charset="0"/>
              </a:rPr>
              <a:t>giờ</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có</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vai</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trò</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gì</a:t>
            </a:r>
            <a:r>
              <a:rPr lang="en-US" sz="3200" i="1" dirty="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6" name="Rectangle 5"/>
          <p:cNvSpPr/>
          <p:nvPr/>
        </p:nvSpPr>
        <p:spPr>
          <a:xfrm>
            <a:off x="5197287" y="304800"/>
            <a:ext cx="1778051"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vi-VN" sz="4000" b="1" dirty="0">
                <a:solidFill>
                  <a:schemeClr val="accent3"/>
                </a:solidFill>
                <a:latin typeface="Calibri" panose="020F0502020204030204" pitchFamily="34" charset="0"/>
                <a:cs typeface="Calibri" panose="020F0502020204030204" pitchFamily="34" charset="0"/>
              </a:rPr>
              <a:t>Câu hỏi</a:t>
            </a:r>
            <a:endParaRPr lang="en-US" sz="4000" b="1" dirty="0">
              <a:solidFill>
                <a:schemeClr val="accent3"/>
              </a:solidFill>
              <a:latin typeface="Calibri" panose="020F0502020204030204" pitchFamily="34" charset="0"/>
              <a:cs typeface="Calibri" panose="020F0502020204030204" pitchFamily="34" charset="0"/>
            </a:endParaRPr>
          </a:p>
        </p:txBody>
      </p:sp>
    </p:spTree>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5001" y="795656"/>
            <a:ext cx="8413115" cy="5833745"/>
          </a:xfrm>
          <a:prstGeom prst="rect">
            <a:avLst/>
          </a:prstGeom>
        </p:spPr>
      </p:pic>
      <p:sp>
        <p:nvSpPr>
          <p:cNvPr id="6" name="Rectangle 5"/>
          <p:cNvSpPr/>
          <p:nvPr/>
        </p:nvSpPr>
        <p:spPr>
          <a:xfrm>
            <a:off x="1524001" y="-76200"/>
            <a:ext cx="9088755" cy="70675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vi-VN" sz="4000" b="1" dirty="0">
                <a:solidFill>
                  <a:srgbClr val="FF0000"/>
                </a:solidFill>
                <a:latin typeface="Calibri" panose="020F0502020204030204" pitchFamily="34" charset="0"/>
                <a:cs typeface="Calibri" panose="020F0502020204030204" pitchFamily="34" charset="0"/>
              </a:rPr>
              <a:t>Hoạt động 3. Báo cáo kết quả thực hành</a:t>
            </a:r>
          </a:p>
        </p:txBody>
      </p:sp>
    </p:spTree>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sp>
        <p:nvSpPr>
          <p:cNvPr id="1552" name="Google Shape;1552;p40"/>
          <p:cNvSpPr txBox="1">
            <a:spLocks noGrp="1"/>
          </p:cNvSpPr>
          <p:nvPr>
            <p:ph type="title"/>
          </p:nvPr>
        </p:nvSpPr>
        <p:spPr>
          <a:xfrm>
            <a:off x="3509011" y="2595880"/>
            <a:ext cx="5490845" cy="975360"/>
          </a:xfrm>
          <a:prstGeom prst="rect">
            <a:avLst/>
          </a:prstGeom>
        </p:spPr>
        <p:txBody>
          <a:bodyPr spcFirstLastPara="1" vert="horz" wrap="square" lIns="91425" tIns="0" rIns="0" bIns="91425" rtlCol="0" anchor="ctr" anchorCtr="0">
            <a:noAutofit/>
          </a:bodyPr>
          <a:lstStyle/>
          <a:p>
            <a:pPr algn="l"/>
            <a:r>
              <a:rPr lang="en-US" altLang="vi-VN" b="1" dirty="0">
                <a:solidFill>
                  <a:srgbClr val="92D050"/>
                </a:solidFill>
                <a:latin typeface="Calibri" panose="020F0502020204030204" pitchFamily="34" charset="0"/>
                <a:cs typeface="Calibri" panose="020F0502020204030204" pitchFamily="34" charset="0"/>
              </a:rPr>
              <a:t>Hoạt động 4. </a:t>
            </a:r>
            <a:r>
              <a:rPr lang="vi-VN" b="1" dirty="0">
                <a:solidFill>
                  <a:srgbClr val="92D050"/>
                </a:solidFill>
                <a:latin typeface="Calibri" panose="020F0502020204030204" pitchFamily="34" charset="0"/>
                <a:cs typeface="Calibri" panose="020F0502020204030204" pitchFamily="34" charset="0"/>
              </a:rPr>
              <a:t>LUYỆN TẬP</a:t>
            </a:r>
          </a:p>
        </p:txBody>
      </p:sp>
      <p:grpSp>
        <p:nvGrpSpPr>
          <p:cNvPr id="1555" name="Google Shape;1555;p40"/>
          <p:cNvGrpSpPr/>
          <p:nvPr/>
        </p:nvGrpSpPr>
        <p:grpSpPr>
          <a:xfrm>
            <a:off x="4030978" y="885077"/>
            <a:ext cx="587129" cy="809648"/>
            <a:chOff x="1647851" y="5294120"/>
            <a:chExt cx="587129" cy="607236"/>
          </a:xfrm>
        </p:grpSpPr>
        <p:sp>
          <p:nvSpPr>
            <p:cNvPr id="1556" name="Google Shape;1556;p40"/>
            <p:cNvSpPr/>
            <p:nvPr/>
          </p:nvSpPr>
          <p:spPr>
            <a:xfrm>
              <a:off x="1677305" y="5322707"/>
              <a:ext cx="526808" cy="546346"/>
            </a:xfrm>
            <a:custGeom>
              <a:avLst/>
              <a:gdLst/>
              <a:ahLst/>
              <a:cxnLst/>
              <a:rect l="l" t="t" r="r" b="b"/>
              <a:pathLst>
                <a:path w="12323" h="12786" extrusionOk="0">
                  <a:moveTo>
                    <a:pt x="5297" y="0"/>
                  </a:moveTo>
                  <a:cubicBezTo>
                    <a:pt x="5290" y="34"/>
                    <a:pt x="5285" y="62"/>
                    <a:pt x="5287" y="85"/>
                  </a:cubicBezTo>
                  <a:cubicBezTo>
                    <a:pt x="5127" y="1404"/>
                    <a:pt x="5031" y="2716"/>
                    <a:pt x="4878" y="4034"/>
                  </a:cubicBezTo>
                  <a:cubicBezTo>
                    <a:pt x="4868" y="4192"/>
                    <a:pt x="4858" y="4353"/>
                    <a:pt x="4843" y="4511"/>
                  </a:cubicBezTo>
                  <a:cubicBezTo>
                    <a:pt x="4843" y="4514"/>
                    <a:pt x="4842" y="4517"/>
                    <a:pt x="4842" y="4519"/>
                  </a:cubicBezTo>
                  <a:cubicBezTo>
                    <a:pt x="4842" y="4524"/>
                    <a:pt x="4842" y="4529"/>
                    <a:pt x="4841" y="4533"/>
                  </a:cubicBezTo>
                  <a:cubicBezTo>
                    <a:pt x="4833" y="4590"/>
                    <a:pt x="4825" y="4648"/>
                    <a:pt x="4818" y="4705"/>
                  </a:cubicBezTo>
                  <a:cubicBezTo>
                    <a:pt x="4818" y="4709"/>
                    <a:pt x="4817" y="4714"/>
                    <a:pt x="4816" y="4717"/>
                  </a:cubicBezTo>
                  <a:cubicBezTo>
                    <a:pt x="4775" y="4685"/>
                    <a:pt x="4732" y="4653"/>
                    <a:pt x="4689" y="4622"/>
                  </a:cubicBezTo>
                  <a:cubicBezTo>
                    <a:pt x="4675" y="4612"/>
                    <a:pt x="4662" y="4603"/>
                    <a:pt x="4648" y="4594"/>
                  </a:cubicBezTo>
                  <a:cubicBezTo>
                    <a:pt x="4633" y="4584"/>
                    <a:pt x="4619" y="4573"/>
                    <a:pt x="4604" y="4564"/>
                  </a:cubicBezTo>
                  <a:cubicBezTo>
                    <a:pt x="3505" y="3698"/>
                    <a:pt x="2386" y="2851"/>
                    <a:pt x="1335" y="1933"/>
                  </a:cubicBezTo>
                  <a:lnTo>
                    <a:pt x="1335" y="1933"/>
                  </a:lnTo>
                  <a:cubicBezTo>
                    <a:pt x="1376" y="2026"/>
                    <a:pt x="1414" y="2108"/>
                    <a:pt x="1443" y="2144"/>
                  </a:cubicBezTo>
                  <a:cubicBezTo>
                    <a:pt x="1969" y="3159"/>
                    <a:pt x="2604" y="4138"/>
                    <a:pt x="3202" y="5104"/>
                  </a:cubicBezTo>
                  <a:cubicBezTo>
                    <a:pt x="3262" y="5196"/>
                    <a:pt x="3323" y="5289"/>
                    <a:pt x="3384" y="5382"/>
                  </a:cubicBezTo>
                  <a:cubicBezTo>
                    <a:pt x="3404" y="5418"/>
                    <a:pt x="3429" y="5455"/>
                    <a:pt x="3451" y="5489"/>
                  </a:cubicBezTo>
                  <a:cubicBezTo>
                    <a:pt x="3467" y="5514"/>
                    <a:pt x="3483" y="5538"/>
                    <a:pt x="3500" y="5561"/>
                  </a:cubicBezTo>
                  <a:cubicBezTo>
                    <a:pt x="3512" y="5578"/>
                    <a:pt x="3525" y="5597"/>
                    <a:pt x="3537" y="5614"/>
                  </a:cubicBezTo>
                  <a:cubicBezTo>
                    <a:pt x="3539" y="5617"/>
                    <a:pt x="3541" y="5621"/>
                    <a:pt x="3543" y="5624"/>
                  </a:cubicBezTo>
                  <a:lnTo>
                    <a:pt x="3544" y="5624"/>
                  </a:lnTo>
                  <a:cubicBezTo>
                    <a:pt x="3568" y="5660"/>
                    <a:pt x="3594" y="5696"/>
                    <a:pt x="3619" y="5732"/>
                  </a:cubicBezTo>
                  <a:cubicBezTo>
                    <a:pt x="3618" y="5732"/>
                    <a:pt x="3616" y="5732"/>
                    <a:pt x="3615" y="5733"/>
                  </a:cubicBezTo>
                  <a:cubicBezTo>
                    <a:pt x="3616" y="5733"/>
                    <a:pt x="3616" y="5734"/>
                    <a:pt x="3616" y="5735"/>
                  </a:cubicBezTo>
                  <a:cubicBezTo>
                    <a:pt x="3587" y="5740"/>
                    <a:pt x="3558" y="5744"/>
                    <a:pt x="3528" y="5750"/>
                  </a:cubicBezTo>
                  <a:cubicBezTo>
                    <a:pt x="3491" y="5757"/>
                    <a:pt x="3454" y="5764"/>
                    <a:pt x="3416" y="5772"/>
                  </a:cubicBezTo>
                  <a:cubicBezTo>
                    <a:pt x="3396" y="5776"/>
                    <a:pt x="3375" y="5780"/>
                    <a:pt x="3356" y="5785"/>
                  </a:cubicBezTo>
                  <a:cubicBezTo>
                    <a:pt x="2321" y="6000"/>
                    <a:pt x="1301" y="6271"/>
                    <a:pt x="275" y="6518"/>
                  </a:cubicBezTo>
                  <a:cubicBezTo>
                    <a:pt x="184" y="6539"/>
                    <a:pt x="92" y="6559"/>
                    <a:pt x="1" y="6582"/>
                  </a:cubicBezTo>
                  <a:cubicBezTo>
                    <a:pt x="518" y="6716"/>
                    <a:pt x="1038" y="6859"/>
                    <a:pt x="1564" y="6948"/>
                  </a:cubicBezTo>
                  <a:cubicBezTo>
                    <a:pt x="2120" y="7108"/>
                    <a:pt x="2666" y="7280"/>
                    <a:pt x="3229" y="7406"/>
                  </a:cubicBezTo>
                  <a:cubicBezTo>
                    <a:pt x="3231" y="7406"/>
                    <a:pt x="3234" y="7407"/>
                    <a:pt x="3237" y="7407"/>
                  </a:cubicBezTo>
                  <a:cubicBezTo>
                    <a:pt x="3238" y="7408"/>
                    <a:pt x="3239" y="7408"/>
                    <a:pt x="3241" y="7408"/>
                  </a:cubicBezTo>
                  <a:cubicBezTo>
                    <a:pt x="3271" y="7415"/>
                    <a:pt x="3302" y="7422"/>
                    <a:pt x="3332" y="7427"/>
                  </a:cubicBezTo>
                  <a:cubicBezTo>
                    <a:pt x="3333" y="7426"/>
                    <a:pt x="3333" y="7426"/>
                    <a:pt x="3333" y="7425"/>
                  </a:cubicBezTo>
                  <a:cubicBezTo>
                    <a:pt x="3367" y="7433"/>
                    <a:pt x="3400" y="7440"/>
                    <a:pt x="3435" y="7448"/>
                  </a:cubicBezTo>
                  <a:cubicBezTo>
                    <a:pt x="3436" y="7448"/>
                    <a:pt x="3437" y="7449"/>
                    <a:pt x="3438" y="7449"/>
                  </a:cubicBezTo>
                  <a:cubicBezTo>
                    <a:pt x="3446" y="7451"/>
                    <a:pt x="3453" y="7452"/>
                    <a:pt x="3461" y="7455"/>
                  </a:cubicBezTo>
                  <a:cubicBezTo>
                    <a:pt x="3480" y="7461"/>
                    <a:pt x="3501" y="7465"/>
                    <a:pt x="3520" y="7470"/>
                  </a:cubicBezTo>
                  <a:lnTo>
                    <a:pt x="3521" y="7470"/>
                  </a:lnTo>
                  <a:cubicBezTo>
                    <a:pt x="3515" y="7480"/>
                    <a:pt x="3508" y="7490"/>
                    <a:pt x="3501" y="7501"/>
                  </a:cubicBezTo>
                  <a:cubicBezTo>
                    <a:pt x="3479" y="7534"/>
                    <a:pt x="3456" y="7566"/>
                    <a:pt x="3435" y="7599"/>
                  </a:cubicBezTo>
                  <a:cubicBezTo>
                    <a:pt x="3428" y="7610"/>
                    <a:pt x="3421" y="7621"/>
                    <a:pt x="3414" y="7631"/>
                  </a:cubicBezTo>
                  <a:cubicBezTo>
                    <a:pt x="3398" y="7656"/>
                    <a:pt x="3382" y="7681"/>
                    <a:pt x="3367" y="7707"/>
                  </a:cubicBezTo>
                  <a:cubicBezTo>
                    <a:pt x="3357" y="7727"/>
                    <a:pt x="3347" y="7748"/>
                    <a:pt x="3335" y="7768"/>
                  </a:cubicBezTo>
                  <a:cubicBezTo>
                    <a:pt x="3333" y="7772"/>
                    <a:pt x="3331" y="7777"/>
                    <a:pt x="3327" y="7782"/>
                  </a:cubicBezTo>
                  <a:cubicBezTo>
                    <a:pt x="3325" y="7784"/>
                    <a:pt x="3324" y="7788"/>
                    <a:pt x="3323" y="7790"/>
                  </a:cubicBezTo>
                  <a:cubicBezTo>
                    <a:pt x="2727" y="8755"/>
                    <a:pt x="2097" y="9691"/>
                    <a:pt x="1451" y="10623"/>
                  </a:cubicBezTo>
                  <a:cubicBezTo>
                    <a:pt x="1414" y="10679"/>
                    <a:pt x="1374" y="10733"/>
                    <a:pt x="1334" y="10787"/>
                  </a:cubicBezTo>
                  <a:cubicBezTo>
                    <a:pt x="1726" y="10558"/>
                    <a:pt x="2107" y="10310"/>
                    <a:pt x="2509" y="10100"/>
                  </a:cubicBezTo>
                  <a:cubicBezTo>
                    <a:pt x="3181" y="9751"/>
                    <a:pt x="3881" y="9458"/>
                    <a:pt x="4563" y="9131"/>
                  </a:cubicBezTo>
                  <a:cubicBezTo>
                    <a:pt x="4673" y="9080"/>
                    <a:pt x="4785" y="9035"/>
                    <a:pt x="4897" y="8990"/>
                  </a:cubicBezTo>
                  <a:cubicBezTo>
                    <a:pt x="4914" y="8987"/>
                    <a:pt x="4930" y="8981"/>
                    <a:pt x="4947" y="8974"/>
                  </a:cubicBezTo>
                  <a:lnTo>
                    <a:pt x="4947" y="8973"/>
                  </a:lnTo>
                  <a:cubicBezTo>
                    <a:pt x="4955" y="8971"/>
                    <a:pt x="4963" y="8968"/>
                    <a:pt x="4973" y="8964"/>
                  </a:cubicBezTo>
                  <a:cubicBezTo>
                    <a:pt x="4998" y="8954"/>
                    <a:pt x="5023" y="8944"/>
                    <a:pt x="5047" y="8933"/>
                  </a:cubicBezTo>
                  <a:cubicBezTo>
                    <a:pt x="5071" y="8922"/>
                    <a:pt x="5095" y="8910"/>
                    <a:pt x="5119" y="8899"/>
                  </a:cubicBezTo>
                  <a:lnTo>
                    <a:pt x="5121" y="8899"/>
                  </a:lnTo>
                  <a:cubicBezTo>
                    <a:pt x="5121" y="8899"/>
                    <a:pt x="5121" y="8899"/>
                    <a:pt x="5121" y="8900"/>
                  </a:cubicBezTo>
                  <a:cubicBezTo>
                    <a:pt x="5125" y="8908"/>
                    <a:pt x="5127" y="8916"/>
                    <a:pt x="5129" y="8924"/>
                  </a:cubicBezTo>
                  <a:cubicBezTo>
                    <a:pt x="5134" y="8938"/>
                    <a:pt x="5138" y="8954"/>
                    <a:pt x="5143" y="8968"/>
                  </a:cubicBezTo>
                  <a:cubicBezTo>
                    <a:pt x="5154" y="9001"/>
                    <a:pt x="5166" y="9033"/>
                    <a:pt x="5176" y="9066"/>
                  </a:cubicBezTo>
                  <a:cubicBezTo>
                    <a:pt x="5177" y="9069"/>
                    <a:pt x="5178" y="9073"/>
                    <a:pt x="5180" y="9075"/>
                  </a:cubicBezTo>
                  <a:cubicBezTo>
                    <a:pt x="5178" y="9075"/>
                    <a:pt x="5178" y="9076"/>
                    <a:pt x="5177" y="9076"/>
                  </a:cubicBezTo>
                  <a:cubicBezTo>
                    <a:pt x="5252" y="9319"/>
                    <a:pt x="5317" y="9564"/>
                    <a:pt x="5384" y="9805"/>
                  </a:cubicBezTo>
                  <a:cubicBezTo>
                    <a:pt x="5746" y="10803"/>
                    <a:pt x="6047" y="11825"/>
                    <a:pt x="6504" y="12786"/>
                  </a:cubicBezTo>
                  <a:cubicBezTo>
                    <a:pt x="6445" y="12025"/>
                    <a:pt x="6508" y="11260"/>
                    <a:pt x="6520" y="10499"/>
                  </a:cubicBezTo>
                  <a:cubicBezTo>
                    <a:pt x="6486" y="9783"/>
                    <a:pt x="6480" y="9065"/>
                    <a:pt x="6493" y="8348"/>
                  </a:cubicBezTo>
                  <a:cubicBezTo>
                    <a:pt x="6494" y="8339"/>
                    <a:pt x="6496" y="8330"/>
                    <a:pt x="6497" y="8320"/>
                  </a:cubicBezTo>
                  <a:cubicBezTo>
                    <a:pt x="6499" y="8296"/>
                    <a:pt x="6501" y="8272"/>
                    <a:pt x="6504" y="8249"/>
                  </a:cubicBezTo>
                  <a:cubicBezTo>
                    <a:pt x="6508" y="8213"/>
                    <a:pt x="6511" y="8177"/>
                    <a:pt x="6514" y="8141"/>
                  </a:cubicBezTo>
                  <a:cubicBezTo>
                    <a:pt x="6515" y="8139"/>
                    <a:pt x="6514" y="8136"/>
                    <a:pt x="6514" y="8134"/>
                  </a:cubicBezTo>
                  <a:cubicBezTo>
                    <a:pt x="6517" y="8099"/>
                    <a:pt x="6520" y="8064"/>
                    <a:pt x="6522" y="8030"/>
                  </a:cubicBezTo>
                  <a:cubicBezTo>
                    <a:pt x="6560" y="8064"/>
                    <a:pt x="6600" y="8097"/>
                    <a:pt x="6637" y="8131"/>
                  </a:cubicBezTo>
                  <a:cubicBezTo>
                    <a:pt x="6652" y="8142"/>
                    <a:pt x="6667" y="8155"/>
                    <a:pt x="6682" y="8167"/>
                  </a:cubicBezTo>
                  <a:cubicBezTo>
                    <a:pt x="6704" y="8185"/>
                    <a:pt x="6727" y="8205"/>
                    <a:pt x="6749" y="8223"/>
                  </a:cubicBezTo>
                  <a:cubicBezTo>
                    <a:pt x="7053" y="8510"/>
                    <a:pt x="7342" y="8818"/>
                    <a:pt x="7639" y="9096"/>
                  </a:cubicBezTo>
                  <a:cubicBezTo>
                    <a:pt x="8402" y="9815"/>
                    <a:pt x="9160" y="10548"/>
                    <a:pt x="9931" y="11253"/>
                  </a:cubicBezTo>
                  <a:cubicBezTo>
                    <a:pt x="9395" y="10117"/>
                    <a:pt x="8823" y="9000"/>
                    <a:pt x="8374" y="7824"/>
                  </a:cubicBezTo>
                  <a:cubicBezTo>
                    <a:pt x="8283" y="7618"/>
                    <a:pt x="8188" y="7416"/>
                    <a:pt x="8090" y="7215"/>
                  </a:cubicBezTo>
                  <a:cubicBezTo>
                    <a:pt x="8088" y="7216"/>
                    <a:pt x="8088" y="7216"/>
                    <a:pt x="8088" y="7216"/>
                  </a:cubicBezTo>
                  <a:cubicBezTo>
                    <a:pt x="8080" y="7200"/>
                    <a:pt x="8072" y="7185"/>
                    <a:pt x="8066" y="7169"/>
                  </a:cubicBezTo>
                  <a:cubicBezTo>
                    <a:pt x="8064" y="7167"/>
                    <a:pt x="8063" y="7164"/>
                    <a:pt x="8062" y="7162"/>
                  </a:cubicBezTo>
                  <a:cubicBezTo>
                    <a:pt x="8052" y="7138"/>
                    <a:pt x="8040" y="7115"/>
                    <a:pt x="8030" y="7091"/>
                  </a:cubicBezTo>
                  <a:cubicBezTo>
                    <a:pt x="8022" y="7073"/>
                    <a:pt x="8014" y="7056"/>
                    <a:pt x="8006" y="7039"/>
                  </a:cubicBezTo>
                  <a:cubicBezTo>
                    <a:pt x="8006" y="7037"/>
                    <a:pt x="8006" y="7036"/>
                    <a:pt x="8005" y="7035"/>
                  </a:cubicBezTo>
                  <a:lnTo>
                    <a:pt x="8006" y="7035"/>
                  </a:lnTo>
                  <a:cubicBezTo>
                    <a:pt x="8023" y="7032"/>
                    <a:pt x="8040" y="7027"/>
                    <a:pt x="8056" y="7023"/>
                  </a:cubicBezTo>
                  <a:cubicBezTo>
                    <a:pt x="8076" y="7018"/>
                    <a:pt x="8095" y="7013"/>
                    <a:pt x="8114" y="7008"/>
                  </a:cubicBezTo>
                  <a:cubicBezTo>
                    <a:pt x="8127" y="7004"/>
                    <a:pt x="8140" y="7001"/>
                    <a:pt x="8154" y="6996"/>
                  </a:cubicBezTo>
                  <a:cubicBezTo>
                    <a:pt x="8165" y="6993"/>
                    <a:pt x="8177" y="6989"/>
                    <a:pt x="8188" y="6985"/>
                  </a:cubicBezTo>
                  <a:cubicBezTo>
                    <a:pt x="8197" y="6981"/>
                    <a:pt x="8206" y="6978"/>
                    <a:pt x="8214" y="6976"/>
                  </a:cubicBezTo>
                  <a:cubicBezTo>
                    <a:pt x="9577" y="6570"/>
                    <a:pt x="10970" y="6262"/>
                    <a:pt x="12323" y="5831"/>
                  </a:cubicBezTo>
                  <a:cubicBezTo>
                    <a:pt x="10906" y="5724"/>
                    <a:pt x="9484" y="5730"/>
                    <a:pt x="8066" y="5661"/>
                  </a:cubicBezTo>
                  <a:cubicBezTo>
                    <a:pt x="8064" y="5662"/>
                    <a:pt x="8064" y="5662"/>
                    <a:pt x="8064" y="5663"/>
                  </a:cubicBezTo>
                  <a:cubicBezTo>
                    <a:pt x="8004" y="5660"/>
                    <a:pt x="7942" y="5655"/>
                    <a:pt x="7882" y="5653"/>
                  </a:cubicBezTo>
                  <a:lnTo>
                    <a:pt x="7879" y="5653"/>
                  </a:lnTo>
                  <a:cubicBezTo>
                    <a:pt x="7877" y="5652"/>
                    <a:pt x="7876" y="5652"/>
                    <a:pt x="7872" y="5652"/>
                  </a:cubicBezTo>
                  <a:lnTo>
                    <a:pt x="7872" y="5653"/>
                  </a:lnTo>
                  <a:cubicBezTo>
                    <a:pt x="7863" y="5652"/>
                    <a:pt x="7855" y="5650"/>
                    <a:pt x="7846" y="5650"/>
                  </a:cubicBezTo>
                  <a:cubicBezTo>
                    <a:pt x="7868" y="5590"/>
                    <a:pt x="7890" y="5527"/>
                    <a:pt x="7910" y="5466"/>
                  </a:cubicBezTo>
                  <a:cubicBezTo>
                    <a:pt x="7912" y="5455"/>
                    <a:pt x="7917" y="5445"/>
                    <a:pt x="7920" y="5433"/>
                  </a:cubicBezTo>
                  <a:cubicBezTo>
                    <a:pt x="7932" y="5398"/>
                    <a:pt x="7942" y="5361"/>
                    <a:pt x="7952" y="5324"/>
                  </a:cubicBezTo>
                  <a:cubicBezTo>
                    <a:pt x="7960" y="5294"/>
                    <a:pt x="7971" y="5264"/>
                    <a:pt x="7978" y="5232"/>
                  </a:cubicBezTo>
                  <a:cubicBezTo>
                    <a:pt x="8437" y="3863"/>
                    <a:pt x="8991" y="2585"/>
                    <a:pt x="9636" y="1258"/>
                  </a:cubicBezTo>
                  <a:lnTo>
                    <a:pt x="9636" y="1258"/>
                  </a:lnTo>
                  <a:cubicBezTo>
                    <a:pt x="8986" y="2085"/>
                    <a:pt x="8223" y="2809"/>
                    <a:pt x="7485" y="3554"/>
                  </a:cubicBezTo>
                  <a:cubicBezTo>
                    <a:pt x="7241" y="3849"/>
                    <a:pt x="6970" y="4118"/>
                    <a:pt x="6700" y="4388"/>
                  </a:cubicBezTo>
                  <a:cubicBezTo>
                    <a:pt x="6690" y="4396"/>
                    <a:pt x="6681" y="4405"/>
                    <a:pt x="6672" y="4413"/>
                  </a:cubicBezTo>
                  <a:cubicBezTo>
                    <a:pt x="6641" y="4443"/>
                    <a:pt x="6611" y="4473"/>
                    <a:pt x="6581" y="4502"/>
                  </a:cubicBezTo>
                  <a:cubicBezTo>
                    <a:pt x="6563" y="4521"/>
                    <a:pt x="6546" y="4538"/>
                    <a:pt x="6529" y="4556"/>
                  </a:cubicBezTo>
                  <a:cubicBezTo>
                    <a:pt x="6517" y="4506"/>
                    <a:pt x="6505" y="4457"/>
                    <a:pt x="6492" y="4409"/>
                  </a:cubicBezTo>
                  <a:cubicBezTo>
                    <a:pt x="6480" y="4359"/>
                    <a:pt x="6466" y="4311"/>
                    <a:pt x="6452" y="4262"/>
                  </a:cubicBezTo>
                  <a:cubicBezTo>
                    <a:pt x="6145" y="2821"/>
                    <a:pt x="5648" y="1424"/>
                    <a:pt x="52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7" name="Google Shape;1557;p40"/>
            <p:cNvSpPr/>
            <p:nvPr/>
          </p:nvSpPr>
          <p:spPr>
            <a:xfrm>
              <a:off x="1727195" y="5559132"/>
              <a:ext cx="345078" cy="222367"/>
            </a:xfrm>
            <a:custGeom>
              <a:avLst/>
              <a:gdLst/>
              <a:ahLst/>
              <a:cxnLst/>
              <a:rect l="l" t="t" r="r" b="b"/>
              <a:pathLst>
                <a:path w="8072" h="5204" extrusionOk="0">
                  <a:moveTo>
                    <a:pt x="2303" y="1"/>
                  </a:moveTo>
                  <a:cubicBezTo>
                    <a:pt x="2279" y="1"/>
                    <a:pt x="2254" y="11"/>
                    <a:pt x="2229" y="40"/>
                  </a:cubicBezTo>
                  <a:cubicBezTo>
                    <a:pt x="2197" y="84"/>
                    <a:pt x="2214" y="141"/>
                    <a:pt x="2253" y="175"/>
                  </a:cubicBezTo>
                  <a:cubicBezTo>
                    <a:pt x="1731" y="337"/>
                    <a:pt x="1195" y="454"/>
                    <a:pt x="663" y="577"/>
                  </a:cubicBezTo>
                  <a:cubicBezTo>
                    <a:pt x="572" y="622"/>
                    <a:pt x="301" y="625"/>
                    <a:pt x="190" y="702"/>
                  </a:cubicBezTo>
                  <a:cubicBezTo>
                    <a:pt x="176" y="665"/>
                    <a:pt x="140" y="642"/>
                    <a:pt x="102" y="642"/>
                  </a:cubicBezTo>
                  <a:cubicBezTo>
                    <a:pt x="94" y="642"/>
                    <a:pt x="87" y="643"/>
                    <a:pt x="79" y="645"/>
                  </a:cubicBezTo>
                  <a:cubicBezTo>
                    <a:pt x="31" y="658"/>
                    <a:pt x="0" y="711"/>
                    <a:pt x="13" y="759"/>
                  </a:cubicBezTo>
                  <a:cubicBezTo>
                    <a:pt x="50" y="994"/>
                    <a:pt x="69" y="1238"/>
                    <a:pt x="165" y="1462"/>
                  </a:cubicBezTo>
                  <a:cubicBezTo>
                    <a:pt x="184" y="1495"/>
                    <a:pt x="212" y="1509"/>
                    <a:pt x="240" y="1509"/>
                  </a:cubicBezTo>
                  <a:cubicBezTo>
                    <a:pt x="276" y="1509"/>
                    <a:pt x="312" y="1488"/>
                    <a:pt x="329" y="1456"/>
                  </a:cubicBezTo>
                  <a:cubicBezTo>
                    <a:pt x="621" y="1604"/>
                    <a:pt x="986" y="1656"/>
                    <a:pt x="1302" y="1725"/>
                  </a:cubicBezTo>
                  <a:cubicBezTo>
                    <a:pt x="1632" y="1761"/>
                    <a:pt x="1930" y="1929"/>
                    <a:pt x="2253" y="1998"/>
                  </a:cubicBezTo>
                  <a:cubicBezTo>
                    <a:pt x="1893" y="2445"/>
                    <a:pt x="1603" y="2941"/>
                    <a:pt x="1294" y="3421"/>
                  </a:cubicBezTo>
                  <a:cubicBezTo>
                    <a:pt x="1275" y="3453"/>
                    <a:pt x="1240" y="3493"/>
                    <a:pt x="1209" y="3538"/>
                  </a:cubicBezTo>
                  <a:cubicBezTo>
                    <a:pt x="1195" y="3532"/>
                    <a:pt x="1181" y="3529"/>
                    <a:pt x="1168" y="3529"/>
                  </a:cubicBezTo>
                  <a:cubicBezTo>
                    <a:pt x="1117" y="3529"/>
                    <a:pt x="1073" y="3571"/>
                    <a:pt x="1090" y="3658"/>
                  </a:cubicBezTo>
                  <a:cubicBezTo>
                    <a:pt x="1149" y="3794"/>
                    <a:pt x="1234" y="3914"/>
                    <a:pt x="1341" y="4022"/>
                  </a:cubicBezTo>
                  <a:cubicBezTo>
                    <a:pt x="1474" y="4193"/>
                    <a:pt x="1667" y="4312"/>
                    <a:pt x="1857" y="4412"/>
                  </a:cubicBezTo>
                  <a:cubicBezTo>
                    <a:pt x="1876" y="4421"/>
                    <a:pt x="1893" y="4424"/>
                    <a:pt x="1908" y="4424"/>
                  </a:cubicBezTo>
                  <a:cubicBezTo>
                    <a:pt x="1984" y="4424"/>
                    <a:pt x="2017" y="4336"/>
                    <a:pt x="1977" y="4274"/>
                  </a:cubicBezTo>
                  <a:cubicBezTo>
                    <a:pt x="2017" y="4256"/>
                    <a:pt x="2056" y="4235"/>
                    <a:pt x="2088" y="4228"/>
                  </a:cubicBezTo>
                  <a:cubicBezTo>
                    <a:pt x="2670" y="3951"/>
                    <a:pt x="3285" y="3744"/>
                    <a:pt x="3854" y="3439"/>
                  </a:cubicBezTo>
                  <a:cubicBezTo>
                    <a:pt x="3859" y="3462"/>
                    <a:pt x="3879" y="3477"/>
                    <a:pt x="3895" y="3492"/>
                  </a:cubicBezTo>
                  <a:cubicBezTo>
                    <a:pt x="4081" y="3794"/>
                    <a:pt x="4062" y="4186"/>
                    <a:pt x="4206" y="4512"/>
                  </a:cubicBezTo>
                  <a:cubicBezTo>
                    <a:pt x="4262" y="4651"/>
                    <a:pt x="4304" y="4853"/>
                    <a:pt x="4406" y="4986"/>
                  </a:cubicBezTo>
                  <a:cubicBezTo>
                    <a:pt x="4358" y="5010"/>
                    <a:pt x="4327" y="5073"/>
                    <a:pt x="4369" y="5126"/>
                  </a:cubicBezTo>
                  <a:cubicBezTo>
                    <a:pt x="4448" y="5204"/>
                    <a:pt x="4575" y="5176"/>
                    <a:pt x="4677" y="5190"/>
                  </a:cubicBezTo>
                  <a:cubicBezTo>
                    <a:pt x="4737" y="5196"/>
                    <a:pt x="4802" y="5204"/>
                    <a:pt x="4866" y="5204"/>
                  </a:cubicBezTo>
                  <a:cubicBezTo>
                    <a:pt x="4885" y="5204"/>
                    <a:pt x="4904" y="5203"/>
                    <a:pt x="4923" y="5201"/>
                  </a:cubicBezTo>
                  <a:cubicBezTo>
                    <a:pt x="4956" y="5194"/>
                    <a:pt x="5010" y="5193"/>
                    <a:pt x="5068" y="5193"/>
                  </a:cubicBezTo>
                  <a:cubicBezTo>
                    <a:pt x="5105" y="5193"/>
                    <a:pt x="5142" y="5192"/>
                    <a:pt x="5180" y="5190"/>
                  </a:cubicBezTo>
                  <a:cubicBezTo>
                    <a:pt x="5311" y="5182"/>
                    <a:pt x="5435" y="5156"/>
                    <a:pt x="5418" y="5047"/>
                  </a:cubicBezTo>
                  <a:cubicBezTo>
                    <a:pt x="5417" y="5042"/>
                    <a:pt x="5414" y="5037"/>
                    <a:pt x="5412" y="5032"/>
                  </a:cubicBezTo>
                  <a:cubicBezTo>
                    <a:pt x="5461" y="4952"/>
                    <a:pt x="5424" y="4803"/>
                    <a:pt x="5435" y="4718"/>
                  </a:cubicBezTo>
                  <a:cubicBezTo>
                    <a:pt x="5408" y="4006"/>
                    <a:pt x="5378" y="3297"/>
                    <a:pt x="5371" y="2582"/>
                  </a:cubicBezTo>
                  <a:lnTo>
                    <a:pt x="5371" y="2582"/>
                  </a:lnTo>
                  <a:cubicBezTo>
                    <a:pt x="5735" y="2961"/>
                    <a:pt x="6187" y="3225"/>
                    <a:pt x="6520" y="3642"/>
                  </a:cubicBezTo>
                  <a:cubicBezTo>
                    <a:pt x="6680" y="3815"/>
                    <a:pt x="6825" y="4005"/>
                    <a:pt x="6979" y="4186"/>
                  </a:cubicBezTo>
                  <a:cubicBezTo>
                    <a:pt x="7021" y="4249"/>
                    <a:pt x="7078" y="4292"/>
                    <a:pt x="7141" y="4307"/>
                  </a:cubicBezTo>
                  <a:cubicBezTo>
                    <a:pt x="7135" y="4331"/>
                    <a:pt x="7146" y="4361"/>
                    <a:pt x="7178" y="4394"/>
                  </a:cubicBezTo>
                  <a:cubicBezTo>
                    <a:pt x="7200" y="4397"/>
                    <a:pt x="7223" y="4398"/>
                    <a:pt x="7246" y="4398"/>
                  </a:cubicBezTo>
                  <a:cubicBezTo>
                    <a:pt x="7511" y="4398"/>
                    <a:pt x="7790" y="4209"/>
                    <a:pt x="8016" y="4085"/>
                  </a:cubicBezTo>
                  <a:cubicBezTo>
                    <a:pt x="8050" y="4069"/>
                    <a:pt x="8072" y="4023"/>
                    <a:pt x="8060" y="3980"/>
                  </a:cubicBezTo>
                  <a:cubicBezTo>
                    <a:pt x="8040" y="3933"/>
                    <a:pt x="8007" y="3915"/>
                    <a:pt x="7970" y="3915"/>
                  </a:cubicBezTo>
                  <a:cubicBezTo>
                    <a:pt x="7968" y="3915"/>
                    <a:pt x="7966" y="3915"/>
                    <a:pt x="7963" y="3915"/>
                  </a:cubicBezTo>
                  <a:cubicBezTo>
                    <a:pt x="7962" y="3911"/>
                    <a:pt x="7962" y="3908"/>
                    <a:pt x="7960" y="3903"/>
                  </a:cubicBezTo>
                  <a:cubicBezTo>
                    <a:pt x="7917" y="3594"/>
                    <a:pt x="7803" y="3301"/>
                    <a:pt x="7617" y="3045"/>
                  </a:cubicBezTo>
                  <a:cubicBezTo>
                    <a:pt x="7385" y="2647"/>
                    <a:pt x="7186" y="2232"/>
                    <a:pt x="7027" y="1796"/>
                  </a:cubicBezTo>
                  <a:cubicBezTo>
                    <a:pt x="7054" y="1737"/>
                    <a:pt x="7035" y="1692"/>
                    <a:pt x="6998" y="1665"/>
                  </a:cubicBezTo>
                  <a:cubicBezTo>
                    <a:pt x="7019" y="1660"/>
                    <a:pt x="7039" y="1655"/>
                    <a:pt x="7060" y="1651"/>
                  </a:cubicBezTo>
                  <a:cubicBezTo>
                    <a:pt x="7109" y="1646"/>
                    <a:pt x="7148" y="1604"/>
                    <a:pt x="7147" y="1555"/>
                  </a:cubicBezTo>
                  <a:cubicBezTo>
                    <a:pt x="7145" y="1491"/>
                    <a:pt x="7094" y="1465"/>
                    <a:pt x="7040" y="1465"/>
                  </a:cubicBezTo>
                  <a:cubicBezTo>
                    <a:pt x="7020" y="1465"/>
                    <a:pt x="6999" y="1469"/>
                    <a:pt x="6980" y="1476"/>
                  </a:cubicBezTo>
                  <a:cubicBezTo>
                    <a:pt x="6558" y="1571"/>
                    <a:pt x="6123" y="1653"/>
                    <a:pt x="5690" y="1653"/>
                  </a:cubicBezTo>
                  <a:cubicBezTo>
                    <a:pt x="5439" y="1653"/>
                    <a:pt x="5188" y="1625"/>
                    <a:pt x="4942" y="1557"/>
                  </a:cubicBezTo>
                  <a:cubicBezTo>
                    <a:pt x="4131" y="1339"/>
                    <a:pt x="3357" y="954"/>
                    <a:pt x="2732" y="391"/>
                  </a:cubicBezTo>
                  <a:cubicBezTo>
                    <a:pt x="2719" y="383"/>
                    <a:pt x="2708" y="374"/>
                    <a:pt x="2696" y="364"/>
                  </a:cubicBezTo>
                  <a:cubicBezTo>
                    <a:pt x="2693" y="361"/>
                    <a:pt x="2690" y="359"/>
                    <a:pt x="2686" y="355"/>
                  </a:cubicBezTo>
                  <a:cubicBezTo>
                    <a:pt x="2640" y="321"/>
                    <a:pt x="2597" y="287"/>
                    <a:pt x="2555" y="248"/>
                  </a:cubicBezTo>
                  <a:cubicBezTo>
                    <a:pt x="2497" y="197"/>
                    <a:pt x="2444" y="143"/>
                    <a:pt x="2390" y="89"/>
                  </a:cubicBezTo>
                  <a:cubicBezTo>
                    <a:pt x="2375" y="72"/>
                    <a:pt x="2359" y="56"/>
                    <a:pt x="2344" y="38"/>
                  </a:cubicBezTo>
                  <a:cubicBezTo>
                    <a:pt x="2343" y="37"/>
                    <a:pt x="2341" y="36"/>
                    <a:pt x="2340" y="34"/>
                  </a:cubicBezTo>
                  <a:cubicBezTo>
                    <a:pt x="2328" y="24"/>
                    <a:pt x="2318" y="12"/>
                    <a:pt x="2306" y="1"/>
                  </a:cubicBezTo>
                  <a:cubicBezTo>
                    <a:pt x="2305" y="1"/>
                    <a:pt x="2304" y="1"/>
                    <a:pt x="23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58" name="Google Shape;1558;p40"/>
            <p:cNvSpPr/>
            <p:nvPr/>
          </p:nvSpPr>
          <p:spPr>
            <a:xfrm>
              <a:off x="1856257" y="5559644"/>
              <a:ext cx="8379" cy="7991"/>
            </a:xfrm>
            <a:custGeom>
              <a:avLst/>
              <a:gdLst/>
              <a:ahLst/>
              <a:cxnLst/>
              <a:rect l="l" t="t" r="r" b="b"/>
              <a:pathLst>
                <a:path w="196" h="187" extrusionOk="0">
                  <a:moveTo>
                    <a:pt x="94" y="0"/>
                  </a:moveTo>
                  <a:cubicBezTo>
                    <a:pt x="92" y="0"/>
                    <a:pt x="91" y="0"/>
                    <a:pt x="89" y="0"/>
                  </a:cubicBezTo>
                  <a:cubicBezTo>
                    <a:pt x="39" y="4"/>
                    <a:pt x="1" y="53"/>
                    <a:pt x="4" y="103"/>
                  </a:cubicBezTo>
                  <a:cubicBezTo>
                    <a:pt x="10" y="152"/>
                    <a:pt x="52" y="187"/>
                    <a:pt x="100" y="187"/>
                  </a:cubicBezTo>
                  <a:cubicBezTo>
                    <a:pt x="103" y="187"/>
                    <a:pt x="105" y="187"/>
                    <a:pt x="107" y="187"/>
                  </a:cubicBezTo>
                  <a:cubicBezTo>
                    <a:pt x="158" y="184"/>
                    <a:pt x="195" y="134"/>
                    <a:pt x="192" y="85"/>
                  </a:cubicBezTo>
                  <a:cubicBezTo>
                    <a:pt x="186" y="34"/>
                    <a:pt x="143"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59" name="Google Shape;1559;p40"/>
            <p:cNvSpPr/>
            <p:nvPr/>
          </p:nvSpPr>
          <p:spPr>
            <a:xfrm>
              <a:off x="1867158" y="5569600"/>
              <a:ext cx="8422" cy="8033"/>
            </a:xfrm>
            <a:custGeom>
              <a:avLst/>
              <a:gdLst/>
              <a:ahLst/>
              <a:cxnLst/>
              <a:rect l="l" t="t" r="r" b="b"/>
              <a:pathLst>
                <a:path w="197" h="188" extrusionOk="0">
                  <a:moveTo>
                    <a:pt x="96" y="0"/>
                  </a:moveTo>
                  <a:cubicBezTo>
                    <a:pt x="94" y="0"/>
                    <a:pt x="91" y="0"/>
                    <a:pt x="89" y="0"/>
                  </a:cubicBezTo>
                  <a:cubicBezTo>
                    <a:pt x="39" y="4"/>
                    <a:pt x="1" y="53"/>
                    <a:pt x="6" y="103"/>
                  </a:cubicBezTo>
                  <a:cubicBezTo>
                    <a:pt x="10" y="153"/>
                    <a:pt x="53" y="187"/>
                    <a:pt x="101" y="187"/>
                  </a:cubicBezTo>
                  <a:cubicBezTo>
                    <a:pt x="103" y="187"/>
                    <a:pt x="105" y="187"/>
                    <a:pt x="107" y="187"/>
                  </a:cubicBezTo>
                  <a:cubicBezTo>
                    <a:pt x="158" y="183"/>
                    <a:pt x="196" y="134"/>
                    <a:pt x="192" y="85"/>
                  </a:cubicBezTo>
                  <a:cubicBezTo>
                    <a:pt x="186" y="35"/>
                    <a:pt x="144"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0" name="Google Shape;1560;p40"/>
            <p:cNvSpPr/>
            <p:nvPr/>
          </p:nvSpPr>
          <p:spPr>
            <a:xfrm>
              <a:off x="1869894" y="5556995"/>
              <a:ext cx="8080" cy="8076"/>
            </a:xfrm>
            <a:custGeom>
              <a:avLst/>
              <a:gdLst/>
              <a:ahLst/>
              <a:cxnLst/>
              <a:rect l="l" t="t" r="r" b="b"/>
              <a:pathLst>
                <a:path w="189" h="189" extrusionOk="0">
                  <a:moveTo>
                    <a:pt x="100" y="0"/>
                  </a:moveTo>
                  <a:cubicBezTo>
                    <a:pt x="98" y="0"/>
                    <a:pt x="97" y="0"/>
                    <a:pt x="95" y="0"/>
                  </a:cubicBezTo>
                  <a:cubicBezTo>
                    <a:pt x="44" y="3"/>
                    <a:pt x="1" y="39"/>
                    <a:pt x="1" y="93"/>
                  </a:cubicBezTo>
                  <a:cubicBezTo>
                    <a:pt x="1" y="141"/>
                    <a:pt x="41" y="188"/>
                    <a:pt x="90" y="188"/>
                  </a:cubicBezTo>
                  <a:cubicBezTo>
                    <a:pt x="91" y="188"/>
                    <a:pt x="92" y="188"/>
                    <a:pt x="94" y="188"/>
                  </a:cubicBezTo>
                  <a:cubicBezTo>
                    <a:pt x="145" y="185"/>
                    <a:pt x="187" y="148"/>
                    <a:pt x="189" y="94"/>
                  </a:cubicBezTo>
                  <a:cubicBezTo>
                    <a:pt x="189" y="47"/>
                    <a:pt x="149"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1" name="Google Shape;1561;p40"/>
            <p:cNvSpPr/>
            <p:nvPr/>
          </p:nvSpPr>
          <p:spPr>
            <a:xfrm>
              <a:off x="1997289" y="5602246"/>
              <a:ext cx="8080" cy="8033"/>
            </a:xfrm>
            <a:custGeom>
              <a:avLst/>
              <a:gdLst/>
              <a:ahLst/>
              <a:cxnLst/>
              <a:rect l="l" t="t" r="r" b="b"/>
              <a:pathLst>
                <a:path w="189" h="188" extrusionOk="0">
                  <a:moveTo>
                    <a:pt x="100" y="0"/>
                  </a:moveTo>
                  <a:cubicBezTo>
                    <a:pt x="98" y="0"/>
                    <a:pt x="96" y="0"/>
                    <a:pt x="95" y="0"/>
                  </a:cubicBezTo>
                  <a:cubicBezTo>
                    <a:pt x="44" y="4"/>
                    <a:pt x="2" y="40"/>
                    <a:pt x="1" y="94"/>
                  </a:cubicBezTo>
                  <a:cubicBezTo>
                    <a:pt x="1" y="142"/>
                    <a:pt x="40" y="188"/>
                    <a:pt x="89" y="188"/>
                  </a:cubicBezTo>
                  <a:cubicBezTo>
                    <a:pt x="91" y="188"/>
                    <a:pt x="93" y="188"/>
                    <a:pt x="95" y="188"/>
                  </a:cubicBezTo>
                  <a:cubicBezTo>
                    <a:pt x="145" y="184"/>
                    <a:pt x="188" y="148"/>
                    <a:pt x="188" y="94"/>
                  </a:cubicBezTo>
                  <a:cubicBezTo>
                    <a:pt x="188" y="48"/>
                    <a:pt x="149"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2" name="Google Shape;1562;p40"/>
            <p:cNvSpPr/>
            <p:nvPr/>
          </p:nvSpPr>
          <p:spPr>
            <a:xfrm>
              <a:off x="2008661" y="5599511"/>
              <a:ext cx="8037" cy="8033"/>
            </a:xfrm>
            <a:custGeom>
              <a:avLst/>
              <a:gdLst/>
              <a:ahLst/>
              <a:cxnLst/>
              <a:rect l="l" t="t" r="r" b="b"/>
              <a:pathLst>
                <a:path w="188" h="188" extrusionOk="0">
                  <a:moveTo>
                    <a:pt x="99" y="0"/>
                  </a:moveTo>
                  <a:cubicBezTo>
                    <a:pt x="97" y="0"/>
                    <a:pt x="96" y="0"/>
                    <a:pt x="94" y="0"/>
                  </a:cubicBezTo>
                  <a:cubicBezTo>
                    <a:pt x="42" y="3"/>
                    <a:pt x="0" y="39"/>
                    <a:pt x="0" y="93"/>
                  </a:cubicBezTo>
                  <a:cubicBezTo>
                    <a:pt x="0" y="141"/>
                    <a:pt x="41" y="188"/>
                    <a:pt x="89" y="188"/>
                  </a:cubicBezTo>
                  <a:cubicBezTo>
                    <a:pt x="90" y="188"/>
                    <a:pt x="92" y="188"/>
                    <a:pt x="93" y="188"/>
                  </a:cubicBezTo>
                  <a:cubicBezTo>
                    <a:pt x="144" y="184"/>
                    <a:pt x="187" y="148"/>
                    <a:pt x="188" y="94"/>
                  </a:cubicBezTo>
                  <a:cubicBezTo>
                    <a:pt x="188" y="47"/>
                    <a:pt x="148"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3" name="Google Shape;1563;p40"/>
            <p:cNvSpPr/>
            <p:nvPr/>
          </p:nvSpPr>
          <p:spPr>
            <a:xfrm>
              <a:off x="1913713" y="5482816"/>
              <a:ext cx="8294" cy="8033"/>
            </a:xfrm>
            <a:custGeom>
              <a:avLst/>
              <a:gdLst/>
              <a:ahLst/>
              <a:cxnLst/>
              <a:rect l="l" t="t" r="r" b="b"/>
              <a:pathLst>
                <a:path w="194" h="188" extrusionOk="0">
                  <a:moveTo>
                    <a:pt x="97" y="0"/>
                  </a:moveTo>
                  <a:cubicBezTo>
                    <a:pt x="95" y="0"/>
                    <a:pt x="93" y="0"/>
                    <a:pt x="91" y="1"/>
                  </a:cubicBezTo>
                  <a:cubicBezTo>
                    <a:pt x="39" y="4"/>
                    <a:pt x="1" y="51"/>
                    <a:pt x="4" y="101"/>
                  </a:cubicBezTo>
                  <a:cubicBezTo>
                    <a:pt x="7" y="151"/>
                    <a:pt x="49" y="187"/>
                    <a:pt x="98" y="187"/>
                  </a:cubicBezTo>
                  <a:cubicBezTo>
                    <a:pt x="100" y="187"/>
                    <a:pt x="102" y="187"/>
                    <a:pt x="105" y="187"/>
                  </a:cubicBezTo>
                  <a:cubicBezTo>
                    <a:pt x="155" y="185"/>
                    <a:pt x="194" y="137"/>
                    <a:pt x="190" y="88"/>
                  </a:cubicBezTo>
                  <a:cubicBezTo>
                    <a:pt x="187" y="37"/>
                    <a:pt x="145" y="0"/>
                    <a:pt x="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4" name="Google Shape;1564;p40"/>
            <p:cNvSpPr/>
            <p:nvPr/>
          </p:nvSpPr>
          <p:spPr>
            <a:xfrm>
              <a:off x="1886524" y="5318775"/>
              <a:ext cx="56729" cy="125712"/>
            </a:xfrm>
            <a:custGeom>
              <a:avLst/>
              <a:gdLst/>
              <a:ahLst/>
              <a:cxnLst/>
              <a:rect l="l" t="t" r="r" b="b"/>
              <a:pathLst>
                <a:path w="1327" h="2942" extrusionOk="0">
                  <a:moveTo>
                    <a:pt x="411" y="0"/>
                  </a:moveTo>
                  <a:cubicBezTo>
                    <a:pt x="376" y="0"/>
                    <a:pt x="342" y="23"/>
                    <a:pt x="323" y="76"/>
                  </a:cubicBezTo>
                  <a:cubicBezTo>
                    <a:pt x="312" y="123"/>
                    <a:pt x="316" y="176"/>
                    <a:pt x="319" y="224"/>
                  </a:cubicBezTo>
                  <a:cubicBezTo>
                    <a:pt x="235" y="303"/>
                    <a:pt x="332" y="419"/>
                    <a:pt x="312" y="514"/>
                  </a:cubicBezTo>
                  <a:cubicBezTo>
                    <a:pt x="218" y="692"/>
                    <a:pt x="250" y="915"/>
                    <a:pt x="252" y="1110"/>
                  </a:cubicBezTo>
                  <a:cubicBezTo>
                    <a:pt x="136" y="1191"/>
                    <a:pt x="189" y="1375"/>
                    <a:pt x="164" y="1500"/>
                  </a:cubicBezTo>
                  <a:cubicBezTo>
                    <a:pt x="170" y="1675"/>
                    <a:pt x="114" y="1874"/>
                    <a:pt x="186" y="2036"/>
                  </a:cubicBezTo>
                  <a:cubicBezTo>
                    <a:pt x="23" y="2065"/>
                    <a:pt x="33" y="2137"/>
                    <a:pt x="129" y="2223"/>
                  </a:cubicBezTo>
                  <a:cubicBezTo>
                    <a:pt x="119" y="2241"/>
                    <a:pt x="114" y="2258"/>
                    <a:pt x="114" y="2274"/>
                  </a:cubicBezTo>
                  <a:cubicBezTo>
                    <a:pt x="39" y="2290"/>
                    <a:pt x="1" y="2407"/>
                    <a:pt x="89" y="2449"/>
                  </a:cubicBezTo>
                  <a:cubicBezTo>
                    <a:pt x="455" y="2612"/>
                    <a:pt x="812" y="2798"/>
                    <a:pt x="1184" y="2939"/>
                  </a:cubicBezTo>
                  <a:cubicBezTo>
                    <a:pt x="1192" y="2940"/>
                    <a:pt x="1200" y="2941"/>
                    <a:pt x="1207" y="2941"/>
                  </a:cubicBezTo>
                  <a:cubicBezTo>
                    <a:pt x="1300" y="2941"/>
                    <a:pt x="1326" y="2796"/>
                    <a:pt x="1237" y="2761"/>
                  </a:cubicBezTo>
                  <a:cubicBezTo>
                    <a:pt x="1243" y="2718"/>
                    <a:pt x="1222" y="2671"/>
                    <a:pt x="1166" y="2661"/>
                  </a:cubicBezTo>
                  <a:cubicBezTo>
                    <a:pt x="1159" y="2657"/>
                    <a:pt x="1152" y="2655"/>
                    <a:pt x="1145" y="2652"/>
                  </a:cubicBezTo>
                  <a:cubicBezTo>
                    <a:pt x="1321" y="2576"/>
                    <a:pt x="1167" y="2408"/>
                    <a:pt x="1047" y="2326"/>
                  </a:cubicBezTo>
                  <a:cubicBezTo>
                    <a:pt x="1058" y="2304"/>
                    <a:pt x="1062" y="2278"/>
                    <a:pt x="1053" y="2254"/>
                  </a:cubicBezTo>
                  <a:cubicBezTo>
                    <a:pt x="1042" y="2226"/>
                    <a:pt x="1024" y="2202"/>
                    <a:pt x="1004" y="2179"/>
                  </a:cubicBezTo>
                  <a:cubicBezTo>
                    <a:pt x="985" y="1946"/>
                    <a:pt x="850" y="1723"/>
                    <a:pt x="805" y="1490"/>
                  </a:cubicBezTo>
                  <a:cubicBezTo>
                    <a:pt x="735" y="1038"/>
                    <a:pt x="547" y="606"/>
                    <a:pt x="515" y="152"/>
                  </a:cubicBezTo>
                  <a:cubicBezTo>
                    <a:pt x="530" y="67"/>
                    <a:pt x="470" y="0"/>
                    <a:pt x="41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565" name="Google Shape;1565;p40"/>
            <p:cNvSpPr/>
            <p:nvPr/>
          </p:nvSpPr>
          <p:spPr>
            <a:xfrm>
              <a:off x="1996776" y="5372701"/>
              <a:ext cx="96829" cy="114046"/>
            </a:xfrm>
            <a:custGeom>
              <a:avLst/>
              <a:gdLst/>
              <a:ahLst/>
              <a:cxnLst/>
              <a:rect l="l" t="t" r="r" b="b"/>
              <a:pathLst>
                <a:path w="2265" h="2669" extrusionOk="0">
                  <a:moveTo>
                    <a:pt x="2149" y="1"/>
                  </a:moveTo>
                  <a:cubicBezTo>
                    <a:pt x="2116" y="1"/>
                    <a:pt x="2084" y="17"/>
                    <a:pt x="2068" y="55"/>
                  </a:cubicBezTo>
                  <a:cubicBezTo>
                    <a:pt x="2039" y="59"/>
                    <a:pt x="2012" y="73"/>
                    <a:pt x="1997" y="108"/>
                  </a:cubicBezTo>
                  <a:cubicBezTo>
                    <a:pt x="1957" y="124"/>
                    <a:pt x="1942" y="164"/>
                    <a:pt x="1930" y="201"/>
                  </a:cubicBezTo>
                  <a:cubicBezTo>
                    <a:pt x="1839" y="242"/>
                    <a:pt x="1814" y="360"/>
                    <a:pt x="1781" y="446"/>
                  </a:cubicBezTo>
                  <a:cubicBezTo>
                    <a:pt x="1688" y="477"/>
                    <a:pt x="1643" y="581"/>
                    <a:pt x="1599" y="662"/>
                  </a:cubicBezTo>
                  <a:cubicBezTo>
                    <a:pt x="1533" y="671"/>
                    <a:pt x="1493" y="732"/>
                    <a:pt x="1473" y="790"/>
                  </a:cubicBezTo>
                  <a:cubicBezTo>
                    <a:pt x="1441" y="802"/>
                    <a:pt x="1412" y="828"/>
                    <a:pt x="1402" y="859"/>
                  </a:cubicBezTo>
                  <a:cubicBezTo>
                    <a:pt x="1399" y="867"/>
                    <a:pt x="1398" y="875"/>
                    <a:pt x="1396" y="883"/>
                  </a:cubicBezTo>
                  <a:cubicBezTo>
                    <a:pt x="1335" y="893"/>
                    <a:pt x="1292" y="956"/>
                    <a:pt x="1290" y="1016"/>
                  </a:cubicBezTo>
                  <a:cubicBezTo>
                    <a:pt x="1267" y="1045"/>
                    <a:pt x="1258" y="1077"/>
                    <a:pt x="1254" y="1111"/>
                  </a:cubicBezTo>
                  <a:cubicBezTo>
                    <a:pt x="1248" y="1110"/>
                    <a:pt x="1242" y="1109"/>
                    <a:pt x="1237" y="1109"/>
                  </a:cubicBezTo>
                  <a:cubicBezTo>
                    <a:pt x="1195" y="1109"/>
                    <a:pt x="1157" y="1133"/>
                    <a:pt x="1131" y="1193"/>
                  </a:cubicBezTo>
                  <a:cubicBezTo>
                    <a:pt x="1058" y="1196"/>
                    <a:pt x="947" y="1302"/>
                    <a:pt x="976" y="1395"/>
                  </a:cubicBezTo>
                  <a:cubicBezTo>
                    <a:pt x="962" y="1416"/>
                    <a:pt x="948" y="1436"/>
                    <a:pt x="935" y="1456"/>
                  </a:cubicBezTo>
                  <a:cubicBezTo>
                    <a:pt x="928" y="1463"/>
                    <a:pt x="922" y="1470"/>
                    <a:pt x="916" y="1478"/>
                  </a:cubicBezTo>
                  <a:cubicBezTo>
                    <a:pt x="890" y="1486"/>
                    <a:pt x="867" y="1503"/>
                    <a:pt x="849" y="1522"/>
                  </a:cubicBezTo>
                  <a:cubicBezTo>
                    <a:pt x="765" y="1655"/>
                    <a:pt x="610" y="1730"/>
                    <a:pt x="518" y="1861"/>
                  </a:cubicBezTo>
                  <a:cubicBezTo>
                    <a:pt x="477" y="1863"/>
                    <a:pt x="436" y="1864"/>
                    <a:pt x="395" y="1865"/>
                  </a:cubicBezTo>
                  <a:cubicBezTo>
                    <a:pt x="348" y="1866"/>
                    <a:pt x="312" y="1905"/>
                    <a:pt x="307" y="1948"/>
                  </a:cubicBezTo>
                  <a:cubicBezTo>
                    <a:pt x="295" y="1957"/>
                    <a:pt x="286" y="1967"/>
                    <a:pt x="280" y="1981"/>
                  </a:cubicBezTo>
                  <a:cubicBezTo>
                    <a:pt x="264" y="2013"/>
                    <a:pt x="269" y="2052"/>
                    <a:pt x="291" y="2080"/>
                  </a:cubicBezTo>
                  <a:cubicBezTo>
                    <a:pt x="239" y="2104"/>
                    <a:pt x="184" y="2137"/>
                    <a:pt x="174" y="2189"/>
                  </a:cubicBezTo>
                  <a:cubicBezTo>
                    <a:pt x="154" y="2178"/>
                    <a:pt x="130" y="2172"/>
                    <a:pt x="107" y="2172"/>
                  </a:cubicBezTo>
                  <a:cubicBezTo>
                    <a:pt x="62" y="2172"/>
                    <a:pt x="20" y="2195"/>
                    <a:pt x="11" y="2246"/>
                  </a:cubicBezTo>
                  <a:cubicBezTo>
                    <a:pt x="0" y="2295"/>
                    <a:pt x="35" y="2346"/>
                    <a:pt x="84" y="2356"/>
                  </a:cubicBezTo>
                  <a:cubicBezTo>
                    <a:pt x="393" y="2462"/>
                    <a:pt x="698" y="2599"/>
                    <a:pt x="1018" y="2660"/>
                  </a:cubicBezTo>
                  <a:cubicBezTo>
                    <a:pt x="1030" y="2666"/>
                    <a:pt x="1043" y="2668"/>
                    <a:pt x="1054" y="2668"/>
                  </a:cubicBezTo>
                  <a:cubicBezTo>
                    <a:pt x="1123" y="2668"/>
                    <a:pt x="1176" y="2584"/>
                    <a:pt x="1132" y="2522"/>
                  </a:cubicBezTo>
                  <a:cubicBezTo>
                    <a:pt x="1143" y="2504"/>
                    <a:pt x="1147" y="2484"/>
                    <a:pt x="1145" y="2464"/>
                  </a:cubicBezTo>
                  <a:cubicBezTo>
                    <a:pt x="1161" y="2455"/>
                    <a:pt x="1175" y="2442"/>
                    <a:pt x="1183" y="2424"/>
                  </a:cubicBezTo>
                  <a:cubicBezTo>
                    <a:pt x="1202" y="2386"/>
                    <a:pt x="1191" y="2338"/>
                    <a:pt x="1158" y="2310"/>
                  </a:cubicBezTo>
                  <a:cubicBezTo>
                    <a:pt x="1160" y="2304"/>
                    <a:pt x="1163" y="2299"/>
                    <a:pt x="1164" y="2293"/>
                  </a:cubicBezTo>
                  <a:cubicBezTo>
                    <a:pt x="1167" y="2287"/>
                    <a:pt x="1168" y="2280"/>
                    <a:pt x="1169" y="2275"/>
                  </a:cubicBezTo>
                  <a:cubicBezTo>
                    <a:pt x="1281" y="2248"/>
                    <a:pt x="1311" y="2131"/>
                    <a:pt x="1300" y="2028"/>
                  </a:cubicBezTo>
                  <a:cubicBezTo>
                    <a:pt x="1366" y="1986"/>
                    <a:pt x="1390" y="1905"/>
                    <a:pt x="1380" y="1831"/>
                  </a:cubicBezTo>
                  <a:cubicBezTo>
                    <a:pt x="1393" y="1818"/>
                    <a:pt x="1403" y="1802"/>
                    <a:pt x="1411" y="1787"/>
                  </a:cubicBezTo>
                  <a:cubicBezTo>
                    <a:pt x="1419" y="1769"/>
                    <a:pt x="1424" y="1749"/>
                    <a:pt x="1425" y="1728"/>
                  </a:cubicBezTo>
                  <a:cubicBezTo>
                    <a:pt x="1441" y="1721"/>
                    <a:pt x="1454" y="1710"/>
                    <a:pt x="1466" y="1698"/>
                  </a:cubicBezTo>
                  <a:cubicBezTo>
                    <a:pt x="1473" y="1693"/>
                    <a:pt x="1480" y="1685"/>
                    <a:pt x="1486" y="1677"/>
                  </a:cubicBezTo>
                  <a:cubicBezTo>
                    <a:pt x="1566" y="1651"/>
                    <a:pt x="1579" y="1569"/>
                    <a:pt x="1557" y="1475"/>
                  </a:cubicBezTo>
                  <a:cubicBezTo>
                    <a:pt x="1698" y="1468"/>
                    <a:pt x="1701" y="1272"/>
                    <a:pt x="1698" y="1160"/>
                  </a:cubicBezTo>
                  <a:cubicBezTo>
                    <a:pt x="1863" y="1051"/>
                    <a:pt x="1832" y="820"/>
                    <a:pt x="1896" y="658"/>
                  </a:cubicBezTo>
                  <a:cubicBezTo>
                    <a:pt x="2013" y="596"/>
                    <a:pt x="2030" y="442"/>
                    <a:pt x="2081" y="332"/>
                  </a:cubicBezTo>
                  <a:cubicBezTo>
                    <a:pt x="2109" y="311"/>
                    <a:pt x="2124" y="284"/>
                    <a:pt x="2136" y="254"/>
                  </a:cubicBezTo>
                  <a:cubicBezTo>
                    <a:pt x="2137" y="254"/>
                    <a:pt x="2138" y="254"/>
                    <a:pt x="2139" y="254"/>
                  </a:cubicBezTo>
                  <a:cubicBezTo>
                    <a:pt x="2204" y="254"/>
                    <a:pt x="2257" y="182"/>
                    <a:pt x="2242" y="120"/>
                  </a:cubicBezTo>
                  <a:cubicBezTo>
                    <a:pt x="2265" y="49"/>
                    <a:pt x="2206" y="1"/>
                    <a:pt x="2149"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566" name="Google Shape;1566;p40"/>
            <p:cNvSpPr/>
            <p:nvPr/>
          </p:nvSpPr>
          <p:spPr>
            <a:xfrm>
              <a:off x="2100872" y="5811880"/>
              <a:ext cx="342" cy="299"/>
            </a:xfrm>
            <a:custGeom>
              <a:avLst/>
              <a:gdLst/>
              <a:ahLst/>
              <a:cxnLst/>
              <a:rect l="l" t="t" r="r" b="b"/>
              <a:pathLst>
                <a:path w="8" h="7" extrusionOk="0">
                  <a:moveTo>
                    <a:pt x="1" y="1"/>
                  </a:moveTo>
                  <a:lnTo>
                    <a:pt x="1" y="1"/>
                  </a:lnTo>
                  <a:cubicBezTo>
                    <a:pt x="3" y="3"/>
                    <a:pt x="5" y="6"/>
                    <a:pt x="8" y="7"/>
                  </a:cubicBezTo>
                  <a:cubicBezTo>
                    <a:pt x="8" y="6"/>
                    <a:pt x="5" y="6"/>
                    <a:pt x="5" y="3"/>
                  </a:cubicBezTo>
                  <a:cubicBezTo>
                    <a:pt x="3" y="3"/>
                    <a:pt x="3" y="2"/>
                    <a:pt x="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67" name="Google Shape;1567;p40"/>
            <p:cNvSpPr/>
            <p:nvPr/>
          </p:nvSpPr>
          <p:spPr>
            <a:xfrm>
              <a:off x="1647851" y="5294120"/>
              <a:ext cx="587129" cy="607236"/>
            </a:xfrm>
            <a:custGeom>
              <a:avLst/>
              <a:gdLst/>
              <a:ahLst/>
              <a:cxnLst/>
              <a:rect l="l" t="t" r="r" b="b"/>
              <a:pathLst>
                <a:path w="13734" h="14211" extrusionOk="0">
                  <a:moveTo>
                    <a:pt x="1561" y="2095"/>
                  </a:moveTo>
                  <a:cubicBezTo>
                    <a:pt x="1562" y="2097"/>
                    <a:pt x="1562" y="2099"/>
                    <a:pt x="1563" y="2100"/>
                  </a:cubicBezTo>
                  <a:cubicBezTo>
                    <a:pt x="1563" y="2098"/>
                    <a:pt x="1562" y="2097"/>
                    <a:pt x="1561" y="2095"/>
                  </a:cubicBezTo>
                  <a:close/>
                  <a:moveTo>
                    <a:pt x="10914" y="12362"/>
                  </a:moveTo>
                  <a:lnTo>
                    <a:pt x="10914" y="12362"/>
                  </a:lnTo>
                  <a:cubicBezTo>
                    <a:pt x="10915" y="12362"/>
                    <a:pt x="10915" y="12362"/>
                    <a:pt x="10916" y="12363"/>
                  </a:cubicBezTo>
                  <a:lnTo>
                    <a:pt x="10915" y="12363"/>
                  </a:lnTo>
                  <a:cubicBezTo>
                    <a:pt x="10915" y="12362"/>
                    <a:pt x="10915" y="12362"/>
                    <a:pt x="10914" y="12362"/>
                  </a:cubicBezTo>
                  <a:close/>
                  <a:moveTo>
                    <a:pt x="10916" y="12363"/>
                  </a:moveTo>
                  <a:lnTo>
                    <a:pt x="10916" y="12363"/>
                  </a:lnTo>
                  <a:cubicBezTo>
                    <a:pt x="10917" y="12364"/>
                    <a:pt x="10917" y="12364"/>
                    <a:pt x="10918" y="12365"/>
                  </a:cubicBezTo>
                  <a:cubicBezTo>
                    <a:pt x="10917" y="12364"/>
                    <a:pt x="10917" y="12364"/>
                    <a:pt x="10916" y="12363"/>
                  </a:cubicBezTo>
                  <a:close/>
                  <a:moveTo>
                    <a:pt x="5987" y="667"/>
                  </a:moveTo>
                  <a:cubicBezTo>
                    <a:pt x="6340" y="2093"/>
                    <a:pt x="6834" y="3492"/>
                    <a:pt x="7141" y="4932"/>
                  </a:cubicBezTo>
                  <a:cubicBezTo>
                    <a:pt x="7169" y="5030"/>
                    <a:pt x="7195" y="5127"/>
                    <a:pt x="7218" y="5225"/>
                  </a:cubicBezTo>
                  <a:cubicBezTo>
                    <a:pt x="7218" y="5226"/>
                    <a:pt x="7218" y="5226"/>
                    <a:pt x="7218" y="5226"/>
                  </a:cubicBezTo>
                  <a:cubicBezTo>
                    <a:pt x="7235" y="5208"/>
                    <a:pt x="7253" y="5190"/>
                    <a:pt x="7270" y="5172"/>
                  </a:cubicBezTo>
                  <a:cubicBezTo>
                    <a:pt x="7309" y="5134"/>
                    <a:pt x="7348" y="5094"/>
                    <a:pt x="7389" y="5058"/>
                  </a:cubicBezTo>
                  <a:cubicBezTo>
                    <a:pt x="7659" y="4788"/>
                    <a:pt x="7930" y="4520"/>
                    <a:pt x="8174" y="4223"/>
                  </a:cubicBezTo>
                  <a:cubicBezTo>
                    <a:pt x="8914" y="3479"/>
                    <a:pt x="9675" y="2754"/>
                    <a:pt x="10325" y="1927"/>
                  </a:cubicBezTo>
                  <a:lnTo>
                    <a:pt x="10325" y="1927"/>
                  </a:lnTo>
                  <a:cubicBezTo>
                    <a:pt x="9680" y="3255"/>
                    <a:pt x="9126" y="4533"/>
                    <a:pt x="8667" y="5902"/>
                  </a:cubicBezTo>
                  <a:cubicBezTo>
                    <a:pt x="8661" y="5934"/>
                    <a:pt x="8649" y="5964"/>
                    <a:pt x="8641" y="5995"/>
                  </a:cubicBezTo>
                  <a:cubicBezTo>
                    <a:pt x="8631" y="6031"/>
                    <a:pt x="8621" y="6067"/>
                    <a:pt x="8609" y="6103"/>
                  </a:cubicBezTo>
                  <a:cubicBezTo>
                    <a:pt x="8585" y="6175"/>
                    <a:pt x="8560" y="6248"/>
                    <a:pt x="8535" y="6319"/>
                  </a:cubicBezTo>
                  <a:cubicBezTo>
                    <a:pt x="8535" y="6321"/>
                    <a:pt x="8535" y="6321"/>
                    <a:pt x="8535" y="6321"/>
                  </a:cubicBezTo>
                  <a:cubicBezTo>
                    <a:pt x="8541" y="6321"/>
                    <a:pt x="8547" y="6321"/>
                    <a:pt x="8552" y="6322"/>
                  </a:cubicBezTo>
                  <a:lnTo>
                    <a:pt x="8566" y="6322"/>
                  </a:lnTo>
                  <a:cubicBezTo>
                    <a:pt x="8566" y="6322"/>
                    <a:pt x="8568" y="6322"/>
                    <a:pt x="8569" y="6323"/>
                  </a:cubicBezTo>
                  <a:cubicBezTo>
                    <a:pt x="8631" y="6325"/>
                    <a:pt x="8692" y="6330"/>
                    <a:pt x="8753" y="6333"/>
                  </a:cubicBezTo>
                  <a:cubicBezTo>
                    <a:pt x="8753" y="6332"/>
                    <a:pt x="8755" y="6332"/>
                    <a:pt x="8755" y="6331"/>
                  </a:cubicBezTo>
                  <a:cubicBezTo>
                    <a:pt x="10173" y="6399"/>
                    <a:pt x="11595" y="6394"/>
                    <a:pt x="13012" y="6501"/>
                  </a:cubicBezTo>
                  <a:cubicBezTo>
                    <a:pt x="11659" y="6930"/>
                    <a:pt x="10266" y="7239"/>
                    <a:pt x="8903" y="7645"/>
                  </a:cubicBezTo>
                  <a:cubicBezTo>
                    <a:pt x="8870" y="7656"/>
                    <a:pt x="8836" y="7669"/>
                    <a:pt x="8802" y="7677"/>
                  </a:cubicBezTo>
                  <a:cubicBezTo>
                    <a:pt x="8794" y="7679"/>
                    <a:pt x="8786" y="7681"/>
                    <a:pt x="8777" y="7684"/>
                  </a:cubicBezTo>
                  <a:cubicBezTo>
                    <a:pt x="8750" y="7690"/>
                    <a:pt x="8723" y="7697"/>
                    <a:pt x="8695" y="7704"/>
                  </a:cubicBezTo>
                  <a:lnTo>
                    <a:pt x="8694" y="7704"/>
                  </a:lnTo>
                  <a:cubicBezTo>
                    <a:pt x="8695" y="7705"/>
                    <a:pt x="8695" y="7706"/>
                    <a:pt x="8695" y="7708"/>
                  </a:cubicBezTo>
                  <a:cubicBezTo>
                    <a:pt x="8703" y="7725"/>
                    <a:pt x="8711" y="7742"/>
                    <a:pt x="8719" y="7760"/>
                  </a:cubicBezTo>
                  <a:cubicBezTo>
                    <a:pt x="8729" y="7783"/>
                    <a:pt x="8741" y="7807"/>
                    <a:pt x="8751" y="7831"/>
                  </a:cubicBezTo>
                  <a:cubicBezTo>
                    <a:pt x="8752" y="7833"/>
                    <a:pt x="8753" y="7836"/>
                    <a:pt x="8755" y="7838"/>
                  </a:cubicBezTo>
                  <a:cubicBezTo>
                    <a:pt x="8761" y="7854"/>
                    <a:pt x="8769" y="7869"/>
                    <a:pt x="8777" y="7884"/>
                  </a:cubicBezTo>
                  <a:cubicBezTo>
                    <a:pt x="8875" y="8085"/>
                    <a:pt x="8972" y="8287"/>
                    <a:pt x="9063" y="8493"/>
                  </a:cubicBezTo>
                  <a:cubicBezTo>
                    <a:pt x="9512" y="9669"/>
                    <a:pt x="10086" y="10786"/>
                    <a:pt x="10620" y="11922"/>
                  </a:cubicBezTo>
                  <a:cubicBezTo>
                    <a:pt x="9850" y="11217"/>
                    <a:pt x="9091" y="10484"/>
                    <a:pt x="8329" y="9764"/>
                  </a:cubicBezTo>
                  <a:cubicBezTo>
                    <a:pt x="8031" y="9486"/>
                    <a:pt x="7742" y="9179"/>
                    <a:pt x="7438" y="8892"/>
                  </a:cubicBezTo>
                  <a:cubicBezTo>
                    <a:pt x="7410" y="8868"/>
                    <a:pt x="7381" y="8845"/>
                    <a:pt x="7353" y="8821"/>
                  </a:cubicBezTo>
                  <a:cubicBezTo>
                    <a:pt x="7345" y="8814"/>
                    <a:pt x="7336" y="8806"/>
                    <a:pt x="7328" y="8800"/>
                  </a:cubicBezTo>
                  <a:cubicBezTo>
                    <a:pt x="7289" y="8766"/>
                    <a:pt x="7250" y="8733"/>
                    <a:pt x="7211" y="8699"/>
                  </a:cubicBezTo>
                  <a:cubicBezTo>
                    <a:pt x="7209" y="8737"/>
                    <a:pt x="7206" y="8773"/>
                    <a:pt x="7203" y="8811"/>
                  </a:cubicBezTo>
                  <a:cubicBezTo>
                    <a:pt x="7203" y="8816"/>
                    <a:pt x="7202" y="8821"/>
                    <a:pt x="7202" y="8827"/>
                  </a:cubicBezTo>
                  <a:cubicBezTo>
                    <a:pt x="7197" y="8882"/>
                    <a:pt x="7192" y="8936"/>
                    <a:pt x="7186" y="8989"/>
                  </a:cubicBezTo>
                  <a:cubicBezTo>
                    <a:pt x="7185" y="8999"/>
                    <a:pt x="7183" y="9008"/>
                    <a:pt x="7182" y="9017"/>
                  </a:cubicBezTo>
                  <a:cubicBezTo>
                    <a:pt x="7169" y="9734"/>
                    <a:pt x="7175" y="10453"/>
                    <a:pt x="7209" y="11169"/>
                  </a:cubicBezTo>
                  <a:cubicBezTo>
                    <a:pt x="7197" y="11930"/>
                    <a:pt x="7134" y="12694"/>
                    <a:pt x="7193" y="13456"/>
                  </a:cubicBezTo>
                  <a:cubicBezTo>
                    <a:pt x="6736" y="12495"/>
                    <a:pt x="6435" y="11472"/>
                    <a:pt x="6073" y="10474"/>
                  </a:cubicBezTo>
                  <a:cubicBezTo>
                    <a:pt x="6006" y="10235"/>
                    <a:pt x="5939" y="9989"/>
                    <a:pt x="5865" y="9746"/>
                  </a:cubicBezTo>
                  <a:cubicBezTo>
                    <a:pt x="5866" y="9746"/>
                    <a:pt x="5867" y="9745"/>
                    <a:pt x="5869" y="9745"/>
                  </a:cubicBezTo>
                  <a:cubicBezTo>
                    <a:pt x="5867" y="9742"/>
                    <a:pt x="5866" y="9738"/>
                    <a:pt x="5865" y="9735"/>
                  </a:cubicBezTo>
                  <a:cubicBezTo>
                    <a:pt x="5850" y="9689"/>
                    <a:pt x="5834" y="9643"/>
                    <a:pt x="5819" y="9597"/>
                  </a:cubicBezTo>
                  <a:cubicBezTo>
                    <a:pt x="5819" y="9595"/>
                    <a:pt x="5818" y="9594"/>
                    <a:pt x="5818" y="9593"/>
                  </a:cubicBezTo>
                  <a:cubicBezTo>
                    <a:pt x="5816" y="9586"/>
                    <a:pt x="5814" y="9578"/>
                    <a:pt x="5811" y="9571"/>
                  </a:cubicBezTo>
                  <a:cubicBezTo>
                    <a:pt x="5811" y="9570"/>
                    <a:pt x="5810" y="9569"/>
                    <a:pt x="5810" y="9568"/>
                  </a:cubicBezTo>
                  <a:lnTo>
                    <a:pt x="5809" y="9568"/>
                  </a:lnTo>
                  <a:cubicBezTo>
                    <a:pt x="5761" y="9592"/>
                    <a:pt x="5712" y="9615"/>
                    <a:pt x="5662" y="9633"/>
                  </a:cubicBezTo>
                  <a:cubicBezTo>
                    <a:pt x="5655" y="9637"/>
                    <a:pt x="5648" y="9639"/>
                    <a:pt x="5640" y="9641"/>
                  </a:cubicBezTo>
                  <a:cubicBezTo>
                    <a:pt x="5623" y="9648"/>
                    <a:pt x="5604" y="9656"/>
                    <a:pt x="5586" y="9659"/>
                  </a:cubicBezTo>
                  <a:cubicBezTo>
                    <a:pt x="5474" y="9704"/>
                    <a:pt x="5362" y="9750"/>
                    <a:pt x="5252" y="9800"/>
                  </a:cubicBezTo>
                  <a:cubicBezTo>
                    <a:pt x="4570" y="10127"/>
                    <a:pt x="3870" y="10421"/>
                    <a:pt x="3198" y="10770"/>
                  </a:cubicBezTo>
                  <a:cubicBezTo>
                    <a:pt x="2796" y="10979"/>
                    <a:pt x="2415" y="11226"/>
                    <a:pt x="2023" y="11455"/>
                  </a:cubicBezTo>
                  <a:cubicBezTo>
                    <a:pt x="2063" y="11401"/>
                    <a:pt x="2103" y="11348"/>
                    <a:pt x="2140" y="11293"/>
                  </a:cubicBezTo>
                  <a:cubicBezTo>
                    <a:pt x="2786" y="10360"/>
                    <a:pt x="3416" y="9424"/>
                    <a:pt x="4012" y="8460"/>
                  </a:cubicBezTo>
                  <a:cubicBezTo>
                    <a:pt x="4013" y="8457"/>
                    <a:pt x="4014" y="8454"/>
                    <a:pt x="4016" y="8451"/>
                  </a:cubicBezTo>
                  <a:cubicBezTo>
                    <a:pt x="4018" y="8446"/>
                    <a:pt x="4021" y="8442"/>
                    <a:pt x="4024" y="8437"/>
                  </a:cubicBezTo>
                  <a:cubicBezTo>
                    <a:pt x="4036" y="8417"/>
                    <a:pt x="4045" y="8396"/>
                    <a:pt x="4055" y="8376"/>
                  </a:cubicBezTo>
                  <a:cubicBezTo>
                    <a:pt x="4074" y="8342"/>
                    <a:pt x="4096" y="8311"/>
                    <a:pt x="4117" y="8279"/>
                  </a:cubicBezTo>
                  <a:cubicBezTo>
                    <a:pt x="4119" y="8276"/>
                    <a:pt x="4121" y="8272"/>
                    <a:pt x="4124" y="8269"/>
                  </a:cubicBezTo>
                  <a:cubicBezTo>
                    <a:pt x="4152" y="8226"/>
                    <a:pt x="4181" y="8182"/>
                    <a:pt x="4210" y="8140"/>
                  </a:cubicBezTo>
                  <a:cubicBezTo>
                    <a:pt x="4209" y="8140"/>
                    <a:pt x="4209" y="8139"/>
                    <a:pt x="4208" y="8139"/>
                  </a:cubicBezTo>
                  <a:cubicBezTo>
                    <a:pt x="4189" y="8134"/>
                    <a:pt x="4170" y="8130"/>
                    <a:pt x="4151" y="8124"/>
                  </a:cubicBezTo>
                  <a:cubicBezTo>
                    <a:pt x="4144" y="8123"/>
                    <a:pt x="4138" y="8121"/>
                    <a:pt x="4133" y="8119"/>
                  </a:cubicBezTo>
                  <a:cubicBezTo>
                    <a:pt x="4130" y="8119"/>
                    <a:pt x="4128" y="8119"/>
                    <a:pt x="4127" y="8118"/>
                  </a:cubicBezTo>
                  <a:cubicBezTo>
                    <a:pt x="4124" y="8118"/>
                    <a:pt x="4121" y="8117"/>
                    <a:pt x="4119" y="8117"/>
                  </a:cubicBezTo>
                  <a:cubicBezTo>
                    <a:pt x="4086" y="8109"/>
                    <a:pt x="4054" y="8102"/>
                    <a:pt x="4022" y="8095"/>
                  </a:cubicBezTo>
                  <a:cubicBezTo>
                    <a:pt x="4021" y="8095"/>
                    <a:pt x="4021" y="8095"/>
                    <a:pt x="4021" y="8096"/>
                  </a:cubicBezTo>
                  <a:cubicBezTo>
                    <a:pt x="3991" y="8091"/>
                    <a:pt x="3960" y="8084"/>
                    <a:pt x="3930" y="8078"/>
                  </a:cubicBezTo>
                  <a:cubicBezTo>
                    <a:pt x="3928" y="8077"/>
                    <a:pt x="3927" y="8077"/>
                    <a:pt x="3926" y="8077"/>
                  </a:cubicBezTo>
                  <a:cubicBezTo>
                    <a:pt x="3923" y="8076"/>
                    <a:pt x="3920" y="8076"/>
                    <a:pt x="3918" y="8075"/>
                  </a:cubicBezTo>
                  <a:cubicBezTo>
                    <a:pt x="3355" y="7950"/>
                    <a:pt x="2809" y="7778"/>
                    <a:pt x="2253" y="7618"/>
                  </a:cubicBezTo>
                  <a:cubicBezTo>
                    <a:pt x="1730" y="7529"/>
                    <a:pt x="1211" y="7387"/>
                    <a:pt x="698" y="7255"/>
                  </a:cubicBezTo>
                  <a:cubicBezTo>
                    <a:pt x="787" y="7233"/>
                    <a:pt x="875" y="7207"/>
                    <a:pt x="964" y="7187"/>
                  </a:cubicBezTo>
                  <a:cubicBezTo>
                    <a:pt x="1990" y="6941"/>
                    <a:pt x="3009" y="6670"/>
                    <a:pt x="4045" y="6454"/>
                  </a:cubicBezTo>
                  <a:cubicBezTo>
                    <a:pt x="4077" y="6447"/>
                    <a:pt x="4110" y="6441"/>
                    <a:pt x="4144" y="6435"/>
                  </a:cubicBezTo>
                  <a:cubicBezTo>
                    <a:pt x="4198" y="6423"/>
                    <a:pt x="4252" y="6413"/>
                    <a:pt x="4307" y="6404"/>
                  </a:cubicBezTo>
                  <a:cubicBezTo>
                    <a:pt x="4305" y="6404"/>
                    <a:pt x="4305" y="6403"/>
                    <a:pt x="4304" y="6402"/>
                  </a:cubicBezTo>
                  <a:lnTo>
                    <a:pt x="4308" y="6402"/>
                  </a:lnTo>
                  <a:cubicBezTo>
                    <a:pt x="4280" y="6363"/>
                    <a:pt x="4253" y="6323"/>
                    <a:pt x="4227" y="6284"/>
                  </a:cubicBezTo>
                  <a:lnTo>
                    <a:pt x="4227" y="6284"/>
                  </a:lnTo>
                  <a:cubicBezTo>
                    <a:pt x="4229" y="6288"/>
                    <a:pt x="4231" y="6290"/>
                    <a:pt x="4233" y="6293"/>
                  </a:cubicBezTo>
                  <a:cubicBezTo>
                    <a:pt x="4226" y="6283"/>
                    <a:pt x="4218" y="6272"/>
                    <a:pt x="4212" y="6262"/>
                  </a:cubicBezTo>
                  <a:cubicBezTo>
                    <a:pt x="4188" y="6228"/>
                    <a:pt x="4164" y="6195"/>
                    <a:pt x="4141" y="6159"/>
                  </a:cubicBezTo>
                  <a:cubicBezTo>
                    <a:pt x="4118" y="6124"/>
                    <a:pt x="4093" y="6088"/>
                    <a:pt x="4073" y="6052"/>
                  </a:cubicBezTo>
                  <a:cubicBezTo>
                    <a:pt x="4012" y="5959"/>
                    <a:pt x="3951" y="5865"/>
                    <a:pt x="3891" y="5774"/>
                  </a:cubicBezTo>
                  <a:cubicBezTo>
                    <a:pt x="3293" y="4807"/>
                    <a:pt x="2659" y="3829"/>
                    <a:pt x="2132" y="2815"/>
                  </a:cubicBezTo>
                  <a:cubicBezTo>
                    <a:pt x="2102" y="2777"/>
                    <a:pt x="2063" y="2689"/>
                    <a:pt x="2020" y="2594"/>
                  </a:cubicBezTo>
                  <a:lnTo>
                    <a:pt x="2020" y="2594"/>
                  </a:lnTo>
                  <a:cubicBezTo>
                    <a:pt x="3072" y="3513"/>
                    <a:pt x="4192" y="4366"/>
                    <a:pt x="5293" y="5233"/>
                  </a:cubicBezTo>
                  <a:cubicBezTo>
                    <a:pt x="5317" y="5250"/>
                    <a:pt x="5341" y="5266"/>
                    <a:pt x="5365" y="5283"/>
                  </a:cubicBezTo>
                  <a:cubicBezTo>
                    <a:pt x="5370" y="5287"/>
                    <a:pt x="5373" y="5289"/>
                    <a:pt x="5378" y="5293"/>
                  </a:cubicBezTo>
                  <a:cubicBezTo>
                    <a:pt x="5421" y="5323"/>
                    <a:pt x="5464" y="5355"/>
                    <a:pt x="5505" y="5387"/>
                  </a:cubicBezTo>
                  <a:cubicBezTo>
                    <a:pt x="5506" y="5383"/>
                    <a:pt x="5506" y="5378"/>
                    <a:pt x="5507" y="5374"/>
                  </a:cubicBezTo>
                  <a:cubicBezTo>
                    <a:pt x="5514" y="5318"/>
                    <a:pt x="5522" y="5259"/>
                    <a:pt x="5530" y="5203"/>
                  </a:cubicBezTo>
                  <a:cubicBezTo>
                    <a:pt x="5530" y="5201"/>
                    <a:pt x="5530" y="5199"/>
                    <a:pt x="5530" y="5198"/>
                  </a:cubicBezTo>
                  <a:cubicBezTo>
                    <a:pt x="5531" y="5192"/>
                    <a:pt x="5532" y="5186"/>
                    <a:pt x="5532" y="5180"/>
                  </a:cubicBezTo>
                  <a:cubicBezTo>
                    <a:pt x="5546" y="5022"/>
                    <a:pt x="5557" y="4863"/>
                    <a:pt x="5567" y="4703"/>
                  </a:cubicBezTo>
                  <a:cubicBezTo>
                    <a:pt x="5720" y="3386"/>
                    <a:pt x="5816" y="2074"/>
                    <a:pt x="5975" y="755"/>
                  </a:cubicBezTo>
                  <a:cubicBezTo>
                    <a:pt x="5974" y="731"/>
                    <a:pt x="5981" y="700"/>
                    <a:pt x="5987" y="667"/>
                  </a:cubicBezTo>
                  <a:close/>
                  <a:moveTo>
                    <a:pt x="7240" y="13965"/>
                  </a:moveTo>
                  <a:cubicBezTo>
                    <a:pt x="7240" y="13965"/>
                    <a:pt x="7240" y="13966"/>
                    <a:pt x="7240" y="13966"/>
                  </a:cubicBezTo>
                  <a:lnTo>
                    <a:pt x="7240" y="13966"/>
                  </a:lnTo>
                  <a:cubicBezTo>
                    <a:pt x="7240" y="13965"/>
                    <a:pt x="7240" y="13965"/>
                    <a:pt x="7240" y="13965"/>
                  </a:cubicBezTo>
                  <a:close/>
                  <a:moveTo>
                    <a:pt x="5982" y="1"/>
                  </a:moveTo>
                  <a:cubicBezTo>
                    <a:pt x="5979" y="10"/>
                    <a:pt x="5977" y="19"/>
                    <a:pt x="5975" y="29"/>
                  </a:cubicBezTo>
                  <a:cubicBezTo>
                    <a:pt x="5976" y="25"/>
                    <a:pt x="5977" y="20"/>
                    <a:pt x="5978" y="17"/>
                  </a:cubicBezTo>
                  <a:lnTo>
                    <a:pt x="5978" y="17"/>
                  </a:lnTo>
                  <a:cubicBezTo>
                    <a:pt x="5959" y="105"/>
                    <a:pt x="5938" y="193"/>
                    <a:pt x="5918" y="281"/>
                  </a:cubicBezTo>
                  <a:cubicBezTo>
                    <a:pt x="5918" y="283"/>
                    <a:pt x="5917" y="284"/>
                    <a:pt x="5917" y="286"/>
                  </a:cubicBezTo>
                  <a:lnTo>
                    <a:pt x="5917" y="285"/>
                  </a:lnTo>
                  <a:cubicBezTo>
                    <a:pt x="5917" y="286"/>
                    <a:pt x="5917" y="288"/>
                    <a:pt x="5915" y="288"/>
                  </a:cubicBezTo>
                  <a:cubicBezTo>
                    <a:pt x="5915" y="292"/>
                    <a:pt x="5914" y="296"/>
                    <a:pt x="5913" y="298"/>
                  </a:cubicBezTo>
                  <a:cubicBezTo>
                    <a:pt x="5913" y="298"/>
                    <a:pt x="5913" y="298"/>
                    <a:pt x="5913" y="299"/>
                  </a:cubicBezTo>
                  <a:cubicBezTo>
                    <a:pt x="5914" y="298"/>
                    <a:pt x="5914" y="297"/>
                    <a:pt x="5914" y="297"/>
                  </a:cubicBezTo>
                  <a:lnTo>
                    <a:pt x="5914" y="297"/>
                  </a:lnTo>
                  <a:cubicBezTo>
                    <a:pt x="5914" y="298"/>
                    <a:pt x="5913" y="300"/>
                    <a:pt x="5913" y="302"/>
                  </a:cubicBezTo>
                  <a:cubicBezTo>
                    <a:pt x="5912" y="309"/>
                    <a:pt x="5910" y="316"/>
                    <a:pt x="5909" y="323"/>
                  </a:cubicBezTo>
                  <a:cubicBezTo>
                    <a:pt x="5907" y="326"/>
                    <a:pt x="5907" y="329"/>
                    <a:pt x="5906" y="332"/>
                  </a:cubicBezTo>
                  <a:lnTo>
                    <a:pt x="5902" y="354"/>
                  </a:lnTo>
                  <a:cubicBezTo>
                    <a:pt x="5895" y="389"/>
                    <a:pt x="5887" y="425"/>
                    <a:pt x="5880" y="459"/>
                  </a:cubicBezTo>
                  <a:lnTo>
                    <a:pt x="5880" y="458"/>
                  </a:lnTo>
                  <a:cubicBezTo>
                    <a:pt x="5861" y="563"/>
                    <a:pt x="5835" y="666"/>
                    <a:pt x="5811" y="769"/>
                  </a:cubicBezTo>
                  <a:lnTo>
                    <a:pt x="5811" y="769"/>
                  </a:lnTo>
                  <a:cubicBezTo>
                    <a:pt x="5811" y="769"/>
                    <a:pt x="5811" y="768"/>
                    <a:pt x="5811" y="768"/>
                  </a:cubicBezTo>
                  <a:lnTo>
                    <a:pt x="5811" y="768"/>
                  </a:lnTo>
                  <a:cubicBezTo>
                    <a:pt x="5795" y="842"/>
                    <a:pt x="5782" y="918"/>
                    <a:pt x="5766" y="992"/>
                  </a:cubicBezTo>
                  <a:cubicBezTo>
                    <a:pt x="5760" y="1022"/>
                    <a:pt x="5753" y="1050"/>
                    <a:pt x="5747" y="1079"/>
                  </a:cubicBezTo>
                  <a:cubicBezTo>
                    <a:pt x="5739" y="1153"/>
                    <a:pt x="5731" y="1226"/>
                    <a:pt x="5724" y="1301"/>
                  </a:cubicBezTo>
                  <a:cubicBezTo>
                    <a:pt x="5606" y="2542"/>
                    <a:pt x="5465" y="3796"/>
                    <a:pt x="5357" y="5044"/>
                  </a:cubicBezTo>
                  <a:cubicBezTo>
                    <a:pt x="4248" y="4191"/>
                    <a:pt x="3150" y="3317"/>
                    <a:pt x="2086" y="2414"/>
                  </a:cubicBezTo>
                  <a:cubicBezTo>
                    <a:pt x="2056" y="2394"/>
                    <a:pt x="2029" y="2373"/>
                    <a:pt x="2000" y="2353"/>
                  </a:cubicBezTo>
                  <a:cubicBezTo>
                    <a:pt x="1959" y="2322"/>
                    <a:pt x="1920" y="2292"/>
                    <a:pt x="1880" y="2261"/>
                  </a:cubicBezTo>
                  <a:cubicBezTo>
                    <a:pt x="1814" y="2210"/>
                    <a:pt x="1746" y="2158"/>
                    <a:pt x="1679" y="2108"/>
                  </a:cubicBezTo>
                  <a:lnTo>
                    <a:pt x="1679" y="2108"/>
                  </a:lnTo>
                  <a:cubicBezTo>
                    <a:pt x="1682" y="2111"/>
                    <a:pt x="1686" y="2113"/>
                    <a:pt x="1688" y="2116"/>
                  </a:cubicBezTo>
                  <a:cubicBezTo>
                    <a:pt x="1625" y="2069"/>
                    <a:pt x="1563" y="2023"/>
                    <a:pt x="1499" y="1978"/>
                  </a:cubicBezTo>
                  <a:lnTo>
                    <a:pt x="1499" y="1978"/>
                  </a:lnTo>
                  <a:cubicBezTo>
                    <a:pt x="1502" y="1984"/>
                    <a:pt x="1505" y="1990"/>
                    <a:pt x="1509" y="1996"/>
                  </a:cubicBezTo>
                  <a:lnTo>
                    <a:pt x="1509" y="1996"/>
                  </a:lnTo>
                  <a:cubicBezTo>
                    <a:pt x="1527" y="2029"/>
                    <a:pt x="1544" y="2062"/>
                    <a:pt x="1561" y="2095"/>
                  </a:cubicBezTo>
                  <a:lnTo>
                    <a:pt x="1561" y="2095"/>
                  </a:lnTo>
                  <a:cubicBezTo>
                    <a:pt x="1560" y="2094"/>
                    <a:pt x="1560" y="2093"/>
                    <a:pt x="1560" y="2092"/>
                  </a:cubicBezTo>
                  <a:lnTo>
                    <a:pt x="1560" y="2092"/>
                  </a:lnTo>
                  <a:cubicBezTo>
                    <a:pt x="1597" y="2162"/>
                    <a:pt x="1634" y="2233"/>
                    <a:pt x="1670" y="2302"/>
                  </a:cubicBezTo>
                  <a:cubicBezTo>
                    <a:pt x="1671" y="2305"/>
                    <a:pt x="1672" y="2307"/>
                    <a:pt x="1673" y="2309"/>
                  </a:cubicBezTo>
                  <a:cubicBezTo>
                    <a:pt x="1677" y="2316"/>
                    <a:pt x="1680" y="2323"/>
                    <a:pt x="1683" y="2330"/>
                  </a:cubicBezTo>
                  <a:cubicBezTo>
                    <a:pt x="1687" y="2336"/>
                    <a:pt x="1689" y="2341"/>
                    <a:pt x="1691" y="2347"/>
                  </a:cubicBezTo>
                  <a:cubicBezTo>
                    <a:pt x="1693" y="2349"/>
                    <a:pt x="1694" y="2350"/>
                    <a:pt x="1694" y="2353"/>
                  </a:cubicBezTo>
                  <a:cubicBezTo>
                    <a:pt x="1694" y="2352"/>
                    <a:pt x="1694" y="2352"/>
                    <a:pt x="1694" y="2352"/>
                  </a:cubicBezTo>
                  <a:cubicBezTo>
                    <a:pt x="1693" y="2348"/>
                    <a:pt x="1691" y="2346"/>
                    <a:pt x="1690" y="2342"/>
                  </a:cubicBezTo>
                  <a:lnTo>
                    <a:pt x="1690" y="2342"/>
                  </a:lnTo>
                  <a:cubicBezTo>
                    <a:pt x="1699" y="2362"/>
                    <a:pt x="1709" y="2381"/>
                    <a:pt x="1718" y="2402"/>
                  </a:cubicBezTo>
                  <a:cubicBezTo>
                    <a:pt x="1726" y="2417"/>
                    <a:pt x="1733" y="2432"/>
                    <a:pt x="1739" y="2446"/>
                  </a:cubicBezTo>
                  <a:cubicBezTo>
                    <a:pt x="1778" y="2518"/>
                    <a:pt x="1816" y="2592"/>
                    <a:pt x="1851" y="2665"/>
                  </a:cubicBezTo>
                  <a:cubicBezTo>
                    <a:pt x="1850" y="2661"/>
                    <a:pt x="1848" y="2658"/>
                    <a:pt x="1847" y="2653"/>
                  </a:cubicBezTo>
                  <a:lnTo>
                    <a:pt x="1847" y="2653"/>
                  </a:lnTo>
                  <a:cubicBezTo>
                    <a:pt x="1871" y="2703"/>
                    <a:pt x="1894" y="2751"/>
                    <a:pt x="1914" y="2800"/>
                  </a:cubicBezTo>
                  <a:cubicBezTo>
                    <a:pt x="2063" y="3081"/>
                    <a:pt x="2208" y="3365"/>
                    <a:pt x="2368" y="3639"/>
                  </a:cubicBezTo>
                  <a:cubicBezTo>
                    <a:pt x="2891" y="4531"/>
                    <a:pt x="3436" y="5406"/>
                    <a:pt x="3998" y="6271"/>
                  </a:cubicBezTo>
                  <a:cubicBezTo>
                    <a:pt x="3570" y="6363"/>
                    <a:pt x="3149" y="6471"/>
                    <a:pt x="2717" y="6565"/>
                  </a:cubicBezTo>
                  <a:cubicBezTo>
                    <a:pt x="1927" y="6757"/>
                    <a:pt x="1133" y="6945"/>
                    <a:pt x="348" y="7153"/>
                  </a:cubicBezTo>
                  <a:cubicBezTo>
                    <a:pt x="341" y="7154"/>
                    <a:pt x="336" y="7159"/>
                    <a:pt x="332" y="7162"/>
                  </a:cubicBezTo>
                  <a:cubicBezTo>
                    <a:pt x="327" y="7161"/>
                    <a:pt x="324" y="7160"/>
                    <a:pt x="320" y="7159"/>
                  </a:cubicBezTo>
                  <a:cubicBezTo>
                    <a:pt x="318" y="7160"/>
                    <a:pt x="316" y="7161"/>
                    <a:pt x="314" y="7161"/>
                  </a:cubicBezTo>
                  <a:cubicBezTo>
                    <a:pt x="259" y="7179"/>
                    <a:pt x="204" y="7198"/>
                    <a:pt x="149" y="7217"/>
                  </a:cubicBezTo>
                  <a:cubicBezTo>
                    <a:pt x="100" y="7235"/>
                    <a:pt x="51" y="7252"/>
                    <a:pt x="0" y="7270"/>
                  </a:cubicBezTo>
                  <a:cubicBezTo>
                    <a:pt x="697" y="7446"/>
                    <a:pt x="1383" y="7649"/>
                    <a:pt x="2093" y="7773"/>
                  </a:cubicBezTo>
                  <a:cubicBezTo>
                    <a:pt x="2469" y="7848"/>
                    <a:pt x="2827" y="7993"/>
                    <a:pt x="3198" y="8096"/>
                  </a:cubicBezTo>
                  <a:cubicBezTo>
                    <a:pt x="3436" y="8163"/>
                    <a:pt x="3679" y="8207"/>
                    <a:pt x="3920" y="8260"/>
                  </a:cubicBezTo>
                  <a:cubicBezTo>
                    <a:pt x="3809" y="8438"/>
                    <a:pt x="3695" y="8615"/>
                    <a:pt x="3585" y="8795"/>
                  </a:cubicBezTo>
                  <a:cubicBezTo>
                    <a:pt x="3013" y="9653"/>
                    <a:pt x="2460" y="10537"/>
                    <a:pt x="1853" y="11375"/>
                  </a:cubicBezTo>
                  <a:cubicBezTo>
                    <a:pt x="1835" y="11404"/>
                    <a:pt x="1818" y="11433"/>
                    <a:pt x="1801" y="11462"/>
                  </a:cubicBezTo>
                  <a:cubicBezTo>
                    <a:pt x="1800" y="11464"/>
                    <a:pt x="1800" y="11464"/>
                    <a:pt x="1798" y="11466"/>
                  </a:cubicBezTo>
                  <a:cubicBezTo>
                    <a:pt x="1797" y="11468"/>
                    <a:pt x="1794" y="11472"/>
                    <a:pt x="1793" y="11474"/>
                  </a:cubicBezTo>
                  <a:cubicBezTo>
                    <a:pt x="1792" y="11475"/>
                    <a:pt x="1791" y="11478"/>
                    <a:pt x="1790" y="11480"/>
                  </a:cubicBezTo>
                  <a:cubicBezTo>
                    <a:pt x="1789" y="11482"/>
                    <a:pt x="1789" y="11482"/>
                    <a:pt x="1787" y="11484"/>
                  </a:cubicBezTo>
                  <a:lnTo>
                    <a:pt x="1786" y="11484"/>
                  </a:lnTo>
                  <a:cubicBezTo>
                    <a:pt x="1786" y="11486"/>
                    <a:pt x="1786" y="11486"/>
                    <a:pt x="1786" y="11486"/>
                  </a:cubicBezTo>
                  <a:cubicBezTo>
                    <a:pt x="1785" y="11487"/>
                    <a:pt x="1785" y="11488"/>
                    <a:pt x="1784" y="11489"/>
                  </a:cubicBezTo>
                  <a:cubicBezTo>
                    <a:pt x="1785" y="11488"/>
                    <a:pt x="1785" y="11488"/>
                    <a:pt x="1785" y="11488"/>
                  </a:cubicBezTo>
                  <a:lnTo>
                    <a:pt x="1785" y="11488"/>
                  </a:lnTo>
                  <a:cubicBezTo>
                    <a:pt x="1762" y="11527"/>
                    <a:pt x="1737" y="11567"/>
                    <a:pt x="1711" y="11606"/>
                  </a:cubicBezTo>
                  <a:cubicBezTo>
                    <a:pt x="1703" y="11618"/>
                    <a:pt x="1695" y="11631"/>
                    <a:pt x="1687" y="11643"/>
                  </a:cubicBezTo>
                  <a:cubicBezTo>
                    <a:pt x="1654" y="11695"/>
                    <a:pt x="1621" y="11745"/>
                    <a:pt x="1587" y="11798"/>
                  </a:cubicBezTo>
                  <a:lnTo>
                    <a:pt x="1587" y="11797"/>
                  </a:lnTo>
                  <a:cubicBezTo>
                    <a:pt x="1563" y="11834"/>
                    <a:pt x="1542" y="11872"/>
                    <a:pt x="1516" y="11909"/>
                  </a:cubicBezTo>
                  <a:cubicBezTo>
                    <a:pt x="1503" y="11929"/>
                    <a:pt x="1489" y="11951"/>
                    <a:pt x="1474" y="11973"/>
                  </a:cubicBezTo>
                  <a:cubicBezTo>
                    <a:pt x="1989" y="11695"/>
                    <a:pt x="2491" y="11395"/>
                    <a:pt x="2993" y="11096"/>
                  </a:cubicBezTo>
                  <a:cubicBezTo>
                    <a:pt x="3865" y="10618"/>
                    <a:pt x="4779" y="10220"/>
                    <a:pt x="5690" y="9823"/>
                  </a:cubicBezTo>
                  <a:cubicBezTo>
                    <a:pt x="5775" y="10100"/>
                    <a:pt x="5851" y="10379"/>
                    <a:pt x="5937" y="10661"/>
                  </a:cubicBezTo>
                  <a:cubicBezTo>
                    <a:pt x="6205" y="11396"/>
                    <a:pt x="6454" y="12137"/>
                    <a:pt x="6723" y="12871"/>
                  </a:cubicBezTo>
                  <a:cubicBezTo>
                    <a:pt x="6838" y="13141"/>
                    <a:pt x="6972" y="13403"/>
                    <a:pt x="7082" y="13675"/>
                  </a:cubicBezTo>
                  <a:cubicBezTo>
                    <a:pt x="7087" y="13685"/>
                    <a:pt x="7093" y="13695"/>
                    <a:pt x="7099" y="13705"/>
                  </a:cubicBezTo>
                  <a:cubicBezTo>
                    <a:pt x="7149" y="13790"/>
                    <a:pt x="7194" y="13877"/>
                    <a:pt x="7240" y="13965"/>
                  </a:cubicBezTo>
                  <a:lnTo>
                    <a:pt x="7240" y="13965"/>
                  </a:lnTo>
                  <a:cubicBezTo>
                    <a:pt x="7240" y="13965"/>
                    <a:pt x="7240" y="13965"/>
                    <a:pt x="7240" y="13965"/>
                  </a:cubicBezTo>
                  <a:lnTo>
                    <a:pt x="7240" y="13965"/>
                  </a:lnTo>
                  <a:cubicBezTo>
                    <a:pt x="7240" y="13965"/>
                    <a:pt x="7240" y="13965"/>
                    <a:pt x="7240" y="13966"/>
                  </a:cubicBezTo>
                  <a:lnTo>
                    <a:pt x="7240" y="13966"/>
                  </a:lnTo>
                  <a:cubicBezTo>
                    <a:pt x="7240" y="13966"/>
                    <a:pt x="7240" y="13966"/>
                    <a:pt x="7240" y="13966"/>
                  </a:cubicBezTo>
                  <a:lnTo>
                    <a:pt x="7240" y="13966"/>
                  </a:lnTo>
                  <a:cubicBezTo>
                    <a:pt x="7240" y="13966"/>
                    <a:pt x="7240" y="13967"/>
                    <a:pt x="7241" y="13967"/>
                  </a:cubicBezTo>
                  <a:cubicBezTo>
                    <a:pt x="7241" y="13967"/>
                    <a:pt x="7241" y="13967"/>
                    <a:pt x="7241" y="13967"/>
                  </a:cubicBezTo>
                  <a:lnTo>
                    <a:pt x="7241" y="13967"/>
                  </a:lnTo>
                  <a:cubicBezTo>
                    <a:pt x="7242" y="13969"/>
                    <a:pt x="7243" y="13971"/>
                    <a:pt x="7244" y="13973"/>
                  </a:cubicBezTo>
                  <a:cubicBezTo>
                    <a:pt x="7285" y="14052"/>
                    <a:pt x="7329" y="14130"/>
                    <a:pt x="7365" y="14211"/>
                  </a:cubicBezTo>
                  <a:cubicBezTo>
                    <a:pt x="7366" y="14191"/>
                    <a:pt x="7368" y="14170"/>
                    <a:pt x="7368" y="14150"/>
                  </a:cubicBezTo>
                  <a:cubicBezTo>
                    <a:pt x="7368" y="14148"/>
                    <a:pt x="7368" y="14145"/>
                    <a:pt x="7368" y="14143"/>
                  </a:cubicBezTo>
                  <a:cubicBezTo>
                    <a:pt x="7368" y="14136"/>
                    <a:pt x="7368" y="14129"/>
                    <a:pt x="7368" y="14122"/>
                  </a:cubicBezTo>
                  <a:cubicBezTo>
                    <a:pt x="7369" y="13999"/>
                    <a:pt x="7368" y="13875"/>
                    <a:pt x="7363" y="13752"/>
                  </a:cubicBezTo>
                  <a:cubicBezTo>
                    <a:pt x="7356" y="13611"/>
                    <a:pt x="7362" y="13472"/>
                    <a:pt x="7368" y="13331"/>
                  </a:cubicBezTo>
                  <a:cubicBezTo>
                    <a:pt x="7368" y="13336"/>
                    <a:pt x="7368" y="13339"/>
                    <a:pt x="7368" y="13344"/>
                  </a:cubicBezTo>
                  <a:cubicBezTo>
                    <a:pt x="7369" y="13292"/>
                    <a:pt x="7369" y="13241"/>
                    <a:pt x="7370" y="13189"/>
                  </a:cubicBezTo>
                  <a:cubicBezTo>
                    <a:pt x="7345" y="12622"/>
                    <a:pt x="7357" y="12053"/>
                    <a:pt x="7393" y="11483"/>
                  </a:cubicBezTo>
                  <a:cubicBezTo>
                    <a:pt x="7387" y="10684"/>
                    <a:pt x="7357" y="9886"/>
                    <a:pt x="7369" y="9088"/>
                  </a:cubicBezTo>
                  <a:lnTo>
                    <a:pt x="7369" y="9088"/>
                  </a:lnTo>
                  <a:cubicBezTo>
                    <a:pt x="7537" y="9251"/>
                    <a:pt x="7704" y="9419"/>
                    <a:pt x="7874" y="9582"/>
                  </a:cubicBezTo>
                  <a:cubicBezTo>
                    <a:pt x="8495" y="10166"/>
                    <a:pt x="9090" y="10773"/>
                    <a:pt x="9728" y="11340"/>
                  </a:cubicBezTo>
                  <a:cubicBezTo>
                    <a:pt x="9884" y="11472"/>
                    <a:pt x="10033" y="11625"/>
                    <a:pt x="10184" y="11776"/>
                  </a:cubicBezTo>
                  <a:cubicBezTo>
                    <a:pt x="10225" y="11809"/>
                    <a:pt x="10266" y="11842"/>
                    <a:pt x="10307" y="11876"/>
                  </a:cubicBezTo>
                  <a:cubicBezTo>
                    <a:pt x="10355" y="11916"/>
                    <a:pt x="10402" y="11957"/>
                    <a:pt x="10450" y="11996"/>
                  </a:cubicBezTo>
                  <a:cubicBezTo>
                    <a:pt x="10498" y="12034"/>
                    <a:pt x="10548" y="12076"/>
                    <a:pt x="10596" y="12116"/>
                  </a:cubicBezTo>
                  <a:cubicBezTo>
                    <a:pt x="10597" y="12116"/>
                    <a:pt x="10597" y="12116"/>
                    <a:pt x="10597" y="12117"/>
                  </a:cubicBezTo>
                  <a:cubicBezTo>
                    <a:pt x="10598" y="12118"/>
                    <a:pt x="10600" y="12119"/>
                    <a:pt x="10602" y="12120"/>
                  </a:cubicBezTo>
                  <a:cubicBezTo>
                    <a:pt x="10606" y="12124"/>
                    <a:pt x="10609" y="12126"/>
                    <a:pt x="10612" y="12128"/>
                  </a:cubicBezTo>
                  <a:cubicBezTo>
                    <a:pt x="10613" y="12128"/>
                    <a:pt x="10613" y="12128"/>
                    <a:pt x="10614" y="12129"/>
                  </a:cubicBezTo>
                  <a:cubicBezTo>
                    <a:pt x="10615" y="12131"/>
                    <a:pt x="10616" y="12131"/>
                    <a:pt x="10616" y="12132"/>
                  </a:cubicBezTo>
                  <a:cubicBezTo>
                    <a:pt x="10688" y="12188"/>
                    <a:pt x="10758" y="12244"/>
                    <a:pt x="10829" y="12297"/>
                  </a:cubicBezTo>
                  <a:cubicBezTo>
                    <a:pt x="10829" y="12297"/>
                    <a:pt x="10829" y="12296"/>
                    <a:pt x="10830" y="12296"/>
                  </a:cubicBezTo>
                  <a:cubicBezTo>
                    <a:pt x="10856" y="12317"/>
                    <a:pt x="10883" y="12338"/>
                    <a:pt x="10909" y="12358"/>
                  </a:cubicBezTo>
                  <a:lnTo>
                    <a:pt x="10909" y="12358"/>
                  </a:lnTo>
                  <a:cubicBezTo>
                    <a:pt x="10909" y="12358"/>
                    <a:pt x="10909" y="12358"/>
                    <a:pt x="10909" y="12358"/>
                  </a:cubicBezTo>
                  <a:lnTo>
                    <a:pt x="10909" y="12358"/>
                  </a:lnTo>
                  <a:cubicBezTo>
                    <a:pt x="10909" y="12358"/>
                    <a:pt x="10909" y="12358"/>
                    <a:pt x="10910" y="12359"/>
                  </a:cubicBezTo>
                  <a:lnTo>
                    <a:pt x="10910" y="12359"/>
                  </a:lnTo>
                  <a:cubicBezTo>
                    <a:pt x="10912" y="12360"/>
                    <a:pt x="10913" y="12361"/>
                    <a:pt x="10915" y="12363"/>
                  </a:cubicBezTo>
                  <a:lnTo>
                    <a:pt x="10915" y="12363"/>
                  </a:lnTo>
                  <a:cubicBezTo>
                    <a:pt x="10915" y="12363"/>
                    <a:pt x="10915" y="12363"/>
                    <a:pt x="10915" y="12363"/>
                  </a:cubicBezTo>
                  <a:lnTo>
                    <a:pt x="10915" y="12363"/>
                  </a:lnTo>
                  <a:cubicBezTo>
                    <a:pt x="10915" y="12363"/>
                    <a:pt x="10916" y="12363"/>
                    <a:pt x="10916" y="12363"/>
                  </a:cubicBezTo>
                  <a:lnTo>
                    <a:pt x="10916" y="12363"/>
                  </a:lnTo>
                  <a:cubicBezTo>
                    <a:pt x="10916" y="12363"/>
                    <a:pt x="10915" y="12363"/>
                    <a:pt x="10915" y="12363"/>
                  </a:cubicBezTo>
                  <a:lnTo>
                    <a:pt x="10915" y="12363"/>
                  </a:lnTo>
                  <a:cubicBezTo>
                    <a:pt x="10916" y="12363"/>
                    <a:pt x="10917" y="12363"/>
                    <a:pt x="10917" y="12364"/>
                  </a:cubicBezTo>
                  <a:cubicBezTo>
                    <a:pt x="10919" y="12365"/>
                    <a:pt x="10922" y="12366"/>
                    <a:pt x="10923" y="12367"/>
                  </a:cubicBezTo>
                  <a:cubicBezTo>
                    <a:pt x="10924" y="12368"/>
                    <a:pt x="10925" y="12370"/>
                    <a:pt x="10925" y="12370"/>
                  </a:cubicBezTo>
                  <a:cubicBezTo>
                    <a:pt x="10963" y="12398"/>
                    <a:pt x="11002" y="12427"/>
                    <a:pt x="11040" y="12455"/>
                  </a:cubicBezTo>
                  <a:cubicBezTo>
                    <a:pt x="11038" y="12452"/>
                    <a:pt x="11035" y="12448"/>
                    <a:pt x="11032" y="12444"/>
                  </a:cubicBezTo>
                  <a:cubicBezTo>
                    <a:pt x="11024" y="12435"/>
                    <a:pt x="11021" y="12422"/>
                    <a:pt x="11016" y="12411"/>
                  </a:cubicBezTo>
                  <a:cubicBezTo>
                    <a:pt x="11007" y="12392"/>
                    <a:pt x="11000" y="12373"/>
                    <a:pt x="10991" y="12355"/>
                  </a:cubicBezTo>
                  <a:cubicBezTo>
                    <a:pt x="10991" y="12352"/>
                    <a:pt x="10990" y="12351"/>
                    <a:pt x="10990" y="12349"/>
                  </a:cubicBezTo>
                  <a:cubicBezTo>
                    <a:pt x="10975" y="12323"/>
                    <a:pt x="10962" y="12294"/>
                    <a:pt x="10950" y="12265"/>
                  </a:cubicBezTo>
                  <a:cubicBezTo>
                    <a:pt x="10936" y="12228"/>
                    <a:pt x="10924" y="12190"/>
                    <a:pt x="10910" y="12153"/>
                  </a:cubicBezTo>
                  <a:cubicBezTo>
                    <a:pt x="10909" y="12152"/>
                    <a:pt x="10908" y="12150"/>
                    <a:pt x="10908" y="12149"/>
                  </a:cubicBezTo>
                  <a:cubicBezTo>
                    <a:pt x="10908" y="12148"/>
                    <a:pt x="10908" y="12148"/>
                    <a:pt x="10908" y="12148"/>
                  </a:cubicBezTo>
                  <a:cubicBezTo>
                    <a:pt x="10899" y="12124"/>
                    <a:pt x="10889" y="12101"/>
                    <a:pt x="10880" y="12077"/>
                  </a:cubicBezTo>
                  <a:cubicBezTo>
                    <a:pt x="10880" y="12077"/>
                    <a:pt x="10879" y="12077"/>
                    <a:pt x="10878" y="12076"/>
                  </a:cubicBezTo>
                  <a:cubicBezTo>
                    <a:pt x="10877" y="12072"/>
                    <a:pt x="10877" y="12069"/>
                    <a:pt x="10876" y="12064"/>
                  </a:cubicBezTo>
                  <a:cubicBezTo>
                    <a:pt x="10865" y="12036"/>
                    <a:pt x="10855" y="12007"/>
                    <a:pt x="10844" y="11980"/>
                  </a:cubicBezTo>
                  <a:lnTo>
                    <a:pt x="10844" y="11980"/>
                  </a:lnTo>
                  <a:cubicBezTo>
                    <a:pt x="10846" y="11983"/>
                    <a:pt x="10847" y="11988"/>
                    <a:pt x="10849" y="11991"/>
                  </a:cubicBezTo>
                  <a:cubicBezTo>
                    <a:pt x="10829" y="11942"/>
                    <a:pt x="10808" y="11894"/>
                    <a:pt x="10788" y="11845"/>
                  </a:cubicBezTo>
                  <a:cubicBezTo>
                    <a:pt x="10759" y="11784"/>
                    <a:pt x="10731" y="11723"/>
                    <a:pt x="10703" y="11663"/>
                  </a:cubicBezTo>
                  <a:cubicBezTo>
                    <a:pt x="10673" y="11597"/>
                    <a:pt x="10646" y="11530"/>
                    <a:pt x="10617" y="11462"/>
                  </a:cubicBezTo>
                  <a:cubicBezTo>
                    <a:pt x="10616" y="11460"/>
                    <a:pt x="10615" y="11458"/>
                    <a:pt x="10614" y="11456"/>
                  </a:cubicBezTo>
                  <a:cubicBezTo>
                    <a:pt x="10586" y="11394"/>
                    <a:pt x="10559" y="11332"/>
                    <a:pt x="10532" y="11271"/>
                  </a:cubicBezTo>
                  <a:cubicBezTo>
                    <a:pt x="10310" y="10836"/>
                    <a:pt x="10066" y="10405"/>
                    <a:pt x="10043" y="10291"/>
                  </a:cubicBezTo>
                  <a:cubicBezTo>
                    <a:pt x="9659" y="9479"/>
                    <a:pt x="9341" y="8638"/>
                    <a:pt x="8958" y="7828"/>
                  </a:cubicBezTo>
                  <a:cubicBezTo>
                    <a:pt x="9380" y="7693"/>
                    <a:pt x="9805" y="7571"/>
                    <a:pt x="10237" y="7469"/>
                  </a:cubicBezTo>
                  <a:cubicBezTo>
                    <a:pt x="10908" y="7307"/>
                    <a:pt x="11555" y="7065"/>
                    <a:pt x="12238" y="6944"/>
                  </a:cubicBezTo>
                  <a:cubicBezTo>
                    <a:pt x="12498" y="6873"/>
                    <a:pt x="12753" y="6782"/>
                    <a:pt x="13011" y="6702"/>
                  </a:cubicBezTo>
                  <a:cubicBezTo>
                    <a:pt x="13064" y="6682"/>
                    <a:pt x="13118" y="6660"/>
                    <a:pt x="13171" y="6638"/>
                  </a:cubicBezTo>
                  <a:cubicBezTo>
                    <a:pt x="13240" y="6610"/>
                    <a:pt x="13311" y="6581"/>
                    <a:pt x="13381" y="6554"/>
                  </a:cubicBezTo>
                  <a:cubicBezTo>
                    <a:pt x="13382" y="6553"/>
                    <a:pt x="13385" y="6553"/>
                    <a:pt x="13386" y="6553"/>
                  </a:cubicBezTo>
                  <a:cubicBezTo>
                    <a:pt x="13386" y="6553"/>
                    <a:pt x="13386" y="6552"/>
                    <a:pt x="13387" y="6552"/>
                  </a:cubicBezTo>
                  <a:lnTo>
                    <a:pt x="13389" y="6552"/>
                  </a:lnTo>
                  <a:cubicBezTo>
                    <a:pt x="13389" y="6550"/>
                    <a:pt x="13390" y="6550"/>
                    <a:pt x="13390" y="6550"/>
                  </a:cubicBezTo>
                  <a:cubicBezTo>
                    <a:pt x="13391" y="6550"/>
                    <a:pt x="13391" y="6549"/>
                    <a:pt x="13391" y="6549"/>
                  </a:cubicBezTo>
                  <a:lnTo>
                    <a:pt x="13393" y="6549"/>
                  </a:lnTo>
                  <a:cubicBezTo>
                    <a:pt x="13394" y="6549"/>
                    <a:pt x="13395" y="6549"/>
                    <a:pt x="13396" y="6548"/>
                  </a:cubicBezTo>
                  <a:cubicBezTo>
                    <a:pt x="13469" y="6518"/>
                    <a:pt x="13541" y="6490"/>
                    <a:pt x="13616" y="6462"/>
                  </a:cubicBezTo>
                  <a:cubicBezTo>
                    <a:pt x="13654" y="6449"/>
                    <a:pt x="13694" y="6435"/>
                    <a:pt x="13733" y="6421"/>
                  </a:cubicBezTo>
                  <a:cubicBezTo>
                    <a:pt x="13732" y="6421"/>
                    <a:pt x="13732" y="6420"/>
                    <a:pt x="13732" y="6420"/>
                  </a:cubicBezTo>
                  <a:cubicBezTo>
                    <a:pt x="13709" y="6417"/>
                    <a:pt x="13688" y="6414"/>
                    <a:pt x="13666" y="6412"/>
                  </a:cubicBezTo>
                  <a:cubicBezTo>
                    <a:pt x="13608" y="6405"/>
                    <a:pt x="13551" y="6401"/>
                    <a:pt x="13495" y="6390"/>
                  </a:cubicBezTo>
                  <a:cubicBezTo>
                    <a:pt x="13426" y="6378"/>
                    <a:pt x="13357" y="6366"/>
                    <a:pt x="13287" y="6357"/>
                  </a:cubicBezTo>
                  <a:cubicBezTo>
                    <a:pt x="13292" y="6357"/>
                    <a:pt x="13295" y="6358"/>
                    <a:pt x="13300" y="6358"/>
                  </a:cubicBezTo>
                  <a:cubicBezTo>
                    <a:pt x="13240" y="6350"/>
                    <a:pt x="13181" y="6342"/>
                    <a:pt x="13122" y="6333"/>
                  </a:cubicBezTo>
                  <a:cubicBezTo>
                    <a:pt x="13071" y="6325"/>
                    <a:pt x="13021" y="6316"/>
                    <a:pt x="12971" y="6308"/>
                  </a:cubicBezTo>
                  <a:cubicBezTo>
                    <a:pt x="12957" y="6307"/>
                    <a:pt x="12943" y="6306"/>
                    <a:pt x="12929" y="6305"/>
                  </a:cubicBezTo>
                  <a:cubicBezTo>
                    <a:pt x="11554" y="6214"/>
                    <a:pt x="10175" y="6208"/>
                    <a:pt x="8799" y="6143"/>
                  </a:cubicBezTo>
                  <a:cubicBezTo>
                    <a:pt x="8845" y="5944"/>
                    <a:pt x="8880" y="5763"/>
                    <a:pt x="8916" y="5689"/>
                  </a:cubicBezTo>
                  <a:cubicBezTo>
                    <a:pt x="9149" y="4988"/>
                    <a:pt x="9476" y="4313"/>
                    <a:pt x="9747" y="3624"/>
                  </a:cubicBezTo>
                  <a:cubicBezTo>
                    <a:pt x="9944" y="3171"/>
                    <a:pt x="10157" y="2724"/>
                    <a:pt x="10369" y="2277"/>
                  </a:cubicBezTo>
                  <a:cubicBezTo>
                    <a:pt x="10383" y="2241"/>
                    <a:pt x="10398" y="2205"/>
                    <a:pt x="10409" y="2167"/>
                  </a:cubicBezTo>
                  <a:cubicBezTo>
                    <a:pt x="10424" y="2124"/>
                    <a:pt x="10438" y="2078"/>
                    <a:pt x="10453" y="2034"/>
                  </a:cubicBezTo>
                  <a:cubicBezTo>
                    <a:pt x="10479" y="1955"/>
                    <a:pt x="10509" y="1877"/>
                    <a:pt x="10534" y="1798"/>
                  </a:cubicBezTo>
                  <a:lnTo>
                    <a:pt x="10534" y="1798"/>
                  </a:lnTo>
                  <a:cubicBezTo>
                    <a:pt x="10533" y="1802"/>
                    <a:pt x="10532" y="1805"/>
                    <a:pt x="10530" y="1808"/>
                  </a:cubicBezTo>
                  <a:cubicBezTo>
                    <a:pt x="10553" y="1735"/>
                    <a:pt x="10581" y="1664"/>
                    <a:pt x="10606" y="1591"/>
                  </a:cubicBezTo>
                  <a:cubicBezTo>
                    <a:pt x="10617" y="1557"/>
                    <a:pt x="10625" y="1521"/>
                    <a:pt x="10633" y="1486"/>
                  </a:cubicBezTo>
                  <a:cubicBezTo>
                    <a:pt x="10644" y="1444"/>
                    <a:pt x="10655" y="1402"/>
                    <a:pt x="10667" y="1361"/>
                  </a:cubicBezTo>
                  <a:lnTo>
                    <a:pt x="10665" y="1361"/>
                  </a:lnTo>
                  <a:cubicBezTo>
                    <a:pt x="10665" y="1361"/>
                    <a:pt x="10667" y="1360"/>
                    <a:pt x="10667" y="1359"/>
                  </a:cubicBezTo>
                  <a:cubicBezTo>
                    <a:pt x="10667" y="1359"/>
                    <a:pt x="10667" y="1358"/>
                    <a:pt x="10668" y="1357"/>
                  </a:cubicBezTo>
                  <a:cubicBezTo>
                    <a:pt x="10668" y="1354"/>
                    <a:pt x="10668" y="1352"/>
                    <a:pt x="10669" y="1350"/>
                  </a:cubicBezTo>
                  <a:cubicBezTo>
                    <a:pt x="10670" y="1346"/>
                    <a:pt x="10671" y="1342"/>
                    <a:pt x="10672" y="1337"/>
                  </a:cubicBezTo>
                  <a:cubicBezTo>
                    <a:pt x="10672" y="1337"/>
                    <a:pt x="10673" y="1337"/>
                    <a:pt x="10672" y="1336"/>
                  </a:cubicBezTo>
                  <a:cubicBezTo>
                    <a:pt x="10673" y="1333"/>
                    <a:pt x="10673" y="1330"/>
                    <a:pt x="10676" y="1328"/>
                  </a:cubicBezTo>
                  <a:lnTo>
                    <a:pt x="10676" y="1327"/>
                  </a:lnTo>
                  <a:cubicBezTo>
                    <a:pt x="10683" y="1300"/>
                    <a:pt x="10691" y="1272"/>
                    <a:pt x="10697" y="1243"/>
                  </a:cubicBezTo>
                  <a:lnTo>
                    <a:pt x="10696" y="1243"/>
                  </a:lnTo>
                  <a:cubicBezTo>
                    <a:pt x="10672" y="1270"/>
                    <a:pt x="10648" y="1296"/>
                    <a:pt x="10626" y="1322"/>
                  </a:cubicBezTo>
                  <a:cubicBezTo>
                    <a:pt x="10535" y="1431"/>
                    <a:pt x="10442" y="1540"/>
                    <a:pt x="10343" y="1643"/>
                  </a:cubicBezTo>
                  <a:cubicBezTo>
                    <a:pt x="10345" y="1640"/>
                    <a:pt x="10346" y="1639"/>
                    <a:pt x="10349" y="1637"/>
                  </a:cubicBezTo>
                  <a:lnTo>
                    <a:pt x="10349" y="1637"/>
                  </a:lnTo>
                  <a:cubicBezTo>
                    <a:pt x="10315" y="1672"/>
                    <a:pt x="10283" y="1708"/>
                    <a:pt x="10251" y="1743"/>
                  </a:cubicBezTo>
                  <a:cubicBezTo>
                    <a:pt x="10176" y="1831"/>
                    <a:pt x="10099" y="1917"/>
                    <a:pt x="10020" y="2002"/>
                  </a:cubicBezTo>
                  <a:cubicBezTo>
                    <a:pt x="9821" y="2245"/>
                    <a:pt x="9618" y="2485"/>
                    <a:pt x="9400" y="2720"/>
                  </a:cubicBezTo>
                  <a:cubicBezTo>
                    <a:pt x="8689" y="3422"/>
                    <a:pt x="8008" y="4151"/>
                    <a:pt x="7313" y="4866"/>
                  </a:cubicBezTo>
                  <a:cubicBezTo>
                    <a:pt x="6985" y="3345"/>
                    <a:pt x="6478" y="1871"/>
                    <a:pt x="6095" y="364"/>
                  </a:cubicBezTo>
                  <a:cubicBezTo>
                    <a:pt x="6093" y="360"/>
                    <a:pt x="6091" y="356"/>
                    <a:pt x="6090" y="353"/>
                  </a:cubicBezTo>
                  <a:cubicBezTo>
                    <a:pt x="6087" y="344"/>
                    <a:pt x="6085" y="334"/>
                    <a:pt x="6081" y="326"/>
                  </a:cubicBezTo>
                  <a:cubicBezTo>
                    <a:pt x="6059" y="265"/>
                    <a:pt x="6040" y="204"/>
                    <a:pt x="6022" y="141"/>
                  </a:cubicBezTo>
                  <a:cubicBezTo>
                    <a:pt x="6011" y="105"/>
                    <a:pt x="6001" y="67"/>
                    <a:pt x="5991" y="29"/>
                  </a:cubicBezTo>
                  <a:cubicBezTo>
                    <a:pt x="5990" y="26"/>
                    <a:pt x="5989" y="21"/>
                    <a:pt x="5987" y="17"/>
                  </a:cubicBezTo>
                  <a:cubicBezTo>
                    <a:pt x="5985" y="12"/>
                    <a:pt x="5983" y="6"/>
                    <a:pt x="5982"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568" name="Google Shape;1568;p40"/>
            <p:cNvSpPr/>
            <p:nvPr/>
          </p:nvSpPr>
          <p:spPr>
            <a:xfrm>
              <a:off x="2013833" y="5564174"/>
              <a:ext cx="385" cy="85"/>
            </a:xfrm>
            <a:custGeom>
              <a:avLst/>
              <a:gdLst/>
              <a:ahLst/>
              <a:cxnLst/>
              <a:rect l="l" t="t" r="r" b="b"/>
              <a:pathLst>
                <a:path w="9" h="2" extrusionOk="0">
                  <a:moveTo>
                    <a:pt x="5" y="1"/>
                  </a:moveTo>
                  <a:cubicBezTo>
                    <a:pt x="4" y="1"/>
                    <a:pt x="2" y="1"/>
                    <a:pt x="0" y="2"/>
                  </a:cubicBezTo>
                  <a:cubicBezTo>
                    <a:pt x="2" y="1"/>
                    <a:pt x="4" y="1"/>
                    <a:pt x="5" y="1"/>
                  </a:cubicBezTo>
                  <a:cubicBezTo>
                    <a:pt x="6" y="1"/>
                    <a:pt x="7" y="1"/>
                    <a:pt x="8" y="2"/>
                  </a:cubicBezTo>
                  <a:cubicBezTo>
                    <a:pt x="6" y="1"/>
                    <a:pt x="6" y="1"/>
                    <a:pt x="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grpSp>
        <p:nvGrpSpPr>
          <p:cNvPr id="1569" name="Google Shape;1569;p40"/>
          <p:cNvGrpSpPr/>
          <p:nvPr/>
        </p:nvGrpSpPr>
        <p:grpSpPr>
          <a:xfrm>
            <a:off x="2461732" y="157598"/>
            <a:ext cx="1767840" cy="2438411"/>
            <a:chOff x="1646611" y="3615301"/>
            <a:chExt cx="1971716" cy="2035401"/>
          </a:xfrm>
        </p:grpSpPr>
        <p:sp>
          <p:nvSpPr>
            <p:cNvPr id="1570" name="Google Shape;1570;p40"/>
            <p:cNvSpPr/>
            <p:nvPr/>
          </p:nvSpPr>
          <p:spPr>
            <a:xfrm>
              <a:off x="2102069" y="5350609"/>
              <a:ext cx="85" cy="43"/>
            </a:xfrm>
            <a:custGeom>
              <a:avLst/>
              <a:gdLst/>
              <a:ahLst/>
              <a:cxnLst/>
              <a:rect l="l" t="t" r="r" b="b"/>
              <a:pathLst>
                <a:path w="2" h="1" extrusionOk="0">
                  <a:moveTo>
                    <a:pt x="0" y="0"/>
                  </a:moveTo>
                  <a:cubicBezTo>
                    <a:pt x="1" y="0"/>
                    <a:pt x="1" y="0"/>
                    <a:pt x="1" y="0"/>
                  </a:cubicBez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71" name="Google Shape;1571;p40"/>
            <p:cNvSpPr/>
            <p:nvPr/>
          </p:nvSpPr>
          <p:spPr>
            <a:xfrm>
              <a:off x="1719243" y="5392613"/>
              <a:ext cx="214" cy="299"/>
            </a:xfrm>
            <a:custGeom>
              <a:avLst/>
              <a:gdLst/>
              <a:ahLst/>
              <a:cxnLst/>
              <a:rect l="l" t="t" r="r" b="b"/>
              <a:pathLst>
                <a:path w="5" h="7" extrusionOk="0">
                  <a:moveTo>
                    <a:pt x="1" y="1"/>
                  </a:moveTo>
                  <a:lnTo>
                    <a:pt x="3" y="5"/>
                  </a:lnTo>
                  <a:lnTo>
                    <a:pt x="3" y="5"/>
                  </a:lnTo>
                  <a:cubicBezTo>
                    <a:pt x="3" y="4"/>
                    <a:pt x="3" y="4"/>
                    <a:pt x="3" y="4"/>
                  </a:cubicBezTo>
                  <a:cubicBezTo>
                    <a:pt x="3" y="3"/>
                    <a:pt x="2" y="2"/>
                    <a:pt x="1" y="1"/>
                  </a:cubicBezTo>
                  <a:close/>
                  <a:moveTo>
                    <a:pt x="3" y="5"/>
                  </a:moveTo>
                  <a:lnTo>
                    <a:pt x="3" y="5"/>
                  </a:lnTo>
                  <a:cubicBezTo>
                    <a:pt x="3" y="5"/>
                    <a:pt x="3" y="5"/>
                    <a:pt x="4" y="6"/>
                  </a:cubicBezTo>
                  <a:lnTo>
                    <a:pt x="3" y="5"/>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72" name="Google Shape;1572;p40"/>
            <p:cNvSpPr/>
            <p:nvPr/>
          </p:nvSpPr>
          <p:spPr>
            <a:xfrm>
              <a:off x="2129729" y="3701274"/>
              <a:ext cx="397233" cy="545790"/>
            </a:xfrm>
            <a:custGeom>
              <a:avLst/>
              <a:gdLst/>
              <a:ahLst/>
              <a:cxnLst/>
              <a:rect l="l" t="t" r="r" b="b"/>
              <a:pathLst>
                <a:path w="9292" h="12773" extrusionOk="0">
                  <a:moveTo>
                    <a:pt x="3569" y="0"/>
                  </a:moveTo>
                  <a:cubicBezTo>
                    <a:pt x="3163" y="0"/>
                    <a:pt x="2754" y="74"/>
                    <a:pt x="2355" y="237"/>
                  </a:cubicBezTo>
                  <a:cubicBezTo>
                    <a:pt x="1160" y="635"/>
                    <a:pt x="294" y="1274"/>
                    <a:pt x="50" y="2568"/>
                  </a:cubicBezTo>
                  <a:cubicBezTo>
                    <a:pt x="1" y="3213"/>
                    <a:pt x="185" y="3864"/>
                    <a:pt x="342" y="4483"/>
                  </a:cubicBezTo>
                  <a:cubicBezTo>
                    <a:pt x="836" y="6134"/>
                    <a:pt x="1711" y="7637"/>
                    <a:pt x="2584" y="9111"/>
                  </a:cubicBezTo>
                  <a:cubicBezTo>
                    <a:pt x="3099" y="9956"/>
                    <a:pt x="3565" y="10832"/>
                    <a:pt x="4181" y="11604"/>
                  </a:cubicBezTo>
                  <a:cubicBezTo>
                    <a:pt x="4335" y="11779"/>
                    <a:pt x="4491" y="11951"/>
                    <a:pt x="4648" y="12123"/>
                  </a:cubicBezTo>
                  <a:cubicBezTo>
                    <a:pt x="4811" y="12325"/>
                    <a:pt x="4951" y="12548"/>
                    <a:pt x="5151" y="12716"/>
                  </a:cubicBezTo>
                  <a:cubicBezTo>
                    <a:pt x="5161" y="12731"/>
                    <a:pt x="5168" y="12747"/>
                    <a:pt x="5169" y="12763"/>
                  </a:cubicBezTo>
                  <a:cubicBezTo>
                    <a:pt x="5174" y="12766"/>
                    <a:pt x="5177" y="12771"/>
                    <a:pt x="5180" y="12773"/>
                  </a:cubicBezTo>
                  <a:cubicBezTo>
                    <a:pt x="6158" y="12050"/>
                    <a:pt x="7236" y="11470"/>
                    <a:pt x="8397" y="11094"/>
                  </a:cubicBezTo>
                  <a:cubicBezTo>
                    <a:pt x="8691" y="11002"/>
                    <a:pt x="8991" y="10922"/>
                    <a:pt x="9291" y="10855"/>
                  </a:cubicBezTo>
                  <a:cubicBezTo>
                    <a:pt x="9100" y="9738"/>
                    <a:pt x="9013" y="8607"/>
                    <a:pt x="8938" y="7476"/>
                  </a:cubicBezTo>
                  <a:cubicBezTo>
                    <a:pt x="8872" y="7206"/>
                    <a:pt x="8809" y="6915"/>
                    <a:pt x="8760" y="6647"/>
                  </a:cubicBezTo>
                  <a:cubicBezTo>
                    <a:pt x="8506" y="5305"/>
                    <a:pt x="8210" y="4021"/>
                    <a:pt x="7571" y="2804"/>
                  </a:cubicBezTo>
                  <a:cubicBezTo>
                    <a:pt x="7448" y="2563"/>
                    <a:pt x="7306" y="2309"/>
                    <a:pt x="7155" y="2090"/>
                  </a:cubicBezTo>
                  <a:cubicBezTo>
                    <a:pt x="6368" y="907"/>
                    <a:pt x="4988" y="0"/>
                    <a:pt x="356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3" name="Google Shape;1573;p40"/>
            <p:cNvSpPr/>
            <p:nvPr/>
          </p:nvSpPr>
          <p:spPr>
            <a:xfrm>
              <a:off x="2510888" y="3623933"/>
              <a:ext cx="321694" cy="543825"/>
            </a:xfrm>
            <a:custGeom>
              <a:avLst/>
              <a:gdLst/>
              <a:ahLst/>
              <a:cxnLst/>
              <a:rect l="l" t="t" r="r" b="b"/>
              <a:pathLst>
                <a:path w="7525" h="12727" extrusionOk="0">
                  <a:moveTo>
                    <a:pt x="3182" y="0"/>
                  </a:moveTo>
                  <a:cubicBezTo>
                    <a:pt x="3079" y="0"/>
                    <a:pt x="2975" y="4"/>
                    <a:pt x="2870" y="10"/>
                  </a:cubicBezTo>
                  <a:cubicBezTo>
                    <a:pt x="2280" y="64"/>
                    <a:pt x="1848" y="492"/>
                    <a:pt x="1402" y="831"/>
                  </a:cubicBezTo>
                  <a:cubicBezTo>
                    <a:pt x="1144" y="1036"/>
                    <a:pt x="885" y="1252"/>
                    <a:pt x="763" y="1561"/>
                  </a:cubicBezTo>
                  <a:cubicBezTo>
                    <a:pt x="35" y="3265"/>
                    <a:pt x="0" y="5180"/>
                    <a:pt x="94" y="7005"/>
                  </a:cubicBezTo>
                  <a:cubicBezTo>
                    <a:pt x="110" y="7753"/>
                    <a:pt x="148" y="8502"/>
                    <a:pt x="200" y="9250"/>
                  </a:cubicBezTo>
                  <a:cubicBezTo>
                    <a:pt x="205" y="9262"/>
                    <a:pt x="208" y="9276"/>
                    <a:pt x="213" y="9289"/>
                  </a:cubicBezTo>
                  <a:cubicBezTo>
                    <a:pt x="224" y="9317"/>
                    <a:pt x="221" y="9342"/>
                    <a:pt x="209" y="9364"/>
                  </a:cubicBezTo>
                  <a:cubicBezTo>
                    <a:pt x="278" y="10301"/>
                    <a:pt x="370" y="11235"/>
                    <a:pt x="475" y="12164"/>
                  </a:cubicBezTo>
                  <a:cubicBezTo>
                    <a:pt x="501" y="12316"/>
                    <a:pt x="540" y="12471"/>
                    <a:pt x="564" y="12625"/>
                  </a:cubicBezTo>
                  <a:cubicBezTo>
                    <a:pt x="1228" y="12488"/>
                    <a:pt x="1906" y="12414"/>
                    <a:pt x="2583" y="12414"/>
                  </a:cubicBezTo>
                  <a:cubicBezTo>
                    <a:pt x="3114" y="12414"/>
                    <a:pt x="3644" y="12459"/>
                    <a:pt x="4168" y="12555"/>
                  </a:cubicBezTo>
                  <a:cubicBezTo>
                    <a:pt x="4618" y="12611"/>
                    <a:pt x="5076" y="12648"/>
                    <a:pt x="5523" y="12727"/>
                  </a:cubicBezTo>
                  <a:cubicBezTo>
                    <a:pt x="5527" y="12719"/>
                    <a:pt x="5529" y="12711"/>
                    <a:pt x="5530" y="12703"/>
                  </a:cubicBezTo>
                  <a:cubicBezTo>
                    <a:pt x="5684" y="11952"/>
                    <a:pt x="5905" y="11219"/>
                    <a:pt x="6166" y="10499"/>
                  </a:cubicBezTo>
                  <a:cubicBezTo>
                    <a:pt x="6166" y="10499"/>
                    <a:pt x="6166" y="10497"/>
                    <a:pt x="6167" y="10496"/>
                  </a:cubicBezTo>
                  <a:cubicBezTo>
                    <a:pt x="6322" y="9931"/>
                    <a:pt x="6531" y="9385"/>
                    <a:pt x="6714" y="8830"/>
                  </a:cubicBezTo>
                  <a:cubicBezTo>
                    <a:pt x="6874" y="8225"/>
                    <a:pt x="6991" y="7610"/>
                    <a:pt x="7153" y="7006"/>
                  </a:cubicBezTo>
                  <a:cubicBezTo>
                    <a:pt x="7260" y="6595"/>
                    <a:pt x="7314" y="6174"/>
                    <a:pt x="7354" y="5751"/>
                  </a:cubicBezTo>
                  <a:cubicBezTo>
                    <a:pt x="7441" y="4938"/>
                    <a:pt x="7524" y="4099"/>
                    <a:pt x="7323" y="3297"/>
                  </a:cubicBezTo>
                  <a:cubicBezTo>
                    <a:pt x="6885" y="1265"/>
                    <a:pt x="5195" y="0"/>
                    <a:pt x="31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4" name="Google Shape;1574;p40"/>
            <p:cNvSpPr/>
            <p:nvPr/>
          </p:nvSpPr>
          <p:spPr>
            <a:xfrm>
              <a:off x="2756572" y="3752764"/>
              <a:ext cx="439983" cy="534510"/>
            </a:xfrm>
            <a:custGeom>
              <a:avLst/>
              <a:gdLst/>
              <a:ahLst/>
              <a:cxnLst/>
              <a:rect l="l" t="t" r="r" b="b"/>
              <a:pathLst>
                <a:path w="10292" h="12509" extrusionOk="0">
                  <a:moveTo>
                    <a:pt x="6482" y="0"/>
                  </a:moveTo>
                  <a:cubicBezTo>
                    <a:pt x="5524" y="0"/>
                    <a:pt x="4554" y="430"/>
                    <a:pt x="3881" y="1095"/>
                  </a:cubicBezTo>
                  <a:cubicBezTo>
                    <a:pt x="3028" y="2148"/>
                    <a:pt x="2360" y="3345"/>
                    <a:pt x="1869" y="4605"/>
                  </a:cubicBezTo>
                  <a:cubicBezTo>
                    <a:pt x="1386" y="5560"/>
                    <a:pt x="971" y="6553"/>
                    <a:pt x="596" y="7557"/>
                  </a:cubicBezTo>
                  <a:cubicBezTo>
                    <a:pt x="390" y="8240"/>
                    <a:pt x="203" y="8930"/>
                    <a:pt x="29" y="9623"/>
                  </a:cubicBezTo>
                  <a:cubicBezTo>
                    <a:pt x="62" y="9669"/>
                    <a:pt x="39" y="9725"/>
                    <a:pt x="0" y="9755"/>
                  </a:cubicBezTo>
                  <a:cubicBezTo>
                    <a:pt x="261" y="9813"/>
                    <a:pt x="517" y="9887"/>
                    <a:pt x="765" y="9993"/>
                  </a:cubicBezTo>
                  <a:cubicBezTo>
                    <a:pt x="1359" y="10246"/>
                    <a:pt x="1963" y="10503"/>
                    <a:pt x="2501" y="10853"/>
                  </a:cubicBezTo>
                  <a:cubicBezTo>
                    <a:pt x="3363" y="11281"/>
                    <a:pt x="4157" y="11851"/>
                    <a:pt x="4875" y="12509"/>
                  </a:cubicBezTo>
                  <a:cubicBezTo>
                    <a:pt x="5011" y="12352"/>
                    <a:pt x="5156" y="12204"/>
                    <a:pt x="5305" y="12058"/>
                  </a:cubicBezTo>
                  <a:cubicBezTo>
                    <a:pt x="5530" y="11791"/>
                    <a:pt x="5759" y="11524"/>
                    <a:pt x="5978" y="11251"/>
                  </a:cubicBezTo>
                  <a:cubicBezTo>
                    <a:pt x="6374" y="10750"/>
                    <a:pt x="6881" y="10352"/>
                    <a:pt x="7280" y="9855"/>
                  </a:cubicBezTo>
                  <a:cubicBezTo>
                    <a:pt x="7794" y="9217"/>
                    <a:pt x="8196" y="8501"/>
                    <a:pt x="8679" y="7841"/>
                  </a:cubicBezTo>
                  <a:lnTo>
                    <a:pt x="8679" y="7841"/>
                  </a:lnTo>
                  <a:cubicBezTo>
                    <a:pt x="8678" y="7846"/>
                    <a:pt x="8676" y="7848"/>
                    <a:pt x="8674" y="7852"/>
                  </a:cubicBezTo>
                  <a:cubicBezTo>
                    <a:pt x="9408" y="6872"/>
                    <a:pt x="9863" y="5729"/>
                    <a:pt x="10136" y="4543"/>
                  </a:cubicBezTo>
                  <a:cubicBezTo>
                    <a:pt x="10292" y="3631"/>
                    <a:pt x="10031" y="2685"/>
                    <a:pt x="9631" y="1868"/>
                  </a:cubicBezTo>
                  <a:cubicBezTo>
                    <a:pt x="9431" y="1503"/>
                    <a:pt x="9185" y="1146"/>
                    <a:pt x="8883" y="861"/>
                  </a:cubicBezTo>
                  <a:cubicBezTo>
                    <a:pt x="8305" y="432"/>
                    <a:pt x="7584" y="213"/>
                    <a:pt x="6898" y="28"/>
                  </a:cubicBezTo>
                  <a:cubicBezTo>
                    <a:pt x="6760" y="9"/>
                    <a:pt x="6621" y="0"/>
                    <a:pt x="64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5" name="Google Shape;1575;p40"/>
            <p:cNvSpPr/>
            <p:nvPr/>
          </p:nvSpPr>
          <p:spPr>
            <a:xfrm>
              <a:off x="2972160" y="4037559"/>
              <a:ext cx="507058" cy="463450"/>
            </a:xfrm>
            <a:custGeom>
              <a:avLst/>
              <a:gdLst/>
              <a:ahLst/>
              <a:cxnLst/>
              <a:rect l="l" t="t" r="r" b="b"/>
              <a:pathLst>
                <a:path w="11861" h="10846" extrusionOk="0">
                  <a:moveTo>
                    <a:pt x="8404" y="1"/>
                  </a:moveTo>
                  <a:cubicBezTo>
                    <a:pt x="7065" y="1"/>
                    <a:pt x="5710" y="1053"/>
                    <a:pt x="4630" y="1734"/>
                  </a:cubicBezTo>
                  <a:cubicBezTo>
                    <a:pt x="2998" y="2815"/>
                    <a:pt x="1645" y="4256"/>
                    <a:pt x="286" y="5654"/>
                  </a:cubicBezTo>
                  <a:cubicBezTo>
                    <a:pt x="199" y="5756"/>
                    <a:pt x="113" y="5859"/>
                    <a:pt x="29" y="5962"/>
                  </a:cubicBezTo>
                  <a:cubicBezTo>
                    <a:pt x="23" y="5978"/>
                    <a:pt x="13" y="5991"/>
                    <a:pt x="0" y="6002"/>
                  </a:cubicBezTo>
                  <a:cubicBezTo>
                    <a:pt x="626" y="6597"/>
                    <a:pt x="1190" y="7257"/>
                    <a:pt x="1689" y="7944"/>
                  </a:cubicBezTo>
                  <a:cubicBezTo>
                    <a:pt x="2334" y="8830"/>
                    <a:pt x="2847" y="9811"/>
                    <a:pt x="3210" y="10845"/>
                  </a:cubicBezTo>
                  <a:cubicBezTo>
                    <a:pt x="3214" y="10843"/>
                    <a:pt x="3218" y="10842"/>
                    <a:pt x="3222" y="10841"/>
                  </a:cubicBezTo>
                  <a:cubicBezTo>
                    <a:pt x="3883" y="10578"/>
                    <a:pt x="4565" y="10360"/>
                    <a:pt x="5257" y="10182"/>
                  </a:cubicBezTo>
                  <a:cubicBezTo>
                    <a:pt x="5765" y="9997"/>
                    <a:pt x="6248" y="9756"/>
                    <a:pt x="6717" y="9477"/>
                  </a:cubicBezTo>
                  <a:cubicBezTo>
                    <a:pt x="7184" y="9241"/>
                    <a:pt x="7682" y="9014"/>
                    <a:pt x="8104" y="8713"/>
                  </a:cubicBezTo>
                  <a:cubicBezTo>
                    <a:pt x="8648" y="8346"/>
                    <a:pt x="9105" y="7875"/>
                    <a:pt x="9557" y="7405"/>
                  </a:cubicBezTo>
                  <a:cubicBezTo>
                    <a:pt x="10215" y="6715"/>
                    <a:pt x="10858" y="5972"/>
                    <a:pt x="11173" y="5059"/>
                  </a:cubicBezTo>
                  <a:cubicBezTo>
                    <a:pt x="11860" y="3319"/>
                    <a:pt x="11196" y="1312"/>
                    <a:pt x="9605" y="329"/>
                  </a:cubicBezTo>
                  <a:cubicBezTo>
                    <a:pt x="9212" y="97"/>
                    <a:pt x="8809" y="1"/>
                    <a:pt x="840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6" name="Google Shape;1576;p40"/>
            <p:cNvSpPr/>
            <p:nvPr/>
          </p:nvSpPr>
          <p:spPr>
            <a:xfrm>
              <a:off x="3112209" y="4450074"/>
              <a:ext cx="496926" cy="348591"/>
            </a:xfrm>
            <a:custGeom>
              <a:avLst/>
              <a:gdLst/>
              <a:ahLst/>
              <a:cxnLst/>
              <a:rect l="l" t="t" r="r" b="b"/>
              <a:pathLst>
                <a:path w="11624" h="8158" extrusionOk="0">
                  <a:moveTo>
                    <a:pt x="7856" y="0"/>
                  </a:moveTo>
                  <a:cubicBezTo>
                    <a:pt x="7561" y="0"/>
                    <a:pt x="7266" y="9"/>
                    <a:pt x="6975" y="13"/>
                  </a:cubicBezTo>
                  <a:cubicBezTo>
                    <a:pt x="5500" y="45"/>
                    <a:pt x="4055" y="266"/>
                    <a:pt x="2615" y="563"/>
                  </a:cubicBezTo>
                  <a:cubicBezTo>
                    <a:pt x="2409" y="613"/>
                    <a:pt x="2205" y="663"/>
                    <a:pt x="2000" y="718"/>
                  </a:cubicBezTo>
                  <a:cubicBezTo>
                    <a:pt x="1670" y="826"/>
                    <a:pt x="1333" y="917"/>
                    <a:pt x="1010" y="1043"/>
                  </a:cubicBezTo>
                  <a:cubicBezTo>
                    <a:pt x="678" y="1169"/>
                    <a:pt x="343" y="1290"/>
                    <a:pt x="0" y="1382"/>
                  </a:cubicBezTo>
                  <a:cubicBezTo>
                    <a:pt x="611" y="3218"/>
                    <a:pt x="754" y="5206"/>
                    <a:pt x="344" y="7103"/>
                  </a:cubicBezTo>
                  <a:cubicBezTo>
                    <a:pt x="316" y="7243"/>
                    <a:pt x="292" y="7385"/>
                    <a:pt x="269" y="7525"/>
                  </a:cubicBezTo>
                  <a:cubicBezTo>
                    <a:pt x="470" y="7533"/>
                    <a:pt x="775" y="7647"/>
                    <a:pt x="887" y="7647"/>
                  </a:cubicBezTo>
                  <a:cubicBezTo>
                    <a:pt x="889" y="7647"/>
                    <a:pt x="892" y="7647"/>
                    <a:pt x="894" y="7646"/>
                  </a:cubicBezTo>
                  <a:cubicBezTo>
                    <a:pt x="977" y="7661"/>
                    <a:pt x="1060" y="7677"/>
                    <a:pt x="1142" y="7693"/>
                  </a:cubicBezTo>
                  <a:cubicBezTo>
                    <a:pt x="2331" y="7870"/>
                    <a:pt x="3511" y="8157"/>
                    <a:pt x="4713" y="8157"/>
                  </a:cubicBezTo>
                  <a:cubicBezTo>
                    <a:pt x="4846" y="8157"/>
                    <a:pt x="4978" y="8154"/>
                    <a:pt x="5111" y="8146"/>
                  </a:cubicBezTo>
                  <a:cubicBezTo>
                    <a:pt x="6270" y="8092"/>
                    <a:pt x="7423" y="7916"/>
                    <a:pt x="8518" y="7541"/>
                  </a:cubicBezTo>
                  <a:cubicBezTo>
                    <a:pt x="9710" y="7014"/>
                    <a:pt x="10864" y="6200"/>
                    <a:pt x="11366" y="4952"/>
                  </a:cubicBezTo>
                  <a:cubicBezTo>
                    <a:pt x="11605" y="4456"/>
                    <a:pt x="11613" y="3904"/>
                    <a:pt x="11617" y="3365"/>
                  </a:cubicBezTo>
                  <a:cubicBezTo>
                    <a:pt x="11623" y="2984"/>
                    <a:pt x="11611" y="2597"/>
                    <a:pt x="11526" y="2225"/>
                  </a:cubicBezTo>
                  <a:cubicBezTo>
                    <a:pt x="11451" y="1820"/>
                    <a:pt x="11205" y="1490"/>
                    <a:pt x="10926" y="1198"/>
                  </a:cubicBezTo>
                  <a:cubicBezTo>
                    <a:pt x="10642" y="812"/>
                    <a:pt x="10266" y="504"/>
                    <a:pt x="9829" y="310"/>
                  </a:cubicBezTo>
                  <a:cubicBezTo>
                    <a:pt x="9203" y="47"/>
                    <a:pt x="8529" y="0"/>
                    <a:pt x="78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7" name="Google Shape;1577;p40"/>
            <p:cNvSpPr/>
            <p:nvPr/>
          </p:nvSpPr>
          <p:spPr>
            <a:xfrm>
              <a:off x="3014354" y="4782514"/>
              <a:ext cx="528989" cy="414481"/>
            </a:xfrm>
            <a:custGeom>
              <a:avLst/>
              <a:gdLst/>
              <a:ahLst/>
              <a:cxnLst/>
              <a:rect l="l" t="t" r="r" b="b"/>
              <a:pathLst>
                <a:path w="12374" h="9700" extrusionOk="0">
                  <a:moveTo>
                    <a:pt x="2586" y="0"/>
                  </a:moveTo>
                  <a:cubicBezTo>
                    <a:pt x="2575" y="0"/>
                    <a:pt x="2563" y="0"/>
                    <a:pt x="2552" y="1"/>
                  </a:cubicBezTo>
                  <a:cubicBezTo>
                    <a:pt x="2547" y="2"/>
                    <a:pt x="2542" y="2"/>
                    <a:pt x="2537" y="2"/>
                  </a:cubicBezTo>
                  <a:cubicBezTo>
                    <a:pt x="2531" y="2"/>
                    <a:pt x="2526" y="2"/>
                    <a:pt x="2521" y="1"/>
                  </a:cubicBezTo>
                  <a:cubicBezTo>
                    <a:pt x="2459" y="427"/>
                    <a:pt x="2403" y="854"/>
                    <a:pt x="2281" y="1268"/>
                  </a:cubicBezTo>
                  <a:cubicBezTo>
                    <a:pt x="2004" y="2150"/>
                    <a:pt x="1565" y="2973"/>
                    <a:pt x="1096" y="3767"/>
                  </a:cubicBezTo>
                  <a:cubicBezTo>
                    <a:pt x="759" y="4335"/>
                    <a:pt x="399" y="4890"/>
                    <a:pt x="1" y="5412"/>
                  </a:cubicBezTo>
                  <a:cubicBezTo>
                    <a:pt x="892" y="5830"/>
                    <a:pt x="1650" y="6465"/>
                    <a:pt x="2421" y="7076"/>
                  </a:cubicBezTo>
                  <a:cubicBezTo>
                    <a:pt x="2881" y="7418"/>
                    <a:pt x="3343" y="7777"/>
                    <a:pt x="3787" y="8159"/>
                  </a:cubicBezTo>
                  <a:cubicBezTo>
                    <a:pt x="3788" y="8159"/>
                    <a:pt x="3789" y="8160"/>
                    <a:pt x="3789" y="8161"/>
                  </a:cubicBezTo>
                  <a:cubicBezTo>
                    <a:pt x="3813" y="8175"/>
                    <a:pt x="3836" y="8195"/>
                    <a:pt x="3859" y="8209"/>
                  </a:cubicBezTo>
                  <a:cubicBezTo>
                    <a:pt x="5006" y="9092"/>
                    <a:pt x="6411" y="9699"/>
                    <a:pt x="7868" y="9699"/>
                  </a:cubicBezTo>
                  <a:cubicBezTo>
                    <a:pt x="8017" y="9699"/>
                    <a:pt x="8166" y="9693"/>
                    <a:pt x="8316" y="9680"/>
                  </a:cubicBezTo>
                  <a:cubicBezTo>
                    <a:pt x="9708" y="9522"/>
                    <a:pt x="11061" y="8797"/>
                    <a:pt x="11768" y="7563"/>
                  </a:cubicBezTo>
                  <a:cubicBezTo>
                    <a:pt x="12063" y="7045"/>
                    <a:pt x="12259" y="6447"/>
                    <a:pt x="12350" y="5861"/>
                  </a:cubicBezTo>
                  <a:cubicBezTo>
                    <a:pt x="12373" y="5336"/>
                    <a:pt x="12260" y="4794"/>
                    <a:pt x="12038" y="4321"/>
                  </a:cubicBezTo>
                  <a:cubicBezTo>
                    <a:pt x="11611" y="3475"/>
                    <a:pt x="10785" y="2950"/>
                    <a:pt x="10004" y="2466"/>
                  </a:cubicBezTo>
                  <a:cubicBezTo>
                    <a:pt x="9095" y="1911"/>
                    <a:pt x="8128" y="1466"/>
                    <a:pt x="7143" y="1065"/>
                  </a:cubicBezTo>
                  <a:cubicBezTo>
                    <a:pt x="6121" y="750"/>
                    <a:pt x="5065" y="508"/>
                    <a:pt x="4035" y="227"/>
                  </a:cubicBezTo>
                  <a:cubicBezTo>
                    <a:pt x="3826" y="192"/>
                    <a:pt x="3615" y="145"/>
                    <a:pt x="3406" y="100"/>
                  </a:cubicBezTo>
                  <a:cubicBezTo>
                    <a:pt x="3229" y="75"/>
                    <a:pt x="3052" y="53"/>
                    <a:pt x="2873" y="34"/>
                  </a:cubicBezTo>
                  <a:cubicBezTo>
                    <a:pt x="2772" y="26"/>
                    <a:pt x="2678" y="0"/>
                    <a:pt x="25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8" name="Google Shape;1578;p40"/>
            <p:cNvSpPr/>
            <p:nvPr/>
          </p:nvSpPr>
          <p:spPr>
            <a:xfrm>
              <a:off x="2846176" y="5020691"/>
              <a:ext cx="463624" cy="453280"/>
            </a:xfrm>
            <a:custGeom>
              <a:avLst/>
              <a:gdLst/>
              <a:ahLst/>
              <a:cxnLst/>
              <a:rect l="l" t="t" r="r" b="b"/>
              <a:pathLst>
                <a:path w="10845" h="10608" extrusionOk="0">
                  <a:moveTo>
                    <a:pt x="3809" y="1"/>
                  </a:moveTo>
                  <a:cubicBezTo>
                    <a:pt x="3330" y="611"/>
                    <a:pt x="2797" y="1176"/>
                    <a:pt x="2187" y="1669"/>
                  </a:cubicBezTo>
                  <a:cubicBezTo>
                    <a:pt x="1603" y="2198"/>
                    <a:pt x="989" y="2697"/>
                    <a:pt x="280" y="3050"/>
                  </a:cubicBezTo>
                  <a:cubicBezTo>
                    <a:pt x="188" y="3102"/>
                    <a:pt x="94" y="3151"/>
                    <a:pt x="0" y="3199"/>
                  </a:cubicBezTo>
                  <a:cubicBezTo>
                    <a:pt x="235" y="3446"/>
                    <a:pt x="551" y="4100"/>
                    <a:pt x="652" y="4212"/>
                  </a:cubicBezTo>
                  <a:cubicBezTo>
                    <a:pt x="996" y="4854"/>
                    <a:pt x="1232" y="5546"/>
                    <a:pt x="1553" y="6198"/>
                  </a:cubicBezTo>
                  <a:cubicBezTo>
                    <a:pt x="1562" y="6220"/>
                    <a:pt x="1570" y="6241"/>
                    <a:pt x="1578" y="6261"/>
                  </a:cubicBezTo>
                  <a:cubicBezTo>
                    <a:pt x="1756" y="6596"/>
                    <a:pt x="1938" y="6927"/>
                    <a:pt x="2132" y="7251"/>
                  </a:cubicBezTo>
                  <a:cubicBezTo>
                    <a:pt x="2636" y="8024"/>
                    <a:pt x="3265" y="8706"/>
                    <a:pt x="3972" y="9299"/>
                  </a:cubicBezTo>
                  <a:cubicBezTo>
                    <a:pt x="4986" y="10146"/>
                    <a:pt x="6335" y="10607"/>
                    <a:pt x="7656" y="10607"/>
                  </a:cubicBezTo>
                  <a:cubicBezTo>
                    <a:pt x="7775" y="10607"/>
                    <a:pt x="7894" y="10604"/>
                    <a:pt x="8013" y="10596"/>
                  </a:cubicBezTo>
                  <a:cubicBezTo>
                    <a:pt x="9225" y="10387"/>
                    <a:pt x="10233" y="9379"/>
                    <a:pt x="10550" y="8210"/>
                  </a:cubicBezTo>
                  <a:cubicBezTo>
                    <a:pt x="10845" y="6833"/>
                    <a:pt x="10257" y="5741"/>
                    <a:pt x="9457" y="4676"/>
                  </a:cubicBezTo>
                  <a:cubicBezTo>
                    <a:pt x="8269" y="3049"/>
                    <a:pt x="6566" y="1918"/>
                    <a:pt x="5004" y="688"/>
                  </a:cubicBezTo>
                  <a:cubicBezTo>
                    <a:pt x="4651" y="444"/>
                    <a:pt x="4300" y="189"/>
                    <a:pt x="3892" y="52"/>
                  </a:cubicBezTo>
                  <a:cubicBezTo>
                    <a:pt x="3864" y="36"/>
                    <a:pt x="3837" y="19"/>
                    <a:pt x="38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79" name="Google Shape;1579;p40"/>
            <p:cNvSpPr/>
            <p:nvPr/>
          </p:nvSpPr>
          <p:spPr>
            <a:xfrm>
              <a:off x="2632169" y="5162426"/>
              <a:ext cx="321437" cy="480841"/>
            </a:xfrm>
            <a:custGeom>
              <a:avLst/>
              <a:gdLst/>
              <a:ahLst/>
              <a:cxnLst/>
              <a:rect l="l" t="t" r="r" b="b"/>
              <a:pathLst>
                <a:path w="7519" h="11253" extrusionOk="0">
                  <a:moveTo>
                    <a:pt x="4759" y="1"/>
                  </a:moveTo>
                  <a:cubicBezTo>
                    <a:pt x="3275" y="695"/>
                    <a:pt x="1624" y="993"/>
                    <a:pt x="0" y="1100"/>
                  </a:cubicBezTo>
                  <a:cubicBezTo>
                    <a:pt x="7" y="1151"/>
                    <a:pt x="7" y="1205"/>
                    <a:pt x="8" y="1244"/>
                  </a:cubicBezTo>
                  <a:cubicBezTo>
                    <a:pt x="94" y="1874"/>
                    <a:pt x="96" y="2509"/>
                    <a:pt x="58" y="3142"/>
                  </a:cubicBezTo>
                  <a:cubicBezTo>
                    <a:pt x="79" y="4131"/>
                    <a:pt x="119" y="5119"/>
                    <a:pt x="327" y="6092"/>
                  </a:cubicBezTo>
                  <a:cubicBezTo>
                    <a:pt x="566" y="7176"/>
                    <a:pt x="819" y="8277"/>
                    <a:pt x="1457" y="9200"/>
                  </a:cubicBezTo>
                  <a:cubicBezTo>
                    <a:pt x="2215" y="10311"/>
                    <a:pt x="3513" y="11253"/>
                    <a:pt x="4781" y="11253"/>
                  </a:cubicBezTo>
                  <a:cubicBezTo>
                    <a:pt x="5438" y="11253"/>
                    <a:pt x="6086" y="11000"/>
                    <a:pt x="6647" y="10387"/>
                  </a:cubicBezTo>
                  <a:cubicBezTo>
                    <a:pt x="7101" y="9892"/>
                    <a:pt x="7306" y="9232"/>
                    <a:pt x="7445" y="8591"/>
                  </a:cubicBezTo>
                  <a:cubicBezTo>
                    <a:pt x="7519" y="8181"/>
                    <a:pt x="7432" y="7768"/>
                    <a:pt x="7409" y="7357"/>
                  </a:cubicBezTo>
                  <a:cubicBezTo>
                    <a:pt x="7306" y="5990"/>
                    <a:pt x="6927" y="4673"/>
                    <a:pt x="6533" y="3370"/>
                  </a:cubicBezTo>
                  <a:cubicBezTo>
                    <a:pt x="6503" y="3271"/>
                    <a:pt x="6470" y="3175"/>
                    <a:pt x="6433" y="3079"/>
                  </a:cubicBezTo>
                  <a:cubicBezTo>
                    <a:pt x="6340" y="2897"/>
                    <a:pt x="6250" y="2713"/>
                    <a:pt x="6166" y="2527"/>
                  </a:cubicBezTo>
                  <a:cubicBezTo>
                    <a:pt x="5843" y="1908"/>
                    <a:pt x="5525" y="1287"/>
                    <a:pt x="5216" y="663"/>
                  </a:cubicBezTo>
                  <a:cubicBezTo>
                    <a:pt x="5114" y="433"/>
                    <a:pt x="4994" y="194"/>
                    <a:pt x="4788" y="49"/>
                  </a:cubicBezTo>
                  <a:cubicBezTo>
                    <a:pt x="4773" y="35"/>
                    <a:pt x="4763" y="18"/>
                    <a:pt x="475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0" name="Google Shape;1580;p40"/>
            <p:cNvSpPr/>
            <p:nvPr/>
          </p:nvSpPr>
          <p:spPr>
            <a:xfrm>
              <a:off x="2314409" y="5156615"/>
              <a:ext cx="312203" cy="447212"/>
            </a:xfrm>
            <a:custGeom>
              <a:avLst/>
              <a:gdLst/>
              <a:ahLst/>
              <a:cxnLst/>
              <a:rect l="l" t="t" r="r" b="b"/>
              <a:pathLst>
                <a:path w="7303" h="10466" extrusionOk="0">
                  <a:moveTo>
                    <a:pt x="2492" y="1"/>
                  </a:moveTo>
                  <a:cubicBezTo>
                    <a:pt x="2474" y="42"/>
                    <a:pt x="2453" y="81"/>
                    <a:pt x="2444" y="112"/>
                  </a:cubicBezTo>
                  <a:cubicBezTo>
                    <a:pt x="2159" y="890"/>
                    <a:pt x="1698" y="1596"/>
                    <a:pt x="1276" y="2305"/>
                  </a:cubicBezTo>
                  <a:cubicBezTo>
                    <a:pt x="1215" y="2406"/>
                    <a:pt x="1156" y="2506"/>
                    <a:pt x="1097" y="2608"/>
                  </a:cubicBezTo>
                  <a:cubicBezTo>
                    <a:pt x="658" y="3435"/>
                    <a:pt x="282" y="4284"/>
                    <a:pt x="168" y="5233"/>
                  </a:cubicBezTo>
                  <a:cubicBezTo>
                    <a:pt x="1" y="6155"/>
                    <a:pt x="102" y="7091"/>
                    <a:pt x="400" y="7977"/>
                  </a:cubicBezTo>
                  <a:cubicBezTo>
                    <a:pt x="713" y="9009"/>
                    <a:pt x="1393" y="10000"/>
                    <a:pt x="2491" y="10265"/>
                  </a:cubicBezTo>
                  <a:cubicBezTo>
                    <a:pt x="2859" y="10401"/>
                    <a:pt x="3209" y="10465"/>
                    <a:pt x="3540" y="10465"/>
                  </a:cubicBezTo>
                  <a:cubicBezTo>
                    <a:pt x="4487" y="10465"/>
                    <a:pt x="5279" y="9938"/>
                    <a:pt x="5887" y="9043"/>
                  </a:cubicBezTo>
                  <a:cubicBezTo>
                    <a:pt x="6474" y="7986"/>
                    <a:pt x="6786" y="6787"/>
                    <a:pt x="7049" y="5614"/>
                  </a:cubicBezTo>
                  <a:cubicBezTo>
                    <a:pt x="7167" y="4823"/>
                    <a:pt x="7263" y="4029"/>
                    <a:pt x="7303" y="3235"/>
                  </a:cubicBezTo>
                  <a:cubicBezTo>
                    <a:pt x="7287" y="2596"/>
                    <a:pt x="7279" y="1958"/>
                    <a:pt x="7240" y="1324"/>
                  </a:cubicBezTo>
                  <a:cubicBezTo>
                    <a:pt x="7240" y="1309"/>
                    <a:pt x="7240" y="1292"/>
                    <a:pt x="7241" y="1275"/>
                  </a:cubicBezTo>
                  <a:cubicBezTo>
                    <a:pt x="7239" y="1265"/>
                    <a:pt x="7238" y="1256"/>
                    <a:pt x="7236" y="1247"/>
                  </a:cubicBezTo>
                  <a:cubicBezTo>
                    <a:pt x="7202" y="1247"/>
                    <a:pt x="7166" y="1245"/>
                    <a:pt x="7131" y="1243"/>
                  </a:cubicBezTo>
                  <a:cubicBezTo>
                    <a:pt x="7096" y="1240"/>
                    <a:pt x="7062" y="1238"/>
                    <a:pt x="7031" y="1238"/>
                  </a:cubicBezTo>
                  <a:cubicBezTo>
                    <a:pt x="7007" y="1238"/>
                    <a:pt x="6984" y="1239"/>
                    <a:pt x="6967" y="1244"/>
                  </a:cubicBezTo>
                  <a:cubicBezTo>
                    <a:pt x="6890" y="1240"/>
                    <a:pt x="6812" y="1236"/>
                    <a:pt x="6736" y="1231"/>
                  </a:cubicBezTo>
                  <a:cubicBezTo>
                    <a:pt x="6650" y="1231"/>
                    <a:pt x="6565" y="1231"/>
                    <a:pt x="6480" y="1232"/>
                  </a:cubicBezTo>
                  <a:cubicBezTo>
                    <a:pt x="6434" y="1228"/>
                    <a:pt x="6375" y="1221"/>
                    <a:pt x="6338" y="1196"/>
                  </a:cubicBezTo>
                  <a:lnTo>
                    <a:pt x="6338" y="1195"/>
                  </a:lnTo>
                  <a:cubicBezTo>
                    <a:pt x="4991" y="1048"/>
                    <a:pt x="3693" y="625"/>
                    <a:pt x="249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1" name="Google Shape;1581;p40"/>
            <p:cNvSpPr/>
            <p:nvPr/>
          </p:nvSpPr>
          <p:spPr>
            <a:xfrm>
              <a:off x="1980189" y="5021930"/>
              <a:ext cx="432117" cy="447340"/>
            </a:xfrm>
            <a:custGeom>
              <a:avLst/>
              <a:gdLst/>
              <a:ahLst/>
              <a:cxnLst/>
              <a:rect l="l" t="t" r="r" b="b"/>
              <a:pathLst>
                <a:path w="10108" h="10469" extrusionOk="0">
                  <a:moveTo>
                    <a:pt x="6372" y="0"/>
                  </a:moveTo>
                  <a:cubicBezTo>
                    <a:pt x="6342" y="9"/>
                    <a:pt x="6310" y="19"/>
                    <a:pt x="6281" y="30"/>
                  </a:cubicBezTo>
                  <a:cubicBezTo>
                    <a:pt x="5426" y="367"/>
                    <a:pt x="4589" y="743"/>
                    <a:pt x="3776" y="1175"/>
                  </a:cubicBezTo>
                  <a:cubicBezTo>
                    <a:pt x="2620" y="1874"/>
                    <a:pt x="1570" y="2765"/>
                    <a:pt x="809" y="3890"/>
                  </a:cubicBezTo>
                  <a:cubicBezTo>
                    <a:pt x="109" y="5004"/>
                    <a:pt x="1" y="6381"/>
                    <a:pt x="259" y="7648"/>
                  </a:cubicBezTo>
                  <a:cubicBezTo>
                    <a:pt x="456" y="8253"/>
                    <a:pt x="849" y="8775"/>
                    <a:pt x="1236" y="9268"/>
                  </a:cubicBezTo>
                  <a:cubicBezTo>
                    <a:pt x="1456" y="9540"/>
                    <a:pt x="1749" y="9741"/>
                    <a:pt x="2050" y="9915"/>
                  </a:cubicBezTo>
                  <a:cubicBezTo>
                    <a:pt x="2486" y="10182"/>
                    <a:pt x="2931" y="10469"/>
                    <a:pt x="3456" y="10469"/>
                  </a:cubicBezTo>
                  <a:cubicBezTo>
                    <a:pt x="3462" y="10469"/>
                    <a:pt x="3468" y="10469"/>
                    <a:pt x="3475" y="10469"/>
                  </a:cubicBezTo>
                  <a:cubicBezTo>
                    <a:pt x="3894" y="10450"/>
                    <a:pt x="4301" y="10324"/>
                    <a:pt x="4683" y="10166"/>
                  </a:cubicBezTo>
                  <a:cubicBezTo>
                    <a:pt x="5201" y="9930"/>
                    <a:pt x="5758" y="9725"/>
                    <a:pt x="6150" y="9296"/>
                  </a:cubicBezTo>
                  <a:cubicBezTo>
                    <a:pt x="6770" y="8704"/>
                    <a:pt x="7211" y="7976"/>
                    <a:pt x="7701" y="7285"/>
                  </a:cubicBezTo>
                  <a:cubicBezTo>
                    <a:pt x="8076" y="6834"/>
                    <a:pt x="8367" y="6327"/>
                    <a:pt x="8660" y="5825"/>
                  </a:cubicBezTo>
                  <a:cubicBezTo>
                    <a:pt x="9126" y="4921"/>
                    <a:pt x="9692" y="4063"/>
                    <a:pt x="10091" y="3125"/>
                  </a:cubicBezTo>
                  <a:cubicBezTo>
                    <a:pt x="10100" y="3100"/>
                    <a:pt x="10102" y="3072"/>
                    <a:pt x="10108" y="3044"/>
                  </a:cubicBezTo>
                  <a:cubicBezTo>
                    <a:pt x="8832" y="2350"/>
                    <a:pt x="7672" y="1428"/>
                    <a:pt x="6690" y="372"/>
                  </a:cubicBezTo>
                  <a:cubicBezTo>
                    <a:pt x="6580" y="252"/>
                    <a:pt x="6475" y="127"/>
                    <a:pt x="637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2" name="Google Shape;1582;p40"/>
            <p:cNvSpPr/>
            <p:nvPr/>
          </p:nvSpPr>
          <p:spPr>
            <a:xfrm>
              <a:off x="1739122" y="4770379"/>
              <a:ext cx="506160" cy="328295"/>
            </a:xfrm>
            <a:custGeom>
              <a:avLst/>
              <a:gdLst/>
              <a:ahLst/>
              <a:cxnLst/>
              <a:rect l="l" t="t" r="r" b="b"/>
              <a:pathLst>
                <a:path w="11840" h="7683" extrusionOk="0">
                  <a:moveTo>
                    <a:pt x="8929" y="1"/>
                  </a:moveTo>
                  <a:cubicBezTo>
                    <a:pt x="8566" y="21"/>
                    <a:pt x="8195" y="29"/>
                    <a:pt x="7833" y="59"/>
                  </a:cubicBezTo>
                  <a:cubicBezTo>
                    <a:pt x="7186" y="204"/>
                    <a:pt x="6528" y="166"/>
                    <a:pt x="5875" y="266"/>
                  </a:cubicBezTo>
                  <a:cubicBezTo>
                    <a:pt x="3972" y="650"/>
                    <a:pt x="1938" y="1221"/>
                    <a:pt x="722" y="2850"/>
                  </a:cubicBezTo>
                  <a:cubicBezTo>
                    <a:pt x="63" y="3673"/>
                    <a:pt x="0" y="4585"/>
                    <a:pt x="205" y="5582"/>
                  </a:cubicBezTo>
                  <a:cubicBezTo>
                    <a:pt x="469" y="6999"/>
                    <a:pt x="1788" y="7682"/>
                    <a:pt x="3121" y="7682"/>
                  </a:cubicBezTo>
                  <a:cubicBezTo>
                    <a:pt x="3243" y="7682"/>
                    <a:pt x="3365" y="7677"/>
                    <a:pt x="3487" y="7665"/>
                  </a:cubicBezTo>
                  <a:cubicBezTo>
                    <a:pt x="5114" y="7545"/>
                    <a:pt x="6732" y="7311"/>
                    <a:pt x="8306" y="6868"/>
                  </a:cubicBezTo>
                  <a:cubicBezTo>
                    <a:pt x="9511" y="6538"/>
                    <a:pt x="10636" y="5991"/>
                    <a:pt x="11840" y="5668"/>
                  </a:cubicBezTo>
                  <a:cubicBezTo>
                    <a:pt x="11491" y="5206"/>
                    <a:pt x="11179" y="4714"/>
                    <a:pt x="10864" y="4228"/>
                  </a:cubicBezTo>
                  <a:cubicBezTo>
                    <a:pt x="10342" y="3437"/>
                    <a:pt x="9879" y="2601"/>
                    <a:pt x="9587" y="1695"/>
                  </a:cubicBezTo>
                  <a:cubicBezTo>
                    <a:pt x="9397" y="1145"/>
                    <a:pt x="9268" y="585"/>
                    <a:pt x="9189" y="18"/>
                  </a:cubicBezTo>
                  <a:cubicBezTo>
                    <a:pt x="9152" y="18"/>
                    <a:pt x="9117" y="14"/>
                    <a:pt x="9082" y="10"/>
                  </a:cubicBezTo>
                  <a:cubicBezTo>
                    <a:pt x="9031" y="6"/>
                    <a:pt x="8980" y="3"/>
                    <a:pt x="89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3" name="Google Shape;1583;p40"/>
            <p:cNvSpPr/>
            <p:nvPr/>
          </p:nvSpPr>
          <p:spPr>
            <a:xfrm>
              <a:off x="1664352" y="4364871"/>
              <a:ext cx="520054" cy="397474"/>
            </a:xfrm>
            <a:custGeom>
              <a:avLst/>
              <a:gdLst/>
              <a:ahLst/>
              <a:cxnLst/>
              <a:rect l="l" t="t" r="r" b="b"/>
              <a:pathLst>
                <a:path w="12165" h="9302" extrusionOk="0">
                  <a:moveTo>
                    <a:pt x="5534" y="1"/>
                  </a:moveTo>
                  <a:cubicBezTo>
                    <a:pt x="3925" y="1"/>
                    <a:pt x="2329" y="437"/>
                    <a:pt x="1223" y="1659"/>
                  </a:cubicBezTo>
                  <a:cubicBezTo>
                    <a:pt x="825" y="2146"/>
                    <a:pt x="558" y="2726"/>
                    <a:pt x="351" y="3316"/>
                  </a:cubicBezTo>
                  <a:cubicBezTo>
                    <a:pt x="225" y="3644"/>
                    <a:pt x="60" y="3933"/>
                    <a:pt x="24" y="4281"/>
                  </a:cubicBezTo>
                  <a:cubicBezTo>
                    <a:pt x="1" y="4758"/>
                    <a:pt x="26" y="5276"/>
                    <a:pt x="263" y="5695"/>
                  </a:cubicBezTo>
                  <a:cubicBezTo>
                    <a:pt x="1121" y="7198"/>
                    <a:pt x="2859" y="7781"/>
                    <a:pt x="4436" y="8219"/>
                  </a:cubicBezTo>
                  <a:cubicBezTo>
                    <a:pt x="6142" y="8687"/>
                    <a:pt x="7885" y="8990"/>
                    <a:pt x="9631" y="9232"/>
                  </a:cubicBezTo>
                  <a:cubicBezTo>
                    <a:pt x="10012" y="9252"/>
                    <a:pt x="10395" y="9270"/>
                    <a:pt x="10774" y="9302"/>
                  </a:cubicBezTo>
                  <a:lnTo>
                    <a:pt x="10883" y="9302"/>
                  </a:lnTo>
                  <a:cubicBezTo>
                    <a:pt x="10893" y="9296"/>
                    <a:pt x="10901" y="9293"/>
                    <a:pt x="10911" y="9292"/>
                  </a:cubicBezTo>
                  <a:cubicBezTo>
                    <a:pt x="10738" y="7804"/>
                    <a:pt x="10903" y="6281"/>
                    <a:pt x="11210" y="4812"/>
                  </a:cubicBezTo>
                  <a:cubicBezTo>
                    <a:pt x="11414" y="3788"/>
                    <a:pt x="11721" y="2780"/>
                    <a:pt x="12165" y="1837"/>
                  </a:cubicBezTo>
                  <a:cubicBezTo>
                    <a:pt x="12003" y="1770"/>
                    <a:pt x="11841" y="1698"/>
                    <a:pt x="11682" y="1621"/>
                  </a:cubicBezTo>
                  <a:cubicBezTo>
                    <a:pt x="10396" y="1100"/>
                    <a:pt x="9128" y="543"/>
                    <a:pt x="7765" y="255"/>
                  </a:cubicBezTo>
                  <a:cubicBezTo>
                    <a:pt x="7052" y="97"/>
                    <a:pt x="6292" y="1"/>
                    <a:pt x="553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4" name="Google Shape;1584;p40"/>
            <p:cNvSpPr/>
            <p:nvPr/>
          </p:nvSpPr>
          <p:spPr>
            <a:xfrm>
              <a:off x="1820133" y="3982181"/>
              <a:ext cx="524628" cy="453194"/>
            </a:xfrm>
            <a:custGeom>
              <a:avLst/>
              <a:gdLst/>
              <a:ahLst/>
              <a:cxnLst/>
              <a:rect l="l" t="t" r="r" b="b"/>
              <a:pathLst>
                <a:path w="12272" h="10606" extrusionOk="0">
                  <a:moveTo>
                    <a:pt x="3982" y="0"/>
                  </a:moveTo>
                  <a:cubicBezTo>
                    <a:pt x="3687" y="0"/>
                    <a:pt x="3391" y="27"/>
                    <a:pt x="3095" y="84"/>
                  </a:cubicBezTo>
                  <a:cubicBezTo>
                    <a:pt x="1323" y="421"/>
                    <a:pt x="1" y="2241"/>
                    <a:pt x="464" y="4030"/>
                  </a:cubicBezTo>
                  <a:cubicBezTo>
                    <a:pt x="630" y="4520"/>
                    <a:pt x="795" y="5019"/>
                    <a:pt x="1123" y="5421"/>
                  </a:cubicBezTo>
                  <a:cubicBezTo>
                    <a:pt x="1505" y="5873"/>
                    <a:pt x="1956" y="6235"/>
                    <a:pt x="2393" y="6629"/>
                  </a:cubicBezTo>
                  <a:cubicBezTo>
                    <a:pt x="3147" y="7217"/>
                    <a:pt x="3873" y="7857"/>
                    <a:pt x="4705" y="8331"/>
                  </a:cubicBezTo>
                  <a:cubicBezTo>
                    <a:pt x="5327" y="8718"/>
                    <a:pt x="5896" y="9183"/>
                    <a:pt x="6529" y="9550"/>
                  </a:cubicBezTo>
                  <a:cubicBezTo>
                    <a:pt x="7036" y="9817"/>
                    <a:pt x="7524" y="10116"/>
                    <a:pt x="8035" y="10370"/>
                  </a:cubicBezTo>
                  <a:cubicBezTo>
                    <a:pt x="8228" y="10448"/>
                    <a:pt x="8418" y="10526"/>
                    <a:pt x="8611" y="10606"/>
                  </a:cubicBezTo>
                  <a:cubicBezTo>
                    <a:pt x="8865" y="10094"/>
                    <a:pt x="9160" y="9602"/>
                    <a:pt x="9503" y="9139"/>
                  </a:cubicBezTo>
                  <a:cubicBezTo>
                    <a:pt x="10288" y="8082"/>
                    <a:pt x="11220" y="7115"/>
                    <a:pt x="12272" y="6313"/>
                  </a:cubicBezTo>
                  <a:cubicBezTo>
                    <a:pt x="11987" y="6044"/>
                    <a:pt x="11757" y="5714"/>
                    <a:pt x="11510" y="5409"/>
                  </a:cubicBezTo>
                  <a:cubicBezTo>
                    <a:pt x="11509" y="5406"/>
                    <a:pt x="11508" y="5405"/>
                    <a:pt x="11507" y="5403"/>
                  </a:cubicBezTo>
                  <a:cubicBezTo>
                    <a:pt x="11062" y="4894"/>
                    <a:pt x="10600" y="4401"/>
                    <a:pt x="10179" y="3870"/>
                  </a:cubicBezTo>
                  <a:cubicBezTo>
                    <a:pt x="9806" y="3397"/>
                    <a:pt x="9464" y="2914"/>
                    <a:pt x="9063" y="2467"/>
                  </a:cubicBezTo>
                  <a:cubicBezTo>
                    <a:pt x="7747" y="1130"/>
                    <a:pt x="5900" y="0"/>
                    <a:pt x="398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85" name="Google Shape;1585;p40"/>
            <p:cNvSpPr/>
            <p:nvPr/>
          </p:nvSpPr>
          <p:spPr>
            <a:xfrm>
              <a:off x="2067827" y="4093578"/>
              <a:ext cx="1130738" cy="1176784"/>
            </a:xfrm>
            <a:custGeom>
              <a:avLst/>
              <a:gdLst/>
              <a:ahLst/>
              <a:cxnLst/>
              <a:rect l="l" t="t" r="r" b="b"/>
              <a:pathLst>
                <a:path w="26450" h="27540" extrusionOk="0">
                  <a:moveTo>
                    <a:pt x="13130" y="1492"/>
                  </a:moveTo>
                  <a:cubicBezTo>
                    <a:pt x="13755" y="1546"/>
                    <a:pt x="14392" y="1662"/>
                    <a:pt x="15015" y="1735"/>
                  </a:cubicBezTo>
                  <a:cubicBezTo>
                    <a:pt x="15018" y="1735"/>
                    <a:pt x="15022" y="1736"/>
                    <a:pt x="15026" y="1736"/>
                  </a:cubicBezTo>
                  <a:cubicBezTo>
                    <a:pt x="15058" y="1736"/>
                    <a:pt x="15087" y="1718"/>
                    <a:pt x="15104" y="1691"/>
                  </a:cubicBezTo>
                  <a:cubicBezTo>
                    <a:pt x="15442" y="1735"/>
                    <a:pt x="15781" y="1817"/>
                    <a:pt x="16123" y="1818"/>
                  </a:cubicBezTo>
                  <a:cubicBezTo>
                    <a:pt x="17228" y="2259"/>
                    <a:pt x="18326" y="2718"/>
                    <a:pt x="19296" y="3424"/>
                  </a:cubicBezTo>
                  <a:cubicBezTo>
                    <a:pt x="20079" y="3946"/>
                    <a:pt x="20933" y="4396"/>
                    <a:pt x="21550" y="5125"/>
                  </a:cubicBezTo>
                  <a:cubicBezTo>
                    <a:pt x="21562" y="5150"/>
                    <a:pt x="21584" y="5166"/>
                    <a:pt x="21608" y="5174"/>
                  </a:cubicBezTo>
                  <a:lnTo>
                    <a:pt x="21609" y="5174"/>
                  </a:lnTo>
                  <a:cubicBezTo>
                    <a:pt x="23347" y="7071"/>
                    <a:pt x="23773" y="7989"/>
                    <a:pt x="24602" y="10526"/>
                  </a:cubicBezTo>
                  <a:cubicBezTo>
                    <a:pt x="24616" y="10537"/>
                    <a:pt x="24628" y="10546"/>
                    <a:pt x="24640" y="10553"/>
                  </a:cubicBezTo>
                  <a:cubicBezTo>
                    <a:pt x="24740" y="10931"/>
                    <a:pt x="24834" y="11309"/>
                    <a:pt x="24882" y="11697"/>
                  </a:cubicBezTo>
                  <a:cubicBezTo>
                    <a:pt x="25024" y="12599"/>
                    <a:pt x="24981" y="13508"/>
                    <a:pt x="24884" y="14414"/>
                  </a:cubicBezTo>
                  <a:cubicBezTo>
                    <a:pt x="24866" y="14794"/>
                    <a:pt x="24753" y="15159"/>
                    <a:pt x="24691" y="15533"/>
                  </a:cubicBezTo>
                  <a:cubicBezTo>
                    <a:pt x="24643" y="15866"/>
                    <a:pt x="24644" y="16206"/>
                    <a:pt x="24551" y="16531"/>
                  </a:cubicBezTo>
                  <a:cubicBezTo>
                    <a:pt x="24541" y="16569"/>
                    <a:pt x="24559" y="16608"/>
                    <a:pt x="24590" y="16631"/>
                  </a:cubicBezTo>
                  <a:cubicBezTo>
                    <a:pt x="24453" y="17359"/>
                    <a:pt x="24198" y="18061"/>
                    <a:pt x="23886" y="18737"/>
                  </a:cubicBezTo>
                  <a:cubicBezTo>
                    <a:pt x="23715" y="19126"/>
                    <a:pt x="23466" y="19462"/>
                    <a:pt x="23249" y="19828"/>
                  </a:cubicBezTo>
                  <a:cubicBezTo>
                    <a:pt x="23024" y="20224"/>
                    <a:pt x="22822" y="20634"/>
                    <a:pt x="22526" y="20985"/>
                  </a:cubicBezTo>
                  <a:cubicBezTo>
                    <a:pt x="22488" y="21058"/>
                    <a:pt x="22331" y="21223"/>
                    <a:pt x="22245" y="21368"/>
                  </a:cubicBezTo>
                  <a:cubicBezTo>
                    <a:pt x="22221" y="21368"/>
                    <a:pt x="22195" y="21377"/>
                    <a:pt x="22166" y="21396"/>
                  </a:cubicBezTo>
                  <a:cubicBezTo>
                    <a:pt x="21958" y="21571"/>
                    <a:pt x="21824" y="21817"/>
                    <a:pt x="21637" y="22016"/>
                  </a:cubicBezTo>
                  <a:cubicBezTo>
                    <a:pt x="20853" y="22915"/>
                    <a:pt x="19896" y="23652"/>
                    <a:pt x="18970" y="24399"/>
                  </a:cubicBezTo>
                  <a:cubicBezTo>
                    <a:pt x="18078" y="25018"/>
                    <a:pt x="17054" y="25432"/>
                    <a:pt x="15997" y="25678"/>
                  </a:cubicBezTo>
                  <a:cubicBezTo>
                    <a:pt x="15454" y="25733"/>
                    <a:pt x="14916" y="25892"/>
                    <a:pt x="14370" y="25948"/>
                  </a:cubicBezTo>
                  <a:cubicBezTo>
                    <a:pt x="14283" y="25962"/>
                    <a:pt x="14195" y="25967"/>
                    <a:pt x="14110" y="25990"/>
                  </a:cubicBezTo>
                  <a:cubicBezTo>
                    <a:pt x="14108" y="25991"/>
                    <a:pt x="14107" y="25991"/>
                    <a:pt x="14106" y="25993"/>
                  </a:cubicBezTo>
                  <a:cubicBezTo>
                    <a:pt x="13835" y="26017"/>
                    <a:pt x="13563" y="26028"/>
                    <a:pt x="13293" y="26028"/>
                  </a:cubicBezTo>
                  <a:cubicBezTo>
                    <a:pt x="11606" y="26028"/>
                    <a:pt x="9937" y="25577"/>
                    <a:pt x="8403" y="24872"/>
                  </a:cubicBezTo>
                  <a:cubicBezTo>
                    <a:pt x="7648" y="24520"/>
                    <a:pt x="7030" y="23985"/>
                    <a:pt x="6333" y="23584"/>
                  </a:cubicBezTo>
                  <a:cubicBezTo>
                    <a:pt x="5981" y="23297"/>
                    <a:pt x="5652" y="22973"/>
                    <a:pt x="5316" y="22660"/>
                  </a:cubicBezTo>
                  <a:cubicBezTo>
                    <a:pt x="5238" y="22606"/>
                    <a:pt x="5122" y="22419"/>
                    <a:pt x="5021" y="22419"/>
                  </a:cubicBezTo>
                  <a:cubicBezTo>
                    <a:pt x="5017" y="22419"/>
                    <a:pt x="5012" y="22419"/>
                    <a:pt x="5007" y="22420"/>
                  </a:cubicBezTo>
                  <a:cubicBezTo>
                    <a:pt x="4691" y="22061"/>
                    <a:pt x="4362" y="21714"/>
                    <a:pt x="4048" y="21355"/>
                  </a:cubicBezTo>
                  <a:cubicBezTo>
                    <a:pt x="4085" y="21280"/>
                    <a:pt x="4016" y="21207"/>
                    <a:pt x="3982" y="21143"/>
                  </a:cubicBezTo>
                  <a:cubicBezTo>
                    <a:pt x="3515" y="20315"/>
                    <a:pt x="2927" y="19575"/>
                    <a:pt x="2434" y="18758"/>
                  </a:cubicBezTo>
                  <a:cubicBezTo>
                    <a:pt x="2105" y="18101"/>
                    <a:pt x="1903" y="17381"/>
                    <a:pt x="1724" y="16671"/>
                  </a:cubicBezTo>
                  <a:cubicBezTo>
                    <a:pt x="1593" y="16089"/>
                    <a:pt x="1422" y="15515"/>
                    <a:pt x="1436" y="14912"/>
                  </a:cubicBezTo>
                  <a:cubicBezTo>
                    <a:pt x="1431" y="13232"/>
                    <a:pt x="1718" y="11529"/>
                    <a:pt x="2133" y="9922"/>
                  </a:cubicBezTo>
                  <a:cubicBezTo>
                    <a:pt x="2359" y="9307"/>
                    <a:pt x="2530" y="8673"/>
                    <a:pt x="2817" y="8083"/>
                  </a:cubicBezTo>
                  <a:cubicBezTo>
                    <a:pt x="2829" y="8057"/>
                    <a:pt x="2825" y="8026"/>
                    <a:pt x="2810" y="8002"/>
                  </a:cubicBezTo>
                  <a:cubicBezTo>
                    <a:pt x="2854" y="7916"/>
                    <a:pt x="2892" y="7830"/>
                    <a:pt x="2947" y="7751"/>
                  </a:cubicBezTo>
                  <a:cubicBezTo>
                    <a:pt x="3099" y="7667"/>
                    <a:pt x="3135" y="7444"/>
                    <a:pt x="3238" y="7308"/>
                  </a:cubicBezTo>
                  <a:cubicBezTo>
                    <a:pt x="3510" y="7028"/>
                    <a:pt x="3675" y="6648"/>
                    <a:pt x="3912" y="6337"/>
                  </a:cubicBezTo>
                  <a:cubicBezTo>
                    <a:pt x="4116" y="6051"/>
                    <a:pt x="4406" y="5811"/>
                    <a:pt x="4573" y="5507"/>
                  </a:cubicBezTo>
                  <a:cubicBezTo>
                    <a:pt x="4970" y="5116"/>
                    <a:pt x="5310" y="4661"/>
                    <a:pt x="5741" y="4312"/>
                  </a:cubicBezTo>
                  <a:cubicBezTo>
                    <a:pt x="5759" y="4330"/>
                    <a:pt x="5784" y="4340"/>
                    <a:pt x="5809" y="4340"/>
                  </a:cubicBezTo>
                  <a:cubicBezTo>
                    <a:pt x="5826" y="4340"/>
                    <a:pt x="5842" y="4336"/>
                    <a:pt x="5857" y="4326"/>
                  </a:cubicBezTo>
                  <a:cubicBezTo>
                    <a:pt x="6058" y="4185"/>
                    <a:pt x="6249" y="4028"/>
                    <a:pt x="6443" y="3875"/>
                  </a:cubicBezTo>
                  <a:cubicBezTo>
                    <a:pt x="6638" y="3718"/>
                    <a:pt x="6832" y="3560"/>
                    <a:pt x="7028" y="3402"/>
                  </a:cubicBezTo>
                  <a:cubicBezTo>
                    <a:pt x="7062" y="3377"/>
                    <a:pt x="7070" y="3331"/>
                    <a:pt x="7056" y="3295"/>
                  </a:cubicBezTo>
                  <a:cubicBezTo>
                    <a:pt x="7193" y="3217"/>
                    <a:pt x="7326" y="3122"/>
                    <a:pt x="7466" y="3048"/>
                  </a:cubicBezTo>
                  <a:cubicBezTo>
                    <a:pt x="7723" y="2909"/>
                    <a:pt x="7984" y="2777"/>
                    <a:pt x="8250" y="2658"/>
                  </a:cubicBezTo>
                  <a:cubicBezTo>
                    <a:pt x="8280" y="2645"/>
                    <a:pt x="8298" y="2618"/>
                    <a:pt x="8303" y="2588"/>
                  </a:cubicBezTo>
                  <a:cubicBezTo>
                    <a:pt x="8651" y="2379"/>
                    <a:pt x="9062" y="2275"/>
                    <a:pt x="9413" y="2088"/>
                  </a:cubicBezTo>
                  <a:cubicBezTo>
                    <a:pt x="10605" y="1697"/>
                    <a:pt x="11878" y="1531"/>
                    <a:pt x="13130" y="1492"/>
                  </a:cubicBezTo>
                  <a:close/>
                  <a:moveTo>
                    <a:pt x="13006" y="0"/>
                  </a:moveTo>
                  <a:cubicBezTo>
                    <a:pt x="12330" y="0"/>
                    <a:pt x="11655" y="52"/>
                    <a:pt x="10990" y="159"/>
                  </a:cubicBezTo>
                  <a:cubicBezTo>
                    <a:pt x="10302" y="312"/>
                    <a:pt x="9636" y="558"/>
                    <a:pt x="8978" y="812"/>
                  </a:cubicBezTo>
                  <a:cubicBezTo>
                    <a:pt x="8811" y="867"/>
                    <a:pt x="8643" y="921"/>
                    <a:pt x="8475" y="973"/>
                  </a:cubicBezTo>
                  <a:cubicBezTo>
                    <a:pt x="6293" y="1717"/>
                    <a:pt x="4447" y="3241"/>
                    <a:pt x="2973" y="4982"/>
                  </a:cubicBezTo>
                  <a:cubicBezTo>
                    <a:pt x="2012" y="6346"/>
                    <a:pt x="1188" y="7834"/>
                    <a:pt x="614" y="9403"/>
                  </a:cubicBezTo>
                  <a:cubicBezTo>
                    <a:pt x="170" y="10840"/>
                    <a:pt x="1" y="12357"/>
                    <a:pt x="33" y="13857"/>
                  </a:cubicBezTo>
                  <a:cubicBezTo>
                    <a:pt x="84" y="14271"/>
                    <a:pt x="81" y="14702"/>
                    <a:pt x="105" y="15126"/>
                  </a:cubicBezTo>
                  <a:cubicBezTo>
                    <a:pt x="104" y="15127"/>
                    <a:pt x="103" y="15127"/>
                    <a:pt x="102" y="15127"/>
                  </a:cubicBezTo>
                  <a:cubicBezTo>
                    <a:pt x="104" y="15157"/>
                    <a:pt x="106" y="15186"/>
                    <a:pt x="108" y="15214"/>
                  </a:cubicBezTo>
                  <a:cubicBezTo>
                    <a:pt x="111" y="15246"/>
                    <a:pt x="114" y="15277"/>
                    <a:pt x="118" y="15309"/>
                  </a:cubicBezTo>
                  <a:cubicBezTo>
                    <a:pt x="119" y="15325"/>
                    <a:pt x="121" y="15341"/>
                    <a:pt x="122" y="15356"/>
                  </a:cubicBezTo>
                  <a:cubicBezTo>
                    <a:pt x="127" y="15399"/>
                    <a:pt x="130" y="15442"/>
                    <a:pt x="135" y="15485"/>
                  </a:cubicBezTo>
                  <a:lnTo>
                    <a:pt x="135" y="15486"/>
                  </a:lnTo>
                  <a:cubicBezTo>
                    <a:pt x="140" y="15546"/>
                    <a:pt x="147" y="15605"/>
                    <a:pt x="151" y="15665"/>
                  </a:cubicBezTo>
                  <a:cubicBezTo>
                    <a:pt x="155" y="15718"/>
                    <a:pt x="161" y="15772"/>
                    <a:pt x="163" y="15826"/>
                  </a:cubicBezTo>
                  <a:cubicBezTo>
                    <a:pt x="164" y="15859"/>
                    <a:pt x="166" y="15891"/>
                    <a:pt x="168" y="15924"/>
                  </a:cubicBezTo>
                  <a:cubicBezTo>
                    <a:pt x="168" y="15936"/>
                    <a:pt x="169" y="15947"/>
                    <a:pt x="168" y="15959"/>
                  </a:cubicBezTo>
                  <a:cubicBezTo>
                    <a:pt x="169" y="15983"/>
                    <a:pt x="169" y="16005"/>
                    <a:pt x="168" y="16029"/>
                  </a:cubicBezTo>
                  <a:cubicBezTo>
                    <a:pt x="168" y="16036"/>
                    <a:pt x="167" y="16043"/>
                    <a:pt x="164" y="16049"/>
                  </a:cubicBezTo>
                  <a:cubicBezTo>
                    <a:pt x="940" y="20328"/>
                    <a:pt x="3829" y="24198"/>
                    <a:pt x="7732" y="26123"/>
                  </a:cubicBezTo>
                  <a:cubicBezTo>
                    <a:pt x="7747" y="26131"/>
                    <a:pt x="7762" y="26134"/>
                    <a:pt x="7778" y="26134"/>
                  </a:cubicBezTo>
                  <a:cubicBezTo>
                    <a:pt x="7787" y="26134"/>
                    <a:pt x="7796" y="26133"/>
                    <a:pt x="7804" y="26131"/>
                  </a:cubicBezTo>
                  <a:cubicBezTo>
                    <a:pt x="9469" y="26984"/>
                    <a:pt x="11312" y="27469"/>
                    <a:pt x="13191" y="27532"/>
                  </a:cubicBezTo>
                  <a:cubicBezTo>
                    <a:pt x="13344" y="27537"/>
                    <a:pt x="13495" y="27540"/>
                    <a:pt x="13646" y="27540"/>
                  </a:cubicBezTo>
                  <a:cubicBezTo>
                    <a:pt x="18408" y="27540"/>
                    <a:pt x="22304" y="24883"/>
                    <a:pt x="24535" y="20688"/>
                  </a:cubicBezTo>
                  <a:cubicBezTo>
                    <a:pt x="24750" y="20296"/>
                    <a:pt x="24945" y="19892"/>
                    <a:pt x="25117" y="19479"/>
                  </a:cubicBezTo>
                  <a:cubicBezTo>
                    <a:pt x="25133" y="19454"/>
                    <a:pt x="25147" y="19429"/>
                    <a:pt x="25162" y="19404"/>
                  </a:cubicBezTo>
                  <a:cubicBezTo>
                    <a:pt x="25401" y="18978"/>
                    <a:pt x="25504" y="18496"/>
                    <a:pt x="25643" y="18034"/>
                  </a:cubicBezTo>
                  <a:cubicBezTo>
                    <a:pt x="25963" y="16884"/>
                    <a:pt x="26398" y="15738"/>
                    <a:pt x="26437" y="14534"/>
                  </a:cubicBezTo>
                  <a:cubicBezTo>
                    <a:pt x="26435" y="13318"/>
                    <a:pt x="26449" y="12095"/>
                    <a:pt x="26236" y="10894"/>
                  </a:cubicBezTo>
                  <a:cubicBezTo>
                    <a:pt x="25887" y="9108"/>
                    <a:pt x="25152" y="7382"/>
                    <a:pt x="24070" y="5918"/>
                  </a:cubicBezTo>
                  <a:cubicBezTo>
                    <a:pt x="23561" y="5238"/>
                    <a:pt x="22972" y="4626"/>
                    <a:pt x="22380" y="4018"/>
                  </a:cubicBezTo>
                  <a:cubicBezTo>
                    <a:pt x="22263" y="3897"/>
                    <a:pt x="22144" y="3776"/>
                    <a:pt x="22026" y="3655"/>
                  </a:cubicBezTo>
                  <a:cubicBezTo>
                    <a:pt x="21976" y="3606"/>
                    <a:pt x="21918" y="3499"/>
                    <a:pt x="21845" y="3497"/>
                  </a:cubicBezTo>
                  <a:cubicBezTo>
                    <a:pt x="20567" y="2283"/>
                    <a:pt x="19101" y="1263"/>
                    <a:pt x="17419" y="697"/>
                  </a:cubicBezTo>
                  <a:cubicBezTo>
                    <a:pt x="16000" y="251"/>
                    <a:pt x="14501" y="0"/>
                    <a:pt x="1300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6" name="Google Shape;1586;p40"/>
            <p:cNvSpPr/>
            <p:nvPr/>
          </p:nvSpPr>
          <p:spPr>
            <a:xfrm>
              <a:off x="2327063" y="4144982"/>
              <a:ext cx="8122" cy="8033"/>
            </a:xfrm>
            <a:custGeom>
              <a:avLst/>
              <a:gdLst/>
              <a:ahLst/>
              <a:cxnLst/>
              <a:rect l="l" t="t" r="r" b="b"/>
              <a:pathLst>
                <a:path w="190" h="188" extrusionOk="0">
                  <a:moveTo>
                    <a:pt x="93" y="0"/>
                  </a:moveTo>
                  <a:cubicBezTo>
                    <a:pt x="43" y="0"/>
                    <a:pt x="1" y="44"/>
                    <a:pt x="1" y="95"/>
                  </a:cubicBezTo>
                  <a:cubicBezTo>
                    <a:pt x="2" y="146"/>
                    <a:pt x="45" y="188"/>
                    <a:pt x="96" y="188"/>
                  </a:cubicBezTo>
                  <a:cubicBezTo>
                    <a:pt x="147" y="188"/>
                    <a:pt x="189" y="143"/>
                    <a:pt x="188" y="92"/>
                  </a:cubicBezTo>
                  <a:cubicBezTo>
                    <a:pt x="187"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7" name="Google Shape;1587;p40"/>
            <p:cNvSpPr/>
            <p:nvPr/>
          </p:nvSpPr>
          <p:spPr>
            <a:xfrm>
              <a:off x="2340315" y="4139256"/>
              <a:ext cx="8122" cy="8033"/>
            </a:xfrm>
            <a:custGeom>
              <a:avLst/>
              <a:gdLst/>
              <a:ahLst/>
              <a:cxnLst/>
              <a:rect l="l" t="t" r="r" b="b"/>
              <a:pathLst>
                <a:path w="190" h="188" extrusionOk="0">
                  <a:moveTo>
                    <a:pt x="93" y="0"/>
                  </a:moveTo>
                  <a:cubicBezTo>
                    <a:pt x="43" y="0"/>
                    <a:pt x="1" y="44"/>
                    <a:pt x="2" y="95"/>
                  </a:cubicBezTo>
                  <a:cubicBezTo>
                    <a:pt x="2" y="147"/>
                    <a:pt x="45" y="188"/>
                    <a:pt x="97" y="188"/>
                  </a:cubicBezTo>
                  <a:cubicBezTo>
                    <a:pt x="147" y="188"/>
                    <a:pt x="189" y="143"/>
                    <a:pt x="189" y="93"/>
                  </a:cubicBezTo>
                  <a:cubicBezTo>
                    <a:pt x="188"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8" name="Google Shape;1588;p40"/>
            <p:cNvSpPr/>
            <p:nvPr/>
          </p:nvSpPr>
          <p:spPr>
            <a:xfrm>
              <a:off x="2436032" y="3897960"/>
              <a:ext cx="8122" cy="8033"/>
            </a:xfrm>
            <a:custGeom>
              <a:avLst/>
              <a:gdLst/>
              <a:ahLst/>
              <a:cxnLst/>
              <a:rect l="l" t="t" r="r" b="b"/>
              <a:pathLst>
                <a:path w="190" h="188" extrusionOk="0">
                  <a:moveTo>
                    <a:pt x="93" y="1"/>
                  </a:moveTo>
                  <a:cubicBezTo>
                    <a:pt x="43" y="1"/>
                    <a:pt x="1" y="44"/>
                    <a:pt x="2" y="96"/>
                  </a:cubicBezTo>
                  <a:cubicBezTo>
                    <a:pt x="2" y="147"/>
                    <a:pt x="45" y="187"/>
                    <a:pt x="97" y="187"/>
                  </a:cubicBezTo>
                  <a:cubicBezTo>
                    <a:pt x="147" y="187"/>
                    <a:pt x="189" y="144"/>
                    <a:pt x="189" y="92"/>
                  </a:cubicBezTo>
                  <a:cubicBezTo>
                    <a:pt x="188" y="42"/>
                    <a:pt x="145"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89" name="Google Shape;1589;p40"/>
            <p:cNvSpPr/>
            <p:nvPr/>
          </p:nvSpPr>
          <p:spPr>
            <a:xfrm>
              <a:off x="2442402" y="3910565"/>
              <a:ext cx="8080" cy="8076"/>
            </a:xfrm>
            <a:custGeom>
              <a:avLst/>
              <a:gdLst/>
              <a:ahLst/>
              <a:cxnLst/>
              <a:rect l="l" t="t" r="r" b="b"/>
              <a:pathLst>
                <a:path w="189" h="189" extrusionOk="0">
                  <a:moveTo>
                    <a:pt x="93" y="1"/>
                  </a:moveTo>
                  <a:cubicBezTo>
                    <a:pt x="43" y="1"/>
                    <a:pt x="0" y="44"/>
                    <a:pt x="0" y="96"/>
                  </a:cubicBezTo>
                  <a:cubicBezTo>
                    <a:pt x="1" y="147"/>
                    <a:pt x="45" y="188"/>
                    <a:pt x="95" y="188"/>
                  </a:cubicBezTo>
                  <a:cubicBezTo>
                    <a:pt x="147" y="188"/>
                    <a:pt x="189" y="144"/>
                    <a:pt x="188" y="93"/>
                  </a:cubicBezTo>
                  <a:cubicBezTo>
                    <a:pt x="187" y="42"/>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0" name="Google Shape;1590;p40"/>
            <p:cNvSpPr/>
            <p:nvPr/>
          </p:nvSpPr>
          <p:spPr>
            <a:xfrm>
              <a:off x="2426756" y="3910565"/>
              <a:ext cx="8080" cy="8076"/>
            </a:xfrm>
            <a:custGeom>
              <a:avLst/>
              <a:gdLst/>
              <a:ahLst/>
              <a:cxnLst/>
              <a:rect l="l" t="t" r="r" b="b"/>
              <a:pathLst>
                <a:path w="189" h="189" extrusionOk="0">
                  <a:moveTo>
                    <a:pt x="93" y="1"/>
                  </a:moveTo>
                  <a:cubicBezTo>
                    <a:pt x="43" y="1"/>
                    <a:pt x="0" y="44"/>
                    <a:pt x="1" y="96"/>
                  </a:cubicBezTo>
                  <a:cubicBezTo>
                    <a:pt x="1" y="147"/>
                    <a:pt x="45" y="188"/>
                    <a:pt x="96" y="188"/>
                  </a:cubicBezTo>
                  <a:cubicBezTo>
                    <a:pt x="147" y="188"/>
                    <a:pt x="189" y="144"/>
                    <a:pt x="188" y="93"/>
                  </a:cubicBezTo>
                  <a:cubicBezTo>
                    <a:pt x="188" y="42"/>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1" name="Google Shape;1591;p40"/>
            <p:cNvSpPr/>
            <p:nvPr/>
          </p:nvSpPr>
          <p:spPr>
            <a:xfrm>
              <a:off x="2238527" y="3954022"/>
              <a:ext cx="8122" cy="8033"/>
            </a:xfrm>
            <a:custGeom>
              <a:avLst/>
              <a:gdLst/>
              <a:ahLst/>
              <a:cxnLst/>
              <a:rect l="l" t="t" r="r" b="b"/>
              <a:pathLst>
                <a:path w="190" h="188" extrusionOk="0">
                  <a:moveTo>
                    <a:pt x="95" y="0"/>
                  </a:moveTo>
                  <a:cubicBezTo>
                    <a:pt x="43" y="0"/>
                    <a:pt x="1" y="44"/>
                    <a:pt x="2" y="95"/>
                  </a:cubicBezTo>
                  <a:cubicBezTo>
                    <a:pt x="3" y="147"/>
                    <a:pt x="46" y="188"/>
                    <a:pt x="97" y="188"/>
                  </a:cubicBezTo>
                  <a:cubicBezTo>
                    <a:pt x="147" y="188"/>
                    <a:pt x="190" y="143"/>
                    <a:pt x="190" y="93"/>
                  </a:cubicBezTo>
                  <a:cubicBezTo>
                    <a:pt x="188" y="42"/>
                    <a:pt x="145" y="0"/>
                    <a:pt x="9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2" name="Google Shape;1592;p40"/>
            <p:cNvSpPr/>
            <p:nvPr/>
          </p:nvSpPr>
          <p:spPr>
            <a:xfrm>
              <a:off x="2563043" y="4048156"/>
              <a:ext cx="8294" cy="8033"/>
            </a:xfrm>
            <a:custGeom>
              <a:avLst/>
              <a:gdLst/>
              <a:ahLst/>
              <a:cxnLst/>
              <a:rect l="l" t="t" r="r" b="b"/>
              <a:pathLst>
                <a:path w="194" h="188" extrusionOk="0">
                  <a:moveTo>
                    <a:pt x="103" y="1"/>
                  </a:moveTo>
                  <a:cubicBezTo>
                    <a:pt x="53" y="1"/>
                    <a:pt x="7" y="35"/>
                    <a:pt x="4" y="88"/>
                  </a:cubicBezTo>
                  <a:cubicBezTo>
                    <a:pt x="0" y="137"/>
                    <a:pt x="40" y="187"/>
                    <a:pt x="91" y="187"/>
                  </a:cubicBezTo>
                  <a:cubicBezTo>
                    <a:pt x="142" y="187"/>
                    <a:pt x="187" y="153"/>
                    <a:pt x="190"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3" name="Google Shape;1593;p40"/>
            <p:cNvSpPr/>
            <p:nvPr/>
          </p:nvSpPr>
          <p:spPr>
            <a:xfrm>
              <a:off x="2764010" y="3951330"/>
              <a:ext cx="8294" cy="7991"/>
            </a:xfrm>
            <a:custGeom>
              <a:avLst/>
              <a:gdLst/>
              <a:ahLst/>
              <a:cxnLst/>
              <a:rect l="l" t="t" r="r" b="b"/>
              <a:pathLst>
                <a:path w="194" h="187" extrusionOk="0">
                  <a:moveTo>
                    <a:pt x="103" y="1"/>
                  </a:moveTo>
                  <a:cubicBezTo>
                    <a:pt x="52" y="1"/>
                    <a:pt x="7" y="35"/>
                    <a:pt x="4" y="87"/>
                  </a:cubicBezTo>
                  <a:cubicBezTo>
                    <a:pt x="0" y="137"/>
                    <a:pt x="40" y="187"/>
                    <a:pt x="90" y="187"/>
                  </a:cubicBezTo>
                  <a:cubicBezTo>
                    <a:pt x="142" y="187"/>
                    <a:pt x="187" y="153"/>
                    <a:pt x="190" y="100"/>
                  </a:cubicBezTo>
                  <a:cubicBezTo>
                    <a:pt x="193" y="51"/>
                    <a:pt x="153"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4" name="Google Shape;1594;p40"/>
            <p:cNvSpPr/>
            <p:nvPr/>
          </p:nvSpPr>
          <p:spPr>
            <a:xfrm>
              <a:off x="2768414" y="3938425"/>
              <a:ext cx="8294" cy="8033"/>
            </a:xfrm>
            <a:custGeom>
              <a:avLst/>
              <a:gdLst/>
              <a:ahLst/>
              <a:cxnLst/>
              <a:rect l="l" t="t" r="r" b="b"/>
              <a:pathLst>
                <a:path w="194" h="188" extrusionOk="0">
                  <a:moveTo>
                    <a:pt x="103" y="1"/>
                  </a:moveTo>
                  <a:cubicBezTo>
                    <a:pt x="53" y="1"/>
                    <a:pt x="7" y="35"/>
                    <a:pt x="3" y="88"/>
                  </a:cubicBezTo>
                  <a:cubicBezTo>
                    <a:pt x="0" y="137"/>
                    <a:pt x="40" y="187"/>
                    <a:pt x="92" y="187"/>
                  </a:cubicBezTo>
                  <a:cubicBezTo>
                    <a:pt x="142" y="187"/>
                    <a:pt x="188" y="153"/>
                    <a:pt x="191" y="100"/>
                  </a:cubicBezTo>
                  <a:cubicBezTo>
                    <a:pt x="193"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5" name="Google Shape;1595;p40"/>
            <p:cNvSpPr/>
            <p:nvPr/>
          </p:nvSpPr>
          <p:spPr>
            <a:xfrm>
              <a:off x="2753665" y="3944237"/>
              <a:ext cx="8336" cy="8033"/>
            </a:xfrm>
            <a:custGeom>
              <a:avLst/>
              <a:gdLst/>
              <a:ahLst/>
              <a:cxnLst/>
              <a:rect l="l" t="t" r="r" b="b"/>
              <a:pathLst>
                <a:path w="195" h="188" extrusionOk="0">
                  <a:moveTo>
                    <a:pt x="103" y="1"/>
                  </a:moveTo>
                  <a:cubicBezTo>
                    <a:pt x="52" y="1"/>
                    <a:pt x="8" y="35"/>
                    <a:pt x="3" y="88"/>
                  </a:cubicBezTo>
                  <a:cubicBezTo>
                    <a:pt x="1" y="137"/>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6" name="Google Shape;1596;p40"/>
            <p:cNvSpPr/>
            <p:nvPr/>
          </p:nvSpPr>
          <p:spPr>
            <a:xfrm>
              <a:off x="2575910" y="3799638"/>
              <a:ext cx="8294" cy="7991"/>
            </a:xfrm>
            <a:custGeom>
              <a:avLst/>
              <a:gdLst/>
              <a:ahLst/>
              <a:cxnLst/>
              <a:rect l="l" t="t" r="r" b="b"/>
              <a:pathLst>
                <a:path w="194" h="187" extrusionOk="0">
                  <a:moveTo>
                    <a:pt x="103" y="0"/>
                  </a:moveTo>
                  <a:cubicBezTo>
                    <a:pt x="53" y="0"/>
                    <a:pt x="7" y="34"/>
                    <a:pt x="3" y="87"/>
                  </a:cubicBezTo>
                  <a:cubicBezTo>
                    <a:pt x="0" y="135"/>
                    <a:pt x="40" y="186"/>
                    <a:pt x="92" y="186"/>
                  </a:cubicBezTo>
                  <a:cubicBezTo>
                    <a:pt x="142" y="186"/>
                    <a:pt x="186" y="152"/>
                    <a:pt x="190" y="100"/>
                  </a:cubicBezTo>
                  <a:cubicBezTo>
                    <a:pt x="193" y="50"/>
                    <a:pt x="154"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7" name="Google Shape;1597;p40"/>
            <p:cNvSpPr/>
            <p:nvPr/>
          </p:nvSpPr>
          <p:spPr>
            <a:xfrm>
              <a:off x="2591600" y="3799980"/>
              <a:ext cx="8251" cy="7991"/>
            </a:xfrm>
            <a:custGeom>
              <a:avLst/>
              <a:gdLst/>
              <a:ahLst/>
              <a:cxnLst/>
              <a:rect l="l" t="t" r="r" b="b"/>
              <a:pathLst>
                <a:path w="193" h="187" extrusionOk="0">
                  <a:moveTo>
                    <a:pt x="102" y="0"/>
                  </a:moveTo>
                  <a:cubicBezTo>
                    <a:pt x="52" y="0"/>
                    <a:pt x="6" y="34"/>
                    <a:pt x="2" y="87"/>
                  </a:cubicBezTo>
                  <a:cubicBezTo>
                    <a:pt x="0" y="136"/>
                    <a:pt x="39" y="186"/>
                    <a:pt x="90" y="186"/>
                  </a:cubicBezTo>
                  <a:cubicBezTo>
                    <a:pt x="141" y="186"/>
                    <a:pt x="186" y="152"/>
                    <a:pt x="190" y="100"/>
                  </a:cubicBezTo>
                  <a:cubicBezTo>
                    <a:pt x="192" y="50"/>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8" name="Google Shape;1598;p40"/>
            <p:cNvSpPr/>
            <p:nvPr/>
          </p:nvSpPr>
          <p:spPr>
            <a:xfrm>
              <a:off x="2873579" y="4118319"/>
              <a:ext cx="8336" cy="8033"/>
            </a:xfrm>
            <a:custGeom>
              <a:avLst/>
              <a:gdLst/>
              <a:ahLst/>
              <a:cxnLst/>
              <a:rect l="l" t="t" r="r" b="b"/>
              <a:pathLst>
                <a:path w="195" h="188" extrusionOk="0">
                  <a:moveTo>
                    <a:pt x="103" y="1"/>
                  </a:moveTo>
                  <a:cubicBezTo>
                    <a:pt x="52" y="1"/>
                    <a:pt x="8" y="35"/>
                    <a:pt x="3" y="88"/>
                  </a:cubicBezTo>
                  <a:cubicBezTo>
                    <a:pt x="1" y="136"/>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599" name="Google Shape;1599;p40"/>
            <p:cNvSpPr/>
            <p:nvPr/>
          </p:nvSpPr>
          <p:spPr>
            <a:xfrm>
              <a:off x="2884865" y="4126437"/>
              <a:ext cx="8336" cy="8033"/>
            </a:xfrm>
            <a:custGeom>
              <a:avLst/>
              <a:gdLst/>
              <a:ahLst/>
              <a:cxnLst/>
              <a:rect l="l" t="t" r="r" b="b"/>
              <a:pathLst>
                <a:path w="195" h="188" extrusionOk="0">
                  <a:moveTo>
                    <a:pt x="104" y="1"/>
                  </a:moveTo>
                  <a:cubicBezTo>
                    <a:pt x="54" y="1"/>
                    <a:pt x="8" y="35"/>
                    <a:pt x="4" y="88"/>
                  </a:cubicBezTo>
                  <a:cubicBezTo>
                    <a:pt x="1" y="136"/>
                    <a:pt x="41" y="187"/>
                    <a:pt x="92" y="187"/>
                  </a:cubicBezTo>
                  <a:cubicBezTo>
                    <a:pt x="143" y="187"/>
                    <a:pt x="188" y="153"/>
                    <a:pt x="192" y="99"/>
                  </a:cubicBezTo>
                  <a:cubicBezTo>
                    <a:pt x="194" y="51"/>
                    <a:pt x="155" y="1"/>
                    <a:pt x="10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0" name="Google Shape;1600;p40"/>
            <p:cNvSpPr/>
            <p:nvPr/>
          </p:nvSpPr>
          <p:spPr>
            <a:xfrm>
              <a:off x="2884480" y="4110969"/>
              <a:ext cx="8336" cy="8033"/>
            </a:xfrm>
            <a:custGeom>
              <a:avLst/>
              <a:gdLst/>
              <a:ahLst/>
              <a:cxnLst/>
              <a:rect l="l" t="t" r="r" b="b"/>
              <a:pathLst>
                <a:path w="195" h="188" extrusionOk="0">
                  <a:moveTo>
                    <a:pt x="104" y="0"/>
                  </a:moveTo>
                  <a:cubicBezTo>
                    <a:pt x="53" y="0"/>
                    <a:pt x="8" y="35"/>
                    <a:pt x="4" y="88"/>
                  </a:cubicBezTo>
                  <a:cubicBezTo>
                    <a:pt x="1" y="136"/>
                    <a:pt x="41" y="188"/>
                    <a:pt x="92" y="188"/>
                  </a:cubicBezTo>
                  <a:cubicBezTo>
                    <a:pt x="143" y="188"/>
                    <a:pt x="188" y="153"/>
                    <a:pt x="192" y="100"/>
                  </a:cubicBezTo>
                  <a:cubicBezTo>
                    <a:pt x="194" y="52"/>
                    <a:pt x="155" y="0"/>
                    <a:pt x="1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1" name="Google Shape;1601;p40"/>
            <p:cNvSpPr/>
            <p:nvPr/>
          </p:nvSpPr>
          <p:spPr>
            <a:xfrm>
              <a:off x="3060653" y="4113789"/>
              <a:ext cx="8336" cy="7991"/>
            </a:xfrm>
            <a:custGeom>
              <a:avLst/>
              <a:gdLst/>
              <a:ahLst/>
              <a:cxnLst/>
              <a:rect l="l" t="t" r="r" b="b"/>
              <a:pathLst>
                <a:path w="195" h="187" extrusionOk="0">
                  <a:moveTo>
                    <a:pt x="103" y="1"/>
                  </a:moveTo>
                  <a:cubicBezTo>
                    <a:pt x="52" y="1"/>
                    <a:pt x="8" y="35"/>
                    <a:pt x="3" y="87"/>
                  </a:cubicBezTo>
                  <a:cubicBezTo>
                    <a:pt x="1" y="137"/>
                    <a:pt x="40" y="187"/>
                    <a:pt x="91" y="187"/>
                  </a:cubicBezTo>
                  <a:cubicBezTo>
                    <a:pt x="141" y="187"/>
                    <a:pt x="187" y="153"/>
                    <a:pt x="191"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2" name="Google Shape;1602;p40"/>
            <p:cNvSpPr/>
            <p:nvPr/>
          </p:nvSpPr>
          <p:spPr>
            <a:xfrm>
              <a:off x="3070357" y="4100458"/>
              <a:ext cx="8294" cy="8033"/>
            </a:xfrm>
            <a:custGeom>
              <a:avLst/>
              <a:gdLst/>
              <a:ahLst/>
              <a:cxnLst/>
              <a:rect l="l" t="t" r="r" b="b"/>
              <a:pathLst>
                <a:path w="194" h="188" extrusionOk="0">
                  <a:moveTo>
                    <a:pt x="103" y="0"/>
                  </a:moveTo>
                  <a:cubicBezTo>
                    <a:pt x="53" y="0"/>
                    <a:pt x="7" y="35"/>
                    <a:pt x="4" y="88"/>
                  </a:cubicBezTo>
                  <a:cubicBezTo>
                    <a:pt x="0" y="136"/>
                    <a:pt x="40" y="188"/>
                    <a:pt x="91" y="188"/>
                  </a:cubicBezTo>
                  <a:cubicBezTo>
                    <a:pt x="142" y="188"/>
                    <a:pt x="187" y="154"/>
                    <a:pt x="190" y="100"/>
                  </a:cubicBezTo>
                  <a:cubicBezTo>
                    <a:pt x="194" y="52"/>
                    <a:pt x="153"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3" name="Google Shape;1603;p40"/>
            <p:cNvSpPr/>
            <p:nvPr/>
          </p:nvSpPr>
          <p:spPr>
            <a:xfrm>
              <a:off x="2928726" y="3949706"/>
              <a:ext cx="8294" cy="8076"/>
            </a:xfrm>
            <a:custGeom>
              <a:avLst/>
              <a:gdLst/>
              <a:ahLst/>
              <a:cxnLst/>
              <a:rect l="l" t="t" r="r" b="b"/>
              <a:pathLst>
                <a:path w="194" h="189" extrusionOk="0">
                  <a:moveTo>
                    <a:pt x="104" y="1"/>
                  </a:moveTo>
                  <a:cubicBezTo>
                    <a:pt x="52" y="1"/>
                    <a:pt x="7" y="35"/>
                    <a:pt x="4" y="89"/>
                  </a:cubicBezTo>
                  <a:cubicBezTo>
                    <a:pt x="1" y="137"/>
                    <a:pt x="41" y="188"/>
                    <a:pt x="91" y="188"/>
                  </a:cubicBezTo>
                  <a:cubicBezTo>
                    <a:pt x="141" y="188"/>
                    <a:pt x="187" y="154"/>
                    <a:pt x="190" y="100"/>
                  </a:cubicBezTo>
                  <a:cubicBezTo>
                    <a:pt x="194" y="52"/>
                    <a:pt x="154" y="1"/>
                    <a:pt x="10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4" name="Google Shape;1604;p40"/>
            <p:cNvSpPr/>
            <p:nvPr/>
          </p:nvSpPr>
          <p:spPr>
            <a:xfrm>
              <a:off x="3098315" y="4305690"/>
              <a:ext cx="8037" cy="7991"/>
            </a:xfrm>
            <a:custGeom>
              <a:avLst/>
              <a:gdLst/>
              <a:ahLst/>
              <a:cxnLst/>
              <a:rect l="l" t="t" r="r" b="b"/>
              <a:pathLst>
                <a:path w="188" h="187" extrusionOk="0">
                  <a:moveTo>
                    <a:pt x="94" y="0"/>
                  </a:moveTo>
                  <a:cubicBezTo>
                    <a:pt x="43" y="0"/>
                    <a:pt x="0" y="42"/>
                    <a:pt x="0" y="94"/>
                  </a:cubicBezTo>
                  <a:cubicBezTo>
                    <a:pt x="0" y="144"/>
                    <a:pt x="44" y="186"/>
                    <a:pt x="94" y="186"/>
                  </a:cubicBezTo>
                  <a:cubicBezTo>
                    <a:pt x="146" y="186"/>
                    <a:pt x="188" y="144"/>
                    <a:pt x="188" y="94"/>
                  </a:cubicBezTo>
                  <a:cubicBezTo>
                    <a:pt x="188" y="42"/>
                    <a:pt x="144"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5" name="Google Shape;1605;p40"/>
            <p:cNvSpPr/>
            <p:nvPr/>
          </p:nvSpPr>
          <p:spPr>
            <a:xfrm>
              <a:off x="3108319" y="4316800"/>
              <a:ext cx="8080" cy="8076"/>
            </a:xfrm>
            <a:custGeom>
              <a:avLst/>
              <a:gdLst/>
              <a:ahLst/>
              <a:cxnLst/>
              <a:rect l="l" t="t" r="r" b="b"/>
              <a:pathLst>
                <a:path w="189" h="189" extrusionOk="0">
                  <a:moveTo>
                    <a:pt x="95" y="1"/>
                  </a:moveTo>
                  <a:cubicBezTo>
                    <a:pt x="43" y="1"/>
                    <a:pt x="1" y="44"/>
                    <a:pt x="1" y="94"/>
                  </a:cubicBezTo>
                  <a:cubicBezTo>
                    <a:pt x="1" y="146"/>
                    <a:pt x="44" y="188"/>
                    <a:pt x="95" y="188"/>
                  </a:cubicBezTo>
                  <a:cubicBezTo>
                    <a:pt x="146" y="188"/>
                    <a:pt x="188" y="145"/>
                    <a:pt x="188" y="94"/>
                  </a:cubicBezTo>
                  <a:cubicBezTo>
                    <a:pt x="188" y="43"/>
                    <a:pt x="145" y="1"/>
                    <a:pt x="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6" name="Google Shape;1606;p40"/>
            <p:cNvSpPr/>
            <p:nvPr/>
          </p:nvSpPr>
          <p:spPr>
            <a:xfrm>
              <a:off x="3291973" y="4367734"/>
              <a:ext cx="8080" cy="8033"/>
            </a:xfrm>
            <a:custGeom>
              <a:avLst/>
              <a:gdLst/>
              <a:ahLst/>
              <a:cxnLst/>
              <a:rect l="l" t="t" r="r" b="b"/>
              <a:pathLst>
                <a:path w="189" h="188" extrusionOk="0">
                  <a:moveTo>
                    <a:pt x="95" y="0"/>
                  </a:moveTo>
                  <a:cubicBezTo>
                    <a:pt x="43" y="0"/>
                    <a:pt x="1" y="44"/>
                    <a:pt x="1" y="94"/>
                  </a:cubicBezTo>
                  <a:cubicBezTo>
                    <a:pt x="1" y="145"/>
                    <a:pt x="44" y="188"/>
                    <a:pt x="95" y="188"/>
                  </a:cubicBezTo>
                  <a:cubicBezTo>
                    <a:pt x="146" y="188"/>
                    <a:pt x="188" y="144"/>
                    <a:pt x="188" y="94"/>
                  </a:cubicBezTo>
                  <a:cubicBezTo>
                    <a:pt x="188" y="43"/>
                    <a:pt x="145" y="0"/>
                    <a:pt x="9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7" name="Google Shape;1607;p40"/>
            <p:cNvSpPr/>
            <p:nvPr/>
          </p:nvSpPr>
          <p:spPr>
            <a:xfrm>
              <a:off x="3303173" y="4359914"/>
              <a:ext cx="8080" cy="8033"/>
            </a:xfrm>
            <a:custGeom>
              <a:avLst/>
              <a:gdLst/>
              <a:ahLst/>
              <a:cxnLst/>
              <a:rect l="l" t="t" r="r" b="b"/>
              <a:pathLst>
                <a:path w="189" h="188" extrusionOk="0">
                  <a:moveTo>
                    <a:pt x="94" y="0"/>
                  </a:moveTo>
                  <a:cubicBezTo>
                    <a:pt x="44" y="0"/>
                    <a:pt x="1" y="44"/>
                    <a:pt x="1" y="94"/>
                  </a:cubicBezTo>
                  <a:cubicBezTo>
                    <a:pt x="1" y="145"/>
                    <a:pt x="44" y="188"/>
                    <a:pt x="94" y="188"/>
                  </a:cubicBezTo>
                  <a:cubicBezTo>
                    <a:pt x="146" y="188"/>
                    <a:pt x="188" y="144"/>
                    <a:pt x="188" y="94"/>
                  </a:cubicBezTo>
                  <a:cubicBezTo>
                    <a:pt x="188" y="44"/>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8" name="Google Shape;1608;p40"/>
            <p:cNvSpPr/>
            <p:nvPr/>
          </p:nvSpPr>
          <p:spPr>
            <a:xfrm>
              <a:off x="3290220" y="4353590"/>
              <a:ext cx="8080" cy="8076"/>
            </a:xfrm>
            <a:custGeom>
              <a:avLst/>
              <a:gdLst/>
              <a:ahLst/>
              <a:cxnLst/>
              <a:rect l="l" t="t" r="r" b="b"/>
              <a:pathLst>
                <a:path w="189" h="189" extrusionOk="0">
                  <a:moveTo>
                    <a:pt x="94" y="1"/>
                  </a:moveTo>
                  <a:cubicBezTo>
                    <a:pt x="43" y="1"/>
                    <a:pt x="1" y="44"/>
                    <a:pt x="1" y="95"/>
                  </a:cubicBezTo>
                  <a:cubicBezTo>
                    <a:pt x="1" y="146"/>
                    <a:pt x="44" y="188"/>
                    <a:pt x="94" y="188"/>
                  </a:cubicBezTo>
                  <a:cubicBezTo>
                    <a:pt x="145" y="188"/>
                    <a:pt x="188" y="145"/>
                    <a:pt x="188" y="95"/>
                  </a:cubicBezTo>
                  <a:cubicBezTo>
                    <a:pt x="188" y="43"/>
                    <a:pt x="145"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09" name="Google Shape;1609;p40"/>
            <p:cNvSpPr/>
            <p:nvPr/>
          </p:nvSpPr>
          <p:spPr>
            <a:xfrm>
              <a:off x="3220025" y="4163143"/>
              <a:ext cx="7994" cy="8076"/>
            </a:xfrm>
            <a:custGeom>
              <a:avLst/>
              <a:gdLst/>
              <a:ahLst/>
              <a:cxnLst/>
              <a:rect l="l" t="t" r="r" b="b"/>
              <a:pathLst>
                <a:path w="187" h="189" extrusionOk="0">
                  <a:moveTo>
                    <a:pt x="94" y="0"/>
                  </a:moveTo>
                  <a:cubicBezTo>
                    <a:pt x="42" y="0"/>
                    <a:pt x="1" y="43"/>
                    <a:pt x="1" y="94"/>
                  </a:cubicBezTo>
                  <a:cubicBezTo>
                    <a:pt x="1" y="146"/>
                    <a:pt x="42" y="188"/>
                    <a:pt x="94" y="188"/>
                  </a:cubicBezTo>
                  <a:cubicBezTo>
                    <a:pt x="146" y="188"/>
                    <a:pt x="187" y="146"/>
                    <a:pt x="187" y="94"/>
                  </a:cubicBezTo>
                  <a:cubicBezTo>
                    <a:pt x="187" y="43"/>
                    <a:pt x="146"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0" name="Google Shape;1610;p40"/>
            <p:cNvSpPr/>
            <p:nvPr/>
          </p:nvSpPr>
          <p:spPr>
            <a:xfrm>
              <a:off x="3207713" y="4511392"/>
              <a:ext cx="8294" cy="7991"/>
            </a:xfrm>
            <a:custGeom>
              <a:avLst/>
              <a:gdLst/>
              <a:ahLst/>
              <a:cxnLst/>
              <a:rect l="l" t="t" r="r" b="b"/>
              <a:pathLst>
                <a:path w="194" h="187" extrusionOk="0">
                  <a:moveTo>
                    <a:pt x="92" y="0"/>
                  </a:moveTo>
                  <a:cubicBezTo>
                    <a:pt x="42" y="0"/>
                    <a:pt x="0" y="49"/>
                    <a:pt x="4" y="98"/>
                  </a:cubicBezTo>
                  <a:cubicBezTo>
                    <a:pt x="6" y="152"/>
                    <a:pt x="51" y="186"/>
                    <a:pt x="102" y="186"/>
                  </a:cubicBezTo>
                  <a:cubicBezTo>
                    <a:pt x="154" y="186"/>
                    <a:pt x="194" y="137"/>
                    <a:pt x="191" y="88"/>
                  </a:cubicBezTo>
                  <a:cubicBezTo>
                    <a:pt x="188" y="34"/>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1" name="Google Shape;1611;p40"/>
            <p:cNvSpPr/>
            <p:nvPr/>
          </p:nvSpPr>
          <p:spPr>
            <a:xfrm>
              <a:off x="3225582" y="4721666"/>
              <a:ext cx="8336" cy="8076"/>
            </a:xfrm>
            <a:custGeom>
              <a:avLst/>
              <a:gdLst/>
              <a:ahLst/>
              <a:cxnLst/>
              <a:rect l="l" t="t" r="r" b="b"/>
              <a:pathLst>
                <a:path w="195" h="189" extrusionOk="0">
                  <a:moveTo>
                    <a:pt x="92" y="1"/>
                  </a:moveTo>
                  <a:cubicBezTo>
                    <a:pt x="42" y="1"/>
                    <a:pt x="1" y="50"/>
                    <a:pt x="4" y="99"/>
                  </a:cubicBezTo>
                  <a:cubicBezTo>
                    <a:pt x="7" y="153"/>
                    <a:pt x="52" y="188"/>
                    <a:pt x="103" y="188"/>
                  </a:cubicBezTo>
                  <a:cubicBezTo>
                    <a:pt x="154" y="188"/>
                    <a:pt x="194" y="138"/>
                    <a:pt x="192" y="89"/>
                  </a:cubicBezTo>
                  <a:cubicBezTo>
                    <a:pt x="188" y="36"/>
                    <a:pt x="144"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2" name="Google Shape;1612;p40"/>
            <p:cNvSpPr/>
            <p:nvPr/>
          </p:nvSpPr>
          <p:spPr>
            <a:xfrm>
              <a:off x="3222974" y="4734998"/>
              <a:ext cx="8294" cy="8033"/>
            </a:xfrm>
            <a:custGeom>
              <a:avLst/>
              <a:gdLst/>
              <a:ahLst/>
              <a:cxnLst/>
              <a:rect l="l" t="t" r="r" b="b"/>
              <a:pathLst>
                <a:path w="194" h="188" extrusionOk="0">
                  <a:moveTo>
                    <a:pt x="92" y="1"/>
                  </a:moveTo>
                  <a:cubicBezTo>
                    <a:pt x="40" y="1"/>
                    <a:pt x="0" y="50"/>
                    <a:pt x="2" y="99"/>
                  </a:cubicBezTo>
                  <a:cubicBezTo>
                    <a:pt x="6" y="153"/>
                    <a:pt x="50" y="187"/>
                    <a:pt x="102" y="187"/>
                  </a:cubicBezTo>
                  <a:cubicBezTo>
                    <a:pt x="152" y="187"/>
                    <a:pt x="193" y="138"/>
                    <a:pt x="190" y="89"/>
                  </a:cubicBezTo>
                  <a:cubicBezTo>
                    <a:pt x="188" y="35"/>
                    <a:pt x="143"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3" name="Google Shape;1613;p40"/>
            <p:cNvSpPr/>
            <p:nvPr/>
          </p:nvSpPr>
          <p:spPr>
            <a:xfrm>
              <a:off x="3234987" y="4730084"/>
              <a:ext cx="8294" cy="7991"/>
            </a:xfrm>
            <a:custGeom>
              <a:avLst/>
              <a:gdLst/>
              <a:ahLst/>
              <a:cxnLst/>
              <a:rect l="l" t="t" r="r" b="b"/>
              <a:pathLst>
                <a:path w="194" h="187" extrusionOk="0">
                  <a:moveTo>
                    <a:pt x="92" y="0"/>
                  </a:moveTo>
                  <a:cubicBezTo>
                    <a:pt x="40" y="0"/>
                    <a:pt x="0" y="49"/>
                    <a:pt x="4" y="99"/>
                  </a:cubicBezTo>
                  <a:cubicBezTo>
                    <a:pt x="6" y="152"/>
                    <a:pt x="51" y="187"/>
                    <a:pt x="102" y="187"/>
                  </a:cubicBezTo>
                  <a:cubicBezTo>
                    <a:pt x="154" y="187"/>
                    <a:pt x="194" y="137"/>
                    <a:pt x="190" y="88"/>
                  </a:cubicBezTo>
                  <a:cubicBezTo>
                    <a:pt x="188" y="35"/>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4" name="Google Shape;1614;p40"/>
            <p:cNvSpPr/>
            <p:nvPr/>
          </p:nvSpPr>
          <p:spPr>
            <a:xfrm>
              <a:off x="3399788" y="4562198"/>
              <a:ext cx="8293" cy="7991"/>
            </a:xfrm>
            <a:custGeom>
              <a:avLst/>
              <a:gdLst/>
              <a:ahLst/>
              <a:cxnLst/>
              <a:rect l="l" t="t" r="r" b="b"/>
              <a:pathLst>
                <a:path w="194" h="187" extrusionOk="0">
                  <a:moveTo>
                    <a:pt x="92" y="0"/>
                  </a:moveTo>
                  <a:cubicBezTo>
                    <a:pt x="41" y="0"/>
                    <a:pt x="0" y="49"/>
                    <a:pt x="4" y="99"/>
                  </a:cubicBezTo>
                  <a:cubicBezTo>
                    <a:pt x="6" y="152"/>
                    <a:pt x="50" y="187"/>
                    <a:pt x="102" y="187"/>
                  </a:cubicBezTo>
                  <a:cubicBezTo>
                    <a:pt x="153" y="187"/>
                    <a:pt x="193" y="137"/>
                    <a:pt x="191" y="88"/>
                  </a:cubicBezTo>
                  <a:cubicBezTo>
                    <a:pt x="188" y="35"/>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5" name="Google Shape;1615;p40"/>
            <p:cNvSpPr/>
            <p:nvPr/>
          </p:nvSpPr>
          <p:spPr>
            <a:xfrm>
              <a:off x="3405560" y="4575316"/>
              <a:ext cx="8293" cy="8033"/>
            </a:xfrm>
            <a:custGeom>
              <a:avLst/>
              <a:gdLst/>
              <a:ahLst/>
              <a:cxnLst/>
              <a:rect l="l" t="t" r="r" b="b"/>
              <a:pathLst>
                <a:path w="194" h="188" extrusionOk="0">
                  <a:moveTo>
                    <a:pt x="92" y="1"/>
                  </a:moveTo>
                  <a:cubicBezTo>
                    <a:pt x="41" y="1"/>
                    <a:pt x="0" y="50"/>
                    <a:pt x="3" y="99"/>
                  </a:cubicBezTo>
                  <a:cubicBezTo>
                    <a:pt x="6" y="153"/>
                    <a:pt x="52" y="187"/>
                    <a:pt x="102" y="187"/>
                  </a:cubicBezTo>
                  <a:cubicBezTo>
                    <a:pt x="153" y="187"/>
                    <a:pt x="193" y="138"/>
                    <a:pt x="191" y="89"/>
                  </a:cubicBezTo>
                  <a:cubicBezTo>
                    <a:pt x="188" y="35"/>
                    <a:pt x="143" y="1"/>
                    <a:pt x="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6" name="Google Shape;1616;p40"/>
            <p:cNvSpPr/>
            <p:nvPr/>
          </p:nvSpPr>
          <p:spPr>
            <a:xfrm>
              <a:off x="3222290" y="4855369"/>
              <a:ext cx="8122" cy="8033"/>
            </a:xfrm>
            <a:custGeom>
              <a:avLst/>
              <a:gdLst/>
              <a:ahLst/>
              <a:cxnLst/>
              <a:rect l="l" t="t" r="r" b="b"/>
              <a:pathLst>
                <a:path w="190" h="188" extrusionOk="0">
                  <a:moveTo>
                    <a:pt x="93" y="0"/>
                  </a:moveTo>
                  <a:cubicBezTo>
                    <a:pt x="41" y="0"/>
                    <a:pt x="0" y="47"/>
                    <a:pt x="1" y="96"/>
                  </a:cubicBezTo>
                  <a:cubicBezTo>
                    <a:pt x="4" y="149"/>
                    <a:pt x="47" y="188"/>
                    <a:pt x="99" y="188"/>
                  </a:cubicBezTo>
                  <a:cubicBezTo>
                    <a:pt x="149" y="188"/>
                    <a:pt x="190" y="141"/>
                    <a:pt x="189" y="90"/>
                  </a:cubicBezTo>
                  <a:cubicBezTo>
                    <a:pt x="187" y="38"/>
                    <a:pt x="143"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7" name="Google Shape;1617;p40"/>
            <p:cNvSpPr/>
            <p:nvPr/>
          </p:nvSpPr>
          <p:spPr>
            <a:xfrm>
              <a:off x="3268161" y="5128456"/>
              <a:ext cx="8208" cy="8033"/>
            </a:xfrm>
            <a:custGeom>
              <a:avLst/>
              <a:gdLst/>
              <a:ahLst/>
              <a:cxnLst/>
              <a:rect l="l" t="t" r="r" b="b"/>
              <a:pathLst>
                <a:path w="192" h="188" extrusionOk="0">
                  <a:moveTo>
                    <a:pt x="94" y="0"/>
                  </a:moveTo>
                  <a:cubicBezTo>
                    <a:pt x="42" y="0"/>
                    <a:pt x="1" y="47"/>
                    <a:pt x="3" y="96"/>
                  </a:cubicBezTo>
                  <a:cubicBezTo>
                    <a:pt x="5" y="149"/>
                    <a:pt x="49" y="188"/>
                    <a:pt x="99" y="188"/>
                  </a:cubicBezTo>
                  <a:cubicBezTo>
                    <a:pt x="151" y="188"/>
                    <a:pt x="192" y="141"/>
                    <a:pt x="191" y="90"/>
                  </a:cubicBezTo>
                  <a:cubicBezTo>
                    <a:pt x="188" y="38"/>
                    <a:pt x="144"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8" name="Google Shape;1618;p40"/>
            <p:cNvSpPr/>
            <p:nvPr/>
          </p:nvSpPr>
          <p:spPr>
            <a:xfrm>
              <a:off x="3255336" y="5123457"/>
              <a:ext cx="8122" cy="8033"/>
            </a:xfrm>
            <a:custGeom>
              <a:avLst/>
              <a:gdLst/>
              <a:ahLst/>
              <a:cxnLst/>
              <a:rect l="l" t="t" r="r" b="b"/>
              <a:pathLst>
                <a:path w="190" h="188" extrusionOk="0">
                  <a:moveTo>
                    <a:pt x="92" y="0"/>
                  </a:moveTo>
                  <a:cubicBezTo>
                    <a:pt x="41" y="0"/>
                    <a:pt x="0" y="47"/>
                    <a:pt x="1" y="96"/>
                  </a:cubicBezTo>
                  <a:cubicBezTo>
                    <a:pt x="4" y="149"/>
                    <a:pt x="47" y="188"/>
                    <a:pt x="98" y="188"/>
                  </a:cubicBezTo>
                  <a:cubicBezTo>
                    <a:pt x="149" y="188"/>
                    <a:pt x="190" y="141"/>
                    <a:pt x="189" y="91"/>
                  </a:cubicBezTo>
                  <a:cubicBezTo>
                    <a:pt x="187" y="38"/>
                    <a:pt x="143"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19" name="Google Shape;1619;p40"/>
            <p:cNvSpPr/>
            <p:nvPr/>
          </p:nvSpPr>
          <p:spPr>
            <a:xfrm>
              <a:off x="3266024" y="5114056"/>
              <a:ext cx="8165" cy="8033"/>
            </a:xfrm>
            <a:custGeom>
              <a:avLst/>
              <a:gdLst/>
              <a:ahLst/>
              <a:cxnLst/>
              <a:rect l="l" t="t" r="r" b="b"/>
              <a:pathLst>
                <a:path w="191" h="188" extrusionOk="0">
                  <a:moveTo>
                    <a:pt x="93" y="1"/>
                  </a:moveTo>
                  <a:cubicBezTo>
                    <a:pt x="42" y="1"/>
                    <a:pt x="1" y="48"/>
                    <a:pt x="2" y="97"/>
                  </a:cubicBezTo>
                  <a:cubicBezTo>
                    <a:pt x="4" y="149"/>
                    <a:pt x="49" y="187"/>
                    <a:pt x="99" y="187"/>
                  </a:cubicBezTo>
                  <a:cubicBezTo>
                    <a:pt x="149" y="187"/>
                    <a:pt x="190" y="140"/>
                    <a:pt x="189" y="91"/>
                  </a:cubicBezTo>
                  <a:cubicBezTo>
                    <a:pt x="187" y="39"/>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0" name="Google Shape;1620;p40"/>
            <p:cNvSpPr/>
            <p:nvPr/>
          </p:nvSpPr>
          <p:spPr>
            <a:xfrm>
              <a:off x="3367982" y="4924377"/>
              <a:ext cx="8208" cy="8076"/>
            </a:xfrm>
            <a:custGeom>
              <a:avLst/>
              <a:gdLst/>
              <a:ahLst/>
              <a:cxnLst/>
              <a:rect l="l" t="t" r="r" b="b"/>
              <a:pathLst>
                <a:path w="192" h="189" extrusionOk="0">
                  <a:moveTo>
                    <a:pt x="93" y="1"/>
                  </a:moveTo>
                  <a:cubicBezTo>
                    <a:pt x="42" y="1"/>
                    <a:pt x="1" y="48"/>
                    <a:pt x="3" y="98"/>
                  </a:cubicBezTo>
                  <a:cubicBezTo>
                    <a:pt x="5" y="151"/>
                    <a:pt x="49" y="188"/>
                    <a:pt x="99" y="188"/>
                  </a:cubicBezTo>
                  <a:cubicBezTo>
                    <a:pt x="151" y="188"/>
                    <a:pt x="192" y="141"/>
                    <a:pt x="190" y="92"/>
                  </a:cubicBezTo>
                  <a:cubicBezTo>
                    <a:pt x="187" y="40"/>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1" name="Google Shape;1621;p40"/>
            <p:cNvSpPr/>
            <p:nvPr/>
          </p:nvSpPr>
          <p:spPr>
            <a:xfrm>
              <a:off x="3139313" y="5025733"/>
              <a:ext cx="8165" cy="8033"/>
            </a:xfrm>
            <a:custGeom>
              <a:avLst/>
              <a:gdLst/>
              <a:ahLst/>
              <a:cxnLst/>
              <a:rect l="l" t="t" r="r" b="b"/>
              <a:pathLst>
                <a:path w="191" h="188" extrusionOk="0">
                  <a:moveTo>
                    <a:pt x="92" y="0"/>
                  </a:moveTo>
                  <a:cubicBezTo>
                    <a:pt x="42" y="0"/>
                    <a:pt x="1" y="47"/>
                    <a:pt x="2" y="96"/>
                  </a:cubicBezTo>
                  <a:cubicBezTo>
                    <a:pt x="4" y="149"/>
                    <a:pt x="48" y="188"/>
                    <a:pt x="98" y="188"/>
                  </a:cubicBezTo>
                  <a:cubicBezTo>
                    <a:pt x="149" y="188"/>
                    <a:pt x="191" y="141"/>
                    <a:pt x="189" y="91"/>
                  </a:cubicBezTo>
                  <a:cubicBezTo>
                    <a:pt x="187" y="38"/>
                    <a:pt x="144" y="0"/>
                    <a:pt x="9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2" name="Google Shape;1622;p40"/>
            <p:cNvSpPr/>
            <p:nvPr/>
          </p:nvSpPr>
          <p:spPr>
            <a:xfrm>
              <a:off x="3060824" y="5097690"/>
              <a:ext cx="8165" cy="8076"/>
            </a:xfrm>
            <a:custGeom>
              <a:avLst/>
              <a:gdLst/>
              <a:ahLst/>
              <a:cxnLst/>
              <a:rect l="l" t="t" r="r" b="b"/>
              <a:pathLst>
                <a:path w="191" h="189" extrusionOk="0">
                  <a:moveTo>
                    <a:pt x="97" y="1"/>
                  </a:moveTo>
                  <a:cubicBezTo>
                    <a:pt x="47" y="1"/>
                    <a:pt x="3" y="40"/>
                    <a:pt x="1" y="92"/>
                  </a:cubicBezTo>
                  <a:cubicBezTo>
                    <a:pt x="0" y="141"/>
                    <a:pt x="40" y="188"/>
                    <a:pt x="92" y="188"/>
                  </a:cubicBezTo>
                  <a:cubicBezTo>
                    <a:pt x="143" y="188"/>
                    <a:pt x="187" y="149"/>
                    <a:pt x="189" y="98"/>
                  </a:cubicBezTo>
                  <a:cubicBezTo>
                    <a:pt x="190" y="48"/>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3" name="Google Shape;1623;p40"/>
            <p:cNvSpPr/>
            <p:nvPr/>
          </p:nvSpPr>
          <p:spPr>
            <a:xfrm>
              <a:off x="3049922" y="5106835"/>
              <a:ext cx="8165" cy="7991"/>
            </a:xfrm>
            <a:custGeom>
              <a:avLst/>
              <a:gdLst/>
              <a:ahLst/>
              <a:cxnLst/>
              <a:rect l="l" t="t" r="r" b="b"/>
              <a:pathLst>
                <a:path w="191" h="187" extrusionOk="0">
                  <a:moveTo>
                    <a:pt x="99" y="1"/>
                  </a:moveTo>
                  <a:cubicBezTo>
                    <a:pt x="47" y="1"/>
                    <a:pt x="3" y="38"/>
                    <a:pt x="1" y="91"/>
                  </a:cubicBezTo>
                  <a:cubicBezTo>
                    <a:pt x="0" y="140"/>
                    <a:pt x="41" y="187"/>
                    <a:pt x="92" y="187"/>
                  </a:cubicBezTo>
                  <a:cubicBezTo>
                    <a:pt x="143" y="187"/>
                    <a:pt x="188" y="148"/>
                    <a:pt x="189" y="97"/>
                  </a:cubicBezTo>
                  <a:cubicBezTo>
                    <a:pt x="190" y="47"/>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4" name="Google Shape;1624;p40"/>
            <p:cNvSpPr/>
            <p:nvPr/>
          </p:nvSpPr>
          <p:spPr>
            <a:xfrm>
              <a:off x="3012089" y="5350310"/>
              <a:ext cx="8165" cy="8076"/>
            </a:xfrm>
            <a:custGeom>
              <a:avLst/>
              <a:gdLst/>
              <a:ahLst/>
              <a:cxnLst/>
              <a:rect l="l" t="t" r="r" b="b"/>
              <a:pathLst>
                <a:path w="191" h="189" extrusionOk="0">
                  <a:moveTo>
                    <a:pt x="97" y="1"/>
                  </a:moveTo>
                  <a:cubicBezTo>
                    <a:pt x="46" y="1"/>
                    <a:pt x="3" y="39"/>
                    <a:pt x="1" y="91"/>
                  </a:cubicBezTo>
                  <a:cubicBezTo>
                    <a:pt x="0" y="141"/>
                    <a:pt x="40" y="188"/>
                    <a:pt x="92" y="188"/>
                  </a:cubicBezTo>
                  <a:cubicBezTo>
                    <a:pt x="143" y="188"/>
                    <a:pt x="187" y="149"/>
                    <a:pt x="188" y="97"/>
                  </a:cubicBezTo>
                  <a:cubicBezTo>
                    <a:pt x="190" y="47"/>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5" name="Google Shape;1625;p40"/>
            <p:cNvSpPr/>
            <p:nvPr/>
          </p:nvSpPr>
          <p:spPr>
            <a:xfrm>
              <a:off x="2998622" y="5345396"/>
              <a:ext cx="8165" cy="8033"/>
            </a:xfrm>
            <a:custGeom>
              <a:avLst/>
              <a:gdLst/>
              <a:ahLst/>
              <a:cxnLst/>
              <a:rect l="l" t="t" r="r" b="b"/>
              <a:pathLst>
                <a:path w="191" h="188" extrusionOk="0">
                  <a:moveTo>
                    <a:pt x="98" y="0"/>
                  </a:moveTo>
                  <a:cubicBezTo>
                    <a:pt x="47" y="0"/>
                    <a:pt x="3" y="39"/>
                    <a:pt x="2" y="90"/>
                  </a:cubicBezTo>
                  <a:cubicBezTo>
                    <a:pt x="1" y="141"/>
                    <a:pt x="41" y="188"/>
                    <a:pt x="92" y="188"/>
                  </a:cubicBezTo>
                  <a:cubicBezTo>
                    <a:pt x="144" y="188"/>
                    <a:pt x="187" y="149"/>
                    <a:pt x="188"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6" name="Google Shape;1626;p40"/>
            <p:cNvSpPr/>
            <p:nvPr/>
          </p:nvSpPr>
          <p:spPr>
            <a:xfrm>
              <a:off x="3010250" y="5334628"/>
              <a:ext cx="8165" cy="8033"/>
            </a:xfrm>
            <a:custGeom>
              <a:avLst/>
              <a:gdLst/>
              <a:ahLst/>
              <a:cxnLst/>
              <a:rect l="l" t="t" r="r" b="b"/>
              <a:pathLst>
                <a:path w="191" h="188" extrusionOk="0">
                  <a:moveTo>
                    <a:pt x="99" y="0"/>
                  </a:moveTo>
                  <a:cubicBezTo>
                    <a:pt x="48" y="0"/>
                    <a:pt x="4" y="39"/>
                    <a:pt x="2" y="91"/>
                  </a:cubicBezTo>
                  <a:cubicBezTo>
                    <a:pt x="1" y="141"/>
                    <a:pt x="42" y="188"/>
                    <a:pt x="94" y="188"/>
                  </a:cubicBezTo>
                  <a:cubicBezTo>
                    <a:pt x="144" y="188"/>
                    <a:pt x="188" y="149"/>
                    <a:pt x="190" y="97"/>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7" name="Google Shape;1627;p40"/>
            <p:cNvSpPr/>
            <p:nvPr/>
          </p:nvSpPr>
          <p:spPr>
            <a:xfrm>
              <a:off x="3182447" y="5238657"/>
              <a:ext cx="8165" cy="8033"/>
            </a:xfrm>
            <a:custGeom>
              <a:avLst/>
              <a:gdLst/>
              <a:ahLst/>
              <a:cxnLst/>
              <a:rect l="l" t="t" r="r" b="b"/>
              <a:pathLst>
                <a:path w="191" h="188" extrusionOk="0">
                  <a:moveTo>
                    <a:pt x="97" y="1"/>
                  </a:moveTo>
                  <a:cubicBezTo>
                    <a:pt x="46" y="1"/>
                    <a:pt x="3" y="38"/>
                    <a:pt x="1" y="91"/>
                  </a:cubicBezTo>
                  <a:cubicBezTo>
                    <a:pt x="0" y="140"/>
                    <a:pt x="40" y="187"/>
                    <a:pt x="92" y="187"/>
                  </a:cubicBezTo>
                  <a:cubicBezTo>
                    <a:pt x="143" y="187"/>
                    <a:pt x="187" y="148"/>
                    <a:pt x="188" y="97"/>
                  </a:cubicBezTo>
                  <a:cubicBezTo>
                    <a:pt x="190" y="48"/>
                    <a:pt x="149"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8" name="Google Shape;1628;p40"/>
            <p:cNvSpPr/>
            <p:nvPr/>
          </p:nvSpPr>
          <p:spPr>
            <a:xfrm>
              <a:off x="2834676" y="5262885"/>
              <a:ext cx="8208" cy="8076"/>
            </a:xfrm>
            <a:custGeom>
              <a:avLst/>
              <a:gdLst/>
              <a:ahLst/>
              <a:cxnLst/>
              <a:rect l="l" t="t" r="r" b="b"/>
              <a:pathLst>
                <a:path w="192" h="189" extrusionOk="0">
                  <a:moveTo>
                    <a:pt x="99" y="1"/>
                  </a:moveTo>
                  <a:cubicBezTo>
                    <a:pt x="47" y="1"/>
                    <a:pt x="4" y="40"/>
                    <a:pt x="3" y="92"/>
                  </a:cubicBezTo>
                  <a:cubicBezTo>
                    <a:pt x="1" y="143"/>
                    <a:pt x="43" y="188"/>
                    <a:pt x="93" y="188"/>
                  </a:cubicBezTo>
                  <a:cubicBezTo>
                    <a:pt x="145" y="188"/>
                    <a:pt x="188" y="150"/>
                    <a:pt x="189" y="98"/>
                  </a:cubicBezTo>
                  <a:cubicBezTo>
                    <a:pt x="192" y="48"/>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29" name="Google Shape;1629;p40"/>
            <p:cNvSpPr/>
            <p:nvPr/>
          </p:nvSpPr>
          <p:spPr>
            <a:xfrm>
              <a:off x="2817491" y="5267841"/>
              <a:ext cx="8122" cy="8033"/>
            </a:xfrm>
            <a:custGeom>
              <a:avLst/>
              <a:gdLst/>
              <a:ahLst/>
              <a:cxnLst/>
              <a:rect l="l" t="t" r="r" b="b"/>
              <a:pathLst>
                <a:path w="190" h="188" extrusionOk="0">
                  <a:moveTo>
                    <a:pt x="98" y="0"/>
                  </a:moveTo>
                  <a:cubicBezTo>
                    <a:pt x="47" y="0"/>
                    <a:pt x="4" y="39"/>
                    <a:pt x="1" y="91"/>
                  </a:cubicBezTo>
                  <a:cubicBezTo>
                    <a:pt x="0" y="142"/>
                    <a:pt x="41" y="188"/>
                    <a:pt x="93" y="188"/>
                  </a:cubicBezTo>
                  <a:cubicBezTo>
                    <a:pt x="143" y="188"/>
                    <a:pt x="188" y="149"/>
                    <a:pt x="189" y="98"/>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0" name="Google Shape;1630;p40"/>
            <p:cNvSpPr/>
            <p:nvPr/>
          </p:nvSpPr>
          <p:spPr>
            <a:xfrm>
              <a:off x="2828648" y="5277370"/>
              <a:ext cx="8165" cy="7991"/>
            </a:xfrm>
            <a:custGeom>
              <a:avLst/>
              <a:gdLst/>
              <a:ahLst/>
              <a:cxnLst/>
              <a:rect l="l" t="t" r="r" b="b"/>
              <a:pathLst>
                <a:path w="191" h="187" extrusionOk="0">
                  <a:moveTo>
                    <a:pt x="99" y="0"/>
                  </a:moveTo>
                  <a:cubicBezTo>
                    <a:pt x="48" y="0"/>
                    <a:pt x="3" y="39"/>
                    <a:pt x="2" y="91"/>
                  </a:cubicBezTo>
                  <a:cubicBezTo>
                    <a:pt x="1" y="141"/>
                    <a:pt x="42" y="187"/>
                    <a:pt x="92" y="187"/>
                  </a:cubicBezTo>
                  <a:cubicBezTo>
                    <a:pt x="144" y="187"/>
                    <a:pt x="188" y="149"/>
                    <a:pt x="190" y="96"/>
                  </a:cubicBezTo>
                  <a:cubicBezTo>
                    <a:pt x="191" y="46"/>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1" name="Google Shape;1631;p40"/>
            <p:cNvSpPr/>
            <p:nvPr/>
          </p:nvSpPr>
          <p:spPr>
            <a:xfrm>
              <a:off x="2880632" y="5467519"/>
              <a:ext cx="8165" cy="8076"/>
            </a:xfrm>
            <a:custGeom>
              <a:avLst/>
              <a:gdLst/>
              <a:ahLst/>
              <a:cxnLst/>
              <a:rect l="l" t="t" r="r" b="b"/>
              <a:pathLst>
                <a:path w="191" h="189" extrusionOk="0">
                  <a:moveTo>
                    <a:pt x="99" y="1"/>
                  </a:moveTo>
                  <a:cubicBezTo>
                    <a:pt x="47" y="1"/>
                    <a:pt x="3" y="40"/>
                    <a:pt x="2" y="91"/>
                  </a:cubicBezTo>
                  <a:cubicBezTo>
                    <a:pt x="0" y="143"/>
                    <a:pt x="42" y="188"/>
                    <a:pt x="92" y="188"/>
                  </a:cubicBezTo>
                  <a:cubicBezTo>
                    <a:pt x="143" y="188"/>
                    <a:pt x="188" y="149"/>
                    <a:pt x="189" y="98"/>
                  </a:cubicBezTo>
                  <a:cubicBezTo>
                    <a:pt x="190" y="46"/>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2" name="Google Shape;1632;p40"/>
            <p:cNvSpPr/>
            <p:nvPr/>
          </p:nvSpPr>
          <p:spPr>
            <a:xfrm>
              <a:off x="2674107" y="5394536"/>
              <a:ext cx="8165" cy="8033"/>
            </a:xfrm>
            <a:custGeom>
              <a:avLst/>
              <a:gdLst/>
              <a:ahLst/>
              <a:cxnLst/>
              <a:rect l="l" t="t" r="r" b="b"/>
              <a:pathLst>
                <a:path w="191" h="188" extrusionOk="0">
                  <a:moveTo>
                    <a:pt x="99" y="0"/>
                  </a:moveTo>
                  <a:cubicBezTo>
                    <a:pt x="47" y="0"/>
                    <a:pt x="4" y="39"/>
                    <a:pt x="1" y="91"/>
                  </a:cubicBezTo>
                  <a:cubicBezTo>
                    <a:pt x="0" y="141"/>
                    <a:pt x="41" y="188"/>
                    <a:pt x="93" y="188"/>
                  </a:cubicBezTo>
                  <a:cubicBezTo>
                    <a:pt x="143" y="188"/>
                    <a:pt x="188" y="149"/>
                    <a:pt x="189" y="96"/>
                  </a:cubicBezTo>
                  <a:cubicBezTo>
                    <a:pt x="190" y="46"/>
                    <a:pt x="149"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3" name="Google Shape;1633;p40"/>
            <p:cNvSpPr/>
            <p:nvPr/>
          </p:nvSpPr>
          <p:spPr>
            <a:xfrm>
              <a:off x="2673808" y="5380307"/>
              <a:ext cx="8208" cy="8076"/>
            </a:xfrm>
            <a:custGeom>
              <a:avLst/>
              <a:gdLst/>
              <a:ahLst/>
              <a:cxnLst/>
              <a:rect l="l" t="t" r="r" b="b"/>
              <a:pathLst>
                <a:path w="192" h="189" extrusionOk="0">
                  <a:moveTo>
                    <a:pt x="99" y="1"/>
                  </a:moveTo>
                  <a:cubicBezTo>
                    <a:pt x="47" y="1"/>
                    <a:pt x="4" y="39"/>
                    <a:pt x="3" y="91"/>
                  </a:cubicBezTo>
                  <a:cubicBezTo>
                    <a:pt x="0" y="142"/>
                    <a:pt x="43" y="188"/>
                    <a:pt x="93" y="188"/>
                  </a:cubicBezTo>
                  <a:cubicBezTo>
                    <a:pt x="144" y="188"/>
                    <a:pt x="188" y="149"/>
                    <a:pt x="189" y="98"/>
                  </a:cubicBezTo>
                  <a:cubicBezTo>
                    <a:pt x="191" y="46"/>
                    <a:pt x="149"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4" name="Google Shape;1634;p40"/>
            <p:cNvSpPr/>
            <p:nvPr/>
          </p:nvSpPr>
          <p:spPr>
            <a:xfrm>
              <a:off x="2567189" y="5301555"/>
              <a:ext cx="8080" cy="8033"/>
            </a:xfrm>
            <a:custGeom>
              <a:avLst/>
              <a:gdLst/>
              <a:ahLst/>
              <a:cxnLst/>
              <a:rect l="l" t="t" r="r" b="b"/>
              <a:pathLst>
                <a:path w="189" h="188" extrusionOk="0">
                  <a:moveTo>
                    <a:pt x="94" y="0"/>
                  </a:moveTo>
                  <a:cubicBezTo>
                    <a:pt x="43" y="0"/>
                    <a:pt x="0" y="44"/>
                    <a:pt x="0" y="94"/>
                  </a:cubicBezTo>
                  <a:cubicBezTo>
                    <a:pt x="0" y="146"/>
                    <a:pt x="44" y="188"/>
                    <a:pt x="94" y="188"/>
                  </a:cubicBezTo>
                  <a:cubicBezTo>
                    <a:pt x="146" y="188"/>
                    <a:pt x="188" y="144"/>
                    <a:pt x="188" y="94"/>
                  </a:cubicBezTo>
                  <a:cubicBezTo>
                    <a:pt x="188" y="43"/>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5" name="Google Shape;1635;p40"/>
            <p:cNvSpPr/>
            <p:nvPr/>
          </p:nvSpPr>
          <p:spPr>
            <a:xfrm>
              <a:off x="2362075" y="5359583"/>
              <a:ext cx="8037" cy="8076"/>
            </a:xfrm>
            <a:custGeom>
              <a:avLst/>
              <a:gdLst/>
              <a:ahLst/>
              <a:cxnLst/>
              <a:rect l="l" t="t" r="r" b="b"/>
              <a:pathLst>
                <a:path w="188" h="189" extrusionOk="0">
                  <a:moveTo>
                    <a:pt x="94" y="1"/>
                  </a:moveTo>
                  <a:cubicBezTo>
                    <a:pt x="43" y="1"/>
                    <a:pt x="0" y="43"/>
                    <a:pt x="0" y="95"/>
                  </a:cubicBezTo>
                  <a:cubicBezTo>
                    <a:pt x="0" y="146"/>
                    <a:pt x="43" y="188"/>
                    <a:pt x="94" y="188"/>
                  </a:cubicBezTo>
                  <a:cubicBezTo>
                    <a:pt x="146" y="188"/>
                    <a:pt x="188" y="146"/>
                    <a:pt x="188" y="95"/>
                  </a:cubicBezTo>
                  <a:cubicBezTo>
                    <a:pt x="188" y="43"/>
                    <a:pt x="146"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6" name="Google Shape;1636;p40"/>
            <p:cNvSpPr/>
            <p:nvPr/>
          </p:nvSpPr>
          <p:spPr>
            <a:xfrm>
              <a:off x="2364041" y="5348045"/>
              <a:ext cx="8037" cy="8076"/>
            </a:xfrm>
            <a:custGeom>
              <a:avLst/>
              <a:gdLst/>
              <a:ahLst/>
              <a:cxnLst/>
              <a:rect l="l" t="t" r="r" b="b"/>
              <a:pathLst>
                <a:path w="188" h="189" extrusionOk="0">
                  <a:moveTo>
                    <a:pt x="94" y="1"/>
                  </a:moveTo>
                  <a:cubicBezTo>
                    <a:pt x="44" y="1"/>
                    <a:pt x="0" y="44"/>
                    <a:pt x="0" y="95"/>
                  </a:cubicBezTo>
                  <a:cubicBezTo>
                    <a:pt x="0" y="146"/>
                    <a:pt x="44" y="188"/>
                    <a:pt x="94" y="188"/>
                  </a:cubicBezTo>
                  <a:cubicBezTo>
                    <a:pt x="145" y="188"/>
                    <a:pt x="188" y="145"/>
                    <a:pt x="188" y="95"/>
                  </a:cubicBezTo>
                  <a:cubicBezTo>
                    <a:pt x="188" y="43"/>
                    <a:pt x="144"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7" name="Google Shape;1637;p40"/>
            <p:cNvSpPr/>
            <p:nvPr/>
          </p:nvSpPr>
          <p:spPr>
            <a:xfrm>
              <a:off x="2374088" y="5354754"/>
              <a:ext cx="8037" cy="8076"/>
            </a:xfrm>
            <a:custGeom>
              <a:avLst/>
              <a:gdLst/>
              <a:ahLst/>
              <a:cxnLst/>
              <a:rect l="l" t="t" r="r" b="b"/>
              <a:pathLst>
                <a:path w="188" h="189" extrusionOk="0">
                  <a:moveTo>
                    <a:pt x="95" y="1"/>
                  </a:moveTo>
                  <a:cubicBezTo>
                    <a:pt x="43" y="1"/>
                    <a:pt x="1" y="44"/>
                    <a:pt x="1" y="94"/>
                  </a:cubicBezTo>
                  <a:cubicBezTo>
                    <a:pt x="1" y="146"/>
                    <a:pt x="43" y="188"/>
                    <a:pt x="95" y="188"/>
                  </a:cubicBezTo>
                  <a:cubicBezTo>
                    <a:pt x="145" y="188"/>
                    <a:pt x="187" y="145"/>
                    <a:pt x="187" y="94"/>
                  </a:cubicBezTo>
                  <a:cubicBezTo>
                    <a:pt x="187" y="43"/>
                    <a:pt x="145" y="1"/>
                    <a:pt x="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8" name="Google Shape;1638;p40"/>
            <p:cNvSpPr/>
            <p:nvPr/>
          </p:nvSpPr>
          <p:spPr>
            <a:xfrm>
              <a:off x="2547781" y="5464442"/>
              <a:ext cx="8080" cy="8076"/>
            </a:xfrm>
            <a:custGeom>
              <a:avLst/>
              <a:gdLst/>
              <a:ahLst/>
              <a:cxnLst/>
              <a:rect l="l" t="t" r="r" b="b"/>
              <a:pathLst>
                <a:path w="189" h="189" extrusionOk="0">
                  <a:moveTo>
                    <a:pt x="94" y="1"/>
                  </a:moveTo>
                  <a:cubicBezTo>
                    <a:pt x="43" y="1"/>
                    <a:pt x="1" y="43"/>
                    <a:pt x="1" y="94"/>
                  </a:cubicBezTo>
                  <a:cubicBezTo>
                    <a:pt x="1" y="146"/>
                    <a:pt x="43" y="188"/>
                    <a:pt x="94" y="188"/>
                  </a:cubicBezTo>
                  <a:cubicBezTo>
                    <a:pt x="146" y="188"/>
                    <a:pt x="188" y="146"/>
                    <a:pt x="188" y="94"/>
                  </a:cubicBezTo>
                  <a:cubicBezTo>
                    <a:pt x="188" y="43"/>
                    <a:pt x="146"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39" name="Google Shape;1639;p40"/>
            <p:cNvSpPr/>
            <p:nvPr/>
          </p:nvSpPr>
          <p:spPr>
            <a:xfrm>
              <a:off x="2324925" y="5200242"/>
              <a:ext cx="8122" cy="8076"/>
            </a:xfrm>
            <a:custGeom>
              <a:avLst/>
              <a:gdLst/>
              <a:ahLst/>
              <a:cxnLst/>
              <a:rect l="l" t="t" r="r" b="b"/>
              <a:pathLst>
                <a:path w="190" h="189" extrusionOk="0">
                  <a:moveTo>
                    <a:pt x="96" y="1"/>
                  </a:moveTo>
                  <a:cubicBezTo>
                    <a:pt x="45" y="1"/>
                    <a:pt x="2" y="40"/>
                    <a:pt x="0" y="92"/>
                  </a:cubicBezTo>
                  <a:cubicBezTo>
                    <a:pt x="0" y="143"/>
                    <a:pt x="40" y="188"/>
                    <a:pt x="92" y="188"/>
                  </a:cubicBezTo>
                  <a:cubicBezTo>
                    <a:pt x="143" y="188"/>
                    <a:pt x="187" y="148"/>
                    <a:pt x="188" y="97"/>
                  </a:cubicBezTo>
                  <a:cubicBezTo>
                    <a:pt x="189" y="47"/>
                    <a:pt x="148"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0" name="Google Shape;1640;p40"/>
            <p:cNvSpPr/>
            <p:nvPr/>
          </p:nvSpPr>
          <p:spPr>
            <a:xfrm>
              <a:off x="2313340" y="5191184"/>
              <a:ext cx="8122" cy="7991"/>
            </a:xfrm>
            <a:custGeom>
              <a:avLst/>
              <a:gdLst/>
              <a:ahLst/>
              <a:cxnLst/>
              <a:rect l="l" t="t" r="r" b="b"/>
              <a:pathLst>
                <a:path w="190" h="187" extrusionOk="0">
                  <a:moveTo>
                    <a:pt x="96" y="0"/>
                  </a:moveTo>
                  <a:cubicBezTo>
                    <a:pt x="46" y="0"/>
                    <a:pt x="2" y="39"/>
                    <a:pt x="2" y="92"/>
                  </a:cubicBezTo>
                  <a:cubicBezTo>
                    <a:pt x="0" y="142"/>
                    <a:pt x="42" y="187"/>
                    <a:pt x="92" y="187"/>
                  </a:cubicBezTo>
                  <a:cubicBezTo>
                    <a:pt x="143" y="187"/>
                    <a:pt x="187" y="148"/>
                    <a:pt x="188" y="95"/>
                  </a:cubicBezTo>
                  <a:cubicBezTo>
                    <a:pt x="189" y="45"/>
                    <a:pt x="148"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1" name="Google Shape;1641;p40"/>
            <p:cNvSpPr/>
            <p:nvPr/>
          </p:nvSpPr>
          <p:spPr>
            <a:xfrm>
              <a:off x="2311630" y="5204900"/>
              <a:ext cx="8122" cy="8076"/>
            </a:xfrm>
            <a:custGeom>
              <a:avLst/>
              <a:gdLst/>
              <a:ahLst/>
              <a:cxnLst/>
              <a:rect l="l" t="t" r="r" b="b"/>
              <a:pathLst>
                <a:path w="190" h="189" extrusionOk="0">
                  <a:moveTo>
                    <a:pt x="96" y="1"/>
                  </a:moveTo>
                  <a:cubicBezTo>
                    <a:pt x="45" y="1"/>
                    <a:pt x="2" y="41"/>
                    <a:pt x="0" y="92"/>
                  </a:cubicBezTo>
                  <a:cubicBezTo>
                    <a:pt x="0" y="142"/>
                    <a:pt x="40" y="188"/>
                    <a:pt x="92" y="188"/>
                  </a:cubicBezTo>
                  <a:cubicBezTo>
                    <a:pt x="143" y="188"/>
                    <a:pt x="187" y="149"/>
                    <a:pt x="188" y="97"/>
                  </a:cubicBezTo>
                  <a:cubicBezTo>
                    <a:pt x="189" y="46"/>
                    <a:pt x="148"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2" name="Google Shape;1642;p40"/>
            <p:cNvSpPr/>
            <p:nvPr/>
          </p:nvSpPr>
          <p:spPr>
            <a:xfrm>
              <a:off x="2211509" y="5354498"/>
              <a:ext cx="8122" cy="8033"/>
            </a:xfrm>
            <a:custGeom>
              <a:avLst/>
              <a:gdLst/>
              <a:ahLst/>
              <a:cxnLst/>
              <a:rect l="l" t="t" r="r" b="b"/>
              <a:pathLst>
                <a:path w="190" h="188" extrusionOk="0">
                  <a:moveTo>
                    <a:pt x="97" y="1"/>
                  </a:moveTo>
                  <a:cubicBezTo>
                    <a:pt x="45" y="1"/>
                    <a:pt x="2" y="40"/>
                    <a:pt x="1" y="92"/>
                  </a:cubicBezTo>
                  <a:cubicBezTo>
                    <a:pt x="1" y="143"/>
                    <a:pt x="41" y="187"/>
                    <a:pt x="92" y="187"/>
                  </a:cubicBezTo>
                  <a:cubicBezTo>
                    <a:pt x="144" y="187"/>
                    <a:pt x="187" y="148"/>
                    <a:pt x="188" y="96"/>
                  </a:cubicBezTo>
                  <a:cubicBezTo>
                    <a:pt x="189" y="45"/>
                    <a:pt x="148"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3" name="Google Shape;1643;p40"/>
            <p:cNvSpPr/>
            <p:nvPr/>
          </p:nvSpPr>
          <p:spPr>
            <a:xfrm>
              <a:off x="2126993" y="5124952"/>
              <a:ext cx="8122" cy="8033"/>
            </a:xfrm>
            <a:custGeom>
              <a:avLst/>
              <a:gdLst/>
              <a:ahLst/>
              <a:cxnLst/>
              <a:rect l="l" t="t" r="r" b="b"/>
              <a:pathLst>
                <a:path w="190" h="188" extrusionOk="0">
                  <a:moveTo>
                    <a:pt x="97" y="1"/>
                  </a:moveTo>
                  <a:cubicBezTo>
                    <a:pt x="46" y="1"/>
                    <a:pt x="2" y="40"/>
                    <a:pt x="2" y="92"/>
                  </a:cubicBezTo>
                  <a:cubicBezTo>
                    <a:pt x="1" y="143"/>
                    <a:pt x="42" y="187"/>
                    <a:pt x="92" y="187"/>
                  </a:cubicBezTo>
                  <a:cubicBezTo>
                    <a:pt x="143" y="187"/>
                    <a:pt x="188" y="148"/>
                    <a:pt x="188" y="96"/>
                  </a:cubicBezTo>
                  <a:cubicBezTo>
                    <a:pt x="189" y="45"/>
                    <a:pt x="148" y="1"/>
                    <a:pt x="9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4" name="Google Shape;1644;p40"/>
            <p:cNvSpPr/>
            <p:nvPr/>
          </p:nvSpPr>
          <p:spPr>
            <a:xfrm>
              <a:off x="2114980" y="5131233"/>
              <a:ext cx="8037" cy="8033"/>
            </a:xfrm>
            <a:custGeom>
              <a:avLst/>
              <a:gdLst/>
              <a:ahLst/>
              <a:cxnLst/>
              <a:rect l="l" t="t" r="r" b="b"/>
              <a:pathLst>
                <a:path w="188" h="188" extrusionOk="0">
                  <a:moveTo>
                    <a:pt x="96" y="0"/>
                  </a:moveTo>
                  <a:cubicBezTo>
                    <a:pt x="45" y="0"/>
                    <a:pt x="1" y="40"/>
                    <a:pt x="0" y="92"/>
                  </a:cubicBezTo>
                  <a:cubicBezTo>
                    <a:pt x="0" y="142"/>
                    <a:pt x="40" y="188"/>
                    <a:pt x="92" y="188"/>
                  </a:cubicBezTo>
                  <a:cubicBezTo>
                    <a:pt x="143" y="188"/>
                    <a:pt x="187" y="149"/>
                    <a:pt x="188" y="96"/>
                  </a:cubicBezTo>
                  <a:cubicBezTo>
                    <a:pt x="188" y="46"/>
                    <a:pt x="148" y="0"/>
                    <a:pt x="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5" name="Google Shape;1645;p40"/>
            <p:cNvSpPr/>
            <p:nvPr/>
          </p:nvSpPr>
          <p:spPr>
            <a:xfrm>
              <a:off x="2121863" y="5008641"/>
              <a:ext cx="8037" cy="8033"/>
            </a:xfrm>
            <a:custGeom>
              <a:avLst/>
              <a:gdLst/>
              <a:ahLst/>
              <a:cxnLst/>
              <a:rect l="l" t="t" r="r" b="b"/>
              <a:pathLst>
                <a:path w="188" h="188" extrusionOk="0">
                  <a:moveTo>
                    <a:pt x="94" y="0"/>
                  </a:moveTo>
                  <a:cubicBezTo>
                    <a:pt x="43" y="0"/>
                    <a:pt x="0" y="44"/>
                    <a:pt x="0" y="95"/>
                  </a:cubicBezTo>
                  <a:cubicBezTo>
                    <a:pt x="0" y="147"/>
                    <a:pt x="44" y="188"/>
                    <a:pt x="95" y="188"/>
                  </a:cubicBezTo>
                  <a:cubicBezTo>
                    <a:pt x="147" y="188"/>
                    <a:pt x="188" y="144"/>
                    <a:pt x="188" y="94"/>
                  </a:cubicBezTo>
                  <a:cubicBezTo>
                    <a:pt x="188" y="43"/>
                    <a:pt x="145" y="0"/>
                    <a:pt x="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6" name="Google Shape;1646;p40"/>
            <p:cNvSpPr/>
            <p:nvPr/>
          </p:nvSpPr>
          <p:spPr>
            <a:xfrm>
              <a:off x="1875238" y="4842891"/>
              <a:ext cx="8080" cy="8076"/>
            </a:xfrm>
            <a:custGeom>
              <a:avLst/>
              <a:gdLst/>
              <a:ahLst/>
              <a:cxnLst/>
              <a:rect l="l" t="t" r="r" b="b"/>
              <a:pathLst>
                <a:path w="189" h="189" extrusionOk="0">
                  <a:moveTo>
                    <a:pt x="93" y="1"/>
                  </a:moveTo>
                  <a:cubicBezTo>
                    <a:pt x="43" y="1"/>
                    <a:pt x="1" y="44"/>
                    <a:pt x="1" y="94"/>
                  </a:cubicBezTo>
                  <a:cubicBezTo>
                    <a:pt x="1" y="146"/>
                    <a:pt x="44" y="188"/>
                    <a:pt x="96" y="188"/>
                  </a:cubicBezTo>
                  <a:cubicBezTo>
                    <a:pt x="146" y="188"/>
                    <a:pt x="188" y="145"/>
                    <a:pt x="188" y="93"/>
                  </a:cubicBezTo>
                  <a:cubicBezTo>
                    <a:pt x="188" y="42"/>
                    <a:pt x="145"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7" name="Google Shape;1647;p40"/>
            <p:cNvSpPr/>
            <p:nvPr/>
          </p:nvSpPr>
          <p:spPr>
            <a:xfrm>
              <a:off x="1888020" y="4837037"/>
              <a:ext cx="7994" cy="8033"/>
            </a:xfrm>
            <a:custGeom>
              <a:avLst/>
              <a:gdLst/>
              <a:ahLst/>
              <a:cxnLst/>
              <a:rect l="l" t="t" r="r" b="b"/>
              <a:pathLst>
                <a:path w="187" h="188" extrusionOk="0">
                  <a:moveTo>
                    <a:pt x="93" y="0"/>
                  </a:moveTo>
                  <a:cubicBezTo>
                    <a:pt x="41" y="0"/>
                    <a:pt x="0" y="44"/>
                    <a:pt x="0" y="95"/>
                  </a:cubicBezTo>
                  <a:cubicBezTo>
                    <a:pt x="0" y="146"/>
                    <a:pt x="42" y="188"/>
                    <a:pt x="94" y="188"/>
                  </a:cubicBezTo>
                  <a:cubicBezTo>
                    <a:pt x="145" y="188"/>
                    <a:pt x="186" y="144"/>
                    <a:pt x="186" y="93"/>
                  </a:cubicBezTo>
                  <a:cubicBezTo>
                    <a:pt x="186" y="43"/>
                    <a:pt x="144"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8" name="Google Shape;1648;p40"/>
            <p:cNvSpPr/>
            <p:nvPr/>
          </p:nvSpPr>
          <p:spPr>
            <a:xfrm>
              <a:off x="1888448" y="4849942"/>
              <a:ext cx="8037" cy="7991"/>
            </a:xfrm>
            <a:custGeom>
              <a:avLst/>
              <a:gdLst/>
              <a:ahLst/>
              <a:cxnLst/>
              <a:rect l="l" t="t" r="r" b="b"/>
              <a:pathLst>
                <a:path w="188" h="187" extrusionOk="0">
                  <a:moveTo>
                    <a:pt x="93" y="0"/>
                  </a:moveTo>
                  <a:cubicBezTo>
                    <a:pt x="43" y="0"/>
                    <a:pt x="0" y="42"/>
                    <a:pt x="0" y="94"/>
                  </a:cubicBezTo>
                  <a:cubicBezTo>
                    <a:pt x="0" y="145"/>
                    <a:pt x="44" y="187"/>
                    <a:pt x="95" y="187"/>
                  </a:cubicBezTo>
                  <a:cubicBezTo>
                    <a:pt x="146" y="187"/>
                    <a:pt x="188" y="144"/>
                    <a:pt x="188" y="93"/>
                  </a:cubicBezTo>
                  <a:cubicBezTo>
                    <a:pt x="188" y="41"/>
                    <a:pt x="144"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49" name="Google Shape;1649;p40"/>
            <p:cNvSpPr/>
            <p:nvPr/>
          </p:nvSpPr>
          <p:spPr>
            <a:xfrm>
              <a:off x="1945391" y="5025904"/>
              <a:ext cx="8080" cy="8076"/>
            </a:xfrm>
            <a:custGeom>
              <a:avLst/>
              <a:gdLst/>
              <a:ahLst/>
              <a:cxnLst/>
              <a:rect l="l" t="t" r="r" b="b"/>
              <a:pathLst>
                <a:path w="189" h="189" extrusionOk="0">
                  <a:moveTo>
                    <a:pt x="94" y="1"/>
                  </a:moveTo>
                  <a:cubicBezTo>
                    <a:pt x="43" y="1"/>
                    <a:pt x="1" y="44"/>
                    <a:pt x="1" y="96"/>
                  </a:cubicBezTo>
                  <a:cubicBezTo>
                    <a:pt x="1" y="146"/>
                    <a:pt x="44" y="189"/>
                    <a:pt x="95" y="189"/>
                  </a:cubicBezTo>
                  <a:cubicBezTo>
                    <a:pt x="147" y="189"/>
                    <a:pt x="188" y="145"/>
                    <a:pt x="188" y="94"/>
                  </a:cubicBezTo>
                  <a:cubicBezTo>
                    <a:pt x="188" y="43"/>
                    <a:pt x="145" y="1"/>
                    <a:pt x="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0" name="Google Shape;1650;p40"/>
            <p:cNvSpPr/>
            <p:nvPr/>
          </p:nvSpPr>
          <p:spPr>
            <a:xfrm>
              <a:off x="2048546" y="4834516"/>
              <a:ext cx="8037" cy="8076"/>
            </a:xfrm>
            <a:custGeom>
              <a:avLst/>
              <a:gdLst/>
              <a:ahLst/>
              <a:cxnLst/>
              <a:rect l="l" t="t" r="r" b="b"/>
              <a:pathLst>
                <a:path w="188" h="189" extrusionOk="0">
                  <a:moveTo>
                    <a:pt x="93" y="1"/>
                  </a:moveTo>
                  <a:cubicBezTo>
                    <a:pt x="43" y="1"/>
                    <a:pt x="0" y="44"/>
                    <a:pt x="0" y="96"/>
                  </a:cubicBezTo>
                  <a:cubicBezTo>
                    <a:pt x="0" y="146"/>
                    <a:pt x="44" y="189"/>
                    <a:pt x="95" y="189"/>
                  </a:cubicBezTo>
                  <a:cubicBezTo>
                    <a:pt x="145" y="189"/>
                    <a:pt x="188" y="145"/>
                    <a:pt x="188" y="94"/>
                  </a:cubicBezTo>
                  <a:cubicBezTo>
                    <a:pt x="188" y="43"/>
                    <a:pt x="144" y="1"/>
                    <a:pt x="9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1" name="Google Shape;1651;p40"/>
            <p:cNvSpPr/>
            <p:nvPr/>
          </p:nvSpPr>
          <p:spPr>
            <a:xfrm>
              <a:off x="2043587" y="4820287"/>
              <a:ext cx="8080" cy="7991"/>
            </a:xfrm>
            <a:custGeom>
              <a:avLst/>
              <a:gdLst/>
              <a:ahLst/>
              <a:cxnLst/>
              <a:rect l="l" t="t" r="r" b="b"/>
              <a:pathLst>
                <a:path w="189" h="187" extrusionOk="0">
                  <a:moveTo>
                    <a:pt x="93" y="0"/>
                  </a:moveTo>
                  <a:cubicBezTo>
                    <a:pt x="43" y="0"/>
                    <a:pt x="1" y="42"/>
                    <a:pt x="1" y="94"/>
                  </a:cubicBezTo>
                  <a:cubicBezTo>
                    <a:pt x="1" y="145"/>
                    <a:pt x="44" y="186"/>
                    <a:pt x="96" y="186"/>
                  </a:cubicBezTo>
                  <a:cubicBezTo>
                    <a:pt x="146" y="186"/>
                    <a:pt x="188" y="144"/>
                    <a:pt x="188" y="93"/>
                  </a:cubicBezTo>
                  <a:cubicBezTo>
                    <a:pt x="188" y="41"/>
                    <a:pt x="145" y="0"/>
                    <a:pt x="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2" name="Google Shape;1652;p40"/>
            <p:cNvSpPr/>
            <p:nvPr/>
          </p:nvSpPr>
          <p:spPr>
            <a:xfrm>
              <a:off x="2022768" y="4662485"/>
              <a:ext cx="8122" cy="8076"/>
            </a:xfrm>
            <a:custGeom>
              <a:avLst/>
              <a:gdLst/>
              <a:ahLst/>
              <a:cxnLst/>
              <a:rect l="l" t="t" r="r" b="b"/>
              <a:pathLst>
                <a:path w="190" h="189" extrusionOk="0">
                  <a:moveTo>
                    <a:pt x="96" y="1"/>
                  </a:moveTo>
                  <a:cubicBezTo>
                    <a:pt x="44" y="1"/>
                    <a:pt x="2" y="43"/>
                    <a:pt x="2" y="95"/>
                  </a:cubicBezTo>
                  <a:cubicBezTo>
                    <a:pt x="1" y="145"/>
                    <a:pt x="43" y="188"/>
                    <a:pt x="94" y="188"/>
                  </a:cubicBezTo>
                  <a:cubicBezTo>
                    <a:pt x="146" y="188"/>
                    <a:pt x="188" y="147"/>
                    <a:pt x="188" y="96"/>
                  </a:cubicBezTo>
                  <a:cubicBezTo>
                    <a:pt x="189" y="45"/>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3" name="Google Shape;1653;p40"/>
            <p:cNvSpPr/>
            <p:nvPr/>
          </p:nvSpPr>
          <p:spPr>
            <a:xfrm>
              <a:off x="2022469" y="4647872"/>
              <a:ext cx="8122" cy="8076"/>
            </a:xfrm>
            <a:custGeom>
              <a:avLst/>
              <a:gdLst/>
              <a:ahLst/>
              <a:cxnLst/>
              <a:rect l="l" t="t" r="r" b="b"/>
              <a:pathLst>
                <a:path w="190" h="189" extrusionOk="0">
                  <a:moveTo>
                    <a:pt x="96" y="1"/>
                  </a:moveTo>
                  <a:cubicBezTo>
                    <a:pt x="44" y="1"/>
                    <a:pt x="2" y="43"/>
                    <a:pt x="2" y="95"/>
                  </a:cubicBezTo>
                  <a:cubicBezTo>
                    <a:pt x="1" y="145"/>
                    <a:pt x="43" y="188"/>
                    <a:pt x="95" y="188"/>
                  </a:cubicBezTo>
                  <a:cubicBezTo>
                    <a:pt x="146" y="188"/>
                    <a:pt x="188" y="147"/>
                    <a:pt x="188" y="96"/>
                  </a:cubicBezTo>
                  <a:cubicBezTo>
                    <a:pt x="189" y="46"/>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4" name="Google Shape;1654;p40"/>
            <p:cNvSpPr/>
            <p:nvPr/>
          </p:nvSpPr>
          <p:spPr>
            <a:xfrm>
              <a:off x="2011568" y="4654922"/>
              <a:ext cx="8122" cy="7991"/>
            </a:xfrm>
            <a:custGeom>
              <a:avLst/>
              <a:gdLst/>
              <a:ahLst/>
              <a:cxnLst/>
              <a:rect l="l" t="t" r="r" b="b"/>
              <a:pathLst>
                <a:path w="190" h="187" extrusionOk="0">
                  <a:moveTo>
                    <a:pt x="96" y="1"/>
                  </a:moveTo>
                  <a:cubicBezTo>
                    <a:pt x="45" y="1"/>
                    <a:pt x="3" y="42"/>
                    <a:pt x="2" y="93"/>
                  </a:cubicBezTo>
                  <a:cubicBezTo>
                    <a:pt x="1" y="144"/>
                    <a:pt x="43" y="187"/>
                    <a:pt x="95" y="187"/>
                  </a:cubicBezTo>
                  <a:cubicBezTo>
                    <a:pt x="146" y="187"/>
                    <a:pt x="188" y="146"/>
                    <a:pt x="189" y="94"/>
                  </a:cubicBezTo>
                  <a:cubicBezTo>
                    <a:pt x="189" y="44"/>
                    <a:pt x="14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5" name="Google Shape;1655;p40"/>
            <p:cNvSpPr/>
            <p:nvPr/>
          </p:nvSpPr>
          <p:spPr>
            <a:xfrm>
              <a:off x="1801836" y="4640693"/>
              <a:ext cx="8208" cy="8076"/>
            </a:xfrm>
            <a:custGeom>
              <a:avLst/>
              <a:gdLst/>
              <a:ahLst/>
              <a:cxnLst/>
              <a:rect l="l" t="t" r="r" b="b"/>
              <a:pathLst>
                <a:path w="192" h="189" extrusionOk="0">
                  <a:moveTo>
                    <a:pt x="100" y="1"/>
                  </a:moveTo>
                  <a:cubicBezTo>
                    <a:pt x="48" y="1"/>
                    <a:pt x="5" y="37"/>
                    <a:pt x="2" y="90"/>
                  </a:cubicBezTo>
                  <a:cubicBezTo>
                    <a:pt x="0" y="139"/>
                    <a:pt x="40" y="188"/>
                    <a:pt x="92" y="188"/>
                  </a:cubicBezTo>
                  <a:cubicBezTo>
                    <a:pt x="142" y="188"/>
                    <a:pt x="187" y="152"/>
                    <a:pt x="189" y="99"/>
                  </a:cubicBezTo>
                  <a:cubicBezTo>
                    <a:pt x="191" y="50"/>
                    <a:pt x="151"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6" name="Google Shape;1656;p40"/>
            <p:cNvSpPr/>
            <p:nvPr/>
          </p:nvSpPr>
          <p:spPr>
            <a:xfrm>
              <a:off x="1815345" y="4644966"/>
              <a:ext cx="8251" cy="8033"/>
            </a:xfrm>
            <a:custGeom>
              <a:avLst/>
              <a:gdLst/>
              <a:ahLst/>
              <a:cxnLst/>
              <a:rect l="l" t="t" r="r" b="b"/>
              <a:pathLst>
                <a:path w="193" h="188" extrusionOk="0">
                  <a:moveTo>
                    <a:pt x="102" y="0"/>
                  </a:moveTo>
                  <a:cubicBezTo>
                    <a:pt x="50" y="0"/>
                    <a:pt x="7" y="37"/>
                    <a:pt x="3" y="89"/>
                  </a:cubicBezTo>
                  <a:cubicBezTo>
                    <a:pt x="1" y="139"/>
                    <a:pt x="41" y="188"/>
                    <a:pt x="92" y="188"/>
                  </a:cubicBezTo>
                  <a:cubicBezTo>
                    <a:pt x="144" y="188"/>
                    <a:pt x="187" y="151"/>
                    <a:pt x="191" y="99"/>
                  </a:cubicBezTo>
                  <a:cubicBezTo>
                    <a:pt x="193" y="49"/>
                    <a:pt x="152"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7" name="Google Shape;1657;p40"/>
            <p:cNvSpPr/>
            <p:nvPr/>
          </p:nvSpPr>
          <p:spPr>
            <a:xfrm>
              <a:off x="1931839" y="4416745"/>
              <a:ext cx="8208" cy="7991"/>
            </a:xfrm>
            <a:custGeom>
              <a:avLst/>
              <a:gdLst/>
              <a:ahLst/>
              <a:cxnLst/>
              <a:rect l="l" t="t" r="r" b="b"/>
              <a:pathLst>
                <a:path w="192" h="187" extrusionOk="0">
                  <a:moveTo>
                    <a:pt x="100" y="0"/>
                  </a:moveTo>
                  <a:cubicBezTo>
                    <a:pt x="50" y="0"/>
                    <a:pt x="5" y="37"/>
                    <a:pt x="3" y="89"/>
                  </a:cubicBezTo>
                  <a:cubicBezTo>
                    <a:pt x="1" y="138"/>
                    <a:pt x="41" y="187"/>
                    <a:pt x="92" y="187"/>
                  </a:cubicBezTo>
                  <a:cubicBezTo>
                    <a:pt x="144" y="187"/>
                    <a:pt x="187" y="150"/>
                    <a:pt x="191" y="97"/>
                  </a:cubicBezTo>
                  <a:cubicBezTo>
                    <a:pt x="192" y="49"/>
                    <a:pt x="152"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8" name="Google Shape;1658;p40"/>
            <p:cNvSpPr/>
            <p:nvPr/>
          </p:nvSpPr>
          <p:spPr>
            <a:xfrm>
              <a:off x="2153198" y="4308980"/>
              <a:ext cx="8208" cy="8076"/>
            </a:xfrm>
            <a:custGeom>
              <a:avLst/>
              <a:gdLst/>
              <a:ahLst/>
              <a:cxnLst/>
              <a:rect l="l" t="t" r="r" b="b"/>
              <a:pathLst>
                <a:path w="192" h="189" extrusionOk="0">
                  <a:moveTo>
                    <a:pt x="100" y="1"/>
                  </a:moveTo>
                  <a:cubicBezTo>
                    <a:pt x="48" y="1"/>
                    <a:pt x="5" y="37"/>
                    <a:pt x="3" y="90"/>
                  </a:cubicBezTo>
                  <a:cubicBezTo>
                    <a:pt x="0" y="139"/>
                    <a:pt x="40" y="188"/>
                    <a:pt x="92" y="188"/>
                  </a:cubicBezTo>
                  <a:cubicBezTo>
                    <a:pt x="142" y="188"/>
                    <a:pt x="187" y="152"/>
                    <a:pt x="189" y="99"/>
                  </a:cubicBezTo>
                  <a:cubicBezTo>
                    <a:pt x="191" y="50"/>
                    <a:pt x="151"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59" name="Google Shape;1659;p40"/>
            <p:cNvSpPr/>
            <p:nvPr/>
          </p:nvSpPr>
          <p:spPr>
            <a:xfrm>
              <a:off x="2159782" y="4298383"/>
              <a:ext cx="8251" cy="8076"/>
            </a:xfrm>
            <a:custGeom>
              <a:avLst/>
              <a:gdLst/>
              <a:ahLst/>
              <a:cxnLst/>
              <a:rect l="l" t="t" r="r" b="b"/>
              <a:pathLst>
                <a:path w="193" h="189" extrusionOk="0">
                  <a:moveTo>
                    <a:pt x="101" y="1"/>
                  </a:moveTo>
                  <a:cubicBezTo>
                    <a:pt x="50" y="1"/>
                    <a:pt x="7" y="37"/>
                    <a:pt x="4" y="90"/>
                  </a:cubicBezTo>
                  <a:cubicBezTo>
                    <a:pt x="1" y="139"/>
                    <a:pt x="42" y="188"/>
                    <a:pt x="92" y="188"/>
                  </a:cubicBezTo>
                  <a:cubicBezTo>
                    <a:pt x="144" y="188"/>
                    <a:pt x="188" y="152"/>
                    <a:pt x="191" y="99"/>
                  </a:cubicBezTo>
                  <a:cubicBezTo>
                    <a:pt x="193" y="50"/>
                    <a:pt x="153" y="1"/>
                    <a:pt x="1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0" name="Google Shape;1660;p40"/>
            <p:cNvSpPr/>
            <p:nvPr/>
          </p:nvSpPr>
          <p:spPr>
            <a:xfrm>
              <a:off x="2146401" y="4299067"/>
              <a:ext cx="8251" cy="8033"/>
            </a:xfrm>
            <a:custGeom>
              <a:avLst/>
              <a:gdLst/>
              <a:ahLst/>
              <a:cxnLst/>
              <a:rect l="l" t="t" r="r" b="b"/>
              <a:pathLst>
                <a:path w="193" h="188" extrusionOk="0">
                  <a:moveTo>
                    <a:pt x="101" y="1"/>
                  </a:moveTo>
                  <a:cubicBezTo>
                    <a:pt x="50" y="1"/>
                    <a:pt x="6" y="37"/>
                    <a:pt x="3" y="90"/>
                  </a:cubicBezTo>
                  <a:cubicBezTo>
                    <a:pt x="0" y="139"/>
                    <a:pt x="42" y="187"/>
                    <a:pt x="92" y="187"/>
                  </a:cubicBezTo>
                  <a:cubicBezTo>
                    <a:pt x="143" y="187"/>
                    <a:pt x="188" y="150"/>
                    <a:pt x="190" y="98"/>
                  </a:cubicBezTo>
                  <a:cubicBezTo>
                    <a:pt x="193" y="50"/>
                    <a:pt x="153" y="1"/>
                    <a:pt x="1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1" name="Google Shape;1661;p40"/>
            <p:cNvSpPr/>
            <p:nvPr/>
          </p:nvSpPr>
          <p:spPr>
            <a:xfrm>
              <a:off x="2002077" y="4268942"/>
              <a:ext cx="8294" cy="8033"/>
            </a:xfrm>
            <a:custGeom>
              <a:avLst/>
              <a:gdLst/>
              <a:ahLst/>
              <a:cxnLst/>
              <a:rect l="l" t="t" r="r" b="b"/>
              <a:pathLst>
                <a:path w="194" h="188" extrusionOk="0">
                  <a:moveTo>
                    <a:pt x="102" y="0"/>
                  </a:moveTo>
                  <a:cubicBezTo>
                    <a:pt x="50" y="0"/>
                    <a:pt x="7" y="37"/>
                    <a:pt x="3" y="89"/>
                  </a:cubicBezTo>
                  <a:cubicBezTo>
                    <a:pt x="1" y="138"/>
                    <a:pt x="41" y="188"/>
                    <a:pt x="92" y="188"/>
                  </a:cubicBezTo>
                  <a:cubicBezTo>
                    <a:pt x="144" y="188"/>
                    <a:pt x="187" y="151"/>
                    <a:pt x="191" y="98"/>
                  </a:cubicBezTo>
                  <a:cubicBezTo>
                    <a:pt x="193" y="49"/>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2" name="Google Shape;1662;p40"/>
            <p:cNvSpPr/>
            <p:nvPr/>
          </p:nvSpPr>
          <p:spPr>
            <a:xfrm>
              <a:off x="1992843" y="4259285"/>
              <a:ext cx="8208" cy="8076"/>
            </a:xfrm>
            <a:custGeom>
              <a:avLst/>
              <a:gdLst/>
              <a:ahLst/>
              <a:cxnLst/>
              <a:rect l="l" t="t" r="r" b="b"/>
              <a:pathLst>
                <a:path w="192" h="189" extrusionOk="0">
                  <a:moveTo>
                    <a:pt x="100" y="1"/>
                  </a:moveTo>
                  <a:cubicBezTo>
                    <a:pt x="50" y="1"/>
                    <a:pt x="5" y="37"/>
                    <a:pt x="3" y="90"/>
                  </a:cubicBezTo>
                  <a:cubicBezTo>
                    <a:pt x="1" y="139"/>
                    <a:pt x="41" y="188"/>
                    <a:pt x="92" y="188"/>
                  </a:cubicBezTo>
                  <a:cubicBezTo>
                    <a:pt x="143" y="188"/>
                    <a:pt x="187" y="152"/>
                    <a:pt x="190" y="99"/>
                  </a:cubicBezTo>
                  <a:cubicBezTo>
                    <a:pt x="192" y="50"/>
                    <a:pt x="152"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3" name="Google Shape;1663;p40"/>
            <p:cNvSpPr/>
            <p:nvPr/>
          </p:nvSpPr>
          <p:spPr>
            <a:xfrm>
              <a:off x="2166579" y="4125412"/>
              <a:ext cx="8208" cy="8076"/>
            </a:xfrm>
            <a:custGeom>
              <a:avLst/>
              <a:gdLst/>
              <a:ahLst/>
              <a:cxnLst/>
              <a:rect l="l" t="t" r="r" b="b"/>
              <a:pathLst>
                <a:path w="192" h="189" extrusionOk="0">
                  <a:moveTo>
                    <a:pt x="100" y="1"/>
                  </a:moveTo>
                  <a:cubicBezTo>
                    <a:pt x="50" y="1"/>
                    <a:pt x="5" y="37"/>
                    <a:pt x="3" y="90"/>
                  </a:cubicBezTo>
                  <a:cubicBezTo>
                    <a:pt x="1" y="139"/>
                    <a:pt x="41" y="188"/>
                    <a:pt x="92" y="188"/>
                  </a:cubicBezTo>
                  <a:cubicBezTo>
                    <a:pt x="144" y="188"/>
                    <a:pt x="187" y="152"/>
                    <a:pt x="189" y="99"/>
                  </a:cubicBezTo>
                  <a:cubicBezTo>
                    <a:pt x="192" y="50"/>
                    <a:pt x="152"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4" name="Google Shape;1664;p40"/>
            <p:cNvSpPr/>
            <p:nvPr/>
          </p:nvSpPr>
          <p:spPr>
            <a:xfrm>
              <a:off x="2008105" y="4096655"/>
              <a:ext cx="8251" cy="7991"/>
            </a:xfrm>
            <a:custGeom>
              <a:avLst/>
              <a:gdLst/>
              <a:ahLst/>
              <a:cxnLst/>
              <a:rect l="l" t="t" r="r" b="b"/>
              <a:pathLst>
                <a:path w="193" h="187" extrusionOk="0">
                  <a:moveTo>
                    <a:pt x="101" y="0"/>
                  </a:moveTo>
                  <a:cubicBezTo>
                    <a:pt x="50" y="0"/>
                    <a:pt x="6" y="37"/>
                    <a:pt x="3" y="89"/>
                  </a:cubicBezTo>
                  <a:cubicBezTo>
                    <a:pt x="1" y="139"/>
                    <a:pt x="41" y="187"/>
                    <a:pt x="92" y="187"/>
                  </a:cubicBezTo>
                  <a:cubicBezTo>
                    <a:pt x="144" y="187"/>
                    <a:pt x="187" y="150"/>
                    <a:pt x="190" y="97"/>
                  </a:cubicBezTo>
                  <a:cubicBezTo>
                    <a:pt x="193" y="49"/>
                    <a:pt x="153" y="0"/>
                    <a:pt x="1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65" name="Google Shape;1665;p40"/>
            <p:cNvSpPr/>
            <p:nvPr/>
          </p:nvSpPr>
          <p:spPr>
            <a:xfrm>
              <a:off x="3416247" y="4444648"/>
              <a:ext cx="199044" cy="326628"/>
            </a:xfrm>
            <a:custGeom>
              <a:avLst/>
              <a:gdLst/>
              <a:ahLst/>
              <a:cxnLst/>
              <a:rect l="l" t="t" r="r" b="b"/>
              <a:pathLst>
                <a:path w="4656" h="7644" extrusionOk="0">
                  <a:moveTo>
                    <a:pt x="948" y="1"/>
                  </a:moveTo>
                  <a:cubicBezTo>
                    <a:pt x="908" y="1"/>
                    <a:pt x="868" y="26"/>
                    <a:pt x="860" y="87"/>
                  </a:cubicBezTo>
                  <a:cubicBezTo>
                    <a:pt x="456" y="519"/>
                    <a:pt x="402" y="1174"/>
                    <a:pt x="244" y="1726"/>
                  </a:cubicBezTo>
                  <a:cubicBezTo>
                    <a:pt x="0" y="2940"/>
                    <a:pt x="48" y="4198"/>
                    <a:pt x="493" y="5358"/>
                  </a:cubicBezTo>
                  <a:cubicBezTo>
                    <a:pt x="607" y="5777"/>
                    <a:pt x="788" y="6173"/>
                    <a:pt x="966" y="6568"/>
                  </a:cubicBezTo>
                  <a:cubicBezTo>
                    <a:pt x="1143" y="6950"/>
                    <a:pt x="1351" y="7388"/>
                    <a:pt x="1686" y="7643"/>
                  </a:cubicBezTo>
                  <a:cubicBezTo>
                    <a:pt x="1915" y="7620"/>
                    <a:pt x="2093" y="7417"/>
                    <a:pt x="2290" y="7308"/>
                  </a:cubicBezTo>
                  <a:cubicBezTo>
                    <a:pt x="3007" y="6922"/>
                    <a:pt x="3554" y="6287"/>
                    <a:pt x="3979" y="5600"/>
                  </a:cubicBezTo>
                  <a:cubicBezTo>
                    <a:pt x="4274" y="5075"/>
                    <a:pt x="4452" y="4466"/>
                    <a:pt x="4479" y="3857"/>
                  </a:cubicBezTo>
                  <a:cubicBezTo>
                    <a:pt x="4656" y="3799"/>
                    <a:pt x="4561" y="3066"/>
                    <a:pt x="4562" y="2931"/>
                  </a:cubicBezTo>
                  <a:cubicBezTo>
                    <a:pt x="4547" y="1188"/>
                    <a:pt x="2738" y="63"/>
                    <a:pt x="1130" y="63"/>
                  </a:cubicBezTo>
                  <a:cubicBezTo>
                    <a:pt x="1112" y="63"/>
                    <a:pt x="1094" y="63"/>
                    <a:pt x="1076" y="63"/>
                  </a:cubicBezTo>
                  <a:cubicBezTo>
                    <a:pt x="1065" y="64"/>
                    <a:pt x="1056" y="66"/>
                    <a:pt x="1048" y="72"/>
                  </a:cubicBezTo>
                  <a:cubicBezTo>
                    <a:pt x="1034" y="28"/>
                    <a:pt x="990" y="1"/>
                    <a:pt x="94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6" name="Google Shape;1666;p40"/>
            <p:cNvSpPr/>
            <p:nvPr/>
          </p:nvSpPr>
          <p:spPr>
            <a:xfrm>
              <a:off x="3220666" y="4035893"/>
              <a:ext cx="245428" cy="270951"/>
            </a:xfrm>
            <a:custGeom>
              <a:avLst/>
              <a:gdLst/>
              <a:ahLst/>
              <a:cxnLst/>
              <a:rect l="l" t="t" r="r" b="b"/>
              <a:pathLst>
                <a:path w="5741" h="6341" extrusionOk="0">
                  <a:moveTo>
                    <a:pt x="2598" y="1"/>
                  </a:moveTo>
                  <a:cubicBezTo>
                    <a:pt x="1740" y="1"/>
                    <a:pt x="924" y="527"/>
                    <a:pt x="163" y="866"/>
                  </a:cubicBezTo>
                  <a:cubicBezTo>
                    <a:pt x="150" y="862"/>
                    <a:pt x="139" y="859"/>
                    <a:pt x="128" y="859"/>
                  </a:cubicBezTo>
                  <a:cubicBezTo>
                    <a:pt x="27" y="859"/>
                    <a:pt x="0" y="1061"/>
                    <a:pt x="19" y="1155"/>
                  </a:cubicBezTo>
                  <a:cubicBezTo>
                    <a:pt x="369" y="3586"/>
                    <a:pt x="2359" y="5622"/>
                    <a:pt x="4667" y="6331"/>
                  </a:cubicBezTo>
                  <a:cubicBezTo>
                    <a:pt x="4690" y="6337"/>
                    <a:pt x="4713" y="6340"/>
                    <a:pt x="4736" y="6340"/>
                  </a:cubicBezTo>
                  <a:cubicBezTo>
                    <a:pt x="4776" y="6340"/>
                    <a:pt x="4816" y="6333"/>
                    <a:pt x="4854" y="6323"/>
                  </a:cubicBezTo>
                  <a:cubicBezTo>
                    <a:pt x="4919" y="6311"/>
                    <a:pt x="4936" y="6250"/>
                    <a:pt x="4921" y="6202"/>
                  </a:cubicBezTo>
                  <a:cubicBezTo>
                    <a:pt x="4960" y="6175"/>
                    <a:pt x="4993" y="6131"/>
                    <a:pt x="5013" y="6092"/>
                  </a:cubicBezTo>
                  <a:cubicBezTo>
                    <a:pt x="5148" y="5837"/>
                    <a:pt x="5290" y="5602"/>
                    <a:pt x="5408" y="5334"/>
                  </a:cubicBezTo>
                  <a:cubicBezTo>
                    <a:pt x="5505" y="5005"/>
                    <a:pt x="5638" y="4682"/>
                    <a:pt x="5689" y="4342"/>
                  </a:cubicBezTo>
                  <a:cubicBezTo>
                    <a:pt x="5741" y="3904"/>
                    <a:pt x="5669" y="3462"/>
                    <a:pt x="5584" y="3033"/>
                  </a:cubicBezTo>
                  <a:cubicBezTo>
                    <a:pt x="5298" y="1692"/>
                    <a:pt x="4346" y="369"/>
                    <a:pt x="2963" y="34"/>
                  </a:cubicBezTo>
                  <a:cubicBezTo>
                    <a:pt x="2841" y="11"/>
                    <a:pt x="2719" y="1"/>
                    <a:pt x="259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7" name="Google Shape;1667;p40"/>
            <p:cNvSpPr/>
            <p:nvPr/>
          </p:nvSpPr>
          <p:spPr>
            <a:xfrm>
              <a:off x="2892474" y="3749559"/>
              <a:ext cx="309125" cy="229930"/>
            </a:xfrm>
            <a:custGeom>
              <a:avLst/>
              <a:gdLst/>
              <a:ahLst/>
              <a:cxnLst/>
              <a:rect l="l" t="t" r="r" b="b"/>
              <a:pathLst>
                <a:path w="7231" h="5381" extrusionOk="0">
                  <a:moveTo>
                    <a:pt x="3465" y="1"/>
                  </a:moveTo>
                  <a:cubicBezTo>
                    <a:pt x="2754" y="1"/>
                    <a:pt x="2042" y="224"/>
                    <a:pt x="1434" y="590"/>
                  </a:cubicBezTo>
                  <a:cubicBezTo>
                    <a:pt x="948" y="920"/>
                    <a:pt x="328" y="1270"/>
                    <a:pt x="133" y="1851"/>
                  </a:cubicBezTo>
                  <a:cubicBezTo>
                    <a:pt x="121" y="1847"/>
                    <a:pt x="109" y="1844"/>
                    <a:pt x="96" y="1844"/>
                  </a:cubicBezTo>
                  <a:cubicBezTo>
                    <a:pt x="48" y="1844"/>
                    <a:pt x="0" y="1877"/>
                    <a:pt x="1" y="1939"/>
                  </a:cubicBezTo>
                  <a:cubicBezTo>
                    <a:pt x="45" y="2765"/>
                    <a:pt x="687" y="3403"/>
                    <a:pt x="1191" y="4004"/>
                  </a:cubicBezTo>
                  <a:cubicBezTo>
                    <a:pt x="1699" y="4594"/>
                    <a:pt x="2417" y="4923"/>
                    <a:pt x="3164" y="5095"/>
                  </a:cubicBezTo>
                  <a:cubicBezTo>
                    <a:pt x="3652" y="5274"/>
                    <a:pt x="4168" y="5367"/>
                    <a:pt x="4691" y="5373"/>
                  </a:cubicBezTo>
                  <a:cubicBezTo>
                    <a:pt x="4756" y="5378"/>
                    <a:pt x="4821" y="5381"/>
                    <a:pt x="4885" y="5381"/>
                  </a:cubicBezTo>
                  <a:cubicBezTo>
                    <a:pt x="5464" y="5381"/>
                    <a:pt x="6023" y="5190"/>
                    <a:pt x="6573" y="5026"/>
                  </a:cubicBezTo>
                  <a:cubicBezTo>
                    <a:pt x="6776" y="4949"/>
                    <a:pt x="6887" y="4800"/>
                    <a:pt x="7046" y="4676"/>
                  </a:cubicBezTo>
                  <a:cubicBezTo>
                    <a:pt x="7127" y="4625"/>
                    <a:pt x="7083" y="4517"/>
                    <a:pt x="7012" y="4503"/>
                  </a:cubicBezTo>
                  <a:cubicBezTo>
                    <a:pt x="7020" y="4466"/>
                    <a:pt x="7026" y="4430"/>
                    <a:pt x="7031" y="4403"/>
                  </a:cubicBezTo>
                  <a:cubicBezTo>
                    <a:pt x="7230" y="3865"/>
                    <a:pt x="6911" y="3331"/>
                    <a:pt x="6811" y="2803"/>
                  </a:cubicBezTo>
                  <a:cubicBezTo>
                    <a:pt x="6536" y="1897"/>
                    <a:pt x="6103" y="912"/>
                    <a:pt x="5173" y="519"/>
                  </a:cubicBezTo>
                  <a:cubicBezTo>
                    <a:pt x="4710" y="330"/>
                    <a:pt x="4254" y="58"/>
                    <a:pt x="3747" y="13"/>
                  </a:cubicBezTo>
                  <a:cubicBezTo>
                    <a:pt x="3653" y="5"/>
                    <a:pt x="3559" y="1"/>
                    <a:pt x="346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8" name="Google Shape;1668;p40"/>
            <p:cNvSpPr/>
            <p:nvPr/>
          </p:nvSpPr>
          <p:spPr>
            <a:xfrm>
              <a:off x="2522131" y="3622993"/>
              <a:ext cx="302456" cy="165707"/>
            </a:xfrm>
            <a:custGeom>
              <a:avLst/>
              <a:gdLst/>
              <a:ahLst/>
              <a:cxnLst/>
              <a:rect l="l" t="t" r="r" b="b"/>
              <a:pathLst>
                <a:path w="7075" h="3878" extrusionOk="0">
                  <a:moveTo>
                    <a:pt x="3108" y="0"/>
                  </a:moveTo>
                  <a:cubicBezTo>
                    <a:pt x="2740" y="0"/>
                    <a:pt x="2373" y="71"/>
                    <a:pt x="2021" y="236"/>
                  </a:cubicBezTo>
                  <a:cubicBezTo>
                    <a:pt x="1495" y="526"/>
                    <a:pt x="861" y="784"/>
                    <a:pt x="594" y="1361"/>
                  </a:cubicBezTo>
                  <a:cubicBezTo>
                    <a:pt x="336" y="1762"/>
                    <a:pt x="213" y="2216"/>
                    <a:pt x="70" y="2664"/>
                  </a:cubicBezTo>
                  <a:cubicBezTo>
                    <a:pt x="54" y="2700"/>
                    <a:pt x="70" y="2742"/>
                    <a:pt x="100" y="2766"/>
                  </a:cubicBezTo>
                  <a:cubicBezTo>
                    <a:pt x="11" y="2780"/>
                    <a:pt x="0" y="2920"/>
                    <a:pt x="88" y="2947"/>
                  </a:cubicBezTo>
                  <a:cubicBezTo>
                    <a:pt x="217" y="2991"/>
                    <a:pt x="340" y="3066"/>
                    <a:pt x="468" y="3138"/>
                  </a:cubicBezTo>
                  <a:cubicBezTo>
                    <a:pt x="1416" y="3667"/>
                    <a:pt x="2526" y="3857"/>
                    <a:pt x="3606" y="3877"/>
                  </a:cubicBezTo>
                  <a:cubicBezTo>
                    <a:pt x="3645" y="3877"/>
                    <a:pt x="3684" y="3877"/>
                    <a:pt x="3723" y="3877"/>
                  </a:cubicBezTo>
                  <a:cubicBezTo>
                    <a:pt x="4824" y="3877"/>
                    <a:pt x="6012" y="3733"/>
                    <a:pt x="6951" y="3133"/>
                  </a:cubicBezTo>
                  <a:cubicBezTo>
                    <a:pt x="7002" y="3075"/>
                    <a:pt x="7075" y="3021"/>
                    <a:pt x="7054" y="2935"/>
                  </a:cubicBezTo>
                  <a:cubicBezTo>
                    <a:pt x="7004" y="2665"/>
                    <a:pt x="6846" y="2427"/>
                    <a:pt x="6702" y="2198"/>
                  </a:cubicBezTo>
                  <a:cubicBezTo>
                    <a:pt x="6351" y="1730"/>
                    <a:pt x="6008" y="1233"/>
                    <a:pt x="5549" y="868"/>
                  </a:cubicBezTo>
                  <a:cubicBezTo>
                    <a:pt x="4840" y="389"/>
                    <a:pt x="3970" y="0"/>
                    <a:pt x="3108"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69" name="Google Shape;1669;p40"/>
            <p:cNvSpPr/>
            <p:nvPr/>
          </p:nvSpPr>
          <p:spPr>
            <a:xfrm>
              <a:off x="2127762" y="3699522"/>
              <a:ext cx="269026" cy="219974"/>
            </a:xfrm>
            <a:custGeom>
              <a:avLst/>
              <a:gdLst/>
              <a:ahLst/>
              <a:cxnLst/>
              <a:rect l="l" t="t" r="r" b="b"/>
              <a:pathLst>
                <a:path w="6293" h="5148" extrusionOk="0">
                  <a:moveTo>
                    <a:pt x="3636" y="0"/>
                  </a:moveTo>
                  <a:cubicBezTo>
                    <a:pt x="3240" y="0"/>
                    <a:pt x="2845" y="59"/>
                    <a:pt x="2459" y="186"/>
                  </a:cubicBezTo>
                  <a:cubicBezTo>
                    <a:pt x="1964" y="268"/>
                    <a:pt x="1558" y="564"/>
                    <a:pt x="1135" y="808"/>
                  </a:cubicBezTo>
                  <a:cubicBezTo>
                    <a:pt x="792" y="1043"/>
                    <a:pt x="536" y="1399"/>
                    <a:pt x="332" y="1755"/>
                  </a:cubicBezTo>
                  <a:cubicBezTo>
                    <a:pt x="167" y="2103"/>
                    <a:pt x="2" y="2467"/>
                    <a:pt x="1" y="2859"/>
                  </a:cubicBezTo>
                  <a:cubicBezTo>
                    <a:pt x="63" y="3537"/>
                    <a:pt x="192" y="4215"/>
                    <a:pt x="433" y="4853"/>
                  </a:cubicBezTo>
                  <a:cubicBezTo>
                    <a:pt x="444" y="4888"/>
                    <a:pt x="477" y="4911"/>
                    <a:pt x="510" y="4917"/>
                  </a:cubicBezTo>
                  <a:cubicBezTo>
                    <a:pt x="499" y="4928"/>
                    <a:pt x="493" y="4942"/>
                    <a:pt x="488" y="4958"/>
                  </a:cubicBezTo>
                  <a:cubicBezTo>
                    <a:pt x="479" y="5148"/>
                    <a:pt x="912" y="5114"/>
                    <a:pt x="1054" y="5135"/>
                  </a:cubicBezTo>
                  <a:cubicBezTo>
                    <a:pt x="1149" y="5136"/>
                    <a:pt x="1245" y="5137"/>
                    <a:pt x="1341" y="5137"/>
                  </a:cubicBezTo>
                  <a:cubicBezTo>
                    <a:pt x="1940" y="5137"/>
                    <a:pt x="2545" y="5105"/>
                    <a:pt x="3087" y="4828"/>
                  </a:cubicBezTo>
                  <a:cubicBezTo>
                    <a:pt x="4574" y="4170"/>
                    <a:pt x="5865" y="2888"/>
                    <a:pt x="6260" y="1282"/>
                  </a:cubicBezTo>
                  <a:cubicBezTo>
                    <a:pt x="6276" y="1211"/>
                    <a:pt x="6292" y="1137"/>
                    <a:pt x="6286" y="1063"/>
                  </a:cubicBezTo>
                  <a:cubicBezTo>
                    <a:pt x="6283" y="1015"/>
                    <a:pt x="6242" y="974"/>
                    <a:pt x="6192" y="974"/>
                  </a:cubicBezTo>
                  <a:cubicBezTo>
                    <a:pt x="6191" y="974"/>
                    <a:pt x="6190" y="974"/>
                    <a:pt x="6188" y="974"/>
                  </a:cubicBezTo>
                  <a:cubicBezTo>
                    <a:pt x="6182" y="974"/>
                    <a:pt x="6179" y="975"/>
                    <a:pt x="6174" y="977"/>
                  </a:cubicBezTo>
                  <a:cubicBezTo>
                    <a:pt x="6157" y="862"/>
                    <a:pt x="6014" y="796"/>
                    <a:pt x="5922" y="742"/>
                  </a:cubicBezTo>
                  <a:cubicBezTo>
                    <a:pt x="5749" y="627"/>
                    <a:pt x="5595" y="460"/>
                    <a:pt x="5397" y="382"/>
                  </a:cubicBezTo>
                  <a:cubicBezTo>
                    <a:pt x="4836" y="137"/>
                    <a:pt x="4236" y="0"/>
                    <a:pt x="363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0" name="Google Shape;1670;p40"/>
            <p:cNvSpPr/>
            <p:nvPr/>
          </p:nvSpPr>
          <p:spPr>
            <a:xfrm>
              <a:off x="1819364" y="3976327"/>
              <a:ext cx="208876" cy="249116"/>
            </a:xfrm>
            <a:custGeom>
              <a:avLst/>
              <a:gdLst/>
              <a:ahLst/>
              <a:cxnLst/>
              <a:rect l="l" t="t" r="r" b="b"/>
              <a:pathLst>
                <a:path w="4886" h="5830" extrusionOk="0">
                  <a:moveTo>
                    <a:pt x="4461" y="1"/>
                  </a:moveTo>
                  <a:cubicBezTo>
                    <a:pt x="4428" y="1"/>
                    <a:pt x="4393" y="14"/>
                    <a:pt x="4368" y="35"/>
                  </a:cubicBezTo>
                  <a:cubicBezTo>
                    <a:pt x="4342" y="48"/>
                    <a:pt x="4316" y="58"/>
                    <a:pt x="4289" y="58"/>
                  </a:cubicBezTo>
                  <a:cubicBezTo>
                    <a:pt x="4281" y="58"/>
                    <a:pt x="4274" y="58"/>
                    <a:pt x="4266" y="56"/>
                  </a:cubicBezTo>
                  <a:cubicBezTo>
                    <a:pt x="4249" y="56"/>
                    <a:pt x="4232" y="56"/>
                    <a:pt x="4215" y="56"/>
                  </a:cubicBezTo>
                  <a:cubicBezTo>
                    <a:pt x="3644" y="56"/>
                    <a:pt x="3076" y="131"/>
                    <a:pt x="2546" y="353"/>
                  </a:cubicBezTo>
                  <a:cubicBezTo>
                    <a:pt x="2519" y="332"/>
                    <a:pt x="2490" y="323"/>
                    <a:pt x="2460" y="323"/>
                  </a:cubicBezTo>
                  <a:cubicBezTo>
                    <a:pt x="2327" y="323"/>
                    <a:pt x="2169" y="495"/>
                    <a:pt x="2054" y="543"/>
                  </a:cubicBezTo>
                  <a:cubicBezTo>
                    <a:pt x="1683" y="774"/>
                    <a:pt x="1314" y="1003"/>
                    <a:pt x="1090" y="1393"/>
                  </a:cubicBezTo>
                  <a:cubicBezTo>
                    <a:pt x="1" y="2585"/>
                    <a:pt x="212" y="4453"/>
                    <a:pt x="1127" y="5682"/>
                  </a:cubicBezTo>
                  <a:cubicBezTo>
                    <a:pt x="1154" y="5729"/>
                    <a:pt x="1191" y="5758"/>
                    <a:pt x="1230" y="5771"/>
                  </a:cubicBezTo>
                  <a:cubicBezTo>
                    <a:pt x="1240" y="5800"/>
                    <a:pt x="1264" y="5824"/>
                    <a:pt x="1295" y="5829"/>
                  </a:cubicBezTo>
                  <a:cubicBezTo>
                    <a:pt x="1301" y="5829"/>
                    <a:pt x="1307" y="5829"/>
                    <a:pt x="1312" y="5829"/>
                  </a:cubicBezTo>
                  <a:cubicBezTo>
                    <a:pt x="1933" y="5829"/>
                    <a:pt x="2359" y="5285"/>
                    <a:pt x="2826" y="4945"/>
                  </a:cubicBezTo>
                  <a:cubicBezTo>
                    <a:pt x="3638" y="4298"/>
                    <a:pt x="4158" y="3372"/>
                    <a:pt x="4449" y="2387"/>
                  </a:cubicBezTo>
                  <a:cubicBezTo>
                    <a:pt x="4660" y="1642"/>
                    <a:pt x="4886" y="847"/>
                    <a:pt x="4706" y="74"/>
                  </a:cubicBezTo>
                  <a:cubicBezTo>
                    <a:pt x="4697" y="34"/>
                    <a:pt x="4656" y="8"/>
                    <a:pt x="4616" y="8"/>
                  </a:cubicBezTo>
                  <a:cubicBezTo>
                    <a:pt x="4607" y="8"/>
                    <a:pt x="4599" y="9"/>
                    <a:pt x="4591" y="11"/>
                  </a:cubicBezTo>
                  <a:cubicBezTo>
                    <a:pt x="4569" y="20"/>
                    <a:pt x="4554" y="32"/>
                    <a:pt x="4544" y="46"/>
                  </a:cubicBezTo>
                  <a:cubicBezTo>
                    <a:pt x="4525" y="14"/>
                    <a:pt x="4494" y="1"/>
                    <a:pt x="446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1" name="Google Shape;1671;p40"/>
            <p:cNvSpPr/>
            <p:nvPr/>
          </p:nvSpPr>
          <p:spPr>
            <a:xfrm>
              <a:off x="1659607" y="4364358"/>
              <a:ext cx="213365" cy="313681"/>
            </a:xfrm>
            <a:custGeom>
              <a:avLst/>
              <a:gdLst/>
              <a:ahLst/>
              <a:cxnLst/>
              <a:rect l="l" t="t" r="r" b="b"/>
              <a:pathLst>
                <a:path w="4991" h="7341" extrusionOk="0">
                  <a:moveTo>
                    <a:pt x="4431" y="0"/>
                  </a:moveTo>
                  <a:cubicBezTo>
                    <a:pt x="4428" y="0"/>
                    <a:pt x="4425" y="0"/>
                    <a:pt x="4423" y="0"/>
                  </a:cubicBezTo>
                  <a:cubicBezTo>
                    <a:pt x="4393" y="14"/>
                    <a:pt x="4372" y="31"/>
                    <a:pt x="4362" y="52"/>
                  </a:cubicBezTo>
                  <a:cubicBezTo>
                    <a:pt x="4356" y="48"/>
                    <a:pt x="4351" y="46"/>
                    <a:pt x="4344" y="44"/>
                  </a:cubicBezTo>
                  <a:cubicBezTo>
                    <a:pt x="4311" y="25"/>
                    <a:pt x="4277" y="14"/>
                    <a:pt x="4242" y="14"/>
                  </a:cubicBezTo>
                  <a:cubicBezTo>
                    <a:pt x="4215" y="14"/>
                    <a:pt x="4187" y="21"/>
                    <a:pt x="4160" y="35"/>
                  </a:cubicBezTo>
                  <a:cubicBezTo>
                    <a:pt x="3886" y="152"/>
                    <a:pt x="3595" y="210"/>
                    <a:pt x="3323" y="329"/>
                  </a:cubicBezTo>
                  <a:cubicBezTo>
                    <a:pt x="2969" y="511"/>
                    <a:pt x="2620" y="680"/>
                    <a:pt x="2249" y="837"/>
                  </a:cubicBezTo>
                  <a:cubicBezTo>
                    <a:pt x="2092" y="854"/>
                    <a:pt x="1958" y="1055"/>
                    <a:pt x="1820" y="1146"/>
                  </a:cubicBezTo>
                  <a:cubicBezTo>
                    <a:pt x="1816" y="1145"/>
                    <a:pt x="1811" y="1145"/>
                    <a:pt x="1807" y="1145"/>
                  </a:cubicBezTo>
                  <a:cubicBezTo>
                    <a:pt x="1763" y="1145"/>
                    <a:pt x="1729" y="1181"/>
                    <a:pt x="1701" y="1212"/>
                  </a:cubicBezTo>
                  <a:cubicBezTo>
                    <a:pt x="1482" y="1432"/>
                    <a:pt x="1264" y="1655"/>
                    <a:pt x="1077" y="1903"/>
                  </a:cubicBezTo>
                  <a:cubicBezTo>
                    <a:pt x="720" y="2382"/>
                    <a:pt x="487" y="2968"/>
                    <a:pt x="334" y="3546"/>
                  </a:cubicBezTo>
                  <a:cubicBezTo>
                    <a:pt x="228" y="3642"/>
                    <a:pt x="210" y="3804"/>
                    <a:pt x="167" y="3934"/>
                  </a:cubicBezTo>
                  <a:cubicBezTo>
                    <a:pt x="103" y="4206"/>
                    <a:pt x="1" y="4502"/>
                    <a:pt x="100" y="4778"/>
                  </a:cubicBezTo>
                  <a:cubicBezTo>
                    <a:pt x="44" y="5194"/>
                    <a:pt x="234" y="5601"/>
                    <a:pt x="428" y="5959"/>
                  </a:cubicBezTo>
                  <a:cubicBezTo>
                    <a:pt x="488" y="6034"/>
                    <a:pt x="582" y="6293"/>
                    <a:pt x="686" y="6293"/>
                  </a:cubicBezTo>
                  <a:cubicBezTo>
                    <a:pt x="715" y="6293"/>
                    <a:pt x="744" y="6274"/>
                    <a:pt x="773" y="6227"/>
                  </a:cubicBezTo>
                  <a:cubicBezTo>
                    <a:pt x="1077" y="6591"/>
                    <a:pt x="1371" y="7005"/>
                    <a:pt x="1798" y="7232"/>
                  </a:cubicBezTo>
                  <a:cubicBezTo>
                    <a:pt x="1819" y="7244"/>
                    <a:pt x="1838" y="7249"/>
                    <a:pt x="1854" y="7249"/>
                  </a:cubicBezTo>
                  <a:cubicBezTo>
                    <a:pt x="1872" y="7249"/>
                    <a:pt x="1887" y="7243"/>
                    <a:pt x="1900" y="7234"/>
                  </a:cubicBezTo>
                  <a:cubicBezTo>
                    <a:pt x="1910" y="7248"/>
                    <a:pt x="1922" y="7259"/>
                    <a:pt x="1937" y="7267"/>
                  </a:cubicBezTo>
                  <a:cubicBezTo>
                    <a:pt x="1937" y="7269"/>
                    <a:pt x="1937" y="7272"/>
                    <a:pt x="1937" y="7274"/>
                  </a:cubicBezTo>
                  <a:cubicBezTo>
                    <a:pt x="1958" y="7321"/>
                    <a:pt x="1996" y="7340"/>
                    <a:pt x="2045" y="7340"/>
                  </a:cubicBezTo>
                  <a:cubicBezTo>
                    <a:pt x="2237" y="7340"/>
                    <a:pt x="2595" y="7043"/>
                    <a:pt x="2705" y="6965"/>
                  </a:cubicBezTo>
                  <a:cubicBezTo>
                    <a:pt x="3605" y="6136"/>
                    <a:pt x="4269" y="5075"/>
                    <a:pt x="4543" y="3876"/>
                  </a:cubicBezTo>
                  <a:cubicBezTo>
                    <a:pt x="4825" y="2722"/>
                    <a:pt x="4991" y="1480"/>
                    <a:pt x="4620" y="326"/>
                  </a:cubicBezTo>
                  <a:cubicBezTo>
                    <a:pt x="4562" y="228"/>
                    <a:pt x="4574" y="0"/>
                    <a:pt x="443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2" name="Google Shape;1672;p40"/>
            <p:cNvSpPr/>
            <p:nvPr/>
          </p:nvSpPr>
          <p:spPr>
            <a:xfrm>
              <a:off x="2718182" y="5496105"/>
              <a:ext cx="238887" cy="147418"/>
            </a:xfrm>
            <a:custGeom>
              <a:avLst/>
              <a:gdLst/>
              <a:ahLst/>
              <a:cxnLst/>
              <a:rect l="l" t="t" r="r" b="b"/>
              <a:pathLst>
                <a:path w="5588" h="3450" extrusionOk="0">
                  <a:moveTo>
                    <a:pt x="3823" y="1"/>
                  </a:moveTo>
                  <a:cubicBezTo>
                    <a:pt x="2720" y="1"/>
                    <a:pt x="1460" y="420"/>
                    <a:pt x="874" y="985"/>
                  </a:cubicBezTo>
                  <a:cubicBezTo>
                    <a:pt x="524" y="1254"/>
                    <a:pt x="248" y="1612"/>
                    <a:pt x="66" y="2013"/>
                  </a:cubicBezTo>
                  <a:cubicBezTo>
                    <a:pt x="41" y="2074"/>
                    <a:pt x="1" y="2153"/>
                    <a:pt x="59" y="2200"/>
                  </a:cubicBezTo>
                  <a:cubicBezTo>
                    <a:pt x="72" y="2233"/>
                    <a:pt x="98" y="2262"/>
                    <a:pt x="130" y="2280"/>
                  </a:cubicBezTo>
                  <a:cubicBezTo>
                    <a:pt x="888" y="2864"/>
                    <a:pt x="1733" y="3433"/>
                    <a:pt x="2727" y="3449"/>
                  </a:cubicBezTo>
                  <a:cubicBezTo>
                    <a:pt x="2737" y="3450"/>
                    <a:pt x="2747" y="3450"/>
                    <a:pt x="2758" y="3450"/>
                  </a:cubicBezTo>
                  <a:cubicBezTo>
                    <a:pt x="3624" y="3450"/>
                    <a:pt x="4408" y="2927"/>
                    <a:pt x="4929" y="2253"/>
                  </a:cubicBezTo>
                  <a:cubicBezTo>
                    <a:pt x="4971" y="2249"/>
                    <a:pt x="5011" y="2214"/>
                    <a:pt x="5014" y="2170"/>
                  </a:cubicBezTo>
                  <a:cubicBezTo>
                    <a:pt x="5015" y="2157"/>
                    <a:pt x="5015" y="2146"/>
                    <a:pt x="5017" y="2136"/>
                  </a:cubicBezTo>
                  <a:cubicBezTo>
                    <a:pt x="5046" y="2096"/>
                    <a:pt x="5072" y="2057"/>
                    <a:pt x="5098" y="2015"/>
                  </a:cubicBezTo>
                  <a:cubicBezTo>
                    <a:pt x="5135" y="1957"/>
                    <a:pt x="5117" y="1907"/>
                    <a:pt x="5080" y="1878"/>
                  </a:cubicBezTo>
                  <a:cubicBezTo>
                    <a:pt x="5199" y="1526"/>
                    <a:pt x="5428" y="1200"/>
                    <a:pt x="5448" y="815"/>
                  </a:cubicBezTo>
                  <a:cubicBezTo>
                    <a:pt x="5463" y="785"/>
                    <a:pt x="5462" y="758"/>
                    <a:pt x="5450" y="735"/>
                  </a:cubicBezTo>
                  <a:lnTo>
                    <a:pt x="5450" y="735"/>
                  </a:lnTo>
                  <a:cubicBezTo>
                    <a:pt x="5459" y="738"/>
                    <a:pt x="5468" y="739"/>
                    <a:pt x="5477" y="739"/>
                  </a:cubicBezTo>
                  <a:cubicBezTo>
                    <a:pt x="5482" y="739"/>
                    <a:pt x="5487" y="739"/>
                    <a:pt x="5493" y="738"/>
                  </a:cubicBezTo>
                  <a:cubicBezTo>
                    <a:pt x="5559" y="727"/>
                    <a:pt x="5588" y="651"/>
                    <a:pt x="5556" y="595"/>
                  </a:cubicBezTo>
                  <a:cubicBezTo>
                    <a:pt x="5512" y="547"/>
                    <a:pt x="5461" y="513"/>
                    <a:pt x="5405" y="461"/>
                  </a:cubicBezTo>
                  <a:cubicBezTo>
                    <a:pt x="5031" y="137"/>
                    <a:pt x="4453" y="1"/>
                    <a:pt x="3823"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3" name="Google Shape;1673;p40"/>
            <p:cNvSpPr/>
            <p:nvPr/>
          </p:nvSpPr>
          <p:spPr>
            <a:xfrm>
              <a:off x="2322446" y="5453033"/>
              <a:ext cx="259236" cy="151221"/>
            </a:xfrm>
            <a:custGeom>
              <a:avLst/>
              <a:gdLst/>
              <a:ahLst/>
              <a:cxnLst/>
              <a:rect l="l" t="t" r="r" b="b"/>
              <a:pathLst>
                <a:path w="6064" h="3539" extrusionOk="0">
                  <a:moveTo>
                    <a:pt x="2254" y="1"/>
                  </a:moveTo>
                  <a:cubicBezTo>
                    <a:pt x="1330" y="1"/>
                    <a:pt x="485" y="201"/>
                    <a:pt x="47" y="630"/>
                  </a:cubicBezTo>
                  <a:cubicBezTo>
                    <a:pt x="6" y="661"/>
                    <a:pt x="0" y="722"/>
                    <a:pt x="30" y="762"/>
                  </a:cubicBezTo>
                  <a:cubicBezTo>
                    <a:pt x="55" y="784"/>
                    <a:pt x="81" y="793"/>
                    <a:pt x="106" y="793"/>
                  </a:cubicBezTo>
                  <a:cubicBezTo>
                    <a:pt x="116" y="793"/>
                    <a:pt x="125" y="792"/>
                    <a:pt x="135" y="789"/>
                  </a:cubicBezTo>
                  <a:lnTo>
                    <a:pt x="135" y="789"/>
                  </a:lnTo>
                  <a:cubicBezTo>
                    <a:pt x="129" y="805"/>
                    <a:pt x="129" y="822"/>
                    <a:pt x="134" y="839"/>
                  </a:cubicBezTo>
                  <a:cubicBezTo>
                    <a:pt x="263" y="1652"/>
                    <a:pt x="701" y="2431"/>
                    <a:pt x="1348" y="2943"/>
                  </a:cubicBezTo>
                  <a:cubicBezTo>
                    <a:pt x="1848" y="3213"/>
                    <a:pt x="2388" y="3493"/>
                    <a:pt x="2964" y="3524"/>
                  </a:cubicBezTo>
                  <a:cubicBezTo>
                    <a:pt x="3038" y="3534"/>
                    <a:pt x="3115" y="3538"/>
                    <a:pt x="3195" y="3538"/>
                  </a:cubicBezTo>
                  <a:cubicBezTo>
                    <a:pt x="4243" y="3538"/>
                    <a:pt x="5798" y="2750"/>
                    <a:pt x="5920" y="1703"/>
                  </a:cubicBezTo>
                  <a:cubicBezTo>
                    <a:pt x="5931" y="1707"/>
                    <a:pt x="5943" y="1709"/>
                    <a:pt x="5955" y="1709"/>
                  </a:cubicBezTo>
                  <a:cubicBezTo>
                    <a:pt x="6008" y="1709"/>
                    <a:pt x="6064" y="1668"/>
                    <a:pt x="6053" y="1600"/>
                  </a:cubicBezTo>
                  <a:cubicBezTo>
                    <a:pt x="5639" y="583"/>
                    <a:pt x="3831" y="1"/>
                    <a:pt x="2254"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4" name="Google Shape;1674;p40"/>
            <p:cNvSpPr/>
            <p:nvPr/>
          </p:nvSpPr>
          <p:spPr>
            <a:xfrm>
              <a:off x="1979163" y="5188577"/>
              <a:ext cx="245000" cy="281847"/>
            </a:xfrm>
            <a:custGeom>
              <a:avLst/>
              <a:gdLst/>
              <a:ahLst/>
              <a:cxnLst/>
              <a:rect l="l" t="t" r="r" b="b"/>
              <a:pathLst>
                <a:path w="5731" h="6596" extrusionOk="0">
                  <a:moveTo>
                    <a:pt x="728" y="1"/>
                  </a:moveTo>
                  <a:cubicBezTo>
                    <a:pt x="649" y="1"/>
                    <a:pt x="599" y="68"/>
                    <a:pt x="666" y="161"/>
                  </a:cubicBezTo>
                  <a:cubicBezTo>
                    <a:pt x="667" y="162"/>
                    <a:pt x="670" y="163"/>
                    <a:pt x="671" y="164"/>
                  </a:cubicBezTo>
                  <a:cubicBezTo>
                    <a:pt x="417" y="767"/>
                    <a:pt x="144" y="1371"/>
                    <a:pt x="116" y="2036"/>
                  </a:cubicBezTo>
                  <a:cubicBezTo>
                    <a:pt x="60" y="2512"/>
                    <a:pt x="1" y="2997"/>
                    <a:pt x="149" y="3464"/>
                  </a:cubicBezTo>
                  <a:cubicBezTo>
                    <a:pt x="386" y="4261"/>
                    <a:pt x="840" y="5044"/>
                    <a:pt x="1437" y="5635"/>
                  </a:cubicBezTo>
                  <a:cubicBezTo>
                    <a:pt x="1431" y="5672"/>
                    <a:pt x="1447" y="5711"/>
                    <a:pt x="1488" y="5729"/>
                  </a:cubicBezTo>
                  <a:cubicBezTo>
                    <a:pt x="1971" y="6046"/>
                    <a:pt x="2465" y="6409"/>
                    <a:pt x="3047" y="6516"/>
                  </a:cubicBezTo>
                  <a:cubicBezTo>
                    <a:pt x="3249" y="6571"/>
                    <a:pt x="3454" y="6596"/>
                    <a:pt x="3658" y="6596"/>
                  </a:cubicBezTo>
                  <a:cubicBezTo>
                    <a:pt x="4207" y="6596"/>
                    <a:pt x="4750" y="6413"/>
                    <a:pt x="5226" y="6131"/>
                  </a:cubicBezTo>
                  <a:cubicBezTo>
                    <a:pt x="5279" y="6102"/>
                    <a:pt x="5398" y="6063"/>
                    <a:pt x="5462" y="6006"/>
                  </a:cubicBezTo>
                  <a:cubicBezTo>
                    <a:pt x="5468" y="6007"/>
                    <a:pt x="5473" y="6007"/>
                    <a:pt x="5479" y="6007"/>
                  </a:cubicBezTo>
                  <a:cubicBezTo>
                    <a:pt x="5730" y="6007"/>
                    <a:pt x="5462" y="5261"/>
                    <a:pt x="5449" y="5095"/>
                  </a:cubicBezTo>
                  <a:cubicBezTo>
                    <a:pt x="4832" y="2974"/>
                    <a:pt x="2982" y="724"/>
                    <a:pt x="842" y="43"/>
                  </a:cubicBezTo>
                  <a:cubicBezTo>
                    <a:pt x="803" y="14"/>
                    <a:pt x="763" y="1"/>
                    <a:pt x="72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5" name="Google Shape;1675;p40"/>
            <p:cNvSpPr/>
            <p:nvPr/>
          </p:nvSpPr>
          <p:spPr>
            <a:xfrm>
              <a:off x="1736728" y="4835969"/>
              <a:ext cx="161296" cy="267874"/>
            </a:xfrm>
            <a:custGeom>
              <a:avLst/>
              <a:gdLst/>
              <a:ahLst/>
              <a:cxnLst/>
              <a:rect l="l" t="t" r="r" b="b"/>
              <a:pathLst>
                <a:path w="3773" h="6269" extrusionOk="0">
                  <a:moveTo>
                    <a:pt x="2024" y="1"/>
                  </a:moveTo>
                  <a:cubicBezTo>
                    <a:pt x="2009" y="1"/>
                    <a:pt x="1994" y="4"/>
                    <a:pt x="1981" y="12"/>
                  </a:cubicBezTo>
                  <a:cubicBezTo>
                    <a:pt x="1936" y="29"/>
                    <a:pt x="1921" y="73"/>
                    <a:pt x="1928" y="115"/>
                  </a:cubicBezTo>
                  <a:cubicBezTo>
                    <a:pt x="1892" y="131"/>
                    <a:pt x="1859" y="158"/>
                    <a:pt x="1828" y="181"/>
                  </a:cubicBezTo>
                  <a:cubicBezTo>
                    <a:pt x="1270" y="565"/>
                    <a:pt x="666" y="988"/>
                    <a:pt x="398" y="1636"/>
                  </a:cubicBezTo>
                  <a:cubicBezTo>
                    <a:pt x="0" y="2492"/>
                    <a:pt x="8" y="3529"/>
                    <a:pt x="306" y="4416"/>
                  </a:cubicBezTo>
                  <a:cubicBezTo>
                    <a:pt x="676" y="5571"/>
                    <a:pt x="1979" y="6107"/>
                    <a:pt x="3094" y="6223"/>
                  </a:cubicBezTo>
                  <a:cubicBezTo>
                    <a:pt x="3097" y="6223"/>
                    <a:pt x="3100" y="6223"/>
                    <a:pt x="3103" y="6223"/>
                  </a:cubicBezTo>
                  <a:cubicBezTo>
                    <a:pt x="3125" y="6223"/>
                    <a:pt x="3147" y="6215"/>
                    <a:pt x="3163" y="6201"/>
                  </a:cubicBezTo>
                  <a:cubicBezTo>
                    <a:pt x="3177" y="6216"/>
                    <a:pt x="3194" y="6226"/>
                    <a:pt x="3218" y="6233"/>
                  </a:cubicBezTo>
                  <a:cubicBezTo>
                    <a:pt x="3222" y="6240"/>
                    <a:pt x="3229" y="6247"/>
                    <a:pt x="3237" y="6254"/>
                  </a:cubicBezTo>
                  <a:cubicBezTo>
                    <a:pt x="3252" y="6264"/>
                    <a:pt x="3267" y="6268"/>
                    <a:pt x="3282" y="6268"/>
                  </a:cubicBezTo>
                  <a:cubicBezTo>
                    <a:pt x="3530" y="6268"/>
                    <a:pt x="3675" y="4930"/>
                    <a:pt x="3673" y="4735"/>
                  </a:cubicBezTo>
                  <a:cubicBezTo>
                    <a:pt x="3772" y="3362"/>
                    <a:pt x="3519" y="1928"/>
                    <a:pt x="2739" y="774"/>
                  </a:cubicBezTo>
                  <a:cubicBezTo>
                    <a:pt x="2551" y="496"/>
                    <a:pt x="2356" y="205"/>
                    <a:pt x="2075" y="14"/>
                  </a:cubicBezTo>
                  <a:cubicBezTo>
                    <a:pt x="2060" y="5"/>
                    <a:pt x="2042" y="1"/>
                    <a:pt x="2024"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6" name="Google Shape;1676;p40"/>
            <p:cNvSpPr/>
            <p:nvPr/>
          </p:nvSpPr>
          <p:spPr>
            <a:xfrm>
              <a:off x="3037055" y="5271217"/>
              <a:ext cx="268897" cy="204890"/>
            </a:xfrm>
            <a:custGeom>
              <a:avLst/>
              <a:gdLst/>
              <a:ahLst/>
              <a:cxnLst/>
              <a:rect l="l" t="t" r="r" b="b"/>
              <a:pathLst>
                <a:path w="6290" h="4795" extrusionOk="0">
                  <a:moveTo>
                    <a:pt x="5066" y="1"/>
                  </a:moveTo>
                  <a:cubicBezTo>
                    <a:pt x="2787" y="1"/>
                    <a:pt x="323" y="1513"/>
                    <a:pt x="42" y="3873"/>
                  </a:cubicBezTo>
                  <a:cubicBezTo>
                    <a:pt x="15" y="3894"/>
                    <a:pt x="1" y="3928"/>
                    <a:pt x="6" y="3964"/>
                  </a:cubicBezTo>
                  <a:cubicBezTo>
                    <a:pt x="14" y="4008"/>
                    <a:pt x="55" y="4042"/>
                    <a:pt x="99" y="4042"/>
                  </a:cubicBezTo>
                  <a:cubicBezTo>
                    <a:pt x="104" y="4042"/>
                    <a:pt x="110" y="4041"/>
                    <a:pt x="115" y="4040"/>
                  </a:cubicBezTo>
                  <a:cubicBezTo>
                    <a:pt x="163" y="4036"/>
                    <a:pt x="193" y="4007"/>
                    <a:pt x="210" y="3969"/>
                  </a:cubicBezTo>
                  <a:cubicBezTo>
                    <a:pt x="934" y="4592"/>
                    <a:pt x="1995" y="4700"/>
                    <a:pt x="2922" y="4775"/>
                  </a:cubicBezTo>
                  <a:cubicBezTo>
                    <a:pt x="3024" y="4788"/>
                    <a:pt x="3124" y="4794"/>
                    <a:pt x="3221" y="4794"/>
                  </a:cubicBezTo>
                  <a:cubicBezTo>
                    <a:pt x="4094" y="4794"/>
                    <a:pt x="4772" y="4295"/>
                    <a:pt x="5357" y="3643"/>
                  </a:cubicBezTo>
                  <a:cubicBezTo>
                    <a:pt x="5829" y="3256"/>
                    <a:pt x="5958" y="2645"/>
                    <a:pt x="6139" y="2091"/>
                  </a:cubicBezTo>
                  <a:cubicBezTo>
                    <a:pt x="6290" y="1664"/>
                    <a:pt x="6134" y="1224"/>
                    <a:pt x="6092" y="788"/>
                  </a:cubicBezTo>
                  <a:cubicBezTo>
                    <a:pt x="6055" y="627"/>
                    <a:pt x="6118" y="435"/>
                    <a:pt x="6008" y="295"/>
                  </a:cubicBezTo>
                  <a:cubicBezTo>
                    <a:pt x="5989" y="247"/>
                    <a:pt x="5956" y="220"/>
                    <a:pt x="5921" y="209"/>
                  </a:cubicBezTo>
                  <a:cubicBezTo>
                    <a:pt x="5927" y="200"/>
                    <a:pt x="5932" y="190"/>
                    <a:pt x="5935" y="177"/>
                  </a:cubicBezTo>
                  <a:cubicBezTo>
                    <a:pt x="5947" y="128"/>
                    <a:pt x="5916" y="76"/>
                    <a:pt x="5865" y="65"/>
                  </a:cubicBezTo>
                  <a:cubicBezTo>
                    <a:pt x="5604" y="22"/>
                    <a:pt x="5337" y="1"/>
                    <a:pt x="5066"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7" name="Google Shape;1677;p40"/>
            <p:cNvSpPr/>
            <p:nvPr/>
          </p:nvSpPr>
          <p:spPr>
            <a:xfrm>
              <a:off x="3302233" y="4920532"/>
              <a:ext cx="243846" cy="278685"/>
            </a:xfrm>
            <a:custGeom>
              <a:avLst/>
              <a:gdLst/>
              <a:ahLst/>
              <a:cxnLst/>
              <a:rect l="l" t="t" r="r" b="b"/>
              <a:pathLst>
                <a:path w="5704" h="6522" extrusionOk="0">
                  <a:moveTo>
                    <a:pt x="4610" y="0"/>
                  </a:moveTo>
                  <a:cubicBezTo>
                    <a:pt x="4596" y="0"/>
                    <a:pt x="4582" y="3"/>
                    <a:pt x="4568" y="11"/>
                  </a:cubicBezTo>
                  <a:cubicBezTo>
                    <a:pt x="4503" y="43"/>
                    <a:pt x="4449" y="46"/>
                    <a:pt x="4378" y="76"/>
                  </a:cubicBezTo>
                  <a:cubicBezTo>
                    <a:pt x="2709" y="959"/>
                    <a:pt x="1362" y="1936"/>
                    <a:pt x="573" y="3710"/>
                  </a:cubicBezTo>
                  <a:cubicBezTo>
                    <a:pt x="162" y="4445"/>
                    <a:pt x="1" y="5322"/>
                    <a:pt x="91" y="6157"/>
                  </a:cubicBezTo>
                  <a:cubicBezTo>
                    <a:pt x="129" y="6271"/>
                    <a:pt x="106" y="6490"/>
                    <a:pt x="250" y="6521"/>
                  </a:cubicBezTo>
                  <a:cubicBezTo>
                    <a:pt x="253" y="6521"/>
                    <a:pt x="256" y="6521"/>
                    <a:pt x="259" y="6521"/>
                  </a:cubicBezTo>
                  <a:cubicBezTo>
                    <a:pt x="296" y="6521"/>
                    <a:pt x="327" y="6496"/>
                    <a:pt x="341" y="6465"/>
                  </a:cubicBezTo>
                  <a:cubicBezTo>
                    <a:pt x="370" y="6476"/>
                    <a:pt x="402" y="6481"/>
                    <a:pt x="434" y="6481"/>
                  </a:cubicBezTo>
                  <a:cubicBezTo>
                    <a:pt x="533" y="6471"/>
                    <a:pt x="631" y="6468"/>
                    <a:pt x="729" y="6468"/>
                  </a:cubicBezTo>
                  <a:cubicBezTo>
                    <a:pt x="1049" y="6468"/>
                    <a:pt x="1367" y="6505"/>
                    <a:pt x="1686" y="6507"/>
                  </a:cubicBezTo>
                  <a:cubicBezTo>
                    <a:pt x="1728" y="6509"/>
                    <a:pt x="1769" y="6510"/>
                    <a:pt x="1810" y="6510"/>
                  </a:cubicBezTo>
                  <a:cubicBezTo>
                    <a:pt x="2448" y="6510"/>
                    <a:pt x="3042" y="6278"/>
                    <a:pt x="3533" y="5868"/>
                  </a:cubicBezTo>
                  <a:cubicBezTo>
                    <a:pt x="3997" y="5525"/>
                    <a:pt x="4494" y="5210"/>
                    <a:pt x="4850" y="4748"/>
                  </a:cubicBezTo>
                  <a:cubicBezTo>
                    <a:pt x="5375" y="4044"/>
                    <a:pt x="5591" y="3127"/>
                    <a:pt x="5691" y="2267"/>
                  </a:cubicBezTo>
                  <a:cubicBezTo>
                    <a:pt x="5703" y="1827"/>
                    <a:pt x="5478" y="1426"/>
                    <a:pt x="5296" y="1038"/>
                  </a:cubicBezTo>
                  <a:cubicBezTo>
                    <a:pt x="5179" y="695"/>
                    <a:pt x="4898" y="466"/>
                    <a:pt x="4659" y="212"/>
                  </a:cubicBezTo>
                  <a:cubicBezTo>
                    <a:pt x="4645" y="202"/>
                    <a:pt x="4628" y="198"/>
                    <a:pt x="4612" y="198"/>
                  </a:cubicBezTo>
                  <a:cubicBezTo>
                    <a:pt x="4608" y="198"/>
                    <a:pt x="4604" y="198"/>
                    <a:pt x="4600" y="198"/>
                  </a:cubicBezTo>
                  <a:cubicBezTo>
                    <a:pt x="4599" y="197"/>
                    <a:pt x="4598" y="197"/>
                    <a:pt x="4598" y="197"/>
                  </a:cubicBezTo>
                  <a:cubicBezTo>
                    <a:pt x="4616" y="190"/>
                    <a:pt x="4635" y="185"/>
                    <a:pt x="4654" y="178"/>
                  </a:cubicBezTo>
                  <a:cubicBezTo>
                    <a:pt x="4749" y="130"/>
                    <a:pt x="4694" y="0"/>
                    <a:pt x="4610"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78" name="Google Shape;1678;p40"/>
            <p:cNvSpPr/>
            <p:nvPr/>
          </p:nvSpPr>
          <p:spPr>
            <a:xfrm>
              <a:off x="2325695" y="4562625"/>
              <a:ext cx="177797" cy="177800"/>
            </a:xfrm>
            <a:custGeom>
              <a:avLst/>
              <a:gdLst/>
              <a:ahLst/>
              <a:cxnLst/>
              <a:rect l="l" t="t" r="r" b="b"/>
              <a:pathLst>
                <a:path w="4159" h="4161" extrusionOk="0">
                  <a:moveTo>
                    <a:pt x="2333" y="1"/>
                  </a:moveTo>
                  <a:cubicBezTo>
                    <a:pt x="2192" y="425"/>
                    <a:pt x="2066" y="863"/>
                    <a:pt x="1783" y="1211"/>
                  </a:cubicBezTo>
                  <a:cubicBezTo>
                    <a:pt x="1754" y="1174"/>
                    <a:pt x="1721" y="1139"/>
                    <a:pt x="1685" y="1107"/>
                  </a:cubicBezTo>
                  <a:cubicBezTo>
                    <a:pt x="1635" y="1065"/>
                    <a:pt x="1579" y="1022"/>
                    <a:pt x="1517" y="998"/>
                  </a:cubicBezTo>
                  <a:cubicBezTo>
                    <a:pt x="1484" y="985"/>
                    <a:pt x="1451" y="973"/>
                    <a:pt x="1415" y="968"/>
                  </a:cubicBezTo>
                  <a:cubicBezTo>
                    <a:pt x="1387" y="965"/>
                    <a:pt x="1359" y="962"/>
                    <a:pt x="1331" y="962"/>
                  </a:cubicBezTo>
                  <a:cubicBezTo>
                    <a:pt x="1322" y="962"/>
                    <a:pt x="1313" y="962"/>
                    <a:pt x="1303" y="963"/>
                  </a:cubicBezTo>
                  <a:cubicBezTo>
                    <a:pt x="1261" y="966"/>
                    <a:pt x="1217" y="970"/>
                    <a:pt x="1177" y="981"/>
                  </a:cubicBezTo>
                  <a:cubicBezTo>
                    <a:pt x="1144" y="989"/>
                    <a:pt x="1113" y="999"/>
                    <a:pt x="1082" y="1011"/>
                  </a:cubicBezTo>
                  <a:cubicBezTo>
                    <a:pt x="1046" y="1026"/>
                    <a:pt x="1008" y="1048"/>
                    <a:pt x="977" y="1072"/>
                  </a:cubicBezTo>
                  <a:cubicBezTo>
                    <a:pt x="937" y="1101"/>
                    <a:pt x="898" y="1133"/>
                    <a:pt x="864" y="1169"/>
                  </a:cubicBezTo>
                  <a:cubicBezTo>
                    <a:pt x="813" y="1224"/>
                    <a:pt x="761" y="1285"/>
                    <a:pt x="730" y="1354"/>
                  </a:cubicBezTo>
                  <a:cubicBezTo>
                    <a:pt x="698" y="1426"/>
                    <a:pt x="673" y="1507"/>
                    <a:pt x="675" y="1585"/>
                  </a:cubicBezTo>
                  <a:cubicBezTo>
                    <a:pt x="678" y="1654"/>
                    <a:pt x="687" y="1725"/>
                    <a:pt x="717" y="1789"/>
                  </a:cubicBezTo>
                  <a:cubicBezTo>
                    <a:pt x="731" y="1822"/>
                    <a:pt x="747" y="1854"/>
                    <a:pt x="768" y="1884"/>
                  </a:cubicBezTo>
                  <a:cubicBezTo>
                    <a:pt x="792" y="1918"/>
                    <a:pt x="818" y="1948"/>
                    <a:pt x="848" y="1976"/>
                  </a:cubicBezTo>
                  <a:cubicBezTo>
                    <a:pt x="881" y="2010"/>
                    <a:pt x="926" y="2038"/>
                    <a:pt x="972" y="2055"/>
                  </a:cubicBezTo>
                  <a:cubicBezTo>
                    <a:pt x="693" y="2264"/>
                    <a:pt x="379" y="2412"/>
                    <a:pt x="53" y="2412"/>
                  </a:cubicBezTo>
                  <a:cubicBezTo>
                    <a:pt x="45" y="2412"/>
                    <a:pt x="38" y="2412"/>
                    <a:pt x="30" y="2412"/>
                  </a:cubicBezTo>
                  <a:cubicBezTo>
                    <a:pt x="21" y="2411"/>
                    <a:pt x="11" y="2411"/>
                    <a:pt x="1" y="2409"/>
                  </a:cubicBezTo>
                  <a:lnTo>
                    <a:pt x="1" y="2409"/>
                  </a:lnTo>
                  <a:cubicBezTo>
                    <a:pt x="161" y="3363"/>
                    <a:pt x="664" y="4160"/>
                    <a:pt x="1733" y="4160"/>
                  </a:cubicBezTo>
                  <a:cubicBezTo>
                    <a:pt x="1754" y="4160"/>
                    <a:pt x="1775" y="4160"/>
                    <a:pt x="1796" y="4159"/>
                  </a:cubicBezTo>
                  <a:cubicBezTo>
                    <a:pt x="3102" y="4082"/>
                    <a:pt x="3511" y="2551"/>
                    <a:pt x="3926" y="1540"/>
                  </a:cubicBezTo>
                  <a:cubicBezTo>
                    <a:pt x="4003" y="1294"/>
                    <a:pt x="4082" y="1049"/>
                    <a:pt x="4158" y="804"/>
                  </a:cubicBezTo>
                  <a:cubicBezTo>
                    <a:pt x="3589" y="466"/>
                    <a:pt x="2973" y="185"/>
                    <a:pt x="233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79" name="Google Shape;1679;p40"/>
            <p:cNvSpPr/>
            <p:nvPr/>
          </p:nvSpPr>
          <p:spPr>
            <a:xfrm>
              <a:off x="2759393" y="4690174"/>
              <a:ext cx="200284" cy="180748"/>
            </a:xfrm>
            <a:custGeom>
              <a:avLst/>
              <a:gdLst/>
              <a:ahLst/>
              <a:cxnLst/>
              <a:rect l="l" t="t" r="r" b="b"/>
              <a:pathLst>
                <a:path w="4685" h="4230" extrusionOk="0">
                  <a:moveTo>
                    <a:pt x="2618" y="0"/>
                  </a:moveTo>
                  <a:cubicBezTo>
                    <a:pt x="2492" y="399"/>
                    <a:pt x="2278" y="808"/>
                    <a:pt x="1997" y="1158"/>
                  </a:cubicBezTo>
                  <a:cubicBezTo>
                    <a:pt x="1949" y="1099"/>
                    <a:pt x="1892" y="1046"/>
                    <a:pt x="1824" y="1011"/>
                  </a:cubicBezTo>
                  <a:cubicBezTo>
                    <a:pt x="1754" y="972"/>
                    <a:pt x="1675" y="945"/>
                    <a:pt x="1591" y="943"/>
                  </a:cubicBezTo>
                  <a:cubicBezTo>
                    <a:pt x="1582" y="943"/>
                    <a:pt x="1574" y="943"/>
                    <a:pt x="1565" y="943"/>
                  </a:cubicBezTo>
                  <a:cubicBezTo>
                    <a:pt x="1531" y="943"/>
                    <a:pt x="1498" y="945"/>
                    <a:pt x="1464" y="951"/>
                  </a:cubicBezTo>
                  <a:cubicBezTo>
                    <a:pt x="1423" y="959"/>
                    <a:pt x="1384" y="972"/>
                    <a:pt x="1344" y="988"/>
                  </a:cubicBezTo>
                  <a:cubicBezTo>
                    <a:pt x="1268" y="1020"/>
                    <a:pt x="1196" y="1071"/>
                    <a:pt x="1133" y="1127"/>
                  </a:cubicBezTo>
                  <a:cubicBezTo>
                    <a:pt x="1063" y="1189"/>
                    <a:pt x="998" y="1256"/>
                    <a:pt x="951" y="1338"/>
                  </a:cubicBezTo>
                  <a:cubicBezTo>
                    <a:pt x="913" y="1403"/>
                    <a:pt x="898" y="1479"/>
                    <a:pt x="899" y="1554"/>
                  </a:cubicBezTo>
                  <a:cubicBezTo>
                    <a:pt x="902" y="1634"/>
                    <a:pt x="931" y="1719"/>
                    <a:pt x="978" y="1784"/>
                  </a:cubicBezTo>
                  <a:cubicBezTo>
                    <a:pt x="1008" y="1825"/>
                    <a:pt x="1046" y="1866"/>
                    <a:pt x="1088" y="1896"/>
                  </a:cubicBezTo>
                  <a:cubicBezTo>
                    <a:pt x="845" y="2011"/>
                    <a:pt x="581" y="2076"/>
                    <a:pt x="303" y="2076"/>
                  </a:cubicBezTo>
                  <a:cubicBezTo>
                    <a:pt x="287" y="2076"/>
                    <a:pt x="271" y="2076"/>
                    <a:pt x="254" y="2075"/>
                  </a:cubicBezTo>
                  <a:cubicBezTo>
                    <a:pt x="178" y="2051"/>
                    <a:pt x="82" y="2045"/>
                    <a:pt x="1" y="2015"/>
                  </a:cubicBezTo>
                  <a:lnTo>
                    <a:pt x="1" y="2015"/>
                  </a:lnTo>
                  <a:cubicBezTo>
                    <a:pt x="53" y="3167"/>
                    <a:pt x="676" y="4166"/>
                    <a:pt x="2073" y="4230"/>
                  </a:cubicBezTo>
                  <a:cubicBezTo>
                    <a:pt x="3270" y="4063"/>
                    <a:pt x="3904" y="2947"/>
                    <a:pt x="4417" y="1920"/>
                  </a:cubicBezTo>
                  <a:cubicBezTo>
                    <a:pt x="4435" y="1856"/>
                    <a:pt x="4485" y="1786"/>
                    <a:pt x="4499" y="1732"/>
                  </a:cubicBezTo>
                  <a:cubicBezTo>
                    <a:pt x="4571" y="1581"/>
                    <a:pt x="4625" y="1423"/>
                    <a:pt x="4684" y="1267"/>
                  </a:cubicBezTo>
                  <a:cubicBezTo>
                    <a:pt x="4683" y="1266"/>
                    <a:pt x="4682" y="1266"/>
                    <a:pt x="4681" y="1266"/>
                  </a:cubicBezTo>
                  <a:cubicBezTo>
                    <a:pt x="4059" y="752"/>
                    <a:pt x="3362" y="319"/>
                    <a:pt x="261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80" name="Google Shape;1680;p40"/>
            <p:cNvSpPr/>
            <p:nvPr/>
          </p:nvSpPr>
          <p:spPr>
            <a:xfrm>
              <a:off x="2398412" y="4561386"/>
              <a:ext cx="107815" cy="51789"/>
            </a:xfrm>
            <a:custGeom>
              <a:avLst/>
              <a:gdLst/>
              <a:ahLst/>
              <a:cxnLst/>
              <a:rect l="l" t="t" r="r" b="b"/>
              <a:pathLst>
                <a:path w="2522" h="1212" extrusionOk="0">
                  <a:moveTo>
                    <a:pt x="678" y="1"/>
                  </a:moveTo>
                  <a:cubicBezTo>
                    <a:pt x="648" y="1"/>
                    <a:pt x="618" y="3"/>
                    <a:pt x="588" y="7"/>
                  </a:cubicBezTo>
                  <a:cubicBezTo>
                    <a:pt x="585" y="7"/>
                    <a:pt x="583" y="7"/>
                    <a:pt x="581" y="7"/>
                  </a:cubicBezTo>
                  <a:cubicBezTo>
                    <a:pt x="478" y="7"/>
                    <a:pt x="425" y="105"/>
                    <a:pt x="478" y="171"/>
                  </a:cubicBezTo>
                  <a:cubicBezTo>
                    <a:pt x="443" y="162"/>
                    <a:pt x="408" y="150"/>
                    <a:pt x="373" y="140"/>
                  </a:cubicBezTo>
                  <a:cubicBezTo>
                    <a:pt x="348" y="95"/>
                    <a:pt x="316" y="78"/>
                    <a:pt x="286" y="78"/>
                  </a:cubicBezTo>
                  <a:cubicBezTo>
                    <a:pt x="239" y="78"/>
                    <a:pt x="196" y="120"/>
                    <a:pt x="185" y="167"/>
                  </a:cubicBezTo>
                  <a:cubicBezTo>
                    <a:pt x="159" y="168"/>
                    <a:pt x="133" y="168"/>
                    <a:pt x="108" y="174"/>
                  </a:cubicBezTo>
                  <a:cubicBezTo>
                    <a:pt x="0" y="218"/>
                    <a:pt x="52" y="365"/>
                    <a:pt x="142" y="365"/>
                  </a:cubicBezTo>
                  <a:cubicBezTo>
                    <a:pt x="158" y="365"/>
                    <a:pt x="174" y="361"/>
                    <a:pt x="191" y="351"/>
                  </a:cubicBezTo>
                  <a:cubicBezTo>
                    <a:pt x="411" y="369"/>
                    <a:pt x="627" y="411"/>
                    <a:pt x="839" y="468"/>
                  </a:cubicBezTo>
                  <a:cubicBezTo>
                    <a:pt x="1353" y="655"/>
                    <a:pt x="1842" y="902"/>
                    <a:pt x="2303" y="1199"/>
                  </a:cubicBezTo>
                  <a:cubicBezTo>
                    <a:pt x="2317" y="1207"/>
                    <a:pt x="2333" y="1211"/>
                    <a:pt x="2348" y="1211"/>
                  </a:cubicBezTo>
                  <a:cubicBezTo>
                    <a:pt x="2381" y="1211"/>
                    <a:pt x="2414" y="1194"/>
                    <a:pt x="2431" y="1165"/>
                  </a:cubicBezTo>
                  <a:cubicBezTo>
                    <a:pt x="2440" y="1148"/>
                    <a:pt x="2443" y="1130"/>
                    <a:pt x="2441" y="1111"/>
                  </a:cubicBezTo>
                  <a:cubicBezTo>
                    <a:pt x="2508" y="1067"/>
                    <a:pt x="2521" y="941"/>
                    <a:pt x="2519" y="862"/>
                  </a:cubicBezTo>
                  <a:cubicBezTo>
                    <a:pt x="2517" y="788"/>
                    <a:pt x="2445" y="749"/>
                    <a:pt x="2384" y="721"/>
                  </a:cubicBezTo>
                  <a:cubicBezTo>
                    <a:pt x="1967" y="520"/>
                    <a:pt x="1552" y="311"/>
                    <a:pt x="1124" y="122"/>
                  </a:cubicBezTo>
                  <a:cubicBezTo>
                    <a:pt x="985" y="52"/>
                    <a:pt x="833" y="1"/>
                    <a:pt x="67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1" name="Google Shape;1681;p40"/>
            <p:cNvSpPr/>
            <p:nvPr/>
          </p:nvSpPr>
          <p:spPr>
            <a:xfrm>
              <a:off x="2851947" y="4686927"/>
              <a:ext cx="109611" cy="71274"/>
            </a:xfrm>
            <a:custGeom>
              <a:avLst/>
              <a:gdLst/>
              <a:ahLst/>
              <a:cxnLst/>
              <a:rect l="l" t="t" r="r" b="b"/>
              <a:pathLst>
                <a:path w="2564" h="1668" extrusionOk="0">
                  <a:moveTo>
                    <a:pt x="393" y="0"/>
                  </a:moveTo>
                  <a:cubicBezTo>
                    <a:pt x="353" y="0"/>
                    <a:pt x="320" y="20"/>
                    <a:pt x="298" y="73"/>
                  </a:cubicBezTo>
                  <a:cubicBezTo>
                    <a:pt x="275" y="74"/>
                    <a:pt x="254" y="85"/>
                    <a:pt x="237" y="100"/>
                  </a:cubicBezTo>
                  <a:cubicBezTo>
                    <a:pt x="221" y="115"/>
                    <a:pt x="212" y="135"/>
                    <a:pt x="211" y="156"/>
                  </a:cubicBezTo>
                  <a:cubicBezTo>
                    <a:pt x="178" y="131"/>
                    <a:pt x="137" y="110"/>
                    <a:pt x="98" y="110"/>
                  </a:cubicBezTo>
                  <a:cubicBezTo>
                    <a:pt x="70" y="110"/>
                    <a:pt x="43" y="122"/>
                    <a:pt x="23" y="155"/>
                  </a:cubicBezTo>
                  <a:cubicBezTo>
                    <a:pt x="0" y="196"/>
                    <a:pt x="13" y="242"/>
                    <a:pt x="46" y="272"/>
                  </a:cubicBezTo>
                  <a:cubicBezTo>
                    <a:pt x="43" y="299"/>
                    <a:pt x="49" y="329"/>
                    <a:pt x="70" y="349"/>
                  </a:cubicBezTo>
                  <a:cubicBezTo>
                    <a:pt x="922" y="608"/>
                    <a:pt x="1678" y="1152"/>
                    <a:pt x="2412" y="1655"/>
                  </a:cubicBezTo>
                  <a:cubicBezTo>
                    <a:pt x="2425" y="1664"/>
                    <a:pt x="2441" y="1668"/>
                    <a:pt x="2457" y="1668"/>
                  </a:cubicBezTo>
                  <a:cubicBezTo>
                    <a:pt x="2490" y="1668"/>
                    <a:pt x="2523" y="1650"/>
                    <a:pt x="2540" y="1621"/>
                  </a:cubicBezTo>
                  <a:cubicBezTo>
                    <a:pt x="2558" y="1588"/>
                    <a:pt x="2556" y="1560"/>
                    <a:pt x="2542" y="1536"/>
                  </a:cubicBezTo>
                  <a:cubicBezTo>
                    <a:pt x="2564" y="1472"/>
                    <a:pt x="2554" y="1386"/>
                    <a:pt x="2531" y="1332"/>
                  </a:cubicBezTo>
                  <a:cubicBezTo>
                    <a:pt x="2304" y="1077"/>
                    <a:pt x="1919" y="922"/>
                    <a:pt x="1641" y="706"/>
                  </a:cubicBezTo>
                  <a:cubicBezTo>
                    <a:pt x="1337" y="508"/>
                    <a:pt x="1005" y="360"/>
                    <a:pt x="707" y="156"/>
                  </a:cubicBezTo>
                  <a:cubicBezTo>
                    <a:pt x="627" y="121"/>
                    <a:pt x="492" y="0"/>
                    <a:pt x="39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2" name="Google Shape;1682;p40"/>
            <p:cNvSpPr/>
            <p:nvPr/>
          </p:nvSpPr>
          <p:spPr>
            <a:xfrm>
              <a:off x="2541839" y="4703976"/>
              <a:ext cx="128678" cy="120199"/>
            </a:xfrm>
            <a:custGeom>
              <a:avLst/>
              <a:gdLst/>
              <a:ahLst/>
              <a:cxnLst/>
              <a:rect l="l" t="t" r="r" b="b"/>
              <a:pathLst>
                <a:path w="3010" h="2813" extrusionOk="0">
                  <a:moveTo>
                    <a:pt x="1554" y="1"/>
                  </a:moveTo>
                  <a:cubicBezTo>
                    <a:pt x="1533" y="1"/>
                    <a:pt x="1513" y="2"/>
                    <a:pt x="1491" y="3"/>
                  </a:cubicBezTo>
                  <a:lnTo>
                    <a:pt x="1448" y="3"/>
                  </a:lnTo>
                  <a:cubicBezTo>
                    <a:pt x="1130" y="3"/>
                    <a:pt x="805" y="102"/>
                    <a:pt x="572" y="317"/>
                  </a:cubicBezTo>
                  <a:cubicBezTo>
                    <a:pt x="269" y="636"/>
                    <a:pt x="0" y="1065"/>
                    <a:pt x="73" y="1521"/>
                  </a:cubicBezTo>
                  <a:cubicBezTo>
                    <a:pt x="147" y="2195"/>
                    <a:pt x="718" y="2813"/>
                    <a:pt x="1412" y="2813"/>
                  </a:cubicBezTo>
                  <a:cubicBezTo>
                    <a:pt x="1417" y="2813"/>
                    <a:pt x="1422" y="2812"/>
                    <a:pt x="1427" y="2812"/>
                  </a:cubicBezTo>
                  <a:cubicBezTo>
                    <a:pt x="1910" y="2802"/>
                    <a:pt x="2278" y="2411"/>
                    <a:pt x="2590" y="2089"/>
                  </a:cubicBezTo>
                  <a:cubicBezTo>
                    <a:pt x="3010" y="1507"/>
                    <a:pt x="2877" y="730"/>
                    <a:pt x="2338" y="277"/>
                  </a:cubicBezTo>
                  <a:cubicBezTo>
                    <a:pt x="2318" y="257"/>
                    <a:pt x="2295" y="240"/>
                    <a:pt x="2272" y="222"/>
                  </a:cubicBezTo>
                  <a:cubicBezTo>
                    <a:pt x="2266" y="218"/>
                    <a:pt x="2260" y="212"/>
                    <a:pt x="2254" y="208"/>
                  </a:cubicBezTo>
                  <a:lnTo>
                    <a:pt x="2254" y="209"/>
                  </a:lnTo>
                  <a:lnTo>
                    <a:pt x="2253" y="208"/>
                  </a:lnTo>
                  <a:lnTo>
                    <a:pt x="2252" y="206"/>
                  </a:lnTo>
                  <a:cubicBezTo>
                    <a:pt x="2250" y="205"/>
                    <a:pt x="2249" y="205"/>
                    <a:pt x="2249" y="204"/>
                  </a:cubicBezTo>
                  <a:cubicBezTo>
                    <a:pt x="2248" y="204"/>
                    <a:pt x="2248" y="203"/>
                    <a:pt x="2248" y="203"/>
                  </a:cubicBezTo>
                  <a:cubicBezTo>
                    <a:pt x="2229" y="188"/>
                    <a:pt x="2210" y="173"/>
                    <a:pt x="2190" y="160"/>
                  </a:cubicBezTo>
                  <a:cubicBezTo>
                    <a:pt x="2166" y="145"/>
                    <a:pt x="2141" y="132"/>
                    <a:pt x="2114" y="122"/>
                  </a:cubicBezTo>
                  <a:cubicBezTo>
                    <a:pt x="2059" y="99"/>
                    <a:pt x="2007" y="70"/>
                    <a:pt x="1949" y="56"/>
                  </a:cubicBezTo>
                  <a:cubicBezTo>
                    <a:pt x="1924" y="49"/>
                    <a:pt x="1900" y="44"/>
                    <a:pt x="1876" y="40"/>
                  </a:cubicBezTo>
                  <a:cubicBezTo>
                    <a:pt x="1846" y="31"/>
                    <a:pt x="1816" y="23"/>
                    <a:pt x="1785" y="19"/>
                  </a:cubicBezTo>
                  <a:cubicBezTo>
                    <a:pt x="1759" y="14"/>
                    <a:pt x="1732" y="13"/>
                    <a:pt x="1705" y="13"/>
                  </a:cubicBezTo>
                  <a:cubicBezTo>
                    <a:pt x="1704" y="12"/>
                    <a:pt x="1703" y="12"/>
                    <a:pt x="1702" y="12"/>
                  </a:cubicBezTo>
                  <a:cubicBezTo>
                    <a:pt x="1672" y="7"/>
                    <a:pt x="1644" y="3"/>
                    <a:pt x="1616" y="2"/>
                  </a:cubicBezTo>
                  <a:cubicBezTo>
                    <a:pt x="1595" y="1"/>
                    <a:pt x="1575" y="1"/>
                    <a:pt x="155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3" name="Google Shape;1683;p40"/>
            <p:cNvSpPr/>
            <p:nvPr/>
          </p:nvSpPr>
          <p:spPr>
            <a:xfrm>
              <a:off x="2539530" y="4745424"/>
              <a:ext cx="118717" cy="81059"/>
            </a:xfrm>
            <a:custGeom>
              <a:avLst/>
              <a:gdLst/>
              <a:ahLst/>
              <a:cxnLst/>
              <a:rect l="l" t="t" r="r" b="b"/>
              <a:pathLst>
                <a:path w="2777" h="1897" extrusionOk="0">
                  <a:moveTo>
                    <a:pt x="110" y="0"/>
                  </a:moveTo>
                  <a:cubicBezTo>
                    <a:pt x="97" y="0"/>
                    <a:pt x="84" y="3"/>
                    <a:pt x="71" y="9"/>
                  </a:cubicBezTo>
                  <a:cubicBezTo>
                    <a:pt x="0" y="47"/>
                    <a:pt x="16" y="115"/>
                    <a:pt x="43" y="179"/>
                  </a:cubicBezTo>
                  <a:cubicBezTo>
                    <a:pt x="20" y="224"/>
                    <a:pt x="15" y="290"/>
                    <a:pt x="16" y="336"/>
                  </a:cubicBezTo>
                  <a:cubicBezTo>
                    <a:pt x="59" y="840"/>
                    <a:pt x="352" y="1344"/>
                    <a:pt x="765" y="1635"/>
                  </a:cubicBezTo>
                  <a:cubicBezTo>
                    <a:pt x="771" y="1661"/>
                    <a:pt x="788" y="1683"/>
                    <a:pt x="812" y="1696"/>
                  </a:cubicBezTo>
                  <a:cubicBezTo>
                    <a:pt x="1049" y="1797"/>
                    <a:pt x="1303" y="1886"/>
                    <a:pt x="1561" y="1896"/>
                  </a:cubicBezTo>
                  <a:cubicBezTo>
                    <a:pt x="1570" y="1897"/>
                    <a:pt x="1579" y="1897"/>
                    <a:pt x="1587" y="1897"/>
                  </a:cubicBezTo>
                  <a:cubicBezTo>
                    <a:pt x="1785" y="1897"/>
                    <a:pt x="1962" y="1786"/>
                    <a:pt x="2097" y="1649"/>
                  </a:cubicBezTo>
                  <a:cubicBezTo>
                    <a:pt x="2225" y="1583"/>
                    <a:pt x="2382" y="1537"/>
                    <a:pt x="2474" y="1422"/>
                  </a:cubicBezTo>
                  <a:cubicBezTo>
                    <a:pt x="2486" y="1400"/>
                    <a:pt x="2486" y="1377"/>
                    <a:pt x="2480" y="1356"/>
                  </a:cubicBezTo>
                  <a:cubicBezTo>
                    <a:pt x="2650" y="1310"/>
                    <a:pt x="2777" y="1243"/>
                    <a:pt x="2754" y="1159"/>
                  </a:cubicBezTo>
                  <a:cubicBezTo>
                    <a:pt x="2741" y="1120"/>
                    <a:pt x="2703" y="1095"/>
                    <a:pt x="2664" y="1095"/>
                  </a:cubicBezTo>
                  <a:cubicBezTo>
                    <a:pt x="2655" y="1095"/>
                    <a:pt x="2645" y="1096"/>
                    <a:pt x="2636" y="1099"/>
                  </a:cubicBezTo>
                  <a:cubicBezTo>
                    <a:pt x="2403" y="1201"/>
                    <a:pt x="2154" y="1251"/>
                    <a:pt x="1905" y="1251"/>
                  </a:cubicBezTo>
                  <a:cubicBezTo>
                    <a:pt x="1348" y="1251"/>
                    <a:pt x="796" y="1003"/>
                    <a:pt x="454" y="540"/>
                  </a:cubicBezTo>
                  <a:cubicBezTo>
                    <a:pt x="351" y="396"/>
                    <a:pt x="260" y="246"/>
                    <a:pt x="204" y="72"/>
                  </a:cubicBezTo>
                  <a:cubicBezTo>
                    <a:pt x="196" y="31"/>
                    <a:pt x="153" y="0"/>
                    <a:pt x="11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4" name="Google Shape;1684;p40"/>
            <p:cNvSpPr/>
            <p:nvPr/>
          </p:nvSpPr>
          <p:spPr>
            <a:xfrm>
              <a:off x="2641660" y="4777215"/>
              <a:ext cx="8251" cy="8076"/>
            </a:xfrm>
            <a:custGeom>
              <a:avLst/>
              <a:gdLst/>
              <a:ahLst/>
              <a:cxnLst/>
              <a:rect l="l" t="t" r="r" b="b"/>
              <a:pathLst>
                <a:path w="193" h="189" extrusionOk="0">
                  <a:moveTo>
                    <a:pt x="102" y="1"/>
                  </a:moveTo>
                  <a:cubicBezTo>
                    <a:pt x="51" y="1"/>
                    <a:pt x="6" y="35"/>
                    <a:pt x="2" y="89"/>
                  </a:cubicBezTo>
                  <a:cubicBezTo>
                    <a:pt x="0" y="137"/>
                    <a:pt x="39" y="188"/>
                    <a:pt x="90" y="188"/>
                  </a:cubicBezTo>
                  <a:cubicBezTo>
                    <a:pt x="141" y="188"/>
                    <a:pt x="186" y="154"/>
                    <a:pt x="190" y="100"/>
                  </a:cubicBezTo>
                  <a:cubicBezTo>
                    <a:pt x="192" y="52"/>
                    <a:pt x="153" y="1"/>
                    <a:pt x="1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5" name="Google Shape;1685;p40"/>
            <p:cNvSpPr/>
            <p:nvPr/>
          </p:nvSpPr>
          <p:spPr>
            <a:xfrm>
              <a:off x="2629562" y="4778711"/>
              <a:ext cx="8294" cy="8033"/>
            </a:xfrm>
            <a:custGeom>
              <a:avLst/>
              <a:gdLst/>
              <a:ahLst/>
              <a:cxnLst/>
              <a:rect l="l" t="t" r="r" b="b"/>
              <a:pathLst>
                <a:path w="194" h="188" extrusionOk="0">
                  <a:moveTo>
                    <a:pt x="103" y="0"/>
                  </a:moveTo>
                  <a:cubicBezTo>
                    <a:pt x="53" y="0"/>
                    <a:pt x="7" y="34"/>
                    <a:pt x="4" y="88"/>
                  </a:cubicBezTo>
                  <a:cubicBezTo>
                    <a:pt x="1" y="136"/>
                    <a:pt x="41" y="188"/>
                    <a:pt x="92" y="188"/>
                  </a:cubicBezTo>
                  <a:cubicBezTo>
                    <a:pt x="142" y="188"/>
                    <a:pt x="187" y="153"/>
                    <a:pt x="192" y="99"/>
                  </a:cubicBezTo>
                  <a:cubicBezTo>
                    <a:pt x="194" y="51"/>
                    <a:pt x="155" y="0"/>
                    <a:pt x="1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6" name="Google Shape;1686;p40"/>
            <p:cNvSpPr/>
            <p:nvPr/>
          </p:nvSpPr>
          <p:spPr>
            <a:xfrm>
              <a:off x="2634179" y="4768883"/>
              <a:ext cx="8251" cy="8033"/>
            </a:xfrm>
            <a:custGeom>
              <a:avLst/>
              <a:gdLst/>
              <a:ahLst/>
              <a:cxnLst/>
              <a:rect l="l" t="t" r="r" b="b"/>
              <a:pathLst>
                <a:path w="193" h="188" extrusionOk="0">
                  <a:moveTo>
                    <a:pt x="102" y="0"/>
                  </a:moveTo>
                  <a:cubicBezTo>
                    <a:pt x="52" y="0"/>
                    <a:pt x="6" y="34"/>
                    <a:pt x="2" y="88"/>
                  </a:cubicBezTo>
                  <a:cubicBezTo>
                    <a:pt x="0" y="136"/>
                    <a:pt x="39" y="188"/>
                    <a:pt x="90" y="188"/>
                  </a:cubicBezTo>
                  <a:cubicBezTo>
                    <a:pt x="141" y="188"/>
                    <a:pt x="186" y="153"/>
                    <a:pt x="190" y="100"/>
                  </a:cubicBezTo>
                  <a:cubicBezTo>
                    <a:pt x="192" y="52"/>
                    <a:pt x="153" y="0"/>
                    <a:pt x="1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7" name="Google Shape;1687;p40"/>
            <p:cNvSpPr/>
            <p:nvPr/>
          </p:nvSpPr>
          <p:spPr>
            <a:xfrm>
              <a:off x="2563427" y="4749612"/>
              <a:ext cx="8294" cy="8033"/>
            </a:xfrm>
            <a:custGeom>
              <a:avLst/>
              <a:gdLst/>
              <a:ahLst/>
              <a:cxnLst/>
              <a:rect l="l" t="t" r="r" b="b"/>
              <a:pathLst>
                <a:path w="194" h="188" extrusionOk="0">
                  <a:moveTo>
                    <a:pt x="103" y="1"/>
                  </a:moveTo>
                  <a:cubicBezTo>
                    <a:pt x="52" y="1"/>
                    <a:pt x="7" y="35"/>
                    <a:pt x="4" y="88"/>
                  </a:cubicBezTo>
                  <a:cubicBezTo>
                    <a:pt x="0" y="137"/>
                    <a:pt x="40" y="187"/>
                    <a:pt x="91" y="187"/>
                  </a:cubicBezTo>
                  <a:cubicBezTo>
                    <a:pt x="141" y="187"/>
                    <a:pt x="187" y="153"/>
                    <a:pt x="190" y="100"/>
                  </a:cubicBezTo>
                  <a:cubicBezTo>
                    <a:pt x="194" y="51"/>
                    <a:pt x="154" y="1"/>
                    <a:pt x="1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88" name="Google Shape;1688;p40"/>
            <p:cNvSpPr/>
            <p:nvPr/>
          </p:nvSpPr>
          <p:spPr>
            <a:xfrm>
              <a:off x="2583520" y="4701968"/>
              <a:ext cx="86868" cy="46875"/>
            </a:xfrm>
            <a:custGeom>
              <a:avLst/>
              <a:gdLst/>
              <a:ahLst/>
              <a:cxnLst/>
              <a:rect l="l" t="t" r="r" b="b"/>
              <a:pathLst>
                <a:path w="2032" h="1097" extrusionOk="0">
                  <a:moveTo>
                    <a:pt x="90" y="1"/>
                  </a:moveTo>
                  <a:cubicBezTo>
                    <a:pt x="46" y="1"/>
                    <a:pt x="4" y="26"/>
                    <a:pt x="0" y="83"/>
                  </a:cubicBezTo>
                  <a:cubicBezTo>
                    <a:pt x="18" y="609"/>
                    <a:pt x="514" y="986"/>
                    <a:pt x="999" y="1078"/>
                  </a:cubicBezTo>
                  <a:cubicBezTo>
                    <a:pt x="1026" y="1091"/>
                    <a:pt x="1079" y="1097"/>
                    <a:pt x="1148" y="1097"/>
                  </a:cubicBezTo>
                  <a:cubicBezTo>
                    <a:pt x="1449" y="1097"/>
                    <a:pt x="2031" y="977"/>
                    <a:pt x="1815" y="769"/>
                  </a:cubicBezTo>
                  <a:cubicBezTo>
                    <a:pt x="1814" y="768"/>
                    <a:pt x="1813" y="768"/>
                    <a:pt x="1811" y="768"/>
                  </a:cubicBezTo>
                  <a:cubicBezTo>
                    <a:pt x="1810" y="768"/>
                    <a:pt x="1808" y="768"/>
                    <a:pt x="1807" y="768"/>
                  </a:cubicBezTo>
                  <a:cubicBezTo>
                    <a:pt x="1806" y="768"/>
                    <a:pt x="1805" y="768"/>
                    <a:pt x="1804" y="768"/>
                  </a:cubicBezTo>
                  <a:cubicBezTo>
                    <a:pt x="1821" y="731"/>
                    <a:pt x="1815" y="686"/>
                    <a:pt x="1787" y="658"/>
                  </a:cubicBezTo>
                  <a:cubicBezTo>
                    <a:pt x="1622" y="526"/>
                    <a:pt x="1470" y="371"/>
                    <a:pt x="1293" y="248"/>
                  </a:cubicBezTo>
                  <a:cubicBezTo>
                    <a:pt x="1042" y="106"/>
                    <a:pt x="746" y="13"/>
                    <a:pt x="454" y="13"/>
                  </a:cubicBezTo>
                  <a:cubicBezTo>
                    <a:pt x="388" y="13"/>
                    <a:pt x="323" y="17"/>
                    <a:pt x="259" y="27"/>
                  </a:cubicBezTo>
                  <a:cubicBezTo>
                    <a:pt x="228" y="44"/>
                    <a:pt x="205" y="64"/>
                    <a:pt x="187" y="84"/>
                  </a:cubicBezTo>
                  <a:cubicBezTo>
                    <a:pt x="184" y="31"/>
                    <a:pt x="136" y="1"/>
                    <a:pt x="90"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89" name="Google Shape;1689;p40"/>
            <p:cNvSpPr/>
            <p:nvPr/>
          </p:nvSpPr>
          <p:spPr>
            <a:xfrm>
              <a:off x="2126779" y="4162331"/>
              <a:ext cx="1025402" cy="1039493"/>
            </a:xfrm>
            <a:custGeom>
              <a:avLst/>
              <a:gdLst/>
              <a:ahLst/>
              <a:cxnLst/>
              <a:rect l="l" t="t" r="r" b="b"/>
              <a:pathLst>
                <a:path w="23986" h="24327" extrusionOk="0">
                  <a:moveTo>
                    <a:pt x="10918" y="4035"/>
                  </a:moveTo>
                  <a:lnTo>
                    <a:pt x="10918" y="4035"/>
                  </a:lnTo>
                  <a:cubicBezTo>
                    <a:pt x="10918" y="4036"/>
                    <a:pt x="10919" y="4036"/>
                    <a:pt x="10919" y="4037"/>
                  </a:cubicBezTo>
                  <a:lnTo>
                    <a:pt x="10919" y="4037"/>
                  </a:lnTo>
                  <a:cubicBezTo>
                    <a:pt x="10919" y="4036"/>
                    <a:pt x="10918" y="4036"/>
                    <a:pt x="10918" y="4035"/>
                  </a:cubicBezTo>
                  <a:close/>
                  <a:moveTo>
                    <a:pt x="9005" y="2986"/>
                  </a:moveTo>
                  <a:cubicBezTo>
                    <a:pt x="9780" y="2986"/>
                    <a:pt x="10533" y="3268"/>
                    <a:pt x="10974" y="3944"/>
                  </a:cubicBezTo>
                  <a:cubicBezTo>
                    <a:pt x="11106" y="4113"/>
                    <a:pt x="11216" y="4297"/>
                    <a:pt x="11316" y="4487"/>
                  </a:cubicBezTo>
                  <a:cubicBezTo>
                    <a:pt x="11254" y="4410"/>
                    <a:pt x="11189" y="4335"/>
                    <a:pt x="11119" y="4265"/>
                  </a:cubicBezTo>
                  <a:cubicBezTo>
                    <a:pt x="11096" y="4242"/>
                    <a:pt x="11074" y="4219"/>
                    <a:pt x="11053" y="4197"/>
                  </a:cubicBezTo>
                  <a:cubicBezTo>
                    <a:pt x="11025" y="4159"/>
                    <a:pt x="10995" y="4121"/>
                    <a:pt x="10965" y="4086"/>
                  </a:cubicBezTo>
                  <a:cubicBezTo>
                    <a:pt x="10962" y="4085"/>
                    <a:pt x="10961" y="4082"/>
                    <a:pt x="10960" y="4081"/>
                  </a:cubicBezTo>
                  <a:lnTo>
                    <a:pt x="10957" y="4078"/>
                  </a:lnTo>
                  <a:cubicBezTo>
                    <a:pt x="10944" y="4066"/>
                    <a:pt x="10933" y="4053"/>
                    <a:pt x="10922" y="4040"/>
                  </a:cubicBezTo>
                  <a:lnTo>
                    <a:pt x="10922" y="4040"/>
                  </a:lnTo>
                  <a:cubicBezTo>
                    <a:pt x="10923" y="4041"/>
                    <a:pt x="10923" y="4041"/>
                    <a:pt x="10923" y="4041"/>
                  </a:cubicBezTo>
                  <a:cubicBezTo>
                    <a:pt x="10918" y="4035"/>
                    <a:pt x="10912" y="4030"/>
                    <a:pt x="10907" y="4024"/>
                  </a:cubicBezTo>
                  <a:cubicBezTo>
                    <a:pt x="10906" y="4023"/>
                    <a:pt x="10904" y="4022"/>
                    <a:pt x="10903" y="4019"/>
                  </a:cubicBezTo>
                  <a:cubicBezTo>
                    <a:pt x="10902" y="4017"/>
                    <a:pt x="10899" y="4016"/>
                    <a:pt x="10898" y="4015"/>
                  </a:cubicBezTo>
                  <a:cubicBezTo>
                    <a:pt x="10850" y="3962"/>
                    <a:pt x="10802" y="3912"/>
                    <a:pt x="10750" y="3865"/>
                  </a:cubicBezTo>
                  <a:cubicBezTo>
                    <a:pt x="10702" y="3820"/>
                    <a:pt x="10652" y="3777"/>
                    <a:pt x="10603" y="3735"/>
                  </a:cubicBezTo>
                  <a:cubicBezTo>
                    <a:pt x="10560" y="3698"/>
                    <a:pt x="10516" y="3661"/>
                    <a:pt x="10469" y="3632"/>
                  </a:cubicBezTo>
                  <a:cubicBezTo>
                    <a:pt x="10429" y="3604"/>
                    <a:pt x="10388" y="3579"/>
                    <a:pt x="10347" y="3553"/>
                  </a:cubicBezTo>
                  <a:cubicBezTo>
                    <a:pt x="10302" y="3525"/>
                    <a:pt x="10259" y="3496"/>
                    <a:pt x="10212" y="3472"/>
                  </a:cubicBezTo>
                  <a:cubicBezTo>
                    <a:pt x="10187" y="3457"/>
                    <a:pt x="10162" y="3444"/>
                    <a:pt x="10134" y="3433"/>
                  </a:cubicBezTo>
                  <a:cubicBezTo>
                    <a:pt x="9817" y="3259"/>
                    <a:pt x="9456" y="3177"/>
                    <a:pt x="9052" y="3177"/>
                  </a:cubicBezTo>
                  <a:cubicBezTo>
                    <a:pt x="8941" y="3177"/>
                    <a:pt x="8827" y="3183"/>
                    <a:pt x="8710" y="3195"/>
                  </a:cubicBezTo>
                  <a:cubicBezTo>
                    <a:pt x="8697" y="3195"/>
                    <a:pt x="8686" y="3195"/>
                    <a:pt x="8674" y="3196"/>
                  </a:cubicBezTo>
                  <a:cubicBezTo>
                    <a:pt x="8674" y="3196"/>
                    <a:pt x="8673" y="3196"/>
                    <a:pt x="8673" y="3196"/>
                  </a:cubicBezTo>
                  <a:cubicBezTo>
                    <a:pt x="8672" y="3196"/>
                    <a:pt x="8672" y="3196"/>
                    <a:pt x="8671" y="3196"/>
                  </a:cubicBezTo>
                  <a:lnTo>
                    <a:pt x="8670" y="3196"/>
                  </a:lnTo>
                  <a:cubicBezTo>
                    <a:pt x="8593" y="3199"/>
                    <a:pt x="8516" y="3203"/>
                    <a:pt x="8439" y="3207"/>
                  </a:cubicBezTo>
                  <a:cubicBezTo>
                    <a:pt x="8364" y="3213"/>
                    <a:pt x="8291" y="3221"/>
                    <a:pt x="8218" y="3229"/>
                  </a:cubicBezTo>
                  <a:cubicBezTo>
                    <a:pt x="8223" y="3229"/>
                    <a:pt x="8226" y="3228"/>
                    <a:pt x="8231" y="3228"/>
                  </a:cubicBezTo>
                  <a:cubicBezTo>
                    <a:pt x="8160" y="3236"/>
                    <a:pt x="8089" y="3238"/>
                    <a:pt x="8018" y="3250"/>
                  </a:cubicBezTo>
                  <a:cubicBezTo>
                    <a:pt x="7953" y="3259"/>
                    <a:pt x="7889" y="3272"/>
                    <a:pt x="7823" y="3284"/>
                  </a:cubicBezTo>
                  <a:cubicBezTo>
                    <a:pt x="7819" y="3284"/>
                    <a:pt x="7814" y="3285"/>
                    <a:pt x="7811" y="3285"/>
                  </a:cubicBezTo>
                  <a:cubicBezTo>
                    <a:pt x="7727" y="3300"/>
                    <a:pt x="7644" y="3313"/>
                    <a:pt x="7563" y="3328"/>
                  </a:cubicBezTo>
                  <a:cubicBezTo>
                    <a:pt x="7533" y="3333"/>
                    <a:pt x="7503" y="3339"/>
                    <a:pt x="7474" y="3346"/>
                  </a:cubicBezTo>
                  <a:cubicBezTo>
                    <a:pt x="7933" y="3118"/>
                    <a:pt x="8474" y="2986"/>
                    <a:pt x="9005" y="2986"/>
                  </a:cubicBezTo>
                  <a:close/>
                  <a:moveTo>
                    <a:pt x="18706" y="6276"/>
                  </a:moveTo>
                  <a:cubicBezTo>
                    <a:pt x="19757" y="6276"/>
                    <a:pt x="20764" y="6902"/>
                    <a:pt x="21097" y="7977"/>
                  </a:cubicBezTo>
                  <a:cubicBezTo>
                    <a:pt x="21081" y="7951"/>
                    <a:pt x="21064" y="7923"/>
                    <a:pt x="21045" y="7897"/>
                  </a:cubicBezTo>
                  <a:cubicBezTo>
                    <a:pt x="21013" y="7850"/>
                    <a:pt x="20980" y="7805"/>
                    <a:pt x="20947" y="7760"/>
                  </a:cubicBezTo>
                  <a:cubicBezTo>
                    <a:pt x="20947" y="7760"/>
                    <a:pt x="20946" y="7759"/>
                    <a:pt x="20946" y="7757"/>
                  </a:cubicBezTo>
                  <a:cubicBezTo>
                    <a:pt x="20906" y="7703"/>
                    <a:pt x="20867" y="7646"/>
                    <a:pt x="20822" y="7595"/>
                  </a:cubicBezTo>
                  <a:cubicBezTo>
                    <a:pt x="20733" y="7493"/>
                    <a:pt x="20644" y="7391"/>
                    <a:pt x="20550" y="7294"/>
                  </a:cubicBezTo>
                  <a:cubicBezTo>
                    <a:pt x="20500" y="7241"/>
                    <a:pt x="20447" y="7189"/>
                    <a:pt x="20392" y="7139"/>
                  </a:cubicBezTo>
                  <a:cubicBezTo>
                    <a:pt x="20344" y="7095"/>
                    <a:pt x="20293" y="7056"/>
                    <a:pt x="20243" y="7014"/>
                  </a:cubicBezTo>
                  <a:cubicBezTo>
                    <a:pt x="20210" y="6986"/>
                    <a:pt x="20175" y="6949"/>
                    <a:pt x="20134" y="6931"/>
                  </a:cubicBezTo>
                  <a:cubicBezTo>
                    <a:pt x="19892" y="6744"/>
                    <a:pt x="19612" y="6609"/>
                    <a:pt x="19305" y="6535"/>
                  </a:cubicBezTo>
                  <a:cubicBezTo>
                    <a:pt x="19299" y="6532"/>
                    <a:pt x="19294" y="6529"/>
                    <a:pt x="19287" y="6527"/>
                  </a:cubicBezTo>
                  <a:cubicBezTo>
                    <a:pt x="19203" y="6493"/>
                    <a:pt x="19113" y="6474"/>
                    <a:pt x="19025" y="6453"/>
                  </a:cubicBezTo>
                  <a:cubicBezTo>
                    <a:pt x="18929" y="6429"/>
                    <a:pt x="18831" y="6409"/>
                    <a:pt x="18733" y="6396"/>
                  </a:cubicBezTo>
                  <a:cubicBezTo>
                    <a:pt x="18636" y="6382"/>
                    <a:pt x="18539" y="6374"/>
                    <a:pt x="18442" y="6367"/>
                  </a:cubicBezTo>
                  <a:cubicBezTo>
                    <a:pt x="18360" y="6361"/>
                    <a:pt x="18278" y="6358"/>
                    <a:pt x="18197" y="6358"/>
                  </a:cubicBezTo>
                  <a:cubicBezTo>
                    <a:pt x="18144" y="6358"/>
                    <a:pt x="18092" y="6359"/>
                    <a:pt x="18039" y="6361"/>
                  </a:cubicBezTo>
                  <a:cubicBezTo>
                    <a:pt x="18259" y="6304"/>
                    <a:pt x="18484" y="6276"/>
                    <a:pt x="18706" y="6276"/>
                  </a:cubicBezTo>
                  <a:close/>
                  <a:moveTo>
                    <a:pt x="7736" y="6162"/>
                  </a:moveTo>
                  <a:cubicBezTo>
                    <a:pt x="7615" y="6162"/>
                    <a:pt x="7494" y="6175"/>
                    <a:pt x="7372" y="6202"/>
                  </a:cubicBezTo>
                  <a:cubicBezTo>
                    <a:pt x="6938" y="6263"/>
                    <a:pt x="6632" y="6594"/>
                    <a:pt x="6316" y="6863"/>
                  </a:cubicBezTo>
                  <a:cubicBezTo>
                    <a:pt x="5675" y="7403"/>
                    <a:pt x="5343" y="8184"/>
                    <a:pt x="5029" y="8947"/>
                  </a:cubicBezTo>
                  <a:cubicBezTo>
                    <a:pt x="5141" y="8939"/>
                    <a:pt x="5254" y="8934"/>
                    <a:pt x="5366" y="8934"/>
                  </a:cubicBezTo>
                  <a:cubicBezTo>
                    <a:pt x="6180" y="8934"/>
                    <a:pt x="6980" y="9148"/>
                    <a:pt x="7743" y="9423"/>
                  </a:cubicBezTo>
                  <a:cubicBezTo>
                    <a:pt x="8137" y="9574"/>
                    <a:pt x="8503" y="9785"/>
                    <a:pt x="8869" y="9991"/>
                  </a:cubicBezTo>
                  <a:cubicBezTo>
                    <a:pt x="9022" y="9494"/>
                    <a:pt x="9165" y="8996"/>
                    <a:pt x="9264" y="8485"/>
                  </a:cubicBezTo>
                  <a:cubicBezTo>
                    <a:pt x="9400" y="7995"/>
                    <a:pt x="9463" y="7444"/>
                    <a:pt x="9213" y="6984"/>
                  </a:cubicBezTo>
                  <a:cubicBezTo>
                    <a:pt x="8877" y="6478"/>
                    <a:pt x="8326" y="6162"/>
                    <a:pt x="7736" y="6162"/>
                  </a:cubicBezTo>
                  <a:close/>
                  <a:moveTo>
                    <a:pt x="18291" y="8868"/>
                  </a:moveTo>
                  <a:cubicBezTo>
                    <a:pt x="17793" y="8868"/>
                    <a:pt x="17294" y="9052"/>
                    <a:pt x="16920" y="9379"/>
                  </a:cubicBezTo>
                  <a:cubicBezTo>
                    <a:pt x="16250" y="9996"/>
                    <a:pt x="15777" y="10776"/>
                    <a:pt x="15436" y="11614"/>
                  </a:cubicBezTo>
                  <a:cubicBezTo>
                    <a:pt x="16590" y="11748"/>
                    <a:pt x="17688" y="12204"/>
                    <a:pt x="18681" y="12804"/>
                  </a:cubicBezTo>
                  <a:cubicBezTo>
                    <a:pt x="18999" y="12980"/>
                    <a:pt x="19271" y="13221"/>
                    <a:pt x="19552" y="13442"/>
                  </a:cubicBezTo>
                  <a:cubicBezTo>
                    <a:pt x="19644" y="13179"/>
                    <a:pt x="19748" y="12920"/>
                    <a:pt x="19839" y="12659"/>
                  </a:cubicBezTo>
                  <a:cubicBezTo>
                    <a:pt x="20069" y="11905"/>
                    <a:pt x="20253" y="11138"/>
                    <a:pt x="20134" y="10346"/>
                  </a:cubicBezTo>
                  <a:cubicBezTo>
                    <a:pt x="19911" y="9833"/>
                    <a:pt x="19539" y="9330"/>
                    <a:pt x="19065" y="9031"/>
                  </a:cubicBezTo>
                  <a:cubicBezTo>
                    <a:pt x="18820" y="8920"/>
                    <a:pt x="18556" y="8868"/>
                    <a:pt x="18291" y="8868"/>
                  </a:cubicBezTo>
                  <a:close/>
                  <a:moveTo>
                    <a:pt x="7796" y="5981"/>
                  </a:moveTo>
                  <a:cubicBezTo>
                    <a:pt x="8112" y="5981"/>
                    <a:pt x="8424" y="6044"/>
                    <a:pt x="8686" y="6233"/>
                  </a:cubicBezTo>
                  <a:cubicBezTo>
                    <a:pt x="9047" y="6479"/>
                    <a:pt x="9424" y="6793"/>
                    <a:pt x="9512" y="7243"/>
                  </a:cubicBezTo>
                  <a:cubicBezTo>
                    <a:pt x="9645" y="7732"/>
                    <a:pt x="9525" y="8253"/>
                    <a:pt x="9400" y="8726"/>
                  </a:cubicBezTo>
                  <a:cubicBezTo>
                    <a:pt x="9308" y="9088"/>
                    <a:pt x="9255" y="9465"/>
                    <a:pt x="9134" y="9816"/>
                  </a:cubicBezTo>
                  <a:cubicBezTo>
                    <a:pt x="8585" y="11200"/>
                    <a:pt x="8186" y="13714"/>
                    <a:pt x="6350" y="13715"/>
                  </a:cubicBezTo>
                  <a:cubicBezTo>
                    <a:pt x="6253" y="13715"/>
                    <a:pt x="6154" y="13707"/>
                    <a:pt x="6050" y="13693"/>
                  </a:cubicBezTo>
                  <a:cubicBezTo>
                    <a:pt x="4606" y="13478"/>
                    <a:pt x="4347" y="11752"/>
                    <a:pt x="4415" y="10545"/>
                  </a:cubicBezTo>
                  <a:cubicBezTo>
                    <a:pt x="4491" y="9633"/>
                    <a:pt x="4861" y="8787"/>
                    <a:pt x="5259" y="7975"/>
                  </a:cubicBezTo>
                  <a:cubicBezTo>
                    <a:pt x="5533" y="7410"/>
                    <a:pt x="5914" y="6910"/>
                    <a:pt x="6416" y="6529"/>
                  </a:cubicBezTo>
                  <a:cubicBezTo>
                    <a:pt x="6681" y="6288"/>
                    <a:pt x="6982" y="6063"/>
                    <a:pt x="7348" y="6017"/>
                  </a:cubicBezTo>
                  <a:cubicBezTo>
                    <a:pt x="7494" y="5996"/>
                    <a:pt x="7646" y="5981"/>
                    <a:pt x="7796" y="5981"/>
                  </a:cubicBezTo>
                  <a:close/>
                  <a:moveTo>
                    <a:pt x="11145" y="12483"/>
                  </a:moveTo>
                  <a:cubicBezTo>
                    <a:pt x="11200" y="12483"/>
                    <a:pt x="11256" y="12487"/>
                    <a:pt x="11312" y="12494"/>
                  </a:cubicBezTo>
                  <a:cubicBezTo>
                    <a:pt x="12134" y="12494"/>
                    <a:pt x="12753" y="13282"/>
                    <a:pt x="12753" y="14065"/>
                  </a:cubicBezTo>
                  <a:cubicBezTo>
                    <a:pt x="12690" y="14435"/>
                    <a:pt x="12559" y="14825"/>
                    <a:pt x="12262" y="15072"/>
                  </a:cubicBezTo>
                  <a:cubicBezTo>
                    <a:pt x="11954" y="15368"/>
                    <a:pt x="11585" y="15675"/>
                    <a:pt x="11141" y="15675"/>
                  </a:cubicBezTo>
                  <a:cubicBezTo>
                    <a:pt x="11113" y="15675"/>
                    <a:pt x="11086" y="15675"/>
                    <a:pt x="11059" y="15673"/>
                  </a:cubicBezTo>
                  <a:cubicBezTo>
                    <a:pt x="10242" y="15644"/>
                    <a:pt x="9610" y="14872"/>
                    <a:pt x="9584" y="14082"/>
                  </a:cubicBezTo>
                  <a:cubicBezTo>
                    <a:pt x="9579" y="13245"/>
                    <a:pt x="10309" y="12483"/>
                    <a:pt x="11145" y="12483"/>
                  </a:cubicBezTo>
                  <a:close/>
                  <a:moveTo>
                    <a:pt x="18288" y="8681"/>
                  </a:moveTo>
                  <a:cubicBezTo>
                    <a:pt x="18569" y="8681"/>
                    <a:pt x="18849" y="8734"/>
                    <a:pt x="19107" y="8845"/>
                  </a:cubicBezTo>
                  <a:cubicBezTo>
                    <a:pt x="19661" y="9158"/>
                    <a:pt x="20132" y="9774"/>
                    <a:pt x="20333" y="10373"/>
                  </a:cubicBezTo>
                  <a:cubicBezTo>
                    <a:pt x="20410" y="11089"/>
                    <a:pt x="20287" y="11795"/>
                    <a:pt x="20085" y="12479"/>
                  </a:cubicBezTo>
                  <a:cubicBezTo>
                    <a:pt x="20075" y="12504"/>
                    <a:pt x="20067" y="12530"/>
                    <a:pt x="20057" y="12555"/>
                  </a:cubicBezTo>
                  <a:lnTo>
                    <a:pt x="20057" y="12557"/>
                  </a:lnTo>
                  <a:cubicBezTo>
                    <a:pt x="20056" y="12563"/>
                    <a:pt x="20054" y="12571"/>
                    <a:pt x="20051" y="12579"/>
                  </a:cubicBezTo>
                  <a:cubicBezTo>
                    <a:pt x="20041" y="12609"/>
                    <a:pt x="20033" y="12640"/>
                    <a:pt x="20023" y="12670"/>
                  </a:cubicBezTo>
                  <a:lnTo>
                    <a:pt x="20023" y="12671"/>
                  </a:lnTo>
                  <a:cubicBezTo>
                    <a:pt x="20009" y="12716"/>
                    <a:pt x="19993" y="12759"/>
                    <a:pt x="19979" y="12804"/>
                  </a:cubicBezTo>
                  <a:cubicBezTo>
                    <a:pt x="19969" y="12831"/>
                    <a:pt x="19961" y="12857"/>
                    <a:pt x="19953" y="12884"/>
                  </a:cubicBezTo>
                  <a:cubicBezTo>
                    <a:pt x="19945" y="12897"/>
                    <a:pt x="19939" y="12911"/>
                    <a:pt x="19933" y="12926"/>
                  </a:cubicBezTo>
                  <a:cubicBezTo>
                    <a:pt x="19928" y="12933"/>
                    <a:pt x="19926" y="12941"/>
                    <a:pt x="19924" y="12948"/>
                  </a:cubicBezTo>
                  <a:cubicBezTo>
                    <a:pt x="19920" y="12954"/>
                    <a:pt x="19918" y="12962"/>
                    <a:pt x="19916" y="12969"/>
                  </a:cubicBezTo>
                  <a:cubicBezTo>
                    <a:pt x="19901" y="13004"/>
                    <a:pt x="19887" y="13040"/>
                    <a:pt x="19872" y="13075"/>
                  </a:cubicBezTo>
                  <a:cubicBezTo>
                    <a:pt x="19857" y="13112"/>
                    <a:pt x="19842" y="13150"/>
                    <a:pt x="19828" y="13187"/>
                  </a:cubicBezTo>
                  <a:cubicBezTo>
                    <a:pt x="19820" y="13207"/>
                    <a:pt x="19813" y="13228"/>
                    <a:pt x="19805" y="13248"/>
                  </a:cubicBezTo>
                  <a:cubicBezTo>
                    <a:pt x="19802" y="13258"/>
                    <a:pt x="19799" y="13266"/>
                    <a:pt x="19797" y="13274"/>
                  </a:cubicBezTo>
                  <a:cubicBezTo>
                    <a:pt x="19793" y="13284"/>
                    <a:pt x="19791" y="13294"/>
                    <a:pt x="19786" y="13303"/>
                  </a:cubicBezTo>
                  <a:lnTo>
                    <a:pt x="19786" y="13304"/>
                  </a:lnTo>
                  <a:cubicBezTo>
                    <a:pt x="19778" y="13324"/>
                    <a:pt x="19772" y="13344"/>
                    <a:pt x="19764" y="13364"/>
                  </a:cubicBezTo>
                  <a:cubicBezTo>
                    <a:pt x="19745" y="13413"/>
                    <a:pt x="19727" y="13461"/>
                    <a:pt x="19711" y="13511"/>
                  </a:cubicBezTo>
                  <a:lnTo>
                    <a:pt x="19711" y="13509"/>
                  </a:lnTo>
                  <a:cubicBezTo>
                    <a:pt x="19710" y="13510"/>
                    <a:pt x="19710" y="13510"/>
                    <a:pt x="19710" y="13510"/>
                  </a:cubicBezTo>
                  <a:cubicBezTo>
                    <a:pt x="19700" y="13543"/>
                    <a:pt x="19689" y="13575"/>
                    <a:pt x="19677" y="13607"/>
                  </a:cubicBezTo>
                  <a:cubicBezTo>
                    <a:pt x="19654" y="13665"/>
                    <a:pt x="19634" y="13723"/>
                    <a:pt x="19614" y="13780"/>
                  </a:cubicBezTo>
                  <a:lnTo>
                    <a:pt x="19614" y="13781"/>
                  </a:lnTo>
                  <a:cubicBezTo>
                    <a:pt x="19607" y="13801"/>
                    <a:pt x="19600" y="13820"/>
                    <a:pt x="19593" y="13840"/>
                  </a:cubicBezTo>
                  <a:cubicBezTo>
                    <a:pt x="19577" y="13880"/>
                    <a:pt x="19562" y="13918"/>
                    <a:pt x="19549" y="13958"/>
                  </a:cubicBezTo>
                  <a:cubicBezTo>
                    <a:pt x="19546" y="13963"/>
                    <a:pt x="19543" y="13968"/>
                    <a:pt x="19541" y="13972"/>
                  </a:cubicBezTo>
                  <a:cubicBezTo>
                    <a:pt x="19539" y="13977"/>
                    <a:pt x="19537" y="13981"/>
                    <a:pt x="19535" y="13987"/>
                  </a:cubicBezTo>
                  <a:cubicBezTo>
                    <a:pt x="19534" y="13990"/>
                    <a:pt x="19533" y="13994"/>
                    <a:pt x="19530" y="13997"/>
                  </a:cubicBezTo>
                  <a:cubicBezTo>
                    <a:pt x="19512" y="14037"/>
                    <a:pt x="19495" y="14077"/>
                    <a:pt x="19479" y="14119"/>
                  </a:cubicBezTo>
                  <a:cubicBezTo>
                    <a:pt x="19475" y="14125"/>
                    <a:pt x="19472" y="14133"/>
                    <a:pt x="19470" y="14141"/>
                  </a:cubicBezTo>
                  <a:cubicBezTo>
                    <a:pt x="19467" y="14148"/>
                    <a:pt x="19464" y="14156"/>
                    <a:pt x="19462" y="14164"/>
                  </a:cubicBezTo>
                  <a:cubicBezTo>
                    <a:pt x="19462" y="14165"/>
                    <a:pt x="19462" y="14165"/>
                    <a:pt x="19461" y="14167"/>
                  </a:cubicBezTo>
                  <a:cubicBezTo>
                    <a:pt x="19459" y="14168"/>
                    <a:pt x="19459" y="14170"/>
                    <a:pt x="19458" y="14171"/>
                  </a:cubicBezTo>
                  <a:cubicBezTo>
                    <a:pt x="19439" y="14212"/>
                    <a:pt x="19417" y="14255"/>
                    <a:pt x="19402" y="14297"/>
                  </a:cubicBezTo>
                  <a:cubicBezTo>
                    <a:pt x="19395" y="14312"/>
                    <a:pt x="19387" y="14326"/>
                    <a:pt x="19381" y="14340"/>
                  </a:cubicBezTo>
                  <a:cubicBezTo>
                    <a:pt x="19378" y="14346"/>
                    <a:pt x="19377" y="14351"/>
                    <a:pt x="19375" y="14356"/>
                  </a:cubicBezTo>
                  <a:cubicBezTo>
                    <a:pt x="19373" y="14361"/>
                    <a:pt x="19371" y="14367"/>
                    <a:pt x="19370" y="14372"/>
                  </a:cubicBezTo>
                  <a:lnTo>
                    <a:pt x="19369" y="14374"/>
                  </a:lnTo>
                  <a:cubicBezTo>
                    <a:pt x="19369" y="14376"/>
                    <a:pt x="19369" y="14378"/>
                    <a:pt x="19368" y="14380"/>
                  </a:cubicBezTo>
                  <a:cubicBezTo>
                    <a:pt x="19365" y="14387"/>
                    <a:pt x="19362" y="14395"/>
                    <a:pt x="19360" y="14403"/>
                  </a:cubicBezTo>
                  <a:cubicBezTo>
                    <a:pt x="18819" y="15454"/>
                    <a:pt x="18069" y="16749"/>
                    <a:pt x="16751" y="16769"/>
                  </a:cubicBezTo>
                  <a:cubicBezTo>
                    <a:pt x="14695" y="16567"/>
                    <a:pt x="14278" y="14532"/>
                    <a:pt x="14836" y="12840"/>
                  </a:cubicBezTo>
                  <a:cubicBezTo>
                    <a:pt x="15187" y="11492"/>
                    <a:pt x="15781" y="10140"/>
                    <a:pt x="16842" y="9203"/>
                  </a:cubicBezTo>
                  <a:cubicBezTo>
                    <a:pt x="17238" y="8864"/>
                    <a:pt x="17765" y="8681"/>
                    <a:pt x="18288" y="8681"/>
                  </a:cubicBezTo>
                  <a:close/>
                  <a:moveTo>
                    <a:pt x="7608" y="15342"/>
                  </a:moveTo>
                  <a:lnTo>
                    <a:pt x="7608" y="15342"/>
                  </a:lnTo>
                  <a:cubicBezTo>
                    <a:pt x="7618" y="15358"/>
                    <a:pt x="7626" y="15374"/>
                    <a:pt x="7635" y="15390"/>
                  </a:cubicBezTo>
                  <a:cubicBezTo>
                    <a:pt x="7673" y="15459"/>
                    <a:pt x="7717" y="15524"/>
                    <a:pt x="7755" y="15591"/>
                  </a:cubicBezTo>
                  <a:cubicBezTo>
                    <a:pt x="7755" y="15592"/>
                    <a:pt x="7755" y="15592"/>
                    <a:pt x="7756" y="15594"/>
                  </a:cubicBezTo>
                  <a:cubicBezTo>
                    <a:pt x="7778" y="15633"/>
                    <a:pt x="7798" y="15671"/>
                    <a:pt x="7821" y="15710"/>
                  </a:cubicBezTo>
                  <a:cubicBezTo>
                    <a:pt x="7842" y="15745"/>
                    <a:pt x="7863" y="15777"/>
                    <a:pt x="7885" y="15809"/>
                  </a:cubicBezTo>
                  <a:cubicBezTo>
                    <a:pt x="7885" y="15810"/>
                    <a:pt x="7886" y="15812"/>
                    <a:pt x="7887" y="15813"/>
                  </a:cubicBezTo>
                  <a:cubicBezTo>
                    <a:pt x="7914" y="15855"/>
                    <a:pt x="7938" y="15899"/>
                    <a:pt x="7964" y="15940"/>
                  </a:cubicBezTo>
                  <a:cubicBezTo>
                    <a:pt x="7995" y="15990"/>
                    <a:pt x="8027" y="16038"/>
                    <a:pt x="8062" y="16085"/>
                  </a:cubicBezTo>
                  <a:cubicBezTo>
                    <a:pt x="8131" y="16177"/>
                    <a:pt x="8207" y="16263"/>
                    <a:pt x="8283" y="16347"/>
                  </a:cubicBezTo>
                  <a:cubicBezTo>
                    <a:pt x="8313" y="16379"/>
                    <a:pt x="8344" y="16411"/>
                    <a:pt x="8377" y="16440"/>
                  </a:cubicBezTo>
                  <a:cubicBezTo>
                    <a:pt x="8433" y="16510"/>
                    <a:pt x="8492" y="16576"/>
                    <a:pt x="8556" y="16638"/>
                  </a:cubicBezTo>
                  <a:cubicBezTo>
                    <a:pt x="8859" y="17024"/>
                    <a:pt x="9230" y="17385"/>
                    <a:pt x="9685" y="17582"/>
                  </a:cubicBezTo>
                  <a:cubicBezTo>
                    <a:pt x="10056" y="17745"/>
                    <a:pt x="10456" y="17823"/>
                    <a:pt x="10856" y="17823"/>
                  </a:cubicBezTo>
                  <a:cubicBezTo>
                    <a:pt x="11283" y="17823"/>
                    <a:pt x="11710" y="17733"/>
                    <a:pt x="12100" y="17562"/>
                  </a:cubicBezTo>
                  <a:cubicBezTo>
                    <a:pt x="12130" y="17551"/>
                    <a:pt x="12158" y="17542"/>
                    <a:pt x="12187" y="17531"/>
                  </a:cubicBezTo>
                  <a:cubicBezTo>
                    <a:pt x="12246" y="17507"/>
                    <a:pt x="12301" y="17479"/>
                    <a:pt x="12357" y="17448"/>
                  </a:cubicBezTo>
                  <a:cubicBezTo>
                    <a:pt x="12404" y="17423"/>
                    <a:pt x="12451" y="17398"/>
                    <a:pt x="12498" y="17373"/>
                  </a:cubicBezTo>
                  <a:cubicBezTo>
                    <a:pt x="12499" y="17373"/>
                    <a:pt x="12500" y="17372"/>
                    <a:pt x="12503" y="17372"/>
                  </a:cubicBezTo>
                  <a:cubicBezTo>
                    <a:pt x="12503" y="17371"/>
                    <a:pt x="12504" y="17371"/>
                    <a:pt x="12504" y="17369"/>
                  </a:cubicBezTo>
                  <a:cubicBezTo>
                    <a:pt x="12506" y="17369"/>
                    <a:pt x="12507" y="17368"/>
                    <a:pt x="12508" y="17367"/>
                  </a:cubicBezTo>
                  <a:cubicBezTo>
                    <a:pt x="12520" y="17361"/>
                    <a:pt x="12530" y="17356"/>
                    <a:pt x="12540" y="17351"/>
                  </a:cubicBezTo>
                  <a:cubicBezTo>
                    <a:pt x="12544" y="17349"/>
                    <a:pt x="12547" y="17347"/>
                    <a:pt x="12551" y="17345"/>
                  </a:cubicBezTo>
                  <a:cubicBezTo>
                    <a:pt x="12602" y="17317"/>
                    <a:pt x="12650" y="17287"/>
                    <a:pt x="12699" y="17254"/>
                  </a:cubicBezTo>
                  <a:cubicBezTo>
                    <a:pt x="12750" y="17220"/>
                    <a:pt x="12796" y="17181"/>
                    <a:pt x="12846" y="17144"/>
                  </a:cubicBezTo>
                  <a:cubicBezTo>
                    <a:pt x="12889" y="17114"/>
                    <a:pt x="12932" y="17084"/>
                    <a:pt x="12977" y="17054"/>
                  </a:cubicBezTo>
                  <a:cubicBezTo>
                    <a:pt x="13025" y="17021"/>
                    <a:pt x="13073" y="16986"/>
                    <a:pt x="13121" y="16952"/>
                  </a:cubicBezTo>
                  <a:cubicBezTo>
                    <a:pt x="13146" y="16934"/>
                    <a:pt x="13171" y="16915"/>
                    <a:pt x="13198" y="16897"/>
                  </a:cubicBezTo>
                  <a:cubicBezTo>
                    <a:pt x="13200" y="16895"/>
                    <a:pt x="13202" y="16893"/>
                    <a:pt x="13203" y="16891"/>
                  </a:cubicBezTo>
                  <a:lnTo>
                    <a:pt x="13205" y="16891"/>
                  </a:lnTo>
                  <a:lnTo>
                    <a:pt x="13207" y="16889"/>
                  </a:lnTo>
                  <a:lnTo>
                    <a:pt x="13208" y="16889"/>
                  </a:lnTo>
                  <a:cubicBezTo>
                    <a:pt x="13226" y="16874"/>
                    <a:pt x="13245" y="16858"/>
                    <a:pt x="13263" y="16845"/>
                  </a:cubicBezTo>
                  <a:cubicBezTo>
                    <a:pt x="13265" y="16843"/>
                    <a:pt x="13265" y="16842"/>
                    <a:pt x="13266" y="16842"/>
                  </a:cubicBezTo>
                  <a:cubicBezTo>
                    <a:pt x="13269" y="16841"/>
                    <a:pt x="13271" y="16839"/>
                    <a:pt x="13273" y="16837"/>
                  </a:cubicBezTo>
                  <a:cubicBezTo>
                    <a:pt x="13302" y="16814"/>
                    <a:pt x="13329" y="16790"/>
                    <a:pt x="13357" y="16767"/>
                  </a:cubicBezTo>
                  <a:cubicBezTo>
                    <a:pt x="13460" y="16679"/>
                    <a:pt x="13560" y="16585"/>
                    <a:pt x="13654" y="16488"/>
                  </a:cubicBezTo>
                  <a:cubicBezTo>
                    <a:pt x="13661" y="16480"/>
                    <a:pt x="13668" y="16472"/>
                    <a:pt x="13676" y="16465"/>
                  </a:cubicBezTo>
                  <a:lnTo>
                    <a:pt x="13676" y="16465"/>
                  </a:lnTo>
                  <a:cubicBezTo>
                    <a:pt x="13581" y="16607"/>
                    <a:pt x="13486" y="16749"/>
                    <a:pt x="13351" y="16856"/>
                  </a:cubicBezTo>
                  <a:cubicBezTo>
                    <a:pt x="12740" y="17538"/>
                    <a:pt x="11877" y="18008"/>
                    <a:pt x="10950" y="18008"/>
                  </a:cubicBezTo>
                  <a:cubicBezTo>
                    <a:pt x="10922" y="18008"/>
                    <a:pt x="10893" y="18007"/>
                    <a:pt x="10865" y="18006"/>
                  </a:cubicBezTo>
                  <a:cubicBezTo>
                    <a:pt x="10831" y="18008"/>
                    <a:pt x="10795" y="18008"/>
                    <a:pt x="10761" y="18008"/>
                  </a:cubicBezTo>
                  <a:cubicBezTo>
                    <a:pt x="9291" y="18008"/>
                    <a:pt x="8123" y="16767"/>
                    <a:pt x="7640" y="15460"/>
                  </a:cubicBezTo>
                  <a:cubicBezTo>
                    <a:pt x="7628" y="15421"/>
                    <a:pt x="7618" y="15381"/>
                    <a:pt x="7608" y="15342"/>
                  </a:cubicBezTo>
                  <a:close/>
                  <a:moveTo>
                    <a:pt x="11556" y="0"/>
                  </a:moveTo>
                  <a:cubicBezTo>
                    <a:pt x="10880" y="0"/>
                    <a:pt x="10206" y="76"/>
                    <a:pt x="9547" y="215"/>
                  </a:cubicBezTo>
                  <a:cubicBezTo>
                    <a:pt x="9546" y="218"/>
                    <a:pt x="9543" y="221"/>
                    <a:pt x="9541" y="224"/>
                  </a:cubicBezTo>
                  <a:cubicBezTo>
                    <a:pt x="9519" y="228"/>
                    <a:pt x="9497" y="231"/>
                    <a:pt x="9477" y="236"/>
                  </a:cubicBezTo>
                  <a:cubicBezTo>
                    <a:pt x="9461" y="238"/>
                    <a:pt x="9445" y="241"/>
                    <a:pt x="9430" y="246"/>
                  </a:cubicBezTo>
                  <a:cubicBezTo>
                    <a:pt x="9429" y="245"/>
                    <a:pt x="9427" y="244"/>
                    <a:pt x="9424" y="242"/>
                  </a:cubicBezTo>
                  <a:cubicBezTo>
                    <a:pt x="9044" y="327"/>
                    <a:pt x="8668" y="433"/>
                    <a:pt x="8299" y="558"/>
                  </a:cubicBezTo>
                  <a:cubicBezTo>
                    <a:pt x="7231" y="933"/>
                    <a:pt x="6235" y="1483"/>
                    <a:pt x="5328" y="2157"/>
                  </a:cubicBezTo>
                  <a:cubicBezTo>
                    <a:pt x="5315" y="2181"/>
                    <a:pt x="5292" y="2200"/>
                    <a:pt x="5265" y="2205"/>
                  </a:cubicBezTo>
                  <a:cubicBezTo>
                    <a:pt x="4129" y="3059"/>
                    <a:pt x="3134" y="4112"/>
                    <a:pt x="2316" y="5266"/>
                  </a:cubicBezTo>
                  <a:cubicBezTo>
                    <a:pt x="1405" y="6574"/>
                    <a:pt x="870" y="8092"/>
                    <a:pt x="565" y="9648"/>
                  </a:cubicBezTo>
                  <a:cubicBezTo>
                    <a:pt x="140" y="11697"/>
                    <a:pt x="1" y="13858"/>
                    <a:pt x="695" y="15861"/>
                  </a:cubicBezTo>
                  <a:cubicBezTo>
                    <a:pt x="999" y="16821"/>
                    <a:pt x="1509" y="17690"/>
                    <a:pt x="2059" y="18522"/>
                  </a:cubicBezTo>
                  <a:cubicBezTo>
                    <a:pt x="3316" y="20617"/>
                    <a:pt x="5215" y="22315"/>
                    <a:pt x="7436" y="23325"/>
                  </a:cubicBezTo>
                  <a:cubicBezTo>
                    <a:pt x="8416" y="23768"/>
                    <a:pt x="9448" y="24137"/>
                    <a:pt x="10523" y="24252"/>
                  </a:cubicBezTo>
                  <a:cubicBezTo>
                    <a:pt x="10748" y="24269"/>
                    <a:pt x="10975" y="24301"/>
                    <a:pt x="11202" y="24317"/>
                  </a:cubicBezTo>
                  <a:cubicBezTo>
                    <a:pt x="11237" y="24319"/>
                    <a:pt x="11271" y="24322"/>
                    <a:pt x="11306" y="24323"/>
                  </a:cubicBezTo>
                  <a:cubicBezTo>
                    <a:pt x="11341" y="24323"/>
                    <a:pt x="11375" y="24325"/>
                    <a:pt x="11409" y="24325"/>
                  </a:cubicBezTo>
                  <a:cubicBezTo>
                    <a:pt x="11431" y="24325"/>
                    <a:pt x="11452" y="24326"/>
                    <a:pt x="11472" y="24326"/>
                  </a:cubicBezTo>
                  <a:cubicBezTo>
                    <a:pt x="11556" y="24325"/>
                    <a:pt x="11639" y="24321"/>
                    <a:pt x="11723" y="24310"/>
                  </a:cubicBezTo>
                  <a:cubicBezTo>
                    <a:pt x="11726" y="24310"/>
                    <a:pt x="11729" y="24310"/>
                    <a:pt x="11732" y="24310"/>
                  </a:cubicBezTo>
                  <a:cubicBezTo>
                    <a:pt x="11747" y="24310"/>
                    <a:pt x="11761" y="24314"/>
                    <a:pt x="11774" y="24321"/>
                  </a:cubicBezTo>
                  <a:cubicBezTo>
                    <a:pt x="12543" y="24289"/>
                    <a:pt x="13266" y="24127"/>
                    <a:pt x="14057" y="24045"/>
                  </a:cubicBezTo>
                  <a:cubicBezTo>
                    <a:pt x="15184" y="23774"/>
                    <a:pt x="16300" y="23416"/>
                    <a:pt x="17298" y="22820"/>
                  </a:cubicBezTo>
                  <a:cubicBezTo>
                    <a:pt x="18019" y="22430"/>
                    <a:pt x="18612" y="21856"/>
                    <a:pt x="19223" y="21321"/>
                  </a:cubicBezTo>
                  <a:cubicBezTo>
                    <a:pt x="19701" y="20917"/>
                    <a:pt x="20119" y="20458"/>
                    <a:pt x="20500" y="19966"/>
                  </a:cubicBezTo>
                  <a:lnTo>
                    <a:pt x="20508" y="19958"/>
                  </a:lnTo>
                  <a:cubicBezTo>
                    <a:pt x="20510" y="19955"/>
                    <a:pt x="20515" y="19951"/>
                    <a:pt x="20517" y="19948"/>
                  </a:cubicBezTo>
                  <a:cubicBezTo>
                    <a:pt x="20526" y="19939"/>
                    <a:pt x="20537" y="19929"/>
                    <a:pt x="20545" y="19919"/>
                  </a:cubicBezTo>
                  <a:cubicBezTo>
                    <a:pt x="20561" y="19901"/>
                    <a:pt x="20582" y="19879"/>
                    <a:pt x="20595" y="19857"/>
                  </a:cubicBezTo>
                  <a:cubicBezTo>
                    <a:pt x="20599" y="19850"/>
                    <a:pt x="20604" y="19843"/>
                    <a:pt x="20605" y="19836"/>
                  </a:cubicBezTo>
                  <a:cubicBezTo>
                    <a:pt x="20607" y="19831"/>
                    <a:pt x="20609" y="19828"/>
                    <a:pt x="20610" y="19823"/>
                  </a:cubicBezTo>
                  <a:cubicBezTo>
                    <a:pt x="21044" y="19246"/>
                    <a:pt x="21430" y="18630"/>
                    <a:pt x="21800" y="18011"/>
                  </a:cubicBezTo>
                  <a:cubicBezTo>
                    <a:pt x="22436" y="16926"/>
                    <a:pt x="22992" y="15762"/>
                    <a:pt x="23095" y="14494"/>
                  </a:cubicBezTo>
                  <a:cubicBezTo>
                    <a:pt x="23985" y="10737"/>
                    <a:pt x="23093" y="7039"/>
                    <a:pt x="20531" y="4141"/>
                  </a:cubicBezTo>
                  <a:cubicBezTo>
                    <a:pt x="19846" y="3362"/>
                    <a:pt x="19083" y="2644"/>
                    <a:pt x="18227" y="2065"/>
                  </a:cubicBezTo>
                  <a:cubicBezTo>
                    <a:pt x="18194" y="2042"/>
                    <a:pt x="18160" y="2021"/>
                    <a:pt x="18126" y="1998"/>
                  </a:cubicBezTo>
                  <a:cubicBezTo>
                    <a:pt x="18104" y="1983"/>
                    <a:pt x="18083" y="1969"/>
                    <a:pt x="18062" y="1955"/>
                  </a:cubicBezTo>
                  <a:lnTo>
                    <a:pt x="18061" y="1955"/>
                  </a:lnTo>
                  <a:cubicBezTo>
                    <a:pt x="18026" y="1931"/>
                    <a:pt x="17990" y="1909"/>
                    <a:pt x="17955" y="1884"/>
                  </a:cubicBezTo>
                  <a:cubicBezTo>
                    <a:pt x="17833" y="1803"/>
                    <a:pt x="17713" y="1724"/>
                    <a:pt x="17586" y="1651"/>
                  </a:cubicBezTo>
                  <a:cubicBezTo>
                    <a:pt x="17584" y="1650"/>
                    <a:pt x="17583" y="1650"/>
                    <a:pt x="17582" y="1649"/>
                  </a:cubicBezTo>
                  <a:lnTo>
                    <a:pt x="17581" y="1649"/>
                  </a:lnTo>
                  <a:lnTo>
                    <a:pt x="17581" y="1648"/>
                  </a:lnTo>
                  <a:cubicBezTo>
                    <a:pt x="17570" y="1642"/>
                    <a:pt x="17560" y="1636"/>
                    <a:pt x="17550" y="1631"/>
                  </a:cubicBezTo>
                  <a:cubicBezTo>
                    <a:pt x="17512" y="1610"/>
                    <a:pt x="17473" y="1589"/>
                    <a:pt x="17434" y="1569"/>
                  </a:cubicBezTo>
                  <a:cubicBezTo>
                    <a:pt x="17434" y="1568"/>
                    <a:pt x="17433" y="1568"/>
                    <a:pt x="17433" y="1568"/>
                  </a:cubicBezTo>
                  <a:cubicBezTo>
                    <a:pt x="17431" y="1567"/>
                    <a:pt x="17430" y="1565"/>
                    <a:pt x="17429" y="1565"/>
                  </a:cubicBezTo>
                  <a:cubicBezTo>
                    <a:pt x="17427" y="1564"/>
                    <a:pt x="17426" y="1564"/>
                    <a:pt x="17426" y="1564"/>
                  </a:cubicBezTo>
                  <a:cubicBezTo>
                    <a:pt x="17426" y="1564"/>
                    <a:pt x="17425" y="1564"/>
                    <a:pt x="17424" y="1563"/>
                  </a:cubicBezTo>
                  <a:cubicBezTo>
                    <a:pt x="17397" y="1548"/>
                    <a:pt x="17370" y="1533"/>
                    <a:pt x="17342" y="1521"/>
                  </a:cubicBezTo>
                  <a:cubicBezTo>
                    <a:pt x="17281" y="1484"/>
                    <a:pt x="17218" y="1449"/>
                    <a:pt x="17155" y="1416"/>
                  </a:cubicBezTo>
                  <a:cubicBezTo>
                    <a:pt x="17106" y="1383"/>
                    <a:pt x="17057" y="1353"/>
                    <a:pt x="17006" y="1324"/>
                  </a:cubicBezTo>
                  <a:cubicBezTo>
                    <a:pt x="16960" y="1299"/>
                    <a:pt x="16916" y="1275"/>
                    <a:pt x="16872" y="1251"/>
                  </a:cubicBezTo>
                  <a:lnTo>
                    <a:pt x="16871" y="1251"/>
                  </a:lnTo>
                  <a:cubicBezTo>
                    <a:pt x="16871" y="1251"/>
                    <a:pt x="16869" y="1251"/>
                    <a:pt x="16869" y="1250"/>
                  </a:cubicBezTo>
                  <a:cubicBezTo>
                    <a:pt x="16823" y="1225"/>
                    <a:pt x="16778" y="1201"/>
                    <a:pt x="16732" y="1176"/>
                  </a:cubicBezTo>
                  <a:cubicBezTo>
                    <a:pt x="16695" y="1154"/>
                    <a:pt x="16656" y="1133"/>
                    <a:pt x="16618" y="1113"/>
                  </a:cubicBezTo>
                  <a:cubicBezTo>
                    <a:pt x="16609" y="1109"/>
                    <a:pt x="16601" y="1105"/>
                    <a:pt x="16593" y="1101"/>
                  </a:cubicBezTo>
                  <a:cubicBezTo>
                    <a:pt x="16494" y="1050"/>
                    <a:pt x="16395" y="1003"/>
                    <a:pt x="16293" y="957"/>
                  </a:cubicBezTo>
                  <a:lnTo>
                    <a:pt x="16292" y="956"/>
                  </a:lnTo>
                  <a:cubicBezTo>
                    <a:pt x="16290" y="955"/>
                    <a:pt x="16285" y="954"/>
                    <a:pt x="16282" y="951"/>
                  </a:cubicBezTo>
                  <a:cubicBezTo>
                    <a:pt x="16202" y="915"/>
                    <a:pt x="16122" y="879"/>
                    <a:pt x="16040" y="847"/>
                  </a:cubicBezTo>
                  <a:cubicBezTo>
                    <a:pt x="16006" y="834"/>
                    <a:pt x="15974" y="820"/>
                    <a:pt x="15941" y="804"/>
                  </a:cubicBezTo>
                  <a:cubicBezTo>
                    <a:pt x="15908" y="790"/>
                    <a:pt x="15876" y="773"/>
                    <a:pt x="15843" y="758"/>
                  </a:cubicBezTo>
                  <a:cubicBezTo>
                    <a:pt x="15776" y="730"/>
                    <a:pt x="15708" y="704"/>
                    <a:pt x="15640" y="679"/>
                  </a:cubicBezTo>
                  <a:cubicBezTo>
                    <a:pt x="15628" y="675"/>
                    <a:pt x="15615" y="669"/>
                    <a:pt x="15602" y="663"/>
                  </a:cubicBezTo>
                  <a:lnTo>
                    <a:pt x="15601" y="663"/>
                  </a:lnTo>
                  <a:cubicBezTo>
                    <a:pt x="15600" y="663"/>
                    <a:pt x="15600" y="663"/>
                    <a:pt x="15600" y="662"/>
                  </a:cubicBezTo>
                  <a:cubicBezTo>
                    <a:pt x="15592" y="659"/>
                    <a:pt x="15584" y="656"/>
                    <a:pt x="15576" y="655"/>
                  </a:cubicBezTo>
                  <a:cubicBezTo>
                    <a:pt x="15567" y="653"/>
                    <a:pt x="15558" y="650"/>
                    <a:pt x="15549" y="647"/>
                  </a:cubicBezTo>
                  <a:lnTo>
                    <a:pt x="15549" y="647"/>
                  </a:lnTo>
                  <a:cubicBezTo>
                    <a:pt x="15574" y="653"/>
                    <a:pt x="15598" y="659"/>
                    <a:pt x="15622" y="666"/>
                  </a:cubicBezTo>
                  <a:cubicBezTo>
                    <a:pt x="15375" y="567"/>
                    <a:pt x="15127" y="477"/>
                    <a:pt x="14880" y="395"/>
                  </a:cubicBezTo>
                  <a:cubicBezTo>
                    <a:pt x="14772" y="375"/>
                    <a:pt x="14663" y="356"/>
                    <a:pt x="14555" y="336"/>
                  </a:cubicBezTo>
                  <a:cubicBezTo>
                    <a:pt x="13620" y="175"/>
                    <a:pt x="12685" y="50"/>
                    <a:pt x="11739" y="2"/>
                  </a:cubicBezTo>
                  <a:cubicBezTo>
                    <a:pt x="11678" y="1"/>
                    <a:pt x="11617" y="0"/>
                    <a:pt x="1155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690" name="Google Shape;1690;p40"/>
            <p:cNvSpPr/>
            <p:nvPr/>
          </p:nvSpPr>
          <p:spPr>
            <a:xfrm>
              <a:off x="2511871" y="4966082"/>
              <a:ext cx="44759" cy="32988"/>
            </a:xfrm>
            <a:custGeom>
              <a:avLst/>
              <a:gdLst/>
              <a:ahLst/>
              <a:cxnLst/>
              <a:rect l="l" t="t" r="r" b="b"/>
              <a:pathLst>
                <a:path w="1047" h="772" extrusionOk="0">
                  <a:moveTo>
                    <a:pt x="527" y="0"/>
                  </a:moveTo>
                  <a:cubicBezTo>
                    <a:pt x="111" y="0"/>
                    <a:pt x="1" y="607"/>
                    <a:pt x="435" y="753"/>
                  </a:cubicBezTo>
                  <a:cubicBezTo>
                    <a:pt x="480" y="765"/>
                    <a:pt x="523" y="771"/>
                    <a:pt x="563" y="771"/>
                  </a:cubicBezTo>
                  <a:cubicBezTo>
                    <a:pt x="977" y="771"/>
                    <a:pt x="1047" y="131"/>
                    <a:pt x="605" y="7"/>
                  </a:cubicBezTo>
                  <a:cubicBezTo>
                    <a:pt x="578" y="2"/>
                    <a:pt x="552" y="0"/>
                    <a:pt x="52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1" name="Google Shape;1691;p40"/>
            <p:cNvSpPr/>
            <p:nvPr/>
          </p:nvSpPr>
          <p:spPr>
            <a:xfrm>
              <a:off x="2522772" y="4749056"/>
              <a:ext cx="134021" cy="99988"/>
            </a:xfrm>
            <a:custGeom>
              <a:avLst/>
              <a:gdLst/>
              <a:ahLst/>
              <a:cxnLst/>
              <a:rect l="l" t="t" r="r" b="b"/>
              <a:pathLst>
                <a:path w="3135" h="2340" extrusionOk="0">
                  <a:moveTo>
                    <a:pt x="428" y="0"/>
                  </a:moveTo>
                  <a:cubicBezTo>
                    <a:pt x="393" y="0"/>
                    <a:pt x="358" y="19"/>
                    <a:pt x="344" y="63"/>
                  </a:cubicBezTo>
                  <a:cubicBezTo>
                    <a:pt x="0" y="970"/>
                    <a:pt x="491" y="2121"/>
                    <a:pt x="1483" y="2319"/>
                  </a:cubicBezTo>
                  <a:cubicBezTo>
                    <a:pt x="1564" y="2333"/>
                    <a:pt x="1644" y="2340"/>
                    <a:pt x="1722" y="2340"/>
                  </a:cubicBezTo>
                  <a:cubicBezTo>
                    <a:pt x="2381" y="2340"/>
                    <a:pt x="2915" y="1851"/>
                    <a:pt x="3114" y="1217"/>
                  </a:cubicBezTo>
                  <a:cubicBezTo>
                    <a:pt x="3135" y="1128"/>
                    <a:pt x="3090" y="1083"/>
                    <a:pt x="3038" y="1083"/>
                  </a:cubicBezTo>
                  <a:cubicBezTo>
                    <a:pt x="2988" y="1083"/>
                    <a:pt x="2930" y="1124"/>
                    <a:pt x="2914" y="1206"/>
                  </a:cubicBezTo>
                  <a:cubicBezTo>
                    <a:pt x="2869" y="1329"/>
                    <a:pt x="2816" y="1436"/>
                    <a:pt x="2758" y="1532"/>
                  </a:cubicBezTo>
                  <a:cubicBezTo>
                    <a:pt x="2758" y="1532"/>
                    <a:pt x="2758" y="1531"/>
                    <a:pt x="2757" y="1531"/>
                  </a:cubicBezTo>
                  <a:cubicBezTo>
                    <a:pt x="2741" y="1522"/>
                    <a:pt x="2725" y="1519"/>
                    <a:pt x="2710" y="1519"/>
                  </a:cubicBezTo>
                  <a:cubicBezTo>
                    <a:pt x="2618" y="1519"/>
                    <a:pt x="2540" y="1651"/>
                    <a:pt x="2465" y="1696"/>
                  </a:cubicBezTo>
                  <a:cubicBezTo>
                    <a:pt x="2411" y="1697"/>
                    <a:pt x="2366" y="1738"/>
                    <a:pt x="2321" y="1767"/>
                  </a:cubicBezTo>
                  <a:cubicBezTo>
                    <a:pt x="2305" y="1763"/>
                    <a:pt x="2289" y="1761"/>
                    <a:pt x="2273" y="1761"/>
                  </a:cubicBezTo>
                  <a:cubicBezTo>
                    <a:pt x="2166" y="1761"/>
                    <a:pt x="2061" y="1840"/>
                    <a:pt x="1992" y="1915"/>
                  </a:cubicBezTo>
                  <a:cubicBezTo>
                    <a:pt x="1985" y="1916"/>
                    <a:pt x="1978" y="1916"/>
                    <a:pt x="1971" y="1916"/>
                  </a:cubicBezTo>
                  <a:cubicBezTo>
                    <a:pt x="1901" y="1916"/>
                    <a:pt x="1834" y="1879"/>
                    <a:pt x="1764" y="1867"/>
                  </a:cubicBezTo>
                  <a:cubicBezTo>
                    <a:pt x="1732" y="1863"/>
                    <a:pt x="1699" y="1862"/>
                    <a:pt x="1667" y="1862"/>
                  </a:cubicBezTo>
                  <a:cubicBezTo>
                    <a:pt x="1620" y="1862"/>
                    <a:pt x="1573" y="1864"/>
                    <a:pt x="1525" y="1864"/>
                  </a:cubicBezTo>
                  <a:cubicBezTo>
                    <a:pt x="1494" y="1864"/>
                    <a:pt x="1462" y="1863"/>
                    <a:pt x="1431" y="1859"/>
                  </a:cubicBezTo>
                  <a:cubicBezTo>
                    <a:pt x="1341" y="1767"/>
                    <a:pt x="1219" y="1642"/>
                    <a:pt x="1084" y="1642"/>
                  </a:cubicBezTo>
                  <a:cubicBezTo>
                    <a:pt x="1055" y="1642"/>
                    <a:pt x="1024" y="1648"/>
                    <a:pt x="994" y="1661"/>
                  </a:cubicBezTo>
                  <a:cubicBezTo>
                    <a:pt x="886" y="1494"/>
                    <a:pt x="804" y="1215"/>
                    <a:pt x="626" y="1127"/>
                  </a:cubicBezTo>
                  <a:cubicBezTo>
                    <a:pt x="624" y="1125"/>
                    <a:pt x="624" y="1123"/>
                    <a:pt x="623" y="1121"/>
                  </a:cubicBezTo>
                  <a:cubicBezTo>
                    <a:pt x="611" y="1100"/>
                    <a:pt x="599" y="1078"/>
                    <a:pt x="588" y="1058"/>
                  </a:cubicBezTo>
                  <a:cubicBezTo>
                    <a:pt x="598" y="1012"/>
                    <a:pt x="570" y="970"/>
                    <a:pt x="530" y="947"/>
                  </a:cubicBezTo>
                  <a:cubicBezTo>
                    <a:pt x="507" y="901"/>
                    <a:pt x="489" y="838"/>
                    <a:pt x="435" y="824"/>
                  </a:cubicBezTo>
                  <a:cubicBezTo>
                    <a:pt x="433" y="824"/>
                    <a:pt x="432" y="824"/>
                    <a:pt x="431" y="824"/>
                  </a:cubicBezTo>
                  <a:cubicBezTo>
                    <a:pt x="430" y="824"/>
                    <a:pt x="428" y="824"/>
                    <a:pt x="427" y="823"/>
                  </a:cubicBezTo>
                  <a:cubicBezTo>
                    <a:pt x="415" y="665"/>
                    <a:pt x="424" y="497"/>
                    <a:pt x="463" y="321"/>
                  </a:cubicBezTo>
                  <a:cubicBezTo>
                    <a:pt x="479" y="257"/>
                    <a:pt x="497" y="191"/>
                    <a:pt x="522" y="121"/>
                  </a:cubicBezTo>
                  <a:cubicBezTo>
                    <a:pt x="546" y="50"/>
                    <a:pt x="486" y="0"/>
                    <a:pt x="42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2" name="Google Shape;1692;p40"/>
            <p:cNvSpPr/>
            <p:nvPr/>
          </p:nvSpPr>
          <p:spPr>
            <a:xfrm>
              <a:off x="2445352" y="4295734"/>
              <a:ext cx="166768" cy="61446"/>
            </a:xfrm>
            <a:custGeom>
              <a:avLst/>
              <a:gdLst/>
              <a:ahLst/>
              <a:cxnLst/>
              <a:rect l="l" t="t" r="r" b="b"/>
              <a:pathLst>
                <a:path w="3901" h="1438" extrusionOk="0">
                  <a:moveTo>
                    <a:pt x="973" y="0"/>
                  </a:moveTo>
                  <a:cubicBezTo>
                    <a:pt x="918" y="0"/>
                    <a:pt x="866" y="9"/>
                    <a:pt x="833" y="53"/>
                  </a:cubicBezTo>
                  <a:cubicBezTo>
                    <a:pt x="807" y="65"/>
                    <a:pt x="795" y="87"/>
                    <a:pt x="788" y="111"/>
                  </a:cubicBezTo>
                  <a:cubicBezTo>
                    <a:pt x="663" y="97"/>
                    <a:pt x="538" y="84"/>
                    <a:pt x="413" y="75"/>
                  </a:cubicBezTo>
                  <a:cubicBezTo>
                    <a:pt x="386" y="85"/>
                    <a:pt x="361" y="96"/>
                    <a:pt x="335" y="105"/>
                  </a:cubicBezTo>
                  <a:cubicBezTo>
                    <a:pt x="318" y="111"/>
                    <a:pt x="302" y="116"/>
                    <a:pt x="283" y="122"/>
                  </a:cubicBezTo>
                  <a:cubicBezTo>
                    <a:pt x="279" y="124"/>
                    <a:pt x="273" y="127"/>
                    <a:pt x="267" y="129"/>
                  </a:cubicBezTo>
                  <a:cubicBezTo>
                    <a:pt x="221" y="146"/>
                    <a:pt x="172" y="164"/>
                    <a:pt x="126" y="180"/>
                  </a:cubicBezTo>
                  <a:cubicBezTo>
                    <a:pt x="113" y="184"/>
                    <a:pt x="103" y="187"/>
                    <a:pt x="91" y="191"/>
                  </a:cubicBezTo>
                  <a:cubicBezTo>
                    <a:pt x="60" y="204"/>
                    <a:pt x="31" y="218"/>
                    <a:pt x="1" y="232"/>
                  </a:cubicBezTo>
                  <a:cubicBezTo>
                    <a:pt x="1381" y="289"/>
                    <a:pt x="2757" y="638"/>
                    <a:pt x="3900" y="1437"/>
                  </a:cubicBezTo>
                  <a:cubicBezTo>
                    <a:pt x="3891" y="1423"/>
                    <a:pt x="3883" y="1409"/>
                    <a:pt x="3874" y="1394"/>
                  </a:cubicBezTo>
                  <a:cubicBezTo>
                    <a:pt x="3819" y="1295"/>
                    <a:pt x="3765" y="1196"/>
                    <a:pt x="3713" y="1095"/>
                  </a:cubicBezTo>
                  <a:cubicBezTo>
                    <a:pt x="3657" y="1062"/>
                    <a:pt x="3601" y="1030"/>
                    <a:pt x="3545" y="998"/>
                  </a:cubicBezTo>
                  <a:cubicBezTo>
                    <a:pt x="3538" y="983"/>
                    <a:pt x="3526" y="971"/>
                    <a:pt x="3509" y="960"/>
                  </a:cubicBezTo>
                  <a:cubicBezTo>
                    <a:pt x="3491" y="853"/>
                    <a:pt x="3304" y="788"/>
                    <a:pt x="3237" y="690"/>
                  </a:cubicBezTo>
                  <a:cubicBezTo>
                    <a:pt x="2880" y="311"/>
                    <a:pt x="2359" y="136"/>
                    <a:pt x="1852" y="65"/>
                  </a:cubicBezTo>
                  <a:cubicBezTo>
                    <a:pt x="1612" y="29"/>
                    <a:pt x="1371" y="26"/>
                    <a:pt x="1131" y="3"/>
                  </a:cubicBezTo>
                  <a:cubicBezTo>
                    <a:pt x="1119" y="5"/>
                    <a:pt x="1107" y="5"/>
                    <a:pt x="1095" y="5"/>
                  </a:cubicBezTo>
                  <a:cubicBezTo>
                    <a:pt x="1056" y="5"/>
                    <a:pt x="1014" y="0"/>
                    <a:pt x="97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3" name="Google Shape;1693;p40"/>
            <p:cNvSpPr/>
            <p:nvPr/>
          </p:nvSpPr>
          <p:spPr>
            <a:xfrm>
              <a:off x="2900041" y="4430846"/>
              <a:ext cx="129062" cy="72641"/>
            </a:xfrm>
            <a:custGeom>
              <a:avLst/>
              <a:gdLst/>
              <a:ahLst/>
              <a:cxnLst/>
              <a:rect l="l" t="t" r="r" b="b"/>
              <a:pathLst>
                <a:path w="3019" h="1700" extrusionOk="0">
                  <a:moveTo>
                    <a:pt x="475" y="0"/>
                  </a:moveTo>
                  <a:cubicBezTo>
                    <a:pt x="433" y="0"/>
                    <a:pt x="394" y="10"/>
                    <a:pt x="363" y="39"/>
                  </a:cubicBezTo>
                  <a:cubicBezTo>
                    <a:pt x="361" y="43"/>
                    <a:pt x="361" y="44"/>
                    <a:pt x="359" y="47"/>
                  </a:cubicBezTo>
                  <a:cubicBezTo>
                    <a:pt x="335" y="36"/>
                    <a:pt x="313" y="23"/>
                    <a:pt x="289" y="12"/>
                  </a:cubicBezTo>
                  <a:cubicBezTo>
                    <a:pt x="285" y="12"/>
                    <a:pt x="281" y="13"/>
                    <a:pt x="276" y="13"/>
                  </a:cubicBezTo>
                  <a:cubicBezTo>
                    <a:pt x="270" y="14"/>
                    <a:pt x="266" y="14"/>
                    <a:pt x="260" y="14"/>
                  </a:cubicBezTo>
                  <a:cubicBezTo>
                    <a:pt x="249" y="25"/>
                    <a:pt x="234" y="30"/>
                    <a:pt x="218" y="33"/>
                  </a:cubicBezTo>
                  <a:cubicBezTo>
                    <a:pt x="198" y="35"/>
                    <a:pt x="179" y="41"/>
                    <a:pt x="159" y="44"/>
                  </a:cubicBezTo>
                  <a:cubicBezTo>
                    <a:pt x="133" y="50"/>
                    <a:pt x="107" y="54"/>
                    <a:pt x="80" y="59"/>
                  </a:cubicBezTo>
                  <a:cubicBezTo>
                    <a:pt x="54" y="65"/>
                    <a:pt x="27" y="69"/>
                    <a:pt x="0" y="73"/>
                  </a:cubicBezTo>
                  <a:cubicBezTo>
                    <a:pt x="1023" y="589"/>
                    <a:pt x="2066" y="1066"/>
                    <a:pt x="3018" y="1700"/>
                  </a:cubicBezTo>
                  <a:cubicBezTo>
                    <a:pt x="3007" y="1676"/>
                    <a:pt x="2994" y="1653"/>
                    <a:pt x="2983" y="1629"/>
                  </a:cubicBezTo>
                  <a:cubicBezTo>
                    <a:pt x="2952" y="1567"/>
                    <a:pt x="2923" y="1504"/>
                    <a:pt x="2898" y="1440"/>
                  </a:cubicBezTo>
                  <a:cubicBezTo>
                    <a:pt x="2890" y="1422"/>
                    <a:pt x="2882" y="1402"/>
                    <a:pt x="2875" y="1382"/>
                  </a:cubicBezTo>
                  <a:cubicBezTo>
                    <a:pt x="2814" y="1342"/>
                    <a:pt x="2754" y="1304"/>
                    <a:pt x="2692" y="1266"/>
                  </a:cubicBezTo>
                  <a:cubicBezTo>
                    <a:pt x="2715" y="1177"/>
                    <a:pt x="2603" y="1131"/>
                    <a:pt x="2550" y="1075"/>
                  </a:cubicBezTo>
                  <a:cubicBezTo>
                    <a:pt x="2573" y="1037"/>
                    <a:pt x="2564" y="987"/>
                    <a:pt x="2530" y="957"/>
                  </a:cubicBezTo>
                  <a:cubicBezTo>
                    <a:pt x="2422" y="867"/>
                    <a:pt x="2315" y="776"/>
                    <a:pt x="2206" y="688"/>
                  </a:cubicBezTo>
                  <a:cubicBezTo>
                    <a:pt x="2067" y="576"/>
                    <a:pt x="1917" y="474"/>
                    <a:pt x="1761" y="385"/>
                  </a:cubicBezTo>
                  <a:cubicBezTo>
                    <a:pt x="1745" y="376"/>
                    <a:pt x="1727" y="371"/>
                    <a:pt x="1709" y="371"/>
                  </a:cubicBezTo>
                  <a:cubicBezTo>
                    <a:pt x="1680" y="371"/>
                    <a:pt x="1652" y="384"/>
                    <a:pt x="1634" y="410"/>
                  </a:cubicBezTo>
                  <a:cubicBezTo>
                    <a:pt x="1307" y="278"/>
                    <a:pt x="979" y="145"/>
                    <a:pt x="645" y="33"/>
                  </a:cubicBezTo>
                  <a:cubicBezTo>
                    <a:pt x="594" y="19"/>
                    <a:pt x="532" y="0"/>
                    <a:pt x="47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4" name="Google Shape;1694;p40"/>
            <p:cNvSpPr/>
            <p:nvPr/>
          </p:nvSpPr>
          <p:spPr>
            <a:xfrm>
              <a:off x="2785043" y="4537885"/>
              <a:ext cx="164160" cy="152162"/>
            </a:xfrm>
            <a:custGeom>
              <a:avLst/>
              <a:gdLst/>
              <a:ahLst/>
              <a:cxnLst/>
              <a:rect l="l" t="t" r="r" b="b"/>
              <a:pathLst>
                <a:path w="3840" h="3561" extrusionOk="0">
                  <a:moveTo>
                    <a:pt x="2905" y="0"/>
                  </a:moveTo>
                  <a:cubicBezTo>
                    <a:pt x="2343" y="0"/>
                    <a:pt x="1760" y="243"/>
                    <a:pt x="1418" y="658"/>
                  </a:cubicBezTo>
                  <a:cubicBezTo>
                    <a:pt x="1007" y="985"/>
                    <a:pt x="713" y="1430"/>
                    <a:pt x="425" y="1863"/>
                  </a:cubicBezTo>
                  <a:cubicBezTo>
                    <a:pt x="272" y="2185"/>
                    <a:pt x="12" y="2493"/>
                    <a:pt x="1" y="2862"/>
                  </a:cubicBezTo>
                  <a:cubicBezTo>
                    <a:pt x="18" y="3039"/>
                    <a:pt x="227" y="2961"/>
                    <a:pt x="390" y="3012"/>
                  </a:cubicBezTo>
                  <a:cubicBezTo>
                    <a:pt x="702" y="3100"/>
                    <a:pt x="1023" y="3131"/>
                    <a:pt x="1332" y="3224"/>
                  </a:cubicBezTo>
                  <a:cubicBezTo>
                    <a:pt x="1517" y="3330"/>
                    <a:pt x="1682" y="3487"/>
                    <a:pt x="1892" y="3551"/>
                  </a:cubicBezTo>
                  <a:cubicBezTo>
                    <a:pt x="1909" y="3557"/>
                    <a:pt x="1924" y="3560"/>
                    <a:pt x="1937" y="3560"/>
                  </a:cubicBezTo>
                  <a:cubicBezTo>
                    <a:pt x="2028" y="3560"/>
                    <a:pt x="2038" y="3431"/>
                    <a:pt x="2049" y="3351"/>
                  </a:cubicBezTo>
                  <a:cubicBezTo>
                    <a:pt x="2328" y="2343"/>
                    <a:pt x="2732" y="1270"/>
                    <a:pt x="3470" y="506"/>
                  </a:cubicBezTo>
                  <a:cubicBezTo>
                    <a:pt x="3564" y="434"/>
                    <a:pt x="3652" y="357"/>
                    <a:pt x="3760" y="310"/>
                  </a:cubicBezTo>
                  <a:cubicBezTo>
                    <a:pt x="3804" y="303"/>
                    <a:pt x="3837" y="264"/>
                    <a:pt x="3840" y="217"/>
                  </a:cubicBezTo>
                  <a:cubicBezTo>
                    <a:pt x="3836" y="150"/>
                    <a:pt x="3794" y="123"/>
                    <a:pt x="3745" y="123"/>
                  </a:cubicBezTo>
                  <a:cubicBezTo>
                    <a:pt x="3710" y="123"/>
                    <a:pt x="3670" y="137"/>
                    <a:pt x="3638" y="160"/>
                  </a:cubicBezTo>
                  <a:cubicBezTo>
                    <a:pt x="3415" y="51"/>
                    <a:pt x="3162" y="0"/>
                    <a:pt x="2905"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95" name="Google Shape;1695;p40"/>
            <p:cNvSpPr/>
            <p:nvPr/>
          </p:nvSpPr>
          <p:spPr>
            <a:xfrm>
              <a:off x="2336639" y="4422001"/>
              <a:ext cx="156807" cy="136992"/>
            </a:xfrm>
            <a:custGeom>
              <a:avLst/>
              <a:gdLst/>
              <a:ahLst/>
              <a:cxnLst/>
              <a:rect l="l" t="t" r="r" b="b"/>
              <a:pathLst>
                <a:path w="3668" h="3206" extrusionOk="0">
                  <a:moveTo>
                    <a:pt x="2901" y="1"/>
                  </a:moveTo>
                  <a:cubicBezTo>
                    <a:pt x="1917" y="1"/>
                    <a:pt x="1079" y="856"/>
                    <a:pt x="598" y="1676"/>
                  </a:cubicBezTo>
                  <a:cubicBezTo>
                    <a:pt x="379" y="2053"/>
                    <a:pt x="160" y="2428"/>
                    <a:pt x="29" y="2848"/>
                  </a:cubicBezTo>
                  <a:cubicBezTo>
                    <a:pt x="17" y="2895"/>
                    <a:pt x="1" y="2947"/>
                    <a:pt x="32" y="2990"/>
                  </a:cubicBezTo>
                  <a:cubicBezTo>
                    <a:pt x="51" y="3019"/>
                    <a:pt x="83" y="3032"/>
                    <a:pt x="116" y="3032"/>
                  </a:cubicBezTo>
                  <a:cubicBezTo>
                    <a:pt x="127" y="3032"/>
                    <a:pt x="139" y="3030"/>
                    <a:pt x="150" y="3027"/>
                  </a:cubicBezTo>
                  <a:cubicBezTo>
                    <a:pt x="288" y="2991"/>
                    <a:pt x="430" y="2979"/>
                    <a:pt x="573" y="2970"/>
                  </a:cubicBezTo>
                  <a:cubicBezTo>
                    <a:pt x="634" y="2965"/>
                    <a:pt x="695" y="2963"/>
                    <a:pt x="756" y="2963"/>
                  </a:cubicBezTo>
                  <a:cubicBezTo>
                    <a:pt x="1152" y="2963"/>
                    <a:pt x="1553" y="3059"/>
                    <a:pt x="1930" y="3177"/>
                  </a:cubicBezTo>
                  <a:cubicBezTo>
                    <a:pt x="1940" y="3183"/>
                    <a:pt x="1950" y="3186"/>
                    <a:pt x="1961" y="3189"/>
                  </a:cubicBezTo>
                  <a:cubicBezTo>
                    <a:pt x="1973" y="3197"/>
                    <a:pt x="1991" y="3204"/>
                    <a:pt x="2011" y="3206"/>
                  </a:cubicBezTo>
                  <a:cubicBezTo>
                    <a:pt x="2013" y="3206"/>
                    <a:pt x="2014" y="3206"/>
                    <a:pt x="2016" y="3206"/>
                  </a:cubicBezTo>
                  <a:cubicBezTo>
                    <a:pt x="2089" y="3206"/>
                    <a:pt x="2110" y="3133"/>
                    <a:pt x="2115" y="3072"/>
                  </a:cubicBezTo>
                  <a:cubicBezTo>
                    <a:pt x="2399" y="2110"/>
                    <a:pt x="2606" y="806"/>
                    <a:pt x="3555" y="278"/>
                  </a:cubicBezTo>
                  <a:cubicBezTo>
                    <a:pt x="3623" y="278"/>
                    <a:pt x="3668" y="197"/>
                    <a:pt x="3636" y="140"/>
                  </a:cubicBezTo>
                  <a:cubicBezTo>
                    <a:pt x="3621" y="105"/>
                    <a:pt x="3593" y="90"/>
                    <a:pt x="3557" y="90"/>
                  </a:cubicBezTo>
                  <a:cubicBezTo>
                    <a:pt x="3533" y="90"/>
                    <a:pt x="3505" y="97"/>
                    <a:pt x="3474" y="109"/>
                  </a:cubicBezTo>
                  <a:cubicBezTo>
                    <a:pt x="3460" y="80"/>
                    <a:pt x="3432" y="59"/>
                    <a:pt x="3397" y="59"/>
                  </a:cubicBezTo>
                  <a:cubicBezTo>
                    <a:pt x="3386" y="59"/>
                    <a:pt x="3375" y="60"/>
                    <a:pt x="3364" y="65"/>
                  </a:cubicBezTo>
                  <a:cubicBezTo>
                    <a:pt x="3206" y="21"/>
                    <a:pt x="3052" y="1"/>
                    <a:pt x="290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696" name="Google Shape;1696;p40"/>
            <p:cNvSpPr/>
            <p:nvPr/>
          </p:nvSpPr>
          <p:spPr>
            <a:xfrm>
              <a:off x="2608315" y="4495326"/>
              <a:ext cx="8122" cy="8033"/>
            </a:xfrm>
            <a:custGeom>
              <a:avLst/>
              <a:gdLst/>
              <a:ahLst/>
              <a:cxnLst/>
              <a:rect l="l" t="t" r="r" b="b"/>
              <a:pathLst>
                <a:path w="190" h="188" extrusionOk="0">
                  <a:moveTo>
                    <a:pt x="96" y="1"/>
                  </a:moveTo>
                  <a:cubicBezTo>
                    <a:pt x="47" y="1"/>
                    <a:pt x="4" y="39"/>
                    <a:pt x="1" y="91"/>
                  </a:cubicBezTo>
                  <a:cubicBezTo>
                    <a:pt x="0" y="140"/>
                    <a:pt x="41" y="187"/>
                    <a:pt x="93" y="187"/>
                  </a:cubicBezTo>
                  <a:cubicBezTo>
                    <a:pt x="143" y="187"/>
                    <a:pt x="188" y="150"/>
                    <a:pt x="189" y="97"/>
                  </a:cubicBezTo>
                  <a:cubicBezTo>
                    <a:pt x="190" y="47"/>
                    <a:pt x="150" y="1"/>
                    <a:pt x="98" y="1"/>
                  </a:cubicBezTo>
                  <a:cubicBezTo>
                    <a:pt x="98" y="1"/>
                    <a:pt x="97" y="1"/>
                    <a:pt x="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7" name="Google Shape;1697;p40"/>
            <p:cNvSpPr/>
            <p:nvPr/>
          </p:nvSpPr>
          <p:spPr>
            <a:xfrm>
              <a:off x="2605622" y="4509683"/>
              <a:ext cx="8165" cy="7991"/>
            </a:xfrm>
            <a:custGeom>
              <a:avLst/>
              <a:gdLst/>
              <a:ahLst/>
              <a:cxnLst/>
              <a:rect l="l" t="t" r="r" b="b"/>
              <a:pathLst>
                <a:path w="191" h="187" extrusionOk="0">
                  <a:moveTo>
                    <a:pt x="99" y="0"/>
                  </a:moveTo>
                  <a:cubicBezTo>
                    <a:pt x="48" y="0"/>
                    <a:pt x="4" y="38"/>
                    <a:pt x="3" y="90"/>
                  </a:cubicBezTo>
                  <a:cubicBezTo>
                    <a:pt x="0" y="141"/>
                    <a:pt x="41" y="186"/>
                    <a:pt x="93" y="186"/>
                  </a:cubicBezTo>
                  <a:cubicBezTo>
                    <a:pt x="143" y="186"/>
                    <a:pt x="188" y="149"/>
                    <a:pt x="189" y="96"/>
                  </a:cubicBezTo>
                  <a:cubicBezTo>
                    <a:pt x="190"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8" name="Google Shape;1698;p40"/>
            <p:cNvSpPr/>
            <p:nvPr/>
          </p:nvSpPr>
          <p:spPr>
            <a:xfrm>
              <a:off x="2619644" y="4507333"/>
              <a:ext cx="8165" cy="8033"/>
            </a:xfrm>
            <a:custGeom>
              <a:avLst/>
              <a:gdLst/>
              <a:ahLst/>
              <a:cxnLst/>
              <a:rect l="l" t="t" r="r" b="b"/>
              <a:pathLst>
                <a:path w="191" h="188" extrusionOk="0">
                  <a:moveTo>
                    <a:pt x="98" y="0"/>
                  </a:moveTo>
                  <a:cubicBezTo>
                    <a:pt x="47" y="0"/>
                    <a:pt x="3" y="39"/>
                    <a:pt x="2" y="92"/>
                  </a:cubicBezTo>
                  <a:cubicBezTo>
                    <a:pt x="0" y="141"/>
                    <a:pt x="42" y="188"/>
                    <a:pt x="92" y="188"/>
                  </a:cubicBezTo>
                  <a:cubicBezTo>
                    <a:pt x="142" y="188"/>
                    <a:pt x="187" y="150"/>
                    <a:pt x="189" y="97"/>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699" name="Google Shape;1699;p40"/>
            <p:cNvSpPr/>
            <p:nvPr/>
          </p:nvSpPr>
          <p:spPr>
            <a:xfrm>
              <a:off x="2842457" y="4476311"/>
              <a:ext cx="8165" cy="7991"/>
            </a:xfrm>
            <a:custGeom>
              <a:avLst/>
              <a:gdLst/>
              <a:ahLst/>
              <a:cxnLst/>
              <a:rect l="l" t="t" r="r" b="b"/>
              <a:pathLst>
                <a:path w="191" h="187" extrusionOk="0">
                  <a:moveTo>
                    <a:pt x="98" y="0"/>
                  </a:moveTo>
                  <a:cubicBezTo>
                    <a:pt x="47" y="0"/>
                    <a:pt x="3" y="38"/>
                    <a:pt x="2" y="90"/>
                  </a:cubicBezTo>
                  <a:cubicBezTo>
                    <a:pt x="0" y="140"/>
                    <a:pt x="40" y="186"/>
                    <a:pt x="92" y="186"/>
                  </a:cubicBezTo>
                  <a:cubicBezTo>
                    <a:pt x="142" y="186"/>
                    <a:pt x="187" y="149"/>
                    <a:pt x="189" y="96"/>
                  </a:cubicBezTo>
                  <a:cubicBezTo>
                    <a:pt x="190"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0" name="Google Shape;1700;p40"/>
            <p:cNvSpPr/>
            <p:nvPr/>
          </p:nvSpPr>
          <p:spPr>
            <a:xfrm>
              <a:off x="2560991" y="4260396"/>
              <a:ext cx="8208" cy="7991"/>
            </a:xfrm>
            <a:custGeom>
              <a:avLst/>
              <a:gdLst/>
              <a:ahLst/>
              <a:cxnLst/>
              <a:rect l="l" t="t" r="r" b="b"/>
              <a:pathLst>
                <a:path w="192" h="187" extrusionOk="0">
                  <a:moveTo>
                    <a:pt x="99" y="0"/>
                  </a:moveTo>
                  <a:cubicBezTo>
                    <a:pt x="48" y="0"/>
                    <a:pt x="4" y="38"/>
                    <a:pt x="3" y="90"/>
                  </a:cubicBezTo>
                  <a:cubicBezTo>
                    <a:pt x="0" y="140"/>
                    <a:pt x="41" y="186"/>
                    <a:pt x="93" y="186"/>
                  </a:cubicBezTo>
                  <a:cubicBezTo>
                    <a:pt x="143" y="186"/>
                    <a:pt x="188" y="149"/>
                    <a:pt x="189" y="96"/>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1" name="Google Shape;1701;p40"/>
            <p:cNvSpPr/>
            <p:nvPr/>
          </p:nvSpPr>
          <p:spPr>
            <a:xfrm>
              <a:off x="2571080" y="4266207"/>
              <a:ext cx="8165" cy="7991"/>
            </a:xfrm>
            <a:custGeom>
              <a:avLst/>
              <a:gdLst/>
              <a:ahLst/>
              <a:cxnLst/>
              <a:rect l="l" t="t" r="r" b="b"/>
              <a:pathLst>
                <a:path w="191" h="187" extrusionOk="0">
                  <a:moveTo>
                    <a:pt x="99" y="0"/>
                  </a:moveTo>
                  <a:cubicBezTo>
                    <a:pt x="48" y="0"/>
                    <a:pt x="4" y="38"/>
                    <a:pt x="2" y="90"/>
                  </a:cubicBezTo>
                  <a:cubicBezTo>
                    <a:pt x="1" y="140"/>
                    <a:pt x="42" y="186"/>
                    <a:pt x="94" y="186"/>
                  </a:cubicBezTo>
                  <a:cubicBezTo>
                    <a:pt x="144" y="186"/>
                    <a:pt x="189" y="149"/>
                    <a:pt x="190" y="96"/>
                  </a:cubicBezTo>
                  <a:cubicBezTo>
                    <a:pt x="191" y="46"/>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2" name="Google Shape;1702;p40"/>
            <p:cNvSpPr/>
            <p:nvPr/>
          </p:nvSpPr>
          <p:spPr>
            <a:xfrm>
              <a:off x="2340657" y="4383074"/>
              <a:ext cx="8208" cy="8033"/>
            </a:xfrm>
            <a:custGeom>
              <a:avLst/>
              <a:gdLst/>
              <a:ahLst/>
              <a:cxnLst/>
              <a:rect l="l" t="t" r="r" b="b"/>
              <a:pathLst>
                <a:path w="192" h="188" extrusionOk="0">
                  <a:moveTo>
                    <a:pt x="99" y="0"/>
                  </a:moveTo>
                  <a:cubicBezTo>
                    <a:pt x="49" y="0"/>
                    <a:pt x="4" y="39"/>
                    <a:pt x="3" y="92"/>
                  </a:cubicBezTo>
                  <a:cubicBezTo>
                    <a:pt x="1" y="141"/>
                    <a:pt x="42" y="188"/>
                    <a:pt x="93" y="188"/>
                  </a:cubicBezTo>
                  <a:cubicBezTo>
                    <a:pt x="144" y="188"/>
                    <a:pt x="188" y="150"/>
                    <a:pt x="190" y="97"/>
                  </a:cubicBezTo>
                  <a:cubicBezTo>
                    <a:pt x="192"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3" name="Google Shape;1703;p40"/>
            <p:cNvSpPr/>
            <p:nvPr/>
          </p:nvSpPr>
          <p:spPr>
            <a:xfrm>
              <a:off x="2235535" y="4617149"/>
              <a:ext cx="8165" cy="8076"/>
            </a:xfrm>
            <a:custGeom>
              <a:avLst/>
              <a:gdLst/>
              <a:ahLst/>
              <a:cxnLst/>
              <a:rect l="l" t="t" r="r" b="b"/>
              <a:pathLst>
                <a:path w="191" h="189" extrusionOk="0">
                  <a:moveTo>
                    <a:pt x="98" y="1"/>
                  </a:moveTo>
                  <a:cubicBezTo>
                    <a:pt x="48" y="1"/>
                    <a:pt x="3" y="38"/>
                    <a:pt x="2" y="91"/>
                  </a:cubicBezTo>
                  <a:cubicBezTo>
                    <a:pt x="0" y="141"/>
                    <a:pt x="41" y="188"/>
                    <a:pt x="93" y="188"/>
                  </a:cubicBezTo>
                  <a:cubicBezTo>
                    <a:pt x="143" y="188"/>
                    <a:pt x="188" y="149"/>
                    <a:pt x="189" y="97"/>
                  </a:cubicBezTo>
                  <a:cubicBezTo>
                    <a:pt x="191" y="48"/>
                    <a:pt x="150"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4" name="Google Shape;1704;p40"/>
            <p:cNvSpPr/>
            <p:nvPr/>
          </p:nvSpPr>
          <p:spPr>
            <a:xfrm>
              <a:off x="2233483" y="4631848"/>
              <a:ext cx="8122" cy="8033"/>
            </a:xfrm>
            <a:custGeom>
              <a:avLst/>
              <a:gdLst/>
              <a:ahLst/>
              <a:cxnLst/>
              <a:rect l="l" t="t" r="r" b="b"/>
              <a:pathLst>
                <a:path w="190" h="188" extrusionOk="0">
                  <a:moveTo>
                    <a:pt x="98" y="1"/>
                  </a:moveTo>
                  <a:cubicBezTo>
                    <a:pt x="47" y="1"/>
                    <a:pt x="3" y="39"/>
                    <a:pt x="1" y="91"/>
                  </a:cubicBezTo>
                  <a:cubicBezTo>
                    <a:pt x="0" y="140"/>
                    <a:pt x="41" y="187"/>
                    <a:pt x="93" y="187"/>
                  </a:cubicBezTo>
                  <a:cubicBezTo>
                    <a:pt x="143" y="187"/>
                    <a:pt x="188" y="150"/>
                    <a:pt x="189" y="97"/>
                  </a:cubicBezTo>
                  <a:cubicBezTo>
                    <a:pt x="190" y="48"/>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5" name="Google Shape;1705;p40"/>
            <p:cNvSpPr/>
            <p:nvPr/>
          </p:nvSpPr>
          <p:spPr>
            <a:xfrm>
              <a:off x="2714164" y="4719231"/>
              <a:ext cx="8165" cy="7991"/>
            </a:xfrm>
            <a:custGeom>
              <a:avLst/>
              <a:gdLst/>
              <a:ahLst/>
              <a:cxnLst/>
              <a:rect l="l" t="t" r="r" b="b"/>
              <a:pathLst>
                <a:path w="191" h="187" extrusionOk="0">
                  <a:moveTo>
                    <a:pt x="99" y="0"/>
                  </a:moveTo>
                  <a:cubicBezTo>
                    <a:pt x="48" y="0"/>
                    <a:pt x="4" y="38"/>
                    <a:pt x="2" y="91"/>
                  </a:cubicBezTo>
                  <a:cubicBezTo>
                    <a:pt x="1" y="140"/>
                    <a:pt x="42" y="187"/>
                    <a:pt x="94" y="187"/>
                  </a:cubicBezTo>
                  <a:cubicBezTo>
                    <a:pt x="144" y="187"/>
                    <a:pt x="188" y="149"/>
                    <a:pt x="190" y="96"/>
                  </a:cubicBezTo>
                  <a:cubicBezTo>
                    <a:pt x="191"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6" name="Google Shape;1706;p40"/>
            <p:cNvSpPr/>
            <p:nvPr/>
          </p:nvSpPr>
          <p:spPr>
            <a:xfrm>
              <a:off x="2382467" y="5020947"/>
              <a:ext cx="8165" cy="8033"/>
            </a:xfrm>
            <a:custGeom>
              <a:avLst/>
              <a:gdLst/>
              <a:ahLst/>
              <a:cxnLst/>
              <a:rect l="l" t="t" r="r" b="b"/>
              <a:pathLst>
                <a:path w="191" h="188" extrusionOk="0">
                  <a:moveTo>
                    <a:pt x="99" y="0"/>
                  </a:moveTo>
                  <a:cubicBezTo>
                    <a:pt x="48" y="0"/>
                    <a:pt x="4" y="38"/>
                    <a:pt x="1" y="91"/>
                  </a:cubicBezTo>
                  <a:cubicBezTo>
                    <a:pt x="0" y="141"/>
                    <a:pt x="41" y="188"/>
                    <a:pt x="93" y="188"/>
                  </a:cubicBezTo>
                  <a:cubicBezTo>
                    <a:pt x="143" y="188"/>
                    <a:pt x="188" y="149"/>
                    <a:pt x="189" y="96"/>
                  </a:cubicBezTo>
                  <a:cubicBezTo>
                    <a:pt x="190" y="47"/>
                    <a:pt x="150"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7" name="Google Shape;1707;p40"/>
            <p:cNvSpPr/>
            <p:nvPr/>
          </p:nvSpPr>
          <p:spPr>
            <a:xfrm>
              <a:off x="2395933" y="5028938"/>
              <a:ext cx="8208" cy="8033"/>
            </a:xfrm>
            <a:custGeom>
              <a:avLst/>
              <a:gdLst/>
              <a:ahLst/>
              <a:cxnLst/>
              <a:rect l="l" t="t" r="r" b="b"/>
              <a:pathLst>
                <a:path w="192" h="188" extrusionOk="0">
                  <a:moveTo>
                    <a:pt x="99" y="1"/>
                  </a:moveTo>
                  <a:cubicBezTo>
                    <a:pt x="49" y="1"/>
                    <a:pt x="4" y="39"/>
                    <a:pt x="3" y="91"/>
                  </a:cubicBezTo>
                  <a:cubicBezTo>
                    <a:pt x="1" y="140"/>
                    <a:pt x="42" y="187"/>
                    <a:pt x="94" y="187"/>
                  </a:cubicBezTo>
                  <a:cubicBezTo>
                    <a:pt x="144" y="187"/>
                    <a:pt x="188" y="150"/>
                    <a:pt x="190" y="97"/>
                  </a:cubicBezTo>
                  <a:cubicBezTo>
                    <a:pt x="192" y="47"/>
                    <a:pt x="151"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8" name="Google Shape;1708;p40"/>
            <p:cNvSpPr/>
            <p:nvPr/>
          </p:nvSpPr>
          <p:spPr>
            <a:xfrm>
              <a:off x="2395505" y="5014281"/>
              <a:ext cx="8165" cy="8033"/>
            </a:xfrm>
            <a:custGeom>
              <a:avLst/>
              <a:gdLst/>
              <a:ahLst/>
              <a:cxnLst/>
              <a:rect l="l" t="t" r="r" b="b"/>
              <a:pathLst>
                <a:path w="191" h="188" extrusionOk="0">
                  <a:moveTo>
                    <a:pt x="98" y="1"/>
                  </a:moveTo>
                  <a:cubicBezTo>
                    <a:pt x="47" y="1"/>
                    <a:pt x="3" y="39"/>
                    <a:pt x="2" y="91"/>
                  </a:cubicBezTo>
                  <a:cubicBezTo>
                    <a:pt x="1" y="141"/>
                    <a:pt x="41" y="187"/>
                    <a:pt x="92" y="187"/>
                  </a:cubicBezTo>
                  <a:cubicBezTo>
                    <a:pt x="142" y="187"/>
                    <a:pt x="187" y="149"/>
                    <a:pt x="189" y="97"/>
                  </a:cubicBezTo>
                  <a:cubicBezTo>
                    <a:pt x="190" y="48"/>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09" name="Google Shape;1709;p40"/>
            <p:cNvSpPr/>
            <p:nvPr/>
          </p:nvSpPr>
          <p:spPr>
            <a:xfrm>
              <a:off x="2685179" y="5102006"/>
              <a:ext cx="8165" cy="7991"/>
            </a:xfrm>
            <a:custGeom>
              <a:avLst/>
              <a:gdLst/>
              <a:ahLst/>
              <a:cxnLst/>
              <a:rect l="l" t="t" r="r" b="b"/>
              <a:pathLst>
                <a:path w="191" h="187" extrusionOk="0">
                  <a:moveTo>
                    <a:pt x="98" y="0"/>
                  </a:moveTo>
                  <a:cubicBezTo>
                    <a:pt x="48" y="0"/>
                    <a:pt x="3" y="38"/>
                    <a:pt x="2" y="91"/>
                  </a:cubicBezTo>
                  <a:cubicBezTo>
                    <a:pt x="1" y="141"/>
                    <a:pt x="41" y="187"/>
                    <a:pt x="92" y="187"/>
                  </a:cubicBezTo>
                  <a:cubicBezTo>
                    <a:pt x="143" y="187"/>
                    <a:pt x="187" y="149"/>
                    <a:pt x="190"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0" name="Google Shape;1710;p40"/>
            <p:cNvSpPr/>
            <p:nvPr/>
          </p:nvSpPr>
          <p:spPr>
            <a:xfrm>
              <a:off x="2697107" y="5100553"/>
              <a:ext cx="8165" cy="7991"/>
            </a:xfrm>
            <a:custGeom>
              <a:avLst/>
              <a:gdLst/>
              <a:ahLst/>
              <a:cxnLst/>
              <a:rect l="l" t="t" r="r" b="b"/>
              <a:pathLst>
                <a:path w="191" h="187" extrusionOk="0">
                  <a:moveTo>
                    <a:pt x="98" y="0"/>
                  </a:moveTo>
                  <a:cubicBezTo>
                    <a:pt x="48" y="0"/>
                    <a:pt x="3" y="38"/>
                    <a:pt x="2" y="90"/>
                  </a:cubicBezTo>
                  <a:cubicBezTo>
                    <a:pt x="1" y="140"/>
                    <a:pt x="41" y="186"/>
                    <a:pt x="92" y="186"/>
                  </a:cubicBezTo>
                  <a:cubicBezTo>
                    <a:pt x="143" y="186"/>
                    <a:pt x="187" y="149"/>
                    <a:pt x="188"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1" name="Google Shape;1711;p40"/>
            <p:cNvSpPr/>
            <p:nvPr/>
          </p:nvSpPr>
          <p:spPr>
            <a:xfrm>
              <a:off x="2990756" y="4811869"/>
              <a:ext cx="8165" cy="8033"/>
            </a:xfrm>
            <a:custGeom>
              <a:avLst/>
              <a:gdLst/>
              <a:ahLst/>
              <a:cxnLst/>
              <a:rect l="l" t="t" r="r" b="b"/>
              <a:pathLst>
                <a:path w="191" h="188" extrusionOk="0">
                  <a:moveTo>
                    <a:pt x="98" y="0"/>
                  </a:moveTo>
                  <a:cubicBezTo>
                    <a:pt x="48" y="0"/>
                    <a:pt x="3" y="38"/>
                    <a:pt x="2" y="91"/>
                  </a:cubicBezTo>
                  <a:cubicBezTo>
                    <a:pt x="1" y="141"/>
                    <a:pt x="42" y="188"/>
                    <a:pt x="92" y="188"/>
                  </a:cubicBezTo>
                  <a:cubicBezTo>
                    <a:pt x="142" y="188"/>
                    <a:pt x="187" y="149"/>
                    <a:pt x="189" y="96"/>
                  </a:cubicBezTo>
                  <a:cubicBezTo>
                    <a:pt x="191" y="47"/>
                    <a:pt x="149"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2" name="Google Shape;1712;p40"/>
            <p:cNvSpPr/>
            <p:nvPr/>
          </p:nvSpPr>
          <p:spPr>
            <a:xfrm>
              <a:off x="2984258" y="4826227"/>
              <a:ext cx="8165" cy="7991"/>
            </a:xfrm>
            <a:custGeom>
              <a:avLst/>
              <a:gdLst/>
              <a:ahLst/>
              <a:cxnLst/>
              <a:rect l="l" t="t" r="r" b="b"/>
              <a:pathLst>
                <a:path w="191" h="187" extrusionOk="0">
                  <a:moveTo>
                    <a:pt x="98" y="1"/>
                  </a:moveTo>
                  <a:cubicBezTo>
                    <a:pt x="47" y="1"/>
                    <a:pt x="3" y="38"/>
                    <a:pt x="2" y="91"/>
                  </a:cubicBezTo>
                  <a:cubicBezTo>
                    <a:pt x="1" y="141"/>
                    <a:pt x="41" y="187"/>
                    <a:pt x="92" y="187"/>
                  </a:cubicBezTo>
                  <a:cubicBezTo>
                    <a:pt x="142" y="187"/>
                    <a:pt x="187" y="149"/>
                    <a:pt x="188" y="97"/>
                  </a:cubicBezTo>
                  <a:cubicBezTo>
                    <a:pt x="190" y="47"/>
                    <a:pt x="149" y="1"/>
                    <a:pt x="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13" name="Google Shape;1713;p40"/>
            <p:cNvSpPr/>
            <p:nvPr/>
          </p:nvSpPr>
          <p:spPr>
            <a:xfrm>
              <a:off x="2715104" y="4907371"/>
              <a:ext cx="204944" cy="159810"/>
            </a:xfrm>
            <a:custGeom>
              <a:avLst/>
              <a:gdLst/>
              <a:ahLst/>
              <a:cxnLst/>
              <a:rect l="l" t="t" r="r" b="b"/>
              <a:pathLst>
                <a:path w="4794" h="3740" extrusionOk="0">
                  <a:moveTo>
                    <a:pt x="2679" y="0"/>
                  </a:moveTo>
                  <a:cubicBezTo>
                    <a:pt x="2274" y="0"/>
                    <a:pt x="1850" y="142"/>
                    <a:pt x="1481" y="409"/>
                  </a:cubicBezTo>
                  <a:cubicBezTo>
                    <a:pt x="1" y="1516"/>
                    <a:pt x="689" y="3686"/>
                    <a:pt x="2532" y="3739"/>
                  </a:cubicBezTo>
                  <a:cubicBezTo>
                    <a:pt x="2542" y="3739"/>
                    <a:pt x="2551" y="3739"/>
                    <a:pt x="2561" y="3739"/>
                  </a:cubicBezTo>
                  <a:cubicBezTo>
                    <a:pt x="3877" y="3739"/>
                    <a:pt x="4794" y="2021"/>
                    <a:pt x="4097" y="912"/>
                  </a:cubicBezTo>
                  <a:cubicBezTo>
                    <a:pt x="3797" y="287"/>
                    <a:pt x="3256" y="0"/>
                    <a:pt x="267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4" name="Google Shape;1714;p40"/>
            <p:cNvSpPr/>
            <p:nvPr/>
          </p:nvSpPr>
          <p:spPr>
            <a:xfrm>
              <a:off x="2184192" y="4717650"/>
              <a:ext cx="155524" cy="140325"/>
            </a:xfrm>
            <a:custGeom>
              <a:avLst/>
              <a:gdLst/>
              <a:ahLst/>
              <a:cxnLst/>
              <a:rect l="l" t="t" r="r" b="b"/>
              <a:pathLst>
                <a:path w="3638" h="3284" extrusionOk="0">
                  <a:moveTo>
                    <a:pt x="2142" y="1"/>
                  </a:moveTo>
                  <a:cubicBezTo>
                    <a:pt x="1597" y="1"/>
                    <a:pt x="1016" y="296"/>
                    <a:pt x="716" y="719"/>
                  </a:cubicBezTo>
                  <a:cubicBezTo>
                    <a:pt x="0" y="1685"/>
                    <a:pt x="699" y="3151"/>
                    <a:pt x="1876" y="3277"/>
                  </a:cubicBezTo>
                  <a:cubicBezTo>
                    <a:pt x="1927" y="3281"/>
                    <a:pt x="1977" y="3283"/>
                    <a:pt x="2026" y="3283"/>
                  </a:cubicBezTo>
                  <a:cubicBezTo>
                    <a:pt x="2756" y="3283"/>
                    <a:pt x="3267" y="2819"/>
                    <a:pt x="3503" y="2121"/>
                  </a:cubicBezTo>
                  <a:cubicBezTo>
                    <a:pt x="3638" y="1482"/>
                    <a:pt x="3494" y="702"/>
                    <a:pt x="2952" y="291"/>
                  </a:cubicBezTo>
                  <a:cubicBezTo>
                    <a:pt x="2727" y="89"/>
                    <a:pt x="2440" y="1"/>
                    <a:pt x="2142"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5" name="Google Shape;1715;p40"/>
            <p:cNvSpPr/>
            <p:nvPr/>
          </p:nvSpPr>
          <p:spPr>
            <a:xfrm>
              <a:off x="2600919" y="4158015"/>
              <a:ext cx="463496" cy="242664"/>
            </a:xfrm>
            <a:custGeom>
              <a:avLst/>
              <a:gdLst/>
              <a:ahLst/>
              <a:cxnLst/>
              <a:rect l="l" t="t" r="r" b="b"/>
              <a:pathLst>
                <a:path w="10842" h="5679" extrusionOk="0">
                  <a:moveTo>
                    <a:pt x="117" y="0"/>
                  </a:moveTo>
                  <a:cubicBezTo>
                    <a:pt x="27" y="0"/>
                    <a:pt x="1" y="125"/>
                    <a:pt x="74" y="185"/>
                  </a:cubicBezTo>
                  <a:cubicBezTo>
                    <a:pt x="115" y="318"/>
                    <a:pt x="190" y="462"/>
                    <a:pt x="244" y="601"/>
                  </a:cubicBezTo>
                  <a:cubicBezTo>
                    <a:pt x="497" y="1259"/>
                    <a:pt x="921" y="1825"/>
                    <a:pt x="1412" y="2324"/>
                  </a:cubicBezTo>
                  <a:cubicBezTo>
                    <a:pt x="2275" y="3169"/>
                    <a:pt x="3266" y="3875"/>
                    <a:pt x="4329" y="4446"/>
                  </a:cubicBezTo>
                  <a:cubicBezTo>
                    <a:pt x="5694" y="5169"/>
                    <a:pt x="7201" y="5566"/>
                    <a:pt x="8740" y="5669"/>
                  </a:cubicBezTo>
                  <a:cubicBezTo>
                    <a:pt x="8766" y="5675"/>
                    <a:pt x="8862" y="5679"/>
                    <a:pt x="8998" y="5679"/>
                  </a:cubicBezTo>
                  <a:cubicBezTo>
                    <a:pt x="9571" y="5679"/>
                    <a:pt x="10842" y="5610"/>
                    <a:pt x="10422" y="5359"/>
                  </a:cubicBezTo>
                  <a:cubicBezTo>
                    <a:pt x="10430" y="5302"/>
                    <a:pt x="10404" y="5233"/>
                    <a:pt x="10336" y="5202"/>
                  </a:cubicBezTo>
                  <a:cubicBezTo>
                    <a:pt x="10310" y="5175"/>
                    <a:pt x="10280" y="5139"/>
                    <a:pt x="10253" y="5107"/>
                  </a:cubicBezTo>
                  <a:cubicBezTo>
                    <a:pt x="10254" y="5005"/>
                    <a:pt x="10151" y="4935"/>
                    <a:pt x="10097" y="4856"/>
                  </a:cubicBezTo>
                  <a:cubicBezTo>
                    <a:pt x="9956" y="4709"/>
                    <a:pt x="9842" y="4511"/>
                    <a:pt x="9672" y="4403"/>
                  </a:cubicBezTo>
                  <a:cubicBezTo>
                    <a:pt x="9144" y="3781"/>
                    <a:pt x="8580" y="3206"/>
                    <a:pt x="7945" y="2696"/>
                  </a:cubicBezTo>
                  <a:cubicBezTo>
                    <a:pt x="7887" y="2652"/>
                    <a:pt x="7824" y="2549"/>
                    <a:pt x="7752" y="2533"/>
                  </a:cubicBezTo>
                  <a:cubicBezTo>
                    <a:pt x="7461" y="2250"/>
                    <a:pt x="7143" y="1994"/>
                    <a:pt x="6793" y="1787"/>
                  </a:cubicBezTo>
                  <a:cubicBezTo>
                    <a:pt x="6725" y="1755"/>
                    <a:pt x="6638" y="1650"/>
                    <a:pt x="6549" y="1650"/>
                  </a:cubicBezTo>
                  <a:cubicBezTo>
                    <a:pt x="6535" y="1650"/>
                    <a:pt x="6521" y="1653"/>
                    <a:pt x="6507" y="1658"/>
                  </a:cubicBezTo>
                  <a:cubicBezTo>
                    <a:pt x="5568" y="1144"/>
                    <a:pt x="4605" y="649"/>
                    <a:pt x="3568" y="362"/>
                  </a:cubicBezTo>
                  <a:cubicBezTo>
                    <a:pt x="3018" y="211"/>
                    <a:pt x="2454" y="185"/>
                    <a:pt x="1890" y="109"/>
                  </a:cubicBezTo>
                  <a:cubicBezTo>
                    <a:pt x="1716" y="56"/>
                    <a:pt x="1503" y="23"/>
                    <a:pt x="1293" y="23"/>
                  </a:cubicBezTo>
                  <a:cubicBezTo>
                    <a:pt x="1131" y="23"/>
                    <a:pt x="971" y="43"/>
                    <a:pt x="834" y="90"/>
                  </a:cubicBezTo>
                  <a:cubicBezTo>
                    <a:pt x="793" y="66"/>
                    <a:pt x="740" y="59"/>
                    <a:pt x="693" y="47"/>
                  </a:cubicBezTo>
                  <a:cubicBezTo>
                    <a:pt x="603" y="38"/>
                    <a:pt x="506" y="21"/>
                    <a:pt x="411" y="21"/>
                  </a:cubicBezTo>
                  <a:cubicBezTo>
                    <a:pt x="349" y="21"/>
                    <a:pt x="289" y="29"/>
                    <a:pt x="233" y="51"/>
                  </a:cubicBezTo>
                  <a:cubicBezTo>
                    <a:pt x="227" y="54"/>
                    <a:pt x="222" y="58"/>
                    <a:pt x="218" y="62"/>
                  </a:cubicBezTo>
                  <a:cubicBezTo>
                    <a:pt x="203" y="39"/>
                    <a:pt x="182" y="20"/>
                    <a:pt x="159" y="8"/>
                  </a:cubicBezTo>
                  <a:cubicBezTo>
                    <a:pt x="144" y="3"/>
                    <a:pt x="130" y="0"/>
                    <a:pt x="1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16" name="Google Shape;1716;p40"/>
            <p:cNvSpPr/>
            <p:nvPr/>
          </p:nvSpPr>
          <p:spPr>
            <a:xfrm>
              <a:off x="2312656" y="4417942"/>
              <a:ext cx="226447" cy="330431"/>
            </a:xfrm>
            <a:custGeom>
              <a:avLst/>
              <a:gdLst/>
              <a:ahLst/>
              <a:cxnLst/>
              <a:rect l="l" t="t" r="r" b="b"/>
              <a:pathLst>
                <a:path w="5297" h="7733" extrusionOk="0">
                  <a:moveTo>
                    <a:pt x="3387" y="180"/>
                  </a:moveTo>
                  <a:cubicBezTo>
                    <a:pt x="3978" y="180"/>
                    <a:pt x="4529" y="497"/>
                    <a:pt x="4865" y="1002"/>
                  </a:cubicBezTo>
                  <a:cubicBezTo>
                    <a:pt x="5116" y="1462"/>
                    <a:pt x="5053" y="2013"/>
                    <a:pt x="4916" y="2504"/>
                  </a:cubicBezTo>
                  <a:cubicBezTo>
                    <a:pt x="4818" y="3014"/>
                    <a:pt x="4674" y="3512"/>
                    <a:pt x="4521" y="4009"/>
                  </a:cubicBezTo>
                  <a:cubicBezTo>
                    <a:pt x="4155" y="3803"/>
                    <a:pt x="3789" y="3592"/>
                    <a:pt x="3395" y="3441"/>
                  </a:cubicBezTo>
                  <a:cubicBezTo>
                    <a:pt x="2632" y="3166"/>
                    <a:pt x="1832" y="2952"/>
                    <a:pt x="1018" y="2952"/>
                  </a:cubicBezTo>
                  <a:cubicBezTo>
                    <a:pt x="906" y="2952"/>
                    <a:pt x="794" y="2957"/>
                    <a:pt x="681" y="2965"/>
                  </a:cubicBezTo>
                  <a:cubicBezTo>
                    <a:pt x="995" y="2202"/>
                    <a:pt x="1327" y="1421"/>
                    <a:pt x="1968" y="881"/>
                  </a:cubicBezTo>
                  <a:cubicBezTo>
                    <a:pt x="2285" y="612"/>
                    <a:pt x="2590" y="281"/>
                    <a:pt x="3024" y="220"/>
                  </a:cubicBezTo>
                  <a:cubicBezTo>
                    <a:pt x="3146" y="193"/>
                    <a:pt x="3267" y="180"/>
                    <a:pt x="3387" y="180"/>
                  </a:cubicBezTo>
                  <a:close/>
                  <a:moveTo>
                    <a:pt x="2638" y="3387"/>
                  </a:moveTo>
                  <a:cubicBezTo>
                    <a:pt x="3279" y="3571"/>
                    <a:pt x="3894" y="3852"/>
                    <a:pt x="4463" y="4190"/>
                  </a:cubicBezTo>
                  <a:cubicBezTo>
                    <a:pt x="4387" y="4435"/>
                    <a:pt x="4308" y="4680"/>
                    <a:pt x="4231" y="4926"/>
                  </a:cubicBezTo>
                  <a:cubicBezTo>
                    <a:pt x="3816" y="5937"/>
                    <a:pt x="3407" y="7469"/>
                    <a:pt x="2102" y="7545"/>
                  </a:cubicBezTo>
                  <a:cubicBezTo>
                    <a:pt x="2081" y="7546"/>
                    <a:pt x="2060" y="7546"/>
                    <a:pt x="2039" y="7546"/>
                  </a:cubicBezTo>
                  <a:cubicBezTo>
                    <a:pt x="969" y="7546"/>
                    <a:pt x="466" y="6750"/>
                    <a:pt x="307" y="5795"/>
                  </a:cubicBezTo>
                  <a:lnTo>
                    <a:pt x="307" y="5795"/>
                  </a:lnTo>
                  <a:cubicBezTo>
                    <a:pt x="316" y="5797"/>
                    <a:pt x="326" y="5797"/>
                    <a:pt x="335" y="5798"/>
                  </a:cubicBezTo>
                  <a:cubicBezTo>
                    <a:pt x="343" y="5798"/>
                    <a:pt x="350" y="5798"/>
                    <a:pt x="358" y="5798"/>
                  </a:cubicBezTo>
                  <a:cubicBezTo>
                    <a:pt x="684" y="5798"/>
                    <a:pt x="998" y="5650"/>
                    <a:pt x="1277" y="5441"/>
                  </a:cubicBezTo>
                  <a:cubicBezTo>
                    <a:pt x="1231" y="5423"/>
                    <a:pt x="1186" y="5396"/>
                    <a:pt x="1153" y="5362"/>
                  </a:cubicBezTo>
                  <a:cubicBezTo>
                    <a:pt x="1124" y="5335"/>
                    <a:pt x="1098" y="5304"/>
                    <a:pt x="1073" y="5270"/>
                  </a:cubicBezTo>
                  <a:cubicBezTo>
                    <a:pt x="1052" y="5240"/>
                    <a:pt x="1036" y="5208"/>
                    <a:pt x="1022" y="5175"/>
                  </a:cubicBezTo>
                  <a:cubicBezTo>
                    <a:pt x="992" y="5111"/>
                    <a:pt x="983" y="5040"/>
                    <a:pt x="980" y="4971"/>
                  </a:cubicBezTo>
                  <a:cubicBezTo>
                    <a:pt x="978" y="4893"/>
                    <a:pt x="1003" y="4812"/>
                    <a:pt x="1035" y="4740"/>
                  </a:cubicBezTo>
                  <a:cubicBezTo>
                    <a:pt x="1067" y="4671"/>
                    <a:pt x="1118" y="4610"/>
                    <a:pt x="1169" y="4555"/>
                  </a:cubicBezTo>
                  <a:cubicBezTo>
                    <a:pt x="1203" y="4519"/>
                    <a:pt x="1242" y="4487"/>
                    <a:pt x="1282" y="4458"/>
                  </a:cubicBezTo>
                  <a:cubicBezTo>
                    <a:pt x="1314" y="4433"/>
                    <a:pt x="1351" y="4412"/>
                    <a:pt x="1387" y="4397"/>
                  </a:cubicBezTo>
                  <a:cubicBezTo>
                    <a:pt x="1418" y="4385"/>
                    <a:pt x="1449" y="4375"/>
                    <a:pt x="1482" y="4367"/>
                  </a:cubicBezTo>
                  <a:cubicBezTo>
                    <a:pt x="1524" y="4356"/>
                    <a:pt x="1566" y="4353"/>
                    <a:pt x="1609" y="4349"/>
                  </a:cubicBezTo>
                  <a:cubicBezTo>
                    <a:pt x="1618" y="4348"/>
                    <a:pt x="1628" y="4348"/>
                    <a:pt x="1637" y="4348"/>
                  </a:cubicBezTo>
                  <a:cubicBezTo>
                    <a:pt x="1665" y="4348"/>
                    <a:pt x="1693" y="4351"/>
                    <a:pt x="1720" y="4354"/>
                  </a:cubicBezTo>
                  <a:cubicBezTo>
                    <a:pt x="1756" y="4359"/>
                    <a:pt x="1790" y="4371"/>
                    <a:pt x="1822" y="4384"/>
                  </a:cubicBezTo>
                  <a:cubicBezTo>
                    <a:pt x="1885" y="4408"/>
                    <a:pt x="1940" y="4451"/>
                    <a:pt x="1990" y="4493"/>
                  </a:cubicBezTo>
                  <a:cubicBezTo>
                    <a:pt x="2027" y="4525"/>
                    <a:pt x="2059" y="4560"/>
                    <a:pt x="2088" y="4597"/>
                  </a:cubicBezTo>
                  <a:cubicBezTo>
                    <a:pt x="2371" y="4249"/>
                    <a:pt x="2497" y="3811"/>
                    <a:pt x="2638" y="3387"/>
                  </a:cubicBezTo>
                  <a:close/>
                  <a:moveTo>
                    <a:pt x="3446" y="0"/>
                  </a:moveTo>
                  <a:cubicBezTo>
                    <a:pt x="3296" y="0"/>
                    <a:pt x="3146" y="14"/>
                    <a:pt x="3000" y="35"/>
                  </a:cubicBezTo>
                  <a:cubicBezTo>
                    <a:pt x="2634" y="81"/>
                    <a:pt x="2333" y="306"/>
                    <a:pt x="2068" y="547"/>
                  </a:cubicBezTo>
                  <a:cubicBezTo>
                    <a:pt x="1566" y="929"/>
                    <a:pt x="1185" y="1428"/>
                    <a:pt x="911" y="1993"/>
                  </a:cubicBezTo>
                  <a:cubicBezTo>
                    <a:pt x="514" y="2805"/>
                    <a:pt x="143" y="3651"/>
                    <a:pt x="67" y="4563"/>
                  </a:cubicBezTo>
                  <a:cubicBezTo>
                    <a:pt x="0" y="5770"/>
                    <a:pt x="258" y="7496"/>
                    <a:pt x="1702" y="7711"/>
                  </a:cubicBezTo>
                  <a:cubicBezTo>
                    <a:pt x="1806" y="7726"/>
                    <a:pt x="1905" y="7733"/>
                    <a:pt x="2002" y="7733"/>
                  </a:cubicBezTo>
                  <a:cubicBezTo>
                    <a:pt x="3838" y="7733"/>
                    <a:pt x="4236" y="5218"/>
                    <a:pt x="4787" y="3834"/>
                  </a:cubicBezTo>
                  <a:cubicBezTo>
                    <a:pt x="4907" y="3483"/>
                    <a:pt x="4960" y="3106"/>
                    <a:pt x="5052" y="2744"/>
                  </a:cubicBezTo>
                  <a:cubicBezTo>
                    <a:pt x="5177" y="2271"/>
                    <a:pt x="5297" y="1750"/>
                    <a:pt x="5164" y="1262"/>
                  </a:cubicBezTo>
                  <a:cubicBezTo>
                    <a:pt x="5076" y="811"/>
                    <a:pt x="4700" y="497"/>
                    <a:pt x="4338" y="251"/>
                  </a:cubicBezTo>
                  <a:cubicBezTo>
                    <a:pt x="4076" y="62"/>
                    <a:pt x="3762" y="0"/>
                    <a:pt x="344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7" name="Google Shape;1717;p40"/>
            <p:cNvSpPr/>
            <p:nvPr/>
          </p:nvSpPr>
          <p:spPr>
            <a:xfrm>
              <a:off x="2737163" y="4533227"/>
              <a:ext cx="262100" cy="345686"/>
            </a:xfrm>
            <a:custGeom>
              <a:avLst/>
              <a:gdLst/>
              <a:ahLst/>
              <a:cxnLst/>
              <a:rect l="l" t="t" r="r" b="b"/>
              <a:pathLst>
                <a:path w="6131" h="8090" extrusionOk="0">
                  <a:moveTo>
                    <a:pt x="4013" y="188"/>
                  </a:moveTo>
                  <a:cubicBezTo>
                    <a:pt x="4278" y="188"/>
                    <a:pt x="4542" y="240"/>
                    <a:pt x="4787" y="351"/>
                  </a:cubicBezTo>
                  <a:cubicBezTo>
                    <a:pt x="5261" y="650"/>
                    <a:pt x="5633" y="1153"/>
                    <a:pt x="5856" y="1666"/>
                  </a:cubicBezTo>
                  <a:cubicBezTo>
                    <a:pt x="5975" y="2458"/>
                    <a:pt x="5791" y="3225"/>
                    <a:pt x="5561" y="3979"/>
                  </a:cubicBezTo>
                  <a:cubicBezTo>
                    <a:pt x="5470" y="4240"/>
                    <a:pt x="5366" y="4499"/>
                    <a:pt x="5274" y="4762"/>
                  </a:cubicBezTo>
                  <a:cubicBezTo>
                    <a:pt x="4993" y="4541"/>
                    <a:pt x="4721" y="4299"/>
                    <a:pt x="4403" y="4124"/>
                  </a:cubicBezTo>
                  <a:cubicBezTo>
                    <a:pt x="3410" y="3524"/>
                    <a:pt x="2312" y="3067"/>
                    <a:pt x="1158" y="2933"/>
                  </a:cubicBezTo>
                  <a:cubicBezTo>
                    <a:pt x="1499" y="2096"/>
                    <a:pt x="1972" y="1316"/>
                    <a:pt x="2642" y="699"/>
                  </a:cubicBezTo>
                  <a:cubicBezTo>
                    <a:pt x="3016" y="372"/>
                    <a:pt x="3515" y="188"/>
                    <a:pt x="4013" y="188"/>
                  </a:cubicBezTo>
                  <a:close/>
                  <a:moveTo>
                    <a:pt x="3138" y="3673"/>
                  </a:moveTo>
                  <a:cubicBezTo>
                    <a:pt x="3882" y="3992"/>
                    <a:pt x="4579" y="4425"/>
                    <a:pt x="5202" y="4938"/>
                  </a:cubicBezTo>
                  <a:cubicBezTo>
                    <a:pt x="5202" y="4939"/>
                    <a:pt x="5203" y="4939"/>
                    <a:pt x="5204" y="4940"/>
                  </a:cubicBezTo>
                  <a:cubicBezTo>
                    <a:pt x="5145" y="5096"/>
                    <a:pt x="5091" y="5254"/>
                    <a:pt x="5020" y="5405"/>
                  </a:cubicBezTo>
                  <a:cubicBezTo>
                    <a:pt x="5005" y="5459"/>
                    <a:pt x="4956" y="5529"/>
                    <a:pt x="4937" y="5593"/>
                  </a:cubicBezTo>
                  <a:cubicBezTo>
                    <a:pt x="4424" y="6620"/>
                    <a:pt x="3790" y="7736"/>
                    <a:pt x="2593" y="7903"/>
                  </a:cubicBezTo>
                  <a:cubicBezTo>
                    <a:pt x="1196" y="7839"/>
                    <a:pt x="573" y="6840"/>
                    <a:pt x="522" y="5688"/>
                  </a:cubicBezTo>
                  <a:lnTo>
                    <a:pt x="522" y="5688"/>
                  </a:lnTo>
                  <a:cubicBezTo>
                    <a:pt x="602" y="5718"/>
                    <a:pt x="698" y="5724"/>
                    <a:pt x="774" y="5748"/>
                  </a:cubicBezTo>
                  <a:cubicBezTo>
                    <a:pt x="791" y="5749"/>
                    <a:pt x="807" y="5749"/>
                    <a:pt x="823" y="5749"/>
                  </a:cubicBezTo>
                  <a:cubicBezTo>
                    <a:pt x="1101" y="5749"/>
                    <a:pt x="1365" y="5684"/>
                    <a:pt x="1608" y="5570"/>
                  </a:cubicBezTo>
                  <a:cubicBezTo>
                    <a:pt x="1566" y="5539"/>
                    <a:pt x="1529" y="5498"/>
                    <a:pt x="1498" y="5457"/>
                  </a:cubicBezTo>
                  <a:cubicBezTo>
                    <a:pt x="1451" y="5392"/>
                    <a:pt x="1422" y="5307"/>
                    <a:pt x="1421" y="5226"/>
                  </a:cubicBezTo>
                  <a:cubicBezTo>
                    <a:pt x="1418" y="5152"/>
                    <a:pt x="1433" y="5076"/>
                    <a:pt x="1472" y="5011"/>
                  </a:cubicBezTo>
                  <a:cubicBezTo>
                    <a:pt x="1518" y="4929"/>
                    <a:pt x="1583" y="4861"/>
                    <a:pt x="1653" y="4800"/>
                  </a:cubicBezTo>
                  <a:cubicBezTo>
                    <a:pt x="1716" y="4744"/>
                    <a:pt x="1788" y="4693"/>
                    <a:pt x="1865" y="4661"/>
                  </a:cubicBezTo>
                  <a:cubicBezTo>
                    <a:pt x="1904" y="4645"/>
                    <a:pt x="1943" y="4632"/>
                    <a:pt x="1985" y="4624"/>
                  </a:cubicBezTo>
                  <a:cubicBezTo>
                    <a:pt x="2019" y="4618"/>
                    <a:pt x="2053" y="4616"/>
                    <a:pt x="2086" y="4616"/>
                  </a:cubicBezTo>
                  <a:cubicBezTo>
                    <a:pt x="2095" y="4616"/>
                    <a:pt x="2104" y="4616"/>
                    <a:pt x="2112" y="4616"/>
                  </a:cubicBezTo>
                  <a:cubicBezTo>
                    <a:pt x="2195" y="4618"/>
                    <a:pt x="2274" y="4645"/>
                    <a:pt x="2346" y="4684"/>
                  </a:cubicBezTo>
                  <a:cubicBezTo>
                    <a:pt x="2413" y="4719"/>
                    <a:pt x="2470" y="4772"/>
                    <a:pt x="2517" y="4831"/>
                  </a:cubicBezTo>
                  <a:cubicBezTo>
                    <a:pt x="2800" y="4483"/>
                    <a:pt x="3012" y="4072"/>
                    <a:pt x="3138" y="3673"/>
                  </a:cubicBezTo>
                  <a:close/>
                  <a:moveTo>
                    <a:pt x="4010" y="1"/>
                  </a:moveTo>
                  <a:cubicBezTo>
                    <a:pt x="3487" y="1"/>
                    <a:pt x="2960" y="184"/>
                    <a:pt x="2564" y="522"/>
                  </a:cubicBezTo>
                  <a:cubicBezTo>
                    <a:pt x="1503" y="1460"/>
                    <a:pt x="909" y="2812"/>
                    <a:pt x="558" y="4160"/>
                  </a:cubicBezTo>
                  <a:cubicBezTo>
                    <a:pt x="0" y="5852"/>
                    <a:pt x="417" y="7887"/>
                    <a:pt x="2473" y="8089"/>
                  </a:cubicBezTo>
                  <a:cubicBezTo>
                    <a:pt x="3791" y="8069"/>
                    <a:pt x="4541" y="6774"/>
                    <a:pt x="5082" y="5723"/>
                  </a:cubicBezTo>
                  <a:cubicBezTo>
                    <a:pt x="5084" y="5715"/>
                    <a:pt x="5088" y="5707"/>
                    <a:pt x="5090" y="5699"/>
                  </a:cubicBezTo>
                  <a:cubicBezTo>
                    <a:pt x="5091" y="5697"/>
                    <a:pt x="5091" y="5696"/>
                    <a:pt x="5091" y="5694"/>
                  </a:cubicBezTo>
                  <a:lnTo>
                    <a:pt x="5092" y="5692"/>
                  </a:lnTo>
                  <a:cubicBezTo>
                    <a:pt x="5093" y="5687"/>
                    <a:pt x="5095" y="5681"/>
                    <a:pt x="5097" y="5675"/>
                  </a:cubicBezTo>
                  <a:cubicBezTo>
                    <a:pt x="5099" y="5671"/>
                    <a:pt x="5101" y="5665"/>
                    <a:pt x="5104" y="5660"/>
                  </a:cubicBezTo>
                  <a:cubicBezTo>
                    <a:pt x="5109" y="5646"/>
                    <a:pt x="5117" y="5632"/>
                    <a:pt x="5124" y="5617"/>
                  </a:cubicBezTo>
                  <a:cubicBezTo>
                    <a:pt x="5139" y="5573"/>
                    <a:pt x="5161" y="5532"/>
                    <a:pt x="5180" y="5491"/>
                  </a:cubicBezTo>
                  <a:cubicBezTo>
                    <a:pt x="5181" y="5489"/>
                    <a:pt x="5183" y="5488"/>
                    <a:pt x="5183" y="5487"/>
                  </a:cubicBezTo>
                  <a:cubicBezTo>
                    <a:pt x="5184" y="5485"/>
                    <a:pt x="5184" y="5484"/>
                    <a:pt x="5184" y="5484"/>
                  </a:cubicBezTo>
                  <a:cubicBezTo>
                    <a:pt x="5186" y="5476"/>
                    <a:pt x="5189" y="5468"/>
                    <a:pt x="5192" y="5460"/>
                  </a:cubicBezTo>
                  <a:cubicBezTo>
                    <a:pt x="5194" y="5452"/>
                    <a:pt x="5199" y="5445"/>
                    <a:pt x="5201" y="5437"/>
                  </a:cubicBezTo>
                  <a:cubicBezTo>
                    <a:pt x="5217" y="5397"/>
                    <a:pt x="5235" y="5356"/>
                    <a:pt x="5253" y="5317"/>
                  </a:cubicBezTo>
                  <a:cubicBezTo>
                    <a:pt x="5255" y="5314"/>
                    <a:pt x="5256" y="5310"/>
                    <a:pt x="5257" y="5307"/>
                  </a:cubicBezTo>
                  <a:lnTo>
                    <a:pt x="5257" y="5306"/>
                  </a:lnTo>
                  <a:cubicBezTo>
                    <a:pt x="5259" y="5301"/>
                    <a:pt x="5261" y="5296"/>
                    <a:pt x="5264" y="5291"/>
                  </a:cubicBezTo>
                  <a:cubicBezTo>
                    <a:pt x="5265" y="5288"/>
                    <a:pt x="5268" y="5283"/>
                    <a:pt x="5271" y="5278"/>
                  </a:cubicBezTo>
                  <a:cubicBezTo>
                    <a:pt x="5284" y="5238"/>
                    <a:pt x="5300" y="5198"/>
                    <a:pt x="5315" y="5160"/>
                  </a:cubicBezTo>
                  <a:cubicBezTo>
                    <a:pt x="5322" y="5139"/>
                    <a:pt x="5329" y="5121"/>
                    <a:pt x="5336" y="5101"/>
                  </a:cubicBezTo>
                  <a:lnTo>
                    <a:pt x="5336" y="5100"/>
                  </a:lnTo>
                  <a:cubicBezTo>
                    <a:pt x="5356" y="5042"/>
                    <a:pt x="5376" y="4985"/>
                    <a:pt x="5399" y="4927"/>
                  </a:cubicBezTo>
                  <a:cubicBezTo>
                    <a:pt x="5411" y="4895"/>
                    <a:pt x="5422" y="4863"/>
                    <a:pt x="5432" y="4830"/>
                  </a:cubicBezTo>
                  <a:cubicBezTo>
                    <a:pt x="5432" y="4829"/>
                    <a:pt x="5432" y="4829"/>
                    <a:pt x="5433" y="4829"/>
                  </a:cubicBezTo>
                  <a:lnTo>
                    <a:pt x="5433" y="4831"/>
                  </a:lnTo>
                  <a:cubicBezTo>
                    <a:pt x="5449" y="4780"/>
                    <a:pt x="5467" y="4732"/>
                    <a:pt x="5486" y="4683"/>
                  </a:cubicBezTo>
                  <a:cubicBezTo>
                    <a:pt x="5494" y="4663"/>
                    <a:pt x="5500" y="4643"/>
                    <a:pt x="5508" y="4623"/>
                  </a:cubicBezTo>
                  <a:lnTo>
                    <a:pt x="5508" y="4622"/>
                  </a:lnTo>
                  <a:cubicBezTo>
                    <a:pt x="5512" y="4613"/>
                    <a:pt x="5515" y="4603"/>
                    <a:pt x="5519" y="4594"/>
                  </a:cubicBezTo>
                  <a:cubicBezTo>
                    <a:pt x="5521" y="4584"/>
                    <a:pt x="5524" y="4576"/>
                    <a:pt x="5527" y="4567"/>
                  </a:cubicBezTo>
                  <a:cubicBezTo>
                    <a:pt x="5535" y="4548"/>
                    <a:pt x="5542" y="4527"/>
                    <a:pt x="5550" y="4507"/>
                  </a:cubicBezTo>
                  <a:cubicBezTo>
                    <a:pt x="5564" y="4469"/>
                    <a:pt x="5579" y="4431"/>
                    <a:pt x="5594" y="4395"/>
                  </a:cubicBezTo>
                  <a:cubicBezTo>
                    <a:pt x="5609" y="4359"/>
                    <a:pt x="5623" y="4324"/>
                    <a:pt x="5638" y="4288"/>
                  </a:cubicBezTo>
                  <a:cubicBezTo>
                    <a:pt x="5640" y="4281"/>
                    <a:pt x="5642" y="4274"/>
                    <a:pt x="5646" y="4268"/>
                  </a:cubicBezTo>
                  <a:cubicBezTo>
                    <a:pt x="5648" y="4260"/>
                    <a:pt x="5650" y="4253"/>
                    <a:pt x="5654" y="4245"/>
                  </a:cubicBezTo>
                  <a:cubicBezTo>
                    <a:pt x="5661" y="4231"/>
                    <a:pt x="5667" y="4216"/>
                    <a:pt x="5675" y="4204"/>
                  </a:cubicBezTo>
                  <a:cubicBezTo>
                    <a:pt x="5683" y="4176"/>
                    <a:pt x="5691" y="4150"/>
                    <a:pt x="5701" y="4122"/>
                  </a:cubicBezTo>
                  <a:cubicBezTo>
                    <a:pt x="5714" y="4078"/>
                    <a:pt x="5731" y="4034"/>
                    <a:pt x="5745" y="3990"/>
                  </a:cubicBezTo>
                  <a:lnTo>
                    <a:pt x="5745" y="3989"/>
                  </a:lnTo>
                  <a:cubicBezTo>
                    <a:pt x="5755" y="3959"/>
                    <a:pt x="5763" y="3928"/>
                    <a:pt x="5773" y="3898"/>
                  </a:cubicBezTo>
                  <a:cubicBezTo>
                    <a:pt x="5776" y="3891"/>
                    <a:pt x="5777" y="3883"/>
                    <a:pt x="5779" y="3875"/>
                  </a:cubicBezTo>
                  <a:cubicBezTo>
                    <a:pt x="5789" y="3849"/>
                    <a:pt x="5797" y="3823"/>
                    <a:pt x="5807" y="3798"/>
                  </a:cubicBezTo>
                  <a:cubicBezTo>
                    <a:pt x="6009" y="3114"/>
                    <a:pt x="6131" y="2408"/>
                    <a:pt x="6054" y="1691"/>
                  </a:cubicBezTo>
                  <a:cubicBezTo>
                    <a:pt x="5854" y="1094"/>
                    <a:pt x="5383" y="477"/>
                    <a:pt x="4830" y="165"/>
                  </a:cubicBezTo>
                  <a:cubicBezTo>
                    <a:pt x="4572" y="54"/>
                    <a:pt x="4291" y="1"/>
                    <a:pt x="4010"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8" name="Google Shape;1718;p40"/>
            <p:cNvSpPr/>
            <p:nvPr/>
          </p:nvSpPr>
          <p:spPr>
            <a:xfrm>
              <a:off x="2536281" y="4695729"/>
              <a:ext cx="135688" cy="136437"/>
            </a:xfrm>
            <a:custGeom>
              <a:avLst/>
              <a:gdLst/>
              <a:ahLst/>
              <a:cxnLst/>
              <a:rect l="l" t="t" r="r" b="b"/>
              <a:pathLst>
                <a:path w="3174" h="3193" extrusionOk="0">
                  <a:moveTo>
                    <a:pt x="2402" y="415"/>
                  </a:moveTo>
                  <a:cubicBezTo>
                    <a:pt x="2403" y="416"/>
                    <a:pt x="2404" y="417"/>
                    <a:pt x="2404" y="417"/>
                  </a:cubicBezTo>
                  <a:lnTo>
                    <a:pt x="2404" y="417"/>
                  </a:lnTo>
                  <a:cubicBezTo>
                    <a:pt x="2404" y="417"/>
                    <a:pt x="2403" y="416"/>
                    <a:pt x="2402" y="415"/>
                  </a:cubicBezTo>
                  <a:close/>
                  <a:moveTo>
                    <a:pt x="1684" y="194"/>
                  </a:moveTo>
                  <a:cubicBezTo>
                    <a:pt x="1705" y="194"/>
                    <a:pt x="1725" y="194"/>
                    <a:pt x="1746" y="195"/>
                  </a:cubicBezTo>
                  <a:cubicBezTo>
                    <a:pt x="1774" y="196"/>
                    <a:pt x="1802" y="199"/>
                    <a:pt x="1832" y="205"/>
                  </a:cubicBezTo>
                  <a:lnTo>
                    <a:pt x="1835" y="205"/>
                  </a:lnTo>
                  <a:cubicBezTo>
                    <a:pt x="1861" y="206"/>
                    <a:pt x="1888" y="207"/>
                    <a:pt x="1915" y="212"/>
                  </a:cubicBezTo>
                  <a:cubicBezTo>
                    <a:pt x="1945" y="216"/>
                    <a:pt x="1976" y="224"/>
                    <a:pt x="2006" y="231"/>
                  </a:cubicBezTo>
                  <a:cubicBezTo>
                    <a:pt x="2030" y="237"/>
                    <a:pt x="2054" y="242"/>
                    <a:pt x="2079" y="247"/>
                  </a:cubicBezTo>
                  <a:cubicBezTo>
                    <a:pt x="2136" y="263"/>
                    <a:pt x="2189" y="292"/>
                    <a:pt x="2244" y="315"/>
                  </a:cubicBezTo>
                  <a:cubicBezTo>
                    <a:pt x="2269" y="325"/>
                    <a:pt x="2296" y="337"/>
                    <a:pt x="2320" y="353"/>
                  </a:cubicBezTo>
                  <a:cubicBezTo>
                    <a:pt x="2340" y="365"/>
                    <a:pt x="2359" y="381"/>
                    <a:pt x="2377" y="396"/>
                  </a:cubicBezTo>
                  <a:cubicBezTo>
                    <a:pt x="2378" y="396"/>
                    <a:pt x="2378" y="397"/>
                    <a:pt x="2379" y="397"/>
                  </a:cubicBezTo>
                  <a:cubicBezTo>
                    <a:pt x="2379" y="398"/>
                    <a:pt x="2380" y="398"/>
                    <a:pt x="2382" y="399"/>
                  </a:cubicBezTo>
                  <a:lnTo>
                    <a:pt x="2383" y="401"/>
                  </a:lnTo>
                  <a:cubicBezTo>
                    <a:pt x="2390" y="406"/>
                    <a:pt x="2398" y="412"/>
                    <a:pt x="2406" y="418"/>
                  </a:cubicBezTo>
                  <a:lnTo>
                    <a:pt x="2406" y="418"/>
                  </a:lnTo>
                  <a:cubicBezTo>
                    <a:pt x="2405" y="418"/>
                    <a:pt x="2405" y="418"/>
                    <a:pt x="2404" y="417"/>
                  </a:cubicBezTo>
                  <a:lnTo>
                    <a:pt x="2404" y="417"/>
                  </a:lnTo>
                  <a:cubicBezTo>
                    <a:pt x="2427" y="434"/>
                    <a:pt x="2449" y="450"/>
                    <a:pt x="2470" y="470"/>
                  </a:cubicBezTo>
                  <a:cubicBezTo>
                    <a:pt x="3007" y="923"/>
                    <a:pt x="3141" y="1700"/>
                    <a:pt x="2720" y="2282"/>
                  </a:cubicBezTo>
                  <a:cubicBezTo>
                    <a:pt x="2407" y="2604"/>
                    <a:pt x="2040" y="2994"/>
                    <a:pt x="1557" y="3005"/>
                  </a:cubicBezTo>
                  <a:cubicBezTo>
                    <a:pt x="1552" y="3005"/>
                    <a:pt x="1547" y="3006"/>
                    <a:pt x="1542" y="3006"/>
                  </a:cubicBezTo>
                  <a:cubicBezTo>
                    <a:pt x="848" y="3006"/>
                    <a:pt x="277" y="2388"/>
                    <a:pt x="203" y="1714"/>
                  </a:cubicBezTo>
                  <a:cubicBezTo>
                    <a:pt x="130" y="1258"/>
                    <a:pt x="399" y="829"/>
                    <a:pt x="702" y="509"/>
                  </a:cubicBezTo>
                  <a:cubicBezTo>
                    <a:pt x="936" y="294"/>
                    <a:pt x="1260" y="196"/>
                    <a:pt x="1579" y="196"/>
                  </a:cubicBezTo>
                  <a:lnTo>
                    <a:pt x="1621" y="196"/>
                  </a:lnTo>
                  <a:cubicBezTo>
                    <a:pt x="1643" y="195"/>
                    <a:pt x="1663" y="194"/>
                    <a:pt x="1684" y="194"/>
                  </a:cubicBezTo>
                  <a:close/>
                  <a:moveTo>
                    <a:pt x="1566" y="0"/>
                  </a:moveTo>
                  <a:cubicBezTo>
                    <a:pt x="729" y="0"/>
                    <a:pt x="0" y="762"/>
                    <a:pt x="5" y="1599"/>
                  </a:cubicBezTo>
                  <a:cubicBezTo>
                    <a:pt x="31" y="2389"/>
                    <a:pt x="663" y="3161"/>
                    <a:pt x="1480" y="3190"/>
                  </a:cubicBezTo>
                  <a:cubicBezTo>
                    <a:pt x="1507" y="3192"/>
                    <a:pt x="1534" y="3193"/>
                    <a:pt x="1561" y="3193"/>
                  </a:cubicBezTo>
                  <a:cubicBezTo>
                    <a:pt x="2006" y="3193"/>
                    <a:pt x="2375" y="2887"/>
                    <a:pt x="2682" y="2589"/>
                  </a:cubicBezTo>
                  <a:cubicBezTo>
                    <a:pt x="2978" y="2342"/>
                    <a:pt x="3111" y="1951"/>
                    <a:pt x="3174" y="1582"/>
                  </a:cubicBezTo>
                  <a:cubicBezTo>
                    <a:pt x="3174" y="797"/>
                    <a:pt x="2554" y="11"/>
                    <a:pt x="1733" y="11"/>
                  </a:cubicBezTo>
                  <a:cubicBezTo>
                    <a:pt x="1677" y="4"/>
                    <a:pt x="1621" y="0"/>
                    <a:pt x="1566"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719" name="Google Shape;1719;p40"/>
            <p:cNvSpPr/>
            <p:nvPr/>
          </p:nvSpPr>
          <p:spPr>
            <a:xfrm>
              <a:off x="2637727" y="4712565"/>
              <a:ext cx="256" cy="171"/>
            </a:xfrm>
            <a:custGeom>
              <a:avLst/>
              <a:gdLst/>
              <a:ahLst/>
              <a:cxnLst/>
              <a:rect l="l" t="t" r="r" b="b"/>
              <a:pathLst>
                <a:path w="6" h="4" extrusionOk="0">
                  <a:moveTo>
                    <a:pt x="1" y="0"/>
                  </a:moveTo>
                  <a:lnTo>
                    <a:pt x="1" y="0"/>
                  </a:lnTo>
                  <a:cubicBezTo>
                    <a:pt x="2" y="1"/>
                    <a:pt x="3" y="2"/>
                    <a:pt x="5" y="3"/>
                  </a:cubicBezTo>
                  <a:lnTo>
                    <a:pt x="4" y="2"/>
                  </a:lnTo>
                  <a:cubicBezTo>
                    <a:pt x="3" y="2"/>
                    <a:pt x="2" y="1"/>
                    <a:pt x="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0" name="Google Shape;1720;p40"/>
            <p:cNvSpPr/>
            <p:nvPr/>
          </p:nvSpPr>
          <p:spPr>
            <a:xfrm>
              <a:off x="2452021" y="4817894"/>
              <a:ext cx="259407" cy="113961"/>
            </a:xfrm>
            <a:custGeom>
              <a:avLst/>
              <a:gdLst/>
              <a:ahLst/>
              <a:cxnLst/>
              <a:rect l="l" t="t" r="r" b="b"/>
              <a:pathLst>
                <a:path w="6068" h="2667" extrusionOk="0">
                  <a:moveTo>
                    <a:pt x="0" y="0"/>
                  </a:moveTo>
                  <a:lnTo>
                    <a:pt x="0" y="0"/>
                  </a:lnTo>
                  <a:cubicBezTo>
                    <a:pt x="10" y="40"/>
                    <a:pt x="20" y="79"/>
                    <a:pt x="32" y="118"/>
                  </a:cubicBezTo>
                  <a:cubicBezTo>
                    <a:pt x="515" y="1425"/>
                    <a:pt x="1683" y="2667"/>
                    <a:pt x="3153" y="2667"/>
                  </a:cubicBezTo>
                  <a:cubicBezTo>
                    <a:pt x="3187" y="2667"/>
                    <a:pt x="3223" y="2666"/>
                    <a:pt x="3257" y="2664"/>
                  </a:cubicBezTo>
                  <a:cubicBezTo>
                    <a:pt x="3286" y="2665"/>
                    <a:pt x="3314" y="2666"/>
                    <a:pt x="3342" y="2666"/>
                  </a:cubicBezTo>
                  <a:cubicBezTo>
                    <a:pt x="4269" y="2666"/>
                    <a:pt x="5132" y="2198"/>
                    <a:pt x="5743" y="1514"/>
                  </a:cubicBezTo>
                  <a:cubicBezTo>
                    <a:pt x="5878" y="1407"/>
                    <a:pt x="5973" y="1265"/>
                    <a:pt x="6068" y="1123"/>
                  </a:cubicBezTo>
                  <a:lnTo>
                    <a:pt x="6068" y="1123"/>
                  </a:lnTo>
                  <a:cubicBezTo>
                    <a:pt x="6060" y="1130"/>
                    <a:pt x="6053" y="1138"/>
                    <a:pt x="6046" y="1146"/>
                  </a:cubicBezTo>
                  <a:cubicBezTo>
                    <a:pt x="5955" y="1241"/>
                    <a:pt x="5856" y="1331"/>
                    <a:pt x="5757" y="1417"/>
                  </a:cubicBezTo>
                  <a:cubicBezTo>
                    <a:pt x="5726" y="1443"/>
                    <a:pt x="5695" y="1471"/>
                    <a:pt x="5664" y="1496"/>
                  </a:cubicBezTo>
                  <a:lnTo>
                    <a:pt x="5665" y="1495"/>
                  </a:lnTo>
                  <a:lnTo>
                    <a:pt x="5665" y="1495"/>
                  </a:lnTo>
                  <a:cubicBezTo>
                    <a:pt x="5663" y="1497"/>
                    <a:pt x="5661" y="1498"/>
                    <a:pt x="5658" y="1500"/>
                  </a:cubicBezTo>
                  <a:cubicBezTo>
                    <a:pt x="5657" y="1501"/>
                    <a:pt x="5656" y="1501"/>
                    <a:pt x="5655" y="1503"/>
                  </a:cubicBezTo>
                  <a:lnTo>
                    <a:pt x="5656" y="1503"/>
                  </a:lnTo>
                  <a:cubicBezTo>
                    <a:pt x="5637" y="1517"/>
                    <a:pt x="5617" y="1532"/>
                    <a:pt x="5599" y="1547"/>
                  </a:cubicBezTo>
                  <a:cubicBezTo>
                    <a:pt x="5598" y="1548"/>
                    <a:pt x="5598" y="1548"/>
                    <a:pt x="5597" y="1548"/>
                  </a:cubicBezTo>
                  <a:cubicBezTo>
                    <a:pt x="5595" y="1550"/>
                    <a:pt x="5594" y="1551"/>
                    <a:pt x="5592" y="1553"/>
                  </a:cubicBezTo>
                  <a:lnTo>
                    <a:pt x="5592" y="1553"/>
                  </a:lnTo>
                  <a:cubicBezTo>
                    <a:pt x="5591" y="1553"/>
                    <a:pt x="5590" y="1554"/>
                    <a:pt x="5590" y="1554"/>
                  </a:cubicBezTo>
                  <a:lnTo>
                    <a:pt x="5590" y="1554"/>
                  </a:lnTo>
                  <a:cubicBezTo>
                    <a:pt x="5591" y="1554"/>
                    <a:pt x="5591" y="1553"/>
                    <a:pt x="5592" y="1553"/>
                  </a:cubicBezTo>
                  <a:lnTo>
                    <a:pt x="5592" y="1553"/>
                  </a:lnTo>
                  <a:cubicBezTo>
                    <a:pt x="5591" y="1554"/>
                    <a:pt x="5591" y="1554"/>
                    <a:pt x="5590" y="1555"/>
                  </a:cubicBezTo>
                  <a:cubicBezTo>
                    <a:pt x="5590" y="1555"/>
                    <a:pt x="5590" y="1555"/>
                    <a:pt x="5590" y="1554"/>
                  </a:cubicBezTo>
                  <a:lnTo>
                    <a:pt x="5590" y="1554"/>
                  </a:lnTo>
                  <a:cubicBezTo>
                    <a:pt x="5564" y="1573"/>
                    <a:pt x="5539" y="1592"/>
                    <a:pt x="5512" y="1610"/>
                  </a:cubicBezTo>
                  <a:cubicBezTo>
                    <a:pt x="5517" y="1608"/>
                    <a:pt x="5520" y="1606"/>
                    <a:pt x="5523" y="1603"/>
                  </a:cubicBezTo>
                  <a:lnTo>
                    <a:pt x="5523" y="1603"/>
                  </a:lnTo>
                  <a:cubicBezTo>
                    <a:pt x="5472" y="1640"/>
                    <a:pt x="5421" y="1678"/>
                    <a:pt x="5369" y="1712"/>
                  </a:cubicBezTo>
                  <a:cubicBezTo>
                    <a:pt x="5326" y="1743"/>
                    <a:pt x="5280" y="1772"/>
                    <a:pt x="5238" y="1803"/>
                  </a:cubicBezTo>
                  <a:cubicBezTo>
                    <a:pt x="5238" y="1803"/>
                    <a:pt x="5238" y="1802"/>
                    <a:pt x="5238" y="1802"/>
                  </a:cubicBezTo>
                  <a:cubicBezTo>
                    <a:pt x="5188" y="1839"/>
                    <a:pt x="5142" y="1878"/>
                    <a:pt x="5091" y="1912"/>
                  </a:cubicBezTo>
                  <a:cubicBezTo>
                    <a:pt x="5039" y="1947"/>
                    <a:pt x="4986" y="1979"/>
                    <a:pt x="4932" y="2009"/>
                  </a:cubicBezTo>
                  <a:cubicBezTo>
                    <a:pt x="4922" y="2015"/>
                    <a:pt x="4911" y="2019"/>
                    <a:pt x="4900" y="2026"/>
                  </a:cubicBezTo>
                  <a:cubicBezTo>
                    <a:pt x="4900" y="2025"/>
                    <a:pt x="4900" y="2025"/>
                    <a:pt x="4900" y="2025"/>
                  </a:cubicBezTo>
                  <a:cubicBezTo>
                    <a:pt x="4899" y="2026"/>
                    <a:pt x="4898" y="2027"/>
                    <a:pt x="4897" y="2027"/>
                  </a:cubicBezTo>
                  <a:cubicBezTo>
                    <a:pt x="4896" y="2029"/>
                    <a:pt x="4895" y="2029"/>
                    <a:pt x="4895" y="2029"/>
                  </a:cubicBezTo>
                  <a:cubicBezTo>
                    <a:pt x="4893" y="2029"/>
                    <a:pt x="4891" y="2031"/>
                    <a:pt x="4890" y="2031"/>
                  </a:cubicBezTo>
                  <a:cubicBezTo>
                    <a:pt x="4843" y="2056"/>
                    <a:pt x="4796" y="2081"/>
                    <a:pt x="4749" y="2106"/>
                  </a:cubicBezTo>
                  <a:cubicBezTo>
                    <a:pt x="4693" y="2137"/>
                    <a:pt x="4638" y="2165"/>
                    <a:pt x="4579" y="2189"/>
                  </a:cubicBezTo>
                  <a:cubicBezTo>
                    <a:pt x="4550" y="2200"/>
                    <a:pt x="4522" y="2210"/>
                    <a:pt x="4493" y="2220"/>
                  </a:cubicBezTo>
                  <a:cubicBezTo>
                    <a:pt x="4102" y="2392"/>
                    <a:pt x="3676" y="2481"/>
                    <a:pt x="3250" y="2481"/>
                  </a:cubicBezTo>
                  <a:cubicBezTo>
                    <a:pt x="2850" y="2481"/>
                    <a:pt x="2449" y="2403"/>
                    <a:pt x="2077" y="2240"/>
                  </a:cubicBezTo>
                  <a:cubicBezTo>
                    <a:pt x="1622" y="2043"/>
                    <a:pt x="1251" y="1682"/>
                    <a:pt x="948" y="1296"/>
                  </a:cubicBezTo>
                  <a:cubicBezTo>
                    <a:pt x="884" y="1234"/>
                    <a:pt x="825" y="1168"/>
                    <a:pt x="769" y="1099"/>
                  </a:cubicBezTo>
                  <a:cubicBezTo>
                    <a:pt x="737" y="1069"/>
                    <a:pt x="705" y="1038"/>
                    <a:pt x="675" y="1005"/>
                  </a:cubicBezTo>
                  <a:cubicBezTo>
                    <a:pt x="599" y="921"/>
                    <a:pt x="523" y="835"/>
                    <a:pt x="454" y="743"/>
                  </a:cubicBezTo>
                  <a:cubicBezTo>
                    <a:pt x="420" y="696"/>
                    <a:pt x="387" y="648"/>
                    <a:pt x="357" y="598"/>
                  </a:cubicBezTo>
                  <a:cubicBezTo>
                    <a:pt x="331" y="557"/>
                    <a:pt x="306" y="513"/>
                    <a:pt x="279" y="471"/>
                  </a:cubicBezTo>
                  <a:cubicBezTo>
                    <a:pt x="278" y="470"/>
                    <a:pt x="278" y="468"/>
                    <a:pt x="277" y="467"/>
                  </a:cubicBezTo>
                  <a:cubicBezTo>
                    <a:pt x="255" y="435"/>
                    <a:pt x="234" y="403"/>
                    <a:pt x="213" y="368"/>
                  </a:cubicBezTo>
                  <a:cubicBezTo>
                    <a:pt x="190" y="331"/>
                    <a:pt x="170" y="291"/>
                    <a:pt x="148" y="252"/>
                  </a:cubicBezTo>
                  <a:cubicBezTo>
                    <a:pt x="109" y="183"/>
                    <a:pt x="65" y="118"/>
                    <a:pt x="27" y="48"/>
                  </a:cubicBezTo>
                  <a:cubicBezTo>
                    <a:pt x="18" y="32"/>
                    <a:pt x="10" y="16"/>
                    <a:pt x="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1" name="Google Shape;1721;p40"/>
            <p:cNvSpPr/>
            <p:nvPr/>
          </p:nvSpPr>
          <p:spPr>
            <a:xfrm>
              <a:off x="2446250" y="4289880"/>
              <a:ext cx="164288" cy="64223"/>
            </a:xfrm>
            <a:custGeom>
              <a:avLst/>
              <a:gdLst/>
              <a:ahLst/>
              <a:cxnLst/>
              <a:rect l="l" t="t" r="r" b="b"/>
              <a:pathLst>
                <a:path w="3843" h="1503" extrusionOk="0">
                  <a:moveTo>
                    <a:pt x="1203" y="211"/>
                  </a:moveTo>
                  <a:lnTo>
                    <a:pt x="1203" y="211"/>
                  </a:lnTo>
                  <a:cubicBezTo>
                    <a:pt x="1202" y="211"/>
                    <a:pt x="1202" y="211"/>
                    <a:pt x="1201" y="211"/>
                  </a:cubicBezTo>
                  <a:cubicBezTo>
                    <a:pt x="1202" y="211"/>
                    <a:pt x="1202" y="211"/>
                    <a:pt x="1203" y="211"/>
                  </a:cubicBezTo>
                  <a:close/>
                  <a:moveTo>
                    <a:pt x="350" y="298"/>
                  </a:moveTo>
                  <a:cubicBezTo>
                    <a:pt x="346" y="299"/>
                    <a:pt x="341" y="299"/>
                    <a:pt x="337" y="300"/>
                  </a:cubicBezTo>
                  <a:lnTo>
                    <a:pt x="337" y="300"/>
                  </a:lnTo>
                  <a:cubicBezTo>
                    <a:pt x="341" y="300"/>
                    <a:pt x="346" y="299"/>
                    <a:pt x="350" y="298"/>
                  </a:cubicBezTo>
                  <a:close/>
                  <a:moveTo>
                    <a:pt x="3482" y="1092"/>
                  </a:moveTo>
                  <a:cubicBezTo>
                    <a:pt x="3482" y="1093"/>
                    <a:pt x="3484" y="1093"/>
                    <a:pt x="3484" y="1093"/>
                  </a:cubicBezTo>
                  <a:cubicBezTo>
                    <a:pt x="3483" y="1092"/>
                    <a:pt x="3483" y="1092"/>
                    <a:pt x="3482" y="1092"/>
                  </a:cubicBezTo>
                  <a:close/>
                  <a:moveTo>
                    <a:pt x="1532" y="0"/>
                  </a:moveTo>
                  <a:cubicBezTo>
                    <a:pt x="1002" y="0"/>
                    <a:pt x="460" y="132"/>
                    <a:pt x="1" y="361"/>
                  </a:cubicBezTo>
                  <a:cubicBezTo>
                    <a:pt x="30" y="353"/>
                    <a:pt x="60" y="347"/>
                    <a:pt x="89" y="341"/>
                  </a:cubicBezTo>
                  <a:cubicBezTo>
                    <a:pt x="171" y="327"/>
                    <a:pt x="253" y="314"/>
                    <a:pt x="337" y="300"/>
                  </a:cubicBezTo>
                  <a:lnTo>
                    <a:pt x="337" y="300"/>
                  </a:lnTo>
                  <a:cubicBezTo>
                    <a:pt x="337" y="300"/>
                    <a:pt x="337" y="300"/>
                    <a:pt x="337" y="300"/>
                  </a:cubicBezTo>
                  <a:cubicBezTo>
                    <a:pt x="406" y="288"/>
                    <a:pt x="475" y="275"/>
                    <a:pt x="545" y="264"/>
                  </a:cubicBezTo>
                  <a:cubicBezTo>
                    <a:pt x="615" y="253"/>
                    <a:pt x="687" y="250"/>
                    <a:pt x="758" y="243"/>
                  </a:cubicBezTo>
                  <a:lnTo>
                    <a:pt x="745" y="243"/>
                  </a:lnTo>
                  <a:cubicBezTo>
                    <a:pt x="818" y="235"/>
                    <a:pt x="891" y="227"/>
                    <a:pt x="966" y="222"/>
                  </a:cubicBezTo>
                  <a:cubicBezTo>
                    <a:pt x="1043" y="217"/>
                    <a:pt x="1120" y="213"/>
                    <a:pt x="1197" y="211"/>
                  </a:cubicBezTo>
                  <a:cubicBezTo>
                    <a:pt x="1201" y="210"/>
                    <a:pt x="1203" y="210"/>
                    <a:pt x="1207" y="210"/>
                  </a:cubicBezTo>
                  <a:cubicBezTo>
                    <a:pt x="1206" y="210"/>
                    <a:pt x="1204" y="211"/>
                    <a:pt x="1203" y="211"/>
                  </a:cubicBezTo>
                  <a:lnTo>
                    <a:pt x="1203" y="211"/>
                  </a:lnTo>
                  <a:cubicBezTo>
                    <a:pt x="1214" y="210"/>
                    <a:pt x="1225" y="209"/>
                    <a:pt x="1235" y="209"/>
                  </a:cubicBezTo>
                  <a:cubicBezTo>
                    <a:pt x="1352" y="197"/>
                    <a:pt x="1466" y="191"/>
                    <a:pt x="1576" y="191"/>
                  </a:cubicBezTo>
                  <a:cubicBezTo>
                    <a:pt x="1982" y="191"/>
                    <a:pt x="2343" y="273"/>
                    <a:pt x="2661" y="448"/>
                  </a:cubicBezTo>
                  <a:cubicBezTo>
                    <a:pt x="2689" y="459"/>
                    <a:pt x="2714" y="472"/>
                    <a:pt x="2739" y="485"/>
                  </a:cubicBezTo>
                  <a:cubicBezTo>
                    <a:pt x="2786" y="511"/>
                    <a:pt x="2829" y="540"/>
                    <a:pt x="2874" y="568"/>
                  </a:cubicBezTo>
                  <a:cubicBezTo>
                    <a:pt x="2915" y="593"/>
                    <a:pt x="2956" y="619"/>
                    <a:pt x="2996" y="646"/>
                  </a:cubicBezTo>
                  <a:cubicBezTo>
                    <a:pt x="3044" y="678"/>
                    <a:pt x="3087" y="713"/>
                    <a:pt x="3130" y="750"/>
                  </a:cubicBezTo>
                  <a:cubicBezTo>
                    <a:pt x="3179" y="792"/>
                    <a:pt x="3229" y="834"/>
                    <a:pt x="3277" y="879"/>
                  </a:cubicBezTo>
                  <a:cubicBezTo>
                    <a:pt x="3330" y="928"/>
                    <a:pt x="3381" y="981"/>
                    <a:pt x="3430" y="1034"/>
                  </a:cubicBezTo>
                  <a:cubicBezTo>
                    <a:pt x="3431" y="1036"/>
                    <a:pt x="3432" y="1037"/>
                    <a:pt x="3434" y="1038"/>
                  </a:cubicBezTo>
                  <a:cubicBezTo>
                    <a:pt x="3439" y="1045"/>
                    <a:pt x="3445" y="1050"/>
                    <a:pt x="3450" y="1056"/>
                  </a:cubicBezTo>
                  <a:cubicBezTo>
                    <a:pt x="3449" y="1054"/>
                    <a:pt x="3447" y="1052"/>
                    <a:pt x="3446" y="1050"/>
                  </a:cubicBezTo>
                  <a:lnTo>
                    <a:pt x="3446" y="1050"/>
                  </a:lnTo>
                  <a:cubicBezTo>
                    <a:pt x="3459" y="1065"/>
                    <a:pt x="3471" y="1079"/>
                    <a:pt x="3484" y="1093"/>
                  </a:cubicBezTo>
                  <a:cubicBezTo>
                    <a:pt x="3484" y="1094"/>
                    <a:pt x="3485" y="1095"/>
                    <a:pt x="3487" y="1096"/>
                  </a:cubicBezTo>
                  <a:cubicBezTo>
                    <a:pt x="3488" y="1097"/>
                    <a:pt x="3489" y="1099"/>
                    <a:pt x="3491" y="1100"/>
                  </a:cubicBezTo>
                  <a:lnTo>
                    <a:pt x="3491" y="1100"/>
                  </a:lnTo>
                  <a:cubicBezTo>
                    <a:pt x="3522" y="1136"/>
                    <a:pt x="3552" y="1173"/>
                    <a:pt x="3580" y="1212"/>
                  </a:cubicBezTo>
                  <a:cubicBezTo>
                    <a:pt x="3601" y="1234"/>
                    <a:pt x="3624" y="1257"/>
                    <a:pt x="3646" y="1279"/>
                  </a:cubicBezTo>
                  <a:cubicBezTo>
                    <a:pt x="3716" y="1350"/>
                    <a:pt x="3781" y="1424"/>
                    <a:pt x="3843" y="1502"/>
                  </a:cubicBezTo>
                  <a:cubicBezTo>
                    <a:pt x="3743" y="1312"/>
                    <a:pt x="3633" y="1127"/>
                    <a:pt x="3501" y="959"/>
                  </a:cubicBezTo>
                  <a:cubicBezTo>
                    <a:pt x="3060" y="283"/>
                    <a:pt x="2308" y="0"/>
                    <a:pt x="153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2" name="Google Shape;1722;p40"/>
            <p:cNvSpPr/>
            <p:nvPr/>
          </p:nvSpPr>
          <p:spPr>
            <a:xfrm>
              <a:off x="2897946" y="4430461"/>
              <a:ext cx="130815" cy="72812"/>
            </a:xfrm>
            <a:custGeom>
              <a:avLst/>
              <a:gdLst/>
              <a:ahLst/>
              <a:cxnLst/>
              <a:rect l="l" t="t" r="r" b="b"/>
              <a:pathLst>
                <a:path w="3060" h="1704" extrusionOk="0">
                  <a:moveTo>
                    <a:pt x="666" y="1"/>
                  </a:moveTo>
                  <a:cubicBezTo>
                    <a:pt x="444" y="1"/>
                    <a:pt x="220" y="29"/>
                    <a:pt x="0" y="86"/>
                  </a:cubicBezTo>
                  <a:cubicBezTo>
                    <a:pt x="53" y="84"/>
                    <a:pt x="105" y="83"/>
                    <a:pt x="158" y="83"/>
                  </a:cubicBezTo>
                  <a:cubicBezTo>
                    <a:pt x="239" y="83"/>
                    <a:pt x="321" y="86"/>
                    <a:pt x="403" y="92"/>
                  </a:cubicBezTo>
                  <a:cubicBezTo>
                    <a:pt x="500" y="99"/>
                    <a:pt x="597" y="106"/>
                    <a:pt x="694" y="121"/>
                  </a:cubicBezTo>
                  <a:cubicBezTo>
                    <a:pt x="793" y="134"/>
                    <a:pt x="890" y="154"/>
                    <a:pt x="986" y="177"/>
                  </a:cubicBezTo>
                  <a:cubicBezTo>
                    <a:pt x="1074" y="199"/>
                    <a:pt x="1164" y="218"/>
                    <a:pt x="1249" y="252"/>
                  </a:cubicBezTo>
                  <a:cubicBezTo>
                    <a:pt x="1255" y="254"/>
                    <a:pt x="1261" y="257"/>
                    <a:pt x="1267" y="260"/>
                  </a:cubicBezTo>
                  <a:cubicBezTo>
                    <a:pt x="1574" y="334"/>
                    <a:pt x="1853" y="469"/>
                    <a:pt x="2095" y="656"/>
                  </a:cubicBezTo>
                  <a:cubicBezTo>
                    <a:pt x="2137" y="674"/>
                    <a:pt x="2171" y="711"/>
                    <a:pt x="2205" y="739"/>
                  </a:cubicBezTo>
                  <a:cubicBezTo>
                    <a:pt x="2254" y="781"/>
                    <a:pt x="2307" y="820"/>
                    <a:pt x="2355" y="864"/>
                  </a:cubicBezTo>
                  <a:cubicBezTo>
                    <a:pt x="2408" y="913"/>
                    <a:pt x="2461" y="966"/>
                    <a:pt x="2512" y="1018"/>
                  </a:cubicBezTo>
                  <a:cubicBezTo>
                    <a:pt x="2605" y="1115"/>
                    <a:pt x="2694" y="1217"/>
                    <a:pt x="2783" y="1319"/>
                  </a:cubicBezTo>
                  <a:cubicBezTo>
                    <a:pt x="2829" y="1371"/>
                    <a:pt x="2866" y="1426"/>
                    <a:pt x="2906" y="1481"/>
                  </a:cubicBezTo>
                  <a:lnTo>
                    <a:pt x="2906" y="1481"/>
                  </a:lnTo>
                  <a:cubicBezTo>
                    <a:pt x="2906" y="1481"/>
                    <a:pt x="2905" y="1481"/>
                    <a:pt x="2905" y="1480"/>
                  </a:cubicBezTo>
                  <a:lnTo>
                    <a:pt x="2905" y="1480"/>
                  </a:lnTo>
                  <a:cubicBezTo>
                    <a:pt x="2941" y="1530"/>
                    <a:pt x="2979" y="1581"/>
                    <a:pt x="3013" y="1632"/>
                  </a:cubicBezTo>
                  <a:cubicBezTo>
                    <a:pt x="3011" y="1629"/>
                    <a:pt x="3009" y="1625"/>
                    <a:pt x="3006" y="1622"/>
                  </a:cubicBezTo>
                  <a:lnTo>
                    <a:pt x="3006" y="1622"/>
                  </a:lnTo>
                  <a:cubicBezTo>
                    <a:pt x="3025" y="1648"/>
                    <a:pt x="3042" y="1676"/>
                    <a:pt x="3059" y="1703"/>
                  </a:cubicBezTo>
                  <a:cubicBezTo>
                    <a:pt x="2725" y="627"/>
                    <a:pt x="1718" y="1"/>
                    <a:pt x="66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3" name="Google Shape;1723;p40"/>
            <p:cNvSpPr/>
            <p:nvPr/>
          </p:nvSpPr>
          <p:spPr>
            <a:xfrm>
              <a:off x="2795389" y="4191344"/>
              <a:ext cx="513" cy="214"/>
            </a:xfrm>
            <a:custGeom>
              <a:avLst/>
              <a:gdLst/>
              <a:ahLst/>
              <a:cxnLst/>
              <a:rect l="l" t="t" r="r" b="b"/>
              <a:pathLst>
                <a:path w="12" h="5" extrusionOk="0">
                  <a:moveTo>
                    <a:pt x="0" y="0"/>
                  </a:moveTo>
                  <a:lnTo>
                    <a:pt x="0" y="0"/>
                  </a:lnTo>
                  <a:cubicBezTo>
                    <a:pt x="3" y="2"/>
                    <a:pt x="7" y="3"/>
                    <a:pt x="10" y="4"/>
                  </a:cubicBezTo>
                  <a:lnTo>
                    <a:pt x="10" y="4"/>
                  </a:lnTo>
                  <a:cubicBezTo>
                    <a:pt x="9" y="4"/>
                    <a:pt x="9" y="4"/>
                    <a:pt x="8" y="4"/>
                  </a:cubicBezTo>
                  <a:cubicBezTo>
                    <a:pt x="6" y="3"/>
                    <a:pt x="3" y="1"/>
                    <a:pt x="0" y="0"/>
                  </a:cubicBezTo>
                  <a:close/>
                  <a:moveTo>
                    <a:pt x="10" y="4"/>
                  </a:moveTo>
                  <a:cubicBezTo>
                    <a:pt x="11" y="5"/>
                    <a:pt x="11" y="5"/>
                    <a:pt x="12" y="5"/>
                  </a:cubicBezTo>
                  <a:cubicBezTo>
                    <a:pt x="11" y="5"/>
                    <a:pt x="11" y="5"/>
                    <a:pt x="10" y="4"/>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4" name="Google Shape;1724;p40"/>
            <p:cNvSpPr/>
            <p:nvPr/>
          </p:nvSpPr>
          <p:spPr>
            <a:xfrm>
              <a:off x="1646611" y="3615301"/>
              <a:ext cx="1971716" cy="2035401"/>
            </a:xfrm>
            <a:custGeom>
              <a:avLst/>
              <a:gdLst/>
              <a:ahLst/>
              <a:cxnLst/>
              <a:rect l="l" t="t" r="r" b="b"/>
              <a:pathLst>
                <a:path w="46122" h="47634" extrusionOk="0">
                  <a:moveTo>
                    <a:pt x="23401" y="202"/>
                  </a:moveTo>
                  <a:cubicBezTo>
                    <a:pt x="25413" y="202"/>
                    <a:pt x="27102" y="1467"/>
                    <a:pt x="27540" y="3499"/>
                  </a:cubicBezTo>
                  <a:cubicBezTo>
                    <a:pt x="27741" y="4301"/>
                    <a:pt x="27658" y="5140"/>
                    <a:pt x="27571" y="5953"/>
                  </a:cubicBezTo>
                  <a:cubicBezTo>
                    <a:pt x="27531" y="6376"/>
                    <a:pt x="27477" y="6797"/>
                    <a:pt x="27370" y="7208"/>
                  </a:cubicBezTo>
                  <a:cubicBezTo>
                    <a:pt x="27208" y="7812"/>
                    <a:pt x="27091" y="8427"/>
                    <a:pt x="26931" y="9032"/>
                  </a:cubicBezTo>
                  <a:cubicBezTo>
                    <a:pt x="26750" y="9582"/>
                    <a:pt x="26546" y="10125"/>
                    <a:pt x="26391" y="10685"/>
                  </a:cubicBezTo>
                  <a:cubicBezTo>
                    <a:pt x="26128" y="11409"/>
                    <a:pt x="25904" y="12148"/>
                    <a:pt x="25747" y="12905"/>
                  </a:cubicBezTo>
                  <a:cubicBezTo>
                    <a:pt x="25745" y="12913"/>
                    <a:pt x="25742" y="12922"/>
                    <a:pt x="25740" y="12931"/>
                  </a:cubicBezTo>
                  <a:cubicBezTo>
                    <a:pt x="25292" y="12851"/>
                    <a:pt x="24835" y="12813"/>
                    <a:pt x="24384" y="12757"/>
                  </a:cubicBezTo>
                  <a:cubicBezTo>
                    <a:pt x="23862" y="12662"/>
                    <a:pt x="23333" y="12617"/>
                    <a:pt x="22804" y="12617"/>
                  </a:cubicBezTo>
                  <a:cubicBezTo>
                    <a:pt x="22126" y="12617"/>
                    <a:pt x="21446" y="12691"/>
                    <a:pt x="20780" y="12828"/>
                  </a:cubicBezTo>
                  <a:cubicBezTo>
                    <a:pt x="20757" y="12674"/>
                    <a:pt x="20719" y="12520"/>
                    <a:pt x="20692" y="12366"/>
                  </a:cubicBezTo>
                  <a:cubicBezTo>
                    <a:pt x="20587" y="11436"/>
                    <a:pt x="20497" y="10499"/>
                    <a:pt x="20429" y="9563"/>
                  </a:cubicBezTo>
                  <a:cubicBezTo>
                    <a:pt x="20438" y="9542"/>
                    <a:pt x="20440" y="9517"/>
                    <a:pt x="20429" y="9491"/>
                  </a:cubicBezTo>
                  <a:cubicBezTo>
                    <a:pt x="20426" y="9481"/>
                    <a:pt x="20424" y="9472"/>
                    <a:pt x="20422" y="9463"/>
                  </a:cubicBezTo>
                  <a:cubicBezTo>
                    <a:pt x="20368" y="8712"/>
                    <a:pt x="20327" y="7959"/>
                    <a:pt x="20311" y="7207"/>
                  </a:cubicBezTo>
                  <a:cubicBezTo>
                    <a:pt x="20217" y="5383"/>
                    <a:pt x="20252" y="3467"/>
                    <a:pt x="20980" y="1763"/>
                  </a:cubicBezTo>
                  <a:cubicBezTo>
                    <a:pt x="21102" y="1454"/>
                    <a:pt x="21361" y="1238"/>
                    <a:pt x="21619" y="1035"/>
                  </a:cubicBezTo>
                  <a:cubicBezTo>
                    <a:pt x="22065" y="694"/>
                    <a:pt x="22497" y="266"/>
                    <a:pt x="23087" y="212"/>
                  </a:cubicBezTo>
                  <a:cubicBezTo>
                    <a:pt x="23193" y="206"/>
                    <a:pt x="23297" y="202"/>
                    <a:pt x="23401" y="202"/>
                  </a:cubicBezTo>
                  <a:close/>
                  <a:moveTo>
                    <a:pt x="26781" y="13449"/>
                  </a:moveTo>
                  <a:cubicBezTo>
                    <a:pt x="26782" y="13450"/>
                    <a:pt x="26783" y="13450"/>
                    <a:pt x="26785" y="13450"/>
                  </a:cubicBezTo>
                  <a:lnTo>
                    <a:pt x="26785" y="13450"/>
                  </a:lnTo>
                  <a:cubicBezTo>
                    <a:pt x="26784" y="13450"/>
                    <a:pt x="26782" y="13450"/>
                    <a:pt x="26781" y="13449"/>
                  </a:cubicBezTo>
                  <a:close/>
                  <a:moveTo>
                    <a:pt x="29293" y="14756"/>
                  </a:moveTo>
                  <a:lnTo>
                    <a:pt x="29293" y="14756"/>
                  </a:lnTo>
                  <a:cubicBezTo>
                    <a:pt x="29294" y="14757"/>
                    <a:pt x="29294" y="14757"/>
                    <a:pt x="29295" y="14757"/>
                  </a:cubicBezTo>
                  <a:lnTo>
                    <a:pt x="29295" y="14757"/>
                  </a:lnTo>
                  <a:cubicBezTo>
                    <a:pt x="29294" y="14757"/>
                    <a:pt x="29294" y="14757"/>
                    <a:pt x="29293" y="14756"/>
                  </a:cubicBezTo>
                  <a:close/>
                  <a:moveTo>
                    <a:pt x="14870" y="2012"/>
                  </a:moveTo>
                  <a:cubicBezTo>
                    <a:pt x="16290" y="2012"/>
                    <a:pt x="17669" y="2919"/>
                    <a:pt x="18457" y="4102"/>
                  </a:cubicBezTo>
                  <a:cubicBezTo>
                    <a:pt x="18607" y="4321"/>
                    <a:pt x="18749" y="4575"/>
                    <a:pt x="18872" y="4816"/>
                  </a:cubicBezTo>
                  <a:cubicBezTo>
                    <a:pt x="19511" y="6034"/>
                    <a:pt x="19807" y="7317"/>
                    <a:pt x="20061" y="8660"/>
                  </a:cubicBezTo>
                  <a:cubicBezTo>
                    <a:pt x="20110" y="8928"/>
                    <a:pt x="20173" y="9218"/>
                    <a:pt x="20239" y="9488"/>
                  </a:cubicBezTo>
                  <a:cubicBezTo>
                    <a:pt x="20316" y="10620"/>
                    <a:pt x="20404" y="11752"/>
                    <a:pt x="20595" y="12871"/>
                  </a:cubicBezTo>
                  <a:cubicBezTo>
                    <a:pt x="20293" y="12938"/>
                    <a:pt x="19993" y="13015"/>
                    <a:pt x="19698" y="13106"/>
                  </a:cubicBezTo>
                  <a:cubicBezTo>
                    <a:pt x="18539" y="13484"/>
                    <a:pt x="17461" y="14064"/>
                    <a:pt x="16485" y="14786"/>
                  </a:cubicBezTo>
                  <a:cubicBezTo>
                    <a:pt x="16480" y="14781"/>
                    <a:pt x="16476" y="14777"/>
                    <a:pt x="16471" y="14772"/>
                  </a:cubicBezTo>
                  <a:cubicBezTo>
                    <a:pt x="16468" y="14757"/>
                    <a:pt x="16462" y="14743"/>
                    <a:pt x="16453" y="14728"/>
                  </a:cubicBezTo>
                  <a:cubicBezTo>
                    <a:pt x="16252" y="14560"/>
                    <a:pt x="16112" y="14337"/>
                    <a:pt x="15949" y="14135"/>
                  </a:cubicBezTo>
                  <a:cubicBezTo>
                    <a:pt x="15794" y="13966"/>
                    <a:pt x="15642" y="13796"/>
                    <a:pt x="15490" y="13624"/>
                  </a:cubicBezTo>
                  <a:cubicBezTo>
                    <a:pt x="14871" y="12850"/>
                    <a:pt x="14402" y="11972"/>
                    <a:pt x="13885" y="11123"/>
                  </a:cubicBezTo>
                  <a:cubicBezTo>
                    <a:pt x="13012" y="9649"/>
                    <a:pt x="12137" y="8146"/>
                    <a:pt x="11642" y="6495"/>
                  </a:cubicBezTo>
                  <a:cubicBezTo>
                    <a:pt x="11486" y="5876"/>
                    <a:pt x="11300" y="5225"/>
                    <a:pt x="11351" y="4580"/>
                  </a:cubicBezTo>
                  <a:cubicBezTo>
                    <a:pt x="11595" y="3286"/>
                    <a:pt x="12461" y="2647"/>
                    <a:pt x="13656" y="2249"/>
                  </a:cubicBezTo>
                  <a:cubicBezTo>
                    <a:pt x="14055" y="2086"/>
                    <a:pt x="14464" y="2012"/>
                    <a:pt x="14870" y="2012"/>
                  </a:cubicBezTo>
                  <a:close/>
                  <a:moveTo>
                    <a:pt x="32445" y="3217"/>
                  </a:moveTo>
                  <a:cubicBezTo>
                    <a:pt x="32585" y="3217"/>
                    <a:pt x="32724" y="3226"/>
                    <a:pt x="32862" y="3245"/>
                  </a:cubicBezTo>
                  <a:cubicBezTo>
                    <a:pt x="33548" y="3429"/>
                    <a:pt x="34269" y="3649"/>
                    <a:pt x="34847" y="4078"/>
                  </a:cubicBezTo>
                  <a:cubicBezTo>
                    <a:pt x="35150" y="4362"/>
                    <a:pt x="35395" y="4721"/>
                    <a:pt x="35595" y="5085"/>
                  </a:cubicBezTo>
                  <a:cubicBezTo>
                    <a:pt x="35995" y="5902"/>
                    <a:pt x="36256" y="6848"/>
                    <a:pt x="36101" y="7760"/>
                  </a:cubicBezTo>
                  <a:cubicBezTo>
                    <a:pt x="35827" y="8946"/>
                    <a:pt x="35373" y="10089"/>
                    <a:pt x="34638" y="11069"/>
                  </a:cubicBezTo>
                  <a:cubicBezTo>
                    <a:pt x="34640" y="11065"/>
                    <a:pt x="34641" y="11062"/>
                    <a:pt x="34643" y="11058"/>
                  </a:cubicBezTo>
                  <a:lnTo>
                    <a:pt x="34643" y="11058"/>
                  </a:lnTo>
                  <a:cubicBezTo>
                    <a:pt x="34160" y="11718"/>
                    <a:pt x="33758" y="12434"/>
                    <a:pt x="33244" y="13072"/>
                  </a:cubicBezTo>
                  <a:cubicBezTo>
                    <a:pt x="32846" y="13569"/>
                    <a:pt x="32337" y="13967"/>
                    <a:pt x="31942" y="14468"/>
                  </a:cubicBezTo>
                  <a:cubicBezTo>
                    <a:pt x="31724" y="14740"/>
                    <a:pt x="31498" y="15006"/>
                    <a:pt x="31271" y="15272"/>
                  </a:cubicBezTo>
                  <a:cubicBezTo>
                    <a:pt x="31123" y="15419"/>
                    <a:pt x="30978" y="15569"/>
                    <a:pt x="30839" y="15727"/>
                  </a:cubicBezTo>
                  <a:cubicBezTo>
                    <a:pt x="30122" y="15068"/>
                    <a:pt x="29327" y="14499"/>
                    <a:pt x="28464" y="14070"/>
                  </a:cubicBezTo>
                  <a:cubicBezTo>
                    <a:pt x="27925" y="13721"/>
                    <a:pt x="27323" y="13463"/>
                    <a:pt x="26729" y="13210"/>
                  </a:cubicBezTo>
                  <a:cubicBezTo>
                    <a:pt x="26480" y="13104"/>
                    <a:pt x="26224" y="13031"/>
                    <a:pt x="25962" y="12975"/>
                  </a:cubicBezTo>
                  <a:cubicBezTo>
                    <a:pt x="26003" y="12943"/>
                    <a:pt x="26026" y="12887"/>
                    <a:pt x="25994" y="12840"/>
                  </a:cubicBezTo>
                  <a:cubicBezTo>
                    <a:pt x="26167" y="12147"/>
                    <a:pt x="26357" y="11458"/>
                    <a:pt x="26561" y="10776"/>
                  </a:cubicBezTo>
                  <a:cubicBezTo>
                    <a:pt x="26936" y="9771"/>
                    <a:pt x="27350" y="8778"/>
                    <a:pt x="27833" y="7822"/>
                  </a:cubicBezTo>
                  <a:cubicBezTo>
                    <a:pt x="28324" y="6562"/>
                    <a:pt x="28992" y="5365"/>
                    <a:pt x="29844" y="4312"/>
                  </a:cubicBezTo>
                  <a:cubicBezTo>
                    <a:pt x="30519" y="3646"/>
                    <a:pt x="31488" y="3217"/>
                    <a:pt x="32445" y="3217"/>
                  </a:cubicBezTo>
                  <a:close/>
                  <a:moveTo>
                    <a:pt x="8040" y="8587"/>
                  </a:moveTo>
                  <a:cubicBezTo>
                    <a:pt x="9958" y="8587"/>
                    <a:pt x="11805" y="9716"/>
                    <a:pt x="13122" y="11053"/>
                  </a:cubicBezTo>
                  <a:cubicBezTo>
                    <a:pt x="13524" y="11500"/>
                    <a:pt x="13865" y="11982"/>
                    <a:pt x="14238" y="12456"/>
                  </a:cubicBezTo>
                  <a:cubicBezTo>
                    <a:pt x="14666" y="12996"/>
                    <a:pt x="15134" y="13497"/>
                    <a:pt x="15586" y="14015"/>
                  </a:cubicBezTo>
                  <a:cubicBezTo>
                    <a:pt x="15826" y="14315"/>
                    <a:pt x="16053" y="14636"/>
                    <a:pt x="16332" y="14899"/>
                  </a:cubicBezTo>
                  <a:cubicBezTo>
                    <a:pt x="15280" y="15701"/>
                    <a:pt x="14347" y="16668"/>
                    <a:pt x="13562" y="17726"/>
                  </a:cubicBezTo>
                  <a:cubicBezTo>
                    <a:pt x="13219" y="18188"/>
                    <a:pt x="12928" y="18681"/>
                    <a:pt x="12674" y="19193"/>
                  </a:cubicBezTo>
                  <a:cubicBezTo>
                    <a:pt x="12494" y="19119"/>
                    <a:pt x="12316" y="19047"/>
                    <a:pt x="12136" y="18975"/>
                  </a:cubicBezTo>
                  <a:cubicBezTo>
                    <a:pt x="11610" y="18715"/>
                    <a:pt x="11108" y="18410"/>
                    <a:pt x="10589" y="18138"/>
                  </a:cubicBezTo>
                  <a:cubicBezTo>
                    <a:pt x="9955" y="17769"/>
                    <a:pt x="9386" y="17304"/>
                    <a:pt x="8764" y="16919"/>
                  </a:cubicBezTo>
                  <a:cubicBezTo>
                    <a:pt x="7931" y="16443"/>
                    <a:pt x="7206" y="15803"/>
                    <a:pt x="6452" y="15215"/>
                  </a:cubicBezTo>
                  <a:cubicBezTo>
                    <a:pt x="6015" y="14821"/>
                    <a:pt x="5564" y="14459"/>
                    <a:pt x="5181" y="14007"/>
                  </a:cubicBezTo>
                  <a:cubicBezTo>
                    <a:pt x="4854" y="13605"/>
                    <a:pt x="4689" y="13106"/>
                    <a:pt x="4524" y="12616"/>
                  </a:cubicBezTo>
                  <a:cubicBezTo>
                    <a:pt x="4060" y="10827"/>
                    <a:pt x="5382" y="9007"/>
                    <a:pt x="7154" y="8670"/>
                  </a:cubicBezTo>
                  <a:cubicBezTo>
                    <a:pt x="7450" y="8613"/>
                    <a:pt x="7746" y="8587"/>
                    <a:pt x="8040" y="8587"/>
                  </a:cubicBezTo>
                  <a:close/>
                  <a:moveTo>
                    <a:pt x="39411" y="9883"/>
                  </a:moveTo>
                  <a:cubicBezTo>
                    <a:pt x="39816" y="9883"/>
                    <a:pt x="40219" y="9979"/>
                    <a:pt x="40612" y="10211"/>
                  </a:cubicBezTo>
                  <a:cubicBezTo>
                    <a:pt x="42203" y="11194"/>
                    <a:pt x="42867" y="13201"/>
                    <a:pt x="42180" y="14941"/>
                  </a:cubicBezTo>
                  <a:cubicBezTo>
                    <a:pt x="41865" y="15854"/>
                    <a:pt x="41222" y="16597"/>
                    <a:pt x="40564" y="17286"/>
                  </a:cubicBezTo>
                  <a:cubicBezTo>
                    <a:pt x="40112" y="17757"/>
                    <a:pt x="39655" y="18228"/>
                    <a:pt x="39112" y="18595"/>
                  </a:cubicBezTo>
                  <a:cubicBezTo>
                    <a:pt x="38690" y="18894"/>
                    <a:pt x="38191" y="19123"/>
                    <a:pt x="37724" y="19359"/>
                  </a:cubicBezTo>
                  <a:cubicBezTo>
                    <a:pt x="37240" y="19646"/>
                    <a:pt x="36740" y="19894"/>
                    <a:pt x="36214" y="20081"/>
                  </a:cubicBezTo>
                  <a:cubicBezTo>
                    <a:pt x="35541" y="20256"/>
                    <a:pt x="34875" y="20467"/>
                    <a:pt x="34228" y="20723"/>
                  </a:cubicBezTo>
                  <a:cubicBezTo>
                    <a:pt x="34225" y="20724"/>
                    <a:pt x="34219" y="20726"/>
                    <a:pt x="34214" y="20727"/>
                  </a:cubicBezTo>
                  <a:cubicBezTo>
                    <a:pt x="33851" y="19694"/>
                    <a:pt x="33341" y="18712"/>
                    <a:pt x="32697" y="17826"/>
                  </a:cubicBezTo>
                  <a:cubicBezTo>
                    <a:pt x="32197" y="17139"/>
                    <a:pt x="31630" y="16479"/>
                    <a:pt x="31005" y="15884"/>
                  </a:cubicBezTo>
                  <a:cubicBezTo>
                    <a:pt x="31017" y="15873"/>
                    <a:pt x="31029" y="15860"/>
                    <a:pt x="31034" y="15844"/>
                  </a:cubicBezTo>
                  <a:cubicBezTo>
                    <a:pt x="31125" y="15735"/>
                    <a:pt x="31216" y="15626"/>
                    <a:pt x="31308" y="15519"/>
                  </a:cubicBezTo>
                  <a:cubicBezTo>
                    <a:pt x="32663" y="14126"/>
                    <a:pt x="34012" y="12693"/>
                    <a:pt x="35637" y="11616"/>
                  </a:cubicBezTo>
                  <a:cubicBezTo>
                    <a:pt x="36717" y="10935"/>
                    <a:pt x="38072" y="9883"/>
                    <a:pt x="39411" y="9883"/>
                  </a:cubicBezTo>
                  <a:close/>
                  <a:moveTo>
                    <a:pt x="5948" y="17542"/>
                  </a:moveTo>
                  <a:cubicBezTo>
                    <a:pt x="6706" y="17542"/>
                    <a:pt x="7466" y="17639"/>
                    <a:pt x="8180" y="17797"/>
                  </a:cubicBezTo>
                  <a:cubicBezTo>
                    <a:pt x="9546" y="18086"/>
                    <a:pt x="10819" y="18645"/>
                    <a:pt x="12109" y="19168"/>
                  </a:cubicBezTo>
                  <a:cubicBezTo>
                    <a:pt x="12264" y="19242"/>
                    <a:pt x="12421" y="19313"/>
                    <a:pt x="12580" y="19379"/>
                  </a:cubicBezTo>
                  <a:cubicBezTo>
                    <a:pt x="12136" y="20322"/>
                    <a:pt x="11829" y="21330"/>
                    <a:pt x="11624" y="22355"/>
                  </a:cubicBezTo>
                  <a:cubicBezTo>
                    <a:pt x="11318" y="23823"/>
                    <a:pt x="11154" y="25347"/>
                    <a:pt x="11327" y="26835"/>
                  </a:cubicBezTo>
                  <a:cubicBezTo>
                    <a:pt x="11318" y="26837"/>
                    <a:pt x="11308" y="26838"/>
                    <a:pt x="11298" y="26844"/>
                  </a:cubicBezTo>
                  <a:cubicBezTo>
                    <a:pt x="11259" y="26844"/>
                    <a:pt x="11219" y="26846"/>
                    <a:pt x="11179" y="26846"/>
                  </a:cubicBezTo>
                  <a:cubicBezTo>
                    <a:pt x="10803" y="26814"/>
                    <a:pt x="10423" y="26792"/>
                    <a:pt x="10046" y="26774"/>
                  </a:cubicBezTo>
                  <a:cubicBezTo>
                    <a:pt x="8300" y="26532"/>
                    <a:pt x="6557" y="26229"/>
                    <a:pt x="4851" y="25761"/>
                  </a:cubicBezTo>
                  <a:cubicBezTo>
                    <a:pt x="3274" y="25322"/>
                    <a:pt x="1536" y="24740"/>
                    <a:pt x="678" y="23237"/>
                  </a:cubicBezTo>
                  <a:cubicBezTo>
                    <a:pt x="441" y="22818"/>
                    <a:pt x="416" y="22300"/>
                    <a:pt x="440" y="21823"/>
                  </a:cubicBezTo>
                  <a:cubicBezTo>
                    <a:pt x="475" y="21474"/>
                    <a:pt x="640" y="21185"/>
                    <a:pt x="766" y="20858"/>
                  </a:cubicBezTo>
                  <a:cubicBezTo>
                    <a:pt x="973" y="20268"/>
                    <a:pt x="1240" y="19689"/>
                    <a:pt x="1638" y="19201"/>
                  </a:cubicBezTo>
                  <a:cubicBezTo>
                    <a:pt x="2743" y="17979"/>
                    <a:pt x="4339" y="17542"/>
                    <a:pt x="5948" y="17542"/>
                  </a:cubicBezTo>
                  <a:close/>
                  <a:moveTo>
                    <a:pt x="42130" y="19536"/>
                  </a:moveTo>
                  <a:cubicBezTo>
                    <a:pt x="42807" y="19536"/>
                    <a:pt x="43484" y="19581"/>
                    <a:pt x="44112" y="19846"/>
                  </a:cubicBezTo>
                  <a:cubicBezTo>
                    <a:pt x="44548" y="20040"/>
                    <a:pt x="44925" y="20348"/>
                    <a:pt x="45209" y="20734"/>
                  </a:cubicBezTo>
                  <a:cubicBezTo>
                    <a:pt x="45488" y="21026"/>
                    <a:pt x="45734" y="21355"/>
                    <a:pt x="45809" y="21762"/>
                  </a:cubicBezTo>
                  <a:cubicBezTo>
                    <a:pt x="45895" y="22133"/>
                    <a:pt x="45906" y="22520"/>
                    <a:pt x="45900" y="22901"/>
                  </a:cubicBezTo>
                  <a:cubicBezTo>
                    <a:pt x="45896" y="23440"/>
                    <a:pt x="45888" y="23992"/>
                    <a:pt x="45649" y="24488"/>
                  </a:cubicBezTo>
                  <a:cubicBezTo>
                    <a:pt x="45147" y="25736"/>
                    <a:pt x="43995" y="26550"/>
                    <a:pt x="42801" y="27077"/>
                  </a:cubicBezTo>
                  <a:cubicBezTo>
                    <a:pt x="41706" y="27452"/>
                    <a:pt x="40553" y="27628"/>
                    <a:pt x="39394" y="27682"/>
                  </a:cubicBezTo>
                  <a:cubicBezTo>
                    <a:pt x="39261" y="27690"/>
                    <a:pt x="39129" y="27693"/>
                    <a:pt x="38996" y="27693"/>
                  </a:cubicBezTo>
                  <a:cubicBezTo>
                    <a:pt x="37791" y="27693"/>
                    <a:pt x="36609" y="27405"/>
                    <a:pt x="35417" y="27228"/>
                  </a:cubicBezTo>
                  <a:cubicBezTo>
                    <a:pt x="35337" y="27213"/>
                    <a:pt x="35257" y="27197"/>
                    <a:pt x="35177" y="27182"/>
                  </a:cubicBezTo>
                  <a:cubicBezTo>
                    <a:pt x="35175" y="27183"/>
                    <a:pt x="35172" y="27183"/>
                    <a:pt x="35170" y="27183"/>
                  </a:cubicBezTo>
                  <a:cubicBezTo>
                    <a:pt x="35059" y="27183"/>
                    <a:pt x="34754" y="27069"/>
                    <a:pt x="34553" y="27061"/>
                  </a:cubicBezTo>
                  <a:cubicBezTo>
                    <a:pt x="34575" y="26919"/>
                    <a:pt x="34599" y="26779"/>
                    <a:pt x="34627" y="26638"/>
                  </a:cubicBezTo>
                  <a:cubicBezTo>
                    <a:pt x="35038" y="24742"/>
                    <a:pt x="34894" y="22754"/>
                    <a:pt x="34283" y="20918"/>
                  </a:cubicBezTo>
                  <a:cubicBezTo>
                    <a:pt x="34626" y="20826"/>
                    <a:pt x="34961" y="20705"/>
                    <a:pt x="35293" y="20579"/>
                  </a:cubicBezTo>
                  <a:cubicBezTo>
                    <a:pt x="35606" y="20458"/>
                    <a:pt x="35930" y="20366"/>
                    <a:pt x="36249" y="20262"/>
                  </a:cubicBezTo>
                  <a:cubicBezTo>
                    <a:pt x="36465" y="20205"/>
                    <a:pt x="36681" y="20150"/>
                    <a:pt x="36898" y="20099"/>
                  </a:cubicBezTo>
                  <a:cubicBezTo>
                    <a:pt x="38338" y="19801"/>
                    <a:pt x="39783" y="19581"/>
                    <a:pt x="41258" y="19547"/>
                  </a:cubicBezTo>
                  <a:cubicBezTo>
                    <a:pt x="41546" y="19544"/>
                    <a:pt x="41838" y="19536"/>
                    <a:pt x="42130" y="19536"/>
                  </a:cubicBezTo>
                  <a:close/>
                  <a:moveTo>
                    <a:pt x="11100" y="27030"/>
                  </a:moveTo>
                  <a:cubicBezTo>
                    <a:pt x="11148" y="27034"/>
                    <a:pt x="11196" y="27038"/>
                    <a:pt x="11246" y="27042"/>
                  </a:cubicBezTo>
                  <a:cubicBezTo>
                    <a:pt x="11281" y="27046"/>
                    <a:pt x="11318" y="27049"/>
                    <a:pt x="11354" y="27049"/>
                  </a:cubicBezTo>
                  <a:cubicBezTo>
                    <a:pt x="11433" y="27616"/>
                    <a:pt x="11561" y="28177"/>
                    <a:pt x="11751" y="28727"/>
                  </a:cubicBezTo>
                  <a:cubicBezTo>
                    <a:pt x="12043" y="29634"/>
                    <a:pt x="12506" y="30469"/>
                    <a:pt x="13028" y="31260"/>
                  </a:cubicBezTo>
                  <a:cubicBezTo>
                    <a:pt x="13343" y="31746"/>
                    <a:pt x="13656" y="32238"/>
                    <a:pt x="14006" y="32700"/>
                  </a:cubicBezTo>
                  <a:cubicBezTo>
                    <a:pt x="12801" y="33026"/>
                    <a:pt x="11675" y="33569"/>
                    <a:pt x="10470" y="33900"/>
                  </a:cubicBezTo>
                  <a:cubicBezTo>
                    <a:pt x="8896" y="34343"/>
                    <a:pt x="7278" y="34577"/>
                    <a:pt x="5651" y="34697"/>
                  </a:cubicBezTo>
                  <a:cubicBezTo>
                    <a:pt x="5529" y="34709"/>
                    <a:pt x="5407" y="34714"/>
                    <a:pt x="5285" y="34714"/>
                  </a:cubicBezTo>
                  <a:cubicBezTo>
                    <a:pt x="3952" y="34714"/>
                    <a:pt x="2633" y="34031"/>
                    <a:pt x="2369" y="32614"/>
                  </a:cubicBezTo>
                  <a:cubicBezTo>
                    <a:pt x="2164" y="31616"/>
                    <a:pt x="2227" y="30707"/>
                    <a:pt x="2886" y="29882"/>
                  </a:cubicBezTo>
                  <a:cubicBezTo>
                    <a:pt x="4102" y="28253"/>
                    <a:pt x="6136" y="27681"/>
                    <a:pt x="8039" y="27299"/>
                  </a:cubicBezTo>
                  <a:cubicBezTo>
                    <a:pt x="8691" y="27200"/>
                    <a:pt x="9350" y="27236"/>
                    <a:pt x="9996" y="27091"/>
                  </a:cubicBezTo>
                  <a:cubicBezTo>
                    <a:pt x="10362" y="27060"/>
                    <a:pt x="10734" y="27052"/>
                    <a:pt x="11100" y="27030"/>
                  </a:cubicBezTo>
                  <a:close/>
                  <a:moveTo>
                    <a:pt x="34580" y="27316"/>
                  </a:moveTo>
                  <a:cubicBezTo>
                    <a:pt x="34672" y="27316"/>
                    <a:pt x="34765" y="27342"/>
                    <a:pt x="34866" y="27350"/>
                  </a:cubicBezTo>
                  <a:cubicBezTo>
                    <a:pt x="35048" y="27369"/>
                    <a:pt x="35229" y="27392"/>
                    <a:pt x="35409" y="27418"/>
                  </a:cubicBezTo>
                  <a:cubicBezTo>
                    <a:pt x="35615" y="27464"/>
                    <a:pt x="35822" y="27509"/>
                    <a:pt x="36029" y="27543"/>
                  </a:cubicBezTo>
                  <a:cubicBezTo>
                    <a:pt x="37059" y="27824"/>
                    <a:pt x="38115" y="28066"/>
                    <a:pt x="39137" y="28381"/>
                  </a:cubicBezTo>
                  <a:cubicBezTo>
                    <a:pt x="40122" y="28782"/>
                    <a:pt x="41090" y="29227"/>
                    <a:pt x="41998" y="29782"/>
                  </a:cubicBezTo>
                  <a:cubicBezTo>
                    <a:pt x="42779" y="30266"/>
                    <a:pt x="43605" y="30791"/>
                    <a:pt x="44032" y="31637"/>
                  </a:cubicBezTo>
                  <a:cubicBezTo>
                    <a:pt x="44254" y="32110"/>
                    <a:pt x="44366" y="32652"/>
                    <a:pt x="44344" y="33177"/>
                  </a:cubicBezTo>
                  <a:cubicBezTo>
                    <a:pt x="44253" y="33763"/>
                    <a:pt x="44057" y="34360"/>
                    <a:pt x="43762" y="34879"/>
                  </a:cubicBezTo>
                  <a:cubicBezTo>
                    <a:pt x="43054" y="36113"/>
                    <a:pt x="41702" y="36837"/>
                    <a:pt x="40310" y="36996"/>
                  </a:cubicBezTo>
                  <a:cubicBezTo>
                    <a:pt x="40160" y="37009"/>
                    <a:pt x="40011" y="37015"/>
                    <a:pt x="39862" y="37015"/>
                  </a:cubicBezTo>
                  <a:cubicBezTo>
                    <a:pt x="38405" y="37015"/>
                    <a:pt x="37001" y="36408"/>
                    <a:pt x="35853" y="35525"/>
                  </a:cubicBezTo>
                  <a:cubicBezTo>
                    <a:pt x="35830" y="35510"/>
                    <a:pt x="35807" y="35492"/>
                    <a:pt x="35784" y="35478"/>
                  </a:cubicBezTo>
                  <a:cubicBezTo>
                    <a:pt x="35338" y="35095"/>
                    <a:pt x="34877" y="34735"/>
                    <a:pt x="34415" y="34391"/>
                  </a:cubicBezTo>
                  <a:cubicBezTo>
                    <a:pt x="33644" y="33779"/>
                    <a:pt x="32883" y="33146"/>
                    <a:pt x="31992" y="32728"/>
                  </a:cubicBezTo>
                  <a:cubicBezTo>
                    <a:pt x="32389" y="32205"/>
                    <a:pt x="32753" y="31651"/>
                    <a:pt x="33090" y="31083"/>
                  </a:cubicBezTo>
                  <a:cubicBezTo>
                    <a:pt x="33559" y="30289"/>
                    <a:pt x="33999" y="29466"/>
                    <a:pt x="34275" y="28584"/>
                  </a:cubicBezTo>
                  <a:cubicBezTo>
                    <a:pt x="34399" y="28169"/>
                    <a:pt x="34455" y="27743"/>
                    <a:pt x="34515" y="27316"/>
                  </a:cubicBezTo>
                  <a:cubicBezTo>
                    <a:pt x="34522" y="27317"/>
                    <a:pt x="34529" y="27318"/>
                    <a:pt x="34537" y="27318"/>
                  </a:cubicBezTo>
                  <a:cubicBezTo>
                    <a:pt x="34540" y="27318"/>
                    <a:pt x="34543" y="27318"/>
                    <a:pt x="34546" y="27317"/>
                  </a:cubicBezTo>
                  <a:cubicBezTo>
                    <a:pt x="34557" y="27316"/>
                    <a:pt x="34569" y="27316"/>
                    <a:pt x="34580" y="27316"/>
                  </a:cubicBezTo>
                  <a:close/>
                  <a:moveTo>
                    <a:pt x="22800" y="12803"/>
                  </a:moveTo>
                  <a:cubicBezTo>
                    <a:pt x="22857" y="12803"/>
                    <a:pt x="22914" y="12803"/>
                    <a:pt x="22971" y="12804"/>
                  </a:cubicBezTo>
                  <a:cubicBezTo>
                    <a:pt x="24027" y="12859"/>
                    <a:pt x="25069" y="13008"/>
                    <a:pt x="26112" y="13197"/>
                  </a:cubicBezTo>
                  <a:cubicBezTo>
                    <a:pt x="26362" y="13281"/>
                    <a:pt x="26614" y="13373"/>
                    <a:pt x="26863" y="13472"/>
                  </a:cubicBezTo>
                  <a:cubicBezTo>
                    <a:pt x="26837" y="13465"/>
                    <a:pt x="26812" y="13457"/>
                    <a:pt x="26785" y="13450"/>
                  </a:cubicBezTo>
                  <a:lnTo>
                    <a:pt x="26785" y="13450"/>
                  </a:lnTo>
                  <a:cubicBezTo>
                    <a:pt x="26793" y="13452"/>
                    <a:pt x="26800" y="13455"/>
                    <a:pt x="26809" y="13457"/>
                  </a:cubicBezTo>
                  <a:cubicBezTo>
                    <a:pt x="26816" y="13458"/>
                    <a:pt x="26824" y="13461"/>
                    <a:pt x="26832" y="13464"/>
                  </a:cubicBezTo>
                  <a:lnTo>
                    <a:pt x="26833" y="13464"/>
                  </a:lnTo>
                  <a:cubicBezTo>
                    <a:pt x="26834" y="13465"/>
                    <a:pt x="26834" y="13465"/>
                    <a:pt x="26836" y="13465"/>
                  </a:cubicBezTo>
                  <a:cubicBezTo>
                    <a:pt x="26850" y="13473"/>
                    <a:pt x="26865" y="13479"/>
                    <a:pt x="26880" y="13485"/>
                  </a:cubicBezTo>
                  <a:cubicBezTo>
                    <a:pt x="26945" y="13509"/>
                    <a:pt x="27012" y="13533"/>
                    <a:pt x="27076" y="13560"/>
                  </a:cubicBezTo>
                  <a:cubicBezTo>
                    <a:pt x="27109" y="13575"/>
                    <a:pt x="27141" y="13592"/>
                    <a:pt x="27174" y="13606"/>
                  </a:cubicBezTo>
                  <a:cubicBezTo>
                    <a:pt x="27208" y="13622"/>
                    <a:pt x="27241" y="13636"/>
                    <a:pt x="27275" y="13649"/>
                  </a:cubicBezTo>
                  <a:lnTo>
                    <a:pt x="27275" y="13649"/>
                  </a:lnTo>
                  <a:cubicBezTo>
                    <a:pt x="27274" y="13649"/>
                    <a:pt x="27273" y="13649"/>
                    <a:pt x="27272" y="13648"/>
                  </a:cubicBezTo>
                  <a:lnTo>
                    <a:pt x="27272" y="13648"/>
                  </a:lnTo>
                  <a:cubicBezTo>
                    <a:pt x="27276" y="13650"/>
                    <a:pt x="27279" y="13651"/>
                    <a:pt x="27283" y="13652"/>
                  </a:cubicBezTo>
                  <a:lnTo>
                    <a:pt x="27283" y="13652"/>
                  </a:lnTo>
                  <a:cubicBezTo>
                    <a:pt x="27280" y="13651"/>
                    <a:pt x="27277" y="13650"/>
                    <a:pt x="27275" y="13649"/>
                  </a:cubicBezTo>
                  <a:lnTo>
                    <a:pt x="27275" y="13649"/>
                  </a:lnTo>
                  <a:cubicBezTo>
                    <a:pt x="27278" y="13651"/>
                    <a:pt x="27281" y="13652"/>
                    <a:pt x="27283" y="13653"/>
                  </a:cubicBezTo>
                  <a:lnTo>
                    <a:pt x="27283" y="13653"/>
                  </a:lnTo>
                  <a:cubicBezTo>
                    <a:pt x="27283" y="13653"/>
                    <a:pt x="27283" y="13653"/>
                    <a:pt x="27283" y="13652"/>
                  </a:cubicBezTo>
                  <a:lnTo>
                    <a:pt x="27283" y="13652"/>
                  </a:lnTo>
                  <a:cubicBezTo>
                    <a:pt x="27283" y="13653"/>
                    <a:pt x="27284" y="13653"/>
                    <a:pt x="27284" y="13653"/>
                  </a:cubicBezTo>
                  <a:cubicBezTo>
                    <a:pt x="27284" y="13653"/>
                    <a:pt x="27284" y="13653"/>
                    <a:pt x="27283" y="13653"/>
                  </a:cubicBezTo>
                  <a:lnTo>
                    <a:pt x="27283" y="13653"/>
                  </a:lnTo>
                  <a:cubicBezTo>
                    <a:pt x="27360" y="13683"/>
                    <a:pt x="27434" y="13717"/>
                    <a:pt x="27509" y="13751"/>
                  </a:cubicBezTo>
                  <a:cubicBezTo>
                    <a:pt x="27511" y="13752"/>
                    <a:pt x="27513" y="13753"/>
                    <a:pt x="27515" y="13753"/>
                  </a:cubicBezTo>
                  <a:cubicBezTo>
                    <a:pt x="27518" y="13756"/>
                    <a:pt x="27522" y="13757"/>
                    <a:pt x="27526" y="13759"/>
                  </a:cubicBezTo>
                  <a:lnTo>
                    <a:pt x="27525" y="13759"/>
                  </a:lnTo>
                  <a:cubicBezTo>
                    <a:pt x="27627" y="13805"/>
                    <a:pt x="27726" y="13852"/>
                    <a:pt x="27826" y="13903"/>
                  </a:cubicBezTo>
                  <a:cubicBezTo>
                    <a:pt x="27920" y="13951"/>
                    <a:pt x="28010" y="14003"/>
                    <a:pt x="28104" y="14054"/>
                  </a:cubicBezTo>
                  <a:lnTo>
                    <a:pt x="28104" y="14053"/>
                  </a:lnTo>
                  <a:cubicBezTo>
                    <a:pt x="28148" y="14077"/>
                    <a:pt x="28193" y="14101"/>
                    <a:pt x="28238" y="14126"/>
                  </a:cubicBezTo>
                  <a:cubicBezTo>
                    <a:pt x="28289" y="14155"/>
                    <a:pt x="28339" y="14186"/>
                    <a:pt x="28387" y="14219"/>
                  </a:cubicBezTo>
                  <a:cubicBezTo>
                    <a:pt x="28450" y="14251"/>
                    <a:pt x="28513" y="14286"/>
                    <a:pt x="28574" y="14324"/>
                  </a:cubicBezTo>
                  <a:cubicBezTo>
                    <a:pt x="28605" y="14337"/>
                    <a:pt x="28635" y="14354"/>
                    <a:pt x="28665" y="14370"/>
                  </a:cubicBezTo>
                  <a:lnTo>
                    <a:pt x="28665" y="14370"/>
                  </a:lnTo>
                  <a:cubicBezTo>
                    <a:pt x="28665" y="14370"/>
                    <a:pt x="28665" y="14370"/>
                    <a:pt x="28665" y="14370"/>
                  </a:cubicBezTo>
                  <a:lnTo>
                    <a:pt x="28665" y="14370"/>
                  </a:lnTo>
                  <a:cubicBezTo>
                    <a:pt x="28716" y="14396"/>
                    <a:pt x="28766" y="14423"/>
                    <a:pt x="28815" y="14451"/>
                  </a:cubicBezTo>
                  <a:cubicBezTo>
                    <a:pt x="28943" y="14524"/>
                    <a:pt x="29065" y="14604"/>
                    <a:pt x="29187" y="14686"/>
                  </a:cubicBezTo>
                  <a:cubicBezTo>
                    <a:pt x="29223" y="14711"/>
                    <a:pt x="29259" y="14735"/>
                    <a:pt x="29295" y="14757"/>
                  </a:cubicBezTo>
                  <a:cubicBezTo>
                    <a:pt x="29295" y="14757"/>
                    <a:pt x="29295" y="14757"/>
                    <a:pt x="29295" y="14757"/>
                  </a:cubicBezTo>
                  <a:lnTo>
                    <a:pt x="29295" y="14757"/>
                  </a:lnTo>
                  <a:cubicBezTo>
                    <a:pt x="29316" y="14772"/>
                    <a:pt x="29337" y="14785"/>
                    <a:pt x="29358" y="14800"/>
                  </a:cubicBezTo>
                  <a:cubicBezTo>
                    <a:pt x="29392" y="14821"/>
                    <a:pt x="29427" y="14844"/>
                    <a:pt x="29460" y="14867"/>
                  </a:cubicBezTo>
                  <a:cubicBezTo>
                    <a:pt x="30315" y="15446"/>
                    <a:pt x="31078" y="16164"/>
                    <a:pt x="31763" y="16941"/>
                  </a:cubicBezTo>
                  <a:cubicBezTo>
                    <a:pt x="34325" y="19841"/>
                    <a:pt x="35217" y="23539"/>
                    <a:pt x="34328" y="27296"/>
                  </a:cubicBezTo>
                  <a:cubicBezTo>
                    <a:pt x="34225" y="28564"/>
                    <a:pt x="33668" y="29728"/>
                    <a:pt x="33032" y="30813"/>
                  </a:cubicBezTo>
                  <a:cubicBezTo>
                    <a:pt x="32662" y="31432"/>
                    <a:pt x="32275" y="32048"/>
                    <a:pt x="31842" y="32625"/>
                  </a:cubicBezTo>
                  <a:cubicBezTo>
                    <a:pt x="31841" y="32630"/>
                    <a:pt x="31839" y="32633"/>
                    <a:pt x="31838" y="32638"/>
                  </a:cubicBezTo>
                  <a:cubicBezTo>
                    <a:pt x="31834" y="32651"/>
                    <a:pt x="31825" y="32663"/>
                    <a:pt x="31815" y="32676"/>
                  </a:cubicBezTo>
                  <a:cubicBezTo>
                    <a:pt x="31812" y="32680"/>
                    <a:pt x="31810" y="32685"/>
                    <a:pt x="31806" y="32689"/>
                  </a:cubicBezTo>
                  <a:cubicBezTo>
                    <a:pt x="31797" y="32700"/>
                    <a:pt x="31788" y="32709"/>
                    <a:pt x="31780" y="32719"/>
                  </a:cubicBezTo>
                  <a:cubicBezTo>
                    <a:pt x="31779" y="32719"/>
                    <a:pt x="31779" y="32720"/>
                    <a:pt x="31778" y="32721"/>
                  </a:cubicBezTo>
                  <a:cubicBezTo>
                    <a:pt x="31769" y="32731"/>
                    <a:pt x="31759" y="32741"/>
                    <a:pt x="31750" y="32750"/>
                  </a:cubicBezTo>
                  <a:cubicBezTo>
                    <a:pt x="31747" y="32753"/>
                    <a:pt x="31743" y="32757"/>
                    <a:pt x="31740" y="32760"/>
                  </a:cubicBezTo>
                  <a:lnTo>
                    <a:pt x="31740" y="32761"/>
                  </a:lnTo>
                  <a:cubicBezTo>
                    <a:pt x="31738" y="32764"/>
                    <a:pt x="31734" y="32766"/>
                    <a:pt x="31732" y="32769"/>
                  </a:cubicBezTo>
                  <a:cubicBezTo>
                    <a:pt x="31352" y="33260"/>
                    <a:pt x="30934" y="33719"/>
                    <a:pt x="30456" y="34123"/>
                  </a:cubicBezTo>
                  <a:cubicBezTo>
                    <a:pt x="29845" y="34658"/>
                    <a:pt x="29252" y="35232"/>
                    <a:pt x="28531" y="35622"/>
                  </a:cubicBezTo>
                  <a:cubicBezTo>
                    <a:pt x="27532" y="36218"/>
                    <a:pt x="26417" y="36576"/>
                    <a:pt x="25290" y="36847"/>
                  </a:cubicBezTo>
                  <a:cubicBezTo>
                    <a:pt x="24496" y="36929"/>
                    <a:pt x="23770" y="37089"/>
                    <a:pt x="22999" y="37120"/>
                  </a:cubicBezTo>
                  <a:cubicBezTo>
                    <a:pt x="22987" y="37115"/>
                    <a:pt x="22975" y="37112"/>
                    <a:pt x="22961" y="37112"/>
                  </a:cubicBezTo>
                  <a:cubicBezTo>
                    <a:pt x="22959" y="37112"/>
                    <a:pt x="22957" y="37112"/>
                    <a:pt x="22955" y="37112"/>
                  </a:cubicBezTo>
                  <a:cubicBezTo>
                    <a:pt x="22870" y="37123"/>
                    <a:pt x="22785" y="37127"/>
                    <a:pt x="22701" y="37127"/>
                  </a:cubicBezTo>
                  <a:cubicBezTo>
                    <a:pt x="22593" y="37126"/>
                    <a:pt x="22484" y="37121"/>
                    <a:pt x="22373" y="37115"/>
                  </a:cubicBezTo>
                  <a:cubicBezTo>
                    <a:pt x="22167" y="37097"/>
                    <a:pt x="21961" y="37070"/>
                    <a:pt x="21755" y="37054"/>
                  </a:cubicBezTo>
                  <a:cubicBezTo>
                    <a:pt x="20680" y="36939"/>
                    <a:pt x="19648" y="36571"/>
                    <a:pt x="18668" y="36128"/>
                  </a:cubicBezTo>
                  <a:cubicBezTo>
                    <a:pt x="16447" y="35117"/>
                    <a:pt x="14548" y="33419"/>
                    <a:pt x="13291" y="31325"/>
                  </a:cubicBezTo>
                  <a:cubicBezTo>
                    <a:pt x="12741" y="30492"/>
                    <a:pt x="12231" y="29623"/>
                    <a:pt x="11927" y="28663"/>
                  </a:cubicBezTo>
                  <a:cubicBezTo>
                    <a:pt x="11233" y="26661"/>
                    <a:pt x="11372" y="24499"/>
                    <a:pt x="11797" y="22450"/>
                  </a:cubicBezTo>
                  <a:cubicBezTo>
                    <a:pt x="12102" y="20894"/>
                    <a:pt x="12637" y="19376"/>
                    <a:pt x="13550" y="18068"/>
                  </a:cubicBezTo>
                  <a:cubicBezTo>
                    <a:pt x="14367" y="16914"/>
                    <a:pt x="15363" y="15861"/>
                    <a:pt x="16501" y="15006"/>
                  </a:cubicBezTo>
                  <a:cubicBezTo>
                    <a:pt x="16526" y="14999"/>
                    <a:pt x="16548" y="14983"/>
                    <a:pt x="16560" y="14959"/>
                  </a:cubicBezTo>
                  <a:cubicBezTo>
                    <a:pt x="17467" y="14285"/>
                    <a:pt x="18463" y="13736"/>
                    <a:pt x="19531" y="13361"/>
                  </a:cubicBezTo>
                  <a:cubicBezTo>
                    <a:pt x="19902" y="13235"/>
                    <a:pt x="20278" y="13131"/>
                    <a:pt x="20660" y="13046"/>
                  </a:cubicBezTo>
                  <a:cubicBezTo>
                    <a:pt x="20661" y="13047"/>
                    <a:pt x="20661" y="13048"/>
                    <a:pt x="20662" y="13049"/>
                  </a:cubicBezTo>
                  <a:cubicBezTo>
                    <a:pt x="20678" y="13043"/>
                    <a:pt x="20694" y="13040"/>
                    <a:pt x="20709" y="13038"/>
                  </a:cubicBezTo>
                  <a:cubicBezTo>
                    <a:pt x="20729" y="13034"/>
                    <a:pt x="20751" y="13030"/>
                    <a:pt x="20773" y="13026"/>
                  </a:cubicBezTo>
                  <a:cubicBezTo>
                    <a:pt x="20775" y="13024"/>
                    <a:pt x="20776" y="13022"/>
                    <a:pt x="20778" y="13018"/>
                  </a:cubicBezTo>
                  <a:cubicBezTo>
                    <a:pt x="21442" y="12878"/>
                    <a:pt x="22120" y="12803"/>
                    <a:pt x="22800" y="12803"/>
                  </a:cubicBezTo>
                  <a:close/>
                  <a:moveTo>
                    <a:pt x="14176" y="32918"/>
                  </a:moveTo>
                  <a:cubicBezTo>
                    <a:pt x="14278" y="33045"/>
                    <a:pt x="14383" y="33171"/>
                    <a:pt x="14493" y="33291"/>
                  </a:cubicBezTo>
                  <a:cubicBezTo>
                    <a:pt x="15475" y="34347"/>
                    <a:pt x="16636" y="35267"/>
                    <a:pt x="17911" y="35961"/>
                  </a:cubicBezTo>
                  <a:cubicBezTo>
                    <a:pt x="17905" y="35988"/>
                    <a:pt x="17903" y="36018"/>
                    <a:pt x="17894" y="36045"/>
                  </a:cubicBezTo>
                  <a:cubicBezTo>
                    <a:pt x="17499" y="36971"/>
                    <a:pt x="16946" y="37819"/>
                    <a:pt x="16483" y="38710"/>
                  </a:cubicBezTo>
                  <a:cubicBezTo>
                    <a:pt x="16183" y="39224"/>
                    <a:pt x="15887" y="39742"/>
                    <a:pt x="15503" y="40204"/>
                  </a:cubicBezTo>
                  <a:cubicBezTo>
                    <a:pt x="15013" y="40895"/>
                    <a:pt x="14572" y="41623"/>
                    <a:pt x="13953" y="42216"/>
                  </a:cubicBezTo>
                  <a:cubicBezTo>
                    <a:pt x="13561" y="42644"/>
                    <a:pt x="13004" y="42850"/>
                    <a:pt x="12485" y="43085"/>
                  </a:cubicBezTo>
                  <a:cubicBezTo>
                    <a:pt x="12103" y="43243"/>
                    <a:pt x="11697" y="43369"/>
                    <a:pt x="11278" y="43388"/>
                  </a:cubicBezTo>
                  <a:cubicBezTo>
                    <a:pt x="11271" y="43388"/>
                    <a:pt x="11265" y="43388"/>
                    <a:pt x="11259" y="43388"/>
                  </a:cubicBezTo>
                  <a:cubicBezTo>
                    <a:pt x="10734" y="43388"/>
                    <a:pt x="10289" y="43102"/>
                    <a:pt x="9853" y="42834"/>
                  </a:cubicBezTo>
                  <a:cubicBezTo>
                    <a:pt x="9552" y="42660"/>
                    <a:pt x="9259" y="42459"/>
                    <a:pt x="9039" y="42187"/>
                  </a:cubicBezTo>
                  <a:cubicBezTo>
                    <a:pt x="8652" y="41694"/>
                    <a:pt x="8259" y="41172"/>
                    <a:pt x="8062" y="40567"/>
                  </a:cubicBezTo>
                  <a:cubicBezTo>
                    <a:pt x="7804" y="39300"/>
                    <a:pt x="7912" y="37923"/>
                    <a:pt x="8612" y="36809"/>
                  </a:cubicBezTo>
                  <a:cubicBezTo>
                    <a:pt x="9373" y="35684"/>
                    <a:pt x="10422" y="34793"/>
                    <a:pt x="11579" y="34094"/>
                  </a:cubicBezTo>
                  <a:cubicBezTo>
                    <a:pt x="12391" y="33662"/>
                    <a:pt x="13228" y="33286"/>
                    <a:pt x="14084" y="32949"/>
                  </a:cubicBezTo>
                  <a:cubicBezTo>
                    <a:pt x="14113" y="32936"/>
                    <a:pt x="14145" y="32928"/>
                    <a:pt x="14176" y="32918"/>
                  </a:cubicBezTo>
                  <a:close/>
                  <a:moveTo>
                    <a:pt x="31869" y="32889"/>
                  </a:moveTo>
                  <a:cubicBezTo>
                    <a:pt x="31897" y="32907"/>
                    <a:pt x="31923" y="32925"/>
                    <a:pt x="31952" y="32942"/>
                  </a:cubicBezTo>
                  <a:cubicBezTo>
                    <a:pt x="32360" y="33078"/>
                    <a:pt x="32711" y="33334"/>
                    <a:pt x="33064" y="33578"/>
                  </a:cubicBezTo>
                  <a:cubicBezTo>
                    <a:pt x="34626" y="34808"/>
                    <a:pt x="36329" y="35938"/>
                    <a:pt x="37517" y="37566"/>
                  </a:cubicBezTo>
                  <a:cubicBezTo>
                    <a:pt x="38317" y="38631"/>
                    <a:pt x="38905" y="39723"/>
                    <a:pt x="38610" y="41100"/>
                  </a:cubicBezTo>
                  <a:cubicBezTo>
                    <a:pt x="38293" y="42269"/>
                    <a:pt x="37285" y="43277"/>
                    <a:pt x="36073" y="43485"/>
                  </a:cubicBezTo>
                  <a:cubicBezTo>
                    <a:pt x="35953" y="43493"/>
                    <a:pt x="35833" y="43497"/>
                    <a:pt x="35712" y="43497"/>
                  </a:cubicBezTo>
                  <a:cubicBezTo>
                    <a:pt x="34392" y="43497"/>
                    <a:pt x="33045" y="43035"/>
                    <a:pt x="32032" y="42189"/>
                  </a:cubicBezTo>
                  <a:cubicBezTo>
                    <a:pt x="31325" y="41596"/>
                    <a:pt x="30696" y="40914"/>
                    <a:pt x="30192" y="40140"/>
                  </a:cubicBezTo>
                  <a:cubicBezTo>
                    <a:pt x="29995" y="39811"/>
                    <a:pt x="29811" y="39475"/>
                    <a:pt x="29631" y="39135"/>
                  </a:cubicBezTo>
                  <a:cubicBezTo>
                    <a:pt x="29625" y="39120"/>
                    <a:pt x="29620" y="39104"/>
                    <a:pt x="29613" y="39089"/>
                  </a:cubicBezTo>
                  <a:cubicBezTo>
                    <a:pt x="29291" y="38436"/>
                    <a:pt x="29055" y="37744"/>
                    <a:pt x="28712" y="37102"/>
                  </a:cubicBezTo>
                  <a:cubicBezTo>
                    <a:pt x="28611" y="36990"/>
                    <a:pt x="28295" y="36335"/>
                    <a:pt x="28059" y="36088"/>
                  </a:cubicBezTo>
                  <a:cubicBezTo>
                    <a:pt x="28154" y="36041"/>
                    <a:pt x="28248" y="35992"/>
                    <a:pt x="28340" y="35940"/>
                  </a:cubicBezTo>
                  <a:cubicBezTo>
                    <a:pt x="29049" y="35587"/>
                    <a:pt x="29663" y="35088"/>
                    <a:pt x="30247" y="34559"/>
                  </a:cubicBezTo>
                  <a:cubicBezTo>
                    <a:pt x="30858" y="34066"/>
                    <a:pt x="31390" y="33500"/>
                    <a:pt x="31869" y="32889"/>
                  </a:cubicBezTo>
                  <a:close/>
                  <a:moveTo>
                    <a:pt x="18113" y="36071"/>
                  </a:moveTo>
                  <a:cubicBezTo>
                    <a:pt x="19314" y="36695"/>
                    <a:pt x="20612" y="37118"/>
                    <a:pt x="21960" y="37266"/>
                  </a:cubicBezTo>
                  <a:cubicBezTo>
                    <a:pt x="21996" y="37291"/>
                    <a:pt x="22055" y="37299"/>
                    <a:pt x="22101" y="37302"/>
                  </a:cubicBezTo>
                  <a:cubicBezTo>
                    <a:pt x="22199" y="37302"/>
                    <a:pt x="22297" y="37301"/>
                    <a:pt x="22397" y="37301"/>
                  </a:cubicBezTo>
                  <a:cubicBezTo>
                    <a:pt x="22461" y="37304"/>
                    <a:pt x="22524" y="37312"/>
                    <a:pt x="22588" y="37315"/>
                  </a:cubicBezTo>
                  <a:cubicBezTo>
                    <a:pt x="22605" y="37310"/>
                    <a:pt x="22627" y="37309"/>
                    <a:pt x="22652" y="37309"/>
                  </a:cubicBezTo>
                  <a:cubicBezTo>
                    <a:pt x="22682" y="37309"/>
                    <a:pt x="22717" y="37311"/>
                    <a:pt x="22752" y="37314"/>
                  </a:cubicBezTo>
                  <a:cubicBezTo>
                    <a:pt x="22787" y="37316"/>
                    <a:pt x="22822" y="37318"/>
                    <a:pt x="22856" y="37318"/>
                  </a:cubicBezTo>
                  <a:lnTo>
                    <a:pt x="22857" y="37318"/>
                  </a:lnTo>
                  <a:cubicBezTo>
                    <a:pt x="22859" y="37327"/>
                    <a:pt x="22860" y="37336"/>
                    <a:pt x="22862" y="37346"/>
                  </a:cubicBezTo>
                  <a:cubicBezTo>
                    <a:pt x="22861" y="37363"/>
                    <a:pt x="22861" y="37380"/>
                    <a:pt x="22862" y="37395"/>
                  </a:cubicBezTo>
                  <a:cubicBezTo>
                    <a:pt x="22900" y="38023"/>
                    <a:pt x="22909" y="38654"/>
                    <a:pt x="22924" y="39285"/>
                  </a:cubicBezTo>
                  <a:cubicBezTo>
                    <a:pt x="22885" y="40088"/>
                    <a:pt x="22789" y="40888"/>
                    <a:pt x="22670" y="41684"/>
                  </a:cubicBezTo>
                  <a:cubicBezTo>
                    <a:pt x="22407" y="42858"/>
                    <a:pt x="22095" y="44057"/>
                    <a:pt x="21508" y="45114"/>
                  </a:cubicBezTo>
                  <a:cubicBezTo>
                    <a:pt x="20900" y="46009"/>
                    <a:pt x="20108" y="46536"/>
                    <a:pt x="19161" y="46536"/>
                  </a:cubicBezTo>
                  <a:cubicBezTo>
                    <a:pt x="18830" y="46536"/>
                    <a:pt x="18480" y="46472"/>
                    <a:pt x="18112" y="46336"/>
                  </a:cubicBezTo>
                  <a:cubicBezTo>
                    <a:pt x="17013" y="46071"/>
                    <a:pt x="16334" y="45080"/>
                    <a:pt x="16021" y="44048"/>
                  </a:cubicBezTo>
                  <a:cubicBezTo>
                    <a:pt x="15723" y="43162"/>
                    <a:pt x="15622" y="42226"/>
                    <a:pt x="15789" y="41304"/>
                  </a:cubicBezTo>
                  <a:cubicBezTo>
                    <a:pt x="15903" y="40350"/>
                    <a:pt x="16284" y="39496"/>
                    <a:pt x="16725" y="38666"/>
                  </a:cubicBezTo>
                  <a:cubicBezTo>
                    <a:pt x="16782" y="38569"/>
                    <a:pt x="16839" y="38472"/>
                    <a:pt x="16897" y="38376"/>
                  </a:cubicBezTo>
                  <a:cubicBezTo>
                    <a:pt x="17319" y="37667"/>
                    <a:pt x="17780" y="36961"/>
                    <a:pt x="18065" y="36183"/>
                  </a:cubicBezTo>
                  <a:cubicBezTo>
                    <a:pt x="18074" y="36152"/>
                    <a:pt x="18095" y="36112"/>
                    <a:pt x="18113" y="36071"/>
                  </a:cubicBezTo>
                  <a:close/>
                  <a:moveTo>
                    <a:pt x="27813" y="36207"/>
                  </a:moveTo>
                  <a:cubicBezTo>
                    <a:pt x="27819" y="36225"/>
                    <a:pt x="27827" y="36242"/>
                    <a:pt x="27842" y="36255"/>
                  </a:cubicBezTo>
                  <a:cubicBezTo>
                    <a:pt x="28048" y="36401"/>
                    <a:pt x="28168" y="36640"/>
                    <a:pt x="28270" y="36870"/>
                  </a:cubicBezTo>
                  <a:cubicBezTo>
                    <a:pt x="28579" y="37494"/>
                    <a:pt x="28897" y="38115"/>
                    <a:pt x="29220" y="38733"/>
                  </a:cubicBezTo>
                  <a:cubicBezTo>
                    <a:pt x="29303" y="38917"/>
                    <a:pt x="29391" y="39097"/>
                    <a:pt x="29483" y="39276"/>
                  </a:cubicBezTo>
                  <a:cubicBezTo>
                    <a:pt x="29521" y="39375"/>
                    <a:pt x="29556" y="39475"/>
                    <a:pt x="29587" y="39577"/>
                  </a:cubicBezTo>
                  <a:cubicBezTo>
                    <a:pt x="29981" y="40880"/>
                    <a:pt x="30360" y="42197"/>
                    <a:pt x="30464" y="43564"/>
                  </a:cubicBezTo>
                  <a:cubicBezTo>
                    <a:pt x="30486" y="43974"/>
                    <a:pt x="30573" y="44388"/>
                    <a:pt x="30499" y="44798"/>
                  </a:cubicBezTo>
                  <a:cubicBezTo>
                    <a:pt x="30359" y="45440"/>
                    <a:pt x="30155" y="46099"/>
                    <a:pt x="29701" y="46594"/>
                  </a:cubicBezTo>
                  <a:cubicBezTo>
                    <a:pt x="29140" y="47207"/>
                    <a:pt x="28492" y="47460"/>
                    <a:pt x="27835" y="47460"/>
                  </a:cubicBezTo>
                  <a:cubicBezTo>
                    <a:pt x="26567" y="47460"/>
                    <a:pt x="25269" y="46518"/>
                    <a:pt x="24511" y="45407"/>
                  </a:cubicBezTo>
                  <a:cubicBezTo>
                    <a:pt x="23873" y="44484"/>
                    <a:pt x="23620" y="43383"/>
                    <a:pt x="23381" y="42299"/>
                  </a:cubicBezTo>
                  <a:cubicBezTo>
                    <a:pt x="23172" y="41324"/>
                    <a:pt x="23132" y="40331"/>
                    <a:pt x="23112" y="39339"/>
                  </a:cubicBezTo>
                  <a:cubicBezTo>
                    <a:pt x="23150" y="38709"/>
                    <a:pt x="23148" y="38077"/>
                    <a:pt x="23062" y="37450"/>
                  </a:cubicBezTo>
                  <a:cubicBezTo>
                    <a:pt x="23061" y="37412"/>
                    <a:pt x="23061" y="37358"/>
                    <a:pt x="23054" y="37306"/>
                  </a:cubicBezTo>
                  <a:cubicBezTo>
                    <a:pt x="24678" y="37199"/>
                    <a:pt x="26330" y="36900"/>
                    <a:pt x="27813" y="36207"/>
                  </a:cubicBezTo>
                  <a:close/>
                  <a:moveTo>
                    <a:pt x="23378" y="1"/>
                  </a:moveTo>
                  <a:cubicBezTo>
                    <a:pt x="22718" y="1"/>
                    <a:pt x="22122" y="341"/>
                    <a:pt x="21632" y="788"/>
                  </a:cubicBezTo>
                  <a:cubicBezTo>
                    <a:pt x="21381" y="988"/>
                    <a:pt x="21097" y="1188"/>
                    <a:pt x="20925" y="1466"/>
                  </a:cubicBezTo>
                  <a:cubicBezTo>
                    <a:pt x="20384" y="2488"/>
                    <a:pt x="20208" y="3669"/>
                    <a:pt x="20136" y="4811"/>
                  </a:cubicBezTo>
                  <a:cubicBezTo>
                    <a:pt x="20015" y="5949"/>
                    <a:pt x="20119" y="7094"/>
                    <a:pt x="20160" y="8234"/>
                  </a:cubicBezTo>
                  <a:cubicBezTo>
                    <a:pt x="20051" y="7707"/>
                    <a:pt x="19943" y="7178"/>
                    <a:pt x="19815" y="6651"/>
                  </a:cubicBezTo>
                  <a:cubicBezTo>
                    <a:pt x="19584" y="5895"/>
                    <a:pt x="19262" y="5165"/>
                    <a:pt x="18898" y="4465"/>
                  </a:cubicBezTo>
                  <a:cubicBezTo>
                    <a:pt x="18103" y="2994"/>
                    <a:pt x="16561" y="1825"/>
                    <a:pt x="14867" y="1825"/>
                  </a:cubicBezTo>
                  <a:cubicBezTo>
                    <a:pt x="14677" y="1825"/>
                    <a:pt x="14484" y="1840"/>
                    <a:pt x="14291" y="1870"/>
                  </a:cubicBezTo>
                  <a:cubicBezTo>
                    <a:pt x="10112" y="2868"/>
                    <a:pt x="10864" y="5696"/>
                    <a:pt x="12374" y="8783"/>
                  </a:cubicBezTo>
                  <a:cubicBezTo>
                    <a:pt x="12916" y="9852"/>
                    <a:pt x="13502" y="10894"/>
                    <a:pt x="14142" y="11907"/>
                  </a:cubicBezTo>
                  <a:cubicBezTo>
                    <a:pt x="14235" y="12058"/>
                    <a:pt x="14324" y="12210"/>
                    <a:pt x="14413" y="12363"/>
                  </a:cubicBezTo>
                  <a:cubicBezTo>
                    <a:pt x="14171" y="12066"/>
                    <a:pt x="13932" y="11764"/>
                    <a:pt x="13702" y="11454"/>
                  </a:cubicBezTo>
                  <a:cubicBezTo>
                    <a:pt x="12540" y="9958"/>
                    <a:pt x="10836" y="8898"/>
                    <a:pt x="8991" y="8476"/>
                  </a:cubicBezTo>
                  <a:cubicBezTo>
                    <a:pt x="8694" y="8417"/>
                    <a:pt x="8390" y="8387"/>
                    <a:pt x="8086" y="8387"/>
                  </a:cubicBezTo>
                  <a:cubicBezTo>
                    <a:pt x="6951" y="8387"/>
                    <a:pt x="5815" y="8804"/>
                    <a:pt x="5065" y="9683"/>
                  </a:cubicBezTo>
                  <a:cubicBezTo>
                    <a:pt x="4307" y="10596"/>
                    <a:pt x="3991" y="11946"/>
                    <a:pt x="4480" y="13056"/>
                  </a:cubicBezTo>
                  <a:cubicBezTo>
                    <a:pt x="4729" y="13965"/>
                    <a:pt x="5445" y="14584"/>
                    <a:pt x="6127" y="15180"/>
                  </a:cubicBezTo>
                  <a:cubicBezTo>
                    <a:pt x="6873" y="15796"/>
                    <a:pt x="7617" y="16420"/>
                    <a:pt x="8435" y="16940"/>
                  </a:cubicBezTo>
                  <a:cubicBezTo>
                    <a:pt x="9058" y="17281"/>
                    <a:pt x="9593" y="17752"/>
                    <a:pt x="10203" y="18113"/>
                  </a:cubicBezTo>
                  <a:cubicBezTo>
                    <a:pt x="10344" y="18197"/>
                    <a:pt x="10487" y="18282"/>
                    <a:pt x="10630" y="18365"/>
                  </a:cubicBezTo>
                  <a:cubicBezTo>
                    <a:pt x="9122" y="17792"/>
                    <a:pt x="7533" y="17350"/>
                    <a:pt x="5937" y="17350"/>
                  </a:cubicBezTo>
                  <a:cubicBezTo>
                    <a:pt x="5283" y="17350"/>
                    <a:pt x="4628" y="17425"/>
                    <a:pt x="3976" y="17594"/>
                  </a:cubicBezTo>
                  <a:cubicBezTo>
                    <a:pt x="3062" y="17845"/>
                    <a:pt x="2182" y="18343"/>
                    <a:pt x="1529" y="19036"/>
                  </a:cubicBezTo>
                  <a:cubicBezTo>
                    <a:pt x="1069" y="19583"/>
                    <a:pt x="780" y="20243"/>
                    <a:pt x="544" y="20910"/>
                  </a:cubicBezTo>
                  <a:cubicBezTo>
                    <a:pt x="427" y="21185"/>
                    <a:pt x="284" y="21486"/>
                    <a:pt x="254" y="21793"/>
                  </a:cubicBezTo>
                  <a:cubicBezTo>
                    <a:pt x="1" y="24310"/>
                    <a:pt x="2817" y="25429"/>
                    <a:pt x="4830" y="25947"/>
                  </a:cubicBezTo>
                  <a:cubicBezTo>
                    <a:pt x="6494" y="26388"/>
                    <a:pt x="8190" y="26733"/>
                    <a:pt x="9903" y="26923"/>
                  </a:cubicBezTo>
                  <a:cubicBezTo>
                    <a:pt x="9714" y="26946"/>
                    <a:pt x="9526" y="26973"/>
                    <a:pt x="9339" y="27007"/>
                  </a:cubicBezTo>
                  <a:cubicBezTo>
                    <a:pt x="8951" y="27054"/>
                    <a:pt x="8556" y="27026"/>
                    <a:pt x="8168" y="27089"/>
                  </a:cubicBezTo>
                  <a:cubicBezTo>
                    <a:pt x="6396" y="27433"/>
                    <a:pt x="4531" y="27895"/>
                    <a:pt x="3221" y="29219"/>
                  </a:cubicBezTo>
                  <a:cubicBezTo>
                    <a:pt x="2289" y="30122"/>
                    <a:pt x="1894" y="31146"/>
                    <a:pt x="2148" y="32436"/>
                  </a:cubicBezTo>
                  <a:cubicBezTo>
                    <a:pt x="2314" y="33991"/>
                    <a:pt x="3734" y="34899"/>
                    <a:pt x="5203" y="34899"/>
                  </a:cubicBezTo>
                  <a:cubicBezTo>
                    <a:pt x="5289" y="34899"/>
                    <a:pt x="5376" y="34896"/>
                    <a:pt x="5463" y="34889"/>
                  </a:cubicBezTo>
                  <a:cubicBezTo>
                    <a:pt x="7162" y="34797"/>
                    <a:pt x="8850" y="34540"/>
                    <a:pt x="10491" y="34088"/>
                  </a:cubicBezTo>
                  <a:cubicBezTo>
                    <a:pt x="11251" y="33883"/>
                    <a:pt x="11980" y="33589"/>
                    <a:pt x="12716" y="33318"/>
                  </a:cubicBezTo>
                  <a:lnTo>
                    <a:pt x="12716" y="33318"/>
                  </a:lnTo>
                  <a:cubicBezTo>
                    <a:pt x="11161" y="34034"/>
                    <a:pt x="9712" y="34987"/>
                    <a:pt x="8688" y="36385"/>
                  </a:cubicBezTo>
                  <a:cubicBezTo>
                    <a:pt x="7742" y="37583"/>
                    <a:pt x="7561" y="39244"/>
                    <a:pt x="7907" y="40697"/>
                  </a:cubicBezTo>
                  <a:cubicBezTo>
                    <a:pt x="8170" y="41380"/>
                    <a:pt x="8605" y="42003"/>
                    <a:pt x="9107" y="42532"/>
                  </a:cubicBezTo>
                  <a:cubicBezTo>
                    <a:pt x="9629" y="42953"/>
                    <a:pt x="10223" y="43347"/>
                    <a:pt x="10873" y="43530"/>
                  </a:cubicBezTo>
                  <a:cubicBezTo>
                    <a:pt x="11006" y="43555"/>
                    <a:pt x="11139" y="43566"/>
                    <a:pt x="11271" y="43566"/>
                  </a:cubicBezTo>
                  <a:cubicBezTo>
                    <a:pt x="12092" y="43566"/>
                    <a:pt x="12883" y="43118"/>
                    <a:pt x="13599" y="42751"/>
                  </a:cubicBezTo>
                  <a:cubicBezTo>
                    <a:pt x="14463" y="42148"/>
                    <a:pt x="15021" y="41219"/>
                    <a:pt x="15612" y="40368"/>
                  </a:cubicBezTo>
                  <a:cubicBezTo>
                    <a:pt x="15728" y="40231"/>
                    <a:pt x="15834" y="40088"/>
                    <a:pt x="15937" y="39942"/>
                  </a:cubicBezTo>
                  <a:lnTo>
                    <a:pt x="15937" y="39942"/>
                  </a:lnTo>
                  <a:cubicBezTo>
                    <a:pt x="15291" y="41694"/>
                    <a:pt x="15393" y="43727"/>
                    <a:pt x="16413" y="45318"/>
                  </a:cubicBezTo>
                  <a:cubicBezTo>
                    <a:pt x="16955" y="46217"/>
                    <a:pt x="18023" y="46618"/>
                    <a:pt x="19026" y="46720"/>
                  </a:cubicBezTo>
                  <a:cubicBezTo>
                    <a:pt x="19089" y="46725"/>
                    <a:pt x="19152" y="46728"/>
                    <a:pt x="19215" y="46728"/>
                  </a:cubicBezTo>
                  <a:cubicBezTo>
                    <a:pt x="20333" y="46728"/>
                    <a:pt x="21314" y="45889"/>
                    <a:pt x="21827" y="44937"/>
                  </a:cubicBezTo>
                  <a:cubicBezTo>
                    <a:pt x="22366" y="43717"/>
                    <a:pt x="22782" y="42416"/>
                    <a:pt x="22942" y="41086"/>
                  </a:cubicBezTo>
                  <a:cubicBezTo>
                    <a:pt x="22957" y="40960"/>
                    <a:pt x="22972" y="40833"/>
                    <a:pt x="22987" y="40706"/>
                  </a:cubicBezTo>
                  <a:cubicBezTo>
                    <a:pt x="23023" y="41230"/>
                    <a:pt x="23082" y="41750"/>
                    <a:pt x="23185" y="42268"/>
                  </a:cubicBezTo>
                  <a:cubicBezTo>
                    <a:pt x="23430" y="43400"/>
                    <a:pt x="23697" y="44572"/>
                    <a:pt x="24373" y="45534"/>
                  </a:cubicBezTo>
                  <a:cubicBezTo>
                    <a:pt x="25160" y="46589"/>
                    <a:pt x="26313" y="47623"/>
                    <a:pt x="27700" y="47623"/>
                  </a:cubicBezTo>
                  <a:cubicBezTo>
                    <a:pt x="27705" y="47623"/>
                    <a:pt x="27709" y="47623"/>
                    <a:pt x="27714" y="47623"/>
                  </a:cubicBezTo>
                  <a:cubicBezTo>
                    <a:pt x="27790" y="47630"/>
                    <a:pt x="27864" y="47634"/>
                    <a:pt x="27938" y="47634"/>
                  </a:cubicBezTo>
                  <a:cubicBezTo>
                    <a:pt x="29416" y="47634"/>
                    <a:pt x="30444" y="46267"/>
                    <a:pt x="30674" y="44882"/>
                  </a:cubicBezTo>
                  <a:cubicBezTo>
                    <a:pt x="30784" y="43430"/>
                    <a:pt x="30449" y="41937"/>
                    <a:pt x="30069" y="40538"/>
                  </a:cubicBezTo>
                  <a:cubicBezTo>
                    <a:pt x="30008" y="40371"/>
                    <a:pt x="29957" y="40200"/>
                    <a:pt x="29909" y="40028"/>
                  </a:cubicBezTo>
                  <a:lnTo>
                    <a:pt x="29909" y="40028"/>
                  </a:lnTo>
                  <a:cubicBezTo>
                    <a:pt x="31180" y="42081"/>
                    <a:pt x="33110" y="43652"/>
                    <a:pt x="35671" y="43695"/>
                  </a:cubicBezTo>
                  <a:cubicBezTo>
                    <a:pt x="35687" y="43695"/>
                    <a:pt x="35703" y="43696"/>
                    <a:pt x="35720" y="43696"/>
                  </a:cubicBezTo>
                  <a:cubicBezTo>
                    <a:pt x="36965" y="43696"/>
                    <a:pt x="38073" y="42781"/>
                    <a:pt x="38595" y="41694"/>
                  </a:cubicBezTo>
                  <a:cubicBezTo>
                    <a:pt x="38948" y="40928"/>
                    <a:pt x="38952" y="40002"/>
                    <a:pt x="38679" y="39211"/>
                  </a:cubicBezTo>
                  <a:cubicBezTo>
                    <a:pt x="38230" y="38092"/>
                    <a:pt x="37504" y="37133"/>
                    <a:pt x="36657" y="36283"/>
                  </a:cubicBezTo>
                  <a:lnTo>
                    <a:pt x="36657" y="36283"/>
                  </a:lnTo>
                  <a:cubicBezTo>
                    <a:pt x="37610" y="36832"/>
                    <a:pt x="38674" y="37196"/>
                    <a:pt x="39785" y="37196"/>
                  </a:cubicBezTo>
                  <a:cubicBezTo>
                    <a:pt x="39787" y="37196"/>
                    <a:pt x="39788" y="37196"/>
                    <a:pt x="39790" y="37196"/>
                  </a:cubicBezTo>
                  <a:cubicBezTo>
                    <a:pt x="39817" y="37196"/>
                    <a:pt x="39844" y="37197"/>
                    <a:pt x="39871" y="37197"/>
                  </a:cubicBezTo>
                  <a:cubicBezTo>
                    <a:pt x="41457" y="37197"/>
                    <a:pt x="43066" y="36402"/>
                    <a:pt x="43895" y="35024"/>
                  </a:cubicBezTo>
                  <a:cubicBezTo>
                    <a:pt x="44431" y="34097"/>
                    <a:pt x="44737" y="32974"/>
                    <a:pt x="44354" y="31934"/>
                  </a:cubicBezTo>
                  <a:cubicBezTo>
                    <a:pt x="43886" y="30542"/>
                    <a:pt x="42458" y="29830"/>
                    <a:pt x="41261" y="29149"/>
                  </a:cubicBezTo>
                  <a:cubicBezTo>
                    <a:pt x="40595" y="28788"/>
                    <a:pt x="39895" y="28493"/>
                    <a:pt x="39197" y="28202"/>
                  </a:cubicBezTo>
                  <a:cubicBezTo>
                    <a:pt x="38697" y="28041"/>
                    <a:pt x="38188" y="27912"/>
                    <a:pt x="37679" y="27783"/>
                  </a:cubicBezTo>
                  <a:lnTo>
                    <a:pt x="37679" y="27783"/>
                  </a:lnTo>
                  <a:cubicBezTo>
                    <a:pt x="38085" y="27836"/>
                    <a:pt x="38491" y="27876"/>
                    <a:pt x="38902" y="27882"/>
                  </a:cubicBezTo>
                  <a:cubicBezTo>
                    <a:pt x="38909" y="27882"/>
                    <a:pt x="38916" y="27882"/>
                    <a:pt x="38923" y="27882"/>
                  </a:cubicBezTo>
                  <a:cubicBezTo>
                    <a:pt x="40155" y="27882"/>
                    <a:pt x="41373" y="27684"/>
                    <a:pt x="42561" y="27364"/>
                  </a:cubicBezTo>
                  <a:cubicBezTo>
                    <a:pt x="43568" y="27005"/>
                    <a:pt x="44513" y="26397"/>
                    <a:pt x="45219" y="25591"/>
                  </a:cubicBezTo>
                  <a:cubicBezTo>
                    <a:pt x="45573" y="25136"/>
                    <a:pt x="45842" y="24600"/>
                    <a:pt x="45999" y="24047"/>
                  </a:cubicBezTo>
                  <a:cubicBezTo>
                    <a:pt x="46121" y="23332"/>
                    <a:pt x="46121" y="22582"/>
                    <a:pt x="46022" y="21864"/>
                  </a:cubicBezTo>
                  <a:cubicBezTo>
                    <a:pt x="45920" y="21132"/>
                    <a:pt x="45366" y="20580"/>
                    <a:pt x="44860" y="20086"/>
                  </a:cubicBezTo>
                  <a:cubicBezTo>
                    <a:pt x="44052" y="19410"/>
                    <a:pt x="42966" y="19346"/>
                    <a:pt x="41956" y="19346"/>
                  </a:cubicBezTo>
                  <a:cubicBezTo>
                    <a:pt x="41947" y="19346"/>
                    <a:pt x="41938" y="19346"/>
                    <a:pt x="41928" y="19346"/>
                  </a:cubicBezTo>
                  <a:cubicBezTo>
                    <a:pt x="40442" y="19354"/>
                    <a:pt x="38958" y="19497"/>
                    <a:pt x="37500" y="19791"/>
                  </a:cubicBezTo>
                  <a:cubicBezTo>
                    <a:pt x="37407" y="19808"/>
                    <a:pt x="37314" y="19830"/>
                    <a:pt x="37222" y="19849"/>
                  </a:cubicBezTo>
                  <a:cubicBezTo>
                    <a:pt x="37439" y="19729"/>
                    <a:pt x="37654" y="19602"/>
                    <a:pt x="37876" y="19490"/>
                  </a:cubicBezTo>
                  <a:cubicBezTo>
                    <a:pt x="39338" y="18880"/>
                    <a:pt x="40480" y="17756"/>
                    <a:pt x="41469" y="16545"/>
                  </a:cubicBezTo>
                  <a:cubicBezTo>
                    <a:pt x="42764" y="15046"/>
                    <a:pt x="43113" y="12641"/>
                    <a:pt x="41795" y="11045"/>
                  </a:cubicBezTo>
                  <a:cubicBezTo>
                    <a:pt x="41267" y="10373"/>
                    <a:pt x="40529" y="9751"/>
                    <a:pt x="39639" y="9704"/>
                  </a:cubicBezTo>
                  <a:cubicBezTo>
                    <a:pt x="39566" y="9699"/>
                    <a:pt x="39494" y="9696"/>
                    <a:pt x="39422" y="9696"/>
                  </a:cubicBezTo>
                  <a:cubicBezTo>
                    <a:pt x="38258" y="9696"/>
                    <a:pt x="37239" y="10401"/>
                    <a:pt x="36260" y="10968"/>
                  </a:cubicBezTo>
                  <a:cubicBezTo>
                    <a:pt x="35230" y="11606"/>
                    <a:pt x="34283" y="12360"/>
                    <a:pt x="33393" y="13178"/>
                  </a:cubicBezTo>
                  <a:cubicBezTo>
                    <a:pt x="33438" y="13123"/>
                    <a:pt x="33485" y="13072"/>
                    <a:pt x="33527" y="13015"/>
                  </a:cubicBezTo>
                  <a:cubicBezTo>
                    <a:pt x="34161" y="12116"/>
                    <a:pt x="34785" y="11203"/>
                    <a:pt x="35375" y="10273"/>
                  </a:cubicBezTo>
                  <a:cubicBezTo>
                    <a:pt x="35756" y="9631"/>
                    <a:pt x="35964" y="8905"/>
                    <a:pt x="36186" y="8197"/>
                  </a:cubicBezTo>
                  <a:cubicBezTo>
                    <a:pt x="36615" y="6702"/>
                    <a:pt x="36031" y="4951"/>
                    <a:pt x="34918" y="3893"/>
                  </a:cubicBezTo>
                  <a:cubicBezTo>
                    <a:pt x="34487" y="3582"/>
                    <a:pt x="33973" y="3395"/>
                    <a:pt x="33473" y="3223"/>
                  </a:cubicBezTo>
                  <a:cubicBezTo>
                    <a:pt x="33133" y="3090"/>
                    <a:pt x="32778" y="3031"/>
                    <a:pt x="32421" y="3031"/>
                  </a:cubicBezTo>
                  <a:cubicBezTo>
                    <a:pt x="32093" y="3031"/>
                    <a:pt x="31763" y="3081"/>
                    <a:pt x="31443" y="3171"/>
                  </a:cubicBezTo>
                  <a:cubicBezTo>
                    <a:pt x="30824" y="3376"/>
                    <a:pt x="30204" y="3678"/>
                    <a:pt x="29742" y="4146"/>
                  </a:cubicBezTo>
                  <a:cubicBezTo>
                    <a:pt x="29492" y="4424"/>
                    <a:pt x="29286" y="4736"/>
                    <a:pt x="29075" y="5044"/>
                  </a:cubicBezTo>
                  <a:cubicBezTo>
                    <a:pt x="28526" y="5852"/>
                    <a:pt x="28064" y="6713"/>
                    <a:pt x="27715" y="7626"/>
                  </a:cubicBezTo>
                  <a:cubicBezTo>
                    <a:pt x="27538" y="7995"/>
                    <a:pt x="27363" y="8365"/>
                    <a:pt x="27194" y="8739"/>
                  </a:cubicBezTo>
                  <a:cubicBezTo>
                    <a:pt x="27363" y="8036"/>
                    <a:pt x="27545" y="7335"/>
                    <a:pt x="27680" y="6625"/>
                  </a:cubicBezTo>
                  <a:cubicBezTo>
                    <a:pt x="27761" y="5988"/>
                    <a:pt x="27837" y="5344"/>
                    <a:pt x="27850" y="4701"/>
                  </a:cubicBezTo>
                  <a:cubicBezTo>
                    <a:pt x="27933" y="2287"/>
                    <a:pt x="26212" y="143"/>
                    <a:pt x="23739" y="35"/>
                  </a:cubicBezTo>
                  <a:cubicBezTo>
                    <a:pt x="23617" y="12"/>
                    <a:pt x="23496" y="1"/>
                    <a:pt x="233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5" name="Google Shape;1725;p40"/>
            <p:cNvSpPr/>
            <p:nvPr/>
          </p:nvSpPr>
          <p:spPr>
            <a:xfrm>
              <a:off x="2264904" y="4742818"/>
              <a:ext cx="35397" cy="25168"/>
            </a:xfrm>
            <a:custGeom>
              <a:avLst/>
              <a:gdLst/>
              <a:ahLst/>
              <a:cxnLst/>
              <a:rect l="l" t="t" r="r" b="b"/>
              <a:pathLst>
                <a:path w="828" h="589" extrusionOk="0">
                  <a:moveTo>
                    <a:pt x="409" y="1"/>
                  </a:moveTo>
                  <a:cubicBezTo>
                    <a:pt x="120" y="1"/>
                    <a:pt x="1" y="498"/>
                    <a:pt x="343" y="578"/>
                  </a:cubicBezTo>
                  <a:cubicBezTo>
                    <a:pt x="365" y="585"/>
                    <a:pt x="387" y="589"/>
                    <a:pt x="408" y="589"/>
                  </a:cubicBezTo>
                  <a:cubicBezTo>
                    <a:pt x="663" y="589"/>
                    <a:pt x="828" y="104"/>
                    <a:pt x="522" y="25"/>
                  </a:cubicBezTo>
                  <a:cubicBezTo>
                    <a:pt x="482" y="8"/>
                    <a:pt x="444" y="1"/>
                    <a:pt x="40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6" name="Google Shape;1726;p40"/>
            <p:cNvSpPr/>
            <p:nvPr/>
          </p:nvSpPr>
          <p:spPr>
            <a:xfrm>
              <a:off x="2223821" y="4797469"/>
              <a:ext cx="28001" cy="24228"/>
            </a:xfrm>
            <a:custGeom>
              <a:avLst/>
              <a:gdLst/>
              <a:ahLst/>
              <a:cxnLst/>
              <a:rect l="l" t="t" r="r" b="b"/>
              <a:pathLst>
                <a:path w="655" h="567" extrusionOk="0">
                  <a:moveTo>
                    <a:pt x="315" y="1"/>
                  </a:moveTo>
                  <a:cubicBezTo>
                    <a:pt x="135" y="1"/>
                    <a:pt x="1" y="221"/>
                    <a:pt x="56" y="390"/>
                  </a:cubicBezTo>
                  <a:cubicBezTo>
                    <a:pt x="93" y="487"/>
                    <a:pt x="201" y="550"/>
                    <a:pt x="300" y="566"/>
                  </a:cubicBezTo>
                  <a:cubicBezTo>
                    <a:pt x="302" y="566"/>
                    <a:pt x="303" y="566"/>
                    <a:pt x="305" y="566"/>
                  </a:cubicBezTo>
                  <a:cubicBezTo>
                    <a:pt x="605" y="566"/>
                    <a:pt x="655" y="91"/>
                    <a:pt x="372" y="8"/>
                  </a:cubicBezTo>
                  <a:cubicBezTo>
                    <a:pt x="353" y="3"/>
                    <a:pt x="334" y="1"/>
                    <a:pt x="31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7" name="Google Shape;1727;p40"/>
            <p:cNvSpPr/>
            <p:nvPr/>
          </p:nvSpPr>
          <p:spPr>
            <a:xfrm>
              <a:off x="2289827" y="4809135"/>
              <a:ext cx="30310" cy="22604"/>
            </a:xfrm>
            <a:custGeom>
              <a:avLst/>
              <a:gdLst/>
              <a:ahLst/>
              <a:cxnLst/>
              <a:rect l="l" t="t" r="r" b="b"/>
              <a:pathLst>
                <a:path w="709" h="529" extrusionOk="0">
                  <a:moveTo>
                    <a:pt x="332" y="0"/>
                  </a:moveTo>
                  <a:lnTo>
                    <a:pt x="332" y="0"/>
                  </a:lnTo>
                  <a:cubicBezTo>
                    <a:pt x="242" y="2"/>
                    <a:pt x="174" y="82"/>
                    <a:pt x="106" y="131"/>
                  </a:cubicBezTo>
                  <a:cubicBezTo>
                    <a:pt x="0" y="260"/>
                    <a:pt x="63" y="481"/>
                    <a:pt x="230" y="518"/>
                  </a:cubicBezTo>
                  <a:cubicBezTo>
                    <a:pt x="259" y="525"/>
                    <a:pt x="286" y="529"/>
                    <a:pt x="311" y="529"/>
                  </a:cubicBezTo>
                  <a:cubicBezTo>
                    <a:pt x="625" y="529"/>
                    <a:pt x="709" y="37"/>
                    <a:pt x="33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8" name="Google Shape;1728;p40"/>
            <p:cNvSpPr/>
            <p:nvPr/>
          </p:nvSpPr>
          <p:spPr>
            <a:xfrm>
              <a:off x="2832966" y="4926599"/>
              <a:ext cx="31037" cy="26065"/>
            </a:xfrm>
            <a:custGeom>
              <a:avLst/>
              <a:gdLst/>
              <a:ahLst/>
              <a:cxnLst/>
              <a:rect l="l" t="t" r="r" b="b"/>
              <a:pathLst>
                <a:path w="726" h="610" extrusionOk="0">
                  <a:moveTo>
                    <a:pt x="408" y="1"/>
                  </a:moveTo>
                  <a:cubicBezTo>
                    <a:pt x="388" y="1"/>
                    <a:pt x="367" y="4"/>
                    <a:pt x="346" y="11"/>
                  </a:cubicBezTo>
                  <a:cubicBezTo>
                    <a:pt x="44" y="79"/>
                    <a:pt x="1" y="530"/>
                    <a:pt x="320" y="606"/>
                  </a:cubicBezTo>
                  <a:cubicBezTo>
                    <a:pt x="332" y="608"/>
                    <a:pt x="345" y="609"/>
                    <a:pt x="357" y="609"/>
                  </a:cubicBezTo>
                  <a:cubicBezTo>
                    <a:pt x="462" y="609"/>
                    <a:pt x="557" y="539"/>
                    <a:pt x="624" y="461"/>
                  </a:cubicBezTo>
                  <a:cubicBezTo>
                    <a:pt x="726" y="302"/>
                    <a:pt x="607" y="1"/>
                    <a:pt x="40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29" name="Google Shape;1729;p40"/>
            <p:cNvSpPr/>
            <p:nvPr/>
          </p:nvSpPr>
          <p:spPr>
            <a:xfrm>
              <a:off x="2749561" y="4982576"/>
              <a:ext cx="29882" cy="22604"/>
            </a:xfrm>
            <a:custGeom>
              <a:avLst/>
              <a:gdLst/>
              <a:ahLst/>
              <a:cxnLst/>
              <a:rect l="l" t="t" r="r" b="b"/>
              <a:pathLst>
                <a:path w="699" h="529" extrusionOk="0">
                  <a:moveTo>
                    <a:pt x="321" y="0"/>
                  </a:moveTo>
                  <a:cubicBezTo>
                    <a:pt x="202" y="0"/>
                    <a:pt x="78" y="83"/>
                    <a:pt x="37" y="194"/>
                  </a:cubicBezTo>
                  <a:cubicBezTo>
                    <a:pt x="1" y="336"/>
                    <a:pt x="100" y="503"/>
                    <a:pt x="247" y="524"/>
                  </a:cubicBezTo>
                  <a:cubicBezTo>
                    <a:pt x="265" y="527"/>
                    <a:pt x="283" y="528"/>
                    <a:pt x="300" y="528"/>
                  </a:cubicBezTo>
                  <a:cubicBezTo>
                    <a:pt x="592" y="528"/>
                    <a:pt x="699" y="166"/>
                    <a:pt x="411" y="18"/>
                  </a:cubicBezTo>
                  <a:cubicBezTo>
                    <a:pt x="382" y="6"/>
                    <a:pt x="352" y="0"/>
                    <a:pt x="32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0" name="Google Shape;1730;p40"/>
            <p:cNvSpPr/>
            <p:nvPr/>
          </p:nvSpPr>
          <p:spPr>
            <a:xfrm>
              <a:off x="2836172" y="5014709"/>
              <a:ext cx="28215" cy="21963"/>
            </a:xfrm>
            <a:custGeom>
              <a:avLst/>
              <a:gdLst/>
              <a:ahLst/>
              <a:cxnLst/>
              <a:rect l="l" t="t" r="r" b="b"/>
              <a:pathLst>
                <a:path w="660" h="514" extrusionOk="0">
                  <a:moveTo>
                    <a:pt x="336" y="1"/>
                  </a:moveTo>
                  <a:cubicBezTo>
                    <a:pt x="328" y="1"/>
                    <a:pt x="320" y="1"/>
                    <a:pt x="312" y="2"/>
                  </a:cubicBezTo>
                  <a:cubicBezTo>
                    <a:pt x="308" y="2"/>
                    <a:pt x="304" y="2"/>
                    <a:pt x="301" y="2"/>
                  </a:cubicBezTo>
                  <a:cubicBezTo>
                    <a:pt x="5" y="2"/>
                    <a:pt x="0" y="482"/>
                    <a:pt x="294" y="510"/>
                  </a:cubicBezTo>
                  <a:cubicBezTo>
                    <a:pt x="307" y="512"/>
                    <a:pt x="319" y="513"/>
                    <a:pt x="332" y="513"/>
                  </a:cubicBezTo>
                  <a:cubicBezTo>
                    <a:pt x="441" y="513"/>
                    <a:pt x="538" y="433"/>
                    <a:pt x="594" y="344"/>
                  </a:cubicBezTo>
                  <a:cubicBezTo>
                    <a:pt x="660" y="185"/>
                    <a:pt x="501" y="1"/>
                    <a:pt x="33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1" name="Google Shape;1731;p40"/>
            <p:cNvSpPr/>
            <p:nvPr/>
          </p:nvSpPr>
          <p:spPr>
            <a:xfrm>
              <a:off x="1751220" y="5249895"/>
              <a:ext cx="85" cy="128"/>
            </a:xfrm>
            <a:custGeom>
              <a:avLst/>
              <a:gdLst/>
              <a:ahLst/>
              <a:cxnLst/>
              <a:rect l="l" t="t" r="r" b="b"/>
              <a:pathLst>
                <a:path w="2" h="3" extrusionOk="0">
                  <a:moveTo>
                    <a:pt x="2" y="1"/>
                  </a:moveTo>
                  <a:cubicBezTo>
                    <a:pt x="2" y="1"/>
                    <a:pt x="2" y="2"/>
                    <a:pt x="1" y="2"/>
                  </a:cubicBezTo>
                  <a:cubicBezTo>
                    <a:pt x="1" y="2"/>
                    <a:pt x="1" y="3"/>
                    <a:pt x="1" y="3"/>
                  </a:cubicBezTo>
                  <a:cubicBezTo>
                    <a:pt x="1" y="3"/>
                    <a:pt x="1" y="2"/>
                    <a:pt x="2" y="2"/>
                  </a:cubicBezTo>
                  <a:cubicBezTo>
                    <a:pt x="2" y="2"/>
                    <a:pt x="2" y="2"/>
                    <a:pt x="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grpSp>
        <p:nvGrpSpPr>
          <p:cNvPr id="1732" name="Google Shape;1732;p40"/>
          <p:cNvGrpSpPr/>
          <p:nvPr/>
        </p:nvGrpSpPr>
        <p:grpSpPr>
          <a:xfrm>
            <a:off x="4508662" y="1003480"/>
            <a:ext cx="109440" cy="128133"/>
            <a:chOff x="1735787" y="5200584"/>
            <a:chExt cx="109440" cy="96100"/>
          </a:xfrm>
        </p:grpSpPr>
        <p:sp>
          <p:nvSpPr>
            <p:cNvPr id="1733" name="Google Shape;1733;p40"/>
            <p:cNvSpPr/>
            <p:nvPr/>
          </p:nvSpPr>
          <p:spPr>
            <a:xfrm>
              <a:off x="1741259" y="5206353"/>
              <a:ext cx="98539" cy="84734"/>
            </a:xfrm>
            <a:custGeom>
              <a:avLst/>
              <a:gdLst/>
              <a:ahLst/>
              <a:cxnLst/>
              <a:rect l="l" t="t" r="r" b="b"/>
              <a:pathLst>
                <a:path w="2305" h="1983" extrusionOk="0">
                  <a:moveTo>
                    <a:pt x="1222" y="1"/>
                  </a:moveTo>
                  <a:cubicBezTo>
                    <a:pt x="1083" y="1"/>
                    <a:pt x="943" y="66"/>
                    <a:pt x="826" y="132"/>
                  </a:cubicBezTo>
                  <a:cubicBezTo>
                    <a:pt x="0" y="585"/>
                    <a:pt x="269" y="1982"/>
                    <a:pt x="1246" y="1982"/>
                  </a:cubicBezTo>
                  <a:cubicBezTo>
                    <a:pt x="1710" y="1972"/>
                    <a:pt x="2069" y="1527"/>
                    <a:pt x="2186" y="1112"/>
                  </a:cubicBezTo>
                  <a:cubicBezTo>
                    <a:pt x="2304" y="721"/>
                    <a:pt x="2062" y="319"/>
                    <a:pt x="1705" y="161"/>
                  </a:cubicBezTo>
                  <a:cubicBezTo>
                    <a:pt x="1684" y="143"/>
                    <a:pt x="1657" y="132"/>
                    <a:pt x="1630" y="121"/>
                  </a:cubicBezTo>
                  <a:cubicBezTo>
                    <a:pt x="1629" y="120"/>
                    <a:pt x="1628" y="120"/>
                    <a:pt x="1626" y="119"/>
                  </a:cubicBezTo>
                  <a:cubicBezTo>
                    <a:pt x="1590" y="101"/>
                    <a:pt x="1553" y="84"/>
                    <a:pt x="1515" y="69"/>
                  </a:cubicBezTo>
                  <a:cubicBezTo>
                    <a:pt x="1490" y="61"/>
                    <a:pt x="1466" y="51"/>
                    <a:pt x="1441" y="44"/>
                  </a:cubicBezTo>
                  <a:cubicBezTo>
                    <a:pt x="1425" y="39"/>
                    <a:pt x="1410" y="33"/>
                    <a:pt x="1394" y="29"/>
                  </a:cubicBezTo>
                  <a:cubicBezTo>
                    <a:pt x="1381" y="26"/>
                    <a:pt x="1368" y="23"/>
                    <a:pt x="1355" y="23"/>
                  </a:cubicBezTo>
                  <a:cubicBezTo>
                    <a:pt x="1311" y="8"/>
                    <a:pt x="1266" y="1"/>
                    <a:pt x="122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34" name="Google Shape;1734;p40"/>
            <p:cNvSpPr/>
            <p:nvPr/>
          </p:nvSpPr>
          <p:spPr>
            <a:xfrm>
              <a:off x="1762036" y="5259723"/>
              <a:ext cx="64253" cy="31834"/>
            </a:xfrm>
            <a:custGeom>
              <a:avLst/>
              <a:gdLst/>
              <a:ahLst/>
              <a:cxnLst/>
              <a:rect l="l" t="t" r="r" b="b"/>
              <a:pathLst>
                <a:path w="1503" h="745" extrusionOk="0">
                  <a:moveTo>
                    <a:pt x="736" y="0"/>
                  </a:moveTo>
                  <a:cubicBezTo>
                    <a:pt x="579" y="0"/>
                    <a:pt x="425" y="39"/>
                    <a:pt x="295" y="127"/>
                  </a:cubicBezTo>
                  <a:cubicBezTo>
                    <a:pt x="186" y="214"/>
                    <a:pt x="0" y="346"/>
                    <a:pt x="22" y="500"/>
                  </a:cubicBezTo>
                  <a:cubicBezTo>
                    <a:pt x="32" y="527"/>
                    <a:pt x="56" y="538"/>
                    <a:pt x="80" y="538"/>
                  </a:cubicBezTo>
                  <a:cubicBezTo>
                    <a:pt x="90" y="569"/>
                    <a:pt x="114" y="595"/>
                    <a:pt x="145" y="595"/>
                  </a:cubicBezTo>
                  <a:cubicBezTo>
                    <a:pt x="154" y="595"/>
                    <a:pt x="165" y="593"/>
                    <a:pt x="175" y="587"/>
                  </a:cubicBezTo>
                  <a:cubicBezTo>
                    <a:pt x="221" y="631"/>
                    <a:pt x="283" y="648"/>
                    <a:pt x="340" y="668"/>
                  </a:cubicBezTo>
                  <a:cubicBezTo>
                    <a:pt x="366" y="676"/>
                    <a:pt x="396" y="692"/>
                    <a:pt x="424" y="692"/>
                  </a:cubicBezTo>
                  <a:cubicBezTo>
                    <a:pt x="428" y="692"/>
                    <a:pt x="432" y="692"/>
                    <a:pt x="436" y="691"/>
                  </a:cubicBezTo>
                  <a:cubicBezTo>
                    <a:pt x="533" y="725"/>
                    <a:pt x="648" y="730"/>
                    <a:pt x="745" y="743"/>
                  </a:cubicBezTo>
                  <a:cubicBezTo>
                    <a:pt x="753" y="743"/>
                    <a:pt x="762" y="743"/>
                    <a:pt x="770" y="743"/>
                  </a:cubicBezTo>
                  <a:cubicBezTo>
                    <a:pt x="832" y="743"/>
                    <a:pt x="894" y="729"/>
                    <a:pt x="953" y="706"/>
                  </a:cubicBezTo>
                  <a:cubicBezTo>
                    <a:pt x="955" y="711"/>
                    <a:pt x="957" y="715"/>
                    <a:pt x="961" y="720"/>
                  </a:cubicBezTo>
                  <a:cubicBezTo>
                    <a:pt x="974" y="737"/>
                    <a:pt x="993" y="744"/>
                    <a:pt x="1012" y="744"/>
                  </a:cubicBezTo>
                  <a:cubicBezTo>
                    <a:pt x="1024" y="744"/>
                    <a:pt x="1036" y="741"/>
                    <a:pt x="1047" y="736"/>
                  </a:cubicBezTo>
                  <a:cubicBezTo>
                    <a:pt x="1188" y="645"/>
                    <a:pt x="1331" y="555"/>
                    <a:pt x="1454" y="441"/>
                  </a:cubicBezTo>
                  <a:cubicBezTo>
                    <a:pt x="1462" y="434"/>
                    <a:pt x="1467" y="426"/>
                    <a:pt x="1472" y="418"/>
                  </a:cubicBezTo>
                  <a:cubicBezTo>
                    <a:pt x="1496" y="392"/>
                    <a:pt x="1503" y="347"/>
                    <a:pt x="1464" y="321"/>
                  </a:cubicBezTo>
                  <a:cubicBezTo>
                    <a:pt x="1367" y="211"/>
                    <a:pt x="1236" y="125"/>
                    <a:pt x="1094" y="69"/>
                  </a:cubicBezTo>
                  <a:cubicBezTo>
                    <a:pt x="1010" y="23"/>
                    <a:pt x="901" y="2"/>
                    <a:pt x="787" y="2"/>
                  </a:cubicBezTo>
                  <a:cubicBezTo>
                    <a:pt x="770" y="1"/>
                    <a:pt x="753" y="0"/>
                    <a:pt x="73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35" name="Google Shape;1735;p40"/>
            <p:cNvSpPr/>
            <p:nvPr/>
          </p:nvSpPr>
          <p:spPr>
            <a:xfrm>
              <a:off x="1748099" y="5206609"/>
              <a:ext cx="93494" cy="47345"/>
            </a:xfrm>
            <a:custGeom>
              <a:avLst/>
              <a:gdLst/>
              <a:ahLst/>
              <a:cxnLst/>
              <a:rect l="l" t="t" r="r" b="b"/>
              <a:pathLst>
                <a:path w="2187" h="1108" extrusionOk="0">
                  <a:moveTo>
                    <a:pt x="1101" y="0"/>
                  </a:moveTo>
                  <a:cubicBezTo>
                    <a:pt x="793" y="0"/>
                    <a:pt x="488" y="158"/>
                    <a:pt x="291" y="396"/>
                  </a:cubicBezTo>
                  <a:cubicBezTo>
                    <a:pt x="227" y="481"/>
                    <a:pt x="0" y="706"/>
                    <a:pt x="191" y="763"/>
                  </a:cubicBezTo>
                  <a:cubicBezTo>
                    <a:pt x="147" y="825"/>
                    <a:pt x="12" y="927"/>
                    <a:pt x="87" y="997"/>
                  </a:cubicBezTo>
                  <a:cubicBezTo>
                    <a:pt x="83" y="1002"/>
                    <a:pt x="78" y="1008"/>
                    <a:pt x="75" y="1015"/>
                  </a:cubicBezTo>
                  <a:cubicBezTo>
                    <a:pt x="63" y="1041"/>
                    <a:pt x="67" y="1072"/>
                    <a:pt x="94" y="1094"/>
                  </a:cubicBezTo>
                  <a:cubicBezTo>
                    <a:pt x="106" y="1103"/>
                    <a:pt x="120" y="1108"/>
                    <a:pt x="133" y="1108"/>
                  </a:cubicBezTo>
                  <a:cubicBezTo>
                    <a:pt x="165" y="1108"/>
                    <a:pt x="197" y="1085"/>
                    <a:pt x="201" y="1053"/>
                  </a:cubicBezTo>
                  <a:cubicBezTo>
                    <a:pt x="443" y="707"/>
                    <a:pt x="805" y="547"/>
                    <a:pt x="1179" y="547"/>
                  </a:cubicBezTo>
                  <a:cubicBezTo>
                    <a:pt x="1482" y="547"/>
                    <a:pt x="1792" y="652"/>
                    <a:pt x="2053" y="849"/>
                  </a:cubicBezTo>
                  <a:cubicBezTo>
                    <a:pt x="2065" y="860"/>
                    <a:pt x="2079" y="865"/>
                    <a:pt x="2093" y="865"/>
                  </a:cubicBezTo>
                  <a:cubicBezTo>
                    <a:pt x="2141" y="865"/>
                    <a:pt x="2186" y="805"/>
                    <a:pt x="2148" y="758"/>
                  </a:cubicBezTo>
                  <a:cubicBezTo>
                    <a:pt x="2140" y="751"/>
                    <a:pt x="2131" y="745"/>
                    <a:pt x="2122" y="738"/>
                  </a:cubicBezTo>
                  <a:cubicBezTo>
                    <a:pt x="2173" y="667"/>
                    <a:pt x="2000" y="466"/>
                    <a:pt x="1943" y="405"/>
                  </a:cubicBezTo>
                  <a:cubicBezTo>
                    <a:pt x="1864" y="251"/>
                    <a:pt x="1588" y="118"/>
                    <a:pt x="1422" y="62"/>
                  </a:cubicBezTo>
                  <a:cubicBezTo>
                    <a:pt x="1318" y="20"/>
                    <a:pt x="1209" y="0"/>
                    <a:pt x="110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736" name="Google Shape;1736;p40"/>
            <p:cNvSpPr/>
            <p:nvPr/>
          </p:nvSpPr>
          <p:spPr>
            <a:xfrm>
              <a:off x="1735787" y="5200584"/>
              <a:ext cx="109440" cy="96100"/>
            </a:xfrm>
            <a:custGeom>
              <a:avLst/>
              <a:gdLst/>
              <a:ahLst/>
              <a:cxnLst/>
              <a:rect l="l" t="t" r="r" b="b"/>
              <a:pathLst>
                <a:path w="2560" h="2249" extrusionOk="0">
                  <a:moveTo>
                    <a:pt x="1350" y="136"/>
                  </a:moveTo>
                  <a:cubicBezTo>
                    <a:pt x="1394" y="136"/>
                    <a:pt x="1439" y="142"/>
                    <a:pt x="1483" y="158"/>
                  </a:cubicBezTo>
                  <a:cubicBezTo>
                    <a:pt x="1496" y="158"/>
                    <a:pt x="1509" y="161"/>
                    <a:pt x="1521" y="164"/>
                  </a:cubicBezTo>
                  <a:cubicBezTo>
                    <a:pt x="1537" y="168"/>
                    <a:pt x="1553" y="174"/>
                    <a:pt x="1569" y="178"/>
                  </a:cubicBezTo>
                  <a:cubicBezTo>
                    <a:pt x="1593" y="186"/>
                    <a:pt x="1618" y="195"/>
                    <a:pt x="1642" y="204"/>
                  </a:cubicBezTo>
                  <a:cubicBezTo>
                    <a:pt x="1681" y="218"/>
                    <a:pt x="1718" y="236"/>
                    <a:pt x="1754" y="254"/>
                  </a:cubicBezTo>
                  <a:cubicBezTo>
                    <a:pt x="1756" y="255"/>
                    <a:pt x="1757" y="255"/>
                    <a:pt x="1758" y="256"/>
                  </a:cubicBezTo>
                  <a:cubicBezTo>
                    <a:pt x="1784" y="267"/>
                    <a:pt x="1812" y="278"/>
                    <a:pt x="1833" y="296"/>
                  </a:cubicBezTo>
                  <a:cubicBezTo>
                    <a:pt x="2191" y="454"/>
                    <a:pt x="2434" y="856"/>
                    <a:pt x="2314" y="1246"/>
                  </a:cubicBezTo>
                  <a:cubicBezTo>
                    <a:pt x="2197" y="1662"/>
                    <a:pt x="1838" y="2107"/>
                    <a:pt x="1374" y="2117"/>
                  </a:cubicBezTo>
                  <a:cubicBezTo>
                    <a:pt x="397" y="2117"/>
                    <a:pt x="128" y="720"/>
                    <a:pt x="953" y="267"/>
                  </a:cubicBezTo>
                  <a:cubicBezTo>
                    <a:pt x="1071" y="201"/>
                    <a:pt x="1211" y="136"/>
                    <a:pt x="1350" y="136"/>
                  </a:cubicBezTo>
                  <a:close/>
                  <a:moveTo>
                    <a:pt x="1373" y="1"/>
                  </a:moveTo>
                  <a:cubicBezTo>
                    <a:pt x="1351" y="1"/>
                    <a:pt x="1329" y="2"/>
                    <a:pt x="1306" y="4"/>
                  </a:cubicBezTo>
                  <a:cubicBezTo>
                    <a:pt x="9" y="177"/>
                    <a:pt x="0" y="2152"/>
                    <a:pt x="1329" y="2248"/>
                  </a:cubicBezTo>
                  <a:cubicBezTo>
                    <a:pt x="1337" y="2249"/>
                    <a:pt x="1345" y="2249"/>
                    <a:pt x="1354" y="2249"/>
                  </a:cubicBezTo>
                  <a:cubicBezTo>
                    <a:pt x="2012" y="2248"/>
                    <a:pt x="2559" y="1495"/>
                    <a:pt x="2460" y="867"/>
                  </a:cubicBezTo>
                  <a:cubicBezTo>
                    <a:pt x="2397" y="549"/>
                    <a:pt x="2157" y="276"/>
                    <a:pt x="1854" y="166"/>
                  </a:cubicBezTo>
                  <a:cubicBezTo>
                    <a:pt x="1704" y="77"/>
                    <a:pt x="1547" y="1"/>
                    <a:pt x="1373"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37" name="Google Shape;1737;p40"/>
          <p:cNvGrpSpPr/>
          <p:nvPr/>
        </p:nvGrpSpPr>
        <p:grpSpPr>
          <a:xfrm>
            <a:off x="4665103" y="2044515"/>
            <a:ext cx="421743" cy="241492"/>
            <a:chOff x="1768913" y="866050"/>
            <a:chExt cx="181200" cy="79400"/>
          </a:xfrm>
        </p:grpSpPr>
        <p:sp>
          <p:nvSpPr>
            <p:cNvPr id="1738" name="Google Shape;1738;p40"/>
            <p:cNvSpPr/>
            <p:nvPr/>
          </p:nvSpPr>
          <p:spPr>
            <a:xfrm>
              <a:off x="1777200" y="873100"/>
              <a:ext cx="165175" cy="66625"/>
            </a:xfrm>
            <a:custGeom>
              <a:avLst/>
              <a:gdLst/>
              <a:ahLst/>
              <a:cxnLst/>
              <a:rect l="l" t="t" r="r" b="b"/>
              <a:pathLst>
                <a:path w="6607" h="2665" extrusionOk="0">
                  <a:moveTo>
                    <a:pt x="4916" y="1720"/>
                  </a:moveTo>
                  <a:cubicBezTo>
                    <a:pt x="4905" y="1728"/>
                    <a:pt x="4894" y="1735"/>
                    <a:pt x="4884" y="1743"/>
                  </a:cubicBezTo>
                  <a:cubicBezTo>
                    <a:pt x="4883" y="1744"/>
                    <a:pt x="4881" y="1745"/>
                    <a:pt x="4880" y="1746"/>
                  </a:cubicBezTo>
                  <a:cubicBezTo>
                    <a:pt x="4820" y="1754"/>
                    <a:pt x="4759" y="1762"/>
                    <a:pt x="4700" y="1770"/>
                  </a:cubicBezTo>
                  <a:cubicBezTo>
                    <a:pt x="4723" y="1764"/>
                    <a:pt x="4747" y="1759"/>
                    <a:pt x="4770" y="1753"/>
                  </a:cubicBezTo>
                  <a:lnTo>
                    <a:pt x="4916" y="1720"/>
                  </a:lnTo>
                  <a:close/>
                  <a:moveTo>
                    <a:pt x="4147" y="1"/>
                  </a:moveTo>
                  <a:cubicBezTo>
                    <a:pt x="4093" y="1"/>
                    <a:pt x="4036" y="11"/>
                    <a:pt x="3984" y="22"/>
                  </a:cubicBezTo>
                  <a:cubicBezTo>
                    <a:pt x="3922" y="37"/>
                    <a:pt x="3862" y="49"/>
                    <a:pt x="3802" y="71"/>
                  </a:cubicBezTo>
                  <a:cubicBezTo>
                    <a:pt x="3674" y="117"/>
                    <a:pt x="3550" y="172"/>
                    <a:pt x="3431" y="235"/>
                  </a:cubicBezTo>
                  <a:cubicBezTo>
                    <a:pt x="3304" y="301"/>
                    <a:pt x="3176" y="368"/>
                    <a:pt x="3056" y="446"/>
                  </a:cubicBezTo>
                  <a:cubicBezTo>
                    <a:pt x="3008" y="477"/>
                    <a:pt x="2957" y="506"/>
                    <a:pt x="2913" y="542"/>
                  </a:cubicBezTo>
                  <a:cubicBezTo>
                    <a:pt x="2870" y="575"/>
                    <a:pt x="2825" y="616"/>
                    <a:pt x="2797" y="662"/>
                  </a:cubicBezTo>
                  <a:cubicBezTo>
                    <a:pt x="2765" y="714"/>
                    <a:pt x="2742" y="763"/>
                    <a:pt x="2741" y="825"/>
                  </a:cubicBezTo>
                  <a:cubicBezTo>
                    <a:pt x="2740" y="859"/>
                    <a:pt x="2745" y="894"/>
                    <a:pt x="2755" y="926"/>
                  </a:cubicBezTo>
                  <a:cubicBezTo>
                    <a:pt x="2748" y="949"/>
                    <a:pt x="2744" y="972"/>
                    <a:pt x="2741" y="995"/>
                  </a:cubicBezTo>
                  <a:cubicBezTo>
                    <a:pt x="2726" y="1003"/>
                    <a:pt x="2711" y="1012"/>
                    <a:pt x="2695" y="1021"/>
                  </a:cubicBezTo>
                  <a:lnTo>
                    <a:pt x="2695" y="1021"/>
                  </a:lnTo>
                  <a:cubicBezTo>
                    <a:pt x="2698" y="1019"/>
                    <a:pt x="2701" y="1018"/>
                    <a:pt x="2704" y="1017"/>
                  </a:cubicBezTo>
                  <a:lnTo>
                    <a:pt x="2704" y="1017"/>
                  </a:lnTo>
                  <a:cubicBezTo>
                    <a:pt x="2698" y="1020"/>
                    <a:pt x="2692" y="1023"/>
                    <a:pt x="2686" y="1026"/>
                  </a:cubicBezTo>
                  <a:lnTo>
                    <a:pt x="2686" y="1026"/>
                  </a:lnTo>
                  <a:cubicBezTo>
                    <a:pt x="2689" y="1025"/>
                    <a:pt x="2692" y="1023"/>
                    <a:pt x="2695" y="1021"/>
                  </a:cubicBezTo>
                  <a:lnTo>
                    <a:pt x="2695" y="1021"/>
                  </a:lnTo>
                  <a:cubicBezTo>
                    <a:pt x="2691" y="1023"/>
                    <a:pt x="2688" y="1025"/>
                    <a:pt x="2684" y="1027"/>
                  </a:cubicBezTo>
                  <a:lnTo>
                    <a:pt x="2684" y="1027"/>
                  </a:lnTo>
                  <a:cubicBezTo>
                    <a:pt x="2685" y="1027"/>
                    <a:pt x="2685" y="1027"/>
                    <a:pt x="2686" y="1026"/>
                  </a:cubicBezTo>
                  <a:lnTo>
                    <a:pt x="2686" y="1026"/>
                  </a:lnTo>
                  <a:cubicBezTo>
                    <a:pt x="2685" y="1027"/>
                    <a:pt x="2684" y="1027"/>
                    <a:pt x="2683" y="1028"/>
                  </a:cubicBezTo>
                  <a:cubicBezTo>
                    <a:pt x="2683" y="1028"/>
                    <a:pt x="2684" y="1028"/>
                    <a:pt x="2684" y="1027"/>
                  </a:cubicBezTo>
                  <a:lnTo>
                    <a:pt x="2684" y="1027"/>
                  </a:lnTo>
                  <a:cubicBezTo>
                    <a:pt x="2622" y="1062"/>
                    <a:pt x="2562" y="1097"/>
                    <a:pt x="2521" y="1157"/>
                  </a:cubicBezTo>
                  <a:cubicBezTo>
                    <a:pt x="2495" y="1195"/>
                    <a:pt x="2486" y="1236"/>
                    <a:pt x="2481" y="1280"/>
                  </a:cubicBezTo>
                  <a:cubicBezTo>
                    <a:pt x="2366" y="1317"/>
                    <a:pt x="2251" y="1355"/>
                    <a:pt x="2136" y="1395"/>
                  </a:cubicBezTo>
                  <a:cubicBezTo>
                    <a:pt x="2109" y="1404"/>
                    <a:pt x="2083" y="1413"/>
                    <a:pt x="2055" y="1424"/>
                  </a:cubicBezTo>
                  <a:cubicBezTo>
                    <a:pt x="2046" y="1421"/>
                    <a:pt x="2037" y="1419"/>
                    <a:pt x="2028" y="1417"/>
                  </a:cubicBezTo>
                  <a:cubicBezTo>
                    <a:pt x="1969" y="1333"/>
                    <a:pt x="1896" y="1259"/>
                    <a:pt x="1804" y="1213"/>
                  </a:cubicBezTo>
                  <a:cubicBezTo>
                    <a:pt x="1716" y="1170"/>
                    <a:pt x="1625" y="1142"/>
                    <a:pt x="1526" y="1137"/>
                  </a:cubicBezTo>
                  <a:cubicBezTo>
                    <a:pt x="1510" y="1136"/>
                    <a:pt x="1495" y="1135"/>
                    <a:pt x="1479" y="1135"/>
                  </a:cubicBezTo>
                  <a:cubicBezTo>
                    <a:pt x="1389" y="1135"/>
                    <a:pt x="1295" y="1151"/>
                    <a:pt x="1210" y="1176"/>
                  </a:cubicBezTo>
                  <a:cubicBezTo>
                    <a:pt x="1094" y="1210"/>
                    <a:pt x="978" y="1259"/>
                    <a:pt x="871" y="1317"/>
                  </a:cubicBezTo>
                  <a:cubicBezTo>
                    <a:pt x="773" y="1370"/>
                    <a:pt x="678" y="1426"/>
                    <a:pt x="588" y="1491"/>
                  </a:cubicBezTo>
                  <a:cubicBezTo>
                    <a:pt x="537" y="1528"/>
                    <a:pt x="495" y="1571"/>
                    <a:pt x="460" y="1620"/>
                  </a:cubicBezTo>
                  <a:cubicBezTo>
                    <a:pt x="367" y="1705"/>
                    <a:pt x="276" y="1810"/>
                    <a:pt x="242" y="1927"/>
                  </a:cubicBezTo>
                  <a:cubicBezTo>
                    <a:pt x="196" y="1954"/>
                    <a:pt x="151" y="1983"/>
                    <a:pt x="109" y="2014"/>
                  </a:cubicBezTo>
                  <a:cubicBezTo>
                    <a:pt x="48" y="2056"/>
                    <a:pt x="16" y="2128"/>
                    <a:pt x="24" y="2197"/>
                  </a:cubicBezTo>
                  <a:cubicBezTo>
                    <a:pt x="10" y="2244"/>
                    <a:pt x="11" y="2297"/>
                    <a:pt x="31" y="2342"/>
                  </a:cubicBezTo>
                  <a:cubicBezTo>
                    <a:pt x="16" y="2366"/>
                    <a:pt x="7" y="2392"/>
                    <a:pt x="5" y="2422"/>
                  </a:cubicBezTo>
                  <a:cubicBezTo>
                    <a:pt x="0" y="2470"/>
                    <a:pt x="16" y="2518"/>
                    <a:pt x="47" y="2556"/>
                  </a:cubicBezTo>
                  <a:cubicBezTo>
                    <a:pt x="84" y="2601"/>
                    <a:pt x="126" y="2638"/>
                    <a:pt x="184" y="2653"/>
                  </a:cubicBezTo>
                  <a:cubicBezTo>
                    <a:pt x="208" y="2660"/>
                    <a:pt x="232" y="2663"/>
                    <a:pt x="256" y="2664"/>
                  </a:cubicBezTo>
                  <a:cubicBezTo>
                    <a:pt x="264" y="2665"/>
                    <a:pt x="271" y="2665"/>
                    <a:pt x="278" y="2665"/>
                  </a:cubicBezTo>
                  <a:cubicBezTo>
                    <a:pt x="299" y="2665"/>
                    <a:pt x="320" y="2664"/>
                    <a:pt x="341" y="2661"/>
                  </a:cubicBezTo>
                  <a:cubicBezTo>
                    <a:pt x="469" y="2645"/>
                    <a:pt x="597" y="2622"/>
                    <a:pt x="721" y="2584"/>
                  </a:cubicBezTo>
                  <a:cubicBezTo>
                    <a:pt x="786" y="2564"/>
                    <a:pt x="868" y="2540"/>
                    <a:pt x="945" y="2505"/>
                  </a:cubicBezTo>
                  <a:cubicBezTo>
                    <a:pt x="973" y="2535"/>
                    <a:pt x="1007" y="2559"/>
                    <a:pt x="1052" y="2575"/>
                  </a:cubicBezTo>
                  <a:cubicBezTo>
                    <a:pt x="1117" y="2598"/>
                    <a:pt x="1185" y="2599"/>
                    <a:pt x="1253" y="2599"/>
                  </a:cubicBezTo>
                  <a:cubicBezTo>
                    <a:pt x="1264" y="2599"/>
                    <a:pt x="1276" y="2599"/>
                    <a:pt x="1288" y="2599"/>
                  </a:cubicBezTo>
                  <a:cubicBezTo>
                    <a:pt x="1426" y="2605"/>
                    <a:pt x="1565" y="2607"/>
                    <a:pt x="1704" y="2607"/>
                  </a:cubicBezTo>
                  <a:cubicBezTo>
                    <a:pt x="1977" y="2607"/>
                    <a:pt x="2251" y="2598"/>
                    <a:pt x="2524" y="2590"/>
                  </a:cubicBezTo>
                  <a:cubicBezTo>
                    <a:pt x="2612" y="2588"/>
                    <a:pt x="2701" y="2583"/>
                    <a:pt x="2789" y="2579"/>
                  </a:cubicBezTo>
                  <a:cubicBezTo>
                    <a:pt x="2840" y="2576"/>
                    <a:pt x="2890" y="2574"/>
                    <a:pt x="2940" y="2571"/>
                  </a:cubicBezTo>
                  <a:cubicBezTo>
                    <a:pt x="3010" y="2567"/>
                    <a:pt x="3080" y="2560"/>
                    <a:pt x="3148" y="2557"/>
                  </a:cubicBezTo>
                  <a:cubicBezTo>
                    <a:pt x="3170" y="2556"/>
                    <a:pt x="3193" y="2555"/>
                    <a:pt x="3215" y="2553"/>
                  </a:cubicBezTo>
                  <a:cubicBezTo>
                    <a:pt x="3224" y="2557"/>
                    <a:pt x="3232" y="2559"/>
                    <a:pt x="3241" y="2561"/>
                  </a:cubicBezTo>
                  <a:cubicBezTo>
                    <a:pt x="3304" y="2575"/>
                    <a:pt x="3368" y="2590"/>
                    <a:pt x="3433" y="2596"/>
                  </a:cubicBezTo>
                  <a:cubicBezTo>
                    <a:pt x="3487" y="2599"/>
                    <a:pt x="3541" y="2601"/>
                    <a:pt x="3595" y="2601"/>
                  </a:cubicBezTo>
                  <a:cubicBezTo>
                    <a:pt x="3646" y="2601"/>
                    <a:pt x="3696" y="2601"/>
                    <a:pt x="3748" y="2599"/>
                  </a:cubicBezTo>
                  <a:cubicBezTo>
                    <a:pt x="3852" y="2596"/>
                    <a:pt x="3956" y="2592"/>
                    <a:pt x="4060" y="2588"/>
                  </a:cubicBezTo>
                  <a:cubicBezTo>
                    <a:pt x="4135" y="2585"/>
                    <a:pt x="4211" y="2576"/>
                    <a:pt x="4285" y="2569"/>
                  </a:cubicBezTo>
                  <a:cubicBezTo>
                    <a:pt x="4366" y="2564"/>
                    <a:pt x="4447" y="2558"/>
                    <a:pt x="4529" y="2549"/>
                  </a:cubicBezTo>
                  <a:cubicBezTo>
                    <a:pt x="4605" y="2539"/>
                    <a:pt x="4682" y="2531"/>
                    <a:pt x="4758" y="2521"/>
                  </a:cubicBezTo>
                  <a:cubicBezTo>
                    <a:pt x="4884" y="2516"/>
                    <a:pt x="5010" y="2510"/>
                    <a:pt x="5135" y="2501"/>
                  </a:cubicBezTo>
                  <a:cubicBezTo>
                    <a:pt x="5176" y="2509"/>
                    <a:pt x="5217" y="2510"/>
                    <a:pt x="5260" y="2510"/>
                  </a:cubicBezTo>
                  <a:cubicBezTo>
                    <a:pt x="5315" y="2511"/>
                    <a:pt x="5369" y="2512"/>
                    <a:pt x="5423" y="2512"/>
                  </a:cubicBezTo>
                  <a:cubicBezTo>
                    <a:pt x="5581" y="2512"/>
                    <a:pt x="5738" y="2505"/>
                    <a:pt x="5893" y="2479"/>
                  </a:cubicBezTo>
                  <a:cubicBezTo>
                    <a:pt x="5938" y="2477"/>
                    <a:pt x="5984" y="2473"/>
                    <a:pt x="6030" y="2470"/>
                  </a:cubicBezTo>
                  <a:cubicBezTo>
                    <a:pt x="6073" y="2468"/>
                    <a:pt x="6116" y="2464"/>
                    <a:pt x="6157" y="2461"/>
                  </a:cubicBezTo>
                  <a:cubicBezTo>
                    <a:pt x="6187" y="2457"/>
                    <a:pt x="6217" y="2459"/>
                    <a:pt x="6247" y="2454"/>
                  </a:cubicBezTo>
                  <a:cubicBezTo>
                    <a:pt x="6284" y="2448"/>
                    <a:pt x="6317" y="2438"/>
                    <a:pt x="6351" y="2422"/>
                  </a:cubicBezTo>
                  <a:cubicBezTo>
                    <a:pt x="6381" y="2408"/>
                    <a:pt x="6405" y="2388"/>
                    <a:pt x="6423" y="2361"/>
                  </a:cubicBezTo>
                  <a:cubicBezTo>
                    <a:pt x="6431" y="2360"/>
                    <a:pt x="6440" y="2358"/>
                    <a:pt x="6448" y="2357"/>
                  </a:cubicBezTo>
                  <a:cubicBezTo>
                    <a:pt x="6522" y="2343"/>
                    <a:pt x="6582" y="2287"/>
                    <a:pt x="6597" y="2213"/>
                  </a:cubicBezTo>
                  <a:cubicBezTo>
                    <a:pt x="6606" y="2169"/>
                    <a:pt x="6604" y="2133"/>
                    <a:pt x="6591" y="2090"/>
                  </a:cubicBezTo>
                  <a:cubicBezTo>
                    <a:pt x="6572" y="2022"/>
                    <a:pt x="6510" y="1971"/>
                    <a:pt x="6442" y="1962"/>
                  </a:cubicBezTo>
                  <a:cubicBezTo>
                    <a:pt x="6412" y="1915"/>
                    <a:pt x="6369" y="1875"/>
                    <a:pt x="6324" y="1843"/>
                  </a:cubicBezTo>
                  <a:cubicBezTo>
                    <a:pt x="6361" y="1814"/>
                    <a:pt x="6392" y="1774"/>
                    <a:pt x="6414" y="1731"/>
                  </a:cubicBezTo>
                  <a:cubicBezTo>
                    <a:pt x="6443" y="1674"/>
                    <a:pt x="6445" y="1607"/>
                    <a:pt x="6427" y="1546"/>
                  </a:cubicBezTo>
                  <a:cubicBezTo>
                    <a:pt x="6404" y="1474"/>
                    <a:pt x="6344" y="1405"/>
                    <a:pt x="6283" y="1362"/>
                  </a:cubicBezTo>
                  <a:cubicBezTo>
                    <a:pt x="6272" y="1355"/>
                    <a:pt x="6261" y="1347"/>
                    <a:pt x="6251" y="1340"/>
                  </a:cubicBezTo>
                  <a:cubicBezTo>
                    <a:pt x="6246" y="1292"/>
                    <a:pt x="6232" y="1244"/>
                    <a:pt x="6209" y="1200"/>
                  </a:cubicBezTo>
                  <a:cubicBezTo>
                    <a:pt x="6166" y="1113"/>
                    <a:pt x="6084" y="1046"/>
                    <a:pt x="5992" y="1006"/>
                  </a:cubicBezTo>
                  <a:cubicBezTo>
                    <a:pt x="5985" y="985"/>
                    <a:pt x="5976" y="965"/>
                    <a:pt x="5966" y="945"/>
                  </a:cubicBezTo>
                  <a:cubicBezTo>
                    <a:pt x="5966" y="924"/>
                    <a:pt x="5964" y="903"/>
                    <a:pt x="5957" y="883"/>
                  </a:cubicBezTo>
                  <a:cubicBezTo>
                    <a:pt x="5926" y="783"/>
                    <a:pt x="5831" y="722"/>
                    <a:pt x="5734" y="695"/>
                  </a:cubicBezTo>
                  <a:cubicBezTo>
                    <a:pt x="5729" y="694"/>
                    <a:pt x="5723" y="693"/>
                    <a:pt x="5719" y="692"/>
                  </a:cubicBezTo>
                  <a:cubicBezTo>
                    <a:pt x="5726" y="668"/>
                    <a:pt x="5727" y="642"/>
                    <a:pt x="5721" y="615"/>
                  </a:cubicBezTo>
                  <a:cubicBezTo>
                    <a:pt x="5707" y="533"/>
                    <a:pt x="5633" y="465"/>
                    <a:pt x="5550" y="462"/>
                  </a:cubicBezTo>
                  <a:cubicBezTo>
                    <a:pt x="5537" y="409"/>
                    <a:pt x="5504" y="361"/>
                    <a:pt x="5464" y="324"/>
                  </a:cubicBezTo>
                  <a:cubicBezTo>
                    <a:pt x="5403" y="268"/>
                    <a:pt x="5311" y="255"/>
                    <a:pt x="5232" y="254"/>
                  </a:cubicBezTo>
                  <a:cubicBezTo>
                    <a:pt x="5205" y="254"/>
                    <a:pt x="5178" y="254"/>
                    <a:pt x="5152" y="255"/>
                  </a:cubicBezTo>
                  <a:cubicBezTo>
                    <a:pt x="5147" y="252"/>
                    <a:pt x="5141" y="249"/>
                    <a:pt x="5137" y="246"/>
                  </a:cubicBezTo>
                  <a:cubicBezTo>
                    <a:pt x="5098" y="225"/>
                    <a:pt x="5061" y="199"/>
                    <a:pt x="5019" y="184"/>
                  </a:cubicBezTo>
                  <a:cubicBezTo>
                    <a:pt x="4976" y="170"/>
                    <a:pt x="4930" y="159"/>
                    <a:pt x="4883" y="154"/>
                  </a:cubicBezTo>
                  <a:cubicBezTo>
                    <a:pt x="4839" y="151"/>
                    <a:pt x="4795" y="149"/>
                    <a:pt x="4750" y="149"/>
                  </a:cubicBezTo>
                  <a:cubicBezTo>
                    <a:pt x="4686" y="149"/>
                    <a:pt x="4622" y="152"/>
                    <a:pt x="4558" y="158"/>
                  </a:cubicBezTo>
                  <a:cubicBezTo>
                    <a:pt x="4540" y="160"/>
                    <a:pt x="4522" y="162"/>
                    <a:pt x="4502" y="165"/>
                  </a:cubicBezTo>
                  <a:cubicBezTo>
                    <a:pt x="4488" y="141"/>
                    <a:pt x="4471" y="119"/>
                    <a:pt x="4451" y="100"/>
                  </a:cubicBezTo>
                  <a:cubicBezTo>
                    <a:pt x="4379" y="34"/>
                    <a:pt x="4277" y="12"/>
                    <a:pt x="4183" y="2"/>
                  </a:cubicBezTo>
                  <a:cubicBezTo>
                    <a:pt x="4171" y="1"/>
                    <a:pt x="4159" y="1"/>
                    <a:pt x="414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39" name="Google Shape;1739;p40"/>
            <p:cNvSpPr/>
            <p:nvPr/>
          </p:nvSpPr>
          <p:spPr>
            <a:xfrm>
              <a:off x="1773075" y="921900"/>
              <a:ext cx="172750" cy="17175"/>
            </a:xfrm>
            <a:custGeom>
              <a:avLst/>
              <a:gdLst/>
              <a:ahLst/>
              <a:cxnLst/>
              <a:rect l="l" t="t" r="r" b="b"/>
              <a:pathLst>
                <a:path w="6910" h="687" extrusionOk="0">
                  <a:moveTo>
                    <a:pt x="5397" y="46"/>
                  </a:moveTo>
                  <a:cubicBezTo>
                    <a:pt x="5400" y="46"/>
                    <a:pt x="5403" y="46"/>
                    <a:pt x="5406" y="46"/>
                  </a:cubicBezTo>
                  <a:lnTo>
                    <a:pt x="5406" y="46"/>
                  </a:lnTo>
                  <a:cubicBezTo>
                    <a:pt x="5403" y="46"/>
                    <a:pt x="5400" y="46"/>
                    <a:pt x="5397" y="46"/>
                  </a:cubicBezTo>
                  <a:close/>
                  <a:moveTo>
                    <a:pt x="5379" y="627"/>
                  </a:moveTo>
                  <a:cubicBezTo>
                    <a:pt x="5387" y="628"/>
                    <a:pt x="5395" y="628"/>
                    <a:pt x="5401" y="628"/>
                  </a:cubicBezTo>
                  <a:cubicBezTo>
                    <a:pt x="5394" y="627"/>
                    <a:pt x="5386" y="627"/>
                    <a:pt x="5379" y="627"/>
                  </a:cubicBezTo>
                  <a:close/>
                  <a:moveTo>
                    <a:pt x="6542" y="1"/>
                  </a:moveTo>
                  <a:cubicBezTo>
                    <a:pt x="6404" y="1"/>
                    <a:pt x="6265" y="17"/>
                    <a:pt x="6127" y="30"/>
                  </a:cubicBezTo>
                  <a:cubicBezTo>
                    <a:pt x="6006" y="40"/>
                    <a:pt x="5885" y="42"/>
                    <a:pt x="5764" y="43"/>
                  </a:cubicBezTo>
                  <a:cubicBezTo>
                    <a:pt x="5677" y="44"/>
                    <a:pt x="5589" y="48"/>
                    <a:pt x="5502" y="48"/>
                  </a:cubicBezTo>
                  <a:cubicBezTo>
                    <a:pt x="5470" y="48"/>
                    <a:pt x="5438" y="47"/>
                    <a:pt x="5406" y="46"/>
                  </a:cubicBezTo>
                  <a:lnTo>
                    <a:pt x="5406" y="46"/>
                  </a:lnTo>
                  <a:cubicBezTo>
                    <a:pt x="5407" y="46"/>
                    <a:pt x="5407" y="46"/>
                    <a:pt x="5408" y="46"/>
                  </a:cubicBezTo>
                  <a:lnTo>
                    <a:pt x="5408" y="46"/>
                  </a:lnTo>
                  <a:cubicBezTo>
                    <a:pt x="5187" y="35"/>
                    <a:pt x="4963" y="34"/>
                    <a:pt x="4740" y="27"/>
                  </a:cubicBezTo>
                  <a:cubicBezTo>
                    <a:pt x="4722" y="27"/>
                    <a:pt x="4703" y="27"/>
                    <a:pt x="4685" y="27"/>
                  </a:cubicBezTo>
                  <a:cubicBezTo>
                    <a:pt x="4583" y="27"/>
                    <a:pt x="4483" y="32"/>
                    <a:pt x="4382" y="37"/>
                  </a:cubicBezTo>
                  <a:cubicBezTo>
                    <a:pt x="4330" y="39"/>
                    <a:pt x="4278" y="39"/>
                    <a:pt x="4226" y="39"/>
                  </a:cubicBezTo>
                  <a:cubicBezTo>
                    <a:pt x="4209" y="39"/>
                    <a:pt x="4191" y="39"/>
                    <a:pt x="4174" y="39"/>
                  </a:cubicBezTo>
                  <a:cubicBezTo>
                    <a:pt x="4139" y="39"/>
                    <a:pt x="4104" y="39"/>
                    <a:pt x="4069" y="40"/>
                  </a:cubicBezTo>
                  <a:cubicBezTo>
                    <a:pt x="3966" y="41"/>
                    <a:pt x="3863" y="47"/>
                    <a:pt x="3760" y="50"/>
                  </a:cubicBezTo>
                  <a:cubicBezTo>
                    <a:pt x="3717" y="53"/>
                    <a:pt x="3674" y="54"/>
                    <a:pt x="3630" y="54"/>
                  </a:cubicBezTo>
                  <a:cubicBezTo>
                    <a:pt x="3578" y="54"/>
                    <a:pt x="3526" y="53"/>
                    <a:pt x="3473" y="53"/>
                  </a:cubicBezTo>
                  <a:cubicBezTo>
                    <a:pt x="3435" y="52"/>
                    <a:pt x="3396" y="52"/>
                    <a:pt x="3357" y="52"/>
                  </a:cubicBezTo>
                  <a:cubicBezTo>
                    <a:pt x="3319" y="52"/>
                    <a:pt x="3280" y="52"/>
                    <a:pt x="3241" y="53"/>
                  </a:cubicBezTo>
                  <a:cubicBezTo>
                    <a:pt x="3165" y="50"/>
                    <a:pt x="3089" y="48"/>
                    <a:pt x="3012" y="48"/>
                  </a:cubicBezTo>
                  <a:cubicBezTo>
                    <a:pt x="2995" y="48"/>
                    <a:pt x="2979" y="48"/>
                    <a:pt x="2962" y="48"/>
                  </a:cubicBezTo>
                  <a:cubicBezTo>
                    <a:pt x="2918" y="49"/>
                    <a:pt x="2875" y="49"/>
                    <a:pt x="2831" y="49"/>
                  </a:cubicBezTo>
                  <a:cubicBezTo>
                    <a:pt x="2685" y="49"/>
                    <a:pt x="2540" y="46"/>
                    <a:pt x="2395" y="45"/>
                  </a:cubicBezTo>
                  <a:cubicBezTo>
                    <a:pt x="2204" y="41"/>
                    <a:pt x="2012" y="33"/>
                    <a:pt x="1821" y="31"/>
                  </a:cubicBezTo>
                  <a:cubicBezTo>
                    <a:pt x="1796" y="31"/>
                    <a:pt x="1772" y="30"/>
                    <a:pt x="1747" y="30"/>
                  </a:cubicBezTo>
                  <a:cubicBezTo>
                    <a:pt x="1462" y="30"/>
                    <a:pt x="1175" y="48"/>
                    <a:pt x="889" y="48"/>
                  </a:cubicBezTo>
                  <a:cubicBezTo>
                    <a:pt x="809" y="48"/>
                    <a:pt x="730" y="47"/>
                    <a:pt x="651" y="43"/>
                  </a:cubicBezTo>
                  <a:cubicBezTo>
                    <a:pt x="587" y="39"/>
                    <a:pt x="520" y="31"/>
                    <a:pt x="454" y="31"/>
                  </a:cubicBezTo>
                  <a:cubicBezTo>
                    <a:pt x="429" y="31"/>
                    <a:pt x="404" y="32"/>
                    <a:pt x="379" y="35"/>
                  </a:cubicBezTo>
                  <a:cubicBezTo>
                    <a:pt x="297" y="45"/>
                    <a:pt x="237" y="111"/>
                    <a:pt x="224" y="189"/>
                  </a:cubicBezTo>
                  <a:cubicBezTo>
                    <a:pt x="220" y="190"/>
                    <a:pt x="218" y="190"/>
                    <a:pt x="215" y="191"/>
                  </a:cubicBezTo>
                  <a:cubicBezTo>
                    <a:pt x="117" y="225"/>
                    <a:pt x="22" y="290"/>
                    <a:pt x="10" y="403"/>
                  </a:cubicBezTo>
                  <a:cubicBezTo>
                    <a:pt x="1" y="480"/>
                    <a:pt x="44" y="563"/>
                    <a:pt x="116" y="598"/>
                  </a:cubicBezTo>
                  <a:cubicBezTo>
                    <a:pt x="186" y="632"/>
                    <a:pt x="261" y="652"/>
                    <a:pt x="337" y="669"/>
                  </a:cubicBezTo>
                  <a:cubicBezTo>
                    <a:pt x="375" y="678"/>
                    <a:pt x="413" y="683"/>
                    <a:pt x="451" y="684"/>
                  </a:cubicBezTo>
                  <a:cubicBezTo>
                    <a:pt x="478" y="686"/>
                    <a:pt x="505" y="686"/>
                    <a:pt x="532" y="686"/>
                  </a:cubicBezTo>
                  <a:cubicBezTo>
                    <a:pt x="559" y="686"/>
                    <a:pt x="586" y="686"/>
                    <a:pt x="614" y="685"/>
                  </a:cubicBezTo>
                  <a:cubicBezTo>
                    <a:pt x="709" y="683"/>
                    <a:pt x="801" y="684"/>
                    <a:pt x="896" y="677"/>
                  </a:cubicBezTo>
                  <a:cubicBezTo>
                    <a:pt x="1084" y="663"/>
                    <a:pt x="1269" y="635"/>
                    <a:pt x="1456" y="616"/>
                  </a:cubicBezTo>
                  <a:cubicBezTo>
                    <a:pt x="1674" y="609"/>
                    <a:pt x="1891" y="612"/>
                    <a:pt x="2108" y="609"/>
                  </a:cubicBezTo>
                  <a:cubicBezTo>
                    <a:pt x="2122" y="609"/>
                    <a:pt x="2137" y="609"/>
                    <a:pt x="2151" y="609"/>
                  </a:cubicBezTo>
                  <a:cubicBezTo>
                    <a:pt x="2242" y="609"/>
                    <a:pt x="2334" y="612"/>
                    <a:pt x="2425" y="614"/>
                  </a:cubicBezTo>
                  <a:cubicBezTo>
                    <a:pt x="2440" y="614"/>
                    <a:pt x="2455" y="615"/>
                    <a:pt x="2469" y="615"/>
                  </a:cubicBezTo>
                  <a:cubicBezTo>
                    <a:pt x="2563" y="615"/>
                    <a:pt x="2657" y="609"/>
                    <a:pt x="2750" y="605"/>
                  </a:cubicBezTo>
                  <a:cubicBezTo>
                    <a:pt x="2942" y="597"/>
                    <a:pt x="3133" y="590"/>
                    <a:pt x="3325" y="589"/>
                  </a:cubicBezTo>
                  <a:cubicBezTo>
                    <a:pt x="3527" y="589"/>
                    <a:pt x="3731" y="595"/>
                    <a:pt x="3934" y="598"/>
                  </a:cubicBezTo>
                  <a:cubicBezTo>
                    <a:pt x="4334" y="605"/>
                    <a:pt x="4734" y="601"/>
                    <a:pt x="5134" y="614"/>
                  </a:cubicBezTo>
                  <a:lnTo>
                    <a:pt x="5134" y="614"/>
                  </a:lnTo>
                  <a:cubicBezTo>
                    <a:pt x="5216" y="618"/>
                    <a:pt x="5298" y="623"/>
                    <a:pt x="5379" y="627"/>
                  </a:cubicBezTo>
                  <a:lnTo>
                    <a:pt x="5379" y="627"/>
                  </a:lnTo>
                  <a:cubicBezTo>
                    <a:pt x="5379" y="627"/>
                    <a:pt x="5379" y="627"/>
                    <a:pt x="5378" y="627"/>
                  </a:cubicBezTo>
                  <a:lnTo>
                    <a:pt x="5378" y="627"/>
                  </a:lnTo>
                  <a:cubicBezTo>
                    <a:pt x="5591" y="637"/>
                    <a:pt x="5804" y="645"/>
                    <a:pt x="6017" y="645"/>
                  </a:cubicBezTo>
                  <a:cubicBezTo>
                    <a:pt x="6042" y="645"/>
                    <a:pt x="6067" y="645"/>
                    <a:pt x="6092" y="645"/>
                  </a:cubicBezTo>
                  <a:cubicBezTo>
                    <a:pt x="6201" y="644"/>
                    <a:pt x="6309" y="635"/>
                    <a:pt x="6417" y="622"/>
                  </a:cubicBezTo>
                  <a:cubicBezTo>
                    <a:pt x="6475" y="616"/>
                    <a:pt x="6531" y="608"/>
                    <a:pt x="6588" y="599"/>
                  </a:cubicBezTo>
                  <a:cubicBezTo>
                    <a:pt x="6671" y="587"/>
                    <a:pt x="6767" y="569"/>
                    <a:pt x="6831" y="512"/>
                  </a:cubicBezTo>
                  <a:cubicBezTo>
                    <a:pt x="6880" y="467"/>
                    <a:pt x="6910" y="408"/>
                    <a:pt x="6899" y="340"/>
                  </a:cubicBezTo>
                  <a:cubicBezTo>
                    <a:pt x="6890" y="281"/>
                    <a:pt x="6855" y="234"/>
                    <a:pt x="6806" y="204"/>
                  </a:cubicBezTo>
                  <a:cubicBezTo>
                    <a:pt x="6789" y="194"/>
                    <a:pt x="6773" y="189"/>
                    <a:pt x="6757" y="184"/>
                  </a:cubicBezTo>
                  <a:cubicBezTo>
                    <a:pt x="6755" y="80"/>
                    <a:pt x="6671" y="5"/>
                    <a:pt x="6569" y="1"/>
                  </a:cubicBezTo>
                  <a:cubicBezTo>
                    <a:pt x="6560" y="1"/>
                    <a:pt x="6551" y="1"/>
                    <a:pt x="654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0" name="Google Shape;1740;p40"/>
            <p:cNvSpPr/>
            <p:nvPr/>
          </p:nvSpPr>
          <p:spPr>
            <a:xfrm>
              <a:off x="1877675" y="903175"/>
              <a:ext cx="9750" cy="9250"/>
            </a:xfrm>
            <a:custGeom>
              <a:avLst/>
              <a:gdLst/>
              <a:ahLst/>
              <a:cxnLst/>
              <a:rect l="l" t="t" r="r" b="b"/>
              <a:pathLst>
                <a:path w="390" h="370" extrusionOk="0">
                  <a:moveTo>
                    <a:pt x="203" y="1"/>
                  </a:moveTo>
                  <a:cubicBezTo>
                    <a:pt x="108" y="1"/>
                    <a:pt x="22" y="65"/>
                    <a:pt x="11" y="165"/>
                  </a:cubicBezTo>
                  <a:cubicBezTo>
                    <a:pt x="1" y="262"/>
                    <a:pt x="74" y="364"/>
                    <a:pt x="174" y="369"/>
                  </a:cubicBezTo>
                  <a:cubicBezTo>
                    <a:pt x="179" y="370"/>
                    <a:pt x="183" y="370"/>
                    <a:pt x="187" y="370"/>
                  </a:cubicBezTo>
                  <a:cubicBezTo>
                    <a:pt x="283" y="370"/>
                    <a:pt x="368" y="307"/>
                    <a:pt x="379" y="206"/>
                  </a:cubicBezTo>
                  <a:cubicBezTo>
                    <a:pt x="389" y="110"/>
                    <a:pt x="316"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1" name="Google Shape;1741;p40"/>
            <p:cNvSpPr/>
            <p:nvPr/>
          </p:nvSpPr>
          <p:spPr>
            <a:xfrm>
              <a:off x="1891625" y="903525"/>
              <a:ext cx="9750" cy="9250"/>
            </a:xfrm>
            <a:custGeom>
              <a:avLst/>
              <a:gdLst/>
              <a:ahLst/>
              <a:cxnLst/>
              <a:rect l="l" t="t" r="r" b="b"/>
              <a:pathLst>
                <a:path w="390" h="370" extrusionOk="0">
                  <a:moveTo>
                    <a:pt x="203" y="1"/>
                  </a:moveTo>
                  <a:cubicBezTo>
                    <a:pt x="108" y="1"/>
                    <a:pt x="22" y="65"/>
                    <a:pt x="11" y="164"/>
                  </a:cubicBezTo>
                  <a:cubicBezTo>
                    <a:pt x="1" y="260"/>
                    <a:pt x="74" y="363"/>
                    <a:pt x="174" y="369"/>
                  </a:cubicBezTo>
                  <a:cubicBezTo>
                    <a:pt x="179" y="369"/>
                    <a:pt x="183" y="369"/>
                    <a:pt x="187" y="369"/>
                  </a:cubicBezTo>
                  <a:cubicBezTo>
                    <a:pt x="283" y="369"/>
                    <a:pt x="368" y="305"/>
                    <a:pt x="379" y="206"/>
                  </a:cubicBezTo>
                  <a:cubicBezTo>
                    <a:pt x="389" y="108"/>
                    <a:pt x="317"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2" name="Google Shape;1742;p40"/>
            <p:cNvSpPr/>
            <p:nvPr/>
          </p:nvSpPr>
          <p:spPr>
            <a:xfrm>
              <a:off x="1768913" y="866050"/>
              <a:ext cx="181200" cy="79400"/>
            </a:xfrm>
            <a:custGeom>
              <a:avLst/>
              <a:gdLst/>
              <a:ahLst/>
              <a:cxnLst/>
              <a:rect l="l" t="t" r="r" b="b"/>
              <a:pathLst>
                <a:path w="7248" h="3176" extrusionOk="0">
                  <a:moveTo>
                    <a:pt x="4471" y="383"/>
                  </a:moveTo>
                  <a:cubicBezTo>
                    <a:pt x="4471" y="383"/>
                    <a:pt x="4471" y="383"/>
                    <a:pt x="4470" y="383"/>
                  </a:cubicBezTo>
                  <a:cubicBezTo>
                    <a:pt x="4471" y="383"/>
                    <a:pt x="4471" y="383"/>
                    <a:pt x="4471" y="383"/>
                  </a:cubicBezTo>
                  <a:close/>
                  <a:moveTo>
                    <a:pt x="5818" y="760"/>
                  </a:moveTo>
                  <a:lnTo>
                    <a:pt x="5818" y="760"/>
                  </a:lnTo>
                  <a:cubicBezTo>
                    <a:pt x="5818" y="761"/>
                    <a:pt x="5819" y="761"/>
                    <a:pt x="5820" y="761"/>
                  </a:cubicBezTo>
                  <a:cubicBezTo>
                    <a:pt x="5820" y="760"/>
                    <a:pt x="5819" y="760"/>
                    <a:pt x="5818" y="760"/>
                  </a:cubicBezTo>
                  <a:close/>
                  <a:moveTo>
                    <a:pt x="4660" y="370"/>
                  </a:moveTo>
                  <a:cubicBezTo>
                    <a:pt x="4728" y="374"/>
                    <a:pt x="4793" y="378"/>
                    <a:pt x="4859" y="385"/>
                  </a:cubicBezTo>
                  <a:cubicBezTo>
                    <a:pt x="5000" y="406"/>
                    <a:pt x="5136" y="431"/>
                    <a:pt x="5273" y="464"/>
                  </a:cubicBezTo>
                  <a:cubicBezTo>
                    <a:pt x="5329" y="481"/>
                    <a:pt x="5385" y="499"/>
                    <a:pt x="5440" y="520"/>
                  </a:cubicBezTo>
                  <a:cubicBezTo>
                    <a:pt x="5465" y="531"/>
                    <a:pt x="5489" y="543"/>
                    <a:pt x="5512" y="554"/>
                  </a:cubicBezTo>
                  <a:cubicBezTo>
                    <a:pt x="5616" y="616"/>
                    <a:pt x="5715" y="686"/>
                    <a:pt x="5812" y="755"/>
                  </a:cubicBezTo>
                  <a:cubicBezTo>
                    <a:pt x="5814" y="758"/>
                    <a:pt x="5815" y="758"/>
                    <a:pt x="5816" y="759"/>
                  </a:cubicBezTo>
                  <a:cubicBezTo>
                    <a:pt x="5817" y="759"/>
                    <a:pt x="5817" y="760"/>
                    <a:pt x="5818" y="760"/>
                  </a:cubicBezTo>
                  <a:lnTo>
                    <a:pt x="5818" y="760"/>
                  </a:lnTo>
                  <a:cubicBezTo>
                    <a:pt x="5817" y="759"/>
                    <a:pt x="5817" y="759"/>
                    <a:pt x="5817" y="759"/>
                  </a:cubicBezTo>
                  <a:lnTo>
                    <a:pt x="5817" y="759"/>
                  </a:lnTo>
                  <a:cubicBezTo>
                    <a:pt x="5859" y="792"/>
                    <a:pt x="5899" y="825"/>
                    <a:pt x="5939" y="860"/>
                  </a:cubicBezTo>
                  <a:cubicBezTo>
                    <a:pt x="5940" y="862"/>
                    <a:pt x="5941" y="862"/>
                    <a:pt x="5943" y="864"/>
                  </a:cubicBezTo>
                  <a:cubicBezTo>
                    <a:pt x="5943" y="864"/>
                    <a:pt x="5944" y="865"/>
                    <a:pt x="5944" y="866"/>
                  </a:cubicBezTo>
                  <a:cubicBezTo>
                    <a:pt x="5951" y="873"/>
                    <a:pt x="5958" y="881"/>
                    <a:pt x="5965" y="886"/>
                  </a:cubicBezTo>
                  <a:cubicBezTo>
                    <a:pt x="5968" y="889"/>
                    <a:pt x="5972" y="893"/>
                    <a:pt x="5974" y="895"/>
                  </a:cubicBezTo>
                  <a:cubicBezTo>
                    <a:pt x="5976" y="897"/>
                    <a:pt x="5979" y="900"/>
                    <a:pt x="5981" y="902"/>
                  </a:cubicBezTo>
                  <a:cubicBezTo>
                    <a:pt x="5989" y="910"/>
                    <a:pt x="5998" y="919"/>
                    <a:pt x="6006" y="928"/>
                  </a:cubicBezTo>
                  <a:cubicBezTo>
                    <a:pt x="6000" y="922"/>
                    <a:pt x="5995" y="916"/>
                    <a:pt x="5989" y="911"/>
                  </a:cubicBezTo>
                  <a:lnTo>
                    <a:pt x="5989" y="911"/>
                  </a:lnTo>
                  <a:cubicBezTo>
                    <a:pt x="6069" y="992"/>
                    <a:pt x="6149" y="1073"/>
                    <a:pt x="6231" y="1153"/>
                  </a:cubicBezTo>
                  <a:cubicBezTo>
                    <a:pt x="6260" y="1183"/>
                    <a:pt x="6287" y="1213"/>
                    <a:pt x="6314" y="1246"/>
                  </a:cubicBezTo>
                  <a:cubicBezTo>
                    <a:pt x="6332" y="1271"/>
                    <a:pt x="6349" y="1297"/>
                    <a:pt x="6366" y="1325"/>
                  </a:cubicBezTo>
                  <a:cubicBezTo>
                    <a:pt x="6401" y="1387"/>
                    <a:pt x="6435" y="1448"/>
                    <a:pt x="6471" y="1509"/>
                  </a:cubicBezTo>
                  <a:cubicBezTo>
                    <a:pt x="6510" y="1574"/>
                    <a:pt x="6550" y="1637"/>
                    <a:pt x="6589" y="1700"/>
                  </a:cubicBezTo>
                  <a:cubicBezTo>
                    <a:pt x="6638" y="1793"/>
                    <a:pt x="6683" y="1889"/>
                    <a:pt x="6723" y="1987"/>
                  </a:cubicBezTo>
                  <a:cubicBezTo>
                    <a:pt x="6733" y="2011"/>
                    <a:pt x="6741" y="2035"/>
                    <a:pt x="6749" y="2060"/>
                  </a:cubicBezTo>
                  <a:cubicBezTo>
                    <a:pt x="6758" y="2099"/>
                    <a:pt x="6765" y="2139"/>
                    <a:pt x="6771" y="2180"/>
                  </a:cubicBezTo>
                  <a:lnTo>
                    <a:pt x="6770" y="2179"/>
                  </a:lnTo>
                  <a:lnTo>
                    <a:pt x="6770" y="2179"/>
                  </a:lnTo>
                  <a:cubicBezTo>
                    <a:pt x="6788" y="2323"/>
                    <a:pt x="6794" y="2470"/>
                    <a:pt x="6810" y="2614"/>
                  </a:cubicBezTo>
                  <a:cubicBezTo>
                    <a:pt x="6812" y="2637"/>
                    <a:pt x="6817" y="2658"/>
                    <a:pt x="6820" y="2680"/>
                  </a:cubicBezTo>
                  <a:cubicBezTo>
                    <a:pt x="6736" y="2687"/>
                    <a:pt x="6651" y="2694"/>
                    <a:pt x="6565" y="2701"/>
                  </a:cubicBezTo>
                  <a:cubicBezTo>
                    <a:pt x="6487" y="2706"/>
                    <a:pt x="6409" y="2707"/>
                    <a:pt x="6331" y="2717"/>
                  </a:cubicBezTo>
                  <a:cubicBezTo>
                    <a:pt x="6300" y="2720"/>
                    <a:pt x="6273" y="2731"/>
                    <a:pt x="6247" y="2747"/>
                  </a:cubicBezTo>
                  <a:cubicBezTo>
                    <a:pt x="6210" y="2751"/>
                    <a:pt x="6172" y="2754"/>
                    <a:pt x="6134" y="2758"/>
                  </a:cubicBezTo>
                  <a:cubicBezTo>
                    <a:pt x="5980" y="2769"/>
                    <a:pt x="5825" y="2782"/>
                    <a:pt x="5670" y="2786"/>
                  </a:cubicBezTo>
                  <a:cubicBezTo>
                    <a:pt x="5601" y="2786"/>
                    <a:pt x="5533" y="2786"/>
                    <a:pt x="5464" y="2785"/>
                  </a:cubicBezTo>
                  <a:cubicBezTo>
                    <a:pt x="5278" y="2782"/>
                    <a:pt x="5091" y="2771"/>
                    <a:pt x="4905" y="2769"/>
                  </a:cubicBezTo>
                  <a:cubicBezTo>
                    <a:pt x="4895" y="2769"/>
                    <a:pt x="4886" y="2769"/>
                    <a:pt x="4876" y="2769"/>
                  </a:cubicBezTo>
                  <a:cubicBezTo>
                    <a:pt x="4684" y="2769"/>
                    <a:pt x="4492" y="2780"/>
                    <a:pt x="4298" y="2785"/>
                  </a:cubicBezTo>
                  <a:cubicBezTo>
                    <a:pt x="4088" y="2792"/>
                    <a:pt x="3878" y="2792"/>
                    <a:pt x="3669" y="2795"/>
                  </a:cubicBezTo>
                  <a:cubicBezTo>
                    <a:pt x="3477" y="2799"/>
                    <a:pt x="3283" y="2805"/>
                    <a:pt x="3091" y="2806"/>
                  </a:cubicBezTo>
                  <a:cubicBezTo>
                    <a:pt x="2907" y="2805"/>
                    <a:pt x="2723" y="2803"/>
                    <a:pt x="2539" y="2798"/>
                  </a:cubicBezTo>
                  <a:cubicBezTo>
                    <a:pt x="2125" y="2785"/>
                    <a:pt x="1711" y="2758"/>
                    <a:pt x="1297" y="2747"/>
                  </a:cubicBezTo>
                  <a:cubicBezTo>
                    <a:pt x="1113" y="2742"/>
                    <a:pt x="928" y="2742"/>
                    <a:pt x="743" y="2731"/>
                  </a:cubicBezTo>
                  <a:cubicBezTo>
                    <a:pt x="651" y="2726"/>
                    <a:pt x="559" y="2721"/>
                    <a:pt x="466" y="2717"/>
                  </a:cubicBezTo>
                  <a:cubicBezTo>
                    <a:pt x="482" y="2666"/>
                    <a:pt x="498" y="2616"/>
                    <a:pt x="516" y="2566"/>
                  </a:cubicBezTo>
                  <a:cubicBezTo>
                    <a:pt x="586" y="2400"/>
                    <a:pt x="660" y="2236"/>
                    <a:pt x="748" y="2078"/>
                  </a:cubicBezTo>
                  <a:cubicBezTo>
                    <a:pt x="774" y="2038"/>
                    <a:pt x="799" y="1998"/>
                    <a:pt x="826" y="1960"/>
                  </a:cubicBezTo>
                  <a:cubicBezTo>
                    <a:pt x="857" y="1920"/>
                    <a:pt x="890" y="1882"/>
                    <a:pt x="924" y="1845"/>
                  </a:cubicBezTo>
                  <a:cubicBezTo>
                    <a:pt x="965" y="1806"/>
                    <a:pt x="1007" y="1769"/>
                    <a:pt x="1050" y="1733"/>
                  </a:cubicBezTo>
                  <a:cubicBezTo>
                    <a:pt x="1106" y="1694"/>
                    <a:pt x="1161" y="1658"/>
                    <a:pt x="1218" y="1621"/>
                  </a:cubicBezTo>
                  <a:cubicBezTo>
                    <a:pt x="1271" y="1595"/>
                    <a:pt x="1321" y="1570"/>
                    <a:pt x="1374" y="1546"/>
                  </a:cubicBezTo>
                  <a:cubicBezTo>
                    <a:pt x="1416" y="1531"/>
                    <a:pt x="1458" y="1516"/>
                    <a:pt x="1502" y="1504"/>
                  </a:cubicBezTo>
                  <a:cubicBezTo>
                    <a:pt x="1533" y="1496"/>
                    <a:pt x="1564" y="1491"/>
                    <a:pt x="1596" y="1485"/>
                  </a:cubicBezTo>
                  <a:cubicBezTo>
                    <a:pt x="1629" y="1482"/>
                    <a:pt x="1662" y="1479"/>
                    <a:pt x="1695" y="1477"/>
                  </a:cubicBezTo>
                  <a:cubicBezTo>
                    <a:pt x="1754" y="1479"/>
                    <a:pt x="1811" y="1484"/>
                    <a:pt x="1868" y="1490"/>
                  </a:cubicBezTo>
                  <a:cubicBezTo>
                    <a:pt x="1960" y="1501"/>
                    <a:pt x="2052" y="1516"/>
                    <a:pt x="2142" y="1536"/>
                  </a:cubicBezTo>
                  <a:cubicBezTo>
                    <a:pt x="2178" y="1547"/>
                    <a:pt x="2212" y="1559"/>
                    <a:pt x="2247" y="1573"/>
                  </a:cubicBezTo>
                  <a:cubicBezTo>
                    <a:pt x="2252" y="1575"/>
                    <a:pt x="2257" y="1577"/>
                    <a:pt x="2262" y="1580"/>
                  </a:cubicBezTo>
                  <a:cubicBezTo>
                    <a:pt x="2269" y="1581"/>
                    <a:pt x="2277" y="1582"/>
                    <a:pt x="2285" y="1585"/>
                  </a:cubicBezTo>
                  <a:cubicBezTo>
                    <a:pt x="2318" y="1598"/>
                    <a:pt x="2352" y="1615"/>
                    <a:pt x="2382" y="1633"/>
                  </a:cubicBezTo>
                  <a:cubicBezTo>
                    <a:pt x="2395" y="1638"/>
                    <a:pt x="2408" y="1645"/>
                    <a:pt x="2420" y="1651"/>
                  </a:cubicBezTo>
                  <a:cubicBezTo>
                    <a:pt x="2420" y="1652"/>
                    <a:pt x="2420" y="1652"/>
                    <a:pt x="2420" y="1652"/>
                  </a:cubicBezTo>
                  <a:cubicBezTo>
                    <a:pt x="2427" y="1657"/>
                    <a:pt x="2434" y="1660"/>
                    <a:pt x="2441" y="1663"/>
                  </a:cubicBezTo>
                  <a:cubicBezTo>
                    <a:pt x="2467" y="1677"/>
                    <a:pt x="2492" y="1691"/>
                    <a:pt x="2518" y="1706"/>
                  </a:cubicBezTo>
                  <a:cubicBezTo>
                    <a:pt x="2540" y="1715"/>
                    <a:pt x="2561" y="1726"/>
                    <a:pt x="2581" y="1737"/>
                  </a:cubicBezTo>
                  <a:cubicBezTo>
                    <a:pt x="2595" y="1742"/>
                    <a:pt x="2608" y="1748"/>
                    <a:pt x="2620" y="1755"/>
                  </a:cubicBezTo>
                  <a:cubicBezTo>
                    <a:pt x="2656" y="1774"/>
                    <a:pt x="2691" y="1795"/>
                    <a:pt x="2728" y="1814"/>
                  </a:cubicBezTo>
                  <a:cubicBezTo>
                    <a:pt x="2736" y="1797"/>
                    <a:pt x="2744" y="1780"/>
                    <a:pt x="2752" y="1763"/>
                  </a:cubicBezTo>
                  <a:cubicBezTo>
                    <a:pt x="2781" y="1697"/>
                    <a:pt x="2817" y="1633"/>
                    <a:pt x="2856" y="1572"/>
                  </a:cubicBezTo>
                  <a:cubicBezTo>
                    <a:pt x="2859" y="1566"/>
                    <a:pt x="2863" y="1562"/>
                    <a:pt x="2866" y="1556"/>
                  </a:cubicBezTo>
                  <a:cubicBezTo>
                    <a:pt x="2884" y="1527"/>
                    <a:pt x="2905" y="1500"/>
                    <a:pt x="2926" y="1471"/>
                  </a:cubicBezTo>
                  <a:cubicBezTo>
                    <a:pt x="2990" y="1366"/>
                    <a:pt x="3056" y="1264"/>
                    <a:pt x="3130" y="1165"/>
                  </a:cubicBezTo>
                  <a:cubicBezTo>
                    <a:pt x="3207" y="1067"/>
                    <a:pt x="3283" y="966"/>
                    <a:pt x="3368" y="874"/>
                  </a:cubicBezTo>
                  <a:cubicBezTo>
                    <a:pt x="3399" y="845"/>
                    <a:pt x="3430" y="817"/>
                    <a:pt x="3463" y="792"/>
                  </a:cubicBezTo>
                  <a:cubicBezTo>
                    <a:pt x="3541" y="734"/>
                    <a:pt x="3624" y="685"/>
                    <a:pt x="3709" y="637"/>
                  </a:cubicBezTo>
                  <a:cubicBezTo>
                    <a:pt x="3799" y="587"/>
                    <a:pt x="3890" y="543"/>
                    <a:pt x="3983" y="503"/>
                  </a:cubicBezTo>
                  <a:cubicBezTo>
                    <a:pt x="4038" y="482"/>
                    <a:pt x="4094" y="463"/>
                    <a:pt x="4151" y="444"/>
                  </a:cubicBezTo>
                  <a:cubicBezTo>
                    <a:pt x="4204" y="431"/>
                    <a:pt x="4257" y="418"/>
                    <a:pt x="4310" y="407"/>
                  </a:cubicBezTo>
                  <a:cubicBezTo>
                    <a:pt x="4364" y="395"/>
                    <a:pt x="4418" y="388"/>
                    <a:pt x="4473" y="380"/>
                  </a:cubicBezTo>
                  <a:lnTo>
                    <a:pt x="4473" y="380"/>
                  </a:lnTo>
                  <a:cubicBezTo>
                    <a:pt x="4472" y="381"/>
                    <a:pt x="4472" y="382"/>
                    <a:pt x="4471" y="383"/>
                  </a:cubicBezTo>
                  <a:lnTo>
                    <a:pt x="4471" y="383"/>
                  </a:lnTo>
                  <a:cubicBezTo>
                    <a:pt x="4535" y="376"/>
                    <a:pt x="4597" y="372"/>
                    <a:pt x="4660" y="370"/>
                  </a:cubicBezTo>
                  <a:close/>
                  <a:moveTo>
                    <a:pt x="4649" y="1"/>
                  </a:moveTo>
                  <a:cubicBezTo>
                    <a:pt x="4570" y="1"/>
                    <a:pt x="4491" y="5"/>
                    <a:pt x="4413" y="17"/>
                  </a:cubicBezTo>
                  <a:cubicBezTo>
                    <a:pt x="4214" y="44"/>
                    <a:pt x="4015" y="85"/>
                    <a:pt x="3829" y="165"/>
                  </a:cubicBezTo>
                  <a:cubicBezTo>
                    <a:pt x="3647" y="244"/>
                    <a:pt x="3474" y="340"/>
                    <a:pt x="3307" y="447"/>
                  </a:cubicBezTo>
                  <a:cubicBezTo>
                    <a:pt x="3166" y="538"/>
                    <a:pt x="3056" y="664"/>
                    <a:pt x="2951" y="796"/>
                  </a:cubicBezTo>
                  <a:cubicBezTo>
                    <a:pt x="2883" y="880"/>
                    <a:pt x="2817" y="966"/>
                    <a:pt x="2753" y="1053"/>
                  </a:cubicBezTo>
                  <a:cubicBezTo>
                    <a:pt x="2697" y="1128"/>
                    <a:pt x="2648" y="1211"/>
                    <a:pt x="2601" y="1292"/>
                  </a:cubicBezTo>
                  <a:cubicBezTo>
                    <a:pt x="2595" y="1301"/>
                    <a:pt x="2589" y="1311"/>
                    <a:pt x="2584" y="1320"/>
                  </a:cubicBezTo>
                  <a:cubicBezTo>
                    <a:pt x="2555" y="1305"/>
                    <a:pt x="2526" y="1291"/>
                    <a:pt x="2497" y="1278"/>
                  </a:cubicBezTo>
                  <a:cubicBezTo>
                    <a:pt x="2419" y="1243"/>
                    <a:pt x="2340" y="1211"/>
                    <a:pt x="2260" y="1185"/>
                  </a:cubicBezTo>
                  <a:cubicBezTo>
                    <a:pt x="2181" y="1160"/>
                    <a:pt x="2098" y="1149"/>
                    <a:pt x="2015" y="1135"/>
                  </a:cubicBezTo>
                  <a:cubicBezTo>
                    <a:pt x="1942" y="1124"/>
                    <a:pt x="1867" y="1115"/>
                    <a:pt x="1792" y="1111"/>
                  </a:cubicBezTo>
                  <a:cubicBezTo>
                    <a:pt x="1765" y="1110"/>
                    <a:pt x="1738" y="1109"/>
                    <a:pt x="1711" y="1109"/>
                  </a:cubicBezTo>
                  <a:cubicBezTo>
                    <a:pt x="1584" y="1109"/>
                    <a:pt x="1456" y="1124"/>
                    <a:pt x="1335" y="1167"/>
                  </a:cubicBezTo>
                  <a:cubicBezTo>
                    <a:pt x="1261" y="1193"/>
                    <a:pt x="1186" y="1221"/>
                    <a:pt x="1117" y="1257"/>
                  </a:cubicBezTo>
                  <a:cubicBezTo>
                    <a:pt x="1022" y="1307"/>
                    <a:pt x="935" y="1362"/>
                    <a:pt x="848" y="1423"/>
                  </a:cubicBezTo>
                  <a:cubicBezTo>
                    <a:pt x="684" y="1539"/>
                    <a:pt x="554" y="1693"/>
                    <a:pt x="448" y="1861"/>
                  </a:cubicBezTo>
                  <a:cubicBezTo>
                    <a:pt x="342" y="2028"/>
                    <a:pt x="264" y="2215"/>
                    <a:pt x="187" y="2396"/>
                  </a:cubicBezTo>
                  <a:cubicBezTo>
                    <a:pt x="152" y="2480"/>
                    <a:pt x="124" y="2564"/>
                    <a:pt x="100" y="2651"/>
                  </a:cubicBezTo>
                  <a:cubicBezTo>
                    <a:pt x="89" y="2703"/>
                    <a:pt x="78" y="2753"/>
                    <a:pt x="67" y="2805"/>
                  </a:cubicBezTo>
                  <a:cubicBezTo>
                    <a:pt x="63" y="2821"/>
                    <a:pt x="60" y="2835"/>
                    <a:pt x="57" y="2850"/>
                  </a:cubicBezTo>
                  <a:cubicBezTo>
                    <a:pt x="49" y="2882"/>
                    <a:pt x="42" y="2913"/>
                    <a:pt x="34" y="2945"/>
                  </a:cubicBezTo>
                  <a:cubicBezTo>
                    <a:pt x="27" y="2973"/>
                    <a:pt x="20" y="2999"/>
                    <a:pt x="13" y="3028"/>
                  </a:cubicBezTo>
                  <a:cubicBezTo>
                    <a:pt x="9" y="3041"/>
                    <a:pt x="5" y="3056"/>
                    <a:pt x="1" y="3071"/>
                  </a:cubicBezTo>
                  <a:lnTo>
                    <a:pt x="36" y="3071"/>
                  </a:lnTo>
                  <a:lnTo>
                    <a:pt x="143" y="3073"/>
                  </a:lnTo>
                  <a:lnTo>
                    <a:pt x="272" y="3073"/>
                  </a:lnTo>
                  <a:cubicBezTo>
                    <a:pt x="312" y="3073"/>
                    <a:pt x="352" y="3073"/>
                    <a:pt x="392" y="3072"/>
                  </a:cubicBezTo>
                  <a:cubicBezTo>
                    <a:pt x="414"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9"/>
                    <a:pt x="517" y="3089"/>
                  </a:cubicBezTo>
                  <a:cubicBezTo>
                    <a:pt x="588" y="3093"/>
                    <a:pt x="659" y="3098"/>
                    <a:pt x="730" y="3101"/>
                  </a:cubicBezTo>
                  <a:cubicBezTo>
                    <a:pt x="910" y="3106"/>
                    <a:pt x="1090" y="3111"/>
                    <a:pt x="1270" y="3116"/>
                  </a:cubicBezTo>
                  <a:cubicBezTo>
                    <a:pt x="1641" y="3126"/>
                    <a:pt x="2012" y="3151"/>
                    <a:pt x="2384" y="3163"/>
                  </a:cubicBezTo>
                  <a:cubicBezTo>
                    <a:pt x="2594" y="3169"/>
                    <a:pt x="2804" y="3174"/>
                    <a:pt x="3016" y="3175"/>
                  </a:cubicBezTo>
                  <a:cubicBezTo>
                    <a:pt x="3034" y="3175"/>
                    <a:pt x="3051" y="3175"/>
                    <a:pt x="3069" y="3175"/>
                  </a:cubicBezTo>
                  <a:cubicBezTo>
                    <a:pt x="3253" y="3175"/>
                    <a:pt x="3437" y="3170"/>
                    <a:pt x="3622" y="3166"/>
                  </a:cubicBezTo>
                  <a:cubicBezTo>
                    <a:pt x="3821" y="3163"/>
                    <a:pt x="4020" y="3163"/>
                    <a:pt x="4219" y="3158"/>
                  </a:cubicBezTo>
                  <a:cubicBezTo>
                    <a:pt x="4418" y="3151"/>
                    <a:pt x="4616" y="3142"/>
                    <a:pt x="4813" y="3138"/>
                  </a:cubicBezTo>
                  <a:cubicBezTo>
                    <a:pt x="5075" y="3140"/>
                    <a:pt x="5337" y="3157"/>
                    <a:pt x="5599" y="3157"/>
                  </a:cubicBezTo>
                  <a:cubicBezTo>
                    <a:pt x="5640" y="3157"/>
                    <a:pt x="5680" y="3157"/>
                    <a:pt x="5721" y="3156"/>
                  </a:cubicBezTo>
                  <a:cubicBezTo>
                    <a:pt x="5953" y="3149"/>
                    <a:pt x="6183" y="3124"/>
                    <a:pt x="6414" y="3102"/>
                  </a:cubicBezTo>
                  <a:cubicBezTo>
                    <a:pt x="6419" y="3105"/>
                    <a:pt x="6423" y="3111"/>
                    <a:pt x="6428" y="3114"/>
                  </a:cubicBezTo>
                  <a:cubicBezTo>
                    <a:pt x="6463" y="3112"/>
                    <a:pt x="6498" y="3110"/>
                    <a:pt x="6532" y="3108"/>
                  </a:cubicBezTo>
                  <a:cubicBezTo>
                    <a:pt x="6633" y="3101"/>
                    <a:pt x="6732" y="3096"/>
                    <a:pt x="6832" y="3092"/>
                  </a:cubicBezTo>
                  <a:cubicBezTo>
                    <a:pt x="6971" y="3085"/>
                    <a:pt x="7110" y="3078"/>
                    <a:pt x="7248" y="3074"/>
                  </a:cubicBezTo>
                  <a:cubicBezTo>
                    <a:pt x="7244" y="3044"/>
                    <a:pt x="7242" y="3013"/>
                    <a:pt x="7239" y="2982"/>
                  </a:cubicBezTo>
                  <a:cubicBezTo>
                    <a:pt x="7239" y="2981"/>
                    <a:pt x="7239" y="2980"/>
                    <a:pt x="7239" y="2977"/>
                  </a:cubicBezTo>
                  <a:cubicBezTo>
                    <a:pt x="7231" y="2941"/>
                    <a:pt x="7225" y="2904"/>
                    <a:pt x="7218" y="2867"/>
                  </a:cubicBezTo>
                  <a:cubicBezTo>
                    <a:pt x="7214" y="2840"/>
                    <a:pt x="7210" y="2813"/>
                    <a:pt x="7206" y="2784"/>
                  </a:cubicBezTo>
                  <a:cubicBezTo>
                    <a:pt x="7195" y="2723"/>
                    <a:pt x="7185" y="2663"/>
                    <a:pt x="7177" y="2603"/>
                  </a:cubicBezTo>
                  <a:cubicBezTo>
                    <a:pt x="7164" y="2508"/>
                    <a:pt x="7153" y="2412"/>
                    <a:pt x="7151" y="2316"/>
                  </a:cubicBezTo>
                  <a:cubicBezTo>
                    <a:pt x="7151" y="2307"/>
                    <a:pt x="7152" y="2298"/>
                    <a:pt x="7155" y="2288"/>
                  </a:cubicBezTo>
                  <a:cubicBezTo>
                    <a:pt x="7143" y="2141"/>
                    <a:pt x="7123" y="1996"/>
                    <a:pt x="7071" y="1858"/>
                  </a:cubicBezTo>
                  <a:cubicBezTo>
                    <a:pt x="7031" y="1754"/>
                    <a:pt x="6984" y="1650"/>
                    <a:pt x="6931" y="1554"/>
                  </a:cubicBezTo>
                  <a:cubicBezTo>
                    <a:pt x="6881" y="1464"/>
                    <a:pt x="6825" y="1380"/>
                    <a:pt x="6772" y="1293"/>
                  </a:cubicBezTo>
                  <a:cubicBezTo>
                    <a:pt x="6713" y="1187"/>
                    <a:pt x="6658" y="1077"/>
                    <a:pt x="6579" y="984"/>
                  </a:cubicBezTo>
                  <a:cubicBezTo>
                    <a:pt x="6506" y="897"/>
                    <a:pt x="6421" y="821"/>
                    <a:pt x="6339" y="741"/>
                  </a:cubicBezTo>
                  <a:cubicBezTo>
                    <a:pt x="6309" y="710"/>
                    <a:pt x="6278" y="671"/>
                    <a:pt x="6242" y="641"/>
                  </a:cubicBezTo>
                  <a:cubicBezTo>
                    <a:pt x="6240" y="640"/>
                    <a:pt x="6238" y="638"/>
                    <a:pt x="6237" y="635"/>
                  </a:cubicBezTo>
                  <a:cubicBezTo>
                    <a:pt x="6235" y="633"/>
                    <a:pt x="6232" y="632"/>
                    <a:pt x="6230" y="630"/>
                  </a:cubicBezTo>
                  <a:cubicBezTo>
                    <a:pt x="6229" y="627"/>
                    <a:pt x="6227" y="625"/>
                    <a:pt x="6226" y="624"/>
                  </a:cubicBezTo>
                  <a:cubicBezTo>
                    <a:pt x="6214" y="609"/>
                    <a:pt x="6200" y="598"/>
                    <a:pt x="6187" y="585"/>
                  </a:cubicBezTo>
                  <a:cubicBezTo>
                    <a:pt x="6108" y="517"/>
                    <a:pt x="6026" y="454"/>
                    <a:pt x="5941" y="393"/>
                  </a:cubicBezTo>
                  <a:cubicBezTo>
                    <a:pt x="5839" y="319"/>
                    <a:pt x="5731" y="242"/>
                    <a:pt x="5615" y="193"/>
                  </a:cubicBezTo>
                  <a:cubicBezTo>
                    <a:pt x="5430" y="112"/>
                    <a:pt x="5226" y="63"/>
                    <a:pt x="5026" y="35"/>
                  </a:cubicBezTo>
                  <a:cubicBezTo>
                    <a:pt x="4924" y="20"/>
                    <a:pt x="4823" y="5"/>
                    <a:pt x="4720" y="2"/>
                  </a:cubicBezTo>
                  <a:cubicBezTo>
                    <a:pt x="4696" y="1"/>
                    <a:pt x="4672" y="1"/>
                    <a:pt x="4649"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1743" name="Google Shape;1743;p40"/>
          <p:cNvGrpSpPr/>
          <p:nvPr/>
        </p:nvGrpSpPr>
        <p:grpSpPr>
          <a:xfrm>
            <a:off x="3680842" y="4210981"/>
            <a:ext cx="740145" cy="347564"/>
            <a:chOff x="8047125" y="1102275"/>
            <a:chExt cx="318000" cy="114275"/>
          </a:xfrm>
        </p:grpSpPr>
        <p:sp>
          <p:nvSpPr>
            <p:cNvPr id="1744" name="Google Shape;1744;p40"/>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45" name="Google Shape;1745;p40"/>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6" name="Google Shape;1746;p40"/>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7" name="Google Shape;1747;p40"/>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1748" name="Google Shape;1748;p40"/>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49" name="Google Shape;1749;p40"/>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0" name="Google Shape;1750;p40"/>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51" name="Google Shape;1751;p40"/>
          <p:cNvGrpSpPr/>
          <p:nvPr/>
        </p:nvGrpSpPr>
        <p:grpSpPr>
          <a:xfrm flipH="1">
            <a:off x="9285567" y="2742747"/>
            <a:ext cx="740145" cy="347564"/>
            <a:chOff x="8047125" y="1102275"/>
            <a:chExt cx="318000" cy="114275"/>
          </a:xfrm>
        </p:grpSpPr>
        <p:sp>
          <p:nvSpPr>
            <p:cNvPr id="1752" name="Google Shape;1752;p40"/>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53" name="Google Shape;1753;p40"/>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4" name="Google Shape;1754;p40"/>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5" name="Google Shape;1755;p40"/>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1756" name="Google Shape;1756;p40"/>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7" name="Google Shape;1757;p40"/>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58" name="Google Shape;1758;p40"/>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759" name="Google Shape;1759;p40"/>
          <p:cNvGrpSpPr/>
          <p:nvPr/>
        </p:nvGrpSpPr>
        <p:grpSpPr>
          <a:xfrm flipH="1">
            <a:off x="7620303" y="4780149"/>
            <a:ext cx="421743" cy="241492"/>
            <a:chOff x="1768913" y="866050"/>
            <a:chExt cx="181200" cy="79400"/>
          </a:xfrm>
        </p:grpSpPr>
        <p:sp>
          <p:nvSpPr>
            <p:cNvPr id="1760" name="Google Shape;1760;p40"/>
            <p:cNvSpPr/>
            <p:nvPr/>
          </p:nvSpPr>
          <p:spPr>
            <a:xfrm>
              <a:off x="1777200" y="873100"/>
              <a:ext cx="165175" cy="66625"/>
            </a:xfrm>
            <a:custGeom>
              <a:avLst/>
              <a:gdLst/>
              <a:ahLst/>
              <a:cxnLst/>
              <a:rect l="l" t="t" r="r" b="b"/>
              <a:pathLst>
                <a:path w="6607" h="2665" extrusionOk="0">
                  <a:moveTo>
                    <a:pt x="4916" y="1720"/>
                  </a:moveTo>
                  <a:cubicBezTo>
                    <a:pt x="4905" y="1728"/>
                    <a:pt x="4894" y="1735"/>
                    <a:pt x="4884" y="1743"/>
                  </a:cubicBezTo>
                  <a:cubicBezTo>
                    <a:pt x="4883" y="1744"/>
                    <a:pt x="4881" y="1745"/>
                    <a:pt x="4880" y="1746"/>
                  </a:cubicBezTo>
                  <a:cubicBezTo>
                    <a:pt x="4820" y="1754"/>
                    <a:pt x="4759" y="1762"/>
                    <a:pt x="4700" y="1770"/>
                  </a:cubicBezTo>
                  <a:cubicBezTo>
                    <a:pt x="4723" y="1764"/>
                    <a:pt x="4747" y="1759"/>
                    <a:pt x="4770" y="1753"/>
                  </a:cubicBezTo>
                  <a:lnTo>
                    <a:pt x="4916" y="1720"/>
                  </a:lnTo>
                  <a:close/>
                  <a:moveTo>
                    <a:pt x="4147" y="1"/>
                  </a:moveTo>
                  <a:cubicBezTo>
                    <a:pt x="4093" y="1"/>
                    <a:pt x="4036" y="11"/>
                    <a:pt x="3984" y="22"/>
                  </a:cubicBezTo>
                  <a:cubicBezTo>
                    <a:pt x="3922" y="37"/>
                    <a:pt x="3862" y="49"/>
                    <a:pt x="3802" y="71"/>
                  </a:cubicBezTo>
                  <a:cubicBezTo>
                    <a:pt x="3674" y="117"/>
                    <a:pt x="3550" y="172"/>
                    <a:pt x="3431" y="235"/>
                  </a:cubicBezTo>
                  <a:cubicBezTo>
                    <a:pt x="3304" y="301"/>
                    <a:pt x="3176" y="368"/>
                    <a:pt x="3056" y="446"/>
                  </a:cubicBezTo>
                  <a:cubicBezTo>
                    <a:pt x="3008" y="477"/>
                    <a:pt x="2957" y="506"/>
                    <a:pt x="2913" y="542"/>
                  </a:cubicBezTo>
                  <a:cubicBezTo>
                    <a:pt x="2870" y="575"/>
                    <a:pt x="2825" y="616"/>
                    <a:pt x="2797" y="662"/>
                  </a:cubicBezTo>
                  <a:cubicBezTo>
                    <a:pt x="2765" y="714"/>
                    <a:pt x="2742" y="763"/>
                    <a:pt x="2741" y="825"/>
                  </a:cubicBezTo>
                  <a:cubicBezTo>
                    <a:pt x="2740" y="859"/>
                    <a:pt x="2745" y="894"/>
                    <a:pt x="2755" y="926"/>
                  </a:cubicBezTo>
                  <a:cubicBezTo>
                    <a:pt x="2748" y="949"/>
                    <a:pt x="2744" y="972"/>
                    <a:pt x="2741" y="995"/>
                  </a:cubicBezTo>
                  <a:cubicBezTo>
                    <a:pt x="2726" y="1003"/>
                    <a:pt x="2711" y="1012"/>
                    <a:pt x="2695" y="1021"/>
                  </a:cubicBezTo>
                  <a:lnTo>
                    <a:pt x="2695" y="1021"/>
                  </a:lnTo>
                  <a:cubicBezTo>
                    <a:pt x="2698" y="1019"/>
                    <a:pt x="2701" y="1018"/>
                    <a:pt x="2704" y="1017"/>
                  </a:cubicBezTo>
                  <a:lnTo>
                    <a:pt x="2704" y="1017"/>
                  </a:lnTo>
                  <a:cubicBezTo>
                    <a:pt x="2698" y="1020"/>
                    <a:pt x="2692" y="1023"/>
                    <a:pt x="2686" y="1026"/>
                  </a:cubicBezTo>
                  <a:lnTo>
                    <a:pt x="2686" y="1026"/>
                  </a:lnTo>
                  <a:cubicBezTo>
                    <a:pt x="2689" y="1025"/>
                    <a:pt x="2692" y="1023"/>
                    <a:pt x="2695" y="1021"/>
                  </a:cubicBezTo>
                  <a:lnTo>
                    <a:pt x="2695" y="1021"/>
                  </a:lnTo>
                  <a:cubicBezTo>
                    <a:pt x="2691" y="1023"/>
                    <a:pt x="2688" y="1025"/>
                    <a:pt x="2684" y="1027"/>
                  </a:cubicBezTo>
                  <a:lnTo>
                    <a:pt x="2684" y="1027"/>
                  </a:lnTo>
                  <a:cubicBezTo>
                    <a:pt x="2685" y="1027"/>
                    <a:pt x="2685" y="1027"/>
                    <a:pt x="2686" y="1026"/>
                  </a:cubicBezTo>
                  <a:lnTo>
                    <a:pt x="2686" y="1026"/>
                  </a:lnTo>
                  <a:cubicBezTo>
                    <a:pt x="2685" y="1027"/>
                    <a:pt x="2684" y="1027"/>
                    <a:pt x="2683" y="1028"/>
                  </a:cubicBezTo>
                  <a:cubicBezTo>
                    <a:pt x="2683" y="1028"/>
                    <a:pt x="2684" y="1028"/>
                    <a:pt x="2684" y="1027"/>
                  </a:cubicBezTo>
                  <a:lnTo>
                    <a:pt x="2684" y="1027"/>
                  </a:lnTo>
                  <a:cubicBezTo>
                    <a:pt x="2622" y="1062"/>
                    <a:pt x="2562" y="1097"/>
                    <a:pt x="2521" y="1157"/>
                  </a:cubicBezTo>
                  <a:cubicBezTo>
                    <a:pt x="2495" y="1195"/>
                    <a:pt x="2486" y="1236"/>
                    <a:pt x="2481" y="1280"/>
                  </a:cubicBezTo>
                  <a:cubicBezTo>
                    <a:pt x="2366" y="1317"/>
                    <a:pt x="2251" y="1355"/>
                    <a:pt x="2136" y="1395"/>
                  </a:cubicBezTo>
                  <a:cubicBezTo>
                    <a:pt x="2109" y="1404"/>
                    <a:pt x="2083" y="1413"/>
                    <a:pt x="2055" y="1424"/>
                  </a:cubicBezTo>
                  <a:cubicBezTo>
                    <a:pt x="2046" y="1421"/>
                    <a:pt x="2037" y="1419"/>
                    <a:pt x="2028" y="1417"/>
                  </a:cubicBezTo>
                  <a:cubicBezTo>
                    <a:pt x="1969" y="1333"/>
                    <a:pt x="1896" y="1259"/>
                    <a:pt x="1804" y="1213"/>
                  </a:cubicBezTo>
                  <a:cubicBezTo>
                    <a:pt x="1716" y="1170"/>
                    <a:pt x="1625" y="1142"/>
                    <a:pt x="1526" y="1137"/>
                  </a:cubicBezTo>
                  <a:cubicBezTo>
                    <a:pt x="1510" y="1136"/>
                    <a:pt x="1495" y="1135"/>
                    <a:pt x="1479" y="1135"/>
                  </a:cubicBezTo>
                  <a:cubicBezTo>
                    <a:pt x="1389" y="1135"/>
                    <a:pt x="1295" y="1151"/>
                    <a:pt x="1210" y="1176"/>
                  </a:cubicBezTo>
                  <a:cubicBezTo>
                    <a:pt x="1094" y="1210"/>
                    <a:pt x="978" y="1259"/>
                    <a:pt x="871" y="1317"/>
                  </a:cubicBezTo>
                  <a:cubicBezTo>
                    <a:pt x="773" y="1370"/>
                    <a:pt x="678" y="1426"/>
                    <a:pt x="588" y="1491"/>
                  </a:cubicBezTo>
                  <a:cubicBezTo>
                    <a:pt x="537" y="1528"/>
                    <a:pt x="495" y="1571"/>
                    <a:pt x="460" y="1620"/>
                  </a:cubicBezTo>
                  <a:cubicBezTo>
                    <a:pt x="367" y="1705"/>
                    <a:pt x="276" y="1810"/>
                    <a:pt x="242" y="1927"/>
                  </a:cubicBezTo>
                  <a:cubicBezTo>
                    <a:pt x="196" y="1954"/>
                    <a:pt x="151" y="1983"/>
                    <a:pt x="109" y="2014"/>
                  </a:cubicBezTo>
                  <a:cubicBezTo>
                    <a:pt x="48" y="2056"/>
                    <a:pt x="16" y="2128"/>
                    <a:pt x="24" y="2197"/>
                  </a:cubicBezTo>
                  <a:cubicBezTo>
                    <a:pt x="10" y="2244"/>
                    <a:pt x="11" y="2297"/>
                    <a:pt x="31" y="2342"/>
                  </a:cubicBezTo>
                  <a:cubicBezTo>
                    <a:pt x="16" y="2366"/>
                    <a:pt x="7" y="2392"/>
                    <a:pt x="5" y="2422"/>
                  </a:cubicBezTo>
                  <a:cubicBezTo>
                    <a:pt x="0" y="2470"/>
                    <a:pt x="16" y="2518"/>
                    <a:pt x="47" y="2556"/>
                  </a:cubicBezTo>
                  <a:cubicBezTo>
                    <a:pt x="84" y="2601"/>
                    <a:pt x="126" y="2638"/>
                    <a:pt x="184" y="2653"/>
                  </a:cubicBezTo>
                  <a:cubicBezTo>
                    <a:pt x="208" y="2660"/>
                    <a:pt x="232" y="2663"/>
                    <a:pt x="256" y="2664"/>
                  </a:cubicBezTo>
                  <a:cubicBezTo>
                    <a:pt x="264" y="2665"/>
                    <a:pt x="271" y="2665"/>
                    <a:pt x="278" y="2665"/>
                  </a:cubicBezTo>
                  <a:cubicBezTo>
                    <a:pt x="299" y="2665"/>
                    <a:pt x="320" y="2664"/>
                    <a:pt x="341" y="2661"/>
                  </a:cubicBezTo>
                  <a:cubicBezTo>
                    <a:pt x="469" y="2645"/>
                    <a:pt x="597" y="2622"/>
                    <a:pt x="721" y="2584"/>
                  </a:cubicBezTo>
                  <a:cubicBezTo>
                    <a:pt x="786" y="2564"/>
                    <a:pt x="868" y="2540"/>
                    <a:pt x="945" y="2505"/>
                  </a:cubicBezTo>
                  <a:cubicBezTo>
                    <a:pt x="973" y="2535"/>
                    <a:pt x="1007" y="2559"/>
                    <a:pt x="1052" y="2575"/>
                  </a:cubicBezTo>
                  <a:cubicBezTo>
                    <a:pt x="1117" y="2598"/>
                    <a:pt x="1185" y="2599"/>
                    <a:pt x="1253" y="2599"/>
                  </a:cubicBezTo>
                  <a:cubicBezTo>
                    <a:pt x="1264" y="2599"/>
                    <a:pt x="1276" y="2599"/>
                    <a:pt x="1288" y="2599"/>
                  </a:cubicBezTo>
                  <a:cubicBezTo>
                    <a:pt x="1426" y="2605"/>
                    <a:pt x="1565" y="2607"/>
                    <a:pt x="1704" y="2607"/>
                  </a:cubicBezTo>
                  <a:cubicBezTo>
                    <a:pt x="1977" y="2607"/>
                    <a:pt x="2251" y="2598"/>
                    <a:pt x="2524" y="2590"/>
                  </a:cubicBezTo>
                  <a:cubicBezTo>
                    <a:pt x="2612" y="2588"/>
                    <a:pt x="2701" y="2583"/>
                    <a:pt x="2789" y="2579"/>
                  </a:cubicBezTo>
                  <a:cubicBezTo>
                    <a:pt x="2840" y="2576"/>
                    <a:pt x="2890" y="2574"/>
                    <a:pt x="2940" y="2571"/>
                  </a:cubicBezTo>
                  <a:cubicBezTo>
                    <a:pt x="3010" y="2567"/>
                    <a:pt x="3080" y="2560"/>
                    <a:pt x="3148" y="2557"/>
                  </a:cubicBezTo>
                  <a:cubicBezTo>
                    <a:pt x="3170" y="2556"/>
                    <a:pt x="3193" y="2555"/>
                    <a:pt x="3215" y="2553"/>
                  </a:cubicBezTo>
                  <a:cubicBezTo>
                    <a:pt x="3224" y="2557"/>
                    <a:pt x="3232" y="2559"/>
                    <a:pt x="3241" y="2561"/>
                  </a:cubicBezTo>
                  <a:cubicBezTo>
                    <a:pt x="3304" y="2575"/>
                    <a:pt x="3368" y="2590"/>
                    <a:pt x="3433" y="2596"/>
                  </a:cubicBezTo>
                  <a:cubicBezTo>
                    <a:pt x="3487" y="2599"/>
                    <a:pt x="3541" y="2601"/>
                    <a:pt x="3595" y="2601"/>
                  </a:cubicBezTo>
                  <a:cubicBezTo>
                    <a:pt x="3646" y="2601"/>
                    <a:pt x="3696" y="2601"/>
                    <a:pt x="3748" y="2599"/>
                  </a:cubicBezTo>
                  <a:cubicBezTo>
                    <a:pt x="3852" y="2596"/>
                    <a:pt x="3956" y="2592"/>
                    <a:pt x="4060" y="2588"/>
                  </a:cubicBezTo>
                  <a:cubicBezTo>
                    <a:pt x="4135" y="2585"/>
                    <a:pt x="4211" y="2576"/>
                    <a:pt x="4285" y="2569"/>
                  </a:cubicBezTo>
                  <a:cubicBezTo>
                    <a:pt x="4366" y="2564"/>
                    <a:pt x="4447" y="2558"/>
                    <a:pt x="4529" y="2549"/>
                  </a:cubicBezTo>
                  <a:cubicBezTo>
                    <a:pt x="4605" y="2539"/>
                    <a:pt x="4682" y="2531"/>
                    <a:pt x="4758" y="2521"/>
                  </a:cubicBezTo>
                  <a:cubicBezTo>
                    <a:pt x="4884" y="2516"/>
                    <a:pt x="5010" y="2510"/>
                    <a:pt x="5135" y="2501"/>
                  </a:cubicBezTo>
                  <a:cubicBezTo>
                    <a:pt x="5176" y="2509"/>
                    <a:pt x="5217" y="2510"/>
                    <a:pt x="5260" y="2510"/>
                  </a:cubicBezTo>
                  <a:cubicBezTo>
                    <a:pt x="5315" y="2511"/>
                    <a:pt x="5369" y="2512"/>
                    <a:pt x="5423" y="2512"/>
                  </a:cubicBezTo>
                  <a:cubicBezTo>
                    <a:pt x="5581" y="2512"/>
                    <a:pt x="5738" y="2505"/>
                    <a:pt x="5893" y="2479"/>
                  </a:cubicBezTo>
                  <a:cubicBezTo>
                    <a:pt x="5938" y="2477"/>
                    <a:pt x="5984" y="2473"/>
                    <a:pt x="6030" y="2470"/>
                  </a:cubicBezTo>
                  <a:cubicBezTo>
                    <a:pt x="6073" y="2468"/>
                    <a:pt x="6116" y="2464"/>
                    <a:pt x="6157" y="2461"/>
                  </a:cubicBezTo>
                  <a:cubicBezTo>
                    <a:pt x="6187" y="2457"/>
                    <a:pt x="6217" y="2459"/>
                    <a:pt x="6247" y="2454"/>
                  </a:cubicBezTo>
                  <a:cubicBezTo>
                    <a:pt x="6284" y="2448"/>
                    <a:pt x="6317" y="2438"/>
                    <a:pt x="6351" y="2422"/>
                  </a:cubicBezTo>
                  <a:cubicBezTo>
                    <a:pt x="6381" y="2408"/>
                    <a:pt x="6405" y="2388"/>
                    <a:pt x="6423" y="2361"/>
                  </a:cubicBezTo>
                  <a:cubicBezTo>
                    <a:pt x="6431" y="2360"/>
                    <a:pt x="6440" y="2358"/>
                    <a:pt x="6448" y="2357"/>
                  </a:cubicBezTo>
                  <a:cubicBezTo>
                    <a:pt x="6522" y="2343"/>
                    <a:pt x="6582" y="2287"/>
                    <a:pt x="6597" y="2213"/>
                  </a:cubicBezTo>
                  <a:cubicBezTo>
                    <a:pt x="6606" y="2169"/>
                    <a:pt x="6604" y="2133"/>
                    <a:pt x="6591" y="2090"/>
                  </a:cubicBezTo>
                  <a:cubicBezTo>
                    <a:pt x="6572" y="2022"/>
                    <a:pt x="6510" y="1971"/>
                    <a:pt x="6442" y="1962"/>
                  </a:cubicBezTo>
                  <a:cubicBezTo>
                    <a:pt x="6412" y="1915"/>
                    <a:pt x="6369" y="1875"/>
                    <a:pt x="6324" y="1843"/>
                  </a:cubicBezTo>
                  <a:cubicBezTo>
                    <a:pt x="6361" y="1814"/>
                    <a:pt x="6392" y="1774"/>
                    <a:pt x="6414" y="1731"/>
                  </a:cubicBezTo>
                  <a:cubicBezTo>
                    <a:pt x="6443" y="1674"/>
                    <a:pt x="6445" y="1607"/>
                    <a:pt x="6427" y="1546"/>
                  </a:cubicBezTo>
                  <a:cubicBezTo>
                    <a:pt x="6404" y="1474"/>
                    <a:pt x="6344" y="1405"/>
                    <a:pt x="6283" y="1362"/>
                  </a:cubicBezTo>
                  <a:cubicBezTo>
                    <a:pt x="6272" y="1355"/>
                    <a:pt x="6261" y="1347"/>
                    <a:pt x="6251" y="1340"/>
                  </a:cubicBezTo>
                  <a:cubicBezTo>
                    <a:pt x="6246" y="1292"/>
                    <a:pt x="6232" y="1244"/>
                    <a:pt x="6209" y="1200"/>
                  </a:cubicBezTo>
                  <a:cubicBezTo>
                    <a:pt x="6166" y="1113"/>
                    <a:pt x="6084" y="1046"/>
                    <a:pt x="5992" y="1006"/>
                  </a:cubicBezTo>
                  <a:cubicBezTo>
                    <a:pt x="5985" y="985"/>
                    <a:pt x="5976" y="965"/>
                    <a:pt x="5966" y="945"/>
                  </a:cubicBezTo>
                  <a:cubicBezTo>
                    <a:pt x="5966" y="924"/>
                    <a:pt x="5964" y="903"/>
                    <a:pt x="5957" y="883"/>
                  </a:cubicBezTo>
                  <a:cubicBezTo>
                    <a:pt x="5926" y="783"/>
                    <a:pt x="5831" y="722"/>
                    <a:pt x="5734" y="695"/>
                  </a:cubicBezTo>
                  <a:cubicBezTo>
                    <a:pt x="5729" y="694"/>
                    <a:pt x="5723" y="693"/>
                    <a:pt x="5719" y="692"/>
                  </a:cubicBezTo>
                  <a:cubicBezTo>
                    <a:pt x="5726" y="668"/>
                    <a:pt x="5727" y="642"/>
                    <a:pt x="5721" y="615"/>
                  </a:cubicBezTo>
                  <a:cubicBezTo>
                    <a:pt x="5707" y="533"/>
                    <a:pt x="5633" y="465"/>
                    <a:pt x="5550" y="462"/>
                  </a:cubicBezTo>
                  <a:cubicBezTo>
                    <a:pt x="5537" y="409"/>
                    <a:pt x="5504" y="361"/>
                    <a:pt x="5464" y="324"/>
                  </a:cubicBezTo>
                  <a:cubicBezTo>
                    <a:pt x="5403" y="268"/>
                    <a:pt x="5311" y="255"/>
                    <a:pt x="5232" y="254"/>
                  </a:cubicBezTo>
                  <a:cubicBezTo>
                    <a:pt x="5205" y="254"/>
                    <a:pt x="5178" y="254"/>
                    <a:pt x="5152" y="255"/>
                  </a:cubicBezTo>
                  <a:cubicBezTo>
                    <a:pt x="5147" y="252"/>
                    <a:pt x="5141" y="249"/>
                    <a:pt x="5137" y="246"/>
                  </a:cubicBezTo>
                  <a:cubicBezTo>
                    <a:pt x="5098" y="225"/>
                    <a:pt x="5061" y="199"/>
                    <a:pt x="5019" y="184"/>
                  </a:cubicBezTo>
                  <a:cubicBezTo>
                    <a:pt x="4976" y="170"/>
                    <a:pt x="4930" y="159"/>
                    <a:pt x="4883" y="154"/>
                  </a:cubicBezTo>
                  <a:cubicBezTo>
                    <a:pt x="4839" y="151"/>
                    <a:pt x="4795" y="149"/>
                    <a:pt x="4750" y="149"/>
                  </a:cubicBezTo>
                  <a:cubicBezTo>
                    <a:pt x="4686" y="149"/>
                    <a:pt x="4622" y="152"/>
                    <a:pt x="4558" y="158"/>
                  </a:cubicBezTo>
                  <a:cubicBezTo>
                    <a:pt x="4540" y="160"/>
                    <a:pt x="4522" y="162"/>
                    <a:pt x="4502" y="165"/>
                  </a:cubicBezTo>
                  <a:cubicBezTo>
                    <a:pt x="4488" y="141"/>
                    <a:pt x="4471" y="119"/>
                    <a:pt x="4451" y="100"/>
                  </a:cubicBezTo>
                  <a:cubicBezTo>
                    <a:pt x="4379" y="34"/>
                    <a:pt x="4277" y="12"/>
                    <a:pt x="4183" y="2"/>
                  </a:cubicBezTo>
                  <a:cubicBezTo>
                    <a:pt x="4171" y="1"/>
                    <a:pt x="4159" y="1"/>
                    <a:pt x="414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1" name="Google Shape;1761;p40"/>
            <p:cNvSpPr/>
            <p:nvPr/>
          </p:nvSpPr>
          <p:spPr>
            <a:xfrm>
              <a:off x="1773075" y="921900"/>
              <a:ext cx="172750" cy="17175"/>
            </a:xfrm>
            <a:custGeom>
              <a:avLst/>
              <a:gdLst/>
              <a:ahLst/>
              <a:cxnLst/>
              <a:rect l="l" t="t" r="r" b="b"/>
              <a:pathLst>
                <a:path w="6910" h="687" extrusionOk="0">
                  <a:moveTo>
                    <a:pt x="5397" y="46"/>
                  </a:moveTo>
                  <a:cubicBezTo>
                    <a:pt x="5400" y="46"/>
                    <a:pt x="5403" y="46"/>
                    <a:pt x="5406" y="46"/>
                  </a:cubicBezTo>
                  <a:lnTo>
                    <a:pt x="5406" y="46"/>
                  </a:lnTo>
                  <a:cubicBezTo>
                    <a:pt x="5403" y="46"/>
                    <a:pt x="5400" y="46"/>
                    <a:pt x="5397" y="46"/>
                  </a:cubicBezTo>
                  <a:close/>
                  <a:moveTo>
                    <a:pt x="5379" y="627"/>
                  </a:moveTo>
                  <a:cubicBezTo>
                    <a:pt x="5387" y="628"/>
                    <a:pt x="5395" y="628"/>
                    <a:pt x="5401" y="628"/>
                  </a:cubicBezTo>
                  <a:cubicBezTo>
                    <a:pt x="5394" y="627"/>
                    <a:pt x="5386" y="627"/>
                    <a:pt x="5379" y="627"/>
                  </a:cubicBezTo>
                  <a:close/>
                  <a:moveTo>
                    <a:pt x="6542" y="1"/>
                  </a:moveTo>
                  <a:cubicBezTo>
                    <a:pt x="6404" y="1"/>
                    <a:pt x="6265" y="17"/>
                    <a:pt x="6127" y="30"/>
                  </a:cubicBezTo>
                  <a:cubicBezTo>
                    <a:pt x="6006" y="40"/>
                    <a:pt x="5885" y="42"/>
                    <a:pt x="5764" y="43"/>
                  </a:cubicBezTo>
                  <a:cubicBezTo>
                    <a:pt x="5677" y="44"/>
                    <a:pt x="5589" y="48"/>
                    <a:pt x="5502" y="48"/>
                  </a:cubicBezTo>
                  <a:cubicBezTo>
                    <a:pt x="5470" y="48"/>
                    <a:pt x="5438" y="47"/>
                    <a:pt x="5406" y="46"/>
                  </a:cubicBezTo>
                  <a:lnTo>
                    <a:pt x="5406" y="46"/>
                  </a:lnTo>
                  <a:cubicBezTo>
                    <a:pt x="5407" y="46"/>
                    <a:pt x="5407" y="46"/>
                    <a:pt x="5408" y="46"/>
                  </a:cubicBezTo>
                  <a:lnTo>
                    <a:pt x="5408" y="46"/>
                  </a:lnTo>
                  <a:cubicBezTo>
                    <a:pt x="5187" y="35"/>
                    <a:pt x="4963" y="34"/>
                    <a:pt x="4740" y="27"/>
                  </a:cubicBezTo>
                  <a:cubicBezTo>
                    <a:pt x="4722" y="27"/>
                    <a:pt x="4703" y="27"/>
                    <a:pt x="4685" y="27"/>
                  </a:cubicBezTo>
                  <a:cubicBezTo>
                    <a:pt x="4583" y="27"/>
                    <a:pt x="4483" y="32"/>
                    <a:pt x="4382" y="37"/>
                  </a:cubicBezTo>
                  <a:cubicBezTo>
                    <a:pt x="4330" y="39"/>
                    <a:pt x="4278" y="39"/>
                    <a:pt x="4226" y="39"/>
                  </a:cubicBezTo>
                  <a:cubicBezTo>
                    <a:pt x="4209" y="39"/>
                    <a:pt x="4191" y="39"/>
                    <a:pt x="4174" y="39"/>
                  </a:cubicBezTo>
                  <a:cubicBezTo>
                    <a:pt x="4139" y="39"/>
                    <a:pt x="4104" y="39"/>
                    <a:pt x="4069" y="40"/>
                  </a:cubicBezTo>
                  <a:cubicBezTo>
                    <a:pt x="3966" y="41"/>
                    <a:pt x="3863" y="47"/>
                    <a:pt x="3760" y="50"/>
                  </a:cubicBezTo>
                  <a:cubicBezTo>
                    <a:pt x="3717" y="53"/>
                    <a:pt x="3674" y="54"/>
                    <a:pt x="3630" y="54"/>
                  </a:cubicBezTo>
                  <a:cubicBezTo>
                    <a:pt x="3578" y="54"/>
                    <a:pt x="3526" y="53"/>
                    <a:pt x="3473" y="53"/>
                  </a:cubicBezTo>
                  <a:cubicBezTo>
                    <a:pt x="3435" y="52"/>
                    <a:pt x="3396" y="52"/>
                    <a:pt x="3357" y="52"/>
                  </a:cubicBezTo>
                  <a:cubicBezTo>
                    <a:pt x="3319" y="52"/>
                    <a:pt x="3280" y="52"/>
                    <a:pt x="3241" y="53"/>
                  </a:cubicBezTo>
                  <a:cubicBezTo>
                    <a:pt x="3165" y="50"/>
                    <a:pt x="3089" y="48"/>
                    <a:pt x="3012" y="48"/>
                  </a:cubicBezTo>
                  <a:cubicBezTo>
                    <a:pt x="2995" y="48"/>
                    <a:pt x="2979" y="48"/>
                    <a:pt x="2962" y="48"/>
                  </a:cubicBezTo>
                  <a:cubicBezTo>
                    <a:pt x="2918" y="49"/>
                    <a:pt x="2875" y="49"/>
                    <a:pt x="2831" y="49"/>
                  </a:cubicBezTo>
                  <a:cubicBezTo>
                    <a:pt x="2685" y="49"/>
                    <a:pt x="2540" y="46"/>
                    <a:pt x="2395" y="45"/>
                  </a:cubicBezTo>
                  <a:cubicBezTo>
                    <a:pt x="2204" y="41"/>
                    <a:pt x="2012" y="33"/>
                    <a:pt x="1821" y="31"/>
                  </a:cubicBezTo>
                  <a:cubicBezTo>
                    <a:pt x="1796" y="31"/>
                    <a:pt x="1772" y="30"/>
                    <a:pt x="1747" y="30"/>
                  </a:cubicBezTo>
                  <a:cubicBezTo>
                    <a:pt x="1462" y="30"/>
                    <a:pt x="1175" y="48"/>
                    <a:pt x="889" y="48"/>
                  </a:cubicBezTo>
                  <a:cubicBezTo>
                    <a:pt x="809" y="48"/>
                    <a:pt x="730" y="47"/>
                    <a:pt x="651" y="43"/>
                  </a:cubicBezTo>
                  <a:cubicBezTo>
                    <a:pt x="587" y="39"/>
                    <a:pt x="520" y="31"/>
                    <a:pt x="454" y="31"/>
                  </a:cubicBezTo>
                  <a:cubicBezTo>
                    <a:pt x="429" y="31"/>
                    <a:pt x="404" y="32"/>
                    <a:pt x="379" y="35"/>
                  </a:cubicBezTo>
                  <a:cubicBezTo>
                    <a:pt x="297" y="45"/>
                    <a:pt x="237" y="111"/>
                    <a:pt x="224" y="189"/>
                  </a:cubicBezTo>
                  <a:cubicBezTo>
                    <a:pt x="220" y="190"/>
                    <a:pt x="218" y="190"/>
                    <a:pt x="215" y="191"/>
                  </a:cubicBezTo>
                  <a:cubicBezTo>
                    <a:pt x="117" y="225"/>
                    <a:pt x="22" y="290"/>
                    <a:pt x="10" y="403"/>
                  </a:cubicBezTo>
                  <a:cubicBezTo>
                    <a:pt x="1" y="480"/>
                    <a:pt x="44" y="563"/>
                    <a:pt x="116" y="598"/>
                  </a:cubicBezTo>
                  <a:cubicBezTo>
                    <a:pt x="186" y="632"/>
                    <a:pt x="261" y="652"/>
                    <a:pt x="337" y="669"/>
                  </a:cubicBezTo>
                  <a:cubicBezTo>
                    <a:pt x="375" y="678"/>
                    <a:pt x="413" y="683"/>
                    <a:pt x="451" y="684"/>
                  </a:cubicBezTo>
                  <a:cubicBezTo>
                    <a:pt x="478" y="686"/>
                    <a:pt x="505" y="686"/>
                    <a:pt x="532" y="686"/>
                  </a:cubicBezTo>
                  <a:cubicBezTo>
                    <a:pt x="559" y="686"/>
                    <a:pt x="586" y="686"/>
                    <a:pt x="614" y="685"/>
                  </a:cubicBezTo>
                  <a:cubicBezTo>
                    <a:pt x="709" y="683"/>
                    <a:pt x="801" y="684"/>
                    <a:pt x="896" y="677"/>
                  </a:cubicBezTo>
                  <a:cubicBezTo>
                    <a:pt x="1084" y="663"/>
                    <a:pt x="1269" y="635"/>
                    <a:pt x="1456" y="616"/>
                  </a:cubicBezTo>
                  <a:cubicBezTo>
                    <a:pt x="1674" y="609"/>
                    <a:pt x="1891" y="612"/>
                    <a:pt x="2108" y="609"/>
                  </a:cubicBezTo>
                  <a:cubicBezTo>
                    <a:pt x="2122" y="609"/>
                    <a:pt x="2137" y="609"/>
                    <a:pt x="2151" y="609"/>
                  </a:cubicBezTo>
                  <a:cubicBezTo>
                    <a:pt x="2242" y="609"/>
                    <a:pt x="2334" y="612"/>
                    <a:pt x="2425" y="614"/>
                  </a:cubicBezTo>
                  <a:cubicBezTo>
                    <a:pt x="2440" y="614"/>
                    <a:pt x="2455" y="615"/>
                    <a:pt x="2469" y="615"/>
                  </a:cubicBezTo>
                  <a:cubicBezTo>
                    <a:pt x="2563" y="615"/>
                    <a:pt x="2657" y="609"/>
                    <a:pt x="2750" y="605"/>
                  </a:cubicBezTo>
                  <a:cubicBezTo>
                    <a:pt x="2942" y="597"/>
                    <a:pt x="3133" y="590"/>
                    <a:pt x="3325" y="589"/>
                  </a:cubicBezTo>
                  <a:cubicBezTo>
                    <a:pt x="3527" y="589"/>
                    <a:pt x="3731" y="595"/>
                    <a:pt x="3934" y="598"/>
                  </a:cubicBezTo>
                  <a:cubicBezTo>
                    <a:pt x="4334" y="605"/>
                    <a:pt x="4734" y="601"/>
                    <a:pt x="5134" y="614"/>
                  </a:cubicBezTo>
                  <a:lnTo>
                    <a:pt x="5134" y="614"/>
                  </a:lnTo>
                  <a:cubicBezTo>
                    <a:pt x="5216" y="618"/>
                    <a:pt x="5298" y="623"/>
                    <a:pt x="5379" y="627"/>
                  </a:cubicBezTo>
                  <a:lnTo>
                    <a:pt x="5379" y="627"/>
                  </a:lnTo>
                  <a:cubicBezTo>
                    <a:pt x="5379" y="627"/>
                    <a:pt x="5379" y="627"/>
                    <a:pt x="5378" y="627"/>
                  </a:cubicBezTo>
                  <a:lnTo>
                    <a:pt x="5378" y="627"/>
                  </a:lnTo>
                  <a:cubicBezTo>
                    <a:pt x="5591" y="637"/>
                    <a:pt x="5804" y="645"/>
                    <a:pt x="6017" y="645"/>
                  </a:cubicBezTo>
                  <a:cubicBezTo>
                    <a:pt x="6042" y="645"/>
                    <a:pt x="6067" y="645"/>
                    <a:pt x="6092" y="645"/>
                  </a:cubicBezTo>
                  <a:cubicBezTo>
                    <a:pt x="6201" y="644"/>
                    <a:pt x="6309" y="635"/>
                    <a:pt x="6417" y="622"/>
                  </a:cubicBezTo>
                  <a:cubicBezTo>
                    <a:pt x="6475" y="616"/>
                    <a:pt x="6531" y="608"/>
                    <a:pt x="6588" y="599"/>
                  </a:cubicBezTo>
                  <a:cubicBezTo>
                    <a:pt x="6671" y="587"/>
                    <a:pt x="6767" y="569"/>
                    <a:pt x="6831" y="512"/>
                  </a:cubicBezTo>
                  <a:cubicBezTo>
                    <a:pt x="6880" y="467"/>
                    <a:pt x="6910" y="408"/>
                    <a:pt x="6899" y="340"/>
                  </a:cubicBezTo>
                  <a:cubicBezTo>
                    <a:pt x="6890" y="281"/>
                    <a:pt x="6855" y="234"/>
                    <a:pt x="6806" y="204"/>
                  </a:cubicBezTo>
                  <a:cubicBezTo>
                    <a:pt x="6789" y="194"/>
                    <a:pt x="6773" y="189"/>
                    <a:pt x="6757" y="184"/>
                  </a:cubicBezTo>
                  <a:cubicBezTo>
                    <a:pt x="6755" y="80"/>
                    <a:pt x="6671" y="5"/>
                    <a:pt x="6569" y="1"/>
                  </a:cubicBezTo>
                  <a:cubicBezTo>
                    <a:pt x="6560" y="1"/>
                    <a:pt x="6551" y="1"/>
                    <a:pt x="654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2" name="Google Shape;1762;p40"/>
            <p:cNvSpPr/>
            <p:nvPr/>
          </p:nvSpPr>
          <p:spPr>
            <a:xfrm>
              <a:off x="1877675" y="903175"/>
              <a:ext cx="9750" cy="9250"/>
            </a:xfrm>
            <a:custGeom>
              <a:avLst/>
              <a:gdLst/>
              <a:ahLst/>
              <a:cxnLst/>
              <a:rect l="l" t="t" r="r" b="b"/>
              <a:pathLst>
                <a:path w="390" h="370" extrusionOk="0">
                  <a:moveTo>
                    <a:pt x="203" y="1"/>
                  </a:moveTo>
                  <a:cubicBezTo>
                    <a:pt x="108" y="1"/>
                    <a:pt x="22" y="65"/>
                    <a:pt x="11" y="165"/>
                  </a:cubicBezTo>
                  <a:cubicBezTo>
                    <a:pt x="1" y="262"/>
                    <a:pt x="74" y="364"/>
                    <a:pt x="174" y="369"/>
                  </a:cubicBezTo>
                  <a:cubicBezTo>
                    <a:pt x="179" y="370"/>
                    <a:pt x="183" y="370"/>
                    <a:pt x="187" y="370"/>
                  </a:cubicBezTo>
                  <a:cubicBezTo>
                    <a:pt x="283" y="370"/>
                    <a:pt x="368" y="307"/>
                    <a:pt x="379" y="206"/>
                  </a:cubicBezTo>
                  <a:cubicBezTo>
                    <a:pt x="389" y="110"/>
                    <a:pt x="316"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3" name="Google Shape;1763;p40"/>
            <p:cNvSpPr/>
            <p:nvPr/>
          </p:nvSpPr>
          <p:spPr>
            <a:xfrm>
              <a:off x="1891625" y="903525"/>
              <a:ext cx="9750" cy="9250"/>
            </a:xfrm>
            <a:custGeom>
              <a:avLst/>
              <a:gdLst/>
              <a:ahLst/>
              <a:cxnLst/>
              <a:rect l="l" t="t" r="r" b="b"/>
              <a:pathLst>
                <a:path w="390" h="370" extrusionOk="0">
                  <a:moveTo>
                    <a:pt x="203" y="1"/>
                  </a:moveTo>
                  <a:cubicBezTo>
                    <a:pt x="108" y="1"/>
                    <a:pt x="22" y="65"/>
                    <a:pt x="11" y="164"/>
                  </a:cubicBezTo>
                  <a:cubicBezTo>
                    <a:pt x="1" y="260"/>
                    <a:pt x="74" y="363"/>
                    <a:pt x="174" y="369"/>
                  </a:cubicBezTo>
                  <a:cubicBezTo>
                    <a:pt x="179" y="369"/>
                    <a:pt x="183" y="369"/>
                    <a:pt x="187" y="369"/>
                  </a:cubicBezTo>
                  <a:cubicBezTo>
                    <a:pt x="283" y="369"/>
                    <a:pt x="368" y="305"/>
                    <a:pt x="379" y="206"/>
                  </a:cubicBezTo>
                  <a:cubicBezTo>
                    <a:pt x="389" y="108"/>
                    <a:pt x="317"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4" name="Google Shape;1764;p40"/>
            <p:cNvSpPr/>
            <p:nvPr/>
          </p:nvSpPr>
          <p:spPr>
            <a:xfrm>
              <a:off x="1768913" y="866050"/>
              <a:ext cx="181200" cy="79400"/>
            </a:xfrm>
            <a:custGeom>
              <a:avLst/>
              <a:gdLst/>
              <a:ahLst/>
              <a:cxnLst/>
              <a:rect l="l" t="t" r="r" b="b"/>
              <a:pathLst>
                <a:path w="7248" h="3176" extrusionOk="0">
                  <a:moveTo>
                    <a:pt x="4471" y="383"/>
                  </a:moveTo>
                  <a:cubicBezTo>
                    <a:pt x="4471" y="383"/>
                    <a:pt x="4471" y="383"/>
                    <a:pt x="4470" y="383"/>
                  </a:cubicBezTo>
                  <a:cubicBezTo>
                    <a:pt x="4471" y="383"/>
                    <a:pt x="4471" y="383"/>
                    <a:pt x="4471" y="383"/>
                  </a:cubicBezTo>
                  <a:close/>
                  <a:moveTo>
                    <a:pt x="5818" y="760"/>
                  </a:moveTo>
                  <a:lnTo>
                    <a:pt x="5818" y="760"/>
                  </a:lnTo>
                  <a:cubicBezTo>
                    <a:pt x="5818" y="761"/>
                    <a:pt x="5819" y="761"/>
                    <a:pt x="5820" y="761"/>
                  </a:cubicBezTo>
                  <a:cubicBezTo>
                    <a:pt x="5820" y="760"/>
                    <a:pt x="5819" y="760"/>
                    <a:pt x="5818" y="760"/>
                  </a:cubicBezTo>
                  <a:close/>
                  <a:moveTo>
                    <a:pt x="4660" y="370"/>
                  </a:moveTo>
                  <a:cubicBezTo>
                    <a:pt x="4728" y="374"/>
                    <a:pt x="4793" y="378"/>
                    <a:pt x="4859" y="385"/>
                  </a:cubicBezTo>
                  <a:cubicBezTo>
                    <a:pt x="5000" y="406"/>
                    <a:pt x="5136" y="431"/>
                    <a:pt x="5273" y="464"/>
                  </a:cubicBezTo>
                  <a:cubicBezTo>
                    <a:pt x="5329" y="481"/>
                    <a:pt x="5385" y="499"/>
                    <a:pt x="5440" y="520"/>
                  </a:cubicBezTo>
                  <a:cubicBezTo>
                    <a:pt x="5465" y="531"/>
                    <a:pt x="5489" y="543"/>
                    <a:pt x="5512" y="554"/>
                  </a:cubicBezTo>
                  <a:cubicBezTo>
                    <a:pt x="5616" y="616"/>
                    <a:pt x="5715" y="686"/>
                    <a:pt x="5812" y="755"/>
                  </a:cubicBezTo>
                  <a:cubicBezTo>
                    <a:pt x="5814" y="758"/>
                    <a:pt x="5815" y="758"/>
                    <a:pt x="5816" y="759"/>
                  </a:cubicBezTo>
                  <a:cubicBezTo>
                    <a:pt x="5817" y="759"/>
                    <a:pt x="5817" y="760"/>
                    <a:pt x="5818" y="760"/>
                  </a:cubicBezTo>
                  <a:lnTo>
                    <a:pt x="5818" y="760"/>
                  </a:lnTo>
                  <a:cubicBezTo>
                    <a:pt x="5817" y="759"/>
                    <a:pt x="5817" y="759"/>
                    <a:pt x="5817" y="759"/>
                  </a:cubicBezTo>
                  <a:lnTo>
                    <a:pt x="5817" y="759"/>
                  </a:lnTo>
                  <a:cubicBezTo>
                    <a:pt x="5859" y="792"/>
                    <a:pt x="5899" y="825"/>
                    <a:pt x="5939" y="860"/>
                  </a:cubicBezTo>
                  <a:cubicBezTo>
                    <a:pt x="5940" y="862"/>
                    <a:pt x="5941" y="862"/>
                    <a:pt x="5943" y="864"/>
                  </a:cubicBezTo>
                  <a:cubicBezTo>
                    <a:pt x="5943" y="864"/>
                    <a:pt x="5944" y="865"/>
                    <a:pt x="5944" y="866"/>
                  </a:cubicBezTo>
                  <a:cubicBezTo>
                    <a:pt x="5951" y="873"/>
                    <a:pt x="5958" y="881"/>
                    <a:pt x="5965" y="886"/>
                  </a:cubicBezTo>
                  <a:cubicBezTo>
                    <a:pt x="5968" y="889"/>
                    <a:pt x="5972" y="893"/>
                    <a:pt x="5974" y="895"/>
                  </a:cubicBezTo>
                  <a:cubicBezTo>
                    <a:pt x="5976" y="897"/>
                    <a:pt x="5979" y="900"/>
                    <a:pt x="5981" y="902"/>
                  </a:cubicBezTo>
                  <a:cubicBezTo>
                    <a:pt x="5989" y="910"/>
                    <a:pt x="5998" y="919"/>
                    <a:pt x="6006" y="928"/>
                  </a:cubicBezTo>
                  <a:cubicBezTo>
                    <a:pt x="6000" y="922"/>
                    <a:pt x="5995" y="916"/>
                    <a:pt x="5989" y="911"/>
                  </a:cubicBezTo>
                  <a:lnTo>
                    <a:pt x="5989" y="911"/>
                  </a:lnTo>
                  <a:cubicBezTo>
                    <a:pt x="6069" y="992"/>
                    <a:pt x="6149" y="1073"/>
                    <a:pt x="6231" y="1153"/>
                  </a:cubicBezTo>
                  <a:cubicBezTo>
                    <a:pt x="6260" y="1183"/>
                    <a:pt x="6287" y="1213"/>
                    <a:pt x="6314" y="1246"/>
                  </a:cubicBezTo>
                  <a:cubicBezTo>
                    <a:pt x="6332" y="1271"/>
                    <a:pt x="6349" y="1297"/>
                    <a:pt x="6366" y="1325"/>
                  </a:cubicBezTo>
                  <a:cubicBezTo>
                    <a:pt x="6401" y="1387"/>
                    <a:pt x="6435" y="1448"/>
                    <a:pt x="6471" y="1509"/>
                  </a:cubicBezTo>
                  <a:cubicBezTo>
                    <a:pt x="6510" y="1574"/>
                    <a:pt x="6550" y="1637"/>
                    <a:pt x="6589" y="1700"/>
                  </a:cubicBezTo>
                  <a:cubicBezTo>
                    <a:pt x="6638" y="1793"/>
                    <a:pt x="6683" y="1889"/>
                    <a:pt x="6723" y="1987"/>
                  </a:cubicBezTo>
                  <a:cubicBezTo>
                    <a:pt x="6733" y="2011"/>
                    <a:pt x="6741" y="2035"/>
                    <a:pt x="6749" y="2060"/>
                  </a:cubicBezTo>
                  <a:cubicBezTo>
                    <a:pt x="6758" y="2099"/>
                    <a:pt x="6765" y="2139"/>
                    <a:pt x="6771" y="2180"/>
                  </a:cubicBezTo>
                  <a:lnTo>
                    <a:pt x="6770" y="2179"/>
                  </a:lnTo>
                  <a:lnTo>
                    <a:pt x="6770" y="2179"/>
                  </a:lnTo>
                  <a:cubicBezTo>
                    <a:pt x="6788" y="2323"/>
                    <a:pt x="6794" y="2470"/>
                    <a:pt x="6810" y="2614"/>
                  </a:cubicBezTo>
                  <a:cubicBezTo>
                    <a:pt x="6812" y="2637"/>
                    <a:pt x="6817" y="2658"/>
                    <a:pt x="6820" y="2680"/>
                  </a:cubicBezTo>
                  <a:cubicBezTo>
                    <a:pt x="6736" y="2687"/>
                    <a:pt x="6651" y="2694"/>
                    <a:pt x="6565" y="2701"/>
                  </a:cubicBezTo>
                  <a:cubicBezTo>
                    <a:pt x="6487" y="2706"/>
                    <a:pt x="6409" y="2707"/>
                    <a:pt x="6331" y="2717"/>
                  </a:cubicBezTo>
                  <a:cubicBezTo>
                    <a:pt x="6300" y="2720"/>
                    <a:pt x="6273" y="2731"/>
                    <a:pt x="6247" y="2747"/>
                  </a:cubicBezTo>
                  <a:cubicBezTo>
                    <a:pt x="6210" y="2751"/>
                    <a:pt x="6172" y="2754"/>
                    <a:pt x="6134" y="2758"/>
                  </a:cubicBezTo>
                  <a:cubicBezTo>
                    <a:pt x="5980" y="2769"/>
                    <a:pt x="5825" y="2782"/>
                    <a:pt x="5670" y="2786"/>
                  </a:cubicBezTo>
                  <a:cubicBezTo>
                    <a:pt x="5601" y="2786"/>
                    <a:pt x="5533" y="2786"/>
                    <a:pt x="5464" y="2785"/>
                  </a:cubicBezTo>
                  <a:cubicBezTo>
                    <a:pt x="5278" y="2782"/>
                    <a:pt x="5091" y="2771"/>
                    <a:pt x="4905" y="2769"/>
                  </a:cubicBezTo>
                  <a:cubicBezTo>
                    <a:pt x="4895" y="2769"/>
                    <a:pt x="4886" y="2769"/>
                    <a:pt x="4876" y="2769"/>
                  </a:cubicBezTo>
                  <a:cubicBezTo>
                    <a:pt x="4684" y="2769"/>
                    <a:pt x="4492" y="2780"/>
                    <a:pt x="4298" y="2785"/>
                  </a:cubicBezTo>
                  <a:cubicBezTo>
                    <a:pt x="4088" y="2792"/>
                    <a:pt x="3878" y="2792"/>
                    <a:pt x="3669" y="2795"/>
                  </a:cubicBezTo>
                  <a:cubicBezTo>
                    <a:pt x="3477" y="2799"/>
                    <a:pt x="3283" y="2805"/>
                    <a:pt x="3091" y="2806"/>
                  </a:cubicBezTo>
                  <a:cubicBezTo>
                    <a:pt x="2907" y="2805"/>
                    <a:pt x="2723" y="2803"/>
                    <a:pt x="2539" y="2798"/>
                  </a:cubicBezTo>
                  <a:cubicBezTo>
                    <a:pt x="2125" y="2785"/>
                    <a:pt x="1711" y="2758"/>
                    <a:pt x="1297" y="2747"/>
                  </a:cubicBezTo>
                  <a:cubicBezTo>
                    <a:pt x="1113" y="2742"/>
                    <a:pt x="928" y="2742"/>
                    <a:pt x="743" y="2731"/>
                  </a:cubicBezTo>
                  <a:cubicBezTo>
                    <a:pt x="651" y="2726"/>
                    <a:pt x="559" y="2721"/>
                    <a:pt x="466" y="2717"/>
                  </a:cubicBezTo>
                  <a:cubicBezTo>
                    <a:pt x="482" y="2666"/>
                    <a:pt x="498" y="2616"/>
                    <a:pt x="516" y="2566"/>
                  </a:cubicBezTo>
                  <a:cubicBezTo>
                    <a:pt x="586" y="2400"/>
                    <a:pt x="660" y="2236"/>
                    <a:pt x="748" y="2078"/>
                  </a:cubicBezTo>
                  <a:cubicBezTo>
                    <a:pt x="774" y="2038"/>
                    <a:pt x="799" y="1998"/>
                    <a:pt x="826" y="1960"/>
                  </a:cubicBezTo>
                  <a:cubicBezTo>
                    <a:pt x="857" y="1920"/>
                    <a:pt x="890" y="1882"/>
                    <a:pt x="924" y="1845"/>
                  </a:cubicBezTo>
                  <a:cubicBezTo>
                    <a:pt x="965" y="1806"/>
                    <a:pt x="1007" y="1769"/>
                    <a:pt x="1050" y="1733"/>
                  </a:cubicBezTo>
                  <a:cubicBezTo>
                    <a:pt x="1106" y="1694"/>
                    <a:pt x="1161" y="1658"/>
                    <a:pt x="1218" y="1621"/>
                  </a:cubicBezTo>
                  <a:cubicBezTo>
                    <a:pt x="1271" y="1595"/>
                    <a:pt x="1321" y="1570"/>
                    <a:pt x="1374" y="1546"/>
                  </a:cubicBezTo>
                  <a:cubicBezTo>
                    <a:pt x="1416" y="1531"/>
                    <a:pt x="1458" y="1516"/>
                    <a:pt x="1502" y="1504"/>
                  </a:cubicBezTo>
                  <a:cubicBezTo>
                    <a:pt x="1533" y="1496"/>
                    <a:pt x="1564" y="1491"/>
                    <a:pt x="1596" y="1485"/>
                  </a:cubicBezTo>
                  <a:cubicBezTo>
                    <a:pt x="1629" y="1482"/>
                    <a:pt x="1662" y="1479"/>
                    <a:pt x="1695" y="1477"/>
                  </a:cubicBezTo>
                  <a:cubicBezTo>
                    <a:pt x="1754" y="1479"/>
                    <a:pt x="1811" y="1484"/>
                    <a:pt x="1868" y="1490"/>
                  </a:cubicBezTo>
                  <a:cubicBezTo>
                    <a:pt x="1960" y="1501"/>
                    <a:pt x="2052" y="1516"/>
                    <a:pt x="2142" y="1536"/>
                  </a:cubicBezTo>
                  <a:cubicBezTo>
                    <a:pt x="2178" y="1547"/>
                    <a:pt x="2212" y="1559"/>
                    <a:pt x="2247" y="1573"/>
                  </a:cubicBezTo>
                  <a:cubicBezTo>
                    <a:pt x="2252" y="1575"/>
                    <a:pt x="2257" y="1577"/>
                    <a:pt x="2262" y="1580"/>
                  </a:cubicBezTo>
                  <a:cubicBezTo>
                    <a:pt x="2269" y="1581"/>
                    <a:pt x="2277" y="1582"/>
                    <a:pt x="2285" y="1585"/>
                  </a:cubicBezTo>
                  <a:cubicBezTo>
                    <a:pt x="2318" y="1598"/>
                    <a:pt x="2352" y="1615"/>
                    <a:pt x="2382" y="1633"/>
                  </a:cubicBezTo>
                  <a:cubicBezTo>
                    <a:pt x="2395" y="1638"/>
                    <a:pt x="2408" y="1645"/>
                    <a:pt x="2420" y="1651"/>
                  </a:cubicBezTo>
                  <a:cubicBezTo>
                    <a:pt x="2420" y="1652"/>
                    <a:pt x="2420" y="1652"/>
                    <a:pt x="2420" y="1652"/>
                  </a:cubicBezTo>
                  <a:cubicBezTo>
                    <a:pt x="2427" y="1657"/>
                    <a:pt x="2434" y="1660"/>
                    <a:pt x="2441" y="1663"/>
                  </a:cubicBezTo>
                  <a:cubicBezTo>
                    <a:pt x="2467" y="1677"/>
                    <a:pt x="2492" y="1691"/>
                    <a:pt x="2518" y="1706"/>
                  </a:cubicBezTo>
                  <a:cubicBezTo>
                    <a:pt x="2540" y="1715"/>
                    <a:pt x="2561" y="1726"/>
                    <a:pt x="2581" y="1737"/>
                  </a:cubicBezTo>
                  <a:cubicBezTo>
                    <a:pt x="2595" y="1742"/>
                    <a:pt x="2608" y="1748"/>
                    <a:pt x="2620" y="1755"/>
                  </a:cubicBezTo>
                  <a:cubicBezTo>
                    <a:pt x="2656" y="1774"/>
                    <a:pt x="2691" y="1795"/>
                    <a:pt x="2728" y="1814"/>
                  </a:cubicBezTo>
                  <a:cubicBezTo>
                    <a:pt x="2736" y="1797"/>
                    <a:pt x="2744" y="1780"/>
                    <a:pt x="2752" y="1763"/>
                  </a:cubicBezTo>
                  <a:cubicBezTo>
                    <a:pt x="2781" y="1697"/>
                    <a:pt x="2817" y="1633"/>
                    <a:pt x="2856" y="1572"/>
                  </a:cubicBezTo>
                  <a:cubicBezTo>
                    <a:pt x="2859" y="1566"/>
                    <a:pt x="2863" y="1562"/>
                    <a:pt x="2866" y="1556"/>
                  </a:cubicBezTo>
                  <a:cubicBezTo>
                    <a:pt x="2884" y="1527"/>
                    <a:pt x="2905" y="1500"/>
                    <a:pt x="2926" y="1471"/>
                  </a:cubicBezTo>
                  <a:cubicBezTo>
                    <a:pt x="2990" y="1366"/>
                    <a:pt x="3056" y="1264"/>
                    <a:pt x="3130" y="1165"/>
                  </a:cubicBezTo>
                  <a:cubicBezTo>
                    <a:pt x="3207" y="1067"/>
                    <a:pt x="3283" y="966"/>
                    <a:pt x="3368" y="874"/>
                  </a:cubicBezTo>
                  <a:cubicBezTo>
                    <a:pt x="3399" y="845"/>
                    <a:pt x="3430" y="817"/>
                    <a:pt x="3463" y="792"/>
                  </a:cubicBezTo>
                  <a:cubicBezTo>
                    <a:pt x="3541" y="734"/>
                    <a:pt x="3624" y="685"/>
                    <a:pt x="3709" y="637"/>
                  </a:cubicBezTo>
                  <a:cubicBezTo>
                    <a:pt x="3799" y="587"/>
                    <a:pt x="3890" y="543"/>
                    <a:pt x="3983" y="503"/>
                  </a:cubicBezTo>
                  <a:cubicBezTo>
                    <a:pt x="4038" y="482"/>
                    <a:pt x="4094" y="463"/>
                    <a:pt x="4151" y="444"/>
                  </a:cubicBezTo>
                  <a:cubicBezTo>
                    <a:pt x="4204" y="431"/>
                    <a:pt x="4257" y="418"/>
                    <a:pt x="4310" y="407"/>
                  </a:cubicBezTo>
                  <a:cubicBezTo>
                    <a:pt x="4364" y="395"/>
                    <a:pt x="4418" y="388"/>
                    <a:pt x="4473" y="380"/>
                  </a:cubicBezTo>
                  <a:lnTo>
                    <a:pt x="4473" y="380"/>
                  </a:lnTo>
                  <a:cubicBezTo>
                    <a:pt x="4472" y="381"/>
                    <a:pt x="4472" y="382"/>
                    <a:pt x="4471" y="383"/>
                  </a:cubicBezTo>
                  <a:lnTo>
                    <a:pt x="4471" y="383"/>
                  </a:lnTo>
                  <a:cubicBezTo>
                    <a:pt x="4535" y="376"/>
                    <a:pt x="4597" y="372"/>
                    <a:pt x="4660" y="370"/>
                  </a:cubicBezTo>
                  <a:close/>
                  <a:moveTo>
                    <a:pt x="4649" y="1"/>
                  </a:moveTo>
                  <a:cubicBezTo>
                    <a:pt x="4570" y="1"/>
                    <a:pt x="4491" y="5"/>
                    <a:pt x="4413" y="17"/>
                  </a:cubicBezTo>
                  <a:cubicBezTo>
                    <a:pt x="4214" y="44"/>
                    <a:pt x="4015" y="85"/>
                    <a:pt x="3829" y="165"/>
                  </a:cubicBezTo>
                  <a:cubicBezTo>
                    <a:pt x="3647" y="244"/>
                    <a:pt x="3474" y="340"/>
                    <a:pt x="3307" y="447"/>
                  </a:cubicBezTo>
                  <a:cubicBezTo>
                    <a:pt x="3166" y="538"/>
                    <a:pt x="3056" y="664"/>
                    <a:pt x="2951" y="796"/>
                  </a:cubicBezTo>
                  <a:cubicBezTo>
                    <a:pt x="2883" y="880"/>
                    <a:pt x="2817" y="966"/>
                    <a:pt x="2753" y="1053"/>
                  </a:cubicBezTo>
                  <a:cubicBezTo>
                    <a:pt x="2697" y="1128"/>
                    <a:pt x="2648" y="1211"/>
                    <a:pt x="2601" y="1292"/>
                  </a:cubicBezTo>
                  <a:cubicBezTo>
                    <a:pt x="2595" y="1301"/>
                    <a:pt x="2589" y="1311"/>
                    <a:pt x="2584" y="1320"/>
                  </a:cubicBezTo>
                  <a:cubicBezTo>
                    <a:pt x="2555" y="1305"/>
                    <a:pt x="2526" y="1291"/>
                    <a:pt x="2497" y="1278"/>
                  </a:cubicBezTo>
                  <a:cubicBezTo>
                    <a:pt x="2419" y="1243"/>
                    <a:pt x="2340" y="1211"/>
                    <a:pt x="2260" y="1185"/>
                  </a:cubicBezTo>
                  <a:cubicBezTo>
                    <a:pt x="2181" y="1160"/>
                    <a:pt x="2098" y="1149"/>
                    <a:pt x="2015" y="1135"/>
                  </a:cubicBezTo>
                  <a:cubicBezTo>
                    <a:pt x="1942" y="1124"/>
                    <a:pt x="1867" y="1115"/>
                    <a:pt x="1792" y="1111"/>
                  </a:cubicBezTo>
                  <a:cubicBezTo>
                    <a:pt x="1765" y="1110"/>
                    <a:pt x="1738" y="1109"/>
                    <a:pt x="1711" y="1109"/>
                  </a:cubicBezTo>
                  <a:cubicBezTo>
                    <a:pt x="1584" y="1109"/>
                    <a:pt x="1456" y="1124"/>
                    <a:pt x="1335" y="1167"/>
                  </a:cubicBezTo>
                  <a:cubicBezTo>
                    <a:pt x="1261" y="1193"/>
                    <a:pt x="1186" y="1221"/>
                    <a:pt x="1117" y="1257"/>
                  </a:cubicBezTo>
                  <a:cubicBezTo>
                    <a:pt x="1022" y="1307"/>
                    <a:pt x="935" y="1362"/>
                    <a:pt x="848" y="1423"/>
                  </a:cubicBezTo>
                  <a:cubicBezTo>
                    <a:pt x="684" y="1539"/>
                    <a:pt x="554" y="1693"/>
                    <a:pt x="448" y="1861"/>
                  </a:cubicBezTo>
                  <a:cubicBezTo>
                    <a:pt x="342" y="2028"/>
                    <a:pt x="264" y="2215"/>
                    <a:pt x="187" y="2396"/>
                  </a:cubicBezTo>
                  <a:cubicBezTo>
                    <a:pt x="152" y="2480"/>
                    <a:pt x="124" y="2564"/>
                    <a:pt x="100" y="2651"/>
                  </a:cubicBezTo>
                  <a:cubicBezTo>
                    <a:pt x="89" y="2703"/>
                    <a:pt x="78" y="2753"/>
                    <a:pt x="67" y="2805"/>
                  </a:cubicBezTo>
                  <a:cubicBezTo>
                    <a:pt x="63" y="2821"/>
                    <a:pt x="60" y="2835"/>
                    <a:pt x="57" y="2850"/>
                  </a:cubicBezTo>
                  <a:cubicBezTo>
                    <a:pt x="49" y="2882"/>
                    <a:pt x="42" y="2913"/>
                    <a:pt x="34" y="2945"/>
                  </a:cubicBezTo>
                  <a:cubicBezTo>
                    <a:pt x="27" y="2973"/>
                    <a:pt x="20" y="2999"/>
                    <a:pt x="13" y="3028"/>
                  </a:cubicBezTo>
                  <a:cubicBezTo>
                    <a:pt x="9" y="3041"/>
                    <a:pt x="5" y="3056"/>
                    <a:pt x="1" y="3071"/>
                  </a:cubicBezTo>
                  <a:lnTo>
                    <a:pt x="36" y="3071"/>
                  </a:lnTo>
                  <a:lnTo>
                    <a:pt x="143" y="3073"/>
                  </a:lnTo>
                  <a:lnTo>
                    <a:pt x="272" y="3073"/>
                  </a:lnTo>
                  <a:cubicBezTo>
                    <a:pt x="312" y="3073"/>
                    <a:pt x="352" y="3073"/>
                    <a:pt x="392" y="3072"/>
                  </a:cubicBezTo>
                  <a:cubicBezTo>
                    <a:pt x="414"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9"/>
                    <a:pt x="517" y="3089"/>
                  </a:cubicBezTo>
                  <a:cubicBezTo>
                    <a:pt x="588" y="3093"/>
                    <a:pt x="659" y="3098"/>
                    <a:pt x="730" y="3101"/>
                  </a:cubicBezTo>
                  <a:cubicBezTo>
                    <a:pt x="910" y="3106"/>
                    <a:pt x="1090" y="3111"/>
                    <a:pt x="1270" y="3116"/>
                  </a:cubicBezTo>
                  <a:cubicBezTo>
                    <a:pt x="1641" y="3126"/>
                    <a:pt x="2012" y="3151"/>
                    <a:pt x="2384" y="3163"/>
                  </a:cubicBezTo>
                  <a:cubicBezTo>
                    <a:pt x="2594" y="3169"/>
                    <a:pt x="2804" y="3174"/>
                    <a:pt x="3016" y="3175"/>
                  </a:cubicBezTo>
                  <a:cubicBezTo>
                    <a:pt x="3034" y="3175"/>
                    <a:pt x="3051" y="3175"/>
                    <a:pt x="3069" y="3175"/>
                  </a:cubicBezTo>
                  <a:cubicBezTo>
                    <a:pt x="3253" y="3175"/>
                    <a:pt x="3437" y="3170"/>
                    <a:pt x="3622" y="3166"/>
                  </a:cubicBezTo>
                  <a:cubicBezTo>
                    <a:pt x="3821" y="3163"/>
                    <a:pt x="4020" y="3163"/>
                    <a:pt x="4219" y="3158"/>
                  </a:cubicBezTo>
                  <a:cubicBezTo>
                    <a:pt x="4418" y="3151"/>
                    <a:pt x="4616" y="3142"/>
                    <a:pt x="4813" y="3138"/>
                  </a:cubicBezTo>
                  <a:cubicBezTo>
                    <a:pt x="5075" y="3140"/>
                    <a:pt x="5337" y="3157"/>
                    <a:pt x="5599" y="3157"/>
                  </a:cubicBezTo>
                  <a:cubicBezTo>
                    <a:pt x="5640" y="3157"/>
                    <a:pt x="5680" y="3157"/>
                    <a:pt x="5721" y="3156"/>
                  </a:cubicBezTo>
                  <a:cubicBezTo>
                    <a:pt x="5953" y="3149"/>
                    <a:pt x="6183" y="3124"/>
                    <a:pt x="6414" y="3102"/>
                  </a:cubicBezTo>
                  <a:cubicBezTo>
                    <a:pt x="6419" y="3105"/>
                    <a:pt x="6423" y="3111"/>
                    <a:pt x="6428" y="3114"/>
                  </a:cubicBezTo>
                  <a:cubicBezTo>
                    <a:pt x="6463" y="3112"/>
                    <a:pt x="6498" y="3110"/>
                    <a:pt x="6532" y="3108"/>
                  </a:cubicBezTo>
                  <a:cubicBezTo>
                    <a:pt x="6633" y="3101"/>
                    <a:pt x="6732" y="3096"/>
                    <a:pt x="6832" y="3092"/>
                  </a:cubicBezTo>
                  <a:cubicBezTo>
                    <a:pt x="6971" y="3085"/>
                    <a:pt x="7110" y="3078"/>
                    <a:pt x="7248" y="3074"/>
                  </a:cubicBezTo>
                  <a:cubicBezTo>
                    <a:pt x="7244" y="3044"/>
                    <a:pt x="7242" y="3013"/>
                    <a:pt x="7239" y="2982"/>
                  </a:cubicBezTo>
                  <a:cubicBezTo>
                    <a:pt x="7239" y="2981"/>
                    <a:pt x="7239" y="2980"/>
                    <a:pt x="7239" y="2977"/>
                  </a:cubicBezTo>
                  <a:cubicBezTo>
                    <a:pt x="7231" y="2941"/>
                    <a:pt x="7225" y="2904"/>
                    <a:pt x="7218" y="2867"/>
                  </a:cubicBezTo>
                  <a:cubicBezTo>
                    <a:pt x="7214" y="2840"/>
                    <a:pt x="7210" y="2813"/>
                    <a:pt x="7206" y="2784"/>
                  </a:cubicBezTo>
                  <a:cubicBezTo>
                    <a:pt x="7195" y="2723"/>
                    <a:pt x="7185" y="2663"/>
                    <a:pt x="7177" y="2603"/>
                  </a:cubicBezTo>
                  <a:cubicBezTo>
                    <a:pt x="7164" y="2508"/>
                    <a:pt x="7153" y="2412"/>
                    <a:pt x="7151" y="2316"/>
                  </a:cubicBezTo>
                  <a:cubicBezTo>
                    <a:pt x="7151" y="2307"/>
                    <a:pt x="7152" y="2298"/>
                    <a:pt x="7155" y="2288"/>
                  </a:cubicBezTo>
                  <a:cubicBezTo>
                    <a:pt x="7143" y="2141"/>
                    <a:pt x="7123" y="1996"/>
                    <a:pt x="7071" y="1858"/>
                  </a:cubicBezTo>
                  <a:cubicBezTo>
                    <a:pt x="7031" y="1754"/>
                    <a:pt x="6984" y="1650"/>
                    <a:pt x="6931" y="1554"/>
                  </a:cubicBezTo>
                  <a:cubicBezTo>
                    <a:pt x="6881" y="1464"/>
                    <a:pt x="6825" y="1380"/>
                    <a:pt x="6772" y="1293"/>
                  </a:cubicBezTo>
                  <a:cubicBezTo>
                    <a:pt x="6713" y="1187"/>
                    <a:pt x="6658" y="1077"/>
                    <a:pt x="6579" y="984"/>
                  </a:cubicBezTo>
                  <a:cubicBezTo>
                    <a:pt x="6506" y="897"/>
                    <a:pt x="6421" y="821"/>
                    <a:pt x="6339" y="741"/>
                  </a:cubicBezTo>
                  <a:cubicBezTo>
                    <a:pt x="6309" y="710"/>
                    <a:pt x="6278" y="671"/>
                    <a:pt x="6242" y="641"/>
                  </a:cubicBezTo>
                  <a:cubicBezTo>
                    <a:pt x="6240" y="640"/>
                    <a:pt x="6238" y="638"/>
                    <a:pt x="6237" y="635"/>
                  </a:cubicBezTo>
                  <a:cubicBezTo>
                    <a:pt x="6235" y="633"/>
                    <a:pt x="6232" y="632"/>
                    <a:pt x="6230" y="630"/>
                  </a:cubicBezTo>
                  <a:cubicBezTo>
                    <a:pt x="6229" y="627"/>
                    <a:pt x="6227" y="625"/>
                    <a:pt x="6226" y="624"/>
                  </a:cubicBezTo>
                  <a:cubicBezTo>
                    <a:pt x="6214" y="609"/>
                    <a:pt x="6200" y="598"/>
                    <a:pt x="6187" y="585"/>
                  </a:cubicBezTo>
                  <a:cubicBezTo>
                    <a:pt x="6108" y="517"/>
                    <a:pt x="6026" y="454"/>
                    <a:pt x="5941" y="393"/>
                  </a:cubicBezTo>
                  <a:cubicBezTo>
                    <a:pt x="5839" y="319"/>
                    <a:pt x="5731" y="242"/>
                    <a:pt x="5615" y="193"/>
                  </a:cubicBezTo>
                  <a:cubicBezTo>
                    <a:pt x="5430" y="112"/>
                    <a:pt x="5226" y="63"/>
                    <a:pt x="5026" y="35"/>
                  </a:cubicBezTo>
                  <a:cubicBezTo>
                    <a:pt x="4924" y="20"/>
                    <a:pt x="4823" y="5"/>
                    <a:pt x="4720" y="2"/>
                  </a:cubicBezTo>
                  <a:cubicBezTo>
                    <a:pt x="4696" y="1"/>
                    <a:pt x="4672" y="1"/>
                    <a:pt x="4649"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1765" name="Google Shape;1765;p40"/>
          <p:cNvGrpSpPr/>
          <p:nvPr/>
        </p:nvGrpSpPr>
        <p:grpSpPr>
          <a:xfrm>
            <a:off x="2219864" y="2432722"/>
            <a:ext cx="676371" cy="310001"/>
            <a:chOff x="7331200" y="1084150"/>
            <a:chExt cx="290600" cy="101925"/>
          </a:xfrm>
        </p:grpSpPr>
        <p:sp>
          <p:nvSpPr>
            <p:cNvPr id="1766" name="Google Shape;1766;p40"/>
            <p:cNvSpPr/>
            <p:nvPr/>
          </p:nvSpPr>
          <p:spPr>
            <a:xfrm>
              <a:off x="7341275" y="1091125"/>
              <a:ext cx="270700" cy="88550"/>
            </a:xfrm>
            <a:custGeom>
              <a:avLst/>
              <a:gdLst/>
              <a:ahLst/>
              <a:cxnLst/>
              <a:rect l="l" t="t" r="r" b="b"/>
              <a:pathLst>
                <a:path w="10828" h="3542" extrusionOk="0">
                  <a:moveTo>
                    <a:pt x="7234" y="1613"/>
                  </a:moveTo>
                  <a:lnTo>
                    <a:pt x="7234" y="1613"/>
                  </a:lnTo>
                  <a:cubicBezTo>
                    <a:pt x="7258" y="1632"/>
                    <a:pt x="7282" y="1650"/>
                    <a:pt x="7305" y="1667"/>
                  </a:cubicBezTo>
                  <a:cubicBezTo>
                    <a:pt x="7305" y="1668"/>
                    <a:pt x="7306" y="1668"/>
                    <a:pt x="7306" y="1670"/>
                  </a:cubicBezTo>
                  <a:cubicBezTo>
                    <a:pt x="7312" y="1678"/>
                    <a:pt x="7319" y="1686"/>
                    <a:pt x="7325" y="1695"/>
                  </a:cubicBezTo>
                  <a:cubicBezTo>
                    <a:pt x="7294" y="1668"/>
                    <a:pt x="7264" y="1641"/>
                    <a:pt x="7234" y="1613"/>
                  </a:cubicBezTo>
                  <a:close/>
                  <a:moveTo>
                    <a:pt x="5757" y="0"/>
                  </a:moveTo>
                  <a:cubicBezTo>
                    <a:pt x="5711" y="0"/>
                    <a:pt x="5665" y="9"/>
                    <a:pt x="5621" y="27"/>
                  </a:cubicBezTo>
                  <a:cubicBezTo>
                    <a:pt x="5545" y="34"/>
                    <a:pt x="5469" y="49"/>
                    <a:pt x="5399" y="80"/>
                  </a:cubicBezTo>
                  <a:cubicBezTo>
                    <a:pt x="5326" y="112"/>
                    <a:pt x="5254" y="164"/>
                    <a:pt x="5224" y="239"/>
                  </a:cubicBezTo>
                  <a:cubicBezTo>
                    <a:pt x="5154" y="231"/>
                    <a:pt x="5084" y="227"/>
                    <a:pt x="5014" y="227"/>
                  </a:cubicBezTo>
                  <a:cubicBezTo>
                    <a:pt x="4862" y="227"/>
                    <a:pt x="4712" y="248"/>
                    <a:pt x="4567" y="302"/>
                  </a:cubicBezTo>
                  <a:cubicBezTo>
                    <a:pt x="4402" y="363"/>
                    <a:pt x="4232" y="483"/>
                    <a:pt x="4149" y="645"/>
                  </a:cubicBezTo>
                  <a:cubicBezTo>
                    <a:pt x="4123" y="660"/>
                    <a:pt x="4098" y="676"/>
                    <a:pt x="4073" y="693"/>
                  </a:cubicBezTo>
                  <a:cubicBezTo>
                    <a:pt x="4059" y="700"/>
                    <a:pt x="4045" y="707"/>
                    <a:pt x="4031" y="715"/>
                  </a:cubicBezTo>
                  <a:cubicBezTo>
                    <a:pt x="3930" y="771"/>
                    <a:pt x="3846" y="846"/>
                    <a:pt x="3775" y="938"/>
                  </a:cubicBezTo>
                  <a:cubicBezTo>
                    <a:pt x="3715" y="1015"/>
                    <a:pt x="3670" y="1116"/>
                    <a:pt x="3661" y="1213"/>
                  </a:cubicBezTo>
                  <a:cubicBezTo>
                    <a:pt x="3660" y="1228"/>
                    <a:pt x="3659" y="1243"/>
                    <a:pt x="3660" y="1258"/>
                  </a:cubicBezTo>
                  <a:cubicBezTo>
                    <a:pt x="3659" y="1258"/>
                    <a:pt x="3659" y="1259"/>
                    <a:pt x="3658" y="1260"/>
                  </a:cubicBezTo>
                  <a:cubicBezTo>
                    <a:pt x="3572" y="1282"/>
                    <a:pt x="3487" y="1312"/>
                    <a:pt x="3406" y="1350"/>
                  </a:cubicBezTo>
                  <a:cubicBezTo>
                    <a:pt x="3355" y="1376"/>
                    <a:pt x="3305" y="1404"/>
                    <a:pt x="3258" y="1436"/>
                  </a:cubicBezTo>
                  <a:cubicBezTo>
                    <a:pt x="3218" y="1464"/>
                    <a:pt x="3177" y="1498"/>
                    <a:pt x="3151" y="1540"/>
                  </a:cubicBezTo>
                  <a:cubicBezTo>
                    <a:pt x="3111" y="1602"/>
                    <a:pt x="3079" y="1675"/>
                    <a:pt x="3082" y="1748"/>
                  </a:cubicBezTo>
                  <a:cubicBezTo>
                    <a:pt x="3072" y="1755"/>
                    <a:pt x="3063" y="1761"/>
                    <a:pt x="3053" y="1768"/>
                  </a:cubicBezTo>
                  <a:cubicBezTo>
                    <a:pt x="2992" y="1808"/>
                    <a:pt x="2938" y="1862"/>
                    <a:pt x="2889" y="1914"/>
                  </a:cubicBezTo>
                  <a:cubicBezTo>
                    <a:pt x="2855" y="1952"/>
                    <a:pt x="2826" y="1990"/>
                    <a:pt x="2803" y="2033"/>
                  </a:cubicBezTo>
                  <a:cubicBezTo>
                    <a:pt x="2721" y="2006"/>
                    <a:pt x="2636" y="1983"/>
                    <a:pt x="2552" y="1959"/>
                  </a:cubicBezTo>
                  <a:cubicBezTo>
                    <a:pt x="2375" y="1908"/>
                    <a:pt x="2195" y="1867"/>
                    <a:pt x="2013" y="1838"/>
                  </a:cubicBezTo>
                  <a:cubicBezTo>
                    <a:pt x="1892" y="1818"/>
                    <a:pt x="1771" y="1808"/>
                    <a:pt x="1647" y="1802"/>
                  </a:cubicBezTo>
                  <a:cubicBezTo>
                    <a:pt x="1621" y="1801"/>
                    <a:pt x="1594" y="1800"/>
                    <a:pt x="1567" y="1800"/>
                  </a:cubicBezTo>
                  <a:cubicBezTo>
                    <a:pt x="1534" y="1800"/>
                    <a:pt x="1501" y="1802"/>
                    <a:pt x="1469" y="1807"/>
                  </a:cubicBezTo>
                  <a:cubicBezTo>
                    <a:pt x="1415" y="1816"/>
                    <a:pt x="1366" y="1831"/>
                    <a:pt x="1318" y="1852"/>
                  </a:cubicBezTo>
                  <a:cubicBezTo>
                    <a:pt x="1267" y="1874"/>
                    <a:pt x="1219" y="1910"/>
                    <a:pt x="1185" y="1955"/>
                  </a:cubicBezTo>
                  <a:cubicBezTo>
                    <a:pt x="1166" y="1955"/>
                    <a:pt x="1147" y="1954"/>
                    <a:pt x="1128" y="1954"/>
                  </a:cubicBezTo>
                  <a:cubicBezTo>
                    <a:pt x="1025" y="1954"/>
                    <a:pt x="917" y="1964"/>
                    <a:pt x="824" y="2006"/>
                  </a:cubicBezTo>
                  <a:cubicBezTo>
                    <a:pt x="735" y="2047"/>
                    <a:pt x="663" y="2109"/>
                    <a:pt x="595" y="2178"/>
                  </a:cubicBezTo>
                  <a:cubicBezTo>
                    <a:pt x="594" y="2179"/>
                    <a:pt x="593" y="2179"/>
                    <a:pt x="592" y="2181"/>
                  </a:cubicBezTo>
                  <a:cubicBezTo>
                    <a:pt x="548" y="2198"/>
                    <a:pt x="506" y="2222"/>
                    <a:pt x="466" y="2246"/>
                  </a:cubicBezTo>
                  <a:cubicBezTo>
                    <a:pt x="450" y="2255"/>
                    <a:pt x="434" y="2265"/>
                    <a:pt x="418" y="2277"/>
                  </a:cubicBezTo>
                  <a:cubicBezTo>
                    <a:pt x="382" y="2298"/>
                    <a:pt x="345" y="2321"/>
                    <a:pt x="311" y="2348"/>
                  </a:cubicBezTo>
                  <a:cubicBezTo>
                    <a:pt x="251" y="2391"/>
                    <a:pt x="199" y="2444"/>
                    <a:pt x="148" y="2496"/>
                  </a:cubicBezTo>
                  <a:cubicBezTo>
                    <a:pt x="109" y="2536"/>
                    <a:pt x="75" y="2581"/>
                    <a:pt x="51" y="2631"/>
                  </a:cubicBezTo>
                  <a:cubicBezTo>
                    <a:pt x="26" y="2683"/>
                    <a:pt x="20" y="2739"/>
                    <a:pt x="21" y="2796"/>
                  </a:cubicBezTo>
                  <a:cubicBezTo>
                    <a:pt x="21" y="2839"/>
                    <a:pt x="32" y="2885"/>
                    <a:pt x="50" y="2928"/>
                  </a:cubicBezTo>
                  <a:cubicBezTo>
                    <a:pt x="45" y="2938"/>
                    <a:pt x="42" y="2947"/>
                    <a:pt x="37" y="2956"/>
                  </a:cubicBezTo>
                  <a:cubicBezTo>
                    <a:pt x="1" y="3044"/>
                    <a:pt x="1" y="3150"/>
                    <a:pt x="49" y="3234"/>
                  </a:cubicBezTo>
                  <a:cubicBezTo>
                    <a:pt x="101" y="3325"/>
                    <a:pt x="199" y="3355"/>
                    <a:pt x="298" y="3364"/>
                  </a:cubicBezTo>
                  <a:cubicBezTo>
                    <a:pt x="317" y="3366"/>
                    <a:pt x="337" y="3367"/>
                    <a:pt x="357" y="3367"/>
                  </a:cubicBezTo>
                  <a:cubicBezTo>
                    <a:pt x="393" y="3367"/>
                    <a:pt x="430" y="3364"/>
                    <a:pt x="465" y="3363"/>
                  </a:cubicBezTo>
                  <a:cubicBezTo>
                    <a:pt x="514" y="3361"/>
                    <a:pt x="563" y="3357"/>
                    <a:pt x="612" y="3352"/>
                  </a:cubicBezTo>
                  <a:cubicBezTo>
                    <a:pt x="642" y="3354"/>
                    <a:pt x="672" y="3355"/>
                    <a:pt x="703" y="3356"/>
                  </a:cubicBezTo>
                  <a:cubicBezTo>
                    <a:pt x="813" y="3362"/>
                    <a:pt x="922" y="3369"/>
                    <a:pt x="1033" y="3372"/>
                  </a:cubicBezTo>
                  <a:cubicBezTo>
                    <a:pt x="1154" y="3376"/>
                    <a:pt x="1275" y="3380"/>
                    <a:pt x="1396" y="3380"/>
                  </a:cubicBezTo>
                  <a:cubicBezTo>
                    <a:pt x="1468" y="3381"/>
                    <a:pt x="1540" y="3381"/>
                    <a:pt x="1612" y="3381"/>
                  </a:cubicBezTo>
                  <a:cubicBezTo>
                    <a:pt x="1669" y="3381"/>
                    <a:pt x="1727" y="3381"/>
                    <a:pt x="1785" y="3379"/>
                  </a:cubicBezTo>
                  <a:cubicBezTo>
                    <a:pt x="1818" y="3378"/>
                    <a:pt x="1850" y="3374"/>
                    <a:pt x="1882" y="3370"/>
                  </a:cubicBezTo>
                  <a:cubicBezTo>
                    <a:pt x="1915" y="3377"/>
                    <a:pt x="1949" y="3382"/>
                    <a:pt x="1984" y="3388"/>
                  </a:cubicBezTo>
                  <a:cubicBezTo>
                    <a:pt x="2181" y="3420"/>
                    <a:pt x="2380" y="3443"/>
                    <a:pt x="2580" y="3461"/>
                  </a:cubicBezTo>
                  <a:cubicBezTo>
                    <a:pt x="2781" y="3481"/>
                    <a:pt x="2981" y="3499"/>
                    <a:pt x="3182" y="3512"/>
                  </a:cubicBezTo>
                  <a:cubicBezTo>
                    <a:pt x="3379" y="3525"/>
                    <a:pt x="3578" y="3530"/>
                    <a:pt x="3774" y="3533"/>
                  </a:cubicBezTo>
                  <a:cubicBezTo>
                    <a:pt x="3876" y="3536"/>
                    <a:pt x="3977" y="3537"/>
                    <a:pt x="4078" y="3538"/>
                  </a:cubicBezTo>
                  <a:cubicBezTo>
                    <a:pt x="4124" y="3539"/>
                    <a:pt x="4171" y="3540"/>
                    <a:pt x="4218" y="3540"/>
                  </a:cubicBezTo>
                  <a:cubicBezTo>
                    <a:pt x="4240" y="3541"/>
                    <a:pt x="4263" y="3541"/>
                    <a:pt x="4286" y="3541"/>
                  </a:cubicBezTo>
                  <a:cubicBezTo>
                    <a:pt x="4331" y="3541"/>
                    <a:pt x="4376" y="3538"/>
                    <a:pt x="4418" y="3524"/>
                  </a:cubicBezTo>
                  <a:cubicBezTo>
                    <a:pt x="4472" y="3505"/>
                    <a:pt x="4514" y="3465"/>
                    <a:pt x="4535" y="3413"/>
                  </a:cubicBezTo>
                  <a:cubicBezTo>
                    <a:pt x="4684" y="3420"/>
                    <a:pt x="4833" y="3424"/>
                    <a:pt x="4983" y="3427"/>
                  </a:cubicBezTo>
                  <a:cubicBezTo>
                    <a:pt x="5054" y="3430"/>
                    <a:pt x="5126" y="3430"/>
                    <a:pt x="5198" y="3430"/>
                  </a:cubicBezTo>
                  <a:cubicBezTo>
                    <a:pt x="5318" y="3430"/>
                    <a:pt x="5438" y="3428"/>
                    <a:pt x="5558" y="3428"/>
                  </a:cubicBezTo>
                  <a:cubicBezTo>
                    <a:pt x="5679" y="3429"/>
                    <a:pt x="5802" y="3429"/>
                    <a:pt x="5924" y="3429"/>
                  </a:cubicBezTo>
                  <a:cubicBezTo>
                    <a:pt x="6016" y="3429"/>
                    <a:pt x="6109" y="3432"/>
                    <a:pt x="6201" y="3432"/>
                  </a:cubicBezTo>
                  <a:cubicBezTo>
                    <a:pt x="6285" y="3432"/>
                    <a:pt x="6368" y="3430"/>
                    <a:pt x="6451" y="3420"/>
                  </a:cubicBezTo>
                  <a:cubicBezTo>
                    <a:pt x="6485" y="3417"/>
                    <a:pt x="6520" y="3410"/>
                    <a:pt x="6553" y="3404"/>
                  </a:cubicBezTo>
                  <a:cubicBezTo>
                    <a:pt x="6561" y="3403"/>
                    <a:pt x="6569" y="3401"/>
                    <a:pt x="6577" y="3398"/>
                  </a:cubicBezTo>
                  <a:cubicBezTo>
                    <a:pt x="6682" y="3403"/>
                    <a:pt x="6786" y="3406"/>
                    <a:pt x="6890" y="3409"/>
                  </a:cubicBezTo>
                  <a:cubicBezTo>
                    <a:pt x="6975" y="3410"/>
                    <a:pt x="7059" y="3412"/>
                    <a:pt x="7144" y="3413"/>
                  </a:cubicBezTo>
                  <a:cubicBezTo>
                    <a:pt x="7162" y="3414"/>
                    <a:pt x="7181" y="3414"/>
                    <a:pt x="7200" y="3414"/>
                  </a:cubicBezTo>
                  <a:cubicBezTo>
                    <a:pt x="7282" y="3414"/>
                    <a:pt x="7366" y="3410"/>
                    <a:pt x="7448" y="3406"/>
                  </a:cubicBezTo>
                  <a:cubicBezTo>
                    <a:pt x="7465" y="3405"/>
                    <a:pt x="7482" y="3402"/>
                    <a:pt x="7498" y="3397"/>
                  </a:cubicBezTo>
                  <a:cubicBezTo>
                    <a:pt x="7534" y="3400"/>
                    <a:pt x="7569" y="3403"/>
                    <a:pt x="7604" y="3405"/>
                  </a:cubicBezTo>
                  <a:cubicBezTo>
                    <a:pt x="7827" y="3422"/>
                    <a:pt x="8050" y="3434"/>
                    <a:pt x="8273" y="3445"/>
                  </a:cubicBezTo>
                  <a:cubicBezTo>
                    <a:pt x="8684" y="3467"/>
                    <a:pt x="9097" y="3473"/>
                    <a:pt x="9510" y="3483"/>
                  </a:cubicBezTo>
                  <a:lnTo>
                    <a:pt x="9513" y="3483"/>
                  </a:lnTo>
                  <a:cubicBezTo>
                    <a:pt x="9701" y="3505"/>
                    <a:pt x="9889" y="3516"/>
                    <a:pt x="10078" y="3516"/>
                  </a:cubicBezTo>
                  <a:cubicBezTo>
                    <a:pt x="10128" y="3515"/>
                    <a:pt x="10180" y="3513"/>
                    <a:pt x="10230" y="3508"/>
                  </a:cubicBezTo>
                  <a:cubicBezTo>
                    <a:pt x="10246" y="3508"/>
                    <a:pt x="10261" y="3509"/>
                    <a:pt x="10276" y="3511"/>
                  </a:cubicBezTo>
                  <a:cubicBezTo>
                    <a:pt x="10311" y="3512"/>
                    <a:pt x="10346" y="3513"/>
                    <a:pt x="10381" y="3513"/>
                  </a:cubicBezTo>
                  <a:cubicBezTo>
                    <a:pt x="10394" y="3513"/>
                    <a:pt x="10407" y="3513"/>
                    <a:pt x="10420" y="3513"/>
                  </a:cubicBezTo>
                  <a:cubicBezTo>
                    <a:pt x="10497" y="3512"/>
                    <a:pt x="10572" y="3504"/>
                    <a:pt x="10646" y="3486"/>
                  </a:cubicBezTo>
                  <a:cubicBezTo>
                    <a:pt x="10713" y="3470"/>
                    <a:pt x="10767" y="3430"/>
                    <a:pt x="10789" y="3366"/>
                  </a:cubicBezTo>
                  <a:cubicBezTo>
                    <a:pt x="10791" y="3364"/>
                    <a:pt x="10791" y="3363"/>
                    <a:pt x="10791" y="3362"/>
                  </a:cubicBezTo>
                  <a:cubicBezTo>
                    <a:pt x="10801" y="3345"/>
                    <a:pt x="10808" y="3328"/>
                    <a:pt x="10811" y="3309"/>
                  </a:cubicBezTo>
                  <a:cubicBezTo>
                    <a:pt x="10827" y="3234"/>
                    <a:pt x="10795" y="3162"/>
                    <a:pt x="10736" y="3117"/>
                  </a:cubicBezTo>
                  <a:cubicBezTo>
                    <a:pt x="10718" y="3105"/>
                    <a:pt x="10701" y="3094"/>
                    <a:pt x="10683" y="3086"/>
                  </a:cubicBezTo>
                  <a:cubicBezTo>
                    <a:pt x="10689" y="3081"/>
                    <a:pt x="10694" y="3075"/>
                    <a:pt x="10700" y="3069"/>
                  </a:cubicBezTo>
                  <a:cubicBezTo>
                    <a:pt x="10747" y="3018"/>
                    <a:pt x="10770" y="2951"/>
                    <a:pt x="10765" y="2885"/>
                  </a:cubicBezTo>
                  <a:cubicBezTo>
                    <a:pt x="10804" y="2837"/>
                    <a:pt x="10824" y="2776"/>
                    <a:pt x="10812" y="2710"/>
                  </a:cubicBezTo>
                  <a:cubicBezTo>
                    <a:pt x="10803" y="2661"/>
                    <a:pt x="10785" y="2611"/>
                    <a:pt x="10765" y="2565"/>
                  </a:cubicBezTo>
                  <a:cubicBezTo>
                    <a:pt x="10741" y="2509"/>
                    <a:pt x="10716" y="2453"/>
                    <a:pt x="10685" y="2399"/>
                  </a:cubicBezTo>
                  <a:cubicBezTo>
                    <a:pt x="10616" y="2277"/>
                    <a:pt x="10523" y="2173"/>
                    <a:pt x="10419" y="2078"/>
                  </a:cubicBezTo>
                  <a:cubicBezTo>
                    <a:pt x="10227" y="1899"/>
                    <a:pt x="9989" y="1752"/>
                    <a:pt x="9728" y="1710"/>
                  </a:cubicBezTo>
                  <a:cubicBezTo>
                    <a:pt x="9684" y="1703"/>
                    <a:pt x="9637" y="1698"/>
                    <a:pt x="9589" y="1698"/>
                  </a:cubicBezTo>
                  <a:cubicBezTo>
                    <a:pt x="9518" y="1698"/>
                    <a:pt x="9447" y="1708"/>
                    <a:pt x="9385" y="1737"/>
                  </a:cubicBezTo>
                  <a:cubicBezTo>
                    <a:pt x="9376" y="1740"/>
                    <a:pt x="9367" y="1746"/>
                    <a:pt x="9358" y="1752"/>
                  </a:cubicBezTo>
                  <a:cubicBezTo>
                    <a:pt x="9336" y="1748"/>
                    <a:pt x="9313" y="1746"/>
                    <a:pt x="9290" y="1744"/>
                  </a:cubicBezTo>
                  <a:cubicBezTo>
                    <a:pt x="9277" y="1743"/>
                    <a:pt x="9263" y="1742"/>
                    <a:pt x="9249" y="1742"/>
                  </a:cubicBezTo>
                  <a:cubicBezTo>
                    <a:pt x="9209" y="1742"/>
                    <a:pt x="9167" y="1746"/>
                    <a:pt x="9128" y="1751"/>
                  </a:cubicBezTo>
                  <a:cubicBezTo>
                    <a:pt x="9052" y="1761"/>
                    <a:pt x="8977" y="1776"/>
                    <a:pt x="8903" y="1794"/>
                  </a:cubicBezTo>
                  <a:cubicBezTo>
                    <a:pt x="8801" y="1795"/>
                    <a:pt x="8698" y="1806"/>
                    <a:pt x="8602" y="1833"/>
                  </a:cubicBezTo>
                  <a:cubicBezTo>
                    <a:pt x="8542" y="1850"/>
                    <a:pt x="8484" y="1870"/>
                    <a:pt x="8428" y="1894"/>
                  </a:cubicBezTo>
                  <a:cubicBezTo>
                    <a:pt x="8373" y="1827"/>
                    <a:pt x="8311" y="1764"/>
                    <a:pt x="8252" y="1703"/>
                  </a:cubicBezTo>
                  <a:cubicBezTo>
                    <a:pt x="8217" y="1666"/>
                    <a:pt x="8182" y="1628"/>
                    <a:pt x="8147" y="1592"/>
                  </a:cubicBezTo>
                  <a:cubicBezTo>
                    <a:pt x="8134" y="1559"/>
                    <a:pt x="8115" y="1529"/>
                    <a:pt x="8094" y="1497"/>
                  </a:cubicBezTo>
                  <a:cubicBezTo>
                    <a:pt x="8064" y="1448"/>
                    <a:pt x="8032" y="1400"/>
                    <a:pt x="7999" y="1352"/>
                  </a:cubicBezTo>
                  <a:cubicBezTo>
                    <a:pt x="7947" y="1273"/>
                    <a:pt x="7890" y="1195"/>
                    <a:pt x="7827" y="1122"/>
                  </a:cubicBezTo>
                  <a:cubicBezTo>
                    <a:pt x="7840" y="1074"/>
                    <a:pt x="7834" y="1021"/>
                    <a:pt x="7806" y="975"/>
                  </a:cubicBezTo>
                  <a:cubicBezTo>
                    <a:pt x="7790" y="950"/>
                    <a:pt x="7775" y="926"/>
                    <a:pt x="7758" y="902"/>
                  </a:cubicBezTo>
                  <a:cubicBezTo>
                    <a:pt x="7735" y="871"/>
                    <a:pt x="7708" y="845"/>
                    <a:pt x="7679" y="819"/>
                  </a:cubicBezTo>
                  <a:cubicBezTo>
                    <a:pt x="7648" y="792"/>
                    <a:pt x="7616" y="768"/>
                    <a:pt x="7584" y="744"/>
                  </a:cubicBezTo>
                  <a:cubicBezTo>
                    <a:pt x="7529" y="702"/>
                    <a:pt x="7474" y="658"/>
                    <a:pt x="7418" y="616"/>
                  </a:cubicBezTo>
                  <a:cubicBezTo>
                    <a:pt x="7358" y="574"/>
                    <a:pt x="7297" y="533"/>
                    <a:pt x="7237" y="493"/>
                  </a:cubicBezTo>
                  <a:cubicBezTo>
                    <a:pt x="7207" y="468"/>
                    <a:pt x="7177" y="443"/>
                    <a:pt x="7145" y="421"/>
                  </a:cubicBezTo>
                  <a:cubicBezTo>
                    <a:pt x="7123" y="405"/>
                    <a:pt x="7097" y="396"/>
                    <a:pt x="7071" y="391"/>
                  </a:cubicBezTo>
                  <a:lnTo>
                    <a:pt x="7039" y="372"/>
                  </a:lnTo>
                  <a:cubicBezTo>
                    <a:pt x="6914" y="300"/>
                    <a:pt x="6779" y="225"/>
                    <a:pt x="6633" y="212"/>
                  </a:cubicBezTo>
                  <a:cubicBezTo>
                    <a:pt x="6628" y="211"/>
                    <a:pt x="6623" y="211"/>
                    <a:pt x="6618" y="211"/>
                  </a:cubicBezTo>
                  <a:cubicBezTo>
                    <a:pt x="6592" y="211"/>
                    <a:pt x="6568" y="216"/>
                    <a:pt x="6545" y="225"/>
                  </a:cubicBezTo>
                  <a:cubicBezTo>
                    <a:pt x="6538" y="223"/>
                    <a:pt x="6531" y="220"/>
                    <a:pt x="6524" y="217"/>
                  </a:cubicBezTo>
                  <a:lnTo>
                    <a:pt x="6524" y="217"/>
                  </a:lnTo>
                  <a:cubicBezTo>
                    <a:pt x="6526" y="217"/>
                    <a:pt x="6527" y="218"/>
                    <a:pt x="6529" y="218"/>
                  </a:cubicBezTo>
                  <a:cubicBezTo>
                    <a:pt x="6522" y="215"/>
                    <a:pt x="6515" y="212"/>
                    <a:pt x="6507" y="209"/>
                  </a:cubicBezTo>
                  <a:lnTo>
                    <a:pt x="6507" y="209"/>
                  </a:lnTo>
                  <a:cubicBezTo>
                    <a:pt x="6507" y="209"/>
                    <a:pt x="6507" y="209"/>
                    <a:pt x="6507" y="209"/>
                  </a:cubicBezTo>
                  <a:lnTo>
                    <a:pt x="6507" y="209"/>
                  </a:lnTo>
                  <a:cubicBezTo>
                    <a:pt x="6507" y="209"/>
                    <a:pt x="6507" y="209"/>
                    <a:pt x="6507" y="209"/>
                  </a:cubicBezTo>
                  <a:lnTo>
                    <a:pt x="6507" y="209"/>
                  </a:lnTo>
                  <a:cubicBezTo>
                    <a:pt x="6363" y="149"/>
                    <a:pt x="6214" y="98"/>
                    <a:pt x="6060" y="64"/>
                  </a:cubicBezTo>
                  <a:cubicBezTo>
                    <a:pt x="5993" y="43"/>
                    <a:pt x="5925" y="26"/>
                    <a:pt x="5855" y="11"/>
                  </a:cubicBezTo>
                  <a:cubicBezTo>
                    <a:pt x="5822" y="4"/>
                    <a:pt x="5790" y="0"/>
                    <a:pt x="57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67" name="Google Shape;1767;p40"/>
            <p:cNvSpPr/>
            <p:nvPr/>
          </p:nvSpPr>
          <p:spPr>
            <a:xfrm>
              <a:off x="7338850" y="1159775"/>
              <a:ext cx="278500" cy="18200"/>
            </a:xfrm>
            <a:custGeom>
              <a:avLst/>
              <a:gdLst/>
              <a:ahLst/>
              <a:cxnLst/>
              <a:rect l="l" t="t" r="r" b="b"/>
              <a:pathLst>
                <a:path w="11140" h="728" extrusionOk="0">
                  <a:moveTo>
                    <a:pt x="4861" y="115"/>
                  </a:moveTo>
                  <a:cubicBezTo>
                    <a:pt x="4861" y="115"/>
                    <a:pt x="4861" y="115"/>
                    <a:pt x="4860" y="115"/>
                  </a:cubicBezTo>
                  <a:lnTo>
                    <a:pt x="4860" y="115"/>
                  </a:lnTo>
                  <a:cubicBezTo>
                    <a:pt x="4861" y="115"/>
                    <a:pt x="4861" y="115"/>
                    <a:pt x="4861" y="115"/>
                  </a:cubicBezTo>
                  <a:close/>
                  <a:moveTo>
                    <a:pt x="523" y="1"/>
                  </a:moveTo>
                  <a:cubicBezTo>
                    <a:pt x="488" y="1"/>
                    <a:pt x="453" y="1"/>
                    <a:pt x="418" y="2"/>
                  </a:cubicBezTo>
                  <a:cubicBezTo>
                    <a:pt x="354" y="4"/>
                    <a:pt x="296" y="18"/>
                    <a:pt x="238" y="45"/>
                  </a:cubicBezTo>
                  <a:cubicBezTo>
                    <a:pt x="198" y="64"/>
                    <a:pt x="163" y="94"/>
                    <a:pt x="129" y="122"/>
                  </a:cubicBezTo>
                  <a:cubicBezTo>
                    <a:pt x="98" y="146"/>
                    <a:pt x="67" y="170"/>
                    <a:pt x="45" y="203"/>
                  </a:cubicBezTo>
                  <a:cubicBezTo>
                    <a:pt x="21" y="239"/>
                    <a:pt x="5" y="279"/>
                    <a:pt x="3" y="323"/>
                  </a:cubicBezTo>
                  <a:cubicBezTo>
                    <a:pt x="1" y="372"/>
                    <a:pt x="20" y="412"/>
                    <a:pt x="45" y="453"/>
                  </a:cubicBezTo>
                  <a:cubicBezTo>
                    <a:pt x="71" y="495"/>
                    <a:pt x="118" y="522"/>
                    <a:pt x="161" y="542"/>
                  </a:cubicBezTo>
                  <a:cubicBezTo>
                    <a:pt x="214" y="566"/>
                    <a:pt x="280" y="574"/>
                    <a:pt x="337" y="579"/>
                  </a:cubicBezTo>
                  <a:cubicBezTo>
                    <a:pt x="453" y="591"/>
                    <a:pt x="569" y="596"/>
                    <a:pt x="685" y="599"/>
                  </a:cubicBezTo>
                  <a:cubicBezTo>
                    <a:pt x="780" y="602"/>
                    <a:pt x="875" y="604"/>
                    <a:pt x="971" y="609"/>
                  </a:cubicBezTo>
                  <a:cubicBezTo>
                    <a:pt x="1066" y="612"/>
                    <a:pt x="1162" y="620"/>
                    <a:pt x="1258" y="626"/>
                  </a:cubicBezTo>
                  <a:cubicBezTo>
                    <a:pt x="1324" y="630"/>
                    <a:pt x="1390" y="632"/>
                    <a:pt x="1456" y="632"/>
                  </a:cubicBezTo>
                  <a:cubicBezTo>
                    <a:pt x="1656" y="632"/>
                    <a:pt x="1856" y="616"/>
                    <a:pt x="2055" y="600"/>
                  </a:cubicBezTo>
                  <a:cubicBezTo>
                    <a:pt x="2306" y="578"/>
                    <a:pt x="2557" y="568"/>
                    <a:pt x="2810" y="566"/>
                  </a:cubicBezTo>
                  <a:cubicBezTo>
                    <a:pt x="2803" y="566"/>
                    <a:pt x="2797" y="566"/>
                    <a:pt x="2793" y="564"/>
                  </a:cubicBezTo>
                  <a:lnTo>
                    <a:pt x="2793" y="564"/>
                  </a:lnTo>
                  <a:cubicBezTo>
                    <a:pt x="2986" y="566"/>
                    <a:pt x="3179" y="567"/>
                    <a:pt x="3371" y="577"/>
                  </a:cubicBezTo>
                  <a:cubicBezTo>
                    <a:pt x="3573" y="587"/>
                    <a:pt x="3775" y="595"/>
                    <a:pt x="3978" y="600"/>
                  </a:cubicBezTo>
                  <a:cubicBezTo>
                    <a:pt x="4175" y="606"/>
                    <a:pt x="4372" y="623"/>
                    <a:pt x="4570" y="631"/>
                  </a:cubicBezTo>
                  <a:cubicBezTo>
                    <a:pt x="4662" y="634"/>
                    <a:pt x="4754" y="636"/>
                    <a:pt x="4846" y="636"/>
                  </a:cubicBezTo>
                  <a:cubicBezTo>
                    <a:pt x="4966" y="636"/>
                    <a:pt x="5086" y="633"/>
                    <a:pt x="5206" y="631"/>
                  </a:cubicBezTo>
                  <a:cubicBezTo>
                    <a:pt x="5507" y="624"/>
                    <a:pt x="5809" y="622"/>
                    <a:pt x="6111" y="618"/>
                  </a:cubicBezTo>
                  <a:cubicBezTo>
                    <a:pt x="6109" y="618"/>
                    <a:pt x="6107" y="618"/>
                    <a:pt x="6106" y="618"/>
                  </a:cubicBezTo>
                  <a:lnTo>
                    <a:pt x="6106" y="618"/>
                  </a:lnTo>
                  <a:cubicBezTo>
                    <a:pt x="6176" y="617"/>
                    <a:pt x="6247" y="617"/>
                    <a:pt x="6317" y="617"/>
                  </a:cubicBezTo>
                  <a:cubicBezTo>
                    <a:pt x="6501" y="617"/>
                    <a:pt x="6685" y="619"/>
                    <a:pt x="6869" y="620"/>
                  </a:cubicBezTo>
                  <a:cubicBezTo>
                    <a:pt x="6904" y="621"/>
                    <a:pt x="6938" y="621"/>
                    <a:pt x="6972" y="621"/>
                  </a:cubicBezTo>
                  <a:cubicBezTo>
                    <a:pt x="7187" y="621"/>
                    <a:pt x="7400" y="613"/>
                    <a:pt x="7614" y="608"/>
                  </a:cubicBezTo>
                  <a:cubicBezTo>
                    <a:pt x="7815" y="610"/>
                    <a:pt x="8016" y="615"/>
                    <a:pt x="8218" y="615"/>
                  </a:cubicBezTo>
                  <a:cubicBezTo>
                    <a:pt x="8413" y="614"/>
                    <a:pt x="8609" y="603"/>
                    <a:pt x="8804" y="599"/>
                  </a:cubicBezTo>
                  <a:cubicBezTo>
                    <a:pt x="8813" y="599"/>
                    <a:pt x="8823" y="599"/>
                    <a:pt x="8832" y="599"/>
                  </a:cubicBezTo>
                  <a:cubicBezTo>
                    <a:pt x="9158" y="599"/>
                    <a:pt x="9483" y="618"/>
                    <a:pt x="9807" y="650"/>
                  </a:cubicBezTo>
                  <a:cubicBezTo>
                    <a:pt x="9972" y="667"/>
                    <a:pt x="10136" y="694"/>
                    <a:pt x="10302" y="699"/>
                  </a:cubicBezTo>
                  <a:cubicBezTo>
                    <a:pt x="10452" y="706"/>
                    <a:pt x="10601" y="698"/>
                    <a:pt x="10750" y="713"/>
                  </a:cubicBezTo>
                  <a:cubicBezTo>
                    <a:pt x="10777" y="716"/>
                    <a:pt x="10802" y="719"/>
                    <a:pt x="10828" y="724"/>
                  </a:cubicBezTo>
                  <a:cubicBezTo>
                    <a:pt x="10841" y="727"/>
                    <a:pt x="10853" y="728"/>
                    <a:pt x="10865" y="728"/>
                  </a:cubicBezTo>
                  <a:cubicBezTo>
                    <a:pt x="10950" y="726"/>
                    <a:pt x="11028" y="662"/>
                    <a:pt x="11044" y="576"/>
                  </a:cubicBezTo>
                  <a:cubicBezTo>
                    <a:pt x="11053" y="522"/>
                    <a:pt x="11038" y="468"/>
                    <a:pt x="11006" y="428"/>
                  </a:cubicBezTo>
                  <a:cubicBezTo>
                    <a:pt x="11092" y="388"/>
                    <a:pt x="11139" y="291"/>
                    <a:pt x="11107" y="198"/>
                  </a:cubicBezTo>
                  <a:cubicBezTo>
                    <a:pt x="11082" y="124"/>
                    <a:pt x="11008" y="73"/>
                    <a:pt x="10932" y="73"/>
                  </a:cubicBezTo>
                  <a:cubicBezTo>
                    <a:pt x="10912" y="73"/>
                    <a:pt x="10892" y="77"/>
                    <a:pt x="10873" y="84"/>
                  </a:cubicBezTo>
                  <a:lnTo>
                    <a:pt x="10869" y="85"/>
                  </a:lnTo>
                  <a:cubicBezTo>
                    <a:pt x="10858" y="88"/>
                    <a:pt x="10846" y="90"/>
                    <a:pt x="10835" y="92"/>
                  </a:cubicBezTo>
                  <a:cubicBezTo>
                    <a:pt x="10810" y="94"/>
                    <a:pt x="10786" y="97"/>
                    <a:pt x="10761" y="98"/>
                  </a:cubicBezTo>
                  <a:cubicBezTo>
                    <a:pt x="10635" y="97"/>
                    <a:pt x="10508" y="81"/>
                    <a:pt x="10382" y="70"/>
                  </a:cubicBezTo>
                  <a:cubicBezTo>
                    <a:pt x="10286" y="61"/>
                    <a:pt x="10189" y="55"/>
                    <a:pt x="10092" y="55"/>
                  </a:cubicBezTo>
                  <a:cubicBezTo>
                    <a:pt x="10072" y="55"/>
                    <a:pt x="10052" y="55"/>
                    <a:pt x="10031" y="56"/>
                  </a:cubicBezTo>
                  <a:cubicBezTo>
                    <a:pt x="9807" y="60"/>
                    <a:pt x="9584" y="68"/>
                    <a:pt x="9360" y="73"/>
                  </a:cubicBezTo>
                  <a:cubicBezTo>
                    <a:pt x="9226" y="73"/>
                    <a:pt x="9093" y="69"/>
                    <a:pt x="8960" y="64"/>
                  </a:cubicBezTo>
                  <a:cubicBezTo>
                    <a:pt x="8907" y="62"/>
                    <a:pt x="8855" y="61"/>
                    <a:pt x="8803" y="61"/>
                  </a:cubicBezTo>
                  <a:cubicBezTo>
                    <a:pt x="8717" y="61"/>
                    <a:pt x="8631" y="63"/>
                    <a:pt x="8545" y="64"/>
                  </a:cubicBezTo>
                  <a:cubicBezTo>
                    <a:pt x="8375" y="62"/>
                    <a:pt x="8204" y="56"/>
                    <a:pt x="8035" y="54"/>
                  </a:cubicBezTo>
                  <a:cubicBezTo>
                    <a:pt x="7855" y="54"/>
                    <a:pt x="7676" y="74"/>
                    <a:pt x="7496" y="82"/>
                  </a:cubicBezTo>
                  <a:cubicBezTo>
                    <a:pt x="7302" y="80"/>
                    <a:pt x="7107" y="69"/>
                    <a:pt x="6914" y="62"/>
                  </a:cubicBezTo>
                  <a:cubicBezTo>
                    <a:pt x="6852" y="60"/>
                    <a:pt x="6789" y="59"/>
                    <a:pt x="6727" y="59"/>
                  </a:cubicBezTo>
                  <a:cubicBezTo>
                    <a:pt x="6597" y="59"/>
                    <a:pt x="6467" y="63"/>
                    <a:pt x="6338" y="64"/>
                  </a:cubicBezTo>
                  <a:cubicBezTo>
                    <a:pt x="6134" y="65"/>
                    <a:pt x="5929" y="67"/>
                    <a:pt x="5726" y="81"/>
                  </a:cubicBezTo>
                  <a:cubicBezTo>
                    <a:pt x="5528" y="94"/>
                    <a:pt x="5331" y="108"/>
                    <a:pt x="5132" y="113"/>
                  </a:cubicBezTo>
                  <a:lnTo>
                    <a:pt x="5123" y="113"/>
                  </a:lnTo>
                  <a:cubicBezTo>
                    <a:pt x="5029" y="114"/>
                    <a:pt x="4934" y="115"/>
                    <a:pt x="4841" y="116"/>
                  </a:cubicBezTo>
                  <a:lnTo>
                    <a:pt x="4841" y="116"/>
                  </a:lnTo>
                  <a:cubicBezTo>
                    <a:pt x="4847" y="116"/>
                    <a:pt x="4854" y="115"/>
                    <a:pt x="4860" y="115"/>
                  </a:cubicBezTo>
                  <a:lnTo>
                    <a:pt x="4860" y="115"/>
                  </a:lnTo>
                  <a:cubicBezTo>
                    <a:pt x="4834" y="115"/>
                    <a:pt x="4807" y="115"/>
                    <a:pt x="4781" y="115"/>
                  </a:cubicBezTo>
                  <a:cubicBezTo>
                    <a:pt x="4608" y="115"/>
                    <a:pt x="4434" y="112"/>
                    <a:pt x="4260" y="109"/>
                  </a:cubicBezTo>
                  <a:cubicBezTo>
                    <a:pt x="4066" y="107"/>
                    <a:pt x="3873" y="89"/>
                    <a:pt x="3680" y="74"/>
                  </a:cubicBezTo>
                  <a:cubicBezTo>
                    <a:pt x="3493" y="58"/>
                    <a:pt x="3304" y="64"/>
                    <a:pt x="3115" y="58"/>
                  </a:cubicBezTo>
                  <a:cubicBezTo>
                    <a:pt x="2920" y="51"/>
                    <a:pt x="2724" y="51"/>
                    <a:pt x="2529" y="34"/>
                  </a:cubicBezTo>
                  <a:cubicBezTo>
                    <a:pt x="2319" y="14"/>
                    <a:pt x="2109" y="9"/>
                    <a:pt x="1899" y="5"/>
                  </a:cubicBezTo>
                  <a:cubicBezTo>
                    <a:pt x="1862" y="4"/>
                    <a:pt x="1825" y="4"/>
                    <a:pt x="1788" y="4"/>
                  </a:cubicBezTo>
                  <a:cubicBezTo>
                    <a:pt x="1714" y="4"/>
                    <a:pt x="1640" y="6"/>
                    <a:pt x="1565" y="9"/>
                  </a:cubicBezTo>
                  <a:cubicBezTo>
                    <a:pt x="1465" y="13"/>
                    <a:pt x="1366" y="19"/>
                    <a:pt x="1266" y="21"/>
                  </a:cubicBezTo>
                  <a:cubicBezTo>
                    <a:pt x="1082" y="19"/>
                    <a:pt x="898" y="10"/>
                    <a:pt x="715" y="4"/>
                  </a:cubicBezTo>
                  <a:cubicBezTo>
                    <a:pt x="651" y="2"/>
                    <a:pt x="587" y="1"/>
                    <a:pt x="52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8" name="Google Shape;1768;p40"/>
            <p:cNvSpPr/>
            <p:nvPr/>
          </p:nvSpPr>
          <p:spPr>
            <a:xfrm>
              <a:off x="7527850" y="1140225"/>
              <a:ext cx="9425" cy="9300"/>
            </a:xfrm>
            <a:custGeom>
              <a:avLst/>
              <a:gdLst/>
              <a:ahLst/>
              <a:cxnLst/>
              <a:rect l="l" t="t" r="r" b="b"/>
              <a:pathLst>
                <a:path w="377" h="372" extrusionOk="0">
                  <a:moveTo>
                    <a:pt x="198" y="0"/>
                  </a:moveTo>
                  <a:cubicBezTo>
                    <a:pt x="197" y="0"/>
                    <a:pt x="196" y="0"/>
                    <a:pt x="194" y="1"/>
                  </a:cubicBezTo>
                  <a:cubicBezTo>
                    <a:pt x="95" y="3"/>
                    <a:pt x="7" y="75"/>
                    <a:pt x="3" y="180"/>
                  </a:cubicBezTo>
                  <a:cubicBezTo>
                    <a:pt x="0" y="275"/>
                    <a:pt x="79" y="371"/>
                    <a:pt x="178" y="371"/>
                  </a:cubicBezTo>
                  <a:cubicBezTo>
                    <a:pt x="180" y="371"/>
                    <a:pt x="181" y="371"/>
                    <a:pt x="182" y="371"/>
                  </a:cubicBezTo>
                  <a:cubicBezTo>
                    <a:pt x="282" y="369"/>
                    <a:pt x="371" y="297"/>
                    <a:pt x="374" y="193"/>
                  </a:cubicBezTo>
                  <a:cubicBezTo>
                    <a:pt x="376" y="97"/>
                    <a:pt x="298"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69" name="Google Shape;1769;p40"/>
            <p:cNvSpPr/>
            <p:nvPr/>
          </p:nvSpPr>
          <p:spPr>
            <a:xfrm>
              <a:off x="7513750" y="1141000"/>
              <a:ext cx="9425" cy="9275"/>
            </a:xfrm>
            <a:custGeom>
              <a:avLst/>
              <a:gdLst/>
              <a:ahLst/>
              <a:cxnLst/>
              <a:rect l="l" t="t" r="r" b="b"/>
              <a:pathLst>
                <a:path w="377" h="371" extrusionOk="0">
                  <a:moveTo>
                    <a:pt x="198" y="0"/>
                  </a:moveTo>
                  <a:cubicBezTo>
                    <a:pt x="197" y="0"/>
                    <a:pt x="196" y="0"/>
                    <a:pt x="195" y="0"/>
                  </a:cubicBezTo>
                  <a:cubicBezTo>
                    <a:pt x="94" y="3"/>
                    <a:pt x="7" y="75"/>
                    <a:pt x="4" y="180"/>
                  </a:cubicBezTo>
                  <a:cubicBezTo>
                    <a:pt x="0" y="275"/>
                    <a:pt x="80" y="371"/>
                    <a:pt x="179" y="371"/>
                  </a:cubicBezTo>
                  <a:cubicBezTo>
                    <a:pt x="180" y="371"/>
                    <a:pt x="181" y="371"/>
                    <a:pt x="182" y="371"/>
                  </a:cubicBezTo>
                  <a:cubicBezTo>
                    <a:pt x="283" y="369"/>
                    <a:pt x="370" y="297"/>
                    <a:pt x="373" y="191"/>
                  </a:cubicBezTo>
                  <a:cubicBezTo>
                    <a:pt x="376" y="96"/>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0" name="Google Shape;1770;p40"/>
            <p:cNvSpPr/>
            <p:nvPr/>
          </p:nvSpPr>
          <p:spPr>
            <a:xfrm>
              <a:off x="7520350" y="1129350"/>
              <a:ext cx="9425" cy="9300"/>
            </a:xfrm>
            <a:custGeom>
              <a:avLst/>
              <a:gdLst/>
              <a:ahLst/>
              <a:cxnLst/>
              <a:rect l="l" t="t" r="r" b="b"/>
              <a:pathLst>
                <a:path w="377" h="372" extrusionOk="0">
                  <a:moveTo>
                    <a:pt x="198" y="1"/>
                  </a:moveTo>
                  <a:cubicBezTo>
                    <a:pt x="197" y="1"/>
                    <a:pt x="196" y="1"/>
                    <a:pt x="195" y="1"/>
                  </a:cubicBezTo>
                  <a:cubicBezTo>
                    <a:pt x="94" y="3"/>
                    <a:pt x="7" y="75"/>
                    <a:pt x="4" y="181"/>
                  </a:cubicBezTo>
                  <a:cubicBezTo>
                    <a:pt x="0" y="275"/>
                    <a:pt x="80" y="372"/>
                    <a:pt x="179" y="372"/>
                  </a:cubicBezTo>
                  <a:cubicBezTo>
                    <a:pt x="180" y="372"/>
                    <a:pt x="181" y="372"/>
                    <a:pt x="182" y="371"/>
                  </a:cubicBezTo>
                  <a:cubicBezTo>
                    <a:pt x="283" y="369"/>
                    <a:pt x="370" y="297"/>
                    <a:pt x="373" y="193"/>
                  </a:cubicBezTo>
                  <a:cubicBezTo>
                    <a:pt x="377" y="98"/>
                    <a:pt x="297"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1" name="Google Shape;1771;p40"/>
            <p:cNvSpPr/>
            <p:nvPr/>
          </p:nvSpPr>
          <p:spPr>
            <a:xfrm>
              <a:off x="7433275" y="1138825"/>
              <a:ext cx="9425" cy="9300"/>
            </a:xfrm>
            <a:custGeom>
              <a:avLst/>
              <a:gdLst/>
              <a:ahLst/>
              <a:cxnLst/>
              <a:rect l="l" t="t" r="r" b="b"/>
              <a:pathLst>
                <a:path w="377" h="372" extrusionOk="0">
                  <a:moveTo>
                    <a:pt x="198" y="0"/>
                  </a:moveTo>
                  <a:cubicBezTo>
                    <a:pt x="197" y="0"/>
                    <a:pt x="196" y="0"/>
                    <a:pt x="195" y="0"/>
                  </a:cubicBezTo>
                  <a:cubicBezTo>
                    <a:pt x="94" y="3"/>
                    <a:pt x="7" y="75"/>
                    <a:pt x="4" y="179"/>
                  </a:cubicBezTo>
                  <a:cubicBezTo>
                    <a:pt x="0" y="275"/>
                    <a:pt x="80" y="371"/>
                    <a:pt x="179" y="371"/>
                  </a:cubicBezTo>
                  <a:cubicBezTo>
                    <a:pt x="180" y="371"/>
                    <a:pt x="181" y="371"/>
                    <a:pt x="182" y="371"/>
                  </a:cubicBezTo>
                  <a:cubicBezTo>
                    <a:pt x="283" y="369"/>
                    <a:pt x="370" y="297"/>
                    <a:pt x="373" y="191"/>
                  </a:cubicBezTo>
                  <a:cubicBezTo>
                    <a:pt x="377" y="97"/>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72" name="Google Shape;1772;p40"/>
            <p:cNvSpPr/>
            <p:nvPr/>
          </p:nvSpPr>
          <p:spPr>
            <a:xfrm>
              <a:off x="7558600" y="1159475"/>
              <a:ext cx="2425" cy="1125"/>
            </a:xfrm>
            <a:custGeom>
              <a:avLst/>
              <a:gdLst/>
              <a:ahLst/>
              <a:cxnLst/>
              <a:rect l="l" t="t" r="r" b="b"/>
              <a:pathLst>
                <a:path w="97" h="45" extrusionOk="0">
                  <a:moveTo>
                    <a:pt x="96" y="0"/>
                  </a:moveTo>
                  <a:cubicBezTo>
                    <a:pt x="64" y="15"/>
                    <a:pt x="32" y="30"/>
                    <a:pt x="0" y="45"/>
                  </a:cubicBezTo>
                  <a:cubicBezTo>
                    <a:pt x="23" y="41"/>
                    <a:pt x="47" y="33"/>
                    <a:pt x="68" y="21"/>
                  </a:cubicBezTo>
                  <a:cubicBezTo>
                    <a:pt x="78" y="14"/>
                    <a:pt x="87" y="7"/>
                    <a:pt x="96"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773" name="Google Shape;1773;p40"/>
            <p:cNvSpPr/>
            <p:nvPr/>
          </p:nvSpPr>
          <p:spPr>
            <a:xfrm>
              <a:off x="7331200" y="1084150"/>
              <a:ext cx="290600" cy="101925"/>
            </a:xfrm>
            <a:custGeom>
              <a:avLst/>
              <a:gdLst/>
              <a:ahLst/>
              <a:cxnLst/>
              <a:rect l="l" t="t" r="r" b="b"/>
              <a:pathLst>
                <a:path w="11624" h="4077" extrusionOk="0">
                  <a:moveTo>
                    <a:pt x="4513" y="1013"/>
                  </a:moveTo>
                  <a:cubicBezTo>
                    <a:pt x="4510" y="1016"/>
                    <a:pt x="4506" y="1020"/>
                    <a:pt x="4503" y="1023"/>
                  </a:cubicBezTo>
                  <a:lnTo>
                    <a:pt x="4503" y="1023"/>
                  </a:lnTo>
                  <a:cubicBezTo>
                    <a:pt x="4507" y="1020"/>
                    <a:pt x="4510" y="1016"/>
                    <a:pt x="4513" y="1013"/>
                  </a:cubicBezTo>
                  <a:close/>
                  <a:moveTo>
                    <a:pt x="8945" y="2584"/>
                  </a:moveTo>
                  <a:cubicBezTo>
                    <a:pt x="8944" y="2584"/>
                    <a:pt x="8944" y="2585"/>
                    <a:pt x="8944" y="2585"/>
                  </a:cubicBezTo>
                  <a:cubicBezTo>
                    <a:pt x="8945" y="2585"/>
                    <a:pt x="8945" y="2585"/>
                    <a:pt x="8945" y="2584"/>
                  </a:cubicBezTo>
                  <a:close/>
                  <a:moveTo>
                    <a:pt x="6188" y="370"/>
                  </a:moveTo>
                  <a:cubicBezTo>
                    <a:pt x="6205" y="370"/>
                    <a:pt x="6221" y="370"/>
                    <a:pt x="6238" y="371"/>
                  </a:cubicBezTo>
                  <a:lnTo>
                    <a:pt x="6234" y="371"/>
                  </a:lnTo>
                  <a:cubicBezTo>
                    <a:pt x="6235" y="371"/>
                    <a:pt x="6238" y="371"/>
                    <a:pt x="6240" y="372"/>
                  </a:cubicBezTo>
                  <a:cubicBezTo>
                    <a:pt x="6242" y="372"/>
                    <a:pt x="6245" y="371"/>
                    <a:pt x="6248" y="371"/>
                  </a:cubicBezTo>
                  <a:cubicBezTo>
                    <a:pt x="6251" y="371"/>
                    <a:pt x="6254" y="371"/>
                    <a:pt x="6257" y="372"/>
                  </a:cubicBezTo>
                  <a:lnTo>
                    <a:pt x="6255" y="372"/>
                  </a:lnTo>
                  <a:cubicBezTo>
                    <a:pt x="6393" y="381"/>
                    <a:pt x="6532" y="398"/>
                    <a:pt x="6668" y="421"/>
                  </a:cubicBezTo>
                  <a:cubicBezTo>
                    <a:pt x="6765" y="439"/>
                    <a:pt x="6861" y="463"/>
                    <a:pt x="6956" y="491"/>
                  </a:cubicBezTo>
                  <a:cubicBezTo>
                    <a:pt x="7043" y="519"/>
                    <a:pt x="7128" y="549"/>
                    <a:pt x="7213" y="585"/>
                  </a:cubicBezTo>
                  <a:cubicBezTo>
                    <a:pt x="7266" y="611"/>
                    <a:pt x="7317" y="637"/>
                    <a:pt x="7367" y="667"/>
                  </a:cubicBezTo>
                  <a:cubicBezTo>
                    <a:pt x="7499" y="750"/>
                    <a:pt x="7627" y="843"/>
                    <a:pt x="7748" y="939"/>
                  </a:cubicBezTo>
                  <a:cubicBezTo>
                    <a:pt x="7748" y="938"/>
                    <a:pt x="7748" y="938"/>
                    <a:pt x="7747" y="937"/>
                  </a:cubicBezTo>
                  <a:lnTo>
                    <a:pt x="7747" y="937"/>
                  </a:lnTo>
                  <a:cubicBezTo>
                    <a:pt x="7842" y="1016"/>
                    <a:pt x="7933" y="1095"/>
                    <a:pt x="8020" y="1182"/>
                  </a:cubicBezTo>
                  <a:cubicBezTo>
                    <a:pt x="8103" y="1276"/>
                    <a:pt x="8177" y="1373"/>
                    <a:pt x="8249" y="1474"/>
                  </a:cubicBezTo>
                  <a:cubicBezTo>
                    <a:pt x="8309" y="1568"/>
                    <a:pt x="8365" y="1662"/>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1"/>
                    <a:pt x="8420" y="1761"/>
                    <a:pt x="8420" y="1761"/>
                  </a:cubicBezTo>
                  <a:lnTo>
                    <a:pt x="8420" y="1761"/>
                  </a:lnTo>
                  <a:cubicBezTo>
                    <a:pt x="8420" y="1761"/>
                    <a:pt x="8420" y="1760"/>
                    <a:pt x="8419" y="1760"/>
                  </a:cubicBezTo>
                  <a:lnTo>
                    <a:pt x="8419" y="1760"/>
                  </a:lnTo>
                  <a:cubicBezTo>
                    <a:pt x="8420" y="1761"/>
                    <a:pt x="8420" y="1761"/>
                    <a:pt x="8421" y="1762"/>
                  </a:cubicBezTo>
                  <a:cubicBezTo>
                    <a:pt x="8420" y="1762"/>
                    <a:pt x="8420" y="1762"/>
                    <a:pt x="8420" y="1761"/>
                  </a:cubicBezTo>
                  <a:lnTo>
                    <a:pt x="8420" y="1761"/>
                  </a:lnTo>
                  <a:cubicBezTo>
                    <a:pt x="8420" y="1762"/>
                    <a:pt x="8421" y="1763"/>
                    <a:pt x="8422" y="1763"/>
                  </a:cubicBezTo>
                  <a:cubicBezTo>
                    <a:pt x="8424" y="1768"/>
                    <a:pt x="8426" y="1772"/>
                    <a:pt x="8428" y="1776"/>
                  </a:cubicBezTo>
                  <a:lnTo>
                    <a:pt x="8428" y="1776"/>
                  </a:lnTo>
                  <a:cubicBezTo>
                    <a:pt x="8427" y="1775"/>
                    <a:pt x="8427" y="1775"/>
                    <a:pt x="8426" y="1775"/>
                  </a:cubicBezTo>
                  <a:lnTo>
                    <a:pt x="8426" y="1775"/>
                  </a:lnTo>
                  <a:cubicBezTo>
                    <a:pt x="8473" y="1864"/>
                    <a:pt x="8518" y="1954"/>
                    <a:pt x="8564" y="2045"/>
                  </a:cubicBezTo>
                  <a:cubicBezTo>
                    <a:pt x="8569" y="2053"/>
                    <a:pt x="8576" y="2062"/>
                    <a:pt x="8582" y="2071"/>
                  </a:cubicBezTo>
                  <a:cubicBezTo>
                    <a:pt x="8601" y="2098"/>
                    <a:pt x="8622" y="2127"/>
                    <a:pt x="8642" y="2154"/>
                  </a:cubicBezTo>
                  <a:cubicBezTo>
                    <a:pt x="8694" y="2226"/>
                    <a:pt x="8745" y="2298"/>
                    <a:pt x="8796" y="2370"/>
                  </a:cubicBezTo>
                  <a:cubicBezTo>
                    <a:pt x="8796" y="2372"/>
                    <a:pt x="8796" y="2372"/>
                    <a:pt x="8796" y="2372"/>
                  </a:cubicBezTo>
                  <a:cubicBezTo>
                    <a:pt x="8841" y="2438"/>
                    <a:pt x="8884" y="2508"/>
                    <a:pt x="8924" y="2576"/>
                  </a:cubicBezTo>
                  <a:cubicBezTo>
                    <a:pt x="8927" y="2582"/>
                    <a:pt x="8931" y="2589"/>
                    <a:pt x="8934" y="2595"/>
                  </a:cubicBezTo>
                  <a:cubicBezTo>
                    <a:pt x="8936" y="2592"/>
                    <a:pt x="8939" y="2590"/>
                    <a:pt x="8942" y="2588"/>
                  </a:cubicBezTo>
                  <a:cubicBezTo>
                    <a:pt x="8943" y="2587"/>
                    <a:pt x="8944" y="2586"/>
                    <a:pt x="8944" y="2585"/>
                  </a:cubicBezTo>
                  <a:lnTo>
                    <a:pt x="8944" y="2584"/>
                  </a:lnTo>
                  <a:cubicBezTo>
                    <a:pt x="8948" y="2581"/>
                    <a:pt x="8952" y="2577"/>
                    <a:pt x="8957" y="2574"/>
                  </a:cubicBezTo>
                  <a:cubicBezTo>
                    <a:pt x="9011" y="2525"/>
                    <a:pt x="9066" y="2477"/>
                    <a:pt x="9119" y="2429"/>
                  </a:cubicBezTo>
                  <a:cubicBezTo>
                    <a:pt x="9126" y="2422"/>
                    <a:pt x="9132" y="2417"/>
                    <a:pt x="9138" y="2412"/>
                  </a:cubicBezTo>
                  <a:cubicBezTo>
                    <a:pt x="9136" y="2408"/>
                    <a:pt x="9135" y="2404"/>
                    <a:pt x="9134" y="2400"/>
                  </a:cubicBezTo>
                  <a:cubicBezTo>
                    <a:pt x="9149" y="2383"/>
                    <a:pt x="9164" y="2365"/>
                    <a:pt x="9181" y="2349"/>
                  </a:cubicBezTo>
                  <a:cubicBezTo>
                    <a:pt x="9195" y="2336"/>
                    <a:pt x="9208" y="2325"/>
                    <a:pt x="9223" y="2313"/>
                  </a:cubicBezTo>
                  <a:cubicBezTo>
                    <a:pt x="9263" y="2287"/>
                    <a:pt x="9305" y="2264"/>
                    <a:pt x="9346" y="2242"/>
                  </a:cubicBezTo>
                  <a:cubicBezTo>
                    <a:pt x="9404" y="2213"/>
                    <a:pt x="9462" y="2186"/>
                    <a:pt x="9524" y="2162"/>
                  </a:cubicBezTo>
                  <a:cubicBezTo>
                    <a:pt x="9587" y="2142"/>
                    <a:pt x="9649" y="2122"/>
                    <a:pt x="9712" y="2105"/>
                  </a:cubicBezTo>
                  <a:cubicBezTo>
                    <a:pt x="9766" y="2094"/>
                    <a:pt x="9821" y="2087"/>
                    <a:pt x="9876" y="2081"/>
                  </a:cubicBezTo>
                  <a:cubicBezTo>
                    <a:pt x="9902" y="2080"/>
                    <a:pt x="9927" y="2079"/>
                    <a:pt x="9953" y="2079"/>
                  </a:cubicBezTo>
                  <a:cubicBezTo>
                    <a:pt x="9971" y="2079"/>
                    <a:pt x="9989" y="2080"/>
                    <a:pt x="10007" y="2080"/>
                  </a:cubicBezTo>
                  <a:cubicBezTo>
                    <a:pt x="10082" y="2086"/>
                    <a:pt x="10158" y="2093"/>
                    <a:pt x="10232" y="2105"/>
                  </a:cubicBezTo>
                  <a:cubicBezTo>
                    <a:pt x="10257" y="2111"/>
                    <a:pt x="10281" y="2117"/>
                    <a:pt x="10306" y="2123"/>
                  </a:cubicBezTo>
                  <a:cubicBezTo>
                    <a:pt x="10330" y="2131"/>
                    <a:pt x="10354" y="2141"/>
                    <a:pt x="10378" y="2150"/>
                  </a:cubicBezTo>
                  <a:cubicBezTo>
                    <a:pt x="10424" y="2171"/>
                    <a:pt x="10466" y="2194"/>
                    <a:pt x="10510" y="2220"/>
                  </a:cubicBezTo>
                  <a:cubicBezTo>
                    <a:pt x="10553" y="2247"/>
                    <a:pt x="10597" y="2276"/>
                    <a:pt x="10638" y="2308"/>
                  </a:cubicBezTo>
                  <a:cubicBezTo>
                    <a:pt x="10686" y="2351"/>
                    <a:pt x="10733" y="2396"/>
                    <a:pt x="10778" y="2441"/>
                  </a:cubicBezTo>
                  <a:cubicBezTo>
                    <a:pt x="10821" y="2491"/>
                    <a:pt x="10861" y="2541"/>
                    <a:pt x="10901" y="2592"/>
                  </a:cubicBezTo>
                  <a:cubicBezTo>
                    <a:pt x="10947" y="2661"/>
                    <a:pt x="10989" y="2732"/>
                    <a:pt x="11029" y="2805"/>
                  </a:cubicBezTo>
                  <a:cubicBezTo>
                    <a:pt x="11069" y="2884"/>
                    <a:pt x="11104" y="2964"/>
                    <a:pt x="11138" y="3045"/>
                  </a:cubicBezTo>
                  <a:cubicBezTo>
                    <a:pt x="11158" y="3107"/>
                    <a:pt x="11176" y="3169"/>
                    <a:pt x="11192" y="3231"/>
                  </a:cubicBezTo>
                  <a:cubicBezTo>
                    <a:pt x="11212" y="3334"/>
                    <a:pt x="11226" y="3436"/>
                    <a:pt x="11236" y="3539"/>
                  </a:cubicBezTo>
                  <a:cubicBezTo>
                    <a:pt x="11239" y="3592"/>
                    <a:pt x="11242" y="3644"/>
                    <a:pt x="11243" y="3696"/>
                  </a:cubicBezTo>
                  <a:cubicBezTo>
                    <a:pt x="11228" y="3692"/>
                    <a:pt x="11213" y="3688"/>
                    <a:pt x="11198" y="3684"/>
                  </a:cubicBezTo>
                  <a:cubicBezTo>
                    <a:pt x="11079" y="3655"/>
                    <a:pt x="10953" y="3650"/>
                    <a:pt x="10830" y="3650"/>
                  </a:cubicBezTo>
                  <a:cubicBezTo>
                    <a:pt x="10729" y="3651"/>
                    <a:pt x="10628" y="3658"/>
                    <a:pt x="10526" y="3661"/>
                  </a:cubicBezTo>
                  <a:cubicBezTo>
                    <a:pt x="10470" y="3664"/>
                    <a:pt x="10414" y="3665"/>
                    <a:pt x="10358" y="3665"/>
                  </a:cubicBezTo>
                  <a:cubicBezTo>
                    <a:pt x="10243" y="3665"/>
                    <a:pt x="10128" y="3661"/>
                    <a:pt x="10012" y="3657"/>
                  </a:cubicBezTo>
                  <a:cubicBezTo>
                    <a:pt x="9817" y="3645"/>
                    <a:pt x="9619" y="3634"/>
                    <a:pt x="9422" y="3620"/>
                  </a:cubicBezTo>
                  <a:cubicBezTo>
                    <a:pt x="9220" y="3607"/>
                    <a:pt x="9016" y="3600"/>
                    <a:pt x="8813" y="3599"/>
                  </a:cubicBezTo>
                  <a:cubicBezTo>
                    <a:pt x="8614" y="3599"/>
                    <a:pt x="8414" y="3610"/>
                    <a:pt x="8215" y="3619"/>
                  </a:cubicBezTo>
                  <a:cubicBezTo>
                    <a:pt x="8025" y="3628"/>
                    <a:pt x="7836" y="3634"/>
                    <a:pt x="7645" y="3635"/>
                  </a:cubicBezTo>
                  <a:cubicBezTo>
                    <a:pt x="7442" y="3636"/>
                    <a:pt x="7238" y="3637"/>
                    <a:pt x="7035" y="3640"/>
                  </a:cubicBezTo>
                  <a:cubicBezTo>
                    <a:pt x="7010" y="3640"/>
                    <a:pt x="6985" y="3640"/>
                    <a:pt x="6960" y="3640"/>
                  </a:cubicBezTo>
                  <a:cubicBezTo>
                    <a:pt x="6776" y="3640"/>
                    <a:pt x="6591" y="3633"/>
                    <a:pt x="6408" y="3627"/>
                  </a:cubicBezTo>
                  <a:cubicBezTo>
                    <a:pt x="6208" y="3620"/>
                    <a:pt x="6008" y="3616"/>
                    <a:pt x="5809" y="3613"/>
                  </a:cubicBezTo>
                  <a:cubicBezTo>
                    <a:pt x="5789" y="3613"/>
                    <a:pt x="5769" y="3613"/>
                    <a:pt x="5749" y="3613"/>
                  </a:cubicBezTo>
                  <a:cubicBezTo>
                    <a:pt x="5581" y="3613"/>
                    <a:pt x="5413" y="3617"/>
                    <a:pt x="5244" y="3620"/>
                  </a:cubicBezTo>
                  <a:cubicBezTo>
                    <a:pt x="5085" y="3624"/>
                    <a:pt x="4926" y="3625"/>
                    <a:pt x="4767" y="3625"/>
                  </a:cubicBezTo>
                  <a:cubicBezTo>
                    <a:pt x="4718" y="3625"/>
                    <a:pt x="4669" y="3625"/>
                    <a:pt x="4620" y="3625"/>
                  </a:cubicBezTo>
                  <a:cubicBezTo>
                    <a:pt x="4465" y="3624"/>
                    <a:pt x="4309" y="3619"/>
                    <a:pt x="4152" y="3619"/>
                  </a:cubicBezTo>
                  <a:cubicBezTo>
                    <a:pt x="4127" y="3619"/>
                    <a:pt x="4101" y="3619"/>
                    <a:pt x="4075" y="3619"/>
                  </a:cubicBezTo>
                  <a:cubicBezTo>
                    <a:pt x="3721" y="3621"/>
                    <a:pt x="3367" y="3634"/>
                    <a:pt x="3013" y="3634"/>
                  </a:cubicBezTo>
                  <a:cubicBezTo>
                    <a:pt x="2962" y="3634"/>
                    <a:pt x="2912" y="3633"/>
                    <a:pt x="2862" y="3633"/>
                  </a:cubicBezTo>
                  <a:cubicBezTo>
                    <a:pt x="2678" y="3623"/>
                    <a:pt x="2495" y="3605"/>
                    <a:pt x="2313" y="3583"/>
                  </a:cubicBezTo>
                  <a:cubicBezTo>
                    <a:pt x="2109" y="3559"/>
                    <a:pt x="1904" y="3537"/>
                    <a:pt x="1697" y="3529"/>
                  </a:cubicBezTo>
                  <a:cubicBezTo>
                    <a:pt x="1496" y="3521"/>
                    <a:pt x="1293" y="3513"/>
                    <a:pt x="1091" y="3508"/>
                  </a:cubicBezTo>
                  <a:cubicBezTo>
                    <a:pt x="1018" y="3507"/>
                    <a:pt x="945" y="3506"/>
                    <a:pt x="872" y="3506"/>
                  </a:cubicBezTo>
                  <a:cubicBezTo>
                    <a:pt x="747" y="3506"/>
                    <a:pt x="621" y="3508"/>
                    <a:pt x="496" y="3509"/>
                  </a:cubicBezTo>
                  <a:cubicBezTo>
                    <a:pt x="526" y="3443"/>
                    <a:pt x="557" y="3377"/>
                    <a:pt x="582" y="3309"/>
                  </a:cubicBezTo>
                  <a:cubicBezTo>
                    <a:pt x="615" y="3221"/>
                    <a:pt x="640" y="3129"/>
                    <a:pt x="667" y="3037"/>
                  </a:cubicBezTo>
                  <a:cubicBezTo>
                    <a:pt x="677" y="3007"/>
                    <a:pt x="686" y="2978"/>
                    <a:pt x="698" y="2949"/>
                  </a:cubicBezTo>
                  <a:cubicBezTo>
                    <a:pt x="706" y="2933"/>
                    <a:pt x="714" y="2917"/>
                    <a:pt x="723" y="2901"/>
                  </a:cubicBezTo>
                  <a:cubicBezTo>
                    <a:pt x="746" y="2867"/>
                    <a:pt x="770" y="2834"/>
                    <a:pt x="795" y="2802"/>
                  </a:cubicBezTo>
                  <a:cubicBezTo>
                    <a:pt x="841" y="2750"/>
                    <a:pt x="889" y="2702"/>
                    <a:pt x="939" y="2654"/>
                  </a:cubicBezTo>
                  <a:cubicBezTo>
                    <a:pt x="982" y="2614"/>
                    <a:pt x="1027" y="2577"/>
                    <a:pt x="1074" y="2543"/>
                  </a:cubicBezTo>
                  <a:cubicBezTo>
                    <a:pt x="1235" y="2438"/>
                    <a:pt x="1402" y="2342"/>
                    <a:pt x="1570" y="2250"/>
                  </a:cubicBezTo>
                  <a:cubicBezTo>
                    <a:pt x="1627" y="2222"/>
                    <a:pt x="1684" y="2194"/>
                    <a:pt x="1744" y="2171"/>
                  </a:cubicBezTo>
                  <a:cubicBezTo>
                    <a:pt x="1774" y="2161"/>
                    <a:pt x="1803" y="2153"/>
                    <a:pt x="1834" y="2145"/>
                  </a:cubicBezTo>
                  <a:cubicBezTo>
                    <a:pt x="1877" y="2137"/>
                    <a:pt x="1920" y="2133"/>
                    <a:pt x="1962" y="2128"/>
                  </a:cubicBezTo>
                  <a:cubicBezTo>
                    <a:pt x="2006" y="2126"/>
                    <a:pt x="2047" y="2125"/>
                    <a:pt x="2090" y="2125"/>
                  </a:cubicBezTo>
                  <a:cubicBezTo>
                    <a:pt x="2160" y="2130"/>
                    <a:pt x="2230" y="2141"/>
                    <a:pt x="2300" y="2153"/>
                  </a:cubicBezTo>
                  <a:cubicBezTo>
                    <a:pt x="2446" y="2181"/>
                    <a:pt x="2589" y="2215"/>
                    <a:pt x="2733" y="2257"/>
                  </a:cubicBezTo>
                  <a:cubicBezTo>
                    <a:pt x="2796" y="2278"/>
                    <a:pt x="2859" y="2300"/>
                    <a:pt x="2919" y="2325"/>
                  </a:cubicBezTo>
                  <a:cubicBezTo>
                    <a:pt x="2948" y="2337"/>
                    <a:pt x="2974" y="2352"/>
                    <a:pt x="3001" y="2367"/>
                  </a:cubicBezTo>
                  <a:cubicBezTo>
                    <a:pt x="2999" y="2369"/>
                    <a:pt x="2998" y="2372"/>
                    <a:pt x="2996" y="2375"/>
                  </a:cubicBezTo>
                  <a:cubicBezTo>
                    <a:pt x="3033" y="2391"/>
                    <a:pt x="3068" y="2409"/>
                    <a:pt x="3101" y="2430"/>
                  </a:cubicBezTo>
                  <a:lnTo>
                    <a:pt x="3102" y="2430"/>
                  </a:lnTo>
                  <a:cubicBezTo>
                    <a:pt x="3119" y="2440"/>
                    <a:pt x="3135" y="2449"/>
                    <a:pt x="3151" y="2460"/>
                  </a:cubicBezTo>
                  <a:cubicBezTo>
                    <a:pt x="3157" y="2462"/>
                    <a:pt x="3161" y="2465"/>
                    <a:pt x="3165" y="2468"/>
                  </a:cubicBezTo>
                  <a:cubicBezTo>
                    <a:pt x="3167" y="2470"/>
                    <a:pt x="3171" y="2471"/>
                    <a:pt x="3173" y="2472"/>
                  </a:cubicBezTo>
                  <a:cubicBezTo>
                    <a:pt x="3186" y="2480"/>
                    <a:pt x="3197" y="2488"/>
                    <a:pt x="3210" y="2496"/>
                  </a:cubicBezTo>
                  <a:cubicBezTo>
                    <a:pt x="3248" y="2463"/>
                    <a:pt x="3286" y="2432"/>
                    <a:pt x="3325" y="2401"/>
                  </a:cubicBezTo>
                  <a:cubicBezTo>
                    <a:pt x="3344" y="2388"/>
                    <a:pt x="3361" y="2373"/>
                    <a:pt x="3379" y="2359"/>
                  </a:cubicBezTo>
                  <a:cubicBezTo>
                    <a:pt x="3390" y="2350"/>
                    <a:pt x="3401" y="2342"/>
                    <a:pt x="3412" y="2333"/>
                  </a:cubicBezTo>
                  <a:cubicBezTo>
                    <a:pt x="3426" y="2322"/>
                    <a:pt x="3440" y="2311"/>
                    <a:pt x="3455" y="2300"/>
                  </a:cubicBezTo>
                  <a:cubicBezTo>
                    <a:pt x="3465" y="2292"/>
                    <a:pt x="3475" y="2284"/>
                    <a:pt x="3485" y="2276"/>
                  </a:cubicBezTo>
                  <a:cubicBezTo>
                    <a:pt x="3487" y="2274"/>
                    <a:pt x="3487" y="2273"/>
                    <a:pt x="3488" y="2273"/>
                  </a:cubicBezTo>
                  <a:cubicBezTo>
                    <a:pt x="3491" y="2271"/>
                    <a:pt x="3493" y="2269"/>
                    <a:pt x="3497" y="2266"/>
                  </a:cubicBezTo>
                  <a:cubicBezTo>
                    <a:pt x="3501" y="2260"/>
                    <a:pt x="3507" y="2253"/>
                    <a:pt x="3513" y="2246"/>
                  </a:cubicBezTo>
                  <a:cubicBezTo>
                    <a:pt x="3551" y="2202"/>
                    <a:pt x="3591" y="2160"/>
                    <a:pt x="3624" y="2114"/>
                  </a:cubicBezTo>
                  <a:cubicBezTo>
                    <a:pt x="3659" y="2066"/>
                    <a:pt x="3690" y="2018"/>
                    <a:pt x="3720" y="1967"/>
                  </a:cubicBezTo>
                  <a:cubicBezTo>
                    <a:pt x="3774" y="1875"/>
                    <a:pt x="3819" y="1780"/>
                    <a:pt x="3874" y="1690"/>
                  </a:cubicBezTo>
                  <a:cubicBezTo>
                    <a:pt x="3895" y="1657"/>
                    <a:pt x="3915" y="1626"/>
                    <a:pt x="3940" y="1595"/>
                  </a:cubicBezTo>
                  <a:cubicBezTo>
                    <a:pt x="3969" y="1562"/>
                    <a:pt x="4000" y="1531"/>
                    <a:pt x="4031" y="1500"/>
                  </a:cubicBezTo>
                  <a:cubicBezTo>
                    <a:pt x="4118" y="1419"/>
                    <a:pt x="4209" y="1342"/>
                    <a:pt x="4290" y="1256"/>
                  </a:cubicBezTo>
                  <a:cubicBezTo>
                    <a:pt x="4363" y="1179"/>
                    <a:pt x="4427" y="1096"/>
                    <a:pt x="4503" y="1023"/>
                  </a:cubicBezTo>
                  <a:lnTo>
                    <a:pt x="4503" y="1023"/>
                  </a:lnTo>
                  <a:cubicBezTo>
                    <a:pt x="4501" y="1025"/>
                    <a:pt x="4498" y="1027"/>
                    <a:pt x="4495" y="1029"/>
                  </a:cubicBezTo>
                  <a:cubicBezTo>
                    <a:pt x="4547" y="983"/>
                    <a:pt x="4597" y="935"/>
                    <a:pt x="4653" y="894"/>
                  </a:cubicBezTo>
                  <a:cubicBezTo>
                    <a:pt x="4693" y="867"/>
                    <a:pt x="4735" y="843"/>
                    <a:pt x="4776" y="819"/>
                  </a:cubicBezTo>
                  <a:cubicBezTo>
                    <a:pt x="4829" y="787"/>
                    <a:pt x="4882" y="755"/>
                    <a:pt x="4934" y="726"/>
                  </a:cubicBezTo>
                  <a:cubicBezTo>
                    <a:pt x="5010" y="690"/>
                    <a:pt x="5086" y="659"/>
                    <a:pt x="5164" y="627"/>
                  </a:cubicBezTo>
                  <a:cubicBezTo>
                    <a:pt x="5253" y="590"/>
                    <a:pt x="5340" y="548"/>
                    <a:pt x="5430" y="511"/>
                  </a:cubicBezTo>
                  <a:cubicBezTo>
                    <a:pt x="5467" y="500"/>
                    <a:pt x="5502" y="489"/>
                    <a:pt x="5540" y="479"/>
                  </a:cubicBezTo>
                  <a:cubicBezTo>
                    <a:pt x="5612" y="463"/>
                    <a:pt x="5685" y="449"/>
                    <a:pt x="5759" y="433"/>
                  </a:cubicBezTo>
                  <a:cubicBezTo>
                    <a:pt x="5792" y="427"/>
                    <a:pt x="5826" y="422"/>
                    <a:pt x="5859" y="413"/>
                  </a:cubicBezTo>
                  <a:cubicBezTo>
                    <a:pt x="5892" y="408"/>
                    <a:pt x="5924" y="398"/>
                    <a:pt x="5955" y="391"/>
                  </a:cubicBezTo>
                  <a:cubicBezTo>
                    <a:pt x="5993" y="383"/>
                    <a:pt x="6030" y="377"/>
                    <a:pt x="6068" y="373"/>
                  </a:cubicBezTo>
                  <a:cubicBezTo>
                    <a:pt x="6109" y="371"/>
                    <a:pt x="6149" y="370"/>
                    <a:pt x="6188" y="370"/>
                  </a:cubicBezTo>
                  <a:close/>
                  <a:moveTo>
                    <a:pt x="6165" y="0"/>
                  </a:moveTo>
                  <a:cubicBezTo>
                    <a:pt x="6113" y="0"/>
                    <a:pt x="6060" y="3"/>
                    <a:pt x="6008" y="8"/>
                  </a:cubicBezTo>
                  <a:cubicBezTo>
                    <a:pt x="5966" y="13"/>
                    <a:pt x="5926" y="21"/>
                    <a:pt x="5884" y="29"/>
                  </a:cubicBezTo>
                  <a:cubicBezTo>
                    <a:pt x="5855" y="34"/>
                    <a:pt x="5823" y="40"/>
                    <a:pt x="5793" y="49"/>
                  </a:cubicBezTo>
                  <a:lnTo>
                    <a:pt x="5788" y="49"/>
                  </a:lnTo>
                  <a:cubicBezTo>
                    <a:pt x="5786" y="49"/>
                    <a:pt x="5784" y="50"/>
                    <a:pt x="5783" y="51"/>
                  </a:cubicBezTo>
                  <a:cubicBezTo>
                    <a:pt x="5780" y="51"/>
                    <a:pt x="5778" y="53"/>
                    <a:pt x="5776" y="53"/>
                  </a:cubicBezTo>
                  <a:lnTo>
                    <a:pt x="5775" y="53"/>
                  </a:lnTo>
                  <a:cubicBezTo>
                    <a:pt x="5692" y="71"/>
                    <a:pt x="5609" y="87"/>
                    <a:pt x="5525" y="105"/>
                  </a:cubicBezTo>
                  <a:cubicBezTo>
                    <a:pt x="5481" y="114"/>
                    <a:pt x="5435" y="124"/>
                    <a:pt x="5390" y="136"/>
                  </a:cubicBezTo>
                  <a:cubicBezTo>
                    <a:pt x="5340" y="151"/>
                    <a:pt x="5291" y="169"/>
                    <a:pt x="5242" y="189"/>
                  </a:cubicBezTo>
                  <a:cubicBezTo>
                    <a:pt x="5165" y="221"/>
                    <a:pt x="5091" y="256"/>
                    <a:pt x="5014" y="288"/>
                  </a:cubicBezTo>
                  <a:cubicBezTo>
                    <a:pt x="4941" y="319"/>
                    <a:pt x="4868" y="348"/>
                    <a:pt x="4796" y="383"/>
                  </a:cubicBezTo>
                  <a:cubicBezTo>
                    <a:pt x="4723" y="420"/>
                    <a:pt x="4653" y="462"/>
                    <a:pt x="4583" y="503"/>
                  </a:cubicBezTo>
                  <a:cubicBezTo>
                    <a:pt x="4516" y="544"/>
                    <a:pt x="4447" y="582"/>
                    <a:pt x="4386" y="632"/>
                  </a:cubicBezTo>
                  <a:cubicBezTo>
                    <a:pt x="4326" y="683"/>
                    <a:pt x="4266" y="735"/>
                    <a:pt x="4211" y="791"/>
                  </a:cubicBezTo>
                  <a:cubicBezTo>
                    <a:pt x="4155" y="848"/>
                    <a:pt x="4104" y="910"/>
                    <a:pt x="4050" y="970"/>
                  </a:cubicBezTo>
                  <a:cubicBezTo>
                    <a:pt x="4012" y="1013"/>
                    <a:pt x="3973" y="1053"/>
                    <a:pt x="3931" y="1093"/>
                  </a:cubicBezTo>
                  <a:lnTo>
                    <a:pt x="3931" y="1093"/>
                  </a:lnTo>
                  <a:cubicBezTo>
                    <a:pt x="3932" y="1092"/>
                    <a:pt x="3934" y="1091"/>
                    <a:pt x="3935" y="1090"/>
                  </a:cubicBezTo>
                  <a:lnTo>
                    <a:pt x="3935" y="1090"/>
                  </a:lnTo>
                  <a:cubicBezTo>
                    <a:pt x="3933" y="1092"/>
                    <a:pt x="3931" y="1093"/>
                    <a:pt x="3929" y="1095"/>
                  </a:cubicBezTo>
                  <a:lnTo>
                    <a:pt x="3929" y="1095"/>
                  </a:lnTo>
                  <a:cubicBezTo>
                    <a:pt x="3930" y="1094"/>
                    <a:pt x="3930" y="1094"/>
                    <a:pt x="3931" y="1093"/>
                  </a:cubicBezTo>
                  <a:lnTo>
                    <a:pt x="3931" y="1093"/>
                  </a:lnTo>
                  <a:cubicBezTo>
                    <a:pt x="3929" y="1095"/>
                    <a:pt x="3927" y="1097"/>
                    <a:pt x="3924" y="1099"/>
                  </a:cubicBezTo>
                  <a:lnTo>
                    <a:pt x="3924" y="1099"/>
                  </a:lnTo>
                  <a:cubicBezTo>
                    <a:pt x="3926" y="1098"/>
                    <a:pt x="3927" y="1097"/>
                    <a:pt x="3929" y="1095"/>
                  </a:cubicBezTo>
                  <a:lnTo>
                    <a:pt x="3929" y="1095"/>
                  </a:lnTo>
                  <a:cubicBezTo>
                    <a:pt x="3925" y="1099"/>
                    <a:pt x="3921" y="1103"/>
                    <a:pt x="3916" y="1107"/>
                  </a:cubicBezTo>
                  <a:cubicBezTo>
                    <a:pt x="3919" y="1104"/>
                    <a:pt x="3922" y="1102"/>
                    <a:pt x="3924" y="1099"/>
                  </a:cubicBezTo>
                  <a:lnTo>
                    <a:pt x="3924" y="1099"/>
                  </a:lnTo>
                  <a:cubicBezTo>
                    <a:pt x="3810" y="1202"/>
                    <a:pt x="3692" y="1302"/>
                    <a:pt x="3603" y="1428"/>
                  </a:cubicBezTo>
                  <a:cubicBezTo>
                    <a:pt x="3516" y="1552"/>
                    <a:pt x="3456" y="1690"/>
                    <a:pt x="3378" y="1819"/>
                  </a:cubicBezTo>
                  <a:cubicBezTo>
                    <a:pt x="3361" y="1846"/>
                    <a:pt x="3344" y="1872"/>
                    <a:pt x="3324" y="1897"/>
                  </a:cubicBezTo>
                  <a:cubicBezTo>
                    <a:pt x="3281" y="1949"/>
                    <a:pt x="3236" y="2001"/>
                    <a:pt x="3195" y="2055"/>
                  </a:cubicBezTo>
                  <a:cubicBezTo>
                    <a:pt x="3182" y="2047"/>
                    <a:pt x="3172" y="2038"/>
                    <a:pt x="3159" y="2031"/>
                  </a:cubicBezTo>
                  <a:cubicBezTo>
                    <a:pt x="3031" y="1960"/>
                    <a:pt x="2888" y="1918"/>
                    <a:pt x="2748" y="1878"/>
                  </a:cubicBezTo>
                  <a:cubicBezTo>
                    <a:pt x="2654" y="1850"/>
                    <a:pt x="2559" y="1828"/>
                    <a:pt x="2464" y="1808"/>
                  </a:cubicBezTo>
                  <a:cubicBezTo>
                    <a:pt x="2368" y="1788"/>
                    <a:pt x="2271" y="1769"/>
                    <a:pt x="2174" y="1761"/>
                  </a:cubicBezTo>
                  <a:cubicBezTo>
                    <a:pt x="2134" y="1758"/>
                    <a:pt x="2095" y="1757"/>
                    <a:pt x="2056" y="1757"/>
                  </a:cubicBezTo>
                  <a:cubicBezTo>
                    <a:pt x="1988" y="1757"/>
                    <a:pt x="1921" y="1761"/>
                    <a:pt x="1851" y="1769"/>
                  </a:cubicBezTo>
                  <a:cubicBezTo>
                    <a:pt x="1702" y="1786"/>
                    <a:pt x="1562" y="1842"/>
                    <a:pt x="1428" y="1910"/>
                  </a:cubicBezTo>
                  <a:cubicBezTo>
                    <a:pt x="1306" y="1971"/>
                    <a:pt x="1187" y="2041"/>
                    <a:pt x="1069" y="2112"/>
                  </a:cubicBezTo>
                  <a:cubicBezTo>
                    <a:pt x="946" y="2184"/>
                    <a:pt x="826" y="2258"/>
                    <a:pt x="719" y="2354"/>
                  </a:cubicBezTo>
                  <a:cubicBezTo>
                    <a:pt x="612" y="2452"/>
                    <a:pt x="510" y="2555"/>
                    <a:pt x="429" y="2677"/>
                  </a:cubicBezTo>
                  <a:cubicBezTo>
                    <a:pt x="379" y="2754"/>
                    <a:pt x="343" y="2835"/>
                    <a:pt x="316" y="2923"/>
                  </a:cubicBezTo>
                  <a:cubicBezTo>
                    <a:pt x="297" y="2984"/>
                    <a:pt x="279" y="3049"/>
                    <a:pt x="260" y="3113"/>
                  </a:cubicBezTo>
                  <a:lnTo>
                    <a:pt x="260" y="3114"/>
                  </a:lnTo>
                  <a:cubicBezTo>
                    <a:pt x="260" y="3114"/>
                    <a:pt x="260" y="3115"/>
                    <a:pt x="260" y="3115"/>
                  </a:cubicBezTo>
                  <a:cubicBezTo>
                    <a:pt x="240" y="3170"/>
                    <a:pt x="220" y="3222"/>
                    <a:pt x="198" y="3275"/>
                  </a:cubicBezTo>
                  <a:cubicBezTo>
                    <a:pt x="183" y="3306"/>
                    <a:pt x="169" y="3334"/>
                    <a:pt x="157" y="3364"/>
                  </a:cubicBezTo>
                  <a:cubicBezTo>
                    <a:pt x="156" y="3366"/>
                    <a:pt x="156" y="3368"/>
                    <a:pt x="156" y="3369"/>
                  </a:cubicBezTo>
                  <a:cubicBezTo>
                    <a:pt x="148" y="3413"/>
                    <a:pt x="135" y="3458"/>
                    <a:pt x="121" y="3501"/>
                  </a:cubicBezTo>
                  <a:cubicBezTo>
                    <a:pt x="117" y="3516"/>
                    <a:pt x="112" y="3530"/>
                    <a:pt x="108" y="3544"/>
                  </a:cubicBezTo>
                  <a:cubicBezTo>
                    <a:pt x="97" y="3578"/>
                    <a:pt x="87" y="3612"/>
                    <a:pt x="76" y="3645"/>
                  </a:cubicBezTo>
                  <a:cubicBezTo>
                    <a:pt x="53" y="3715"/>
                    <a:pt x="29" y="3783"/>
                    <a:pt x="6" y="3852"/>
                  </a:cubicBezTo>
                  <a:lnTo>
                    <a:pt x="7" y="3852"/>
                  </a:lnTo>
                  <a:cubicBezTo>
                    <a:pt x="4" y="3858"/>
                    <a:pt x="2" y="3864"/>
                    <a:pt x="0" y="3870"/>
                  </a:cubicBezTo>
                  <a:cubicBezTo>
                    <a:pt x="17" y="3871"/>
                    <a:pt x="34" y="3872"/>
                    <a:pt x="52" y="3873"/>
                  </a:cubicBezTo>
                  <a:cubicBezTo>
                    <a:pt x="73" y="3875"/>
                    <a:pt x="95" y="3876"/>
                    <a:pt x="118" y="3878"/>
                  </a:cubicBezTo>
                  <a:lnTo>
                    <a:pt x="234" y="3878"/>
                  </a:lnTo>
                  <a:cubicBezTo>
                    <a:pt x="271" y="3878"/>
                    <a:pt x="308" y="3878"/>
                    <a:pt x="344" y="3880"/>
                  </a:cubicBezTo>
                  <a:cubicBezTo>
                    <a:pt x="382" y="3880"/>
                    <a:pt x="420" y="3879"/>
                    <a:pt x="456" y="3879"/>
                  </a:cubicBezTo>
                  <a:cubicBezTo>
                    <a:pt x="591" y="3878"/>
                    <a:pt x="727" y="3876"/>
                    <a:pt x="863" y="3876"/>
                  </a:cubicBezTo>
                  <a:cubicBezTo>
                    <a:pt x="1140" y="3876"/>
                    <a:pt x="1417" y="3886"/>
                    <a:pt x="1691" y="3898"/>
                  </a:cubicBezTo>
                  <a:lnTo>
                    <a:pt x="1690" y="3898"/>
                  </a:lnTo>
                  <a:cubicBezTo>
                    <a:pt x="1894" y="3911"/>
                    <a:pt x="2097" y="3930"/>
                    <a:pt x="2298" y="3954"/>
                  </a:cubicBezTo>
                  <a:cubicBezTo>
                    <a:pt x="2489" y="3977"/>
                    <a:pt x="2682" y="3999"/>
                    <a:pt x="2872" y="4002"/>
                  </a:cubicBezTo>
                  <a:cubicBezTo>
                    <a:pt x="2934" y="4003"/>
                    <a:pt x="2995" y="4003"/>
                    <a:pt x="3056" y="4003"/>
                  </a:cubicBezTo>
                  <a:cubicBezTo>
                    <a:pt x="3404" y="4003"/>
                    <a:pt x="3751" y="3991"/>
                    <a:pt x="4099" y="3988"/>
                  </a:cubicBezTo>
                  <a:cubicBezTo>
                    <a:pt x="4127" y="3988"/>
                    <a:pt x="4155" y="3988"/>
                    <a:pt x="4183" y="3988"/>
                  </a:cubicBezTo>
                  <a:cubicBezTo>
                    <a:pt x="4354" y="3988"/>
                    <a:pt x="4525" y="3993"/>
                    <a:pt x="4697" y="3995"/>
                  </a:cubicBezTo>
                  <a:cubicBezTo>
                    <a:pt x="4725" y="3995"/>
                    <a:pt x="4752" y="3996"/>
                    <a:pt x="4779" y="3996"/>
                  </a:cubicBezTo>
                  <a:cubicBezTo>
                    <a:pt x="4956" y="3996"/>
                    <a:pt x="5133" y="3993"/>
                    <a:pt x="5310" y="3990"/>
                  </a:cubicBezTo>
                  <a:cubicBezTo>
                    <a:pt x="5465" y="3986"/>
                    <a:pt x="5620" y="3983"/>
                    <a:pt x="5775" y="3983"/>
                  </a:cubicBezTo>
                  <a:cubicBezTo>
                    <a:pt x="5818" y="3983"/>
                    <a:pt x="5862" y="3983"/>
                    <a:pt x="5905" y="3984"/>
                  </a:cubicBezTo>
                  <a:cubicBezTo>
                    <a:pt x="6104" y="3987"/>
                    <a:pt x="6301" y="3993"/>
                    <a:pt x="6498" y="4000"/>
                  </a:cubicBezTo>
                  <a:cubicBezTo>
                    <a:pt x="6703" y="4006"/>
                    <a:pt x="6906" y="4008"/>
                    <a:pt x="7110" y="4008"/>
                  </a:cubicBezTo>
                  <a:cubicBezTo>
                    <a:pt x="7314" y="4008"/>
                    <a:pt x="7518" y="4006"/>
                    <a:pt x="7722" y="4006"/>
                  </a:cubicBezTo>
                  <a:cubicBezTo>
                    <a:pt x="7909" y="4003"/>
                    <a:pt x="8097" y="3995"/>
                    <a:pt x="8283" y="3986"/>
                  </a:cubicBezTo>
                  <a:cubicBezTo>
                    <a:pt x="8475" y="3978"/>
                    <a:pt x="8667" y="3969"/>
                    <a:pt x="8859" y="3969"/>
                  </a:cubicBezTo>
                  <a:cubicBezTo>
                    <a:pt x="8871" y="3969"/>
                    <a:pt x="8882" y="3969"/>
                    <a:pt x="8894" y="3969"/>
                  </a:cubicBezTo>
                  <a:cubicBezTo>
                    <a:pt x="8981" y="3969"/>
                    <a:pt x="9069" y="3972"/>
                    <a:pt x="9156" y="3974"/>
                  </a:cubicBezTo>
                  <a:cubicBezTo>
                    <a:pt x="9437" y="3991"/>
                    <a:pt x="9720" y="4015"/>
                    <a:pt x="10002" y="4025"/>
                  </a:cubicBezTo>
                  <a:cubicBezTo>
                    <a:pt x="10150" y="4031"/>
                    <a:pt x="10297" y="4034"/>
                    <a:pt x="10446" y="4034"/>
                  </a:cubicBezTo>
                  <a:cubicBezTo>
                    <a:pt x="10522" y="4034"/>
                    <a:pt x="10598" y="4031"/>
                    <a:pt x="10673" y="4027"/>
                  </a:cubicBezTo>
                  <a:cubicBezTo>
                    <a:pt x="10747" y="4025"/>
                    <a:pt x="10819" y="4021"/>
                    <a:pt x="10891" y="4021"/>
                  </a:cubicBezTo>
                  <a:cubicBezTo>
                    <a:pt x="10907" y="4021"/>
                    <a:pt x="10924" y="4021"/>
                    <a:pt x="10941" y="4022"/>
                  </a:cubicBezTo>
                  <a:cubicBezTo>
                    <a:pt x="10984" y="4024"/>
                    <a:pt x="11027" y="4028"/>
                    <a:pt x="11069" y="4034"/>
                  </a:cubicBezTo>
                  <a:cubicBezTo>
                    <a:pt x="11113" y="4043"/>
                    <a:pt x="11157" y="4056"/>
                    <a:pt x="11202" y="4069"/>
                  </a:cubicBezTo>
                  <a:cubicBezTo>
                    <a:pt x="11205" y="4070"/>
                    <a:pt x="11208" y="4071"/>
                    <a:pt x="11213" y="4073"/>
                  </a:cubicBezTo>
                  <a:cubicBezTo>
                    <a:pt x="11219" y="4073"/>
                    <a:pt x="11224" y="4073"/>
                    <a:pt x="11230" y="4074"/>
                  </a:cubicBezTo>
                  <a:cubicBezTo>
                    <a:pt x="11262" y="4073"/>
                    <a:pt x="11293" y="4072"/>
                    <a:pt x="11325" y="4072"/>
                  </a:cubicBezTo>
                  <a:cubicBezTo>
                    <a:pt x="11347" y="4072"/>
                    <a:pt x="11369" y="4073"/>
                    <a:pt x="11391" y="4073"/>
                  </a:cubicBezTo>
                  <a:cubicBezTo>
                    <a:pt x="11418" y="4074"/>
                    <a:pt x="11444" y="4074"/>
                    <a:pt x="11470" y="4075"/>
                  </a:cubicBezTo>
                  <a:lnTo>
                    <a:pt x="11470" y="4074"/>
                  </a:lnTo>
                  <a:cubicBezTo>
                    <a:pt x="11489" y="4075"/>
                    <a:pt x="11508" y="4075"/>
                    <a:pt x="11526" y="4077"/>
                  </a:cubicBezTo>
                  <a:cubicBezTo>
                    <a:pt x="11555" y="4077"/>
                    <a:pt x="11583" y="4074"/>
                    <a:pt x="11613" y="4073"/>
                  </a:cubicBezTo>
                  <a:cubicBezTo>
                    <a:pt x="11613" y="4069"/>
                    <a:pt x="11614" y="4064"/>
                    <a:pt x="11614" y="4059"/>
                  </a:cubicBezTo>
                  <a:cubicBezTo>
                    <a:pt x="11623" y="3958"/>
                    <a:pt x="11620" y="3856"/>
                    <a:pt x="11617" y="3754"/>
                  </a:cubicBezTo>
                  <a:cubicBezTo>
                    <a:pt x="11614" y="3660"/>
                    <a:pt x="11610" y="3565"/>
                    <a:pt x="11601" y="3472"/>
                  </a:cubicBezTo>
                  <a:cubicBezTo>
                    <a:pt x="11581" y="3266"/>
                    <a:pt x="11542" y="3063"/>
                    <a:pt x="11466" y="2869"/>
                  </a:cubicBezTo>
                  <a:cubicBezTo>
                    <a:pt x="11390" y="2679"/>
                    <a:pt x="11291" y="2497"/>
                    <a:pt x="11168" y="2334"/>
                  </a:cubicBezTo>
                  <a:cubicBezTo>
                    <a:pt x="11055" y="2182"/>
                    <a:pt x="10915" y="2038"/>
                    <a:pt x="10753" y="1936"/>
                  </a:cubicBezTo>
                  <a:cubicBezTo>
                    <a:pt x="10665" y="1880"/>
                    <a:pt x="10576" y="1831"/>
                    <a:pt x="10479" y="1792"/>
                  </a:cubicBezTo>
                  <a:cubicBezTo>
                    <a:pt x="10383" y="1754"/>
                    <a:pt x="10280" y="1737"/>
                    <a:pt x="10178" y="1724"/>
                  </a:cubicBezTo>
                  <a:cubicBezTo>
                    <a:pt x="10102" y="1715"/>
                    <a:pt x="10024" y="1709"/>
                    <a:pt x="9946" y="1709"/>
                  </a:cubicBezTo>
                  <a:cubicBezTo>
                    <a:pt x="9834" y="1709"/>
                    <a:pt x="9723" y="1721"/>
                    <a:pt x="9616" y="1748"/>
                  </a:cubicBezTo>
                  <a:cubicBezTo>
                    <a:pt x="9429" y="1798"/>
                    <a:pt x="9246" y="1866"/>
                    <a:pt x="9080" y="1966"/>
                  </a:cubicBezTo>
                  <a:cubicBezTo>
                    <a:pt x="9044" y="1989"/>
                    <a:pt x="9008" y="2014"/>
                    <a:pt x="8974" y="2040"/>
                  </a:cubicBezTo>
                  <a:cubicBezTo>
                    <a:pt x="8937" y="1968"/>
                    <a:pt x="8900" y="1895"/>
                    <a:pt x="8864" y="1822"/>
                  </a:cubicBezTo>
                  <a:cubicBezTo>
                    <a:pt x="8779" y="1652"/>
                    <a:pt x="8695" y="1481"/>
                    <a:pt x="8590" y="1321"/>
                  </a:cubicBezTo>
                  <a:cubicBezTo>
                    <a:pt x="8538" y="1241"/>
                    <a:pt x="8482" y="1162"/>
                    <a:pt x="8423" y="1087"/>
                  </a:cubicBezTo>
                  <a:cubicBezTo>
                    <a:pt x="8357" y="1004"/>
                    <a:pt x="8287" y="926"/>
                    <a:pt x="8213" y="851"/>
                  </a:cubicBezTo>
                  <a:cubicBezTo>
                    <a:pt x="8144" y="783"/>
                    <a:pt x="8068" y="723"/>
                    <a:pt x="7994" y="662"/>
                  </a:cubicBezTo>
                  <a:cubicBezTo>
                    <a:pt x="7919" y="599"/>
                    <a:pt x="7839" y="541"/>
                    <a:pt x="7759" y="484"/>
                  </a:cubicBezTo>
                  <a:cubicBezTo>
                    <a:pt x="7682" y="430"/>
                    <a:pt x="7603" y="377"/>
                    <a:pt x="7523" y="328"/>
                  </a:cubicBezTo>
                  <a:cubicBezTo>
                    <a:pt x="7445" y="281"/>
                    <a:pt x="7361" y="246"/>
                    <a:pt x="7276" y="212"/>
                  </a:cubicBezTo>
                  <a:cubicBezTo>
                    <a:pt x="7119" y="145"/>
                    <a:pt x="6950" y="100"/>
                    <a:pt x="6783" y="66"/>
                  </a:cubicBezTo>
                  <a:cubicBezTo>
                    <a:pt x="6608" y="31"/>
                    <a:pt x="6428" y="9"/>
                    <a:pt x="6249" y="2"/>
                  </a:cubicBezTo>
                  <a:cubicBezTo>
                    <a:pt x="6221" y="1"/>
                    <a:pt x="6193" y="0"/>
                    <a:pt x="6165"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2" name="TextBox 1">
            <a:extLst>
              <a:ext uri="{FF2B5EF4-FFF2-40B4-BE49-F238E27FC236}">
                <a16:creationId xmlns:a16="http://schemas.microsoft.com/office/drawing/2014/main" id="{3B124FA8-A066-F01D-A702-230643A56698}"/>
              </a:ext>
            </a:extLst>
          </p:cNvPr>
          <p:cNvSpPr txBox="1"/>
          <p:nvPr/>
        </p:nvSpPr>
        <p:spPr>
          <a:xfrm>
            <a:off x="471195" y="5322443"/>
            <a:ext cx="7315200" cy="1200329"/>
          </a:xfrm>
          <a:prstGeom prst="rect">
            <a:avLst/>
          </a:prstGeom>
          <a:noFill/>
        </p:spPr>
        <p:txBody>
          <a:bodyPr wrap="square">
            <a:spAutoFit/>
          </a:bodyPr>
          <a:lstStyle/>
          <a:p>
            <a:pPr marL="0" marR="0"/>
            <a:r>
              <a:rPr lang="en-US" sz="1800" b="0" i="1">
                <a:effectLst/>
                <a:latin typeface="Times New Roman" panose="02020603050405020304" pitchFamily="18" charset="0"/>
                <a:ea typeface="Times New Roman" panose="02020603050405020304" pitchFamily="18" charset="0"/>
              </a:rPr>
              <a:t>Tài liệu được chia sẻ bởi Website VnTeach.Com</a:t>
            </a:r>
            <a:endParaRPr lang="en-US" sz="1800" b="1">
              <a:effectLst/>
              <a:latin typeface="Times New Roman" panose="02020603050405020304" pitchFamily="18" charset="0"/>
              <a:ea typeface="Times New Roman" panose="02020603050405020304" pitchFamily="18" charset="0"/>
            </a:endParaRPr>
          </a:p>
          <a:p>
            <a:pPr marL="0" marR="0"/>
            <a:r>
              <a:rPr lang="en-US" sz="1800" b="0" i="1" u="sng">
                <a:solidFill>
                  <a:srgbClr val="0563C1"/>
                </a:solidFill>
                <a:effectLst/>
                <a:latin typeface="Times New Roman" panose="02020603050405020304" pitchFamily="18" charset="0"/>
                <a:ea typeface="Times New Roman" panose="02020603050405020304" pitchFamily="18" charset="0"/>
                <a:hlinkClick r:id="rId3"/>
              </a:rPr>
              <a:t>https://www.vnteach.com</a:t>
            </a:r>
            <a:endParaRPr lang="en-US" sz="1800" b="1">
              <a:effectLst/>
              <a:latin typeface="Times New Roman" panose="02020603050405020304" pitchFamily="18" charset="0"/>
              <a:ea typeface="Times New Roman" panose="02020603050405020304" pitchFamily="18" charset="0"/>
            </a:endParaRPr>
          </a:p>
          <a:p>
            <a:pPr marL="0" marR="0"/>
            <a:r>
              <a:rPr lang="en-US" sz="1800" b="0" i="1">
                <a:effectLst/>
                <a:latin typeface="Times New Roman" panose="02020603050405020304" pitchFamily="18" charset="0"/>
                <a:ea typeface="Times New Roman" panose="02020603050405020304" pitchFamily="18" charset="0"/>
              </a:rPr>
              <a:t>Hướng dẫn tìm và tải các tài liệu ở đây</a:t>
            </a:r>
            <a:endParaRPr lang="en-US" sz="1800" b="1">
              <a:effectLst/>
              <a:latin typeface="Times New Roman" panose="02020603050405020304" pitchFamily="18" charset="0"/>
              <a:ea typeface="Times New Roman" panose="02020603050405020304" pitchFamily="18" charset="0"/>
            </a:endParaRPr>
          </a:p>
          <a:p>
            <a:pPr marL="0" marR="0"/>
            <a:r>
              <a:rPr lang="en-US" sz="1800" b="0" i="1" u="sng">
                <a:solidFill>
                  <a:srgbClr val="0563C1"/>
                </a:solidFill>
                <a:effectLst/>
                <a:latin typeface="Times New Roman" panose="02020603050405020304" pitchFamily="18" charset="0"/>
                <a:ea typeface="Times New Roman" panose="02020603050405020304" pitchFamily="18" charset="0"/>
                <a:hlinkClick r:id="rId4"/>
              </a:rPr>
              <a:t>https://forms.gle/LzVNwfMpYB9qH4JU6</a:t>
            </a:r>
            <a:endParaRPr lang="en-US" sz="1800" b="1">
              <a:effectLst/>
              <a:latin typeface="Times New Roman" panose="02020603050405020304" pitchFamily="18" charset="0"/>
              <a:ea typeface="Times New Roman" panose="02020603050405020304" pitchFamily="18" charset="0"/>
            </a:endParaRPr>
          </a:p>
        </p:txBody>
      </p:sp>
    </p:spTree>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524000" y="304800"/>
            <a:ext cx="8928100" cy="13068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200" b="1">
                <a:latin typeface="Calibri" panose="020F0502020204030204" pitchFamily="34" charset="0"/>
                <a:cs typeface="Calibri" panose="020F0502020204030204" pitchFamily="34" charset="0"/>
              </a:rPr>
              <a:t>Câu 1:</a:t>
            </a:r>
            <a:r>
              <a:rPr lang="en-US" sz="3200">
                <a:latin typeface="Calibri" panose="020F0502020204030204" pitchFamily="34" charset="0"/>
                <a:cs typeface="Calibri" panose="020F0502020204030204" pitchFamily="34" charset="0"/>
              </a:rPr>
              <a:t> Hãy chú thích tên các bộ phận trong lục lạp</a:t>
            </a:r>
          </a:p>
        </p:txBody>
      </p:sp>
      <p:grpSp>
        <p:nvGrpSpPr>
          <p:cNvPr id="9" name="Group 9"/>
          <p:cNvGrpSpPr/>
          <p:nvPr/>
        </p:nvGrpSpPr>
        <p:grpSpPr>
          <a:xfrm>
            <a:off x="1905000" y="1572895"/>
            <a:ext cx="7358380" cy="4930140"/>
            <a:chOff x="-60704" y="-54390"/>
            <a:chExt cx="2980690" cy="1864995"/>
          </a:xfrm>
        </p:grpSpPr>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0704" y="-54390"/>
              <a:ext cx="2980690" cy="1864995"/>
            </a:xfrm>
            <a:prstGeom prst="rect">
              <a:avLst/>
            </a:prstGeom>
            <a:noFill/>
            <a:ln>
              <a:noFill/>
            </a:ln>
          </p:spPr>
        </p:pic>
        <p:sp>
          <p:nvSpPr>
            <p:cNvPr id="11" name="Text Box 8"/>
            <p:cNvSpPr txBox="1">
              <a:spLocks noChangeArrowheads="1"/>
            </p:cNvSpPr>
            <p:nvPr/>
          </p:nvSpPr>
          <p:spPr bwMode="auto">
            <a:xfrm>
              <a:off x="1066800" y="314325"/>
              <a:ext cx="257175" cy="247650"/>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b="1" kern="100">
                  <a:latin typeface="+mj-lt"/>
                  <a:ea typeface="Calibri" panose="020F0502020204030204"/>
                  <a:cs typeface="+mj-lt"/>
                  <a:sym typeface="Times New Roman" panose="02020603050405020304"/>
                </a:rPr>
                <a:t>1</a:t>
              </a:r>
            </a:p>
          </p:txBody>
        </p:sp>
        <p:sp>
          <p:nvSpPr>
            <p:cNvPr id="13" name="Text Box 7"/>
            <p:cNvSpPr txBox="1">
              <a:spLocks noChangeArrowheads="1"/>
            </p:cNvSpPr>
            <p:nvPr/>
          </p:nvSpPr>
          <p:spPr bwMode="auto">
            <a:xfrm>
              <a:off x="733341" y="561750"/>
              <a:ext cx="257737" cy="290415"/>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b="1" kern="100">
                  <a:latin typeface="Calibri" panose="020F0502020204030204" pitchFamily="34" charset="0"/>
                  <a:ea typeface="Calibri" panose="020F0502020204030204"/>
                  <a:cs typeface="Calibri" panose="020F0502020204030204" pitchFamily="34" charset="0"/>
                  <a:sym typeface="Times New Roman" panose="02020603050405020304"/>
                </a:rPr>
                <a:t>2</a:t>
              </a:r>
            </a:p>
          </p:txBody>
        </p:sp>
        <p:sp>
          <p:nvSpPr>
            <p:cNvPr id="15" name="Text Box 6"/>
            <p:cNvSpPr txBox="1">
              <a:spLocks noChangeArrowheads="1"/>
            </p:cNvSpPr>
            <p:nvPr/>
          </p:nvSpPr>
          <p:spPr bwMode="auto">
            <a:xfrm>
              <a:off x="2362200" y="847725"/>
              <a:ext cx="285750" cy="280670"/>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b="1" kern="100">
                  <a:latin typeface="Calibri" panose="020F0502020204030204" pitchFamily="34" charset="0"/>
                  <a:ea typeface="Calibri" panose="020F0502020204030204"/>
                  <a:cs typeface="Calibri" panose="020F0502020204030204" pitchFamily="34" charset="0"/>
                  <a:sym typeface="Times New Roman" panose="02020603050405020304"/>
                </a:rPr>
                <a:t>3</a:t>
              </a:r>
            </a:p>
          </p:txBody>
        </p:sp>
        <p:sp>
          <p:nvSpPr>
            <p:cNvPr id="16" name="Text Box 5"/>
            <p:cNvSpPr txBox="1">
              <a:spLocks noChangeArrowheads="1"/>
            </p:cNvSpPr>
            <p:nvPr/>
          </p:nvSpPr>
          <p:spPr bwMode="auto">
            <a:xfrm>
              <a:off x="2266950" y="1162050"/>
              <a:ext cx="238125" cy="266700"/>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b="1" kern="100">
                  <a:latin typeface="Calibri" panose="020F0502020204030204" pitchFamily="34" charset="0"/>
                  <a:ea typeface="Calibri" panose="020F0502020204030204"/>
                  <a:cs typeface="Calibri" panose="020F0502020204030204" pitchFamily="34" charset="0"/>
                  <a:sym typeface="Times New Roman" panose="02020603050405020304"/>
                </a:rPr>
                <a:t>4</a:t>
              </a:r>
            </a:p>
          </p:txBody>
        </p:sp>
        <p:sp>
          <p:nvSpPr>
            <p:cNvPr id="17" name="Text Box 4"/>
            <p:cNvSpPr txBox="1">
              <a:spLocks noChangeArrowheads="1"/>
            </p:cNvSpPr>
            <p:nvPr/>
          </p:nvSpPr>
          <p:spPr bwMode="auto">
            <a:xfrm>
              <a:off x="1914813" y="1483561"/>
              <a:ext cx="276225" cy="266700"/>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b="1" kern="100">
                  <a:latin typeface="Calibri" panose="020F0502020204030204" pitchFamily="34" charset="0"/>
                  <a:ea typeface="Calibri" panose="020F0502020204030204"/>
                  <a:cs typeface="Calibri" panose="020F0502020204030204" pitchFamily="34" charset="0"/>
                  <a:sym typeface="Times New Roman" panose="02020603050405020304"/>
                </a:rPr>
                <a:t>5</a:t>
              </a:r>
            </a:p>
          </p:txBody>
        </p:sp>
      </p:grpSp>
      <p:grpSp>
        <p:nvGrpSpPr>
          <p:cNvPr id="6" name="Group 9"/>
          <p:cNvGrpSpPr/>
          <p:nvPr/>
        </p:nvGrpSpPr>
        <p:grpSpPr>
          <a:xfrm>
            <a:off x="2240918" y="1877694"/>
            <a:ext cx="7376157" cy="4930140"/>
            <a:chOff x="-1511436" y="-35894"/>
            <a:chExt cx="2987891" cy="1864995"/>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11436" y="-35894"/>
              <a:ext cx="2980690" cy="1864995"/>
            </a:xfrm>
            <a:prstGeom prst="rect">
              <a:avLst/>
            </a:prstGeom>
            <a:noFill/>
            <a:ln>
              <a:noFill/>
            </a:ln>
          </p:spPr>
        </p:pic>
        <p:sp>
          <p:nvSpPr>
            <p:cNvPr id="8" name="Text Box 8"/>
            <p:cNvSpPr txBox="1">
              <a:spLocks noChangeArrowheads="1"/>
            </p:cNvSpPr>
            <p:nvPr/>
          </p:nvSpPr>
          <p:spPr bwMode="auto">
            <a:xfrm>
              <a:off x="-1357104" y="291513"/>
              <a:ext cx="1138980" cy="247657"/>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kern="100">
                  <a:latin typeface="+mj-lt"/>
                  <a:ea typeface="Calibri" panose="020F0502020204030204"/>
                  <a:cs typeface="+mj-lt"/>
                  <a:sym typeface="Times New Roman" panose="02020603050405020304"/>
                </a:rPr>
                <a:t>Màng ngoài</a:t>
              </a:r>
            </a:p>
          </p:txBody>
        </p:sp>
        <p:sp>
          <p:nvSpPr>
            <p:cNvPr id="12" name="Text Box 7"/>
            <p:cNvSpPr txBox="1">
              <a:spLocks noChangeArrowheads="1"/>
            </p:cNvSpPr>
            <p:nvPr/>
          </p:nvSpPr>
          <p:spPr bwMode="auto">
            <a:xfrm>
              <a:off x="-1480570" y="579766"/>
              <a:ext cx="1008825" cy="290415"/>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kern="100">
                  <a:latin typeface="Calibri" panose="020F0502020204030204" pitchFamily="34" charset="0"/>
                  <a:ea typeface="Calibri" panose="020F0502020204030204"/>
                  <a:cs typeface="Calibri" panose="020F0502020204030204" pitchFamily="34" charset="0"/>
                  <a:sym typeface="Times New Roman" panose="02020603050405020304"/>
                </a:rPr>
                <a:t>Màng trong</a:t>
              </a:r>
            </a:p>
          </p:txBody>
        </p:sp>
        <p:sp>
          <p:nvSpPr>
            <p:cNvPr id="14" name="Text Box 6"/>
            <p:cNvSpPr txBox="1">
              <a:spLocks noChangeArrowheads="1"/>
            </p:cNvSpPr>
            <p:nvPr/>
          </p:nvSpPr>
          <p:spPr bwMode="auto">
            <a:xfrm>
              <a:off x="856550" y="868019"/>
              <a:ext cx="619905" cy="280566"/>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kern="100">
                  <a:latin typeface="Calibri" panose="020F0502020204030204" pitchFamily="34" charset="0"/>
                  <a:ea typeface="Calibri" panose="020F0502020204030204"/>
                  <a:cs typeface="Calibri" panose="020F0502020204030204" pitchFamily="34" charset="0"/>
                  <a:sym typeface="Times New Roman" panose="02020603050405020304"/>
                </a:rPr>
                <a:t>Stroma</a:t>
              </a:r>
            </a:p>
          </p:txBody>
        </p:sp>
        <p:sp>
          <p:nvSpPr>
            <p:cNvPr id="18" name="Text Box 5"/>
            <p:cNvSpPr txBox="1">
              <a:spLocks noChangeArrowheads="1"/>
            </p:cNvSpPr>
            <p:nvPr/>
          </p:nvSpPr>
          <p:spPr bwMode="auto">
            <a:xfrm>
              <a:off x="680095" y="1185096"/>
              <a:ext cx="788129" cy="266634"/>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kern="100">
                  <a:latin typeface="Calibri" panose="020F0502020204030204" pitchFamily="34" charset="0"/>
                  <a:ea typeface="Calibri" panose="020F0502020204030204"/>
                  <a:cs typeface="Calibri" panose="020F0502020204030204" pitchFamily="34" charset="0"/>
                  <a:sym typeface="Times New Roman" panose="02020603050405020304"/>
                </a:rPr>
                <a:t>Thylacoid</a:t>
              </a:r>
            </a:p>
          </p:txBody>
        </p:sp>
        <p:sp>
          <p:nvSpPr>
            <p:cNvPr id="29" name="Text Box 4"/>
            <p:cNvSpPr txBox="1">
              <a:spLocks noChangeArrowheads="1"/>
            </p:cNvSpPr>
            <p:nvPr/>
          </p:nvSpPr>
          <p:spPr bwMode="auto">
            <a:xfrm>
              <a:off x="402295" y="1531000"/>
              <a:ext cx="732311" cy="266634"/>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lgn="ctr">
                <a:lnSpc>
                  <a:spcPct val="108000"/>
                </a:lnSpc>
                <a:spcAft>
                  <a:spcPts val="800"/>
                </a:spcAft>
              </a:pPr>
              <a:r>
                <a:rPr lang="en-US" altLang="zh-CN" sz="3200" kern="100">
                  <a:latin typeface="Calibri" panose="020F0502020204030204" pitchFamily="34" charset="0"/>
                  <a:ea typeface="Calibri" panose="020F0502020204030204"/>
                  <a:cs typeface="Calibri" panose="020F0502020204030204" pitchFamily="34" charset="0"/>
                  <a:sym typeface="Times New Roman" panose="02020603050405020304"/>
                </a:rPr>
                <a:t>Grana</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1386" y="5714981"/>
            <a:ext cx="991277" cy="951059"/>
          </a:xfrm>
          <a:prstGeom prst="rect">
            <a:avLst/>
          </a:prstGeom>
        </p:spPr>
      </p:pic>
      <p:sp>
        <p:nvSpPr>
          <p:cNvPr id="18" name="Rectangle 17"/>
          <p:cNvSpPr/>
          <p:nvPr/>
        </p:nvSpPr>
        <p:spPr>
          <a:xfrm>
            <a:off x="1981200" y="228600"/>
            <a:ext cx="8571230" cy="13068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200" b="1" dirty="0" err="1">
                <a:solidFill>
                  <a:schemeClr val="tx1"/>
                </a:solidFill>
                <a:latin typeface="Calibri" panose="020F0502020204030204" pitchFamily="34" charset="0"/>
                <a:cs typeface="Calibri" panose="020F0502020204030204" pitchFamily="34" charset="0"/>
              </a:rPr>
              <a:t>Câu 2.</a:t>
            </a:r>
            <a:r>
              <a:rPr lang="en-US" sz="3200" dirty="0" err="1">
                <a:solidFill>
                  <a:schemeClr val="tx1"/>
                </a:solidFill>
                <a:latin typeface="Calibri" panose="020F0502020204030204" pitchFamily="34" charset="0"/>
                <a:cs typeface="Calibri" panose="020F0502020204030204" pitchFamily="34" charset="0"/>
              </a:rPr>
              <a:t> Nối</a:t>
            </a:r>
            <a:r>
              <a:rPr lang="en-US" sz="3200">
                <a:solidFill>
                  <a:schemeClr val="tx1"/>
                </a:solidFill>
                <a:latin typeface="Calibri" panose="020F0502020204030204" pitchFamily="34" charset="0"/>
                <a:cs typeface="Calibri" panose="020F0502020204030204" pitchFamily="34" charset="0"/>
              </a:rPr>
              <a:t> nội dung cột  A với nội dung ở cột B</a:t>
            </a:r>
          </a:p>
        </p:txBody>
      </p:sp>
      <p:graphicFrame>
        <p:nvGraphicFramePr>
          <p:cNvPr id="2" name="Table 1"/>
          <p:cNvGraphicFramePr/>
          <p:nvPr>
            <p:custDataLst>
              <p:tags r:id="rId1"/>
            </p:custDataLst>
          </p:nvPr>
        </p:nvGraphicFramePr>
        <p:xfrm>
          <a:off x="1895475" y="1610360"/>
          <a:ext cx="8634730" cy="3656838"/>
        </p:xfrm>
        <a:graphic>
          <a:graphicData uri="http://schemas.openxmlformats.org/drawingml/2006/table">
            <a:tbl>
              <a:tblPr/>
              <a:tblGrid>
                <a:gridCol w="3225800">
                  <a:extLst>
                    <a:ext uri="{9D8B030D-6E8A-4147-A177-3AD203B41FA5}">
                      <a16:colId xmlns:a16="http://schemas.microsoft.com/office/drawing/2014/main" val="20000"/>
                    </a:ext>
                  </a:extLst>
                </a:gridCol>
                <a:gridCol w="5408930">
                  <a:extLst>
                    <a:ext uri="{9D8B030D-6E8A-4147-A177-3AD203B41FA5}">
                      <a16:colId xmlns:a16="http://schemas.microsoft.com/office/drawing/2014/main" val="20001"/>
                    </a:ext>
                  </a:extLst>
                </a:gridCol>
              </a:tblGrid>
              <a:tr h="525780">
                <a:tc>
                  <a:txBody>
                    <a:bodyPr/>
                    <a:lstStyle/>
                    <a:p>
                      <a:pPr marL="68580" indent="0" algn="ctr">
                        <a:lnSpc>
                          <a:spcPct val="107000"/>
                        </a:lnSpc>
                        <a:spcBef>
                          <a:spcPct val="0"/>
                        </a:spcBef>
                        <a:spcAft>
                          <a:spcPct val="0"/>
                        </a:spcAft>
                      </a:pPr>
                      <a:r>
                        <a:rPr sz="3200" b="1">
                          <a:latin typeface="Calibri" panose="020F0502020204030204" pitchFamily="34" charset="0"/>
                          <a:ea typeface="Times New Roman" panose="02020603050405020304"/>
                          <a:cs typeface="Calibri" panose="020F0502020204030204" pitchFamily="34" charset="0"/>
                        </a:rPr>
                        <a:t>Cột A</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07000"/>
                        </a:lnSpc>
                        <a:spcBef>
                          <a:spcPct val="0"/>
                        </a:spcBef>
                        <a:spcAft>
                          <a:spcPct val="0"/>
                        </a:spcAft>
                      </a:pPr>
                      <a:r>
                        <a:rPr sz="3200" b="1">
                          <a:latin typeface="Calibri" panose="020F0502020204030204" pitchFamily="34" charset="0"/>
                          <a:ea typeface="Times New Roman" panose="02020603050405020304"/>
                          <a:cs typeface="Calibri" panose="020F0502020204030204" pitchFamily="34" charset="0"/>
                        </a:rPr>
                        <a:t>Cột B</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0"/>
                  </a:ext>
                </a:extLst>
              </a:tr>
              <a:tr h="3128010">
                <a:tc>
                  <a:txBody>
                    <a:bodyPr/>
                    <a:lstStyle/>
                    <a:p>
                      <a:pPr marL="68580" indent="0" algn="just">
                        <a:lnSpc>
                          <a:spcPct val="107000"/>
                        </a:lnSpc>
                        <a:spcBef>
                          <a:spcPct val="0"/>
                        </a:spcBef>
                        <a:spcAft>
                          <a:spcPct val="0"/>
                        </a:spcAft>
                      </a:pPr>
                      <a:r>
                        <a:rPr sz="3200">
                          <a:latin typeface="Calibri" panose="020F0502020204030204" pitchFamily="34" charset="0"/>
                          <a:ea typeface="Times New Roman" panose="02020603050405020304"/>
                          <a:cs typeface="Calibri" panose="020F0502020204030204" pitchFamily="34" charset="0"/>
                        </a:rPr>
                        <a:t>1. Pha sáng</a:t>
                      </a:r>
                    </a:p>
                    <a:p>
                      <a:pPr marL="68580" indent="0" algn="just">
                        <a:lnSpc>
                          <a:spcPct val="107000"/>
                        </a:lnSpc>
                        <a:spcBef>
                          <a:spcPct val="0"/>
                        </a:spcBef>
                        <a:spcAft>
                          <a:spcPct val="0"/>
                        </a:spcAft>
                      </a:pPr>
                      <a:r>
                        <a:rPr sz="3200">
                          <a:latin typeface="Calibri" panose="020F0502020204030204" pitchFamily="34" charset="0"/>
                          <a:ea typeface="Times New Roman" panose="02020603050405020304"/>
                          <a:cs typeface="Calibri" panose="020F0502020204030204" pitchFamily="34" charset="0"/>
                        </a:rPr>
                        <a:t>2. Pha tối</a:t>
                      </a:r>
                    </a:p>
                    <a:p>
                      <a:pPr marL="68580" indent="0" algn="just">
                        <a:lnSpc>
                          <a:spcPct val="107000"/>
                        </a:lnSpc>
                        <a:spcBef>
                          <a:spcPct val="0"/>
                        </a:spcBef>
                        <a:spcAft>
                          <a:spcPct val="0"/>
                        </a:spcAft>
                      </a:pPr>
                      <a:r>
                        <a:rPr sz="3200">
                          <a:latin typeface="Calibri" panose="020F0502020204030204" pitchFamily="34" charset="0"/>
                          <a:ea typeface="Times New Roman" panose="02020603050405020304"/>
                          <a:cs typeface="Calibri" panose="020F0502020204030204" pitchFamily="34" charset="0"/>
                        </a:rPr>
                        <a:t>3. Diệp lục</a:t>
                      </a:r>
                    </a:p>
                    <a:p>
                      <a:pPr marL="68580" indent="0" algn="just">
                        <a:lnSpc>
                          <a:spcPct val="107000"/>
                        </a:lnSpc>
                        <a:spcBef>
                          <a:spcPct val="0"/>
                        </a:spcBef>
                        <a:spcAft>
                          <a:spcPct val="0"/>
                        </a:spcAft>
                      </a:pPr>
                      <a:r>
                        <a:rPr sz="3200">
                          <a:latin typeface="Calibri" panose="020F0502020204030204" pitchFamily="34" charset="0"/>
                          <a:ea typeface="Times New Roman" panose="02020603050405020304"/>
                          <a:cs typeface="Calibri" panose="020F0502020204030204" pitchFamily="34" charset="0"/>
                        </a:rPr>
                        <a:t>4. Carotenoid</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just">
                        <a:lnSpc>
                          <a:spcPct val="107000"/>
                        </a:lnSpc>
                        <a:spcBef>
                          <a:spcPct val="0"/>
                        </a:spcBef>
                        <a:spcAft>
                          <a:spcPct val="0"/>
                        </a:spcAft>
                      </a:pPr>
                      <a:r>
                        <a:rPr sz="3200">
                          <a:latin typeface="Calibri" panose="020F0502020204030204" pitchFamily="34" charset="0"/>
                          <a:ea typeface="Times New Roman" panose="02020603050405020304"/>
                          <a:cs typeface="Calibri" panose="020F0502020204030204" pitchFamily="34" charset="0"/>
                        </a:rPr>
                        <a:t>a. là sắc tố trực tiếp tham gia quang hợp</a:t>
                      </a:r>
                    </a:p>
                    <a:p>
                      <a:pPr marL="68580" indent="0" algn="just">
                        <a:lnSpc>
                          <a:spcPct val="107000"/>
                        </a:lnSpc>
                        <a:spcBef>
                          <a:spcPct val="0"/>
                        </a:spcBef>
                        <a:spcAft>
                          <a:spcPct val="0"/>
                        </a:spcAft>
                      </a:pPr>
                      <a:r>
                        <a:rPr sz="3200">
                          <a:latin typeface="Calibri" panose="020F0502020204030204" pitchFamily="34" charset="0"/>
                          <a:ea typeface="Times New Roman" panose="02020603050405020304"/>
                          <a:cs typeface="Calibri" panose="020F0502020204030204" pitchFamily="34" charset="0"/>
                        </a:rPr>
                        <a:t>b. diễn ra trong stroma</a:t>
                      </a:r>
                    </a:p>
                    <a:p>
                      <a:pPr marL="68580" indent="0" algn="just">
                        <a:lnSpc>
                          <a:spcPct val="107000"/>
                        </a:lnSpc>
                        <a:spcBef>
                          <a:spcPct val="0"/>
                        </a:spcBef>
                        <a:spcAft>
                          <a:spcPct val="0"/>
                        </a:spcAft>
                      </a:pPr>
                      <a:r>
                        <a:rPr sz="3200">
                          <a:latin typeface="Calibri" panose="020F0502020204030204" pitchFamily="34" charset="0"/>
                          <a:ea typeface="Times New Roman" panose="02020603050405020304"/>
                          <a:cs typeface="Calibri" panose="020F0502020204030204" pitchFamily="34" charset="0"/>
                        </a:rPr>
                        <a:t>c. là sắc tố làm lá cây có màu vàng</a:t>
                      </a:r>
                    </a:p>
                    <a:p>
                      <a:pPr marL="68580" indent="0" algn="just">
                        <a:lnSpc>
                          <a:spcPct val="107000"/>
                        </a:lnSpc>
                        <a:spcBef>
                          <a:spcPct val="0"/>
                        </a:spcBef>
                        <a:spcAft>
                          <a:spcPct val="0"/>
                        </a:spcAft>
                      </a:pPr>
                      <a:r>
                        <a:rPr sz="3200">
                          <a:latin typeface="Calibri" panose="020F0502020204030204" pitchFamily="34" charset="0"/>
                          <a:ea typeface="Times New Roman" panose="02020603050405020304"/>
                          <a:cs typeface="Calibri" panose="020F0502020204030204" pitchFamily="34" charset="0"/>
                        </a:rPr>
                        <a:t>d. diễn ra ở grana</a:t>
                      </a:r>
                    </a:p>
                  </a:txBody>
                  <a:tcPr marL="68580" marR="68580" marT="0" marB="0">
                    <a:lnL w="12700" cap="flat" cmpd="sng">
                      <a:solidFill>
                        <a:srgbClr val="000008"/>
                      </a:solidFill>
                      <a:prstDash val="solid"/>
                      <a:headEnd type="none" w="med" len="med"/>
                      <a:tailEnd type="none" w="med" len="med"/>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extLst>
                  <a:ext uri="{0D108BD9-81ED-4DB2-BD59-A6C34878D82A}">
                    <a16:rowId xmlns:a16="http://schemas.microsoft.com/office/drawing/2014/main" val="10001"/>
                  </a:ext>
                </a:extLst>
              </a:tr>
            </a:tbl>
          </a:graphicData>
        </a:graphic>
      </p:graphicFrame>
      <p:cxnSp>
        <p:nvCxnSpPr>
          <p:cNvPr id="7" name="Straight Arrow Connector 6"/>
          <p:cNvCxnSpPr/>
          <p:nvPr/>
        </p:nvCxnSpPr>
        <p:spPr>
          <a:xfrm>
            <a:off x="3633470" y="2930526"/>
            <a:ext cx="1471930" cy="574675"/>
          </a:xfrm>
          <a:prstGeom prst="straightConnector1">
            <a:avLst/>
          </a:prstGeom>
          <a:ln>
            <a:solidFill>
              <a:srgbClr val="FFC000"/>
            </a:solidFill>
            <a:tailEnd type="arrow" w="med" len="med"/>
          </a:ln>
        </p:spPr>
        <p:style>
          <a:lnRef idx="3">
            <a:schemeClr val="accent1"/>
          </a:lnRef>
          <a:fillRef idx="0">
            <a:srgbClr val="FFFFFF"/>
          </a:fillRef>
          <a:effectRef idx="0">
            <a:srgbClr val="FFFFFF"/>
          </a:effectRef>
          <a:fontRef idx="minor">
            <a:schemeClr val="tx1"/>
          </a:fontRef>
        </p:style>
      </p:cxnSp>
      <p:cxnSp>
        <p:nvCxnSpPr>
          <p:cNvPr id="8" name="Straight Arrow Connector 7"/>
          <p:cNvCxnSpPr/>
          <p:nvPr/>
        </p:nvCxnSpPr>
        <p:spPr>
          <a:xfrm>
            <a:off x="3962400" y="2514600"/>
            <a:ext cx="1301750" cy="2388870"/>
          </a:xfrm>
          <a:prstGeom prst="straightConnector1">
            <a:avLst/>
          </a:prstGeom>
          <a:ln>
            <a:solidFill>
              <a:srgbClr val="FF0000"/>
            </a:solidFill>
            <a:tailEnd type="arrow" w="med" len="med"/>
          </a:ln>
        </p:spPr>
        <p:style>
          <a:lnRef idx="3">
            <a:schemeClr val="accent1"/>
          </a:lnRef>
          <a:fillRef idx="0">
            <a:srgbClr val="FFFFFF"/>
          </a:fillRef>
          <a:effectRef idx="0">
            <a:srgbClr val="FFFFFF"/>
          </a:effectRef>
          <a:fontRef idx="minor">
            <a:schemeClr val="tx1"/>
          </a:fontRef>
        </p:style>
      </p:cxnSp>
      <p:cxnSp>
        <p:nvCxnSpPr>
          <p:cNvPr id="9" name="Straight Arrow Connector 8"/>
          <p:cNvCxnSpPr/>
          <p:nvPr/>
        </p:nvCxnSpPr>
        <p:spPr>
          <a:xfrm flipV="1">
            <a:off x="3823970" y="2438401"/>
            <a:ext cx="1281430" cy="1034415"/>
          </a:xfrm>
          <a:prstGeom prst="straightConnector1">
            <a:avLst/>
          </a:prstGeom>
          <a:ln>
            <a:tailEnd type="arrow" w="med" len="med"/>
          </a:ln>
        </p:spPr>
        <p:style>
          <a:lnRef idx="3">
            <a:schemeClr val="accent1"/>
          </a:lnRef>
          <a:fillRef idx="0">
            <a:srgbClr val="FFFFFF"/>
          </a:fillRef>
          <a:effectRef idx="0">
            <a:srgbClr val="FFFFFF"/>
          </a:effectRef>
          <a:fontRef idx="minor">
            <a:schemeClr val="tx1"/>
          </a:fontRef>
        </p:style>
      </p:cxnSp>
      <p:cxnSp>
        <p:nvCxnSpPr>
          <p:cNvPr id="10" name="Straight Arrow Connector 9"/>
          <p:cNvCxnSpPr/>
          <p:nvPr/>
        </p:nvCxnSpPr>
        <p:spPr>
          <a:xfrm>
            <a:off x="4322446" y="4029710"/>
            <a:ext cx="782955" cy="8890"/>
          </a:xfrm>
          <a:prstGeom prst="straightConnector1">
            <a:avLst/>
          </a:prstGeom>
          <a:ln>
            <a:solidFill>
              <a:srgbClr val="002060"/>
            </a:solidFill>
            <a:tailEnd type="arrow" w="med" len="med"/>
          </a:ln>
        </p:spPr>
        <p:style>
          <a:lnRef idx="3">
            <a:schemeClr val="accent1"/>
          </a:lnRef>
          <a:fillRef idx="0">
            <a:srgbClr val="FFFFFF"/>
          </a:fillRef>
          <a:effectRef idx="0">
            <a:srgbClr val="FFFFFF"/>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2000"/>
                                        <p:tgtEl>
                                          <p:spTgt spid="9"/>
                                        </p:tgtEl>
                                      </p:cBhvr>
                                    </p:animEffect>
                                  </p:childTnLst>
                                </p:cTn>
                              </p:par>
                              <p:par>
                                <p:cTn id="11" presetID="4"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2000"/>
                                        <p:tgtEl>
                                          <p:spTgt spid="10"/>
                                        </p:tgtEl>
                                      </p:cBhvr>
                                    </p:animEffect>
                                  </p:childTnLst>
                                </p:cTn>
                              </p:par>
                              <p:par>
                                <p:cTn id="14" presetID="4"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y tinh"/>
          <p:cNvPicPr>
            <a:picLocks noChangeAspect="1"/>
          </p:cNvPicPr>
          <p:nvPr/>
        </p:nvPicPr>
        <p:blipFill>
          <a:blip r:embed="rId4"/>
          <a:srcRect/>
          <a:stretch>
            <a:fillRect/>
          </a:stretch>
        </p:blipFill>
        <p:spPr>
          <a:xfrm>
            <a:off x="6800414" y="229252"/>
            <a:ext cx="3065206" cy="2891151"/>
          </a:xfrm>
          <a:prstGeom prst="rect">
            <a:avLst/>
          </a:prstGeom>
        </p:spPr>
      </p:pic>
      <p:sp>
        <p:nvSpPr>
          <p:cNvPr id="12" name="cong"/>
          <p:cNvSpPr/>
          <p:nvPr/>
        </p:nvSpPr>
        <p:spPr>
          <a:xfrm>
            <a:off x="5715001" y="1574799"/>
            <a:ext cx="642257" cy="700964"/>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o"/>
          <p:cNvPicPr>
            <a:picLocks noChangeAspect="1"/>
          </p:cNvPicPr>
          <p:nvPr/>
        </p:nvPicPr>
        <p:blipFill>
          <a:blip r:embed="rId5"/>
          <a:srcRect/>
          <a:stretch>
            <a:fillRect/>
          </a:stretch>
        </p:blipFill>
        <p:spPr>
          <a:xfrm>
            <a:off x="2326381" y="229253"/>
            <a:ext cx="2878368" cy="3055625"/>
          </a:xfrm>
          <a:prstGeom prst="rect">
            <a:avLst/>
          </a:prstGeom>
        </p:spPr>
      </p:pic>
      <p:sp>
        <p:nvSpPr>
          <p:cNvPr id="14" name="goi y"/>
          <p:cNvSpPr/>
          <p:nvPr/>
        </p:nvSpPr>
        <p:spPr>
          <a:xfrm>
            <a:off x="2535035" y="3504391"/>
            <a:ext cx="7315200" cy="1059544"/>
          </a:xfrm>
          <a:prstGeom prst="roundRect">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rPr>
              <a:t>Đây</a:t>
            </a:r>
            <a:r>
              <a:rPr lang="en-US" sz="3200" dirty="0">
                <a:solidFill>
                  <a:srgbClr val="00B050"/>
                </a:solidFill>
              </a:rPr>
              <a:t> </a:t>
            </a:r>
            <a:r>
              <a:rPr lang="en-US" sz="3200" dirty="0" err="1">
                <a:solidFill>
                  <a:srgbClr val="00B050"/>
                </a:solidFill>
              </a:rPr>
              <a:t>là</a:t>
            </a:r>
            <a:r>
              <a:rPr lang="en-US" sz="3200" dirty="0">
                <a:solidFill>
                  <a:srgbClr val="00B050"/>
                </a:solidFill>
              </a:rPr>
              <a:t> </a:t>
            </a:r>
            <a:r>
              <a:rPr lang="vi-VN" sz="3200" dirty="0" err="1">
                <a:solidFill>
                  <a:srgbClr val="00B050"/>
                </a:solidFill>
              </a:rPr>
              <a:t>yếu</a:t>
            </a:r>
            <a:r>
              <a:rPr lang="vi-VN" sz="3200" dirty="0">
                <a:solidFill>
                  <a:srgbClr val="00B050"/>
                </a:solidFill>
              </a:rPr>
              <a:t> </a:t>
            </a:r>
            <a:r>
              <a:rPr lang="vi-VN" sz="3200" dirty="0" err="1">
                <a:solidFill>
                  <a:srgbClr val="00B050"/>
                </a:solidFill>
              </a:rPr>
              <a:t>tố</a:t>
            </a:r>
            <a:r>
              <a:rPr lang="vi-VN" sz="3200" dirty="0">
                <a:solidFill>
                  <a:srgbClr val="00B050"/>
                </a:solidFill>
              </a:rPr>
              <a:t> </a:t>
            </a:r>
            <a:r>
              <a:rPr lang="vi-VN" sz="3200" dirty="0" err="1">
                <a:solidFill>
                  <a:srgbClr val="00B050"/>
                </a:solidFill>
              </a:rPr>
              <a:t>ngoại</a:t>
            </a:r>
            <a:r>
              <a:rPr lang="vi-VN" sz="3200" dirty="0">
                <a:solidFill>
                  <a:srgbClr val="00B050"/>
                </a:solidFill>
              </a:rPr>
              <a:t> </a:t>
            </a:r>
            <a:r>
              <a:rPr lang="vi-VN" sz="3200" dirty="0" err="1">
                <a:solidFill>
                  <a:srgbClr val="00B050"/>
                </a:solidFill>
              </a:rPr>
              <a:t>cảnh</a:t>
            </a:r>
            <a:r>
              <a:rPr lang="vi-VN" sz="3200" dirty="0">
                <a:solidFill>
                  <a:srgbClr val="00B050"/>
                </a:solidFill>
              </a:rPr>
              <a:t> </a:t>
            </a:r>
            <a:r>
              <a:rPr lang="vi-VN" sz="3200" dirty="0" err="1">
                <a:solidFill>
                  <a:srgbClr val="00B050"/>
                </a:solidFill>
              </a:rPr>
              <a:t>ảnh</a:t>
            </a:r>
            <a:r>
              <a:rPr lang="vi-VN" sz="3200" dirty="0">
                <a:solidFill>
                  <a:srgbClr val="00B050"/>
                </a:solidFill>
              </a:rPr>
              <a:t> </a:t>
            </a:r>
            <a:r>
              <a:rPr lang="vi-VN" sz="3200" dirty="0" err="1">
                <a:solidFill>
                  <a:srgbClr val="00B050"/>
                </a:solidFill>
              </a:rPr>
              <a:t>hưởng</a:t>
            </a:r>
            <a:r>
              <a:rPr lang="vi-VN" sz="3200" dirty="0">
                <a:solidFill>
                  <a:srgbClr val="00B050"/>
                </a:solidFill>
              </a:rPr>
              <a:t> </a:t>
            </a:r>
            <a:r>
              <a:rPr lang="vi-VN" sz="3200" dirty="0" err="1">
                <a:solidFill>
                  <a:srgbClr val="00B050"/>
                </a:solidFill>
              </a:rPr>
              <a:t>đến</a:t>
            </a:r>
            <a:r>
              <a:rPr lang="vi-VN" sz="3200" dirty="0">
                <a:solidFill>
                  <a:srgbClr val="00B050"/>
                </a:solidFill>
              </a:rPr>
              <a:t> quang </a:t>
            </a:r>
            <a:r>
              <a:rPr lang="vi-VN" sz="3200" dirty="0" err="1">
                <a:solidFill>
                  <a:srgbClr val="00B050"/>
                </a:solidFill>
              </a:rPr>
              <a:t>hợp</a:t>
            </a:r>
            <a:r>
              <a:rPr lang="en-US" sz="3200" dirty="0">
                <a:solidFill>
                  <a:srgbClr val="00B050"/>
                </a:solidFill>
              </a:rPr>
              <a:t>?</a:t>
            </a:r>
          </a:p>
        </p:txBody>
      </p:sp>
      <p:sp>
        <p:nvSpPr>
          <p:cNvPr id="8" name="cau hoi"/>
          <p:cNvSpPr/>
          <p:nvPr/>
        </p:nvSpPr>
        <p:spPr>
          <a:xfrm>
            <a:off x="2852058" y="5546352"/>
            <a:ext cx="1426028"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ea typeface="Arrus-Black" panose="02020500000000000000" pitchFamily="18" charset="0"/>
                <a:cs typeface="Times New Roman" panose="02020603050405020304" pitchFamily="18" charset="0"/>
              </a:rPr>
              <a:t>CÂU</a:t>
            </a:r>
            <a:r>
              <a:rPr lang="en-US" dirty="0">
                <a:latin typeface="Times New Roman" panose="02020603050405020304" pitchFamily="18" charset="0"/>
                <a:ea typeface="Arrus-Black" panose="02020500000000000000" pitchFamily="18" charset="0"/>
                <a:cs typeface="Times New Roman" panose="02020603050405020304" pitchFamily="18" charset="0"/>
              </a:rPr>
              <a:t> </a:t>
            </a:r>
            <a:r>
              <a:rPr lang="en-US" err="1">
                <a:latin typeface="Times New Roman" panose="02020603050405020304" pitchFamily="18" charset="0"/>
                <a:ea typeface="Arrus-Black" panose="02020500000000000000" pitchFamily="18" charset="0"/>
                <a:cs typeface="Times New Roman" panose="02020603050405020304" pitchFamily="18" charset="0"/>
              </a:rPr>
              <a:t>HỎI</a:t>
            </a:r>
            <a:r>
              <a:rPr lang="en-US">
                <a:latin typeface="Times New Roman" panose="02020603050405020304" pitchFamily="18" charset="0"/>
                <a:ea typeface="Arrus-Black" panose="02020500000000000000" pitchFamily="18" charset="0"/>
                <a:cs typeface="Times New Roman" panose="02020603050405020304" pitchFamily="18" charset="0"/>
              </a:rPr>
              <a:t> </a:t>
            </a:r>
            <a:r>
              <a:rPr lang="vi-VN">
                <a:latin typeface="Times New Roman" panose="02020603050405020304" pitchFamily="18" charset="0"/>
                <a:ea typeface="Arrus-Black" panose="02020500000000000000" pitchFamily="18" charset="0"/>
                <a:cs typeface="Times New Roman" panose="02020603050405020304" pitchFamily="18" charset="0"/>
              </a:rPr>
              <a:t>3</a:t>
            </a:r>
            <a:endParaRPr lang="en-US" dirty="0">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13" name="dap an"/>
          <p:cNvSpPr/>
          <p:nvPr/>
        </p:nvSpPr>
        <p:spPr>
          <a:xfrm>
            <a:off x="7598232" y="5462947"/>
            <a:ext cx="1426028" cy="1016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ea typeface="Arrus-Black" panose="02020500000000000000" pitchFamily="18" charset="0"/>
                <a:cs typeface="Times New Roman" panose="02020603050405020304" pitchFamily="18" charset="0"/>
              </a:rPr>
              <a:t>ĐÁP</a:t>
            </a:r>
            <a:r>
              <a:rPr lang="en-US" dirty="0">
                <a:latin typeface="Times New Roman" panose="02020603050405020304" pitchFamily="18" charset="0"/>
                <a:ea typeface="Arrus-Black" panose="02020500000000000000" pitchFamily="18" charset="0"/>
                <a:cs typeface="Times New Roman" panose="02020603050405020304" pitchFamily="18" charset="0"/>
              </a:rPr>
              <a:t> </a:t>
            </a:r>
            <a:r>
              <a:rPr lang="en-US" dirty="0" err="1">
                <a:latin typeface="Times New Roman" panose="02020603050405020304" pitchFamily="18" charset="0"/>
                <a:ea typeface="Arrus-Black" panose="02020500000000000000" pitchFamily="18" charset="0"/>
                <a:cs typeface="Times New Roman" panose="02020603050405020304" pitchFamily="18" charset="0"/>
              </a:rPr>
              <a:t>ÁN</a:t>
            </a:r>
            <a:endParaRPr lang="en-US" dirty="0">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16" name="Rectangle 15"/>
          <p:cNvSpPr/>
          <p:nvPr/>
        </p:nvSpPr>
        <p:spPr>
          <a:xfrm>
            <a:off x="4467487" y="5002963"/>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p:cNvSpPr/>
          <p:nvPr/>
        </p:nvSpPr>
        <p:spPr>
          <a:xfrm>
            <a:off x="4949844" y="5002965"/>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p:cNvSpPr/>
          <p:nvPr/>
        </p:nvSpPr>
        <p:spPr>
          <a:xfrm>
            <a:off x="5412486" y="4991971"/>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p:cNvSpPr/>
          <p:nvPr/>
        </p:nvSpPr>
        <p:spPr>
          <a:xfrm>
            <a:off x="5875130" y="4991971"/>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p:cNvSpPr/>
          <p:nvPr/>
        </p:nvSpPr>
        <p:spPr>
          <a:xfrm>
            <a:off x="6337773" y="4991970"/>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Rectangle 20"/>
          <p:cNvSpPr/>
          <p:nvPr/>
        </p:nvSpPr>
        <p:spPr>
          <a:xfrm>
            <a:off x="6800416" y="5004859"/>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4" name="Rectangle 23"/>
          <p:cNvSpPr/>
          <p:nvPr/>
        </p:nvSpPr>
        <p:spPr>
          <a:xfrm>
            <a:off x="4562070" y="5082194"/>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K</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5" name="Rectangle 24"/>
          <p:cNvSpPr/>
          <p:nvPr/>
        </p:nvSpPr>
        <p:spPr>
          <a:xfrm>
            <a:off x="5070966" y="5082196"/>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H</a:t>
            </a:r>
          </a:p>
        </p:txBody>
      </p:sp>
      <p:sp>
        <p:nvSpPr>
          <p:cNvPr id="26" name="Rectangle 25"/>
          <p:cNvSpPr/>
          <p:nvPr/>
        </p:nvSpPr>
        <p:spPr>
          <a:xfrm>
            <a:off x="5537684" y="5082195"/>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Í</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7" name="Rectangle 26"/>
          <p:cNvSpPr/>
          <p:nvPr/>
        </p:nvSpPr>
        <p:spPr>
          <a:xfrm>
            <a:off x="6004402" y="5105650"/>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C</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8" name="Rectangle 27"/>
          <p:cNvSpPr/>
          <p:nvPr/>
        </p:nvSpPr>
        <p:spPr>
          <a:xfrm>
            <a:off x="6450722" y="5084090"/>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O</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9" name="Rectangle 28"/>
          <p:cNvSpPr/>
          <p:nvPr/>
        </p:nvSpPr>
        <p:spPr>
          <a:xfrm>
            <a:off x="6897042" y="5105650"/>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2</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pic>
        <p:nvPicPr>
          <p:cNvPr id="22" name="Picture 11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243218" y="4004356"/>
            <a:ext cx="3080034" cy="403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15</a:t>
            </a:r>
          </a:p>
        </p:txBody>
      </p:sp>
      <p:sp>
        <p:nvSpPr>
          <p:cNvPr id="30"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14</a:t>
            </a:r>
          </a:p>
        </p:txBody>
      </p:sp>
      <p:sp>
        <p:nvSpPr>
          <p:cNvPr id="31"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13</a:t>
            </a:r>
          </a:p>
        </p:txBody>
      </p:sp>
      <p:sp>
        <p:nvSpPr>
          <p:cNvPr id="3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12</a:t>
            </a:r>
          </a:p>
        </p:txBody>
      </p:sp>
      <p:sp>
        <p:nvSpPr>
          <p:cNvPr id="3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11</a:t>
            </a:r>
          </a:p>
        </p:txBody>
      </p:sp>
      <p:sp>
        <p:nvSpPr>
          <p:cNvPr id="34"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10</a:t>
            </a:r>
          </a:p>
        </p:txBody>
      </p:sp>
      <p:sp>
        <p:nvSpPr>
          <p:cNvPr id="35"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9</a:t>
            </a:r>
          </a:p>
        </p:txBody>
      </p:sp>
      <p:sp>
        <p:nvSpPr>
          <p:cNvPr id="36"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8</a:t>
            </a:r>
          </a:p>
        </p:txBody>
      </p:sp>
      <p:sp>
        <p:nvSpPr>
          <p:cNvPr id="37"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7</a:t>
            </a:r>
          </a:p>
        </p:txBody>
      </p:sp>
      <p:sp>
        <p:nvSpPr>
          <p:cNvPr id="38"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6</a:t>
            </a:r>
          </a:p>
        </p:txBody>
      </p:sp>
      <p:sp>
        <p:nvSpPr>
          <p:cNvPr id="39"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5</a:t>
            </a:r>
          </a:p>
        </p:txBody>
      </p:sp>
      <p:sp>
        <p:nvSpPr>
          <p:cNvPr id="40"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4</a:t>
            </a:r>
          </a:p>
        </p:txBody>
      </p:sp>
      <p:sp>
        <p:nvSpPr>
          <p:cNvPr id="41"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3</a:t>
            </a:r>
          </a:p>
        </p:txBody>
      </p:sp>
      <p:sp>
        <p:nvSpPr>
          <p:cNvPr id="4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2</a:t>
            </a:r>
          </a:p>
        </p:txBody>
      </p:sp>
      <p:sp>
        <p:nvSpPr>
          <p:cNvPr id="4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a:t>
            </a:r>
          </a:p>
        </p:txBody>
      </p:sp>
      <p:sp>
        <p:nvSpPr>
          <p:cNvPr id="44"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2100" dirty="0">
                <a:solidFill>
                  <a:srgbClr val="DC2608"/>
                </a:solidFill>
                <a:latin typeface=".VnBlack" panose="020B7200000000000000" pitchFamily="34" charset="0"/>
              </a:rPr>
              <a:t>0</a:t>
            </a:r>
          </a:p>
        </p:txBody>
      </p:sp>
      <p:sp>
        <p:nvSpPr>
          <p:cNvPr id="2" name="Hình chữ nhật: Góc Tròn 1"/>
          <p:cNvSpPr/>
          <p:nvPr/>
        </p:nvSpPr>
        <p:spPr>
          <a:xfrm>
            <a:off x="6897042" y="2136205"/>
            <a:ext cx="1012129" cy="3857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ko-KR" b="1" dirty="0">
                <a:solidFill>
                  <a:schemeClr val="accent1">
                    <a:lumMod val="50000"/>
                  </a:schemeClr>
                </a:solidFill>
              </a:rPr>
              <a:t>?</a:t>
            </a:r>
            <a:endParaRPr lang="ko-KR" altLang="en-US" b="1" dirty="0">
              <a:solidFill>
                <a:schemeClr val="accent1">
                  <a:lumMod val="50000"/>
                </a:schemeClr>
              </a:solidFill>
            </a:endParaRPr>
          </a:p>
        </p:txBody>
      </p:sp>
    </p:spTree>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1000" fill="hold"/>
                                        <p:tgtEl>
                                          <p:spTgt spid="25"/>
                                        </p:tgtEl>
                                        <p:attrNameLst>
                                          <p:attrName>ppt_w</p:attrName>
                                        </p:attrNameLst>
                                      </p:cBhvr>
                                      <p:tavLst>
                                        <p:tav tm="0">
                                          <p:val>
                                            <p:fltVal val="0"/>
                                          </p:val>
                                        </p:tav>
                                        <p:tav tm="100000">
                                          <p:val>
                                            <p:strVal val="#ppt_w"/>
                                          </p:val>
                                        </p:tav>
                                      </p:tavLst>
                                    </p:anim>
                                    <p:anim calcmode="lin" valueType="num">
                                      <p:cBhvr>
                                        <p:cTn id="14" dur="1000" fill="hold"/>
                                        <p:tgtEl>
                                          <p:spTgt spid="25"/>
                                        </p:tgtEl>
                                        <p:attrNameLst>
                                          <p:attrName>ppt_h</p:attrName>
                                        </p:attrNameLst>
                                      </p:cBhvr>
                                      <p:tavLst>
                                        <p:tav tm="0">
                                          <p:val>
                                            <p:fltVal val="0"/>
                                          </p:val>
                                        </p:tav>
                                        <p:tav tm="100000">
                                          <p:val>
                                            <p:strVal val="#ppt_h"/>
                                          </p:val>
                                        </p:tav>
                                      </p:tavLst>
                                    </p:anim>
                                    <p:anim calcmode="lin" valueType="num">
                                      <p:cBhvr>
                                        <p:cTn id="15" dur="1000" fill="hold"/>
                                        <p:tgtEl>
                                          <p:spTgt spid="25"/>
                                        </p:tgtEl>
                                        <p:attrNameLst>
                                          <p:attrName>style.rotation</p:attrName>
                                        </p:attrNameLst>
                                      </p:cBhvr>
                                      <p:tavLst>
                                        <p:tav tm="0">
                                          <p:val>
                                            <p:fltVal val="90"/>
                                          </p:val>
                                        </p:tav>
                                        <p:tav tm="100000">
                                          <p:val>
                                            <p:fltVal val="0"/>
                                          </p:val>
                                        </p:tav>
                                      </p:tavLst>
                                    </p:anim>
                                    <p:animEffect transition="in" filter="fade">
                                      <p:cBhvr>
                                        <p:cTn id="16" dur="1000"/>
                                        <p:tgtEl>
                                          <p:spTgt spid="2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 calcmode="lin" valueType="num">
                                      <p:cBhvr>
                                        <p:cTn id="27" dur="1000" fill="hold"/>
                                        <p:tgtEl>
                                          <p:spTgt spid="27"/>
                                        </p:tgtEl>
                                        <p:attrNameLst>
                                          <p:attrName>style.rotation</p:attrName>
                                        </p:attrNameLst>
                                      </p:cBhvr>
                                      <p:tavLst>
                                        <p:tav tm="0">
                                          <p:val>
                                            <p:fltVal val="90"/>
                                          </p:val>
                                        </p:tav>
                                        <p:tav tm="100000">
                                          <p:val>
                                            <p:fltVal val="0"/>
                                          </p:val>
                                        </p:tav>
                                      </p:tavLst>
                                    </p:anim>
                                    <p:animEffect transition="in" filter="fade">
                                      <p:cBhvr>
                                        <p:cTn id="28" dur="1000"/>
                                        <p:tgtEl>
                                          <p:spTgt spid="2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1000" fill="hold"/>
                                        <p:tgtEl>
                                          <p:spTgt spid="28"/>
                                        </p:tgtEl>
                                        <p:attrNameLst>
                                          <p:attrName>ppt_w</p:attrName>
                                        </p:attrNameLst>
                                      </p:cBhvr>
                                      <p:tavLst>
                                        <p:tav tm="0">
                                          <p:val>
                                            <p:fltVal val="0"/>
                                          </p:val>
                                        </p:tav>
                                        <p:tav tm="100000">
                                          <p:val>
                                            <p:strVal val="#ppt_w"/>
                                          </p:val>
                                        </p:tav>
                                      </p:tavLst>
                                    </p:anim>
                                    <p:anim calcmode="lin" valueType="num">
                                      <p:cBhvr>
                                        <p:cTn id="32" dur="1000" fill="hold"/>
                                        <p:tgtEl>
                                          <p:spTgt spid="28"/>
                                        </p:tgtEl>
                                        <p:attrNameLst>
                                          <p:attrName>ppt_h</p:attrName>
                                        </p:attrNameLst>
                                      </p:cBhvr>
                                      <p:tavLst>
                                        <p:tav tm="0">
                                          <p:val>
                                            <p:fltVal val="0"/>
                                          </p:val>
                                        </p:tav>
                                        <p:tav tm="100000">
                                          <p:val>
                                            <p:strVal val="#ppt_h"/>
                                          </p:val>
                                        </p:tav>
                                      </p:tavLst>
                                    </p:anim>
                                    <p:anim calcmode="lin" valueType="num">
                                      <p:cBhvr>
                                        <p:cTn id="33" dur="1000" fill="hold"/>
                                        <p:tgtEl>
                                          <p:spTgt spid="28"/>
                                        </p:tgtEl>
                                        <p:attrNameLst>
                                          <p:attrName>style.rotation</p:attrName>
                                        </p:attrNameLst>
                                      </p:cBhvr>
                                      <p:tavLst>
                                        <p:tav tm="0">
                                          <p:val>
                                            <p:fltVal val="90"/>
                                          </p:val>
                                        </p:tav>
                                        <p:tav tm="100000">
                                          <p:val>
                                            <p:fltVal val="0"/>
                                          </p:val>
                                        </p:tav>
                                      </p:tavLst>
                                    </p:anim>
                                    <p:animEffect transition="in" filter="fade">
                                      <p:cBhvr>
                                        <p:cTn id="34" dur="1000"/>
                                        <p:tgtEl>
                                          <p:spTgt spid="2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1000" fill="hold"/>
                                        <p:tgtEl>
                                          <p:spTgt spid="29"/>
                                        </p:tgtEl>
                                        <p:attrNameLst>
                                          <p:attrName>ppt_w</p:attrName>
                                        </p:attrNameLst>
                                      </p:cBhvr>
                                      <p:tavLst>
                                        <p:tav tm="0">
                                          <p:val>
                                            <p:fltVal val="0"/>
                                          </p:val>
                                        </p:tav>
                                        <p:tav tm="100000">
                                          <p:val>
                                            <p:strVal val="#ppt_w"/>
                                          </p:val>
                                        </p:tav>
                                      </p:tavLst>
                                    </p:anim>
                                    <p:anim calcmode="lin" valueType="num">
                                      <p:cBhvr>
                                        <p:cTn id="38" dur="1000" fill="hold"/>
                                        <p:tgtEl>
                                          <p:spTgt spid="29"/>
                                        </p:tgtEl>
                                        <p:attrNameLst>
                                          <p:attrName>ppt_h</p:attrName>
                                        </p:attrNameLst>
                                      </p:cBhvr>
                                      <p:tavLst>
                                        <p:tav tm="0">
                                          <p:val>
                                            <p:fltVal val="0"/>
                                          </p:val>
                                        </p:tav>
                                        <p:tav tm="100000">
                                          <p:val>
                                            <p:strVal val="#ppt_h"/>
                                          </p:val>
                                        </p:tav>
                                      </p:tavLst>
                                    </p:anim>
                                    <p:anim calcmode="lin" valueType="num">
                                      <p:cBhvr>
                                        <p:cTn id="39" dur="1000" fill="hold"/>
                                        <p:tgtEl>
                                          <p:spTgt spid="29"/>
                                        </p:tgtEl>
                                        <p:attrNameLst>
                                          <p:attrName>style.rotation</p:attrName>
                                        </p:attrNameLst>
                                      </p:cBhvr>
                                      <p:tavLst>
                                        <p:tav tm="0">
                                          <p:val>
                                            <p:fltVal val="90"/>
                                          </p:val>
                                        </p:tav>
                                        <p:tav tm="100000">
                                          <p:val>
                                            <p:fltVal val="0"/>
                                          </p:val>
                                        </p:tav>
                                      </p:tavLst>
                                    </p:anim>
                                    <p:animEffect transition="in" filter="fade">
                                      <p:cBhvr>
                                        <p:cTn id="40" dur="1000"/>
                                        <p:tgtEl>
                                          <p:spTgt spid="29"/>
                                        </p:tgtEl>
                                      </p:cBhvr>
                                    </p:animEffect>
                                  </p:childTnLst>
                                </p:cTn>
                              </p:par>
                            </p:childTnLst>
                          </p:cTn>
                        </p:par>
                      </p:childTnLst>
                    </p:cTn>
                  </p:par>
                </p:childTnLst>
              </p:cTn>
              <p:nextCondLst>
                <p:cond evt="onClick" delay="0">
                  <p:tgtEl>
                    <p:spTgt spid="13"/>
                  </p:tgtEl>
                </p:cond>
              </p:nextCondLst>
            </p:seq>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afterEffect">
                                  <p:stCondLst>
                                    <p:cond delay="1000"/>
                                  </p:stCondLst>
                                  <p:childTnLst>
                                    <p:set>
                                      <p:cBhvr>
                                        <p:cTn id="45"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beep.wav"/>
                                        </p:tgtEl>
                                      </p:cMediaNode>
                                    </p:audio>
                                  </p:subTnLst>
                                </p:cTn>
                              </p:par>
                            </p:childTnLst>
                          </p:cTn>
                        </p:par>
                        <p:par>
                          <p:cTn id="46" fill="hold">
                            <p:stCondLst>
                              <p:cond delay="1000"/>
                            </p:stCondLst>
                            <p:childTnLst>
                              <p:par>
                                <p:cTn id="47" presetID="1" presetClass="entr" presetSubtype="0" fill="hold" grpId="0" nodeType="afterEffect">
                                  <p:stCondLst>
                                    <p:cond delay="1000"/>
                                  </p:stCondLst>
                                  <p:childTnLst>
                                    <p:set>
                                      <p:cBhvr>
                                        <p:cTn id="48"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beep.wav"/>
                                        </p:tgtEl>
                                      </p:cMediaNode>
                                    </p:audio>
                                  </p:subTnLst>
                                </p:cTn>
                              </p:par>
                            </p:childTnLst>
                          </p:cTn>
                        </p:par>
                        <p:par>
                          <p:cTn id="49" fill="hold">
                            <p:stCondLst>
                              <p:cond delay="2000"/>
                            </p:stCondLst>
                            <p:childTnLst>
                              <p:par>
                                <p:cTn id="50" presetID="1" presetClass="entr" presetSubtype="0" fill="hold" grpId="0" nodeType="afterEffect">
                                  <p:stCondLst>
                                    <p:cond delay="1000"/>
                                  </p:stCondLst>
                                  <p:childTnLst>
                                    <p:set>
                                      <p:cBhvr>
                                        <p:cTn id="51"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beep.wav"/>
                                        </p:tgtEl>
                                      </p:cMediaNode>
                                    </p:audio>
                                  </p:subTnLst>
                                </p:cTn>
                              </p:par>
                            </p:childTnLst>
                          </p:cTn>
                        </p:par>
                        <p:par>
                          <p:cTn id="52" fill="hold">
                            <p:stCondLst>
                              <p:cond delay="3000"/>
                            </p:stCondLst>
                            <p:childTnLst>
                              <p:par>
                                <p:cTn id="53" presetID="1" presetClass="entr" presetSubtype="0" fill="hold" grpId="0" nodeType="afterEffect">
                                  <p:stCondLst>
                                    <p:cond delay="1000"/>
                                  </p:stCondLst>
                                  <p:childTnLst>
                                    <p:set>
                                      <p:cBhvr>
                                        <p:cTn id="54"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beep.wav"/>
                                        </p:tgtEl>
                                      </p:cMediaNode>
                                    </p:audio>
                                  </p:subTnLst>
                                </p:cTn>
                              </p:par>
                            </p:childTnLst>
                          </p:cTn>
                        </p:par>
                        <p:par>
                          <p:cTn id="55" fill="hold">
                            <p:stCondLst>
                              <p:cond delay="4000"/>
                            </p:stCondLst>
                            <p:childTnLst>
                              <p:par>
                                <p:cTn id="56" presetID="1" presetClass="entr" presetSubtype="0" fill="hold" grpId="0" nodeType="afterEffect">
                                  <p:stCondLst>
                                    <p:cond delay="1000"/>
                                  </p:stCondLst>
                                  <p:childTnLst>
                                    <p:set>
                                      <p:cBhvr>
                                        <p:cTn id="57"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beep.wav"/>
                                        </p:tgtEl>
                                      </p:cMediaNode>
                                    </p:audio>
                                  </p:subTnLst>
                                </p:cTn>
                              </p:par>
                            </p:childTnLst>
                          </p:cTn>
                        </p:par>
                        <p:par>
                          <p:cTn id="58" fill="hold">
                            <p:stCondLst>
                              <p:cond delay="5000"/>
                            </p:stCondLst>
                            <p:childTnLst>
                              <p:par>
                                <p:cTn id="59" presetID="1" presetClass="entr" presetSubtype="0" fill="hold" grpId="0" nodeType="afterEffect">
                                  <p:stCondLst>
                                    <p:cond delay="1000"/>
                                  </p:stCondLst>
                                  <p:childTnLst>
                                    <p:set>
                                      <p:cBhvr>
                                        <p:cTn id="60"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beep.wav"/>
                                        </p:tgtEl>
                                      </p:cMediaNode>
                                    </p:audio>
                                  </p:subTnLst>
                                </p:cTn>
                              </p:par>
                            </p:childTnLst>
                          </p:cTn>
                        </p:par>
                        <p:par>
                          <p:cTn id="61" fill="hold">
                            <p:stCondLst>
                              <p:cond delay="6000"/>
                            </p:stCondLst>
                            <p:childTnLst>
                              <p:par>
                                <p:cTn id="62" presetID="1" presetClass="entr" presetSubtype="0" fill="hold" grpId="0" nodeType="afterEffect">
                                  <p:stCondLst>
                                    <p:cond delay="1000"/>
                                  </p:stCondLst>
                                  <p:childTnLst>
                                    <p:set>
                                      <p:cBhvr>
                                        <p:cTn id="63"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beep.wav"/>
                                        </p:tgtEl>
                                      </p:cMediaNode>
                                    </p:audio>
                                  </p:subTnLst>
                                </p:cTn>
                              </p:par>
                            </p:childTnLst>
                          </p:cTn>
                        </p:par>
                        <p:par>
                          <p:cTn id="64" fill="hold">
                            <p:stCondLst>
                              <p:cond delay="7000"/>
                            </p:stCondLst>
                            <p:childTnLst>
                              <p:par>
                                <p:cTn id="65" presetID="1" presetClass="entr" presetSubtype="0" fill="hold" grpId="0" nodeType="afterEffect">
                                  <p:stCondLst>
                                    <p:cond delay="1000"/>
                                  </p:stCondLst>
                                  <p:childTnLst>
                                    <p:set>
                                      <p:cBhvr>
                                        <p:cTn id="66"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beep.wav"/>
                                        </p:tgtEl>
                                      </p:cMediaNode>
                                    </p:audio>
                                  </p:subTnLst>
                                </p:cTn>
                              </p:par>
                            </p:childTnLst>
                          </p:cTn>
                        </p:par>
                        <p:par>
                          <p:cTn id="67" fill="hold">
                            <p:stCondLst>
                              <p:cond delay="8000"/>
                            </p:stCondLst>
                            <p:childTnLst>
                              <p:par>
                                <p:cTn id="68" presetID="1" presetClass="entr" presetSubtype="0" fill="hold" grpId="0" nodeType="afterEffect">
                                  <p:stCondLst>
                                    <p:cond delay="1000"/>
                                  </p:stCondLst>
                                  <p:childTnLst>
                                    <p:set>
                                      <p:cBhvr>
                                        <p:cTn id="69"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beep.wav"/>
                                        </p:tgtEl>
                                      </p:cMediaNode>
                                    </p:audio>
                                  </p:subTnLst>
                                </p:cTn>
                              </p:par>
                            </p:childTnLst>
                          </p:cTn>
                        </p:par>
                        <p:par>
                          <p:cTn id="70" fill="hold">
                            <p:stCondLst>
                              <p:cond delay="9000"/>
                            </p:stCondLst>
                            <p:childTnLst>
                              <p:par>
                                <p:cTn id="71" presetID="1" presetClass="entr" presetSubtype="0" fill="hold" grpId="0" nodeType="afterEffect">
                                  <p:stCondLst>
                                    <p:cond delay="1000"/>
                                  </p:stCondLst>
                                  <p:childTnLst>
                                    <p:set>
                                      <p:cBhvr>
                                        <p:cTn id="72"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2" name="beep.wav"/>
                                        </p:tgtEl>
                                      </p:cMediaNode>
                                    </p:audio>
                                  </p:subTnLst>
                                </p:cTn>
                              </p:par>
                            </p:childTnLst>
                          </p:cTn>
                        </p:par>
                        <p:par>
                          <p:cTn id="73" fill="hold">
                            <p:stCondLst>
                              <p:cond delay="10000"/>
                            </p:stCondLst>
                            <p:childTnLst>
                              <p:par>
                                <p:cTn id="74" presetID="1" presetClass="entr" presetSubtype="0" fill="hold" grpId="0" nodeType="afterEffect">
                                  <p:stCondLst>
                                    <p:cond delay="1000"/>
                                  </p:stCondLst>
                                  <p:childTnLst>
                                    <p:set>
                                      <p:cBhvr>
                                        <p:cTn id="7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2" name="beep.wav"/>
                                        </p:tgtEl>
                                      </p:cMediaNode>
                                    </p:audio>
                                  </p:subTnLst>
                                </p:cTn>
                              </p:par>
                            </p:childTnLst>
                          </p:cTn>
                        </p:par>
                        <p:par>
                          <p:cTn id="76" fill="hold">
                            <p:stCondLst>
                              <p:cond delay="11000"/>
                            </p:stCondLst>
                            <p:childTnLst>
                              <p:par>
                                <p:cTn id="77" presetID="1" presetClass="entr" presetSubtype="0" fill="hold" grpId="0" nodeType="afterEffect">
                                  <p:stCondLst>
                                    <p:cond delay="1000"/>
                                  </p:stCondLst>
                                  <p:childTnLst>
                                    <p:set>
                                      <p:cBhvr>
                                        <p:cTn id="7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2" name="beep.wav"/>
                                        </p:tgtEl>
                                      </p:cMediaNode>
                                    </p:audio>
                                  </p:subTnLst>
                                </p:cTn>
                              </p:par>
                            </p:childTnLst>
                          </p:cTn>
                        </p:par>
                        <p:par>
                          <p:cTn id="79" fill="hold">
                            <p:stCondLst>
                              <p:cond delay="12000"/>
                            </p:stCondLst>
                            <p:childTnLst>
                              <p:par>
                                <p:cTn id="80" presetID="1" presetClass="entr"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2" name="beep.wav"/>
                                        </p:tgtEl>
                                      </p:cMediaNode>
                                    </p:audio>
                                  </p:subTnLst>
                                </p:cTn>
                              </p:par>
                            </p:childTnLst>
                          </p:cTn>
                        </p:par>
                        <p:par>
                          <p:cTn id="82" fill="hold">
                            <p:stCondLst>
                              <p:cond delay="13000"/>
                            </p:stCondLst>
                            <p:childTnLst>
                              <p:par>
                                <p:cTn id="83" presetID="1" presetClass="entr" presetSubtype="0" fill="hold" grpId="0" nodeType="afterEffect">
                                  <p:stCondLst>
                                    <p:cond delay="1000"/>
                                  </p:stCondLst>
                                  <p:childTnLst>
                                    <p:set>
                                      <p:cBhvr>
                                        <p:cTn id="84"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2" name="beep.wav"/>
                                        </p:tgtEl>
                                      </p:cMediaNode>
                                    </p:audio>
                                  </p:subTnLst>
                                </p:cTn>
                              </p:par>
                            </p:childTnLst>
                          </p:cTn>
                        </p:par>
                        <p:par>
                          <p:cTn id="85" fill="hold">
                            <p:stCondLst>
                              <p:cond delay="14000"/>
                            </p:stCondLst>
                            <p:childTnLst>
                              <p:par>
                                <p:cTn id="86" presetID="1" presetClass="entr" presetSubtype="0" fill="hold" grpId="0" nodeType="afterEffect">
                                  <p:stCondLst>
                                    <p:cond delay="1000"/>
                                  </p:stCondLst>
                                  <p:childTnLst>
                                    <p:set>
                                      <p:cBhvr>
                                        <p:cTn id="87"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2" name="beep.wav"/>
                                        </p:tgtEl>
                                      </p:cMediaNode>
                                    </p:audio>
                                  </p:subTnLst>
                                </p:cTn>
                              </p:par>
                            </p:childTnLst>
                          </p:cTn>
                        </p:par>
                        <p:par>
                          <p:cTn id="88" fill="hold">
                            <p:stCondLst>
                              <p:cond delay="15000"/>
                            </p:stCondLst>
                            <p:childTnLst>
                              <p:par>
                                <p:cTn id="89" presetID="1" presetClass="entr" presetSubtype="0" fill="hold" grpId="0" nodeType="afterEffect">
                                  <p:stCondLst>
                                    <p:cond delay="1000"/>
                                  </p:stCondLst>
                                  <p:childTnLst>
                                    <p:set>
                                      <p:cBhvr>
                                        <p:cTn id="90"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3" name="GUN.wav"/>
                                        </p:tgtEl>
                                      </p:cMediaNode>
                                    </p:audio>
                                  </p:subTnLst>
                                </p:cTn>
                              </p:par>
                            </p:childTnLst>
                          </p:cTn>
                        </p:par>
                      </p:childTnLst>
                    </p:cTn>
                  </p:par>
                </p:childTnLst>
              </p:cTn>
              <p:nextCondLst>
                <p:cond evt="onClick" delay="0">
                  <p:tgtEl>
                    <p:spTgt spid="22"/>
                  </p:tgtEl>
                </p:cond>
              </p:nextCondLst>
            </p:seq>
            <p:seq concurrent="1" nextAc="seek">
              <p:cTn id="91" restart="whenNotActive" fill="hold" evtFilter="cancelBubble" nodeType="interactiveSeq">
                <p:stCondLst>
                  <p:cond evt="onClick" delay="0">
                    <p:tgtEl>
                      <p:spTgt spid="8"/>
                    </p:tgtEl>
                  </p:cond>
                </p:stCondLst>
                <p:endSync evt="end" delay="0">
                  <p:rtn val="all"/>
                </p:endSync>
                <p:childTnLst>
                  <p:par>
                    <p:cTn id="92" fill="hold">
                      <p:stCondLst>
                        <p:cond delay="0"/>
                      </p:stCondLst>
                      <p:childTnLst>
                        <p:par>
                          <p:cTn id="93" fill="hold">
                            <p:stCondLst>
                              <p:cond delay="0"/>
                            </p:stCondLst>
                            <p:childTnLst>
                              <p:par>
                                <p:cTn id="94" presetID="26" presetClass="entr" presetSubtype="0" fill="hold" nodeType="click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down)">
                                      <p:cBhvr>
                                        <p:cTn id="96" dur="580">
                                          <p:stCondLst>
                                            <p:cond delay="0"/>
                                          </p:stCondLst>
                                        </p:cTn>
                                        <p:tgtEl>
                                          <p:spTgt spid="5"/>
                                        </p:tgtEl>
                                      </p:cBhvr>
                                    </p:animEffect>
                                    <p:anim calcmode="lin" valueType="num">
                                      <p:cBhvr>
                                        <p:cTn id="9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02" dur="26">
                                          <p:stCondLst>
                                            <p:cond delay="650"/>
                                          </p:stCondLst>
                                        </p:cTn>
                                        <p:tgtEl>
                                          <p:spTgt spid="5"/>
                                        </p:tgtEl>
                                      </p:cBhvr>
                                      <p:to x="100000" y="60000"/>
                                    </p:animScale>
                                    <p:animScale>
                                      <p:cBhvr>
                                        <p:cTn id="103" dur="166" decel="50000">
                                          <p:stCondLst>
                                            <p:cond delay="676"/>
                                          </p:stCondLst>
                                        </p:cTn>
                                        <p:tgtEl>
                                          <p:spTgt spid="5"/>
                                        </p:tgtEl>
                                      </p:cBhvr>
                                      <p:to x="100000" y="100000"/>
                                    </p:animScale>
                                    <p:animScale>
                                      <p:cBhvr>
                                        <p:cTn id="104" dur="26">
                                          <p:stCondLst>
                                            <p:cond delay="1312"/>
                                          </p:stCondLst>
                                        </p:cTn>
                                        <p:tgtEl>
                                          <p:spTgt spid="5"/>
                                        </p:tgtEl>
                                      </p:cBhvr>
                                      <p:to x="100000" y="80000"/>
                                    </p:animScale>
                                    <p:animScale>
                                      <p:cBhvr>
                                        <p:cTn id="105" dur="166" decel="50000">
                                          <p:stCondLst>
                                            <p:cond delay="1338"/>
                                          </p:stCondLst>
                                        </p:cTn>
                                        <p:tgtEl>
                                          <p:spTgt spid="5"/>
                                        </p:tgtEl>
                                      </p:cBhvr>
                                      <p:to x="100000" y="100000"/>
                                    </p:animScale>
                                    <p:animScale>
                                      <p:cBhvr>
                                        <p:cTn id="106" dur="26">
                                          <p:stCondLst>
                                            <p:cond delay="1642"/>
                                          </p:stCondLst>
                                        </p:cTn>
                                        <p:tgtEl>
                                          <p:spTgt spid="5"/>
                                        </p:tgtEl>
                                      </p:cBhvr>
                                      <p:to x="100000" y="90000"/>
                                    </p:animScale>
                                    <p:animScale>
                                      <p:cBhvr>
                                        <p:cTn id="107" dur="166" decel="50000">
                                          <p:stCondLst>
                                            <p:cond delay="1668"/>
                                          </p:stCondLst>
                                        </p:cTn>
                                        <p:tgtEl>
                                          <p:spTgt spid="5"/>
                                        </p:tgtEl>
                                      </p:cBhvr>
                                      <p:to x="100000" y="100000"/>
                                    </p:animScale>
                                    <p:animScale>
                                      <p:cBhvr>
                                        <p:cTn id="108" dur="26">
                                          <p:stCondLst>
                                            <p:cond delay="1808"/>
                                          </p:stCondLst>
                                        </p:cTn>
                                        <p:tgtEl>
                                          <p:spTgt spid="5"/>
                                        </p:tgtEl>
                                      </p:cBhvr>
                                      <p:to x="100000" y="95000"/>
                                    </p:animScale>
                                    <p:animScale>
                                      <p:cBhvr>
                                        <p:cTn id="109" dur="166" decel="50000">
                                          <p:stCondLst>
                                            <p:cond delay="1834"/>
                                          </p:stCondLst>
                                        </p:cTn>
                                        <p:tgtEl>
                                          <p:spTgt spid="5"/>
                                        </p:tgtEl>
                                      </p:cBhvr>
                                      <p:to x="100000" y="100000"/>
                                    </p:animScale>
                                  </p:childTnLst>
                                </p:cTn>
                              </p:par>
                              <p:par>
                                <p:cTn id="110" presetID="26" presetClass="entr" presetSubtype="0" fill="hold" grpId="0" nodeType="with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wipe(down)">
                                      <p:cBhvr>
                                        <p:cTn id="112" dur="580">
                                          <p:stCondLst>
                                            <p:cond delay="0"/>
                                          </p:stCondLst>
                                        </p:cTn>
                                        <p:tgtEl>
                                          <p:spTgt spid="12"/>
                                        </p:tgtEl>
                                      </p:cBhvr>
                                    </p:animEffect>
                                    <p:anim calcmode="lin" valueType="num">
                                      <p:cBhvr>
                                        <p:cTn id="1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18" dur="26">
                                          <p:stCondLst>
                                            <p:cond delay="650"/>
                                          </p:stCondLst>
                                        </p:cTn>
                                        <p:tgtEl>
                                          <p:spTgt spid="12"/>
                                        </p:tgtEl>
                                      </p:cBhvr>
                                      <p:to x="100000" y="60000"/>
                                    </p:animScale>
                                    <p:animScale>
                                      <p:cBhvr>
                                        <p:cTn id="119" dur="166" decel="50000">
                                          <p:stCondLst>
                                            <p:cond delay="676"/>
                                          </p:stCondLst>
                                        </p:cTn>
                                        <p:tgtEl>
                                          <p:spTgt spid="12"/>
                                        </p:tgtEl>
                                      </p:cBhvr>
                                      <p:to x="100000" y="100000"/>
                                    </p:animScale>
                                    <p:animScale>
                                      <p:cBhvr>
                                        <p:cTn id="120" dur="26">
                                          <p:stCondLst>
                                            <p:cond delay="1312"/>
                                          </p:stCondLst>
                                        </p:cTn>
                                        <p:tgtEl>
                                          <p:spTgt spid="12"/>
                                        </p:tgtEl>
                                      </p:cBhvr>
                                      <p:to x="100000" y="80000"/>
                                    </p:animScale>
                                    <p:animScale>
                                      <p:cBhvr>
                                        <p:cTn id="121" dur="166" decel="50000">
                                          <p:stCondLst>
                                            <p:cond delay="1338"/>
                                          </p:stCondLst>
                                        </p:cTn>
                                        <p:tgtEl>
                                          <p:spTgt spid="12"/>
                                        </p:tgtEl>
                                      </p:cBhvr>
                                      <p:to x="100000" y="100000"/>
                                    </p:animScale>
                                    <p:animScale>
                                      <p:cBhvr>
                                        <p:cTn id="122" dur="26">
                                          <p:stCondLst>
                                            <p:cond delay="1642"/>
                                          </p:stCondLst>
                                        </p:cTn>
                                        <p:tgtEl>
                                          <p:spTgt spid="12"/>
                                        </p:tgtEl>
                                      </p:cBhvr>
                                      <p:to x="100000" y="90000"/>
                                    </p:animScale>
                                    <p:animScale>
                                      <p:cBhvr>
                                        <p:cTn id="123" dur="166" decel="50000">
                                          <p:stCondLst>
                                            <p:cond delay="1668"/>
                                          </p:stCondLst>
                                        </p:cTn>
                                        <p:tgtEl>
                                          <p:spTgt spid="12"/>
                                        </p:tgtEl>
                                      </p:cBhvr>
                                      <p:to x="100000" y="100000"/>
                                    </p:animScale>
                                    <p:animScale>
                                      <p:cBhvr>
                                        <p:cTn id="124" dur="26">
                                          <p:stCondLst>
                                            <p:cond delay="1808"/>
                                          </p:stCondLst>
                                        </p:cTn>
                                        <p:tgtEl>
                                          <p:spTgt spid="12"/>
                                        </p:tgtEl>
                                      </p:cBhvr>
                                      <p:to x="100000" y="95000"/>
                                    </p:animScale>
                                    <p:animScale>
                                      <p:cBhvr>
                                        <p:cTn id="125" dur="166" decel="50000">
                                          <p:stCondLst>
                                            <p:cond delay="1834"/>
                                          </p:stCondLst>
                                        </p:cTn>
                                        <p:tgtEl>
                                          <p:spTgt spid="12"/>
                                        </p:tgtEl>
                                      </p:cBhvr>
                                      <p:to x="100000" y="100000"/>
                                    </p:animScale>
                                  </p:childTnLst>
                                </p:cTn>
                              </p:par>
                              <p:par>
                                <p:cTn id="126" presetID="26" presetClass="entr" presetSubtype="0" fill="hold" nodeType="with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wipe(down)">
                                      <p:cBhvr>
                                        <p:cTn id="128" dur="580">
                                          <p:stCondLst>
                                            <p:cond delay="0"/>
                                          </p:stCondLst>
                                        </p:cTn>
                                        <p:tgtEl>
                                          <p:spTgt spid="11"/>
                                        </p:tgtEl>
                                      </p:cBhvr>
                                    </p:animEffect>
                                    <p:anim calcmode="lin" valueType="num">
                                      <p:cBhvr>
                                        <p:cTn id="1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4" dur="26">
                                          <p:stCondLst>
                                            <p:cond delay="650"/>
                                          </p:stCondLst>
                                        </p:cTn>
                                        <p:tgtEl>
                                          <p:spTgt spid="11"/>
                                        </p:tgtEl>
                                      </p:cBhvr>
                                      <p:to x="100000" y="60000"/>
                                    </p:animScale>
                                    <p:animScale>
                                      <p:cBhvr>
                                        <p:cTn id="135" dur="166" decel="50000">
                                          <p:stCondLst>
                                            <p:cond delay="676"/>
                                          </p:stCondLst>
                                        </p:cTn>
                                        <p:tgtEl>
                                          <p:spTgt spid="11"/>
                                        </p:tgtEl>
                                      </p:cBhvr>
                                      <p:to x="100000" y="100000"/>
                                    </p:animScale>
                                    <p:animScale>
                                      <p:cBhvr>
                                        <p:cTn id="136" dur="26">
                                          <p:stCondLst>
                                            <p:cond delay="1312"/>
                                          </p:stCondLst>
                                        </p:cTn>
                                        <p:tgtEl>
                                          <p:spTgt spid="11"/>
                                        </p:tgtEl>
                                      </p:cBhvr>
                                      <p:to x="100000" y="80000"/>
                                    </p:animScale>
                                    <p:animScale>
                                      <p:cBhvr>
                                        <p:cTn id="137" dur="166" decel="50000">
                                          <p:stCondLst>
                                            <p:cond delay="1338"/>
                                          </p:stCondLst>
                                        </p:cTn>
                                        <p:tgtEl>
                                          <p:spTgt spid="11"/>
                                        </p:tgtEl>
                                      </p:cBhvr>
                                      <p:to x="100000" y="100000"/>
                                    </p:animScale>
                                    <p:animScale>
                                      <p:cBhvr>
                                        <p:cTn id="138" dur="26">
                                          <p:stCondLst>
                                            <p:cond delay="1642"/>
                                          </p:stCondLst>
                                        </p:cTn>
                                        <p:tgtEl>
                                          <p:spTgt spid="11"/>
                                        </p:tgtEl>
                                      </p:cBhvr>
                                      <p:to x="100000" y="90000"/>
                                    </p:animScale>
                                    <p:animScale>
                                      <p:cBhvr>
                                        <p:cTn id="139" dur="166" decel="50000">
                                          <p:stCondLst>
                                            <p:cond delay="1668"/>
                                          </p:stCondLst>
                                        </p:cTn>
                                        <p:tgtEl>
                                          <p:spTgt spid="11"/>
                                        </p:tgtEl>
                                      </p:cBhvr>
                                      <p:to x="100000" y="100000"/>
                                    </p:animScale>
                                    <p:animScale>
                                      <p:cBhvr>
                                        <p:cTn id="140" dur="26">
                                          <p:stCondLst>
                                            <p:cond delay="1808"/>
                                          </p:stCondLst>
                                        </p:cTn>
                                        <p:tgtEl>
                                          <p:spTgt spid="11"/>
                                        </p:tgtEl>
                                      </p:cBhvr>
                                      <p:to x="100000" y="95000"/>
                                    </p:animScale>
                                    <p:animScale>
                                      <p:cBhvr>
                                        <p:cTn id="141" dur="166" decel="50000">
                                          <p:stCondLst>
                                            <p:cond delay="1834"/>
                                          </p:stCondLst>
                                        </p:cTn>
                                        <p:tgtEl>
                                          <p:spTgt spid="11"/>
                                        </p:tgtEl>
                                      </p:cBhvr>
                                      <p:to x="100000" y="100000"/>
                                    </p:animScale>
                                  </p:childTnLst>
                                </p:cTn>
                              </p:par>
                              <p:par>
                                <p:cTn id="142" presetID="26" presetClass="entr" presetSubtype="0" fill="hold" grpId="0" nodeType="withEffect">
                                  <p:stCondLst>
                                    <p:cond delay="0"/>
                                  </p:stCondLst>
                                  <p:childTnLst>
                                    <p:set>
                                      <p:cBhvr>
                                        <p:cTn id="143" dur="1" fill="hold">
                                          <p:stCondLst>
                                            <p:cond delay="0"/>
                                          </p:stCondLst>
                                        </p:cTn>
                                        <p:tgtEl>
                                          <p:spTgt spid="14"/>
                                        </p:tgtEl>
                                        <p:attrNameLst>
                                          <p:attrName>style.visibility</p:attrName>
                                        </p:attrNameLst>
                                      </p:cBhvr>
                                      <p:to>
                                        <p:strVal val="visible"/>
                                      </p:to>
                                    </p:set>
                                    <p:animEffect transition="in" filter="wipe(down)">
                                      <p:cBhvr>
                                        <p:cTn id="144" dur="580">
                                          <p:stCondLst>
                                            <p:cond delay="0"/>
                                          </p:stCondLst>
                                        </p:cTn>
                                        <p:tgtEl>
                                          <p:spTgt spid="14"/>
                                        </p:tgtEl>
                                      </p:cBhvr>
                                    </p:animEffect>
                                    <p:anim calcmode="lin" valueType="num">
                                      <p:cBhvr>
                                        <p:cTn id="14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0" dur="26">
                                          <p:stCondLst>
                                            <p:cond delay="650"/>
                                          </p:stCondLst>
                                        </p:cTn>
                                        <p:tgtEl>
                                          <p:spTgt spid="14"/>
                                        </p:tgtEl>
                                      </p:cBhvr>
                                      <p:to x="100000" y="60000"/>
                                    </p:animScale>
                                    <p:animScale>
                                      <p:cBhvr>
                                        <p:cTn id="151" dur="166" decel="50000">
                                          <p:stCondLst>
                                            <p:cond delay="676"/>
                                          </p:stCondLst>
                                        </p:cTn>
                                        <p:tgtEl>
                                          <p:spTgt spid="14"/>
                                        </p:tgtEl>
                                      </p:cBhvr>
                                      <p:to x="100000" y="100000"/>
                                    </p:animScale>
                                    <p:animScale>
                                      <p:cBhvr>
                                        <p:cTn id="152" dur="26">
                                          <p:stCondLst>
                                            <p:cond delay="1312"/>
                                          </p:stCondLst>
                                        </p:cTn>
                                        <p:tgtEl>
                                          <p:spTgt spid="14"/>
                                        </p:tgtEl>
                                      </p:cBhvr>
                                      <p:to x="100000" y="80000"/>
                                    </p:animScale>
                                    <p:animScale>
                                      <p:cBhvr>
                                        <p:cTn id="153" dur="166" decel="50000">
                                          <p:stCondLst>
                                            <p:cond delay="1338"/>
                                          </p:stCondLst>
                                        </p:cTn>
                                        <p:tgtEl>
                                          <p:spTgt spid="14"/>
                                        </p:tgtEl>
                                      </p:cBhvr>
                                      <p:to x="100000" y="100000"/>
                                    </p:animScale>
                                    <p:animScale>
                                      <p:cBhvr>
                                        <p:cTn id="154" dur="26">
                                          <p:stCondLst>
                                            <p:cond delay="1642"/>
                                          </p:stCondLst>
                                        </p:cTn>
                                        <p:tgtEl>
                                          <p:spTgt spid="14"/>
                                        </p:tgtEl>
                                      </p:cBhvr>
                                      <p:to x="100000" y="90000"/>
                                    </p:animScale>
                                    <p:animScale>
                                      <p:cBhvr>
                                        <p:cTn id="155" dur="166" decel="50000">
                                          <p:stCondLst>
                                            <p:cond delay="1668"/>
                                          </p:stCondLst>
                                        </p:cTn>
                                        <p:tgtEl>
                                          <p:spTgt spid="14"/>
                                        </p:tgtEl>
                                      </p:cBhvr>
                                      <p:to x="100000" y="100000"/>
                                    </p:animScale>
                                    <p:animScale>
                                      <p:cBhvr>
                                        <p:cTn id="156" dur="26">
                                          <p:stCondLst>
                                            <p:cond delay="1808"/>
                                          </p:stCondLst>
                                        </p:cTn>
                                        <p:tgtEl>
                                          <p:spTgt spid="14"/>
                                        </p:tgtEl>
                                      </p:cBhvr>
                                      <p:to x="100000" y="95000"/>
                                    </p:animScale>
                                    <p:animScale>
                                      <p:cBhvr>
                                        <p:cTn id="157" dur="166" decel="50000">
                                          <p:stCondLst>
                                            <p:cond delay="1834"/>
                                          </p:stCondLst>
                                        </p:cTn>
                                        <p:tgtEl>
                                          <p:spTgt spid="14"/>
                                        </p:tgtEl>
                                      </p:cBhvr>
                                      <p:to x="100000" y="100000"/>
                                    </p:animScale>
                                  </p:childTnLst>
                                </p:cTn>
                              </p:par>
                              <p:par>
                                <p:cTn id="158" presetID="26" presetClass="entr" presetSubtype="0" fill="hold" grpId="0" nodeType="withEffect">
                                  <p:stCondLst>
                                    <p:cond delay="0"/>
                                  </p:stCondLst>
                                  <p:childTnLst>
                                    <p:set>
                                      <p:cBhvr>
                                        <p:cTn id="159" dur="1" fill="hold">
                                          <p:stCondLst>
                                            <p:cond delay="0"/>
                                          </p:stCondLst>
                                        </p:cTn>
                                        <p:tgtEl>
                                          <p:spTgt spid="16"/>
                                        </p:tgtEl>
                                        <p:attrNameLst>
                                          <p:attrName>style.visibility</p:attrName>
                                        </p:attrNameLst>
                                      </p:cBhvr>
                                      <p:to>
                                        <p:strVal val="visible"/>
                                      </p:to>
                                    </p:set>
                                    <p:animEffect transition="in" filter="wipe(down)">
                                      <p:cBhvr>
                                        <p:cTn id="160" dur="580">
                                          <p:stCondLst>
                                            <p:cond delay="0"/>
                                          </p:stCondLst>
                                        </p:cTn>
                                        <p:tgtEl>
                                          <p:spTgt spid="16"/>
                                        </p:tgtEl>
                                      </p:cBhvr>
                                    </p:animEffect>
                                    <p:anim calcmode="lin" valueType="num">
                                      <p:cBhvr>
                                        <p:cTn id="16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6" dur="26">
                                          <p:stCondLst>
                                            <p:cond delay="650"/>
                                          </p:stCondLst>
                                        </p:cTn>
                                        <p:tgtEl>
                                          <p:spTgt spid="16"/>
                                        </p:tgtEl>
                                      </p:cBhvr>
                                      <p:to x="100000" y="60000"/>
                                    </p:animScale>
                                    <p:animScale>
                                      <p:cBhvr>
                                        <p:cTn id="167" dur="166" decel="50000">
                                          <p:stCondLst>
                                            <p:cond delay="676"/>
                                          </p:stCondLst>
                                        </p:cTn>
                                        <p:tgtEl>
                                          <p:spTgt spid="16"/>
                                        </p:tgtEl>
                                      </p:cBhvr>
                                      <p:to x="100000" y="100000"/>
                                    </p:animScale>
                                    <p:animScale>
                                      <p:cBhvr>
                                        <p:cTn id="168" dur="26">
                                          <p:stCondLst>
                                            <p:cond delay="1312"/>
                                          </p:stCondLst>
                                        </p:cTn>
                                        <p:tgtEl>
                                          <p:spTgt spid="16"/>
                                        </p:tgtEl>
                                      </p:cBhvr>
                                      <p:to x="100000" y="80000"/>
                                    </p:animScale>
                                    <p:animScale>
                                      <p:cBhvr>
                                        <p:cTn id="169" dur="166" decel="50000">
                                          <p:stCondLst>
                                            <p:cond delay="1338"/>
                                          </p:stCondLst>
                                        </p:cTn>
                                        <p:tgtEl>
                                          <p:spTgt spid="16"/>
                                        </p:tgtEl>
                                      </p:cBhvr>
                                      <p:to x="100000" y="100000"/>
                                    </p:animScale>
                                    <p:animScale>
                                      <p:cBhvr>
                                        <p:cTn id="170" dur="26">
                                          <p:stCondLst>
                                            <p:cond delay="1642"/>
                                          </p:stCondLst>
                                        </p:cTn>
                                        <p:tgtEl>
                                          <p:spTgt spid="16"/>
                                        </p:tgtEl>
                                      </p:cBhvr>
                                      <p:to x="100000" y="90000"/>
                                    </p:animScale>
                                    <p:animScale>
                                      <p:cBhvr>
                                        <p:cTn id="171" dur="166" decel="50000">
                                          <p:stCondLst>
                                            <p:cond delay="1668"/>
                                          </p:stCondLst>
                                        </p:cTn>
                                        <p:tgtEl>
                                          <p:spTgt spid="16"/>
                                        </p:tgtEl>
                                      </p:cBhvr>
                                      <p:to x="100000" y="100000"/>
                                    </p:animScale>
                                    <p:animScale>
                                      <p:cBhvr>
                                        <p:cTn id="172" dur="26">
                                          <p:stCondLst>
                                            <p:cond delay="1808"/>
                                          </p:stCondLst>
                                        </p:cTn>
                                        <p:tgtEl>
                                          <p:spTgt spid="16"/>
                                        </p:tgtEl>
                                      </p:cBhvr>
                                      <p:to x="100000" y="95000"/>
                                    </p:animScale>
                                    <p:animScale>
                                      <p:cBhvr>
                                        <p:cTn id="173" dur="166" decel="50000">
                                          <p:stCondLst>
                                            <p:cond delay="1834"/>
                                          </p:stCondLst>
                                        </p:cTn>
                                        <p:tgtEl>
                                          <p:spTgt spid="16"/>
                                        </p:tgtEl>
                                      </p:cBhvr>
                                      <p:to x="100000" y="100000"/>
                                    </p:animScale>
                                  </p:childTnLst>
                                </p:cTn>
                              </p:par>
                              <p:par>
                                <p:cTn id="174" presetID="26" presetClass="entr" presetSubtype="0" fill="hold" grpId="0" nodeType="withEffect">
                                  <p:stCondLst>
                                    <p:cond delay="0"/>
                                  </p:stCondLst>
                                  <p:childTnLst>
                                    <p:set>
                                      <p:cBhvr>
                                        <p:cTn id="175" dur="1" fill="hold">
                                          <p:stCondLst>
                                            <p:cond delay="0"/>
                                          </p:stCondLst>
                                        </p:cTn>
                                        <p:tgtEl>
                                          <p:spTgt spid="17"/>
                                        </p:tgtEl>
                                        <p:attrNameLst>
                                          <p:attrName>style.visibility</p:attrName>
                                        </p:attrNameLst>
                                      </p:cBhvr>
                                      <p:to>
                                        <p:strVal val="visible"/>
                                      </p:to>
                                    </p:set>
                                    <p:animEffect transition="in" filter="wipe(down)">
                                      <p:cBhvr>
                                        <p:cTn id="176" dur="580">
                                          <p:stCondLst>
                                            <p:cond delay="0"/>
                                          </p:stCondLst>
                                        </p:cTn>
                                        <p:tgtEl>
                                          <p:spTgt spid="17"/>
                                        </p:tgtEl>
                                      </p:cBhvr>
                                    </p:animEffect>
                                    <p:anim calcmode="lin" valueType="num">
                                      <p:cBhvr>
                                        <p:cTn id="17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2" dur="26">
                                          <p:stCondLst>
                                            <p:cond delay="650"/>
                                          </p:stCondLst>
                                        </p:cTn>
                                        <p:tgtEl>
                                          <p:spTgt spid="17"/>
                                        </p:tgtEl>
                                      </p:cBhvr>
                                      <p:to x="100000" y="60000"/>
                                    </p:animScale>
                                    <p:animScale>
                                      <p:cBhvr>
                                        <p:cTn id="183" dur="166" decel="50000">
                                          <p:stCondLst>
                                            <p:cond delay="676"/>
                                          </p:stCondLst>
                                        </p:cTn>
                                        <p:tgtEl>
                                          <p:spTgt spid="17"/>
                                        </p:tgtEl>
                                      </p:cBhvr>
                                      <p:to x="100000" y="100000"/>
                                    </p:animScale>
                                    <p:animScale>
                                      <p:cBhvr>
                                        <p:cTn id="184" dur="26">
                                          <p:stCondLst>
                                            <p:cond delay="1312"/>
                                          </p:stCondLst>
                                        </p:cTn>
                                        <p:tgtEl>
                                          <p:spTgt spid="17"/>
                                        </p:tgtEl>
                                      </p:cBhvr>
                                      <p:to x="100000" y="80000"/>
                                    </p:animScale>
                                    <p:animScale>
                                      <p:cBhvr>
                                        <p:cTn id="185" dur="166" decel="50000">
                                          <p:stCondLst>
                                            <p:cond delay="1338"/>
                                          </p:stCondLst>
                                        </p:cTn>
                                        <p:tgtEl>
                                          <p:spTgt spid="17"/>
                                        </p:tgtEl>
                                      </p:cBhvr>
                                      <p:to x="100000" y="100000"/>
                                    </p:animScale>
                                    <p:animScale>
                                      <p:cBhvr>
                                        <p:cTn id="186" dur="26">
                                          <p:stCondLst>
                                            <p:cond delay="1642"/>
                                          </p:stCondLst>
                                        </p:cTn>
                                        <p:tgtEl>
                                          <p:spTgt spid="17"/>
                                        </p:tgtEl>
                                      </p:cBhvr>
                                      <p:to x="100000" y="90000"/>
                                    </p:animScale>
                                    <p:animScale>
                                      <p:cBhvr>
                                        <p:cTn id="187" dur="166" decel="50000">
                                          <p:stCondLst>
                                            <p:cond delay="1668"/>
                                          </p:stCondLst>
                                        </p:cTn>
                                        <p:tgtEl>
                                          <p:spTgt spid="17"/>
                                        </p:tgtEl>
                                      </p:cBhvr>
                                      <p:to x="100000" y="100000"/>
                                    </p:animScale>
                                    <p:animScale>
                                      <p:cBhvr>
                                        <p:cTn id="188" dur="26">
                                          <p:stCondLst>
                                            <p:cond delay="1808"/>
                                          </p:stCondLst>
                                        </p:cTn>
                                        <p:tgtEl>
                                          <p:spTgt spid="17"/>
                                        </p:tgtEl>
                                      </p:cBhvr>
                                      <p:to x="100000" y="95000"/>
                                    </p:animScale>
                                    <p:animScale>
                                      <p:cBhvr>
                                        <p:cTn id="189" dur="166" decel="50000">
                                          <p:stCondLst>
                                            <p:cond delay="1834"/>
                                          </p:stCondLst>
                                        </p:cTn>
                                        <p:tgtEl>
                                          <p:spTgt spid="17"/>
                                        </p:tgtEl>
                                      </p:cBhvr>
                                      <p:to x="100000" y="100000"/>
                                    </p:animScale>
                                  </p:childTnLst>
                                </p:cTn>
                              </p:par>
                              <p:par>
                                <p:cTn id="190" presetID="26" presetClass="entr" presetSubtype="0" fill="hold" grpId="0" nodeType="withEffect">
                                  <p:stCondLst>
                                    <p:cond delay="0"/>
                                  </p:stCondLst>
                                  <p:childTnLst>
                                    <p:set>
                                      <p:cBhvr>
                                        <p:cTn id="191" dur="1" fill="hold">
                                          <p:stCondLst>
                                            <p:cond delay="0"/>
                                          </p:stCondLst>
                                        </p:cTn>
                                        <p:tgtEl>
                                          <p:spTgt spid="18"/>
                                        </p:tgtEl>
                                        <p:attrNameLst>
                                          <p:attrName>style.visibility</p:attrName>
                                        </p:attrNameLst>
                                      </p:cBhvr>
                                      <p:to>
                                        <p:strVal val="visible"/>
                                      </p:to>
                                    </p:set>
                                    <p:animEffect transition="in" filter="wipe(down)">
                                      <p:cBhvr>
                                        <p:cTn id="192" dur="580">
                                          <p:stCondLst>
                                            <p:cond delay="0"/>
                                          </p:stCondLst>
                                        </p:cTn>
                                        <p:tgtEl>
                                          <p:spTgt spid="18"/>
                                        </p:tgtEl>
                                      </p:cBhvr>
                                    </p:animEffect>
                                    <p:anim calcmode="lin" valueType="num">
                                      <p:cBhvr>
                                        <p:cTn id="19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9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9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9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9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98" dur="26">
                                          <p:stCondLst>
                                            <p:cond delay="650"/>
                                          </p:stCondLst>
                                        </p:cTn>
                                        <p:tgtEl>
                                          <p:spTgt spid="18"/>
                                        </p:tgtEl>
                                      </p:cBhvr>
                                      <p:to x="100000" y="60000"/>
                                    </p:animScale>
                                    <p:animScale>
                                      <p:cBhvr>
                                        <p:cTn id="199" dur="166" decel="50000">
                                          <p:stCondLst>
                                            <p:cond delay="676"/>
                                          </p:stCondLst>
                                        </p:cTn>
                                        <p:tgtEl>
                                          <p:spTgt spid="18"/>
                                        </p:tgtEl>
                                      </p:cBhvr>
                                      <p:to x="100000" y="100000"/>
                                    </p:animScale>
                                    <p:animScale>
                                      <p:cBhvr>
                                        <p:cTn id="200" dur="26">
                                          <p:stCondLst>
                                            <p:cond delay="1312"/>
                                          </p:stCondLst>
                                        </p:cTn>
                                        <p:tgtEl>
                                          <p:spTgt spid="18"/>
                                        </p:tgtEl>
                                      </p:cBhvr>
                                      <p:to x="100000" y="80000"/>
                                    </p:animScale>
                                    <p:animScale>
                                      <p:cBhvr>
                                        <p:cTn id="201" dur="166" decel="50000">
                                          <p:stCondLst>
                                            <p:cond delay="1338"/>
                                          </p:stCondLst>
                                        </p:cTn>
                                        <p:tgtEl>
                                          <p:spTgt spid="18"/>
                                        </p:tgtEl>
                                      </p:cBhvr>
                                      <p:to x="100000" y="100000"/>
                                    </p:animScale>
                                    <p:animScale>
                                      <p:cBhvr>
                                        <p:cTn id="202" dur="26">
                                          <p:stCondLst>
                                            <p:cond delay="1642"/>
                                          </p:stCondLst>
                                        </p:cTn>
                                        <p:tgtEl>
                                          <p:spTgt spid="18"/>
                                        </p:tgtEl>
                                      </p:cBhvr>
                                      <p:to x="100000" y="90000"/>
                                    </p:animScale>
                                    <p:animScale>
                                      <p:cBhvr>
                                        <p:cTn id="203" dur="166" decel="50000">
                                          <p:stCondLst>
                                            <p:cond delay="1668"/>
                                          </p:stCondLst>
                                        </p:cTn>
                                        <p:tgtEl>
                                          <p:spTgt spid="18"/>
                                        </p:tgtEl>
                                      </p:cBhvr>
                                      <p:to x="100000" y="100000"/>
                                    </p:animScale>
                                    <p:animScale>
                                      <p:cBhvr>
                                        <p:cTn id="204" dur="26">
                                          <p:stCondLst>
                                            <p:cond delay="1808"/>
                                          </p:stCondLst>
                                        </p:cTn>
                                        <p:tgtEl>
                                          <p:spTgt spid="18"/>
                                        </p:tgtEl>
                                      </p:cBhvr>
                                      <p:to x="100000" y="95000"/>
                                    </p:animScale>
                                    <p:animScale>
                                      <p:cBhvr>
                                        <p:cTn id="205" dur="166" decel="50000">
                                          <p:stCondLst>
                                            <p:cond delay="1834"/>
                                          </p:stCondLst>
                                        </p:cTn>
                                        <p:tgtEl>
                                          <p:spTgt spid="18"/>
                                        </p:tgtEl>
                                      </p:cBhvr>
                                      <p:to x="100000" y="100000"/>
                                    </p:animScale>
                                  </p:childTnLst>
                                </p:cTn>
                              </p:par>
                              <p:par>
                                <p:cTn id="206" presetID="26" presetClass="entr" presetSubtype="0" fill="hold" grpId="0" nodeType="withEffect">
                                  <p:stCondLst>
                                    <p:cond delay="0"/>
                                  </p:stCondLst>
                                  <p:childTnLst>
                                    <p:set>
                                      <p:cBhvr>
                                        <p:cTn id="207" dur="1" fill="hold">
                                          <p:stCondLst>
                                            <p:cond delay="0"/>
                                          </p:stCondLst>
                                        </p:cTn>
                                        <p:tgtEl>
                                          <p:spTgt spid="19"/>
                                        </p:tgtEl>
                                        <p:attrNameLst>
                                          <p:attrName>style.visibility</p:attrName>
                                        </p:attrNameLst>
                                      </p:cBhvr>
                                      <p:to>
                                        <p:strVal val="visible"/>
                                      </p:to>
                                    </p:set>
                                    <p:animEffect transition="in" filter="wipe(down)">
                                      <p:cBhvr>
                                        <p:cTn id="208" dur="580">
                                          <p:stCondLst>
                                            <p:cond delay="0"/>
                                          </p:stCondLst>
                                        </p:cTn>
                                        <p:tgtEl>
                                          <p:spTgt spid="19"/>
                                        </p:tgtEl>
                                      </p:cBhvr>
                                    </p:animEffect>
                                    <p:anim calcmode="lin" valueType="num">
                                      <p:cBhvr>
                                        <p:cTn id="20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1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1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1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1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14" dur="26">
                                          <p:stCondLst>
                                            <p:cond delay="650"/>
                                          </p:stCondLst>
                                        </p:cTn>
                                        <p:tgtEl>
                                          <p:spTgt spid="19"/>
                                        </p:tgtEl>
                                      </p:cBhvr>
                                      <p:to x="100000" y="60000"/>
                                    </p:animScale>
                                    <p:animScale>
                                      <p:cBhvr>
                                        <p:cTn id="215" dur="166" decel="50000">
                                          <p:stCondLst>
                                            <p:cond delay="676"/>
                                          </p:stCondLst>
                                        </p:cTn>
                                        <p:tgtEl>
                                          <p:spTgt spid="19"/>
                                        </p:tgtEl>
                                      </p:cBhvr>
                                      <p:to x="100000" y="100000"/>
                                    </p:animScale>
                                    <p:animScale>
                                      <p:cBhvr>
                                        <p:cTn id="216" dur="26">
                                          <p:stCondLst>
                                            <p:cond delay="1312"/>
                                          </p:stCondLst>
                                        </p:cTn>
                                        <p:tgtEl>
                                          <p:spTgt spid="19"/>
                                        </p:tgtEl>
                                      </p:cBhvr>
                                      <p:to x="100000" y="80000"/>
                                    </p:animScale>
                                    <p:animScale>
                                      <p:cBhvr>
                                        <p:cTn id="217" dur="166" decel="50000">
                                          <p:stCondLst>
                                            <p:cond delay="1338"/>
                                          </p:stCondLst>
                                        </p:cTn>
                                        <p:tgtEl>
                                          <p:spTgt spid="19"/>
                                        </p:tgtEl>
                                      </p:cBhvr>
                                      <p:to x="100000" y="100000"/>
                                    </p:animScale>
                                    <p:animScale>
                                      <p:cBhvr>
                                        <p:cTn id="218" dur="26">
                                          <p:stCondLst>
                                            <p:cond delay="1642"/>
                                          </p:stCondLst>
                                        </p:cTn>
                                        <p:tgtEl>
                                          <p:spTgt spid="19"/>
                                        </p:tgtEl>
                                      </p:cBhvr>
                                      <p:to x="100000" y="90000"/>
                                    </p:animScale>
                                    <p:animScale>
                                      <p:cBhvr>
                                        <p:cTn id="219" dur="166" decel="50000">
                                          <p:stCondLst>
                                            <p:cond delay="1668"/>
                                          </p:stCondLst>
                                        </p:cTn>
                                        <p:tgtEl>
                                          <p:spTgt spid="19"/>
                                        </p:tgtEl>
                                      </p:cBhvr>
                                      <p:to x="100000" y="100000"/>
                                    </p:animScale>
                                    <p:animScale>
                                      <p:cBhvr>
                                        <p:cTn id="220" dur="26">
                                          <p:stCondLst>
                                            <p:cond delay="1808"/>
                                          </p:stCondLst>
                                        </p:cTn>
                                        <p:tgtEl>
                                          <p:spTgt spid="19"/>
                                        </p:tgtEl>
                                      </p:cBhvr>
                                      <p:to x="100000" y="95000"/>
                                    </p:animScale>
                                    <p:animScale>
                                      <p:cBhvr>
                                        <p:cTn id="221" dur="166" decel="50000">
                                          <p:stCondLst>
                                            <p:cond delay="1834"/>
                                          </p:stCondLst>
                                        </p:cTn>
                                        <p:tgtEl>
                                          <p:spTgt spid="19"/>
                                        </p:tgtEl>
                                      </p:cBhvr>
                                      <p:to x="100000" y="100000"/>
                                    </p:animScale>
                                  </p:childTnLst>
                                </p:cTn>
                              </p:par>
                              <p:par>
                                <p:cTn id="222" presetID="26" presetClass="entr" presetSubtype="0" fill="hold" grpId="0" nodeType="withEffect">
                                  <p:stCondLst>
                                    <p:cond delay="0"/>
                                  </p:stCondLst>
                                  <p:childTnLst>
                                    <p:set>
                                      <p:cBhvr>
                                        <p:cTn id="223" dur="1" fill="hold">
                                          <p:stCondLst>
                                            <p:cond delay="0"/>
                                          </p:stCondLst>
                                        </p:cTn>
                                        <p:tgtEl>
                                          <p:spTgt spid="20"/>
                                        </p:tgtEl>
                                        <p:attrNameLst>
                                          <p:attrName>style.visibility</p:attrName>
                                        </p:attrNameLst>
                                      </p:cBhvr>
                                      <p:to>
                                        <p:strVal val="visible"/>
                                      </p:to>
                                    </p:set>
                                    <p:animEffect transition="in" filter="wipe(down)">
                                      <p:cBhvr>
                                        <p:cTn id="224" dur="580">
                                          <p:stCondLst>
                                            <p:cond delay="0"/>
                                          </p:stCondLst>
                                        </p:cTn>
                                        <p:tgtEl>
                                          <p:spTgt spid="20"/>
                                        </p:tgtEl>
                                      </p:cBhvr>
                                    </p:animEffect>
                                    <p:anim calcmode="lin" valueType="num">
                                      <p:cBhvr>
                                        <p:cTn id="22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2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2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2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2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30" dur="26">
                                          <p:stCondLst>
                                            <p:cond delay="650"/>
                                          </p:stCondLst>
                                        </p:cTn>
                                        <p:tgtEl>
                                          <p:spTgt spid="20"/>
                                        </p:tgtEl>
                                      </p:cBhvr>
                                      <p:to x="100000" y="60000"/>
                                    </p:animScale>
                                    <p:animScale>
                                      <p:cBhvr>
                                        <p:cTn id="231" dur="166" decel="50000">
                                          <p:stCondLst>
                                            <p:cond delay="676"/>
                                          </p:stCondLst>
                                        </p:cTn>
                                        <p:tgtEl>
                                          <p:spTgt spid="20"/>
                                        </p:tgtEl>
                                      </p:cBhvr>
                                      <p:to x="100000" y="100000"/>
                                    </p:animScale>
                                    <p:animScale>
                                      <p:cBhvr>
                                        <p:cTn id="232" dur="26">
                                          <p:stCondLst>
                                            <p:cond delay="1312"/>
                                          </p:stCondLst>
                                        </p:cTn>
                                        <p:tgtEl>
                                          <p:spTgt spid="20"/>
                                        </p:tgtEl>
                                      </p:cBhvr>
                                      <p:to x="100000" y="80000"/>
                                    </p:animScale>
                                    <p:animScale>
                                      <p:cBhvr>
                                        <p:cTn id="233" dur="166" decel="50000">
                                          <p:stCondLst>
                                            <p:cond delay="1338"/>
                                          </p:stCondLst>
                                        </p:cTn>
                                        <p:tgtEl>
                                          <p:spTgt spid="20"/>
                                        </p:tgtEl>
                                      </p:cBhvr>
                                      <p:to x="100000" y="100000"/>
                                    </p:animScale>
                                    <p:animScale>
                                      <p:cBhvr>
                                        <p:cTn id="234" dur="26">
                                          <p:stCondLst>
                                            <p:cond delay="1642"/>
                                          </p:stCondLst>
                                        </p:cTn>
                                        <p:tgtEl>
                                          <p:spTgt spid="20"/>
                                        </p:tgtEl>
                                      </p:cBhvr>
                                      <p:to x="100000" y="90000"/>
                                    </p:animScale>
                                    <p:animScale>
                                      <p:cBhvr>
                                        <p:cTn id="235" dur="166" decel="50000">
                                          <p:stCondLst>
                                            <p:cond delay="1668"/>
                                          </p:stCondLst>
                                        </p:cTn>
                                        <p:tgtEl>
                                          <p:spTgt spid="20"/>
                                        </p:tgtEl>
                                      </p:cBhvr>
                                      <p:to x="100000" y="100000"/>
                                    </p:animScale>
                                    <p:animScale>
                                      <p:cBhvr>
                                        <p:cTn id="236" dur="26">
                                          <p:stCondLst>
                                            <p:cond delay="1808"/>
                                          </p:stCondLst>
                                        </p:cTn>
                                        <p:tgtEl>
                                          <p:spTgt spid="20"/>
                                        </p:tgtEl>
                                      </p:cBhvr>
                                      <p:to x="100000" y="95000"/>
                                    </p:animScale>
                                    <p:animScale>
                                      <p:cBhvr>
                                        <p:cTn id="237" dur="166" decel="50000">
                                          <p:stCondLst>
                                            <p:cond delay="1834"/>
                                          </p:stCondLst>
                                        </p:cTn>
                                        <p:tgtEl>
                                          <p:spTgt spid="20"/>
                                        </p:tgtEl>
                                      </p:cBhvr>
                                      <p:to x="100000" y="100000"/>
                                    </p:animScale>
                                  </p:childTnLst>
                                </p:cTn>
                              </p:par>
                              <p:par>
                                <p:cTn id="238" presetID="26" presetClass="entr" presetSubtype="0" fill="hold" grpId="0" nodeType="withEffect">
                                  <p:stCondLst>
                                    <p:cond delay="0"/>
                                  </p:stCondLst>
                                  <p:childTnLst>
                                    <p:set>
                                      <p:cBhvr>
                                        <p:cTn id="239" dur="1" fill="hold">
                                          <p:stCondLst>
                                            <p:cond delay="0"/>
                                          </p:stCondLst>
                                        </p:cTn>
                                        <p:tgtEl>
                                          <p:spTgt spid="21"/>
                                        </p:tgtEl>
                                        <p:attrNameLst>
                                          <p:attrName>style.visibility</p:attrName>
                                        </p:attrNameLst>
                                      </p:cBhvr>
                                      <p:to>
                                        <p:strVal val="visible"/>
                                      </p:to>
                                    </p:set>
                                    <p:animEffect transition="in" filter="wipe(down)">
                                      <p:cBhvr>
                                        <p:cTn id="240" dur="580">
                                          <p:stCondLst>
                                            <p:cond delay="0"/>
                                          </p:stCondLst>
                                        </p:cTn>
                                        <p:tgtEl>
                                          <p:spTgt spid="21"/>
                                        </p:tgtEl>
                                      </p:cBhvr>
                                    </p:animEffect>
                                    <p:anim calcmode="lin" valueType="num">
                                      <p:cBhvr>
                                        <p:cTn id="24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4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4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4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4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46" dur="26">
                                          <p:stCondLst>
                                            <p:cond delay="650"/>
                                          </p:stCondLst>
                                        </p:cTn>
                                        <p:tgtEl>
                                          <p:spTgt spid="21"/>
                                        </p:tgtEl>
                                      </p:cBhvr>
                                      <p:to x="100000" y="60000"/>
                                    </p:animScale>
                                    <p:animScale>
                                      <p:cBhvr>
                                        <p:cTn id="247" dur="166" decel="50000">
                                          <p:stCondLst>
                                            <p:cond delay="676"/>
                                          </p:stCondLst>
                                        </p:cTn>
                                        <p:tgtEl>
                                          <p:spTgt spid="21"/>
                                        </p:tgtEl>
                                      </p:cBhvr>
                                      <p:to x="100000" y="100000"/>
                                    </p:animScale>
                                    <p:animScale>
                                      <p:cBhvr>
                                        <p:cTn id="248" dur="26">
                                          <p:stCondLst>
                                            <p:cond delay="1312"/>
                                          </p:stCondLst>
                                        </p:cTn>
                                        <p:tgtEl>
                                          <p:spTgt spid="21"/>
                                        </p:tgtEl>
                                      </p:cBhvr>
                                      <p:to x="100000" y="80000"/>
                                    </p:animScale>
                                    <p:animScale>
                                      <p:cBhvr>
                                        <p:cTn id="249" dur="166" decel="50000">
                                          <p:stCondLst>
                                            <p:cond delay="1338"/>
                                          </p:stCondLst>
                                        </p:cTn>
                                        <p:tgtEl>
                                          <p:spTgt spid="21"/>
                                        </p:tgtEl>
                                      </p:cBhvr>
                                      <p:to x="100000" y="100000"/>
                                    </p:animScale>
                                    <p:animScale>
                                      <p:cBhvr>
                                        <p:cTn id="250" dur="26">
                                          <p:stCondLst>
                                            <p:cond delay="1642"/>
                                          </p:stCondLst>
                                        </p:cTn>
                                        <p:tgtEl>
                                          <p:spTgt spid="21"/>
                                        </p:tgtEl>
                                      </p:cBhvr>
                                      <p:to x="100000" y="90000"/>
                                    </p:animScale>
                                    <p:animScale>
                                      <p:cBhvr>
                                        <p:cTn id="251" dur="166" decel="50000">
                                          <p:stCondLst>
                                            <p:cond delay="1668"/>
                                          </p:stCondLst>
                                        </p:cTn>
                                        <p:tgtEl>
                                          <p:spTgt spid="21"/>
                                        </p:tgtEl>
                                      </p:cBhvr>
                                      <p:to x="100000" y="100000"/>
                                    </p:animScale>
                                    <p:animScale>
                                      <p:cBhvr>
                                        <p:cTn id="252" dur="26">
                                          <p:stCondLst>
                                            <p:cond delay="1808"/>
                                          </p:stCondLst>
                                        </p:cTn>
                                        <p:tgtEl>
                                          <p:spTgt spid="21"/>
                                        </p:tgtEl>
                                      </p:cBhvr>
                                      <p:to x="100000" y="95000"/>
                                    </p:animScale>
                                    <p:animScale>
                                      <p:cBhvr>
                                        <p:cTn id="253" dur="166" decel="50000">
                                          <p:stCondLst>
                                            <p:cond delay="1834"/>
                                          </p:stCondLst>
                                        </p:cTn>
                                        <p:tgtEl>
                                          <p:spTgt spid="21"/>
                                        </p:tgtEl>
                                      </p:cBhvr>
                                      <p:to x="100000" y="100000"/>
                                    </p:animScale>
                                  </p:childTnLst>
                                </p:cTn>
                              </p:par>
                              <p:par>
                                <p:cTn id="254" presetID="26" presetClass="entr" presetSubtype="0" fill="hold" grpId="0" nodeType="withEffect">
                                  <p:stCondLst>
                                    <p:cond delay="0"/>
                                  </p:stCondLst>
                                  <p:childTnLst>
                                    <p:set>
                                      <p:cBhvr>
                                        <p:cTn id="255" dur="1" fill="hold">
                                          <p:stCondLst>
                                            <p:cond delay="0"/>
                                          </p:stCondLst>
                                        </p:cTn>
                                        <p:tgtEl>
                                          <p:spTgt spid="2"/>
                                        </p:tgtEl>
                                        <p:attrNameLst>
                                          <p:attrName>style.visibility</p:attrName>
                                        </p:attrNameLst>
                                      </p:cBhvr>
                                      <p:to>
                                        <p:strVal val="visible"/>
                                      </p:to>
                                    </p:set>
                                    <p:animEffect transition="in" filter="wipe(down)">
                                      <p:cBhvr>
                                        <p:cTn id="256" dur="580">
                                          <p:stCondLst>
                                            <p:cond delay="0"/>
                                          </p:stCondLst>
                                        </p:cTn>
                                        <p:tgtEl>
                                          <p:spTgt spid="2"/>
                                        </p:tgtEl>
                                      </p:cBhvr>
                                    </p:animEffect>
                                    <p:anim calcmode="lin" valueType="num">
                                      <p:cBhvr>
                                        <p:cTn id="25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5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6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62" dur="26">
                                          <p:stCondLst>
                                            <p:cond delay="650"/>
                                          </p:stCondLst>
                                        </p:cTn>
                                        <p:tgtEl>
                                          <p:spTgt spid="2"/>
                                        </p:tgtEl>
                                      </p:cBhvr>
                                      <p:to x="100000" y="60000"/>
                                    </p:animScale>
                                    <p:animScale>
                                      <p:cBhvr>
                                        <p:cTn id="263" dur="166" decel="50000">
                                          <p:stCondLst>
                                            <p:cond delay="676"/>
                                          </p:stCondLst>
                                        </p:cTn>
                                        <p:tgtEl>
                                          <p:spTgt spid="2"/>
                                        </p:tgtEl>
                                      </p:cBhvr>
                                      <p:to x="100000" y="100000"/>
                                    </p:animScale>
                                    <p:animScale>
                                      <p:cBhvr>
                                        <p:cTn id="264" dur="26">
                                          <p:stCondLst>
                                            <p:cond delay="1312"/>
                                          </p:stCondLst>
                                        </p:cTn>
                                        <p:tgtEl>
                                          <p:spTgt spid="2"/>
                                        </p:tgtEl>
                                      </p:cBhvr>
                                      <p:to x="100000" y="80000"/>
                                    </p:animScale>
                                    <p:animScale>
                                      <p:cBhvr>
                                        <p:cTn id="265" dur="166" decel="50000">
                                          <p:stCondLst>
                                            <p:cond delay="1338"/>
                                          </p:stCondLst>
                                        </p:cTn>
                                        <p:tgtEl>
                                          <p:spTgt spid="2"/>
                                        </p:tgtEl>
                                      </p:cBhvr>
                                      <p:to x="100000" y="100000"/>
                                    </p:animScale>
                                    <p:animScale>
                                      <p:cBhvr>
                                        <p:cTn id="266" dur="26">
                                          <p:stCondLst>
                                            <p:cond delay="1642"/>
                                          </p:stCondLst>
                                        </p:cTn>
                                        <p:tgtEl>
                                          <p:spTgt spid="2"/>
                                        </p:tgtEl>
                                      </p:cBhvr>
                                      <p:to x="100000" y="90000"/>
                                    </p:animScale>
                                    <p:animScale>
                                      <p:cBhvr>
                                        <p:cTn id="267" dur="166" decel="50000">
                                          <p:stCondLst>
                                            <p:cond delay="1668"/>
                                          </p:stCondLst>
                                        </p:cTn>
                                        <p:tgtEl>
                                          <p:spTgt spid="2"/>
                                        </p:tgtEl>
                                      </p:cBhvr>
                                      <p:to x="100000" y="100000"/>
                                    </p:animScale>
                                    <p:animScale>
                                      <p:cBhvr>
                                        <p:cTn id="268" dur="26">
                                          <p:stCondLst>
                                            <p:cond delay="1808"/>
                                          </p:stCondLst>
                                        </p:cTn>
                                        <p:tgtEl>
                                          <p:spTgt spid="2"/>
                                        </p:tgtEl>
                                      </p:cBhvr>
                                      <p:to x="100000" y="95000"/>
                                    </p:animScale>
                                    <p:animScale>
                                      <p:cBhvr>
                                        <p:cTn id="269" dur="166" decel="50000">
                                          <p:stCondLst>
                                            <p:cond delay="1834"/>
                                          </p:stCondLst>
                                        </p:cTn>
                                        <p:tgtEl>
                                          <p:spTgt spid="2"/>
                                        </p:tgtEl>
                                      </p:cBhvr>
                                      <p:to x="100000" y="100000"/>
                                    </p:animScale>
                                  </p:childTnLst>
                                </p:cTn>
                              </p:par>
                            </p:childTnLst>
                          </p:cTn>
                        </p:par>
                      </p:childTnLst>
                    </p:cTn>
                  </p:par>
                </p:childTnLst>
              </p:cTn>
              <p:nextCondLst>
                <p:cond evt="onClick" delay="0">
                  <p:tgtEl>
                    <p:spTgt spid="8"/>
                  </p:tgtEl>
                </p:cond>
              </p:nextCondLst>
            </p:seq>
          </p:childTnLst>
        </p:cTn>
      </p:par>
    </p:tnLst>
    <p:bldLst>
      <p:bldP spid="12" grpId="0" animBg="1"/>
      <p:bldP spid="14" grpId="0" animBg="1"/>
      <p:bldP spid="16" grpId="0" animBg="1"/>
      <p:bldP spid="17" grpId="0" animBg="1"/>
      <p:bldP spid="18" grpId="0" animBg="1"/>
      <p:bldP spid="19" grpId="0" animBg="1"/>
      <p:bldP spid="20" grpId="0" animBg="1"/>
      <p:bldP spid="21" grpId="0" animBg="1"/>
      <p:bldP spid="24" grpId="0"/>
      <p:bldP spid="25" grpId="0"/>
      <p:bldP spid="26" grpId="0"/>
      <p:bldP spid="27" grpId="0"/>
      <p:bldP spid="28" grpId="0"/>
      <p:bldP spid="29" grpId="0"/>
      <p:bldP spid="23"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228216" y="3583940"/>
            <a:ext cx="5763895" cy="4521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3200">
                <a:latin typeface="Calibri" panose="020F0502020204030204" pitchFamily="34" charset="0"/>
                <a:cs typeface="Calibri" panose="020F0502020204030204" pitchFamily="34" charset="0"/>
              </a:rPr>
              <a:t>B. Củ cà rốt. </a:t>
            </a:r>
          </a:p>
        </p:txBody>
      </p:sp>
      <p:sp>
        <p:nvSpPr>
          <p:cNvPr id="19" name="Rectangle 18"/>
          <p:cNvSpPr/>
          <p:nvPr/>
        </p:nvSpPr>
        <p:spPr>
          <a:xfrm>
            <a:off x="2227581" y="4437380"/>
            <a:ext cx="5765165" cy="4521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3200">
                <a:latin typeface="Calibri" panose="020F0502020204030204" pitchFamily="34" charset="0"/>
                <a:cs typeface="Calibri" panose="020F0502020204030204" pitchFamily="34" charset="0"/>
              </a:rPr>
              <a:t>C. Hoa hồng trắng. 	</a:t>
            </a:r>
          </a:p>
        </p:txBody>
      </p:sp>
      <p:sp>
        <p:nvSpPr>
          <p:cNvPr id="20" name="Rectangle 19"/>
          <p:cNvSpPr/>
          <p:nvPr/>
        </p:nvSpPr>
        <p:spPr>
          <a:xfrm>
            <a:off x="2221230" y="5334000"/>
            <a:ext cx="5807710" cy="4521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3200">
                <a:latin typeface="Calibri" panose="020F0502020204030204" pitchFamily="34" charset="0"/>
                <a:cs typeface="Calibri" panose="020F0502020204030204" pitchFamily="34" charset="0"/>
              </a:rPr>
              <a:t>D. Quả chuối chín. </a:t>
            </a:r>
          </a:p>
        </p:txBody>
      </p:sp>
      <p:sp>
        <p:nvSpPr>
          <p:cNvPr id="21" name="Rectangle 20"/>
          <p:cNvSpPr/>
          <p:nvPr/>
        </p:nvSpPr>
        <p:spPr>
          <a:xfrm>
            <a:off x="2228216" y="2730500"/>
            <a:ext cx="5743575" cy="4521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a:r>
              <a:rPr lang="en-US" sz="3200">
                <a:latin typeface="Calibri" panose="020F0502020204030204" pitchFamily="34" charset="0"/>
                <a:cs typeface="Calibri" panose="020F0502020204030204" pitchFamily="34" charset="0"/>
              </a:rPr>
              <a:t>A. Lá cây còn xanh. 	</a:t>
            </a:r>
          </a:p>
        </p:txBody>
      </p:sp>
      <p:pic>
        <p:nvPicPr>
          <p:cNvPr id="25" name="Picture 6" descr="Káº¿t quáº£ hÃ¬nh áº£nh cho right wrong tick ico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5410200" y="3498850"/>
            <a:ext cx="707390" cy="6223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227768" y="1094396"/>
            <a:ext cx="1372860" cy="369332"/>
          </a:xfrm>
          <a:prstGeom prst="rect">
            <a:avLst/>
          </a:prstGeom>
          <a:noFill/>
        </p:spPr>
        <p:txBody>
          <a:bodyPr wrap="square" rtlCol="0">
            <a:spAutoFit/>
          </a:bodyPr>
          <a:lstStyle/>
          <a:p>
            <a:r>
              <a:rPr lang="en-US" dirty="0">
                <a:solidFill>
                  <a:schemeClr val="bg1"/>
                </a:solidFill>
                <a:latin typeface="Montserrat Alternates Black" panose="00000A00000000000000" pitchFamily="50" charset="0"/>
              </a:rPr>
              <a:t>CÂU HỎI: </a:t>
            </a:r>
          </a:p>
        </p:txBody>
      </p:sp>
      <p:sp>
        <p:nvSpPr>
          <p:cNvPr id="30" name="Rectangle 29"/>
          <p:cNvSpPr/>
          <p:nvPr/>
        </p:nvSpPr>
        <p:spPr>
          <a:xfrm>
            <a:off x="2227580" y="599440"/>
            <a:ext cx="8115300" cy="17627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3200" dirty="0" err="1">
                <a:latin typeface="Calibri" panose="020F0502020204030204" pitchFamily="34" charset="0"/>
                <a:cs typeface="Calibri" panose="020F0502020204030204" pitchFamily="34" charset="0"/>
              </a:rPr>
              <a:t>Câu 3. </a:t>
            </a:r>
            <a:r>
              <a:rPr lang="en-US" sz="3200">
                <a:latin typeface="Calibri" panose="020F0502020204030204" pitchFamily="34" charset="0"/>
                <a:cs typeface="Calibri" panose="020F0502020204030204" pitchFamily="34" charset="0"/>
              </a:rPr>
              <a:t>Mẫu vật nào sau đây có thể dùng để tách chiết carotenoid?</a:t>
            </a:r>
          </a:p>
          <a:p>
            <a:pPr algn="ct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9110" y="428625"/>
            <a:ext cx="8741410" cy="550920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32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Câu</a:t>
            </a:r>
            <a:r>
              <a:rPr lang="en-US"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4: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Trong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thí</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nghiệm</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tách</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chiết</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sắc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tố</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quang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hợp</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từ</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lá</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cây</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latin typeface="Calibri" panose="020F0502020204030204" pitchFamily="34" charset="0"/>
                <a:ea typeface="Tahoma" panose="020B0604030504040204" pitchFamily="34" charset="0"/>
                <a:cs typeface="Calibri" panose="020F0502020204030204" pitchFamily="34" charset="0"/>
              </a:rPr>
              <a:t>các</a:t>
            </a:r>
            <a:r>
              <a:rPr lang="en-US" sz="3200" dirty="0">
                <a:latin typeface="Calibri" panose="020F0502020204030204" pitchFamily="34" charset="0"/>
                <a:ea typeface="Tahoma" panose="020B0604030504040204" pitchFamily="34" charset="0"/>
                <a:cs typeface="Calibri" panose="020F0502020204030204" pitchFamily="34" charset="0"/>
              </a:rPr>
              <a:t> </a:t>
            </a:r>
            <a:r>
              <a:rPr lang="en-US" sz="3200" dirty="0" err="1">
                <a:latin typeface="Calibri" panose="020F0502020204030204" pitchFamily="34" charset="0"/>
                <a:ea typeface="Tahoma" panose="020B0604030504040204" pitchFamily="34" charset="0"/>
                <a:cs typeface="Calibri" panose="020F0502020204030204" pitchFamily="34" charset="0"/>
              </a:rPr>
              <a:t>phát</a:t>
            </a:r>
            <a:r>
              <a:rPr lang="en-US" sz="3200" spc="-5" dirty="0">
                <a:latin typeface="Calibri" panose="020F0502020204030204" pitchFamily="34" charset="0"/>
                <a:ea typeface="Tahoma" panose="020B0604030504040204" pitchFamily="34" charset="0"/>
                <a:cs typeface="Calibri" panose="020F0502020204030204" pitchFamily="34" charset="0"/>
              </a:rPr>
              <a:t> </a:t>
            </a:r>
            <a:r>
              <a:rPr lang="en-US" sz="3200" dirty="0" err="1">
                <a:latin typeface="Calibri" panose="020F0502020204030204" pitchFamily="34" charset="0"/>
                <a:ea typeface="Tahoma" panose="020B0604030504040204" pitchFamily="34" charset="0"/>
                <a:cs typeface="Calibri" panose="020F0502020204030204" pitchFamily="34" charset="0"/>
              </a:rPr>
              <a:t>biểu</a:t>
            </a:r>
            <a:r>
              <a:rPr lang="en-US" sz="3200" dirty="0">
                <a:latin typeface="Calibri" panose="020F0502020204030204" pitchFamily="34" charset="0"/>
                <a:ea typeface="Tahoma" panose="020B0604030504040204" pitchFamily="34" charset="0"/>
                <a:cs typeface="Calibri" panose="020F0502020204030204" pitchFamily="34" charset="0"/>
              </a:rPr>
              <a:t> </a:t>
            </a:r>
            <a:r>
              <a:rPr lang="en-US" sz="3200" dirty="0" err="1">
                <a:latin typeface="Calibri" panose="020F0502020204030204" pitchFamily="34" charset="0"/>
                <a:ea typeface="Tahoma" panose="020B0604030504040204" pitchFamily="34" charset="0"/>
                <a:cs typeface="Calibri" panose="020F0502020204030204" pitchFamily="34" charset="0"/>
              </a:rPr>
              <a:t>sau</a:t>
            </a:r>
            <a:r>
              <a:rPr lang="en-US" sz="3200" dirty="0">
                <a:latin typeface="Calibri" panose="020F0502020204030204" pitchFamily="34" charset="0"/>
                <a:ea typeface="Tahoma" panose="020B0604030504040204" pitchFamily="34" charset="0"/>
                <a:cs typeface="Calibri" panose="020F0502020204030204" pitchFamily="34" charset="0"/>
              </a:rPr>
              <a:t> </a:t>
            </a:r>
            <a:r>
              <a:rPr lang="en-US" sz="3200" dirty="0" err="1">
                <a:latin typeface="Calibri" panose="020F0502020204030204" pitchFamily="34" charset="0"/>
                <a:ea typeface="Tahoma" panose="020B0604030504040204" pitchFamily="34" charset="0"/>
                <a:cs typeface="Calibri" panose="020F0502020204030204" pitchFamily="34" charset="0"/>
              </a:rPr>
              <a:t>đây</a:t>
            </a:r>
            <a:r>
              <a:rPr lang="en-US" sz="3200" spc="-25" dirty="0">
                <a:latin typeface="Calibri" panose="020F0502020204030204" pitchFamily="34" charset="0"/>
                <a:ea typeface="Tahoma" panose="020B0604030504040204" pitchFamily="34" charset="0"/>
                <a:cs typeface="Calibri" panose="020F0502020204030204" pitchFamily="34" charset="0"/>
              </a:rPr>
              <a:t> </a:t>
            </a:r>
            <a:r>
              <a:rPr lang="en-US" sz="3200" dirty="0" err="1">
                <a:latin typeface="Calibri" panose="020F0502020204030204" pitchFamily="34" charset="0"/>
                <a:ea typeface="Tahoma" panose="020B0604030504040204" pitchFamily="34" charset="0"/>
                <a:cs typeface="Calibri" panose="020F0502020204030204" pitchFamily="34" charset="0"/>
              </a:rPr>
              <a:t>là</a:t>
            </a:r>
            <a:r>
              <a:rPr lang="en-US" sz="3200" dirty="0">
                <a:latin typeface="Calibri" panose="020F0502020204030204" pitchFamily="34" charset="0"/>
                <a:ea typeface="Tahoma" panose="020B0604030504040204" pitchFamily="34" charset="0"/>
                <a:cs typeface="Calibri" panose="020F0502020204030204" pitchFamily="34" charset="0"/>
              </a:rPr>
              <a:t> </a:t>
            </a:r>
            <a:r>
              <a:rPr lang="en-US" sz="3200" b="1" i="1" spc="-10" dirty="0" err="1">
                <a:latin typeface="Calibri" panose="020F0502020204030204" pitchFamily="34" charset="0"/>
                <a:ea typeface="Tahoma" panose="020B0604030504040204" pitchFamily="34" charset="0"/>
                <a:cs typeface="Calibri" panose="020F0502020204030204" pitchFamily="34" charset="0"/>
              </a:rPr>
              <a:t>đúng</a:t>
            </a:r>
            <a:r>
              <a:rPr lang="en-US" sz="3200" b="1" i="1" spc="-10" dirty="0">
                <a:latin typeface="Calibri" panose="020F0502020204030204" pitchFamily="34" charset="0"/>
                <a:ea typeface="Tahoma" panose="020B0604030504040204" pitchFamily="34" charset="0"/>
                <a:cs typeface="Calibri" panose="020F0502020204030204" pitchFamily="34" charset="0"/>
              </a:rPr>
              <a:t> </a:t>
            </a:r>
            <a:r>
              <a:rPr lang="en-US" sz="3200" spc="-10" dirty="0">
                <a:latin typeface="Calibri" panose="020F0502020204030204" pitchFamily="34" charset="0"/>
                <a:ea typeface="Tahoma" panose="020B0604030504040204" pitchFamily="34" charset="0"/>
                <a:cs typeface="Calibri" panose="020F0502020204030204" pitchFamily="34" charset="0"/>
              </a:rPr>
              <a:t>hay </a:t>
            </a:r>
            <a:r>
              <a:rPr lang="en-US" sz="3200" b="1" i="1" spc="-10" dirty="0" err="1">
                <a:latin typeface="Calibri" panose="020F0502020204030204" pitchFamily="34" charset="0"/>
                <a:ea typeface="Tahoma" panose="020B0604030504040204" pitchFamily="34" charset="0"/>
                <a:cs typeface="Calibri" panose="020F0502020204030204" pitchFamily="34" charset="0"/>
              </a:rPr>
              <a:t>sai</a:t>
            </a:r>
            <a:r>
              <a:rPr lang="en-US" sz="3200" spc="-10" dirty="0">
                <a:latin typeface="Calibri" panose="020F0502020204030204" pitchFamily="34" charset="0"/>
                <a:ea typeface="Tahoma" panose="020B0604030504040204" pitchFamily="34" charset="0"/>
                <a:cs typeface="Calibri" panose="020F0502020204030204" pitchFamily="34" charset="0"/>
              </a:rPr>
              <a:t>?</a:t>
            </a:r>
            <a:endParaRPr lang="en-US" sz="3200" dirty="0">
              <a:latin typeface="Calibri" panose="020F0502020204030204" pitchFamily="34" charset="0"/>
              <a:ea typeface="Tahoma" panose="020B0604030504040204" pitchFamily="34" charset="0"/>
              <a:cs typeface="Calibri" panose="020F0502020204030204" pitchFamily="34" charset="0"/>
            </a:endParaRPr>
          </a:p>
          <a:p>
            <a:pPr marL="30480" marR="30480" algn="just"/>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Muốn</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tách</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chiết</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diệp</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lục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thì</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phải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sử</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dụng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lá</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vàng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hoặc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sử</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dụng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các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loại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củ</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có</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màu</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30480" marR="30480" algn="just"/>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Sử</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dụng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acetone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để</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bảo</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quản</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sắc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tố</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ngăn</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cản</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sắc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tố</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tách</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ra</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khỏi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tế</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bào</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30480" marR="30480" algn="just"/>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Muốn</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tách</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chiết</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diệp</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lục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thì</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phải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ngâm</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các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mẫu</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lá</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trong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dung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môi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thích</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hợp</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từ</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10 – 25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giờ</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3200" dirty="0">
              <a:latin typeface="Calibri" panose="020F0502020204030204" pitchFamily="34" charset="0"/>
              <a:ea typeface="Calibri" panose="020F0502020204030204" pitchFamily="34" charset="0"/>
              <a:cs typeface="Calibri" panose="020F0502020204030204" pitchFamily="34" charset="0"/>
            </a:endParaRPr>
          </a:p>
          <a:p>
            <a:pPr marL="30480" marR="30480" algn="just"/>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Sử</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dụng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cồn</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hoặc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acetone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để</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tách</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chiết</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diệp</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lục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ra</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khỏi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lá</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6" descr="Káº¿t quáº£ hÃ¬nh áº£nh cho right wrong tick ico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8153401" y="1981200"/>
            <a:ext cx="419735" cy="425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Káº¿t quáº£ hÃ¬nh áº£nh cho right wrong tick ico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6172200" y="2895600"/>
            <a:ext cx="435610" cy="4419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Káº¿t quáº£ hÃ¬nh áº£nh cho right wrong tick ic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8915400" y="3886200"/>
            <a:ext cx="411480" cy="464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3581401" y="4876800"/>
            <a:ext cx="473075" cy="463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4320" y="3811"/>
            <a:ext cx="9072880" cy="7058025"/>
          </a:xfrm>
          <a:prstGeom prst="rect">
            <a:avLst/>
          </a:prstGeom>
        </p:spPr>
        <p:style>
          <a:lnRef idx="2">
            <a:schemeClr val="accent4"/>
          </a:lnRef>
          <a:fillRef idx="1">
            <a:schemeClr val="lt1"/>
          </a:fillRef>
          <a:effectRef idx="0">
            <a:schemeClr val="accent4"/>
          </a:effectRef>
          <a:fontRef idx="minor">
            <a:schemeClr val="dk1"/>
          </a:fontRef>
        </p:style>
        <p:txBody>
          <a:bodyPr wrap="square">
            <a:noAutofit/>
          </a:bodyPr>
          <a:lstStyle/>
          <a:p>
            <a:pPr>
              <a:lnSpc>
                <a:spcPct val="100000"/>
              </a:lnSpc>
            </a:pPr>
            <a:r>
              <a:rPr lang="en-US" sz="3200" b="1" dirty="0" err="1">
                <a:latin typeface="Calibri" panose="020F0502020204030204" pitchFamily="34" charset="0"/>
                <a:cs typeface="Calibri" panose="020F0502020204030204" pitchFamily="34" charset="0"/>
              </a:rPr>
              <a:t>Câu</a:t>
            </a:r>
            <a:r>
              <a:rPr lang="en-US" sz="3200" b="1" dirty="0">
                <a:latin typeface="Calibri" panose="020F0502020204030204" pitchFamily="34" charset="0"/>
                <a:cs typeface="Calibri" panose="020F0502020204030204" pitchFamily="34" charset="0"/>
              </a:rPr>
              <a:t> </a:t>
            </a:r>
            <a:r>
              <a:rPr lang="en-US" altLang="vi-VN" sz="3200" b="1" dirty="0">
                <a:latin typeface="Calibri" panose="020F0502020204030204" pitchFamily="34" charset="0"/>
                <a:cs typeface="Calibri" panose="020F0502020204030204" pitchFamily="34" charset="0"/>
              </a:rPr>
              <a:t>5</a:t>
            </a:r>
            <a:r>
              <a:rPr lang="en-US" sz="3200" b="1"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 Ở </a:t>
            </a:r>
            <a:r>
              <a:rPr lang="en-US" sz="3200" dirty="0" err="1">
                <a:latin typeface="Calibri" panose="020F0502020204030204" pitchFamily="34" charset="0"/>
                <a:cs typeface="Calibri" panose="020F0502020204030204" pitchFamily="34" charset="0"/>
              </a:rPr>
              <a:t>thực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vật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thí</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nghiệm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về</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quang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hợp</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mỗi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phát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biểu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sau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đây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đúng</a:t>
            </a:r>
            <a:r>
              <a:rPr lang="en-US" sz="3200" dirty="0">
                <a:latin typeface="Calibri" panose="020F0502020204030204" pitchFamily="34" charset="0"/>
                <a:cs typeface="Calibri" panose="020F0502020204030204" pitchFamily="34" charset="0"/>
              </a:rPr>
              <a:t> hay </a:t>
            </a:r>
            <a:r>
              <a:rPr lang="en-US" sz="3200" b="1" i="1" dirty="0" err="1">
                <a:latin typeface="Calibri" panose="020F0502020204030204" pitchFamily="34" charset="0"/>
                <a:cs typeface="Calibri" panose="020F0502020204030204" pitchFamily="34" charset="0"/>
              </a:rPr>
              <a:t>sai</a:t>
            </a:r>
            <a:r>
              <a:rPr lang="en-US" sz="3200" dirty="0">
                <a:latin typeface="Calibri" panose="020F0502020204030204" pitchFamily="34" charset="0"/>
                <a:cs typeface="Calibri" panose="020F0502020204030204" pitchFamily="34" charset="0"/>
              </a:rPr>
              <a:t>?</a:t>
            </a:r>
          </a:p>
          <a:p>
            <a:pPr>
              <a:lnSpc>
                <a:spcPct val="100000"/>
              </a:lnSpc>
            </a:pPr>
            <a:r>
              <a:rPr lang="en-US" sz="3200" dirty="0">
                <a:latin typeface="Calibri" panose="020F0502020204030204" pitchFamily="34" charset="0"/>
                <a:cs typeface="Calibri" panose="020F0502020204030204" pitchFamily="34" charset="0"/>
              </a:rPr>
              <a:t>A. </a:t>
            </a:r>
            <a:r>
              <a:rPr lang="en-US" sz="3200" dirty="0" err="1">
                <a:latin typeface="Calibri" panose="020F0502020204030204" pitchFamily="34" charset="0"/>
                <a:cs typeface="Calibri" panose="020F0502020204030204" pitchFamily="34" charset="0"/>
              </a:rPr>
              <a:t>Sử</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dụng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băng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dính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đen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bịt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kín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một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phần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lá</a:t>
            </a:r>
            <a:r>
              <a:rPr lang="en-US" sz="3200" dirty="0">
                <a:latin typeface="Calibri" panose="020F0502020204030204" pitchFamily="34" charset="0"/>
                <a:cs typeface="Calibri" panose="020F0502020204030204" pitchFamily="34" charset="0"/>
              </a:rPr>
              <a:t> ở </a:t>
            </a:r>
            <a:r>
              <a:rPr lang="en-US" sz="3200" dirty="0" err="1">
                <a:latin typeface="Calibri" panose="020F0502020204030204" pitchFamily="34" charset="0"/>
                <a:cs typeface="Calibri" panose="020F0502020204030204" pitchFamily="34" charset="0"/>
              </a:rPr>
              <a:t>cả</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hai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mặt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ánh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xuyên</a:t>
            </a:r>
            <a:r>
              <a:rPr lang="en-US" sz="3200" dirty="0">
                <a:latin typeface="Calibri" panose="020F0502020204030204" pitchFamily="34" charset="0"/>
                <a:cs typeface="Calibri" panose="020F0502020204030204" pitchFamily="34" charset="0"/>
              </a:rPr>
              <a:t> qua </a:t>
            </a:r>
            <a:r>
              <a:rPr lang="en-US" sz="3200" dirty="0" err="1">
                <a:latin typeface="Calibri" panose="020F0502020204030204" pitchFamily="34" charset="0"/>
                <a:cs typeface="Calibri" panose="020F0502020204030204" pitchFamily="34" charset="0"/>
              </a:rPr>
              <a:t>lá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như</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vậy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diệp</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lục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sẽ</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hấp</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thụ</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ánh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quang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hợp</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tạo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thành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bột</a:t>
            </a:r>
            <a:r>
              <a:rPr lang="en-US" sz="3200" dirty="0">
                <a:latin typeface="Calibri" panose="020F0502020204030204" pitchFamily="34" charset="0"/>
                <a:cs typeface="Calibri" panose="020F0502020204030204" pitchFamily="34" charset="0"/>
              </a:rPr>
              <a:t>.</a:t>
            </a:r>
          </a:p>
          <a:p>
            <a:pPr>
              <a:lnSpc>
                <a:spcPct val="100000"/>
              </a:lnSpc>
            </a:pPr>
            <a:r>
              <a:rPr lang="en-US" sz="3200" dirty="0">
                <a:latin typeface="Calibri" panose="020F0502020204030204" pitchFamily="34" charset="0"/>
                <a:cs typeface="Calibri" panose="020F0502020204030204" pitchFamily="34" charset="0"/>
              </a:rPr>
              <a:t>B. </a:t>
            </a:r>
            <a:r>
              <a:rPr lang="en-US" sz="3200" dirty="0" err="1">
                <a:latin typeface="Calibri" panose="020F0502020204030204" pitchFamily="34" charset="0"/>
                <a:cs typeface="Calibri" panose="020F0502020204030204" pitchFamily="34" charset="0"/>
              </a:rPr>
              <a:t>Đun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sôi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thuỷ</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chiếc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đã</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bỏ</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băng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dính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đen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dụng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rửa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vết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băng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dính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lại</a:t>
            </a:r>
            <a:r>
              <a:rPr lang="en-US" sz="3200" dirty="0">
                <a:latin typeface="Calibri" panose="020F0502020204030204" pitchFamily="34" charset="0"/>
                <a:cs typeface="Calibri" panose="020F0502020204030204" pitchFamily="34" charset="0"/>
              </a:rPr>
              <a:t>.</a:t>
            </a:r>
          </a:p>
          <a:p>
            <a:pPr>
              <a:lnSpc>
                <a:spcPct val="100000"/>
              </a:lnSpc>
            </a:pPr>
            <a:r>
              <a:rPr lang="en-US" sz="3200" dirty="0">
                <a:latin typeface="Calibri" panose="020F0502020204030204" pitchFamily="34" charset="0"/>
                <a:cs typeface="Calibri" panose="020F0502020204030204" pitchFamily="34" charset="0"/>
              </a:rPr>
              <a:t>C. </a:t>
            </a:r>
            <a:r>
              <a:rPr lang="en-US" sz="3200" dirty="0" err="1">
                <a:latin typeface="Calibri" panose="020F0502020204030204" pitchFamily="34" charset="0"/>
                <a:cs typeface="Calibri" panose="020F0502020204030204" pitchFamily="34" charset="0"/>
              </a:rPr>
              <a:t>Đặt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chậu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cây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khoai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tây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bóng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tối</a:t>
            </a:r>
            <a:r>
              <a:rPr lang="en-US" sz="3200" dirty="0">
                <a:latin typeface="Calibri" panose="020F0502020204030204" pitchFamily="34" charset="0"/>
                <a:cs typeface="Calibri" panose="020F0502020204030204" pitchFamily="34" charset="0"/>
              </a:rPr>
              <a:t> 2 </a:t>
            </a:r>
            <a:r>
              <a:rPr lang="en-US" sz="3200" dirty="0" err="1">
                <a:latin typeface="Calibri" panose="020F0502020204030204" pitchFamily="34" charset="0"/>
                <a:cs typeface="Calibri" panose="020F0502020204030204" pitchFamily="34" charset="0"/>
              </a:rPr>
              <a:t>ngày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bột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sẵn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trước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được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sử</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dụng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hết</a:t>
            </a:r>
            <a:r>
              <a:rPr lang="en-US" sz="3200" dirty="0">
                <a:latin typeface="Calibri" panose="020F0502020204030204" pitchFamily="34" charset="0"/>
                <a:cs typeface="Calibri" panose="020F0502020204030204" pitchFamily="34" charset="0"/>
              </a:rPr>
              <a:t>.</a:t>
            </a:r>
          </a:p>
          <a:p>
            <a:pPr>
              <a:lnSpc>
                <a:spcPct val="100000"/>
              </a:lnSpc>
            </a:pPr>
            <a:r>
              <a:rPr lang="en-US" sz="3200" dirty="0">
                <a:latin typeface="Calibri" panose="020F0502020204030204" pitchFamily="34" charset="0"/>
                <a:cs typeface="Calibri" panose="020F0502020204030204" pitchFamily="34" charset="0"/>
              </a:rPr>
              <a:t>D. Cho </a:t>
            </a:r>
            <a:r>
              <a:rPr lang="en-US" sz="3200" dirty="0" err="1">
                <a:latin typeface="Calibri" panose="020F0502020204030204" pitchFamily="34" charset="0"/>
                <a:cs typeface="Calibri" panose="020F0502020204030204" pitchFamily="34" charset="0"/>
              </a:rPr>
              <a:t>cành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nghiệm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nước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phần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hướng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lên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trên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khí</a:t>
            </a:r>
            <a:r>
              <a:rPr lang="en-US" sz="3200" dirty="0">
                <a:latin typeface="Calibri" panose="020F0502020204030204" pitchFamily="34" charset="0"/>
                <a:cs typeface="Calibri" panose="020F0502020204030204" pitchFamily="34" charset="0"/>
              </a:rPr>
              <a:t> oxygen </a:t>
            </a:r>
            <a:r>
              <a:rPr lang="en-US" sz="3200" dirty="0" err="1">
                <a:latin typeface="Calibri" panose="020F0502020204030204" pitchFamily="34" charset="0"/>
                <a:cs typeface="Calibri" panose="020F0502020204030204" pitchFamily="34" charset="0"/>
              </a:rPr>
              <a:t>tạo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thành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sẽ</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theo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dẫn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thoát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phía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đầu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ngoài</a:t>
            </a:r>
            <a:r>
              <a:rPr lang="en-US" sz="3200" dirty="0">
                <a:latin typeface="Calibri" panose="020F0502020204030204" pitchFamily="34" charset="0"/>
                <a:cs typeface="Calibri" panose="020F0502020204030204" pitchFamily="34" charset="0"/>
              </a:rPr>
              <a:t>.</a:t>
            </a:r>
          </a:p>
        </p:txBody>
      </p:sp>
      <p:pic>
        <p:nvPicPr>
          <p:cNvPr id="4" name="Picture 6" descr="Káº¿t quáº£ hÃ¬nh áº£nh cho right wrong tick ico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8077201" y="2971801"/>
            <a:ext cx="457835" cy="4641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Káº¿t quáº£ hÃ¬nh áº£nh cho right wrong tick ico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2667000" y="5944870"/>
            <a:ext cx="491490" cy="4813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Káº¿t quáº£ hÃ¬nh áº£nh cho right wrong tick ic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0048241" y="3953510"/>
            <a:ext cx="503555" cy="494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4114801" y="1981200"/>
            <a:ext cx="506095" cy="49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y tinh"/>
          <p:cNvPicPr>
            <a:picLocks noChangeAspect="1"/>
          </p:cNvPicPr>
          <p:nvPr/>
        </p:nvPicPr>
        <p:blipFill>
          <a:blip r:embed="rId4"/>
          <a:srcRect/>
          <a:stretch>
            <a:fillRect/>
          </a:stretch>
        </p:blipFill>
        <p:spPr>
          <a:xfrm>
            <a:off x="6803747" y="491218"/>
            <a:ext cx="3058543" cy="2718705"/>
          </a:xfrm>
          <a:prstGeom prst="rect">
            <a:avLst/>
          </a:prstGeom>
        </p:spPr>
      </p:pic>
      <p:sp>
        <p:nvSpPr>
          <p:cNvPr id="12" name="cong"/>
          <p:cNvSpPr/>
          <p:nvPr/>
        </p:nvSpPr>
        <p:spPr>
          <a:xfrm>
            <a:off x="5715001" y="1574799"/>
            <a:ext cx="642257" cy="700964"/>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o"/>
          <p:cNvPicPr>
            <a:picLocks noChangeAspect="1"/>
          </p:cNvPicPr>
          <p:nvPr/>
        </p:nvPicPr>
        <p:blipFill>
          <a:blip r:embed="rId5"/>
          <a:srcRect/>
          <a:stretch>
            <a:fillRect/>
          </a:stretch>
        </p:blipFill>
        <p:spPr>
          <a:xfrm>
            <a:off x="2181278" y="479897"/>
            <a:ext cx="3141946" cy="2741348"/>
          </a:xfrm>
          <a:prstGeom prst="rect">
            <a:avLst/>
          </a:prstGeom>
        </p:spPr>
      </p:pic>
      <p:sp>
        <p:nvSpPr>
          <p:cNvPr id="14" name="goi y"/>
          <p:cNvSpPr/>
          <p:nvPr/>
        </p:nvSpPr>
        <p:spPr>
          <a:xfrm>
            <a:off x="2106296" y="2702561"/>
            <a:ext cx="7953375" cy="2013585"/>
          </a:xfrm>
          <a:prstGeom prst="round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3200" dirty="0">
              <a:solidFill>
                <a:srgbClr val="00B050"/>
              </a:solidFill>
              <a:latin typeface="+mj-lt"/>
              <a:cs typeface="+mj-lt"/>
            </a:endParaRPr>
          </a:p>
          <a:p>
            <a:pPr algn="ctr"/>
            <a:r>
              <a:rPr lang="en-US" altLang="ko-KR" sz="3200" dirty="0">
                <a:solidFill>
                  <a:srgbClr val="00B050"/>
                </a:solidFill>
                <a:latin typeface="+mj-lt"/>
                <a:cs typeface="+mj-lt"/>
              </a:rPr>
              <a:t>........ </a:t>
            </a:r>
            <a:r>
              <a:rPr lang="vi-VN" altLang="ko-KR" sz="3200" dirty="0" err="1">
                <a:solidFill>
                  <a:srgbClr val="00B050"/>
                </a:solidFill>
                <a:latin typeface="+mj-lt"/>
                <a:cs typeface="+mj-lt"/>
              </a:rPr>
              <a:t>là</a:t>
            </a:r>
            <a:r>
              <a:rPr lang="vi-VN" altLang="ko-KR" sz="3200" dirty="0">
                <a:solidFill>
                  <a:srgbClr val="00B050"/>
                </a:solidFill>
                <a:latin typeface="+mj-lt"/>
                <a:cs typeface="+mj-lt"/>
              </a:rPr>
              <a:t> </a:t>
            </a:r>
            <a:r>
              <a:rPr lang="vi-VN" altLang="ko-KR" sz="3200" dirty="0" err="1">
                <a:solidFill>
                  <a:srgbClr val="00B050"/>
                </a:solidFill>
                <a:latin typeface="+mj-lt"/>
                <a:cs typeface="+mj-lt"/>
              </a:rPr>
              <a:t>quá</a:t>
            </a:r>
            <a:r>
              <a:rPr lang="vi-VN" altLang="ko-KR" sz="3200" dirty="0">
                <a:solidFill>
                  <a:srgbClr val="00B050"/>
                </a:solidFill>
                <a:latin typeface="+mj-lt"/>
                <a:cs typeface="+mj-lt"/>
              </a:rPr>
              <a:t> </a:t>
            </a:r>
            <a:r>
              <a:rPr lang="vi-VN" altLang="ko-KR" sz="3200" dirty="0" err="1">
                <a:solidFill>
                  <a:srgbClr val="00B050"/>
                </a:solidFill>
                <a:latin typeface="+mj-lt"/>
                <a:cs typeface="+mj-lt"/>
              </a:rPr>
              <a:t>trình</a:t>
            </a:r>
            <a:r>
              <a:rPr lang="vi-VN" altLang="ko-KR" sz="3200" dirty="0">
                <a:solidFill>
                  <a:srgbClr val="00B050"/>
                </a:solidFill>
                <a:latin typeface="+mj-lt"/>
                <a:cs typeface="+mj-lt"/>
              </a:rPr>
              <a:t> </a:t>
            </a:r>
            <a:r>
              <a:rPr lang="vi-VN" altLang="ko-KR" sz="3200" dirty="0" err="1">
                <a:solidFill>
                  <a:srgbClr val="00B050"/>
                </a:solidFill>
                <a:latin typeface="+mj-lt"/>
                <a:cs typeface="+mj-lt"/>
              </a:rPr>
              <a:t>lục</a:t>
            </a:r>
            <a:r>
              <a:rPr lang="vi-VN" altLang="ko-KR" sz="3200" dirty="0">
                <a:solidFill>
                  <a:srgbClr val="00B050"/>
                </a:solidFill>
                <a:latin typeface="+mj-lt"/>
                <a:cs typeface="+mj-lt"/>
              </a:rPr>
              <a:t> </a:t>
            </a:r>
            <a:r>
              <a:rPr lang="vi-VN" altLang="ko-KR" sz="3200" dirty="0" err="1">
                <a:solidFill>
                  <a:srgbClr val="00B050"/>
                </a:solidFill>
                <a:latin typeface="+mj-lt"/>
                <a:cs typeface="+mj-lt"/>
              </a:rPr>
              <a:t>lạp</a:t>
            </a:r>
            <a:r>
              <a:rPr lang="vi-VN" altLang="ko-KR" sz="3200" dirty="0">
                <a:solidFill>
                  <a:srgbClr val="00B050"/>
                </a:solidFill>
                <a:latin typeface="+mj-lt"/>
                <a:cs typeface="+mj-lt"/>
              </a:rPr>
              <a:t> </a:t>
            </a:r>
            <a:r>
              <a:rPr lang="vi-VN" altLang="ko-KR" sz="3200" dirty="0" err="1">
                <a:solidFill>
                  <a:srgbClr val="00B050"/>
                </a:solidFill>
                <a:latin typeface="+mj-lt"/>
                <a:cs typeface="+mj-lt"/>
              </a:rPr>
              <a:t>hấp</a:t>
            </a:r>
            <a:r>
              <a:rPr lang="vi-VN" altLang="ko-KR" sz="3200" dirty="0">
                <a:solidFill>
                  <a:srgbClr val="00B050"/>
                </a:solidFill>
                <a:latin typeface="+mj-lt"/>
                <a:cs typeface="+mj-lt"/>
              </a:rPr>
              <a:t> </a:t>
            </a:r>
            <a:r>
              <a:rPr lang="vi-VN" altLang="ko-KR" sz="3200" dirty="0" err="1">
                <a:solidFill>
                  <a:srgbClr val="00B050"/>
                </a:solidFill>
                <a:latin typeface="+mj-lt"/>
                <a:cs typeface="+mj-lt"/>
              </a:rPr>
              <a:t>thụ</a:t>
            </a:r>
            <a:r>
              <a:rPr lang="vi-VN" altLang="ko-KR" sz="3200" dirty="0">
                <a:solidFill>
                  <a:srgbClr val="00B050"/>
                </a:solidFill>
                <a:latin typeface="+mj-lt"/>
                <a:cs typeface="+mj-lt"/>
              </a:rPr>
              <a:t>, </a:t>
            </a:r>
            <a:r>
              <a:rPr lang="vi-VN" altLang="ko-KR" sz="3200" dirty="0" err="1">
                <a:solidFill>
                  <a:srgbClr val="00B050"/>
                </a:solidFill>
                <a:latin typeface="+mj-lt"/>
                <a:cs typeface="+mj-lt"/>
              </a:rPr>
              <a:t>sử</a:t>
            </a:r>
            <a:r>
              <a:rPr lang="vi-VN" altLang="ko-KR" sz="3200" dirty="0">
                <a:solidFill>
                  <a:srgbClr val="00B050"/>
                </a:solidFill>
                <a:latin typeface="+mj-lt"/>
                <a:cs typeface="+mj-lt"/>
              </a:rPr>
              <a:t> </a:t>
            </a:r>
            <a:r>
              <a:rPr lang="vi-VN" altLang="ko-KR" sz="3200" dirty="0" err="1">
                <a:solidFill>
                  <a:srgbClr val="00B050"/>
                </a:solidFill>
                <a:latin typeface="+mj-lt"/>
                <a:cs typeface="+mj-lt"/>
              </a:rPr>
              <a:t>dụng</a:t>
            </a:r>
            <a:r>
              <a:rPr lang="vi-VN" altLang="ko-KR" sz="3200" dirty="0">
                <a:solidFill>
                  <a:srgbClr val="00B050"/>
                </a:solidFill>
                <a:latin typeface="+mj-lt"/>
                <a:cs typeface="+mj-lt"/>
              </a:rPr>
              <a:t> năng </a:t>
            </a:r>
            <a:r>
              <a:rPr lang="vi-VN" altLang="ko-KR" sz="3200" dirty="0" err="1">
                <a:solidFill>
                  <a:srgbClr val="00B050"/>
                </a:solidFill>
                <a:latin typeface="+mj-lt"/>
                <a:cs typeface="+mj-lt"/>
              </a:rPr>
              <a:t>lượng</a:t>
            </a:r>
            <a:r>
              <a:rPr lang="vi-VN" altLang="ko-KR" sz="3200" dirty="0">
                <a:solidFill>
                  <a:srgbClr val="00B050"/>
                </a:solidFill>
                <a:latin typeface="+mj-lt"/>
                <a:cs typeface="+mj-lt"/>
              </a:rPr>
              <a:t> </a:t>
            </a:r>
            <a:r>
              <a:rPr lang="vi-VN" altLang="ko-KR" sz="3200" dirty="0" err="1">
                <a:solidFill>
                  <a:srgbClr val="00B050"/>
                </a:solidFill>
                <a:latin typeface="+mj-lt"/>
                <a:cs typeface="+mj-lt"/>
              </a:rPr>
              <a:t>ánh</a:t>
            </a:r>
            <a:r>
              <a:rPr lang="vi-VN" altLang="ko-KR" sz="3200" dirty="0">
                <a:solidFill>
                  <a:srgbClr val="00B050"/>
                </a:solidFill>
                <a:latin typeface="+mj-lt"/>
                <a:cs typeface="+mj-lt"/>
              </a:rPr>
              <a:t> </a:t>
            </a:r>
            <a:r>
              <a:rPr lang="vi-VN" altLang="ko-KR" sz="3200" dirty="0" err="1">
                <a:solidFill>
                  <a:srgbClr val="00B050"/>
                </a:solidFill>
                <a:latin typeface="+mj-lt"/>
                <a:cs typeface="+mj-lt"/>
              </a:rPr>
              <a:t>sáng</a:t>
            </a:r>
            <a:r>
              <a:rPr lang="vi-VN" altLang="ko-KR" sz="3200" dirty="0">
                <a:solidFill>
                  <a:srgbClr val="00B050"/>
                </a:solidFill>
                <a:latin typeface="+mj-lt"/>
                <a:cs typeface="+mj-lt"/>
              </a:rPr>
              <a:t> </a:t>
            </a:r>
            <a:r>
              <a:rPr lang="vi-VN" altLang="ko-KR" sz="3200" dirty="0" err="1">
                <a:solidFill>
                  <a:srgbClr val="00B050"/>
                </a:solidFill>
                <a:latin typeface="+mj-lt"/>
                <a:cs typeface="+mj-lt"/>
              </a:rPr>
              <a:t>để</a:t>
            </a:r>
            <a:r>
              <a:rPr lang="vi-VN" altLang="ko-KR" sz="3200" dirty="0">
                <a:solidFill>
                  <a:srgbClr val="00B050"/>
                </a:solidFill>
                <a:latin typeface="+mj-lt"/>
                <a:cs typeface="+mj-lt"/>
              </a:rPr>
              <a:t> </a:t>
            </a:r>
            <a:r>
              <a:rPr lang="vi-VN" altLang="ko-KR" sz="3200" dirty="0" err="1">
                <a:solidFill>
                  <a:srgbClr val="00B050"/>
                </a:solidFill>
                <a:latin typeface="+mj-lt"/>
                <a:cs typeface="+mj-lt"/>
              </a:rPr>
              <a:t>chuyển</a:t>
            </a:r>
            <a:r>
              <a:rPr lang="vi-VN" altLang="ko-KR" sz="3200" dirty="0">
                <a:solidFill>
                  <a:srgbClr val="00B050"/>
                </a:solidFill>
                <a:latin typeface="+mj-lt"/>
                <a:cs typeface="+mj-lt"/>
              </a:rPr>
              <a:t> </a:t>
            </a:r>
            <a:r>
              <a:rPr lang="vi-VN" altLang="ko-KR" sz="3200" dirty="0" err="1">
                <a:solidFill>
                  <a:srgbClr val="00B050"/>
                </a:solidFill>
                <a:latin typeface="+mj-lt"/>
                <a:cs typeface="+mj-lt"/>
              </a:rPr>
              <a:t>hoá</a:t>
            </a:r>
            <a:r>
              <a:rPr lang="vi-VN" altLang="ko-KR" sz="3200" dirty="0">
                <a:solidFill>
                  <a:srgbClr val="00B050"/>
                </a:solidFill>
                <a:latin typeface="+mj-lt"/>
                <a:cs typeface="+mj-lt"/>
              </a:rPr>
              <a:t> CO</a:t>
            </a:r>
            <a:r>
              <a:rPr lang="vi-VN" altLang="ko-KR" sz="3200" baseline="-25000" dirty="0">
                <a:solidFill>
                  <a:srgbClr val="00B050"/>
                </a:solidFill>
                <a:latin typeface="+mj-lt"/>
                <a:cs typeface="+mj-lt"/>
              </a:rPr>
              <a:t>2</a:t>
            </a:r>
            <a:r>
              <a:rPr lang="vi-VN" altLang="ko-KR" sz="3200" dirty="0">
                <a:solidFill>
                  <a:srgbClr val="00B050"/>
                </a:solidFill>
                <a:latin typeface="+mj-lt"/>
                <a:cs typeface="+mj-lt"/>
              </a:rPr>
              <a:t> </a:t>
            </a:r>
            <a:r>
              <a:rPr lang="vi-VN" altLang="ko-KR" sz="3200" dirty="0" err="1">
                <a:solidFill>
                  <a:srgbClr val="00B050"/>
                </a:solidFill>
                <a:latin typeface="+mj-lt"/>
                <a:cs typeface="+mj-lt"/>
              </a:rPr>
              <a:t>và</a:t>
            </a:r>
            <a:r>
              <a:rPr lang="vi-VN" altLang="ko-KR" sz="3200" dirty="0">
                <a:solidFill>
                  <a:srgbClr val="00B050"/>
                </a:solidFill>
                <a:latin typeface="+mj-lt"/>
                <a:cs typeface="+mj-lt"/>
              </a:rPr>
              <a:t> H</a:t>
            </a:r>
            <a:r>
              <a:rPr lang="vi-VN" altLang="ko-KR" sz="3200" baseline="-25000" dirty="0">
                <a:solidFill>
                  <a:srgbClr val="00B050"/>
                </a:solidFill>
                <a:latin typeface="+mj-lt"/>
                <a:cs typeface="+mj-lt"/>
              </a:rPr>
              <a:t>2</a:t>
            </a:r>
            <a:r>
              <a:rPr lang="vi-VN" altLang="ko-KR" sz="3200" dirty="0">
                <a:solidFill>
                  <a:srgbClr val="00B050"/>
                </a:solidFill>
                <a:latin typeface="+mj-lt"/>
                <a:cs typeface="+mj-lt"/>
              </a:rPr>
              <a:t>O </a:t>
            </a:r>
            <a:r>
              <a:rPr lang="vi-VN" altLang="ko-KR" sz="3200" dirty="0" err="1">
                <a:solidFill>
                  <a:srgbClr val="00B050"/>
                </a:solidFill>
                <a:latin typeface="+mj-lt"/>
                <a:cs typeface="+mj-lt"/>
              </a:rPr>
              <a:t>thành</a:t>
            </a:r>
            <a:r>
              <a:rPr lang="vi-VN" altLang="ko-KR" sz="3200" dirty="0">
                <a:solidFill>
                  <a:srgbClr val="00B050"/>
                </a:solidFill>
                <a:latin typeface="+mj-lt"/>
                <a:cs typeface="+mj-lt"/>
              </a:rPr>
              <a:t> </a:t>
            </a:r>
            <a:r>
              <a:rPr lang="vi-VN" altLang="ko-KR" sz="3200" dirty="0" err="1">
                <a:solidFill>
                  <a:srgbClr val="00B050"/>
                </a:solidFill>
                <a:latin typeface="+mj-lt"/>
                <a:cs typeface="+mj-lt"/>
              </a:rPr>
              <a:t>hợp</a:t>
            </a:r>
            <a:r>
              <a:rPr lang="vi-VN" altLang="ko-KR" sz="3200" dirty="0">
                <a:solidFill>
                  <a:srgbClr val="00B050"/>
                </a:solidFill>
                <a:latin typeface="+mj-lt"/>
                <a:cs typeface="+mj-lt"/>
              </a:rPr>
              <a:t> </a:t>
            </a:r>
            <a:r>
              <a:rPr lang="vi-VN" altLang="ko-KR" sz="3200" dirty="0" err="1">
                <a:solidFill>
                  <a:srgbClr val="00B050"/>
                </a:solidFill>
                <a:latin typeface="+mj-lt"/>
                <a:cs typeface="+mj-lt"/>
              </a:rPr>
              <a:t>chất</a:t>
            </a:r>
            <a:r>
              <a:rPr lang="vi-VN" altLang="ko-KR" sz="3200" dirty="0">
                <a:solidFill>
                  <a:srgbClr val="00B050"/>
                </a:solidFill>
                <a:latin typeface="+mj-lt"/>
                <a:cs typeface="+mj-lt"/>
              </a:rPr>
              <a:t> </a:t>
            </a:r>
            <a:r>
              <a:rPr lang="vi-VN" altLang="ko-KR" sz="3200" dirty="0" err="1">
                <a:solidFill>
                  <a:srgbClr val="00B050"/>
                </a:solidFill>
                <a:latin typeface="+mj-lt"/>
                <a:cs typeface="+mj-lt"/>
              </a:rPr>
              <a:t>hữu</a:t>
            </a:r>
            <a:r>
              <a:rPr lang="vi-VN" altLang="ko-KR" sz="3200" dirty="0">
                <a:solidFill>
                  <a:srgbClr val="00B050"/>
                </a:solidFill>
                <a:latin typeface="+mj-lt"/>
                <a:cs typeface="+mj-lt"/>
              </a:rPr>
              <a:t> cơ (C</a:t>
            </a:r>
            <a:r>
              <a:rPr lang="vi-VN" altLang="ko-KR" sz="3200" baseline="-25000" dirty="0">
                <a:solidFill>
                  <a:srgbClr val="00B050"/>
                </a:solidFill>
                <a:latin typeface="+mj-lt"/>
                <a:cs typeface="+mj-lt"/>
              </a:rPr>
              <a:t>6</a:t>
            </a:r>
            <a:r>
              <a:rPr lang="vi-VN" altLang="ko-KR" sz="3200" dirty="0">
                <a:solidFill>
                  <a:srgbClr val="00B050"/>
                </a:solidFill>
                <a:latin typeface="+mj-lt"/>
                <a:cs typeface="+mj-lt"/>
              </a:rPr>
              <a:t>H</a:t>
            </a:r>
            <a:r>
              <a:rPr lang="vi-VN" altLang="ko-KR" sz="3200" baseline="-25000" dirty="0">
                <a:solidFill>
                  <a:srgbClr val="00B050"/>
                </a:solidFill>
                <a:latin typeface="+mj-lt"/>
                <a:cs typeface="+mj-lt"/>
              </a:rPr>
              <a:t>12</a:t>
            </a:r>
            <a:r>
              <a:rPr lang="vi-VN" altLang="ko-KR" sz="3200" dirty="0">
                <a:solidFill>
                  <a:srgbClr val="00B050"/>
                </a:solidFill>
                <a:latin typeface="+mj-lt"/>
                <a:cs typeface="+mj-lt"/>
              </a:rPr>
              <a:t>O</a:t>
            </a:r>
            <a:r>
              <a:rPr lang="vi-VN" altLang="ko-KR" sz="3200" baseline="-25000" dirty="0">
                <a:solidFill>
                  <a:srgbClr val="00B050"/>
                </a:solidFill>
                <a:latin typeface="+mj-lt"/>
                <a:cs typeface="+mj-lt"/>
              </a:rPr>
              <a:t>6</a:t>
            </a:r>
            <a:r>
              <a:rPr lang="vi-VN" altLang="ko-KR" sz="3200" dirty="0">
                <a:solidFill>
                  <a:srgbClr val="00B050"/>
                </a:solidFill>
                <a:latin typeface="+mj-lt"/>
                <a:cs typeface="+mj-lt"/>
              </a:rPr>
              <a:t>) </a:t>
            </a:r>
            <a:r>
              <a:rPr lang="vi-VN" altLang="ko-KR" sz="3200" dirty="0" err="1">
                <a:solidFill>
                  <a:srgbClr val="00B050"/>
                </a:solidFill>
                <a:latin typeface="+mj-lt"/>
                <a:cs typeface="+mj-lt"/>
              </a:rPr>
              <a:t>đồng</a:t>
            </a:r>
            <a:r>
              <a:rPr lang="vi-VN" altLang="ko-KR" sz="3200" dirty="0">
                <a:solidFill>
                  <a:srgbClr val="00B050"/>
                </a:solidFill>
                <a:latin typeface="+mj-lt"/>
                <a:cs typeface="+mj-lt"/>
              </a:rPr>
              <a:t> </a:t>
            </a:r>
            <a:r>
              <a:rPr lang="vi-VN" altLang="ko-KR" sz="3200" dirty="0" err="1">
                <a:solidFill>
                  <a:srgbClr val="00B050"/>
                </a:solidFill>
                <a:latin typeface="+mj-lt"/>
                <a:cs typeface="+mj-lt"/>
              </a:rPr>
              <a:t>thời</a:t>
            </a:r>
            <a:r>
              <a:rPr lang="vi-VN" altLang="ko-KR" sz="3200" dirty="0">
                <a:solidFill>
                  <a:srgbClr val="00B050"/>
                </a:solidFill>
                <a:latin typeface="+mj-lt"/>
                <a:cs typeface="+mj-lt"/>
              </a:rPr>
              <a:t> </a:t>
            </a:r>
            <a:r>
              <a:rPr lang="vi-VN" altLang="ko-KR" sz="3200" dirty="0" err="1">
                <a:solidFill>
                  <a:srgbClr val="00B050"/>
                </a:solidFill>
                <a:latin typeface="+mj-lt"/>
                <a:cs typeface="+mj-lt"/>
              </a:rPr>
              <a:t>giải</a:t>
            </a:r>
            <a:r>
              <a:rPr lang="vi-VN" altLang="ko-KR" sz="3200" dirty="0">
                <a:solidFill>
                  <a:srgbClr val="00B050"/>
                </a:solidFill>
                <a:latin typeface="+mj-lt"/>
                <a:cs typeface="+mj-lt"/>
              </a:rPr>
              <a:t> </a:t>
            </a:r>
            <a:r>
              <a:rPr lang="vi-VN" altLang="ko-KR" sz="3200" dirty="0" err="1">
                <a:solidFill>
                  <a:srgbClr val="00B050"/>
                </a:solidFill>
                <a:latin typeface="+mj-lt"/>
                <a:cs typeface="+mj-lt"/>
              </a:rPr>
              <a:t>phóng</a:t>
            </a:r>
            <a:r>
              <a:rPr lang="vi-VN" altLang="ko-KR" sz="3200" dirty="0">
                <a:solidFill>
                  <a:srgbClr val="00B050"/>
                </a:solidFill>
                <a:latin typeface="+mj-lt"/>
                <a:cs typeface="+mj-lt"/>
              </a:rPr>
              <a:t> O</a:t>
            </a:r>
            <a:r>
              <a:rPr lang="vi-VN" altLang="ko-KR" sz="3200" baseline="-25000" dirty="0">
                <a:solidFill>
                  <a:srgbClr val="00B050"/>
                </a:solidFill>
                <a:latin typeface="+mj-lt"/>
                <a:cs typeface="+mj-lt"/>
              </a:rPr>
              <a:t>2</a:t>
            </a:r>
            <a:r>
              <a:rPr lang="vi-VN" altLang="ko-KR" sz="3200" dirty="0">
                <a:solidFill>
                  <a:srgbClr val="00B050"/>
                </a:solidFill>
                <a:latin typeface="+mj-lt"/>
                <a:cs typeface="+mj-lt"/>
              </a:rPr>
              <a:t>.</a:t>
            </a:r>
          </a:p>
          <a:p>
            <a:pPr algn="ctr"/>
            <a:r>
              <a:rPr lang="en-US" altLang="ko-KR" sz="3200" dirty="0">
                <a:solidFill>
                  <a:srgbClr val="00B050"/>
                </a:solidFill>
              </a:rPr>
              <a:t> </a:t>
            </a:r>
          </a:p>
        </p:txBody>
      </p:sp>
      <p:sp>
        <p:nvSpPr>
          <p:cNvPr id="8" name="cau hoi"/>
          <p:cNvSpPr/>
          <p:nvPr/>
        </p:nvSpPr>
        <p:spPr>
          <a:xfrm>
            <a:off x="2852058" y="5546352"/>
            <a:ext cx="1426028" cy="10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ea typeface="Arrus-Black" panose="02020500000000000000" pitchFamily="18" charset="0"/>
                <a:cs typeface="Times New Roman" panose="02020603050405020304" pitchFamily="18" charset="0"/>
              </a:rPr>
              <a:t>CÂU</a:t>
            </a:r>
            <a:r>
              <a:rPr lang="en-US" dirty="0">
                <a:latin typeface="Times New Roman" panose="02020603050405020304" pitchFamily="18" charset="0"/>
                <a:ea typeface="Arrus-Black" panose="02020500000000000000" pitchFamily="18" charset="0"/>
                <a:cs typeface="Times New Roman" panose="02020603050405020304" pitchFamily="18" charset="0"/>
              </a:rPr>
              <a:t> </a:t>
            </a:r>
            <a:r>
              <a:rPr lang="en-US" err="1">
                <a:latin typeface="Times New Roman" panose="02020603050405020304" pitchFamily="18" charset="0"/>
                <a:ea typeface="Arrus-Black" panose="02020500000000000000" pitchFamily="18" charset="0"/>
                <a:cs typeface="Times New Roman" panose="02020603050405020304" pitchFamily="18" charset="0"/>
              </a:rPr>
              <a:t>HỎI</a:t>
            </a:r>
            <a:r>
              <a:rPr lang="en-US">
                <a:latin typeface="Times New Roman" panose="02020603050405020304" pitchFamily="18" charset="0"/>
                <a:ea typeface="Arrus-Black" panose="02020500000000000000" pitchFamily="18" charset="0"/>
                <a:cs typeface="Times New Roman" panose="02020603050405020304" pitchFamily="18" charset="0"/>
              </a:rPr>
              <a:t> </a:t>
            </a:r>
            <a:r>
              <a:rPr lang="vi-VN">
                <a:latin typeface="Times New Roman" panose="02020603050405020304" pitchFamily="18" charset="0"/>
                <a:ea typeface="Arrus-Black" panose="02020500000000000000" pitchFamily="18" charset="0"/>
                <a:cs typeface="Times New Roman" panose="02020603050405020304" pitchFamily="18" charset="0"/>
              </a:rPr>
              <a:t>4</a:t>
            </a:r>
            <a:endParaRPr lang="en-US" dirty="0">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13" name="dap an"/>
          <p:cNvSpPr/>
          <p:nvPr/>
        </p:nvSpPr>
        <p:spPr>
          <a:xfrm>
            <a:off x="7598232" y="5462947"/>
            <a:ext cx="1426028" cy="1016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Times New Roman" panose="02020603050405020304" pitchFamily="18" charset="0"/>
                <a:ea typeface="Arrus-Black" panose="02020500000000000000" pitchFamily="18" charset="0"/>
                <a:cs typeface="Times New Roman" panose="02020603050405020304" pitchFamily="18" charset="0"/>
              </a:rPr>
              <a:t>ĐÁP</a:t>
            </a:r>
            <a:r>
              <a:rPr lang="en-US" dirty="0">
                <a:latin typeface="Times New Roman" panose="02020603050405020304" pitchFamily="18" charset="0"/>
                <a:ea typeface="Arrus-Black" panose="02020500000000000000" pitchFamily="18" charset="0"/>
                <a:cs typeface="Times New Roman" panose="02020603050405020304" pitchFamily="18" charset="0"/>
              </a:rPr>
              <a:t> </a:t>
            </a:r>
            <a:r>
              <a:rPr lang="en-US" dirty="0" err="1">
                <a:latin typeface="Times New Roman" panose="02020603050405020304" pitchFamily="18" charset="0"/>
                <a:ea typeface="Arrus-Black" panose="02020500000000000000" pitchFamily="18" charset="0"/>
                <a:cs typeface="Times New Roman" panose="02020603050405020304" pitchFamily="18" charset="0"/>
              </a:rPr>
              <a:t>ÁN</a:t>
            </a:r>
            <a:endParaRPr lang="en-US" dirty="0">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16" name="Rectangle 15"/>
          <p:cNvSpPr/>
          <p:nvPr/>
        </p:nvSpPr>
        <p:spPr>
          <a:xfrm>
            <a:off x="4009638" y="4982079"/>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7" name="Rectangle 16"/>
          <p:cNvSpPr/>
          <p:nvPr/>
        </p:nvSpPr>
        <p:spPr>
          <a:xfrm>
            <a:off x="4491995" y="4982081"/>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p:cNvSpPr/>
          <p:nvPr/>
        </p:nvSpPr>
        <p:spPr>
          <a:xfrm>
            <a:off x="4954638" y="4971087"/>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p:cNvSpPr/>
          <p:nvPr/>
        </p:nvSpPr>
        <p:spPr>
          <a:xfrm>
            <a:off x="5417281" y="4971087"/>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p:cNvSpPr/>
          <p:nvPr/>
        </p:nvSpPr>
        <p:spPr>
          <a:xfrm>
            <a:off x="5879924" y="4971086"/>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Rectangle 20"/>
          <p:cNvSpPr/>
          <p:nvPr/>
        </p:nvSpPr>
        <p:spPr>
          <a:xfrm>
            <a:off x="6342567" y="4983975"/>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4" name="Rectangle 23"/>
          <p:cNvSpPr/>
          <p:nvPr/>
        </p:nvSpPr>
        <p:spPr>
          <a:xfrm>
            <a:off x="4104221" y="5061310"/>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Q</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5" name="Rectangle 24"/>
          <p:cNvSpPr/>
          <p:nvPr/>
        </p:nvSpPr>
        <p:spPr>
          <a:xfrm>
            <a:off x="4613117" y="5061312"/>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U</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6" name="Rectangle 25"/>
          <p:cNvSpPr/>
          <p:nvPr/>
        </p:nvSpPr>
        <p:spPr>
          <a:xfrm>
            <a:off x="5079834" y="5061311"/>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A</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7" name="Rectangle 26"/>
          <p:cNvSpPr/>
          <p:nvPr/>
        </p:nvSpPr>
        <p:spPr>
          <a:xfrm>
            <a:off x="5546553" y="5084766"/>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N</a:t>
            </a:r>
          </a:p>
        </p:txBody>
      </p:sp>
      <p:sp>
        <p:nvSpPr>
          <p:cNvPr id="28" name="Rectangle 27"/>
          <p:cNvSpPr/>
          <p:nvPr/>
        </p:nvSpPr>
        <p:spPr>
          <a:xfrm>
            <a:off x="5992873" y="5063206"/>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G</a:t>
            </a:r>
          </a:p>
        </p:txBody>
      </p:sp>
      <p:sp>
        <p:nvSpPr>
          <p:cNvPr id="29" name="Rectangle 28"/>
          <p:cNvSpPr/>
          <p:nvPr/>
        </p:nvSpPr>
        <p:spPr>
          <a:xfrm>
            <a:off x="6439193" y="5084766"/>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H</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22" name="Rectangle 21"/>
          <p:cNvSpPr/>
          <p:nvPr/>
        </p:nvSpPr>
        <p:spPr>
          <a:xfrm>
            <a:off x="6805210" y="4982079"/>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3" name="Rectangle 22"/>
          <p:cNvSpPr/>
          <p:nvPr/>
        </p:nvSpPr>
        <p:spPr>
          <a:xfrm>
            <a:off x="6901836" y="5082870"/>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Ợ</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sp>
        <p:nvSpPr>
          <p:cNvPr id="34" name="Rectangle 33"/>
          <p:cNvSpPr/>
          <p:nvPr/>
        </p:nvSpPr>
        <p:spPr>
          <a:xfrm>
            <a:off x="7269279" y="4970286"/>
            <a:ext cx="359229" cy="4789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8" name="Rectangle 37"/>
          <p:cNvSpPr/>
          <p:nvPr/>
        </p:nvSpPr>
        <p:spPr>
          <a:xfrm>
            <a:off x="7397670" y="5082870"/>
            <a:ext cx="179615" cy="284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rPr>
              <a:t>P</a:t>
            </a:r>
            <a:endParaRPr lang="en-US" b="1" dirty="0">
              <a:solidFill>
                <a:srgbClr val="FF0000"/>
              </a:solidFill>
              <a:latin typeface="Times New Roman" panose="02020603050405020304" pitchFamily="18" charset="0"/>
              <a:ea typeface="Arrus-Black" panose="02020500000000000000" pitchFamily="18" charset="0"/>
              <a:cs typeface="Times New Roman" panose="02020603050405020304" pitchFamily="18" charset="0"/>
            </a:endParaRPr>
          </a:p>
        </p:txBody>
      </p:sp>
      <p:pic>
        <p:nvPicPr>
          <p:cNvPr id="51" name="Picture 11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243218" y="4004356"/>
            <a:ext cx="3080034" cy="403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15</a:t>
            </a:r>
          </a:p>
        </p:txBody>
      </p:sp>
      <p:sp>
        <p:nvSpPr>
          <p:cNvPr id="5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14</a:t>
            </a:r>
          </a:p>
        </p:txBody>
      </p:sp>
      <p:sp>
        <p:nvSpPr>
          <p:cNvPr id="54"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13</a:t>
            </a:r>
          </a:p>
        </p:txBody>
      </p:sp>
      <p:sp>
        <p:nvSpPr>
          <p:cNvPr id="55"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12</a:t>
            </a:r>
          </a:p>
        </p:txBody>
      </p:sp>
      <p:sp>
        <p:nvSpPr>
          <p:cNvPr id="56"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11</a:t>
            </a:r>
          </a:p>
        </p:txBody>
      </p:sp>
      <p:sp>
        <p:nvSpPr>
          <p:cNvPr id="57"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10</a:t>
            </a:r>
          </a:p>
        </p:txBody>
      </p:sp>
      <p:sp>
        <p:nvSpPr>
          <p:cNvPr id="58"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9</a:t>
            </a:r>
          </a:p>
        </p:txBody>
      </p:sp>
      <p:sp>
        <p:nvSpPr>
          <p:cNvPr id="59"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8</a:t>
            </a:r>
          </a:p>
        </p:txBody>
      </p:sp>
      <p:sp>
        <p:nvSpPr>
          <p:cNvPr id="60"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7</a:t>
            </a:r>
          </a:p>
        </p:txBody>
      </p:sp>
      <p:sp>
        <p:nvSpPr>
          <p:cNvPr id="61"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6</a:t>
            </a:r>
          </a:p>
        </p:txBody>
      </p:sp>
      <p:sp>
        <p:nvSpPr>
          <p:cNvPr id="62"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5</a:t>
            </a:r>
          </a:p>
        </p:txBody>
      </p:sp>
      <p:sp>
        <p:nvSpPr>
          <p:cNvPr id="63"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4</a:t>
            </a:r>
          </a:p>
        </p:txBody>
      </p:sp>
      <p:sp>
        <p:nvSpPr>
          <p:cNvPr id="64"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3</a:t>
            </a:r>
          </a:p>
        </p:txBody>
      </p:sp>
      <p:sp>
        <p:nvSpPr>
          <p:cNvPr id="65"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2</a:t>
            </a:r>
          </a:p>
        </p:txBody>
      </p:sp>
      <p:sp>
        <p:nvSpPr>
          <p:cNvPr id="66"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r>
              <a:rPr lang="en-US" sz="2100">
                <a:solidFill>
                  <a:srgbClr val="DC2608"/>
                </a:solidFill>
                <a:latin typeface=".VnBlack" panose="020B7200000000000000" pitchFamily="34" charset="0"/>
              </a:rPr>
              <a:t>1</a:t>
            </a:r>
          </a:p>
        </p:txBody>
      </p:sp>
      <p:sp>
        <p:nvSpPr>
          <p:cNvPr id="67" name="Oval 176"/>
          <p:cNvSpPr>
            <a:spLocks noChangeArrowheads="1"/>
          </p:cNvSpPr>
          <p:nvPr/>
        </p:nvSpPr>
        <p:spPr bwMode="auto">
          <a:xfrm>
            <a:off x="9430677" y="5172975"/>
            <a:ext cx="939801" cy="1239673"/>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ln>
          <a:effectLst/>
        </p:spPr>
        <p:txBody>
          <a:bodyPr wrap="none" anchor="ctr"/>
          <a:lstStyle/>
          <a:p>
            <a:pPr algn="ctr" eaLnBrk="0" hangingPunct="0">
              <a:defRPr/>
            </a:pPr>
            <a:r>
              <a:rPr lang="en-US" sz="2100" dirty="0">
                <a:solidFill>
                  <a:srgbClr val="DC2608"/>
                </a:solidFill>
                <a:latin typeface=".VnBlack" panose="020B7200000000000000" pitchFamily="34" charset="0"/>
              </a:rPr>
              <a:t>0</a:t>
            </a:r>
          </a:p>
        </p:txBody>
      </p:sp>
    </p:spTree>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1000" fill="hold"/>
                                        <p:tgtEl>
                                          <p:spTgt spid="18"/>
                                        </p:tgtEl>
                                        <p:attrNameLst>
                                          <p:attrName>ppt_w</p:attrName>
                                        </p:attrNameLst>
                                      </p:cBhvr>
                                      <p:tavLst>
                                        <p:tav tm="0">
                                          <p:val>
                                            <p:fltVal val="0"/>
                                          </p:val>
                                        </p:tav>
                                        <p:tav tm="100000">
                                          <p:val>
                                            <p:strVal val="#ppt_w"/>
                                          </p:val>
                                        </p:tav>
                                      </p:tavLst>
                                    </p:anim>
                                    <p:anim calcmode="lin" valueType="num">
                                      <p:cBhvr>
                                        <p:cTn id="44" dur="1000" fill="hold"/>
                                        <p:tgtEl>
                                          <p:spTgt spid="18"/>
                                        </p:tgtEl>
                                        <p:attrNameLst>
                                          <p:attrName>ppt_h</p:attrName>
                                        </p:attrNameLst>
                                      </p:cBhvr>
                                      <p:tavLst>
                                        <p:tav tm="0">
                                          <p:val>
                                            <p:fltVal val="0"/>
                                          </p:val>
                                        </p:tav>
                                        <p:tav tm="100000">
                                          <p:val>
                                            <p:strVal val="#ppt_h"/>
                                          </p:val>
                                        </p:tav>
                                      </p:tavLst>
                                    </p:anim>
                                    <p:anim calcmode="lin" valueType="num">
                                      <p:cBhvr>
                                        <p:cTn id="45" dur="1000" fill="hold"/>
                                        <p:tgtEl>
                                          <p:spTgt spid="18"/>
                                        </p:tgtEl>
                                        <p:attrNameLst>
                                          <p:attrName>style.rotation</p:attrName>
                                        </p:attrNameLst>
                                      </p:cBhvr>
                                      <p:tavLst>
                                        <p:tav tm="0">
                                          <p:val>
                                            <p:fltVal val="90"/>
                                          </p:val>
                                        </p:tav>
                                        <p:tav tm="100000">
                                          <p:val>
                                            <p:fltVal val="0"/>
                                          </p:val>
                                        </p:tav>
                                      </p:tavLst>
                                    </p:anim>
                                    <p:animEffect transition="in" filter="fade">
                                      <p:cBhvr>
                                        <p:cTn id="46" dur="1000"/>
                                        <p:tgtEl>
                                          <p:spTgt spid="1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fltVal val="0"/>
                                          </p:val>
                                        </p:tav>
                                        <p:tav tm="100000">
                                          <p:val>
                                            <p:strVal val="#ppt_w"/>
                                          </p:val>
                                        </p:tav>
                                      </p:tavLst>
                                    </p:anim>
                                    <p:anim calcmode="lin" valueType="num">
                                      <p:cBhvr>
                                        <p:cTn id="50" dur="1000" fill="hold"/>
                                        <p:tgtEl>
                                          <p:spTgt spid="19"/>
                                        </p:tgtEl>
                                        <p:attrNameLst>
                                          <p:attrName>ppt_h</p:attrName>
                                        </p:attrNameLst>
                                      </p:cBhvr>
                                      <p:tavLst>
                                        <p:tav tm="0">
                                          <p:val>
                                            <p:fltVal val="0"/>
                                          </p:val>
                                        </p:tav>
                                        <p:tav tm="100000">
                                          <p:val>
                                            <p:strVal val="#ppt_h"/>
                                          </p:val>
                                        </p:tav>
                                      </p:tavLst>
                                    </p:anim>
                                    <p:anim calcmode="lin" valueType="num">
                                      <p:cBhvr>
                                        <p:cTn id="51" dur="1000" fill="hold"/>
                                        <p:tgtEl>
                                          <p:spTgt spid="19"/>
                                        </p:tgtEl>
                                        <p:attrNameLst>
                                          <p:attrName>style.rotation</p:attrName>
                                        </p:attrNameLst>
                                      </p:cBhvr>
                                      <p:tavLst>
                                        <p:tav tm="0">
                                          <p:val>
                                            <p:fltVal val="90"/>
                                          </p:val>
                                        </p:tav>
                                        <p:tav tm="100000">
                                          <p:val>
                                            <p:fltVal val="0"/>
                                          </p:val>
                                        </p:tav>
                                      </p:tavLst>
                                    </p:anim>
                                    <p:animEffect transition="in" filter="fade">
                                      <p:cBhvr>
                                        <p:cTn id="52" dur="1000"/>
                                        <p:tgtEl>
                                          <p:spTgt spid="1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fltVal val="0"/>
                                          </p:val>
                                        </p:tav>
                                        <p:tav tm="100000">
                                          <p:val>
                                            <p:strVal val="#ppt_w"/>
                                          </p:val>
                                        </p:tav>
                                      </p:tavLst>
                                    </p:anim>
                                    <p:anim calcmode="lin" valueType="num">
                                      <p:cBhvr>
                                        <p:cTn id="56" dur="1000" fill="hold"/>
                                        <p:tgtEl>
                                          <p:spTgt spid="20"/>
                                        </p:tgtEl>
                                        <p:attrNameLst>
                                          <p:attrName>ppt_h</p:attrName>
                                        </p:attrNameLst>
                                      </p:cBhvr>
                                      <p:tavLst>
                                        <p:tav tm="0">
                                          <p:val>
                                            <p:fltVal val="0"/>
                                          </p:val>
                                        </p:tav>
                                        <p:tav tm="100000">
                                          <p:val>
                                            <p:strVal val="#ppt_h"/>
                                          </p:val>
                                        </p:tav>
                                      </p:tavLst>
                                    </p:anim>
                                    <p:anim calcmode="lin" valueType="num">
                                      <p:cBhvr>
                                        <p:cTn id="57" dur="1000" fill="hold"/>
                                        <p:tgtEl>
                                          <p:spTgt spid="20"/>
                                        </p:tgtEl>
                                        <p:attrNameLst>
                                          <p:attrName>style.rotation</p:attrName>
                                        </p:attrNameLst>
                                      </p:cBhvr>
                                      <p:tavLst>
                                        <p:tav tm="0">
                                          <p:val>
                                            <p:fltVal val="90"/>
                                          </p:val>
                                        </p:tav>
                                        <p:tav tm="100000">
                                          <p:val>
                                            <p:fltVal val="0"/>
                                          </p:val>
                                        </p:tav>
                                      </p:tavLst>
                                    </p:anim>
                                    <p:animEffect transition="in" filter="fade">
                                      <p:cBhvr>
                                        <p:cTn id="58" dur="1000"/>
                                        <p:tgtEl>
                                          <p:spTgt spid="2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style.rotation</p:attrName>
                                        </p:attrNameLst>
                                      </p:cBhvr>
                                      <p:tavLst>
                                        <p:tav tm="0">
                                          <p:val>
                                            <p:fltVal val="90"/>
                                          </p:val>
                                        </p:tav>
                                        <p:tav tm="100000">
                                          <p:val>
                                            <p:fltVal val="0"/>
                                          </p:val>
                                        </p:tav>
                                      </p:tavLst>
                                    </p:anim>
                                    <p:animEffect transition="in" filter="fade">
                                      <p:cBhvr>
                                        <p:cTn id="64" dur="1000"/>
                                        <p:tgtEl>
                                          <p:spTgt spid="2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00" fill="hold"/>
                                        <p:tgtEl>
                                          <p:spTgt spid="22"/>
                                        </p:tgtEl>
                                        <p:attrNameLst>
                                          <p:attrName>ppt_w</p:attrName>
                                        </p:attrNameLst>
                                      </p:cBhvr>
                                      <p:tavLst>
                                        <p:tav tm="0">
                                          <p:val>
                                            <p:fltVal val="0"/>
                                          </p:val>
                                        </p:tav>
                                        <p:tav tm="100000">
                                          <p:val>
                                            <p:strVal val="#ppt_w"/>
                                          </p:val>
                                        </p:tav>
                                      </p:tavLst>
                                    </p:anim>
                                    <p:anim calcmode="lin" valueType="num">
                                      <p:cBhvr>
                                        <p:cTn id="68" dur="1000" fill="hold"/>
                                        <p:tgtEl>
                                          <p:spTgt spid="22"/>
                                        </p:tgtEl>
                                        <p:attrNameLst>
                                          <p:attrName>ppt_h</p:attrName>
                                        </p:attrNameLst>
                                      </p:cBhvr>
                                      <p:tavLst>
                                        <p:tav tm="0">
                                          <p:val>
                                            <p:fltVal val="0"/>
                                          </p:val>
                                        </p:tav>
                                        <p:tav tm="100000">
                                          <p:val>
                                            <p:strVal val="#ppt_h"/>
                                          </p:val>
                                        </p:tav>
                                      </p:tavLst>
                                    </p:anim>
                                    <p:anim calcmode="lin" valueType="num">
                                      <p:cBhvr>
                                        <p:cTn id="69" dur="1000" fill="hold"/>
                                        <p:tgtEl>
                                          <p:spTgt spid="22"/>
                                        </p:tgtEl>
                                        <p:attrNameLst>
                                          <p:attrName>style.rotation</p:attrName>
                                        </p:attrNameLst>
                                      </p:cBhvr>
                                      <p:tavLst>
                                        <p:tav tm="0">
                                          <p:val>
                                            <p:fltVal val="90"/>
                                          </p:val>
                                        </p:tav>
                                        <p:tav tm="100000">
                                          <p:val>
                                            <p:fltVal val="0"/>
                                          </p:val>
                                        </p:tav>
                                      </p:tavLst>
                                    </p:anim>
                                    <p:animEffect transition="in" filter="fade">
                                      <p:cBhvr>
                                        <p:cTn id="70" dur="1000"/>
                                        <p:tgtEl>
                                          <p:spTgt spid="22"/>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1000" fill="hold"/>
                                        <p:tgtEl>
                                          <p:spTgt spid="34"/>
                                        </p:tgtEl>
                                        <p:attrNameLst>
                                          <p:attrName>ppt_w</p:attrName>
                                        </p:attrNameLst>
                                      </p:cBhvr>
                                      <p:tavLst>
                                        <p:tav tm="0">
                                          <p:val>
                                            <p:fltVal val="0"/>
                                          </p:val>
                                        </p:tav>
                                        <p:tav tm="100000">
                                          <p:val>
                                            <p:strVal val="#ppt_w"/>
                                          </p:val>
                                        </p:tav>
                                      </p:tavLst>
                                    </p:anim>
                                    <p:anim calcmode="lin" valueType="num">
                                      <p:cBhvr>
                                        <p:cTn id="74" dur="1000" fill="hold"/>
                                        <p:tgtEl>
                                          <p:spTgt spid="34"/>
                                        </p:tgtEl>
                                        <p:attrNameLst>
                                          <p:attrName>ppt_h</p:attrName>
                                        </p:attrNameLst>
                                      </p:cBhvr>
                                      <p:tavLst>
                                        <p:tav tm="0">
                                          <p:val>
                                            <p:fltVal val="0"/>
                                          </p:val>
                                        </p:tav>
                                        <p:tav tm="100000">
                                          <p:val>
                                            <p:strVal val="#ppt_h"/>
                                          </p:val>
                                        </p:tav>
                                      </p:tavLst>
                                    </p:anim>
                                    <p:anim calcmode="lin" valueType="num">
                                      <p:cBhvr>
                                        <p:cTn id="75" dur="1000" fill="hold"/>
                                        <p:tgtEl>
                                          <p:spTgt spid="34"/>
                                        </p:tgtEl>
                                        <p:attrNameLst>
                                          <p:attrName>style.rotation</p:attrName>
                                        </p:attrNameLst>
                                      </p:cBhvr>
                                      <p:tavLst>
                                        <p:tav tm="0">
                                          <p:val>
                                            <p:fltVal val="90"/>
                                          </p:val>
                                        </p:tav>
                                        <p:tav tm="100000">
                                          <p:val>
                                            <p:fltVal val="0"/>
                                          </p:val>
                                        </p:tav>
                                      </p:tavLst>
                                    </p:anim>
                                    <p:animEffect transition="in" filter="fade">
                                      <p:cBhvr>
                                        <p:cTn id="76" dur="1000"/>
                                        <p:tgtEl>
                                          <p:spTgt spid="34"/>
                                        </p:tgtEl>
                                      </p:cBhvr>
                                    </p:animEffect>
                                  </p:childTnLst>
                                </p:cTn>
                              </p:par>
                            </p:childTnLst>
                          </p:cTn>
                        </p:par>
                      </p:childTnLst>
                    </p:cTn>
                  </p:par>
                </p:childTnLst>
              </p:cTn>
              <p:nextCondLst>
                <p:cond evt="onClick" delay="0">
                  <p:tgtEl>
                    <p:spTgt spid="8"/>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1000" fill="hold"/>
                                        <p:tgtEl>
                                          <p:spTgt spid="23"/>
                                        </p:tgtEl>
                                        <p:attrNameLst>
                                          <p:attrName>ppt_w</p:attrName>
                                        </p:attrNameLst>
                                      </p:cBhvr>
                                      <p:tavLst>
                                        <p:tav tm="0">
                                          <p:val>
                                            <p:fltVal val="0"/>
                                          </p:val>
                                        </p:tav>
                                        <p:tav tm="100000">
                                          <p:val>
                                            <p:strVal val="#ppt_w"/>
                                          </p:val>
                                        </p:tav>
                                      </p:tavLst>
                                    </p:anim>
                                    <p:anim calcmode="lin" valueType="num">
                                      <p:cBhvr>
                                        <p:cTn id="83" dur="1000" fill="hold"/>
                                        <p:tgtEl>
                                          <p:spTgt spid="23"/>
                                        </p:tgtEl>
                                        <p:attrNameLst>
                                          <p:attrName>ppt_h</p:attrName>
                                        </p:attrNameLst>
                                      </p:cBhvr>
                                      <p:tavLst>
                                        <p:tav tm="0">
                                          <p:val>
                                            <p:fltVal val="0"/>
                                          </p:val>
                                        </p:tav>
                                        <p:tav tm="100000">
                                          <p:val>
                                            <p:strVal val="#ppt_h"/>
                                          </p:val>
                                        </p:tav>
                                      </p:tavLst>
                                    </p:anim>
                                    <p:anim calcmode="lin" valueType="num">
                                      <p:cBhvr>
                                        <p:cTn id="84" dur="1000" fill="hold"/>
                                        <p:tgtEl>
                                          <p:spTgt spid="23"/>
                                        </p:tgtEl>
                                        <p:attrNameLst>
                                          <p:attrName>style.rotation</p:attrName>
                                        </p:attrNameLst>
                                      </p:cBhvr>
                                      <p:tavLst>
                                        <p:tav tm="0">
                                          <p:val>
                                            <p:fltVal val="90"/>
                                          </p:val>
                                        </p:tav>
                                        <p:tav tm="100000">
                                          <p:val>
                                            <p:fltVal val="0"/>
                                          </p:val>
                                        </p:tav>
                                      </p:tavLst>
                                    </p:anim>
                                    <p:animEffect transition="in" filter="fade">
                                      <p:cBhvr>
                                        <p:cTn id="85" dur="1000"/>
                                        <p:tgtEl>
                                          <p:spTgt spid="23"/>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1000" fill="hold"/>
                                        <p:tgtEl>
                                          <p:spTgt spid="24"/>
                                        </p:tgtEl>
                                        <p:attrNameLst>
                                          <p:attrName>ppt_w</p:attrName>
                                        </p:attrNameLst>
                                      </p:cBhvr>
                                      <p:tavLst>
                                        <p:tav tm="0">
                                          <p:val>
                                            <p:fltVal val="0"/>
                                          </p:val>
                                        </p:tav>
                                        <p:tav tm="100000">
                                          <p:val>
                                            <p:strVal val="#ppt_w"/>
                                          </p:val>
                                        </p:tav>
                                      </p:tavLst>
                                    </p:anim>
                                    <p:anim calcmode="lin" valueType="num">
                                      <p:cBhvr>
                                        <p:cTn id="89" dur="1000" fill="hold"/>
                                        <p:tgtEl>
                                          <p:spTgt spid="24"/>
                                        </p:tgtEl>
                                        <p:attrNameLst>
                                          <p:attrName>ppt_h</p:attrName>
                                        </p:attrNameLst>
                                      </p:cBhvr>
                                      <p:tavLst>
                                        <p:tav tm="0">
                                          <p:val>
                                            <p:fltVal val="0"/>
                                          </p:val>
                                        </p:tav>
                                        <p:tav tm="100000">
                                          <p:val>
                                            <p:strVal val="#ppt_h"/>
                                          </p:val>
                                        </p:tav>
                                      </p:tavLst>
                                    </p:anim>
                                    <p:anim calcmode="lin" valueType="num">
                                      <p:cBhvr>
                                        <p:cTn id="90" dur="1000" fill="hold"/>
                                        <p:tgtEl>
                                          <p:spTgt spid="24"/>
                                        </p:tgtEl>
                                        <p:attrNameLst>
                                          <p:attrName>style.rotation</p:attrName>
                                        </p:attrNameLst>
                                      </p:cBhvr>
                                      <p:tavLst>
                                        <p:tav tm="0">
                                          <p:val>
                                            <p:fltVal val="90"/>
                                          </p:val>
                                        </p:tav>
                                        <p:tav tm="100000">
                                          <p:val>
                                            <p:fltVal val="0"/>
                                          </p:val>
                                        </p:tav>
                                      </p:tavLst>
                                    </p:anim>
                                    <p:animEffect transition="in" filter="fade">
                                      <p:cBhvr>
                                        <p:cTn id="91" dur="1000"/>
                                        <p:tgtEl>
                                          <p:spTgt spid="24"/>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1000" fill="hold"/>
                                        <p:tgtEl>
                                          <p:spTgt spid="25"/>
                                        </p:tgtEl>
                                        <p:attrNameLst>
                                          <p:attrName>ppt_w</p:attrName>
                                        </p:attrNameLst>
                                      </p:cBhvr>
                                      <p:tavLst>
                                        <p:tav tm="0">
                                          <p:val>
                                            <p:fltVal val="0"/>
                                          </p:val>
                                        </p:tav>
                                        <p:tav tm="100000">
                                          <p:val>
                                            <p:strVal val="#ppt_w"/>
                                          </p:val>
                                        </p:tav>
                                      </p:tavLst>
                                    </p:anim>
                                    <p:anim calcmode="lin" valueType="num">
                                      <p:cBhvr>
                                        <p:cTn id="95" dur="1000" fill="hold"/>
                                        <p:tgtEl>
                                          <p:spTgt spid="25"/>
                                        </p:tgtEl>
                                        <p:attrNameLst>
                                          <p:attrName>ppt_h</p:attrName>
                                        </p:attrNameLst>
                                      </p:cBhvr>
                                      <p:tavLst>
                                        <p:tav tm="0">
                                          <p:val>
                                            <p:fltVal val="0"/>
                                          </p:val>
                                        </p:tav>
                                        <p:tav tm="100000">
                                          <p:val>
                                            <p:strVal val="#ppt_h"/>
                                          </p:val>
                                        </p:tav>
                                      </p:tavLst>
                                    </p:anim>
                                    <p:anim calcmode="lin" valueType="num">
                                      <p:cBhvr>
                                        <p:cTn id="96" dur="1000" fill="hold"/>
                                        <p:tgtEl>
                                          <p:spTgt spid="25"/>
                                        </p:tgtEl>
                                        <p:attrNameLst>
                                          <p:attrName>style.rotation</p:attrName>
                                        </p:attrNameLst>
                                      </p:cBhvr>
                                      <p:tavLst>
                                        <p:tav tm="0">
                                          <p:val>
                                            <p:fltVal val="90"/>
                                          </p:val>
                                        </p:tav>
                                        <p:tav tm="100000">
                                          <p:val>
                                            <p:fltVal val="0"/>
                                          </p:val>
                                        </p:tav>
                                      </p:tavLst>
                                    </p:anim>
                                    <p:animEffect transition="in" filter="fade">
                                      <p:cBhvr>
                                        <p:cTn id="97" dur="1000"/>
                                        <p:tgtEl>
                                          <p:spTgt spid="25"/>
                                        </p:tgtEl>
                                      </p:cBhvr>
                                    </p:animEffect>
                                  </p:childTnLst>
                                </p:cTn>
                              </p:par>
                              <p:par>
                                <p:cTn id="98" presetID="31" presetClass="entr" presetSubtype="0"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1000" fill="hold"/>
                                        <p:tgtEl>
                                          <p:spTgt spid="26"/>
                                        </p:tgtEl>
                                        <p:attrNameLst>
                                          <p:attrName>ppt_w</p:attrName>
                                        </p:attrNameLst>
                                      </p:cBhvr>
                                      <p:tavLst>
                                        <p:tav tm="0">
                                          <p:val>
                                            <p:fltVal val="0"/>
                                          </p:val>
                                        </p:tav>
                                        <p:tav tm="100000">
                                          <p:val>
                                            <p:strVal val="#ppt_w"/>
                                          </p:val>
                                        </p:tav>
                                      </p:tavLst>
                                    </p:anim>
                                    <p:anim calcmode="lin" valueType="num">
                                      <p:cBhvr>
                                        <p:cTn id="101" dur="1000" fill="hold"/>
                                        <p:tgtEl>
                                          <p:spTgt spid="26"/>
                                        </p:tgtEl>
                                        <p:attrNameLst>
                                          <p:attrName>ppt_h</p:attrName>
                                        </p:attrNameLst>
                                      </p:cBhvr>
                                      <p:tavLst>
                                        <p:tav tm="0">
                                          <p:val>
                                            <p:fltVal val="0"/>
                                          </p:val>
                                        </p:tav>
                                        <p:tav tm="100000">
                                          <p:val>
                                            <p:strVal val="#ppt_h"/>
                                          </p:val>
                                        </p:tav>
                                      </p:tavLst>
                                    </p:anim>
                                    <p:anim calcmode="lin" valueType="num">
                                      <p:cBhvr>
                                        <p:cTn id="102" dur="1000" fill="hold"/>
                                        <p:tgtEl>
                                          <p:spTgt spid="26"/>
                                        </p:tgtEl>
                                        <p:attrNameLst>
                                          <p:attrName>style.rotation</p:attrName>
                                        </p:attrNameLst>
                                      </p:cBhvr>
                                      <p:tavLst>
                                        <p:tav tm="0">
                                          <p:val>
                                            <p:fltVal val="90"/>
                                          </p:val>
                                        </p:tav>
                                        <p:tav tm="100000">
                                          <p:val>
                                            <p:fltVal val="0"/>
                                          </p:val>
                                        </p:tav>
                                      </p:tavLst>
                                    </p:anim>
                                    <p:animEffect transition="in" filter="fade">
                                      <p:cBhvr>
                                        <p:cTn id="103" dur="1000"/>
                                        <p:tgtEl>
                                          <p:spTgt spid="26"/>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p:cTn id="106" dur="1000" fill="hold"/>
                                        <p:tgtEl>
                                          <p:spTgt spid="27"/>
                                        </p:tgtEl>
                                        <p:attrNameLst>
                                          <p:attrName>ppt_w</p:attrName>
                                        </p:attrNameLst>
                                      </p:cBhvr>
                                      <p:tavLst>
                                        <p:tav tm="0">
                                          <p:val>
                                            <p:fltVal val="0"/>
                                          </p:val>
                                        </p:tav>
                                        <p:tav tm="100000">
                                          <p:val>
                                            <p:strVal val="#ppt_w"/>
                                          </p:val>
                                        </p:tav>
                                      </p:tavLst>
                                    </p:anim>
                                    <p:anim calcmode="lin" valueType="num">
                                      <p:cBhvr>
                                        <p:cTn id="107" dur="1000" fill="hold"/>
                                        <p:tgtEl>
                                          <p:spTgt spid="27"/>
                                        </p:tgtEl>
                                        <p:attrNameLst>
                                          <p:attrName>ppt_h</p:attrName>
                                        </p:attrNameLst>
                                      </p:cBhvr>
                                      <p:tavLst>
                                        <p:tav tm="0">
                                          <p:val>
                                            <p:fltVal val="0"/>
                                          </p:val>
                                        </p:tav>
                                        <p:tav tm="100000">
                                          <p:val>
                                            <p:strVal val="#ppt_h"/>
                                          </p:val>
                                        </p:tav>
                                      </p:tavLst>
                                    </p:anim>
                                    <p:anim calcmode="lin" valueType="num">
                                      <p:cBhvr>
                                        <p:cTn id="108" dur="1000" fill="hold"/>
                                        <p:tgtEl>
                                          <p:spTgt spid="27"/>
                                        </p:tgtEl>
                                        <p:attrNameLst>
                                          <p:attrName>style.rotation</p:attrName>
                                        </p:attrNameLst>
                                      </p:cBhvr>
                                      <p:tavLst>
                                        <p:tav tm="0">
                                          <p:val>
                                            <p:fltVal val="90"/>
                                          </p:val>
                                        </p:tav>
                                        <p:tav tm="100000">
                                          <p:val>
                                            <p:fltVal val="0"/>
                                          </p:val>
                                        </p:tav>
                                      </p:tavLst>
                                    </p:anim>
                                    <p:animEffect transition="in" filter="fade">
                                      <p:cBhvr>
                                        <p:cTn id="109" dur="1000"/>
                                        <p:tgtEl>
                                          <p:spTgt spid="27"/>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 calcmode="lin" valueType="num">
                                      <p:cBhvr>
                                        <p:cTn id="112" dur="1000" fill="hold"/>
                                        <p:tgtEl>
                                          <p:spTgt spid="28"/>
                                        </p:tgtEl>
                                        <p:attrNameLst>
                                          <p:attrName>ppt_w</p:attrName>
                                        </p:attrNameLst>
                                      </p:cBhvr>
                                      <p:tavLst>
                                        <p:tav tm="0">
                                          <p:val>
                                            <p:fltVal val="0"/>
                                          </p:val>
                                        </p:tav>
                                        <p:tav tm="100000">
                                          <p:val>
                                            <p:strVal val="#ppt_w"/>
                                          </p:val>
                                        </p:tav>
                                      </p:tavLst>
                                    </p:anim>
                                    <p:anim calcmode="lin" valueType="num">
                                      <p:cBhvr>
                                        <p:cTn id="113" dur="1000" fill="hold"/>
                                        <p:tgtEl>
                                          <p:spTgt spid="28"/>
                                        </p:tgtEl>
                                        <p:attrNameLst>
                                          <p:attrName>ppt_h</p:attrName>
                                        </p:attrNameLst>
                                      </p:cBhvr>
                                      <p:tavLst>
                                        <p:tav tm="0">
                                          <p:val>
                                            <p:fltVal val="0"/>
                                          </p:val>
                                        </p:tav>
                                        <p:tav tm="100000">
                                          <p:val>
                                            <p:strVal val="#ppt_h"/>
                                          </p:val>
                                        </p:tav>
                                      </p:tavLst>
                                    </p:anim>
                                    <p:anim calcmode="lin" valueType="num">
                                      <p:cBhvr>
                                        <p:cTn id="114" dur="1000" fill="hold"/>
                                        <p:tgtEl>
                                          <p:spTgt spid="28"/>
                                        </p:tgtEl>
                                        <p:attrNameLst>
                                          <p:attrName>style.rotation</p:attrName>
                                        </p:attrNameLst>
                                      </p:cBhvr>
                                      <p:tavLst>
                                        <p:tav tm="0">
                                          <p:val>
                                            <p:fltVal val="90"/>
                                          </p:val>
                                        </p:tav>
                                        <p:tav tm="100000">
                                          <p:val>
                                            <p:fltVal val="0"/>
                                          </p:val>
                                        </p:tav>
                                      </p:tavLst>
                                    </p:anim>
                                    <p:animEffect transition="in" filter="fade">
                                      <p:cBhvr>
                                        <p:cTn id="115" dur="1000"/>
                                        <p:tgtEl>
                                          <p:spTgt spid="28"/>
                                        </p:tgtEl>
                                      </p:cBhvr>
                                    </p:animEffect>
                                  </p:childTnLst>
                                </p:cTn>
                              </p:par>
                              <p:par>
                                <p:cTn id="116" presetID="31" presetClass="entr" presetSubtype="0" fill="hold" grpId="0" nodeType="with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1000" fill="hold"/>
                                        <p:tgtEl>
                                          <p:spTgt spid="29"/>
                                        </p:tgtEl>
                                        <p:attrNameLst>
                                          <p:attrName>ppt_w</p:attrName>
                                        </p:attrNameLst>
                                      </p:cBhvr>
                                      <p:tavLst>
                                        <p:tav tm="0">
                                          <p:val>
                                            <p:fltVal val="0"/>
                                          </p:val>
                                        </p:tav>
                                        <p:tav tm="100000">
                                          <p:val>
                                            <p:strVal val="#ppt_w"/>
                                          </p:val>
                                        </p:tav>
                                      </p:tavLst>
                                    </p:anim>
                                    <p:anim calcmode="lin" valueType="num">
                                      <p:cBhvr>
                                        <p:cTn id="119" dur="1000" fill="hold"/>
                                        <p:tgtEl>
                                          <p:spTgt spid="29"/>
                                        </p:tgtEl>
                                        <p:attrNameLst>
                                          <p:attrName>ppt_h</p:attrName>
                                        </p:attrNameLst>
                                      </p:cBhvr>
                                      <p:tavLst>
                                        <p:tav tm="0">
                                          <p:val>
                                            <p:fltVal val="0"/>
                                          </p:val>
                                        </p:tav>
                                        <p:tav tm="100000">
                                          <p:val>
                                            <p:strVal val="#ppt_h"/>
                                          </p:val>
                                        </p:tav>
                                      </p:tavLst>
                                    </p:anim>
                                    <p:anim calcmode="lin" valueType="num">
                                      <p:cBhvr>
                                        <p:cTn id="120" dur="1000" fill="hold"/>
                                        <p:tgtEl>
                                          <p:spTgt spid="29"/>
                                        </p:tgtEl>
                                        <p:attrNameLst>
                                          <p:attrName>style.rotation</p:attrName>
                                        </p:attrNameLst>
                                      </p:cBhvr>
                                      <p:tavLst>
                                        <p:tav tm="0">
                                          <p:val>
                                            <p:fltVal val="90"/>
                                          </p:val>
                                        </p:tav>
                                        <p:tav tm="100000">
                                          <p:val>
                                            <p:fltVal val="0"/>
                                          </p:val>
                                        </p:tav>
                                      </p:tavLst>
                                    </p:anim>
                                    <p:animEffect transition="in" filter="fade">
                                      <p:cBhvr>
                                        <p:cTn id="121" dur="1000"/>
                                        <p:tgtEl>
                                          <p:spTgt spid="29"/>
                                        </p:tgtEl>
                                      </p:cBhvr>
                                    </p:animEffect>
                                  </p:childTnLst>
                                </p:cTn>
                              </p:par>
                              <p:par>
                                <p:cTn id="122" presetID="31" presetClass="entr" presetSubtype="0" fill="hold" grpId="0" nodeType="withEffect">
                                  <p:stCondLst>
                                    <p:cond delay="0"/>
                                  </p:stCondLst>
                                  <p:childTnLst>
                                    <p:set>
                                      <p:cBhvr>
                                        <p:cTn id="123" dur="1" fill="hold">
                                          <p:stCondLst>
                                            <p:cond delay="0"/>
                                          </p:stCondLst>
                                        </p:cTn>
                                        <p:tgtEl>
                                          <p:spTgt spid="38"/>
                                        </p:tgtEl>
                                        <p:attrNameLst>
                                          <p:attrName>style.visibility</p:attrName>
                                        </p:attrNameLst>
                                      </p:cBhvr>
                                      <p:to>
                                        <p:strVal val="visible"/>
                                      </p:to>
                                    </p:set>
                                    <p:anim calcmode="lin" valueType="num">
                                      <p:cBhvr>
                                        <p:cTn id="124" dur="1000" fill="hold"/>
                                        <p:tgtEl>
                                          <p:spTgt spid="38"/>
                                        </p:tgtEl>
                                        <p:attrNameLst>
                                          <p:attrName>ppt_w</p:attrName>
                                        </p:attrNameLst>
                                      </p:cBhvr>
                                      <p:tavLst>
                                        <p:tav tm="0">
                                          <p:val>
                                            <p:fltVal val="0"/>
                                          </p:val>
                                        </p:tav>
                                        <p:tav tm="100000">
                                          <p:val>
                                            <p:strVal val="#ppt_w"/>
                                          </p:val>
                                        </p:tav>
                                      </p:tavLst>
                                    </p:anim>
                                    <p:anim calcmode="lin" valueType="num">
                                      <p:cBhvr>
                                        <p:cTn id="125" dur="1000" fill="hold"/>
                                        <p:tgtEl>
                                          <p:spTgt spid="38"/>
                                        </p:tgtEl>
                                        <p:attrNameLst>
                                          <p:attrName>ppt_h</p:attrName>
                                        </p:attrNameLst>
                                      </p:cBhvr>
                                      <p:tavLst>
                                        <p:tav tm="0">
                                          <p:val>
                                            <p:fltVal val="0"/>
                                          </p:val>
                                        </p:tav>
                                        <p:tav tm="100000">
                                          <p:val>
                                            <p:strVal val="#ppt_h"/>
                                          </p:val>
                                        </p:tav>
                                      </p:tavLst>
                                    </p:anim>
                                    <p:anim calcmode="lin" valueType="num">
                                      <p:cBhvr>
                                        <p:cTn id="126" dur="1000" fill="hold"/>
                                        <p:tgtEl>
                                          <p:spTgt spid="38"/>
                                        </p:tgtEl>
                                        <p:attrNameLst>
                                          <p:attrName>style.rotation</p:attrName>
                                        </p:attrNameLst>
                                      </p:cBhvr>
                                      <p:tavLst>
                                        <p:tav tm="0">
                                          <p:val>
                                            <p:fltVal val="90"/>
                                          </p:val>
                                        </p:tav>
                                        <p:tav tm="100000">
                                          <p:val>
                                            <p:fltVal val="0"/>
                                          </p:val>
                                        </p:tav>
                                      </p:tavLst>
                                    </p:anim>
                                    <p:animEffect transition="in" filter="fade">
                                      <p:cBhvr>
                                        <p:cTn id="127" dur="1000"/>
                                        <p:tgtEl>
                                          <p:spTgt spid="38"/>
                                        </p:tgtEl>
                                      </p:cBhvr>
                                    </p:animEffect>
                                  </p:childTnLst>
                                </p:cTn>
                              </p:par>
                            </p:childTnLst>
                          </p:cTn>
                        </p:par>
                      </p:childTnLst>
                    </p:cTn>
                  </p:par>
                </p:childTnLst>
              </p:cTn>
              <p:nextCondLst>
                <p:cond evt="onClick" delay="0">
                  <p:tgtEl>
                    <p:spTgt spid="13"/>
                  </p:tgtEl>
                </p:cond>
              </p:nextCondLst>
            </p:seq>
            <p:seq concurrent="1" nextAc="seek">
              <p:cTn id="128" restart="whenNotActive" fill="hold" evtFilter="cancelBubble" nodeType="interactiveSeq">
                <p:stCondLst>
                  <p:cond evt="onClick" delay="0">
                    <p:tgtEl>
                      <p:spTgt spid="51"/>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afterEffect">
                                  <p:stCondLst>
                                    <p:cond delay="1000"/>
                                  </p:stCondLst>
                                  <p:childTnLst>
                                    <p:set>
                                      <p:cBhvr>
                                        <p:cTn id="132"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2" name="beep.wav"/>
                                        </p:tgtEl>
                                      </p:cMediaNode>
                                    </p:audio>
                                  </p:subTnLst>
                                </p:cTn>
                              </p:par>
                            </p:childTnLst>
                          </p:cTn>
                        </p:par>
                        <p:par>
                          <p:cTn id="133" fill="hold">
                            <p:stCondLst>
                              <p:cond delay="1000"/>
                            </p:stCondLst>
                            <p:childTnLst>
                              <p:par>
                                <p:cTn id="134" presetID="1" presetClass="entr" presetSubtype="0" fill="hold" grpId="0" nodeType="afterEffect">
                                  <p:stCondLst>
                                    <p:cond delay="1000"/>
                                  </p:stCondLst>
                                  <p:childTnLst>
                                    <p:set>
                                      <p:cBhvr>
                                        <p:cTn id="13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2" name="beep.wav"/>
                                        </p:tgtEl>
                                      </p:cMediaNode>
                                    </p:audio>
                                  </p:subTnLst>
                                </p:cTn>
                              </p:par>
                            </p:childTnLst>
                          </p:cTn>
                        </p:par>
                        <p:par>
                          <p:cTn id="136" fill="hold">
                            <p:stCondLst>
                              <p:cond delay="2000"/>
                            </p:stCondLst>
                            <p:childTnLst>
                              <p:par>
                                <p:cTn id="137" presetID="1" presetClass="entr" presetSubtype="0" fill="hold" grpId="0" nodeType="afterEffect">
                                  <p:stCondLst>
                                    <p:cond delay="1000"/>
                                  </p:stCondLst>
                                  <p:childTnLst>
                                    <p:set>
                                      <p:cBhvr>
                                        <p:cTn id="138"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2" name="beep.wav"/>
                                        </p:tgtEl>
                                      </p:cMediaNode>
                                    </p:audio>
                                  </p:subTnLst>
                                </p:cTn>
                              </p:par>
                            </p:childTnLst>
                          </p:cTn>
                        </p:par>
                        <p:par>
                          <p:cTn id="139" fill="hold">
                            <p:stCondLst>
                              <p:cond delay="3000"/>
                            </p:stCondLst>
                            <p:childTnLst>
                              <p:par>
                                <p:cTn id="140" presetID="1" presetClass="entr" presetSubtype="0" fill="hold" grpId="0" nodeType="afterEffect">
                                  <p:stCondLst>
                                    <p:cond delay="1000"/>
                                  </p:stCondLst>
                                  <p:childTnLst>
                                    <p:set>
                                      <p:cBhvr>
                                        <p:cTn id="141"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2" name="beep.wav"/>
                                        </p:tgtEl>
                                      </p:cMediaNode>
                                    </p:audio>
                                  </p:subTnLst>
                                </p:cTn>
                              </p:par>
                            </p:childTnLst>
                          </p:cTn>
                        </p:par>
                        <p:par>
                          <p:cTn id="142" fill="hold">
                            <p:stCondLst>
                              <p:cond delay="4000"/>
                            </p:stCondLst>
                            <p:childTnLst>
                              <p:par>
                                <p:cTn id="143" presetID="1" presetClass="entr" presetSubtype="0" fill="hold" grpId="0" nodeType="afterEffect">
                                  <p:stCondLst>
                                    <p:cond delay="1000"/>
                                  </p:stCondLst>
                                  <p:childTnLst>
                                    <p:set>
                                      <p:cBhvr>
                                        <p:cTn id="144"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2" name="beep.wav"/>
                                        </p:tgtEl>
                                      </p:cMediaNode>
                                    </p:audio>
                                  </p:subTnLst>
                                </p:cTn>
                              </p:par>
                            </p:childTnLst>
                          </p:cTn>
                        </p:par>
                        <p:par>
                          <p:cTn id="145" fill="hold">
                            <p:stCondLst>
                              <p:cond delay="5000"/>
                            </p:stCondLst>
                            <p:childTnLst>
                              <p:par>
                                <p:cTn id="146" presetID="1" presetClass="entr" presetSubtype="0" fill="hold" grpId="0" nodeType="afterEffect">
                                  <p:stCondLst>
                                    <p:cond delay="1000"/>
                                  </p:stCondLst>
                                  <p:childTnLst>
                                    <p:set>
                                      <p:cBhvr>
                                        <p:cTn id="147"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2" name="beep.wav"/>
                                        </p:tgtEl>
                                      </p:cMediaNode>
                                    </p:audio>
                                  </p:subTnLst>
                                </p:cTn>
                              </p:par>
                            </p:childTnLst>
                          </p:cTn>
                        </p:par>
                        <p:par>
                          <p:cTn id="148" fill="hold">
                            <p:stCondLst>
                              <p:cond delay="6000"/>
                            </p:stCondLst>
                            <p:childTnLst>
                              <p:par>
                                <p:cTn id="149" presetID="1" presetClass="entr" presetSubtype="0" fill="hold" grpId="0" nodeType="afterEffect">
                                  <p:stCondLst>
                                    <p:cond delay="1000"/>
                                  </p:stCondLst>
                                  <p:childTnLst>
                                    <p:set>
                                      <p:cBhvr>
                                        <p:cTn id="150"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2" name="beep.wav"/>
                                        </p:tgtEl>
                                      </p:cMediaNode>
                                    </p:audio>
                                  </p:subTnLst>
                                </p:cTn>
                              </p:par>
                            </p:childTnLst>
                          </p:cTn>
                        </p:par>
                        <p:par>
                          <p:cTn id="151" fill="hold">
                            <p:stCondLst>
                              <p:cond delay="7000"/>
                            </p:stCondLst>
                            <p:childTnLst>
                              <p:par>
                                <p:cTn id="152" presetID="1" presetClass="entr" presetSubtype="0" fill="hold" grpId="0" nodeType="afterEffect">
                                  <p:stCondLst>
                                    <p:cond delay="1000"/>
                                  </p:stCondLst>
                                  <p:childTnLst>
                                    <p:set>
                                      <p:cBhvr>
                                        <p:cTn id="153" dur="1" fill="hold">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2" name="beep.wav"/>
                                        </p:tgtEl>
                                      </p:cMediaNode>
                                    </p:audio>
                                  </p:subTnLst>
                                </p:cTn>
                              </p:par>
                            </p:childTnLst>
                          </p:cTn>
                        </p:par>
                        <p:par>
                          <p:cTn id="154" fill="hold">
                            <p:stCondLst>
                              <p:cond delay="8000"/>
                            </p:stCondLst>
                            <p:childTnLst>
                              <p:par>
                                <p:cTn id="155" presetID="1" presetClass="entr" presetSubtype="0" fill="hold" grpId="0" nodeType="afterEffect">
                                  <p:stCondLst>
                                    <p:cond delay="1000"/>
                                  </p:stCondLst>
                                  <p:childTnLst>
                                    <p:set>
                                      <p:cBhvr>
                                        <p:cTn id="156" dur="1" fill="hold">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2" name="beep.wav"/>
                                        </p:tgtEl>
                                      </p:cMediaNode>
                                    </p:audio>
                                  </p:subTnLst>
                                </p:cTn>
                              </p:par>
                            </p:childTnLst>
                          </p:cTn>
                        </p:par>
                        <p:par>
                          <p:cTn id="157" fill="hold">
                            <p:stCondLst>
                              <p:cond delay="9000"/>
                            </p:stCondLst>
                            <p:childTnLst>
                              <p:par>
                                <p:cTn id="158" presetID="1" presetClass="entr" presetSubtype="0" fill="hold" grpId="0" nodeType="afterEffect">
                                  <p:stCondLst>
                                    <p:cond delay="1000"/>
                                  </p:stCondLst>
                                  <p:childTnLst>
                                    <p:set>
                                      <p:cBhvr>
                                        <p:cTn id="159"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2" name="beep.wav"/>
                                        </p:tgtEl>
                                      </p:cMediaNode>
                                    </p:audio>
                                  </p:subTnLst>
                                </p:cTn>
                              </p:par>
                            </p:childTnLst>
                          </p:cTn>
                        </p:par>
                        <p:par>
                          <p:cTn id="160" fill="hold">
                            <p:stCondLst>
                              <p:cond delay="10000"/>
                            </p:stCondLst>
                            <p:childTnLst>
                              <p:par>
                                <p:cTn id="161" presetID="1" presetClass="entr" presetSubtype="0" fill="hold" grpId="0" nodeType="afterEffect">
                                  <p:stCondLst>
                                    <p:cond delay="1000"/>
                                  </p:stCondLst>
                                  <p:childTnLst>
                                    <p:set>
                                      <p:cBhvr>
                                        <p:cTn id="162"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2" name="beep.wav"/>
                                        </p:tgtEl>
                                      </p:cMediaNode>
                                    </p:audio>
                                  </p:subTnLst>
                                </p:cTn>
                              </p:par>
                            </p:childTnLst>
                          </p:cTn>
                        </p:par>
                        <p:par>
                          <p:cTn id="163" fill="hold">
                            <p:stCondLst>
                              <p:cond delay="11000"/>
                            </p:stCondLst>
                            <p:childTnLst>
                              <p:par>
                                <p:cTn id="164" presetID="1" presetClass="entr" presetSubtype="0" fill="hold" grpId="0" nodeType="afterEffect">
                                  <p:stCondLst>
                                    <p:cond delay="1000"/>
                                  </p:stCondLst>
                                  <p:childTnLst>
                                    <p:set>
                                      <p:cBhvr>
                                        <p:cTn id="165"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2" name="beep.wav"/>
                                        </p:tgtEl>
                                      </p:cMediaNode>
                                    </p:audio>
                                  </p:subTnLst>
                                </p:cTn>
                              </p:par>
                            </p:childTnLst>
                          </p:cTn>
                        </p:par>
                        <p:par>
                          <p:cTn id="166" fill="hold">
                            <p:stCondLst>
                              <p:cond delay="12000"/>
                            </p:stCondLst>
                            <p:childTnLst>
                              <p:par>
                                <p:cTn id="167" presetID="1" presetClass="entr" presetSubtype="0" fill="hold" grpId="0" nodeType="afterEffect">
                                  <p:stCondLst>
                                    <p:cond delay="1000"/>
                                  </p:stCondLst>
                                  <p:childTnLst>
                                    <p:set>
                                      <p:cBhvr>
                                        <p:cTn id="168"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2" name="beep.wav"/>
                                        </p:tgtEl>
                                      </p:cMediaNode>
                                    </p:audio>
                                  </p:subTnLst>
                                </p:cTn>
                              </p:par>
                            </p:childTnLst>
                          </p:cTn>
                        </p:par>
                        <p:par>
                          <p:cTn id="169" fill="hold">
                            <p:stCondLst>
                              <p:cond delay="13000"/>
                            </p:stCondLst>
                            <p:childTnLst>
                              <p:par>
                                <p:cTn id="170" presetID="1" presetClass="entr" presetSubtype="0" fill="hold" grpId="0" nodeType="afterEffect">
                                  <p:stCondLst>
                                    <p:cond delay="1000"/>
                                  </p:stCondLst>
                                  <p:childTnLst>
                                    <p:set>
                                      <p:cBhvr>
                                        <p:cTn id="171"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2" name="beep.wav"/>
                                        </p:tgtEl>
                                      </p:cMediaNode>
                                    </p:audio>
                                  </p:subTnLst>
                                </p:cTn>
                              </p:par>
                            </p:childTnLst>
                          </p:cTn>
                        </p:par>
                        <p:par>
                          <p:cTn id="172" fill="hold">
                            <p:stCondLst>
                              <p:cond delay="14000"/>
                            </p:stCondLst>
                            <p:childTnLst>
                              <p:par>
                                <p:cTn id="173" presetID="1" presetClass="entr" presetSubtype="0" fill="hold" grpId="0" nodeType="afterEffect">
                                  <p:stCondLst>
                                    <p:cond delay="1000"/>
                                  </p:stCondLst>
                                  <p:childTnLst>
                                    <p:set>
                                      <p:cBhvr>
                                        <p:cTn id="174"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2" name="beep.wav"/>
                                        </p:tgtEl>
                                      </p:cMediaNode>
                                    </p:audio>
                                  </p:subTnLst>
                                </p:cTn>
                              </p:par>
                            </p:childTnLst>
                          </p:cTn>
                        </p:par>
                        <p:par>
                          <p:cTn id="175" fill="hold">
                            <p:stCondLst>
                              <p:cond delay="15000"/>
                            </p:stCondLst>
                            <p:childTnLst>
                              <p:par>
                                <p:cTn id="176" presetID="1" presetClass="entr" presetSubtype="0" fill="hold" grpId="0" nodeType="afterEffect">
                                  <p:stCondLst>
                                    <p:cond delay="1000"/>
                                  </p:stCondLst>
                                  <p:childTnLst>
                                    <p:set>
                                      <p:cBhvr>
                                        <p:cTn id="177"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3" name="GUN.wav"/>
                                        </p:tgtEl>
                                      </p:cMediaNode>
                                    </p:audio>
                                  </p:subTnLst>
                                </p:cTn>
                              </p:par>
                            </p:childTnLst>
                          </p:cTn>
                        </p:par>
                      </p:childTnLst>
                    </p:cTn>
                  </p:par>
                </p:childTnLst>
              </p:cTn>
              <p:nextCondLst>
                <p:cond evt="onClick" delay="0">
                  <p:tgtEl>
                    <p:spTgt spid="51"/>
                  </p:tgtEl>
                </p:cond>
              </p:nextCondLst>
            </p:seq>
          </p:childTnLst>
        </p:cTn>
      </p:par>
    </p:tnLst>
    <p:bldLst>
      <p:bldP spid="12" grpId="0" animBg="1"/>
      <p:bldP spid="14" grpId="0" bldLvl="0" animBg="1"/>
      <p:bldP spid="16" grpId="0" animBg="1"/>
      <p:bldP spid="17" grpId="0" animBg="1"/>
      <p:bldP spid="18" grpId="0" animBg="1"/>
      <p:bldP spid="19" grpId="0" animBg="1"/>
      <p:bldP spid="20" grpId="0" animBg="1"/>
      <p:bldP spid="21" grpId="0" animBg="1"/>
      <p:bldP spid="24" grpId="0"/>
      <p:bldP spid="25" grpId="0"/>
      <p:bldP spid="26" grpId="0"/>
      <p:bldP spid="27" grpId="0"/>
      <p:bldP spid="28" grpId="0"/>
      <p:bldP spid="29" grpId="0"/>
      <p:bldP spid="22" grpId="0" animBg="1"/>
      <p:bldP spid="23" grpId="0"/>
      <p:bldP spid="34" grpId="0" animBg="1"/>
      <p:bldP spid="38"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447800"/>
            <a:ext cx="8153400" cy="3124200"/>
          </a:xfrm>
        </p:spPr>
        <p:txBody>
          <a:bodyPr/>
          <a:lstStyle/>
          <a:p>
            <a:pPr algn="l"/>
            <a:r>
              <a:rPr lang="vi-VN" sz="3200">
                <a:solidFill>
                  <a:srgbClr val="00B050"/>
                </a:solidFill>
                <a:latin typeface="Calibri" panose="020F0502020204030204" pitchFamily="34" charset="0"/>
                <a:cs typeface="Calibri" panose="020F0502020204030204" pitchFamily="34" charset="0"/>
              </a:rPr>
              <a:t>- GV chia lớp thành </a:t>
            </a:r>
            <a:r>
              <a:rPr lang="en-US" sz="3200">
                <a:solidFill>
                  <a:srgbClr val="00B050"/>
                </a:solidFill>
                <a:latin typeface="Calibri" panose="020F0502020204030204" pitchFamily="34" charset="0"/>
                <a:cs typeface="Calibri" panose="020F0502020204030204" pitchFamily="34" charset="0"/>
              </a:rPr>
              <a:t>4</a:t>
            </a:r>
            <a:r>
              <a:rPr lang="vi-VN" sz="3200">
                <a:solidFill>
                  <a:srgbClr val="00B050"/>
                </a:solidFill>
                <a:latin typeface="Calibri" panose="020F0502020204030204" pitchFamily="34" charset="0"/>
                <a:cs typeface="Calibri" panose="020F0502020204030204" pitchFamily="34" charset="0"/>
              </a:rPr>
              <a:t> nhóm</a:t>
            </a:r>
            <a:r>
              <a:rPr lang="en-US" sz="3200">
                <a:solidFill>
                  <a:srgbClr val="00B050"/>
                </a:solidFill>
                <a:latin typeface="Calibri" panose="020F0502020204030204" pitchFamily="34" charset="0"/>
                <a:cs typeface="Calibri" panose="020F0502020204030204" pitchFamily="34" charset="0"/>
              </a:rPr>
              <a:t> </a:t>
            </a:r>
            <a:br>
              <a:rPr lang="vi-VN" sz="3200">
                <a:solidFill>
                  <a:srgbClr val="00B050"/>
                </a:solidFill>
                <a:latin typeface="Calibri" panose="020F0502020204030204" pitchFamily="34" charset="0"/>
                <a:cs typeface="Calibri" panose="020F0502020204030204" pitchFamily="34" charset="0"/>
              </a:rPr>
            </a:br>
            <a:r>
              <a:rPr lang="en-US" sz="3200">
                <a:solidFill>
                  <a:srgbClr val="00B050"/>
                </a:solidFill>
                <a:latin typeface="Calibri" panose="020F0502020204030204" pitchFamily="34" charset="0"/>
                <a:cs typeface="Calibri" panose="020F0502020204030204" pitchFamily="34" charset="0"/>
              </a:rPr>
              <a:t>- GV yêu cầu các nhóm bầu nhóm trưởng, thư kí 1 ghi biên bản thảo luận, thư kí 2 ghi phiếu đánh giá, nhóm trưởng phân công nhiệm vụ trước khi vào bài mới</a:t>
            </a: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0"/>
            <a:ext cx="8686800" cy="2438400"/>
          </a:xfrm>
        </p:spPr>
        <p:txBody>
          <a:bodyPr/>
          <a:lstStyle/>
          <a:p>
            <a:pPr algn="l"/>
            <a:r>
              <a:rPr lang="en-US" sz="3200">
                <a:solidFill>
                  <a:srgbClr val="FF0000"/>
                </a:solidFill>
                <a:latin typeface="+mn-lt"/>
              </a:rPr>
              <a:t>Nhóm</a:t>
            </a:r>
            <a:r>
              <a:rPr lang="vi-VN" sz="3200">
                <a:solidFill>
                  <a:srgbClr val="FF0000"/>
                </a:solidFill>
                <a:latin typeface="+mn-lt"/>
              </a:rPr>
              <a:t> 1,3</a:t>
            </a:r>
            <a:r>
              <a:rPr lang="vi-VN" sz="3200">
                <a:solidFill>
                  <a:srgbClr val="00B050"/>
                </a:solidFill>
                <a:latin typeface="+mn-lt"/>
              </a:rPr>
              <a:t>:</a:t>
            </a:r>
            <a:r>
              <a:rPr lang="en-US" sz="3200">
                <a:solidFill>
                  <a:srgbClr val="00B050"/>
                </a:solidFill>
                <a:latin typeface="+mn-lt"/>
              </a:rPr>
              <a:t> Đại diện lên bảng viết PTTQ quang hợp</a:t>
            </a:r>
            <a:r>
              <a:rPr lang="vi-VN" sz="3200">
                <a:solidFill>
                  <a:srgbClr val="00B050"/>
                </a:solidFill>
                <a:latin typeface="+mn-lt"/>
              </a:rPr>
              <a:t> ?</a:t>
            </a:r>
            <a:br>
              <a:rPr lang="vi-VN" sz="3200">
                <a:solidFill>
                  <a:srgbClr val="00B050"/>
                </a:solidFill>
                <a:latin typeface="+mn-lt"/>
              </a:rPr>
            </a:br>
            <a:r>
              <a:rPr lang="vi-VN" sz="3200">
                <a:solidFill>
                  <a:srgbClr val="FF0000"/>
                </a:solidFill>
                <a:latin typeface="Calibri" panose="020F0502020204030204" pitchFamily="34" charset="0"/>
                <a:cs typeface="Calibri" panose="020F0502020204030204" pitchFamily="34" charset="0"/>
              </a:rPr>
              <a:t>Nhóm 2,4</a:t>
            </a:r>
            <a:r>
              <a:rPr lang="vi-VN" sz="3200">
                <a:solidFill>
                  <a:srgbClr val="00B050"/>
                </a:solidFill>
                <a:latin typeface="Calibri" panose="020F0502020204030204" pitchFamily="34" charset="0"/>
                <a:cs typeface="Calibri" panose="020F0502020204030204" pitchFamily="34" charset="0"/>
              </a:rPr>
              <a:t>: </a:t>
            </a:r>
            <a:r>
              <a:rPr lang="en-US" sz="3200">
                <a:solidFill>
                  <a:srgbClr val="00B050"/>
                </a:solidFill>
                <a:latin typeface="Calibri" panose="020F0502020204030204" pitchFamily="34" charset="0"/>
                <a:cs typeface="Calibri" panose="020F0502020204030204" pitchFamily="34" charset="0"/>
              </a:rPr>
              <a:t>Bằng cách nào ta có thể xác định được quang hợp đã thải O</a:t>
            </a:r>
            <a:r>
              <a:rPr lang="en-US" sz="3200" baseline="-25000">
                <a:solidFill>
                  <a:srgbClr val="00B050"/>
                </a:solidFill>
                <a:latin typeface="Calibri" panose="020F0502020204030204" pitchFamily="34" charset="0"/>
                <a:cs typeface="Calibri" panose="020F0502020204030204" pitchFamily="34" charset="0"/>
              </a:rPr>
              <a:t>2</a:t>
            </a:r>
            <a:r>
              <a:rPr lang="en-US" sz="3200">
                <a:solidFill>
                  <a:srgbClr val="00B050"/>
                </a:solidFill>
                <a:latin typeface="Calibri" panose="020F0502020204030204" pitchFamily="34" charset="0"/>
                <a:cs typeface="Calibri" panose="020F0502020204030204" pitchFamily="34" charset="0"/>
              </a:rPr>
              <a:t> và tinh bột</a:t>
            </a:r>
            <a:r>
              <a:rPr lang="vi-VN" sz="3200">
                <a:solidFill>
                  <a:srgbClr val="00B050"/>
                </a:solidFill>
                <a:latin typeface="Calibri" panose="020F0502020204030204" pitchFamily="34" charset="0"/>
                <a:cs typeface="Calibri" panose="020F0502020204030204" pitchFamily="34" charset="0"/>
              </a:rPr>
              <a:t> </a:t>
            </a:r>
            <a:r>
              <a:rPr lang="en-US" sz="3200">
                <a:solidFill>
                  <a:srgbClr val="00B050"/>
                </a:solidFill>
                <a:latin typeface="Calibri" panose="020F0502020204030204" pitchFamily="34" charset="0"/>
                <a:cs typeface="Calibri" panose="020F0502020204030204" pitchFamily="34" charset="0"/>
              </a:rPr>
              <a:t>?</a:t>
            </a:r>
            <a:br>
              <a:rPr lang="en-US" sz="3200">
                <a:solidFill>
                  <a:srgbClr val="00B050"/>
                </a:solidFill>
                <a:latin typeface="Calibri" panose="020F0502020204030204" pitchFamily="34" charset="0"/>
                <a:cs typeface="Calibri" panose="020F0502020204030204" pitchFamily="34" charset="0"/>
              </a:rPr>
            </a:br>
            <a:br>
              <a:rPr lang="en-US" sz="3200">
                <a:solidFill>
                  <a:srgbClr val="00B050"/>
                </a:solidFill>
                <a:latin typeface="Calibri" panose="020F0502020204030204" pitchFamily="34" charset="0"/>
                <a:cs typeface="Calibri" panose="020F0502020204030204" pitchFamily="34" charset="0"/>
              </a:rPr>
            </a:br>
            <a:endParaRPr lang="en-US" sz="3200">
              <a:solidFill>
                <a:srgbClr val="00B050"/>
              </a:solidFill>
              <a:latin typeface="+mn-lt"/>
            </a:endParaRPr>
          </a:p>
        </p:txBody>
      </p:sp>
      <p:sp>
        <p:nvSpPr>
          <p:cNvPr id="6" name="Rectangle 5"/>
          <p:cNvSpPr/>
          <p:nvPr/>
        </p:nvSpPr>
        <p:spPr>
          <a:xfrm>
            <a:off x="1752600" y="228600"/>
            <a:ext cx="6248400" cy="861774"/>
          </a:xfrm>
          <a:prstGeom prst="rect">
            <a:avLst/>
          </a:prstGeom>
        </p:spPr>
        <p:txBody>
          <a:bodyPr wrap="square">
            <a:spAutoFit/>
          </a:bodyPr>
          <a:lstStyle/>
          <a:p>
            <a:r>
              <a:rPr lang="vi-VN" sz="3200" b="1">
                <a:solidFill>
                  <a:srgbClr val="00B050"/>
                </a:solidFill>
                <a:latin typeface="Calibri" panose="020F0502020204030204" pitchFamily="34" charset="0"/>
                <a:cs typeface="Calibri" panose="020F0502020204030204" pitchFamily="34" charset="0"/>
              </a:rPr>
              <a:t>Hoạt động 2: Hình thành kiến thức</a:t>
            </a:r>
            <a:br>
              <a:rPr lang="vi-VN"/>
            </a:br>
            <a:endParaRPr lang="en-US"/>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7"/>
        <p:cNvGrpSpPr/>
        <p:nvPr/>
      </p:nvGrpSpPr>
      <p:grpSpPr>
        <a:xfrm>
          <a:off x="0" y="0"/>
          <a:ext cx="0" cy="0"/>
          <a:chOff x="0" y="0"/>
          <a:chExt cx="0" cy="0"/>
        </a:xfrm>
      </p:grpSpPr>
      <p:sp>
        <p:nvSpPr>
          <p:cNvPr id="1778" name="Google Shape;1778;p41"/>
          <p:cNvSpPr txBox="1">
            <a:spLocks noGrp="1"/>
          </p:cNvSpPr>
          <p:nvPr>
            <p:ph type="title"/>
          </p:nvPr>
        </p:nvSpPr>
        <p:spPr>
          <a:xfrm>
            <a:off x="2048322" y="1664115"/>
            <a:ext cx="8093592" cy="2680754"/>
          </a:xfrm>
          <a:prstGeom prst="rect">
            <a:avLst/>
          </a:prstGeom>
        </p:spPr>
        <p:txBody>
          <a:bodyPr spcFirstLastPara="1" vert="horz" wrap="square" lIns="0" tIns="0" rIns="0" bIns="0" rtlCol="0" anchor="ctr" anchorCtr="0">
            <a:noAutofit/>
          </a:bodyPr>
          <a:lstStyle/>
          <a:p>
            <a:pPr lvl="0"/>
            <a:r>
              <a:rPr lang="vi-VN" sz="4000" b="1" dirty="0">
                <a:solidFill>
                  <a:srgbClr val="FF0000"/>
                </a:solidFill>
                <a:latin typeface="Calibri" panose="020F0502020204030204" pitchFamily="34" charset="0"/>
                <a:cs typeface="Calibri" panose="020F0502020204030204" pitchFamily="34" charset="0"/>
              </a:rPr>
              <a:t>Bài 5: THỰC HÀNH:</a:t>
            </a:r>
            <a:r>
              <a:rPr lang="en-US" sz="4000" b="1" dirty="0">
                <a:solidFill>
                  <a:srgbClr val="FF0000"/>
                </a:solidFill>
                <a:latin typeface="Calibri" panose="020F0502020204030204" pitchFamily="34" charset="0"/>
                <a:cs typeface="Calibri" panose="020F0502020204030204" pitchFamily="34" charset="0"/>
              </a:rPr>
              <a:t> </a:t>
            </a:r>
            <a:r>
              <a:rPr lang="vi-VN" sz="4000" b="1" dirty="0">
                <a:solidFill>
                  <a:srgbClr val="FF0000"/>
                </a:solidFill>
                <a:latin typeface="Calibri" panose="020F0502020204030204" pitchFamily="34" charset="0"/>
                <a:cs typeface="Calibri" panose="020F0502020204030204" pitchFamily="34" charset="0"/>
              </a:rPr>
              <a:t>QUAN SÁT LỤC LẠP VÀ TÁCH CHIẾT S</a:t>
            </a:r>
            <a:r>
              <a:rPr lang="en-US" sz="4000" b="1" dirty="0">
                <a:solidFill>
                  <a:srgbClr val="FF0000"/>
                </a:solidFill>
                <a:latin typeface="Calibri" panose="020F0502020204030204" pitchFamily="34" charset="0"/>
                <a:cs typeface="Calibri" panose="020F0502020204030204" pitchFamily="34" charset="0"/>
              </a:rPr>
              <a:t>ẮC TỐ; </a:t>
            </a:r>
            <a:r>
              <a:rPr lang="vi-VN" sz="4000" b="1" dirty="0">
                <a:solidFill>
                  <a:srgbClr val="FF0000"/>
                </a:solidFill>
                <a:latin typeface="Calibri" panose="020F0502020204030204" pitchFamily="34" charset="0"/>
                <a:cs typeface="Calibri" panose="020F0502020204030204" pitchFamily="34" charset="0"/>
              </a:rPr>
              <a:t>CHỨNG MINH SỰ HÌNH THÀNH SẢ</a:t>
            </a:r>
            <a:r>
              <a:rPr lang="en-US" sz="4000" b="1" dirty="0">
                <a:solidFill>
                  <a:srgbClr val="FF0000"/>
                </a:solidFill>
                <a:latin typeface="Calibri" panose="020F0502020204030204" pitchFamily="34" charset="0"/>
                <a:cs typeface="Calibri" panose="020F0502020204030204" pitchFamily="34" charset="0"/>
              </a:rPr>
              <a:t>N PHẨM </a:t>
            </a:r>
            <a:r>
              <a:rPr lang="vi-VN" sz="4000" b="1" dirty="0">
                <a:solidFill>
                  <a:srgbClr val="FF0000"/>
                </a:solidFill>
                <a:latin typeface="Calibri" panose="020F0502020204030204" pitchFamily="34" charset="0"/>
                <a:cs typeface="Calibri" panose="020F0502020204030204" pitchFamily="34" charset="0"/>
              </a:rPr>
              <a:t>QUANG HỢP</a:t>
            </a:r>
            <a:endParaRPr sz="4000" b="1" dirty="0">
              <a:solidFill>
                <a:srgbClr val="FF0000"/>
              </a:solidFill>
              <a:latin typeface="Calibri" panose="020F0502020204030204" pitchFamily="34" charset="0"/>
              <a:cs typeface="Calibri" panose="020F0502020204030204" pitchFamily="34" charset="0"/>
            </a:endParaRPr>
          </a:p>
        </p:txBody>
      </p:sp>
      <p:grpSp>
        <p:nvGrpSpPr>
          <p:cNvPr id="1780" name="Google Shape;1780;p41"/>
          <p:cNvGrpSpPr/>
          <p:nvPr/>
        </p:nvGrpSpPr>
        <p:grpSpPr>
          <a:xfrm flipH="1">
            <a:off x="2074165" y="525178"/>
            <a:ext cx="1659852" cy="1828812"/>
            <a:chOff x="234249" y="559465"/>
            <a:chExt cx="2175428" cy="1805937"/>
          </a:xfrm>
        </p:grpSpPr>
        <p:grpSp>
          <p:nvGrpSpPr>
            <p:cNvPr id="1781" name="Google Shape;1781;p41"/>
            <p:cNvGrpSpPr/>
            <p:nvPr/>
          </p:nvGrpSpPr>
          <p:grpSpPr>
            <a:xfrm>
              <a:off x="234249" y="559465"/>
              <a:ext cx="2175428" cy="1805937"/>
              <a:chOff x="216499" y="559465"/>
              <a:chExt cx="2175428" cy="1805937"/>
            </a:xfrm>
          </p:grpSpPr>
          <p:sp>
            <p:nvSpPr>
              <p:cNvPr id="1782" name="Google Shape;1782;p41"/>
              <p:cNvSpPr/>
              <p:nvPr/>
            </p:nvSpPr>
            <p:spPr>
              <a:xfrm>
                <a:off x="793025" y="1022119"/>
                <a:ext cx="1101489" cy="1098004"/>
              </a:xfrm>
              <a:custGeom>
                <a:avLst/>
                <a:gdLst/>
                <a:ahLst/>
                <a:cxnLst/>
                <a:rect l="l" t="t" r="r" b="b"/>
                <a:pathLst>
                  <a:path w="23349" h="23493" extrusionOk="0">
                    <a:moveTo>
                      <a:pt x="7773" y="2955"/>
                    </a:moveTo>
                    <a:cubicBezTo>
                      <a:pt x="7975" y="2955"/>
                      <a:pt x="8176" y="2975"/>
                      <a:pt x="8366" y="3008"/>
                    </a:cubicBezTo>
                    <a:cubicBezTo>
                      <a:pt x="9191" y="3222"/>
                      <a:pt x="9924" y="3847"/>
                      <a:pt x="10135" y="4693"/>
                    </a:cubicBezTo>
                    <a:cubicBezTo>
                      <a:pt x="10171" y="4811"/>
                      <a:pt x="10182" y="4933"/>
                      <a:pt x="10206" y="5054"/>
                    </a:cubicBezTo>
                    <a:cubicBezTo>
                      <a:pt x="10187" y="5007"/>
                      <a:pt x="10166" y="4962"/>
                      <a:pt x="10144" y="4917"/>
                    </a:cubicBezTo>
                    <a:cubicBezTo>
                      <a:pt x="10122" y="4870"/>
                      <a:pt x="10103" y="4820"/>
                      <a:pt x="10081" y="4773"/>
                    </a:cubicBezTo>
                    <a:cubicBezTo>
                      <a:pt x="10061" y="4728"/>
                      <a:pt x="10040" y="4685"/>
                      <a:pt x="10017" y="4642"/>
                    </a:cubicBezTo>
                    <a:cubicBezTo>
                      <a:pt x="10015" y="4636"/>
                      <a:pt x="10011" y="4630"/>
                      <a:pt x="10008" y="4626"/>
                    </a:cubicBezTo>
                    <a:cubicBezTo>
                      <a:pt x="9977" y="4567"/>
                      <a:pt x="9943" y="4510"/>
                      <a:pt x="9908" y="4453"/>
                    </a:cubicBezTo>
                    <a:cubicBezTo>
                      <a:pt x="9877" y="4403"/>
                      <a:pt x="9848" y="4351"/>
                      <a:pt x="9817" y="4301"/>
                    </a:cubicBezTo>
                    <a:cubicBezTo>
                      <a:pt x="9779" y="4240"/>
                      <a:pt x="9742" y="4180"/>
                      <a:pt x="9701" y="4124"/>
                    </a:cubicBezTo>
                    <a:cubicBezTo>
                      <a:pt x="9659" y="4066"/>
                      <a:pt x="9614" y="4010"/>
                      <a:pt x="9566" y="3957"/>
                    </a:cubicBezTo>
                    <a:cubicBezTo>
                      <a:pt x="9548" y="3935"/>
                      <a:pt x="9529" y="3913"/>
                      <a:pt x="9508" y="3893"/>
                    </a:cubicBezTo>
                    <a:cubicBezTo>
                      <a:pt x="9414" y="3785"/>
                      <a:pt x="9306" y="3689"/>
                      <a:pt x="9180" y="3607"/>
                    </a:cubicBezTo>
                    <a:cubicBezTo>
                      <a:pt x="8852" y="3393"/>
                      <a:pt x="8510" y="3181"/>
                      <a:pt x="8114" y="3161"/>
                    </a:cubicBezTo>
                    <a:cubicBezTo>
                      <a:pt x="7986" y="3153"/>
                      <a:pt x="7855" y="3145"/>
                      <a:pt x="7725" y="3145"/>
                    </a:cubicBezTo>
                    <a:cubicBezTo>
                      <a:pt x="7617" y="3145"/>
                      <a:pt x="7509" y="3150"/>
                      <a:pt x="7403" y="3164"/>
                    </a:cubicBezTo>
                    <a:cubicBezTo>
                      <a:pt x="7372" y="3164"/>
                      <a:pt x="7340" y="3165"/>
                      <a:pt x="7308" y="3168"/>
                    </a:cubicBezTo>
                    <a:cubicBezTo>
                      <a:pt x="7255" y="3172"/>
                      <a:pt x="7203" y="3177"/>
                      <a:pt x="7151" y="3186"/>
                    </a:cubicBezTo>
                    <a:cubicBezTo>
                      <a:pt x="7047" y="3204"/>
                      <a:pt x="6944" y="3227"/>
                      <a:pt x="6843" y="3259"/>
                    </a:cubicBezTo>
                    <a:cubicBezTo>
                      <a:pt x="6741" y="3291"/>
                      <a:pt x="6645" y="3343"/>
                      <a:pt x="6550" y="3389"/>
                    </a:cubicBezTo>
                    <a:cubicBezTo>
                      <a:pt x="6509" y="3411"/>
                      <a:pt x="6465" y="3433"/>
                      <a:pt x="6425" y="3457"/>
                    </a:cubicBezTo>
                    <a:cubicBezTo>
                      <a:pt x="6399" y="3473"/>
                      <a:pt x="6371" y="3488"/>
                      <a:pt x="6345" y="3504"/>
                    </a:cubicBezTo>
                    <a:cubicBezTo>
                      <a:pt x="6698" y="3095"/>
                      <a:pt x="7237" y="2955"/>
                      <a:pt x="7773" y="2955"/>
                    </a:cubicBezTo>
                    <a:close/>
                    <a:moveTo>
                      <a:pt x="19878" y="10319"/>
                    </a:moveTo>
                    <a:cubicBezTo>
                      <a:pt x="19878" y="10320"/>
                      <a:pt x="19878" y="10321"/>
                      <a:pt x="19878" y="10322"/>
                    </a:cubicBezTo>
                    <a:cubicBezTo>
                      <a:pt x="19878" y="10322"/>
                      <a:pt x="19878" y="10320"/>
                      <a:pt x="19878" y="10319"/>
                    </a:cubicBezTo>
                    <a:close/>
                    <a:moveTo>
                      <a:pt x="4737" y="7107"/>
                    </a:moveTo>
                    <a:lnTo>
                      <a:pt x="4737" y="7107"/>
                    </a:lnTo>
                    <a:cubicBezTo>
                      <a:pt x="4729" y="7161"/>
                      <a:pt x="4723" y="7215"/>
                      <a:pt x="4717" y="7268"/>
                    </a:cubicBezTo>
                    <a:lnTo>
                      <a:pt x="4717" y="7268"/>
                    </a:lnTo>
                    <a:cubicBezTo>
                      <a:pt x="4717" y="7267"/>
                      <a:pt x="4717" y="7266"/>
                      <a:pt x="4717" y="7266"/>
                    </a:cubicBezTo>
                    <a:lnTo>
                      <a:pt x="4717" y="7266"/>
                    </a:lnTo>
                    <a:cubicBezTo>
                      <a:pt x="4709" y="7328"/>
                      <a:pt x="4708" y="7390"/>
                      <a:pt x="4708" y="7453"/>
                    </a:cubicBezTo>
                    <a:cubicBezTo>
                      <a:pt x="4705" y="7513"/>
                      <a:pt x="4702" y="7573"/>
                      <a:pt x="4702" y="7634"/>
                    </a:cubicBezTo>
                    <a:cubicBezTo>
                      <a:pt x="4700" y="7755"/>
                      <a:pt x="4709" y="7876"/>
                      <a:pt x="4716" y="7998"/>
                    </a:cubicBezTo>
                    <a:cubicBezTo>
                      <a:pt x="4716" y="8008"/>
                      <a:pt x="4716" y="8018"/>
                      <a:pt x="4717" y="8029"/>
                    </a:cubicBezTo>
                    <a:cubicBezTo>
                      <a:pt x="4729" y="8235"/>
                      <a:pt x="4750" y="8444"/>
                      <a:pt x="4810" y="8643"/>
                    </a:cubicBezTo>
                    <a:cubicBezTo>
                      <a:pt x="4812" y="8648"/>
                      <a:pt x="4814" y="8654"/>
                      <a:pt x="4815" y="8660"/>
                    </a:cubicBezTo>
                    <a:lnTo>
                      <a:pt x="4815" y="8661"/>
                    </a:lnTo>
                    <a:cubicBezTo>
                      <a:pt x="4816" y="8662"/>
                      <a:pt x="4816" y="8663"/>
                      <a:pt x="4816" y="8664"/>
                    </a:cubicBezTo>
                    <a:cubicBezTo>
                      <a:pt x="4816" y="8664"/>
                      <a:pt x="4816" y="8664"/>
                      <a:pt x="4816" y="8665"/>
                    </a:cubicBezTo>
                    <a:cubicBezTo>
                      <a:pt x="4816" y="8667"/>
                      <a:pt x="4816" y="8667"/>
                      <a:pt x="4818" y="8668"/>
                    </a:cubicBezTo>
                    <a:cubicBezTo>
                      <a:pt x="4820" y="8676"/>
                      <a:pt x="4822" y="8684"/>
                      <a:pt x="4826" y="8693"/>
                    </a:cubicBezTo>
                    <a:cubicBezTo>
                      <a:pt x="4832" y="8743"/>
                      <a:pt x="4842" y="8792"/>
                      <a:pt x="4851" y="8840"/>
                    </a:cubicBezTo>
                    <a:cubicBezTo>
                      <a:pt x="4952" y="9225"/>
                      <a:pt x="5222" y="9545"/>
                      <a:pt x="5486" y="9828"/>
                    </a:cubicBezTo>
                    <a:cubicBezTo>
                      <a:pt x="5807" y="10157"/>
                      <a:pt x="6128" y="10293"/>
                      <a:pt x="6438" y="10293"/>
                    </a:cubicBezTo>
                    <a:cubicBezTo>
                      <a:pt x="6830" y="10293"/>
                      <a:pt x="7206" y="10077"/>
                      <a:pt x="7549" y="9765"/>
                    </a:cubicBezTo>
                    <a:cubicBezTo>
                      <a:pt x="7557" y="9761"/>
                      <a:pt x="7565" y="9756"/>
                      <a:pt x="7572" y="9752"/>
                    </a:cubicBezTo>
                    <a:cubicBezTo>
                      <a:pt x="7621" y="9721"/>
                      <a:pt x="7662" y="9677"/>
                      <a:pt x="7702" y="9637"/>
                    </a:cubicBezTo>
                    <a:cubicBezTo>
                      <a:pt x="7727" y="9613"/>
                      <a:pt x="7751" y="9589"/>
                      <a:pt x="7775" y="9566"/>
                    </a:cubicBezTo>
                    <a:cubicBezTo>
                      <a:pt x="7800" y="9544"/>
                      <a:pt x="7826" y="9522"/>
                      <a:pt x="7850" y="9498"/>
                    </a:cubicBezTo>
                    <a:cubicBezTo>
                      <a:pt x="7896" y="9456"/>
                      <a:pt x="7935" y="9409"/>
                      <a:pt x="7976" y="9362"/>
                    </a:cubicBezTo>
                    <a:cubicBezTo>
                      <a:pt x="7977" y="9361"/>
                      <a:pt x="7978" y="9358"/>
                      <a:pt x="7979" y="9358"/>
                    </a:cubicBezTo>
                    <a:cubicBezTo>
                      <a:pt x="7980" y="9356"/>
                      <a:pt x="7981" y="9356"/>
                      <a:pt x="7981" y="9356"/>
                    </a:cubicBezTo>
                    <a:lnTo>
                      <a:pt x="7981" y="9355"/>
                    </a:lnTo>
                    <a:lnTo>
                      <a:pt x="7983" y="9355"/>
                    </a:lnTo>
                    <a:cubicBezTo>
                      <a:pt x="7984" y="9354"/>
                      <a:pt x="7984" y="9354"/>
                      <a:pt x="7985" y="9352"/>
                    </a:cubicBezTo>
                    <a:cubicBezTo>
                      <a:pt x="8076" y="9254"/>
                      <a:pt x="8169" y="9157"/>
                      <a:pt x="8256" y="9055"/>
                    </a:cubicBezTo>
                    <a:cubicBezTo>
                      <a:pt x="8259" y="9052"/>
                      <a:pt x="8264" y="9046"/>
                      <a:pt x="8267" y="9042"/>
                    </a:cubicBezTo>
                    <a:cubicBezTo>
                      <a:pt x="8277" y="9032"/>
                      <a:pt x="8285" y="9023"/>
                      <a:pt x="8293" y="9014"/>
                    </a:cubicBezTo>
                    <a:lnTo>
                      <a:pt x="8293" y="9013"/>
                    </a:lnTo>
                    <a:cubicBezTo>
                      <a:pt x="8295" y="9012"/>
                      <a:pt x="8296" y="9010"/>
                      <a:pt x="8297" y="9007"/>
                    </a:cubicBezTo>
                    <a:cubicBezTo>
                      <a:pt x="8302" y="9004"/>
                      <a:pt x="8305" y="8999"/>
                      <a:pt x="8309" y="8996"/>
                    </a:cubicBezTo>
                    <a:cubicBezTo>
                      <a:pt x="8309" y="8996"/>
                      <a:pt x="8309" y="8996"/>
                      <a:pt x="8309" y="8995"/>
                    </a:cubicBezTo>
                    <a:cubicBezTo>
                      <a:pt x="8310" y="8994"/>
                      <a:pt x="8311" y="8994"/>
                      <a:pt x="8311" y="8994"/>
                    </a:cubicBezTo>
                    <a:cubicBezTo>
                      <a:pt x="8311" y="8994"/>
                      <a:pt x="8312" y="8992"/>
                      <a:pt x="8312" y="8991"/>
                    </a:cubicBezTo>
                    <a:cubicBezTo>
                      <a:pt x="8313" y="8990"/>
                      <a:pt x="8314" y="8989"/>
                      <a:pt x="8314" y="8989"/>
                    </a:cubicBezTo>
                    <a:cubicBezTo>
                      <a:pt x="8315" y="8989"/>
                      <a:pt x="8315" y="8988"/>
                      <a:pt x="8315" y="8988"/>
                    </a:cubicBezTo>
                    <a:cubicBezTo>
                      <a:pt x="8317" y="8988"/>
                      <a:pt x="8317" y="8987"/>
                      <a:pt x="8317" y="8987"/>
                    </a:cubicBezTo>
                    <a:cubicBezTo>
                      <a:pt x="8319" y="8984"/>
                      <a:pt x="8320" y="8982"/>
                      <a:pt x="8322" y="8981"/>
                    </a:cubicBezTo>
                    <a:cubicBezTo>
                      <a:pt x="8326" y="8975"/>
                      <a:pt x="8330" y="8971"/>
                      <a:pt x="8335" y="8966"/>
                    </a:cubicBezTo>
                    <a:cubicBezTo>
                      <a:pt x="8336" y="8964"/>
                      <a:pt x="8338" y="8963"/>
                      <a:pt x="8339" y="8962"/>
                    </a:cubicBezTo>
                    <a:cubicBezTo>
                      <a:pt x="8350" y="8950"/>
                      <a:pt x="8360" y="8940"/>
                      <a:pt x="8369" y="8930"/>
                    </a:cubicBezTo>
                    <a:lnTo>
                      <a:pt x="8370" y="8928"/>
                    </a:lnTo>
                    <a:cubicBezTo>
                      <a:pt x="8377" y="8920"/>
                      <a:pt x="8385" y="8912"/>
                      <a:pt x="8392" y="8906"/>
                    </a:cubicBezTo>
                    <a:cubicBezTo>
                      <a:pt x="8393" y="8904"/>
                      <a:pt x="8393" y="8903"/>
                      <a:pt x="8393" y="8903"/>
                    </a:cubicBezTo>
                    <a:cubicBezTo>
                      <a:pt x="8443" y="8854"/>
                      <a:pt x="8494" y="8806"/>
                      <a:pt x="8541" y="8753"/>
                    </a:cubicBezTo>
                    <a:cubicBezTo>
                      <a:pt x="8588" y="8702"/>
                      <a:pt x="8631" y="8648"/>
                      <a:pt x="8673" y="8593"/>
                    </a:cubicBezTo>
                    <a:cubicBezTo>
                      <a:pt x="8694" y="8567"/>
                      <a:pt x="8714" y="8542"/>
                      <a:pt x="8737" y="8517"/>
                    </a:cubicBezTo>
                    <a:cubicBezTo>
                      <a:pt x="8761" y="8490"/>
                      <a:pt x="8788" y="8464"/>
                      <a:pt x="8813" y="8437"/>
                    </a:cubicBezTo>
                    <a:cubicBezTo>
                      <a:pt x="8819" y="8430"/>
                      <a:pt x="8823" y="8424"/>
                      <a:pt x="8828" y="8418"/>
                    </a:cubicBezTo>
                    <a:lnTo>
                      <a:pt x="8828" y="8418"/>
                    </a:lnTo>
                    <a:cubicBezTo>
                      <a:pt x="8679" y="8663"/>
                      <a:pt x="8529" y="8907"/>
                      <a:pt x="8359" y="9138"/>
                    </a:cubicBezTo>
                    <a:cubicBezTo>
                      <a:pt x="8129" y="9458"/>
                      <a:pt x="7855" y="9744"/>
                      <a:pt x="7548" y="9990"/>
                    </a:cubicBezTo>
                    <a:cubicBezTo>
                      <a:pt x="7300" y="10225"/>
                      <a:pt x="7007" y="10439"/>
                      <a:pt x="6661" y="10470"/>
                    </a:cubicBezTo>
                    <a:cubicBezTo>
                      <a:pt x="6637" y="10472"/>
                      <a:pt x="6612" y="10473"/>
                      <a:pt x="6587" y="10473"/>
                    </a:cubicBezTo>
                    <a:cubicBezTo>
                      <a:pt x="6578" y="10473"/>
                      <a:pt x="6569" y="10472"/>
                      <a:pt x="6559" y="10472"/>
                    </a:cubicBezTo>
                    <a:cubicBezTo>
                      <a:pt x="6523" y="10475"/>
                      <a:pt x="6487" y="10477"/>
                      <a:pt x="6452" y="10477"/>
                    </a:cubicBezTo>
                    <a:cubicBezTo>
                      <a:pt x="5743" y="10477"/>
                      <a:pt x="5215" y="9891"/>
                      <a:pt x="4858" y="9330"/>
                    </a:cubicBezTo>
                    <a:cubicBezTo>
                      <a:pt x="4539" y="8805"/>
                      <a:pt x="4573" y="8155"/>
                      <a:pt x="4646" y="7568"/>
                    </a:cubicBezTo>
                    <a:cubicBezTo>
                      <a:pt x="4669" y="7480"/>
                      <a:pt x="4687" y="7269"/>
                      <a:pt x="4737" y="7107"/>
                    </a:cubicBezTo>
                    <a:close/>
                    <a:moveTo>
                      <a:pt x="17320" y="7755"/>
                    </a:moveTo>
                    <a:cubicBezTo>
                      <a:pt x="18407" y="7755"/>
                      <a:pt x="19526" y="8435"/>
                      <a:pt x="19842" y="9491"/>
                    </a:cubicBezTo>
                    <a:cubicBezTo>
                      <a:pt x="20018" y="9879"/>
                      <a:pt x="19981" y="10289"/>
                      <a:pt x="19924" y="10697"/>
                    </a:cubicBezTo>
                    <a:cubicBezTo>
                      <a:pt x="19911" y="10570"/>
                      <a:pt x="19891" y="10444"/>
                      <a:pt x="19877" y="10318"/>
                    </a:cubicBezTo>
                    <a:lnTo>
                      <a:pt x="19877" y="10318"/>
                    </a:lnTo>
                    <a:cubicBezTo>
                      <a:pt x="19877" y="10318"/>
                      <a:pt x="19878" y="10319"/>
                      <a:pt x="19878" y="10319"/>
                    </a:cubicBezTo>
                    <a:lnTo>
                      <a:pt x="19878" y="10319"/>
                    </a:lnTo>
                    <a:cubicBezTo>
                      <a:pt x="19870" y="10236"/>
                      <a:pt x="19861" y="10152"/>
                      <a:pt x="19844" y="10070"/>
                    </a:cubicBezTo>
                    <a:cubicBezTo>
                      <a:pt x="19827" y="9990"/>
                      <a:pt x="19811" y="9907"/>
                      <a:pt x="19788" y="9827"/>
                    </a:cubicBezTo>
                    <a:cubicBezTo>
                      <a:pt x="19778" y="9791"/>
                      <a:pt x="19760" y="9755"/>
                      <a:pt x="19746" y="9720"/>
                    </a:cubicBezTo>
                    <a:cubicBezTo>
                      <a:pt x="19730" y="9681"/>
                      <a:pt x="19714" y="9642"/>
                      <a:pt x="19699" y="9603"/>
                    </a:cubicBezTo>
                    <a:cubicBezTo>
                      <a:pt x="19682" y="9560"/>
                      <a:pt x="19662" y="9515"/>
                      <a:pt x="19644" y="9473"/>
                    </a:cubicBezTo>
                    <a:cubicBezTo>
                      <a:pt x="19624" y="9420"/>
                      <a:pt x="19603" y="9369"/>
                      <a:pt x="19580" y="9317"/>
                    </a:cubicBezTo>
                    <a:cubicBezTo>
                      <a:pt x="19202" y="8486"/>
                      <a:pt x="18284" y="7963"/>
                      <a:pt x="17376" y="7943"/>
                    </a:cubicBezTo>
                    <a:cubicBezTo>
                      <a:pt x="17331" y="7936"/>
                      <a:pt x="17284" y="7930"/>
                      <a:pt x="17239" y="7928"/>
                    </a:cubicBezTo>
                    <a:cubicBezTo>
                      <a:pt x="17193" y="7925"/>
                      <a:pt x="17148" y="7923"/>
                      <a:pt x="17103" y="7923"/>
                    </a:cubicBezTo>
                    <a:cubicBezTo>
                      <a:pt x="17080" y="7923"/>
                      <a:pt x="17058" y="7924"/>
                      <a:pt x="17036" y="7924"/>
                    </a:cubicBezTo>
                    <a:cubicBezTo>
                      <a:pt x="17034" y="7923"/>
                      <a:pt x="17032" y="7923"/>
                      <a:pt x="17031" y="7923"/>
                    </a:cubicBezTo>
                    <a:cubicBezTo>
                      <a:pt x="17030" y="7923"/>
                      <a:pt x="17029" y="7923"/>
                      <a:pt x="17029" y="7924"/>
                    </a:cubicBezTo>
                    <a:lnTo>
                      <a:pt x="17023" y="7924"/>
                    </a:lnTo>
                    <a:cubicBezTo>
                      <a:pt x="16985" y="7926"/>
                      <a:pt x="16947" y="7928"/>
                      <a:pt x="16910" y="7930"/>
                    </a:cubicBezTo>
                    <a:lnTo>
                      <a:pt x="16912" y="7930"/>
                    </a:lnTo>
                    <a:cubicBezTo>
                      <a:pt x="16899" y="7931"/>
                      <a:pt x="16886" y="7932"/>
                      <a:pt x="16873" y="7934"/>
                    </a:cubicBezTo>
                    <a:cubicBezTo>
                      <a:pt x="16768" y="7940"/>
                      <a:pt x="16665" y="7952"/>
                      <a:pt x="16561" y="7967"/>
                    </a:cubicBezTo>
                    <a:cubicBezTo>
                      <a:pt x="16464" y="7979"/>
                      <a:pt x="16369" y="7994"/>
                      <a:pt x="16275" y="8019"/>
                    </a:cubicBezTo>
                    <a:cubicBezTo>
                      <a:pt x="16256" y="8024"/>
                      <a:pt x="16239" y="8029"/>
                      <a:pt x="16220" y="8034"/>
                    </a:cubicBezTo>
                    <a:cubicBezTo>
                      <a:pt x="16213" y="8037"/>
                      <a:pt x="16205" y="8038"/>
                      <a:pt x="16200" y="8040"/>
                    </a:cubicBezTo>
                    <a:cubicBezTo>
                      <a:pt x="16188" y="8043"/>
                      <a:pt x="16177" y="8047"/>
                      <a:pt x="16166" y="8050"/>
                    </a:cubicBezTo>
                    <a:cubicBezTo>
                      <a:pt x="16518" y="7848"/>
                      <a:pt x="16917" y="7755"/>
                      <a:pt x="17320" y="7755"/>
                    </a:cubicBezTo>
                    <a:close/>
                    <a:moveTo>
                      <a:pt x="8121" y="12658"/>
                    </a:moveTo>
                    <a:cubicBezTo>
                      <a:pt x="8121" y="12659"/>
                      <a:pt x="8121" y="12659"/>
                      <a:pt x="8121" y="12659"/>
                    </a:cubicBezTo>
                    <a:lnTo>
                      <a:pt x="8121" y="12659"/>
                    </a:lnTo>
                    <a:cubicBezTo>
                      <a:pt x="8121" y="12659"/>
                      <a:pt x="8121" y="12659"/>
                      <a:pt x="8121" y="12658"/>
                    </a:cubicBezTo>
                    <a:close/>
                    <a:moveTo>
                      <a:pt x="11019" y="10070"/>
                    </a:moveTo>
                    <a:cubicBezTo>
                      <a:pt x="11585" y="10070"/>
                      <a:pt x="12177" y="10341"/>
                      <a:pt x="12517" y="10864"/>
                    </a:cubicBezTo>
                    <a:cubicBezTo>
                      <a:pt x="12664" y="11091"/>
                      <a:pt x="12815" y="11331"/>
                      <a:pt x="12824" y="11610"/>
                    </a:cubicBezTo>
                    <a:cubicBezTo>
                      <a:pt x="12800" y="12413"/>
                      <a:pt x="12108" y="13109"/>
                      <a:pt x="11319" y="13179"/>
                    </a:cubicBezTo>
                    <a:cubicBezTo>
                      <a:pt x="11287" y="13181"/>
                      <a:pt x="11256" y="13183"/>
                      <a:pt x="11224" y="13183"/>
                    </a:cubicBezTo>
                    <a:cubicBezTo>
                      <a:pt x="11165" y="13190"/>
                      <a:pt x="11107" y="13193"/>
                      <a:pt x="11051" y="13193"/>
                    </a:cubicBezTo>
                    <a:cubicBezTo>
                      <a:pt x="10065" y="13193"/>
                      <a:pt x="9419" y="12280"/>
                      <a:pt x="9563" y="11310"/>
                    </a:cubicBezTo>
                    <a:cubicBezTo>
                      <a:pt x="9675" y="10472"/>
                      <a:pt x="10328" y="10070"/>
                      <a:pt x="11019" y="10070"/>
                    </a:cubicBezTo>
                    <a:close/>
                    <a:moveTo>
                      <a:pt x="14825" y="10610"/>
                    </a:moveTo>
                    <a:lnTo>
                      <a:pt x="14798" y="10765"/>
                    </a:lnTo>
                    <a:cubicBezTo>
                      <a:pt x="14782" y="10838"/>
                      <a:pt x="14768" y="10911"/>
                      <a:pt x="14761" y="10986"/>
                    </a:cubicBezTo>
                    <a:cubicBezTo>
                      <a:pt x="14754" y="11059"/>
                      <a:pt x="14755" y="11134"/>
                      <a:pt x="14752" y="11207"/>
                    </a:cubicBezTo>
                    <a:cubicBezTo>
                      <a:pt x="14746" y="11301"/>
                      <a:pt x="14737" y="11394"/>
                      <a:pt x="14737" y="11489"/>
                    </a:cubicBezTo>
                    <a:cubicBezTo>
                      <a:pt x="14738" y="11586"/>
                      <a:pt x="14743" y="11683"/>
                      <a:pt x="14741" y="11780"/>
                    </a:cubicBezTo>
                    <a:cubicBezTo>
                      <a:pt x="14741" y="11807"/>
                      <a:pt x="14741" y="11833"/>
                      <a:pt x="14741" y="11858"/>
                    </a:cubicBezTo>
                    <a:cubicBezTo>
                      <a:pt x="14741" y="11901"/>
                      <a:pt x="14742" y="11946"/>
                      <a:pt x="14747" y="11990"/>
                    </a:cubicBezTo>
                    <a:cubicBezTo>
                      <a:pt x="14752" y="12032"/>
                      <a:pt x="14758" y="12072"/>
                      <a:pt x="14765" y="12113"/>
                    </a:cubicBezTo>
                    <a:cubicBezTo>
                      <a:pt x="14778" y="12194"/>
                      <a:pt x="14787" y="12275"/>
                      <a:pt x="14805" y="12355"/>
                    </a:cubicBezTo>
                    <a:cubicBezTo>
                      <a:pt x="14814" y="12395"/>
                      <a:pt x="14822" y="12437"/>
                      <a:pt x="14833" y="12475"/>
                    </a:cubicBezTo>
                    <a:cubicBezTo>
                      <a:pt x="14835" y="12485"/>
                      <a:pt x="14838" y="12494"/>
                      <a:pt x="14841" y="12502"/>
                    </a:cubicBezTo>
                    <a:cubicBezTo>
                      <a:pt x="15010" y="13362"/>
                      <a:pt x="15541" y="13990"/>
                      <a:pt x="16297" y="13990"/>
                    </a:cubicBezTo>
                    <a:cubicBezTo>
                      <a:pt x="16743" y="13990"/>
                      <a:pt x="17268" y="13771"/>
                      <a:pt x="17843" y="13252"/>
                    </a:cubicBezTo>
                    <a:cubicBezTo>
                      <a:pt x="17871" y="13223"/>
                      <a:pt x="17899" y="13194"/>
                      <a:pt x="17926" y="13164"/>
                    </a:cubicBezTo>
                    <a:cubicBezTo>
                      <a:pt x="17982" y="13118"/>
                      <a:pt x="18037" y="13069"/>
                      <a:pt x="18086" y="13016"/>
                    </a:cubicBezTo>
                    <a:cubicBezTo>
                      <a:pt x="18128" y="12971"/>
                      <a:pt x="18165" y="12923"/>
                      <a:pt x="18206" y="12877"/>
                    </a:cubicBezTo>
                    <a:cubicBezTo>
                      <a:pt x="18252" y="12825"/>
                      <a:pt x="18300" y="12777"/>
                      <a:pt x="18346" y="12727"/>
                    </a:cubicBezTo>
                    <a:cubicBezTo>
                      <a:pt x="18375" y="12694"/>
                      <a:pt x="18403" y="12660"/>
                      <a:pt x="18434" y="12628"/>
                    </a:cubicBezTo>
                    <a:cubicBezTo>
                      <a:pt x="18439" y="12622"/>
                      <a:pt x="18443" y="12617"/>
                      <a:pt x="18449" y="12612"/>
                    </a:cubicBezTo>
                    <a:cubicBezTo>
                      <a:pt x="18450" y="12610"/>
                      <a:pt x="18450" y="12609"/>
                      <a:pt x="18452" y="12608"/>
                    </a:cubicBezTo>
                    <a:cubicBezTo>
                      <a:pt x="18452" y="12608"/>
                      <a:pt x="18452" y="12608"/>
                      <a:pt x="18453" y="12607"/>
                    </a:cubicBezTo>
                    <a:cubicBezTo>
                      <a:pt x="18455" y="12606"/>
                      <a:pt x="18456" y="12605"/>
                      <a:pt x="18457" y="12604"/>
                    </a:cubicBezTo>
                    <a:cubicBezTo>
                      <a:pt x="18520" y="12537"/>
                      <a:pt x="18579" y="12472"/>
                      <a:pt x="18641" y="12406"/>
                    </a:cubicBezTo>
                    <a:cubicBezTo>
                      <a:pt x="18672" y="12374"/>
                      <a:pt x="18703" y="12342"/>
                      <a:pt x="18732" y="12309"/>
                    </a:cubicBezTo>
                    <a:cubicBezTo>
                      <a:pt x="18763" y="12275"/>
                      <a:pt x="18792" y="12242"/>
                      <a:pt x="18822" y="12208"/>
                    </a:cubicBezTo>
                    <a:lnTo>
                      <a:pt x="18822" y="12208"/>
                    </a:lnTo>
                    <a:cubicBezTo>
                      <a:pt x="18818" y="12216"/>
                      <a:pt x="18815" y="12224"/>
                      <a:pt x="18810" y="12233"/>
                    </a:cubicBezTo>
                    <a:cubicBezTo>
                      <a:pt x="18775" y="12315"/>
                      <a:pt x="18736" y="12397"/>
                      <a:pt x="18694" y="12478"/>
                    </a:cubicBezTo>
                    <a:cubicBezTo>
                      <a:pt x="18640" y="12550"/>
                      <a:pt x="18591" y="12615"/>
                      <a:pt x="18573" y="12656"/>
                    </a:cubicBezTo>
                    <a:cubicBezTo>
                      <a:pt x="18081" y="13398"/>
                      <a:pt x="17351" y="14075"/>
                      <a:pt x="16441" y="14155"/>
                    </a:cubicBezTo>
                    <a:cubicBezTo>
                      <a:pt x="16379" y="14161"/>
                      <a:pt x="16316" y="14164"/>
                      <a:pt x="16253" y="14164"/>
                    </a:cubicBezTo>
                    <a:cubicBezTo>
                      <a:pt x="16233" y="14164"/>
                      <a:pt x="16212" y="14164"/>
                      <a:pt x="16192" y="14163"/>
                    </a:cubicBezTo>
                    <a:cubicBezTo>
                      <a:pt x="16186" y="14163"/>
                      <a:pt x="16181" y="14163"/>
                      <a:pt x="16176" y="14163"/>
                    </a:cubicBezTo>
                    <a:cubicBezTo>
                      <a:pt x="15507" y="14163"/>
                      <a:pt x="15004" y="13573"/>
                      <a:pt x="14775" y="12992"/>
                    </a:cubicBezTo>
                    <a:cubicBezTo>
                      <a:pt x="14498" y="12233"/>
                      <a:pt x="14572" y="11412"/>
                      <a:pt x="14805" y="10656"/>
                    </a:cubicBezTo>
                    <a:cubicBezTo>
                      <a:pt x="14807" y="10637"/>
                      <a:pt x="14816" y="10621"/>
                      <a:pt x="14825" y="10610"/>
                    </a:cubicBezTo>
                    <a:close/>
                    <a:moveTo>
                      <a:pt x="8087" y="12303"/>
                    </a:moveTo>
                    <a:cubicBezTo>
                      <a:pt x="8087" y="12357"/>
                      <a:pt x="8088" y="12410"/>
                      <a:pt x="8092" y="12463"/>
                    </a:cubicBezTo>
                    <a:cubicBezTo>
                      <a:pt x="8099" y="12529"/>
                      <a:pt x="8108" y="12597"/>
                      <a:pt x="8122" y="12661"/>
                    </a:cubicBezTo>
                    <a:cubicBezTo>
                      <a:pt x="8122" y="12661"/>
                      <a:pt x="8121" y="12660"/>
                      <a:pt x="8121" y="12659"/>
                    </a:cubicBezTo>
                    <a:lnTo>
                      <a:pt x="8121" y="12659"/>
                    </a:lnTo>
                    <a:cubicBezTo>
                      <a:pt x="8130" y="12704"/>
                      <a:pt x="8141" y="12746"/>
                      <a:pt x="8152" y="12788"/>
                    </a:cubicBezTo>
                    <a:cubicBezTo>
                      <a:pt x="8152" y="12788"/>
                      <a:pt x="8152" y="12788"/>
                      <a:pt x="8152" y="12788"/>
                    </a:cubicBezTo>
                    <a:lnTo>
                      <a:pt x="8152" y="12788"/>
                    </a:lnTo>
                    <a:cubicBezTo>
                      <a:pt x="8170" y="12858"/>
                      <a:pt x="8190" y="12926"/>
                      <a:pt x="8214" y="12995"/>
                    </a:cubicBezTo>
                    <a:cubicBezTo>
                      <a:pt x="8212" y="12995"/>
                      <a:pt x="8212" y="12993"/>
                      <a:pt x="8211" y="12993"/>
                    </a:cubicBezTo>
                    <a:lnTo>
                      <a:pt x="8211" y="12993"/>
                    </a:lnTo>
                    <a:cubicBezTo>
                      <a:pt x="8227" y="13047"/>
                      <a:pt x="8241" y="13101"/>
                      <a:pt x="8261" y="13152"/>
                    </a:cubicBezTo>
                    <a:cubicBezTo>
                      <a:pt x="8281" y="13212"/>
                      <a:pt x="8301" y="13274"/>
                      <a:pt x="8326" y="13331"/>
                    </a:cubicBezTo>
                    <a:cubicBezTo>
                      <a:pt x="8342" y="13370"/>
                      <a:pt x="8359" y="13407"/>
                      <a:pt x="8377" y="13445"/>
                    </a:cubicBezTo>
                    <a:cubicBezTo>
                      <a:pt x="8654" y="14208"/>
                      <a:pt x="9320" y="14841"/>
                      <a:pt x="10130" y="14841"/>
                    </a:cubicBezTo>
                    <a:cubicBezTo>
                      <a:pt x="10218" y="14841"/>
                      <a:pt x="10309" y="14833"/>
                      <a:pt x="10401" y="14817"/>
                    </a:cubicBezTo>
                    <a:cubicBezTo>
                      <a:pt x="10434" y="14815"/>
                      <a:pt x="10469" y="14813"/>
                      <a:pt x="10503" y="14810"/>
                    </a:cubicBezTo>
                    <a:cubicBezTo>
                      <a:pt x="10522" y="14809"/>
                      <a:pt x="10543" y="14808"/>
                      <a:pt x="10563" y="14806"/>
                    </a:cubicBezTo>
                    <a:cubicBezTo>
                      <a:pt x="10583" y="14805"/>
                      <a:pt x="10603" y="14802"/>
                      <a:pt x="10623" y="14800"/>
                    </a:cubicBezTo>
                    <a:cubicBezTo>
                      <a:pt x="10661" y="14796"/>
                      <a:pt x="10697" y="14788"/>
                      <a:pt x="10733" y="14780"/>
                    </a:cubicBezTo>
                    <a:cubicBezTo>
                      <a:pt x="10742" y="14777"/>
                      <a:pt x="10751" y="14775"/>
                      <a:pt x="10760" y="14774"/>
                    </a:cubicBezTo>
                    <a:cubicBezTo>
                      <a:pt x="10919" y="14736"/>
                      <a:pt x="11076" y="14693"/>
                      <a:pt x="11230" y="14642"/>
                    </a:cubicBezTo>
                    <a:cubicBezTo>
                      <a:pt x="11365" y="14598"/>
                      <a:pt x="11495" y="14542"/>
                      <a:pt x="11623" y="14483"/>
                    </a:cubicBezTo>
                    <a:cubicBezTo>
                      <a:pt x="11626" y="14482"/>
                      <a:pt x="11627" y="14481"/>
                      <a:pt x="11628" y="14480"/>
                    </a:cubicBezTo>
                    <a:cubicBezTo>
                      <a:pt x="11629" y="14480"/>
                      <a:pt x="11631" y="14479"/>
                      <a:pt x="11633" y="14479"/>
                    </a:cubicBezTo>
                    <a:cubicBezTo>
                      <a:pt x="11633" y="14479"/>
                      <a:pt x="11634" y="14478"/>
                      <a:pt x="11635" y="14478"/>
                    </a:cubicBezTo>
                    <a:cubicBezTo>
                      <a:pt x="11678" y="14458"/>
                      <a:pt x="11721" y="14438"/>
                      <a:pt x="11763" y="14417"/>
                    </a:cubicBezTo>
                    <a:cubicBezTo>
                      <a:pt x="11806" y="14395"/>
                      <a:pt x="11848" y="14370"/>
                      <a:pt x="11889" y="14345"/>
                    </a:cubicBezTo>
                    <a:cubicBezTo>
                      <a:pt x="11933" y="14319"/>
                      <a:pt x="11980" y="14294"/>
                      <a:pt x="12025" y="14265"/>
                    </a:cubicBezTo>
                    <a:cubicBezTo>
                      <a:pt x="12049" y="14248"/>
                      <a:pt x="12074" y="14232"/>
                      <a:pt x="12099" y="14215"/>
                    </a:cubicBezTo>
                    <a:lnTo>
                      <a:pt x="12099" y="14215"/>
                    </a:lnTo>
                    <a:cubicBezTo>
                      <a:pt x="12083" y="14231"/>
                      <a:pt x="12069" y="14244"/>
                      <a:pt x="12059" y="14258"/>
                    </a:cubicBezTo>
                    <a:cubicBezTo>
                      <a:pt x="11578" y="14718"/>
                      <a:pt x="10934" y="14968"/>
                      <a:pt x="10276" y="15025"/>
                    </a:cubicBezTo>
                    <a:cubicBezTo>
                      <a:pt x="10239" y="15029"/>
                      <a:pt x="10202" y="15031"/>
                      <a:pt x="10166" y="15033"/>
                    </a:cubicBezTo>
                    <a:cubicBezTo>
                      <a:pt x="10164" y="15033"/>
                      <a:pt x="10163" y="15033"/>
                      <a:pt x="10162" y="15033"/>
                    </a:cubicBezTo>
                    <a:cubicBezTo>
                      <a:pt x="8835" y="15033"/>
                      <a:pt x="7896" y="13616"/>
                      <a:pt x="8078" y="12373"/>
                    </a:cubicBezTo>
                    <a:cubicBezTo>
                      <a:pt x="8080" y="12349"/>
                      <a:pt x="8082" y="12327"/>
                      <a:pt x="8087" y="12303"/>
                    </a:cubicBezTo>
                    <a:close/>
                    <a:moveTo>
                      <a:pt x="12526" y="0"/>
                    </a:moveTo>
                    <a:cubicBezTo>
                      <a:pt x="11133" y="0"/>
                      <a:pt x="9783" y="346"/>
                      <a:pt x="8385" y="833"/>
                    </a:cubicBezTo>
                    <a:cubicBezTo>
                      <a:pt x="7510" y="1157"/>
                      <a:pt x="6618" y="1467"/>
                      <a:pt x="5831" y="1973"/>
                    </a:cubicBezTo>
                    <a:cubicBezTo>
                      <a:pt x="4784" y="2711"/>
                      <a:pt x="3823" y="3584"/>
                      <a:pt x="2947" y="4517"/>
                    </a:cubicBezTo>
                    <a:cubicBezTo>
                      <a:pt x="1341" y="6581"/>
                      <a:pt x="225" y="9193"/>
                      <a:pt x="18" y="11808"/>
                    </a:cubicBezTo>
                    <a:cubicBezTo>
                      <a:pt x="1" y="12446"/>
                      <a:pt x="0" y="13077"/>
                      <a:pt x="95" y="13705"/>
                    </a:cubicBezTo>
                    <a:cubicBezTo>
                      <a:pt x="448" y="13763"/>
                      <a:pt x="800" y="13856"/>
                      <a:pt x="1152" y="13986"/>
                    </a:cubicBezTo>
                    <a:cubicBezTo>
                      <a:pt x="2834" y="14586"/>
                      <a:pt x="4458" y="15864"/>
                      <a:pt x="4954" y="17612"/>
                    </a:cubicBezTo>
                    <a:cubicBezTo>
                      <a:pt x="5113" y="17583"/>
                      <a:pt x="5242" y="17565"/>
                      <a:pt x="5292" y="17559"/>
                    </a:cubicBezTo>
                    <a:cubicBezTo>
                      <a:pt x="5470" y="17546"/>
                      <a:pt x="5653" y="17539"/>
                      <a:pt x="5840" y="17539"/>
                    </a:cubicBezTo>
                    <a:cubicBezTo>
                      <a:pt x="8290" y="17539"/>
                      <a:pt x="11398" y="18691"/>
                      <a:pt x="11884" y="21272"/>
                    </a:cubicBezTo>
                    <a:cubicBezTo>
                      <a:pt x="12213" y="21120"/>
                      <a:pt x="12566" y="21049"/>
                      <a:pt x="12920" y="21049"/>
                    </a:cubicBezTo>
                    <a:cubicBezTo>
                      <a:pt x="13424" y="21049"/>
                      <a:pt x="13931" y="21194"/>
                      <a:pt x="14372" y="21456"/>
                    </a:cubicBezTo>
                    <a:cubicBezTo>
                      <a:pt x="15065" y="21820"/>
                      <a:pt x="15606" y="22436"/>
                      <a:pt x="15676" y="23240"/>
                    </a:cubicBezTo>
                    <a:cubicBezTo>
                      <a:pt x="15691" y="23324"/>
                      <a:pt x="15699" y="23408"/>
                      <a:pt x="15703" y="23493"/>
                    </a:cubicBezTo>
                    <a:cubicBezTo>
                      <a:pt x="15909" y="23419"/>
                      <a:pt x="16093" y="23305"/>
                      <a:pt x="16284" y="23188"/>
                    </a:cubicBezTo>
                    <a:cubicBezTo>
                      <a:pt x="17054" y="22785"/>
                      <a:pt x="17775" y="22291"/>
                      <a:pt x="18461" y="21766"/>
                    </a:cubicBezTo>
                    <a:cubicBezTo>
                      <a:pt x="19807" y="20791"/>
                      <a:pt x="20800" y="19424"/>
                      <a:pt x="21687" y="18038"/>
                    </a:cubicBezTo>
                    <a:cubicBezTo>
                      <a:pt x="22556" y="16442"/>
                      <a:pt x="23095" y="14644"/>
                      <a:pt x="23303" y="12840"/>
                    </a:cubicBezTo>
                    <a:cubicBezTo>
                      <a:pt x="23349" y="11586"/>
                      <a:pt x="23237" y="10319"/>
                      <a:pt x="23026" y="9085"/>
                    </a:cubicBezTo>
                    <a:cubicBezTo>
                      <a:pt x="22829" y="8127"/>
                      <a:pt x="22460" y="7219"/>
                      <a:pt x="22058" y="6335"/>
                    </a:cubicBezTo>
                    <a:cubicBezTo>
                      <a:pt x="21583" y="5224"/>
                      <a:pt x="20930" y="4214"/>
                      <a:pt x="20087" y="3354"/>
                    </a:cubicBezTo>
                    <a:cubicBezTo>
                      <a:pt x="19999" y="3262"/>
                      <a:pt x="19909" y="3174"/>
                      <a:pt x="19816" y="3088"/>
                    </a:cubicBezTo>
                    <a:cubicBezTo>
                      <a:pt x="19814" y="3086"/>
                      <a:pt x="19814" y="3085"/>
                      <a:pt x="19812" y="3084"/>
                    </a:cubicBezTo>
                    <a:cubicBezTo>
                      <a:pt x="19810" y="3082"/>
                      <a:pt x="19808" y="3081"/>
                      <a:pt x="19806" y="3078"/>
                    </a:cubicBezTo>
                    <a:cubicBezTo>
                      <a:pt x="19743" y="3017"/>
                      <a:pt x="19686" y="2948"/>
                      <a:pt x="19621" y="2889"/>
                    </a:cubicBezTo>
                    <a:cubicBezTo>
                      <a:pt x="19572" y="2844"/>
                      <a:pt x="19523" y="2799"/>
                      <a:pt x="19473" y="2755"/>
                    </a:cubicBezTo>
                    <a:cubicBezTo>
                      <a:pt x="19472" y="2755"/>
                      <a:pt x="19472" y="2754"/>
                      <a:pt x="19472" y="2754"/>
                    </a:cubicBezTo>
                    <a:lnTo>
                      <a:pt x="19470" y="2754"/>
                    </a:lnTo>
                    <a:lnTo>
                      <a:pt x="19470" y="2753"/>
                    </a:lnTo>
                    <a:cubicBezTo>
                      <a:pt x="19449" y="2733"/>
                      <a:pt x="19430" y="2712"/>
                      <a:pt x="19408" y="2693"/>
                    </a:cubicBezTo>
                    <a:cubicBezTo>
                      <a:pt x="19390" y="2674"/>
                      <a:pt x="19368" y="2655"/>
                      <a:pt x="19348" y="2638"/>
                    </a:cubicBezTo>
                    <a:lnTo>
                      <a:pt x="19348" y="2637"/>
                    </a:lnTo>
                    <a:cubicBezTo>
                      <a:pt x="19344" y="2635"/>
                      <a:pt x="19341" y="2632"/>
                      <a:pt x="19337" y="2630"/>
                    </a:cubicBezTo>
                    <a:lnTo>
                      <a:pt x="19337" y="2629"/>
                    </a:lnTo>
                    <a:cubicBezTo>
                      <a:pt x="19327" y="2620"/>
                      <a:pt x="19317" y="2610"/>
                      <a:pt x="19305" y="2599"/>
                    </a:cubicBezTo>
                    <a:cubicBezTo>
                      <a:pt x="19300" y="2595"/>
                      <a:pt x="19293" y="2589"/>
                      <a:pt x="19286" y="2583"/>
                    </a:cubicBezTo>
                    <a:cubicBezTo>
                      <a:pt x="19285" y="2582"/>
                      <a:pt x="19284" y="2581"/>
                      <a:pt x="19282" y="2580"/>
                    </a:cubicBezTo>
                    <a:cubicBezTo>
                      <a:pt x="19277" y="2576"/>
                      <a:pt x="19271" y="2572"/>
                      <a:pt x="19265" y="2568"/>
                    </a:cubicBezTo>
                    <a:cubicBezTo>
                      <a:pt x="19264" y="2567"/>
                      <a:pt x="19263" y="2566"/>
                      <a:pt x="19262" y="2565"/>
                    </a:cubicBezTo>
                    <a:cubicBezTo>
                      <a:pt x="19261" y="2564"/>
                      <a:pt x="19258" y="2563"/>
                      <a:pt x="19257" y="2560"/>
                    </a:cubicBezTo>
                    <a:cubicBezTo>
                      <a:pt x="19247" y="2554"/>
                      <a:pt x="19236" y="2547"/>
                      <a:pt x="19225" y="2539"/>
                    </a:cubicBezTo>
                    <a:cubicBezTo>
                      <a:pt x="19213" y="2526"/>
                      <a:pt x="19201" y="2512"/>
                      <a:pt x="19192" y="2498"/>
                    </a:cubicBezTo>
                    <a:cubicBezTo>
                      <a:pt x="19125" y="2433"/>
                      <a:pt x="19055" y="2372"/>
                      <a:pt x="18983" y="2312"/>
                    </a:cubicBezTo>
                    <a:cubicBezTo>
                      <a:pt x="17710" y="1391"/>
                      <a:pt x="16252" y="682"/>
                      <a:pt x="14725" y="303"/>
                    </a:cubicBezTo>
                    <a:cubicBezTo>
                      <a:pt x="13972" y="92"/>
                      <a:pt x="13243" y="0"/>
                      <a:pt x="1252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83" name="Google Shape;1783;p41"/>
              <p:cNvSpPr/>
              <p:nvPr/>
            </p:nvSpPr>
            <p:spPr>
              <a:xfrm>
                <a:off x="274619" y="576664"/>
                <a:ext cx="2089947" cy="1733728"/>
              </a:xfrm>
              <a:custGeom>
                <a:avLst/>
                <a:gdLst/>
                <a:ahLst/>
                <a:cxnLst/>
                <a:rect l="l" t="t" r="r" b="b"/>
                <a:pathLst>
                  <a:path w="44302" h="37095" extrusionOk="0">
                    <a:moveTo>
                      <a:pt x="25630" y="0"/>
                    </a:moveTo>
                    <a:cubicBezTo>
                      <a:pt x="25212" y="626"/>
                      <a:pt x="24849" y="1283"/>
                      <a:pt x="24436" y="1916"/>
                    </a:cubicBezTo>
                    <a:cubicBezTo>
                      <a:pt x="23805" y="2614"/>
                      <a:pt x="23380" y="3447"/>
                      <a:pt x="22827" y="4204"/>
                    </a:cubicBezTo>
                    <a:cubicBezTo>
                      <a:pt x="22209" y="4969"/>
                      <a:pt x="21649" y="5771"/>
                      <a:pt x="21021" y="6528"/>
                    </a:cubicBezTo>
                    <a:cubicBezTo>
                      <a:pt x="20993" y="6552"/>
                      <a:pt x="20965" y="6589"/>
                      <a:pt x="20934" y="6629"/>
                    </a:cubicBezTo>
                    <a:cubicBezTo>
                      <a:pt x="20913" y="6598"/>
                      <a:pt x="20889" y="6568"/>
                      <a:pt x="20866" y="6540"/>
                    </a:cubicBezTo>
                    <a:cubicBezTo>
                      <a:pt x="20849" y="6518"/>
                      <a:pt x="20833" y="6498"/>
                      <a:pt x="20816" y="6476"/>
                    </a:cubicBezTo>
                    <a:cubicBezTo>
                      <a:pt x="20817" y="6474"/>
                      <a:pt x="20819" y="6471"/>
                      <a:pt x="20822" y="6469"/>
                    </a:cubicBezTo>
                    <a:cubicBezTo>
                      <a:pt x="20813" y="6466"/>
                      <a:pt x="20805" y="6460"/>
                      <a:pt x="20797" y="6452"/>
                    </a:cubicBezTo>
                    <a:cubicBezTo>
                      <a:pt x="20794" y="6449"/>
                      <a:pt x="20792" y="6446"/>
                      <a:pt x="20789" y="6444"/>
                    </a:cubicBezTo>
                    <a:cubicBezTo>
                      <a:pt x="20784" y="6435"/>
                      <a:pt x="20777" y="6427"/>
                      <a:pt x="20771" y="6419"/>
                    </a:cubicBezTo>
                    <a:cubicBezTo>
                      <a:pt x="20770" y="6417"/>
                      <a:pt x="20769" y="6415"/>
                      <a:pt x="20768" y="6414"/>
                    </a:cubicBezTo>
                    <a:cubicBezTo>
                      <a:pt x="19878" y="5104"/>
                      <a:pt x="19080" y="3739"/>
                      <a:pt x="18235" y="2402"/>
                    </a:cubicBezTo>
                    <a:cubicBezTo>
                      <a:pt x="17835" y="1762"/>
                      <a:pt x="17445" y="1117"/>
                      <a:pt x="17046" y="478"/>
                    </a:cubicBezTo>
                    <a:cubicBezTo>
                      <a:pt x="16784" y="2079"/>
                      <a:pt x="16616" y="3706"/>
                      <a:pt x="16108" y="5256"/>
                    </a:cubicBezTo>
                    <a:cubicBezTo>
                      <a:pt x="15923" y="6029"/>
                      <a:pt x="15709" y="6788"/>
                      <a:pt x="15492" y="7552"/>
                    </a:cubicBezTo>
                    <a:cubicBezTo>
                      <a:pt x="15457" y="7534"/>
                      <a:pt x="15420" y="7516"/>
                      <a:pt x="15383" y="7501"/>
                    </a:cubicBezTo>
                    <a:cubicBezTo>
                      <a:pt x="15363" y="7493"/>
                      <a:pt x="15342" y="7485"/>
                      <a:pt x="15322" y="7476"/>
                    </a:cubicBezTo>
                    <a:cubicBezTo>
                      <a:pt x="15323" y="7474"/>
                      <a:pt x="15323" y="7471"/>
                      <a:pt x="15324" y="7467"/>
                    </a:cubicBezTo>
                    <a:lnTo>
                      <a:pt x="15324" y="7467"/>
                    </a:lnTo>
                    <a:cubicBezTo>
                      <a:pt x="15317" y="7468"/>
                      <a:pt x="15311" y="7468"/>
                      <a:pt x="15305" y="7468"/>
                    </a:cubicBezTo>
                    <a:cubicBezTo>
                      <a:pt x="13013" y="6300"/>
                      <a:pt x="10621" y="5325"/>
                      <a:pt x="8276" y="4262"/>
                    </a:cubicBezTo>
                    <a:lnTo>
                      <a:pt x="8276" y="4262"/>
                    </a:lnTo>
                    <a:cubicBezTo>
                      <a:pt x="8494" y="4995"/>
                      <a:pt x="8722" y="5722"/>
                      <a:pt x="8887" y="6470"/>
                    </a:cubicBezTo>
                    <a:cubicBezTo>
                      <a:pt x="9166" y="7623"/>
                      <a:pt x="9363" y="8794"/>
                      <a:pt x="9634" y="9947"/>
                    </a:cubicBezTo>
                    <a:cubicBezTo>
                      <a:pt x="9656" y="10455"/>
                      <a:pt x="9752" y="10950"/>
                      <a:pt x="9828" y="11450"/>
                    </a:cubicBezTo>
                    <a:cubicBezTo>
                      <a:pt x="9794" y="11445"/>
                      <a:pt x="9760" y="11442"/>
                      <a:pt x="9726" y="11440"/>
                    </a:cubicBezTo>
                    <a:cubicBezTo>
                      <a:pt x="9695" y="11437"/>
                      <a:pt x="9664" y="11435"/>
                      <a:pt x="9632" y="11433"/>
                    </a:cubicBezTo>
                    <a:cubicBezTo>
                      <a:pt x="9632" y="11428"/>
                      <a:pt x="9632" y="11425"/>
                      <a:pt x="9631" y="11420"/>
                    </a:cubicBezTo>
                    <a:cubicBezTo>
                      <a:pt x="9621" y="11425"/>
                      <a:pt x="9611" y="11427"/>
                      <a:pt x="9601" y="11428"/>
                    </a:cubicBezTo>
                    <a:cubicBezTo>
                      <a:pt x="9598" y="11429"/>
                      <a:pt x="9595" y="11429"/>
                      <a:pt x="9592" y="11429"/>
                    </a:cubicBezTo>
                    <a:cubicBezTo>
                      <a:pt x="9589" y="11429"/>
                      <a:pt x="9585" y="11429"/>
                      <a:pt x="9583" y="11428"/>
                    </a:cubicBezTo>
                    <a:cubicBezTo>
                      <a:pt x="7472" y="11219"/>
                      <a:pt x="5384" y="10725"/>
                      <a:pt x="3256" y="10512"/>
                    </a:cubicBezTo>
                    <a:lnTo>
                      <a:pt x="3256" y="10512"/>
                    </a:lnTo>
                    <a:cubicBezTo>
                      <a:pt x="4279" y="11894"/>
                      <a:pt x="5107" y="13491"/>
                      <a:pt x="5984" y="14963"/>
                    </a:cubicBezTo>
                    <a:cubicBezTo>
                      <a:pt x="6033" y="15059"/>
                      <a:pt x="6704" y="16229"/>
                      <a:pt x="6983" y="16905"/>
                    </a:cubicBezTo>
                    <a:cubicBezTo>
                      <a:pt x="6985" y="16909"/>
                      <a:pt x="6986" y="16913"/>
                      <a:pt x="6987" y="16917"/>
                    </a:cubicBezTo>
                    <a:cubicBezTo>
                      <a:pt x="7002" y="16959"/>
                      <a:pt x="7015" y="17000"/>
                      <a:pt x="7033" y="17042"/>
                    </a:cubicBezTo>
                    <a:cubicBezTo>
                      <a:pt x="7035" y="17045"/>
                      <a:pt x="7036" y="17050"/>
                      <a:pt x="7036" y="17052"/>
                    </a:cubicBezTo>
                    <a:lnTo>
                      <a:pt x="7037" y="17052"/>
                    </a:lnTo>
                    <a:lnTo>
                      <a:pt x="7037" y="17053"/>
                    </a:lnTo>
                    <a:cubicBezTo>
                      <a:pt x="7041" y="17060"/>
                      <a:pt x="7044" y="17068"/>
                      <a:pt x="7049" y="17077"/>
                    </a:cubicBezTo>
                    <a:cubicBezTo>
                      <a:pt x="7049" y="17080"/>
                      <a:pt x="7051" y="17085"/>
                      <a:pt x="7053" y="17088"/>
                    </a:cubicBezTo>
                    <a:cubicBezTo>
                      <a:pt x="7053" y="17090"/>
                      <a:pt x="7053" y="17090"/>
                      <a:pt x="7053" y="17090"/>
                    </a:cubicBezTo>
                    <a:cubicBezTo>
                      <a:pt x="7053" y="17090"/>
                      <a:pt x="7053" y="17091"/>
                      <a:pt x="7054" y="17091"/>
                    </a:cubicBezTo>
                    <a:cubicBezTo>
                      <a:pt x="7042" y="17094"/>
                      <a:pt x="7030" y="17098"/>
                      <a:pt x="7018" y="17102"/>
                    </a:cubicBezTo>
                    <a:cubicBezTo>
                      <a:pt x="6979" y="17108"/>
                      <a:pt x="6940" y="17114"/>
                      <a:pt x="6901" y="17122"/>
                    </a:cubicBezTo>
                    <a:cubicBezTo>
                      <a:pt x="6890" y="17124"/>
                      <a:pt x="6877" y="17126"/>
                      <a:pt x="6865" y="17131"/>
                    </a:cubicBezTo>
                    <a:cubicBezTo>
                      <a:pt x="6865" y="17130"/>
                      <a:pt x="6865" y="17128"/>
                      <a:pt x="6863" y="17127"/>
                    </a:cubicBezTo>
                    <a:cubicBezTo>
                      <a:pt x="5448" y="17462"/>
                      <a:pt x="4010" y="17689"/>
                      <a:pt x="2604" y="18065"/>
                    </a:cubicBezTo>
                    <a:cubicBezTo>
                      <a:pt x="1733" y="18273"/>
                      <a:pt x="870" y="18518"/>
                      <a:pt x="0" y="18730"/>
                    </a:cubicBezTo>
                    <a:cubicBezTo>
                      <a:pt x="598" y="18972"/>
                      <a:pt x="1227" y="19135"/>
                      <a:pt x="1815" y="19410"/>
                    </a:cubicBezTo>
                    <a:cubicBezTo>
                      <a:pt x="2994" y="19896"/>
                      <a:pt x="4137" y="20458"/>
                      <a:pt x="5259" y="21063"/>
                    </a:cubicBezTo>
                    <a:cubicBezTo>
                      <a:pt x="5606" y="21238"/>
                      <a:pt x="5958" y="21398"/>
                      <a:pt x="6312" y="21557"/>
                    </a:cubicBezTo>
                    <a:cubicBezTo>
                      <a:pt x="6312" y="21556"/>
                      <a:pt x="6313" y="21555"/>
                      <a:pt x="6315" y="21554"/>
                    </a:cubicBezTo>
                    <a:cubicBezTo>
                      <a:pt x="6328" y="21562"/>
                      <a:pt x="6343" y="21570"/>
                      <a:pt x="6358" y="21578"/>
                    </a:cubicBezTo>
                    <a:cubicBezTo>
                      <a:pt x="6366" y="21583"/>
                      <a:pt x="6376" y="21588"/>
                      <a:pt x="6385" y="21594"/>
                    </a:cubicBezTo>
                    <a:cubicBezTo>
                      <a:pt x="6415" y="21610"/>
                      <a:pt x="6446" y="21627"/>
                      <a:pt x="6476" y="21645"/>
                    </a:cubicBezTo>
                    <a:cubicBezTo>
                      <a:pt x="6477" y="21645"/>
                      <a:pt x="6478" y="21646"/>
                      <a:pt x="6479" y="21647"/>
                    </a:cubicBezTo>
                    <a:cubicBezTo>
                      <a:pt x="6472" y="21658"/>
                      <a:pt x="6465" y="21669"/>
                      <a:pt x="6459" y="21679"/>
                    </a:cubicBezTo>
                    <a:cubicBezTo>
                      <a:pt x="6441" y="21703"/>
                      <a:pt x="6424" y="21726"/>
                      <a:pt x="6406" y="21750"/>
                    </a:cubicBezTo>
                    <a:cubicBezTo>
                      <a:pt x="6400" y="21758"/>
                      <a:pt x="6393" y="21767"/>
                      <a:pt x="6388" y="21777"/>
                    </a:cubicBezTo>
                    <a:cubicBezTo>
                      <a:pt x="6383" y="21781"/>
                      <a:pt x="6379" y="21788"/>
                      <a:pt x="6375" y="21794"/>
                    </a:cubicBezTo>
                    <a:cubicBezTo>
                      <a:pt x="6360" y="21814"/>
                      <a:pt x="6344" y="21835"/>
                      <a:pt x="6329" y="21857"/>
                    </a:cubicBezTo>
                    <a:cubicBezTo>
                      <a:pt x="6320" y="21869"/>
                      <a:pt x="6313" y="21882"/>
                      <a:pt x="6309" y="21897"/>
                    </a:cubicBezTo>
                    <a:cubicBezTo>
                      <a:pt x="5411" y="23240"/>
                      <a:pt x="4517" y="24580"/>
                      <a:pt x="3697" y="25973"/>
                    </a:cubicBezTo>
                    <a:cubicBezTo>
                      <a:pt x="3449" y="26419"/>
                      <a:pt x="3181" y="26851"/>
                      <a:pt x="2924" y="27293"/>
                    </a:cubicBezTo>
                    <a:cubicBezTo>
                      <a:pt x="3363" y="27119"/>
                      <a:pt x="3817" y="26997"/>
                      <a:pt x="4251" y="26958"/>
                    </a:cubicBezTo>
                    <a:cubicBezTo>
                      <a:pt x="4315" y="26801"/>
                      <a:pt x="4432" y="26624"/>
                      <a:pt x="4459" y="26546"/>
                    </a:cubicBezTo>
                    <a:cubicBezTo>
                      <a:pt x="4753" y="26009"/>
                      <a:pt x="5122" y="25506"/>
                      <a:pt x="5570" y="25092"/>
                    </a:cubicBezTo>
                    <a:cubicBezTo>
                      <a:pt x="6850" y="23906"/>
                      <a:pt x="8481" y="23161"/>
                      <a:pt x="10165" y="23161"/>
                    </a:cubicBezTo>
                    <a:cubicBezTo>
                      <a:pt x="10410" y="23161"/>
                      <a:pt x="10655" y="23177"/>
                      <a:pt x="10901" y="23209"/>
                    </a:cubicBezTo>
                    <a:cubicBezTo>
                      <a:pt x="10485" y="20534"/>
                      <a:pt x="11428" y="17794"/>
                      <a:pt x="12741" y="15480"/>
                    </a:cubicBezTo>
                    <a:cubicBezTo>
                      <a:pt x="13361" y="14272"/>
                      <a:pt x="14317" y="13307"/>
                      <a:pt x="15341" y="12440"/>
                    </a:cubicBezTo>
                    <a:cubicBezTo>
                      <a:pt x="15891" y="11960"/>
                      <a:pt x="16447" y="11483"/>
                      <a:pt x="17085" y="11123"/>
                    </a:cubicBezTo>
                    <a:cubicBezTo>
                      <a:pt x="18050" y="10622"/>
                      <a:pt x="19081" y="10244"/>
                      <a:pt x="20122" y="9930"/>
                    </a:cubicBezTo>
                    <a:cubicBezTo>
                      <a:pt x="21248" y="9553"/>
                      <a:pt x="22351" y="9348"/>
                      <a:pt x="23463" y="9348"/>
                    </a:cubicBezTo>
                    <a:cubicBezTo>
                      <a:pt x="24331" y="9348"/>
                      <a:pt x="25205" y="9473"/>
                      <a:pt x="26100" y="9739"/>
                    </a:cubicBezTo>
                    <a:cubicBezTo>
                      <a:pt x="26965" y="9986"/>
                      <a:pt x="27806" y="10321"/>
                      <a:pt x="28586" y="10772"/>
                    </a:cubicBezTo>
                    <a:cubicBezTo>
                      <a:pt x="29217" y="11113"/>
                      <a:pt x="29868" y="11446"/>
                      <a:pt x="30379" y="11959"/>
                    </a:cubicBezTo>
                    <a:cubicBezTo>
                      <a:pt x="30379" y="11959"/>
                      <a:pt x="30380" y="11959"/>
                      <a:pt x="30380" y="11960"/>
                    </a:cubicBezTo>
                    <a:cubicBezTo>
                      <a:pt x="30531" y="12087"/>
                      <a:pt x="30723" y="12325"/>
                      <a:pt x="30789" y="12352"/>
                    </a:cubicBezTo>
                    <a:cubicBezTo>
                      <a:pt x="31965" y="13394"/>
                      <a:pt x="32801" y="14739"/>
                      <a:pt x="33393" y="16184"/>
                    </a:cubicBezTo>
                    <a:cubicBezTo>
                      <a:pt x="34014" y="17527"/>
                      <a:pt x="34362" y="18967"/>
                      <a:pt x="34425" y="20444"/>
                    </a:cubicBezTo>
                    <a:cubicBezTo>
                      <a:pt x="34481" y="21247"/>
                      <a:pt x="34549" y="22057"/>
                      <a:pt x="34431" y="22857"/>
                    </a:cubicBezTo>
                    <a:cubicBezTo>
                      <a:pt x="34163" y="24417"/>
                      <a:pt x="33714" y="25961"/>
                      <a:pt x="33000" y="27376"/>
                    </a:cubicBezTo>
                    <a:cubicBezTo>
                      <a:pt x="32521" y="28260"/>
                      <a:pt x="31883" y="29042"/>
                      <a:pt x="31272" y="29838"/>
                    </a:cubicBezTo>
                    <a:cubicBezTo>
                      <a:pt x="30229" y="31087"/>
                      <a:pt x="28856" y="32047"/>
                      <a:pt x="27444" y="32837"/>
                    </a:cubicBezTo>
                    <a:cubicBezTo>
                      <a:pt x="27359" y="32888"/>
                      <a:pt x="27274" y="32939"/>
                      <a:pt x="27189" y="32988"/>
                    </a:cubicBezTo>
                    <a:cubicBezTo>
                      <a:pt x="27384" y="32951"/>
                      <a:pt x="27584" y="32929"/>
                      <a:pt x="27784" y="32924"/>
                    </a:cubicBezTo>
                    <a:cubicBezTo>
                      <a:pt x="27812" y="32923"/>
                      <a:pt x="27840" y="32923"/>
                      <a:pt x="27867" y="32923"/>
                    </a:cubicBezTo>
                    <a:cubicBezTo>
                      <a:pt x="28184" y="32923"/>
                      <a:pt x="28499" y="32993"/>
                      <a:pt x="28806" y="33067"/>
                    </a:cubicBezTo>
                    <a:cubicBezTo>
                      <a:pt x="29311" y="33171"/>
                      <a:pt x="29814" y="33333"/>
                      <a:pt x="30204" y="33686"/>
                    </a:cubicBezTo>
                    <a:cubicBezTo>
                      <a:pt x="30950" y="34284"/>
                      <a:pt x="31240" y="35306"/>
                      <a:pt x="30929" y="36131"/>
                    </a:cubicBezTo>
                    <a:cubicBezTo>
                      <a:pt x="33218" y="36557"/>
                      <a:pt x="35555" y="36788"/>
                      <a:pt x="37869" y="37080"/>
                    </a:cubicBezTo>
                    <a:cubicBezTo>
                      <a:pt x="37908" y="37084"/>
                      <a:pt x="37946" y="37090"/>
                      <a:pt x="37985" y="37095"/>
                    </a:cubicBezTo>
                    <a:cubicBezTo>
                      <a:pt x="37590" y="36537"/>
                      <a:pt x="37153" y="36007"/>
                      <a:pt x="36804" y="35417"/>
                    </a:cubicBezTo>
                    <a:cubicBezTo>
                      <a:pt x="36080" y="34423"/>
                      <a:pt x="35454" y="33365"/>
                      <a:pt x="34762" y="32352"/>
                    </a:cubicBezTo>
                    <a:cubicBezTo>
                      <a:pt x="34753" y="32332"/>
                      <a:pt x="34740" y="32315"/>
                      <a:pt x="34730" y="32298"/>
                    </a:cubicBezTo>
                    <a:cubicBezTo>
                      <a:pt x="34713" y="32273"/>
                      <a:pt x="34696" y="32245"/>
                      <a:pt x="34678" y="32220"/>
                    </a:cubicBezTo>
                    <a:cubicBezTo>
                      <a:pt x="34672" y="32211"/>
                      <a:pt x="34666" y="32202"/>
                      <a:pt x="34659" y="32193"/>
                    </a:cubicBezTo>
                    <a:cubicBezTo>
                      <a:pt x="34648" y="32175"/>
                      <a:pt x="34636" y="32159"/>
                      <a:pt x="34626" y="32143"/>
                    </a:cubicBezTo>
                    <a:cubicBezTo>
                      <a:pt x="34609" y="32117"/>
                      <a:pt x="34593" y="32091"/>
                      <a:pt x="34577" y="32065"/>
                    </a:cubicBezTo>
                    <a:cubicBezTo>
                      <a:pt x="34567" y="32051"/>
                      <a:pt x="34558" y="32036"/>
                      <a:pt x="34549" y="32022"/>
                    </a:cubicBezTo>
                    <a:cubicBezTo>
                      <a:pt x="34546" y="32018"/>
                      <a:pt x="34543" y="32013"/>
                      <a:pt x="34540" y="32008"/>
                    </a:cubicBezTo>
                    <a:lnTo>
                      <a:pt x="34540" y="32007"/>
                    </a:lnTo>
                    <a:cubicBezTo>
                      <a:pt x="34572" y="32011"/>
                      <a:pt x="34603" y="32014"/>
                      <a:pt x="34635" y="32016"/>
                    </a:cubicBezTo>
                    <a:lnTo>
                      <a:pt x="34636" y="32016"/>
                    </a:lnTo>
                    <a:cubicBezTo>
                      <a:pt x="34678" y="32019"/>
                      <a:pt x="34722" y="32020"/>
                      <a:pt x="34765" y="32021"/>
                    </a:cubicBezTo>
                    <a:cubicBezTo>
                      <a:pt x="34773" y="32021"/>
                      <a:pt x="34781" y="32022"/>
                      <a:pt x="34789" y="32022"/>
                    </a:cubicBezTo>
                    <a:cubicBezTo>
                      <a:pt x="36460" y="32231"/>
                      <a:pt x="38118" y="32544"/>
                      <a:pt x="39800" y="32655"/>
                    </a:cubicBezTo>
                    <a:cubicBezTo>
                      <a:pt x="40531" y="32692"/>
                      <a:pt x="41257" y="32778"/>
                      <a:pt x="41982" y="32872"/>
                    </a:cubicBezTo>
                    <a:cubicBezTo>
                      <a:pt x="40668" y="31304"/>
                      <a:pt x="39356" y="29726"/>
                      <a:pt x="38129" y="28090"/>
                    </a:cubicBezTo>
                    <a:cubicBezTo>
                      <a:pt x="38022" y="27973"/>
                      <a:pt x="37924" y="27847"/>
                      <a:pt x="37828" y="27720"/>
                    </a:cubicBezTo>
                    <a:cubicBezTo>
                      <a:pt x="37825" y="27718"/>
                      <a:pt x="37823" y="27715"/>
                      <a:pt x="37822" y="27711"/>
                    </a:cubicBezTo>
                    <a:cubicBezTo>
                      <a:pt x="37817" y="27706"/>
                      <a:pt x="37814" y="27701"/>
                      <a:pt x="37810" y="27696"/>
                    </a:cubicBezTo>
                    <a:cubicBezTo>
                      <a:pt x="37807" y="27693"/>
                      <a:pt x="37805" y="27688"/>
                      <a:pt x="37802" y="27685"/>
                    </a:cubicBezTo>
                    <a:cubicBezTo>
                      <a:pt x="37792" y="27674"/>
                      <a:pt x="37783" y="27662"/>
                      <a:pt x="37775" y="27651"/>
                    </a:cubicBezTo>
                    <a:cubicBezTo>
                      <a:pt x="37743" y="27610"/>
                      <a:pt x="37711" y="27567"/>
                      <a:pt x="37680" y="27525"/>
                    </a:cubicBezTo>
                    <a:cubicBezTo>
                      <a:pt x="37678" y="27523"/>
                      <a:pt x="37677" y="27521"/>
                      <a:pt x="37675" y="27519"/>
                    </a:cubicBezTo>
                    <a:lnTo>
                      <a:pt x="37674" y="27519"/>
                    </a:lnTo>
                    <a:cubicBezTo>
                      <a:pt x="37643" y="27477"/>
                      <a:pt x="37613" y="27436"/>
                      <a:pt x="37581" y="27395"/>
                    </a:cubicBezTo>
                    <a:cubicBezTo>
                      <a:pt x="37570" y="27380"/>
                      <a:pt x="37561" y="27366"/>
                      <a:pt x="37551" y="27351"/>
                    </a:cubicBezTo>
                    <a:cubicBezTo>
                      <a:pt x="37574" y="27345"/>
                      <a:pt x="37598" y="27337"/>
                      <a:pt x="37621" y="27332"/>
                    </a:cubicBezTo>
                    <a:cubicBezTo>
                      <a:pt x="37662" y="27318"/>
                      <a:pt x="37704" y="27304"/>
                      <a:pt x="37745" y="27290"/>
                    </a:cubicBezTo>
                    <a:cubicBezTo>
                      <a:pt x="37745" y="27290"/>
                      <a:pt x="37745" y="27292"/>
                      <a:pt x="37745" y="27292"/>
                    </a:cubicBezTo>
                    <a:cubicBezTo>
                      <a:pt x="37768" y="27284"/>
                      <a:pt x="37790" y="27277"/>
                      <a:pt x="37813" y="27270"/>
                    </a:cubicBezTo>
                    <a:cubicBezTo>
                      <a:pt x="38084" y="27198"/>
                      <a:pt x="38354" y="27144"/>
                      <a:pt x="38438" y="27116"/>
                    </a:cubicBezTo>
                    <a:cubicBezTo>
                      <a:pt x="39810" y="26808"/>
                      <a:pt x="41193" y="26545"/>
                      <a:pt x="42552" y="26185"/>
                    </a:cubicBezTo>
                    <a:cubicBezTo>
                      <a:pt x="43144" y="26060"/>
                      <a:pt x="43720" y="25881"/>
                      <a:pt x="44302" y="25725"/>
                    </a:cubicBezTo>
                    <a:cubicBezTo>
                      <a:pt x="43827" y="25478"/>
                      <a:pt x="43340" y="25246"/>
                      <a:pt x="42865" y="25002"/>
                    </a:cubicBezTo>
                    <a:cubicBezTo>
                      <a:pt x="41933" y="24490"/>
                      <a:pt x="41000" y="23986"/>
                      <a:pt x="40052" y="23504"/>
                    </a:cubicBezTo>
                    <a:cubicBezTo>
                      <a:pt x="39538" y="23235"/>
                      <a:pt x="39003" y="23012"/>
                      <a:pt x="38483" y="22755"/>
                    </a:cubicBezTo>
                    <a:cubicBezTo>
                      <a:pt x="38451" y="22737"/>
                      <a:pt x="38418" y="22720"/>
                      <a:pt x="38386" y="22702"/>
                    </a:cubicBezTo>
                    <a:cubicBezTo>
                      <a:pt x="38307" y="22659"/>
                      <a:pt x="38228" y="22617"/>
                      <a:pt x="38150" y="22576"/>
                    </a:cubicBezTo>
                    <a:cubicBezTo>
                      <a:pt x="38125" y="22562"/>
                      <a:pt x="38099" y="22550"/>
                      <a:pt x="38073" y="22536"/>
                    </a:cubicBezTo>
                    <a:cubicBezTo>
                      <a:pt x="38069" y="22534"/>
                      <a:pt x="38065" y="22530"/>
                      <a:pt x="38061" y="22528"/>
                    </a:cubicBezTo>
                    <a:cubicBezTo>
                      <a:pt x="38061" y="22527"/>
                      <a:pt x="38058" y="22527"/>
                      <a:pt x="38058" y="22526"/>
                    </a:cubicBezTo>
                    <a:cubicBezTo>
                      <a:pt x="38072" y="22516"/>
                      <a:pt x="38086" y="22506"/>
                      <a:pt x="38101" y="22497"/>
                    </a:cubicBezTo>
                    <a:cubicBezTo>
                      <a:pt x="38112" y="22488"/>
                      <a:pt x="38124" y="22480"/>
                      <a:pt x="38135" y="22470"/>
                    </a:cubicBezTo>
                    <a:cubicBezTo>
                      <a:pt x="38159" y="22454"/>
                      <a:pt x="38183" y="22436"/>
                      <a:pt x="38206" y="22418"/>
                    </a:cubicBezTo>
                    <a:cubicBezTo>
                      <a:pt x="38211" y="22415"/>
                      <a:pt x="38216" y="22410"/>
                      <a:pt x="38221" y="22406"/>
                    </a:cubicBezTo>
                    <a:cubicBezTo>
                      <a:pt x="38225" y="22408"/>
                      <a:pt x="38228" y="22410"/>
                      <a:pt x="38232" y="22411"/>
                    </a:cubicBezTo>
                    <a:cubicBezTo>
                      <a:pt x="38379" y="22313"/>
                      <a:pt x="38524" y="22212"/>
                      <a:pt x="38668" y="22109"/>
                    </a:cubicBezTo>
                    <a:cubicBezTo>
                      <a:pt x="39249" y="21668"/>
                      <a:pt x="39851" y="21275"/>
                      <a:pt x="40444" y="20850"/>
                    </a:cubicBezTo>
                    <a:cubicBezTo>
                      <a:pt x="41681" y="19963"/>
                      <a:pt x="42852" y="19008"/>
                      <a:pt x="44049" y="18075"/>
                    </a:cubicBezTo>
                    <a:cubicBezTo>
                      <a:pt x="43321" y="17951"/>
                      <a:pt x="42553" y="18001"/>
                      <a:pt x="41832" y="17842"/>
                    </a:cubicBezTo>
                    <a:cubicBezTo>
                      <a:pt x="40532" y="17635"/>
                      <a:pt x="39248" y="17348"/>
                      <a:pt x="37944" y="17173"/>
                    </a:cubicBezTo>
                    <a:cubicBezTo>
                      <a:pt x="37934" y="17167"/>
                      <a:pt x="37922" y="17162"/>
                      <a:pt x="37910" y="17160"/>
                    </a:cubicBezTo>
                    <a:cubicBezTo>
                      <a:pt x="37903" y="17159"/>
                      <a:pt x="37895" y="17158"/>
                      <a:pt x="37889" y="17157"/>
                    </a:cubicBezTo>
                    <a:cubicBezTo>
                      <a:pt x="37808" y="17147"/>
                      <a:pt x="37727" y="17135"/>
                      <a:pt x="37646" y="17124"/>
                    </a:cubicBezTo>
                    <a:cubicBezTo>
                      <a:pt x="37582" y="17114"/>
                      <a:pt x="37518" y="17104"/>
                      <a:pt x="37454" y="17095"/>
                    </a:cubicBezTo>
                    <a:lnTo>
                      <a:pt x="37455" y="17094"/>
                    </a:lnTo>
                    <a:cubicBezTo>
                      <a:pt x="37458" y="17090"/>
                      <a:pt x="37462" y="17085"/>
                      <a:pt x="37464" y="17080"/>
                    </a:cubicBezTo>
                    <a:cubicBezTo>
                      <a:pt x="37479" y="17056"/>
                      <a:pt x="37494" y="17032"/>
                      <a:pt x="37507" y="17009"/>
                    </a:cubicBezTo>
                    <a:cubicBezTo>
                      <a:pt x="37521" y="16985"/>
                      <a:pt x="37536" y="16961"/>
                      <a:pt x="37549" y="16936"/>
                    </a:cubicBezTo>
                    <a:cubicBezTo>
                      <a:pt x="37560" y="16917"/>
                      <a:pt x="37570" y="16897"/>
                      <a:pt x="37581" y="16877"/>
                    </a:cubicBezTo>
                    <a:cubicBezTo>
                      <a:pt x="37583" y="16871"/>
                      <a:pt x="37587" y="16867"/>
                      <a:pt x="37590" y="16861"/>
                    </a:cubicBezTo>
                    <a:cubicBezTo>
                      <a:pt x="37608" y="16830"/>
                      <a:pt x="37627" y="16799"/>
                      <a:pt x="37639" y="16765"/>
                    </a:cubicBezTo>
                    <a:cubicBezTo>
                      <a:pt x="37639" y="16764"/>
                      <a:pt x="37639" y="16764"/>
                      <a:pt x="37639" y="16763"/>
                    </a:cubicBezTo>
                    <a:cubicBezTo>
                      <a:pt x="37666" y="16714"/>
                      <a:pt x="37693" y="16666"/>
                      <a:pt x="37720" y="16617"/>
                    </a:cubicBezTo>
                    <a:cubicBezTo>
                      <a:pt x="38432" y="15389"/>
                      <a:pt x="39098" y="14133"/>
                      <a:pt x="39781" y="12887"/>
                    </a:cubicBezTo>
                    <a:cubicBezTo>
                      <a:pt x="40224" y="12069"/>
                      <a:pt x="40604" y="11218"/>
                      <a:pt x="41022" y="10385"/>
                    </a:cubicBezTo>
                    <a:lnTo>
                      <a:pt x="41022" y="10385"/>
                    </a:lnTo>
                    <a:cubicBezTo>
                      <a:pt x="40237" y="10576"/>
                      <a:pt x="39481" y="10885"/>
                      <a:pt x="38684" y="11035"/>
                    </a:cubicBezTo>
                    <a:cubicBezTo>
                      <a:pt x="37316" y="11296"/>
                      <a:pt x="35956" y="11605"/>
                      <a:pt x="34589" y="11860"/>
                    </a:cubicBezTo>
                    <a:cubicBezTo>
                      <a:pt x="34378" y="11878"/>
                      <a:pt x="34164" y="11880"/>
                      <a:pt x="33952" y="11900"/>
                    </a:cubicBezTo>
                    <a:lnTo>
                      <a:pt x="33951" y="11912"/>
                    </a:lnTo>
                    <a:cubicBezTo>
                      <a:pt x="33927" y="11911"/>
                      <a:pt x="33903" y="11910"/>
                      <a:pt x="33879" y="11907"/>
                    </a:cubicBezTo>
                    <a:lnTo>
                      <a:pt x="33867" y="11907"/>
                    </a:lnTo>
                    <a:cubicBezTo>
                      <a:pt x="33863" y="11907"/>
                      <a:pt x="33861" y="11907"/>
                      <a:pt x="33859" y="11906"/>
                    </a:cubicBezTo>
                    <a:cubicBezTo>
                      <a:pt x="33826" y="11906"/>
                      <a:pt x="33794" y="11904"/>
                      <a:pt x="33762" y="11902"/>
                    </a:cubicBezTo>
                    <a:cubicBezTo>
                      <a:pt x="33762" y="11902"/>
                      <a:pt x="33762" y="11902"/>
                      <a:pt x="33762" y="11900"/>
                    </a:cubicBezTo>
                    <a:lnTo>
                      <a:pt x="33758" y="11900"/>
                    </a:lnTo>
                    <a:cubicBezTo>
                      <a:pt x="33759" y="11894"/>
                      <a:pt x="33759" y="11887"/>
                      <a:pt x="33760" y="11880"/>
                    </a:cubicBezTo>
                    <a:cubicBezTo>
                      <a:pt x="33765" y="11840"/>
                      <a:pt x="33770" y="11800"/>
                      <a:pt x="33775" y="11760"/>
                    </a:cubicBezTo>
                    <a:cubicBezTo>
                      <a:pt x="33776" y="11748"/>
                      <a:pt x="33778" y="11736"/>
                      <a:pt x="33780" y="11725"/>
                    </a:cubicBezTo>
                    <a:cubicBezTo>
                      <a:pt x="33783" y="11724"/>
                      <a:pt x="33785" y="11723"/>
                      <a:pt x="33789" y="11723"/>
                    </a:cubicBezTo>
                    <a:cubicBezTo>
                      <a:pt x="33831" y="11405"/>
                      <a:pt x="33862" y="11084"/>
                      <a:pt x="33905" y="10764"/>
                    </a:cubicBezTo>
                    <a:cubicBezTo>
                      <a:pt x="34173" y="8548"/>
                      <a:pt x="34549" y="6339"/>
                      <a:pt x="34676" y="4109"/>
                    </a:cubicBezTo>
                    <a:lnTo>
                      <a:pt x="34676" y="4109"/>
                    </a:lnTo>
                    <a:cubicBezTo>
                      <a:pt x="34562" y="4156"/>
                      <a:pt x="34471" y="4197"/>
                      <a:pt x="34431" y="4227"/>
                    </a:cubicBezTo>
                    <a:cubicBezTo>
                      <a:pt x="33575" y="4659"/>
                      <a:pt x="32744" y="5143"/>
                      <a:pt x="31886" y="5572"/>
                    </a:cubicBezTo>
                    <a:cubicBezTo>
                      <a:pt x="30932" y="6012"/>
                      <a:pt x="29986" y="6462"/>
                      <a:pt x="29022" y="6877"/>
                    </a:cubicBezTo>
                    <a:cubicBezTo>
                      <a:pt x="28919" y="6927"/>
                      <a:pt x="28817" y="6979"/>
                      <a:pt x="28713" y="7028"/>
                    </a:cubicBezTo>
                    <a:cubicBezTo>
                      <a:pt x="28679" y="7041"/>
                      <a:pt x="28645" y="7054"/>
                      <a:pt x="28611" y="7067"/>
                    </a:cubicBezTo>
                    <a:cubicBezTo>
                      <a:pt x="28609" y="7068"/>
                      <a:pt x="28605" y="7070"/>
                      <a:pt x="28602" y="7072"/>
                    </a:cubicBezTo>
                    <a:cubicBezTo>
                      <a:pt x="28568" y="7084"/>
                      <a:pt x="28533" y="7098"/>
                      <a:pt x="28498" y="7110"/>
                    </a:cubicBezTo>
                    <a:cubicBezTo>
                      <a:pt x="28482" y="7117"/>
                      <a:pt x="28466" y="7123"/>
                      <a:pt x="28448" y="7129"/>
                    </a:cubicBezTo>
                    <a:cubicBezTo>
                      <a:pt x="28446" y="7126"/>
                      <a:pt x="28446" y="7125"/>
                      <a:pt x="28445" y="7123"/>
                    </a:cubicBezTo>
                    <a:cubicBezTo>
                      <a:pt x="28426" y="7073"/>
                      <a:pt x="28408" y="7021"/>
                      <a:pt x="28389" y="6971"/>
                    </a:cubicBezTo>
                    <a:cubicBezTo>
                      <a:pt x="28389" y="6970"/>
                      <a:pt x="28388" y="6967"/>
                      <a:pt x="28388" y="6966"/>
                    </a:cubicBezTo>
                    <a:cubicBezTo>
                      <a:pt x="28382" y="6948"/>
                      <a:pt x="28376" y="6931"/>
                      <a:pt x="28370" y="6913"/>
                    </a:cubicBezTo>
                    <a:cubicBezTo>
                      <a:pt x="28358" y="6879"/>
                      <a:pt x="28350" y="6843"/>
                      <a:pt x="28332" y="6813"/>
                    </a:cubicBezTo>
                    <a:cubicBezTo>
                      <a:pt x="28328" y="6805"/>
                      <a:pt x="28322" y="6799"/>
                      <a:pt x="28315" y="6793"/>
                    </a:cubicBezTo>
                    <a:cubicBezTo>
                      <a:pt x="27928" y="5687"/>
                      <a:pt x="27555" y="4574"/>
                      <a:pt x="27029" y="3521"/>
                    </a:cubicBezTo>
                    <a:cubicBezTo>
                      <a:pt x="26552" y="2355"/>
                      <a:pt x="26152" y="1147"/>
                      <a:pt x="2563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84" name="Google Shape;1784;p41"/>
              <p:cNvSpPr/>
              <p:nvPr/>
            </p:nvSpPr>
            <p:spPr>
              <a:xfrm>
                <a:off x="1090841" y="1165043"/>
                <a:ext cx="183794" cy="90671"/>
              </a:xfrm>
              <a:custGeom>
                <a:avLst/>
                <a:gdLst/>
                <a:ahLst/>
                <a:cxnLst/>
                <a:rect l="l" t="t" r="r" b="b"/>
                <a:pathLst>
                  <a:path w="3896" h="1940" extrusionOk="0">
                    <a:moveTo>
                      <a:pt x="1389" y="0"/>
                    </a:moveTo>
                    <a:cubicBezTo>
                      <a:pt x="1241" y="0"/>
                      <a:pt x="1094" y="14"/>
                      <a:pt x="953" y="41"/>
                    </a:cubicBezTo>
                    <a:cubicBezTo>
                      <a:pt x="902" y="52"/>
                      <a:pt x="882" y="91"/>
                      <a:pt x="885" y="131"/>
                    </a:cubicBezTo>
                    <a:cubicBezTo>
                      <a:pt x="697" y="140"/>
                      <a:pt x="507" y="167"/>
                      <a:pt x="318" y="211"/>
                    </a:cubicBezTo>
                    <a:cubicBezTo>
                      <a:pt x="212" y="309"/>
                      <a:pt x="108" y="408"/>
                      <a:pt x="0" y="504"/>
                    </a:cubicBezTo>
                    <a:cubicBezTo>
                      <a:pt x="7" y="501"/>
                      <a:pt x="14" y="497"/>
                      <a:pt x="21" y="490"/>
                    </a:cubicBezTo>
                    <a:cubicBezTo>
                      <a:pt x="373" y="371"/>
                      <a:pt x="722" y="315"/>
                      <a:pt x="1061" y="315"/>
                    </a:cubicBezTo>
                    <a:cubicBezTo>
                      <a:pt x="2199" y="315"/>
                      <a:pt x="3224" y="947"/>
                      <a:pt x="3896" y="1939"/>
                    </a:cubicBezTo>
                    <a:cubicBezTo>
                      <a:pt x="3885" y="1898"/>
                      <a:pt x="3874" y="1856"/>
                      <a:pt x="3871" y="1812"/>
                    </a:cubicBezTo>
                    <a:cubicBezTo>
                      <a:pt x="3871" y="1812"/>
                      <a:pt x="3871" y="1812"/>
                      <a:pt x="3870" y="1812"/>
                    </a:cubicBezTo>
                    <a:cubicBezTo>
                      <a:pt x="3870" y="1812"/>
                      <a:pt x="3870" y="1812"/>
                      <a:pt x="3870" y="1811"/>
                    </a:cubicBezTo>
                    <a:cubicBezTo>
                      <a:pt x="3839" y="1706"/>
                      <a:pt x="3815" y="1597"/>
                      <a:pt x="3785" y="1492"/>
                    </a:cubicBezTo>
                    <a:cubicBezTo>
                      <a:pt x="3784" y="1485"/>
                      <a:pt x="3782" y="1478"/>
                      <a:pt x="3779" y="1473"/>
                    </a:cubicBezTo>
                    <a:cubicBezTo>
                      <a:pt x="3712" y="1390"/>
                      <a:pt x="3642" y="1311"/>
                      <a:pt x="3568" y="1236"/>
                    </a:cubicBezTo>
                    <a:cubicBezTo>
                      <a:pt x="3672" y="976"/>
                      <a:pt x="2454" y="270"/>
                      <a:pt x="2272" y="179"/>
                    </a:cubicBezTo>
                    <a:cubicBezTo>
                      <a:pt x="2001" y="59"/>
                      <a:pt x="1694" y="0"/>
                      <a:pt x="138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85" name="Google Shape;1785;p41"/>
              <p:cNvSpPr/>
              <p:nvPr/>
            </p:nvSpPr>
            <p:spPr>
              <a:xfrm>
                <a:off x="1551929" y="1388915"/>
                <a:ext cx="182662" cy="124836"/>
              </a:xfrm>
              <a:custGeom>
                <a:avLst/>
                <a:gdLst/>
                <a:ahLst/>
                <a:cxnLst/>
                <a:rect l="l" t="t" r="r" b="b"/>
                <a:pathLst>
                  <a:path w="3872" h="2671" extrusionOk="0">
                    <a:moveTo>
                      <a:pt x="1078" y="0"/>
                    </a:moveTo>
                    <a:cubicBezTo>
                      <a:pt x="1030" y="0"/>
                      <a:pt x="983" y="3"/>
                      <a:pt x="937" y="8"/>
                    </a:cubicBezTo>
                    <a:cubicBezTo>
                      <a:pt x="884" y="33"/>
                      <a:pt x="864" y="67"/>
                      <a:pt x="866" y="99"/>
                    </a:cubicBezTo>
                    <a:lnTo>
                      <a:pt x="865" y="99"/>
                    </a:lnTo>
                    <a:cubicBezTo>
                      <a:pt x="736" y="86"/>
                      <a:pt x="605" y="79"/>
                      <a:pt x="473" y="79"/>
                    </a:cubicBezTo>
                    <a:cubicBezTo>
                      <a:pt x="424" y="79"/>
                      <a:pt x="374" y="80"/>
                      <a:pt x="324" y="82"/>
                    </a:cubicBezTo>
                    <a:cubicBezTo>
                      <a:pt x="291" y="95"/>
                      <a:pt x="260" y="108"/>
                      <a:pt x="227" y="122"/>
                    </a:cubicBezTo>
                    <a:cubicBezTo>
                      <a:pt x="153" y="152"/>
                      <a:pt x="77" y="183"/>
                      <a:pt x="1" y="214"/>
                    </a:cubicBezTo>
                    <a:lnTo>
                      <a:pt x="22" y="214"/>
                    </a:lnTo>
                    <a:cubicBezTo>
                      <a:pt x="69" y="215"/>
                      <a:pt x="116" y="222"/>
                      <a:pt x="162" y="229"/>
                    </a:cubicBezTo>
                    <a:cubicBezTo>
                      <a:pt x="209" y="237"/>
                      <a:pt x="257" y="245"/>
                      <a:pt x="304" y="251"/>
                    </a:cubicBezTo>
                    <a:lnTo>
                      <a:pt x="306" y="251"/>
                    </a:lnTo>
                    <a:lnTo>
                      <a:pt x="306" y="250"/>
                    </a:lnTo>
                    <a:cubicBezTo>
                      <a:pt x="397" y="261"/>
                      <a:pt x="485" y="272"/>
                      <a:pt x="577" y="286"/>
                    </a:cubicBezTo>
                    <a:cubicBezTo>
                      <a:pt x="803" y="289"/>
                      <a:pt x="1029" y="301"/>
                      <a:pt x="1252" y="344"/>
                    </a:cubicBezTo>
                    <a:cubicBezTo>
                      <a:pt x="2493" y="560"/>
                      <a:pt x="3356" y="1556"/>
                      <a:pt x="3829" y="2671"/>
                    </a:cubicBezTo>
                    <a:cubicBezTo>
                      <a:pt x="3837" y="2608"/>
                      <a:pt x="3845" y="2548"/>
                      <a:pt x="3853" y="2485"/>
                    </a:cubicBezTo>
                    <a:cubicBezTo>
                      <a:pt x="3854" y="2479"/>
                      <a:pt x="3855" y="2473"/>
                      <a:pt x="3856" y="2467"/>
                    </a:cubicBezTo>
                    <a:cubicBezTo>
                      <a:pt x="3858" y="2432"/>
                      <a:pt x="3860" y="2394"/>
                      <a:pt x="3867" y="2359"/>
                    </a:cubicBezTo>
                    <a:cubicBezTo>
                      <a:pt x="3868" y="2354"/>
                      <a:pt x="3869" y="2349"/>
                      <a:pt x="3871" y="2344"/>
                    </a:cubicBezTo>
                    <a:cubicBezTo>
                      <a:pt x="3823" y="2226"/>
                      <a:pt x="3771" y="2112"/>
                      <a:pt x="3712" y="2003"/>
                    </a:cubicBezTo>
                    <a:cubicBezTo>
                      <a:pt x="3712" y="2003"/>
                      <a:pt x="3712" y="2002"/>
                      <a:pt x="3711" y="2002"/>
                    </a:cubicBezTo>
                    <a:cubicBezTo>
                      <a:pt x="3742" y="1973"/>
                      <a:pt x="3750" y="1927"/>
                      <a:pt x="3731" y="1888"/>
                    </a:cubicBezTo>
                    <a:cubicBezTo>
                      <a:pt x="3670" y="1772"/>
                      <a:pt x="3623" y="1650"/>
                      <a:pt x="3569" y="1531"/>
                    </a:cubicBezTo>
                    <a:cubicBezTo>
                      <a:pt x="3621" y="1380"/>
                      <a:pt x="3439" y="1246"/>
                      <a:pt x="3354" y="1139"/>
                    </a:cubicBezTo>
                    <a:cubicBezTo>
                      <a:pt x="3283" y="929"/>
                      <a:pt x="3086" y="766"/>
                      <a:pt x="2900" y="649"/>
                    </a:cubicBezTo>
                    <a:cubicBezTo>
                      <a:pt x="2491" y="328"/>
                      <a:pt x="1987" y="159"/>
                      <a:pt x="1478" y="78"/>
                    </a:cubicBezTo>
                    <a:cubicBezTo>
                      <a:pt x="1359" y="23"/>
                      <a:pt x="1216" y="0"/>
                      <a:pt x="107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86" name="Google Shape;1786;p41"/>
              <p:cNvSpPr/>
              <p:nvPr/>
            </p:nvSpPr>
            <p:spPr>
              <a:xfrm>
                <a:off x="1220713" y="1538055"/>
                <a:ext cx="149686" cy="119882"/>
              </a:xfrm>
              <a:custGeom>
                <a:avLst/>
                <a:gdLst/>
                <a:ahLst/>
                <a:cxnLst/>
                <a:rect l="l" t="t" r="r" b="b"/>
                <a:pathLst>
                  <a:path w="3173" h="2565" extrusionOk="0">
                    <a:moveTo>
                      <a:pt x="984" y="2047"/>
                    </a:moveTo>
                    <a:lnTo>
                      <a:pt x="984" y="2047"/>
                    </a:lnTo>
                    <a:cubicBezTo>
                      <a:pt x="994" y="2053"/>
                      <a:pt x="1003" y="2061"/>
                      <a:pt x="1014" y="2067"/>
                    </a:cubicBezTo>
                    <a:cubicBezTo>
                      <a:pt x="1015" y="2072"/>
                      <a:pt x="1018" y="2077"/>
                      <a:pt x="1019" y="2081"/>
                    </a:cubicBezTo>
                    <a:cubicBezTo>
                      <a:pt x="1007" y="2070"/>
                      <a:pt x="997" y="2059"/>
                      <a:pt x="984" y="2047"/>
                    </a:cubicBezTo>
                    <a:close/>
                    <a:moveTo>
                      <a:pt x="608" y="1"/>
                    </a:moveTo>
                    <a:cubicBezTo>
                      <a:pt x="584" y="1"/>
                      <a:pt x="559" y="11"/>
                      <a:pt x="539" y="37"/>
                    </a:cubicBezTo>
                    <a:cubicBezTo>
                      <a:pt x="513" y="71"/>
                      <a:pt x="496" y="111"/>
                      <a:pt x="479" y="150"/>
                    </a:cubicBezTo>
                    <a:cubicBezTo>
                      <a:pt x="1" y="1067"/>
                      <a:pt x="547" y="2399"/>
                      <a:pt x="1607" y="2558"/>
                    </a:cubicBezTo>
                    <a:cubicBezTo>
                      <a:pt x="1649" y="2562"/>
                      <a:pt x="1691" y="2564"/>
                      <a:pt x="1732" y="2564"/>
                    </a:cubicBezTo>
                    <a:cubicBezTo>
                      <a:pt x="2288" y="2564"/>
                      <a:pt x="2763" y="2196"/>
                      <a:pt x="3103" y="1776"/>
                    </a:cubicBezTo>
                    <a:cubicBezTo>
                      <a:pt x="3172" y="1711"/>
                      <a:pt x="3107" y="1615"/>
                      <a:pt x="3034" y="1615"/>
                    </a:cubicBezTo>
                    <a:cubicBezTo>
                      <a:pt x="3013" y="1615"/>
                      <a:pt x="2992" y="1623"/>
                      <a:pt x="2973" y="1642"/>
                    </a:cubicBezTo>
                    <a:cubicBezTo>
                      <a:pt x="2936" y="1682"/>
                      <a:pt x="2918" y="1711"/>
                      <a:pt x="2872" y="1750"/>
                    </a:cubicBezTo>
                    <a:cubicBezTo>
                      <a:pt x="2798" y="1845"/>
                      <a:pt x="2711" y="1934"/>
                      <a:pt x="2617" y="2014"/>
                    </a:cubicBezTo>
                    <a:cubicBezTo>
                      <a:pt x="2600" y="2006"/>
                      <a:pt x="2582" y="2003"/>
                      <a:pt x="2564" y="2003"/>
                    </a:cubicBezTo>
                    <a:cubicBezTo>
                      <a:pt x="2533" y="2003"/>
                      <a:pt x="2502" y="2014"/>
                      <a:pt x="2480" y="2039"/>
                    </a:cubicBezTo>
                    <a:cubicBezTo>
                      <a:pt x="2471" y="2041"/>
                      <a:pt x="2463" y="2045"/>
                      <a:pt x="2453" y="2047"/>
                    </a:cubicBezTo>
                    <a:cubicBezTo>
                      <a:pt x="2436" y="2053"/>
                      <a:pt x="2415" y="2060"/>
                      <a:pt x="2393" y="2065"/>
                    </a:cubicBezTo>
                    <a:cubicBezTo>
                      <a:pt x="2366" y="2054"/>
                      <a:pt x="2338" y="2050"/>
                      <a:pt x="2310" y="2050"/>
                    </a:cubicBezTo>
                    <a:cubicBezTo>
                      <a:pt x="2246" y="2050"/>
                      <a:pt x="2181" y="2070"/>
                      <a:pt x="2118" y="2070"/>
                    </a:cubicBezTo>
                    <a:cubicBezTo>
                      <a:pt x="2097" y="2070"/>
                      <a:pt x="2076" y="2068"/>
                      <a:pt x="2055" y="2062"/>
                    </a:cubicBezTo>
                    <a:cubicBezTo>
                      <a:pt x="2044" y="2062"/>
                      <a:pt x="2032" y="2063"/>
                      <a:pt x="2020" y="2063"/>
                    </a:cubicBezTo>
                    <a:cubicBezTo>
                      <a:pt x="1774" y="2063"/>
                      <a:pt x="1550" y="1975"/>
                      <a:pt x="1313" y="1919"/>
                    </a:cubicBezTo>
                    <a:cubicBezTo>
                      <a:pt x="1149" y="1778"/>
                      <a:pt x="1005" y="1608"/>
                      <a:pt x="805" y="1514"/>
                    </a:cubicBezTo>
                    <a:cubicBezTo>
                      <a:pt x="768" y="1339"/>
                      <a:pt x="635" y="1180"/>
                      <a:pt x="611" y="1003"/>
                    </a:cubicBezTo>
                    <a:cubicBezTo>
                      <a:pt x="630" y="944"/>
                      <a:pt x="576" y="887"/>
                      <a:pt x="520" y="887"/>
                    </a:cubicBezTo>
                    <a:cubicBezTo>
                      <a:pt x="511" y="887"/>
                      <a:pt x="501" y="889"/>
                      <a:pt x="492" y="892"/>
                    </a:cubicBezTo>
                    <a:cubicBezTo>
                      <a:pt x="492" y="641"/>
                      <a:pt x="554" y="386"/>
                      <a:pt x="687" y="152"/>
                    </a:cubicBezTo>
                    <a:cubicBezTo>
                      <a:pt x="741" y="83"/>
                      <a:pt x="676" y="1"/>
                      <a:pt x="60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87" name="Google Shape;1787;p41"/>
              <p:cNvSpPr/>
              <p:nvPr/>
            </p:nvSpPr>
            <p:spPr>
              <a:xfrm>
                <a:off x="1175708" y="1756132"/>
                <a:ext cx="41891" cy="33043"/>
              </a:xfrm>
              <a:custGeom>
                <a:avLst/>
                <a:gdLst/>
                <a:ahLst/>
                <a:cxnLst/>
                <a:rect l="l" t="t" r="r" b="b"/>
                <a:pathLst>
                  <a:path w="888" h="707" extrusionOk="0">
                    <a:moveTo>
                      <a:pt x="439" y="0"/>
                    </a:moveTo>
                    <a:cubicBezTo>
                      <a:pt x="0" y="0"/>
                      <a:pt x="13" y="639"/>
                      <a:pt x="421" y="706"/>
                    </a:cubicBezTo>
                    <a:cubicBezTo>
                      <a:pt x="427" y="707"/>
                      <a:pt x="433" y="707"/>
                      <a:pt x="439" y="707"/>
                    </a:cubicBezTo>
                    <a:cubicBezTo>
                      <a:pt x="590" y="707"/>
                      <a:pt x="732" y="600"/>
                      <a:pt x="809" y="476"/>
                    </a:cubicBezTo>
                    <a:cubicBezTo>
                      <a:pt x="887" y="260"/>
                      <a:pt x="669" y="33"/>
                      <a:pt x="463" y="1"/>
                    </a:cubicBezTo>
                    <a:cubicBezTo>
                      <a:pt x="455" y="0"/>
                      <a:pt x="447" y="0"/>
                      <a:pt x="43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88" name="Google Shape;1788;p41"/>
              <p:cNvSpPr/>
              <p:nvPr/>
            </p:nvSpPr>
            <p:spPr>
              <a:xfrm>
                <a:off x="408549" y="963417"/>
                <a:ext cx="1551350" cy="1310940"/>
              </a:xfrm>
              <a:custGeom>
                <a:avLst/>
                <a:gdLst/>
                <a:ahLst/>
                <a:cxnLst/>
                <a:rect l="l" t="t" r="r" b="b"/>
                <a:pathLst>
                  <a:path w="32885" h="28049" extrusionOk="0">
                    <a:moveTo>
                      <a:pt x="20966" y="1130"/>
                    </a:moveTo>
                    <a:cubicBezTo>
                      <a:pt x="21096" y="1130"/>
                      <a:pt x="21227" y="1136"/>
                      <a:pt x="21357" y="1149"/>
                    </a:cubicBezTo>
                    <a:cubicBezTo>
                      <a:pt x="21395" y="1152"/>
                      <a:pt x="21427" y="1181"/>
                      <a:pt x="21437" y="1216"/>
                    </a:cubicBezTo>
                    <a:cubicBezTo>
                      <a:pt x="21845" y="1248"/>
                      <a:pt x="22251" y="1309"/>
                      <a:pt x="22650" y="1398"/>
                    </a:cubicBezTo>
                    <a:cubicBezTo>
                      <a:pt x="22660" y="1399"/>
                      <a:pt x="22669" y="1400"/>
                      <a:pt x="22677" y="1401"/>
                    </a:cubicBezTo>
                    <a:cubicBezTo>
                      <a:pt x="22684" y="1403"/>
                      <a:pt x="22690" y="1406"/>
                      <a:pt x="22697" y="1408"/>
                    </a:cubicBezTo>
                    <a:cubicBezTo>
                      <a:pt x="22883" y="1451"/>
                      <a:pt x="23068" y="1499"/>
                      <a:pt x="23250" y="1553"/>
                    </a:cubicBezTo>
                    <a:cubicBezTo>
                      <a:pt x="23761" y="1720"/>
                      <a:pt x="24306" y="1810"/>
                      <a:pt x="24786" y="2057"/>
                    </a:cubicBezTo>
                    <a:cubicBezTo>
                      <a:pt x="24816" y="2156"/>
                      <a:pt x="24998" y="2196"/>
                      <a:pt x="25080" y="2252"/>
                    </a:cubicBezTo>
                    <a:cubicBezTo>
                      <a:pt x="25746" y="2466"/>
                      <a:pt x="26336" y="2827"/>
                      <a:pt x="26885" y="3250"/>
                    </a:cubicBezTo>
                    <a:cubicBezTo>
                      <a:pt x="27067" y="3370"/>
                      <a:pt x="27246" y="3496"/>
                      <a:pt x="27423" y="3627"/>
                    </a:cubicBezTo>
                    <a:cubicBezTo>
                      <a:pt x="27453" y="3647"/>
                      <a:pt x="27466" y="3687"/>
                      <a:pt x="27456" y="3723"/>
                    </a:cubicBezTo>
                    <a:cubicBezTo>
                      <a:pt x="27579" y="3828"/>
                      <a:pt x="27698" y="3935"/>
                      <a:pt x="27817" y="4044"/>
                    </a:cubicBezTo>
                    <a:cubicBezTo>
                      <a:pt x="28271" y="4416"/>
                      <a:pt x="28642" y="4863"/>
                      <a:pt x="28993" y="5327"/>
                    </a:cubicBezTo>
                    <a:cubicBezTo>
                      <a:pt x="29015" y="5340"/>
                      <a:pt x="29031" y="5359"/>
                      <a:pt x="29038" y="5382"/>
                    </a:cubicBezTo>
                    <a:cubicBezTo>
                      <a:pt x="29038" y="5384"/>
                      <a:pt x="29039" y="5386"/>
                      <a:pt x="29039" y="5389"/>
                    </a:cubicBezTo>
                    <a:cubicBezTo>
                      <a:pt x="29189" y="5589"/>
                      <a:pt x="29336" y="5792"/>
                      <a:pt x="29484" y="5994"/>
                    </a:cubicBezTo>
                    <a:cubicBezTo>
                      <a:pt x="29994" y="6675"/>
                      <a:pt x="30327" y="7464"/>
                      <a:pt x="30663" y="8236"/>
                    </a:cubicBezTo>
                    <a:cubicBezTo>
                      <a:pt x="30689" y="8343"/>
                      <a:pt x="30718" y="8450"/>
                      <a:pt x="30758" y="8556"/>
                    </a:cubicBezTo>
                    <a:cubicBezTo>
                      <a:pt x="30921" y="8969"/>
                      <a:pt x="31076" y="9385"/>
                      <a:pt x="31210" y="9811"/>
                    </a:cubicBezTo>
                    <a:cubicBezTo>
                      <a:pt x="31183" y="9833"/>
                      <a:pt x="31169" y="9873"/>
                      <a:pt x="31181" y="9911"/>
                    </a:cubicBezTo>
                    <a:cubicBezTo>
                      <a:pt x="31246" y="10163"/>
                      <a:pt x="31323" y="10393"/>
                      <a:pt x="31363" y="10654"/>
                    </a:cubicBezTo>
                    <a:cubicBezTo>
                      <a:pt x="31513" y="11684"/>
                      <a:pt x="31525" y="12744"/>
                      <a:pt x="31644" y="13775"/>
                    </a:cubicBezTo>
                    <a:cubicBezTo>
                      <a:pt x="31596" y="14315"/>
                      <a:pt x="31510" y="14850"/>
                      <a:pt x="31416" y="15384"/>
                    </a:cubicBezTo>
                    <a:cubicBezTo>
                      <a:pt x="31417" y="15385"/>
                      <a:pt x="31417" y="15385"/>
                      <a:pt x="31417" y="15385"/>
                    </a:cubicBezTo>
                    <a:cubicBezTo>
                      <a:pt x="31077" y="16705"/>
                      <a:pt x="30763" y="18088"/>
                      <a:pt x="30017" y="19242"/>
                    </a:cubicBezTo>
                    <a:cubicBezTo>
                      <a:pt x="29615" y="19850"/>
                      <a:pt x="29293" y="20513"/>
                      <a:pt x="28797" y="21055"/>
                    </a:cubicBezTo>
                    <a:cubicBezTo>
                      <a:pt x="28743" y="21138"/>
                      <a:pt x="28531" y="21321"/>
                      <a:pt x="28476" y="21464"/>
                    </a:cubicBezTo>
                    <a:cubicBezTo>
                      <a:pt x="27743" y="22201"/>
                      <a:pt x="26975" y="22912"/>
                      <a:pt x="26095" y="23473"/>
                    </a:cubicBezTo>
                    <a:cubicBezTo>
                      <a:pt x="25870" y="23627"/>
                      <a:pt x="25651" y="23778"/>
                      <a:pt x="25413" y="23920"/>
                    </a:cubicBezTo>
                    <a:cubicBezTo>
                      <a:pt x="25360" y="23942"/>
                      <a:pt x="25333" y="24004"/>
                      <a:pt x="25363" y="24056"/>
                    </a:cubicBezTo>
                    <a:cubicBezTo>
                      <a:pt x="25115" y="24185"/>
                      <a:pt x="24853" y="24289"/>
                      <a:pt x="24623" y="24449"/>
                    </a:cubicBezTo>
                    <a:cubicBezTo>
                      <a:pt x="24610" y="24455"/>
                      <a:pt x="24598" y="24462"/>
                      <a:pt x="24584" y="24468"/>
                    </a:cubicBezTo>
                    <a:cubicBezTo>
                      <a:pt x="24584" y="24465"/>
                      <a:pt x="24584" y="24462"/>
                      <a:pt x="24584" y="24460"/>
                    </a:cubicBezTo>
                    <a:cubicBezTo>
                      <a:pt x="24264" y="22810"/>
                      <a:pt x="22653" y="21574"/>
                      <a:pt x="21015" y="21574"/>
                    </a:cubicBezTo>
                    <a:cubicBezTo>
                      <a:pt x="20812" y="21574"/>
                      <a:pt x="20610" y="21593"/>
                      <a:pt x="20409" y="21632"/>
                    </a:cubicBezTo>
                    <a:cubicBezTo>
                      <a:pt x="20262" y="21346"/>
                      <a:pt x="20099" y="21075"/>
                      <a:pt x="20050" y="20982"/>
                    </a:cubicBezTo>
                    <a:cubicBezTo>
                      <a:pt x="18850" y="19085"/>
                      <a:pt x="16641" y="18072"/>
                      <a:pt x="14436" y="18072"/>
                    </a:cubicBezTo>
                    <a:cubicBezTo>
                      <a:pt x="14053" y="18072"/>
                      <a:pt x="13670" y="18103"/>
                      <a:pt x="13292" y="18165"/>
                    </a:cubicBezTo>
                    <a:cubicBezTo>
                      <a:pt x="13233" y="18013"/>
                      <a:pt x="13170" y="17864"/>
                      <a:pt x="13094" y="17719"/>
                    </a:cubicBezTo>
                    <a:cubicBezTo>
                      <a:pt x="12780" y="17121"/>
                      <a:pt x="12361" y="16576"/>
                      <a:pt x="11881" y="16101"/>
                    </a:cubicBezTo>
                    <a:cubicBezTo>
                      <a:pt x="10795" y="15051"/>
                      <a:pt x="9420" y="14463"/>
                      <a:pt x="8003" y="14323"/>
                    </a:cubicBezTo>
                    <a:cubicBezTo>
                      <a:pt x="7977" y="13743"/>
                      <a:pt x="7980" y="13155"/>
                      <a:pt x="8063" y="12580"/>
                    </a:cubicBezTo>
                    <a:cubicBezTo>
                      <a:pt x="8120" y="12570"/>
                      <a:pt x="8153" y="12515"/>
                      <a:pt x="8169" y="12462"/>
                    </a:cubicBezTo>
                    <a:cubicBezTo>
                      <a:pt x="8245" y="12119"/>
                      <a:pt x="8282" y="11768"/>
                      <a:pt x="8376" y="11429"/>
                    </a:cubicBezTo>
                    <a:cubicBezTo>
                      <a:pt x="8511" y="10931"/>
                      <a:pt x="8622" y="10423"/>
                      <a:pt x="8716" y="9918"/>
                    </a:cubicBezTo>
                    <a:cubicBezTo>
                      <a:pt x="8721" y="9883"/>
                      <a:pt x="8699" y="9847"/>
                      <a:pt x="8668" y="9830"/>
                    </a:cubicBezTo>
                    <a:cubicBezTo>
                      <a:pt x="8835" y="9483"/>
                      <a:pt x="8958" y="9120"/>
                      <a:pt x="9114" y="8769"/>
                    </a:cubicBezTo>
                    <a:cubicBezTo>
                      <a:pt x="9117" y="8769"/>
                      <a:pt x="9119" y="8769"/>
                      <a:pt x="9122" y="8769"/>
                    </a:cubicBezTo>
                    <a:cubicBezTo>
                      <a:pt x="9159" y="8769"/>
                      <a:pt x="9196" y="8746"/>
                      <a:pt x="9211" y="8708"/>
                    </a:cubicBezTo>
                    <a:cubicBezTo>
                      <a:pt x="9251" y="8586"/>
                      <a:pt x="9337" y="8471"/>
                      <a:pt x="9346" y="8345"/>
                    </a:cubicBezTo>
                    <a:cubicBezTo>
                      <a:pt x="9519" y="7994"/>
                      <a:pt x="9647" y="7622"/>
                      <a:pt x="9852" y="7279"/>
                    </a:cubicBezTo>
                    <a:cubicBezTo>
                      <a:pt x="10192" y="6735"/>
                      <a:pt x="10651" y="6290"/>
                      <a:pt x="11064" y="5801"/>
                    </a:cubicBezTo>
                    <a:cubicBezTo>
                      <a:pt x="12199" y="4518"/>
                      <a:pt x="13498" y="3317"/>
                      <a:pt x="15019" y="2504"/>
                    </a:cubicBezTo>
                    <a:cubicBezTo>
                      <a:pt x="15038" y="2498"/>
                      <a:pt x="15057" y="2490"/>
                      <a:pt x="15076" y="2480"/>
                    </a:cubicBezTo>
                    <a:cubicBezTo>
                      <a:pt x="15097" y="2486"/>
                      <a:pt x="15117" y="2489"/>
                      <a:pt x="15137" y="2489"/>
                    </a:cubicBezTo>
                    <a:cubicBezTo>
                      <a:pt x="15269" y="2489"/>
                      <a:pt x="15391" y="2358"/>
                      <a:pt x="15523" y="2314"/>
                    </a:cubicBezTo>
                    <a:cubicBezTo>
                      <a:pt x="15946" y="2141"/>
                      <a:pt x="16438" y="2062"/>
                      <a:pt x="16831" y="1816"/>
                    </a:cubicBezTo>
                    <a:cubicBezTo>
                      <a:pt x="17073" y="1759"/>
                      <a:pt x="17316" y="1710"/>
                      <a:pt x="17560" y="1658"/>
                    </a:cubicBezTo>
                    <a:cubicBezTo>
                      <a:pt x="18002" y="1576"/>
                      <a:pt x="18439" y="1446"/>
                      <a:pt x="18880" y="1352"/>
                    </a:cubicBezTo>
                    <a:cubicBezTo>
                      <a:pt x="18904" y="1329"/>
                      <a:pt x="18942" y="1317"/>
                      <a:pt x="18992" y="1317"/>
                    </a:cubicBezTo>
                    <a:cubicBezTo>
                      <a:pt x="19002" y="1318"/>
                      <a:pt x="19011" y="1320"/>
                      <a:pt x="19020" y="1324"/>
                    </a:cubicBezTo>
                    <a:cubicBezTo>
                      <a:pt x="19143" y="1301"/>
                      <a:pt x="19268" y="1280"/>
                      <a:pt x="19394" y="1265"/>
                    </a:cubicBezTo>
                    <a:cubicBezTo>
                      <a:pt x="19526" y="1248"/>
                      <a:pt x="19660" y="1234"/>
                      <a:pt x="19794" y="1223"/>
                    </a:cubicBezTo>
                    <a:cubicBezTo>
                      <a:pt x="19894" y="1203"/>
                      <a:pt x="19994" y="1184"/>
                      <a:pt x="20092" y="1184"/>
                    </a:cubicBezTo>
                    <a:cubicBezTo>
                      <a:pt x="20119" y="1184"/>
                      <a:pt x="20145" y="1186"/>
                      <a:pt x="20171" y="1189"/>
                    </a:cubicBezTo>
                    <a:lnTo>
                      <a:pt x="20179" y="1189"/>
                    </a:lnTo>
                    <a:cubicBezTo>
                      <a:pt x="20274" y="1142"/>
                      <a:pt x="20382" y="1132"/>
                      <a:pt x="20494" y="1132"/>
                    </a:cubicBezTo>
                    <a:cubicBezTo>
                      <a:pt x="20574" y="1132"/>
                      <a:pt x="20656" y="1137"/>
                      <a:pt x="20735" y="1137"/>
                    </a:cubicBezTo>
                    <a:cubicBezTo>
                      <a:pt x="20776" y="1137"/>
                      <a:pt x="20816" y="1136"/>
                      <a:pt x="20854" y="1132"/>
                    </a:cubicBezTo>
                    <a:cubicBezTo>
                      <a:pt x="20891" y="1131"/>
                      <a:pt x="20928" y="1130"/>
                      <a:pt x="20966" y="1130"/>
                    </a:cubicBezTo>
                    <a:close/>
                    <a:moveTo>
                      <a:pt x="20510" y="0"/>
                    </a:moveTo>
                    <a:cubicBezTo>
                      <a:pt x="19258" y="0"/>
                      <a:pt x="18010" y="198"/>
                      <a:pt x="16828" y="609"/>
                    </a:cubicBezTo>
                    <a:cubicBezTo>
                      <a:pt x="16501" y="731"/>
                      <a:pt x="16173" y="850"/>
                      <a:pt x="15846" y="974"/>
                    </a:cubicBezTo>
                    <a:cubicBezTo>
                      <a:pt x="15782" y="985"/>
                      <a:pt x="15720" y="1001"/>
                      <a:pt x="15684" y="1034"/>
                    </a:cubicBezTo>
                    <a:cubicBezTo>
                      <a:pt x="15009" y="1293"/>
                      <a:pt x="14343" y="1576"/>
                      <a:pt x="13723" y="1956"/>
                    </a:cubicBezTo>
                    <a:cubicBezTo>
                      <a:pt x="13679" y="1983"/>
                      <a:pt x="13623" y="2026"/>
                      <a:pt x="13610" y="2076"/>
                    </a:cubicBezTo>
                    <a:cubicBezTo>
                      <a:pt x="10463" y="3842"/>
                      <a:pt x="7949" y="7267"/>
                      <a:pt x="7291" y="10733"/>
                    </a:cubicBezTo>
                    <a:cubicBezTo>
                      <a:pt x="7128" y="11709"/>
                      <a:pt x="7021" y="12698"/>
                      <a:pt x="7028" y="13689"/>
                    </a:cubicBezTo>
                    <a:cubicBezTo>
                      <a:pt x="7033" y="13890"/>
                      <a:pt x="7041" y="14094"/>
                      <a:pt x="7061" y="14294"/>
                    </a:cubicBezTo>
                    <a:cubicBezTo>
                      <a:pt x="5481" y="14355"/>
                      <a:pt x="3915" y="14957"/>
                      <a:pt x="2692" y="16081"/>
                    </a:cubicBezTo>
                    <a:cubicBezTo>
                      <a:pt x="2467" y="16261"/>
                      <a:pt x="1246" y="17537"/>
                      <a:pt x="1080" y="18065"/>
                    </a:cubicBezTo>
                    <a:cubicBezTo>
                      <a:pt x="927" y="18095"/>
                      <a:pt x="611" y="18136"/>
                      <a:pt x="456" y="18217"/>
                    </a:cubicBezTo>
                    <a:cubicBezTo>
                      <a:pt x="448" y="18217"/>
                      <a:pt x="440" y="18217"/>
                      <a:pt x="433" y="18218"/>
                    </a:cubicBezTo>
                    <a:cubicBezTo>
                      <a:pt x="432" y="18218"/>
                      <a:pt x="432" y="18218"/>
                      <a:pt x="432" y="18218"/>
                    </a:cubicBezTo>
                    <a:cubicBezTo>
                      <a:pt x="335" y="18218"/>
                      <a:pt x="304" y="18355"/>
                      <a:pt x="392" y="18397"/>
                    </a:cubicBezTo>
                    <a:cubicBezTo>
                      <a:pt x="334" y="18421"/>
                      <a:pt x="301" y="18496"/>
                      <a:pt x="344" y="18548"/>
                    </a:cubicBezTo>
                    <a:cubicBezTo>
                      <a:pt x="257" y="18604"/>
                      <a:pt x="59" y="18664"/>
                      <a:pt x="116" y="18798"/>
                    </a:cubicBezTo>
                    <a:cubicBezTo>
                      <a:pt x="111" y="18807"/>
                      <a:pt x="109" y="18817"/>
                      <a:pt x="107" y="18828"/>
                    </a:cubicBezTo>
                    <a:cubicBezTo>
                      <a:pt x="106" y="18838"/>
                      <a:pt x="106" y="18847"/>
                      <a:pt x="108" y="18857"/>
                    </a:cubicBezTo>
                    <a:cubicBezTo>
                      <a:pt x="41" y="18897"/>
                      <a:pt x="1" y="19007"/>
                      <a:pt x="81" y="19056"/>
                    </a:cubicBezTo>
                    <a:cubicBezTo>
                      <a:pt x="95" y="19064"/>
                      <a:pt x="111" y="19068"/>
                      <a:pt x="127" y="19068"/>
                    </a:cubicBezTo>
                    <a:cubicBezTo>
                      <a:pt x="164" y="19068"/>
                      <a:pt x="201" y="19047"/>
                      <a:pt x="216" y="19010"/>
                    </a:cubicBezTo>
                    <a:cubicBezTo>
                      <a:pt x="625" y="18857"/>
                      <a:pt x="1086" y="18853"/>
                      <a:pt x="1492" y="18688"/>
                    </a:cubicBezTo>
                    <a:cubicBezTo>
                      <a:pt x="1569" y="18612"/>
                      <a:pt x="1623" y="18512"/>
                      <a:pt x="1679" y="18420"/>
                    </a:cubicBezTo>
                    <a:cubicBezTo>
                      <a:pt x="1705" y="18369"/>
                      <a:pt x="1758" y="18313"/>
                      <a:pt x="1729" y="18253"/>
                    </a:cubicBezTo>
                    <a:cubicBezTo>
                      <a:pt x="1766" y="18246"/>
                      <a:pt x="1799" y="18228"/>
                      <a:pt x="1814" y="18192"/>
                    </a:cubicBezTo>
                    <a:cubicBezTo>
                      <a:pt x="1820" y="18176"/>
                      <a:pt x="1821" y="18162"/>
                      <a:pt x="1820" y="18149"/>
                    </a:cubicBezTo>
                    <a:cubicBezTo>
                      <a:pt x="1877" y="18134"/>
                      <a:pt x="1918" y="18104"/>
                      <a:pt x="1917" y="18040"/>
                    </a:cubicBezTo>
                    <a:cubicBezTo>
                      <a:pt x="1914" y="18007"/>
                      <a:pt x="1891" y="17978"/>
                      <a:pt x="1860" y="17967"/>
                    </a:cubicBezTo>
                    <a:cubicBezTo>
                      <a:pt x="1886" y="17926"/>
                      <a:pt x="1911" y="17888"/>
                      <a:pt x="1934" y="17864"/>
                    </a:cubicBezTo>
                    <a:cubicBezTo>
                      <a:pt x="2183" y="17575"/>
                      <a:pt x="2438" y="17276"/>
                      <a:pt x="2682" y="16980"/>
                    </a:cubicBezTo>
                    <a:cubicBezTo>
                      <a:pt x="3822" y="15752"/>
                      <a:pt x="5470" y="14899"/>
                      <a:pt x="7164" y="14897"/>
                    </a:cubicBezTo>
                    <a:cubicBezTo>
                      <a:pt x="7176" y="14917"/>
                      <a:pt x="7196" y="14934"/>
                      <a:pt x="7223" y="14940"/>
                    </a:cubicBezTo>
                    <a:cubicBezTo>
                      <a:pt x="7231" y="14941"/>
                      <a:pt x="7239" y="14942"/>
                      <a:pt x="7246" y="14942"/>
                    </a:cubicBezTo>
                    <a:cubicBezTo>
                      <a:pt x="7285" y="14942"/>
                      <a:pt x="7308" y="14929"/>
                      <a:pt x="7321" y="14909"/>
                    </a:cubicBezTo>
                    <a:cubicBezTo>
                      <a:pt x="7362" y="14940"/>
                      <a:pt x="7430" y="14942"/>
                      <a:pt x="7480" y="14948"/>
                    </a:cubicBezTo>
                    <a:cubicBezTo>
                      <a:pt x="7616" y="14966"/>
                      <a:pt x="7773" y="14987"/>
                      <a:pt x="7912" y="14995"/>
                    </a:cubicBezTo>
                    <a:cubicBezTo>
                      <a:pt x="7929" y="14998"/>
                      <a:pt x="7944" y="14999"/>
                      <a:pt x="7957" y="14999"/>
                    </a:cubicBezTo>
                    <a:cubicBezTo>
                      <a:pt x="8003" y="14999"/>
                      <a:pt x="8031" y="14984"/>
                      <a:pt x="8048" y="14958"/>
                    </a:cubicBezTo>
                    <a:cubicBezTo>
                      <a:pt x="8061" y="14960"/>
                      <a:pt x="8075" y="14961"/>
                      <a:pt x="8086" y="14963"/>
                    </a:cubicBezTo>
                    <a:cubicBezTo>
                      <a:pt x="10135" y="15350"/>
                      <a:pt x="12220" y="16539"/>
                      <a:pt x="12901" y="18612"/>
                    </a:cubicBezTo>
                    <a:cubicBezTo>
                      <a:pt x="12921" y="18632"/>
                      <a:pt x="12943" y="18640"/>
                      <a:pt x="12964" y="18640"/>
                    </a:cubicBezTo>
                    <a:cubicBezTo>
                      <a:pt x="12987" y="18640"/>
                      <a:pt x="13009" y="18630"/>
                      <a:pt x="13026" y="18615"/>
                    </a:cubicBezTo>
                    <a:cubicBezTo>
                      <a:pt x="13026" y="18616"/>
                      <a:pt x="13026" y="18618"/>
                      <a:pt x="13026" y="18619"/>
                    </a:cubicBezTo>
                    <a:cubicBezTo>
                      <a:pt x="13032" y="18638"/>
                      <a:pt x="13035" y="18659"/>
                      <a:pt x="13048" y="18676"/>
                    </a:cubicBezTo>
                    <a:cubicBezTo>
                      <a:pt x="13027" y="18702"/>
                      <a:pt x="13021" y="18735"/>
                      <a:pt x="13030" y="18766"/>
                    </a:cubicBezTo>
                    <a:cubicBezTo>
                      <a:pt x="12982" y="18849"/>
                      <a:pt x="13062" y="18914"/>
                      <a:pt x="13140" y="18914"/>
                    </a:cubicBezTo>
                    <a:cubicBezTo>
                      <a:pt x="13150" y="18914"/>
                      <a:pt x="13160" y="18912"/>
                      <a:pt x="13170" y="18910"/>
                    </a:cubicBezTo>
                    <a:cubicBezTo>
                      <a:pt x="13237" y="18907"/>
                      <a:pt x="13305" y="18903"/>
                      <a:pt x="13372" y="18901"/>
                    </a:cubicBezTo>
                    <a:cubicBezTo>
                      <a:pt x="13375" y="18909"/>
                      <a:pt x="13377" y="18916"/>
                      <a:pt x="13379" y="18924"/>
                    </a:cubicBezTo>
                    <a:cubicBezTo>
                      <a:pt x="13399" y="18953"/>
                      <a:pt x="13425" y="18965"/>
                      <a:pt x="13451" y="18965"/>
                    </a:cubicBezTo>
                    <a:cubicBezTo>
                      <a:pt x="13492" y="18965"/>
                      <a:pt x="13533" y="18935"/>
                      <a:pt x="13546" y="18895"/>
                    </a:cubicBezTo>
                    <a:cubicBezTo>
                      <a:pt x="13652" y="18893"/>
                      <a:pt x="13757" y="18891"/>
                      <a:pt x="13863" y="18891"/>
                    </a:cubicBezTo>
                    <a:cubicBezTo>
                      <a:pt x="14083" y="18891"/>
                      <a:pt x="14303" y="18898"/>
                      <a:pt x="14521" y="18911"/>
                    </a:cubicBezTo>
                    <a:cubicBezTo>
                      <a:pt x="15815" y="19048"/>
                      <a:pt x="17140" y="19345"/>
                      <a:pt x="18254" y="20045"/>
                    </a:cubicBezTo>
                    <a:cubicBezTo>
                      <a:pt x="18888" y="20529"/>
                      <a:pt x="19360" y="21210"/>
                      <a:pt x="19733" y="21914"/>
                    </a:cubicBezTo>
                    <a:cubicBezTo>
                      <a:pt x="19736" y="21941"/>
                      <a:pt x="19748" y="21967"/>
                      <a:pt x="19770" y="21983"/>
                    </a:cubicBezTo>
                    <a:cubicBezTo>
                      <a:pt x="19784" y="22010"/>
                      <a:pt x="19799" y="22038"/>
                      <a:pt x="19812" y="22065"/>
                    </a:cubicBezTo>
                    <a:cubicBezTo>
                      <a:pt x="19833" y="22091"/>
                      <a:pt x="19863" y="22105"/>
                      <a:pt x="19892" y="22105"/>
                    </a:cubicBezTo>
                    <a:cubicBezTo>
                      <a:pt x="19895" y="22105"/>
                      <a:pt x="19898" y="22104"/>
                      <a:pt x="19902" y="22104"/>
                    </a:cubicBezTo>
                    <a:cubicBezTo>
                      <a:pt x="19910" y="22122"/>
                      <a:pt x="19920" y="22139"/>
                      <a:pt x="19934" y="22152"/>
                    </a:cubicBezTo>
                    <a:cubicBezTo>
                      <a:pt x="19931" y="22200"/>
                      <a:pt x="19956" y="22246"/>
                      <a:pt x="19993" y="22277"/>
                    </a:cubicBezTo>
                    <a:cubicBezTo>
                      <a:pt x="19988" y="22287"/>
                      <a:pt x="19986" y="22298"/>
                      <a:pt x="19985" y="22311"/>
                    </a:cubicBezTo>
                    <a:cubicBezTo>
                      <a:pt x="19983" y="22330"/>
                      <a:pt x="19984" y="22351"/>
                      <a:pt x="19993" y="22369"/>
                    </a:cubicBezTo>
                    <a:cubicBezTo>
                      <a:pt x="19950" y="22393"/>
                      <a:pt x="19915" y="22446"/>
                      <a:pt x="19937" y="22496"/>
                    </a:cubicBezTo>
                    <a:cubicBezTo>
                      <a:pt x="19956" y="22554"/>
                      <a:pt x="20002" y="22573"/>
                      <a:pt x="20054" y="22573"/>
                    </a:cubicBezTo>
                    <a:cubicBezTo>
                      <a:pt x="20105" y="22573"/>
                      <a:pt x="20162" y="22555"/>
                      <a:pt x="20206" y="22541"/>
                    </a:cubicBezTo>
                    <a:cubicBezTo>
                      <a:pt x="20314" y="22496"/>
                      <a:pt x="20429" y="22464"/>
                      <a:pt x="20538" y="22423"/>
                    </a:cubicBezTo>
                    <a:cubicBezTo>
                      <a:pt x="20554" y="22435"/>
                      <a:pt x="20573" y="22441"/>
                      <a:pt x="20593" y="22441"/>
                    </a:cubicBezTo>
                    <a:cubicBezTo>
                      <a:pt x="20602" y="22441"/>
                      <a:pt x="20611" y="22440"/>
                      <a:pt x="20620" y="22438"/>
                    </a:cubicBezTo>
                    <a:cubicBezTo>
                      <a:pt x="20638" y="22430"/>
                      <a:pt x="20652" y="22415"/>
                      <a:pt x="20660" y="22396"/>
                    </a:cubicBezTo>
                    <a:cubicBezTo>
                      <a:pt x="20779" y="22383"/>
                      <a:pt x="20899" y="22376"/>
                      <a:pt x="21018" y="22376"/>
                    </a:cubicBezTo>
                    <a:cubicBezTo>
                      <a:pt x="21623" y="22376"/>
                      <a:pt x="22222" y="22548"/>
                      <a:pt x="22703" y="22941"/>
                    </a:cubicBezTo>
                    <a:cubicBezTo>
                      <a:pt x="23094" y="23215"/>
                      <a:pt x="23372" y="23603"/>
                      <a:pt x="23622" y="24004"/>
                    </a:cubicBezTo>
                    <a:cubicBezTo>
                      <a:pt x="23724" y="24215"/>
                      <a:pt x="23765" y="24464"/>
                      <a:pt x="23804" y="24693"/>
                    </a:cubicBezTo>
                    <a:cubicBezTo>
                      <a:pt x="23804" y="24695"/>
                      <a:pt x="23805" y="24696"/>
                      <a:pt x="23806" y="24697"/>
                    </a:cubicBezTo>
                    <a:cubicBezTo>
                      <a:pt x="23790" y="24725"/>
                      <a:pt x="23790" y="24760"/>
                      <a:pt x="23805" y="24788"/>
                    </a:cubicBezTo>
                    <a:cubicBezTo>
                      <a:pt x="23829" y="24820"/>
                      <a:pt x="23859" y="24833"/>
                      <a:pt x="23894" y="24833"/>
                    </a:cubicBezTo>
                    <a:cubicBezTo>
                      <a:pt x="23975" y="24833"/>
                      <a:pt x="24082" y="24761"/>
                      <a:pt x="24177" y="24696"/>
                    </a:cubicBezTo>
                    <a:cubicBezTo>
                      <a:pt x="24187" y="24742"/>
                      <a:pt x="24234" y="24780"/>
                      <a:pt x="24291" y="24780"/>
                    </a:cubicBezTo>
                    <a:cubicBezTo>
                      <a:pt x="24299" y="24780"/>
                      <a:pt x="24308" y="24779"/>
                      <a:pt x="24316" y="24777"/>
                    </a:cubicBezTo>
                    <a:cubicBezTo>
                      <a:pt x="24865" y="24781"/>
                      <a:pt x="25400" y="24816"/>
                      <a:pt x="25948" y="24858"/>
                    </a:cubicBezTo>
                    <a:cubicBezTo>
                      <a:pt x="25949" y="24872"/>
                      <a:pt x="25955" y="24887"/>
                      <a:pt x="25965" y="24901"/>
                    </a:cubicBezTo>
                    <a:cubicBezTo>
                      <a:pt x="25985" y="24928"/>
                      <a:pt x="26009" y="24938"/>
                      <a:pt x="26035" y="24938"/>
                    </a:cubicBezTo>
                    <a:cubicBezTo>
                      <a:pt x="26073" y="24938"/>
                      <a:pt x="26114" y="24915"/>
                      <a:pt x="26145" y="24891"/>
                    </a:cubicBezTo>
                    <a:cubicBezTo>
                      <a:pt x="26170" y="24872"/>
                      <a:pt x="26196" y="24856"/>
                      <a:pt x="26224" y="24839"/>
                    </a:cubicBezTo>
                    <a:cubicBezTo>
                      <a:pt x="26240" y="24868"/>
                      <a:pt x="26268" y="24890"/>
                      <a:pt x="26305" y="24895"/>
                    </a:cubicBezTo>
                    <a:cubicBezTo>
                      <a:pt x="26697" y="25051"/>
                      <a:pt x="27063" y="25273"/>
                      <a:pt x="27379" y="25553"/>
                    </a:cubicBezTo>
                    <a:cubicBezTo>
                      <a:pt x="27602" y="25796"/>
                      <a:pt x="27889" y="26018"/>
                      <a:pt x="28017" y="26331"/>
                    </a:cubicBezTo>
                    <a:cubicBezTo>
                      <a:pt x="28121" y="26801"/>
                      <a:pt x="28194" y="27322"/>
                      <a:pt x="28073" y="27797"/>
                    </a:cubicBezTo>
                    <a:cubicBezTo>
                      <a:pt x="28028" y="27857"/>
                      <a:pt x="28081" y="27952"/>
                      <a:pt x="28157" y="27952"/>
                    </a:cubicBezTo>
                    <a:cubicBezTo>
                      <a:pt x="28163" y="27952"/>
                      <a:pt x="28171" y="27951"/>
                      <a:pt x="28178" y="27949"/>
                    </a:cubicBezTo>
                    <a:cubicBezTo>
                      <a:pt x="28271" y="27959"/>
                      <a:pt x="28361" y="27997"/>
                      <a:pt x="28455" y="28016"/>
                    </a:cubicBezTo>
                    <a:cubicBezTo>
                      <a:pt x="28467" y="28031"/>
                      <a:pt x="28484" y="28042"/>
                      <a:pt x="28504" y="28048"/>
                    </a:cubicBezTo>
                    <a:cubicBezTo>
                      <a:pt x="28506" y="28048"/>
                      <a:pt x="28509" y="28048"/>
                      <a:pt x="28511" y="28048"/>
                    </a:cubicBezTo>
                    <a:cubicBezTo>
                      <a:pt x="28762" y="28048"/>
                      <a:pt x="28808" y="26876"/>
                      <a:pt x="28769" y="26664"/>
                    </a:cubicBezTo>
                    <a:cubicBezTo>
                      <a:pt x="28679" y="25558"/>
                      <a:pt x="27838" y="24776"/>
                      <a:pt x="26831" y="24464"/>
                    </a:cubicBezTo>
                    <a:cubicBezTo>
                      <a:pt x="27590" y="23994"/>
                      <a:pt x="28259" y="23382"/>
                      <a:pt x="28822" y="22689"/>
                    </a:cubicBezTo>
                    <a:cubicBezTo>
                      <a:pt x="29320" y="22002"/>
                      <a:pt x="29997" y="21453"/>
                      <a:pt x="30362" y="20672"/>
                    </a:cubicBezTo>
                    <a:cubicBezTo>
                      <a:pt x="31483" y="18877"/>
                      <a:pt x="32395" y="16877"/>
                      <a:pt x="32604" y="14747"/>
                    </a:cubicBezTo>
                    <a:cubicBezTo>
                      <a:pt x="32885" y="13196"/>
                      <a:pt x="32697" y="11619"/>
                      <a:pt x="32417" y="10086"/>
                    </a:cubicBezTo>
                    <a:cubicBezTo>
                      <a:pt x="32163" y="8967"/>
                      <a:pt x="31850" y="7851"/>
                      <a:pt x="31352" y="6811"/>
                    </a:cubicBezTo>
                    <a:cubicBezTo>
                      <a:pt x="31328" y="6754"/>
                      <a:pt x="31311" y="6672"/>
                      <a:pt x="31260" y="6645"/>
                    </a:cubicBezTo>
                    <a:cubicBezTo>
                      <a:pt x="31138" y="6394"/>
                      <a:pt x="31004" y="6147"/>
                      <a:pt x="30864" y="5906"/>
                    </a:cubicBezTo>
                    <a:cubicBezTo>
                      <a:pt x="30546" y="5366"/>
                      <a:pt x="30171" y="4859"/>
                      <a:pt x="29786" y="4365"/>
                    </a:cubicBezTo>
                    <a:cubicBezTo>
                      <a:pt x="27601" y="1575"/>
                      <a:pt x="24042" y="0"/>
                      <a:pt x="2051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789" name="Google Shape;1789;p41"/>
              <p:cNvSpPr/>
              <p:nvPr/>
            </p:nvSpPr>
            <p:spPr>
              <a:xfrm>
                <a:off x="691646" y="1592597"/>
                <a:ext cx="9388" cy="8787"/>
              </a:xfrm>
              <a:custGeom>
                <a:avLst/>
                <a:gdLst/>
                <a:ahLst/>
                <a:cxnLst/>
                <a:rect l="l" t="t" r="r" b="b"/>
                <a:pathLst>
                  <a:path w="199" h="188" extrusionOk="0">
                    <a:moveTo>
                      <a:pt x="96" y="0"/>
                    </a:moveTo>
                    <a:cubicBezTo>
                      <a:pt x="93" y="0"/>
                      <a:pt x="90" y="0"/>
                      <a:pt x="87" y="1"/>
                    </a:cubicBezTo>
                    <a:cubicBezTo>
                      <a:pt x="36" y="5"/>
                      <a:pt x="0" y="57"/>
                      <a:pt x="6" y="107"/>
                    </a:cubicBezTo>
                    <a:cubicBezTo>
                      <a:pt x="13" y="155"/>
                      <a:pt x="55" y="188"/>
                      <a:pt x="103" y="188"/>
                    </a:cubicBezTo>
                    <a:cubicBezTo>
                      <a:pt x="106" y="188"/>
                      <a:pt x="109" y="187"/>
                      <a:pt x="113" y="187"/>
                    </a:cubicBezTo>
                    <a:cubicBezTo>
                      <a:pt x="163" y="183"/>
                      <a:pt x="198" y="131"/>
                      <a:pt x="193" y="82"/>
                    </a:cubicBezTo>
                    <a:cubicBezTo>
                      <a:pt x="186" y="34"/>
                      <a:pt x="143" y="0"/>
                      <a:pt x="96"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0" name="Google Shape;1790;p41"/>
              <p:cNvSpPr/>
              <p:nvPr/>
            </p:nvSpPr>
            <p:spPr>
              <a:xfrm>
                <a:off x="694005" y="1576987"/>
                <a:ext cx="9388" cy="8740"/>
              </a:xfrm>
              <a:custGeom>
                <a:avLst/>
                <a:gdLst/>
                <a:ahLst/>
                <a:cxnLst/>
                <a:rect l="l" t="t" r="r" b="b"/>
                <a:pathLst>
                  <a:path w="199" h="187" extrusionOk="0">
                    <a:moveTo>
                      <a:pt x="96" y="0"/>
                    </a:moveTo>
                    <a:cubicBezTo>
                      <a:pt x="93" y="0"/>
                      <a:pt x="90" y="1"/>
                      <a:pt x="87" y="1"/>
                    </a:cubicBezTo>
                    <a:cubicBezTo>
                      <a:pt x="36" y="5"/>
                      <a:pt x="1" y="57"/>
                      <a:pt x="7" y="106"/>
                    </a:cubicBezTo>
                    <a:cubicBezTo>
                      <a:pt x="13" y="154"/>
                      <a:pt x="56" y="187"/>
                      <a:pt x="102" y="187"/>
                    </a:cubicBezTo>
                    <a:cubicBezTo>
                      <a:pt x="106" y="187"/>
                      <a:pt x="109" y="186"/>
                      <a:pt x="112" y="186"/>
                    </a:cubicBezTo>
                    <a:cubicBezTo>
                      <a:pt x="163" y="182"/>
                      <a:pt x="199" y="130"/>
                      <a:pt x="193" y="81"/>
                    </a:cubicBezTo>
                    <a:cubicBezTo>
                      <a:pt x="186" y="33"/>
                      <a:pt x="144" y="0"/>
                      <a:pt x="96"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1" name="Google Shape;1791;p41"/>
              <p:cNvSpPr/>
              <p:nvPr/>
            </p:nvSpPr>
            <p:spPr>
              <a:xfrm>
                <a:off x="716601" y="1290112"/>
                <a:ext cx="9388" cy="8740"/>
              </a:xfrm>
              <a:custGeom>
                <a:avLst/>
                <a:gdLst/>
                <a:ahLst/>
                <a:cxnLst/>
                <a:rect l="l" t="t" r="r" b="b"/>
                <a:pathLst>
                  <a:path w="199" h="187" extrusionOk="0">
                    <a:moveTo>
                      <a:pt x="97" y="0"/>
                    </a:moveTo>
                    <a:cubicBezTo>
                      <a:pt x="94" y="0"/>
                      <a:pt x="91" y="0"/>
                      <a:pt x="88" y="1"/>
                    </a:cubicBezTo>
                    <a:cubicBezTo>
                      <a:pt x="36" y="5"/>
                      <a:pt x="1" y="57"/>
                      <a:pt x="7" y="106"/>
                    </a:cubicBezTo>
                    <a:cubicBezTo>
                      <a:pt x="13" y="154"/>
                      <a:pt x="56" y="186"/>
                      <a:pt x="104" y="186"/>
                    </a:cubicBezTo>
                    <a:cubicBezTo>
                      <a:pt x="107" y="186"/>
                      <a:pt x="110" y="186"/>
                      <a:pt x="113" y="186"/>
                    </a:cubicBezTo>
                    <a:cubicBezTo>
                      <a:pt x="163" y="181"/>
                      <a:pt x="199" y="130"/>
                      <a:pt x="193" y="81"/>
                    </a:cubicBezTo>
                    <a:cubicBezTo>
                      <a:pt x="187" y="32"/>
                      <a:pt x="144" y="0"/>
                      <a:pt x="97"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2" name="Google Shape;1792;p41"/>
              <p:cNvSpPr/>
              <p:nvPr/>
            </p:nvSpPr>
            <p:spPr>
              <a:xfrm>
                <a:off x="724008" y="1276558"/>
                <a:ext cx="9435" cy="8787"/>
              </a:xfrm>
              <a:custGeom>
                <a:avLst/>
                <a:gdLst/>
                <a:ahLst/>
                <a:cxnLst/>
                <a:rect l="l" t="t" r="r" b="b"/>
                <a:pathLst>
                  <a:path w="200" h="188" extrusionOk="0">
                    <a:moveTo>
                      <a:pt x="97" y="1"/>
                    </a:moveTo>
                    <a:cubicBezTo>
                      <a:pt x="94" y="1"/>
                      <a:pt x="91" y="1"/>
                      <a:pt x="87" y="1"/>
                    </a:cubicBezTo>
                    <a:cubicBezTo>
                      <a:pt x="37" y="6"/>
                      <a:pt x="1" y="57"/>
                      <a:pt x="7" y="107"/>
                    </a:cubicBezTo>
                    <a:cubicBezTo>
                      <a:pt x="14" y="155"/>
                      <a:pt x="56" y="187"/>
                      <a:pt x="103" y="187"/>
                    </a:cubicBezTo>
                    <a:cubicBezTo>
                      <a:pt x="106" y="187"/>
                      <a:pt x="109" y="187"/>
                      <a:pt x="113" y="187"/>
                    </a:cubicBezTo>
                    <a:cubicBezTo>
                      <a:pt x="163" y="183"/>
                      <a:pt x="200" y="131"/>
                      <a:pt x="193" y="81"/>
                    </a:cubicBezTo>
                    <a:cubicBezTo>
                      <a:pt x="186" y="33"/>
                      <a:pt x="144" y="1"/>
                      <a:pt x="97"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3" name="Google Shape;1793;p41"/>
              <p:cNvSpPr/>
              <p:nvPr/>
            </p:nvSpPr>
            <p:spPr>
              <a:xfrm>
                <a:off x="732641" y="1287214"/>
                <a:ext cx="9435" cy="8787"/>
              </a:xfrm>
              <a:custGeom>
                <a:avLst/>
                <a:gdLst/>
                <a:ahLst/>
                <a:cxnLst/>
                <a:rect l="l" t="t" r="r" b="b"/>
                <a:pathLst>
                  <a:path w="200" h="188" extrusionOk="0">
                    <a:moveTo>
                      <a:pt x="97" y="1"/>
                    </a:moveTo>
                    <a:cubicBezTo>
                      <a:pt x="94" y="1"/>
                      <a:pt x="91" y="1"/>
                      <a:pt x="87" y="1"/>
                    </a:cubicBezTo>
                    <a:cubicBezTo>
                      <a:pt x="37" y="6"/>
                      <a:pt x="1" y="57"/>
                      <a:pt x="7" y="106"/>
                    </a:cubicBezTo>
                    <a:cubicBezTo>
                      <a:pt x="14" y="155"/>
                      <a:pt x="56" y="188"/>
                      <a:pt x="103" y="188"/>
                    </a:cubicBezTo>
                    <a:cubicBezTo>
                      <a:pt x="106" y="188"/>
                      <a:pt x="109" y="188"/>
                      <a:pt x="113" y="187"/>
                    </a:cubicBezTo>
                    <a:cubicBezTo>
                      <a:pt x="163" y="183"/>
                      <a:pt x="199" y="130"/>
                      <a:pt x="193" y="81"/>
                    </a:cubicBezTo>
                    <a:cubicBezTo>
                      <a:pt x="186" y="33"/>
                      <a:pt x="143" y="1"/>
                      <a:pt x="97"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4" name="Google Shape;1794;p41"/>
              <p:cNvSpPr/>
              <p:nvPr/>
            </p:nvSpPr>
            <p:spPr>
              <a:xfrm>
                <a:off x="915680" y="1041842"/>
                <a:ext cx="9435" cy="8833"/>
              </a:xfrm>
              <a:custGeom>
                <a:avLst/>
                <a:gdLst/>
                <a:ahLst/>
                <a:cxnLst/>
                <a:rect l="l" t="t" r="r" b="b"/>
                <a:pathLst>
                  <a:path w="200" h="189" extrusionOk="0">
                    <a:moveTo>
                      <a:pt x="96" y="1"/>
                    </a:moveTo>
                    <a:cubicBezTo>
                      <a:pt x="93" y="1"/>
                      <a:pt x="90" y="1"/>
                      <a:pt x="87" y="1"/>
                    </a:cubicBezTo>
                    <a:cubicBezTo>
                      <a:pt x="37" y="6"/>
                      <a:pt x="0" y="57"/>
                      <a:pt x="7" y="108"/>
                    </a:cubicBezTo>
                    <a:cubicBezTo>
                      <a:pt x="14" y="156"/>
                      <a:pt x="55" y="188"/>
                      <a:pt x="103" y="188"/>
                    </a:cubicBezTo>
                    <a:cubicBezTo>
                      <a:pt x="106" y="188"/>
                      <a:pt x="109" y="188"/>
                      <a:pt x="112" y="188"/>
                    </a:cubicBezTo>
                    <a:cubicBezTo>
                      <a:pt x="163" y="183"/>
                      <a:pt x="199" y="132"/>
                      <a:pt x="192" y="82"/>
                    </a:cubicBezTo>
                    <a:cubicBezTo>
                      <a:pt x="186" y="34"/>
                      <a:pt x="144" y="1"/>
                      <a:pt x="96"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5" name="Google Shape;1795;p41"/>
              <p:cNvSpPr/>
              <p:nvPr/>
            </p:nvSpPr>
            <p:spPr>
              <a:xfrm>
                <a:off x="1316007" y="920792"/>
                <a:ext cx="9199" cy="8833"/>
              </a:xfrm>
              <a:custGeom>
                <a:avLst/>
                <a:gdLst/>
                <a:ahLst/>
                <a:cxnLst/>
                <a:rect l="l" t="t" r="r" b="b"/>
                <a:pathLst>
                  <a:path w="195" h="189" extrusionOk="0">
                    <a:moveTo>
                      <a:pt x="97" y="1"/>
                    </a:moveTo>
                    <a:cubicBezTo>
                      <a:pt x="95" y="1"/>
                      <a:pt x="92" y="1"/>
                      <a:pt x="89" y="1"/>
                    </a:cubicBezTo>
                    <a:cubicBezTo>
                      <a:pt x="38" y="6"/>
                      <a:pt x="0" y="52"/>
                      <a:pt x="3" y="103"/>
                    </a:cubicBezTo>
                    <a:cubicBezTo>
                      <a:pt x="7" y="150"/>
                      <a:pt x="50" y="189"/>
                      <a:pt x="98" y="189"/>
                    </a:cubicBezTo>
                    <a:cubicBezTo>
                      <a:pt x="100" y="189"/>
                      <a:pt x="102" y="189"/>
                      <a:pt x="104" y="189"/>
                    </a:cubicBezTo>
                    <a:cubicBezTo>
                      <a:pt x="156" y="184"/>
                      <a:pt x="194" y="138"/>
                      <a:pt x="190" y="87"/>
                    </a:cubicBezTo>
                    <a:cubicBezTo>
                      <a:pt x="187" y="39"/>
                      <a:pt x="145" y="1"/>
                      <a:pt x="97"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6" name="Google Shape;1796;p41"/>
              <p:cNvSpPr/>
              <p:nvPr/>
            </p:nvSpPr>
            <p:spPr>
              <a:xfrm>
                <a:off x="1332848" y="919390"/>
                <a:ext cx="9246" cy="8787"/>
              </a:xfrm>
              <a:custGeom>
                <a:avLst/>
                <a:gdLst/>
                <a:ahLst/>
                <a:cxnLst/>
                <a:rect l="l" t="t" r="r" b="b"/>
                <a:pathLst>
                  <a:path w="196" h="188" extrusionOk="0">
                    <a:moveTo>
                      <a:pt x="98" y="0"/>
                    </a:moveTo>
                    <a:cubicBezTo>
                      <a:pt x="95" y="0"/>
                      <a:pt x="93" y="0"/>
                      <a:pt x="90" y="0"/>
                    </a:cubicBezTo>
                    <a:cubicBezTo>
                      <a:pt x="40" y="5"/>
                      <a:pt x="1" y="50"/>
                      <a:pt x="4" y="101"/>
                    </a:cubicBezTo>
                    <a:cubicBezTo>
                      <a:pt x="9" y="149"/>
                      <a:pt x="50" y="187"/>
                      <a:pt x="98" y="187"/>
                    </a:cubicBezTo>
                    <a:cubicBezTo>
                      <a:pt x="101" y="187"/>
                      <a:pt x="103" y="187"/>
                      <a:pt x="106" y="187"/>
                    </a:cubicBezTo>
                    <a:cubicBezTo>
                      <a:pt x="156" y="182"/>
                      <a:pt x="195" y="136"/>
                      <a:pt x="192" y="86"/>
                    </a:cubicBezTo>
                    <a:cubicBezTo>
                      <a:pt x="188" y="38"/>
                      <a:pt x="146" y="0"/>
                      <a:pt x="98"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7" name="Google Shape;1797;p41"/>
              <p:cNvSpPr/>
              <p:nvPr/>
            </p:nvSpPr>
            <p:spPr>
              <a:xfrm>
                <a:off x="1727090" y="1029644"/>
                <a:ext cx="9199" cy="8787"/>
              </a:xfrm>
              <a:custGeom>
                <a:avLst/>
                <a:gdLst/>
                <a:ahLst/>
                <a:cxnLst/>
                <a:rect l="l" t="t" r="r" b="b"/>
                <a:pathLst>
                  <a:path w="195" h="188" extrusionOk="0">
                    <a:moveTo>
                      <a:pt x="98" y="0"/>
                    </a:moveTo>
                    <a:cubicBezTo>
                      <a:pt x="95" y="0"/>
                      <a:pt x="92" y="0"/>
                      <a:pt x="90" y="0"/>
                    </a:cubicBezTo>
                    <a:cubicBezTo>
                      <a:pt x="39" y="5"/>
                      <a:pt x="0" y="50"/>
                      <a:pt x="4" y="101"/>
                    </a:cubicBezTo>
                    <a:cubicBezTo>
                      <a:pt x="8" y="149"/>
                      <a:pt x="50" y="187"/>
                      <a:pt x="98" y="187"/>
                    </a:cubicBezTo>
                    <a:cubicBezTo>
                      <a:pt x="100" y="187"/>
                      <a:pt x="103" y="187"/>
                      <a:pt x="106" y="187"/>
                    </a:cubicBezTo>
                    <a:cubicBezTo>
                      <a:pt x="156" y="182"/>
                      <a:pt x="195" y="136"/>
                      <a:pt x="191" y="86"/>
                    </a:cubicBezTo>
                    <a:cubicBezTo>
                      <a:pt x="187" y="38"/>
                      <a:pt x="146" y="0"/>
                      <a:pt x="98"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8" name="Google Shape;1798;p41"/>
              <p:cNvSpPr/>
              <p:nvPr/>
            </p:nvSpPr>
            <p:spPr>
              <a:xfrm>
                <a:off x="1738082" y="1041842"/>
                <a:ext cx="9246" cy="8787"/>
              </a:xfrm>
              <a:custGeom>
                <a:avLst/>
                <a:gdLst/>
                <a:ahLst/>
                <a:cxnLst/>
                <a:rect l="l" t="t" r="r" b="b"/>
                <a:pathLst>
                  <a:path w="196" h="188" extrusionOk="0">
                    <a:moveTo>
                      <a:pt x="99" y="1"/>
                    </a:moveTo>
                    <a:cubicBezTo>
                      <a:pt x="96" y="1"/>
                      <a:pt x="94" y="1"/>
                      <a:pt x="91" y="1"/>
                    </a:cubicBezTo>
                    <a:cubicBezTo>
                      <a:pt x="40" y="6"/>
                      <a:pt x="1" y="50"/>
                      <a:pt x="5" y="102"/>
                    </a:cubicBezTo>
                    <a:cubicBezTo>
                      <a:pt x="9" y="150"/>
                      <a:pt x="50" y="188"/>
                      <a:pt x="98" y="188"/>
                    </a:cubicBezTo>
                    <a:cubicBezTo>
                      <a:pt x="101" y="188"/>
                      <a:pt x="103" y="188"/>
                      <a:pt x="106" y="188"/>
                    </a:cubicBezTo>
                    <a:cubicBezTo>
                      <a:pt x="157" y="183"/>
                      <a:pt x="195" y="138"/>
                      <a:pt x="192" y="87"/>
                    </a:cubicBezTo>
                    <a:cubicBezTo>
                      <a:pt x="188" y="39"/>
                      <a:pt x="147" y="1"/>
                      <a:pt x="99"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799" name="Google Shape;1799;p41"/>
              <p:cNvSpPr/>
              <p:nvPr/>
            </p:nvSpPr>
            <p:spPr>
              <a:xfrm>
                <a:off x="1743790" y="1025578"/>
                <a:ext cx="9246" cy="8787"/>
              </a:xfrm>
              <a:custGeom>
                <a:avLst/>
                <a:gdLst/>
                <a:ahLst/>
                <a:cxnLst/>
                <a:rect l="l" t="t" r="r" b="b"/>
                <a:pathLst>
                  <a:path w="196" h="188" extrusionOk="0">
                    <a:moveTo>
                      <a:pt x="98" y="0"/>
                    </a:moveTo>
                    <a:cubicBezTo>
                      <a:pt x="95" y="0"/>
                      <a:pt x="93" y="0"/>
                      <a:pt x="90" y="0"/>
                    </a:cubicBezTo>
                    <a:cubicBezTo>
                      <a:pt x="40" y="5"/>
                      <a:pt x="1" y="51"/>
                      <a:pt x="4" y="101"/>
                    </a:cubicBezTo>
                    <a:cubicBezTo>
                      <a:pt x="9" y="149"/>
                      <a:pt x="50" y="187"/>
                      <a:pt x="97" y="187"/>
                    </a:cubicBezTo>
                    <a:cubicBezTo>
                      <a:pt x="100" y="187"/>
                      <a:pt x="102" y="187"/>
                      <a:pt x="105" y="187"/>
                    </a:cubicBezTo>
                    <a:cubicBezTo>
                      <a:pt x="156" y="183"/>
                      <a:pt x="195" y="138"/>
                      <a:pt x="191" y="86"/>
                    </a:cubicBezTo>
                    <a:cubicBezTo>
                      <a:pt x="187" y="39"/>
                      <a:pt x="146" y="0"/>
                      <a:pt x="98"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0" name="Google Shape;1800;p41"/>
              <p:cNvSpPr/>
              <p:nvPr/>
            </p:nvSpPr>
            <p:spPr>
              <a:xfrm>
                <a:off x="1947303" y="1331942"/>
                <a:ext cx="9199" cy="8787"/>
              </a:xfrm>
              <a:custGeom>
                <a:avLst/>
                <a:gdLst/>
                <a:ahLst/>
                <a:cxnLst/>
                <a:rect l="l" t="t" r="r" b="b"/>
                <a:pathLst>
                  <a:path w="195" h="188" extrusionOk="0">
                    <a:moveTo>
                      <a:pt x="98" y="1"/>
                    </a:moveTo>
                    <a:cubicBezTo>
                      <a:pt x="96" y="1"/>
                      <a:pt x="93" y="1"/>
                      <a:pt x="90" y="1"/>
                    </a:cubicBezTo>
                    <a:cubicBezTo>
                      <a:pt x="39" y="6"/>
                      <a:pt x="0" y="51"/>
                      <a:pt x="5" y="102"/>
                    </a:cubicBezTo>
                    <a:cubicBezTo>
                      <a:pt x="8" y="149"/>
                      <a:pt x="49" y="188"/>
                      <a:pt x="97" y="188"/>
                    </a:cubicBezTo>
                    <a:cubicBezTo>
                      <a:pt x="100" y="188"/>
                      <a:pt x="103" y="188"/>
                      <a:pt x="105" y="187"/>
                    </a:cubicBezTo>
                    <a:cubicBezTo>
                      <a:pt x="156" y="184"/>
                      <a:pt x="194" y="138"/>
                      <a:pt x="191" y="87"/>
                    </a:cubicBezTo>
                    <a:cubicBezTo>
                      <a:pt x="188" y="39"/>
                      <a:pt x="146" y="1"/>
                      <a:pt x="98"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1" name="Google Shape;1801;p41"/>
              <p:cNvSpPr/>
              <p:nvPr/>
            </p:nvSpPr>
            <p:spPr>
              <a:xfrm>
                <a:off x="1973909" y="1644523"/>
                <a:ext cx="9293" cy="8787"/>
              </a:xfrm>
              <a:custGeom>
                <a:avLst/>
                <a:gdLst/>
                <a:ahLst/>
                <a:cxnLst/>
                <a:rect l="l" t="t" r="r" b="b"/>
                <a:pathLst>
                  <a:path w="197" h="188" extrusionOk="0">
                    <a:moveTo>
                      <a:pt x="97" y="1"/>
                    </a:moveTo>
                    <a:cubicBezTo>
                      <a:pt x="95" y="1"/>
                      <a:pt x="92" y="1"/>
                      <a:pt x="89" y="1"/>
                    </a:cubicBezTo>
                    <a:cubicBezTo>
                      <a:pt x="39" y="6"/>
                      <a:pt x="1" y="53"/>
                      <a:pt x="6" y="103"/>
                    </a:cubicBezTo>
                    <a:cubicBezTo>
                      <a:pt x="10" y="152"/>
                      <a:pt x="51" y="188"/>
                      <a:pt x="99" y="188"/>
                    </a:cubicBezTo>
                    <a:cubicBezTo>
                      <a:pt x="102" y="188"/>
                      <a:pt x="104" y="188"/>
                      <a:pt x="107" y="188"/>
                    </a:cubicBezTo>
                    <a:cubicBezTo>
                      <a:pt x="158" y="183"/>
                      <a:pt x="197" y="136"/>
                      <a:pt x="192" y="85"/>
                    </a:cubicBezTo>
                    <a:cubicBezTo>
                      <a:pt x="188" y="37"/>
                      <a:pt x="146" y="1"/>
                      <a:pt x="97"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2" name="Google Shape;1802;p41"/>
              <p:cNvSpPr/>
              <p:nvPr/>
            </p:nvSpPr>
            <p:spPr>
              <a:xfrm>
                <a:off x="1973909" y="1661582"/>
                <a:ext cx="9293" cy="8787"/>
              </a:xfrm>
              <a:custGeom>
                <a:avLst/>
                <a:gdLst/>
                <a:ahLst/>
                <a:cxnLst/>
                <a:rect l="l" t="t" r="r" b="b"/>
                <a:pathLst>
                  <a:path w="197" h="188" extrusionOk="0">
                    <a:moveTo>
                      <a:pt x="98" y="1"/>
                    </a:moveTo>
                    <a:cubicBezTo>
                      <a:pt x="96" y="1"/>
                      <a:pt x="93" y="1"/>
                      <a:pt x="90" y="1"/>
                    </a:cubicBezTo>
                    <a:cubicBezTo>
                      <a:pt x="40" y="6"/>
                      <a:pt x="1" y="51"/>
                      <a:pt x="6" y="103"/>
                    </a:cubicBezTo>
                    <a:cubicBezTo>
                      <a:pt x="10" y="151"/>
                      <a:pt x="52" y="188"/>
                      <a:pt x="99" y="188"/>
                    </a:cubicBezTo>
                    <a:cubicBezTo>
                      <a:pt x="102" y="188"/>
                      <a:pt x="105" y="188"/>
                      <a:pt x="107" y="187"/>
                    </a:cubicBezTo>
                    <a:cubicBezTo>
                      <a:pt x="158" y="183"/>
                      <a:pt x="197" y="136"/>
                      <a:pt x="192" y="84"/>
                    </a:cubicBezTo>
                    <a:cubicBezTo>
                      <a:pt x="188" y="37"/>
                      <a:pt x="146" y="1"/>
                      <a:pt x="98"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3" name="Google Shape;1803;p41"/>
              <p:cNvSpPr/>
              <p:nvPr/>
            </p:nvSpPr>
            <p:spPr>
              <a:xfrm>
                <a:off x="1942774" y="1940978"/>
                <a:ext cx="8916" cy="8833"/>
              </a:xfrm>
              <a:custGeom>
                <a:avLst/>
                <a:gdLst/>
                <a:ahLst/>
                <a:cxnLst/>
                <a:rect l="l" t="t" r="r" b="b"/>
                <a:pathLst>
                  <a:path w="189" h="189" extrusionOk="0">
                    <a:moveTo>
                      <a:pt x="99" y="1"/>
                    </a:moveTo>
                    <a:cubicBezTo>
                      <a:pt x="97" y="1"/>
                      <a:pt x="95" y="1"/>
                      <a:pt x="93" y="1"/>
                    </a:cubicBezTo>
                    <a:cubicBezTo>
                      <a:pt x="41" y="6"/>
                      <a:pt x="0" y="45"/>
                      <a:pt x="1" y="97"/>
                    </a:cubicBezTo>
                    <a:cubicBezTo>
                      <a:pt x="2" y="145"/>
                      <a:pt x="44" y="189"/>
                      <a:pt x="92" y="189"/>
                    </a:cubicBezTo>
                    <a:cubicBezTo>
                      <a:pt x="94" y="189"/>
                      <a:pt x="95" y="189"/>
                      <a:pt x="97" y="189"/>
                    </a:cubicBezTo>
                    <a:cubicBezTo>
                      <a:pt x="148" y="184"/>
                      <a:pt x="189" y="144"/>
                      <a:pt x="189" y="91"/>
                    </a:cubicBezTo>
                    <a:cubicBezTo>
                      <a:pt x="187" y="46"/>
                      <a:pt x="147" y="1"/>
                      <a:pt x="99"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4" name="Google Shape;1804;p41"/>
              <p:cNvSpPr/>
              <p:nvPr/>
            </p:nvSpPr>
            <p:spPr>
              <a:xfrm>
                <a:off x="1773887" y="2059224"/>
                <a:ext cx="9010" cy="8833"/>
              </a:xfrm>
              <a:custGeom>
                <a:avLst/>
                <a:gdLst/>
                <a:ahLst/>
                <a:cxnLst/>
                <a:rect l="l" t="t" r="r" b="b"/>
                <a:pathLst>
                  <a:path w="191" h="189" extrusionOk="0">
                    <a:moveTo>
                      <a:pt x="100" y="0"/>
                    </a:moveTo>
                    <a:cubicBezTo>
                      <a:pt x="98" y="0"/>
                      <a:pt x="96" y="0"/>
                      <a:pt x="94" y="0"/>
                    </a:cubicBezTo>
                    <a:cubicBezTo>
                      <a:pt x="42" y="5"/>
                      <a:pt x="1" y="44"/>
                      <a:pt x="2" y="97"/>
                    </a:cubicBezTo>
                    <a:cubicBezTo>
                      <a:pt x="3" y="143"/>
                      <a:pt x="44" y="188"/>
                      <a:pt x="91" y="188"/>
                    </a:cubicBezTo>
                    <a:cubicBezTo>
                      <a:pt x="94" y="188"/>
                      <a:pt x="96" y="188"/>
                      <a:pt x="98" y="188"/>
                    </a:cubicBezTo>
                    <a:cubicBezTo>
                      <a:pt x="150" y="183"/>
                      <a:pt x="191" y="145"/>
                      <a:pt x="190" y="92"/>
                    </a:cubicBezTo>
                    <a:cubicBezTo>
                      <a:pt x="189" y="45"/>
                      <a:pt x="148" y="0"/>
                      <a:pt x="100"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5" name="Google Shape;1805;p41"/>
              <p:cNvSpPr/>
              <p:nvPr/>
            </p:nvSpPr>
            <p:spPr>
              <a:xfrm>
                <a:off x="1762094" y="2071516"/>
                <a:ext cx="8963" cy="8787"/>
              </a:xfrm>
              <a:custGeom>
                <a:avLst/>
                <a:gdLst/>
                <a:ahLst/>
                <a:cxnLst/>
                <a:rect l="l" t="t" r="r" b="b"/>
                <a:pathLst>
                  <a:path w="190" h="188" extrusionOk="0">
                    <a:moveTo>
                      <a:pt x="99" y="0"/>
                    </a:moveTo>
                    <a:cubicBezTo>
                      <a:pt x="97" y="0"/>
                      <a:pt x="94" y="0"/>
                      <a:pt x="92" y="0"/>
                    </a:cubicBezTo>
                    <a:cubicBezTo>
                      <a:pt x="42" y="4"/>
                      <a:pt x="1" y="43"/>
                      <a:pt x="1" y="97"/>
                    </a:cubicBezTo>
                    <a:cubicBezTo>
                      <a:pt x="3" y="142"/>
                      <a:pt x="43" y="187"/>
                      <a:pt x="90" y="187"/>
                    </a:cubicBezTo>
                    <a:cubicBezTo>
                      <a:pt x="92" y="187"/>
                      <a:pt x="94" y="187"/>
                      <a:pt x="97" y="187"/>
                    </a:cubicBezTo>
                    <a:cubicBezTo>
                      <a:pt x="148" y="183"/>
                      <a:pt x="189" y="145"/>
                      <a:pt x="188" y="91"/>
                    </a:cubicBezTo>
                    <a:cubicBezTo>
                      <a:pt x="187" y="45"/>
                      <a:pt x="146" y="0"/>
                      <a:pt x="99"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6" name="Google Shape;1806;p41"/>
              <p:cNvSpPr/>
              <p:nvPr/>
            </p:nvSpPr>
            <p:spPr>
              <a:xfrm>
                <a:off x="1778275" y="2074554"/>
                <a:ext cx="9010" cy="8833"/>
              </a:xfrm>
              <a:custGeom>
                <a:avLst/>
                <a:gdLst/>
                <a:ahLst/>
                <a:cxnLst/>
                <a:rect l="l" t="t" r="r" b="b"/>
                <a:pathLst>
                  <a:path w="191" h="189" extrusionOk="0">
                    <a:moveTo>
                      <a:pt x="100" y="0"/>
                    </a:moveTo>
                    <a:cubicBezTo>
                      <a:pt x="98" y="0"/>
                      <a:pt x="95" y="0"/>
                      <a:pt x="93" y="1"/>
                    </a:cubicBezTo>
                    <a:cubicBezTo>
                      <a:pt x="42" y="5"/>
                      <a:pt x="1" y="44"/>
                      <a:pt x="2" y="97"/>
                    </a:cubicBezTo>
                    <a:cubicBezTo>
                      <a:pt x="3" y="144"/>
                      <a:pt x="44" y="188"/>
                      <a:pt x="91" y="188"/>
                    </a:cubicBezTo>
                    <a:cubicBezTo>
                      <a:pt x="93" y="188"/>
                      <a:pt x="95" y="188"/>
                      <a:pt x="98" y="188"/>
                    </a:cubicBezTo>
                    <a:cubicBezTo>
                      <a:pt x="148" y="184"/>
                      <a:pt x="190" y="145"/>
                      <a:pt x="189" y="92"/>
                    </a:cubicBezTo>
                    <a:cubicBezTo>
                      <a:pt x="188" y="45"/>
                      <a:pt x="147" y="0"/>
                      <a:pt x="100" y="0"/>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7" name="Google Shape;1807;p41"/>
              <p:cNvSpPr/>
              <p:nvPr/>
            </p:nvSpPr>
            <p:spPr>
              <a:xfrm>
                <a:off x="588380" y="1494776"/>
                <a:ext cx="9246" cy="8787"/>
              </a:xfrm>
              <a:custGeom>
                <a:avLst/>
                <a:gdLst/>
                <a:ahLst/>
                <a:cxnLst/>
                <a:rect l="l" t="t" r="r" b="b"/>
                <a:pathLst>
                  <a:path w="196" h="188" extrusionOk="0">
                    <a:moveTo>
                      <a:pt x="99" y="1"/>
                    </a:moveTo>
                    <a:cubicBezTo>
                      <a:pt x="96" y="1"/>
                      <a:pt x="94" y="1"/>
                      <a:pt x="91" y="1"/>
                    </a:cubicBezTo>
                    <a:cubicBezTo>
                      <a:pt x="41" y="6"/>
                      <a:pt x="1" y="49"/>
                      <a:pt x="4" y="102"/>
                    </a:cubicBezTo>
                    <a:cubicBezTo>
                      <a:pt x="8" y="148"/>
                      <a:pt x="49" y="188"/>
                      <a:pt x="97" y="188"/>
                    </a:cubicBezTo>
                    <a:cubicBezTo>
                      <a:pt x="100" y="188"/>
                      <a:pt x="102" y="188"/>
                      <a:pt x="105" y="188"/>
                    </a:cubicBezTo>
                    <a:cubicBezTo>
                      <a:pt x="155" y="183"/>
                      <a:pt x="195" y="140"/>
                      <a:pt x="192" y="88"/>
                    </a:cubicBezTo>
                    <a:cubicBezTo>
                      <a:pt x="187" y="40"/>
                      <a:pt x="147" y="1"/>
                      <a:pt x="99" y="1"/>
                    </a:cubicBezTo>
                    <a:close/>
                  </a:path>
                </a:pathLst>
              </a:custGeom>
              <a:solidFill>
                <a:srgbClr val="DFA832"/>
              </a:solidFill>
              <a:ln>
                <a:noFill/>
              </a:ln>
            </p:spPr>
            <p:txBody>
              <a:bodyPr spcFirstLastPara="1" wrap="square" lIns="91425" tIns="91425" rIns="91425" bIns="91425" anchor="ctr" anchorCtr="0">
                <a:noAutofit/>
              </a:bodyPr>
              <a:lstStyle/>
              <a:p>
                <a:endParaRPr/>
              </a:p>
            </p:txBody>
          </p:sp>
          <p:sp>
            <p:nvSpPr>
              <p:cNvPr id="1808" name="Google Shape;1808;p41"/>
              <p:cNvSpPr/>
              <p:nvPr/>
            </p:nvSpPr>
            <p:spPr>
              <a:xfrm>
                <a:off x="869967" y="1516181"/>
                <a:ext cx="139025" cy="128809"/>
              </a:xfrm>
              <a:custGeom>
                <a:avLst/>
                <a:gdLst/>
                <a:ahLst/>
                <a:cxnLst/>
                <a:rect l="l" t="t" r="r" b="b"/>
                <a:pathLst>
                  <a:path w="2947" h="2756" extrusionOk="0">
                    <a:moveTo>
                      <a:pt x="1354" y="1"/>
                    </a:moveTo>
                    <a:cubicBezTo>
                      <a:pt x="584" y="1"/>
                      <a:pt x="1" y="821"/>
                      <a:pt x="41" y="1556"/>
                    </a:cubicBezTo>
                    <a:cubicBezTo>
                      <a:pt x="62" y="2295"/>
                      <a:pt x="870" y="2756"/>
                      <a:pt x="1548" y="2756"/>
                    </a:cubicBezTo>
                    <a:cubicBezTo>
                      <a:pt x="1559" y="2756"/>
                      <a:pt x="1569" y="2755"/>
                      <a:pt x="1580" y="2755"/>
                    </a:cubicBezTo>
                    <a:cubicBezTo>
                      <a:pt x="1592" y="2756"/>
                      <a:pt x="1603" y="2756"/>
                      <a:pt x="1615" y="2756"/>
                    </a:cubicBezTo>
                    <a:cubicBezTo>
                      <a:pt x="2481" y="2756"/>
                      <a:pt x="2947" y="1659"/>
                      <a:pt x="2707" y="915"/>
                    </a:cubicBezTo>
                    <a:cubicBezTo>
                      <a:pt x="2515" y="380"/>
                      <a:pt x="1953" y="96"/>
                      <a:pt x="1422" y="3"/>
                    </a:cubicBezTo>
                    <a:cubicBezTo>
                      <a:pt x="1399" y="1"/>
                      <a:pt x="1377" y="1"/>
                      <a:pt x="1354"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09" name="Google Shape;1809;p41"/>
              <p:cNvSpPr/>
              <p:nvPr/>
            </p:nvSpPr>
            <p:spPr>
              <a:xfrm>
                <a:off x="1481355" y="1777444"/>
                <a:ext cx="198229" cy="147457"/>
              </a:xfrm>
              <a:custGeom>
                <a:avLst/>
                <a:gdLst/>
                <a:ahLst/>
                <a:cxnLst/>
                <a:rect l="l" t="t" r="r" b="b"/>
                <a:pathLst>
                  <a:path w="4202" h="3155" extrusionOk="0">
                    <a:moveTo>
                      <a:pt x="2235" y="0"/>
                    </a:moveTo>
                    <a:cubicBezTo>
                      <a:pt x="1790" y="0"/>
                      <a:pt x="1335" y="175"/>
                      <a:pt x="988" y="449"/>
                    </a:cubicBezTo>
                    <a:cubicBezTo>
                      <a:pt x="1" y="1498"/>
                      <a:pt x="897" y="3040"/>
                      <a:pt x="2220" y="3154"/>
                    </a:cubicBezTo>
                    <a:cubicBezTo>
                      <a:pt x="2240" y="3154"/>
                      <a:pt x="2259" y="3155"/>
                      <a:pt x="2278" y="3155"/>
                    </a:cubicBezTo>
                    <a:cubicBezTo>
                      <a:pt x="3272" y="3155"/>
                      <a:pt x="4202" y="2056"/>
                      <a:pt x="3772" y="1090"/>
                    </a:cubicBezTo>
                    <a:cubicBezTo>
                      <a:pt x="3631" y="777"/>
                      <a:pt x="3474" y="397"/>
                      <a:pt x="3121" y="287"/>
                    </a:cubicBezTo>
                    <a:cubicBezTo>
                      <a:pt x="2858" y="87"/>
                      <a:pt x="2549" y="0"/>
                      <a:pt x="2235"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0" name="Google Shape;1810;p41"/>
              <p:cNvSpPr/>
              <p:nvPr/>
            </p:nvSpPr>
            <p:spPr>
              <a:xfrm>
                <a:off x="1289164" y="1016184"/>
                <a:ext cx="490337" cy="223779"/>
              </a:xfrm>
              <a:custGeom>
                <a:avLst/>
                <a:gdLst/>
                <a:ahLst/>
                <a:cxnLst/>
                <a:rect l="l" t="t" r="r" b="b"/>
                <a:pathLst>
                  <a:path w="10394" h="4788" extrusionOk="0">
                    <a:moveTo>
                      <a:pt x="2299" y="1"/>
                    </a:moveTo>
                    <a:cubicBezTo>
                      <a:pt x="2262" y="1"/>
                      <a:pt x="2224" y="2"/>
                      <a:pt x="2187" y="3"/>
                    </a:cubicBezTo>
                    <a:cubicBezTo>
                      <a:pt x="2148" y="7"/>
                      <a:pt x="2108" y="8"/>
                      <a:pt x="2067" y="8"/>
                    </a:cubicBezTo>
                    <a:cubicBezTo>
                      <a:pt x="1989" y="8"/>
                      <a:pt x="1909" y="3"/>
                      <a:pt x="1830" y="3"/>
                    </a:cubicBezTo>
                    <a:cubicBezTo>
                      <a:pt x="1718" y="3"/>
                      <a:pt x="1608" y="13"/>
                      <a:pt x="1514" y="60"/>
                    </a:cubicBezTo>
                    <a:lnTo>
                      <a:pt x="1506" y="60"/>
                    </a:lnTo>
                    <a:cubicBezTo>
                      <a:pt x="1479" y="57"/>
                      <a:pt x="1453" y="55"/>
                      <a:pt x="1426" y="55"/>
                    </a:cubicBezTo>
                    <a:cubicBezTo>
                      <a:pt x="1328" y="55"/>
                      <a:pt x="1227" y="74"/>
                      <a:pt x="1128" y="94"/>
                    </a:cubicBezTo>
                    <a:cubicBezTo>
                      <a:pt x="1052" y="109"/>
                      <a:pt x="974" y="124"/>
                      <a:pt x="898" y="132"/>
                    </a:cubicBezTo>
                    <a:cubicBezTo>
                      <a:pt x="795" y="168"/>
                      <a:pt x="495" y="149"/>
                      <a:pt x="398" y="238"/>
                    </a:cubicBezTo>
                    <a:cubicBezTo>
                      <a:pt x="388" y="220"/>
                      <a:pt x="373" y="204"/>
                      <a:pt x="353" y="196"/>
                    </a:cubicBezTo>
                    <a:cubicBezTo>
                      <a:pt x="345" y="191"/>
                      <a:pt x="336" y="190"/>
                      <a:pt x="327" y="188"/>
                    </a:cubicBezTo>
                    <a:cubicBezTo>
                      <a:pt x="275" y="188"/>
                      <a:pt x="239" y="201"/>
                      <a:pt x="215" y="224"/>
                    </a:cubicBezTo>
                    <a:cubicBezTo>
                      <a:pt x="1" y="415"/>
                      <a:pt x="624" y="1331"/>
                      <a:pt x="726" y="1510"/>
                    </a:cubicBezTo>
                    <a:cubicBezTo>
                      <a:pt x="2178" y="3669"/>
                      <a:pt x="4817" y="4788"/>
                      <a:pt x="7376" y="4788"/>
                    </a:cubicBezTo>
                    <a:cubicBezTo>
                      <a:pt x="7423" y="4788"/>
                      <a:pt x="7471" y="4788"/>
                      <a:pt x="7518" y="4787"/>
                    </a:cubicBezTo>
                    <a:cubicBezTo>
                      <a:pt x="7544" y="4787"/>
                      <a:pt x="7569" y="4787"/>
                      <a:pt x="7595" y="4787"/>
                    </a:cubicBezTo>
                    <a:cubicBezTo>
                      <a:pt x="8449" y="4787"/>
                      <a:pt x="9289" y="4605"/>
                      <a:pt x="10119" y="4420"/>
                    </a:cubicBezTo>
                    <a:cubicBezTo>
                      <a:pt x="10209" y="4390"/>
                      <a:pt x="10394" y="4393"/>
                      <a:pt x="10373" y="4260"/>
                    </a:cubicBezTo>
                    <a:cubicBezTo>
                      <a:pt x="10373" y="4257"/>
                      <a:pt x="10372" y="4256"/>
                      <a:pt x="10372" y="4254"/>
                    </a:cubicBezTo>
                    <a:cubicBezTo>
                      <a:pt x="10365" y="4231"/>
                      <a:pt x="10348" y="4211"/>
                      <a:pt x="10327" y="4199"/>
                    </a:cubicBezTo>
                    <a:cubicBezTo>
                      <a:pt x="10314" y="4191"/>
                      <a:pt x="10298" y="4186"/>
                      <a:pt x="10282" y="4186"/>
                    </a:cubicBezTo>
                    <a:cubicBezTo>
                      <a:pt x="10273" y="4186"/>
                      <a:pt x="10264" y="4188"/>
                      <a:pt x="10255" y="4191"/>
                    </a:cubicBezTo>
                    <a:cubicBezTo>
                      <a:pt x="10243" y="4196"/>
                      <a:pt x="10230" y="4199"/>
                      <a:pt x="10218" y="4201"/>
                    </a:cubicBezTo>
                    <a:cubicBezTo>
                      <a:pt x="10229" y="4177"/>
                      <a:pt x="10228" y="4149"/>
                      <a:pt x="10210" y="4121"/>
                    </a:cubicBezTo>
                    <a:cubicBezTo>
                      <a:pt x="10093" y="3904"/>
                      <a:pt x="9865" y="3745"/>
                      <a:pt x="9713" y="3545"/>
                    </a:cubicBezTo>
                    <a:cubicBezTo>
                      <a:pt x="9617" y="3459"/>
                      <a:pt x="9558" y="3322"/>
                      <a:pt x="9439" y="3273"/>
                    </a:cubicBezTo>
                    <a:cubicBezTo>
                      <a:pt x="9223" y="3053"/>
                      <a:pt x="8995" y="2845"/>
                      <a:pt x="8769" y="2638"/>
                    </a:cubicBezTo>
                    <a:cubicBezTo>
                      <a:pt x="8780" y="2626"/>
                      <a:pt x="8788" y="2610"/>
                      <a:pt x="8791" y="2594"/>
                    </a:cubicBezTo>
                    <a:cubicBezTo>
                      <a:pt x="8800" y="2558"/>
                      <a:pt x="8786" y="2519"/>
                      <a:pt x="8756" y="2498"/>
                    </a:cubicBezTo>
                    <a:cubicBezTo>
                      <a:pt x="8580" y="2368"/>
                      <a:pt x="8401" y="2241"/>
                      <a:pt x="8219" y="2121"/>
                    </a:cubicBezTo>
                    <a:cubicBezTo>
                      <a:pt x="8194" y="2104"/>
                      <a:pt x="8167" y="2087"/>
                      <a:pt x="8143" y="2071"/>
                    </a:cubicBezTo>
                    <a:cubicBezTo>
                      <a:pt x="7933" y="1935"/>
                      <a:pt x="7725" y="1797"/>
                      <a:pt x="7504" y="1681"/>
                    </a:cubicBezTo>
                    <a:cubicBezTo>
                      <a:pt x="7489" y="1674"/>
                      <a:pt x="7473" y="1670"/>
                      <a:pt x="7458" y="1670"/>
                    </a:cubicBezTo>
                    <a:cubicBezTo>
                      <a:pt x="7437" y="1670"/>
                      <a:pt x="7416" y="1677"/>
                      <a:pt x="7399" y="1691"/>
                    </a:cubicBezTo>
                    <a:cubicBezTo>
                      <a:pt x="7243" y="1600"/>
                      <a:pt x="7086" y="1515"/>
                      <a:pt x="6926" y="1433"/>
                    </a:cubicBezTo>
                    <a:cubicBezTo>
                      <a:pt x="6594" y="1170"/>
                      <a:pt x="6151" y="1024"/>
                      <a:pt x="5767" y="837"/>
                    </a:cubicBezTo>
                    <a:cubicBezTo>
                      <a:pt x="5509" y="761"/>
                      <a:pt x="5240" y="577"/>
                      <a:pt x="4970" y="577"/>
                    </a:cubicBezTo>
                    <a:cubicBezTo>
                      <a:pt x="4945" y="577"/>
                      <a:pt x="4920" y="579"/>
                      <a:pt x="4895" y="582"/>
                    </a:cubicBezTo>
                    <a:cubicBezTo>
                      <a:pt x="4694" y="526"/>
                      <a:pt x="4489" y="408"/>
                      <a:pt x="4282" y="408"/>
                    </a:cubicBezTo>
                    <a:cubicBezTo>
                      <a:pt x="4273" y="408"/>
                      <a:pt x="4264" y="408"/>
                      <a:pt x="4254" y="408"/>
                    </a:cubicBezTo>
                    <a:lnTo>
                      <a:pt x="4253" y="408"/>
                    </a:lnTo>
                    <a:cubicBezTo>
                      <a:pt x="4237" y="403"/>
                      <a:pt x="4220" y="397"/>
                      <a:pt x="4203" y="391"/>
                    </a:cubicBezTo>
                    <a:cubicBezTo>
                      <a:pt x="4163" y="380"/>
                      <a:pt x="4123" y="368"/>
                      <a:pt x="4082" y="357"/>
                    </a:cubicBezTo>
                    <a:cubicBezTo>
                      <a:pt x="4079" y="325"/>
                      <a:pt x="4060" y="293"/>
                      <a:pt x="4031" y="279"/>
                    </a:cubicBezTo>
                    <a:cubicBezTo>
                      <a:pt x="4025" y="277"/>
                      <a:pt x="4018" y="275"/>
                      <a:pt x="4011" y="272"/>
                    </a:cubicBezTo>
                    <a:cubicBezTo>
                      <a:pt x="4003" y="271"/>
                      <a:pt x="3994" y="270"/>
                      <a:pt x="3985" y="269"/>
                    </a:cubicBezTo>
                    <a:cubicBezTo>
                      <a:pt x="3582" y="215"/>
                      <a:pt x="3180" y="153"/>
                      <a:pt x="2775" y="116"/>
                    </a:cubicBezTo>
                    <a:cubicBezTo>
                      <a:pt x="2775" y="107"/>
                      <a:pt x="2774" y="96"/>
                      <a:pt x="2771" y="87"/>
                    </a:cubicBezTo>
                    <a:cubicBezTo>
                      <a:pt x="2761" y="52"/>
                      <a:pt x="2729" y="23"/>
                      <a:pt x="2691" y="20"/>
                    </a:cubicBezTo>
                    <a:cubicBezTo>
                      <a:pt x="2561" y="7"/>
                      <a:pt x="2430" y="1"/>
                      <a:pt x="2299"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1" name="Google Shape;1811;p41"/>
              <p:cNvSpPr/>
              <p:nvPr/>
            </p:nvSpPr>
            <p:spPr>
              <a:xfrm>
                <a:off x="1964286" y="2231312"/>
                <a:ext cx="103643" cy="80482"/>
              </a:xfrm>
              <a:custGeom>
                <a:avLst/>
                <a:gdLst/>
                <a:ahLst/>
                <a:cxnLst/>
                <a:rect l="l" t="t" r="r" b="b"/>
                <a:pathLst>
                  <a:path w="2197" h="1722" extrusionOk="0">
                    <a:moveTo>
                      <a:pt x="1160" y="0"/>
                    </a:moveTo>
                    <a:cubicBezTo>
                      <a:pt x="1151" y="15"/>
                      <a:pt x="1141" y="31"/>
                      <a:pt x="1132" y="46"/>
                    </a:cubicBezTo>
                    <a:cubicBezTo>
                      <a:pt x="787" y="565"/>
                      <a:pt x="398" y="1056"/>
                      <a:pt x="0" y="1536"/>
                    </a:cubicBezTo>
                    <a:cubicBezTo>
                      <a:pt x="8" y="1536"/>
                      <a:pt x="16" y="1537"/>
                      <a:pt x="24" y="1538"/>
                    </a:cubicBezTo>
                    <a:cubicBezTo>
                      <a:pt x="65" y="1548"/>
                      <a:pt x="105" y="1561"/>
                      <a:pt x="143" y="1575"/>
                    </a:cubicBezTo>
                    <a:cubicBezTo>
                      <a:pt x="162" y="1581"/>
                      <a:pt x="179" y="1586"/>
                      <a:pt x="197" y="1593"/>
                    </a:cubicBezTo>
                    <a:cubicBezTo>
                      <a:pt x="212" y="1575"/>
                      <a:pt x="226" y="1557"/>
                      <a:pt x="239" y="1538"/>
                    </a:cubicBezTo>
                    <a:cubicBezTo>
                      <a:pt x="250" y="1526"/>
                      <a:pt x="261" y="1513"/>
                      <a:pt x="271" y="1500"/>
                    </a:cubicBezTo>
                    <a:cubicBezTo>
                      <a:pt x="462" y="1558"/>
                      <a:pt x="672" y="1540"/>
                      <a:pt x="870" y="1550"/>
                    </a:cubicBezTo>
                    <a:cubicBezTo>
                      <a:pt x="1248" y="1568"/>
                      <a:pt x="1618" y="1663"/>
                      <a:pt x="1992" y="1713"/>
                    </a:cubicBezTo>
                    <a:cubicBezTo>
                      <a:pt x="2008" y="1719"/>
                      <a:pt x="2025" y="1721"/>
                      <a:pt x="2042" y="1721"/>
                    </a:cubicBezTo>
                    <a:cubicBezTo>
                      <a:pt x="2048" y="1721"/>
                      <a:pt x="2053" y="1721"/>
                      <a:pt x="2059" y="1720"/>
                    </a:cubicBezTo>
                    <a:cubicBezTo>
                      <a:pt x="2131" y="1715"/>
                      <a:pt x="2197" y="1665"/>
                      <a:pt x="2168" y="1584"/>
                    </a:cubicBezTo>
                    <a:cubicBezTo>
                      <a:pt x="2113" y="1484"/>
                      <a:pt x="2030" y="1398"/>
                      <a:pt x="1968" y="1297"/>
                    </a:cubicBezTo>
                    <a:cubicBezTo>
                      <a:pt x="1704" y="966"/>
                      <a:pt x="1466" y="609"/>
                      <a:pt x="1200" y="277"/>
                    </a:cubicBezTo>
                    <a:cubicBezTo>
                      <a:pt x="1219" y="246"/>
                      <a:pt x="1240" y="215"/>
                      <a:pt x="1260" y="186"/>
                    </a:cubicBezTo>
                    <a:cubicBezTo>
                      <a:pt x="1242" y="153"/>
                      <a:pt x="1224" y="121"/>
                      <a:pt x="1206" y="87"/>
                    </a:cubicBezTo>
                    <a:cubicBezTo>
                      <a:pt x="1189" y="59"/>
                      <a:pt x="1173" y="30"/>
                      <a:pt x="1160"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2" name="Google Shape;1812;p41"/>
              <p:cNvSpPr/>
              <p:nvPr/>
            </p:nvSpPr>
            <p:spPr>
              <a:xfrm>
                <a:off x="2091045" y="1975704"/>
                <a:ext cx="172000" cy="138577"/>
              </a:xfrm>
              <a:custGeom>
                <a:avLst/>
                <a:gdLst/>
                <a:ahLst/>
                <a:cxnLst/>
                <a:rect l="l" t="t" r="r" b="b"/>
                <a:pathLst>
                  <a:path w="3646" h="2965" extrusionOk="0">
                    <a:moveTo>
                      <a:pt x="1223" y="0"/>
                    </a:moveTo>
                    <a:cubicBezTo>
                      <a:pt x="1003" y="557"/>
                      <a:pt x="756" y="1104"/>
                      <a:pt x="486" y="1640"/>
                    </a:cubicBezTo>
                    <a:cubicBezTo>
                      <a:pt x="321" y="1999"/>
                      <a:pt x="163" y="2363"/>
                      <a:pt x="0" y="2724"/>
                    </a:cubicBezTo>
                    <a:cubicBezTo>
                      <a:pt x="23" y="2735"/>
                      <a:pt x="46" y="2747"/>
                      <a:pt x="69" y="2758"/>
                    </a:cubicBezTo>
                    <a:cubicBezTo>
                      <a:pt x="72" y="2761"/>
                      <a:pt x="75" y="2762"/>
                      <a:pt x="78" y="2763"/>
                    </a:cubicBezTo>
                    <a:cubicBezTo>
                      <a:pt x="85" y="2751"/>
                      <a:pt x="95" y="2742"/>
                      <a:pt x="108" y="2735"/>
                    </a:cubicBezTo>
                    <a:cubicBezTo>
                      <a:pt x="126" y="2726"/>
                      <a:pt x="143" y="2722"/>
                      <a:pt x="164" y="2721"/>
                    </a:cubicBezTo>
                    <a:cubicBezTo>
                      <a:pt x="167" y="2720"/>
                      <a:pt x="169" y="2720"/>
                      <a:pt x="172" y="2720"/>
                    </a:cubicBezTo>
                    <a:cubicBezTo>
                      <a:pt x="185" y="2720"/>
                      <a:pt x="198" y="2723"/>
                      <a:pt x="210" y="2727"/>
                    </a:cubicBezTo>
                    <a:cubicBezTo>
                      <a:pt x="220" y="2705"/>
                      <a:pt x="230" y="2682"/>
                      <a:pt x="241" y="2658"/>
                    </a:cubicBezTo>
                    <a:cubicBezTo>
                      <a:pt x="826" y="2714"/>
                      <a:pt x="1417" y="2749"/>
                      <a:pt x="2004" y="2835"/>
                    </a:cubicBezTo>
                    <a:cubicBezTo>
                      <a:pt x="2491" y="2876"/>
                      <a:pt x="2983" y="2850"/>
                      <a:pt x="3461" y="2964"/>
                    </a:cubicBezTo>
                    <a:cubicBezTo>
                      <a:pt x="3646" y="2917"/>
                      <a:pt x="3480" y="2722"/>
                      <a:pt x="3403" y="2643"/>
                    </a:cubicBezTo>
                    <a:cubicBezTo>
                      <a:pt x="2640" y="1897"/>
                      <a:pt x="2063" y="998"/>
                      <a:pt x="1353" y="208"/>
                    </a:cubicBezTo>
                    <a:cubicBezTo>
                      <a:pt x="1350" y="203"/>
                      <a:pt x="1345" y="198"/>
                      <a:pt x="1339" y="193"/>
                    </a:cubicBezTo>
                    <a:cubicBezTo>
                      <a:pt x="1344" y="183"/>
                      <a:pt x="1347" y="173"/>
                      <a:pt x="1352" y="161"/>
                    </a:cubicBezTo>
                    <a:cubicBezTo>
                      <a:pt x="1339" y="148"/>
                      <a:pt x="1328" y="133"/>
                      <a:pt x="1315" y="118"/>
                    </a:cubicBezTo>
                    <a:cubicBezTo>
                      <a:pt x="1283" y="80"/>
                      <a:pt x="1253" y="40"/>
                      <a:pt x="1223"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3" name="Google Shape;1813;p41"/>
              <p:cNvSpPr/>
              <p:nvPr/>
            </p:nvSpPr>
            <p:spPr>
              <a:xfrm>
                <a:off x="2181432" y="1392888"/>
                <a:ext cx="173415" cy="150168"/>
              </a:xfrm>
              <a:custGeom>
                <a:avLst/>
                <a:gdLst/>
                <a:ahLst/>
                <a:cxnLst/>
                <a:rect l="l" t="t" r="r" b="b"/>
                <a:pathLst>
                  <a:path w="3676" h="3213" extrusionOk="0">
                    <a:moveTo>
                      <a:pt x="2" y="0"/>
                    </a:moveTo>
                    <a:cubicBezTo>
                      <a:pt x="2" y="0"/>
                      <a:pt x="1" y="0"/>
                      <a:pt x="1" y="1"/>
                    </a:cubicBezTo>
                    <a:cubicBezTo>
                      <a:pt x="235" y="1057"/>
                      <a:pt x="386" y="2134"/>
                      <a:pt x="496" y="3213"/>
                    </a:cubicBezTo>
                    <a:cubicBezTo>
                      <a:pt x="504" y="3211"/>
                      <a:pt x="512" y="3211"/>
                      <a:pt x="519" y="3211"/>
                    </a:cubicBezTo>
                    <a:cubicBezTo>
                      <a:pt x="521" y="3211"/>
                      <a:pt x="523" y="3211"/>
                      <a:pt x="527" y="3210"/>
                    </a:cubicBezTo>
                    <a:cubicBezTo>
                      <a:pt x="549" y="3152"/>
                      <a:pt x="605" y="3119"/>
                      <a:pt x="649" y="3080"/>
                    </a:cubicBezTo>
                    <a:cubicBezTo>
                      <a:pt x="650" y="3080"/>
                      <a:pt x="650" y="3080"/>
                      <a:pt x="652" y="3079"/>
                    </a:cubicBezTo>
                    <a:cubicBezTo>
                      <a:pt x="652" y="3078"/>
                      <a:pt x="653" y="3077"/>
                      <a:pt x="653" y="3075"/>
                    </a:cubicBezTo>
                    <a:cubicBezTo>
                      <a:pt x="656" y="3064"/>
                      <a:pt x="662" y="3055"/>
                      <a:pt x="669" y="3047"/>
                    </a:cubicBezTo>
                    <a:cubicBezTo>
                      <a:pt x="663" y="2995"/>
                      <a:pt x="658" y="2944"/>
                      <a:pt x="653" y="2892"/>
                    </a:cubicBezTo>
                    <a:cubicBezTo>
                      <a:pt x="900" y="2812"/>
                      <a:pt x="1326" y="2436"/>
                      <a:pt x="1449" y="2368"/>
                    </a:cubicBezTo>
                    <a:cubicBezTo>
                      <a:pt x="2169" y="1798"/>
                      <a:pt x="2890" y="1225"/>
                      <a:pt x="3619" y="670"/>
                    </a:cubicBezTo>
                    <a:cubicBezTo>
                      <a:pt x="3675" y="598"/>
                      <a:pt x="3610" y="507"/>
                      <a:pt x="3530" y="507"/>
                    </a:cubicBezTo>
                    <a:cubicBezTo>
                      <a:pt x="3521" y="507"/>
                      <a:pt x="3511" y="508"/>
                      <a:pt x="3502" y="511"/>
                    </a:cubicBezTo>
                    <a:cubicBezTo>
                      <a:pt x="3317" y="508"/>
                      <a:pt x="3112" y="476"/>
                      <a:pt x="2920" y="461"/>
                    </a:cubicBezTo>
                    <a:cubicBezTo>
                      <a:pt x="2163" y="418"/>
                      <a:pt x="1402" y="381"/>
                      <a:pt x="657" y="206"/>
                    </a:cubicBezTo>
                    <a:cubicBezTo>
                      <a:pt x="523" y="185"/>
                      <a:pt x="389" y="139"/>
                      <a:pt x="248" y="124"/>
                    </a:cubicBezTo>
                    <a:cubicBezTo>
                      <a:pt x="240" y="122"/>
                      <a:pt x="233" y="121"/>
                      <a:pt x="225" y="121"/>
                    </a:cubicBezTo>
                    <a:cubicBezTo>
                      <a:pt x="223" y="121"/>
                      <a:pt x="220" y="122"/>
                      <a:pt x="217" y="122"/>
                    </a:cubicBezTo>
                    <a:cubicBezTo>
                      <a:pt x="211" y="93"/>
                      <a:pt x="206" y="66"/>
                      <a:pt x="200" y="37"/>
                    </a:cubicBezTo>
                    <a:cubicBezTo>
                      <a:pt x="184" y="35"/>
                      <a:pt x="169" y="33"/>
                      <a:pt x="154" y="30"/>
                    </a:cubicBezTo>
                    <a:cubicBezTo>
                      <a:pt x="104" y="23"/>
                      <a:pt x="54" y="11"/>
                      <a:pt x="3" y="1"/>
                    </a:cubicBezTo>
                    <a:cubicBezTo>
                      <a:pt x="2" y="1"/>
                      <a:pt x="2" y="0"/>
                      <a:pt x="2"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4" name="Google Shape;1814;p41"/>
              <p:cNvSpPr/>
              <p:nvPr/>
            </p:nvSpPr>
            <p:spPr>
              <a:xfrm>
                <a:off x="2058258" y="1059182"/>
                <a:ext cx="154262" cy="173770"/>
              </a:xfrm>
              <a:custGeom>
                <a:avLst/>
                <a:gdLst/>
                <a:ahLst/>
                <a:cxnLst/>
                <a:rect l="l" t="t" r="r" b="b"/>
                <a:pathLst>
                  <a:path w="3270" h="3718" extrusionOk="0">
                    <a:moveTo>
                      <a:pt x="3163" y="1"/>
                    </a:moveTo>
                    <a:cubicBezTo>
                      <a:pt x="3132" y="1"/>
                      <a:pt x="3102" y="17"/>
                      <a:pt x="3084" y="44"/>
                    </a:cubicBezTo>
                    <a:cubicBezTo>
                      <a:pt x="3067" y="33"/>
                      <a:pt x="3047" y="27"/>
                      <a:pt x="3028" y="27"/>
                    </a:cubicBezTo>
                    <a:cubicBezTo>
                      <a:pt x="2987" y="27"/>
                      <a:pt x="2948" y="51"/>
                      <a:pt x="2937" y="93"/>
                    </a:cubicBezTo>
                    <a:cubicBezTo>
                      <a:pt x="2183" y="400"/>
                      <a:pt x="1364" y="529"/>
                      <a:pt x="578" y="723"/>
                    </a:cubicBezTo>
                    <a:cubicBezTo>
                      <a:pt x="461" y="750"/>
                      <a:pt x="352" y="774"/>
                      <a:pt x="237" y="795"/>
                    </a:cubicBezTo>
                    <a:cubicBezTo>
                      <a:pt x="225" y="777"/>
                      <a:pt x="215" y="759"/>
                      <a:pt x="204" y="742"/>
                    </a:cubicBezTo>
                    <a:cubicBezTo>
                      <a:pt x="192" y="743"/>
                      <a:pt x="181" y="745"/>
                      <a:pt x="168" y="747"/>
                    </a:cubicBezTo>
                    <a:cubicBezTo>
                      <a:pt x="115" y="755"/>
                      <a:pt x="60" y="759"/>
                      <a:pt x="6" y="766"/>
                    </a:cubicBezTo>
                    <a:lnTo>
                      <a:pt x="0" y="766"/>
                    </a:lnTo>
                    <a:cubicBezTo>
                      <a:pt x="15" y="791"/>
                      <a:pt x="30" y="816"/>
                      <a:pt x="45" y="840"/>
                    </a:cubicBezTo>
                    <a:cubicBezTo>
                      <a:pt x="589" y="1758"/>
                      <a:pt x="1032" y="2731"/>
                      <a:pt x="1442" y="3717"/>
                    </a:cubicBezTo>
                    <a:cubicBezTo>
                      <a:pt x="1454" y="3702"/>
                      <a:pt x="1464" y="3686"/>
                      <a:pt x="1475" y="3671"/>
                    </a:cubicBezTo>
                    <a:cubicBezTo>
                      <a:pt x="1495" y="3637"/>
                      <a:pt x="1514" y="3604"/>
                      <a:pt x="1534" y="3570"/>
                    </a:cubicBezTo>
                    <a:cubicBezTo>
                      <a:pt x="1544" y="3554"/>
                      <a:pt x="1553" y="3536"/>
                      <a:pt x="1562" y="3520"/>
                    </a:cubicBezTo>
                    <a:cubicBezTo>
                      <a:pt x="1552" y="3495"/>
                      <a:pt x="1542" y="3470"/>
                      <a:pt x="1530" y="3445"/>
                    </a:cubicBezTo>
                    <a:cubicBezTo>
                      <a:pt x="1653" y="3342"/>
                      <a:pt x="1744" y="3031"/>
                      <a:pt x="1799" y="2937"/>
                    </a:cubicBezTo>
                    <a:cubicBezTo>
                      <a:pt x="1972" y="2585"/>
                      <a:pt x="2142" y="2226"/>
                      <a:pt x="2334" y="1877"/>
                    </a:cubicBezTo>
                    <a:cubicBezTo>
                      <a:pt x="2612" y="1289"/>
                      <a:pt x="2981" y="727"/>
                      <a:pt x="3249" y="130"/>
                    </a:cubicBezTo>
                    <a:cubicBezTo>
                      <a:pt x="3269" y="83"/>
                      <a:pt x="3244" y="27"/>
                      <a:pt x="3197" y="8"/>
                    </a:cubicBezTo>
                    <a:cubicBezTo>
                      <a:pt x="3186" y="3"/>
                      <a:pt x="3175" y="1"/>
                      <a:pt x="3163"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5" name="Google Shape;1815;p41"/>
              <p:cNvSpPr/>
              <p:nvPr/>
            </p:nvSpPr>
            <p:spPr>
              <a:xfrm>
                <a:off x="1786247" y="766839"/>
                <a:ext cx="127089" cy="139231"/>
              </a:xfrm>
              <a:custGeom>
                <a:avLst/>
                <a:gdLst/>
                <a:ahLst/>
                <a:cxnLst/>
                <a:rect l="l" t="t" r="r" b="b"/>
                <a:pathLst>
                  <a:path w="2694" h="2979" extrusionOk="0">
                    <a:moveTo>
                      <a:pt x="2598" y="1"/>
                    </a:moveTo>
                    <a:cubicBezTo>
                      <a:pt x="2568" y="1"/>
                      <a:pt x="2538" y="14"/>
                      <a:pt x="2519" y="38"/>
                    </a:cubicBezTo>
                    <a:cubicBezTo>
                      <a:pt x="2518" y="36"/>
                      <a:pt x="2516" y="36"/>
                      <a:pt x="2515" y="35"/>
                    </a:cubicBezTo>
                    <a:cubicBezTo>
                      <a:pt x="2506" y="32"/>
                      <a:pt x="2497" y="31"/>
                      <a:pt x="2487" y="31"/>
                    </a:cubicBezTo>
                    <a:cubicBezTo>
                      <a:pt x="2454" y="31"/>
                      <a:pt x="2420" y="49"/>
                      <a:pt x="2404" y="76"/>
                    </a:cubicBezTo>
                    <a:cubicBezTo>
                      <a:pt x="1854" y="413"/>
                      <a:pt x="1279" y="740"/>
                      <a:pt x="706" y="1039"/>
                    </a:cubicBezTo>
                    <a:cubicBezTo>
                      <a:pt x="622" y="1095"/>
                      <a:pt x="375" y="1124"/>
                      <a:pt x="302" y="1220"/>
                    </a:cubicBezTo>
                    <a:cubicBezTo>
                      <a:pt x="271" y="1202"/>
                      <a:pt x="240" y="1183"/>
                      <a:pt x="208" y="1164"/>
                    </a:cubicBezTo>
                    <a:cubicBezTo>
                      <a:pt x="185" y="1174"/>
                      <a:pt x="162" y="1184"/>
                      <a:pt x="139" y="1195"/>
                    </a:cubicBezTo>
                    <a:cubicBezTo>
                      <a:pt x="112" y="1207"/>
                      <a:pt x="84" y="1219"/>
                      <a:pt x="57" y="1231"/>
                    </a:cubicBezTo>
                    <a:cubicBezTo>
                      <a:pt x="39" y="1242"/>
                      <a:pt x="19" y="1251"/>
                      <a:pt x="1" y="1260"/>
                    </a:cubicBezTo>
                    <a:cubicBezTo>
                      <a:pt x="231" y="1394"/>
                      <a:pt x="456" y="1535"/>
                      <a:pt x="678" y="1681"/>
                    </a:cubicBezTo>
                    <a:cubicBezTo>
                      <a:pt x="1314" y="2075"/>
                      <a:pt x="1931" y="2482"/>
                      <a:pt x="2486" y="2979"/>
                    </a:cubicBezTo>
                    <a:cubicBezTo>
                      <a:pt x="2488" y="2966"/>
                      <a:pt x="2490" y="2955"/>
                      <a:pt x="2492" y="2942"/>
                    </a:cubicBezTo>
                    <a:cubicBezTo>
                      <a:pt x="2500" y="2904"/>
                      <a:pt x="2507" y="2868"/>
                      <a:pt x="2515" y="2831"/>
                    </a:cubicBezTo>
                    <a:cubicBezTo>
                      <a:pt x="2519" y="2810"/>
                      <a:pt x="2523" y="2790"/>
                      <a:pt x="2528" y="2769"/>
                    </a:cubicBezTo>
                    <a:cubicBezTo>
                      <a:pt x="2479" y="2726"/>
                      <a:pt x="2428" y="2682"/>
                      <a:pt x="2377" y="2640"/>
                    </a:cubicBezTo>
                    <a:cubicBezTo>
                      <a:pt x="2422" y="2488"/>
                      <a:pt x="2443" y="2327"/>
                      <a:pt x="2476" y="2171"/>
                    </a:cubicBezTo>
                    <a:cubicBezTo>
                      <a:pt x="2567" y="1471"/>
                      <a:pt x="2694" y="768"/>
                      <a:pt x="2682" y="62"/>
                    </a:cubicBezTo>
                    <a:cubicBezTo>
                      <a:pt x="2669" y="19"/>
                      <a:pt x="2634" y="1"/>
                      <a:pt x="259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6" name="Google Shape;1816;p41"/>
              <p:cNvSpPr/>
              <p:nvPr/>
            </p:nvSpPr>
            <p:spPr>
              <a:xfrm>
                <a:off x="1381108" y="573766"/>
                <a:ext cx="175066" cy="161244"/>
              </a:xfrm>
              <a:custGeom>
                <a:avLst/>
                <a:gdLst/>
                <a:ahLst/>
                <a:cxnLst/>
                <a:rect l="l" t="t" r="r" b="b"/>
                <a:pathLst>
                  <a:path w="3711" h="3450" extrusionOk="0">
                    <a:moveTo>
                      <a:pt x="2150" y="0"/>
                    </a:moveTo>
                    <a:cubicBezTo>
                      <a:pt x="2143" y="0"/>
                      <a:pt x="2136" y="1"/>
                      <a:pt x="2129" y="3"/>
                    </a:cubicBezTo>
                    <a:cubicBezTo>
                      <a:pt x="2015" y="59"/>
                      <a:pt x="2018" y="170"/>
                      <a:pt x="2053" y="285"/>
                    </a:cubicBezTo>
                    <a:cubicBezTo>
                      <a:pt x="2052" y="286"/>
                      <a:pt x="2052" y="288"/>
                      <a:pt x="2052" y="288"/>
                    </a:cubicBezTo>
                    <a:cubicBezTo>
                      <a:pt x="2040" y="283"/>
                      <a:pt x="2030" y="281"/>
                      <a:pt x="2020" y="281"/>
                    </a:cubicBezTo>
                    <a:cubicBezTo>
                      <a:pt x="1968" y="281"/>
                      <a:pt x="1931" y="335"/>
                      <a:pt x="1903" y="377"/>
                    </a:cubicBezTo>
                    <a:cubicBezTo>
                      <a:pt x="1540" y="827"/>
                      <a:pt x="1319" y="1372"/>
                      <a:pt x="971" y="1839"/>
                    </a:cubicBezTo>
                    <a:cubicBezTo>
                      <a:pt x="866" y="2079"/>
                      <a:pt x="255" y="2580"/>
                      <a:pt x="241" y="2870"/>
                    </a:cubicBezTo>
                    <a:lnTo>
                      <a:pt x="134" y="2870"/>
                    </a:lnTo>
                    <a:cubicBezTo>
                      <a:pt x="127" y="2882"/>
                      <a:pt x="117" y="2895"/>
                      <a:pt x="108" y="2907"/>
                    </a:cubicBezTo>
                    <a:lnTo>
                      <a:pt x="31" y="3016"/>
                    </a:lnTo>
                    <a:cubicBezTo>
                      <a:pt x="21" y="3030"/>
                      <a:pt x="10" y="3044"/>
                      <a:pt x="0" y="3059"/>
                    </a:cubicBezTo>
                    <a:cubicBezTo>
                      <a:pt x="121" y="3057"/>
                      <a:pt x="243" y="3056"/>
                      <a:pt x="364" y="3056"/>
                    </a:cubicBezTo>
                    <a:cubicBezTo>
                      <a:pt x="1291" y="3056"/>
                      <a:pt x="2216" y="3119"/>
                      <a:pt x="3125" y="3326"/>
                    </a:cubicBezTo>
                    <a:cubicBezTo>
                      <a:pt x="3322" y="3361"/>
                      <a:pt x="3518" y="3402"/>
                      <a:pt x="3711" y="3449"/>
                    </a:cubicBezTo>
                    <a:cubicBezTo>
                      <a:pt x="3676" y="3377"/>
                      <a:pt x="3646" y="3304"/>
                      <a:pt x="3614" y="3232"/>
                    </a:cubicBezTo>
                    <a:cubicBezTo>
                      <a:pt x="3561" y="3219"/>
                      <a:pt x="3510" y="3207"/>
                      <a:pt x="3458" y="3195"/>
                    </a:cubicBezTo>
                    <a:cubicBezTo>
                      <a:pt x="3473" y="3149"/>
                      <a:pt x="3456" y="3091"/>
                      <a:pt x="3403" y="3067"/>
                    </a:cubicBezTo>
                    <a:cubicBezTo>
                      <a:pt x="3211" y="2619"/>
                      <a:pt x="3036" y="2147"/>
                      <a:pt x="2849" y="1694"/>
                    </a:cubicBezTo>
                    <a:cubicBezTo>
                      <a:pt x="2879" y="1672"/>
                      <a:pt x="2897" y="1633"/>
                      <a:pt x="2889" y="1593"/>
                    </a:cubicBezTo>
                    <a:cubicBezTo>
                      <a:pt x="2813" y="1233"/>
                      <a:pt x="2592" y="921"/>
                      <a:pt x="2452" y="583"/>
                    </a:cubicBezTo>
                    <a:cubicBezTo>
                      <a:pt x="2379" y="425"/>
                      <a:pt x="2332" y="227"/>
                      <a:pt x="2251" y="66"/>
                    </a:cubicBezTo>
                    <a:cubicBezTo>
                      <a:pt x="2230" y="29"/>
                      <a:pt x="2192" y="0"/>
                      <a:pt x="2150"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7" name="Google Shape;1817;p41"/>
              <p:cNvSpPr/>
              <p:nvPr/>
            </p:nvSpPr>
            <p:spPr>
              <a:xfrm>
                <a:off x="1045317" y="597182"/>
                <a:ext cx="126476" cy="167788"/>
              </a:xfrm>
              <a:custGeom>
                <a:avLst/>
                <a:gdLst/>
                <a:ahLst/>
                <a:cxnLst/>
                <a:rect l="l" t="t" r="r" b="b"/>
                <a:pathLst>
                  <a:path w="2681" h="3590" extrusionOk="0">
                    <a:moveTo>
                      <a:pt x="709" y="1"/>
                    </a:moveTo>
                    <a:cubicBezTo>
                      <a:pt x="701" y="1"/>
                      <a:pt x="691" y="2"/>
                      <a:pt x="682" y="5"/>
                    </a:cubicBezTo>
                    <a:cubicBezTo>
                      <a:pt x="596" y="30"/>
                      <a:pt x="612" y="127"/>
                      <a:pt x="622" y="196"/>
                    </a:cubicBezTo>
                    <a:cubicBezTo>
                      <a:pt x="666" y="1075"/>
                      <a:pt x="405" y="1924"/>
                      <a:pt x="281" y="2787"/>
                    </a:cubicBezTo>
                    <a:cubicBezTo>
                      <a:pt x="291" y="2915"/>
                      <a:pt x="98" y="3202"/>
                      <a:pt x="85" y="3375"/>
                    </a:cubicBezTo>
                    <a:cubicBezTo>
                      <a:pt x="76" y="3377"/>
                      <a:pt x="66" y="3380"/>
                      <a:pt x="57" y="3383"/>
                    </a:cubicBezTo>
                    <a:cubicBezTo>
                      <a:pt x="54" y="3392"/>
                      <a:pt x="50" y="3401"/>
                      <a:pt x="47" y="3410"/>
                    </a:cubicBezTo>
                    <a:cubicBezTo>
                      <a:pt x="31" y="3470"/>
                      <a:pt x="16" y="3529"/>
                      <a:pt x="0" y="3590"/>
                    </a:cubicBezTo>
                    <a:cubicBezTo>
                      <a:pt x="877" y="3338"/>
                      <a:pt x="1775" y="3154"/>
                      <a:pt x="2680" y="3005"/>
                    </a:cubicBezTo>
                    <a:cubicBezTo>
                      <a:pt x="2662" y="2976"/>
                      <a:pt x="2651" y="2943"/>
                      <a:pt x="2636" y="2912"/>
                    </a:cubicBezTo>
                    <a:cubicBezTo>
                      <a:pt x="2623" y="2885"/>
                      <a:pt x="2611" y="2860"/>
                      <a:pt x="2596" y="2835"/>
                    </a:cubicBezTo>
                    <a:cubicBezTo>
                      <a:pt x="2595" y="2834"/>
                      <a:pt x="2593" y="2833"/>
                      <a:pt x="2592" y="2830"/>
                    </a:cubicBezTo>
                    <a:cubicBezTo>
                      <a:pt x="2553" y="2837"/>
                      <a:pt x="2515" y="2844"/>
                      <a:pt x="2477" y="2851"/>
                    </a:cubicBezTo>
                    <a:cubicBezTo>
                      <a:pt x="2485" y="2820"/>
                      <a:pt x="2477" y="2787"/>
                      <a:pt x="2444" y="2760"/>
                    </a:cubicBezTo>
                    <a:cubicBezTo>
                      <a:pt x="2039" y="2190"/>
                      <a:pt x="1625" y="1622"/>
                      <a:pt x="1300" y="1002"/>
                    </a:cubicBezTo>
                    <a:cubicBezTo>
                      <a:pt x="1147" y="702"/>
                      <a:pt x="907" y="457"/>
                      <a:pt x="819" y="123"/>
                    </a:cubicBezTo>
                    <a:cubicBezTo>
                      <a:pt x="806" y="65"/>
                      <a:pt x="770" y="1"/>
                      <a:pt x="709"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18" name="Google Shape;1818;p41"/>
              <p:cNvSpPr/>
              <p:nvPr/>
            </p:nvSpPr>
            <p:spPr>
              <a:xfrm>
                <a:off x="844163" y="850172"/>
                <a:ext cx="142" cy="140"/>
              </a:xfrm>
              <a:custGeom>
                <a:avLst/>
                <a:gdLst/>
                <a:ahLst/>
                <a:cxnLst/>
                <a:rect l="l" t="t" r="r" b="b"/>
                <a:pathLst>
                  <a:path w="3" h="3" extrusionOk="0">
                    <a:moveTo>
                      <a:pt x="0" y="1"/>
                    </a:moveTo>
                    <a:lnTo>
                      <a:pt x="0" y="1"/>
                    </a:lnTo>
                    <a:cubicBezTo>
                      <a:pt x="1" y="1"/>
                      <a:pt x="2" y="2"/>
                      <a:pt x="2" y="3"/>
                    </a:cubicBezTo>
                    <a:cubicBezTo>
                      <a:pt x="1" y="2"/>
                      <a:pt x="1" y="1"/>
                      <a:pt x="0" y="1"/>
                    </a:cubicBezTo>
                    <a:close/>
                  </a:path>
                </a:pathLst>
              </a:custGeom>
              <a:solidFill>
                <a:srgbClr val="FFD885"/>
              </a:solidFill>
              <a:ln>
                <a:noFill/>
              </a:ln>
            </p:spPr>
            <p:txBody>
              <a:bodyPr spcFirstLastPara="1" wrap="square" lIns="91425" tIns="91425" rIns="91425" bIns="91425" anchor="ctr" anchorCtr="0">
                <a:noAutofit/>
              </a:bodyPr>
              <a:lstStyle/>
              <a:p>
                <a:endParaRPr/>
              </a:p>
            </p:txBody>
          </p:sp>
          <p:sp>
            <p:nvSpPr>
              <p:cNvPr id="1819" name="Google Shape;1819;p41"/>
              <p:cNvSpPr/>
              <p:nvPr/>
            </p:nvSpPr>
            <p:spPr>
              <a:xfrm>
                <a:off x="658246" y="774644"/>
                <a:ext cx="188653" cy="181108"/>
              </a:xfrm>
              <a:custGeom>
                <a:avLst/>
                <a:gdLst/>
                <a:ahLst/>
                <a:cxnLst/>
                <a:rect l="l" t="t" r="r" b="b"/>
                <a:pathLst>
                  <a:path w="3999" h="3875" extrusionOk="0">
                    <a:moveTo>
                      <a:pt x="130" y="1"/>
                    </a:moveTo>
                    <a:cubicBezTo>
                      <a:pt x="39" y="1"/>
                      <a:pt x="0" y="142"/>
                      <a:pt x="97" y="182"/>
                    </a:cubicBezTo>
                    <a:cubicBezTo>
                      <a:pt x="110" y="187"/>
                      <a:pt x="124" y="194"/>
                      <a:pt x="139" y="201"/>
                    </a:cubicBezTo>
                    <a:cubicBezTo>
                      <a:pt x="307" y="481"/>
                      <a:pt x="300" y="839"/>
                      <a:pt x="445" y="1136"/>
                    </a:cubicBezTo>
                    <a:cubicBezTo>
                      <a:pt x="748" y="1926"/>
                      <a:pt x="808" y="2775"/>
                      <a:pt x="955" y="3601"/>
                    </a:cubicBezTo>
                    <a:cubicBezTo>
                      <a:pt x="957" y="3625"/>
                      <a:pt x="968" y="3645"/>
                      <a:pt x="985" y="3660"/>
                    </a:cubicBezTo>
                    <a:cubicBezTo>
                      <a:pt x="979" y="3666"/>
                      <a:pt x="974" y="3670"/>
                      <a:pt x="967" y="3676"/>
                    </a:cubicBezTo>
                    <a:cubicBezTo>
                      <a:pt x="968" y="3677"/>
                      <a:pt x="968" y="3678"/>
                      <a:pt x="968" y="3681"/>
                    </a:cubicBezTo>
                    <a:cubicBezTo>
                      <a:pt x="981" y="3718"/>
                      <a:pt x="991" y="3757"/>
                      <a:pt x="1002" y="3795"/>
                    </a:cubicBezTo>
                    <a:cubicBezTo>
                      <a:pt x="1009" y="3822"/>
                      <a:pt x="1017" y="3849"/>
                      <a:pt x="1024" y="3875"/>
                    </a:cubicBezTo>
                    <a:cubicBezTo>
                      <a:pt x="1961" y="3078"/>
                      <a:pt x="2951" y="2328"/>
                      <a:pt x="3998" y="1678"/>
                    </a:cubicBezTo>
                    <a:cubicBezTo>
                      <a:pt x="3987" y="1670"/>
                      <a:pt x="3978" y="1661"/>
                      <a:pt x="3971" y="1649"/>
                    </a:cubicBezTo>
                    <a:cubicBezTo>
                      <a:pt x="3971" y="1647"/>
                      <a:pt x="3970" y="1645"/>
                      <a:pt x="3970" y="1644"/>
                    </a:cubicBezTo>
                    <a:cubicBezTo>
                      <a:pt x="3967" y="1643"/>
                      <a:pt x="3967" y="1642"/>
                      <a:pt x="3965" y="1641"/>
                    </a:cubicBezTo>
                    <a:cubicBezTo>
                      <a:pt x="3957" y="1631"/>
                      <a:pt x="3949" y="1623"/>
                      <a:pt x="3941" y="1617"/>
                    </a:cubicBezTo>
                    <a:cubicBezTo>
                      <a:pt x="3936" y="1612"/>
                      <a:pt x="3932" y="1609"/>
                      <a:pt x="3926" y="1605"/>
                    </a:cubicBezTo>
                    <a:cubicBezTo>
                      <a:pt x="3916" y="1597"/>
                      <a:pt x="3906" y="1590"/>
                      <a:pt x="3894" y="1583"/>
                    </a:cubicBezTo>
                    <a:cubicBezTo>
                      <a:pt x="3893" y="1583"/>
                      <a:pt x="3892" y="1582"/>
                      <a:pt x="3891" y="1582"/>
                    </a:cubicBezTo>
                    <a:cubicBezTo>
                      <a:pt x="3890" y="1582"/>
                      <a:pt x="3890" y="1582"/>
                      <a:pt x="3890" y="1583"/>
                    </a:cubicBezTo>
                    <a:cubicBezTo>
                      <a:pt x="3871" y="1597"/>
                      <a:pt x="3848" y="1605"/>
                      <a:pt x="3824" y="1605"/>
                    </a:cubicBezTo>
                    <a:cubicBezTo>
                      <a:pt x="3816" y="1605"/>
                      <a:pt x="3807" y="1604"/>
                      <a:pt x="3799" y="1602"/>
                    </a:cubicBezTo>
                    <a:cubicBezTo>
                      <a:pt x="3794" y="1601"/>
                      <a:pt x="3789" y="1598"/>
                      <a:pt x="3783" y="1596"/>
                    </a:cubicBezTo>
                    <a:cubicBezTo>
                      <a:pt x="3775" y="1601"/>
                      <a:pt x="3767" y="1606"/>
                      <a:pt x="3759" y="1611"/>
                    </a:cubicBezTo>
                    <a:cubicBezTo>
                      <a:pt x="3560" y="1404"/>
                      <a:pt x="2675" y="1159"/>
                      <a:pt x="2517" y="1083"/>
                    </a:cubicBezTo>
                    <a:cubicBezTo>
                      <a:pt x="1738" y="709"/>
                      <a:pt x="953" y="350"/>
                      <a:pt x="160" y="5"/>
                    </a:cubicBezTo>
                    <a:cubicBezTo>
                      <a:pt x="149" y="2"/>
                      <a:pt x="139" y="1"/>
                      <a:pt x="130"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20" name="Google Shape;1820;p41"/>
              <p:cNvSpPr/>
              <p:nvPr/>
            </p:nvSpPr>
            <p:spPr>
              <a:xfrm>
                <a:off x="427230" y="1065398"/>
                <a:ext cx="151196" cy="134697"/>
              </a:xfrm>
              <a:custGeom>
                <a:avLst/>
                <a:gdLst/>
                <a:ahLst/>
                <a:cxnLst/>
                <a:rect l="l" t="t" r="r" b="b"/>
                <a:pathLst>
                  <a:path w="3205" h="2882" extrusionOk="0">
                    <a:moveTo>
                      <a:pt x="107" y="1"/>
                    </a:moveTo>
                    <a:cubicBezTo>
                      <a:pt x="99" y="1"/>
                      <a:pt x="91" y="1"/>
                      <a:pt x="84" y="2"/>
                    </a:cubicBezTo>
                    <a:cubicBezTo>
                      <a:pt x="5" y="24"/>
                      <a:pt x="0" y="132"/>
                      <a:pt x="64" y="174"/>
                    </a:cubicBezTo>
                    <a:cubicBezTo>
                      <a:pt x="21" y="206"/>
                      <a:pt x="15" y="268"/>
                      <a:pt x="47" y="308"/>
                    </a:cubicBezTo>
                    <a:cubicBezTo>
                      <a:pt x="310" y="643"/>
                      <a:pt x="549" y="994"/>
                      <a:pt x="783" y="1351"/>
                    </a:cubicBezTo>
                    <a:cubicBezTo>
                      <a:pt x="1048" y="1749"/>
                      <a:pt x="1233" y="2208"/>
                      <a:pt x="1523" y="2594"/>
                    </a:cubicBezTo>
                    <a:cubicBezTo>
                      <a:pt x="1538" y="2610"/>
                      <a:pt x="1555" y="2629"/>
                      <a:pt x="1574" y="2645"/>
                    </a:cubicBezTo>
                    <a:cubicBezTo>
                      <a:pt x="1566" y="2662"/>
                      <a:pt x="1558" y="2680"/>
                      <a:pt x="1548" y="2697"/>
                    </a:cubicBezTo>
                    <a:cubicBezTo>
                      <a:pt x="1583" y="2757"/>
                      <a:pt x="1614" y="2819"/>
                      <a:pt x="1644" y="2882"/>
                    </a:cubicBezTo>
                    <a:cubicBezTo>
                      <a:pt x="1792" y="2582"/>
                      <a:pt x="1951" y="2290"/>
                      <a:pt x="2120" y="2001"/>
                    </a:cubicBezTo>
                    <a:cubicBezTo>
                      <a:pt x="2446" y="1446"/>
                      <a:pt x="2810" y="916"/>
                      <a:pt x="3204" y="411"/>
                    </a:cubicBezTo>
                    <a:cubicBezTo>
                      <a:pt x="3190" y="407"/>
                      <a:pt x="3178" y="405"/>
                      <a:pt x="3164" y="402"/>
                    </a:cubicBezTo>
                    <a:cubicBezTo>
                      <a:pt x="3161" y="401"/>
                      <a:pt x="3157" y="401"/>
                      <a:pt x="3154" y="399"/>
                    </a:cubicBezTo>
                    <a:cubicBezTo>
                      <a:pt x="3100" y="390"/>
                      <a:pt x="3049" y="381"/>
                      <a:pt x="2996" y="370"/>
                    </a:cubicBezTo>
                    <a:cubicBezTo>
                      <a:pt x="2978" y="394"/>
                      <a:pt x="2959" y="418"/>
                      <a:pt x="2941" y="443"/>
                    </a:cubicBezTo>
                    <a:cubicBezTo>
                      <a:pt x="2932" y="435"/>
                      <a:pt x="2922" y="429"/>
                      <a:pt x="2909" y="426"/>
                    </a:cubicBezTo>
                    <a:cubicBezTo>
                      <a:pt x="2076" y="341"/>
                      <a:pt x="1252" y="168"/>
                      <a:pt x="419" y="63"/>
                    </a:cubicBezTo>
                    <a:cubicBezTo>
                      <a:pt x="316" y="42"/>
                      <a:pt x="211" y="1"/>
                      <a:pt x="107"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21" name="Google Shape;1821;p41"/>
              <p:cNvSpPr/>
              <p:nvPr/>
            </p:nvSpPr>
            <p:spPr>
              <a:xfrm>
                <a:off x="265042" y="1405413"/>
                <a:ext cx="171340" cy="109599"/>
              </a:xfrm>
              <a:custGeom>
                <a:avLst/>
                <a:gdLst/>
                <a:ahLst/>
                <a:cxnLst/>
                <a:rect l="l" t="t" r="r" b="b"/>
                <a:pathLst>
                  <a:path w="3632" h="2345" extrusionOk="0">
                    <a:moveTo>
                      <a:pt x="3631" y="0"/>
                    </a:moveTo>
                    <a:cubicBezTo>
                      <a:pt x="3619" y="5"/>
                      <a:pt x="3607" y="9"/>
                      <a:pt x="3596" y="13"/>
                    </a:cubicBezTo>
                    <a:cubicBezTo>
                      <a:pt x="3581" y="18"/>
                      <a:pt x="3565" y="20"/>
                      <a:pt x="3549" y="20"/>
                    </a:cubicBezTo>
                    <a:cubicBezTo>
                      <a:pt x="3537" y="20"/>
                      <a:pt x="3525" y="19"/>
                      <a:pt x="3514" y="17"/>
                    </a:cubicBezTo>
                    <a:cubicBezTo>
                      <a:pt x="3504" y="31"/>
                      <a:pt x="3493" y="45"/>
                      <a:pt x="3479" y="54"/>
                    </a:cubicBezTo>
                    <a:cubicBezTo>
                      <a:pt x="3467" y="61"/>
                      <a:pt x="3453" y="65"/>
                      <a:pt x="3439" y="66"/>
                    </a:cubicBezTo>
                    <a:cubicBezTo>
                      <a:pt x="3437" y="67"/>
                      <a:pt x="3435" y="67"/>
                      <a:pt x="3433" y="67"/>
                    </a:cubicBezTo>
                    <a:cubicBezTo>
                      <a:pt x="3429" y="67"/>
                      <a:pt x="3424" y="66"/>
                      <a:pt x="3420" y="66"/>
                    </a:cubicBezTo>
                    <a:cubicBezTo>
                      <a:pt x="3414" y="92"/>
                      <a:pt x="3410" y="118"/>
                      <a:pt x="3404" y="144"/>
                    </a:cubicBezTo>
                    <a:cubicBezTo>
                      <a:pt x="3387" y="132"/>
                      <a:pt x="3368" y="124"/>
                      <a:pt x="3346" y="124"/>
                    </a:cubicBezTo>
                    <a:cubicBezTo>
                      <a:pt x="3342" y="124"/>
                      <a:pt x="3338" y="124"/>
                      <a:pt x="3334" y="125"/>
                    </a:cubicBezTo>
                    <a:cubicBezTo>
                      <a:pt x="2494" y="475"/>
                      <a:pt x="1543" y="463"/>
                      <a:pt x="704" y="833"/>
                    </a:cubicBezTo>
                    <a:cubicBezTo>
                      <a:pt x="586" y="889"/>
                      <a:pt x="1" y="870"/>
                      <a:pt x="246" y="1101"/>
                    </a:cubicBezTo>
                    <a:cubicBezTo>
                      <a:pt x="574" y="1137"/>
                      <a:pt x="900" y="1211"/>
                      <a:pt x="1213" y="1319"/>
                    </a:cubicBezTo>
                    <a:cubicBezTo>
                      <a:pt x="1212" y="1321"/>
                      <a:pt x="1210" y="1325"/>
                      <a:pt x="1208" y="1328"/>
                    </a:cubicBezTo>
                    <a:cubicBezTo>
                      <a:pt x="1168" y="1486"/>
                      <a:pt x="1407" y="1484"/>
                      <a:pt x="1501" y="1551"/>
                    </a:cubicBezTo>
                    <a:cubicBezTo>
                      <a:pt x="2027" y="1781"/>
                      <a:pt x="2539" y="2047"/>
                      <a:pt x="3083" y="2228"/>
                    </a:cubicBezTo>
                    <a:cubicBezTo>
                      <a:pt x="3083" y="2232"/>
                      <a:pt x="3083" y="2235"/>
                      <a:pt x="3083" y="2238"/>
                    </a:cubicBezTo>
                    <a:cubicBezTo>
                      <a:pt x="3092" y="2243"/>
                      <a:pt x="3101" y="2247"/>
                      <a:pt x="3109" y="2252"/>
                    </a:cubicBezTo>
                    <a:cubicBezTo>
                      <a:pt x="3165" y="2278"/>
                      <a:pt x="3217" y="2310"/>
                      <a:pt x="3269" y="2344"/>
                    </a:cubicBezTo>
                    <a:cubicBezTo>
                      <a:pt x="3311" y="2010"/>
                      <a:pt x="3356" y="1675"/>
                      <a:pt x="3388" y="1343"/>
                    </a:cubicBezTo>
                    <a:cubicBezTo>
                      <a:pt x="3459" y="894"/>
                      <a:pt x="3539" y="446"/>
                      <a:pt x="363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22" name="Google Shape;1822;p41"/>
              <p:cNvSpPr/>
              <p:nvPr/>
            </p:nvSpPr>
            <p:spPr>
              <a:xfrm>
                <a:off x="216499" y="1667471"/>
                <a:ext cx="1128992" cy="606793"/>
              </a:xfrm>
              <a:custGeom>
                <a:avLst/>
                <a:gdLst/>
                <a:ahLst/>
                <a:cxnLst/>
                <a:rect l="l" t="t" r="r" b="b"/>
                <a:pathLst>
                  <a:path w="23932" h="12983" extrusionOk="0">
                    <a:moveTo>
                      <a:pt x="11323" y="1"/>
                    </a:moveTo>
                    <a:cubicBezTo>
                      <a:pt x="9901" y="1"/>
                      <a:pt x="8519" y="633"/>
                      <a:pt x="7397" y="1487"/>
                    </a:cubicBezTo>
                    <a:cubicBezTo>
                      <a:pt x="6742" y="1993"/>
                      <a:pt x="6203" y="2628"/>
                      <a:pt x="5820" y="3361"/>
                    </a:cubicBezTo>
                    <a:cubicBezTo>
                      <a:pt x="5780" y="3444"/>
                      <a:pt x="5736" y="3525"/>
                      <a:pt x="5699" y="3608"/>
                    </a:cubicBezTo>
                    <a:cubicBezTo>
                      <a:pt x="5701" y="3608"/>
                      <a:pt x="5703" y="3607"/>
                      <a:pt x="5706" y="3607"/>
                    </a:cubicBezTo>
                    <a:cubicBezTo>
                      <a:pt x="5695" y="3624"/>
                      <a:pt x="5686" y="3642"/>
                      <a:pt x="5678" y="3660"/>
                    </a:cubicBezTo>
                    <a:cubicBezTo>
                      <a:pt x="5671" y="3672"/>
                      <a:pt x="5666" y="3686"/>
                      <a:pt x="5660" y="3700"/>
                    </a:cubicBezTo>
                    <a:cubicBezTo>
                      <a:pt x="5658" y="3703"/>
                      <a:pt x="5656" y="3708"/>
                      <a:pt x="5655" y="3711"/>
                    </a:cubicBezTo>
                    <a:cubicBezTo>
                      <a:pt x="5648" y="3729"/>
                      <a:pt x="5642" y="3746"/>
                      <a:pt x="5636" y="3763"/>
                    </a:cubicBezTo>
                    <a:lnTo>
                      <a:pt x="5636" y="3764"/>
                    </a:lnTo>
                    <a:cubicBezTo>
                      <a:pt x="5632" y="3777"/>
                      <a:pt x="5629" y="3788"/>
                      <a:pt x="5627" y="3801"/>
                    </a:cubicBezTo>
                    <a:cubicBezTo>
                      <a:pt x="5599" y="3802"/>
                      <a:pt x="5573" y="3804"/>
                      <a:pt x="5545" y="3806"/>
                    </a:cubicBezTo>
                    <a:cubicBezTo>
                      <a:pt x="5535" y="3807"/>
                      <a:pt x="5524" y="3807"/>
                      <a:pt x="5512" y="3809"/>
                    </a:cubicBezTo>
                    <a:cubicBezTo>
                      <a:pt x="5488" y="3810"/>
                      <a:pt x="5464" y="3810"/>
                      <a:pt x="5440" y="3811"/>
                    </a:cubicBezTo>
                    <a:cubicBezTo>
                      <a:pt x="5440" y="3810"/>
                      <a:pt x="5440" y="3809"/>
                      <a:pt x="5440" y="3807"/>
                    </a:cubicBezTo>
                    <a:cubicBezTo>
                      <a:pt x="5431" y="3809"/>
                      <a:pt x="5422" y="3810"/>
                      <a:pt x="5412" y="3811"/>
                    </a:cubicBezTo>
                    <a:cubicBezTo>
                      <a:pt x="5409" y="3811"/>
                      <a:pt x="5407" y="3811"/>
                      <a:pt x="5404" y="3811"/>
                    </a:cubicBezTo>
                    <a:cubicBezTo>
                      <a:pt x="5403" y="3811"/>
                      <a:pt x="5401" y="3811"/>
                      <a:pt x="5400" y="3811"/>
                    </a:cubicBezTo>
                    <a:cubicBezTo>
                      <a:pt x="5389" y="3812"/>
                      <a:pt x="5379" y="3813"/>
                      <a:pt x="5368" y="3817"/>
                    </a:cubicBezTo>
                    <a:cubicBezTo>
                      <a:pt x="4642" y="3913"/>
                      <a:pt x="3953" y="4245"/>
                      <a:pt x="3302" y="4569"/>
                    </a:cubicBezTo>
                    <a:cubicBezTo>
                      <a:pt x="1" y="6426"/>
                      <a:pt x="194" y="11184"/>
                      <a:pt x="3962" y="12302"/>
                    </a:cubicBezTo>
                    <a:cubicBezTo>
                      <a:pt x="4711" y="12530"/>
                      <a:pt x="5453" y="12809"/>
                      <a:pt x="6234" y="12908"/>
                    </a:cubicBezTo>
                    <a:cubicBezTo>
                      <a:pt x="6810" y="12968"/>
                      <a:pt x="7388" y="12982"/>
                      <a:pt x="7967" y="12982"/>
                    </a:cubicBezTo>
                    <a:cubicBezTo>
                      <a:pt x="8440" y="12982"/>
                      <a:pt x="8914" y="12973"/>
                      <a:pt x="9386" y="12971"/>
                    </a:cubicBezTo>
                    <a:cubicBezTo>
                      <a:pt x="10091" y="12975"/>
                      <a:pt x="10796" y="12977"/>
                      <a:pt x="11501" y="12977"/>
                    </a:cubicBezTo>
                    <a:cubicBezTo>
                      <a:pt x="13385" y="12977"/>
                      <a:pt x="15270" y="12964"/>
                      <a:pt x="17153" y="12950"/>
                    </a:cubicBezTo>
                    <a:cubicBezTo>
                      <a:pt x="17838" y="12913"/>
                      <a:pt x="18530" y="12919"/>
                      <a:pt x="19215" y="12908"/>
                    </a:cubicBezTo>
                    <a:cubicBezTo>
                      <a:pt x="19152" y="12523"/>
                      <a:pt x="19208" y="12122"/>
                      <a:pt x="19425" y="11755"/>
                    </a:cubicBezTo>
                    <a:cubicBezTo>
                      <a:pt x="19697" y="11312"/>
                      <a:pt x="20173" y="11047"/>
                      <a:pt x="20628" y="10826"/>
                    </a:cubicBezTo>
                    <a:cubicBezTo>
                      <a:pt x="21110" y="10572"/>
                      <a:pt x="21626" y="10410"/>
                      <a:pt x="22159" y="10336"/>
                    </a:cubicBezTo>
                    <a:cubicBezTo>
                      <a:pt x="22380" y="9239"/>
                      <a:pt x="22945" y="8126"/>
                      <a:pt x="23931" y="7555"/>
                    </a:cubicBezTo>
                    <a:cubicBezTo>
                      <a:pt x="23595" y="5288"/>
                      <a:pt x="20844" y="4091"/>
                      <a:pt x="18716" y="3946"/>
                    </a:cubicBezTo>
                    <a:cubicBezTo>
                      <a:pt x="18502" y="3925"/>
                      <a:pt x="18287" y="3913"/>
                      <a:pt x="18071" y="3913"/>
                    </a:cubicBezTo>
                    <a:cubicBezTo>
                      <a:pt x="17800" y="3913"/>
                      <a:pt x="17528" y="3932"/>
                      <a:pt x="17261" y="3977"/>
                    </a:cubicBezTo>
                    <a:cubicBezTo>
                      <a:pt x="17248" y="3977"/>
                      <a:pt x="17234" y="3978"/>
                      <a:pt x="17220" y="3978"/>
                    </a:cubicBezTo>
                    <a:lnTo>
                      <a:pt x="17219" y="3978"/>
                    </a:lnTo>
                    <a:cubicBezTo>
                      <a:pt x="17195" y="3979"/>
                      <a:pt x="17172" y="3981"/>
                      <a:pt x="17151" y="3982"/>
                    </a:cubicBezTo>
                    <a:lnTo>
                      <a:pt x="17148" y="3982"/>
                    </a:lnTo>
                    <a:cubicBezTo>
                      <a:pt x="17109" y="3986"/>
                      <a:pt x="17071" y="3989"/>
                      <a:pt x="17033" y="3996"/>
                    </a:cubicBezTo>
                    <a:lnTo>
                      <a:pt x="17023" y="3996"/>
                    </a:lnTo>
                    <a:cubicBezTo>
                      <a:pt x="17018" y="3964"/>
                      <a:pt x="17014" y="3930"/>
                      <a:pt x="17005" y="3898"/>
                    </a:cubicBezTo>
                    <a:cubicBezTo>
                      <a:pt x="17000" y="3879"/>
                      <a:pt x="16995" y="3860"/>
                      <a:pt x="16987" y="3841"/>
                    </a:cubicBezTo>
                    <a:cubicBezTo>
                      <a:pt x="16981" y="3822"/>
                      <a:pt x="16972" y="3805"/>
                      <a:pt x="16961" y="3789"/>
                    </a:cubicBezTo>
                    <a:cubicBezTo>
                      <a:pt x="16786" y="3261"/>
                      <a:pt x="16549" y="2755"/>
                      <a:pt x="16200" y="2320"/>
                    </a:cubicBezTo>
                    <a:cubicBezTo>
                      <a:pt x="15251" y="1193"/>
                      <a:pt x="13881" y="412"/>
                      <a:pt x="12436" y="122"/>
                    </a:cubicBezTo>
                    <a:cubicBezTo>
                      <a:pt x="12425" y="117"/>
                      <a:pt x="12411" y="114"/>
                      <a:pt x="12398" y="111"/>
                    </a:cubicBezTo>
                    <a:cubicBezTo>
                      <a:pt x="12383" y="107"/>
                      <a:pt x="12369" y="105"/>
                      <a:pt x="12353" y="100"/>
                    </a:cubicBezTo>
                    <a:cubicBezTo>
                      <a:pt x="12347" y="100"/>
                      <a:pt x="12340" y="98"/>
                      <a:pt x="12332" y="97"/>
                    </a:cubicBezTo>
                    <a:cubicBezTo>
                      <a:pt x="12295" y="89"/>
                      <a:pt x="12259" y="83"/>
                      <a:pt x="12222" y="77"/>
                    </a:cubicBezTo>
                    <a:cubicBezTo>
                      <a:pt x="12203" y="74"/>
                      <a:pt x="12186" y="72"/>
                      <a:pt x="12167" y="69"/>
                    </a:cubicBezTo>
                    <a:cubicBezTo>
                      <a:pt x="12154" y="68"/>
                      <a:pt x="12140" y="67"/>
                      <a:pt x="12127" y="66"/>
                    </a:cubicBezTo>
                    <a:cubicBezTo>
                      <a:pt x="12118" y="65"/>
                      <a:pt x="12110" y="64"/>
                      <a:pt x="12102" y="64"/>
                    </a:cubicBezTo>
                    <a:cubicBezTo>
                      <a:pt x="12061" y="58"/>
                      <a:pt x="12019" y="51"/>
                      <a:pt x="11976" y="47"/>
                    </a:cubicBezTo>
                    <a:cubicBezTo>
                      <a:pt x="11758" y="16"/>
                      <a:pt x="11540" y="1"/>
                      <a:pt x="1132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3" name="Google Shape;1823;p41"/>
              <p:cNvSpPr/>
              <p:nvPr/>
            </p:nvSpPr>
            <p:spPr>
              <a:xfrm>
                <a:off x="1128958" y="2014310"/>
                <a:ext cx="608086" cy="342025"/>
              </a:xfrm>
              <a:custGeom>
                <a:avLst/>
                <a:gdLst/>
                <a:ahLst/>
                <a:cxnLst/>
                <a:rect l="l" t="t" r="r" b="b"/>
                <a:pathLst>
                  <a:path w="12890" h="7318" extrusionOk="0">
                    <a:moveTo>
                      <a:pt x="5825" y="0"/>
                    </a:moveTo>
                    <a:cubicBezTo>
                      <a:pt x="5460" y="0"/>
                      <a:pt x="5114" y="89"/>
                      <a:pt x="4797" y="249"/>
                    </a:cubicBezTo>
                    <a:cubicBezTo>
                      <a:pt x="4797" y="250"/>
                      <a:pt x="4799" y="250"/>
                      <a:pt x="4799" y="251"/>
                    </a:cubicBezTo>
                    <a:cubicBezTo>
                      <a:pt x="4781" y="257"/>
                      <a:pt x="4765" y="266"/>
                      <a:pt x="4749" y="277"/>
                    </a:cubicBezTo>
                    <a:cubicBezTo>
                      <a:pt x="4743" y="280"/>
                      <a:pt x="4736" y="283"/>
                      <a:pt x="4729" y="287"/>
                    </a:cubicBezTo>
                    <a:cubicBezTo>
                      <a:pt x="4691" y="306"/>
                      <a:pt x="4656" y="331"/>
                      <a:pt x="4620" y="355"/>
                    </a:cubicBezTo>
                    <a:cubicBezTo>
                      <a:pt x="4618" y="357"/>
                      <a:pt x="4617" y="358"/>
                      <a:pt x="4615" y="359"/>
                    </a:cubicBezTo>
                    <a:cubicBezTo>
                      <a:pt x="4615" y="357"/>
                      <a:pt x="4615" y="354"/>
                      <a:pt x="4613" y="351"/>
                    </a:cubicBezTo>
                    <a:cubicBezTo>
                      <a:pt x="3850" y="820"/>
                      <a:pt x="3278" y="1712"/>
                      <a:pt x="3043" y="2742"/>
                    </a:cubicBezTo>
                    <a:cubicBezTo>
                      <a:pt x="3026" y="2793"/>
                      <a:pt x="3013" y="2846"/>
                      <a:pt x="3003" y="2897"/>
                    </a:cubicBezTo>
                    <a:cubicBezTo>
                      <a:pt x="3001" y="2907"/>
                      <a:pt x="2999" y="2916"/>
                      <a:pt x="2998" y="2925"/>
                    </a:cubicBezTo>
                    <a:cubicBezTo>
                      <a:pt x="2995" y="2934"/>
                      <a:pt x="2994" y="2943"/>
                      <a:pt x="2992" y="2952"/>
                    </a:cubicBezTo>
                    <a:cubicBezTo>
                      <a:pt x="2991" y="2956"/>
                      <a:pt x="2990" y="2960"/>
                      <a:pt x="2989" y="2964"/>
                    </a:cubicBezTo>
                    <a:cubicBezTo>
                      <a:pt x="2978" y="3004"/>
                      <a:pt x="2970" y="3045"/>
                      <a:pt x="2963" y="3085"/>
                    </a:cubicBezTo>
                    <a:cubicBezTo>
                      <a:pt x="2946" y="3088"/>
                      <a:pt x="2930" y="3091"/>
                      <a:pt x="2914" y="3093"/>
                    </a:cubicBezTo>
                    <a:cubicBezTo>
                      <a:pt x="2903" y="3095"/>
                      <a:pt x="2891" y="3097"/>
                      <a:pt x="2879" y="3100"/>
                    </a:cubicBezTo>
                    <a:cubicBezTo>
                      <a:pt x="2870" y="3100"/>
                      <a:pt x="2859" y="3102"/>
                      <a:pt x="2849" y="3103"/>
                    </a:cubicBezTo>
                    <a:lnTo>
                      <a:pt x="2847" y="3103"/>
                    </a:lnTo>
                    <a:cubicBezTo>
                      <a:pt x="2825" y="3107"/>
                      <a:pt x="2803" y="3110"/>
                      <a:pt x="2780" y="3113"/>
                    </a:cubicBezTo>
                    <a:cubicBezTo>
                      <a:pt x="2780" y="3113"/>
                      <a:pt x="2780" y="3113"/>
                      <a:pt x="2782" y="3112"/>
                    </a:cubicBezTo>
                    <a:lnTo>
                      <a:pt x="2782" y="3112"/>
                    </a:lnTo>
                    <a:cubicBezTo>
                      <a:pt x="2382" y="3168"/>
                      <a:pt x="1994" y="3267"/>
                      <a:pt x="1630" y="3452"/>
                    </a:cubicBezTo>
                    <a:cubicBezTo>
                      <a:pt x="1149" y="3670"/>
                      <a:pt x="635" y="3906"/>
                      <a:pt x="307" y="4336"/>
                    </a:cubicBezTo>
                    <a:cubicBezTo>
                      <a:pt x="70" y="4680"/>
                      <a:pt x="1" y="5054"/>
                      <a:pt x="50" y="5416"/>
                    </a:cubicBezTo>
                    <a:cubicBezTo>
                      <a:pt x="50" y="5439"/>
                      <a:pt x="51" y="5462"/>
                      <a:pt x="54" y="5484"/>
                    </a:cubicBezTo>
                    <a:cubicBezTo>
                      <a:pt x="55" y="5485"/>
                      <a:pt x="55" y="5486"/>
                      <a:pt x="55" y="5487"/>
                    </a:cubicBezTo>
                    <a:cubicBezTo>
                      <a:pt x="58" y="5501"/>
                      <a:pt x="60" y="5515"/>
                      <a:pt x="63" y="5530"/>
                    </a:cubicBezTo>
                    <a:cubicBezTo>
                      <a:pt x="66" y="5545"/>
                      <a:pt x="69" y="5558"/>
                      <a:pt x="73" y="5572"/>
                    </a:cubicBezTo>
                    <a:cubicBezTo>
                      <a:pt x="77" y="5590"/>
                      <a:pt x="82" y="5610"/>
                      <a:pt x="88" y="5629"/>
                    </a:cubicBezTo>
                    <a:cubicBezTo>
                      <a:pt x="90" y="5636"/>
                      <a:pt x="92" y="5644"/>
                      <a:pt x="96" y="5653"/>
                    </a:cubicBezTo>
                    <a:cubicBezTo>
                      <a:pt x="99" y="5665"/>
                      <a:pt x="102" y="5675"/>
                      <a:pt x="106" y="5685"/>
                    </a:cubicBezTo>
                    <a:cubicBezTo>
                      <a:pt x="108" y="5691"/>
                      <a:pt x="112" y="5698"/>
                      <a:pt x="114" y="5705"/>
                    </a:cubicBezTo>
                    <a:cubicBezTo>
                      <a:pt x="114" y="5705"/>
                      <a:pt x="114" y="5706"/>
                      <a:pt x="114" y="5706"/>
                    </a:cubicBezTo>
                    <a:cubicBezTo>
                      <a:pt x="120" y="5722"/>
                      <a:pt x="124" y="5737"/>
                      <a:pt x="131" y="5749"/>
                    </a:cubicBezTo>
                    <a:cubicBezTo>
                      <a:pt x="395" y="6516"/>
                      <a:pt x="1170" y="7163"/>
                      <a:pt x="1977" y="7249"/>
                    </a:cubicBezTo>
                    <a:cubicBezTo>
                      <a:pt x="2431" y="7298"/>
                      <a:pt x="2886" y="7318"/>
                      <a:pt x="3342" y="7318"/>
                    </a:cubicBezTo>
                    <a:cubicBezTo>
                      <a:pt x="4662" y="7318"/>
                      <a:pt x="5985" y="7147"/>
                      <a:pt x="7290" y="6982"/>
                    </a:cubicBezTo>
                    <a:cubicBezTo>
                      <a:pt x="8056" y="6917"/>
                      <a:pt x="8828" y="6940"/>
                      <a:pt x="9578" y="6745"/>
                    </a:cubicBezTo>
                    <a:cubicBezTo>
                      <a:pt x="10805" y="6502"/>
                      <a:pt x="12589" y="6450"/>
                      <a:pt x="12750" y="4860"/>
                    </a:cubicBezTo>
                    <a:cubicBezTo>
                      <a:pt x="12890" y="3644"/>
                      <a:pt x="11802" y="2646"/>
                      <a:pt x="10662" y="2493"/>
                    </a:cubicBezTo>
                    <a:cubicBezTo>
                      <a:pt x="10361" y="2399"/>
                      <a:pt x="10052" y="2357"/>
                      <a:pt x="9744" y="2357"/>
                    </a:cubicBezTo>
                    <a:cubicBezTo>
                      <a:pt x="9365" y="2357"/>
                      <a:pt x="8987" y="2420"/>
                      <a:pt x="8622" y="2533"/>
                    </a:cubicBezTo>
                    <a:cubicBezTo>
                      <a:pt x="8617" y="2532"/>
                      <a:pt x="8611" y="2532"/>
                      <a:pt x="8605" y="2532"/>
                    </a:cubicBezTo>
                    <a:cubicBezTo>
                      <a:pt x="8599" y="2532"/>
                      <a:pt x="8593" y="2532"/>
                      <a:pt x="8587" y="2533"/>
                    </a:cubicBezTo>
                    <a:lnTo>
                      <a:pt x="8587" y="2534"/>
                    </a:lnTo>
                    <a:cubicBezTo>
                      <a:pt x="8573" y="2535"/>
                      <a:pt x="8560" y="2536"/>
                      <a:pt x="8546" y="2538"/>
                    </a:cubicBezTo>
                    <a:cubicBezTo>
                      <a:pt x="8525" y="2541"/>
                      <a:pt x="8506" y="2545"/>
                      <a:pt x="8486" y="2550"/>
                    </a:cubicBezTo>
                    <a:cubicBezTo>
                      <a:pt x="8467" y="2555"/>
                      <a:pt x="8445" y="2561"/>
                      <a:pt x="8426" y="2568"/>
                    </a:cubicBezTo>
                    <a:lnTo>
                      <a:pt x="8426" y="2567"/>
                    </a:lnTo>
                    <a:lnTo>
                      <a:pt x="8423" y="2543"/>
                    </a:lnTo>
                    <a:cubicBezTo>
                      <a:pt x="8422" y="2525"/>
                      <a:pt x="8420" y="2504"/>
                      <a:pt x="8418" y="2486"/>
                    </a:cubicBezTo>
                    <a:cubicBezTo>
                      <a:pt x="8418" y="2471"/>
                      <a:pt x="8417" y="2456"/>
                      <a:pt x="8415" y="2442"/>
                    </a:cubicBezTo>
                    <a:cubicBezTo>
                      <a:pt x="8414" y="2430"/>
                      <a:pt x="8413" y="2418"/>
                      <a:pt x="8412" y="2406"/>
                    </a:cubicBezTo>
                    <a:lnTo>
                      <a:pt x="8413" y="2406"/>
                    </a:lnTo>
                    <a:cubicBezTo>
                      <a:pt x="8413" y="2403"/>
                      <a:pt x="8413" y="2402"/>
                      <a:pt x="8412" y="2400"/>
                    </a:cubicBezTo>
                    <a:cubicBezTo>
                      <a:pt x="8411" y="2375"/>
                      <a:pt x="8409" y="2350"/>
                      <a:pt x="8405" y="2326"/>
                    </a:cubicBezTo>
                    <a:cubicBezTo>
                      <a:pt x="8404" y="2315"/>
                      <a:pt x="8402" y="2305"/>
                      <a:pt x="8401" y="2295"/>
                    </a:cubicBezTo>
                    <a:cubicBezTo>
                      <a:pt x="8401" y="2284"/>
                      <a:pt x="8398" y="2274"/>
                      <a:pt x="8397" y="2264"/>
                    </a:cubicBezTo>
                    <a:cubicBezTo>
                      <a:pt x="8396" y="2258"/>
                      <a:pt x="8395" y="2252"/>
                      <a:pt x="8393" y="2248"/>
                    </a:cubicBezTo>
                    <a:cubicBezTo>
                      <a:pt x="8345" y="1606"/>
                      <a:pt x="8103" y="985"/>
                      <a:pt x="7533" y="632"/>
                    </a:cubicBezTo>
                    <a:cubicBezTo>
                      <a:pt x="6940" y="192"/>
                      <a:pt x="6361" y="0"/>
                      <a:pt x="582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824" name="Google Shape;1824;p41"/>
              <p:cNvSpPr/>
              <p:nvPr/>
            </p:nvSpPr>
            <p:spPr>
              <a:xfrm>
                <a:off x="255560" y="1989632"/>
                <a:ext cx="1487805" cy="370535"/>
              </a:xfrm>
              <a:custGeom>
                <a:avLst/>
                <a:gdLst/>
                <a:ahLst/>
                <a:cxnLst/>
                <a:rect l="l" t="t" r="r" b="b"/>
                <a:pathLst>
                  <a:path w="31538" h="7928" extrusionOk="0">
                    <a:moveTo>
                      <a:pt x="22979" y="0"/>
                    </a:moveTo>
                    <a:cubicBezTo>
                      <a:pt x="22973" y="0"/>
                      <a:pt x="22966" y="1"/>
                      <a:pt x="22959" y="2"/>
                    </a:cubicBezTo>
                    <a:cubicBezTo>
                      <a:pt x="21796" y="528"/>
                      <a:pt x="21066" y="1703"/>
                      <a:pt x="20700" y="2913"/>
                    </a:cubicBezTo>
                    <a:cubicBezTo>
                      <a:pt x="19659" y="3081"/>
                      <a:pt x="18543" y="3537"/>
                      <a:pt x="17979" y="4433"/>
                    </a:cubicBezTo>
                    <a:cubicBezTo>
                      <a:pt x="17299" y="4419"/>
                      <a:pt x="16616" y="4390"/>
                      <a:pt x="15938" y="4376"/>
                    </a:cubicBezTo>
                    <a:cubicBezTo>
                      <a:pt x="15933" y="4376"/>
                      <a:pt x="15928" y="4376"/>
                      <a:pt x="15922" y="4376"/>
                    </a:cubicBezTo>
                    <a:cubicBezTo>
                      <a:pt x="15480" y="4376"/>
                      <a:pt x="15041" y="4410"/>
                      <a:pt x="14600" y="4410"/>
                    </a:cubicBezTo>
                    <a:cubicBezTo>
                      <a:pt x="14453" y="4410"/>
                      <a:pt x="14306" y="4406"/>
                      <a:pt x="14159" y="4396"/>
                    </a:cubicBezTo>
                    <a:cubicBezTo>
                      <a:pt x="12954" y="4398"/>
                      <a:pt x="11746" y="4429"/>
                      <a:pt x="10538" y="4429"/>
                    </a:cubicBezTo>
                    <a:cubicBezTo>
                      <a:pt x="8864" y="4429"/>
                      <a:pt x="7192" y="4370"/>
                      <a:pt x="5535" y="4092"/>
                    </a:cubicBezTo>
                    <a:cubicBezTo>
                      <a:pt x="3688" y="3702"/>
                      <a:pt x="1544" y="3177"/>
                      <a:pt x="469" y="1481"/>
                    </a:cubicBezTo>
                    <a:cubicBezTo>
                      <a:pt x="372" y="1321"/>
                      <a:pt x="330" y="1130"/>
                      <a:pt x="213" y="983"/>
                    </a:cubicBezTo>
                    <a:cubicBezTo>
                      <a:pt x="193" y="958"/>
                      <a:pt x="168" y="948"/>
                      <a:pt x="144" y="948"/>
                    </a:cubicBezTo>
                    <a:cubicBezTo>
                      <a:pt x="79" y="948"/>
                      <a:pt x="18" y="1024"/>
                      <a:pt x="62" y="1093"/>
                    </a:cubicBezTo>
                    <a:cubicBezTo>
                      <a:pt x="94" y="1134"/>
                      <a:pt x="121" y="1180"/>
                      <a:pt x="142" y="1228"/>
                    </a:cubicBezTo>
                    <a:cubicBezTo>
                      <a:pt x="126" y="1237"/>
                      <a:pt x="113" y="1250"/>
                      <a:pt x="104" y="1268"/>
                    </a:cubicBezTo>
                    <a:cubicBezTo>
                      <a:pt x="1" y="2521"/>
                      <a:pt x="544" y="3758"/>
                      <a:pt x="1465" y="4604"/>
                    </a:cubicBezTo>
                    <a:cubicBezTo>
                      <a:pt x="2333" y="5232"/>
                      <a:pt x="3373" y="5651"/>
                      <a:pt x="4425" y="5843"/>
                    </a:cubicBezTo>
                    <a:cubicBezTo>
                      <a:pt x="4430" y="5870"/>
                      <a:pt x="4448" y="5895"/>
                      <a:pt x="4474" y="5909"/>
                    </a:cubicBezTo>
                    <a:cubicBezTo>
                      <a:pt x="4644" y="5975"/>
                      <a:pt x="4824" y="6026"/>
                      <a:pt x="5002" y="6070"/>
                    </a:cubicBezTo>
                    <a:cubicBezTo>
                      <a:pt x="5320" y="6151"/>
                      <a:pt x="5646" y="6178"/>
                      <a:pt x="5972" y="6178"/>
                    </a:cubicBezTo>
                    <a:cubicBezTo>
                      <a:pt x="6101" y="6178"/>
                      <a:pt x="6229" y="6174"/>
                      <a:pt x="6357" y="6167"/>
                    </a:cubicBezTo>
                    <a:cubicBezTo>
                      <a:pt x="6498" y="6151"/>
                      <a:pt x="6659" y="6166"/>
                      <a:pt x="6778" y="6082"/>
                    </a:cubicBezTo>
                    <a:cubicBezTo>
                      <a:pt x="6809" y="6083"/>
                      <a:pt x="6840" y="6083"/>
                      <a:pt x="6869" y="6084"/>
                    </a:cubicBezTo>
                    <a:cubicBezTo>
                      <a:pt x="6884" y="6084"/>
                      <a:pt x="6901" y="6084"/>
                      <a:pt x="6916" y="6085"/>
                    </a:cubicBezTo>
                    <a:cubicBezTo>
                      <a:pt x="6939" y="6122"/>
                      <a:pt x="6982" y="6137"/>
                      <a:pt x="7023" y="6139"/>
                    </a:cubicBezTo>
                    <a:cubicBezTo>
                      <a:pt x="7075" y="6141"/>
                      <a:pt x="7127" y="6142"/>
                      <a:pt x="7179" y="6142"/>
                    </a:cubicBezTo>
                    <a:cubicBezTo>
                      <a:pt x="7638" y="6142"/>
                      <a:pt x="8098" y="6070"/>
                      <a:pt x="8557" y="6070"/>
                    </a:cubicBezTo>
                    <a:cubicBezTo>
                      <a:pt x="8570" y="6070"/>
                      <a:pt x="8582" y="6070"/>
                      <a:pt x="8595" y="6070"/>
                    </a:cubicBezTo>
                    <a:cubicBezTo>
                      <a:pt x="8608" y="6097"/>
                      <a:pt x="8632" y="6116"/>
                      <a:pt x="8660" y="6123"/>
                    </a:cubicBezTo>
                    <a:cubicBezTo>
                      <a:pt x="8818" y="6150"/>
                      <a:pt x="8978" y="6156"/>
                      <a:pt x="9138" y="6156"/>
                    </a:cubicBezTo>
                    <a:cubicBezTo>
                      <a:pt x="9224" y="6156"/>
                      <a:pt x="9310" y="6154"/>
                      <a:pt x="9397" y="6153"/>
                    </a:cubicBezTo>
                    <a:cubicBezTo>
                      <a:pt x="9497" y="6151"/>
                      <a:pt x="9597" y="6142"/>
                      <a:pt x="9696" y="6132"/>
                    </a:cubicBezTo>
                    <a:cubicBezTo>
                      <a:pt x="9723" y="6134"/>
                      <a:pt x="9752" y="6135"/>
                      <a:pt x="9782" y="6135"/>
                    </a:cubicBezTo>
                    <a:cubicBezTo>
                      <a:pt x="9994" y="6135"/>
                      <a:pt x="10274" y="6089"/>
                      <a:pt x="10417" y="6089"/>
                    </a:cubicBezTo>
                    <a:cubicBezTo>
                      <a:pt x="10438" y="6089"/>
                      <a:pt x="10457" y="6090"/>
                      <a:pt x="10471" y="6092"/>
                    </a:cubicBezTo>
                    <a:cubicBezTo>
                      <a:pt x="10739" y="6198"/>
                      <a:pt x="11027" y="6228"/>
                      <a:pt x="11321" y="6228"/>
                    </a:cubicBezTo>
                    <a:cubicBezTo>
                      <a:pt x="11706" y="6228"/>
                      <a:pt x="12102" y="6177"/>
                      <a:pt x="12482" y="6177"/>
                    </a:cubicBezTo>
                    <a:cubicBezTo>
                      <a:pt x="12567" y="6177"/>
                      <a:pt x="12652" y="6179"/>
                      <a:pt x="12735" y="6186"/>
                    </a:cubicBezTo>
                    <a:cubicBezTo>
                      <a:pt x="12753" y="6180"/>
                      <a:pt x="12780" y="6178"/>
                      <a:pt x="12814" y="6178"/>
                    </a:cubicBezTo>
                    <a:cubicBezTo>
                      <a:pt x="12970" y="6178"/>
                      <a:pt x="13271" y="6227"/>
                      <a:pt x="13484" y="6227"/>
                    </a:cubicBezTo>
                    <a:cubicBezTo>
                      <a:pt x="13639" y="6227"/>
                      <a:pt x="13747" y="6201"/>
                      <a:pt x="13717" y="6110"/>
                    </a:cubicBezTo>
                    <a:cubicBezTo>
                      <a:pt x="13774" y="6109"/>
                      <a:pt x="13831" y="6108"/>
                      <a:pt x="13888" y="6108"/>
                    </a:cubicBezTo>
                    <a:cubicBezTo>
                      <a:pt x="13987" y="6108"/>
                      <a:pt x="14086" y="6110"/>
                      <a:pt x="14185" y="6111"/>
                    </a:cubicBezTo>
                    <a:cubicBezTo>
                      <a:pt x="14188" y="6164"/>
                      <a:pt x="14233" y="6200"/>
                      <a:pt x="14283" y="6200"/>
                    </a:cubicBezTo>
                    <a:cubicBezTo>
                      <a:pt x="14284" y="6200"/>
                      <a:pt x="14286" y="6200"/>
                      <a:pt x="14287" y="6199"/>
                    </a:cubicBezTo>
                    <a:cubicBezTo>
                      <a:pt x="14592" y="6179"/>
                      <a:pt x="14896" y="6177"/>
                      <a:pt x="15203" y="6166"/>
                    </a:cubicBezTo>
                    <a:cubicBezTo>
                      <a:pt x="15225" y="6193"/>
                      <a:pt x="15257" y="6198"/>
                      <a:pt x="15289" y="6198"/>
                    </a:cubicBezTo>
                    <a:cubicBezTo>
                      <a:pt x="15305" y="6198"/>
                      <a:pt x="15320" y="6197"/>
                      <a:pt x="15335" y="6196"/>
                    </a:cubicBezTo>
                    <a:cubicBezTo>
                      <a:pt x="15402" y="6193"/>
                      <a:pt x="15469" y="6192"/>
                      <a:pt x="15537" y="6192"/>
                    </a:cubicBezTo>
                    <a:cubicBezTo>
                      <a:pt x="15726" y="6192"/>
                      <a:pt x="15916" y="6200"/>
                      <a:pt x="16106" y="6200"/>
                    </a:cubicBezTo>
                    <a:cubicBezTo>
                      <a:pt x="16210" y="6200"/>
                      <a:pt x="16314" y="6198"/>
                      <a:pt x="16419" y="6190"/>
                    </a:cubicBezTo>
                    <a:cubicBezTo>
                      <a:pt x="16846" y="6122"/>
                      <a:pt x="17287" y="6123"/>
                      <a:pt x="17713" y="6047"/>
                    </a:cubicBezTo>
                    <a:cubicBezTo>
                      <a:pt x="17716" y="6055"/>
                      <a:pt x="17720" y="6062"/>
                      <a:pt x="17724" y="6069"/>
                    </a:cubicBezTo>
                    <a:cubicBezTo>
                      <a:pt x="17745" y="6089"/>
                      <a:pt x="17767" y="6098"/>
                      <a:pt x="17789" y="6098"/>
                    </a:cubicBezTo>
                    <a:cubicBezTo>
                      <a:pt x="17805" y="6098"/>
                      <a:pt x="17821" y="6093"/>
                      <a:pt x="17835" y="6085"/>
                    </a:cubicBezTo>
                    <a:cubicBezTo>
                      <a:pt x="17873" y="6097"/>
                      <a:pt x="17911" y="6101"/>
                      <a:pt x="17951" y="6101"/>
                    </a:cubicBezTo>
                    <a:cubicBezTo>
                      <a:pt x="18068" y="6101"/>
                      <a:pt x="18192" y="6063"/>
                      <a:pt x="18309" y="6063"/>
                    </a:cubicBezTo>
                    <a:cubicBezTo>
                      <a:pt x="18318" y="6063"/>
                      <a:pt x="18326" y="6063"/>
                      <a:pt x="18334" y="6063"/>
                    </a:cubicBezTo>
                    <a:cubicBezTo>
                      <a:pt x="18340" y="6064"/>
                      <a:pt x="18346" y="6065"/>
                      <a:pt x="18352" y="6065"/>
                    </a:cubicBezTo>
                    <a:cubicBezTo>
                      <a:pt x="18393" y="6065"/>
                      <a:pt x="18436" y="6042"/>
                      <a:pt x="18448" y="6000"/>
                    </a:cubicBezTo>
                    <a:cubicBezTo>
                      <a:pt x="18464" y="5926"/>
                      <a:pt x="18406" y="5875"/>
                      <a:pt x="18415" y="5795"/>
                    </a:cubicBezTo>
                    <a:cubicBezTo>
                      <a:pt x="18420" y="5545"/>
                      <a:pt x="18479" y="5318"/>
                      <a:pt x="18580" y="5111"/>
                    </a:cubicBezTo>
                    <a:cubicBezTo>
                      <a:pt x="18592" y="5128"/>
                      <a:pt x="18606" y="5144"/>
                      <a:pt x="18620" y="5160"/>
                    </a:cubicBezTo>
                    <a:cubicBezTo>
                      <a:pt x="18559" y="5206"/>
                      <a:pt x="18561" y="5336"/>
                      <a:pt x="18547" y="5409"/>
                    </a:cubicBezTo>
                    <a:cubicBezTo>
                      <a:pt x="18503" y="5636"/>
                      <a:pt x="18563" y="5867"/>
                      <a:pt x="18545" y="6100"/>
                    </a:cubicBezTo>
                    <a:cubicBezTo>
                      <a:pt x="18588" y="6554"/>
                      <a:pt x="18942" y="6923"/>
                      <a:pt x="19250" y="7234"/>
                    </a:cubicBezTo>
                    <a:cubicBezTo>
                      <a:pt x="19940" y="7805"/>
                      <a:pt x="20808" y="7927"/>
                      <a:pt x="21687" y="7927"/>
                    </a:cubicBezTo>
                    <a:cubicBezTo>
                      <a:pt x="22211" y="7927"/>
                      <a:pt x="22738" y="7884"/>
                      <a:pt x="23234" y="7865"/>
                    </a:cubicBezTo>
                    <a:cubicBezTo>
                      <a:pt x="23334" y="7840"/>
                      <a:pt x="23705" y="7864"/>
                      <a:pt x="23847" y="7789"/>
                    </a:cubicBezTo>
                    <a:cubicBezTo>
                      <a:pt x="24484" y="7751"/>
                      <a:pt x="25116" y="7669"/>
                      <a:pt x="25755" y="7651"/>
                    </a:cubicBezTo>
                    <a:cubicBezTo>
                      <a:pt x="27223" y="7487"/>
                      <a:pt x="28790" y="7493"/>
                      <a:pt x="30151" y="6863"/>
                    </a:cubicBezTo>
                    <a:cubicBezTo>
                      <a:pt x="30167" y="6892"/>
                      <a:pt x="30200" y="6908"/>
                      <a:pt x="30233" y="6908"/>
                    </a:cubicBezTo>
                    <a:cubicBezTo>
                      <a:pt x="30250" y="6908"/>
                      <a:pt x="30267" y="6904"/>
                      <a:pt x="30282" y="6895"/>
                    </a:cubicBezTo>
                    <a:cubicBezTo>
                      <a:pt x="30422" y="6804"/>
                      <a:pt x="30562" y="6714"/>
                      <a:pt x="30686" y="6603"/>
                    </a:cubicBezTo>
                    <a:cubicBezTo>
                      <a:pt x="30887" y="6420"/>
                      <a:pt x="31538" y="5533"/>
                      <a:pt x="31271" y="5311"/>
                    </a:cubicBezTo>
                    <a:cubicBezTo>
                      <a:pt x="31284" y="5185"/>
                      <a:pt x="31355" y="5021"/>
                      <a:pt x="31285" y="4906"/>
                    </a:cubicBezTo>
                    <a:cubicBezTo>
                      <a:pt x="31316" y="4881"/>
                      <a:pt x="31342" y="4852"/>
                      <a:pt x="31364" y="4819"/>
                    </a:cubicBezTo>
                    <a:cubicBezTo>
                      <a:pt x="31383" y="4772"/>
                      <a:pt x="31354" y="4716"/>
                      <a:pt x="31308" y="4700"/>
                    </a:cubicBezTo>
                    <a:cubicBezTo>
                      <a:pt x="31297" y="4698"/>
                      <a:pt x="31287" y="4696"/>
                      <a:pt x="31278" y="4696"/>
                    </a:cubicBezTo>
                    <a:cubicBezTo>
                      <a:pt x="31200" y="4696"/>
                      <a:pt x="31162" y="4785"/>
                      <a:pt x="31081" y="4815"/>
                    </a:cubicBezTo>
                    <a:cubicBezTo>
                      <a:pt x="29427" y="5635"/>
                      <a:pt x="27598" y="6183"/>
                      <a:pt x="25751" y="6337"/>
                    </a:cubicBezTo>
                    <a:cubicBezTo>
                      <a:pt x="25259" y="6413"/>
                      <a:pt x="24764" y="6451"/>
                      <a:pt x="24268" y="6451"/>
                    </a:cubicBezTo>
                    <a:cubicBezTo>
                      <a:pt x="23887" y="6451"/>
                      <a:pt x="23505" y="6428"/>
                      <a:pt x="23125" y="6384"/>
                    </a:cubicBezTo>
                    <a:cubicBezTo>
                      <a:pt x="21930" y="6282"/>
                      <a:pt x="20708" y="6210"/>
                      <a:pt x="19643" y="5597"/>
                    </a:cubicBezTo>
                    <a:cubicBezTo>
                      <a:pt x="19314" y="5391"/>
                      <a:pt x="18891" y="5271"/>
                      <a:pt x="18676" y="4934"/>
                    </a:cubicBezTo>
                    <a:cubicBezTo>
                      <a:pt x="19025" y="4378"/>
                      <a:pt x="19667" y="3990"/>
                      <a:pt x="20269" y="3750"/>
                    </a:cubicBezTo>
                    <a:cubicBezTo>
                      <a:pt x="20271" y="3766"/>
                      <a:pt x="20278" y="3784"/>
                      <a:pt x="20293" y="3803"/>
                    </a:cubicBezTo>
                    <a:cubicBezTo>
                      <a:pt x="20311" y="3824"/>
                      <a:pt x="20336" y="3835"/>
                      <a:pt x="20362" y="3835"/>
                    </a:cubicBezTo>
                    <a:cubicBezTo>
                      <a:pt x="20379" y="3835"/>
                      <a:pt x="20398" y="3830"/>
                      <a:pt x="20414" y="3820"/>
                    </a:cubicBezTo>
                    <a:cubicBezTo>
                      <a:pt x="20487" y="3776"/>
                      <a:pt x="20559" y="3731"/>
                      <a:pt x="20630" y="3683"/>
                    </a:cubicBezTo>
                    <a:cubicBezTo>
                      <a:pt x="20664" y="3682"/>
                      <a:pt x="20692" y="3661"/>
                      <a:pt x="20707" y="3631"/>
                    </a:cubicBezTo>
                    <a:cubicBezTo>
                      <a:pt x="20719" y="3624"/>
                      <a:pt x="20731" y="3615"/>
                      <a:pt x="20743" y="3608"/>
                    </a:cubicBezTo>
                    <a:cubicBezTo>
                      <a:pt x="20958" y="3566"/>
                      <a:pt x="21175" y="3534"/>
                      <a:pt x="21374" y="3438"/>
                    </a:cubicBezTo>
                    <a:cubicBezTo>
                      <a:pt x="21416" y="3407"/>
                      <a:pt x="21449" y="3362"/>
                      <a:pt x="21458" y="3311"/>
                    </a:cubicBezTo>
                    <a:cubicBezTo>
                      <a:pt x="21586" y="2907"/>
                      <a:pt x="21724" y="2506"/>
                      <a:pt x="21900" y="2120"/>
                    </a:cubicBezTo>
                    <a:cubicBezTo>
                      <a:pt x="22147" y="1556"/>
                      <a:pt x="22628" y="1140"/>
                      <a:pt x="23075" y="728"/>
                    </a:cubicBezTo>
                    <a:cubicBezTo>
                      <a:pt x="23237" y="592"/>
                      <a:pt x="23106" y="373"/>
                      <a:pt x="23047" y="213"/>
                    </a:cubicBezTo>
                    <a:cubicBezTo>
                      <a:pt x="23054" y="194"/>
                      <a:pt x="23054" y="176"/>
                      <a:pt x="23048" y="160"/>
                    </a:cubicBezTo>
                    <a:cubicBezTo>
                      <a:pt x="23089" y="102"/>
                      <a:pt x="23065" y="0"/>
                      <a:pt x="229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25" name="Google Shape;1825;p41"/>
              <p:cNvSpPr/>
              <p:nvPr/>
            </p:nvSpPr>
            <p:spPr>
              <a:xfrm>
                <a:off x="439637" y="2129658"/>
                <a:ext cx="9105" cy="8833"/>
              </a:xfrm>
              <a:custGeom>
                <a:avLst/>
                <a:gdLst/>
                <a:ahLst/>
                <a:cxnLst/>
                <a:rect l="l" t="t" r="r" b="b"/>
                <a:pathLst>
                  <a:path w="193" h="189" extrusionOk="0">
                    <a:moveTo>
                      <a:pt x="99" y="0"/>
                    </a:moveTo>
                    <a:cubicBezTo>
                      <a:pt x="97" y="0"/>
                      <a:pt x="94" y="0"/>
                      <a:pt x="92" y="1"/>
                    </a:cubicBezTo>
                    <a:cubicBezTo>
                      <a:pt x="41" y="5"/>
                      <a:pt x="0" y="46"/>
                      <a:pt x="4" y="99"/>
                    </a:cubicBezTo>
                    <a:cubicBezTo>
                      <a:pt x="6" y="146"/>
                      <a:pt x="46" y="188"/>
                      <a:pt x="94" y="188"/>
                    </a:cubicBezTo>
                    <a:cubicBezTo>
                      <a:pt x="96" y="188"/>
                      <a:pt x="98" y="188"/>
                      <a:pt x="101" y="188"/>
                    </a:cubicBezTo>
                    <a:cubicBezTo>
                      <a:pt x="152" y="184"/>
                      <a:pt x="192" y="142"/>
                      <a:pt x="190" y="90"/>
                    </a:cubicBezTo>
                    <a:cubicBezTo>
                      <a:pt x="188" y="42"/>
                      <a:pt x="147"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26" name="Google Shape;1826;p41"/>
              <p:cNvSpPr/>
              <p:nvPr/>
            </p:nvSpPr>
            <p:spPr>
              <a:xfrm>
                <a:off x="454261" y="2135313"/>
                <a:ext cx="9058" cy="8833"/>
              </a:xfrm>
              <a:custGeom>
                <a:avLst/>
                <a:gdLst/>
                <a:ahLst/>
                <a:cxnLst/>
                <a:rect l="l" t="t" r="r" b="b"/>
                <a:pathLst>
                  <a:path w="192" h="189" extrusionOk="0">
                    <a:moveTo>
                      <a:pt x="98" y="0"/>
                    </a:moveTo>
                    <a:cubicBezTo>
                      <a:pt x="95" y="0"/>
                      <a:pt x="93" y="1"/>
                      <a:pt x="90" y="1"/>
                    </a:cubicBezTo>
                    <a:cubicBezTo>
                      <a:pt x="40" y="5"/>
                      <a:pt x="0" y="47"/>
                      <a:pt x="2" y="99"/>
                    </a:cubicBezTo>
                    <a:cubicBezTo>
                      <a:pt x="5" y="147"/>
                      <a:pt x="45" y="189"/>
                      <a:pt x="93" y="189"/>
                    </a:cubicBezTo>
                    <a:cubicBezTo>
                      <a:pt x="96" y="189"/>
                      <a:pt x="98" y="189"/>
                      <a:pt x="101" y="188"/>
                    </a:cubicBezTo>
                    <a:cubicBezTo>
                      <a:pt x="151" y="184"/>
                      <a:pt x="191" y="143"/>
                      <a:pt x="189" y="90"/>
                    </a:cubicBezTo>
                    <a:cubicBezTo>
                      <a:pt x="188" y="43"/>
                      <a:pt x="146" y="0"/>
                      <a:pt x="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27" name="Google Shape;1827;p41"/>
              <p:cNvSpPr/>
              <p:nvPr/>
            </p:nvSpPr>
            <p:spPr>
              <a:xfrm>
                <a:off x="451855" y="2119282"/>
                <a:ext cx="9105" cy="8833"/>
              </a:xfrm>
              <a:custGeom>
                <a:avLst/>
                <a:gdLst/>
                <a:ahLst/>
                <a:cxnLst/>
                <a:rect l="l" t="t" r="r" b="b"/>
                <a:pathLst>
                  <a:path w="193" h="189" extrusionOk="0">
                    <a:moveTo>
                      <a:pt x="100" y="0"/>
                    </a:moveTo>
                    <a:cubicBezTo>
                      <a:pt x="97" y="0"/>
                      <a:pt x="95" y="1"/>
                      <a:pt x="92" y="1"/>
                    </a:cubicBezTo>
                    <a:cubicBezTo>
                      <a:pt x="41" y="5"/>
                      <a:pt x="1" y="46"/>
                      <a:pt x="3" y="99"/>
                    </a:cubicBezTo>
                    <a:cubicBezTo>
                      <a:pt x="5" y="147"/>
                      <a:pt x="47" y="189"/>
                      <a:pt x="94" y="189"/>
                    </a:cubicBezTo>
                    <a:cubicBezTo>
                      <a:pt x="96" y="189"/>
                      <a:pt x="99" y="188"/>
                      <a:pt x="101" y="188"/>
                    </a:cubicBezTo>
                    <a:cubicBezTo>
                      <a:pt x="153" y="184"/>
                      <a:pt x="193" y="143"/>
                      <a:pt x="191" y="90"/>
                    </a:cubicBezTo>
                    <a:cubicBezTo>
                      <a:pt x="188" y="43"/>
                      <a:pt x="148" y="0"/>
                      <a:pt x="1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28" name="Google Shape;1828;p41"/>
              <p:cNvSpPr/>
              <p:nvPr/>
            </p:nvSpPr>
            <p:spPr>
              <a:xfrm>
                <a:off x="473839" y="1897933"/>
                <a:ext cx="9105" cy="8787"/>
              </a:xfrm>
              <a:custGeom>
                <a:avLst/>
                <a:gdLst/>
                <a:ahLst/>
                <a:cxnLst/>
                <a:rect l="l" t="t" r="r" b="b"/>
                <a:pathLst>
                  <a:path w="193" h="188" extrusionOk="0">
                    <a:moveTo>
                      <a:pt x="99" y="0"/>
                    </a:moveTo>
                    <a:cubicBezTo>
                      <a:pt x="96" y="0"/>
                      <a:pt x="94" y="0"/>
                      <a:pt x="92" y="0"/>
                    </a:cubicBezTo>
                    <a:cubicBezTo>
                      <a:pt x="40" y="4"/>
                      <a:pt x="0" y="45"/>
                      <a:pt x="2" y="99"/>
                    </a:cubicBezTo>
                    <a:cubicBezTo>
                      <a:pt x="5" y="146"/>
                      <a:pt x="45" y="187"/>
                      <a:pt x="93" y="187"/>
                    </a:cubicBezTo>
                    <a:cubicBezTo>
                      <a:pt x="96" y="187"/>
                      <a:pt x="98" y="187"/>
                      <a:pt x="101" y="187"/>
                    </a:cubicBezTo>
                    <a:cubicBezTo>
                      <a:pt x="151" y="182"/>
                      <a:pt x="192" y="142"/>
                      <a:pt x="190" y="88"/>
                    </a:cubicBezTo>
                    <a:cubicBezTo>
                      <a:pt x="188" y="42"/>
                      <a:pt x="146"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29" name="Google Shape;1829;p41"/>
              <p:cNvSpPr/>
              <p:nvPr/>
            </p:nvSpPr>
            <p:spPr>
              <a:xfrm>
                <a:off x="487095" y="1892091"/>
                <a:ext cx="9105" cy="8787"/>
              </a:xfrm>
              <a:custGeom>
                <a:avLst/>
                <a:gdLst/>
                <a:ahLst/>
                <a:cxnLst/>
                <a:rect l="l" t="t" r="r" b="b"/>
                <a:pathLst>
                  <a:path w="193" h="188" extrusionOk="0">
                    <a:moveTo>
                      <a:pt x="99" y="0"/>
                    </a:moveTo>
                    <a:cubicBezTo>
                      <a:pt x="97" y="0"/>
                      <a:pt x="94" y="1"/>
                      <a:pt x="92" y="1"/>
                    </a:cubicBezTo>
                    <a:cubicBezTo>
                      <a:pt x="42" y="5"/>
                      <a:pt x="0" y="45"/>
                      <a:pt x="3" y="99"/>
                    </a:cubicBezTo>
                    <a:cubicBezTo>
                      <a:pt x="5" y="146"/>
                      <a:pt x="46" y="188"/>
                      <a:pt x="94" y="188"/>
                    </a:cubicBezTo>
                    <a:cubicBezTo>
                      <a:pt x="96" y="188"/>
                      <a:pt x="99" y="187"/>
                      <a:pt x="101" y="187"/>
                    </a:cubicBezTo>
                    <a:cubicBezTo>
                      <a:pt x="153" y="183"/>
                      <a:pt x="193" y="143"/>
                      <a:pt x="190" y="90"/>
                    </a:cubicBezTo>
                    <a:cubicBezTo>
                      <a:pt x="188" y="42"/>
                      <a:pt x="148"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30" name="Google Shape;1830;p41"/>
              <p:cNvSpPr/>
              <p:nvPr/>
            </p:nvSpPr>
            <p:spPr>
              <a:xfrm>
                <a:off x="760568" y="1759544"/>
                <a:ext cx="9105" cy="8833"/>
              </a:xfrm>
              <a:custGeom>
                <a:avLst/>
                <a:gdLst/>
                <a:ahLst/>
                <a:cxnLst/>
                <a:rect l="l" t="t" r="r" b="b"/>
                <a:pathLst>
                  <a:path w="193" h="189" extrusionOk="0">
                    <a:moveTo>
                      <a:pt x="100" y="1"/>
                    </a:moveTo>
                    <a:cubicBezTo>
                      <a:pt x="97" y="1"/>
                      <a:pt x="95" y="1"/>
                      <a:pt x="92" y="1"/>
                    </a:cubicBezTo>
                    <a:cubicBezTo>
                      <a:pt x="41" y="6"/>
                      <a:pt x="1" y="47"/>
                      <a:pt x="3" y="99"/>
                    </a:cubicBezTo>
                    <a:cubicBezTo>
                      <a:pt x="5" y="147"/>
                      <a:pt x="46" y="189"/>
                      <a:pt x="94" y="189"/>
                    </a:cubicBezTo>
                    <a:cubicBezTo>
                      <a:pt x="96" y="189"/>
                      <a:pt x="99" y="189"/>
                      <a:pt x="101" y="189"/>
                    </a:cubicBezTo>
                    <a:cubicBezTo>
                      <a:pt x="153" y="184"/>
                      <a:pt x="193" y="143"/>
                      <a:pt x="191" y="90"/>
                    </a:cubicBezTo>
                    <a:cubicBezTo>
                      <a:pt x="188" y="43"/>
                      <a:pt x="148" y="1"/>
                      <a:pt x="1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31" name="Google Shape;1831;p41"/>
              <p:cNvSpPr/>
              <p:nvPr/>
            </p:nvSpPr>
            <p:spPr>
              <a:xfrm>
                <a:off x="984791" y="1949578"/>
                <a:ext cx="9105" cy="8880"/>
              </a:xfrm>
              <a:custGeom>
                <a:avLst/>
                <a:gdLst/>
                <a:ahLst/>
                <a:cxnLst/>
                <a:rect l="l" t="t" r="r" b="b"/>
                <a:pathLst>
                  <a:path w="193" h="190" extrusionOk="0">
                    <a:moveTo>
                      <a:pt x="99" y="1"/>
                    </a:moveTo>
                    <a:cubicBezTo>
                      <a:pt x="96" y="1"/>
                      <a:pt x="94" y="1"/>
                      <a:pt x="92" y="1"/>
                    </a:cubicBezTo>
                    <a:cubicBezTo>
                      <a:pt x="40" y="6"/>
                      <a:pt x="0" y="47"/>
                      <a:pt x="2" y="100"/>
                    </a:cubicBezTo>
                    <a:cubicBezTo>
                      <a:pt x="5" y="147"/>
                      <a:pt x="45" y="189"/>
                      <a:pt x="93" y="189"/>
                    </a:cubicBezTo>
                    <a:cubicBezTo>
                      <a:pt x="96" y="189"/>
                      <a:pt x="98" y="189"/>
                      <a:pt x="101" y="189"/>
                    </a:cubicBezTo>
                    <a:cubicBezTo>
                      <a:pt x="151" y="184"/>
                      <a:pt x="192" y="143"/>
                      <a:pt x="190" y="90"/>
                    </a:cubicBezTo>
                    <a:cubicBezTo>
                      <a:pt x="188" y="43"/>
                      <a:pt x="146"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32" name="Google Shape;1832;p41"/>
              <p:cNvSpPr/>
              <p:nvPr/>
            </p:nvSpPr>
            <p:spPr>
              <a:xfrm>
                <a:off x="981819" y="1964815"/>
                <a:ext cx="9105" cy="8833"/>
              </a:xfrm>
              <a:custGeom>
                <a:avLst/>
                <a:gdLst/>
                <a:ahLst/>
                <a:cxnLst/>
                <a:rect l="l" t="t" r="r" b="b"/>
                <a:pathLst>
                  <a:path w="193" h="189" extrusionOk="0">
                    <a:moveTo>
                      <a:pt x="99" y="1"/>
                    </a:moveTo>
                    <a:cubicBezTo>
                      <a:pt x="97" y="1"/>
                      <a:pt x="94" y="1"/>
                      <a:pt x="92" y="1"/>
                    </a:cubicBezTo>
                    <a:cubicBezTo>
                      <a:pt x="40" y="6"/>
                      <a:pt x="0" y="47"/>
                      <a:pt x="3" y="99"/>
                    </a:cubicBezTo>
                    <a:cubicBezTo>
                      <a:pt x="5" y="147"/>
                      <a:pt x="45" y="189"/>
                      <a:pt x="93" y="189"/>
                    </a:cubicBezTo>
                    <a:cubicBezTo>
                      <a:pt x="96" y="189"/>
                      <a:pt x="98" y="189"/>
                      <a:pt x="101" y="189"/>
                    </a:cubicBezTo>
                    <a:cubicBezTo>
                      <a:pt x="152" y="184"/>
                      <a:pt x="192" y="143"/>
                      <a:pt x="190" y="90"/>
                    </a:cubicBezTo>
                    <a:cubicBezTo>
                      <a:pt x="188" y="43"/>
                      <a:pt x="147"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33" name="Google Shape;1833;p41"/>
              <p:cNvSpPr/>
              <p:nvPr/>
            </p:nvSpPr>
            <p:spPr>
              <a:xfrm>
                <a:off x="734434" y="2136762"/>
                <a:ext cx="9105" cy="8833"/>
              </a:xfrm>
              <a:custGeom>
                <a:avLst/>
                <a:gdLst/>
                <a:ahLst/>
                <a:cxnLst/>
                <a:rect l="l" t="t" r="r" b="b"/>
                <a:pathLst>
                  <a:path w="193" h="189" extrusionOk="0">
                    <a:moveTo>
                      <a:pt x="99" y="0"/>
                    </a:moveTo>
                    <a:cubicBezTo>
                      <a:pt x="96" y="0"/>
                      <a:pt x="94" y="0"/>
                      <a:pt x="92" y="1"/>
                    </a:cubicBezTo>
                    <a:cubicBezTo>
                      <a:pt x="40" y="5"/>
                      <a:pt x="0" y="46"/>
                      <a:pt x="3" y="99"/>
                    </a:cubicBezTo>
                    <a:cubicBezTo>
                      <a:pt x="5" y="147"/>
                      <a:pt x="45" y="189"/>
                      <a:pt x="93" y="189"/>
                    </a:cubicBezTo>
                    <a:cubicBezTo>
                      <a:pt x="96" y="189"/>
                      <a:pt x="98" y="188"/>
                      <a:pt x="101" y="188"/>
                    </a:cubicBezTo>
                    <a:cubicBezTo>
                      <a:pt x="151" y="184"/>
                      <a:pt x="192" y="142"/>
                      <a:pt x="190" y="90"/>
                    </a:cubicBezTo>
                    <a:cubicBezTo>
                      <a:pt x="188" y="43"/>
                      <a:pt x="146"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34" name="Google Shape;1834;p41"/>
              <p:cNvSpPr/>
              <p:nvPr/>
            </p:nvSpPr>
            <p:spPr>
              <a:xfrm>
                <a:off x="750237" y="2135220"/>
                <a:ext cx="9105" cy="8833"/>
              </a:xfrm>
              <a:custGeom>
                <a:avLst/>
                <a:gdLst/>
                <a:ahLst/>
                <a:cxnLst/>
                <a:rect l="l" t="t" r="r" b="b"/>
                <a:pathLst>
                  <a:path w="193" h="189" extrusionOk="0">
                    <a:moveTo>
                      <a:pt x="99" y="0"/>
                    </a:moveTo>
                    <a:cubicBezTo>
                      <a:pt x="97" y="0"/>
                      <a:pt x="94" y="0"/>
                      <a:pt x="92" y="0"/>
                    </a:cubicBezTo>
                    <a:cubicBezTo>
                      <a:pt x="41" y="5"/>
                      <a:pt x="0" y="46"/>
                      <a:pt x="3" y="99"/>
                    </a:cubicBezTo>
                    <a:cubicBezTo>
                      <a:pt x="5" y="146"/>
                      <a:pt x="45" y="188"/>
                      <a:pt x="94" y="188"/>
                    </a:cubicBezTo>
                    <a:cubicBezTo>
                      <a:pt x="96" y="188"/>
                      <a:pt x="98" y="188"/>
                      <a:pt x="101" y="188"/>
                    </a:cubicBezTo>
                    <a:cubicBezTo>
                      <a:pt x="152" y="183"/>
                      <a:pt x="192" y="142"/>
                      <a:pt x="190" y="90"/>
                    </a:cubicBezTo>
                    <a:cubicBezTo>
                      <a:pt x="188" y="42"/>
                      <a:pt x="147"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35" name="Google Shape;1835;p41"/>
              <p:cNvSpPr/>
              <p:nvPr/>
            </p:nvSpPr>
            <p:spPr>
              <a:xfrm>
                <a:off x="720234" y="1943175"/>
                <a:ext cx="9105" cy="8833"/>
              </a:xfrm>
              <a:custGeom>
                <a:avLst/>
                <a:gdLst/>
                <a:ahLst/>
                <a:cxnLst/>
                <a:rect l="l" t="t" r="r" b="b"/>
                <a:pathLst>
                  <a:path w="193" h="189" extrusionOk="0">
                    <a:moveTo>
                      <a:pt x="99" y="1"/>
                    </a:moveTo>
                    <a:cubicBezTo>
                      <a:pt x="97" y="1"/>
                      <a:pt x="94" y="1"/>
                      <a:pt x="92" y="1"/>
                    </a:cubicBezTo>
                    <a:cubicBezTo>
                      <a:pt x="41" y="6"/>
                      <a:pt x="1" y="47"/>
                      <a:pt x="3" y="99"/>
                    </a:cubicBezTo>
                    <a:cubicBezTo>
                      <a:pt x="5" y="146"/>
                      <a:pt x="47" y="189"/>
                      <a:pt x="94" y="189"/>
                    </a:cubicBezTo>
                    <a:cubicBezTo>
                      <a:pt x="96" y="189"/>
                      <a:pt x="99" y="189"/>
                      <a:pt x="101" y="189"/>
                    </a:cubicBezTo>
                    <a:cubicBezTo>
                      <a:pt x="153" y="184"/>
                      <a:pt x="193" y="143"/>
                      <a:pt x="190" y="90"/>
                    </a:cubicBezTo>
                    <a:cubicBezTo>
                      <a:pt x="188" y="42"/>
                      <a:pt x="148" y="1"/>
                      <a:pt x="9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36" name="Google Shape;1836;p41"/>
              <p:cNvSpPr/>
              <p:nvPr/>
            </p:nvSpPr>
            <p:spPr>
              <a:xfrm>
                <a:off x="1188399" y="2072358"/>
                <a:ext cx="9105" cy="8833"/>
              </a:xfrm>
              <a:custGeom>
                <a:avLst/>
                <a:gdLst/>
                <a:ahLst/>
                <a:cxnLst/>
                <a:rect l="l" t="t" r="r" b="b"/>
                <a:pathLst>
                  <a:path w="193" h="189" extrusionOk="0">
                    <a:moveTo>
                      <a:pt x="99" y="0"/>
                    </a:moveTo>
                    <a:cubicBezTo>
                      <a:pt x="97" y="0"/>
                      <a:pt x="95" y="1"/>
                      <a:pt x="92" y="1"/>
                    </a:cubicBezTo>
                    <a:cubicBezTo>
                      <a:pt x="41" y="5"/>
                      <a:pt x="1" y="46"/>
                      <a:pt x="3" y="99"/>
                    </a:cubicBezTo>
                    <a:cubicBezTo>
                      <a:pt x="5" y="147"/>
                      <a:pt x="46" y="189"/>
                      <a:pt x="94" y="189"/>
                    </a:cubicBezTo>
                    <a:cubicBezTo>
                      <a:pt x="96" y="189"/>
                      <a:pt x="99" y="189"/>
                      <a:pt x="101" y="188"/>
                    </a:cubicBezTo>
                    <a:cubicBezTo>
                      <a:pt x="153" y="184"/>
                      <a:pt x="193" y="143"/>
                      <a:pt x="191" y="90"/>
                    </a:cubicBezTo>
                    <a:cubicBezTo>
                      <a:pt x="188" y="43"/>
                      <a:pt x="147" y="0"/>
                      <a:pt x="9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37" name="Google Shape;1837;p41"/>
              <p:cNvSpPr/>
              <p:nvPr/>
            </p:nvSpPr>
            <p:spPr>
              <a:xfrm>
                <a:off x="1313082" y="2252718"/>
                <a:ext cx="9058" cy="8833"/>
              </a:xfrm>
              <a:custGeom>
                <a:avLst/>
                <a:gdLst/>
                <a:ahLst/>
                <a:cxnLst/>
                <a:rect l="l" t="t" r="r" b="b"/>
                <a:pathLst>
                  <a:path w="192" h="189" extrusionOk="0">
                    <a:moveTo>
                      <a:pt x="100" y="1"/>
                    </a:moveTo>
                    <a:cubicBezTo>
                      <a:pt x="98" y="1"/>
                      <a:pt x="95" y="1"/>
                      <a:pt x="93" y="1"/>
                    </a:cubicBezTo>
                    <a:cubicBezTo>
                      <a:pt x="41" y="6"/>
                      <a:pt x="0" y="46"/>
                      <a:pt x="3" y="98"/>
                    </a:cubicBezTo>
                    <a:cubicBezTo>
                      <a:pt x="4" y="145"/>
                      <a:pt x="44" y="189"/>
                      <a:pt x="92" y="189"/>
                    </a:cubicBezTo>
                    <a:cubicBezTo>
                      <a:pt x="94" y="189"/>
                      <a:pt x="96" y="189"/>
                      <a:pt x="99" y="189"/>
                    </a:cubicBezTo>
                    <a:cubicBezTo>
                      <a:pt x="150" y="184"/>
                      <a:pt x="191" y="144"/>
                      <a:pt x="189" y="91"/>
                    </a:cubicBezTo>
                    <a:cubicBezTo>
                      <a:pt x="188" y="44"/>
                      <a:pt x="147" y="1"/>
                      <a:pt x="100" y="1"/>
                    </a:cubicBezTo>
                    <a:close/>
                  </a:path>
                </a:pathLst>
              </a:custGeom>
              <a:solidFill>
                <a:srgbClr val="E4D1D1"/>
              </a:solidFill>
              <a:ln>
                <a:noFill/>
              </a:ln>
            </p:spPr>
            <p:txBody>
              <a:bodyPr spcFirstLastPara="1" wrap="square" lIns="91425" tIns="91425" rIns="91425" bIns="91425" anchor="ctr" anchorCtr="0">
                <a:noAutofit/>
              </a:bodyPr>
              <a:lstStyle/>
              <a:p>
                <a:endParaRPr/>
              </a:p>
            </p:txBody>
          </p:sp>
          <p:sp>
            <p:nvSpPr>
              <p:cNvPr id="1838" name="Google Shape;1838;p41"/>
              <p:cNvSpPr/>
              <p:nvPr/>
            </p:nvSpPr>
            <p:spPr>
              <a:xfrm>
                <a:off x="1327848" y="2255148"/>
                <a:ext cx="9058" cy="8833"/>
              </a:xfrm>
              <a:custGeom>
                <a:avLst/>
                <a:gdLst/>
                <a:ahLst/>
                <a:cxnLst/>
                <a:rect l="l" t="t" r="r" b="b"/>
                <a:pathLst>
                  <a:path w="192" h="189" extrusionOk="0">
                    <a:moveTo>
                      <a:pt x="99" y="0"/>
                    </a:moveTo>
                    <a:cubicBezTo>
                      <a:pt x="97" y="0"/>
                      <a:pt x="94" y="0"/>
                      <a:pt x="92" y="0"/>
                    </a:cubicBezTo>
                    <a:cubicBezTo>
                      <a:pt x="42" y="5"/>
                      <a:pt x="1" y="45"/>
                      <a:pt x="2" y="98"/>
                    </a:cubicBezTo>
                    <a:cubicBezTo>
                      <a:pt x="4" y="143"/>
                      <a:pt x="45" y="188"/>
                      <a:pt x="92" y="188"/>
                    </a:cubicBezTo>
                    <a:cubicBezTo>
                      <a:pt x="94" y="188"/>
                      <a:pt x="97" y="188"/>
                      <a:pt x="99" y="188"/>
                    </a:cubicBezTo>
                    <a:cubicBezTo>
                      <a:pt x="149" y="183"/>
                      <a:pt x="192" y="143"/>
                      <a:pt x="189" y="91"/>
                    </a:cubicBezTo>
                    <a:cubicBezTo>
                      <a:pt x="187" y="44"/>
                      <a:pt x="146" y="0"/>
                      <a:pt x="99" y="0"/>
                    </a:cubicBezTo>
                    <a:close/>
                  </a:path>
                </a:pathLst>
              </a:custGeom>
              <a:solidFill>
                <a:srgbClr val="E4D1D1"/>
              </a:solidFill>
              <a:ln>
                <a:noFill/>
              </a:ln>
            </p:spPr>
            <p:txBody>
              <a:bodyPr spcFirstLastPara="1" wrap="square" lIns="91425" tIns="91425" rIns="91425" bIns="91425" anchor="ctr" anchorCtr="0">
                <a:noAutofit/>
              </a:bodyPr>
              <a:lstStyle/>
              <a:p>
                <a:endParaRPr/>
              </a:p>
            </p:txBody>
          </p:sp>
          <p:sp>
            <p:nvSpPr>
              <p:cNvPr id="1839" name="Google Shape;1839;p41"/>
              <p:cNvSpPr/>
              <p:nvPr/>
            </p:nvSpPr>
            <p:spPr>
              <a:xfrm>
                <a:off x="1322706" y="2241033"/>
                <a:ext cx="9058" cy="8833"/>
              </a:xfrm>
              <a:custGeom>
                <a:avLst/>
                <a:gdLst/>
                <a:ahLst/>
                <a:cxnLst/>
                <a:rect l="l" t="t" r="r" b="b"/>
                <a:pathLst>
                  <a:path w="192" h="189" extrusionOk="0">
                    <a:moveTo>
                      <a:pt x="100" y="0"/>
                    </a:moveTo>
                    <a:cubicBezTo>
                      <a:pt x="98" y="0"/>
                      <a:pt x="96" y="0"/>
                      <a:pt x="94" y="1"/>
                    </a:cubicBezTo>
                    <a:cubicBezTo>
                      <a:pt x="43" y="5"/>
                      <a:pt x="1" y="45"/>
                      <a:pt x="3" y="98"/>
                    </a:cubicBezTo>
                    <a:cubicBezTo>
                      <a:pt x="5" y="145"/>
                      <a:pt x="46" y="188"/>
                      <a:pt x="93" y="188"/>
                    </a:cubicBezTo>
                    <a:cubicBezTo>
                      <a:pt x="96" y="188"/>
                      <a:pt x="98" y="188"/>
                      <a:pt x="100" y="188"/>
                    </a:cubicBezTo>
                    <a:cubicBezTo>
                      <a:pt x="151" y="184"/>
                      <a:pt x="192" y="145"/>
                      <a:pt x="191" y="91"/>
                    </a:cubicBezTo>
                    <a:cubicBezTo>
                      <a:pt x="189" y="45"/>
                      <a:pt x="148" y="0"/>
                      <a:pt x="100" y="0"/>
                    </a:cubicBezTo>
                    <a:close/>
                  </a:path>
                </a:pathLst>
              </a:custGeom>
              <a:solidFill>
                <a:srgbClr val="E4D1D1"/>
              </a:solidFill>
              <a:ln>
                <a:noFill/>
              </a:ln>
            </p:spPr>
            <p:txBody>
              <a:bodyPr spcFirstLastPara="1" wrap="square" lIns="91425" tIns="91425" rIns="91425" bIns="91425" anchor="ctr" anchorCtr="0">
                <a:noAutofit/>
              </a:bodyPr>
              <a:lstStyle/>
              <a:p>
                <a:endParaRPr/>
              </a:p>
            </p:txBody>
          </p:sp>
          <p:sp>
            <p:nvSpPr>
              <p:cNvPr id="1840" name="Google Shape;1840;p41"/>
              <p:cNvSpPr/>
              <p:nvPr/>
            </p:nvSpPr>
            <p:spPr>
              <a:xfrm>
                <a:off x="1451729" y="2072591"/>
                <a:ext cx="9010" cy="8833"/>
              </a:xfrm>
              <a:custGeom>
                <a:avLst/>
                <a:gdLst/>
                <a:ahLst/>
                <a:cxnLst/>
                <a:rect l="l" t="t" r="r" b="b"/>
                <a:pathLst>
                  <a:path w="191" h="189" extrusionOk="0">
                    <a:moveTo>
                      <a:pt x="99" y="0"/>
                    </a:moveTo>
                    <a:cubicBezTo>
                      <a:pt x="97" y="0"/>
                      <a:pt x="95" y="0"/>
                      <a:pt x="93" y="0"/>
                    </a:cubicBezTo>
                    <a:cubicBezTo>
                      <a:pt x="42" y="5"/>
                      <a:pt x="0" y="45"/>
                      <a:pt x="2" y="98"/>
                    </a:cubicBezTo>
                    <a:cubicBezTo>
                      <a:pt x="4" y="144"/>
                      <a:pt x="45" y="188"/>
                      <a:pt x="93" y="188"/>
                    </a:cubicBezTo>
                    <a:cubicBezTo>
                      <a:pt x="95" y="188"/>
                      <a:pt x="97" y="188"/>
                      <a:pt x="99" y="188"/>
                    </a:cubicBezTo>
                    <a:cubicBezTo>
                      <a:pt x="150" y="183"/>
                      <a:pt x="191" y="144"/>
                      <a:pt x="190" y="92"/>
                    </a:cubicBezTo>
                    <a:cubicBezTo>
                      <a:pt x="188" y="45"/>
                      <a:pt x="147" y="0"/>
                      <a:pt x="99" y="0"/>
                    </a:cubicBezTo>
                    <a:close/>
                  </a:path>
                </a:pathLst>
              </a:custGeom>
              <a:solidFill>
                <a:srgbClr val="E4D1D1"/>
              </a:solidFill>
              <a:ln>
                <a:noFill/>
              </a:ln>
            </p:spPr>
            <p:txBody>
              <a:bodyPr spcFirstLastPara="1" wrap="square" lIns="91425" tIns="91425" rIns="91425" bIns="91425" anchor="ctr" anchorCtr="0">
                <a:noAutofit/>
              </a:bodyPr>
              <a:lstStyle/>
              <a:p>
                <a:endParaRPr/>
              </a:p>
            </p:txBody>
          </p:sp>
          <p:sp>
            <p:nvSpPr>
              <p:cNvPr id="1841" name="Google Shape;1841;p41"/>
              <p:cNvSpPr/>
              <p:nvPr/>
            </p:nvSpPr>
            <p:spPr>
              <a:xfrm>
                <a:off x="1465269" y="2078807"/>
                <a:ext cx="9010" cy="8833"/>
              </a:xfrm>
              <a:custGeom>
                <a:avLst/>
                <a:gdLst/>
                <a:ahLst/>
                <a:cxnLst/>
                <a:rect l="l" t="t" r="r" b="b"/>
                <a:pathLst>
                  <a:path w="191" h="189" extrusionOk="0">
                    <a:moveTo>
                      <a:pt x="99" y="1"/>
                    </a:moveTo>
                    <a:cubicBezTo>
                      <a:pt x="97" y="1"/>
                      <a:pt x="95" y="1"/>
                      <a:pt x="93" y="1"/>
                    </a:cubicBezTo>
                    <a:cubicBezTo>
                      <a:pt x="41" y="6"/>
                      <a:pt x="0" y="46"/>
                      <a:pt x="1" y="98"/>
                    </a:cubicBezTo>
                    <a:cubicBezTo>
                      <a:pt x="3" y="145"/>
                      <a:pt x="44" y="189"/>
                      <a:pt x="91" y="189"/>
                    </a:cubicBezTo>
                    <a:cubicBezTo>
                      <a:pt x="94" y="189"/>
                      <a:pt x="96" y="189"/>
                      <a:pt x="98" y="189"/>
                    </a:cubicBezTo>
                    <a:cubicBezTo>
                      <a:pt x="150" y="184"/>
                      <a:pt x="191" y="145"/>
                      <a:pt x="189" y="93"/>
                    </a:cubicBezTo>
                    <a:cubicBezTo>
                      <a:pt x="187" y="46"/>
                      <a:pt x="147" y="1"/>
                      <a:pt x="99" y="1"/>
                    </a:cubicBezTo>
                    <a:close/>
                  </a:path>
                </a:pathLst>
              </a:custGeom>
              <a:solidFill>
                <a:srgbClr val="E4D1D1"/>
              </a:solidFill>
              <a:ln>
                <a:noFill/>
              </a:ln>
            </p:spPr>
            <p:txBody>
              <a:bodyPr spcFirstLastPara="1" wrap="square" lIns="91425" tIns="91425" rIns="91425" bIns="91425" anchor="ctr" anchorCtr="0">
                <a:noAutofit/>
              </a:bodyPr>
              <a:lstStyle/>
              <a:p>
                <a:endParaRPr/>
              </a:p>
            </p:txBody>
          </p:sp>
          <p:sp>
            <p:nvSpPr>
              <p:cNvPr id="1842" name="Google Shape;1842;p41"/>
              <p:cNvSpPr/>
              <p:nvPr/>
            </p:nvSpPr>
            <p:spPr>
              <a:xfrm>
                <a:off x="1612926" y="2213131"/>
                <a:ext cx="9058" cy="8833"/>
              </a:xfrm>
              <a:custGeom>
                <a:avLst/>
                <a:gdLst/>
                <a:ahLst/>
                <a:cxnLst/>
                <a:rect l="l" t="t" r="r" b="b"/>
                <a:pathLst>
                  <a:path w="192" h="189" extrusionOk="0">
                    <a:moveTo>
                      <a:pt x="98" y="0"/>
                    </a:moveTo>
                    <a:cubicBezTo>
                      <a:pt x="96" y="0"/>
                      <a:pt x="94" y="1"/>
                      <a:pt x="92" y="1"/>
                    </a:cubicBezTo>
                    <a:cubicBezTo>
                      <a:pt x="42" y="5"/>
                      <a:pt x="1" y="45"/>
                      <a:pt x="2" y="98"/>
                    </a:cubicBezTo>
                    <a:cubicBezTo>
                      <a:pt x="4" y="145"/>
                      <a:pt x="45" y="189"/>
                      <a:pt x="92" y="189"/>
                    </a:cubicBezTo>
                    <a:cubicBezTo>
                      <a:pt x="95" y="189"/>
                      <a:pt x="97" y="188"/>
                      <a:pt x="99" y="188"/>
                    </a:cubicBezTo>
                    <a:cubicBezTo>
                      <a:pt x="149" y="184"/>
                      <a:pt x="192" y="145"/>
                      <a:pt x="190" y="92"/>
                    </a:cubicBezTo>
                    <a:cubicBezTo>
                      <a:pt x="187" y="45"/>
                      <a:pt x="147" y="0"/>
                      <a:pt x="98" y="0"/>
                    </a:cubicBezTo>
                    <a:close/>
                  </a:path>
                </a:pathLst>
              </a:custGeom>
              <a:solidFill>
                <a:srgbClr val="E4D1D1"/>
              </a:solidFill>
              <a:ln>
                <a:noFill/>
              </a:ln>
            </p:spPr>
            <p:txBody>
              <a:bodyPr spcFirstLastPara="1" wrap="square" lIns="91425" tIns="91425" rIns="91425" bIns="91425" anchor="ctr" anchorCtr="0">
                <a:noAutofit/>
              </a:bodyPr>
              <a:lstStyle/>
              <a:p>
                <a:endParaRPr/>
              </a:p>
            </p:txBody>
          </p:sp>
          <p:sp>
            <p:nvSpPr>
              <p:cNvPr id="1843" name="Google Shape;1843;p41"/>
              <p:cNvSpPr/>
              <p:nvPr/>
            </p:nvSpPr>
            <p:spPr>
              <a:xfrm>
                <a:off x="1625852" y="2209392"/>
                <a:ext cx="9058" cy="8833"/>
              </a:xfrm>
              <a:custGeom>
                <a:avLst/>
                <a:gdLst/>
                <a:ahLst/>
                <a:cxnLst/>
                <a:rect l="l" t="t" r="r" b="b"/>
                <a:pathLst>
                  <a:path w="192" h="189" extrusionOk="0">
                    <a:moveTo>
                      <a:pt x="100" y="0"/>
                    </a:moveTo>
                    <a:cubicBezTo>
                      <a:pt x="97" y="0"/>
                      <a:pt x="95" y="0"/>
                      <a:pt x="93" y="1"/>
                    </a:cubicBezTo>
                    <a:cubicBezTo>
                      <a:pt x="41" y="5"/>
                      <a:pt x="0" y="45"/>
                      <a:pt x="1" y="98"/>
                    </a:cubicBezTo>
                    <a:cubicBezTo>
                      <a:pt x="3" y="145"/>
                      <a:pt x="44" y="188"/>
                      <a:pt x="92" y="188"/>
                    </a:cubicBezTo>
                    <a:cubicBezTo>
                      <a:pt x="94" y="188"/>
                      <a:pt x="96" y="188"/>
                      <a:pt x="98" y="188"/>
                    </a:cubicBezTo>
                    <a:cubicBezTo>
                      <a:pt x="150" y="184"/>
                      <a:pt x="191" y="144"/>
                      <a:pt x="189" y="91"/>
                    </a:cubicBezTo>
                    <a:cubicBezTo>
                      <a:pt x="187" y="44"/>
                      <a:pt x="146" y="0"/>
                      <a:pt x="100" y="0"/>
                    </a:cubicBezTo>
                    <a:close/>
                  </a:path>
                </a:pathLst>
              </a:custGeom>
              <a:solidFill>
                <a:srgbClr val="E4D1D1"/>
              </a:solidFill>
              <a:ln>
                <a:noFill/>
              </a:ln>
            </p:spPr>
            <p:txBody>
              <a:bodyPr spcFirstLastPara="1" wrap="square" lIns="91425" tIns="91425" rIns="91425" bIns="91425" anchor="ctr" anchorCtr="0">
                <a:noAutofit/>
              </a:bodyPr>
              <a:lstStyle/>
              <a:p>
                <a:endParaRPr/>
              </a:p>
            </p:txBody>
          </p:sp>
          <p:sp>
            <p:nvSpPr>
              <p:cNvPr id="1844" name="Google Shape;1844;p41"/>
              <p:cNvSpPr/>
              <p:nvPr/>
            </p:nvSpPr>
            <p:spPr>
              <a:xfrm>
                <a:off x="1248971" y="1501038"/>
                <a:ext cx="140204" cy="129229"/>
              </a:xfrm>
              <a:custGeom>
                <a:avLst/>
                <a:gdLst/>
                <a:ahLst/>
                <a:cxnLst/>
                <a:rect l="l" t="t" r="r" b="b"/>
                <a:pathLst>
                  <a:path w="2972" h="2765" extrusionOk="0">
                    <a:moveTo>
                      <a:pt x="1369" y="0"/>
                    </a:moveTo>
                    <a:cubicBezTo>
                      <a:pt x="1320" y="0"/>
                      <a:pt x="1271" y="3"/>
                      <a:pt x="1224" y="7"/>
                    </a:cubicBezTo>
                    <a:cubicBezTo>
                      <a:pt x="368" y="82"/>
                      <a:pt x="1" y="811"/>
                      <a:pt x="75" y="1499"/>
                    </a:cubicBezTo>
                    <a:cubicBezTo>
                      <a:pt x="145" y="2149"/>
                      <a:pt x="611" y="2765"/>
                      <a:pt x="1433" y="2765"/>
                    </a:cubicBezTo>
                    <a:cubicBezTo>
                      <a:pt x="1534" y="2765"/>
                      <a:pt x="1639" y="2756"/>
                      <a:pt x="1750" y="2736"/>
                    </a:cubicBezTo>
                    <a:cubicBezTo>
                      <a:pt x="2402" y="2593"/>
                      <a:pt x="2948" y="2043"/>
                      <a:pt x="2972" y="1361"/>
                    </a:cubicBezTo>
                    <a:cubicBezTo>
                      <a:pt x="2961" y="1140"/>
                      <a:pt x="2842" y="958"/>
                      <a:pt x="2731" y="776"/>
                    </a:cubicBezTo>
                    <a:cubicBezTo>
                      <a:pt x="2600" y="604"/>
                      <a:pt x="2463" y="414"/>
                      <a:pt x="2283" y="294"/>
                    </a:cubicBezTo>
                    <a:cubicBezTo>
                      <a:pt x="2274" y="286"/>
                      <a:pt x="2263" y="279"/>
                      <a:pt x="2250" y="271"/>
                    </a:cubicBezTo>
                    <a:cubicBezTo>
                      <a:pt x="2242" y="264"/>
                      <a:pt x="2233" y="258"/>
                      <a:pt x="2224" y="253"/>
                    </a:cubicBezTo>
                    <a:cubicBezTo>
                      <a:pt x="2204" y="241"/>
                      <a:pt x="2184" y="232"/>
                      <a:pt x="2163" y="223"/>
                    </a:cubicBezTo>
                    <a:cubicBezTo>
                      <a:pt x="2153" y="217"/>
                      <a:pt x="2141" y="211"/>
                      <a:pt x="2130" y="207"/>
                    </a:cubicBezTo>
                    <a:cubicBezTo>
                      <a:pt x="2119" y="197"/>
                      <a:pt x="2104" y="190"/>
                      <a:pt x="2090" y="184"/>
                    </a:cubicBezTo>
                    <a:cubicBezTo>
                      <a:pt x="2075" y="175"/>
                      <a:pt x="2059" y="167"/>
                      <a:pt x="2043" y="159"/>
                    </a:cubicBezTo>
                    <a:cubicBezTo>
                      <a:pt x="2001" y="137"/>
                      <a:pt x="1956" y="118"/>
                      <a:pt x="1912" y="99"/>
                    </a:cubicBezTo>
                    <a:cubicBezTo>
                      <a:pt x="1910" y="98"/>
                      <a:pt x="1909" y="98"/>
                      <a:pt x="1909" y="98"/>
                    </a:cubicBezTo>
                    <a:cubicBezTo>
                      <a:pt x="1898" y="92"/>
                      <a:pt x="1885" y="88"/>
                      <a:pt x="1873" y="83"/>
                    </a:cubicBezTo>
                    <a:cubicBezTo>
                      <a:pt x="1854" y="76"/>
                      <a:pt x="1836" y="71"/>
                      <a:pt x="1817" y="64"/>
                    </a:cubicBezTo>
                    <a:lnTo>
                      <a:pt x="1817" y="64"/>
                    </a:lnTo>
                    <a:cubicBezTo>
                      <a:pt x="1819" y="65"/>
                      <a:pt x="1820" y="65"/>
                      <a:pt x="1821" y="66"/>
                    </a:cubicBezTo>
                    <a:cubicBezTo>
                      <a:pt x="1796" y="57"/>
                      <a:pt x="1770" y="49"/>
                      <a:pt x="1745" y="41"/>
                    </a:cubicBezTo>
                    <a:cubicBezTo>
                      <a:pt x="1732" y="38"/>
                      <a:pt x="1719" y="32"/>
                      <a:pt x="1706" y="30"/>
                    </a:cubicBezTo>
                    <a:cubicBezTo>
                      <a:pt x="1695" y="27"/>
                      <a:pt x="1685" y="25"/>
                      <a:pt x="1674" y="23"/>
                    </a:cubicBezTo>
                    <a:lnTo>
                      <a:pt x="1674" y="23"/>
                    </a:lnTo>
                    <a:cubicBezTo>
                      <a:pt x="1674" y="24"/>
                      <a:pt x="1675" y="24"/>
                      <a:pt x="1675" y="24"/>
                    </a:cubicBezTo>
                    <a:cubicBezTo>
                      <a:pt x="1674" y="24"/>
                      <a:pt x="1671" y="24"/>
                      <a:pt x="1670" y="23"/>
                    </a:cubicBezTo>
                    <a:lnTo>
                      <a:pt x="1669" y="23"/>
                    </a:lnTo>
                    <a:cubicBezTo>
                      <a:pt x="1668" y="23"/>
                      <a:pt x="1668" y="23"/>
                      <a:pt x="1667" y="22"/>
                    </a:cubicBezTo>
                    <a:lnTo>
                      <a:pt x="1663" y="22"/>
                    </a:lnTo>
                    <a:cubicBezTo>
                      <a:pt x="1657" y="19"/>
                      <a:pt x="1652" y="19"/>
                      <a:pt x="1645" y="18"/>
                    </a:cubicBezTo>
                    <a:cubicBezTo>
                      <a:pt x="1635" y="16"/>
                      <a:pt x="1625" y="14"/>
                      <a:pt x="1615" y="14"/>
                    </a:cubicBezTo>
                    <a:cubicBezTo>
                      <a:pt x="1612" y="14"/>
                      <a:pt x="1610" y="15"/>
                      <a:pt x="1607" y="15"/>
                    </a:cubicBezTo>
                    <a:lnTo>
                      <a:pt x="1602" y="15"/>
                    </a:lnTo>
                    <a:cubicBezTo>
                      <a:pt x="1521" y="5"/>
                      <a:pt x="1444" y="0"/>
                      <a:pt x="136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45" name="Google Shape;1845;p41"/>
              <p:cNvSpPr/>
              <p:nvPr/>
            </p:nvSpPr>
            <p:spPr>
              <a:xfrm>
                <a:off x="1245480" y="1532399"/>
                <a:ext cx="132326" cy="102028"/>
              </a:xfrm>
              <a:custGeom>
                <a:avLst/>
                <a:gdLst/>
                <a:ahLst/>
                <a:cxnLst/>
                <a:rect l="l" t="t" r="r" b="b"/>
                <a:pathLst>
                  <a:path w="2805" h="2183" extrusionOk="0">
                    <a:moveTo>
                      <a:pt x="148" y="0"/>
                    </a:moveTo>
                    <a:cubicBezTo>
                      <a:pt x="128" y="0"/>
                      <a:pt x="107" y="7"/>
                      <a:pt x="90" y="21"/>
                    </a:cubicBezTo>
                    <a:cubicBezTo>
                      <a:pt x="1" y="156"/>
                      <a:pt x="87" y="345"/>
                      <a:pt x="124" y="489"/>
                    </a:cubicBezTo>
                    <a:cubicBezTo>
                      <a:pt x="44" y="493"/>
                      <a:pt x="18" y="580"/>
                      <a:pt x="30" y="648"/>
                    </a:cubicBezTo>
                    <a:cubicBezTo>
                      <a:pt x="71" y="1386"/>
                      <a:pt x="682" y="2098"/>
                      <a:pt x="1430" y="2182"/>
                    </a:cubicBezTo>
                    <a:cubicBezTo>
                      <a:pt x="1462" y="2183"/>
                      <a:pt x="1495" y="2183"/>
                      <a:pt x="1529" y="2183"/>
                    </a:cubicBezTo>
                    <a:cubicBezTo>
                      <a:pt x="1912" y="2183"/>
                      <a:pt x="2340" y="2127"/>
                      <a:pt x="2609" y="1840"/>
                    </a:cubicBezTo>
                    <a:cubicBezTo>
                      <a:pt x="2635" y="1814"/>
                      <a:pt x="2679" y="1796"/>
                      <a:pt x="2713" y="1778"/>
                    </a:cubicBezTo>
                    <a:cubicBezTo>
                      <a:pt x="2805" y="1736"/>
                      <a:pt x="2767" y="1599"/>
                      <a:pt x="2675" y="1599"/>
                    </a:cubicBezTo>
                    <a:cubicBezTo>
                      <a:pt x="2670" y="1599"/>
                      <a:pt x="2664" y="1600"/>
                      <a:pt x="2658" y="1601"/>
                    </a:cubicBezTo>
                    <a:cubicBezTo>
                      <a:pt x="2475" y="1651"/>
                      <a:pt x="2286" y="1675"/>
                      <a:pt x="2100" y="1675"/>
                    </a:cubicBezTo>
                    <a:cubicBezTo>
                      <a:pt x="1245" y="1675"/>
                      <a:pt x="422" y="1168"/>
                      <a:pt x="254" y="264"/>
                    </a:cubicBezTo>
                    <a:cubicBezTo>
                      <a:pt x="227" y="189"/>
                      <a:pt x="265" y="102"/>
                      <a:pt x="221" y="34"/>
                    </a:cubicBezTo>
                    <a:cubicBezTo>
                      <a:pt x="203" y="12"/>
                      <a:pt x="176" y="0"/>
                      <a:pt x="14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46" name="Google Shape;1846;p41"/>
              <p:cNvSpPr/>
              <p:nvPr/>
            </p:nvSpPr>
            <p:spPr>
              <a:xfrm>
                <a:off x="1270813" y="1546467"/>
                <a:ext cx="9010" cy="8833"/>
              </a:xfrm>
              <a:custGeom>
                <a:avLst/>
                <a:gdLst/>
                <a:ahLst/>
                <a:cxnLst/>
                <a:rect l="l" t="t" r="r" b="b"/>
                <a:pathLst>
                  <a:path w="191" h="189" extrusionOk="0">
                    <a:moveTo>
                      <a:pt x="101" y="1"/>
                    </a:moveTo>
                    <a:cubicBezTo>
                      <a:pt x="98" y="1"/>
                      <a:pt x="96" y="1"/>
                      <a:pt x="94" y="1"/>
                    </a:cubicBezTo>
                    <a:cubicBezTo>
                      <a:pt x="43" y="6"/>
                      <a:pt x="1" y="43"/>
                      <a:pt x="2" y="97"/>
                    </a:cubicBezTo>
                    <a:cubicBezTo>
                      <a:pt x="4" y="144"/>
                      <a:pt x="44" y="189"/>
                      <a:pt x="92" y="189"/>
                    </a:cubicBezTo>
                    <a:cubicBezTo>
                      <a:pt x="95" y="189"/>
                      <a:pt x="97" y="189"/>
                      <a:pt x="99" y="188"/>
                    </a:cubicBezTo>
                    <a:cubicBezTo>
                      <a:pt x="150" y="184"/>
                      <a:pt x="191" y="146"/>
                      <a:pt x="190" y="92"/>
                    </a:cubicBezTo>
                    <a:cubicBezTo>
                      <a:pt x="189" y="45"/>
                      <a:pt x="149" y="1"/>
                      <a:pt x="101" y="1"/>
                    </a:cubicBezTo>
                    <a:close/>
                  </a:path>
                </a:pathLst>
              </a:custGeom>
              <a:solidFill>
                <a:srgbClr val="E17BA9"/>
              </a:solidFill>
              <a:ln>
                <a:noFill/>
              </a:ln>
            </p:spPr>
            <p:txBody>
              <a:bodyPr spcFirstLastPara="1" wrap="square" lIns="91425" tIns="91425" rIns="91425" bIns="91425" anchor="ctr" anchorCtr="0">
                <a:noAutofit/>
              </a:bodyPr>
              <a:lstStyle/>
              <a:p>
                <a:endParaRPr/>
              </a:p>
            </p:txBody>
          </p:sp>
          <p:sp>
            <p:nvSpPr>
              <p:cNvPr id="1847" name="Google Shape;1847;p41"/>
              <p:cNvSpPr/>
              <p:nvPr/>
            </p:nvSpPr>
            <p:spPr>
              <a:xfrm>
                <a:off x="1278597" y="1557684"/>
                <a:ext cx="8963" cy="8833"/>
              </a:xfrm>
              <a:custGeom>
                <a:avLst/>
                <a:gdLst/>
                <a:ahLst/>
                <a:cxnLst/>
                <a:rect l="l" t="t" r="r" b="b"/>
                <a:pathLst>
                  <a:path w="190" h="189" extrusionOk="0">
                    <a:moveTo>
                      <a:pt x="99" y="1"/>
                    </a:moveTo>
                    <a:cubicBezTo>
                      <a:pt x="97" y="1"/>
                      <a:pt x="94" y="1"/>
                      <a:pt x="92" y="1"/>
                    </a:cubicBezTo>
                    <a:cubicBezTo>
                      <a:pt x="42" y="6"/>
                      <a:pt x="1" y="43"/>
                      <a:pt x="2" y="97"/>
                    </a:cubicBezTo>
                    <a:cubicBezTo>
                      <a:pt x="3" y="144"/>
                      <a:pt x="42" y="189"/>
                      <a:pt x="91" y="189"/>
                    </a:cubicBezTo>
                    <a:cubicBezTo>
                      <a:pt x="93" y="189"/>
                      <a:pt x="95" y="189"/>
                      <a:pt x="98" y="189"/>
                    </a:cubicBezTo>
                    <a:cubicBezTo>
                      <a:pt x="148" y="184"/>
                      <a:pt x="189" y="146"/>
                      <a:pt x="188" y="93"/>
                    </a:cubicBezTo>
                    <a:cubicBezTo>
                      <a:pt x="187" y="46"/>
                      <a:pt x="147" y="1"/>
                      <a:pt x="99" y="1"/>
                    </a:cubicBezTo>
                    <a:close/>
                  </a:path>
                </a:pathLst>
              </a:custGeom>
              <a:solidFill>
                <a:srgbClr val="E17BA9"/>
              </a:solidFill>
              <a:ln>
                <a:noFill/>
              </a:ln>
            </p:spPr>
            <p:txBody>
              <a:bodyPr spcFirstLastPara="1" wrap="square" lIns="91425" tIns="91425" rIns="91425" bIns="91425" anchor="ctr" anchorCtr="0">
                <a:noAutofit/>
              </a:bodyPr>
              <a:lstStyle/>
              <a:p>
                <a:endParaRPr/>
              </a:p>
            </p:txBody>
          </p:sp>
          <p:sp>
            <p:nvSpPr>
              <p:cNvPr id="1848" name="Google Shape;1848;p41"/>
              <p:cNvSpPr/>
              <p:nvPr/>
            </p:nvSpPr>
            <p:spPr>
              <a:xfrm>
                <a:off x="1344831" y="1592270"/>
                <a:ext cx="9010" cy="8833"/>
              </a:xfrm>
              <a:custGeom>
                <a:avLst/>
                <a:gdLst/>
                <a:ahLst/>
                <a:cxnLst/>
                <a:rect l="l" t="t" r="r" b="b"/>
                <a:pathLst>
                  <a:path w="191" h="189" extrusionOk="0">
                    <a:moveTo>
                      <a:pt x="100" y="1"/>
                    </a:moveTo>
                    <a:cubicBezTo>
                      <a:pt x="98" y="1"/>
                      <a:pt x="96" y="1"/>
                      <a:pt x="93" y="1"/>
                    </a:cubicBezTo>
                    <a:cubicBezTo>
                      <a:pt x="42" y="5"/>
                      <a:pt x="1" y="43"/>
                      <a:pt x="2" y="97"/>
                    </a:cubicBezTo>
                    <a:cubicBezTo>
                      <a:pt x="3" y="144"/>
                      <a:pt x="43" y="189"/>
                      <a:pt x="91" y="189"/>
                    </a:cubicBezTo>
                    <a:cubicBezTo>
                      <a:pt x="93" y="189"/>
                      <a:pt x="96" y="189"/>
                      <a:pt x="98" y="188"/>
                    </a:cubicBezTo>
                    <a:cubicBezTo>
                      <a:pt x="149" y="184"/>
                      <a:pt x="191" y="146"/>
                      <a:pt x="189" y="92"/>
                    </a:cubicBezTo>
                    <a:cubicBezTo>
                      <a:pt x="188" y="45"/>
                      <a:pt x="148" y="1"/>
                      <a:pt x="100" y="1"/>
                    </a:cubicBezTo>
                    <a:close/>
                  </a:path>
                </a:pathLst>
              </a:custGeom>
              <a:solidFill>
                <a:srgbClr val="E17BA9"/>
              </a:solidFill>
              <a:ln>
                <a:noFill/>
              </a:ln>
            </p:spPr>
            <p:txBody>
              <a:bodyPr spcFirstLastPara="1" wrap="square" lIns="91425" tIns="91425" rIns="91425" bIns="91425" anchor="ctr" anchorCtr="0">
                <a:noAutofit/>
              </a:bodyPr>
              <a:lstStyle/>
              <a:p>
                <a:endParaRPr/>
              </a:p>
            </p:txBody>
          </p:sp>
          <p:sp>
            <p:nvSpPr>
              <p:cNvPr id="1849" name="Google Shape;1849;p41"/>
              <p:cNvSpPr/>
              <p:nvPr/>
            </p:nvSpPr>
            <p:spPr>
              <a:xfrm>
                <a:off x="1280012" y="1499590"/>
                <a:ext cx="115579" cy="68377"/>
              </a:xfrm>
              <a:custGeom>
                <a:avLst/>
                <a:gdLst/>
                <a:ahLst/>
                <a:cxnLst/>
                <a:rect l="l" t="t" r="r" b="b"/>
                <a:pathLst>
                  <a:path w="2450" h="1463" extrusionOk="0">
                    <a:moveTo>
                      <a:pt x="527" y="1"/>
                    </a:moveTo>
                    <a:cubicBezTo>
                      <a:pt x="418" y="1"/>
                      <a:pt x="308" y="7"/>
                      <a:pt x="200" y="17"/>
                    </a:cubicBezTo>
                    <a:cubicBezTo>
                      <a:pt x="195" y="17"/>
                      <a:pt x="190" y="17"/>
                      <a:pt x="185" y="17"/>
                    </a:cubicBezTo>
                    <a:cubicBezTo>
                      <a:pt x="89" y="17"/>
                      <a:pt x="0" y="78"/>
                      <a:pt x="43" y="184"/>
                    </a:cubicBezTo>
                    <a:cubicBezTo>
                      <a:pt x="187" y="1009"/>
                      <a:pt x="1035" y="1462"/>
                      <a:pt x="1820" y="1462"/>
                    </a:cubicBezTo>
                    <a:cubicBezTo>
                      <a:pt x="1851" y="1462"/>
                      <a:pt x="1882" y="1462"/>
                      <a:pt x="1913" y="1460"/>
                    </a:cubicBezTo>
                    <a:cubicBezTo>
                      <a:pt x="2043" y="1458"/>
                      <a:pt x="2167" y="1429"/>
                      <a:pt x="2292" y="1398"/>
                    </a:cubicBezTo>
                    <a:cubicBezTo>
                      <a:pt x="2344" y="1388"/>
                      <a:pt x="2403" y="1379"/>
                      <a:pt x="2423" y="1323"/>
                    </a:cubicBezTo>
                    <a:cubicBezTo>
                      <a:pt x="2450" y="1261"/>
                      <a:pt x="2397" y="1193"/>
                      <a:pt x="2335" y="1193"/>
                    </a:cubicBezTo>
                    <a:cubicBezTo>
                      <a:pt x="2319" y="1193"/>
                      <a:pt x="2302" y="1197"/>
                      <a:pt x="2286" y="1207"/>
                    </a:cubicBezTo>
                    <a:cubicBezTo>
                      <a:pt x="2247" y="1108"/>
                      <a:pt x="2194" y="1013"/>
                      <a:pt x="2137" y="923"/>
                    </a:cubicBezTo>
                    <a:cubicBezTo>
                      <a:pt x="2274" y="890"/>
                      <a:pt x="2197" y="739"/>
                      <a:pt x="2133" y="670"/>
                    </a:cubicBezTo>
                    <a:cubicBezTo>
                      <a:pt x="1934" y="400"/>
                      <a:pt x="1600" y="117"/>
                      <a:pt x="1252" y="117"/>
                    </a:cubicBezTo>
                    <a:cubicBezTo>
                      <a:pt x="1240" y="117"/>
                      <a:pt x="1228" y="117"/>
                      <a:pt x="1216" y="118"/>
                    </a:cubicBezTo>
                    <a:cubicBezTo>
                      <a:pt x="997" y="30"/>
                      <a:pt x="762" y="1"/>
                      <a:pt x="527"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50" name="Google Shape;1850;p41"/>
              <p:cNvSpPr/>
              <p:nvPr/>
            </p:nvSpPr>
            <p:spPr>
              <a:xfrm>
                <a:off x="1007105" y="1354189"/>
                <a:ext cx="202428" cy="157599"/>
              </a:xfrm>
              <a:custGeom>
                <a:avLst/>
                <a:gdLst/>
                <a:ahLst/>
                <a:cxnLst/>
                <a:rect l="l" t="t" r="r" b="b"/>
                <a:pathLst>
                  <a:path w="4291" h="3372" extrusionOk="0">
                    <a:moveTo>
                      <a:pt x="177" y="883"/>
                    </a:moveTo>
                    <a:lnTo>
                      <a:pt x="177" y="883"/>
                    </a:lnTo>
                    <a:cubicBezTo>
                      <a:pt x="177" y="886"/>
                      <a:pt x="178" y="888"/>
                      <a:pt x="178" y="891"/>
                    </a:cubicBezTo>
                    <a:cubicBezTo>
                      <a:pt x="178" y="888"/>
                      <a:pt x="178" y="885"/>
                      <a:pt x="177" y="883"/>
                    </a:cubicBezTo>
                    <a:close/>
                    <a:moveTo>
                      <a:pt x="179" y="925"/>
                    </a:moveTo>
                    <a:lnTo>
                      <a:pt x="179" y="925"/>
                    </a:lnTo>
                    <a:cubicBezTo>
                      <a:pt x="180" y="928"/>
                      <a:pt x="180" y="932"/>
                      <a:pt x="180" y="935"/>
                    </a:cubicBezTo>
                    <a:cubicBezTo>
                      <a:pt x="180" y="931"/>
                      <a:pt x="180" y="928"/>
                      <a:pt x="179" y="925"/>
                    </a:cubicBezTo>
                    <a:close/>
                    <a:moveTo>
                      <a:pt x="277" y="1553"/>
                    </a:moveTo>
                    <a:cubicBezTo>
                      <a:pt x="277" y="1553"/>
                      <a:pt x="277" y="1553"/>
                      <a:pt x="277" y="1554"/>
                    </a:cubicBezTo>
                    <a:cubicBezTo>
                      <a:pt x="277" y="1553"/>
                      <a:pt x="277" y="1553"/>
                      <a:pt x="277" y="1553"/>
                    </a:cubicBezTo>
                    <a:close/>
                    <a:moveTo>
                      <a:pt x="3739" y="1926"/>
                    </a:moveTo>
                    <a:cubicBezTo>
                      <a:pt x="3737" y="1928"/>
                      <a:pt x="3735" y="1930"/>
                      <a:pt x="3734" y="1932"/>
                    </a:cubicBezTo>
                    <a:lnTo>
                      <a:pt x="3734" y="1932"/>
                    </a:lnTo>
                    <a:cubicBezTo>
                      <a:pt x="3736" y="1930"/>
                      <a:pt x="3737" y="1928"/>
                      <a:pt x="3739" y="1926"/>
                    </a:cubicBezTo>
                    <a:close/>
                    <a:moveTo>
                      <a:pt x="199" y="1"/>
                    </a:moveTo>
                    <a:cubicBezTo>
                      <a:pt x="149" y="164"/>
                      <a:pt x="131" y="375"/>
                      <a:pt x="108" y="463"/>
                    </a:cubicBezTo>
                    <a:cubicBezTo>
                      <a:pt x="35" y="1050"/>
                      <a:pt x="1" y="1699"/>
                      <a:pt x="320" y="2224"/>
                    </a:cubicBezTo>
                    <a:cubicBezTo>
                      <a:pt x="678" y="2785"/>
                      <a:pt x="1207" y="3371"/>
                      <a:pt x="1917" y="3371"/>
                    </a:cubicBezTo>
                    <a:cubicBezTo>
                      <a:pt x="1951" y="3371"/>
                      <a:pt x="1987" y="3370"/>
                      <a:pt x="2022" y="3367"/>
                    </a:cubicBezTo>
                    <a:cubicBezTo>
                      <a:pt x="2056" y="3367"/>
                      <a:pt x="2091" y="3367"/>
                      <a:pt x="2124" y="3364"/>
                    </a:cubicBezTo>
                    <a:cubicBezTo>
                      <a:pt x="2470" y="3334"/>
                      <a:pt x="2762" y="3120"/>
                      <a:pt x="3010" y="2885"/>
                    </a:cubicBezTo>
                    <a:cubicBezTo>
                      <a:pt x="3317" y="2639"/>
                      <a:pt x="3592" y="2353"/>
                      <a:pt x="3822" y="2033"/>
                    </a:cubicBezTo>
                    <a:cubicBezTo>
                      <a:pt x="3992" y="1803"/>
                      <a:pt x="4141" y="1558"/>
                      <a:pt x="4291" y="1315"/>
                    </a:cubicBezTo>
                    <a:lnTo>
                      <a:pt x="4291" y="1315"/>
                    </a:lnTo>
                    <a:cubicBezTo>
                      <a:pt x="4285" y="1320"/>
                      <a:pt x="4281" y="1326"/>
                      <a:pt x="4276" y="1332"/>
                    </a:cubicBezTo>
                    <a:cubicBezTo>
                      <a:pt x="4251" y="1359"/>
                      <a:pt x="4224" y="1385"/>
                      <a:pt x="4199" y="1412"/>
                    </a:cubicBezTo>
                    <a:cubicBezTo>
                      <a:pt x="4178" y="1437"/>
                      <a:pt x="4157" y="1462"/>
                      <a:pt x="4136" y="1488"/>
                    </a:cubicBezTo>
                    <a:cubicBezTo>
                      <a:pt x="4094" y="1543"/>
                      <a:pt x="4051" y="1597"/>
                      <a:pt x="4004" y="1648"/>
                    </a:cubicBezTo>
                    <a:cubicBezTo>
                      <a:pt x="3957" y="1701"/>
                      <a:pt x="3907" y="1749"/>
                      <a:pt x="3856" y="1798"/>
                    </a:cubicBezTo>
                    <a:cubicBezTo>
                      <a:pt x="3856" y="1798"/>
                      <a:pt x="3856" y="1798"/>
                      <a:pt x="3857" y="1797"/>
                    </a:cubicBezTo>
                    <a:lnTo>
                      <a:pt x="3857" y="1797"/>
                    </a:lnTo>
                    <a:cubicBezTo>
                      <a:pt x="3848" y="1805"/>
                      <a:pt x="3840" y="1814"/>
                      <a:pt x="3832" y="1823"/>
                    </a:cubicBezTo>
                    <a:cubicBezTo>
                      <a:pt x="3823" y="1834"/>
                      <a:pt x="3814" y="1844"/>
                      <a:pt x="3804" y="1854"/>
                    </a:cubicBezTo>
                    <a:lnTo>
                      <a:pt x="3804" y="1854"/>
                    </a:lnTo>
                    <a:cubicBezTo>
                      <a:pt x="3806" y="1852"/>
                      <a:pt x="3808" y="1850"/>
                      <a:pt x="3809" y="1847"/>
                    </a:cubicBezTo>
                    <a:lnTo>
                      <a:pt x="3809" y="1847"/>
                    </a:lnTo>
                    <a:cubicBezTo>
                      <a:pt x="3807" y="1850"/>
                      <a:pt x="3805" y="1852"/>
                      <a:pt x="3803" y="1854"/>
                    </a:cubicBezTo>
                    <a:lnTo>
                      <a:pt x="3803" y="1854"/>
                    </a:lnTo>
                    <a:cubicBezTo>
                      <a:pt x="3803" y="1855"/>
                      <a:pt x="3802" y="1856"/>
                      <a:pt x="3801" y="1857"/>
                    </a:cubicBezTo>
                    <a:cubicBezTo>
                      <a:pt x="3802" y="1856"/>
                      <a:pt x="3803" y="1855"/>
                      <a:pt x="3803" y="1855"/>
                    </a:cubicBezTo>
                    <a:lnTo>
                      <a:pt x="3803" y="1855"/>
                    </a:lnTo>
                    <a:cubicBezTo>
                      <a:pt x="3800" y="1859"/>
                      <a:pt x="3796" y="1864"/>
                      <a:pt x="3791" y="1868"/>
                    </a:cubicBezTo>
                    <a:cubicBezTo>
                      <a:pt x="3789" y="1870"/>
                      <a:pt x="3787" y="1873"/>
                      <a:pt x="3784" y="1876"/>
                    </a:cubicBezTo>
                    <a:cubicBezTo>
                      <a:pt x="3782" y="1878"/>
                      <a:pt x="3781" y="1879"/>
                      <a:pt x="3780" y="1882"/>
                    </a:cubicBezTo>
                    <a:lnTo>
                      <a:pt x="3779" y="1882"/>
                    </a:lnTo>
                    <a:cubicBezTo>
                      <a:pt x="3777" y="1884"/>
                      <a:pt x="3776" y="1885"/>
                      <a:pt x="3775" y="1886"/>
                    </a:cubicBezTo>
                    <a:cubicBezTo>
                      <a:pt x="3774" y="1887"/>
                      <a:pt x="3774" y="1887"/>
                      <a:pt x="3773" y="1889"/>
                    </a:cubicBezTo>
                    <a:cubicBezTo>
                      <a:pt x="3773" y="1889"/>
                      <a:pt x="3773" y="1889"/>
                      <a:pt x="3772" y="1890"/>
                    </a:cubicBezTo>
                    <a:lnTo>
                      <a:pt x="3772" y="1889"/>
                    </a:lnTo>
                    <a:cubicBezTo>
                      <a:pt x="3768" y="1893"/>
                      <a:pt x="3764" y="1898"/>
                      <a:pt x="3760" y="1902"/>
                    </a:cubicBezTo>
                    <a:cubicBezTo>
                      <a:pt x="3758" y="1905"/>
                      <a:pt x="3756" y="1907"/>
                      <a:pt x="3753" y="1910"/>
                    </a:cubicBezTo>
                    <a:cubicBezTo>
                      <a:pt x="3753" y="1909"/>
                      <a:pt x="3755" y="1909"/>
                      <a:pt x="3755" y="1908"/>
                    </a:cubicBezTo>
                    <a:lnTo>
                      <a:pt x="3755" y="1908"/>
                    </a:lnTo>
                    <a:cubicBezTo>
                      <a:pt x="3747" y="1917"/>
                      <a:pt x="3739" y="1926"/>
                      <a:pt x="3731" y="1937"/>
                    </a:cubicBezTo>
                    <a:cubicBezTo>
                      <a:pt x="3732" y="1935"/>
                      <a:pt x="3733" y="1933"/>
                      <a:pt x="3734" y="1932"/>
                    </a:cubicBezTo>
                    <a:lnTo>
                      <a:pt x="3734" y="1932"/>
                    </a:lnTo>
                    <a:cubicBezTo>
                      <a:pt x="3731" y="1935"/>
                      <a:pt x="3727" y="1939"/>
                      <a:pt x="3724" y="1943"/>
                    </a:cubicBezTo>
                    <a:lnTo>
                      <a:pt x="3724" y="1943"/>
                    </a:lnTo>
                    <a:cubicBezTo>
                      <a:pt x="3725" y="1942"/>
                      <a:pt x="3725" y="1941"/>
                      <a:pt x="3726" y="1940"/>
                    </a:cubicBezTo>
                    <a:lnTo>
                      <a:pt x="3726" y="1940"/>
                    </a:lnTo>
                    <a:cubicBezTo>
                      <a:pt x="3724" y="1943"/>
                      <a:pt x="3722" y="1945"/>
                      <a:pt x="3720" y="1948"/>
                    </a:cubicBezTo>
                    <a:lnTo>
                      <a:pt x="3720" y="1948"/>
                    </a:lnTo>
                    <a:cubicBezTo>
                      <a:pt x="3719" y="1948"/>
                      <a:pt x="3718" y="1949"/>
                      <a:pt x="3718" y="1949"/>
                    </a:cubicBezTo>
                    <a:cubicBezTo>
                      <a:pt x="3718" y="1949"/>
                      <a:pt x="3718" y="1949"/>
                      <a:pt x="3718" y="1949"/>
                    </a:cubicBezTo>
                    <a:lnTo>
                      <a:pt x="3718" y="1949"/>
                    </a:lnTo>
                    <a:cubicBezTo>
                      <a:pt x="3631" y="2051"/>
                      <a:pt x="3538" y="2149"/>
                      <a:pt x="3447" y="2247"/>
                    </a:cubicBezTo>
                    <a:cubicBezTo>
                      <a:pt x="3446" y="2248"/>
                      <a:pt x="3446" y="2249"/>
                      <a:pt x="3445" y="2250"/>
                    </a:cubicBezTo>
                    <a:cubicBezTo>
                      <a:pt x="3445" y="2249"/>
                      <a:pt x="3445" y="2249"/>
                      <a:pt x="3445" y="2249"/>
                    </a:cubicBezTo>
                    <a:cubicBezTo>
                      <a:pt x="3443" y="2250"/>
                      <a:pt x="3443" y="2251"/>
                      <a:pt x="3442" y="2252"/>
                    </a:cubicBezTo>
                    <a:cubicBezTo>
                      <a:pt x="3441" y="2253"/>
                      <a:pt x="3439" y="2255"/>
                      <a:pt x="3438" y="2256"/>
                    </a:cubicBezTo>
                    <a:lnTo>
                      <a:pt x="3439" y="2256"/>
                    </a:lnTo>
                    <a:cubicBezTo>
                      <a:pt x="3398" y="2301"/>
                      <a:pt x="3358" y="2349"/>
                      <a:pt x="3312" y="2392"/>
                    </a:cubicBezTo>
                    <a:cubicBezTo>
                      <a:pt x="3289" y="2415"/>
                      <a:pt x="3262" y="2437"/>
                      <a:pt x="3238" y="2460"/>
                    </a:cubicBezTo>
                    <a:cubicBezTo>
                      <a:pt x="3213" y="2483"/>
                      <a:pt x="3189" y="2507"/>
                      <a:pt x="3164" y="2531"/>
                    </a:cubicBezTo>
                    <a:cubicBezTo>
                      <a:pt x="3124" y="2571"/>
                      <a:pt x="3083" y="2615"/>
                      <a:pt x="3035" y="2646"/>
                    </a:cubicBezTo>
                    <a:cubicBezTo>
                      <a:pt x="3027" y="2650"/>
                      <a:pt x="3019" y="2655"/>
                      <a:pt x="3011" y="2659"/>
                    </a:cubicBezTo>
                    <a:cubicBezTo>
                      <a:pt x="2669" y="2971"/>
                      <a:pt x="2292" y="3186"/>
                      <a:pt x="1901" y="3186"/>
                    </a:cubicBezTo>
                    <a:cubicBezTo>
                      <a:pt x="1590" y="3186"/>
                      <a:pt x="1270" y="3051"/>
                      <a:pt x="950" y="2722"/>
                    </a:cubicBezTo>
                    <a:cubicBezTo>
                      <a:pt x="684" y="2439"/>
                      <a:pt x="416" y="2118"/>
                      <a:pt x="313" y="1734"/>
                    </a:cubicBezTo>
                    <a:cubicBezTo>
                      <a:pt x="304" y="1686"/>
                      <a:pt x="294" y="1637"/>
                      <a:pt x="288" y="1587"/>
                    </a:cubicBezTo>
                    <a:cubicBezTo>
                      <a:pt x="284" y="1578"/>
                      <a:pt x="282" y="1570"/>
                      <a:pt x="280" y="1562"/>
                    </a:cubicBezTo>
                    <a:cubicBezTo>
                      <a:pt x="280" y="1563"/>
                      <a:pt x="280" y="1563"/>
                      <a:pt x="280" y="1563"/>
                    </a:cubicBezTo>
                    <a:cubicBezTo>
                      <a:pt x="280" y="1563"/>
                      <a:pt x="278" y="1560"/>
                      <a:pt x="278" y="1559"/>
                    </a:cubicBezTo>
                    <a:cubicBezTo>
                      <a:pt x="278" y="1559"/>
                      <a:pt x="278" y="1558"/>
                      <a:pt x="278" y="1558"/>
                    </a:cubicBezTo>
                    <a:lnTo>
                      <a:pt x="277" y="1555"/>
                    </a:lnTo>
                    <a:cubicBezTo>
                      <a:pt x="277" y="1554"/>
                      <a:pt x="276" y="1552"/>
                      <a:pt x="276" y="1551"/>
                    </a:cubicBezTo>
                    <a:lnTo>
                      <a:pt x="276" y="1551"/>
                    </a:lnTo>
                    <a:cubicBezTo>
                      <a:pt x="276" y="1552"/>
                      <a:pt x="277" y="1552"/>
                      <a:pt x="277" y="1553"/>
                    </a:cubicBezTo>
                    <a:lnTo>
                      <a:pt x="277" y="1553"/>
                    </a:lnTo>
                    <a:cubicBezTo>
                      <a:pt x="275" y="1547"/>
                      <a:pt x="273" y="1540"/>
                      <a:pt x="271" y="1533"/>
                    </a:cubicBezTo>
                    <a:lnTo>
                      <a:pt x="271" y="1533"/>
                    </a:lnTo>
                    <a:cubicBezTo>
                      <a:pt x="272" y="1534"/>
                      <a:pt x="272" y="1535"/>
                      <a:pt x="273" y="1536"/>
                    </a:cubicBezTo>
                    <a:cubicBezTo>
                      <a:pt x="212" y="1337"/>
                      <a:pt x="191" y="1129"/>
                      <a:pt x="179" y="922"/>
                    </a:cubicBezTo>
                    <a:lnTo>
                      <a:pt x="179" y="922"/>
                    </a:lnTo>
                    <a:cubicBezTo>
                      <a:pt x="179" y="923"/>
                      <a:pt x="179" y="924"/>
                      <a:pt x="179" y="925"/>
                    </a:cubicBezTo>
                    <a:lnTo>
                      <a:pt x="179" y="925"/>
                    </a:lnTo>
                    <a:cubicBezTo>
                      <a:pt x="178" y="909"/>
                      <a:pt x="178" y="894"/>
                      <a:pt x="177" y="879"/>
                    </a:cubicBezTo>
                    <a:lnTo>
                      <a:pt x="177" y="879"/>
                    </a:lnTo>
                    <a:cubicBezTo>
                      <a:pt x="177" y="880"/>
                      <a:pt x="177" y="881"/>
                      <a:pt x="177" y="883"/>
                    </a:cubicBezTo>
                    <a:lnTo>
                      <a:pt x="177" y="883"/>
                    </a:lnTo>
                    <a:cubicBezTo>
                      <a:pt x="172" y="764"/>
                      <a:pt x="163" y="646"/>
                      <a:pt x="164" y="528"/>
                    </a:cubicBezTo>
                    <a:cubicBezTo>
                      <a:pt x="165" y="467"/>
                      <a:pt x="167" y="408"/>
                      <a:pt x="170" y="347"/>
                    </a:cubicBezTo>
                    <a:cubicBezTo>
                      <a:pt x="171" y="284"/>
                      <a:pt x="172" y="221"/>
                      <a:pt x="180" y="160"/>
                    </a:cubicBezTo>
                    <a:lnTo>
                      <a:pt x="180" y="160"/>
                    </a:lnTo>
                    <a:cubicBezTo>
                      <a:pt x="179" y="163"/>
                      <a:pt x="179" y="167"/>
                      <a:pt x="178" y="171"/>
                    </a:cubicBezTo>
                    <a:cubicBezTo>
                      <a:pt x="185" y="115"/>
                      <a:pt x="191" y="58"/>
                      <a:pt x="199"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51" name="Google Shape;1851;p41"/>
              <p:cNvSpPr/>
              <p:nvPr/>
            </p:nvSpPr>
            <p:spPr>
              <a:xfrm>
                <a:off x="1020220" y="1427053"/>
                <a:ext cx="94" cy="93"/>
              </a:xfrm>
              <a:custGeom>
                <a:avLst/>
                <a:gdLst/>
                <a:ahLst/>
                <a:cxnLst/>
                <a:rect l="l" t="t" r="r" b="b"/>
                <a:pathLst>
                  <a:path w="2" h="2" extrusionOk="0">
                    <a:moveTo>
                      <a:pt x="0" y="0"/>
                    </a:moveTo>
                    <a:lnTo>
                      <a:pt x="0" y="1"/>
                    </a:lnTo>
                    <a:lnTo>
                      <a:pt x="2" y="1"/>
                    </a:lnTo>
                    <a:cubicBezTo>
                      <a:pt x="2" y="1"/>
                      <a:pt x="0" y="0"/>
                      <a:pt x="0"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52" name="Google Shape;1852;p41"/>
              <p:cNvSpPr/>
              <p:nvPr/>
            </p:nvSpPr>
            <p:spPr>
              <a:xfrm>
                <a:off x="1663309" y="1611479"/>
                <a:ext cx="189" cy="93"/>
              </a:xfrm>
              <a:custGeom>
                <a:avLst/>
                <a:gdLst/>
                <a:ahLst/>
                <a:cxnLst/>
                <a:rect l="l" t="t" r="r" b="b"/>
                <a:pathLst>
                  <a:path w="4" h="2" extrusionOk="0">
                    <a:moveTo>
                      <a:pt x="3" y="0"/>
                    </a:moveTo>
                    <a:cubicBezTo>
                      <a:pt x="2" y="0"/>
                      <a:pt x="2" y="0"/>
                      <a:pt x="1" y="2"/>
                    </a:cubicBezTo>
                    <a:cubicBezTo>
                      <a:pt x="2" y="0"/>
                      <a:pt x="3" y="0"/>
                      <a:pt x="3"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53" name="Google Shape;1853;p41"/>
              <p:cNvSpPr/>
              <p:nvPr/>
            </p:nvSpPr>
            <p:spPr>
              <a:xfrm>
                <a:off x="1477015" y="1517957"/>
                <a:ext cx="203938" cy="166199"/>
              </a:xfrm>
              <a:custGeom>
                <a:avLst/>
                <a:gdLst/>
                <a:ahLst/>
                <a:cxnLst/>
                <a:rect l="l" t="t" r="r" b="b"/>
                <a:pathLst>
                  <a:path w="4323" h="3556" extrusionOk="0">
                    <a:moveTo>
                      <a:pt x="255" y="586"/>
                    </a:moveTo>
                    <a:cubicBezTo>
                      <a:pt x="255" y="587"/>
                      <a:pt x="255" y="588"/>
                      <a:pt x="255" y="589"/>
                    </a:cubicBezTo>
                    <a:lnTo>
                      <a:pt x="255" y="589"/>
                    </a:lnTo>
                    <a:cubicBezTo>
                      <a:pt x="255" y="588"/>
                      <a:pt x="255" y="587"/>
                      <a:pt x="255" y="586"/>
                    </a:cubicBezTo>
                    <a:close/>
                    <a:moveTo>
                      <a:pt x="327" y="0"/>
                    </a:moveTo>
                    <a:lnTo>
                      <a:pt x="327" y="0"/>
                    </a:lnTo>
                    <a:cubicBezTo>
                      <a:pt x="317" y="12"/>
                      <a:pt x="309" y="28"/>
                      <a:pt x="307" y="46"/>
                    </a:cubicBezTo>
                    <a:cubicBezTo>
                      <a:pt x="75" y="803"/>
                      <a:pt x="0" y="1624"/>
                      <a:pt x="277" y="2383"/>
                    </a:cubicBezTo>
                    <a:cubicBezTo>
                      <a:pt x="506" y="2964"/>
                      <a:pt x="1008" y="3554"/>
                      <a:pt x="1677" y="3554"/>
                    </a:cubicBezTo>
                    <a:cubicBezTo>
                      <a:pt x="1682" y="3554"/>
                      <a:pt x="1687" y="3554"/>
                      <a:pt x="1693" y="3554"/>
                    </a:cubicBezTo>
                    <a:cubicBezTo>
                      <a:pt x="1713" y="3555"/>
                      <a:pt x="1734" y="3555"/>
                      <a:pt x="1754" y="3555"/>
                    </a:cubicBezTo>
                    <a:cubicBezTo>
                      <a:pt x="1818" y="3555"/>
                      <a:pt x="1881" y="3552"/>
                      <a:pt x="1943" y="3546"/>
                    </a:cubicBezTo>
                    <a:cubicBezTo>
                      <a:pt x="2852" y="3466"/>
                      <a:pt x="3582" y="2789"/>
                      <a:pt x="4074" y="2047"/>
                    </a:cubicBezTo>
                    <a:cubicBezTo>
                      <a:pt x="4092" y="2006"/>
                      <a:pt x="4141" y="1942"/>
                      <a:pt x="4195" y="1869"/>
                    </a:cubicBezTo>
                    <a:cubicBezTo>
                      <a:pt x="4236" y="1788"/>
                      <a:pt x="4277" y="1708"/>
                      <a:pt x="4312" y="1624"/>
                    </a:cubicBezTo>
                    <a:cubicBezTo>
                      <a:pt x="4316" y="1616"/>
                      <a:pt x="4319" y="1607"/>
                      <a:pt x="4323" y="1599"/>
                    </a:cubicBezTo>
                    <a:lnTo>
                      <a:pt x="4323" y="1599"/>
                    </a:lnTo>
                    <a:cubicBezTo>
                      <a:pt x="4293" y="1633"/>
                      <a:pt x="4264" y="1668"/>
                      <a:pt x="4235" y="1700"/>
                    </a:cubicBezTo>
                    <a:cubicBezTo>
                      <a:pt x="4204" y="1733"/>
                      <a:pt x="4173" y="1765"/>
                      <a:pt x="4142" y="1798"/>
                    </a:cubicBezTo>
                    <a:cubicBezTo>
                      <a:pt x="4080" y="1863"/>
                      <a:pt x="4021" y="1929"/>
                      <a:pt x="3958" y="1995"/>
                    </a:cubicBezTo>
                    <a:lnTo>
                      <a:pt x="3959" y="1995"/>
                    </a:lnTo>
                    <a:cubicBezTo>
                      <a:pt x="3957" y="1996"/>
                      <a:pt x="3956" y="1997"/>
                      <a:pt x="3954" y="1998"/>
                    </a:cubicBezTo>
                    <a:cubicBezTo>
                      <a:pt x="3953" y="1999"/>
                      <a:pt x="3953" y="1999"/>
                      <a:pt x="3953" y="2000"/>
                    </a:cubicBezTo>
                    <a:cubicBezTo>
                      <a:pt x="3952" y="2000"/>
                      <a:pt x="3951" y="2001"/>
                      <a:pt x="3951" y="2003"/>
                    </a:cubicBezTo>
                    <a:cubicBezTo>
                      <a:pt x="3942" y="2011"/>
                      <a:pt x="3934" y="2019"/>
                      <a:pt x="3926" y="2027"/>
                    </a:cubicBezTo>
                    <a:cubicBezTo>
                      <a:pt x="3929" y="2024"/>
                      <a:pt x="3932" y="2022"/>
                      <a:pt x="3935" y="2019"/>
                    </a:cubicBezTo>
                    <a:lnTo>
                      <a:pt x="3935" y="2019"/>
                    </a:lnTo>
                    <a:cubicBezTo>
                      <a:pt x="3907" y="2049"/>
                      <a:pt x="3879" y="2081"/>
                      <a:pt x="3851" y="2113"/>
                    </a:cubicBezTo>
                    <a:lnTo>
                      <a:pt x="3851" y="2113"/>
                    </a:lnTo>
                    <a:cubicBezTo>
                      <a:pt x="3853" y="2111"/>
                      <a:pt x="3854" y="2110"/>
                      <a:pt x="3855" y="2108"/>
                    </a:cubicBezTo>
                    <a:lnTo>
                      <a:pt x="3855" y="2108"/>
                    </a:lnTo>
                    <a:cubicBezTo>
                      <a:pt x="3807" y="2163"/>
                      <a:pt x="3757" y="2214"/>
                      <a:pt x="3709" y="2268"/>
                    </a:cubicBezTo>
                    <a:cubicBezTo>
                      <a:pt x="3667" y="2314"/>
                      <a:pt x="3629" y="2362"/>
                      <a:pt x="3587" y="2407"/>
                    </a:cubicBezTo>
                    <a:cubicBezTo>
                      <a:pt x="3538" y="2460"/>
                      <a:pt x="3484" y="2509"/>
                      <a:pt x="3428" y="2555"/>
                    </a:cubicBezTo>
                    <a:cubicBezTo>
                      <a:pt x="3401" y="2585"/>
                      <a:pt x="3372" y="2614"/>
                      <a:pt x="3345" y="2643"/>
                    </a:cubicBezTo>
                    <a:cubicBezTo>
                      <a:pt x="2769" y="3162"/>
                      <a:pt x="2245" y="3381"/>
                      <a:pt x="1798" y="3381"/>
                    </a:cubicBezTo>
                    <a:cubicBezTo>
                      <a:pt x="1042" y="3381"/>
                      <a:pt x="512" y="2753"/>
                      <a:pt x="342" y="1893"/>
                    </a:cubicBezTo>
                    <a:cubicBezTo>
                      <a:pt x="340" y="1885"/>
                      <a:pt x="338" y="1876"/>
                      <a:pt x="335" y="1866"/>
                    </a:cubicBezTo>
                    <a:cubicBezTo>
                      <a:pt x="324" y="1828"/>
                      <a:pt x="315" y="1786"/>
                      <a:pt x="306" y="1746"/>
                    </a:cubicBezTo>
                    <a:cubicBezTo>
                      <a:pt x="290" y="1666"/>
                      <a:pt x="279" y="1585"/>
                      <a:pt x="267" y="1504"/>
                    </a:cubicBezTo>
                    <a:cubicBezTo>
                      <a:pt x="260" y="1463"/>
                      <a:pt x="253" y="1423"/>
                      <a:pt x="248" y="1381"/>
                    </a:cubicBezTo>
                    <a:cubicBezTo>
                      <a:pt x="243" y="1336"/>
                      <a:pt x="243" y="1289"/>
                      <a:pt x="243" y="1243"/>
                    </a:cubicBezTo>
                    <a:cubicBezTo>
                      <a:pt x="242" y="1220"/>
                      <a:pt x="243" y="1195"/>
                      <a:pt x="243" y="1171"/>
                    </a:cubicBezTo>
                    <a:cubicBezTo>
                      <a:pt x="243" y="1174"/>
                      <a:pt x="243" y="1174"/>
                      <a:pt x="243" y="1175"/>
                    </a:cubicBezTo>
                    <a:cubicBezTo>
                      <a:pt x="244" y="1076"/>
                      <a:pt x="240" y="977"/>
                      <a:pt x="239" y="879"/>
                    </a:cubicBezTo>
                    <a:cubicBezTo>
                      <a:pt x="238" y="781"/>
                      <a:pt x="248" y="685"/>
                      <a:pt x="255" y="589"/>
                    </a:cubicBezTo>
                    <a:lnTo>
                      <a:pt x="255" y="589"/>
                    </a:lnTo>
                    <a:cubicBezTo>
                      <a:pt x="255" y="591"/>
                      <a:pt x="254" y="594"/>
                      <a:pt x="254" y="597"/>
                    </a:cubicBezTo>
                    <a:lnTo>
                      <a:pt x="254" y="597"/>
                    </a:lnTo>
                    <a:cubicBezTo>
                      <a:pt x="256" y="523"/>
                      <a:pt x="255" y="449"/>
                      <a:pt x="263" y="377"/>
                    </a:cubicBezTo>
                    <a:cubicBezTo>
                      <a:pt x="270" y="301"/>
                      <a:pt x="284" y="226"/>
                      <a:pt x="300" y="152"/>
                    </a:cubicBezTo>
                    <a:lnTo>
                      <a:pt x="300" y="152"/>
                    </a:lnTo>
                    <a:cubicBezTo>
                      <a:pt x="300" y="152"/>
                      <a:pt x="299" y="155"/>
                      <a:pt x="299" y="155"/>
                    </a:cubicBezTo>
                    <a:lnTo>
                      <a:pt x="327" y="0"/>
                    </a:ln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54" name="Google Shape;1854;p41"/>
              <p:cNvSpPr/>
              <p:nvPr/>
            </p:nvSpPr>
            <p:spPr>
              <a:xfrm>
                <a:off x="1327423" y="1502020"/>
                <a:ext cx="94" cy="47"/>
              </a:xfrm>
              <a:custGeom>
                <a:avLst/>
                <a:gdLst/>
                <a:ahLst/>
                <a:cxnLst/>
                <a:rect l="l" t="t" r="r" b="b"/>
                <a:pathLst>
                  <a:path w="2" h="1" extrusionOk="0">
                    <a:moveTo>
                      <a:pt x="2" y="1"/>
                    </a:moveTo>
                    <a:lnTo>
                      <a:pt x="2" y="1"/>
                    </a:lnTo>
                    <a:cubicBezTo>
                      <a:pt x="0" y="1"/>
                      <a:pt x="0" y="1"/>
                      <a:pt x="0" y="1"/>
                    </a:cubicBezTo>
                    <a:cubicBezTo>
                      <a:pt x="0" y="1"/>
                      <a:pt x="2" y="1"/>
                      <a:pt x="2"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55" name="Google Shape;1855;p41"/>
              <p:cNvSpPr/>
              <p:nvPr/>
            </p:nvSpPr>
            <p:spPr>
              <a:xfrm>
                <a:off x="1237366" y="1492719"/>
                <a:ext cx="160678" cy="146008"/>
              </a:xfrm>
              <a:custGeom>
                <a:avLst/>
                <a:gdLst/>
                <a:ahLst/>
                <a:cxnLst/>
                <a:rect l="l" t="t" r="r" b="b"/>
                <a:pathLst>
                  <a:path w="3406" h="3124" extrusionOk="0">
                    <a:moveTo>
                      <a:pt x="1623" y="179"/>
                    </a:moveTo>
                    <a:cubicBezTo>
                      <a:pt x="1695" y="179"/>
                      <a:pt x="1770" y="183"/>
                      <a:pt x="1848" y="193"/>
                    </a:cubicBezTo>
                    <a:lnTo>
                      <a:pt x="1853" y="193"/>
                    </a:lnTo>
                    <a:cubicBezTo>
                      <a:pt x="1857" y="192"/>
                      <a:pt x="1860" y="192"/>
                      <a:pt x="1863" y="192"/>
                    </a:cubicBezTo>
                    <a:cubicBezTo>
                      <a:pt x="1873" y="192"/>
                      <a:pt x="1882" y="194"/>
                      <a:pt x="1891" y="196"/>
                    </a:cubicBezTo>
                    <a:cubicBezTo>
                      <a:pt x="1888" y="195"/>
                      <a:pt x="1883" y="194"/>
                      <a:pt x="1880" y="193"/>
                    </a:cubicBezTo>
                    <a:lnTo>
                      <a:pt x="1880" y="193"/>
                    </a:lnTo>
                    <a:cubicBezTo>
                      <a:pt x="1890" y="195"/>
                      <a:pt x="1900" y="197"/>
                      <a:pt x="1911" y="200"/>
                    </a:cubicBezTo>
                    <a:lnTo>
                      <a:pt x="1913" y="200"/>
                    </a:lnTo>
                    <a:cubicBezTo>
                      <a:pt x="1914" y="201"/>
                      <a:pt x="1914" y="201"/>
                      <a:pt x="1915" y="201"/>
                    </a:cubicBezTo>
                    <a:lnTo>
                      <a:pt x="1916" y="201"/>
                    </a:lnTo>
                    <a:cubicBezTo>
                      <a:pt x="1917" y="201"/>
                      <a:pt x="1919" y="201"/>
                      <a:pt x="1920" y="202"/>
                    </a:cubicBezTo>
                    <a:cubicBezTo>
                      <a:pt x="1923" y="202"/>
                      <a:pt x="1926" y="202"/>
                      <a:pt x="1929" y="203"/>
                    </a:cubicBezTo>
                    <a:lnTo>
                      <a:pt x="1929" y="203"/>
                    </a:lnTo>
                    <a:cubicBezTo>
                      <a:pt x="1926" y="203"/>
                      <a:pt x="1923" y="202"/>
                      <a:pt x="1920" y="202"/>
                    </a:cubicBezTo>
                    <a:lnTo>
                      <a:pt x="1920" y="202"/>
                    </a:lnTo>
                    <a:cubicBezTo>
                      <a:pt x="1924" y="203"/>
                      <a:pt x="1928" y="203"/>
                      <a:pt x="1932" y="204"/>
                    </a:cubicBezTo>
                    <a:cubicBezTo>
                      <a:pt x="1931" y="204"/>
                      <a:pt x="1930" y="203"/>
                      <a:pt x="1929" y="203"/>
                    </a:cubicBezTo>
                    <a:lnTo>
                      <a:pt x="1929" y="203"/>
                    </a:lnTo>
                    <a:cubicBezTo>
                      <a:pt x="1936" y="204"/>
                      <a:pt x="1944" y="206"/>
                      <a:pt x="1952" y="208"/>
                    </a:cubicBezTo>
                    <a:cubicBezTo>
                      <a:pt x="1965" y="211"/>
                      <a:pt x="1978" y="216"/>
                      <a:pt x="1991" y="219"/>
                    </a:cubicBezTo>
                    <a:cubicBezTo>
                      <a:pt x="2016" y="227"/>
                      <a:pt x="2042" y="235"/>
                      <a:pt x="2066" y="244"/>
                    </a:cubicBezTo>
                    <a:cubicBezTo>
                      <a:pt x="2066" y="243"/>
                      <a:pt x="2064" y="243"/>
                      <a:pt x="2063" y="242"/>
                    </a:cubicBezTo>
                    <a:lnTo>
                      <a:pt x="2063" y="242"/>
                    </a:lnTo>
                    <a:cubicBezTo>
                      <a:pt x="2082" y="249"/>
                      <a:pt x="2100" y="254"/>
                      <a:pt x="2119" y="261"/>
                    </a:cubicBezTo>
                    <a:cubicBezTo>
                      <a:pt x="2131" y="267"/>
                      <a:pt x="2143" y="270"/>
                      <a:pt x="2154" y="276"/>
                    </a:cubicBezTo>
                    <a:cubicBezTo>
                      <a:pt x="2155" y="277"/>
                      <a:pt x="2155" y="277"/>
                      <a:pt x="2156" y="277"/>
                    </a:cubicBezTo>
                    <a:cubicBezTo>
                      <a:pt x="2156" y="277"/>
                      <a:pt x="2156" y="277"/>
                      <a:pt x="2156" y="277"/>
                    </a:cubicBezTo>
                    <a:cubicBezTo>
                      <a:pt x="2202" y="296"/>
                      <a:pt x="2246" y="316"/>
                      <a:pt x="2289" y="337"/>
                    </a:cubicBezTo>
                    <a:cubicBezTo>
                      <a:pt x="2305" y="345"/>
                      <a:pt x="2321" y="353"/>
                      <a:pt x="2335" y="362"/>
                    </a:cubicBezTo>
                    <a:cubicBezTo>
                      <a:pt x="2350" y="368"/>
                      <a:pt x="2365" y="376"/>
                      <a:pt x="2376" y="385"/>
                    </a:cubicBezTo>
                    <a:cubicBezTo>
                      <a:pt x="2387" y="389"/>
                      <a:pt x="2399" y="396"/>
                      <a:pt x="2409" y="401"/>
                    </a:cubicBezTo>
                    <a:cubicBezTo>
                      <a:pt x="2430" y="410"/>
                      <a:pt x="2449" y="420"/>
                      <a:pt x="2469" y="431"/>
                    </a:cubicBezTo>
                    <a:cubicBezTo>
                      <a:pt x="2479" y="436"/>
                      <a:pt x="2488" y="442"/>
                      <a:pt x="2496" y="450"/>
                    </a:cubicBezTo>
                    <a:cubicBezTo>
                      <a:pt x="2507" y="457"/>
                      <a:pt x="2519" y="464"/>
                      <a:pt x="2529" y="473"/>
                    </a:cubicBezTo>
                    <a:cubicBezTo>
                      <a:pt x="2708" y="593"/>
                      <a:pt x="2845" y="783"/>
                      <a:pt x="2976" y="954"/>
                    </a:cubicBezTo>
                    <a:cubicBezTo>
                      <a:pt x="3087" y="1136"/>
                      <a:pt x="3206" y="1318"/>
                      <a:pt x="3216" y="1540"/>
                    </a:cubicBezTo>
                    <a:cubicBezTo>
                      <a:pt x="3194" y="2221"/>
                      <a:pt x="2648" y="2772"/>
                      <a:pt x="1995" y="2914"/>
                    </a:cubicBezTo>
                    <a:cubicBezTo>
                      <a:pt x="1884" y="2934"/>
                      <a:pt x="1779" y="2943"/>
                      <a:pt x="1678" y="2943"/>
                    </a:cubicBezTo>
                    <a:cubicBezTo>
                      <a:pt x="856" y="2943"/>
                      <a:pt x="391" y="2327"/>
                      <a:pt x="321" y="1678"/>
                    </a:cubicBezTo>
                    <a:cubicBezTo>
                      <a:pt x="247" y="989"/>
                      <a:pt x="614" y="261"/>
                      <a:pt x="1469" y="186"/>
                    </a:cubicBezTo>
                    <a:cubicBezTo>
                      <a:pt x="1519" y="182"/>
                      <a:pt x="1570" y="179"/>
                      <a:pt x="1623" y="179"/>
                    </a:cubicBezTo>
                    <a:close/>
                    <a:moveTo>
                      <a:pt x="1600" y="1"/>
                    </a:moveTo>
                    <a:cubicBezTo>
                      <a:pt x="909" y="1"/>
                      <a:pt x="256" y="403"/>
                      <a:pt x="144" y="1241"/>
                    </a:cubicBezTo>
                    <a:cubicBezTo>
                      <a:pt x="0" y="2211"/>
                      <a:pt x="646" y="3124"/>
                      <a:pt x="1633" y="3124"/>
                    </a:cubicBezTo>
                    <a:cubicBezTo>
                      <a:pt x="1689" y="3124"/>
                      <a:pt x="1747" y="3121"/>
                      <a:pt x="1807" y="3114"/>
                    </a:cubicBezTo>
                    <a:cubicBezTo>
                      <a:pt x="1837" y="3114"/>
                      <a:pt x="1868" y="3112"/>
                      <a:pt x="1900" y="3110"/>
                    </a:cubicBezTo>
                    <a:cubicBezTo>
                      <a:pt x="2690" y="3040"/>
                      <a:pt x="3382" y="2344"/>
                      <a:pt x="3405" y="1541"/>
                    </a:cubicBezTo>
                    <a:cubicBezTo>
                      <a:pt x="3396" y="1262"/>
                      <a:pt x="3245" y="1022"/>
                      <a:pt x="3098" y="795"/>
                    </a:cubicBezTo>
                    <a:cubicBezTo>
                      <a:pt x="2758" y="272"/>
                      <a:pt x="2166" y="1"/>
                      <a:pt x="160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56" name="Google Shape;1856;p41"/>
              <p:cNvSpPr/>
              <p:nvPr/>
            </p:nvSpPr>
            <p:spPr>
              <a:xfrm>
                <a:off x="1165472" y="1597084"/>
                <a:ext cx="198371" cy="127687"/>
              </a:xfrm>
              <a:custGeom>
                <a:avLst/>
                <a:gdLst/>
                <a:ahLst/>
                <a:cxnLst/>
                <a:rect l="l" t="t" r="r" b="b"/>
                <a:pathLst>
                  <a:path w="4205" h="2732" extrusionOk="0">
                    <a:moveTo>
                      <a:pt x="227" y="357"/>
                    </a:moveTo>
                    <a:cubicBezTo>
                      <a:pt x="227" y="358"/>
                      <a:pt x="227" y="358"/>
                      <a:pt x="227" y="359"/>
                    </a:cubicBezTo>
                    <a:cubicBezTo>
                      <a:pt x="227" y="358"/>
                      <a:pt x="227" y="358"/>
                      <a:pt x="227" y="357"/>
                    </a:cubicBezTo>
                    <a:close/>
                    <a:moveTo>
                      <a:pt x="3732" y="2179"/>
                    </a:moveTo>
                    <a:lnTo>
                      <a:pt x="3732" y="2179"/>
                    </a:lnTo>
                    <a:cubicBezTo>
                      <a:pt x="3731" y="2179"/>
                      <a:pt x="3730" y="2180"/>
                      <a:pt x="3730" y="2180"/>
                    </a:cubicBezTo>
                    <a:lnTo>
                      <a:pt x="3730" y="2180"/>
                    </a:lnTo>
                    <a:cubicBezTo>
                      <a:pt x="3731" y="2180"/>
                      <a:pt x="3731" y="2179"/>
                      <a:pt x="3732" y="2179"/>
                    </a:cubicBezTo>
                    <a:close/>
                    <a:moveTo>
                      <a:pt x="192" y="1"/>
                    </a:moveTo>
                    <a:cubicBezTo>
                      <a:pt x="187" y="24"/>
                      <a:pt x="185" y="47"/>
                      <a:pt x="183" y="69"/>
                    </a:cubicBezTo>
                    <a:cubicBezTo>
                      <a:pt x="1" y="1314"/>
                      <a:pt x="941" y="2731"/>
                      <a:pt x="2269" y="2731"/>
                    </a:cubicBezTo>
                    <a:cubicBezTo>
                      <a:pt x="2269" y="2731"/>
                      <a:pt x="2270" y="2731"/>
                      <a:pt x="2271" y="2731"/>
                    </a:cubicBezTo>
                    <a:cubicBezTo>
                      <a:pt x="2307" y="2729"/>
                      <a:pt x="2345" y="2727"/>
                      <a:pt x="2381" y="2723"/>
                    </a:cubicBezTo>
                    <a:cubicBezTo>
                      <a:pt x="3039" y="2665"/>
                      <a:pt x="3683" y="2416"/>
                      <a:pt x="4164" y="1956"/>
                    </a:cubicBezTo>
                    <a:cubicBezTo>
                      <a:pt x="4174" y="1942"/>
                      <a:pt x="4188" y="1928"/>
                      <a:pt x="4204" y="1913"/>
                    </a:cubicBezTo>
                    <a:lnTo>
                      <a:pt x="4204" y="1913"/>
                    </a:lnTo>
                    <a:cubicBezTo>
                      <a:pt x="4180" y="1929"/>
                      <a:pt x="4155" y="1945"/>
                      <a:pt x="4130" y="1962"/>
                    </a:cubicBezTo>
                    <a:cubicBezTo>
                      <a:pt x="4085" y="1990"/>
                      <a:pt x="4038" y="2017"/>
                      <a:pt x="3994" y="2042"/>
                    </a:cubicBezTo>
                    <a:cubicBezTo>
                      <a:pt x="3953" y="2068"/>
                      <a:pt x="3911" y="2093"/>
                      <a:pt x="3869" y="2115"/>
                    </a:cubicBezTo>
                    <a:cubicBezTo>
                      <a:pt x="3825" y="2137"/>
                      <a:pt x="3781" y="2156"/>
                      <a:pt x="3738" y="2177"/>
                    </a:cubicBezTo>
                    <a:cubicBezTo>
                      <a:pt x="3739" y="2176"/>
                      <a:pt x="3739" y="2176"/>
                      <a:pt x="3739" y="2176"/>
                    </a:cubicBezTo>
                    <a:lnTo>
                      <a:pt x="3739" y="2176"/>
                    </a:lnTo>
                    <a:cubicBezTo>
                      <a:pt x="3738" y="2177"/>
                      <a:pt x="3735" y="2178"/>
                      <a:pt x="3733" y="2179"/>
                    </a:cubicBezTo>
                    <a:cubicBezTo>
                      <a:pt x="3732" y="2179"/>
                      <a:pt x="3731" y="2180"/>
                      <a:pt x="3730" y="2180"/>
                    </a:cubicBezTo>
                    <a:cubicBezTo>
                      <a:pt x="3730" y="2180"/>
                      <a:pt x="3730" y="2180"/>
                      <a:pt x="3730" y="2180"/>
                    </a:cubicBezTo>
                    <a:lnTo>
                      <a:pt x="3730" y="2180"/>
                    </a:lnTo>
                    <a:cubicBezTo>
                      <a:pt x="3601" y="2239"/>
                      <a:pt x="3470" y="2295"/>
                      <a:pt x="3335" y="2340"/>
                    </a:cubicBezTo>
                    <a:cubicBezTo>
                      <a:pt x="3181" y="2391"/>
                      <a:pt x="3024" y="2434"/>
                      <a:pt x="2866" y="2471"/>
                    </a:cubicBezTo>
                    <a:cubicBezTo>
                      <a:pt x="2871" y="2470"/>
                      <a:pt x="2874" y="2468"/>
                      <a:pt x="2879" y="2467"/>
                    </a:cubicBezTo>
                    <a:lnTo>
                      <a:pt x="2879" y="2467"/>
                    </a:lnTo>
                    <a:cubicBezTo>
                      <a:pt x="2867" y="2470"/>
                      <a:pt x="2854" y="2473"/>
                      <a:pt x="2843" y="2476"/>
                    </a:cubicBezTo>
                    <a:lnTo>
                      <a:pt x="2843" y="2476"/>
                    </a:lnTo>
                    <a:cubicBezTo>
                      <a:pt x="2846" y="2476"/>
                      <a:pt x="2848" y="2475"/>
                      <a:pt x="2850" y="2474"/>
                    </a:cubicBezTo>
                    <a:lnTo>
                      <a:pt x="2850" y="2474"/>
                    </a:lnTo>
                    <a:cubicBezTo>
                      <a:pt x="2810" y="2483"/>
                      <a:pt x="2770" y="2492"/>
                      <a:pt x="2729" y="2498"/>
                    </a:cubicBezTo>
                    <a:cubicBezTo>
                      <a:pt x="2708" y="2499"/>
                      <a:pt x="2689" y="2502"/>
                      <a:pt x="2668" y="2504"/>
                    </a:cubicBezTo>
                    <a:cubicBezTo>
                      <a:pt x="2648" y="2506"/>
                      <a:pt x="2627" y="2507"/>
                      <a:pt x="2608" y="2508"/>
                    </a:cubicBezTo>
                    <a:cubicBezTo>
                      <a:pt x="2574" y="2511"/>
                      <a:pt x="2540" y="2514"/>
                      <a:pt x="2506" y="2515"/>
                    </a:cubicBezTo>
                    <a:cubicBezTo>
                      <a:pt x="2414" y="2531"/>
                      <a:pt x="2323" y="2539"/>
                      <a:pt x="2235" y="2539"/>
                    </a:cubicBezTo>
                    <a:cubicBezTo>
                      <a:pt x="1425" y="2539"/>
                      <a:pt x="759" y="1905"/>
                      <a:pt x="483" y="1142"/>
                    </a:cubicBezTo>
                    <a:cubicBezTo>
                      <a:pt x="464" y="1105"/>
                      <a:pt x="447" y="1068"/>
                      <a:pt x="431" y="1029"/>
                    </a:cubicBezTo>
                    <a:cubicBezTo>
                      <a:pt x="407" y="970"/>
                      <a:pt x="387" y="910"/>
                      <a:pt x="366" y="850"/>
                    </a:cubicBezTo>
                    <a:cubicBezTo>
                      <a:pt x="347" y="799"/>
                      <a:pt x="332" y="745"/>
                      <a:pt x="318" y="692"/>
                    </a:cubicBezTo>
                    <a:lnTo>
                      <a:pt x="318" y="692"/>
                    </a:lnTo>
                    <a:cubicBezTo>
                      <a:pt x="318" y="692"/>
                      <a:pt x="318" y="693"/>
                      <a:pt x="319" y="693"/>
                    </a:cubicBezTo>
                    <a:cubicBezTo>
                      <a:pt x="295" y="623"/>
                      <a:pt x="274" y="553"/>
                      <a:pt x="257" y="481"/>
                    </a:cubicBezTo>
                    <a:cubicBezTo>
                      <a:pt x="257" y="482"/>
                      <a:pt x="257" y="483"/>
                      <a:pt x="257" y="486"/>
                    </a:cubicBezTo>
                    <a:cubicBezTo>
                      <a:pt x="245" y="443"/>
                      <a:pt x="235" y="401"/>
                      <a:pt x="226" y="356"/>
                    </a:cubicBezTo>
                    <a:lnTo>
                      <a:pt x="226" y="356"/>
                    </a:lnTo>
                    <a:cubicBezTo>
                      <a:pt x="226" y="357"/>
                      <a:pt x="227" y="357"/>
                      <a:pt x="227" y="357"/>
                    </a:cubicBezTo>
                    <a:lnTo>
                      <a:pt x="227" y="357"/>
                    </a:lnTo>
                    <a:cubicBezTo>
                      <a:pt x="213" y="293"/>
                      <a:pt x="204" y="227"/>
                      <a:pt x="199" y="161"/>
                    </a:cubicBezTo>
                    <a:cubicBezTo>
                      <a:pt x="194" y="107"/>
                      <a:pt x="192" y="55"/>
                      <a:pt x="192"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57" name="Google Shape;1857;p41"/>
              <p:cNvSpPr/>
              <p:nvPr/>
            </p:nvSpPr>
            <p:spPr>
              <a:xfrm>
                <a:off x="1092350" y="1160229"/>
                <a:ext cx="182096" cy="98149"/>
              </a:xfrm>
              <a:custGeom>
                <a:avLst/>
                <a:gdLst/>
                <a:ahLst/>
                <a:cxnLst/>
                <a:rect l="l" t="t" r="r" b="b"/>
                <a:pathLst>
                  <a:path w="3860" h="2100" extrusionOk="0">
                    <a:moveTo>
                      <a:pt x="3473" y="1349"/>
                    </a:moveTo>
                    <a:cubicBezTo>
                      <a:pt x="3474" y="1352"/>
                      <a:pt x="3476" y="1354"/>
                      <a:pt x="3477" y="1356"/>
                    </a:cubicBezTo>
                    <a:cubicBezTo>
                      <a:pt x="3476" y="1354"/>
                      <a:pt x="3475" y="1352"/>
                      <a:pt x="3473" y="1349"/>
                    </a:cubicBezTo>
                    <a:close/>
                    <a:moveTo>
                      <a:pt x="1428" y="0"/>
                    </a:moveTo>
                    <a:cubicBezTo>
                      <a:pt x="892" y="0"/>
                      <a:pt x="353" y="140"/>
                      <a:pt x="0" y="549"/>
                    </a:cubicBezTo>
                    <a:cubicBezTo>
                      <a:pt x="26" y="534"/>
                      <a:pt x="54" y="518"/>
                      <a:pt x="80" y="502"/>
                    </a:cubicBezTo>
                    <a:cubicBezTo>
                      <a:pt x="120" y="478"/>
                      <a:pt x="164" y="456"/>
                      <a:pt x="206" y="434"/>
                    </a:cubicBezTo>
                    <a:cubicBezTo>
                      <a:pt x="301" y="388"/>
                      <a:pt x="397" y="336"/>
                      <a:pt x="498" y="304"/>
                    </a:cubicBezTo>
                    <a:cubicBezTo>
                      <a:pt x="599" y="272"/>
                      <a:pt x="702" y="249"/>
                      <a:pt x="806" y="231"/>
                    </a:cubicBezTo>
                    <a:cubicBezTo>
                      <a:pt x="859" y="223"/>
                      <a:pt x="910" y="217"/>
                      <a:pt x="963" y="213"/>
                    </a:cubicBezTo>
                    <a:cubicBezTo>
                      <a:pt x="995" y="210"/>
                      <a:pt x="1027" y="209"/>
                      <a:pt x="1058" y="209"/>
                    </a:cubicBezTo>
                    <a:cubicBezTo>
                      <a:pt x="1164" y="195"/>
                      <a:pt x="1272" y="190"/>
                      <a:pt x="1380" y="190"/>
                    </a:cubicBezTo>
                    <a:cubicBezTo>
                      <a:pt x="1510" y="190"/>
                      <a:pt x="1641" y="198"/>
                      <a:pt x="1769" y="206"/>
                    </a:cubicBezTo>
                    <a:cubicBezTo>
                      <a:pt x="2165" y="227"/>
                      <a:pt x="2507" y="438"/>
                      <a:pt x="2835" y="652"/>
                    </a:cubicBezTo>
                    <a:cubicBezTo>
                      <a:pt x="2961" y="734"/>
                      <a:pt x="3069" y="830"/>
                      <a:pt x="3163" y="938"/>
                    </a:cubicBezTo>
                    <a:cubicBezTo>
                      <a:pt x="3182" y="958"/>
                      <a:pt x="3202" y="980"/>
                      <a:pt x="3221" y="1003"/>
                    </a:cubicBezTo>
                    <a:cubicBezTo>
                      <a:pt x="3269" y="1056"/>
                      <a:pt x="3314" y="1111"/>
                      <a:pt x="3356" y="1169"/>
                    </a:cubicBezTo>
                    <a:cubicBezTo>
                      <a:pt x="3398" y="1227"/>
                      <a:pt x="3436" y="1289"/>
                      <a:pt x="3473" y="1349"/>
                    </a:cubicBezTo>
                    <a:lnTo>
                      <a:pt x="3473" y="1349"/>
                    </a:lnTo>
                    <a:cubicBezTo>
                      <a:pt x="3473" y="1348"/>
                      <a:pt x="3472" y="1347"/>
                      <a:pt x="3472" y="1346"/>
                    </a:cubicBezTo>
                    <a:lnTo>
                      <a:pt x="3472" y="1346"/>
                    </a:lnTo>
                    <a:cubicBezTo>
                      <a:pt x="3503" y="1396"/>
                      <a:pt x="3532" y="1448"/>
                      <a:pt x="3563" y="1499"/>
                    </a:cubicBezTo>
                    <a:cubicBezTo>
                      <a:pt x="3598" y="1556"/>
                      <a:pt x="3632" y="1612"/>
                      <a:pt x="3663" y="1671"/>
                    </a:cubicBezTo>
                    <a:cubicBezTo>
                      <a:pt x="3662" y="1667"/>
                      <a:pt x="3659" y="1664"/>
                      <a:pt x="3658" y="1660"/>
                    </a:cubicBezTo>
                    <a:lnTo>
                      <a:pt x="3658" y="1660"/>
                    </a:lnTo>
                    <a:cubicBezTo>
                      <a:pt x="3663" y="1668"/>
                      <a:pt x="3667" y="1677"/>
                      <a:pt x="3672" y="1687"/>
                    </a:cubicBezTo>
                    <a:cubicBezTo>
                      <a:pt x="3672" y="1687"/>
                      <a:pt x="3672" y="1687"/>
                      <a:pt x="3671" y="1685"/>
                    </a:cubicBezTo>
                    <a:lnTo>
                      <a:pt x="3671" y="1685"/>
                    </a:lnTo>
                    <a:cubicBezTo>
                      <a:pt x="3694" y="1729"/>
                      <a:pt x="3716" y="1772"/>
                      <a:pt x="3736" y="1818"/>
                    </a:cubicBezTo>
                    <a:cubicBezTo>
                      <a:pt x="3758" y="1865"/>
                      <a:pt x="3777" y="1915"/>
                      <a:pt x="3799" y="1962"/>
                    </a:cubicBezTo>
                    <a:cubicBezTo>
                      <a:pt x="3822" y="2008"/>
                      <a:pt x="3842" y="2052"/>
                      <a:pt x="3859" y="2099"/>
                    </a:cubicBezTo>
                    <a:cubicBezTo>
                      <a:pt x="3835" y="1979"/>
                      <a:pt x="3826" y="1856"/>
                      <a:pt x="3791" y="1738"/>
                    </a:cubicBezTo>
                    <a:cubicBezTo>
                      <a:pt x="3580" y="892"/>
                      <a:pt x="2846" y="269"/>
                      <a:pt x="2021" y="53"/>
                    </a:cubicBezTo>
                    <a:cubicBezTo>
                      <a:pt x="1831" y="20"/>
                      <a:pt x="1630" y="0"/>
                      <a:pt x="1428"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58" name="Google Shape;1858;p41"/>
              <p:cNvSpPr/>
              <p:nvPr/>
            </p:nvSpPr>
            <p:spPr>
              <a:xfrm>
                <a:off x="1555656" y="1384522"/>
                <a:ext cx="181718" cy="137595"/>
              </a:xfrm>
              <a:custGeom>
                <a:avLst/>
                <a:gdLst/>
                <a:ahLst/>
                <a:cxnLst/>
                <a:rect l="l" t="t" r="r" b="b"/>
                <a:pathLst>
                  <a:path w="3852" h="2944" extrusionOk="0">
                    <a:moveTo>
                      <a:pt x="1153" y="1"/>
                    </a:moveTo>
                    <a:cubicBezTo>
                      <a:pt x="750" y="1"/>
                      <a:pt x="352" y="94"/>
                      <a:pt x="0" y="296"/>
                    </a:cubicBezTo>
                    <a:cubicBezTo>
                      <a:pt x="11" y="293"/>
                      <a:pt x="22" y="289"/>
                      <a:pt x="34" y="286"/>
                    </a:cubicBezTo>
                    <a:cubicBezTo>
                      <a:pt x="39" y="285"/>
                      <a:pt x="47" y="283"/>
                      <a:pt x="54" y="280"/>
                    </a:cubicBezTo>
                    <a:cubicBezTo>
                      <a:pt x="73" y="275"/>
                      <a:pt x="90" y="270"/>
                      <a:pt x="109" y="265"/>
                    </a:cubicBezTo>
                    <a:cubicBezTo>
                      <a:pt x="203" y="240"/>
                      <a:pt x="298" y="225"/>
                      <a:pt x="395" y="213"/>
                    </a:cubicBezTo>
                    <a:cubicBezTo>
                      <a:pt x="500" y="198"/>
                      <a:pt x="607" y="186"/>
                      <a:pt x="713" y="178"/>
                    </a:cubicBezTo>
                    <a:cubicBezTo>
                      <a:pt x="724" y="178"/>
                      <a:pt x="735" y="177"/>
                      <a:pt x="746" y="176"/>
                    </a:cubicBezTo>
                    <a:lnTo>
                      <a:pt x="744" y="176"/>
                    </a:lnTo>
                    <a:cubicBezTo>
                      <a:pt x="781" y="174"/>
                      <a:pt x="819" y="172"/>
                      <a:pt x="857" y="170"/>
                    </a:cubicBezTo>
                    <a:lnTo>
                      <a:pt x="863" y="170"/>
                    </a:lnTo>
                    <a:cubicBezTo>
                      <a:pt x="863" y="170"/>
                      <a:pt x="864" y="170"/>
                      <a:pt x="865" y="169"/>
                    </a:cubicBezTo>
                    <a:cubicBezTo>
                      <a:pt x="866" y="169"/>
                      <a:pt x="868" y="169"/>
                      <a:pt x="870" y="170"/>
                    </a:cubicBezTo>
                    <a:cubicBezTo>
                      <a:pt x="892" y="170"/>
                      <a:pt x="914" y="169"/>
                      <a:pt x="937" y="169"/>
                    </a:cubicBezTo>
                    <a:cubicBezTo>
                      <a:pt x="981" y="169"/>
                      <a:pt x="1026" y="171"/>
                      <a:pt x="1072" y="174"/>
                    </a:cubicBezTo>
                    <a:cubicBezTo>
                      <a:pt x="1118" y="176"/>
                      <a:pt x="1165" y="182"/>
                      <a:pt x="1210" y="189"/>
                    </a:cubicBezTo>
                    <a:cubicBezTo>
                      <a:pt x="2118" y="209"/>
                      <a:pt x="3036" y="732"/>
                      <a:pt x="3414" y="1563"/>
                    </a:cubicBezTo>
                    <a:cubicBezTo>
                      <a:pt x="3437" y="1615"/>
                      <a:pt x="3458" y="1666"/>
                      <a:pt x="3478" y="1719"/>
                    </a:cubicBezTo>
                    <a:cubicBezTo>
                      <a:pt x="3497" y="1761"/>
                      <a:pt x="3516" y="1806"/>
                      <a:pt x="3533" y="1849"/>
                    </a:cubicBezTo>
                    <a:cubicBezTo>
                      <a:pt x="3548" y="1888"/>
                      <a:pt x="3564" y="1927"/>
                      <a:pt x="3580" y="1966"/>
                    </a:cubicBezTo>
                    <a:cubicBezTo>
                      <a:pt x="3594" y="2001"/>
                      <a:pt x="3612" y="2037"/>
                      <a:pt x="3622" y="2073"/>
                    </a:cubicBezTo>
                    <a:cubicBezTo>
                      <a:pt x="3645" y="2153"/>
                      <a:pt x="3661" y="2236"/>
                      <a:pt x="3678" y="2316"/>
                    </a:cubicBezTo>
                    <a:cubicBezTo>
                      <a:pt x="3695" y="2398"/>
                      <a:pt x="3704" y="2482"/>
                      <a:pt x="3712" y="2565"/>
                    </a:cubicBezTo>
                    <a:lnTo>
                      <a:pt x="3712" y="2565"/>
                    </a:lnTo>
                    <a:cubicBezTo>
                      <a:pt x="3712" y="2565"/>
                      <a:pt x="3711" y="2564"/>
                      <a:pt x="3711" y="2564"/>
                    </a:cubicBezTo>
                    <a:lnTo>
                      <a:pt x="3711" y="2564"/>
                    </a:lnTo>
                    <a:cubicBezTo>
                      <a:pt x="3725" y="2690"/>
                      <a:pt x="3745" y="2816"/>
                      <a:pt x="3758" y="2943"/>
                    </a:cubicBezTo>
                    <a:cubicBezTo>
                      <a:pt x="3815" y="2535"/>
                      <a:pt x="3852" y="2125"/>
                      <a:pt x="3676" y="1737"/>
                    </a:cubicBezTo>
                    <a:cubicBezTo>
                      <a:pt x="3360" y="681"/>
                      <a:pt x="2241" y="1"/>
                      <a:pt x="1153" y="1"/>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59" name="Google Shape;1859;p41"/>
              <p:cNvSpPr/>
              <p:nvPr/>
            </p:nvSpPr>
            <p:spPr>
              <a:xfrm>
                <a:off x="216499" y="559465"/>
                <a:ext cx="2175428" cy="1805937"/>
              </a:xfrm>
              <a:custGeom>
                <a:avLst/>
                <a:gdLst/>
                <a:ahLst/>
                <a:cxnLst/>
                <a:rect l="l" t="t" r="r" b="b"/>
                <a:pathLst>
                  <a:path w="46114" h="38640" extrusionOk="0">
                    <a:moveTo>
                      <a:pt x="4115" y="10680"/>
                    </a:moveTo>
                    <a:cubicBezTo>
                      <a:pt x="4115" y="10680"/>
                      <a:pt x="4115" y="10680"/>
                      <a:pt x="4115" y="10680"/>
                    </a:cubicBezTo>
                    <a:lnTo>
                      <a:pt x="4115" y="10680"/>
                    </a:lnTo>
                    <a:cubicBezTo>
                      <a:pt x="4115" y="10680"/>
                      <a:pt x="4115" y="10680"/>
                      <a:pt x="4115" y="10680"/>
                    </a:cubicBezTo>
                    <a:close/>
                    <a:moveTo>
                      <a:pt x="34993" y="12235"/>
                    </a:moveTo>
                    <a:cubicBezTo>
                      <a:pt x="34992" y="12238"/>
                      <a:pt x="34992" y="12241"/>
                      <a:pt x="34992" y="12244"/>
                    </a:cubicBezTo>
                    <a:lnTo>
                      <a:pt x="34992" y="12244"/>
                    </a:lnTo>
                    <a:cubicBezTo>
                      <a:pt x="34993" y="12241"/>
                      <a:pt x="34993" y="12238"/>
                      <a:pt x="34993" y="12235"/>
                    </a:cubicBezTo>
                    <a:close/>
                    <a:moveTo>
                      <a:pt x="35091" y="12273"/>
                    </a:moveTo>
                    <a:cubicBezTo>
                      <a:pt x="35092" y="12273"/>
                      <a:pt x="35093" y="12273"/>
                      <a:pt x="35094" y="12274"/>
                    </a:cubicBezTo>
                    <a:lnTo>
                      <a:pt x="35094" y="12274"/>
                    </a:lnTo>
                    <a:cubicBezTo>
                      <a:pt x="35094" y="12274"/>
                      <a:pt x="35094" y="12274"/>
                      <a:pt x="35093" y="12274"/>
                    </a:cubicBezTo>
                    <a:cubicBezTo>
                      <a:pt x="35092" y="12274"/>
                      <a:pt x="35091" y="12274"/>
                      <a:pt x="35089" y="12273"/>
                    </a:cubicBezTo>
                    <a:close/>
                    <a:moveTo>
                      <a:pt x="39108" y="17523"/>
                    </a:moveTo>
                    <a:lnTo>
                      <a:pt x="39108" y="17523"/>
                    </a:lnTo>
                    <a:cubicBezTo>
                      <a:pt x="39112" y="17524"/>
                      <a:pt x="39115" y="17524"/>
                      <a:pt x="39119" y="17524"/>
                    </a:cubicBezTo>
                    <a:lnTo>
                      <a:pt x="39119" y="17524"/>
                    </a:lnTo>
                    <a:cubicBezTo>
                      <a:pt x="39115" y="17523"/>
                      <a:pt x="39111" y="17523"/>
                      <a:pt x="39108" y="17523"/>
                    </a:cubicBezTo>
                    <a:close/>
                    <a:moveTo>
                      <a:pt x="24744" y="9899"/>
                    </a:moveTo>
                    <a:cubicBezTo>
                      <a:pt x="25462" y="9899"/>
                      <a:pt x="26192" y="9991"/>
                      <a:pt x="26946" y="10202"/>
                    </a:cubicBezTo>
                    <a:cubicBezTo>
                      <a:pt x="28473" y="10580"/>
                      <a:pt x="29930" y="11288"/>
                      <a:pt x="31203" y="12211"/>
                    </a:cubicBezTo>
                    <a:cubicBezTo>
                      <a:pt x="31280" y="12274"/>
                      <a:pt x="31353" y="12343"/>
                      <a:pt x="31425" y="12411"/>
                    </a:cubicBezTo>
                    <a:cubicBezTo>
                      <a:pt x="31431" y="12421"/>
                      <a:pt x="31438" y="12430"/>
                      <a:pt x="31446" y="12438"/>
                    </a:cubicBezTo>
                    <a:cubicBezTo>
                      <a:pt x="31457" y="12446"/>
                      <a:pt x="31467" y="12453"/>
                      <a:pt x="31477" y="12459"/>
                    </a:cubicBezTo>
                    <a:cubicBezTo>
                      <a:pt x="31481" y="12462"/>
                      <a:pt x="31483" y="12464"/>
                      <a:pt x="31485" y="12466"/>
                    </a:cubicBezTo>
                    <a:cubicBezTo>
                      <a:pt x="31485" y="12466"/>
                      <a:pt x="31486" y="12466"/>
                      <a:pt x="31486" y="12467"/>
                    </a:cubicBezTo>
                    <a:cubicBezTo>
                      <a:pt x="31500" y="12477"/>
                      <a:pt x="31514" y="12487"/>
                      <a:pt x="31526" y="12498"/>
                    </a:cubicBezTo>
                    <a:cubicBezTo>
                      <a:pt x="31539" y="12510"/>
                      <a:pt x="31550" y="12521"/>
                      <a:pt x="31563" y="12533"/>
                    </a:cubicBezTo>
                    <a:lnTo>
                      <a:pt x="31563" y="12533"/>
                    </a:lnTo>
                    <a:cubicBezTo>
                      <a:pt x="31564" y="12533"/>
                      <a:pt x="31564" y="12534"/>
                      <a:pt x="31565" y="12535"/>
                    </a:cubicBezTo>
                    <a:cubicBezTo>
                      <a:pt x="31563" y="12533"/>
                      <a:pt x="31561" y="12530"/>
                      <a:pt x="31558" y="12529"/>
                    </a:cubicBezTo>
                    <a:lnTo>
                      <a:pt x="31558" y="12529"/>
                    </a:lnTo>
                    <a:cubicBezTo>
                      <a:pt x="31582" y="12550"/>
                      <a:pt x="31606" y="12570"/>
                      <a:pt x="31629" y="12592"/>
                    </a:cubicBezTo>
                    <a:cubicBezTo>
                      <a:pt x="31642" y="12603"/>
                      <a:pt x="31653" y="12616"/>
                      <a:pt x="31666" y="12627"/>
                    </a:cubicBezTo>
                    <a:cubicBezTo>
                      <a:pt x="31675" y="12637"/>
                      <a:pt x="31683" y="12645"/>
                      <a:pt x="31692" y="12654"/>
                    </a:cubicBezTo>
                    <a:lnTo>
                      <a:pt x="31693" y="12654"/>
                    </a:lnTo>
                    <a:cubicBezTo>
                      <a:pt x="31744" y="12698"/>
                      <a:pt x="31793" y="12743"/>
                      <a:pt x="31842" y="12788"/>
                    </a:cubicBezTo>
                    <a:cubicBezTo>
                      <a:pt x="31907" y="12848"/>
                      <a:pt x="31963" y="12916"/>
                      <a:pt x="32027" y="12977"/>
                    </a:cubicBezTo>
                    <a:cubicBezTo>
                      <a:pt x="32028" y="12980"/>
                      <a:pt x="32031" y="12981"/>
                      <a:pt x="32033" y="12983"/>
                    </a:cubicBezTo>
                    <a:lnTo>
                      <a:pt x="32036" y="12987"/>
                    </a:lnTo>
                    <a:cubicBezTo>
                      <a:pt x="32129" y="13073"/>
                      <a:pt x="32220" y="13161"/>
                      <a:pt x="32307" y="13254"/>
                    </a:cubicBezTo>
                    <a:cubicBezTo>
                      <a:pt x="33150" y="14114"/>
                      <a:pt x="33804" y="15123"/>
                      <a:pt x="34279" y="16235"/>
                    </a:cubicBezTo>
                    <a:cubicBezTo>
                      <a:pt x="34680" y="17119"/>
                      <a:pt x="35049" y="18026"/>
                      <a:pt x="35247" y="18984"/>
                    </a:cubicBezTo>
                    <a:cubicBezTo>
                      <a:pt x="35456" y="20219"/>
                      <a:pt x="35570" y="21486"/>
                      <a:pt x="35524" y="22740"/>
                    </a:cubicBezTo>
                    <a:cubicBezTo>
                      <a:pt x="35316" y="24543"/>
                      <a:pt x="34777" y="26341"/>
                      <a:pt x="33907" y="27939"/>
                    </a:cubicBezTo>
                    <a:cubicBezTo>
                      <a:pt x="33021" y="29325"/>
                      <a:pt x="32027" y="30690"/>
                      <a:pt x="30682" y="31666"/>
                    </a:cubicBezTo>
                    <a:cubicBezTo>
                      <a:pt x="29995" y="32191"/>
                      <a:pt x="29275" y="32685"/>
                      <a:pt x="28505" y="33088"/>
                    </a:cubicBezTo>
                    <a:cubicBezTo>
                      <a:pt x="28314" y="33204"/>
                      <a:pt x="28129" y="33316"/>
                      <a:pt x="27924" y="33391"/>
                    </a:cubicBezTo>
                    <a:cubicBezTo>
                      <a:pt x="27920" y="33307"/>
                      <a:pt x="27911" y="33223"/>
                      <a:pt x="27897" y="33139"/>
                    </a:cubicBezTo>
                    <a:cubicBezTo>
                      <a:pt x="27827" y="32335"/>
                      <a:pt x="27286" y="31719"/>
                      <a:pt x="26593" y="31355"/>
                    </a:cubicBezTo>
                    <a:cubicBezTo>
                      <a:pt x="26153" y="31093"/>
                      <a:pt x="25647" y="30948"/>
                      <a:pt x="25143" y="30948"/>
                    </a:cubicBezTo>
                    <a:cubicBezTo>
                      <a:pt x="24788" y="30948"/>
                      <a:pt x="24434" y="31020"/>
                      <a:pt x="24104" y="31174"/>
                    </a:cubicBezTo>
                    <a:cubicBezTo>
                      <a:pt x="23616" y="28591"/>
                      <a:pt x="20510" y="27438"/>
                      <a:pt x="18061" y="27438"/>
                    </a:cubicBezTo>
                    <a:cubicBezTo>
                      <a:pt x="17874" y="27438"/>
                      <a:pt x="17691" y="27445"/>
                      <a:pt x="17513" y="27458"/>
                    </a:cubicBezTo>
                    <a:cubicBezTo>
                      <a:pt x="17463" y="27464"/>
                      <a:pt x="17330" y="27482"/>
                      <a:pt x="17171" y="27512"/>
                    </a:cubicBezTo>
                    <a:cubicBezTo>
                      <a:pt x="16675" y="25764"/>
                      <a:pt x="15053" y="24484"/>
                      <a:pt x="13371" y="23885"/>
                    </a:cubicBezTo>
                    <a:cubicBezTo>
                      <a:pt x="13021" y="23755"/>
                      <a:pt x="12669" y="23667"/>
                      <a:pt x="12316" y="23608"/>
                    </a:cubicBezTo>
                    <a:cubicBezTo>
                      <a:pt x="12222" y="22978"/>
                      <a:pt x="12222" y="22346"/>
                      <a:pt x="12239" y="21707"/>
                    </a:cubicBezTo>
                    <a:cubicBezTo>
                      <a:pt x="12446" y="19092"/>
                      <a:pt x="13562" y="16480"/>
                      <a:pt x="15168" y="14416"/>
                    </a:cubicBezTo>
                    <a:cubicBezTo>
                      <a:pt x="16043" y="13483"/>
                      <a:pt x="17004" y="12610"/>
                      <a:pt x="18052" y="11872"/>
                    </a:cubicBezTo>
                    <a:cubicBezTo>
                      <a:pt x="18839" y="11366"/>
                      <a:pt x="19731" y="11056"/>
                      <a:pt x="20606" y="10730"/>
                    </a:cubicBezTo>
                    <a:cubicBezTo>
                      <a:pt x="22003" y="10244"/>
                      <a:pt x="23352" y="9899"/>
                      <a:pt x="24744" y="9899"/>
                    </a:cubicBezTo>
                    <a:close/>
                    <a:moveTo>
                      <a:pt x="11322" y="23708"/>
                    </a:moveTo>
                    <a:cubicBezTo>
                      <a:pt x="11540" y="23708"/>
                      <a:pt x="11759" y="23722"/>
                      <a:pt x="11978" y="23754"/>
                    </a:cubicBezTo>
                    <a:cubicBezTo>
                      <a:pt x="12020" y="23758"/>
                      <a:pt x="12061" y="23764"/>
                      <a:pt x="12103" y="23771"/>
                    </a:cubicBezTo>
                    <a:cubicBezTo>
                      <a:pt x="12111" y="23771"/>
                      <a:pt x="12119" y="23772"/>
                      <a:pt x="12127" y="23772"/>
                    </a:cubicBezTo>
                    <a:cubicBezTo>
                      <a:pt x="12156" y="23774"/>
                      <a:pt x="12183" y="23779"/>
                      <a:pt x="12212" y="23782"/>
                    </a:cubicBezTo>
                    <a:lnTo>
                      <a:pt x="12222" y="23783"/>
                    </a:lnTo>
                    <a:cubicBezTo>
                      <a:pt x="12260" y="23789"/>
                      <a:pt x="12297" y="23796"/>
                      <a:pt x="12333" y="23804"/>
                    </a:cubicBezTo>
                    <a:cubicBezTo>
                      <a:pt x="12340" y="23805"/>
                      <a:pt x="12347" y="23806"/>
                      <a:pt x="12354" y="23807"/>
                    </a:cubicBezTo>
                    <a:cubicBezTo>
                      <a:pt x="12369" y="23811"/>
                      <a:pt x="12383" y="23814"/>
                      <a:pt x="12398" y="23818"/>
                    </a:cubicBezTo>
                    <a:cubicBezTo>
                      <a:pt x="12412" y="23820"/>
                      <a:pt x="12425" y="23823"/>
                      <a:pt x="12437" y="23829"/>
                    </a:cubicBezTo>
                    <a:cubicBezTo>
                      <a:pt x="13883" y="24119"/>
                      <a:pt x="15251" y="24899"/>
                      <a:pt x="16200" y="26027"/>
                    </a:cubicBezTo>
                    <a:cubicBezTo>
                      <a:pt x="16549" y="26462"/>
                      <a:pt x="16786" y="26968"/>
                      <a:pt x="16962" y="27495"/>
                    </a:cubicBezTo>
                    <a:cubicBezTo>
                      <a:pt x="16972" y="27511"/>
                      <a:pt x="16981" y="27528"/>
                      <a:pt x="16988" y="27548"/>
                    </a:cubicBezTo>
                    <a:lnTo>
                      <a:pt x="16987" y="27548"/>
                    </a:lnTo>
                    <a:cubicBezTo>
                      <a:pt x="16995" y="27566"/>
                      <a:pt x="17001" y="27585"/>
                      <a:pt x="17005" y="27605"/>
                    </a:cubicBezTo>
                    <a:cubicBezTo>
                      <a:pt x="17016" y="27636"/>
                      <a:pt x="17019" y="27670"/>
                      <a:pt x="17023" y="27703"/>
                    </a:cubicBezTo>
                    <a:lnTo>
                      <a:pt x="17033" y="27703"/>
                    </a:lnTo>
                    <a:cubicBezTo>
                      <a:pt x="17071" y="27696"/>
                      <a:pt x="17109" y="27692"/>
                      <a:pt x="17149" y="27689"/>
                    </a:cubicBezTo>
                    <a:lnTo>
                      <a:pt x="17151" y="27689"/>
                    </a:lnTo>
                    <a:cubicBezTo>
                      <a:pt x="17187" y="27687"/>
                      <a:pt x="17225" y="27684"/>
                      <a:pt x="17263" y="27683"/>
                    </a:cubicBezTo>
                    <a:cubicBezTo>
                      <a:pt x="17528" y="27639"/>
                      <a:pt x="17798" y="27620"/>
                      <a:pt x="18069" y="27620"/>
                    </a:cubicBezTo>
                    <a:cubicBezTo>
                      <a:pt x="18285" y="27620"/>
                      <a:pt x="18501" y="27632"/>
                      <a:pt x="18716" y="27653"/>
                    </a:cubicBezTo>
                    <a:cubicBezTo>
                      <a:pt x="20845" y="27798"/>
                      <a:pt x="23596" y="28996"/>
                      <a:pt x="23933" y="31263"/>
                    </a:cubicBezTo>
                    <a:cubicBezTo>
                      <a:pt x="22943" y="31836"/>
                      <a:pt x="22379" y="32949"/>
                      <a:pt x="22159" y="34047"/>
                    </a:cubicBezTo>
                    <a:cubicBezTo>
                      <a:pt x="21626" y="34121"/>
                      <a:pt x="21110" y="34279"/>
                      <a:pt x="20628" y="34533"/>
                    </a:cubicBezTo>
                    <a:cubicBezTo>
                      <a:pt x="20173" y="34754"/>
                      <a:pt x="19698" y="35019"/>
                      <a:pt x="19425" y="35462"/>
                    </a:cubicBezTo>
                    <a:cubicBezTo>
                      <a:pt x="19208" y="35829"/>
                      <a:pt x="19154" y="36229"/>
                      <a:pt x="19218" y="36614"/>
                    </a:cubicBezTo>
                    <a:cubicBezTo>
                      <a:pt x="18531" y="36626"/>
                      <a:pt x="17839" y="36620"/>
                      <a:pt x="17153" y="36657"/>
                    </a:cubicBezTo>
                    <a:cubicBezTo>
                      <a:pt x="15270" y="36671"/>
                      <a:pt x="13385" y="36684"/>
                      <a:pt x="11501" y="36684"/>
                    </a:cubicBezTo>
                    <a:cubicBezTo>
                      <a:pt x="10796" y="36684"/>
                      <a:pt x="10091" y="36682"/>
                      <a:pt x="9386" y="36678"/>
                    </a:cubicBezTo>
                    <a:cubicBezTo>
                      <a:pt x="8916" y="36680"/>
                      <a:pt x="8445" y="36690"/>
                      <a:pt x="7975" y="36690"/>
                    </a:cubicBezTo>
                    <a:cubicBezTo>
                      <a:pt x="7394" y="36690"/>
                      <a:pt x="6813" y="36675"/>
                      <a:pt x="6235" y="36615"/>
                    </a:cubicBezTo>
                    <a:cubicBezTo>
                      <a:pt x="5454" y="36516"/>
                      <a:pt x="4711" y="36238"/>
                      <a:pt x="3962" y="36009"/>
                    </a:cubicBezTo>
                    <a:cubicBezTo>
                      <a:pt x="194" y="34891"/>
                      <a:pt x="1" y="30133"/>
                      <a:pt x="3302" y="28277"/>
                    </a:cubicBezTo>
                    <a:cubicBezTo>
                      <a:pt x="3953" y="27952"/>
                      <a:pt x="4642" y="27620"/>
                      <a:pt x="5368" y="27525"/>
                    </a:cubicBezTo>
                    <a:cubicBezTo>
                      <a:pt x="5379" y="27520"/>
                      <a:pt x="5390" y="27519"/>
                      <a:pt x="5400" y="27519"/>
                    </a:cubicBezTo>
                    <a:cubicBezTo>
                      <a:pt x="5405" y="27519"/>
                      <a:pt x="5408" y="27519"/>
                      <a:pt x="5413" y="27518"/>
                    </a:cubicBezTo>
                    <a:cubicBezTo>
                      <a:pt x="5422" y="27517"/>
                      <a:pt x="5431" y="27517"/>
                      <a:pt x="5440" y="27516"/>
                    </a:cubicBezTo>
                    <a:cubicBezTo>
                      <a:pt x="5440" y="27517"/>
                      <a:pt x="5440" y="27517"/>
                      <a:pt x="5440" y="27518"/>
                    </a:cubicBezTo>
                    <a:cubicBezTo>
                      <a:pt x="5465" y="27517"/>
                      <a:pt x="5488" y="27516"/>
                      <a:pt x="5512" y="27516"/>
                    </a:cubicBezTo>
                    <a:cubicBezTo>
                      <a:pt x="5524" y="27514"/>
                      <a:pt x="5535" y="27513"/>
                      <a:pt x="5547" y="27512"/>
                    </a:cubicBezTo>
                    <a:cubicBezTo>
                      <a:pt x="5573" y="27511"/>
                      <a:pt x="5599" y="27509"/>
                      <a:pt x="5627" y="27506"/>
                    </a:cubicBezTo>
                    <a:cubicBezTo>
                      <a:pt x="5629" y="27496"/>
                      <a:pt x="5632" y="27485"/>
                      <a:pt x="5636" y="27473"/>
                    </a:cubicBezTo>
                    <a:cubicBezTo>
                      <a:pt x="5636" y="27472"/>
                      <a:pt x="5636" y="27471"/>
                      <a:pt x="5637" y="27470"/>
                    </a:cubicBezTo>
                    <a:cubicBezTo>
                      <a:pt x="5648" y="27436"/>
                      <a:pt x="5662" y="27400"/>
                      <a:pt x="5678" y="27367"/>
                    </a:cubicBezTo>
                    <a:cubicBezTo>
                      <a:pt x="5686" y="27349"/>
                      <a:pt x="5695" y="27331"/>
                      <a:pt x="5706" y="27315"/>
                    </a:cubicBezTo>
                    <a:lnTo>
                      <a:pt x="5701" y="27315"/>
                    </a:lnTo>
                    <a:cubicBezTo>
                      <a:pt x="5739" y="27232"/>
                      <a:pt x="5781" y="27150"/>
                      <a:pt x="5820" y="27068"/>
                    </a:cubicBezTo>
                    <a:cubicBezTo>
                      <a:pt x="6203" y="26335"/>
                      <a:pt x="6743" y="25700"/>
                      <a:pt x="7397" y="25194"/>
                    </a:cubicBezTo>
                    <a:cubicBezTo>
                      <a:pt x="8518" y="24340"/>
                      <a:pt x="9900" y="23708"/>
                      <a:pt x="11322" y="23708"/>
                    </a:cubicBezTo>
                    <a:close/>
                    <a:moveTo>
                      <a:pt x="26862" y="372"/>
                    </a:moveTo>
                    <a:cubicBezTo>
                      <a:pt x="27382" y="1519"/>
                      <a:pt x="27785" y="2724"/>
                      <a:pt x="28261" y="3888"/>
                    </a:cubicBezTo>
                    <a:cubicBezTo>
                      <a:pt x="28787" y="4941"/>
                      <a:pt x="29160" y="6054"/>
                      <a:pt x="29547" y="7159"/>
                    </a:cubicBezTo>
                    <a:cubicBezTo>
                      <a:pt x="29554" y="7166"/>
                      <a:pt x="29560" y="7172"/>
                      <a:pt x="29564" y="7180"/>
                    </a:cubicBezTo>
                    <a:cubicBezTo>
                      <a:pt x="29582" y="7210"/>
                      <a:pt x="29590" y="7246"/>
                      <a:pt x="29602" y="7279"/>
                    </a:cubicBezTo>
                    <a:cubicBezTo>
                      <a:pt x="29608" y="7298"/>
                      <a:pt x="29614" y="7315"/>
                      <a:pt x="29619" y="7333"/>
                    </a:cubicBezTo>
                    <a:cubicBezTo>
                      <a:pt x="29620" y="7334"/>
                      <a:pt x="29620" y="7337"/>
                      <a:pt x="29621" y="7338"/>
                    </a:cubicBezTo>
                    <a:cubicBezTo>
                      <a:pt x="29640" y="7388"/>
                      <a:pt x="29658" y="7440"/>
                      <a:pt x="29677" y="7490"/>
                    </a:cubicBezTo>
                    <a:cubicBezTo>
                      <a:pt x="29677" y="7491"/>
                      <a:pt x="29677" y="7492"/>
                      <a:pt x="29678" y="7493"/>
                    </a:cubicBezTo>
                    <a:cubicBezTo>
                      <a:pt x="29678" y="7493"/>
                      <a:pt x="29680" y="7494"/>
                      <a:pt x="29680" y="7496"/>
                    </a:cubicBezTo>
                    <a:cubicBezTo>
                      <a:pt x="29697" y="7490"/>
                      <a:pt x="29714" y="7484"/>
                      <a:pt x="29730" y="7477"/>
                    </a:cubicBezTo>
                    <a:cubicBezTo>
                      <a:pt x="29740" y="7474"/>
                      <a:pt x="29750" y="7470"/>
                      <a:pt x="29760" y="7466"/>
                    </a:cubicBezTo>
                    <a:cubicBezTo>
                      <a:pt x="29785" y="7457"/>
                      <a:pt x="29810" y="7448"/>
                      <a:pt x="29834" y="7437"/>
                    </a:cubicBezTo>
                    <a:cubicBezTo>
                      <a:pt x="29837" y="7436"/>
                      <a:pt x="29841" y="7435"/>
                      <a:pt x="29843" y="7434"/>
                    </a:cubicBezTo>
                    <a:cubicBezTo>
                      <a:pt x="29877" y="7420"/>
                      <a:pt x="29911" y="7408"/>
                      <a:pt x="29945" y="7394"/>
                    </a:cubicBezTo>
                    <a:cubicBezTo>
                      <a:pt x="30049" y="7346"/>
                      <a:pt x="30151" y="7294"/>
                      <a:pt x="30254" y="7244"/>
                    </a:cubicBezTo>
                    <a:cubicBezTo>
                      <a:pt x="31218" y="6829"/>
                      <a:pt x="32164" y="6378"/>
                      <a:pt x="33118" y="5938"/>
                    </a:cubicBezTo>
                    <a:cubicBezTo>
                      <a:pt x="33976" y="5508"/>
                      <a:pt x="34807" y="5026"/>
                      <a:pt x="35663" y="4593"/>
                    </a:cubicBezTo>
                    <a:cubicBezTo>
                      <a:pt x="35703" y="4564"/>
                      <a:pt x="35794" y="4523"/>
                      <a:pt x="35907" y="4476"/>
                    </a:cubicBezTo>
                    <a:lnTo>
                      <a:pt x="35907" y="4476"/>
                    </a:lnTo>
                    <a:cubicBezTo>
                      <a:pt x="35779" y="6704"/>
                      <a:pt x="35405" y="8915"/>
                      <a:pt x="35137" y="11130"/>
                    </a:cubicBezTo>
                    <a:cubicBezTo>
                      <a:pt x="35094" y="11450"/>
                      <a:pt x="35061" y="11771"/>
                      <a:pt x="35017" y="12090"/>
                    </a:cubicBezTo>
                    <a:cubicBezTo>
                      <a:pt x="35016" y="12091"/>
                      <a:pt x="35014" y="12091"/>
                      <a:pt x="35012" y="12091"/>
                    </a:cubicBezTo>
                    <a:cubicBezTo>
                      <a:pt x="35010" y="12103"/>
                      <a:pt x="35008" y="12115"/>
                      <a:pt x="35006" y="12127"/>
                    </a:cubicBezTo>
                    <a:cubicBezTo>
                      <a:pt x="35001" y="12167"/>
                      <a:pt x="34997" y="12207"/>
                      <a:pt x="34992" y="12247"/>
                    </a:cubicBezTo>
                    <a:cubicBezTo>
                      <a:pt x="34992" y="12246"/>
                      <a:pt x="34992" y="12245"/>
                      <a:pt x="34992" y="12244"/>
                    </a:cubicBezTo>
                    <a:lnTo>
                      <a:pt x="34992" y="12244"/>
                    </a:lnTo>
                    <a:cubicBezTo>
                      <a:pt x="34991" y="12251"/>
                      <a:pt x="34990" y="12259"/>
                      <a:pt x="34989" y="12267"/>
                    </a:cubicBezTo>
                    <a:lnTo>
                      <a:pt x="34994" y="12267"/>
                    </a:lnTo>
                    <a:cubicBezTo>
                      <a:pt x="34994" y="12267"/>
                      <a:pt x="34994" y="12268"/>
                      <a:pt x="34994" y="12268"/>
                    </a:cubicBezTo>
                    <a:cubicBezTo>
                      <a:pt x="35029" y="12270"/>
                      <a:pt x="35063" y="12273"/>
                      <a:pt x="35097" y="12274"/>
                    </a:cubicBezTo>
                    <a:cubicBezTo>
                      <a:pt x="35097" y="12274"/>
                      <a:pt x="35097" y="12274"/>
                      <a:pt x="35097" y="12274"/>
                    </a:cubicBezTo>
                    <a:lnTo>
                      <a:pt x="35097" y="12274"/>
                    </a:lnTo>
                    <a:cubicBezTo>
                      <a:pt x="35100" y="12274"/>
                      <a:pt x="35104" y="12274"/>
                      <a:pt x="35109" y="12274"/>
                    </a:cubicBezTo>
                    <a:lnTo>
                      <a:pt x="35111" y="12274"/>
                    </a:lnTo>
                    <a:cubicBezTo>
                      <a:pt x="35135" y="12275"/>
                      <a:pt x="35159" y="12278"/>
                      <a:pt x="35183" y="12278"/>
                    </a:cubicBezTo>
                    <a:cubicBezTo>
                      <a:pt x="35183" y="12275"/>
                      <a:pt x="35183" y="12272"/>
                      <a:pt x="35184" y="12268"/>
                    </a:cubicBezTo>
                    <a:cubicBezTo>
                      <a:pt x="35395" y="12248"/>
                      <a:pt x="35609" y="12244"/>
                      <a:pt x="35821" y="12227"/>
                    </a:cubicBezTo>
                    <a:cubicBezTo>
                      <a:pt x="37187" y="11972"/>
                      <a:pt x="38547" y="11662"/>
                      <a:pt x="39915" y="11402"/>
                    </a:cubicBezTo>
                    <a:cubicBezTo>
                      <a:pt x="40712" y="11252"/>
                      <a:pt x="41469" y="10944"/>
                      <a:pt x="42256" y="10753"/>
                    </a:cubicBezTo>
                    <a:lnTo>
                      <a:pt x="42256" y="10753"/>
                    </a:lnTo>
                    <a:cubicBezTo>
                      <a:pt x="41836" y="11586"/>
                      <a:pt x="41455" y="12435"/>
                      <a:pt x="41011" y="13254"/>
                    </a:cubicBezTo>
                    <a:cubicBezTo>
                      <a:pt x="40329" y="14501"/>
                      <a:pt x="39663" y="15756"/>
                      <a:pt x="38951" y="16984"/>
                    </a:cubicBezTo>
                    <a:cubicBezTo>
                      <a:pt x="38923" y="17033"/>
                      <a:pt x="38897" y="17081"/>
                      <a:pt x="38870" y="17129"/>
                    </a:cubicBezTo>
                    <a:cubicBezTo>
                      <a:pt x="38870" y="17131"/>
                      <a:pt x="38870" y="17131"/>
                      <a:pt x="38870" y="17132"/>
                    </a:cubicBezTo>
                    <a:cubicBezTo>
                      <a:pt x="38858" y="17166"/>
                      <a:pt x="38839" y="17197"/>
                      <a:pt x="38821" y="17228"/>
                    </a:cubicBezTo>
                    <a:cubicBezTo>
                      <a:pt x="38818" y="17233"/>
                      <a:pt x="38815" y="17239"/>
                      <a:pt x="38811" y="17244"/>
                    </a:cubicBezTo>
                    <a:cubicBezTo>
                      <a:pt x="38776" y="17313"/>
                      <a:pt x="38738" y="17382"/>
                      <a:pt x="38695" y="17447"/>
                    </a:cubicBezTo>
                    <a:cubicBezTo>
                      <a:pt x="38691" y="17452"/>
                      <a:pt x="38688" y="17456"/>
                      <a:pt x="38684" y="17462"/>
                    </a:cubicBezTo>
                    <a:cubicBezTo>
                      <a:pt x="38748" y="17471"/>
                      <a:pt x="38813" y="17482"/>
                      <a:pt x="38877" y="17491"/>
                    </a:cubicBezTo>
                    <a:cubicBezTo>
                      <a:pt x="38878" y="17491"/>
                      <a:pt x="38878" y="17490"/>
                      <a:pt x="38878" y="17490"/>
                    </a:cubicBezTo>
                    <a:cubicBezTo>
                      <a:pt x="38959" y="17501"/>
                      <a:pt x="39039" y="17514"/>
                      <a:pt x="39120" y="17524"/>
                    </a:cubicBezTo>
                    <a:cubicBezTo>
                      <a:pt x="39120" y="17524"/>
                      <a:pt x="39119" y="17524"/>
                      <a:pt x="39119" y="17524"/>
                    </a:cubicBezTo>
                    <a:lnTo>
                      <a:pt x="39119" y="17524"/>
                    </a:lnTo>
                    <a:cubicBezTo>
                      <a:pt x="39126" y="17525"/>
                      <a:pt x="39134" y="17526"/>
                      <a:pt x="39141" y="17527"/>
                    </a:cubicBezTo>
                    <a:cubicBezTo>
                      <a:pt x="39153" y="17528"/>
                      <a:pt x="39166" y="17533"/>
                      <a:pt x="39176" y="17540"/>
                    </a:cubicBezTo>
                    <a:cubicBezTo>
                      <a:pt x="40479" y="17715"/>
                      <a:pt x="41764" y="18001"/>
                      <a:pt x="43064" y="18209"/>
                    </a:cubicBezTo>
                    <a:cubicBezTo>
                      <a:pt x="43785" y="18368"/>
                      <a:pt x="44552" y="18320"/>
                      <a:pt x="45280" y="18443"/>
                    </a:cubicBezTo>
                    <a:cubicBezTo>
                      <a:pt x="44084" y="19375"/>
                      <a:pt x="42912" y="20330"/>
                      <a:pt x="41676" y="21217"/>
                    </a:cubicBezTo>
                    <a:cubicBezTo>
                      <a:pt x="41083" y="21642"/>
                      <a:pt x="40480" y="22035"/>
                      <a:pt x="39899" y="22476"/>
                    </a:cubicBezTo>
                    <a:cubicBezTo>
                      <a:pt x="39755" y="22579"/>
                      <a:pt x="39608" y="22679"/>
                      <a:pt x="39462" y="22778"/>
                    </a:cubicBezTo>
                    <a:cubicBezTo>
                      <a:pt x="39459" y="22776"/>
                      <a:pt x="39455" y="22775"/>
                      <a:pt x="39453" y="22774"/>
                    </a:cubicBezTo>
                    <a:cubicBezTo>
                      <a:pt x="39447" y="22777"/>
                      <a:pt x="39443" y="22782"/>
                      <a:pt x="39437" y="22785"/>
                    </a:cubicBezTo>
                    <a:cubicBezTo>
                      <a:pt x="39414" y="22803"/>
                      <a:pt x="39390" y="22820"/>
                      <a:pt x="39366" y="22836"/>
                    </a:cubicBezTo>
                    <a:cubicBezTo>
                      <a:pt x="39355" y="22846"/>
                      <a:pt x="39343" y="22855"/>
                      <a:pt x="39332" y="22863"/>
                    </a:cubicBezTo>
                    <a:cubicBezTo>
                      <a:pt x="39318" y="22873"/>
                      <a:pt x="39304" y="22883"/>
                      <a:pt x="39289" y="22892"/>
                    </a:cubicBezTo>
                    <a:cubicBezTo>
                      <a:pt x="39290" y="22894"/>
                      <a:pt x="39292" y="22895"/>
                      <a:pt x="39293" y="22895"/>
                    </a:cubicBezTo>
                    <a:cubicBezTo>
                      <a:pt x="39296" y="22897"/>
                      <a:pt x="39300" y="22900"/>
                      <a:pt x="39304" y="22903"/>
                    </a:cubicBezTo>
                    <a:cubicBezTo>
                      <a:pt x="39315" y="22907"/>
                      <a:pt x="39325" y="22913"/>
                      <a:pt x="39335" y="22919"/>
                    </a:cubicBezTo>
                    <a:cubicBezTo>
                      <a:pt x="39350" y="22927"/>
                      <a:pt x="39366" y="22935"/>
                      <a:pt x="39381" y="22942"/>
                    </a:cubicBezTo>
                    <a:cubicBezTo>
                      <a:pt x="39459" y="22984"/>
                      <a:pt x="39537" y="23026"/>
                      <a:pt x="39616" y="23069"/>
                    </a:cubicBezTo>
                    <a:cubicBezTo>
                      <a:pt x="39648" y="23087"/>
                      <a:pt x="39682" y="23104"/>
                      <a:pt x="39714" y="23122"/>
                    </a:cubicBezTo>
                    <a:cubicBezTo>
                      <a:pt x="40234" y="23378"/>
                      <a:pt x="40769" y="23601"/>
                      <a:pt x="41282" y="23871"/>
                    </a:cubicBezTo>
                    <a:cubicBezTo>
                      <a:pt x="42230" y="24353"/>
                      <a:pt x="43163" y="24857"/>
                      <a:pt x="44094" y="25368"/>
                    </a:cubicBezTo>
                    <a:cubicBezTo>
                      <a:pt x="44572" y="25613"/>
                      <a:pt x="45058" y="25846"/>
                      <a:pt x="45533" y="26094"/>
                    </a:cubicBezTo>
                    <a:cubicBezTo>
                      <a:pt x="44952" y="26250"/>
                      <a:pt x="44376" y="26428"/>
                      <a:pt x="43784" y="26553"/>
                    </a:cubicBezTo>
                    <a:cubicBezTo>
                      <a:pt x="42425" y="26912"/>
                      <a:pt x="41042" y="27176"/>
                      <a:pt x="39670" y="27484"/>
                    </a:cubicBezTo>
                    <a:cubicBezTo>
                      <a:pt x="39586" y="27512"/>
                      <a:pt x="39315" y="27566"/>
                      <a:pt x="39044" y="27638"/>
                    </a:cubicBezTo>
                    <a:cubicBezTo>
                      <a:pt x="39022" y="27645"/>
                      <a:pt x="39000" y="27652"/>
                      <a:pt x="38977" y="27660"/>
                    </a:cubicBezTo>
                    <a:cubicBezTo>
                      <a:pt x="38977" y="27658"/>
                      <a:pt x="38977" y="27658"/>
                      <a:pt x="38977" y="27658"/>
                    </a:cubicBezTo>
                    <a:cubicBezTo>
                      <a:pt x="38936" y="27672"/>
                      <a:pt x="38894" y="27686"/>
                      <a:pt x="38853" y="27699"/>
                    </a:cubicBezTo>
                    <a:cubicBezTo>
                      <a:pt x="38830" y="27705"/>
                      <a:pt x="38806" y="27712"/>
                      <a:pt x="38783" y="27719"/>
                    </a:cubicBezTo>
                    <a:lnTo>
                      <a:pt x="38782" y="27719"/>
                    </a:lnTo>
                    <a:cubicBezTo>
                      <a:pt x="38793" y="27734"/>
                      <a:pt x="38803" y="27748"/>
                      <a:pt x="38813" y="27761"/>
                    </a:cubicBezTo>
                    <a:cubicBezTo>
                      <a:pt x="38845" y="27804"/>
                      <a:pt x="38875" y="27845"/>
                      <a:pt x="38906" y="27887"/>
                    </a:cubicBezTo>
                    <a:lnTo>
                      <a:pt x="38907" y="27887"/>
                    </a:lnTo>
                    <a:cubicBezTo>
                      <a:pt x="38909" y="27888"/>
                      <a:pt x="38910" y="27891"/>
                      <a:pt x="38911" y="27893"/>
                    </a:cubicBezTo>
                    <a:cubicBezTo>
                      <a:pt x="38943" y="27934"/>
                      <a:pt x="38975" y="27976"/>
                      <a:pt x="39007" y="28019"/>
                    </a:cubicBezTo>
                    <a:cubicBezTo>
                      <a:pt x="39015" y="28029"/>
                      <a:pt x="39024" y="28040"/>
                      <a:pt x="39034" y="28053"/>
                    </a:cubicBezTo>
                    <a:cubicBezTo>
                      <a:pt x="39037" y="28056"/>
                      <a:pt x="39039" y="28060"/>
                      <a:pt x="39041" y="28063"/>
                    </a:cubicBezTo>
                    <a:cubicBezTo>
                      <a:pt x="39046" y="28068"/>
                      <a:pt x="39049" y="28074"/>
                      <a:pt x="39053" y="28079"/>
                    </a:cubicBezTo>
                    <a:cubicBezTo>
                      <a:pt x="39055" y="28082"/>
                      <a:pt x="39057" y="28085"/>
                      <a:pt x="39060" y="28087"/>
                    </a:cubicBezTo>
                    <a:cubicBezTo>
                      <a:pt x="39156" y="28214"/>
                      <a:pt x="39253" y="28340"/>
                      <a:pt x="39361" y="28457"/>
                    </a:cubicBezTo>
                    <a:cubicBezTo>
                      <a:pt x="40588" y="30093"/>
                      <a:pt x="41900" y="31672"/>
                      <a:pt x="43215" y="33240"/>
                    </a:cubicBezTo>
                    <a:cubicBezTo>
                      <a:pt x="42490" y="33146"/>
                      <a:pt x="41763" y="33060"/>
                      <a:pt x="41032" y="33021"/>
                    </a:cubicBezTo>
                    <a:cubicBezTo>
                      <a:pt x="39350" y="32912"/>
                      <a:pt x="37692" y="32598"/>
                      <a:pt x="36021" y="32390"/>
                    </a:cubicBezTo>
                    <a:cubicBezTo>
                      <a:pt x="35978" y="32389"/>
                      <a:pt x="35934" y="32387"/>
                      <a:pt x="35890" y="32384"/>
                    </a:cubicBezTo>
                    <a:cubicBezTo>
                      <a:pt x="35883" y="32384"/>
                      <a:pt x="35875" y="32383"/>
                      <a:pt x="35868" y="32383"/>
                    </a:cubicBezTo>
                    <a:cubicBezTo>
                      <a:pt x="35835" y="32381"/>
                      <a:pt x="35803" y="32379"/>
                      <a:pt x="35771" y="32375"/>
                    </a:cubicBezTo>
                    <a:lnTo>
                      <a:pt x="35771" y="32375"/>
                    </a:lnTo>
                    <a:cubicBezTo>
                      <a:pt x="35783" y="32395"/>
                      <a:pt x="35796" y="32413"/>
                      <a:pt x="35809" y="32433"/>
                    </a:cubicBezTo>
                    <a:cubicBezTo>
                      <a:pt x="35809" y="32433"/>
                      <a:pt x="35809" y="32434"/>
                      <a:pt x="35810" y="32435"/>
                    </a:cubicBezTo>
                    <a:cubicBezTo>
                      <a:pt x="35826" y="32460"/>
                      <a:pt x="35841" y="32485"/>
                      <a:pt x="35858" y="32510"/>
                    </a:cubicBezTo>
                    <a:cubicBezTo>
                      <a:pt x="35868" y="32527"/>
                      <a:pt x="35880" y="32543"/>
                      <a:pt x="35891" y="32559"/>
                    </a:cubicBezTo>
                    <a:cubicBezTo>
                      <a:pt x="35891" y="32559"/>
                      <a:pt x="35891" y="32559"/>
                      <a:pt x="35891" y="32561"/>
                    </a:cubicBezTo>
                    <a:cubicBezTo>
                      <a:pt x="35898" y="32570"/>
                      <a:pt x="35904" y="32579"/>
                      <a:pt x="35910" y="32588"/>
                    </a:cubicBezTo>
                    <a:cubicBezTo>
                      <a:pt x="35928" y="32613"/>
                      <a:pt x="35945" y="32639"/>
                      <a:pt x="35962" y="32666"/>
                    </a:cubicBezTo>
                    <a:cubicBezTo>
                      <a:pt x="35972" y="32683"/>
                      <a:pt x="35985" y="32700"/>
                      <a:pt x="35994" y="32718"/>
                    </a:cubicBezTo>
                    <a:cubicBezTo>
                      <a:pt x="36686" y="33731"/>
                      <a:pt x="37312" y="34791"/>
                      <a:pt x="38036" y="35784"/>
                    </a:cubicBezTo>
                    <a:cubicBezTo>
                      <a:pt x="38385" y="36375"/>
                      <a:pt x="38823" y="36906"/>
                      <a:pt x="39218" y="37465"/>
                    </a:cubicBezTo>
                    <a:cubicBezTo>
                      <a:pt x="39180" y="37459"/>
                      <a:pt x="39141" y="37452"/>
                      <a:pt x="39101" y="37447"/>
                    </a:cubicBezTo>
                    <a:cubicBezTo>
                      <a:pt x="36787" y="37156"/>
                      <a:pt x="34450" y="36925"/>
                      <a:pt x="32161" y="36499"/>
                    </a:cubicBezTo>
                    <a:cubicBezTo>
                      <a:pt x="32471" y="35674"/>
                      <a:pt x="32182" y="34652"/>
                      <a:pt x="31435" y="34054"/>
                    </a:cubicBezTo>
                    <a:cubicBezTo>
                      <a:pt x="31047" y="33701"/>
                      <a:pt x="30544" y="33539"/>
                      <a:pt x="30038" y="33435"/>
                    </a:cubicBezTo>
                    <a:cubicBezTo>
                      <a:pt x="29731" y="33361"/>
                      <a:pt x="29417" y="33291"/>
                      <a:pt x="29099" y="33291"/>
                    </a:cubicBezTo>
                    <a:cubicBezTo>
                      <a:pt x="29072" y="33291"/>
                      <a:pt x="29044" y="33291"/>
                      <a:pt x="29016" y="33292"/>
                    </a:cubicBezTo>
                    <a:cubicBezTo>
                      <a:pt x="28815" y="33297"/>
                      <a:pt x="28615" y="33321"/>
                      <a:pt x="28418" y="33358"/>
                    </a:cubicBezTo>
                    <a:cubicBezTo>
                      <a:pt x="28505" y="33307"/>
                      <a:pt x="28590" y="33256"/>
                      <a:pt x="28676" y="33205"/>
                    </a:cubicBezTo>
                    <a:cubicBezTo>
                      <a:pt x="30088" y="32415"/>
                      <a:pt x="31461" y="31455"/>
                      <a:pt x="32504" y="30205"/>
                    </a:cubicBezTo>
                    <a:cubicBezTo>
                      <a:pt x="33115" y="29409"/>
                      <a:pt x="33753" y="28628"/>
                      <a:pt x="34232" y="27744"/>
                    </a:cubicBezTo>
                    <a:cubicBezTo>
                      <a:pt x="34946" y="26329"/>
                      <a:pt x="35395" y="24785"/>
                      <a:pt x="35663" y="23225"/>
                    </a:cubicBezTo>
                    <a:cubicBezTo>
                      <a:pt x="35781" y="22425"/>
                      <a:pt x="35713" y="21615"/>
                      <a:pt x="35657" y="20812"/>
                    </a:cubicBezTo>
                    <a:cubicBezTo>
                      <a:pt x="35594" y="19334"/>
                      <a:pt x="35246" y="17894"/>
                      <a:pt x="34624" y="16552"/>
                    </a:cubicBezTo>
                    <a:cubicBezTo>
                      <a:pt x="34033" y="15107"/>
                      <a:pt x="33197" y="13762"/>
                      <a:pt x="32021" y="12720"/>
                    </a:cubicBezTo>
                    <a:cubicBezTo>
                      <a:pt x="31953" y="12692"/>
                      <a:pt x="31750" y="12440"/>
                      <a:pt x="31598" y="12316"/>
                    </a:cubicBezTo>
                    <a:cubicBezTo>
                      <a:pt x="31088" y="11811"/>
                      <a:pt x="30445" y="11478"/>
                      <a:pt x="29818" y="11140"/>
                    </a:cubicBezTo>
                    <a:cubicBezTo>
                      <a:pt x="29038" y="10689"/>
                      <a:pt x="28195" y="10354"/>
                      <a:pt x="27331" y="10106"/>
                    </a:cubicBezTo>
                    <a:cubicBezTo>
                      <a:pt x="26436" y="9840"/>
                      <a:pt x="25563" y="9715"/>
                      <a:pt x="24695" y="9715"/>
                    </a:cubicBezTo>
                    <a:cubicBezTo>
                      <a:pt x="23583" y="9715"/>
                      <a:pt x="22480" y="9921"/>
                      <a:pt x="21354" y="10298"/>
                    </a:cubicBezTo>
                    <a:cubicBezTo>
                      <a:pt x="20312" y="10610"/>
                      <a:pt x="19282" y="10990"/>
                      <a:pt x="18317" y="11490"/>
                    </a:cubicBezTo>
                    <a:cubicBezTo>
                      <a:pt x="17679" y="11850"/>
                      <a:pt x="17122" y="12327"/>
                      <a:pt x="16573" y="12807"/>
                    </a:cubicBezTo>
                    <a:cubicBezTo>
                      <a:pt x="15549" y="13675"/>
                      <a:pt x="14591" y="14640"/>
                      <a:pt x="13972" y="15848"/>
                    </a:cubicBezTo>
                    <a:cubicBezTo>
                      <a:pt x="12659" y="18163"/>
                      <a:pt x="11720" y="20903"/>
                      <a:pt x="12138" y="23580"/>
                    </a:cubicBezTo>
                    <a:cubicBezTo>
                      <a:pt x="11890" y="23547"/>
                      <a:pt x="11642" y="23531"/>
                      <a:pt x="11396" y="23531"/>
                    </a:cubicBezTo>
                    <a:cubicBezTo>
                      <a:pt x="9712" y="23531"/>
                      <a:pt x="8082" y="24273"/>
                      <a:pt x="6802" y="25458"/>
                    </a:cubicBezTo>
                    <a:cubicBezTo>
                      <a:pt x="6353" y="25874"/>
                      <a:pt x="5985" y="26377"/>
                      <a:pt x="5691" y="26914"/>
                    </a:cubicBezTo>
                    <a:cubicBezTo>
                      <a:pt x="5664" y="26992"/>
                      <a:pt x="5548" y="27169"/>
                      <a:pt x="5483" y="27327"/>
                    </a:cubicBezTo>
                    <a:cubicBezTo>
                      <a:pt x="5050" y="27365"/>
                      <a:pt x="4596" y="27487"/>
                      <a:pt x="4158" y="27661"/>
                    </a:cubicBezTo>
                    <a:cubicBezTo>
                      <a:pt x="4416" y="27221"/>
                      <a:pt x="4681" y="26786"/>
                      <a:pt x="4929" y="26340"/>
                    </a:cubicBezTo>
                    <a:cubicBezTo>
                      <a:pt x="5749" y="24948"/>
                      <a:pt x="6643" y="23607"/>
                      <a:pt x="7541" y="22264"/>
                    </a:cubicBezTo>
                    <a:cubicBezTo>
                      <a:pt x="7545" y="22249"/>
                      <a:pt x="7552" y="22237"/>
                      <a:pt x="7561" y="22224"/>
                    </a:cubicBezTo>
                    <a:cubicBezTo>
                      <a:pt x="7576" y="22203"/>
                      <a:pt x="7592" y="22182"/>
                      <a:pt x="7607" y="22161"/>
                    </a:cubicBezTo>
                    <a:cubicBezTo>
                      <a:pt x="7611" y="22156"/>
                      <a:pt x="7615" y="22150"/>
                      <a:pt x="7620" y="22145"/>
                    </a:cubicBezTo>
                    <a:cubicBezTo>
                      <a:pt x="7644" y="22111"/>
                      <a:pt x="7667" y="22079"/>
                      <a:pt x="7691" y="22047"/>
                    </a:cubicBezTo>
                    <a:cubicBezTo>
                      <a:pt x="7697" y="22036"/>
                      <a:pt x="7704" y="22026"/>
                      <a:pt x="7712" y="22014"/>
                    </a:cubicBezTo>
                    <a:cubicBezTo>
                      <a:pt x="7711" y="22014"/>
                      <a:pt x="7710" y="22013"/>
                      <a:pt x="7709" y="22013"/>
                    </a:cubicBezTo>
                    <a:cubicBezTo>
                      <a:pt x="7709" y="22013"/>
                      <a:pt x="7709" y="22012"/>
                      <a:pt x="7709" y="22012"/>
                    </a:cubicBezTo>
                    <a:cubicBezTo>
                      <a:pt x="7678" y="21995"/>
                      <a:pt x="7647" y="21978"/>
                      <a:pt x="7617" y="21961"/>
                    </a:cubicBezTo>
                    <a:cubicBezTo>
                      <a:pt x="7593" y="21948"/>
                      <a:pt x="7569" y="21934"/>
                      <a:pt x="7545" y="21921"/>
                    </a:cubicBezTo>
                    <a:cubicBezTo>
                      <a:pt x="7545" y="21923"/>
                      <a:pt x="7544" y="21924"/>
                      <a:pt x="7544" y="21925"/>
                    </a:cubicBezTo>
                    <a:cubicBezTo>
                      <a:pt x="7191" y="21766"/>
                      <a:pt x="6838" y="21605"/>
                      <a:pt x="6491" y="21431"/>
                    </a:cubicBezTo>
                    <a:cubicBezTo>
                      <a:pt x="5369" y="20825"/>
                      <a:pt x="4226" y="20262"/>
                      <a:pt x="3047" y="19777"/>
                    </a:cubicBezTo>
                    <a:cubicBezTo>
                      <a:pt x="2459" y="19503"/>
                      <a:pt x="1830" y="19339"/>
                      <a:pt x="1231" y="19097"/>
                    </a:cubicBezTo>
                    <a:cubicBezTo>
                      <a:pt x="2101" y="18883"/>
                      <a:pt x="2965" y="18641"/>
                      <a:pt x="3837" y="18432"/>
                    </a:cubicBezTo>
                    <a:cubicBezTo>
                      <a:pt x="5244" y="18056"/>
                      <a:pt x="6680" y="17828"/>
                      <a:pt x="8095" y="17494"/>
                    </a:cubicBezTo>
                    <a:cubicBezTo>
                      <a:pt x="8095" y="17495"/>
                      <a:pt x="8097" y="17496"/>
                      <a:pt x="8097" y="17498"/>
                    </a:cubicBezTo>
                    <a:cubicBezTo>
                      <a:pt x="8109" y="17494"/>
                      <a:pt x="8122" y="17491"/>
                      <a:pt x="8134" y="17488"/>
                    </a:cubicBezTo>
                    <a:cubicBezTo>
                      <a:pt x="8173" y="17480"/>
                      <a:pt x="8211" y="17475"/>
                      <a:pt x="8250" y="17469"/>
                    </a:cubicBezTo>
                    <a:cubicBezTo>
                      <a:pt x="8262" y="17466"/>
                      <a:pt x="8274" y="17462"/>
                      <a:pt x="8286" y="17459"/>
                    </a:cubicBezTo>
                    <a:cubicBezTo>
                      <a:pt x="8286" y="17458"/>
                      <a:pt x="8286" y="17458"/>
                      <a:pt x="8286" y="17458"/>
                    </a:cubicBezTo>
                    <a:cubicBezTo>
                      <a:pt x="8284" y="17453"/>
                      <a:pt x="8282" y="17448"/>
                      <a:pt x="8281" y="17444"/>
                    </a:cubicBezTo>
                    <a:cubicBezTo>
                      <a:pt x="8276" y="17435"/>
                      <a:pt x="8273" y="17427"/>
                      <a:pt x="8269" y="17419"/>
                    </a:cubicBezTo>
                    <a:cubicBezTo>
                      <a:pt x="8269" y="17419"/>
                      <a:pt x="8269" y="17420"/>
                      <a:pt x="8269" y="17421"/>
                    </a:cubicBezTo>
                    <a:cubicBezTo>
                      <a:pt x="8268" y="17416"/>
                      <a:pt x="8267" y="17413"/>
                      <a:pt x="8265" y="17410"/>
                    </a:cubicBezTo>
                    <a:cubicBezTo>
                      <a:pt x="8246" y="17364"/>
                      <a:pt x="8231" y="17318"/>
                      <a:pt x="8215" y="17272"/>
                    </a:cubicBezTo>
                    <a:cubicBezTo>
                      <a:pt x="7936" y="16597"/>
                      <a:pt x="7266" y="15426"/>
                      <a:pt x="7216" y="15330"/>
                    </a:cubicBezTo>
                    <a:cubicBezTo>
                      <a:pt x="6339" y="13858"/>
                      <a:pt x="5510" y="12264"/>
                      <a:pt x="4487" y="10883"/>
                    </a:cubicBezTo>
                    <a:lnTo>
                      <a:pt x="4487" y="10883"/>
                    </a:lnTo>
                    <a:cubicBezTo>
                      <a:pt x="6615" y="11095"/>
                      <a:pt x="8704" y="11586"/>
                      <a:pt x="10815" y="11795"/>
                    </a:cubicBezTo>
                    <a:cubicBezTo>
                      <a:pt x="10820" y="11796"/>
                      <a:pt x="10827" y="11796"/>
                      <a:pt x="10833" y="11796"/>
                    </a:cubicBezTo>
                    <a:cubicBezTo>
                      <a:pt x="10843" y="11795"/>
                      <a:pt x="10853" y="11792"/>
                      <a:pt x="10863" y="11787"/>
                    </a:cubicBezTo>
                    <a:cubicBezTo>
                      <a:pt x="10863" y="11792"/>
                      <a:pt x="10864" y="11796"/>
                      <a:pt x="10864" y="11801"/>
                    </a:cubicBezTo>
                    <a:cubicBezTo>
                      <a:pt x="10895" y="11803"/>
                      <a:pt x="10927" y="11805"/>
                      <a:pt x="10958" y="11808"/>
                    </a:cubicBezTo>
                    <a:cubicBezTo>
                      <a:pt x="10992" y="11810"/>
                      <a:pt x="11026" y="11813"/>
                      <a:pt x="11060" y="11817"/>
                    </a:cubicBezTo>
                    <a:cubicBezTo>
                      <a:pt x="10984" y="11318"/>
                      <a:pt x="10888" y="10822"/>
                      <a:pt x="10866" y="10314"/>
                    </a:cubicBezTo>
                    <a:cubicBezTo>
                      <a:pt x="10595" y="9162"/>
                      <a:pt x="10398" y="7990"/>
                      <a:pt x="10119" y="6837"/>
                    </a:cubicBezTo>
                    <a:cubicBezTo>
                      <a:pt x="9954" y="6089"/>
                      <a:pt x="9727" y="5362"/>
                      <a:pt x="9509" y="4629"/>
                    </a:cubicBezTo>
                    <a:lnTo>
                      <a:pt x="9509" y="4629"/>
                    </a:lnTo>
                    <a:cubicBezTo>
                      <a:pt x="11854" y="5693"/>
                      <a:pt x="14244" y="6667"/>
                      <a:pt x="16537" y="7836"/>
                    </a:cubicBezTo>
                    <a:cubicBezTo>
                      <a:pt x="16543" y="7836"/>
                      <a:pt x="16549" y="7835"/>
                      <a:pt x="16556" y="7835"/>
                    </a:cubicBezTo>
                    <a:cubicBezTo>
                      <a:pt x="16555" y="7837"/>
                      <a:pt x="16554" y="7841"/>
                      <a:pt x="16554" y="7844"/>
                    </a:cubicBezTo>
                    <a:cubicBezTo>
                      <a:pt x="16574" y="7852"/>
                      <a:pt x="16595" y="7860"/>
                      <a:pt x="16615" y="7868"/>
                    </a:cubicBezTo>
                    <a:cubicBezTo>
                      <a:pt x="16652" y="7884"/>
                      <a:pt x="16689" y="7902"/>
                      <a:pt x="16725" y="7919"/>
                    </a:cubicBezTo>
                    <a:cubicBezTo>
                      <a:pt x="16942" y="7156"/>
                      <a:pt x="17155" y="6397"/>
                      <a:pt x="17340" y="5623"/>
                    </a:cubicBezTo>
                    <a:cubicBezTo>
                      <a:pt x="17847" y="4074"/>
                      <a:pt x="18017" y="2449"/>
                      <a:pt x="18279" y="850"/>
                    </a:cubicBezTo>
                    <a:cubicBezTo>
                      <a:pt x="18677" y="1488"/>
                      <a:pt x="19067" y="2130"/>
                      <a:pt x="19467" y="2768"/>
                    </a:cubicBezTo>
                    <a:cubicBezTo>
                      <a:pt x="20312" y="4106"/>
                      <a:pt x="21110" y="5470"/>
                      <a:pt x="22000" y="6781"/>
                    </a:cubicBezTo>
                    <a:cubicBezTo>
                      <a:pt x="22001" y="6783"/>
                      <a:pt x="22002" y="6784"/>
                      <a:pt x="22003" y="6785"/>
                    </a:cubicBezTo>
                    <a:cubicBezTo>
                      <a:pt x="22009" y="6793"/>
                      <a:pt x="22016" y="6803"/>
                      <a:pt x="22021" y="6811"/>
                    </a:cubicBezTo>
                    <a:cubicBezTo>
                      <a:pt x="22023" y="6813"/>
                      <a:pt x="22026" y="6816"/>
                      <a:pt x="22029" y="6820"/>
                    </a:cubicBezTo>
                    <a:cubicBezTo>
                      <a:pt x="22037" y="6827"/>
                      <a:pt x="22045" y="6831"/>
                      <a:pt x="22054" y="6835"/>
                    </a:cubicBezTo>
                    <a:cubicBezTo>
                      <a:pt x="22051" y="6838"/>
                      <a:pt x="22049" y="6840"/>
                      <a:pt x="22047" y="6843"/>
                    </a:cubicBezTo>
                    <a:cubicBezTo>
                      <a:pt x="22064" y="6864"/>
                      <a:pt x="22081" y="6885"/>
                      <a:pt x="22098" y="6907"/>
                    </a:cubicBezTo>
                    <a:cubicBezTo>
                      <a:pt x="22121" y="6936"/>
                      <a:pt x="22145" y="6965"/>
                      <a:pt x="22166" y="6997"/>
                    </a:cubicBezTo>
                    <a:cubicBezTo>
                      <a:pt x="22197" y="6957"/>
                      <a:pt x="22225" y="6919"/>
                      <a:pt x="22253" y="6896"/>
                    </a:cubicBezTo>
                    <a:cubicBezTo>
                      <a:pt x="22881" y="6139"/>
                      <a:pt x="23441" y="5336"/>
                      <a:pt x="24059" y="4571"/>
                    </a:cubicBezTo>
                    <a:cubicBezTo>
                      <a:pt x="24612" y="3815"/>
                      <a:pt x="25037" y="2981"/>
                      <a:pt x="25669" y="2284"/>
                    </a:cubicBezTo>
                    <a:cubicBezTo>
                      <a:pt x="26080" y="1651"/>
                      <a:pt x="26446" y="997"/>
                      <a:pt x="26862" y="372"/>
                    </a:cubicBezTo>
                    <a:close/>
                    <a:moveTo>
                      <a:pt x="25169" y="31129"/>
                    </a:moveTo>
                    <a:cubicBezTo>
                      <a:pt x="25704" y="31129"/>
                      <a:pt x="26283" y="31320"/>
                      <a:pt x="26875" y="31760"/>
                    </a:cubicBezTo>
                    <a:cubicBezTo>
                      <a:pt x="27444" y="32113"/>
                      <a:pt x="27687" y="32734"/>
                      <a:pt x="27735" y="33376"/>
                    </a:cubicBezTo>
                    <a:cubicBezTo>
                      <a:pt x="27736" y="33380"/>
                      <a:pt x="27738" y="33386"/>
                      <a:pt x="27739" y="33392"/>
                    </a:cubicBezTo>
                    <a:cubicBezTo>
                      <a:pt x="27740" y="33402"/>
                      <a:pt x="27743" y="33412"/>
                      <a:pt x="27743" y="33423"/>
                    </a:cubicBezTo>
                    <a:cubicBezTo>
                      <a:pt x="27748" y="33452"/>
                      <a:pt x="27751" y="33483"/>
                      <a:pt x="27753" y="33513"/>
                    </a:cubicBezTo>
                    <a:cubicBezTo>
                      <a:pt x="27753" y="33519"/>
                      <a:pt x="27754" y="33523"/>
                      <a:pt x="27754" y="33529"/>
                    </a:cubicBezTo>
                    <a:cubicBezTo>
                      <a:pt x="27754" y="33530"/>
                      <a:pt x="27754" y="33533"/>
                      <a:pt x="27755" y="33535"/>
                    </a:cubicBezTo>
                    <a:lnTo>
                      <a:pt x="27754" y="33535"/>
                    </a:lnTo>
                    <a:cubicBezTo>
                      <a:pt x="27755" y="33539"/>
                      <a:pt x="27755" y="33545"/>
                      <a:pt x="27755" y="33551"/>
                    </a:cubicBezTo>
                    <a:cubicBezTo>
                      <a:pt x="27757" y="33571"/>
                      <a:pt x="27759" y="33593"/>
                      <a:pt x="27760" y="33614"/>
                    </a:cubicBezTo>
                    <a:cubicBezTo>
                      <a:pt x="27760" y="33617"/>
                      <a:pt x="27761" y="33621"/>
                      <a:pt x="27761" y="33624"/>
                    </a:cubicBezTo>
                    <a:cubicBezTo>
                      <a:pt x="27762" y="33635"/>
                      <a:pt x="27763" y="33647"/>
                      <a:pt x="27764" y="33657"/>
                    </a:cubicBezTo>
                    <a:cubicBezTo>
                      <a:pt x="27765" y="33671"/>
                      <a:pt x="27767" y="33683"/>
                      <a:pt x="27768" y="33696"/>
                    </a:cubicBezTo>
                    <a:cubicBezTo>
                      <a:pt x="27787" y="33689"/>
                      <a:pt x="27808" y="33683"/>
                      <a:pt x="27828" y="33679"/>
                    </a:cubicBezTo>
                    <a:cubicBezTo>
                      <a:pt x="27848" y="33673"/>
                      <a:pt x="27867" y="33669"/>
                      <a:pt x="27887" y="33666"/>
                    </a:cubicBezTo>
                    <a:cubicBezTo>
                      <a:pt x="27907" y="33664"/>
                      <a:pt x="27929" y="33660"/>
                      <a:pt x="27950" y="33660"/>
                    </a:cubicBezTo>
                    <a:cubicBezTo>
                      <a:pt x="27955" y="33660"/>
                      <a:pt x="27960" y="33660"/>
                      <a:pt x="27964" y="33661"/>
                    </a:cubicBezTo>
                    <a:cubicBezTo>
                      <a:pt x="28330" y="33549"/>
                      <a:pt x="28708" y="33485"/>
                      <a:pt x="29087" y="33485"/>
                    </a:cubicBezTo>
                    <a:cubicBezTo>
                      <a:pt x="29395" y="33485"/>
                      <a:pt x="29703" y="33527"/>
                      <a:pt x="30004" y="33621"/>
                    </a:cubicBezTo>
                    <a:cubicBezTo>
                      <a:pt x="31144" y="33774"/>
                      <a:pt x="32231" y="34772"/>
                      <a:pt x="32091" y="35989"/>
                    </a:cubicBezTo>
                    <a:cubicBezTo>
                      <a:pt x="31932" y="37579"/>
                      <a:pt x="30147" y="37631"/>
                      <a:pt x="28919" y="37874"/>
                    </a:cubicBezTo>
                    <a:cubicBezTo>
                      <a:pt x="28170" y="38069"/>
                      <a:pt x="27398" y="38046"/>
                      <a:pt x="26633" y="38110"/>
                    </a:cubicBezTo>
                    <a:cubicBezTo>
                      <a:pt x="25327" y="38276"/>
                      <a:pt x="24004" y="38447"/>
                      <a:pt x="22684" y="38447"/>
                    </a:cubicBezTo>
                    <a:cubicBezTo>
                      <a:pt x="22228" y="38447"/>
                      <a:pt x="21773" y="38427"/>
                      <a:pt x="21319" y="38379"/>
                    </a:cubicBezTo>
                    <a:cubicBezTo>
                      <a:pt x="20511" y="38292"/>
                      <a:pt x="19737" y="37644"/>
                      <a:pt x="19473" y="36878"/>
                    </a:cubicBezTo>
                    <a:cubicBezTo>
                      <a:pt x="19466" y="36865"/>
                      <a:pt x="19462" y="36851"/>
                      <a:pt x="19456" y="36835"/>
                    </a:cubicBezTo>
                    <a:cubicBezTo>
                      <a:pt x="19456" y="36835"/>
                      <a:pt x="19456" y="36834"/>
                      <a:pt x="19456" y="36833"/>
                    </a:cubicBezTo>
                    <a:cubicBezTo>
                      <a:pt x="19451" y="36822"/>
                      <a:pt x="19448" y="36812"/>
                      <a:pt x="19444" y="36801"/>
                    </a:cubicBezTo>
                    <a:cubicBezTo>
                      <a:pt x="19433" y="36767"/>
                      <a:pt x="19424" y="36734"/>
                      <a:pt x="19415" y="36700"/>
                    </a:cubicBezTo>
                    <a:cubicBezTo>
                      <a:pt x="19408" y="36673"/>
                      <a:pt x="19402" y="36644"/>
                      <a:pt x="19397" y="36615"/>
                    </a:cubicBezTo>
                    <a:cubicBezTo>
                      <a:pt x="19397" y="36615"/>
                      <a:pt x="19397" y="36614"/>
                      <a:pt x="19397" y="36614"/>
                    </a:cubicBezTo>
                    <a:cubicBezTo>
                      <a:pt x="19394" y="36591"/>
                      <a:pt x="19391" y="36568"/>
                      <a:pt x="19393" y="36544"/>
                    </a:cubicBezTo>
                    <a:cubicBezTo>
                      <a:pt x="19343" y="36183"/>
                      <a:pt x="19412" y="35809"/>
                      <a:pt x="19649" y="35465"/>
                    </a:cubicBezTo>
                    <a:cubicBezTo>
                      <a:pt x="19976" y="35034"/>
                      <a:pt x="20491" y="34799"/>
                      <a:pt x="20972" y="34581"/>
                    </a:cubicBezTo>
                    <a:cubicBezTo>
                      <a:pt x="21365" y="34381"/>
                      <a:pt x="21788" y="34282"/>
                      <a:pt x="22221" y="34228"/>
                    </a:cubicBezTo>
                    <a:cubicBezTo>
                      <a:pt x="22232" y="34225"/>
                      <a:pt x="22244" y="34224"/>
                      <a:pt x="22255" y="34222"/>
                    </a:cubicBezTo>
                    <a:cubicBezTo>
                      <a:pt x="22272" y="34219"/>
                      <a:pt x="22288" y="34217"/>
                      <a:pt x="22304" y="34214"/>
                    </a:cubicBezTo>
                    <a:lnTo>
                      <a:pt x="22305" y="34214"/>
                    </a:lnTo>
                    <a:cubicBezTo>
                      <a:pt x="22312" y="34173"/>
                      <a:pt x="22320" y="34132"/>
                      <a:pt x="22331" y="34093"/>
                    </a:cubicBezTo>
                    <a:cubicBezTo>
                      <a:pt x="22332" y="34089"/>
                      <a:pt x="22333" y="34085"/>
                      <a:pt x="22334" y="34080"/>
                    </a:cubicBezTo>
                    <a:cubicBezTo>
                      <a:pt x="22337" y="34062"/>
                      <a:pt x="22341" y="34044"/>
                      <a:pt x="22345" y="34025"/>
                    </a:cubicBezTo>
                    <a:cubicBezTo>
                      <a:pt x="22355" y="33974"/>
                      <a:pt x="22368" y="33921"/>
                      <a:pt x="22385" y="33871"/>
                    </a:cubicBezTo>
                    <a:cubicBezTo>
                      <a:pt x="22620" y="32840"/>
                      <a:pt x="23192" y="31950"/>
                      <a:pt x="23957" y="31481"/>
                    </a:cubicBezTo>
                    <a:cubicBezTo>
                      <a:pt x="23957" y="31483"/>
                      <a:pt x="23957" y="31486"/>
                      <a:pt x="23957" y="31487"/>
                    </a:cubicBezTo>
                    <a:cubicBezTo>
                      <a:pt x="23959" y="31486"/>
                      <a:pt x="23960" y="31485"/>
                      <a:pt x="23962" y="31483"/>
                    </a:cubicBezTo>
                    <a:cubicBezTo>
                      <a:pt x="23998" y="31459"/>
                      <a:pt x="24032" y="31434"/>
                      <a:pt x="24071" y="31415"/>
                    </a:cubicBezTo>
                    <a:cubicBezTo>
                      <a:pt x="24078" y="31411"/>
                      <a:pt x="24083" y="31408"/>
                      <a:pt x="24090" y="31405"/>
                    </a:cubicBezTo>
                    <a:cubicBezTo>
                      <a:pt x="24106" y="31395"/>
                      <a:pt x="24123" y="31386"/>
                      <a:pt x="24139" y="31379"/>
                    </a:cubicBezTo>
                    <a:cubicBezTo>
                      <a:pt x="24139" y="31379"/>
                      <a:pt x="24139" y="31378"/>
                      <a:pt x="24139" y="31378"/>
                    </a:cubicBezTo>
                    <a:cubicBezTo>
                      <a:pt x="24457" y="31218"/>
                      <a:pt x="24803" y="31129"/>
                      <a:pt x="25169" y="31129"/>
                    </a:cubicBezTo>
                    <a:close/>
                    <a:moveTo>
                      <a:pt x="26894" y="0"/>
                    </a:moveTo>
                    <a:cubicBezTo>
                      <a:pt x="26868" y="37"/>
                      <a:pt x="26839" y="72"/>
                      <a:pt x="26813" y="108"/>
                    </a:cubicBezTo>
                    <a:cubicBezTo>
                      <a:pt x="26812" y="109"/>
                      <a:pt x="26812" y="110"/>
                      <a:pt x="26811" y="111"/>
                    </a:cubicBezTo>
                    <a:cubicBezTo>
                      <a:pt x="26797" y="129"/>
                      <a:pt x="26783" y="148"/>
                      <a:pt x="26769" y="166"/>
                    </a:cubicBezTo>
                    <a:cubicBezTo>
                      <a:pt x="26769" y="168"/>
                      <a:pt x="26771" y="169"/>
                      <a:pt x="26771" y="172"/>
                    </a:cubicBezTo>
                    <a:cubicBezTo>
                      <a:pt x="26337" y="807"/>
                      <a:pt x="25960" y="1481"/>
                      <a:pt x="25546" y="2135"/>
                    </a:cubicBezTo>
                    <a:cubicBezTo>
                      <a:pt x="25073" y="2693"/>
                      <a:pt x="24649" y="3294"/>
                      <a:pt x="24282" y="3930"/>
                    </a:cubicBezTo>
                    <a:cubicBezTo>
                      <a:pt x="23603" y="4869"/>
                      <a:pt x="22900" y="5794"/>
                      <a:pt x="22167" y="6695"/>
                    </a:cubicBezTo>
                    <a:cubicBezTo>
                      <a:pt x="21950" y="6391"/>
                      <a:pt x="21738" y="6082"/>
                      <a:pt x="21543" y="5764"/>
                    </a:cubicBezTo>
                    <a:lnTo>
                      <a:pt x="21543" y="5765"/>
                    </a:lnTo>
                    <a:cubicBezTo>
                      <a:pt x="20514" y="4078"/>
                      <a:pt x="19462" y="2398"/>
                      <a:pt x="18412" y="719"/>
                    </a:cubicBezTo>
                    <a:cubicBezTo>
                      <a:pt x="18407" y="715"/>
                      <a:pt x="18403" y="708"/>
                      <a:pt x="18398" y="702"/>
                    </a:cubicBezTo>
                    <a:cubicBezTo>
                      <a:pt x="18398" y="700"/>
                      <a:pt x="18397" y="698"/>
                      <a:pt x="18395" y="696"/>
                    </a:cubicBezTo>
                    <a:lnTo>
                      <a:pt x="18384" y="679"/>
                    </a:lnTo>
                    <a:lnTo>
                      <a:pt x="18384" y="679"/>
                    </a:lnTo>
                    <a:cubicBezTo>
                      <a:pt x="18387" y="683"/>
                      <a:pt x="18389" y="686"/>
                      <a:pt x="18391" y="690"/>
                    </a:cubicBezTo>
                    <a:cubicBezTo>
                      <a:pt x="18368" y="654"/>
                      <a:pt x="18345" y="619"/>
                      <a:pt x="18323" y="583"/>
                    </a:cubicBezTo>
                    <a:cubicBezTo>
                      <a:pt x="18323" y="582"/>
                      <a:pt x="18323" y="581"/>
                      <a:pt x="18323" y="581"/>
                    </a:cubicBezTo>
                    <a:cubicBezTo>
                      <a:pt x="18277" y="511"/>
                      <a:pt x="18231" y="441"/>
                      <a:pt x="18187" y="371"/>
                    </a:cubicBezTo>
                    <a:cubicBezTo>
                      <a:pt x="18176" y="353"/>
                      <a:pt x="18165" y="337"/>
                      <a:pt x="18155" y="320"/>
                    </a:cubicBezTo>
                    <a:cubicBezTo>
                      <a:pt x="18153" y="327"/>
                      <a:pt x="18152" y="334"/>
                      <a:pt x="18151" y="341"/>
                    </a:cubicBezTo>
                    <a:cubicBezTo>
                      <a:pt x="18151" y="345"/>
                      <a:pt x="18150" y="349"/>
                      <a:pt x="18150" y="353"/>
                    </a:cubicBezTo>
                    <a:cubicBezTo>
                      <a:pt x="18142" y="403"/>
                      <a:pt x="18135" y="453"/>
                      <a:pt x="18128" y="503"/>
                    </a:cubicBezTo>
                    <a:cubicBezTo>
                      <a:pt x="18126" y="525"/>
                      <a:pt x="18123" y="547"/>
                      <a:pt x="18119" y="568"/>
                    </a:cubicBezTo>
                    <a:cubicBezTo>
                      <a:pt x="18118" y="581"/>
                      <a:pt x="18117" y="595"/>
                      <a:pt x="18115" y="607"/>
                    </a:cubicBezTo>
                    <a:cubicBezTo>
                      <a:pt x="18111" y="627"/>
                      <a:pt x="18109" y="647"/>
                      <a:pt x="18103" y="666"/>
                    </a:cubicBezTo>
                    <a:cubicBezTo>
                      <a:pt x="18070" y="941"/>
                      <a:pt x="18048" y="1220"/>
                      <a:pt x="18005" y="1498"/>
                    </a:cubicBezTo>
                    <a:cubicBezTo>
                      <a:pt x="17857" y="2421"/>
                      <a:pt x="17705" y="3352"/>
                      <a:pt x="17511" y="4266"/>
                    </a:cubicBezTo>
                    <a:cubicBezTo>
                      <a:pt x="17264" y="5250"/>
                      <a:pt x="16995" y="6222"/>
                      <a:pt x="16732" y="7203"/>
                    </a:cubicBezTo>
                    <a:cubicBezTo>
                      <a:pt x="16686" y="7357"/>
                      <a:pt x="16645" y="7514"/>
                      <a:pt x="16602" y="7669"/>
                    </a:cubicBezTo>
                    <a:cubicBezTo>
                      <a:pt x="16259" y="7397"/>
                      <a:pt x="14955" y="6885"/>
                      <a:pt x="14853" y="6820"/>
                    </a:cubicBezTo>
                    <a:cubicBezTo>
                      <a:pt x="13071" y="5994"/>
                      <a:pt x="11269" y="5214"/>
                      <a:pt x="9479" y="4407"/>
                    </a:cubicBezTo>
                    <a:cubicBezTo>
                      <a:pt x="9446" y="4396"/>
                      <a:pt x="9414" y="4384"/>
                      <a:pt x="9382" y="4370"/>
                    </a:cubicBezTo>
                    <a:cubicBezTo>
                      <a:pt x="9380" y="4369"/>
                      <a:pt x="9376" y="4368"/>
                      <a:pt x="9374" y="4367"/>
                    </a:cubicBezTo>
                    <a:cubicBezTo>
                      <a:pt x="9322" y="4346"/>
                      <a:pt x="9271" y="4325"/>
                      <a:pt x="9221" y="4302"/>
                    </a:cubicBezTo>
                    <a:lnTo>
                      <a:pt x="9221" y="4302"/>
                    </a:lnTo>
                    <a:cubicBezTo>
                      <a:pt x="9224" y="4311"/>
                      <a:pt x="9226" y="4321"/>
                      <a:pt x="9229" y="4332"/>
                    </a:cubicBezTo>
                    <a:cubicBezTo>
                      <a:pt x="9231" y="4342"/>
                      <a:pt x="9234" y="4352"/>
                      <a:pt x="9237" y="4362"/>
                    </a:cubicBezTo>
                    <a:cubicBezTo>
                      <a:pt x="9239" y="4372"/>
                      <a:pt x="9241" y="4380"/>
                      <a:pt x="9243" y="4389"/>
                    </a:cubicBezTo>
                    <a:cubicBezTo>
                      <a:pt x="9250" y="4413"/>
                      <a:pt x="9256" y="4438"/>
                      <a:pt x="9263" y="4462"/>
                    </a:cubicBezTo>
                    <a:cubicBezTo>
                      <a:pt x="9264" y="4468"/>
                      <a:pt x="9265" y="4472"/>
                      <a:pt x="9267" y="4477"/>
                    </a:cubicBezTo>
                    <a:cubicBezTo>
                      <a:pt x="9272" y="4494"/>
                      <a:pt x="9275" y="4510"/>
                      <a:pt x="9280" y="4526"/>
                    </a:cubicBezTo>
                    <a:lnTo>
                      <a:pt x="9283" y="4528"/>
                    </a:lnTo>
                    <a:cubicBezTo>
                      <a:pt x="9461" y="5138"/>
                      <a:pt x="9667" y="5730"/>
                      <a:pt x="9803" y="6356"/>
                    </a:cubicBezTo>
                    <a:cubicBezTo>
                      <a:pt x="10234" y="8091"/>
                      <a:pt x="10604" y="9841"/>
                      <a:pt x="10837" y="11611"/>
                    </a:cubicBezTo>
                    <a:cubicBezTo>
                      <a:pt x="10835" y="11611"/>
                      <a:pt x="10834" y="11610"/>
                      <a:pt x="10832" y="11609"/>
                    </a:cubicBezTo>
                    <a:cubicBezTo>
                      <a:pt x="10493" y="11561"/>
                      <a:pt x="10155" y="11533"/>
                      <a:pt x="9813" y="11502"/>
                    </a:cubicBezTo>
                    <a:cubicBezTo>
                      <a:pt x="8046" y="11223"/>
                      <a:pt x="6278" y="10878"/>
                      <a:pt x="4493" y="10695"/>
                    </a:cubicBezTo>
                    <a:cubicBezTo>
                      <a:pt x="4479" y="10696"/>
                      <a:pt x="4465" y="10696"/>
                      <a:pt x="4451" y="10696"/>
                    </a:cubicBezTo>
                    <a:cubicBezTo>
                      <a:pt x="4423" y="10696"/>
                      <a:pt x="4395" y="10695"/>
                      <a:pt x="4367" y="10695"/>
                    </a:cubicBezTo>
                    <a:cubicBezTo>
                      <a:pt x="4329" y="10695"/>
                      <a:pt x="4290" y="10694"/>
                      <a:pt x="4252" y="10690"/>
                    </a:cubicBezTo>
                    <a:cubicBezTo>
                      <a:pt x="4207" y="10688"/>
                      <a:pt x="4161" y="10685"/>
                      <a:pt x="4115" y="10680"/>
                    </a:cubicBezTo>
                    <a:lnTo>
                      <a:pt x="4115" y="10680"/>
                    </a:lnTo>
                    <a:cubicBezTo>
                      <a:pt x="4116" y="10680"/>
                      <a:pt x="4116" y="10681"/>
                      <a:pt x="4116" y="10681"/>
                    </a:cubicBezTo>
                    <a:lnTo>
                      <a:pt x="4115" y="10681"/>
                    </a:lnTo>
                    <a:cubicBezTo>
                      <a:pt x="4147" y="10722"/>
                      <a:pt x="4177" y="10764"/>
                      <a:pt x="4208" y="10806"/>
                    </a:cubicBezTo>
                    <a:cubicBezTo>
                      <a:pt x="4236" y="10844"/>
                      <a:pt x="4265" y="10881"/>
                      <a:pt x="4292" y="10918"/>
                    </a:cubicBezTo>
                    <a:cubicBezTo>
                      <a:pt x="4316" y="10950"/>
                      <a:pt x="4340" y="10981"/>
                      <a:pt x="4361" y="11015"/>
                    </a:cubicBezTo>
                    <a:cubicBezTo>
                      <a:pt x="5051" y="11941"/>
                      <a:pt x="5634" y="13006"/>
                      <a:pt x="6217" y="13992"/>
                    </a:cubicBezTo>
                    <a:cubicBezTo>
                      <a:pt x="6856" y="15078"/>
                      <a:pt x="7527" y="16157"/>
                      <a:pt x="8020" y="17320"/>
                    </a:cubicBezTo>
                    <a:cubicBezTo>
                      <a:pt x="7532" y="17411"/>
                      <a:pt x="7045" y="17549"/>
                      <a:pt x="6557" y="17650"/>
                    </a:cubicBezTo>
                    <a:cubicBezTo>
                      <a:pt x="5206" y="17867"/>
                      <a:pt x="3884" y="18223"/>
                      <a:pt x="2559" y="18566"/>
                    </a:cubicBezTo>
                    <a:cubicBezTo>
                      <a:pt x="2024" y="18687"/>
                      <a:pt x="1499" y="18855"/>
                      <a:pt x="964" y="18970"/>
                    </a:cubicBezTo>
                    <a:cubicBezTo>
                      <a:pt x="942" y="18976"/>
                      <a:pt x="919" y="18982"/>
                      <a:pt x="897" y="18989"/>
                    </a:cubicBezTo>
                    <a:cubicBezTo>
                      <a:pt x="856" y="18999"/>
                      <a:pt x="815" y="19009"/>
                      <a:pt x="775" y="19018"/>
                    </a:cubicBezTo>
                    <a:cubicBezTo>
                      <a:pt x="737" y="19028"/>
                      <a:pt x="701" y="19036"/>
                      <a:pt x="664" y="19044"/>
                    </a:cubicBezTo>
                    <a:cubicBezTo>
                      <a:pt x="665" y="19044"/>
                      <a:pt x="665" y="19045"/>
                      <a:pt x="665" y="19045"/>
                    </a:cubicBezTo>
                    <a:cubicBezTo>
                      <a:pt x="674" y="19046"/>
                      <a:pt x="683" y="19049"/>
                      <a:pt x="693" y="19054"/>
                    </a:cubicBezTo>
                    <a:cubicBezTo>
                      <a:pt x="693" y="19055"/>
                      <a:pt x="694" y="19055"/>
                      <a:pt x="695" y="19055"/>
                    </a:cubicBezTo>
                    <a:cubicBezTo>
                      <a:pt x="777" y="19089"/>
                      <a:pt x="857" y="19127"/>
                      <a:pt x="937" y="19167"/>
                    </a:cubicBezTo>
                    <a:cubicBezTo>
                      <a:pt x="996" y="19193"/>
                      <a:pt x="1053" y="19222"/>
                      <a:pt x="1109" y="19252"/>
                    </a:cubicBezTo>
                    <a:cubicBezTo>
                      <a:pt x="1556" y="19437"/>
                      <a:pt x="2025" y="19568"/>
                      <a:pt x="2479" y="19741"/>
                    </a:cubicBezTo>
                    <a:cubicBezTo>
                      <a:pt x="3375" y="20100"/>
                      <a:pt x="4240" y="20511"/>
                      <a:pt x="5116" y="20915"/>
                    </a:cubicBezTo>
                    <a:cubicBezTo>
                      <a:pt x="5882" y="21324"/>
                      <a:pt x="6649" y="21733"/>
                      <a:pt x="7442" y="22086"/>
                    </a:cubicBezTo>
                    <a:cubicBezTo>
                      <a:pt x="7085" y="22641"/>
                      <a:pt x="6682" y="23145"/>
                      <a:pt x="6342" y="23717"/>
                    </a:cubicBezTo>
                    <a:cubicBezTo>
                      <a:pt x="5640" y="24839"/>
                      <a:pt x="4909" y="25952"/>
                      <a:pt x="4267" y="27114"/>
                    </a:cubicBezTo>
                    <a:cubicBezTo>
                      <a:pt x="4224" y="27227"/>
                      <a:pt x="3925" y="27586"/>
                      <a:pt x="3893" y="27772"/>
                    </a:cubicBezTo>
                    <a:cubicBezTo>
                      <a:pt x="3300" y="28037"/>
                      <a:pt x="2751" y="28388"/>
                      <a:pt x="2339" y="28737"/>
                    </a:cubicBezTo>
                    <a:cubicBezTo>
                      <a:pt x="1190" y="29711"/>
                      <a:pt x="627" y="31299"/>
                      <a:pt x="808" y="32784"/>
                    </a:cubicBezTo>
                    <a:cubicBezTo>
                      <a:pt x="1050" y="34176"/>
                      <a:pt x="2016" y="35436"/>
                      <a:pt x="3329" y="35982"/>
                    </a:cubicBezTo>
                    <a:cubicBezTo>
                      <a:pt x="4250" y="36309"/>
                      <a:pt x="5186" y="36639"/>
                      <a:pt x="6154" y="36793"/>
                    </a:cubicBezTo>
                    <a:cubicBezTo>
                      <a:pt x="6759" y="36861"/>
                      <a:pt x="7367" y="36877"/>
                      <a:pt x="7976" y="36877"/>
                    </a:cubicBezTo>
                    <a:cubicBezTo>
                      <a:pt x="8554" y="36877"/>
                      <a:pt x="9133" y="36862"/>
                      <a:pt x="9710" y="36862"/>
                    </a:cubicBezTo>
                    <a:cubicBezTo>
                      <a:pt x="9731" y="36862"/>
                      <a:pt x="9751" y="36862"/>
                      <a:pt x="9772" y="36862"/>
                    </a:cubicBezTo>
                    <a:cubicBezTo>
                      <a:pt x="10454" y="36873"/>
                      <a:pt x="11137" y="36877"/>
                      <a:pt x="11820" y="36877"/>
                    </a:cubicBezTo>
                    <a:cubicBezTo>
                      <a:pt x="14300" y="36877"/>
                      <a:pt x="16781" y="36821"/>
                      <a:pt x="19260" y="36814"/>
                    </a:cubicBezTo>
                    <a:cubicBezTo>
                      <a:pt x="19427" y="37426"/>
                      <a:pt x="19881" y="37980"/>
                      <a:pt x="20446" y="38277"/>
                    </a:cubicBezTo>
                    <a:cubicBezTo>
                      <a:pt x="21000" y="38573"/>
                      <a:pt x="21620" y="38640"/>
                      <a:pt x="22249" y="38640"/>
                    </a:cubicBezTo>
                    <a:cubicBezTo>
                      <a:pt x="22758" y="38640"/>
                      <a:pt x="23274" y="38596"/>
                      <a:pt x="23764" y="38595"/>
                    </a:cubicBezTo>
                    <a:cubicBezTo>
                      <a:pt x="23991" y="38587"/>
                      <a:pt x="24217" y="38572"/>
                      <a:pt x="24442" y="38551"/>
                    </a:cubicBezTo>
                    <a:cubicBezTo>
                      <a:pt x="24835" y="38517"/>
                      <a:pt x="25227" y="38469"/>
                      <a:pt x="25619" y="38421"/>
                    </a:cubicBezTo>
                    <a:cubicBezTo>
                      <a:pt x="26205" y="38348"/>
                      <a:pt x="26790" y="38276"/>
                      <a:pt x="27380" y="38251"/>
                    </a:cubicBezTo>
                    <a:cubicBezTo>
                      <a:pt x="27393" y="38251"/>
                      <a:pt x="27406" y="38251"/>
                      <a:pt x="27419" y="38251"/>
                    </a:cubicBezTo>
                    <a:cubicBezTo>
                      <a:pt x="28195" y="38251"/>
                      <a:pt x="28953" y="38048"/>
                      <a:pt x="29714" y="37915"/>
                    </a:cubicBezTo>
                    <a:cubicBezTo>
                      <a:pt x="30284" y="37809"/>
                      <a:pt x="30887" y="37743"/>
                      <a:pt x="31385" y="37421"/>
                    </a:cubicBezTo>
                    <a:cubicBezTo>
                      <a:pt x="31709" y="37225"/>
                      <a:pt x="31939" y="36962"/>
                      <a:pt x="32087" y="36666"/>
                    </a:cubicBezTo>
                    <a:cubicBezTo>
                      <a:pt x="34447" y="37147"/>
                      <a:pt x="36875" y="37320"/>
                      <a:pt x="39265" y="37666"/>
                    </a:cubicBezTo>
                    <a:cubicBezTo>
                      <a:pt x="39282" y="37668"/>
                      <a:pt x="39301" y="37670"/>
                      <a:pt x="39319" y="37672"/>
                    </a:cubicBezTo>
                    <a:cubicBezTo>
                      <a:pt x="39335" y="37674"/>
                      <a:pt x="39351" y="37676"/>
                      <a:pt x="39367" y="37678"/>
                    </a:cubicBezTo>
                    <a:lnTo>
                      <a:pt x="39367" y="37679"/>
                    </a:lnTo>
                    <a:cubicBezTo>
                      <a:pt x="39379" y="37680"/>
                      <a:pt x="39390" y="37681"/>
                      <a:pt x="39403" y="37682"/>
                    </a:cubicBezTo>
                    <a:cubicBezTo>
                      <a:pt x="39455" y="37689"/>
                      <a:pt x="39508" y="37696"/>
                      <a:pt x="39560" y="37704"/>
                    </a:cubicBezTo>
                    <a:cubicBezTo>
                      <a:pt x="39564" y="37704"/>
                      <a:pt x="39568" y="37705"/>
                      <a:pt x="39572" y="37705"/>
                    </a:cubicBezTo>
                    <a:cubicBezTo>
                      <a:pt x="39588" y="37707"/>
                      <a:pt x="39604" y="37710"/>
                      <a:pt x="39621" y="37712"/>
                    </a:cubicBezTo>
                    <a:cubicBezTo>
                      <a:pt x="39618" y="37709"/>
                      <a:pt x="39614" y="37704"/>
                      <a:pt x="39612" y="37699"/>
                    </a:cubicBezTo>
                    <a:lnTo>
                      <a:pt x="39611" y="37699"/>
                    </a:lnTo>
                    <a:cubicBezTo>
                      <a:pt x="39535" y="37603"/>
                      <a:pt x="39467" y="37502"/>
                      <a:pt x="39401" y="37399"/>
                    </a:cubicBezTo>
                    <a:cubicBezTo>
                      <a:pt x="39095" y="36972"/>
                      <a:pt x="38762" y="36555"/>
                      <a:pt x="38726" y="36491"/>
                    </a:cubicBezTo>
                    <a:cubicBezTo>
                      <a:pt x="38329" y="35876"/>
                      <a:pt x="37911" y="35282"/>
                      <a:pt x="37498" y="34677"/>
                    </a:cubicBezTo>
                    <a:cubicBezTo>
                      <a:pt x="37033" y="33989"/>
                      <a:pt x="36602" y="33276"/>
                      <a:pt x="36133" y="32590"/>
                    </a:cubicBezTo>
                    <a:lnTo>
                      <a:pt x="36133" y="32590"/>
                    </a:lnTo>
                    <a:cubicBezTo>
                      <a:pt x="37407" y="32753"/>
                      <a:pt x="38671" y="32989"/>
                      <a:pt x="39950" y="33108"/>
                    </a:cubicBezTo>
                    <a:cubicBezTo>
                      <a:pt x="41073" y="33224"/>
                      <a:pt x="42203" y="33281"/>
                      <a:pt x="43322" y="33438"/>
                    </a:cubicBezTo>
                    <a:cubicBezTo>
                      <a:pt x="43342" y="33439"/>
                      <a:pt x="43362" y="33440"/>
                      <a:pt x="43382" y="33441"/>
                    </a:cubicBezTo>
                    <a:lnTo>
                      <a:pt x="43397" y="33441"/>
                    </a:lnTo>
                    <a:lnTo>
                      <a:pt x="43418" y="33442"/>
                    </a:lnTo>
                    <a:cubicBezTo>
                      <a:pt x="43426" y="33443"/>
                      <a:pt x="43436" y="33444"/>
                      <a:pt x="43444" y="33444"/>
                    </a:cubicBezTo>
                    <a:cubicBezTo>
                      <a:pt x="43502" y="33448"/>
                      <a:pt x="43559" y="33451"/>
                      <a:pt x="43616" y="33457"/>
                    </a:cubicBezTo>
                    <a:cubicBezTo>
                      <a:pt x="43615" y="33456"/>
                      <a:pt x="43614" y="33454"/>
                      <a:pt x="43613" y="33452"/>
                    </a:cubicBezTo>
                    <a:cubicBezTo>
                      <a:pt x="43607" y="33446"/>
                      <a:pt x="43601" y="33439"/>
                      <a:pt x="43597" y="33432"/>
                    </a:cubicBezTo>
                    <a:cubicBezTo>
                      <a:pt x="43540" y="33364"/>
                      <a:pt x="43484" y="33296"/>
                      <a:pt x="43430" y="33226"/>
                    </a:cubicBezTo>
                    <a:cubicBezTo>
                      <a:pt x="43376" y="33156"/>
                      <a:pt x="43321" y="33085"/>
                      <a:pt x="43269" y="33015"/>
                    </a:cubicBezTo>
                    <a:cubicBezTo>
                      <a:pt x="43267" y="33013"/>
                      <a:pt x="43265" y="33010"/>
                      <a:pt x="43263" y="33008"/>
                    </a:cubicBezTo>
                    <a:cubicBezTo>
                      <a:pt x="43237" y="32973"/>
                      <a:pt x="43209" y="32940"/>
                      <a:pt x="43183" y="32906"/>
                    </a:cubicBezTo>
                    <a:cubicBezTo>
                      <a:pt x="42620" y="32231"/>
                      <a:pt x="42057" y="31555"/>
                      <a:pt x="41495" y="30881"/>
                    </a:cubicBezTo>
                    <a:cubicBezTo>
                      <a:pt x="40716" y="29967"/>
                      <a:pt x="40035" y="28979"/>
                      <a:pt x="39269" y="28058"/>
                    </a:cubicBezTo>
                    <a:cubicBezTo>
                      <a:pt x="39226" y="28021"/>
                      <a:pt x="39169" y="27929"/>
                      <a:pt x="39105" y="27833"/>
                    </a:cubicBezTo>
                    <a:cubicBezTo>
                      <a:pt x="40857" y="27352"/>
                      <a:pt x="42667" y="27075"/>
                      <a:pt x="44422" y="26593"/>
                    </a:cubicBezTo>
                    <a:cubicBezTo>
                      <a:pt x="44874" y="26477"/>
                      <a:pt x="45322" y="26339"/>
                      <a:pt x="45775" y="26223"/>
                    </a:cubicBezTo>
                    <a:lnTo>
                      <a:pt x="45776" y="26223"/>
                    </a:lnTo>
                    <a:cubicBezTo>
                      <a:pt x="45806" y="26215"/>
                      <a:pt x="45836" y="26206"/>
                      <a:pt x="45865" y="26198"/>
                    </a:cubicBezTo>
                    <a:cubicBezTo>
                      <a:pt x="45907" y="26186"/>
                      <a:pt x="45948" y="26175"/>
                      <a:pt x="45990" y="26164"/>
                    </a:cubicBezTo>
                    <a:cubicBezTo>
                      <a:pt x="45997" y="26163"/>
                      <a:pt x="46005" y="26161"/>
                      <a:pt x="46012" y="26158"/>
                    </a:cubicBezTo>
                    <a:cubicBezTo>
                      <a:pt x="46024" y="26155"/>
                      <a:pt x="46037" y="26150"/>
                      <a:pt x="46050" y="26147"/>
                    </a:cubicBezTo>
                    <a:cubicBezTo>
                      <a:pt x="46071" y="26141"/>
                      <a:pt x="46093" y="26135"/>
                      <a:pt x="46114" y="26130"/>
                    </a:cubicBezTo>
                    <a:cubicBezTo>
                      <a:pt x="46067" y="26114"/>
                      <a:pt x="46021" y="26098"/>
                      <a:pt x="45975" y="26080"/>
                    </a:cubicBezTo>
                    <a:cubicBezTo>
                      <a:pt x="45923" y="26061"/>
                      <a:pt x="45872" y="26040"/>
                      <a:pt x="45821" y="26020"/>
                    </a:cubicBezTo>
                    <a:lnTo>
                      <a:pt x="45820" y="26020"/>
                    </a:lnTo>
                    <a:cubicBezTo>
                      <a:pt x="45806" y="26014"/>
                      <a:pt x="45793" y="26010"/>
                      <a:pt x="45780" y="26004"/>
                    </a:cubicBezTo>
                    <a:cubicBezTo>
                      <a:pt x="45750" y="25991"/>
                      <a:pt x="45720" y="25976"/>
                      <a:pt x="45689" y="25962"/>
                    </a:cubicBezTo>
                    <a:cubicBezTo>
                      <a:pt x="45673" y="25954"/>
                      <a:pt x="45661" y="25943"/>
                      <a:pt x="45649" y="25932"/>
                    </a:cubicBezTo>
                    <a:cubicBezTo>
                      <a:pt x="45267" y="25739"/>
                      <a:pt x="44880" y="25567"/>
                      <a:pt x="44810" y="25524"/>
                    </a:cubicBezTo>
                    <a:cubicBezTo>
                      <a:pt x="43119" y="24642"/>
                      <a:pt x="41457" y="23701"/>
                      <a:pt x="39716" y="22915"/>
                    </a:cubicBezTo>
                    <a:cubicBezTo>
                      <a:pt x="39694" y="22903"/>
                      <a:pt x="39671" y="22891"/>
                      <a:pt x="39648" y="22879"/>
                    </a:cubicBezTo>
                    <a:cubicBezTo>
                      <a:pt x="39962" y="22663"/>
                      <a:pt x="40270" y="22440"/>
                      <a:pt x="40575" y="22212"/>
                    </a:cubicBezTo>
                    <a:cubicBezTo>
                      <a:pt x="41860" y="21342"/>
                      <a:pt x="43099" y="20408"/>
                      <a:pt x="44318" y="19447"/>
                    </a:cubicBezTo>
                    <a:cubicBezTo>
                      <a:pt x="44685" y="19146"/>
                      <a:pt x="45046" y="18837"/>
                      <a:pt x="45429" y="18558"/>
                    </a:cubicBezTo>
                    <a:cubicBezTo>
                      <a:pt x="45458" y="18535"/>
                      <a:pt x="45488" y="18513"/>
                      <a:pt x="45517" y="18490"/>
                    </a:cubicBezTo>
                    <a:lnTo>
                      <a:pt x="45518" y="18490"/>
                    </a:lnTo>
                    <a:cubicBezTo>
                      <a:pt x="45573" y="18446"/>
                      <a:pt x="45629" y="18403"/>
                      <a:pt x="45685" y="18361"/>
                    </a:cubicBezTo>
                    <a:cubicBezTo>
                      <a:pt x="45692" y="18357"/>
                      <a:pt x="45697" y="18353"/>
                      <a:pt x="45702" y="18348"/>
                    </a:cubicBezTo>
                    <a:cubicBezTo>
                      <a:pt x="45700" y="18347"/>
                      <a:pt x="45697" y="18347"/>
                      <a:pt x="45695" y="18346"/>
                    </a:cubicBezTo>
                    <a:cubicBezTo>
                      <a:pt x="45691" y="18346"/>
                      <a:pt x="45686" y="18345"/>
                      <a:pt x="45681" y="18344"/>
                    </a:cubicBezTo>
                    <a:cubicBezTo>
                      <a:pt x="45621" y="18331"/>
                      <a:pt x="45561" y="18315"/>
                      <a:pt x="45502" y="18300"/>
                    </a:cubicBezTo>
                    <a:cubicBezTo>
                      <a:pt x="45493" y="18298"/>
                      <a:pt x="45484" y="18296"/>
                      <a:pt x="45474" y="18293"/>
                    </a:cubicBezTo>
                    <a:cubicBezTo>
                      <a:pt x="45446" y="18287"/>
                      <a:pt x="45417" y="18279"/>
                      <a:pt x="45389" y="18272"/>
                    </a:cubicBezTo>
                    <a:cubicBezTo>
                      <a:pt x="45382" y="18271"/>
                      <a:pt x="45373" y="18269"/>
                      <a:pt x="45365" y="18267"/>
                    </a:cubicBezTo>
                    <a:cubicBezTo>
                      <a:pt x="44759" y="18155"/>
                      <a:pt x="44122" y="18163"/>
                      <a:pt x="43513" y="18102"/>
                    </a:cubicBezTo>
                    <a:cubicBezTo>
                      <a:pt x="41998" y="17855"/>
                      <a:pt x="40495" y="17518"/>
                      <a:pt x="38971" y="17329"/>
                    </a:cubicBezTo>
                    <a:cubicBezTo>
                      <a:pt x="38975" y="17323"/>
                      <a:pt x="38979" y="17317"/>
                      <a:pt x="38983" y="17310"/>
                    </a:cubicBezTo>
                    <a:cubicBezTo>
                      <a:pt x="39525" y="16374"/>
                      <a:pt x="40046" y="15423"/>
                      <a:pt x="40562" y="14471"/>
                    </a:cubicBezTo>
                    <a:cubicBezTo>
                      <a:pt x="41241" y="13284"/>
                      <a:pt x="41828" y="12049"/>
                      <a:pt x="42430" y="10823"/>
                    </a:cubicBezTo>
                    <a:cubicBezTo>
                      <a:pt x="42430" y="10822"/>
                      <a:pt x="42430" y="10822"/>
                      <a:pt x="42430" y="10821"/>
                    </a:cubicBezTo>
                    <a:cubicBezTo>
                      <a:pt x="42433" y="10799"/>
                      <a:pt x="42444" y="10778"/>
                      <a:pt x="42453" y="10759"/>
                    </a:cubicBezTo>
                    <a:cubicBezTo>
                      <a:pt x="42461" y="10740"/>
                      <a:pt x="42470" y="10721"/>
                      <a:pt x="42480" y="10703"/>
                    </a:cubicBezTo>
                    <a:cubicBezTo>
                      <a:pt x="42480" y="10703"/>
                      <a:pt x="42480" y="10703"/>
                      <a:pt x="42480" y="10702"/>
                    </a:cubicBezTo>
                    <a:cubicBezTo>
                      <a:pt x="42482" y="10697"/>
                      <a:pt x="42484" y="10693"/>
                      <a:pt x="42485" y="10688"/>
                    </a:cubicBezTo>
                    <a:cubicBezTo>
                      <a:pt x="42486" y="10688"/>
                      <a:pt x="42486" y="10687"/>
                      <a:pt x="42486" y="10686"/>
                    </a:cubicBezTo>
                    <a:cubicBezTo>
                      <a:pt x="42507" y="10642"/>
                      <a:pt x="42530" y="10602"/>
                      <a:pt x="42553" y="10561"/>
                    </a:cubicBezTo>
                    <a:cubicBezTo>
                      <a:pt x="42568" y="10535"/>
                      <a:pt x="42583" y="10510"/>
                      <a:pt x="42597" y="10483"/>
                    </a:cubicBezTo>
                    <a:lnTo>
                      <a:pt x="42597" y="10483"/>
                    </a:lnTo>
                    <a:cubicBezTo>
                      <a:pt x="42565" y="10493"/>
                      <a:pt x="42532" y="10502"/>
                      <a:pt x="42500" y="10511"/>
                    </a:cubicBezTo>
                    <a:lnTo>
                      <a:pt x="42497" y="10511"/>
                    </a:lnTo>
                    <a:cubicBezTo>
                      <a:pt x="42480" y="10515"/>
                      <a:pt x="42465" y="10520"/>
                      <a:pt x="42449" y="10525"/>
                    </a:cubicBezTo>
                    <a:cubicBezTo>
                      <a:pt x="42403" y="10536"/>
                      <a:pt x="42358" y="10548"/>
                      <a:pt x="42314" y="10558"/>
                    </a:cubicBezTo>
                    <a:cubicBezTo>
                      <a:pt x="42282" y="10566"/>
                      <a:pt x="42250" y="10572"/>
                      <a:pt x="42218" y="10577"/>
                    </a:cubicBezTo>
                    <a:cubicBezTo>
                      <a:pt x="42207" y="10580"/>
                      <a:pt x="42198" y="10581"/>
                      <a:pt x="42188" y="10582"/>
                    </a:cubicBezTo>
                    <a:cubicBezTo>
                      <a:pt x="42179" y="10583"/>
                      <a:pt x="42171" y="10583"/>
                      <a:pt x="42162" y="10583"/>
                    </a:cubicBezTo>
                    <a:cubicBezTo>
                      <a:pt x="41760" y="10677"/>
                      <a:pt x="41365" y="10798"/>
                      <a:pt x="40977" y="10936"/>
                    </a:cubicBezTo>
                    <a:cubicBezTo>
                      <a:pt x="40062" y="11223"/>
                      <a:pt x="39105" y="11374"/>
                      <a:pt x="38164" y="11555"/>
                    </a:cubicBezTo>
                    <a:cubicBezTo>
                      <a:pt x="37380" y="11702"/>
                      <a:pt x="36606" y="11917"/>
                      <a:pt x="35817" y="12041"/>
                    </a:cubicBezTo>
                    <a:cubicBezTo>
                      <a:pt x="35761" y="12053"/>
                      <a:pt x="35634" y="12056"/>
                      <a:pt x="35488" y="12058"/>
                    </a:cubicBezTo>
                    <a:cubicBezTo>
                      <a:pt x="35398" y="12059"/>
                      <a:pt x="35301" y="12063"/>
                      <a:pt x="35209" y="12069"/>
                    </a:cubicBezTo>
                    <a:cubicBezTo>
                      <a:pt x="35223" y="11955"/>
                      <a:pt x="35237" y="11841"/>
                      <a:pt x="35253" y="11726"/>
                    </a:cubicBezTo>
                    <a:cubicBezTo>
                      <a:pt x="35444" y="10379"/>
                      <a:pt x="35570" y="9024"/>
                      <a:pt x="35778" y="7681"/>
                    </a:cubicBezTo>
                    <a:cubicBezTo>
                      <a:pt x="35921" y="6788"/>
                      <a:pt x="35981" y="5884"/>
                      <a:pt x="36064" y="4985"/>
                    </a:cubicBezTo>
                    <a:cubicBezTo>
                      <a:pt x="36057" y="4915"/>
                      <a:pt x="36091" y="4736"/>
                      <a:pt x="36104" y="4573"/>
                    </a:cubicBezTo>
                    <a:cubicBezTo>
                      <a:pt x="36102" y="4517"/>
                      <a:pt x="36104" y="4460"/>
                      <a:pt x="36105" y="4404"/>
                    </a:cubicBezTo>
                    <a:cubicBezTo>
                      <a:pt x="36105" y="4401"/>
                      <a:pt x="36105" y="4398"/>
                      <a:pt x="36105" y="4396"/>
                    </a:cubicBezTo>
                    <a:cubicBezTo>
                      <a:pt x="36106" y="4333"/>
                      <a:pt x="36109" y="4272"/>
                      <a:pt x="36113" y="4210"/>
                    </a:cubicBezTo>
                    <a:cubicBezTo>
                      <a:pt x="36112" y="4208"/>
                      <a:pt x="36112" y="4206"/>
                      <a:pt x="36113" y="4204"/>
                    </a:cubicBezTo>
                    <a:cubicBezTo>
                      <a:pt x="36113" y="4194"/>
                      <a:pt x="36114" y="4186"/>
                      <a:pt x="36114" y="4177"/>
                    </a:cubicBezTo>
                    <a:lnTo>
                      <a:pt x="36114" y="4177"/>
                    </a:lnTo>
                    <a:cubicBezTo>
                      <a:pt x="35105" y="4657"/>
                      <a:pt x="34127" y="5197"/>
                      <a:pt x="33140" y="5721"/>
                    </a:cubicBezTo>
                    <a:cubicBezTo>
                      <a:pt x="32140" y="6191"/>
                      <a:pt x="31140" y="6655"/>
                      <a:pt x="30128" y="7097"/>
                    </a:cubicBezTo>
                    <a:cubicBezTo>
                      <a:pt x="30015" y="7156"/>
                      <a:pt x="29900" y="7210"/>
                      <a:pt x="29784" y="7261"/>
                    </a:cubicBezTo>
                    <a:cubicBezTo>
                      <a:pt x="29753" y="7191"/>
                      <a:pt x="29716" y="7123"/>
                      <a:pt x="29708" y="7075"/>
                    </a:cubicBezTo>
                    <a:cubicBezTo>
                      <a:pt x="29442" y="6375"/>
                      <a:pt x="29267" y="5642"/>
                      <a:pt x="28948" y="4962"/>
                    </a:cubicBezTo>
                    <a:cubicBezTo>
                      <a:pt x="28200" y="3412"/>
                      <a:pt x="27701" y="1752"/>
                      <a:pt x="26983" y="190"/>
                    </a:cubicBezTo>
                    <a:cubicBezTo>
                      <a:pt x="26984" y="188"/>
                      <a:pt x="26987" y="184"/>
                      <a:pt x="26989" y="182"/>
                    </a:cubicBezTo>
                    <a:cubicBezTo>
                      <a:pt x="26986" y="176"/>
                      <a:pt x="26982" y="169"/>
                      <a:pt x="26980" y="164"/>
                    </a:cubicBezTo>
                    <a:cubicBezTo>
                      <a:pt x="26960" y="126"/>
                      <a:pt x="26940" y="88"/>
                      <a:pt x="26920" y="50"/>
                    </a:cubicBezTo>
                    <a:cubicBezTo>
                      <a:pt x="26919" y="49"/>
                      <a:pt x="26919" y="47"/>
                      <a:pt x="26918" y="46"/>
                    </a:cubicBezTo>
                    <a:cubicBezTo>
                      <a:pt x="26916" y="40"/>
                      <a:pt x="26911" y="33"/>
                      <a:pt x="26909" y="28"/>
                    </a:cubicBezTo>
                    <a:cubicBezTo>
                      <a:pt x="26904" y="18"/>
                      <a:pt x="26900" y="9"/>
                      <a:pt x="26895"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60" name="Google Shape;1860;p41"/>
              <p:cNvSpPr/>
              <p:nvPr/>
            </p:nvSpPr>
            <p:spPr>
              <a:xfrm>
                <a:off x="922049" y="1533521"/>
                <a:ext cx="35806" cy="24724"/>
              </a:xfrm>
              <a:custGeom>
                <a:avLst/>
                <a:gdLst/>
                <a:ahLst/>
                <a:cxnLst/>
                <a:rect l="l" t="t" r="r" b="b"/>
                <a:pathLst>
                  <a:path w="759" h="529" extrusionOk="0">
                    <a:moveTo>
                      <a:pt x="407" y="0"/>
                    </a:moveTo>
                    <a:cubicBezTo>
                      <a:pt x="52" y="0"/>
                      <a:pt x="1" y="505"/>
                      <a:pt x="416" y="528"/>
                    </a:cubicBezTo>
                    <a:cubicBezTo>
                      <a:pt x="422" y="529"/>
                      <a:pt x="427" y="529"/>
                      <a:pt x="432" y="529"/>
                    </a:cubicBezTo>
                    <a:cubicBezTo>
                      <a:pt x="707" y="529"/>
                      <a:pt x="758" y="96"/>
                      <a:pt x="502" y="12"/>
                    </a:cubicBezTo>
                    <a:cubicBezTo>
                      <a:pt x="468" y="4"/>
                      <a:pt x="436" y="0"/>
                      <a:pt x="407"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61" name="Google Shape;1861;p41"/>
              <p:cNvSpPr/>
              <p:nvPr/>
            </p:nvSpPr>
            <p:spPr>
              <a:xfrm>
                <a:off x="879591" y="1591148"/>
                <a:ext cx="30050" cy="24677"/>
              </a:xfrm>
              <a:custGeom>
                <a:avLst/>
                <a:gdLst/>
                <a:ahLst/>
                <a:cxnLst/>
                <a:rect l="l" t="t" r="r" b="b"/>
                <a:pathLst>
                  <a:path w="637" h="528" extrusionOk="0">
                    <a:moveTo>
                      <a:pt x="338" y="1"/>
                    </a:moveTo>
                    <a:cubicBezTo>
                      <a:pt x="329" y="1"/>
                      <a:pt x="320" y="1"/>
                      <a:pt x="310" y="2"/>
                    </a:cubicBezTo>
                    <a:cubicBezTo>
                      <a:pt x="302" y="1"/>
                      <a:pt x="294" y="1"/>
                      <a:pt x="287" y="1"/>
                    </a:cubicBezTo>
                    <a:cubicBezTo>
                      <a:pt x="15" y="1"/>
                      <a:pt x="0" y="506"/>
                      <a:pt x="285" y="526"/>
                    </a:cubicBezTo>
                    <a:cubicBezTo>
                      <a:pt x="296" y="527"/>
                      <a:pt x="306" y="528"/>
                      <a:pt x="316" y="528"/>
                    </a:cubicBezTo>
                    <a:cubicBezTo>
                      <a:pt x="606" y="528"/>
                      <a:pt x="636" y="1"/>
                      <a:pt x="338"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62" name="Google Shape;1862;p41"/>
              <p:cNvSpPr/>
              <p:nvPr/>
            </p:nvSpPr>
            <p:spPr>
              <a:xfrm>
                <a:off x="952807" y="1605730"/>
                <a:ext cx="30569" cy="22948"/>
              </a:xfrm>
              <a:custGeom>
                <a:avLst/>
                <a:gdLst/>
                <a:ahLst/>
                <a:cxnLst/>
                <a:rect l="l" t="t" r="r" b="b"/>
                <a:pathLst>
                  <a:path w="648" h="491" extrusionOk="0">
                    <a:moveTo>
                      <a:pt x="242" y="0"/>
                    </a:moveTo>
                    <a:cubicBezTo>
                      <a:pt x="0" y="0"/>
                      <a:pt x="9" y="437"/>
                      <a:pt x="240" y="485"/>
                    </a:cubicBezTo>
                    <a:cubicBezTo>
                      <a:pt x="262" y="489"/>
                      <a:pt x="283" y="491"/>
                      <a:pt x="303" y="491"/>
                    </a:cubicBezTo>
                    <a:cubicBezTo>
                      <a:pt x="622" y="491"/>
                      <a:pt x="647" y="1"/>
                      <a:pt x="301" y="1"/>
                    </a:cubicBezTo>
                    <a:cubicBezTo>
                      <a:pt x="291" y="1"/>
                      <a:pt x="281" y="1"/>
                      <a:pt x="270" y="2"/>
                    </a:cubicBezTo>
                    <a:cubicBezTo>
                      <a:pt x="260" y="1"/>
                      <a:pt x="251" y="0"/>
                      <a:pt x="242"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63" name="Google Shape;1863;p41"/>
              <p:cNvSpPr/>
              <p:nvPr/>
            </p:nvSpPr>
            <p:spPr>
              <a:xfrm>
                <a:off x="1598680" y="1793335"/>
                <a:ext cx="38306" cy="25612"/>
              </a:xfrm>
              <a:custGeom>
                <a:avLst/>
                <a:gdLst/>
                <a:ahLst/>
                <a:cxnLst/>
                <a:rect l="l" t="t" r="r" b="b"/>
                <a:pathLst>
                  <a:path w="812" h="548" extrusionOk="0">
                    <a:moveTo>
                      <a:pt x="396" y="0"/>
                    </a:moveTo>
                    <a:cubicBezTo>
                      <a:pt x="129" y="0"/>
                      <a:pt x="1" y="428"/>
                      <a:pt x="318" y="527"/>
                    </a:cubicBezTo>
                    <a:cubicBezTo>
                      <a:pt x="355" y="541"/>
                      <a:pt x="390" y="547"/>
                      <a:pt x="423" y="547"/>
                    </a:cubicBezTo>
                    <a:cubicBezTo>
                      <a:pt x="688" y="547"/>
                      <a:pt x="812" y="140"/>
                      <a:pt x="512" y="26"/>
                    </a:cubicBezTo>
                    <a:cubicBezTo>
                      <a:pt x="471" y="8"/>
                      <a:pt x="432" y="0"/>
                      <a:pt x="396"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64" name="Google Shape;1864;p41"/>
              <p:cNvSpPr/>
              <p:nvPr/>
            </p:nvSpPr>
            <p:spPr>
              <a:xfrm>
                <a:off x="1511783" y="1831379"/>
                <a:ext cx="34957" cy="22387"/>
              </a:xfrm>
              <a:custGeom>
                <a:avLst/>
                <a:gdLst/>
                <a:ahLst/>
                <a:cxnLst/>
                <a:rect l="l" t="t" r="r" b="b"/>
                <a:pathLst>
                  <a:path w="741" h="479" extrusionOk="0">
                    <a:moveTo>
                      <a:pt x="371" y="1"/>
                    </a:moveTo>
                    <a:cubicBezTo>
                      <a:pt x="108" y="1"/>
                      <a:pt x="1" y="410"/>
                      <a:pt x="299" y="473"/>
                    </a:cubicBezTo>
                    <a:cubicBezTo>
                      <a:pt x="321" y="477"/>
                      <a:pt x="341" y="479"/>
                      <a:pt x="360" y="479"/>
                    </a:cubicBezTo>
                    <a:cubicBezTo>
                      <a:pt x="651" y="479"/>
                      <a:pt x="740" y="64"/>
                      <a:pt x="408" y="3"/>
                    </a:cubicBezTo>
                    <a:cubicBezTo>
                      <a:pt x="395" y="1"/>
                      <a:pt x="383" y="1"/>
                      <a:pt x="371"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65" name="Google Shape;1865;p41"/>
              <p:cNvSpPr/>
              <p:nvPr/>
            </p:nvSpPr>
            <p:spPr>
              <a:xfrm>
                <a:off x="1587122" y="1887043"/>
                <a:ext cx="38825" cy="24444"/>
              </a:xfrm>
              <a:custGeom>
                <a:avLst/>
                <a:gdLst/>
                <a:ahLst/>
                <a:cxnLst/>
                <a:rect l="l" t="t" r="r" b="b"/>
                <a:pathLst>
                  <a:path w="823" h="523" extrusionOk="0">
                    <a:moveTo>
                      <a:pt x="433" y="1"/>
                    </a:moveTo>
                    <a:cubicBezTo>
                      <a:pt x="173" y="1"/>
                      <a:pt x="0" y="408"/>
                      <a:pt x="313" y="515"/>
                    </a:cubicBezTo>
                    <a:cubicBezTo>
                      <a:pt x="334" y="520"/>
                      <a:pt x="354" y="522"/>
                      <a:pt x="375" y="522"/>
                    </a:cubicBezTo>
                    <a:cubicBezTo>
                      <a:pt x="626" y="522"/>
                      <a:pt x="823" y="144"/>
                      <a:pt x="530" y="20"/>
                    </a:cubicBezTo>
                    <a:cubicBezTo>
                      <a:pt x="497" y="7"/>
                      <a:pt x="464" y="1"/>
                      <a:pt x="433"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1866" name="Google Shape;1866;p41"/>
            <p:cNvSpPr/>
            <p:nvPr/>
          </p:nvSpPr>
          <p:spPr>
            <a:xfrm>
              <a:off x="2208806" y="1690886"/>
              <a:ext cx="171481" cy="137221"/>
            </a:xfrm>
            <a:custGeom>
              <a:avLst/>
              <a:gdLst/>
              <a:ahLst/>
              <a:cxnLst/>
              <a:rect l="l" t="t" r="r" b="b"/>
              <a:pathLst>
                <a:path w="3635" h="2936" extrusionOk="0">
                  <a:moveTo>
                    <a:pt x="350" y="1"/>
                  </a:moveTo>
                  <a:cubicBezTo>
                    <a:pt x="282" y="950"/>
                    <a:pt x="157" y="1897"/>
                    <a:pt x="18" y="2834"/>
                  </a:cubicBezTo>
                  <a:cubicBezTo>
                    <a:pt x="12" y="2868"/>
                    <a:pt x="6" y="2902"/>
                    <a:pt x="0" y="2936"/>
                  </a:cubicBezTo>
                  <a:cubicBezTo>
                    <a:pt x="53" y="2931"/>
                    <a:pt x="105" y="2928"/>
                    <a:pt x="158" y="2923"/>
                  </a:cubicBezTo>
                  <a:cubicBezTo>
                    <a:pt x="166" y="2923"/>
                    <a:pt x="174" y="2922"/>
                    <a:pt x="182" y="2922"/>
                  </a:cubicBezTo>
                  <a:cubicBezTo>
                    <a:pt x="190" y="2879"/>
                    <a:pt x="197" y="2836"/>
                    <a:pt x="204" y="2793"/>
                  </a:cubicBezTo>
                  <a:cubicBezTo>
                    <a:pt x="207" y="2793"/>
                    <a:pt x="211" y="2794"/>
                    <a:pt x="214" y="2794"/>
                  </a:cubicBezTo>
                  <a:cubicBezTo>
                    <a:pt x="1314" y="2569"/>
                    <a:pt x="2399" y="2267"/>
                    <a:pt x="3481" y="1964"/>
                  </a:cubicBezTo>
                  <a:cubicBezTo>
                    <a:pt x="3486" y="1964"/>
                    <a:pt x="3490" y="1964"/>
                    <a:pt x="3495" y="1964"/>
                  </a:cubicBezTo>
                  <a:cubicBezTo>
                    <a:pt x="3552" y="1964"/>
                    <a:pt x="3616" y="1944"/>
                    <a:pt x="3624" y="1878"/>
                  </a:cubicBezTo>
                  <a:cubicBezTo>
                    <a:pt x="3634" y="1798"/>
                    <a:pt x="3552" y="1756"/>
                    <a:pt x="3491" y="1725"/>
                  </a:cubicBezTo>
                  <a:cubicBezTo>
                    <a:pt x="2842" y="1401"/>
                    <a:pt x="2179" y="1103"/>
                    <a:pt x="1551" y="738"/>
                  </a:cubicBezTo>
                  <a:cubicBezTo>
                    <a:pt x="1267" y="548"/>
                    <a:pt x="956" y="402"/>
                    <a:pt x="667" y="226"/>
                  </a:cubicBezTo>
                  <a:cubicBezTo>
                    <a:pt x="625" y="209"/>
                    <a:pt x="574" y="171"/>
                    <a:pt x="526" y="156"/>
                  </a:cubicBezTo>
                  <a:cubicBezTo>
                    <a:pt x="529" y="140"/>
                    <a:pt x="529" y="124"/>
                    <a:pt x="531" y="108"/>
                  </a:cubicBezTo>
                  <a:cubicBezTo>
                    <a:pt x="480" y="78"/>
                    <a:pt x="428" y="49"/>
                    <a:pt x="378" y="19"/>
                  </a:cubicBezTo>
                  <a:cubicBezTo>
                    <a:pt x="369" y="13"/>
                    <a:pt x="359" y="7"/>
                    <a:pt x="350"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grpSp>
      <p:grpSp>
        <p:nvGrpSpPr>
          <p:cNvPr id="1867" name="Google Shape;1867;p41"/>
          <p:cNvGrpSpPr/>
          <p:nvPr/>
        </p:nvGrpSpPr>
        <p:grpSpPr>
          <a:xfrm>
            <a:off x="7992611" y="3172336"/>
            <a:ext cx="2783225" cy="3685665"/>
            <a:chOff x="6196965" y="2469613"/>
            <a:chExt cx="2783225" cy="2764249"/>
          </a:xfrm>
        </p:grpSpPr>
        <p:grpSp>
          <p:nvGrpSpPr>
            <p:cNvPr id="1868" name="Google Shape;1868;p41"/>
            <p:cNvGrpSpPr/>
            <p:nvPr/>
          </p:nvGrpSpPr>
          <p:grpSpPr>
            <a:xfrm flipH="1">
              <a:off x="6196965" y="4184762"/>
              <a:ext cx="2782732" cy="1049100"/>
              <a:chOff x="7397113" y="1848625"/>
              <a:chExt cx="987625" cy="372325"/>
            </a:xfrm>
          </p:grpSpPr>
          <p:sp>
            <p:nvSpPr>
              <p:cNvPr id="1869" name="Google Shape;1869;p41"/>
              <p:cNvSpPr/>
              <p:nvPr/>
            </p:nvSpPr>
            <p:spPr>
              <a:xfrm>
                <a:off x="7589450" y="1987025"/>
                <a:ext cx="25" cy="100"/>
              </a:xfrm>
              <a:custGeom>
                <a:avLst/>
                <a:gdLst/>
                <a:ahLst/>
                <a:cxnLst/>
                <a:rect l="l" t="t" r="r" b="b"/>
                <a:pathLst>
                  <a:path w="1" h="4" extrusionOk="0">
                    <a:moveTo>
                      <a:pt x="1" y="1"/>
                    </a:moveTo>
                    <a:cubicBezTo>
                      <a:pt x="1" y="2"/>
                      <a:pt x="1" y="2"/>
                      <a:pt x="1" y="3"/>
                    </a:cubicBezTo>
                    <a:lnTo>
                      <a:pt x="1" y="3"/>
                    </a:lnTo>
                    <a:cubicBezTo>
                      <a:pt x="1" y="3"/>
                      <a:pt x="1" y="2"/>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870" name="Google Shape;1870;p41"/>
              <p:cNvSpPr/>
              <p:nvPr/>
            </p:nvSpPr>
            <p:spPr>
              <a:xfrm>
                <a:off x="7572925" y="2208750"/>
                <a:ext cx="50" cy="25"/>
              </a:xfrm>
              <a:custGeom>
                <a:avLst/>
                <a:gdLst/>
                <a:ahLst/>
                <a:cxnLst/>
                <a:rect l="l" t="t" r="r" b="b"/>
                <a:pathLst>
                  <a:path w="2" h="1" extrusionOk="0">
                    <a:moveTo>
                      <a:pt x="2" y="1"/>
                    </a:moveTo>
                    <a:lnTo>
                      <a:pt x="1" y="1"/>
                    </a:lnTo>
                    <a:lnTo>
                      <a:pt x="1" y="1"/>
                    </a:ln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1871" name="Google Shape;1871;p41"/>
              <p:cNvSpPr/>
              <p:nvPr/>
            </p:nvSpPr>
            <p:spPr>
              <a:xfrm>
                <a:off x="7404975" y="1854975"/>
                <a:ext cx="971900" cy="360250"/>
              </a:xfrm>
              <a:custGeom>
                <a:avLst/>
                <a:gdLst/>
                <a:ahLst/>
                <a:cxnLst/>
                <a:rect l="l" t="t" r="r" b="b"/>
                <a:pathLst>
                  <a:path w="38876" h="14410" extrusionOk="0">
                    <a:moveTo>
                      <a:pt x="21154" y="0"/>
                    </a:moveTo>
                    <a:cubicBezTo>
                      <a:pt x="21132" y="0"/>
                      <a:pt x="21111" y="2"/>
                      <a:pt x="21089" y="7"/>
                    </a:cubicBezTo>
                    <a:cubicBezTo>
                      <a:pt x="21009" y="23"/>
                      <a:pt x="20948" y="94"/>
                      <a:pt x="20944" y="175"/>
                    </a:cubicBezTo>
                    <a:cubicBezTo>
                      <a:pt x="20933" y="174"/>
                      <a:pt x="20922" y="171"/>
                      <a:pt x="20912" y="170"/>
                    </a:cubicBezTo>
                    <a:cubicBezTo>
                      <a:pt x="20901" y="168"/>
                      <a:pt x="20890" y="166"/>
                      <a:pt x="20880" y="163"/>
                    </a:cubicBezTo>
                    <a:cubicBezTo>
                      <a:pt x="20864" y="103"/>
                      <a:pt x="20819" y="49"/>
                      <a:pt x="20756" y="33"/>
                    </a:cubicBezTo>
                    <a:cubicBezTo>
                      <a:pt x="20717" y="23"/>
                      <a:pt x="20686" y="22"/>
                      <a:pt x="20645" y="22"/>
                    </a:cubicBezTo>
                    <a:cubicBezTo>
                      <a:pt x="20618" y="22"/>
                      <a:pt x="20593" y="25"/>
                      <a:pt x="20565" y="26"/>
                    </a:cubicBezTo>
                    <a:cubicBezTo>
                      <a:pt x="20522" y="30"/>
                      <a:pt x="20477" y="32"/>
                      <a:pt x="20434" y="34"/>
                    </a:cubicBezTo>
                    <a:cubicBezTo>
                      <a:pt x="20364" y="39"/>
                      <a:pt x="20294" y="43"/>
                      <a:pt x="20224" y="48"/>
                    </a:cubicBezTo>
                    <a:cubicBezTo>
                      <a:pt x="20100" y="57"/>
                      <a:pt x="19976" y="66"/>
                      <a:pt x="19852" y="78"/>
                    </a:cubicBezTo>
                    <a:cubicBezTo>
                      <a:pt x="19728" y="90"/>
                      <a:pt x="19606" y="102"/>
                      <a:pt x="19483" y="114"/>
                    </a:cubicBezTo>
                    <a:cubicBezTo>
                      <a:pt x="19469" y="114"/>
                      <a:pt x="19454" y="114"/>
                      <a:pt x="19440" y="115"/>
                    </a:cubicBezTo>
                    <a:cubicBezTo>
                      <a:pt x="19334" y="118"/>
                      <a:pt x="19226" y="120"/>
                      <a:pt x="19119" y="122"/>
                    </a:cubicBezTo>
                    <a:cubicBezTo>
                      <a:pt x="19058" y="123"/>
                      <a:pt x="18997" y="122"/>
                      <a:pt x="18938" y="126"/>
                    </a:cubicBezTo>
                    <a:cubicBezTo>
                      <a:pt x="18774" y="137"/>
                      <a:pt x="18612" y="147"/>
                      <a:pt x="18449" y="158"/>
                    </a:cubicBezTo>
                    <a:cubicBezTo>
                      <a:pt x="18340" y="165"/>
                      <a:pt x="18231" y="173"/>
                      <a:pt x="18124" y="184"/>
                    </a:cubicBezTo>
                    <a:lnTo>
                      <a:pt x="17535" y="248"/>
                    </a:lnTo>
                    <a:cubicBezTo>
                      <a:pt x="17417" y="261"/>
                      <a:pt x="17299" y="278"/>
                      <a:pt x="17183" y="294"/>
                    </a:cubicBezTo>
                    <a:cubicBezTo>
                      <a:pt x="17033" y="314"/>
                      <a:pt x="16882" y="330"/>
                      <a:pt x="16733" y="354"/>
                    </a:cubicBezTo>
                    <a:cubicBezTo>
                      <a:pt x="16728" y="356"/>
                      <a:pt x="16724" y="357"/>
                      <a:pt x="16719" y="357"/>
                    </a:cubicBezTo>
                    <a:cubicBezTo>
                      <a:pt x="16685" y="313"/>
                      <a:pt x="16631" y="284"/>
                      <a:pt x="16575" y="284"/>
                    </a:cubicBezTo>
                    <a:cubicBezTo>
                      <a:pt x="16569" y="284"/>
                      <a:pt x="16563" y="284"/>
                      <a:pt x="16557" y="285"/>
                    </a:cubicBezTo>
                    <a:cubicBezTo>
                      <a:pt x="16476" y="293"/>
                      <a:pt x="16395" y="300"/>
                      <a:pt x="16315" y="313"/>
                    </a:cubicBezTo>
                    <a:cubicBezTo>
                      <a:pt x="16170" y="335"/>
                      <a:pt x="16026" y="354"/>
                      <a:pt x="15881" y="381"/>
                    </a:cubicBezTo>
                    <a:lnTo>
                      <a:pt x="15331" y="484"/>
                    </a:lnTo>
                    <a:cubicBezTo>
                      <a:pt x="15121" y="522"/>
                      <a:pt x="14911" y="564"/>
                      <a:pt x="14700" y="606"/>
                    </a:cubicBezTo>
                    <a:lnTo>
                      <a:pt x="14615" y="619"/>
                    </a:lnTo>
                    <a:cubicBezTo>
                      <a:pt x="14317" y="657"/>
                      <a:pt x="14023" y="711"/>
                      <a:pt x="13728" y="759"/>
                    </a:cubicBezTo>
                    <a:cubicBezTo>
                      <a:pt x="13456" y="804"/>
                      <a:pt x="13187" y="870"/>
                      <a:pt x="12918" y="923"/>
                    </a:cubicBezTo>
                    <a:cubicBezTo>
                      <a:pt x="12815" y="935"/>
                      <a:pt x="12699" y="938"/>
                      <a:pt x="12607" y="986"/>
                    </a:cubicBezTo>
                    <a:cubicBezTo>
                      <a:pt x="12537" y="1022"/>
                      <a:pt x="12476" y="1066"/>
                      <a:pt x="12455" y="1146"/>
                    </a:cubicBezTo>
                    <a:cubicBezTo>
                      <a:pt x="12448" y="1173"/>
                      <a:pt x="12445" y="1202"/>
                      <a:pt x="12449" y="1229"/>
                    </a:cubicBezTo>
                    <a:cubicBezTo>
                      <a:pt x="12432" y="1233"/>
                      <a:pt x="12414" y="1237"/>
                      <a:pt x="12397" y="1242"/>
                    </a:cubicBezTo>
                    <a:cubicBezTo>
                      <a:pt x="12318" y="1261"/>
                      <a:pt x="12238" y="1282"/>
                      <a:pt x="12158" y="1302"/>
                    </a:cubicBezTo>
                    <a:cubicBezTo>
                      <a:pt x="12090" y="1321"/>
                      <a:pt x="12020" y="1341"/>
                      <a:pt x="11949" y="1353"/>
                    </a:cubicBezTo>
                    <a:cubicBezTo>
                      <a:pt x="11883" y="1362"/>
                      <a:pt x="11824" y="1377"/>
                      <a:pt x="11773" y="1422"/>
                    </a:cubicBezTo>
                    <a:cubicBezTo>
                      <a:pt x="11767" y="1427"/>
                      <a:pt x="11763" y="1432"/>
                      <a:pt x="11758" y="1437"/>
                    </a:cubicBezTo>
                    <a:cubicBezTo>
                      <a:pt x="11752" y="1428"/>
                      <a:pt x="11747" y="1419"/>
                      <a:pt x="11739" y="1411"/>
                    </a:cubicBezTo>
                    <a:cubicBezTo>
                      <a:pt x="11702" y="1370"/>
                      <a:pt x="11652" y="1349"/>
                      <a:pt x="11600" y="1349"/>
                    </a:cubicBezTo>
                    <a:cubicBezTo>
                      <a:pt x="11580" y="1349"/>
                      <a:pt x="11560" y="1352"/>
                      <a:pt x="11540" y="1358"/>
                    </a:cubicBezTo>
                    <a:cubicBezTo>
                      <a:pt x="11481" y="1377"/>
                      <a:pt x="11424" y="1395"/>
                      <a:pt x="11369" y="1420"/>
                    </a:cubicBezTo>
                    <a:cubicBezTo>
                      <a:pt x="11316" y="1445"/>
                      <a:pt x="11262" y="1472"/>
                      <a:pt x="11209" y="1499"/>
                    </a:cubicBezTo>
                    <a:cubicBezTo>
                      <a:pt x="11090" y="1556"/>
                      <a:pt x="10970" y="1612"/>
                      <a:pt x="10854" y="1674"/>
                    </a:cubicBezTo>
                    <a:cubicBezTo>
                      <a:pt x="10703" y="1753"/>
                      <a:pt x="10552" y="1833"/>
                      <a:pt x="10401" y="1913"/>
                    </a:cubicBezTo>
                    <a:cubicBezTo>
                      <a:pt x="10354" y="1938"/>
                      <a:pt x="10309" y="1967"/>
                      <a:pt x="10265" y="1994"/>
                    </a:cubicBezTo>
                    <a:cubicBezTo>
                      <a:pt x="10178" y="2047"/>
                      <a:pt x="10090" y="2099"/>
                      <a:pt x="10002" y="2151"/>
                    </a:cubicBezTo>
                    <a:cubicBezTo>
                      <a:pt x="9901" y="2213"/>
                      <a:pt x="9798" y="2270"/>
                      <a:pt x="9700" y="2337"/>
                    </a:cubicBezTo>
                    <a:cubicBezTo>
                      <a:pt x="9663" y="2361"/>
                      <a:pt x="9626" y="2386"/>
                      <a:pt x="9589" y="2412"/>
                    </a:cubicBezTo>
                    <a:cubicBezTo>
                      <a:pt x="9583" y="2411"/>
                      <a:pt x="9578" y="2411"/>
                      <a:pt x="9572" y="2411"/>
                    </a:cubicBezTo>
                    <a:cubicBezTo>
                      <a:pt x="9537" y="2411"/>
                      <a:pt x="9501" y="2421"/>
                      <a:pt x="9472" y="2442"/>
                    </a:cubicBezTo>
                    <a:cubicBezTo>
                      <a:pt x="9252" y="2605"/>
                      <a:pt x="9031" y="2766"/>
                      <a:pt x="8809" y="2925"/>
                    </a:cubicBezTo>
                    <a:cubicBezTo>
                      <a:pt x="8770" y="2954"/>
                      <a:pt x="8730" y="2982"/>
                      <a:pt x="8691" y="3011"/>
                    </a:cubicBezTo>
                    <a:cubicBezTo>
                      <a:pt x="8690" y="3011"/>
                      <a:pt x="8689" y="3011"/>
                      <a:pt x="8689" y="3012"/>
                    </a:cubicBezTo>
                    <a:cubicBezTo>
                      <a:pt x="8680" y="3018"/>
                      <a:pt x="8670" y="3023"/>
                      <a:pt x="8660" y="3029"/>
                    </a:cubicBezTo>
                    <a:cubicBezTo>
                      <a:pt x="8524" y="3109"/>
                      <a:pt x="8389" y="3191"/>
                      <a:pt x="8259" y="3279"/>
                    </a:cubicBezTo>
                    <a:cubicBezTo>
                      <a:pt x="8134" y="3364"/>
                      <a:pt x="8009" y="3447"/>
                      <a:pt x="7887" y="3536"/>
                    </a:cubicBezTo>
                    <a:cubicBezTo>
                      <a:pt x="7762" y="3627"/>
                      <a:pt x="7637" y="3720"/>
                      <a:pt x="7515" y="3816"/>
                    </a:cubicBezTo>
                    <a:cubicBezTo>
                      <a:pt x="7379" y="3922"/>
                      <a:pt x="7246" y="4031"/>
                      <a:pt x="7114" y="4143"/>
                    </a:cubicBezTo>
                    <a:cubicBezTo>
                      <a:pt x="6956" y="4256"/>
                      <a:pt x="6797" y="4370"/>
                      <a:pt x="6640" y="4488"/>
                    </a:cubicBezTo>
                    <a:cubicBezTo>
                      <a:pt x="6518" y="4581"/>
                      <a:pt x="6395" y="4672"/>
                      <a:pt x="6273" y="4766"/>
                    </a:cubicBezTo>
                    <a:lnTo>
                      <a:pt x="6081" y="4916"/>
                    </a:lnTo>
                    <a:cubicBezTo>
                      <a:pt x="5995" y="4983"/>
                      <a:pt x="5905" y="5047"/>
                      <a:pt x="5826" y="5125"/>
                    </a:cubicBezTo>
                    <a:cubicBezTo>
                      <a:pt x="5775" y="5174"/>
                      <a:pt x="5751" y="5242"/>
                      <a:pt x="5770" y="5310"/>
                    </a:cubicBezTo>
                    <a:cubicBezTo>
                      <a:pt x="5440" y="5589"/>
                      <a:pt x="5110" y="5866"/>
                      <a:pt x="4789" y="6155"/>
                    </a:cubicBezTo>
                    <a:cubicBezTo>
                      <a:pt x="4570" y="6351"/>
                      <a:pt x="4363" y="6560"/>
                      <a:pt x="4159" y="6772"/>
                    </a:cubicBezTo>
                    <a:cubicBezTo>
                      <a:pt x="3959" y="6980"/>
                      <a:pt x="3769" y="7198"/>
                      <a:pt x="3586" y="7423"/>
                    </a:cubicBezTo>
                    <a:cubicBezTo>
                      <a:pt x="3475" y="7558"/>
                      <a:pt x="3365" y="7694"/>
                      <a:pt x="3254" y="7829"/>
                    </a:cubicBezTo>
                    <a:cubicBezTo>
                      <a:pt x="3101" y="7984"/>
                      <a:pt x="2950" y="8139"/>
                      <a:pt x="2804" y="8298"/>
                    </a:cubicBezTo>
                    <a:cubicBezTo>
                      <a:pt x="2708" y="8402"/>
                      <a:pt x="2610" y="8506"/>
                      <a:pt x="2523" y="8617"/>
                    </a:cubicBezTo>
                    <a:cubicBezTo>
                      <a:pt x="2432" y="8734"/>
                      <a:pt x="2344" y="8852"/>
                      <a:pt x="2256" y="8972"/>
                    </a:cubicBezTo>
                    <a:cubicBezTo>
                      <a:pt x="2102" y="9174"/>
                      <a:pt x="1939" y="9372"/>
                      <a:pt x="1800" y="9585"/>
                    </a:cubicBezTo>
                    <a:cubicBezTo>
                      <a:pt x="1659" y="9800"/>
                      <a:pt x="1519" y="10017"/>
                      <a:pt x="1389" y="10237"/>
                    </a:cubicBezTo>
                    <a:cubicBezTo>
                      <a:pt x="1314" y="10364"/>
                      <a:pt x="1236" y="10490"/>
                      <a:pt x="1171" y="10623"/>
                    </a:cubicBezTo>
                    <a:cubicBezTo>
                      <a:pt x="1101" y="10763"/>
                      <a:pt x="1036" y="10906"/>
                      <a:pt x="972" y="11050"/>
                    </a:cubicBezTo>
                    <a:cubicBezTo>
                      <a:pt x="917" y="11175"/>
                      <a:pt x="867" y="11303"/>
                      <a:pt x="815" y="11429"/>
                    </a:cubicBezTo>
                    <a:cubicBezTo>
                      <a:pt x="756" y="11575"/>
                      <a:pt x="696" y="11722"/>
                      <a:pt x="638" y="11868"/>
                    </a:cubicBezTo>
                    <a:cubicBezTo>
                      <a:pt x="525" y="12148"/>
                      <a:pt x="414" y="12428"/>
                      <a:pt x="307" y="12711"/>
                    </a:cubicBezTo>
                    <a:cubicBezTo>
                      <a:pt x="196" y="13007"/>
                      <a:pt x="91" y="13305"/>
                      <a:pt x="16" y="13613"/>
                    </a:cubicBezTo>
                    <a:cubicBezTo>
                      <a:pt x="1" y="13674"/>
                      <a:pt x="26" y="13736"/>
                      <a:pt x="70" y="13779"/>
                    </a:cubicBezTo>
                    <a:cubicBezTo>
                      <a:pt x="57" y="13833"/>
                      <a:pt x="47" y="13886"/>
                      <a:pt x="36" y="13940"/>
                    </a:cubicBezTo>
                    <a:cubicBezTo>
                      <a:pt x="24" y="14007"/>
                      <a:pt x="14" y="14073"/>
                      <a:pt x="14" y="14141"/>
                    </a:cubicBezTo>
                    <a:cubicBezTo>
                      <a:pt x="15" y="14182"/>
                      <a:pt x="25" y="14214"/>
                      <a:pt x="38" y="14254"/>
                    </a:cubicBezTo>
                    <a:cubicBezTo>
                      <a:pt x="60" y="14330"/>
                      <a:pt x="138" y="14378"/>
                      <a:pt x="216" y="14378"/>
                    </a:cubicBezTo>
                    <a:cubicBezTo>
                      <a:pt x="235" y="14377"/>
                      <a:pt x="255" y="14375"/>
                      <a:pt x="273" y="14368"/>
                    </a:cubicBezTo>
                    <a:cubicBezTo>
                      <a:pt x="350" y="14340"/>
                      <a:pt x="407" y="14270"/>
                      <a:pt x="454" y="14205"/>
                    </a:cubicBezTo>
                    <a:cubicBezTo>
                      <a:pt x="480" y="14201"/>
                      <a:pt x="505" y="14196"/>
                      <a:pt x="530" y="14192"/>
                    </a:cubicBezTo>
                    <a:cubicBezTo>
                      <a:pt x="542" y="14189"/>
                      <a:pt x="553" y="14185"/>
                      <a:pt x="564" y="14180"/>
                    </a:cubicBezTo>
                    <a:lnTo>
                      <a:pt x="578" y="14180"/>
                    </a:lnTo>
                    <a:cubicBezTo>
                      <a:pt x="631" y="14179"/>
                      <a:pt x="685" y="14178"/>
                      <a:pt x="738" y="14172"/>
                    </a:cubicBezTo>
                    <a:cubicBezTo>
                      <a:pt x="857" y="14162"/>
                      <a:pt x="977" y="14145"/>
                      <a:pt x="1096" y="14130"/>
                    </a:cubicBezTo>
                    <a:cubicBezTo>
                      <a:pt x="1374" y="14181"/>
                      <a:pt x="1661" y="14177"/>
                      <a:pt x="1945" y="14185"/>
                    </a:cubicBezTo>
                    <a:cubicBezTo>
                      <a:pt x="2126" y="14190"/>
                      <a:pt x="2306" y="14190"/>
                      <a:pt x="2488" y="14192"/>
                    </a:cubicBezTo>
                    <a:cubicBezTo>
                      <a:pt x="2964" y="14196"/>
                      <a:pt x="3441" y="14208"/>
                      <a:pt x="3916" y="14212"/>
                    </a:cubicBezTo>
                    <a:cubicBezTo>
                      <a:pt x="4197" y="14214"/>
                      <a:pt x="4479" y="14217"/>
                      <a:pt x="4759" y="14219"/>
                    </a:cubicBezTo>
                    <a:lnTo>
                      <a:pt x="5143" y="14222"/>
                    </a:lnTo>
                    <a:lnTo>
                      <a:pt x="5318" y="14222"/>
                    </a:lnTo>
                    <a:cubicBezTo>
                      <a:pt x="5355" y="14224"/>
                      <a:pt x="5389" y="14224"/>
                      <a:pt x="5424" y="14224"/>
                    </a:cubicBezTo>
                    <a:cubicBezTo>
                      <a:pt x="5436" y="14224"/>
                      <a:pt x="5448" y="14224"/>
                      <a:pt x="5459" y="14224"/>
                    </a:cubicBezTo>
                    <a:cubicBezTo>
                      <a:pt x="5513" y="14224"/>
                      <a:pt x="5564" y="14219"/>
                      <a:pt x="5615" y="14205"/>
                    </a:cubicBezTo>
                    <a:cubicBezTo>
                      <a:pt x="5651" y="14196"/>
                      <a:pt x="5681" y="14178"/>
                      <a:pt x="5705" y="14154"/>
                    </a:cubicBezTo>
                    <a:cubicBezTo>
                      <a:pt x="5726" y="14155"/>
                      <a:pt x="5749" y="14155"/>
                      <a:pt x="5772" y="14156"/>
                    </a:cubicBezTo>
                    <a:cubicBezTo>
                      <a:pt x="5852" y="14157"/>
                      <a:pt x="5932" y="14162"/>
                      <a:pt x="6013" y="14162"/>
                    </a:cubicBezTo>
                    <a:cubicBezTo>
                      <a:pt x="6021" y="14162"/>
                      <a:pt x="6029" y="14162"/>
                      <a:pt x="6037" y="14162"/>
                    </a:cubicBezTo>
                    <a:cubicBezTo>
                      <a:pt x="6099" y="14161"/>
                      <a:pt x="6161" y="14160"/>
                      <a:pt x="6223" y="14160"/>
                    </a:cubicBezTo>
                    <a:cubicBezTo>
                      <a:pt x="6376" y="14158"/>
                      <a:pt x="6529" y="14157"/>
                      <a:pt x="6682" y="14153"/>
                    </a:cubicBezTo>
                    <a:lnTo>
                      <a:pt x="6688" y="14153"/>
                    </a:lnTo>
                    <a:cubicBezTo>
                      <a:pt x="6694" y="14152"/>
                      <a:pt x="6699" y="14152"/>
                      <a:pt x="6705" y="14152"/>
                    </a:cubicBezTo>
                    <a:lnTo>
                      <a:pt x="6719" y="14152"/>
                    </a:lnTo>
                    <a:cubicBezTo>
                      <a:pt x="6721" y="14150"/>
                      <a:pt x="6725" y="14150"/>
                      <a:pt x="6727" y="14150"/>
                    </a:cubicBezTo>
                    <a:lnTo>
                      <a:pt x="6751" y="14150"/>
                    </a:lnTo>
                    <a:cubicBezTo>
                      <a:pt x="6776" y="14150"/>
                      <a:pt x="6803" y="14150"/>
                      <a:pt x="6829" y="14148"/>
                    </a:cubicBezTo>
                    <a:lnTo>
                      <a:pt x="6832" y="14148"/>
                    </a:lnTo>
                    <a:cubicBezTo>
                      <a:pt x="6833" y="14148"/>
                      <a:pt x="6835" y="14148"/>
                      <a:pt x="6837" y="14147"/>
                    </a:cubicBezTo>
                    <a:cubicBezTo>
                      <a:pt x="6838" y="14147"/>
                      <a:pt x="6840" y="14148"/>
                      <a:pt x="6841" y="14148"/>
                    </a:cubicBezTo>
                    <a:cubicBezTo>
                      <a:pt x="6844" y="14148"/>
                      <a:pt x="6847" y="14147"/>
                      <a:pt x="6850" y="14147"/>
                    </a:cubicBezTo>
                    <a:cubicBezTo>
                      <a:pt x="6854" y="14147"/>
                      <a:pt x="6856" y="14147"/>
                      <a:pt x="6859" y="14146"/>
                    </a:cubicBezTo>
                    <a:cubicBezTo>
                      <a:pt x="6870" y="14147"/>
                      <a:pt x="6880" y="14147"/>
                      <a:pt x="6890" y="14147"/>
                    </a:cubicBezTo>
                    <a:cubicBezTo>
                      <a:pt x="6915" y="14147"/>
                      <a:pt x="6940" y="14145"/>
                      <a:pt x="6965" y="14144"/>
                    </a:cubicBezTo>
                    <a:cubicBezTo>
                      <a:pt x="6972" y="14144"/>
                      <a:pt x="6978" y="14144"/>
                      <a:pt x="6985" y="14142"/>
                    </a:cubicBezTo>
                    <a:cubicBezTo>
                      <a:pt x="6991" y="14142"/>
                      <a:pt x="6997" y="14141"/>
                      <a:pt x="7001" y="14141"/>
                    </a:cubicBezTo>
                    <a:lnTo>
                      <a:pt x="7031" y="14141"/>
                    </a:lnTo>
                    <a:cubicBezTo>
                      <a:pt x="7070" y="14140"/>
                      <a:pt x="7109" y="14139"/>
                      <a:pt x="7148" y="14138"/>
                    </a:cubicBezTo>
                    <a:cubicBezTo>
                      <a:pt x="7187" y="14136"/>
                      <a:pt x="7227" y="14137"/>
                      <a:pt x="7265" y="14133"/>
                    </a:cubicBezTo>
                    <a:lnTo>
                      <a:pt x="7273" y="14133"/>
                    </a:lnTo>
                    <a:cubicBezTo>
                      <a:pt x="7280" y="14133"/>
                      <a:pt x="7288" y="14132"/>
                      <a:pt x="7295" y="14132"/>
                    </a:cubicBezTo>
                    <a:lnTo>
                      <a:pt x="7316" y="14132"/>
                    </a:lnTo>
                    <a:cubicBezTo>
                      <a:pt x="7318" y="14131"/>
                      <a:pt x="7321" y="14131"/>
                      <a:pt x="7325" y="14131"/>
                    </a:cubicBezTo>
                    <a:lnTo>
                      <a:pt x="7342" y="14131"/>
                    </a:lnTo>
                    <a:cubicBezTo>
                      <a:pt x="7357" y="14130"/>
                      <a:pt x="7371" y="14130"/>
                      <a:pt x="7385" y="14129"/>
                    </a:cubicBezTo>
                    <a:cubicBezTo>
                      <a:pt x="7389" y="14129"/>
                      <a:pt x="7393" y="14129"/>
                      <a:pt x="7396" y="14129"/>
                    </a:cubicBezTo>
                    <a:cubicBezTo>
                      <a:pt x="7411" y="14129"/>
                      <a:pt x="7426" y="14128"/>
                      <a:pt x="7439" y="14128"/>
                    </a:cubicBezTo>
                    <a:lnTo>
                      <a:pt x="7444" y="14128"/>
                    </a:lnTo>
                    <a:cubicBezTo>
                      <a:pt x="7782" y="14116"/>
                      <a:pt x="8122" y="14099"/>
                      <a:pt x="8460" y="14078"/>
                    </a:cubicBezTo>
                    <a:cubicBezTo>
                      <a:pt x="8967" y="14045"/>
                      <a:pt x="9472" y="14010"/>
                      <a:pt x="9977" y="13972"/>
                    </a:cubicBezTo>
                    <a:lnTo>
                      <a:pt x="9977" y="13972"/>
                    </a:lnTo>
                    <a:cubicBezTo>
                      <a:pt x="9975" y="13985"/>
                      <a:pt x="9975" y="13998"/>
                      <a:pt x="9977" y="14011"/>
                    </a:cubicBezTo>
                    <a:cubicBezTo>
                      <a:pt x="9986" y="14106"/>
                      <a:pt x="10064" y="14171"/>
                      <a:pt x="10156" y="14179"/>
                    </a:cubicBezTo>
                    <a:cubicBezTo>
                      <a:pt x="10208" y="14182"/>
                      <a:pt x="10261" y="14187"/>
                      <a:pt x="10315" y="14187"/>
                    </a:cubicBezTo>
                    <a:cubicBezTo>
                      <a:pt x="10321" y="14187"/>
                      <a:pt x="10326" y="14187"/>
                      <a:pt x="10331" y="14187"/>
                    </a:cubicBezTo>
                    <a:lnTo>
                      <a:pt x="10341" y="14187"/>
                    </a:lnTo>
                    <a:cubicBezTo>
                      <a:pt x="10405" y="14185"/>
                      <a:pt x="10471" y="14182"/>
                      <a:pt x="10535" y="14178"/>
                    </a:cubicBezTo>
                    <a:cubicBezTo>
                      <a:pt x="10610" y="14172"/>
                      <a:pt x="10687" y="14166"/>
                      <a:pt x="10762" y="14163"/>
                    </a:cubicBezTo>
                    <a:cubicBezTo>
                      <a:pt x="11017" y="14150"/>
                      <a:pt x="11272" y="14138"/>
                      <a:pt x="11527" y="14125"/>
                    </a:cubicBezTo>
                    <a:cubicBezTo>
                      <a:pt x="11684" y="14117"/>
                      <a:pt x="11840" y="14109"/>
                      <a:pt x="11998" y="14100"/>
                    </a:cubicBezTo>
                    <a:cubicBezTo>
                      <a:pt x="12113" y="14094"/>
                      <a:pt x="12227" y="14083"/>
                      <a:pt x="12341" y="14074"/>
                    </a:cubicBezTo>
                    <a:cubicBezTo>
                      <a:pt x="12556" y="14057"/>
                      <a:pt x="12772" y="14038"/>
                      <a:pt x="12989" y="14019"/>
                    </a:cubicBezTo>
                    <a:cubicBezTo>
                      <a:pt x="13015" y="14035"/>
                      <a:pt x="13044" y="14045"/>
                      <a:pt x="13073" y="14045"/>
                    </a:cubicBezTo>
                    <a:cubicBezTo>
                      <a:pt x="13075" y="14045"/>
                      <a:pt x="13076" y="14045"/>
                      <a:pt x="13078" y="14045"/>
                    </a:cubicBezTo>
                    <a:cubicBezTo>
                      <a:pt x="13380" y="14036"/>
                      <a:pt x="13681" y="14020"/>
                      <a:pt x="13982" y="13998"/>
                    </a:cubicBezTo>
                    <a:cubicBezTo>
                      <a:pt x="14230" y="13980"/>
                      <a:pt x="14478" y="13964"/>
                      <a:pt x="14728" y="13946"/>
                    </a:cubicBezTo>
                    <a:cubicBezTo>
                      <a:pt x="14753" y="13969"/>
                      <a:pt x="14784" y="13985"/>
                      <a:pt x="14818" y="13987"/>
                    </a:cubicBezTo>
                    <a:cubicBezTo>
                      <a:pt x="14894" y="13995"/>
                      <a:pt x="14969" y="14002"/>
                      <a:pt x="15043" y="14002"/>
                    </a:cubicBezTo>
                    <a:cubicBezTo>
                      <a:pt x="15129" y="14002"/>
                      <a:pt x="15214" y="14001"/>
                      <a:pt x="15298" y="13999"/>
                    </a:cubicBezTo>
                    <a:cubicBezTo>
                      <a:pt x="15353" y="13998"/>
                      <a:pt x="15408" y="13996"/>
                      <a:pt x="15463" y="13995"/>
                    </a:cubicBezTo>
                    <a:cubicBezTo>
                      <a:pt x="15537" y="13994"/>
                      <a:pt x="15614" y="13991"/>
                      <a:pt x="15691" y="13990"/>
                    </a:cubicBezTo>
                    <a:cubicBezTo>
                      <a:pt x="15720" y="14013"/>
                      <a:pt x="15758" y="14027"/>
                      <a:pt x="15798" y="14029"/>
                    </a:cubicBezTo>
                    <a:cubicBezTo>
                      <a:pt x="15912" y="14039"/>
                      <a:pt x="16024" y="14046"/>
                      <a:pt x="16138" y="14046"/>
                    </a:cubicBezTo>
                    <a:cubicBezTo>
                      <a:pt x="16155" y="14046"/>
                      <a:pt x="16172" y="14046"/>
                      <a:pt x="16189" y="14045"/>
                    </a:cubicBezTo>
                    <a:cubicBezTo>
                      <a:pt x="16225" y="14044"/>
                      <a:pt x="16261" y="14043"/>
                      <a:pt x="16299" y="14042"/>
                    </a:cubicBezTo>
                    <a:cubicBezTo>
                      <a:pt x="16333" y="14090"/>
                      <a:pt x="16389" y="14122"/>
                      <a:pt x="16453" y="14122"/>
                    </a:cubicBezTo>
                    <a:cubicBezTo>
                      <a:pt x="16458" y="14122"/>
                      <a:pt x="16463" y="14122"/>
                      <a:pt x="16468" y="14122"/>
                    </a:cubicBezTo>
                    <a:cubicBezTo>
                      <a:pt x="16941" y="14084"/>
                      <a:pt x="17415" y="14062"/>
                      <a:pt x="17888" y="14043"/>
                    </a:cubicBezTo>
                    <a:cubicBezTo>
                      <a:pt x="18189" y="14030"/>
                      <a:pt x="18491" y="14016"/>
                      <a:pt x="18792" y="13999"/>
                    </a:cubicBezTo>
                    <a:cubicBezTo>
                      <a:pt x="18867" y="13997"/>
                      <a:pt x="18943" y="13995"/>
                      <a:pt x="19019" y="13994"/>
                    </a:cubicBezTo>
                    <a:cubicBezTo>
                      <a:pt x="19145" y="13993"/>
                      <a:pt x="19270" y="13991"/>
                      <a:pt x="19395" y="13989"/>
                    </a:cubicBezTo>
                    <a:cubicBezTo>
                      <a:pt x="19553" y="13987"/>
                      <a:pt x="19711" y="13983"/>
                      <a:pt x="19870" y="13979"/>
                    </a:cubicBezTo>
                    <a:cubicBezTo>
                      <a:pt x="19891" y="13993"/>
                      <a:pt x="19913" y="14002"/>
                      <a:pt x="19939" y="14005"/>
                    </a:cubicBezTo>
                    <a:cubicBezTo>
                      <a:pt x="20029" y="14015"/>
                      <a:pt x="20118" y="14024"/>
                      <a:pt x="20209" y="14024"/>
                    </a:cubicBezTo>
                    <a:cubicBezTo>
                      <a:pt x="20214" y="14024"/>
                      <a:pt x="20220" y="14024"/>
                      <a:pt x="20226" y="14024"/>
                    </a:cubicBezTo>
                    <a:cubicBezTo>
                      <a:pt x="20309" y="14021"/>
                      <a:pt x="20392" y="14019"/>
                      <a:pt x="20476" y="14017"/>
                    </a:cubicBezTo>
                    <a:cubicBezTo>
                      <a:pt x="20526" y="14014"/>
                      <a:pt x="20577" y="14012"/>
                      <a:pt x="20628" y="14011"/>
                    </a:cubicBezTo>
                    <a:cubicBezTo>
                      <a:pt x="20760" y="14005"/>
                      <a:pt x="20891" y="14002"/>
                      <a:pt x="21023" y="13995"/>
                    </a:cubicBezTo>
                    <a:cubicBezTo>
                      <a:pt x="21067" y="13993"/>
                      <a:pt x="21112" y="13989"/>
                      <a:pt x="21155" y="13988"/>
                    </a:cubicBezTo>
                    <a:cubicBezTo>
                      <a:pt x="21176" y="13996"/>
                      <a:pt x="21198" y="14001"/>
                      <a:pt x="21220" y="14001"/>
                    </a:cubicBezTo>
                    <a:cubicBezTo>
                      <a:pt x="21253" y="14001"/>
                      <a:pt x="21286" y="14001"/>
                      <a:pt x="21319" y="14001"/>
                    </a:cubicBezTo>
                    <a:cubicBezTo>
                      <a:pt x="21730" y="14001"/>
                      <a:pt x="22142" y="13970"/>
                      <a:pt x="22550" y="13938"/>
                    </a:cubicBezTo>
                    <a:cubicBezTo>
                      <a:pt x="22757" y="13922"/>
                      <a:pt x="22963" y="13905"/>
                      <a:pt x="23169" y="13887"/>
                    </a:cubicBezTo>
                    <a:cubicBezTo>
                      <a:pt x="23179" y="13887"/>
                      <a:pt x="23189" y="13886"/>
                      <a:pt x="23199" y="13885"/>
                    </a:cubicBezTo>
                    <a:cubicBezTo>
                      <a:pt x="23248" y="13883"/>
                      <a:pt x="23296" y="13881"/>
                      <a:pt x="23344" y="13878"/>
                    </a:cubicBezTo>
                    <a:cubicBezTo>
                      <a:pt x="23355" y="13884"/>
                      <a:pt x="23367" y="13889"/>
                      <a:pt x="23378" y="13893"/>
                    </a:cubicBezTo>
                    <a:cubicBezTo>
                      <a:pt x="23459" y="13916"/>
                      <a:pt x="23536" y="13937"/>
                      <a:pt x="23619" y="13940"/>
                    </a:cubicBezTo>
                    <a:cubicBezTo>
                      <a:pt x="23653" y="13942"/>
                      <a:pt x="23686" y="13943"/>
                      <a:pt x="23719" y="13943"/>
                    </a:cubicBezTo>
                    <a:cubicBezTo>
                      <a:pt x="23771" y="13943"/>
                      <a:pt x="23823" y="13941"/>
                      <a:pt x="23876" y="13939"/>
                    </a:cubicBezTo>
                    <a:cubicBezTo>
                      <a:pt x="23945" y="13937"/>
                      <a:pt x="24015" y="13932"/>
                      <a:pt x="24085" y="13926"/>
                    </a:cubicBezTo>
                    <a:cubicBezTo>
                      <a:pt x="24198" y="13919"/>
                      <a:pt x="24312" y="13911"/>
                      <a:pt x="24427" y="13902"/>
                    </a:cubicBezTo>
                    <a:cubicBezTo>
                      <a:pt x="24444" y="13908"/>
                      <a:pt x="24462" y="13913"/>
                      <a:pt x="24480" y="13913"/>
                    </a:cubicBezTo>
                    <a:cubicBezTo>
                      <a:pt x="24510" y="13914"/>
                      <a:pt x="24539" y="13915"/>
                      <a:pt x="24569" y="13915"/>
                    </a:cubicBezTo>
                    <a:cubicBezTo>
                      <a:pt x="24673" y="13915"/>
                      <a:pt x="24778" y="13907"/>
                      <a:pt x="24882" y="13903"/>
                    </a:cubicBezTo>
                    <a:cubicBezTo>
                      <a:pt x="25032" y="13898"/>
                      <a:pt x="25180" y="13890"/>
                      <a:pt x="25330" y="13882"/>
                    </a:cubicBezTo>
                    <a:cubicBezTo>
                      <a:pt x="25346" y="13882"/>
                      <a:pt x="25361" y="13882"/>
                      <a:pt x="25377" y="13881"/>
                    </a:cubicBezTo>
                    <a:cubicBezTo>
                      <a:pt x="25399" y="13907"/>
                      <a:pt x="25428" y="13926"/>
                      <a:pt x="25464" y="13938"/>
                    </a:cubicBezTo>
                    <a:cubicBezTo>
                      <a:pt x="25553" y="13963"/>
                      <a:pt x="25640" y="13990"/>
                      <a:pt x="25733" y="14004"/>
                    </a:cubicBezTo>
                    <a:cubicBezTo>
                      <a:pt x="25816" y="14018"/>
                      <a:pt x="25902" y="14027"/>
                      <a:pt x="25986" y="14035"/>
                    </a:cubicBezTo>
                    <a:cubicBezTo>
                      <a:pt x="26160" y="14051"/>
                      <a:pt x="26335" y="14058"/>
                      <a:pt x="26510" y="14060"/>
                    </a:cubicBezTo>
                    <a:cubicBezTo>
                      <a:pt x="26668" y="14060"/>
                      <a:pt x="26826" y="14061"/>
                      <a:pt x="26985" y="14064"/>
                    </a:cubicBezTo>
                    <a:cubicBezTo>
                      <a:pt x="27181" y="14065"/>
                      <a:pt x="27378" y="14066"/>
                      <a:pt x="27576" y="14066"/>
                    </a:cubicBezTo>
                    <a:cubicBezTo>
                      <a:pt x="27776" y="14066"/>
                      <a:pt x="27976" y="14062"/>
                      <a:pt x="28177" y="14057"/>
                    </a:cubicBezTo>
                    <a:cubicBezTo>
                      <a:pt x="28332" y="14052"/>
                      <a:pt x="28487" y="14046"/>
                      <a:pt x="28642" y="14038"/>
                    </a:cubicBezTo>
                    <a:cubicBezTo>
                      <a:pt x="28675" y="14081"/>
                      <a:pt x="28725" y="14108"/>
                      <a:pt x="28781" y="14109"/>
                    </a:cubicBezTo>
                    <a:cubicBezTo>
                      <a:pt x="28806" y="14110"/>
                      <a:pt x="28831" y="14110"/>
                      <a:pt x="28855" y="14110"/>
                    </a:cubicBezTo>
                    <a:cubicBezTo>
                      <a:pt x="28915" y="14110"/>
                      <a:pt x="28975" y="14109"/>
                      <a:pt x="29035" y="14107"/>
                    </a:cubicBezTo>
                    <a:cubicBezTo>
                      <a:pt x="29443" y="14097"/>
                      <a:pt x="29851" y="14082"/>
                      <a:pt x="30258" y="14062"/>
                    </a:cubicBezTo>
                    <a:cubicBezTo>
                      <a:pt x="30308" y="14061"/>
                      <a:pt x="30357" y="14058"/>
                      <a:pt x="30406" y="14056"/>
                    </a:cubicBezTo>
                    <a:cubicBezTo>
                      <a:pt x="30432" y="14072"/>
                      <a:pt x="30463" y="14082"/>
                      <a:pt x="30496" y="14083"/>
                    </a:cubicBezTo>
                    <a:cubicBezTo>
                      <a:pt x="30568" y="14085"/>
                      <a:pt x="30639" y="14085"/>
                      <a:pt x="30711" y="14085"/>
                    </a:cubicBezTo>
                    <a:cubicBezTo>
                      <a:pt x="30759" y="14085"/>
                      <a:pt x="30807" y="14085"/>
                      <a:pt x="30854" y="14085"/>
                    </a:cubicBezTo>
                    <a:cubicBezTo>
                      <a:pt x="30959" y="14086"/>
                      <a:pt x="31065" y="14091"/>
                      <a:pt x="31169" y="14094"/>
                    </a:cubicBezTo>
                    <a:cubicBezTo>
                      <a:pt x="31357" y="14101"/>
                      <a:pt x="31545" y="14108"/>
                      <a:pt x="31732" y="14116"/>
                    </a:cubicBezTo>
                    <a:cubicBezTo>
                      <a:pt x="31751" y="14128"/>
                      <a:pt x="31772" y="14136"/>
                      <a:pt x="31794" y="14139"/>
                    </a:cubicBezTo>
                    <a:cubicBezTo>
                      <a:pt x="31911" y="14163"/>
                      <a:pt x="32026" y="14181"/>
                      <a:pt x="32144" y="14193"/>
                    </a:cubicBezTo>
                    <a:cubicBezTo>
                      <a:pt x="32227" y="14200"/>
                      <a:pt x="32311" y="14208"/>
                      <a:pt x="32393" y="14212"/>
                    </a:cubicBezTo>
                    <a:cubicBezTo>
                      <a:pt x="32490" y="14218"/>
                      <a:pt x="32586" y="14225"/>
                      <a:pt x="32681" y="14230"/>
                    </a:cubicBezTo>
                    <a:cubicBezTo>
                      <a:pt x="32838" y="14241"/>
                      <a:pt x="32995" y="14250"/>
                      <a:pt x="33151" y="14258"/>
                    </a:cubicBezTo>
                    <a:cubicBezTo>
                      <a:pt x="33355" y="14267"/>
                      <a:pt x="33560" y="14280"/>
                      <a:pt x="33763" y="14287"/>
                    </a:cubicBezTo>
                    <a:cubicBezTo>
                      <a:pt x="33896" y="14292"/>
                      <a:pt x="34030" y="14297"/>
                      <a:pt x="34162" y="14301"/>
                    </a:cubicBezTo>
                    <a:cubicBezTo>
                      <a:pt x="34246" y="14305"/>
                      <a:pt x="34329" y="14309"/>
                      <a:pt x="34413" y="14311"/>
                    </a:cubicBezTo>
                    <a:cubicBezTo>
                      <a:pt x="34560" y="14311"/>
                      <a:pt x="34707" y="14314"/>
                      <a:pt x="34854" y="14314"/>
                    </a:cubicBezTo>
                    <a:cubicBezTo>
                      <a:pt x="34907" y="14314"/>
                      <a:pt x="34960" y="14314"/>
                      <a:pt x="35013" y="14313"/>
                    </a:cubicBezTo>
                    <a:cubicBezTo>
                      <a:pt x="35117" y="14311"/>
                      <a:pt x="35221" y="14309"/>
                      <a:pt x="35324" y="14307"/>
                    </a:cubicBezTo>
                    <a:cubicBezTo>
                      <a:pt x="35390" y="14305"/>
                      <a:pt x="35455" y="14303"/>
                      <a:pt x="35522" y="14300"/>
                    </a:cubicBezTo>
                    <a:cubicBezTo>
                      <a:pt x="35540" y="14300"/>
                      <a:pt x="35558" y="14300"/>
                      <a:pt x="35577" y="14299"/>
                    </a:cubicBezTo>
                    <a:cubicBezTo>
                      <a:pt x="35596" y="14300"/>
                      <a:pt x="35616" y="14300"/>
                      <a:pt x="35634" y="14300"/>
                    </a:cubicBezTo>
                    <a:cubicBezTo>
                      <a:pt x="35819" y="14303"/>
                      <a:pt x="36005" y="14305"/>
                      <a:pt x="36189" y="14305"/>
                    </a:cubicBezTo>
                    <a:cubicBezTo>
                      <a:pt x="36229" y="14305"/>
                      <a:pt x="36269" y="14305"/>
                      <a:pt x="36308" y="14305"/>
                    </a:cubicBezTo>
                    <a:cubicBezTo>
                      <a:pt x="36402" y="14305"/>
                      <a:pt x="36496" y="14303"/>
                      <a:pt x="36590" y="14299"/>
                    </a:cubicBezTo>
                    <a:cubicBezTo>
                      <a:pt x="36613" y="14315"/>
                      <a:pt x="36638" y="14327"/>
                      <a:pt x="36666" y="14331"/>
                    </a:cubicBezTo>
                    <a:cubicBezTo>
                      <a:pt x="36815" y="14358"/>
                      <a:pt x="36969" y="14361"/>
                      <a:pt x="37121" y="14361"/>
                    </a:cubicBezTo>
                    <a:cubicBezTo>
                      <a:pt x="37169" y="14361"/>
                      <a:pt x="37217" y="14361"/>
                      <a:pt x="37265" y="14361"/>
                    </a:cubicBezTo>
                    <a:cubicBezTo>
                      <a:pt x="37280" y="14361"/>
                      <a:pt x="37294" y="14361"/>
                      <a:pt x="37309" y="14361"/>
                    </a:cubicBezTo>
                    <a:cubicBezTo>
                      <a:pt x="37394" y="14361"/>
                      <a:pt x="37479" y="14360"/>
                      <a:pt x="37564" y="14360"/>
                    </a:cubicBezTo>
                    <a:cubicBezTo>
                      <a:pt x="37607" y="14360"/>
                      <a:pt x="37649" y="14360"/>
                      <a:pt x="37692" y="14361"/>
                    </a:cubicBezTo>
                    <a:cubicBezTo>
                      <a:pt x="37841" y="14363"/>
                      <a:pt x="37992" y="14364"/>
                      <a:pt x="38141" y="14367"/>
                    </a:cubicBezTo>
                    <a:cubicBezTo>
                      <a:pt x="38257" y="14369"/>
                      <a:pt x="38372" y="14371"/>
                      <a:pt x="38487" y="14371"/>
                    </a:cubicBezTo>
                    <a:cubicBezTo>
                      <a:pt x="38505" y="14371"/>
                      <a:pt x="38524" y="14371"/>
                      <a:pt x="38542" y="14371"/>
                    </a:cubicBezTo>
                    <a:lnTo>
                      <a:pt x="38552" y="14371"/>
                    </a:lnTo>
                    <a:cubicBezTo>
                      <a:pt x="38584" y="14396"/>
                      <a:pt x="38625" y="14410"/>
                      <a:pt x="38666" y="14410"/>
                    </a:cubicBezTo>
                    <a:cubicBezTo>
                      <a:pt x="38690" y="14410"/>
                      <a:pt x="38713" y="14405"/>
                      <a:pt x="38736" y="14396"/>
                    </a:cubicBezTo>
                    <a:cubicBezTo>
                      <a:pt x="38828" y="14355"/>
                      <a:pt x="38876" y="14243"/>
                      <a:pt x="38833" y="14152"/>
                    </a:cubicBezTo>
                    <a:cubicBezTo>
                      <a:pt x="38818" y="14120"/>
                      <a:pt x="38804" y="14089"/>
                      <a:pt x="38788" y="14059"/>
                    </a:cubicBezTo>
                    <a:cubicBezTo>
                      <a:pt x="38765" y="14013"/>
                      <a:pt x="38742" y="13969"/>
                      <a:pt x="38709" y="13930"/>
                    </a:cubicBezTo>
                    <a:cubicBezTo>
                      <a:pt x="38705" y="13926"/>
                      <a:pt x="38703" y="13924"/>
                      <a:pt x="38702" y="13921"/>
                    </a:cubicBezTo>
                    <a:cubicBezTo>
                      <a:pt x="38683" y="13893"/>
                      <a:pt x="38665" y="13865"/>
                      <a:pt x="38647" y="13836"/>
                    </a:cubicBezTo>
                    <a:cubicBezTo>
                      <a:pt x="38648" y="13828"/>
                      <a:pt x="38649" y="13820"/>
                      <a:pt x="38649" y="13812"/>
                    </a:cubicBezTo>
                    <a:cubicBezTo>
                      <a:pt x="38648" y="13708"/>
                      <a:pt x="38582" y="13621"/>
                      <a:pt x="38531" y="13536"/>
                    </a:cubicBezTo>
                    <a:cubicBezTo>
                      <a:pt x="38515" y="13509"/>
                      <a:pt x="38501" y="13484"/>
                      <a:pt x="38485" y="13457"/>
                    </a:cubicBezTo>
                    <a:cubicBezTo>
                      <a:pt x="38486" y="13429"/>
                      <a:pt x="38481" y="13401"/>
                      <a:pt x="38469" y="13376"/>
                    </a:cubicBezTo>
                    <a:cubicBezTo>
                      <a:pt x="38340" y="13117"/>
                      <a:pt x="38209" y="12858"/>
                      <a:pt x="38073" y="12601"/>
                    </a:cubicBezTo>
                    <a:cubicBezTo>
                      <a:pt x="38049" y="12555"/>
                      <a:pt x="38025" y="12510"/>
                      <a:pt x="38001" y="12464"/>
                    </a:cubicBezTo>
                    <a:cubicBezTo>
                      <a:pt x="37954" y="12371"/>
                      <a:pt x="37907" y="12280"/>
                      <a:pt x="37860" y="12188"/>
                    </a:cubicBezTo>
                    <a:cubicBezTo>
                      <a:pt x="37865" y="12167"/>
                      <a:pt x="37865" y="12146"/>
                      <a:pt x="37861" y="12125"/>
                    </a:cubicBezTo>
                    <a:cubicBezTo>
                      <a:pt x="37840" y="12006"/>
                      <a:pt x="37779" y="11902"/>
                      <a:pt x="37724" y="11797"/>
                    </a:cubicBezTo>
                    <a:lnTo>
                      <a:pt x="37724" y="11797"/>
                    </a:lnTo>
                    <a:cubicBezTo>
                      <a:pt x="37728" y="11804"/>
                      <a:pt x="37731" y="11811"/>
                      <a:pt x="37734" y="11818"/>
                    </a:cubicBezTo>
                    <a:cubicBezTo>
                      <a:pt x="37682" y="11715"/>
                      <a:pt x="37628" y="11613"/>
                      <a:pt x="37574" y="11511"/>
                    </a:cubicBezTo>
                    <a:cubicBezTo>
                      <a:pt x="37381" y="11142"/>
                      <a:pt x="37167" y="10782"/>
                      <a:pt x="36959" y="10420"/>
                    </a:cubicBezTo>
                    <a:cubicBezTo>
                      <a:pt x="36863" y="10253"/>
                      <a:pt x="36766" y="10088"/>
                      <a:pt x="36670" y="9922"/>
                    </a:cubicBezTo>
                    <a:cubicBezTo>
                      <a:pt x="36617" y="9830"/>
                      <a:pt x="36563" y="9739"/>
                      <a:pt x="36511" y="9647"/>
                    </a:cubicBezTo>
                    <a:cubicBezTo>
                      <a:pt x="36458" y="9559"/>
                      <a:pt x="36409" y="9469"/>
                      <a:pt x="36351" y="9383"/>
                    </a:cubicBezTo>
                    <a:cubicBezTo>
                      <a:pt x="36323" y="9342"/>
                      <a:pt x="36283" y="9314"/>
                      <a:pt x="36240" y="9300"/>
                    </a:cubicBezTo>
                    <a:cubicBezTo>
                      <a:pt x="36066" y="9080"/>
                      <a:pt x="35884" y="8868"/>
                      <a:pt x="35705" y="8654"/>
                    </a:cubicBezTo>
                    <a:cubicBezTo>
                      <a:pt x="35694" y="8641"/>
                      <a:pt x="35684" y="8629"/>
                      <a:pt x="35674" y="8617"/>
                    </a:cubicBezTo>
                    <a:cubicBezTo>
                      <a:pt x="35659" y="8598"/>
                      <a:pt x="35644" y="8579"/>
                      <a:pt x="35629" y="8561"/>
                    </a:cubicBezTo>
                    <a:cubicBezTo>
                      <a:pt x="35578" y="8495"/>
                      <a:pt x="35526" y="8431"/>
                      <a:pt x="35475" y="8367"/>
                    </a:cubicBezTo>
                    <a:cubicBezTo>
                      <a:pt x="35476" y="8367"/>
                      <a:pt x="35476" y="8366"/>
                      <a:pt x="35477" y="8366"/>
                    </a:cubicBezTo>
                    <a:cubicBezTo>
                      <a:pt x="35542" y="8298"/>
                      <a:pt x="35545" y="8196"/>
                      <a:pt x="35490" y="8122"/>
                    </a:cubicBezTo>
                    <a:cubicBezTo>
                      <a:pt x="35399" y="7999"/>
                      <a:pt x="35302" y="7878"/>
                      <a:pt x="35202" y="7764"/>
                    </a:cubicBezTo>
                    <a:cubicBezTo>
                      <a:pt x="35099" y="7646"/>
                      <a:pt x="34998" y="7526"/>
                      <a:pt x="34893" y="7411"/>
                    </a:cubicBezTo>
                    <a:cubicBezTo>
                      <a:pt x="34759" y="7263"/>
                      <a:pt x="34628" y="7115"/>
                      <a:pt x="34492" y="6968"/>
                    </a:cubicBezTo>
                    <a:cubicBezTo>
                      <a:pt x="34411" y="6882"/>
                      <a:pt x="34330" y="6794"/>
                      <a:pt x="34250" y="6708"/>
                    </a:cubicBezTo>
                    <a:cubicBezTo>
                      <a:pt x="34185" y="6637"/>
                      <a:pt x="34120" y="6562"/>
                      <a:pt x="34052" y="6493"/>
                    </a:cubicBezTo>
                    <a:cubicBezTo>
                      <a:pt x="33966" y="6403"/>
                      <a:pt x="33880" y="6315"/>
                      <a:pt x="33794" y="6226"/>
                    </a:cubicBezTo>
                    <a:cubicBezTo>
                      <a:pt x="33788" y="6214"/>
                      <a:pt x="33783" y="6201"/>
                      <a:pt x="33776" y="6190"/>
                    </a:cubicBezTo>
                    <a:cubicBezTo>
                      <a:pt x="33754" y="6159"/>
                      <a:pt x="33733" y="6130"/>
                      <a:pt x="33708" y="6102"/>
                    </a:cubicBezTo>
                    <a:cubicBezTo>
                      <a:pt x="33658" y="6047"/>
                      <a:pt x="33600" y="5999"/>
                      <a:pt x="33542" y="5949"/>
                    </a:cubicBezTo>
                    <a:lnTo>
                      <a:pt x="33542" y="5949"/>
                    </a:lnTo>
                    <a:cubicBezTo>
                      <a:pt x="33548" y="5955"/>
                      <a:pt x="33554" y="5960"/>
                      <a:pt x="33560" y="5965"/>
                    </a:cubicBezTo>
                    <a:cubicBezTo>
                      <a:pt x="33513" y="5924"/>
                      <a:pt x="33466" y="5882"/>
                      <a:pt x="33419" y="5840"/>
                    </a:cubicBezTo>
                    <a:cubicBezTo>
                      <a:pt x="33459" y="5762"/>
                      <a:pt x="33438" y="5661"/>
                      <a:pt x="33366" y="5608"/>
                    </a:cubicBezTo>
                    <a:cubicBezTo>
                      <a:pt x="33247" y="5518"/>
                      <a:pt x="33127" y="5433"/>
                      <a:pt x="33010" y="5342"/>
                    </a:cubicBezTo>
                    <a:cubicBezTo>
                      <a:pt x="32894" y="5254"/>
                      <a:pt x="32777" y="5166"/>
                      <a:pt x="32663" y="5079"/>
                    </a:cubicBezTo>
                    <a:cubicBezTo>
                      <a:pt x="32569" y="5007"/>
                      <a:pt x="32474" y="4937"/>
                      <a:pt x="32378" y="4868"/>
                    </a:cubicBezTo>
                    <a:cubicBezTo>
                      <a:pt x="32262" y="4783"/>
                      <a:pt x="32146" y="4695"/>
                      <a:pt x="32025" y="4617"/>
                    </a:cubicBezTo>
                    <a:cubicBezTo>
                      <a:pt x="31998" y="4600"/>
                      <a:pt x="31967" y="4592"/>
                      <a:pt x="31936" y="4592"/>
                    </a:cubicBezTo>
                    <a:cubicBezTo>
                      <a:pt x="31912" y="4592"/>
                      <a:pt x="31889" y="4596"/>
                      <a:pt x="31867" y="4605"/>
                    </a:cubicBezTo>
                    <a:cubicBezTo>
                      <a:pt x="31785" y="4545"/>
                      <a:pt x="31703" y="4486"/>
                      <a:pt x="31620" y="4426"/>
                    </a:cubicBezTo>
                    <a:cubicBezTo>
                      <a:pt x="31531" y="4361"/>
                      <a:pt x="31440" y="4296"/>
                      <a:pt x="31349" y="4232"/>
                    </a:cubicBezTo>
                    <a:cubicBezTo>
                      <a:pt x="31310" y="4206"/>
                      <a:pt x="31273" y="4179"/>
                      <a:pt x="31236" y="4151"/>
                    </a:cubicBezTo>
                    <a:cubicBezTo>
                      <a:pt x="31201" y="4123"/>
                      <a:pt x="31165" y="4096"/>
                      <a:pt x="31129" y="4071"/>
                    </a:cubicBezTo>
                    <a:cubicBezTo>
                      <a:pt x="31103" y="4051"/>
                      <a:pt x="31077" y="4032"/>
                      <a:pt x="31052" y="4014"/>
                    </a:cubicBezTo>
                    <a:cubicBezTo>
                      <a:pt x="31004" y="3977"/>
                      <a:pt x="30957" y="3939"/>
                      <a:pt x="30906" y="3906"/>
                    </a:cubicBezTo>
                    <a:cubicBezTo>
                      <a:pt x="30823" y="3852"/>
                      <a:pt x="30741" y="3799"/>
                      <a:pt x="30659" y="3744"/>
                    </a:cubicBezTo>
                    <a:cubicBezTo>
                      <a:pt x="30637" y="3730"/>
                      <a:pt x="30615" y="3715"/>
                      <a:pt x="30593" y="3701"/>
                    </a:cubicBezTo>
                    <a:cubicBezTo>
                      <a:pt x="30590" y="3658"/>
                      <a:pt x="30572" y="3614"/>
                      <a:pt x="30540" y="3586"/>
                    </a:cubicBezTo>
                    <a:cubicBezTo>
                      <a:pt x="30492" y="3545"/>
                      <a:pt x="30444" y="3506"/>
                      <a:pt x="30389" y="3474"/>
                    </a:cubicBezTo>
                    <a:cubicBezTo>
                      <a:pt x="30345" y="3447"/>
                      <a:pt x="30300" y="3425"/>
                      <a:pt x="30255" y="3398"/>
                    </a:cubicBezTo>
                    <a:cubicBezTo>
                      <a:pt x="30199" y="3367"/>
                      <a:pt x="30143" y="3337"/>
                      <a:pt x="30087" y="3305"/>
                    </a:cubicBezTo>
                    <a:cubicBezTo>
                      <a:pt x="30003" y="3258"/>
                      <a:pt x="29920" y="3212"/>
                      <a:pt x="29835" y="3166"/>
                    </a:cubicBezTo>
                    <a:cubicBezTo>
                      <a:pt x="29569" y="3021"/>
                      <a:pt x="29300" y="2878"/>
                      <a:pt x="29031" y="2737"/>
                    </a:cubicBezTo>
                    <a:cubicBezTo>
                      <a:pt x="28845" y="2621"/>
                      <a:pt x="28658" y="2505"/>
                      <a:pt x="28468" y="2395"/>
                    </a:cubicBezTo>
                    <a:cubicBezTo>
                      <a:pt x="28281" y="2288"/>
                      <a:pt x="28096" y="2182"/>
                      <a:pt x="27910" y="2074"/>
                    </a:cubicBezTo>
                    <a:cubicBezTo>
                      <a:pt x="27801" y="2011"/>
                      <a:pt x="27691" y="1950"/>
                      <a:pt x="27583" y="1887"/>
                    </a:cubicBezTo>
                    <a:cubicBezTo>
                      <a:pt x="27562" y="1874"/>
                      <a:pt x="27541" y="1863"/>
                      <a:pt x="27521" y="1851"/>
                    </a:cubicBezTo>
                    <a:cubicBezTo>
                      <a:pt x="27514" y="1844"/>
                      <a:pt x="27508" y="1837"/>
                      <a:pt x="27501" y="1831"/>
                    </a:cubicBezTo>
                    <a:cubicBezTo>
                      <a:pt x="27464" y="1787"/>
                      <a:pt x="27412" y="1755"/>
                      <a:pt x="27365" y="1722"/>
                    </a:cubicBezTo>
                    <a:cubicBezTo>
                      <a:pt x="27307" y="1680"/>
                      <a:pt x="27245" y="1641"/>
                      <a:pt x="27182" y="1604"/>
                    </a:cubicBezTo>
                    <a:cubicBezTo>
                      <a:pt x="27151" y="1585"/>
                      <a:pt x="27115" y="1576"/>
                      <a:pt x="27080" y="1576"/>
                    </a:cubicBezTo>
                    <a:cubicBezTo>
                      <a:pt x="27050" y="1576"/>
                      <a:pt x="27020" y="1583"/>
                      <a:pt x="26993" y="1597"/>
                    </a:cubicBezTo>
                    <a:cubicBezTo>
                      <a:pt x="26942" y="1569"/>
                      <a:pt x="26891" y="1541"/>
                      <a:pt x="26838" y="1515"/>
                    </a:cubicBezTo>
                    <a:cubicBezTo>
                      <a:pt x="26680" y="1438"/>
                      <a:pt x="26518" y="1371"/>
                      <a:pt x="26352" y="1315"/>
                    </a:cubicBezTo>
                    <a:cubicBezTo>
                      <a:pt x="26005" y="1197"/>
                      <a:pt x="25650" y="1100"/>
                      <a:pt x="25297" y="1002"/>
                    </a:cubicBezTo>
                    <a:cubicBezTo>
                      <a:pt x="24745" y="848"/>
                      <a:pt x="24196" y="685"/>
                      <a:pt x="23640" y="550"/>
                    </a:cubicBezTo>
                    <a:cubicBezTo>
                      <a:pt x="23601" y="541"/>
                      <a:pt x="23564" y="530"/>
                      <a:pt x="23526" y="521"/>
                    </a:cubicBezTo>
                    <a:cubicBezTo>
                      <a:pt x="23492" y="513"/>
                      <a:pt x="23458" y="506"/>
                      <a:pt x="23425" y="498"/>
                    </a:cubicBezTo>
                    <a:cubicBezTo>
                      <a:pt x="23313" y="471"/>
                      <a:pt x="23202" y="445"/>
                      <a:pt x="23090" y="417"/>
                    </a:cubicBezTo>
                    <a:cubicBezTo>
                      <a:pt x="22962" y="388"/>
                      <a:pt x="22833" y="361"/>
                      <a:pt x="22703" y="334"/>
                    </a:cubicBezTo>
                    <a:cubicBezTo>
                      <a:pt x="22469" y="283"/>
                      <a:pt x="22236" y="238"/>
                      <a:pt x="22000" y="193"/>
                    </a:cubicBezTo>
                    <a:cubicBezTo>
                      <a:pt x="21978" y="187"/>
                      <a:pt x="21957" y="183"/>
                      <a:pt x="21934" y="179"/>
                    </a:cubicBezTo>
                    <a:cubicBezTo>
                      <a:pt x="21760" y="138"/>
                      <a:pt x="21586" y="98"/>
                      <a:pt x="21412" y="56"/>
                    </a:cubicBezTo>
                    <a:lnTo>
                      <a:pt x="21414" y="56"/>
                    </a:lnTo>
                    <a:cubicBezTo>
                      <a:pt x="21328" y="33"/>
                      <a:pt x="21242" y="0"/>
                      <a:pt x="2115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72" name="Google Shape;1872;p41"/>
              <p:cNvSpPr/>
              <p:nvPr/>
            </p:nvSpPr>
            <p:spPr>
              <a:xfrm>
                <a:off x="7404750" y="2172075"/>
                <a:ext cx="974550" cy="41400"/>
              </a:xfrm>
              <a:custGeom>
                <a:avLst/>
                <a:gdLst/>
                <a:ahLst/>
                <a:cxnLst/>
                <a:rect l="l" t="t" r="r" b="b"/>
                <a:pathLst>
                  <a:path w="38982" h="1656" extrusionOk="0">
                    <a:moveTo>
                      <a:pt x="4273" y="533"/>
                    </a:moveTo>
                    <a:cubicBezTo>
                      <a:pt x="4255" y="536"/>
                      <a:pt x="4237" y="540"/>
                      <a:pt x="4220" y="547"/>
                    </a:cubicBezTo>
                    <a:cubicBezTo>
                      <a:pt x="4092" y="541"/>
                      <a:pt x="3963" y="536"/>
                      <a:pt x="3834" y="533"/>
                    </a:cubicBezTo>
                    <a:lnTo>
                      <a:pt x="3834" y="533"/>
                    </a:lnTo>
                    <a:cubicBezTo>
                      <a:pt x="3867" y="534"/>
                      <a:pt x="3901" y="534"/>
                      <a:pt x="3935" y="534"/>
                    </a:cubicBezTo>
                    <a:cubicBezTo>
                      <a:pt x="3969" y="534"/>
                      <a:pt x="4002" y="534"/>
                      <a:pt x="4036" y="535"/>
                    </a:cubicBezTo>
                    <a:cubicBezTo>
                      <a:pt x="4052" y="535"/>
                      <a:pt x="4068" y="535"/>
                      <a:pt x="4083" y="535"/>
                    </a:cubicBezTo>
                    <a:cubicBezTo>
                      <a:pt x="4147" y="535"/>
                      <a:pt x="4210" y="533"/>
                      <a:pt x="4273" y="533"/>
                    </a:cubicBezTo>
                    <a:close/>
                    <a:moveTo>
                      <a:pt x="20726" y="1"/>
                    </a:moveTo>
                    <a:cubicBezTo>
                      <a:pt x="20569" y="1"/>
                      <a:pt x="20411" y="2"/>
                      <a:pt x="20254" y="4"/>
                    </a:cubicBezTo>
                    <a:cubicBezTo>
                      <a:pt x="19929" y="8"/>
                      <a:pt x="19604" y="14"/>
                      <a:pt x="19279" y="14"/>
                    </a:cubicBezTo>
                    <a:cubicBezTo>
                      <a:pt x="19194" y="14"/>
                      <a:pt x="19110" y="14"/>
                      <a:pt x="19025" y="13"/>
                    </a:cubicBezTo>
                    <a:cubicBezTo>
                      <a:pt x="18809" y="11"/>
                      <a:pt x="18591" y="10"/>
                      <a:pt x="18374" y="6"/>
                    </a:cubicBezTo>
                    <a:cubicBezTo>
                      <a:pt x="18231" y="5"/>
                      <a:pt x="18088" y="2"/>
                      <a:pt x="17945" y="2"/>
                    </a:cubicBezTo>
                    <a:cubicBezTo>
                      <a:pt x="17895" y="2"/>
                      <a:pt x="17846" y="2"/>
                      <a:pt x="17797" y="3"/>
                    </a:cubicBezTo>
                    <a:cubicBezTo>
                      <a:pt x="17388" y="10"/>
                      <a:pt x="16981" y="23"/>
                      <a:pt x="16574" y="34"/>
                    </a:cubicBezTo>
                    <a:cubicBezTo>
                      <a:pt x="16166" y="44"/>
                      <a:pt x="15757" y="44"/>
                      <a:pt x="15348" y="44"/>
                    </a:cubicBezTo>
                    <a:cubicBezTo>
                      <a:pt x="14940" y="44"/>
                      <a:pt x="14531" y="45"/>
                      <a:pt x="14124" y="55"/>
                    </a:cubicBezTo>
                    <a:cubicBezTo>
                      <a:pt x="13938" y="60"/>
                      <a:pt x="13755" y="73"/>
                      <a:pt x="13570" y="73"/>
                    </a:cubicBezTo>
                    <a:cubicBezTo>
                      <a:pt x="13563" y="73"/>
                      <a:pt x="13555" y="73"/>
                      <a:pt x="13548" y="73"/>
                    </a:cubicBezTo>
                    <a:cubicBezTo>
                      <a:pt x="13353" y="73"/>
                      <a:pt x="13159" y="70"/>
                      <a:pt x="12965" y="66"/>
                    </a:cubicBezTo>
                    <a:cubicBezTo>
                      <a:pt x="12755" y="61"/>
                      <a:pt x="12547" y="55"/>
                      <a:pt x="12337" y="55"/>
                    </a:cubicBezTo>
                    <a:cubicBezTo>
                      <a:pt x="12315" y="55"/>
                      <a:pt x="12294" y="55"/>
                      <a:pt x="12273" y="55"/>
                    </a:cubicBezTo>
                    <a:cubicBezTo>
                      <a:pt x="12090" y="55"/>
                      <a:pt x="11907" y="59"/>
                      <a:pt x="11725" y="65"/>
                    </a:cubicBezTo>
                    <a:cubicBezTo>
                      <a:pt x="11338" y="76"/>
                      <a:pt x="10953" y="91"/>
                      <a:pt x="10566" y="99"/>
                    </a:cubicBezTo>
                    <a:cubicBezTo>
                      <a:pt x="10145" y="107"/>
                      <a:pt x="9724" y="106"/>
                      <a:pt x="9302" y="108"/>
                    </a:cubicBezTo>
                    <a:cubicBezTo>
                      <a:pt x="8904" y="110"/>
                      <a:pt x="8506" y="127"/>
                      <a:pt x="8109" y="134"/>
                    </a:cubicBezTo>
                    <a:cubicBezTo>
                      <a:pt x="7933" y="137"/>
                      <a:pt x="7758" y="139"/>
                      <a:pt x="7582" y="139"/>
                    </a:cubicBezTo>
                    <a:cubicBezTo>
                      <a:pt x="7545" y="139"/>
                      <a:pt x="7507" y="139"/>
                      <a:pt x="7469" y="139"/>
                    </a:cubicBezTo>
                    <a:cubicBezTo>
                      <a:pt x="7278" y="138"/>
                      <a:pt x="7086" y="134"/>
                      <a:pt x="6894" y="132"/>
                    </a:cubicBezTo>
                    <a:cubicBezTo>
                      <a:pt x="6696" y="130"/>
                      <a:pt x="6499" y="128"/>
                      <a:pt x="6300" y="128"/>
                    </a:cubicBezTo>
                    <a:cubicBezTo>
                      <a:pt x="6102" y="128"/>
                      <a:pt x="5904" y="130"/>
                      <a:pt x="5706" y="134"/>
                    </a:cubicBezTo>
                    <a:cubicBezTo>
                      <a:pt x="5297" y="145"/>
                      <a:pt x="4887" y="158"/>
                      <a:pt x="4477" y="166"/>
                    </a:cubicBezTo>
                    <a:cubicBezTo>
                      <a:pt x="4420" y="168"/>
                      <a:pt x="4362" y="168"/>
                      <a:pt x="4305" y="168"/>
                    </a:cubicBezTo>
                    <a:cubicBezTo>
                      <a:pt x="4166" y="168"/>
                      <a:pt x="4027" y="165"/>
                      <a:pt x="3887" y="162"/>
                    </a:cubicBezTo>
                    <a:cubicBezTo>
                      <a:pt x="3814" y="160"/>
                      <a:pt x="3741" y="159"/>
                      <a:pt x="3668" y="159"/>
                    </a:cubicBezTo>
                    <a:cubicBezTo>
                      <a:pt x="3551" y="159"/>
                      <a:pt x="3434" y="161"/>
                      <a:pt x="3317" y="166"/>
                    </a:cubicBezTo>
                    <a:cubicBezTo>
                      <a:pt x="2929" y="181"/>
                      <a:pt x="2544" y="225"/>
                      <a:pt x="2157" y="261"/>
                    </a:cubicBezTo>
                    <a:lnTo>
                      <a:pt x="2160" y="261"/>
                    </a:lnTo>
                    <a:cubicBezTo>
                      <a:pt x="2089" y="266"/>
                      <a:pt x="2019" y="272"/>
                      <a:pt x="1948" y="276"/>
                    </a:cubicBezTo>
                    <a:cubicBezTo>
                      <a:pt x="1876" y="282"/>
                      <a:pt x="1802" y="282"/>
                      <a:pt x="1730" y="283"/>
                    </a:cubicBezTo>
                    <a:cubicBezTo>
                      <a:pt x="1694" y="284"/>
                      <a:pt x="1658" y="284"/>
                      <a:pt x="1622" y="284"/>
                    </a:cubicBezTo>
                    <a:cubicBezTo>
                      <a:pt x="1531" y="284"/>
                      <a:pt x="1440" y="282"/>
                      <a:pt x="1349" y="278"/>
                    </a:cubicBezTo>
                    <a:cubicBezTo>
                      <a:pt x="1214" y="273"/>
                      <a:pt x="1078" y="266"/>
                      <a:pt x="943" y="262"/>
                    </a:cubicBezTo>
                    <a:cubicBezTo>
                      <a:pt x="921" y="262"/>
                      <a:pt x="900" y="262"/>
                      <a:pt x="878" y="262"/>
                    </a:cubicBezTo>
                    <a:cubicBezTo>
                      <a:pt x="784" y="262"/>
                      <a:pt x="692" y="267"/>
                      <a:pt x="599" y="286"/>
                    </a:cubicBezTo>
                    <a:cubicBezTo>
                      <a:pt x="561" y="294"/>
                      <a:pt x="525" y="305"/>
                      <a:pt x="487" y="314"/>
                    </a:cubicBezTo>
                    <a:cubicBezTo>
                      <a:pt x="388" y="338"/>
                      <a:pt x="332" y="449"/>
                      <a:pt x="360" y="543"/>
                    </a:cubicBezTo>
                    <a:cubicBezTo>
                      <a:pt x="361" y="548"/>
                      <a:pt x="364" y="552"/>
                      <a:pt x="367" y="556"/>
                    </a:cubicBezTo>
                    <a:cubicBezTo>
                      <a:pt x="284" y="569"/>
                      <a:pt x="215" y="625"/>
                      <a:pt x="204" y="714"/>
                    </a:cubicBezTo>
                    <a:cubicBezTo>
                      <a:pt x="199" y="765"/>
                      <a:pt x="218" y="820"/>
                      <a:pt x="252" y="860"/>
                    </a:cubicBezTo>
                    <a:cubicBezTo>
                      <a:pt x="212" y="880"/>
                      <a:pt x="172" y="900"/>
                      <a:pt x="136" y="927"/>
                    </a:cubicBezTo>
                    <a:cubicBezTo>
                      <a:pt x="52" y="986"/>
                      <a:pt x="1" y="1074"/>
                      <a:pt x="17" y="1178"/>
                    </a:cubicBezTo>
                    <a:cubicBezTo>
                      <a:pt x="33" y="1287"/>
                      <a:pt x="105" y="1372"/>
                      <a:pt x="197" y="1423"/>
                    </a:cubicBezTo>
                    <a:cubicBezTo>
                      <a:pt x="241" y="1448"/>
                      <a:pt x="290" y="1462"/>
                      <a:pt x="340" y="1471"/>
                    </a:cubicBezTo>
                    <a:cubicBezTo>
                      <a:pt x="380" y="1492"/>
                      <a:pt x="426" y="1504"/>
                      <a:pt x="471" y="1508"/>
                    </a:cubicBezTo>
                    <a:cubicBezTo>
                      <a:pt x="502" y="1510"/>
                      <a:pt x="534" y="1511"/>
                      <a:pt x="565" y="1511"/>
                    </a:cubicBezTo>
                    <a:cubicBezTo>
                      <a:pt x="657" y="1511"/>
                      <a:pt x="749" y="1502"/>
                      <a:pt x="841" y="1485"/>
                    </a:cubicBezTo>
                    <a:cubicBezTo>
                      <a:pt x="880" y="1477"/>
                      <a:pt x="919" y="1469"/>
                      <a:pt x="958" y="1461"/>
                    </a:cubicBezTo>
                    <a:cubicBezTo>
                      <a:pt x="983" y="1472"/>
                      <a:pt x="1013" y="1480"/>
                      <a:pt x="1037" y="1486"/>
                    </a:cubicBezTo>
                    <a:cubicBezTo>
                      <a:pt x="1118" y="1503"/>
                      <a:pt x="1203" y="1514"/>
                      <a:pt x="1285" y="1524"/>
                    </a:cubicBezTo>
                    <a:cubicBezTo>
                      <a:pt x="1391" y="1535"/>
                      <a:pt x="1499" y="1538"/>
                      <a:pt x="1606" y="1542"/>
                    </a:cubicBezTo>
                    <a:cubicBezTo>
                      <a:pt x="1644" y="1543"/>
                      <a:pt x="1681" y="1543"/>
                      <a:pt x="1718" y="1543"/>
                    </a:cubicBezTo>
                    <a:cubicBezTo>
                      <a:pt x="1814" y="1543"/>
                      <a:pt x="1909" y="1541"/>
                      <a:pt x="2005" y="1538"/>
                    </a:cubicBezTo>
                    <a:cubicBezTo>
                      <a:pt x="2066" y="1549"/>
                      <a:pt x="2127" y="1557"/>
                      <a:pt x="2189" y="1557"/>
                    </a:cubicBezTo>
                    <a:cubicBezTo>
                      <a:pt x="2194" y="1557"/>
                      <a:pt x="2198" y="1557"/>
                      <a:pt x="2202" y="1557"/>
                    </a:cubicBezTo>
                    <a:lnTo>
                      <a:pt x="2217" y="1557"/>
                    </a:lnTo>
                    <a:cubicBezTo>
                      <a:pt x="2275" y="1556"/>
                      <a:pt x="2332" y="1553"/>
                      <a:pt x="2391" y="1552"/>
                    </a:cubicBezTo>
                    <a:cubicBezTo>
                      <a:pt x="2460" y="1548"/>
                      <a:pt x="2530" y="1545"/>
                      <a:pt x="2600" y="1543"/>
                    </a:cubicBezTo>
                    <a:cubicBezTo>
                      <a:pt x="2718" y="1537"/>
                      <a:pt x="2837" y="1533"/>
                      <a:pt x="2956" y="1529"/>
                    </a:cubicBezTo>
                    <a:cubicBezTo>
                      <a:pt x="3082" y="1525"/>
                      <a:pt x="3208" y="1522"/>
                      <a:pt x="3334" y="1519"/>
                    </a:cubicBezTo>
                    <a:cubicBezTo>
                      <a:pt x="3367" y="1518"/>
                      <a:pt x="3401" y="1518"/>
                      <a:pt x="3436" y="1518"/>
                    </a:cubicBezTo>
                    <a:cubicBezTo>
                      <a:pt x="3557" y="1517"/>
                      <a:pt x="3680" y="1516"/>
                      <a:pt x="3801" y="1500"/>
                    </a:cubicBezTo>
                    <a:cubicBezTo>
                      <a:pt x="3838" y="1494"/>
                      <a:pt x="3871" y="1477"/>
                      <a:pt x="3898" y="1453"/>
                    </a:cubicBezTo>
                    <a:cubicBezTo>
                      <a:pt x="4012" y="1450"/>
                      <a:pt x="4125" y="1445"/>
                      <a:pt x="4239" y="1436"/>
                    </a:cubicBezTo>
                    <a:cubicBezTo>
                      <a:pt x="4278" y="1439"/>
                      <a:pt x="4319" y="1442"/>
                      <a:pt x="4360" y="1442"/>
                    </a:cubicBezTo>
                    <a:cubicBezTo>
                      <a:pt x="4368" y="1442"/>
                      <a:pt x="4376" y="1441"/>
                      <a:pt x="4385" y="1441"/>
                    </a:cubicBezTo>
                    <a:cubicBezTo>
                      <a:pt x="4470" y="1441"/>
                      <a:pt x="4555" y="1442"/>
                      <a:pt x="4640" y="1442"/>
                    </a:cubicBezTo>
                    <a:cubicBezTo>
                      <a:pt x="4726" y="1442"/>
                      <a:pt x="4811" y="1441"/>
                      <a:pt x="4896" y="1439"/>
                    </a:cubicBezTo>
                    <a:cubicBezTo>
                      <a:pt x="5037" y="1436"/>
                      <a:pt x="5177" y="1430"/>
                      <a:pt x="5317" y="1425"/>
                    </a:cubicBezTo>
                    <a:cubicBezTo>
                      <a:pt x="5548" y="1417"/>
                      <a:pt x="5778" y="1409"/>
                      <a:pt x="6009" y="1402"/>
                    </a:cubicBezTo>
                    <a:cubicBezTo>
                      <a:pt x="6553" y="1383"/>
                      <a:pt x="7096" y="1362"/>
                      <a:pt x="7639" y="1349"/>
                    </a:cubicBezTo>
                    <a:cubicBezTo>
                      <a:pt x="7927" y="1342"/>
                      <a:pt x="8216" y="1335"/>
                      <a:pt x="8504" y="1329"/>
                    </a:cubicBezTo>
                    <a:cubicBezTo>
                      <a:pt x="8647" y="1327"/>
                      <a:pt x="8790" y="1325"/>
                      <a:pt x="8932" y="1321"/>
                    </a:cubicBezTo>
                    <a:cubicBezTo>
                      <a:pt x="9009" y="1320"/>
                      <a:pt x="9086" y="1317"/>
                      <a:pt x="9162" y="1314"/>
                    </a:cubicBezTo>
                    <a:cubicBezTo>
                      <a:pt x="9234" y="1325"/>
                      <a:pt x="9305" y="1332"/>
                      <a:pt x="9377" y="1333"/>
                    </a:cubicBezTo>
                    <a:cubicBezTo>
                      <a:pt x="9391" y="1333"/>
                      <a:pt x="9404" y="1333"/>
                      <a:pt x="9418" y="1333"/>
                    </a:cubicBezTo>
                    <a:cubicBezTo>
                      <a:pt x="9481" y="1333"/>
                      <a:pt x="9543" y="1331"/>
                      <a:pt x="9605" y="1328"/>
                    </a:cubicBezTo>
                    <a:cubicBezTo>
                      <a:pt x="9678" y="1325"/>
                      <a:pt x="9749" y="1322"/>
                      <a:pt x="9821" y="1319"/>
                    </a:cubicBezTo>
                    <a:cubicBezTo>
                      <a:pt x="9958" y="1312"/>
                      <a:pt x="10095" y="1305"/>
                      <a:pt x="10233" y="1298"/>
                    </a:cubicBezTo>
                    <a:lnTo>
                      <a:pt x="10258" y="1297"/>
                    </a:lnTo>
                    <a:cubicBezTo>
                      <a:pt x="10379" y="1296"/>
                      <a:pt x="10500" y="1296"/>
                      <a:pt x="10622" y="1296"/>
                    </a:cubicBezTo>
                    <a:cubicBezTo>
                      <a:pt x="10770" y="1296"/>
                      <a:pt x="10918" y="1296"/>
                      <a:pt x="11066" y="1298"/>
                    </a:cubicBezTo>
                    <a:cubicBezTo>
                      <a:pt x="11354" y="1303"/>
                      <a:pt x="11642" y="1306"/>
                      <a:pt x="11932" y="1314"/>
                    </a:cubicBezTo>
                    <a:cubicBezTo>
                      <a:pt x="12206" y="1321"/>
                      <a:pt x="12481" y="1335"/>
                      <a:pt x="12756" y="1335"/>
                    </a:cubicBezTo>
                    <a:cubicBezTo>
                      <a:pt x="12806" y="1335"/>
                      <a:pt x="12855" y="1335"/>
                      <a:pt x="12905" y="1334"/>
                    </a:cubicBezTo>
                    <a:cubicBezTo>
                      <a:pt x="12914" y="1333"/>
                      <a:pt x="12924" y="1332"/>
                      <a:pt x="12933" y="1330"/>
                    </a:cubicBezTo>
                    <a:cubicBezTo>
                      <a:pt x="13438" y="1317"/>
                      <a:pt x="13941" y="1286"/>
                      <a:pt x="14445" y="1269"/>
                    </a:cubicBezTo>
                    <a:cubicBezTo>
                      <a:pt x="14569" y="1269"/>
                      <a:pt x="14692" y="1267"/>
                      <a:pt x="14817" y="1267"/>
                    </a:cubicBezTo>
                    <a:cubicBezTo>
                      <a:pt x="15368" y="1264"/>
                      <a:pt x="15919" y="1264"/>
                      <a:pt x="16470" y="1261"/>
                    </a:cubicBezTo>
                    <a:lnTo>
                      <a:pt x="16569" y="1261"/>
                    </a:lnTo>
                    <a:cubicBezTo>
                      <a:pt x="16592" y="1332"/>
                      <a:pt x="16661" y="1388"/>
                      <a:pt x="16739" y="1388"/>
                    </a:cubicBezTo>
                    <a:cubicBezTo>
                      <a:pt x="16740" y="1388"/>
                      <a:pt x="16740" y="1388"/>
                      <a:pt x="16741" y="1388"/>
                    </a:cubicBezTo>
                    <a:lnTo>
                      <a:pt x="16748" y="1388"/>
                    </a:lnTo>
                    <a:cubicBezTo>
                      <a:pt x="17299" y="1364"/>
                      <a:pt x="17852" y="1337"/>
                      <a:pt x="18403" y="1311"/>
                    </a:cubicBezTo>
                    <a:cubicBezTo>
                      <a:pt x="18644" y="1298"/>
                      <a:pt x="18885" y="1285"/>
                      <a:pt x="19127" y="1272"/>
                    </a:cubicBezTo>
                    <a:cubicBezTo>
                      <a:pt x="19236" y="1266"/>
                      <a:pt x="19346" y="1258"/>
                      <a:pt x="19456" y="1251"/>
                    </a:cubicBezTo>
                    <a:cubicBezTo>
                      <a:pt x="19528" y="1246"/>
                      <a:pt x="19599" y="1242"/>
                      <a:pt x="19671" y="1237"/>
                    </a:cubicBezTo>
                    <a:cubicBezTo>
                      <a:pt x="19773" y="1231"/>
                      <a:pt x="19873" y="1216"/>
                      <a:pt x="19974" y="1203"/>
                    </a:cubicBezTo>
                    <a:cubicBezTo>
                      <a:pt x="19991" y="1253"/>
                      <a:pt x="20030" y="1295"/>
                      <a:pt x="20080" y="1315"/>
                    </a:cubicBezTo>
                    <a:cubicBezTo>
                      <a:pt x="20128" y="1335"/>
                      <a:pt x="20182" y="1341"/>
                      <a:pt x="20234" y="1341"/>
                    </a:cubicBezTo>
                    <a:cubicBezTo>
                      <a:pt x="20251" y="1341"/>
                      <a:pt x="20268" y="1340"/>
                      <a:pt x="20284" y="1340"/>
                    </a:cubicBezTo>
                    <a:cubicBezTo>
                      <a:pt x="20335" y="1337"/>
                      <a:pt x="20384" y="1335"/>
                      <a:pt x="20435" y="1334"/>
                    </a:cubicBezTo>
                    <a:cubicBezTo>
                      <a:pt x="20526" y="1334"/>
                      <a:pt x="20616" y="1334"/>
                      <a:pt x="20708" y="1333"/>
                    </a:cubicBezTo>
                    <a:cubicBezTo>
                      <a:pt x="20839" y="1333"/>
                      <a:pt x="20970" y="1333"/>
                      <a:pt x="21101" y="1330"/>
                    </a:cubicBezTo>
                    <a:cubicBezTo>
                      <a:pt x="21404" y="1327"/>
                      <a:pt x="21706" y="1321"/>
                      <a:pt x="22009" y="1312"/>
                    </a:cubicBezTo>
                    <a:cubicBezTo>
                      <a:pt x="22286" y="1305"/>
                      <a:pt x="22564" y="1291"/>
                      <a:pt x="22841" y="1278"/>
                    </a:cubicBezTo>
                    <a:cubicBezTo>
                      <a:pt x="22972" y="1272"/>
                      <a:pt x="23104" y="1258"/>
                      <a:pt x="23235" y="1249"/>
                    </a:cubicBezTo>
                    <a:cubicBezTo>
                      <a:pt x="23289" y="1245"/>
                      <a:pt x="23341" y="1240"/>
                      <a:pt x="23394" y="1234"/>
                    </a:cubicBezTo>
                    <a:cubicBezTo>
                      <a:pt x="23463" y="1234"/>
                      <a:pt x="23531" y="1233"/>
                      <a:pt x="23600" y="1232"/>
                    </a:cubicBezTo>
                    <a:cubicBezTo>
                      <a:pt x="23665" y="1231"/>
                      <a:pt x="23730" y="1231"/>
                      <a:pt x="23795" y="1230"/>
                    </a:cubicBezTo>
                    <a:cubicBezTo>
                      <a:pt x="23807" y="1230"/>
                      <a:pt x="23819" y="1230"/>
                      <a:pt x="23830" y="1230"/>
                    </a:cubicBezTo>
                    <a:cubicBezTo>
                      <a:pt x="23857" y="1230"/>
                      <a:pt x="23884" y="1230"/>
                      <a:pt x="23911" y="1230"/>
                    </a:cubicBezTo>
                    <a:cubicBezTo>
                      <a:pt x="23997" y="1230"/>
                      <a:pt x="24083" y="1228"/>
                      <a:pt x="24169" y="1210"/>
                    </a:cubicBezTo>
                    <a:cubicBezTo>
                      <a:pt x="24193" y="1205"/>
                      <a:pt x="24217" y="1195"/>
                      <a:pt x="24237" y="1183"/>
                    </a:cubicBezTo>
                    <a:cubicBezTo>
                      <a:pt x="24264" y="1205"/>
                      <a:pt x="24296" y="1219"/>
                      <a:pt x="24330" y="1221"/>
                    </a:cubicBezTo>
                    <a:cubicBezTo>
                      <a:pt x="24340" y="1222"/>
                      <a:pt x="24348" y="1222"/>
                      <a:pt x="24356" y="1222"/>
                    </a:cubicBezTo>
                    <a:lnTo>
                      <a:pt x="24357" y="1222"/>
                    </a:lnTo>
                    <a:cubicBezTo>
                      <a:pt x="24382" y="1223"/>
                      <a:pt x="24407" y="1223"/>
                      <a:pt x="24433" y="1223"/>
                    </a:cubicBezTo>
                    <a:cubicBezTo>
                      <a:pt x="24580" y="1223"/>
                      <a:pt x="24727" y="1208"/>
                      <a:pt x="24875" y="1202"/>
                    </a:cubicBezTo>
                    <a:cubicBezTo>
                      <a:pt x="25014" y="1198"/>
                      <a:pt x="25153" y="1192"/>
                      <a:pt x="25290" y="1187"/>
                    </a:cubicBezTo>
                    <a:cubicBezTo>
                      <a:pt x="25474" y="1181"/>
                      <a:pt x="25658" y="1178"/>
                      <a:pt x="25842" y="1175"/>
                    </a:cubicBezTo>
                    <a:cubicBezTo>
                      <a:pt x="25864" y="1230"/>
                      <a:pt x="25907" y="1274"/>
                      <a:pt x="25967" y="1289"/>
                    </a:cubicBezTo>
                    <a:cubicBezTo>
                      <a:pt x="26057" y="1312"/>
                      <a:pt x="26153" y="1312"/>
                      <a:pt x="26245" y="1314"/>
                    </a:cubicBezTo>
                    <a:cubicBezTo>
                      <a:pt x="26316" y="1315"/>
                      <a:pt x="26388" y="1316"/>
                      <a:pt x="26459" y="1316"/>
                    </a:cubicBezTo>
                    <a:cubicBezTo>
                      <a:pt x="26809" y="1316"/>
                      <a:pt x="27159" y="1305"/>
                      <a:pt x="27507" y="1294"/>
                    </a:cubicBezTo>
                    <a:cubicBezTo>
                      <a:pt x="27719" y="1288"/>
                      <a:pt x="27930" y="1286"/>
                      <a:pt x="28142" y="1281"/>
                    </a:cubicBezTo>
                    <a:cubicBezTo>
                      <a:pt x="28357" y="1278"/>
                      <a:pt x="28572" y="1269"/>
                      <a:pt x="28787" y="1263"/>
                    </a:cubicBezTo>
                    <a:cubicBezTo>
                      <a:pt x="28990" y="1257"/>
                      <a:pt x="29194" y="1248"/>
                      <a:pt x="29397" y="1240"/>
                    </a:cubicBezTo>
                    <a:cubicBezTo>
                      <a:pt x="29542" y="1234"/>
                      <a:pt x="29688" y="1224"/>
                      <a:pt x="29833" y="1214"/>
                    </a:cubicBezTo>
                    <a:cubicBezTo>
                      <a:pt x="29852" y="1275"/>
                      <a:pt x="29901" y="1326"/>
                      <a:pt x="29966" y="1341"/>
                    </a:cubicBezTo>
                    <a:cubicBezTo>
                      <a:pt x="29970" y="1342"/>
                      <a:pt x="29975" y="1343"/>
                      <a:pt x="29979" y="1343"/>
                    </a:cubicBezTo>
                    <a:cubicBezTo>
                      <a:pt x="30001" y="1364"/>
                      <a:pt x="30028" y="1378"/>
                      <a:pt x="30058" y="1388"/>
                    </a:cubicBezTo>
                    <a:cubicBezTo>
                      <a:pt x="30140" y="1412"/>
                      <a:pt x="30231" y="1407"/>
                      <a:pt x="30315" y="1409"/>
                    </a:cubicBezTo>
                    <a:lnTo>
                      <a:pt x="30309" y="1409"/>
                    </a:lnTo>
                    <a:cubicBezTo>
                      <a:pt x="30586" y="1422"/>
                      <a:pt x="30867" y="1432"/>
                      <a:pt x="31146" y="1442"/>
                    </a:cubicBezTo>
                    <a:cubicBezTo>
                      <a:pt x="31338" y="1455"/>
                      <a:pt x="31530" y="1470"/>
                      <a:pt x="31722" y="1488"/>
                    </a:cubicBezTo>
                    <a:cubicBezTo>
                      <a:pt x="31933" y="1506"/>
                      <a:pt x="32144" y="1530"/>
                      <a:pt x="32355" y="1545"/>
                    </a:cubicBezTo>
                    <a:cubicBezTo>
                      <a:pt x="32558" y="1559"/>
                      <a:pt x="32761" y="1578"/>
                      <a:pt x="32965" y="1588"/>
                    </a:cubicBezTo>
                    <a:cubicBezTo>
                      <a:pt x="33103" y="1595"/>
                      <a:pt x="33242" y="1601"/>
                      <a:pt x="33380" y="1608"/>
                    </a:cubicBezTo>
                    <a:cubicBezTo>
                      <a:pt x="33379" y="1608"/>
                      <a:pt x="33379" y="1607"/>
                      <a:pt x="33378" y="1607"/>
                    </a:cubicBezTo>
                    <a:lnTo>
                      <a:pt x="33378" y="1607"/>
                    </a:lnTo>
                    <a:cubicBezTo>
                      <a:pt x="33573" y="1616"/>
                      <a:pt x="33768" y="1621"/>
                      <a:pt x="33964" y="1627"/>
                    </a:cubicBezTo>
                    <a:cubicBezTo>
                      <a:pt x="33966" y="1627"/>
                      <a:pt x="33967" y="1627"/>
                      <a:pt x="33969" y="1627"/>
                    </a:cubicBezTo>
                    <a:cubicBezTo>
                      <a:pt x="34044" y="1627"/>
                      <a:pt x="34109" y="1573"/>
                      <a:pt x="34135" y="1505"/>
                    </a:cubicBezTo>
                    <a:cubicBezTo>
                      <a:pt x="34209" y="1506"/>
                      <a:pt x="34283" y="1509"/>
                      <a:pt x="34359" y="1511"/>
                    </a:cubicBezTo>
                    <a:cubicBezTo>
                      <a:pt x="34663" y="1519"/>
                      <a:pt x="34967" y="1528"/>
                      <a:pt x="35272" y="1540"/>
                    </a:cubicBezTo>
                    <a:cubicBezTo>
                      <a:pt x="35654" y="1554"/>
                      <a:pt x="36037" y="1570"/>
                      <a:pt x="36420" y="1576"/>
                    </a:cubicBezTo>
                    <a:cubicBezTo>
                      <a:pt x="36771" y="1595"/>
                      <a:pt x="37124" y="1612"/>
                      <a:pt x="37475" y="1627"/>
                    </a:cubicBezTo>
                    <a:lnTo>
                      <a:pt x="37469" y="1627"/>
                    </a:lnTo>
                    <a:cubicBezTo>
                      <a:pt x="37689" y="1636"/>
                      <a:pt x="37910" y="1640"/>
                      <a:pt x="38131" y="1645"/>
                    </a:cubicBezTo>
                    <a:cubicBezTo>
                      <a:pt x="38351" y="1649"/>
                      <a:pt x="38571" y="1655"/>
                      <a:pt x="38792" y="1655"/>
                    </a:cubicBezTo>
                    <a:lnTo>
                      <a:pt x="38794" y="1655"/>
                    </a:lnTo>
                    <a:cubicBezTo>
                      <a:pt x="38885" y="1654"/>
                      <a:pt x="38962" y="1580"/>
                      <a:pt x="38973" y="1490"/>
                    </a:cubicBezTo>
                    <a:cubicBezTo>
                      <a:pt x="38982" y="1398"/>
                      <a:pt x="38921" y="1312"/>
                      <a:pt x="38833" y="1290"/>
                    </a:cubicBezTo>
                    <a:cubicBezTo>
                      <a:pt x="38832" y="1289"/>
                      <a:pt x="38830" y="1289"/>
                      <a:pt x="38829" y="1289"/>
                    </a:cubicBezTo>
                    <a:cubicBezTo>
                      <a:pt x="38769" y="1259"/>
                      <a:pt x="38711" y="1233"/>
                      <a:pt x="38647" y="1214"/>
                    </a:cubicBezTo>
                    <a:cubicBezTo>
                      <a:pt x="38635" y="1211"/>
                      <a:pt x="38624" y="1208"/>
                      <a:pt x="38612" y="1205"/>
                    </a:cubicBezTo>
                    <a:lnTo>
                      <a:pt x="38619" y="1193"/>
                    </a:lnTo>
                    <a:cubicBezTo>
                      <a:pt x="38674" y="1110"/>
                      <a:pt x="38635" y="986"/>
                      <a:pt x="38551" y="940"/>
                    </a:cubicBezTo>
                    <a:cubicBezTo>
                      <a:pt x="38534" y="931"/>
                      <a:pt x="38518" y="923"/>
                      <a:pt x="38500" y="914"/>
                    </a:cubicBezTo>
                    <a:cubicBezTo>
                      <a:pt x="38504" y="910"/>
                      <a:pt x="38506" y="905"/>
                      <a:pt x="38510" y="900"/>
                    </a:cubicBezTo>
                    <a:cubicBezTo>
                      <a:pt x="38543" y="846"/>
                      <a:pt x="38540" y="771"/>
                      <a:pt x="38507" y="715"/>
                    </a:cubicBezTo>
                    <a:cubicBezTo>
                      <a:pt x="38479" y="665"/>
                      <a:pt x="38427" y="634"/>
                      <a:pt x="38369" y="626"/>
                    </a:cubicBezTo>
                    <a:cubicBezTo>
                      <a:pt x="38361" y="625"/>
                      <a:pt x="38352" y="624"/>
                      <a:pt x="38344" y="623"/>
                    </a:cubicBezTo>
                    <a:cubicBezTo>
                      <a:pt x="38359" y="595"/>
                      <a:pt x="38370" y="564"/>
                      <a:pt x="38370" y="531"/>
                    </a:cubicBezTo>
                    <a:cubicBezTo>
                      <a:pt x="38367" y="434"/>
                      <a:pt x="38284" y="349"/>
                      <a:pt x="38186" y="349"/>
                    </a:cubicBezTo>
                    <a:cubicBezTo>
                      <a:pt x="38184" y="349"/>
                      <a:pt x="38182" y="349"/>
                      <a:pt x="38180" y="349"/>
                    </a:cubicBezTo>
                    <a:cubicBezTo>
                      <a:pt x="38158" y="350"/>
                      <a:pt x="38137" y="351"/>
                      <a:pt x="38114" y="351"/>
                    </a:cubicBezTo>
                    <a:cubicBezTo>
                      <a:pt x="38105" y="351"/>
                      <a:pt x="38096" y="351"/>
                      <a:pt x="38086" y="350"/>
                    </a:cubicBezTo>
                    <a:cubicBezTo>
                      <a:pt x="37917" y="341"/>
                      <a:pt x="37746" y="334"/>
                      <a:pt x="37576" y="327"/>
                    </a:cubicBezTo>
                    <a:lnTo>
                      <a:pt x="37576" y="327"/>
                    </a:lnTo>
                    <a:cubicBezTo>
                      <a:pt x="37576" y="327"/>
                      <a:pt x="37577" y="327"/>
                      <a:pt x="37577" y="327"/>
                    </a:cubicBezTo>
                    <a:lnTo>
                      <a:pt x="37577" y="327"/>
                    </a:lnTo>
                    <a:cubicBezTo>
                      <a:pt x="37576" y="327"/>
                      <a:pt x="37576" y="327"/>
                      <a:pt x="37575" y="327"/>
                    </a:cubicBezTo>
                    <a:lnTo>
                      <a:pt x="37575" y="327"/>
                    </a:lnTo>
                    <a:cubicBezTo>
                      <a:pt x="37576" y="327"/>
                      <a:pt x="37576" y="327"/>
                      <a:pt x="37576" y="327"/>
                    </a:cubicBezTo>
                    <a:lnTo>
                      <a:pt x="37576" y="327"/>
                    </a:lnTo>
                    <a:cubicBezTo>
                      <a:pt x="37574" y="327"/>
                      <a:pt x="37572" y="326"/>
                      <a:pt x="37570" y="326"/>
                    </a:cubicBezTo>
                    <a:lnTo>
                      <a:pt x="37570" y="326"/>
                    </a:lnTo>
                    <a:cubicBezTo>
                      <a:pt x="37572" y="327"/>
                      <a:pt x="37574" y="327"/>
                      <a:pt x="37575" y="327"/>
                    </a:cubicBezTo>
                    <a:lnTo>
                      <a:pt x="37575" y="327"/>
                    </a:lnTo>
                    <a:cubicBezTo>
                      <a:pt x="37573" y="327"/>
                      <a:pt x="37570" y="326"/>
                      <a:pt x="37567" y="326"/>
                    </a:cubicBezTo>
                    <a:cubicBezTo>
                      <a:pt x="37568" y="326"/>
                      <a:pt x="37569" y="326"/>
                      <a:pt x="37570" y="326"/>
                    </a:cubicBezTo>
                    <a:lnTo>
                      <a:pt x="37570" y="326"/>
                    </a:lnTo>
                    <a:cubicBezTo>
                      <a:pt x="37370" y="316"/>
                      <a:pt x="37171" y="293"/>
                      <a:pt x="36972" y="282"/>
                    </a:cubicBezTo>
                    <a:cubicBezTo>
                      <a:pt x="36828" y="275"/>
                      <a:pt x="36685" y="272"/>
                      <a:pt x="36541" y="272"/>
                    </a:cubicBezTo>
                    <a:cubicBezTo>
                      <a:pt x="36481" y="272"/>
                      <a:pt x="36422" y="273"/>
                      <a:pt x="36362" y="274"/>
                    </a:cubicBezTo>
                    <a:cubicBezTo>
                      <a:pt x="36141" y="278"/>
                      <a:pt x="35921" y="281"/>
                      <a:pt x="35700" y="288"/>
                    </a:cubicBezTo>
                    <a:cubicBezTo>
                      <a:pt x="35543" y="292"/>
                      <a:pt x="35387" y="296"/>
                      <a:pt x="35231" y="296"/>
                    </a:cubicBezTo>
                    <a:cubicBezTo>
                      <a:pt x="35171" y="296"/>
                      <a:pt x="35110" y="296"/>
                      <a:pt x="35049" y="294"/>
                    </a:cubicBezTo>
                    <a:cubicBezTo>
                      <a:pt x="34734" y="276"/>
                      <a:pt x="34419" y="244"/>
                      <a:pt x="34104" y="221"/>
                    </a:cubicBezTo>
                    <a:cubicBezTo>
                      <a:pt x="33774" y="198"/>
                      <a:pt x="33444" y="177"/>
                      <a:pt x="33113" y="165"/>
                    </a:cubicBezTo>
                    <a:cubicBezTo>
                      <a:pt x="32785" y="154"/>
                      <a:pt x="32457" y="143"/>
                      <a:pt x="32128" y="141"/>
                    </a:cubicBezTo>
                    <a:cubicBezTo>
                      <a:pt x="31803" y="139"/>
                      <a:pt x="31477" y="140"/>
                      <a:pt x="31151" y="131"/>
                    </a:cubicBezTo>
                    <a:cubicBezTo>
                      <a:pt x="30740" y="118"/>
                      <a:pt x="30329" y="108"/>
                      <a:pt x="29917" y="102"/>
                    </a:cubicBezTo>
                    <a:cubicBezTo>
                      <a:pt x="29531" y="95"/>
                      <a:pt x="29143" y="91"/>
                      <a:pt x="28757" y="83"/>
                    </a:cubicBezTo>
                    <a:cubicBezTo>
                      <a:pt x="28362" y="74"/>
                      <a:pt x="27967" y="61"/>
                      <a:pt x="27572" y="51"/>
                    </a:cubicBezTo>
                    <a:cubicBezTo>
                      <a:pt x="27280" y="44"/>
                      <a:pt x="26988" y="42"/>
                      <a:pt x="26696" y="42"/>
                    </a:cubicBezTo>
                    <a:cubicBezTo>
                      <a:pt x="26561" y="42"/>
                      <a:pt x="26426" y="42"/>
                      <a:pt x="26290" y="43"/>
                    </a:cubicBezTo>
                    <a:cubicBezTo>
                      <a:pt x="26173" y="43"/>
                      <a:pt x="26055" y="44"/>
                      <a:pt x="25938" y="44"/>
                    </a:cubicBezTo>
                    <a:cubicBezTo>
                      <a:pt x="25667" y="44"/>
                      <a:pt x="25397" y="42"/>
                      <a:pt x="25126" y="37"/>
                    </a:cubicBezTo>
                    <a:cubicBezTo>
                      <a:pt x="24701" y="30"/>
                      <a:pt x="24276" y="22"/>
                      <a:pt x="23849" y="18"/>
                    </a:cubicBezTo>
                    <a:cubicBezTo>
                      <a:pt x="23765" y="17"/>
                      <a:pt x="23681" y="16"/>
                      <a:pt x="23597" y="16"/>
                    </a:cubicBezTo>
                    <a:cubicBezTo>
                      <a:pt x="23285" y="16"/>
                      <a:pt x="22973" y="22"/>
                      <a:pt x="22661" y="25"/>
                    </a:cubicBezTo>
                    <a:cubicBezTo>
                      <a:pt x="22615" y="25"/>
                      <a:pt x="22569" y="25"/>
                      <a:pt x="22522" y="25"/>
                    </a:cubicBezTo>
                    <a:cubicBezTo>
                      <a:pt x="22170" y="25"/>
                      <a:pt x="21818" y="14"/>
                      <a:pt x="21465" y="7"/>
                    </a:cubicBezTo>
                    <a:cubicBezTo>
                      <a:pt x="21219" y="3"/>
                      <a:pt x="20972" y="1"/>
                      <a:pt x="2072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73" name="Google Shape;1873;p41"/>
              <p:cNvSpPr/>
              <p:nvPr/>
            </p:nvSpPr>
            <p:spPr>
              <a:xfrm>
                <a:off x="7551500" y="2149150"/>
                <a:ext cx="9575" cy="9250"/>
              </a:xfrm>
              <a:custGeom>
                <a:avLst/>
                <a:gdLst/>
                <a:ahLst/>
                <a:cxnLst/>
                <a:rect l="l" t="t" r="r" b="b"/>
                <a:pathLst>
                  <a:path w="383" h="370" extrusionOk="0">
                    <a:moveTo>
                      <a:pt x="182" y="0"/>
                    </a:moveTo>
                    <a:cubicBezTo>
                      <a:pt x="181" y="0"/>
                      <a:pt x="181" y="0"/>
                      <a:pt x="180" y="0"/>
                    </a:cubicBezTo>
                    <a:cubicBezTo>
                      <a:pt x="78" y="2"/>
                      <a:pt x="0" y="101"/>
                      <a:pt x="6" y="197"/>
                    </a:cubicBezTo>
                    <a:cubicBezTo>
                      <a:pt x="14" y="300"/>
                      <a:pt x="102" y="370"/>
                      <a:pt x="200" y="370"/>
                    </a:cubicBezTo>
                    <a:cubicBezTo>
                      <a:pt x="201" y="370"/>
                      <a:pt x="202" y="370"/>
                      <a:pt x="203" y="370"/>
                    </a:cubicBezTo>
                    <a:cubicBezTo>
                      <a:pt x="304" y="370"/>
                      <a:pt x="382" y="269"/>
                      <a:pt x="376" y="173"/>
                    </a:cubicBezTo>
                    <a:cubicBezTo>
                      <a:pt x="369"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74" name="Google Shape;1874;p41"/>
              <p:cNvSpPr/>
              <p:nvPr/>
            </p:nvSpPr>
            <p:spPr>
              <a:xfrm>
                <a:off x="7565525" y="2149775"/>
                <a:ext cx="10625" cy="10150"/>
              </a:xfrm>
              <a:custGeom>
                <a:avLst/>
                <a:gdLst/>
                <a:ahLst/>
                <a:cxnLst/>
                <a:rect l="l" t="t" r="r" b="b"/>
                <a:pathLst>
                  <a:path w="425" h="406" extrusionOk="0">
                    <a:moveTo>
                      <a:pt x="215" y="1"/>
                    </a:moveTo>
                    <a:cubicBezTo>
                      <a:pt x="160" y="1"/>
                      <a:pt x="106" y="24"/>
                      <a:pt x="70" y="69"/>
                    </a:cubicBezTo>
                    <a:cubicBezTo>
                      <a:pt x="45" y="99"/>
                      <a:pt x="25" y="132"/>
                      <a:pt x="18" y="172"/>
                    </a:cubicBezTo>
                    <a:cubicBezTo>
                      <a:pt x="1" y="256"/>
                      <a:pt x="42" y="347"/>
                      <a:pt x="120" y="386"/>
                    </a:cubicBezTo>
                    <a:cubicBezTo>
                      <a:pt x="148" y="400"/>
                      <a:pt x="178" y="405"/>
                      <a:pt x="207" y="405"/>
                    </a:cubicBezTo>
                    <a:cubicBezTo>
                      <a:pt x="322" y="404"/>
                      <a:pt x="425" y="299"/>
                      <a:pt x="401" y="174"/>
                    </a:cubicBezTo>
                    <a:cubicBezTo>
                      <a:pt x="400" y="171"/>
                      <a:pt x="399" y="168"/>
                      <a:pt x="399" y="164"/>
                    </a:cubicBezTo>
                    <a:cubicBezTo>
                      <a:pt x="393" y="113"/>
                      <a:pt x="365" y="63"/>
                      <a:pt x="320" y="33"/>
                    </a:cubicBezTo>
                    <a:cubicBezTo>
                      <a:pt x="288" y="11"/>
                      <a:pt x="252" y="1"/>
                      <a:pt x="21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75" name="Google Shape;1875;p41"/>
              <p:cNvSpPr/>
              <p:nvPr/>
            </p:nvSpPr>
            <p:spPr>
              <a:xfrm>
                <a:off x="7559750" y="2136800"/>
                <a:ext cx="9575" cy="9275"/>
              </a:xfrm>
              <a:custGeom>
                <a:avLst/>
                <a:gdLst/>
                <a:ahLst/>
                <a:cxnLst/>
                <a:rect l="l" t="t" r="r" b="b"/>
                <a:pathLst>
                  <a:path w="383" h="371" extrusionOk="0">
                    <a:moveTo>
                      <a:pt x="182" y="0"/>
                    </a:moveTo>
                    <a:cubicBezTo>
                      <a:pt x="181" y="0"/>
                      <a:pt x="180" y="0"/>
                      <a:pt x="179" y="0"/>
                    </a:cubicBezTo>
                    <a:cubicBezTo>
                      <a:pt x="78" y="2"/>
                      <a:pt x="1" y="101"/>
                      <a:pt x="6" y="197"/>
                    </a:cubicBezTo>
                    <a:cubicBezTo>
                      <a:pt x="14" y="302"/>
                      <a:pt x="102" y="371"/>
                      <a:pt x="203" y="371"/>
                    </a:cubicBezTo>
                    <a:cubicBezTo>
                      <a:pt x="305" y="370"/>
                      <a:pt x="383" y="270"/>
                      <a:pt x="376" y="173"/>
                    </a:cubicBezTo>
                    <a:cubicBezTo>
                      <a:pt x="369" y="70"/>
                      <a:pt x="281"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76" name="Google Shape;1876;p41"/>
              <p:cNvSpPr/>
              <p:nvPr/>
            </p:nvSpPr>
            <p:spPr>
              <a:xfrm>
                <a:off x="7760800" y="2152225"/>
                <a:ext cx="9575" cy="9275"/>
              </a:xfrm>
              <a:custGeom>
                <a:avLst/>
                <a:gdLst/>
                <a:ahLst/>
                <a:cxnLst/>
                <a:rect l="l" t="t" r="r" b="b"/>
                <a:pathLst>
                  <a:path w="383" h="371" extrusionOk="0">
                    <a:moveTo>
                      <a:pt x="183" y="1"/>
                    </a:moveTo>
                    <a:cubicBezTo>
                      <a:pt x="182" y="1"/>
                      <a:pt x="181" y="1"/>
                      <a:pt x="180" y="1"/>
                    </a:cubicBezTo>
                    <a:cubicBezTo>
                      <a:pt x="79" y="2"/>
                      <a:pt x="1" y="102"/>
                      <a:pt x="6" y="198"/>
                    </a:cubicBezTo>
                    <a:cubicBezTo>
                      <a:pt x="14" y="302"/>
                      <a:pt x="102" y="370"/>
                      <a:pt x="201" y="370"/>
                    </a:cubicBezTo>
                    <a:cubicBezTo>
                      <a:pt x="202" y="370"/>
                      <a:pt x="202" y="370"/>
                      <a:pt x="203" y="370"/>
                    </a:cubicBezTo>
                    <a:cubicBezTo>
                      <a:pt x="305" y="370"/>
                      <a:pt x="383" y="270"/>
                      <a:pt x="377" y="174"/>
                    </a:cubicBezTo>
                    <a:cubicBezTo>
                      <a:pt x="369" y="70"/>
                      <a:pt x="282" y="1"/>
                      <a:pt x="18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77" name="Google Shape;1877;p41"/>
              <p:cNvSpPr/>
              <p:nvPr/>
            </p:nvSpPr>
            <p:spPr>
              <a:xfrm>
                <a:off x="7775500" y="2151575"/>
                <a:ext cx="10350" cy="9550"/>
              </a:xfrm>
              <a:custGeom>
                <a:avLst/>
                <a:gdLst/>
                <a:ahLst/>
                <a:cxnLst/>
                <a:rect l="l" t="t" r="r" b="b"/>
                <a:pathLst>
                  <a:path w="414" h="382" extrusionOk="0">
                    <a:moveTo>
                      <a:pt x="203" y="1"/>
                    </a:moveTo>
                    <a:cubicBezTo>
                      <a:pt x="160" y="1"/>
                      <a:pt x="118" y="15"/>
                      <a:pt x="82" y="45"/>
                    </a:cubicBezTo>
                    <a:cubicBezTo>
                      <a:pt x="38" y="80"/>
                      <a:pt x="20" y="131"/>
                      <a:pt x="13" y="184"/>
                    </a:cubicBezTo>
                    <a:cubicBezTo>
                      <a:pt x="0" y="284"/>
                      <a:pt x="90" y="375"/>
                      <a:pt x="186" y="381"/>
                    </a:cubicBezTo>
                    <a:lnTo>
                      <a:pt x="199" y="381"/>
                    </a:lnTo>
                    <a:cubicBezTo>
                      <a:pt x="260" y="380"/>
                      <a:pt x="312" y="351"/>
                      <a:pt x="345" y="305"/>
                    </a:cubicBezTo>
                    <a:cubicBezTo>
                      <a:pt x="354" y="294"/>
                      <a:pt x="362" y="282"/>
                      <a:pt x="369" y="268"/>
                    </a:cubicBezTo>
                    <a:cubicBezTo>
                      <a:pt x="413" y="181"/>
                      <a:pt x="379" y="60"/>
                      <a:pt x="286" y="19"/>
                    </a:cubicBezTo>
                    <a:cubicBezTo>
                      <a:pt x="259" y="7"/>
                      <a:pt x="231"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78" name="Google Shape;1878;p41"/>
              <p:cNvSpPr/>
              <p:nvPr/>
            </p:nvSpPr>
            <p:spPr>
              <a:xfrm>
                <a:off x="7974825" y="1912275"/>
                <a:ext cx="9525" cy="9300"/>
              </a:xfrm>
              <a:custGeom>
                <a:avLst/>
                <a:gdLst/>
                <a:ahLst/>
                <a:cxnLst/>
                <a:rect l="l" t="t" r="r" b="b"/>
                <a:pathLst>
                  <a:path w="381" h="372" extrusionOk="0">
                    <a:moveTo>
                      <a:pt x="202" y="1"/>
                    </a:moveTo>
                    <a:cubicBezTo>
                      <a:pt x="201" y="1"/>
                      <a:pt x="200" y="1"/>
                      <a:pt x="200" y="1"/>
                    </a:cubicBezTo>
                    <a:cubicBezTo>
                      <a:pt x="100" y="2"/>
                      <a:pt x="11" y="70"/>
                      <a:pt x="6" y="176"/>
                    </a:cubicBezTo>
                    <a:cubicBezTo>
                      <a:pt x="1" y="272"/>
                      <a:pt x="79" y="371"/>
                      <a:pt x="179" y="371"/>
                    </a:cubicBezTo>
                    <a:cubicBezTo>
                      <a:pt x="179" y="371"/>
                      <a:pt x="180" y="371"/>
                      <a:pt x="180" y="371"/>
                    </a:cubicBezTo>
                    <a:cubicBezTo>
                      <a:pt x="281" y="370"/>
                      <a:pt x="370" y="301"/>
                      <a:pt x="376" y="196"/>
                    </a:cubicBezTo>
                    <a:cubicBezTo>
                      <a:pt x="381" y="101"/>
                      <a:pt x="303"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79" name="Google Shape;1879;p41"/>
              <p:cNvSpPr/>
              <p:nvPr/>
            </p:nvSpPr>
            <p:spPr>
              <a:xfrm>
                <a:off x="7988950" y="1915400"/>
                <a:ext cx="9525" cy="9250"/>
              </a:xfrm>
              <a:custGeom>
                <a:avLst/>
                <a:gdLst/>
                <a:ahLst/>
                <a:cxnLst/>
                <a:rect l="l" t="t" r="r" b="b"/>
                <a:pathLst>
                  <a:path w="381" h="370" extrusionOk="0">
                    <a:moveTo>
                      <a:pt x="203" y="0"/>
                    </a:moveTo>
                    <a:cubicBezTo>
                      <a:pt x="202" y="0"/>
                      <a:pt x="201" y="0"/>
                      <a:pt x="201" y="0"/>
                    </a:cubicBezTo>
                    <a:cubicBezTo>
                      <a:pt x="100" y="0"/>
                      <a:pt x="11" y="69"/>
                      <a:pt x="5" y="175"/>
                    </a:cubicBezTo>
                    <a:cubicBezTo>
                      <a:pt x="1" y="271"/>
                      <a:pt x="79" y="370"/>
                      <a:pt x="180" y="370"/>
                    </a:cubicBezTo>
                    <a:cubicBezTo>
                      <a:pt x="180" y="370"/>
                      <a:pt x="181" y="370"/>
                      <a:pt x="181" y="370"/>
                    </a:cubicBezTo>
                    <a:cubicBezTo>
                      <a:pt x="281" y="370"/>
                      <a:pt x="370" y="301"/>
                      <a:pt x="376" y="195"/>
                    </a:cubicBezTo>
                    <a:cubicBezTo>
                      <a:pt x="380" y="99"/>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80" name="Google Shape;1880;p41"/>
              <p:cNvSpPr/>
              <p:nvPr/>
            </p:nvSpPr>
            <p:spPr>
              <a:xfrm>
                <a:off x="7711775" y="1931825"/>
                <a:ext cx="9350" cy="9300"/>
              </a:xfrm>
              <a:custGeom>
                <a:avLst/>
                <a:gdLst/>
                <a:ahLst/>
                <a:cxnLst/>
                <a:rect l="l" t="t" r="r" b="b"/>
                <a:pathLst>
                  <a:path w="374" h="372" extrusionOk="0">
                    <a:moveTo>
                      <a:pt x="192" y="1"/>
                    </a:moveTo>
                    <a:cubicBezTo>
                      <a:pt x="192" y="1"/>
                      <a:pt x="191" y="1"/>
                      <a:pt x="191" y="1"/>
                    </a:cubicBezTo>
                    <a:cubicBezTo>
                      <a:pt x="90" y="2"/>
                      <a:pt x="3" y="81"/>
                      <a:pt x="2" y="184"/>
                    </a:cubicBezTo>
                    <a:cubicBezTo>
                      <a:pt x="1" y="282"/>
                      <a:pt x="83" y="371"/>
                      <a:pt x="185" y="371"/>
                    </a:cubicBezTo>
                    <a:cubicBezTo>
                      <a:pt x="285" y="370"/>
                      <a:pt x="371" y="291"/>
                      <a:pt x="372" y="188"/>
                    </a:cubicBezTo>
                    <a:cubicBezTo>
                      <a:pt x="373" y="91"/>
                      <a:pt x="292" y="1"/>
                      <a:pt x="1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81" name="Google Shape;1881;p41"/>
              <p:cNvSpPr/>
              <p:nvPr/>
            </p:nvSpPr>
            <p:spPr>
              <a:xfrm>
                <a:off x="7724925" y="1926550"/>
                <a:ext cx="9350" cy="9275"/>
              </a:xfrm>
              <a:custGeom>
                <a:avLst/>
                <a:gdLst/>
                <a:ahLst/>
                <a:cxnLst/>
                <a:rect l="l" t="t" r="r" b="b"/>
                <a:pathLst>
                  <a:path w="374" h="371" extrusionOk="0">
                    <a:moveTo>
                      <a:pt x="191" y="0"/>
                    </a:moveTo>
                    <a:cubicBezTo>
                      <a:pt x="191" y="0"/>
                      <a:pt x="190" y="0"/>
                      <a:pt x="189" y="0"/>
                    </a:cubicBezTo>
                    <a:cubicBezTo>
                      <a:pt x="90" y="1"/>
                      <a:pt x="3" y="80"/>
                      <a:pt x="2" y="182"/>
                    </a:cubicBezTo>
                    <a:cubicBezTo>
                      <a:pt x="1" y="281"/>
                      <a:pt x="83" y="371"/>
                      <a:pt x="185" y="371"/>
                    </a:cubicBezTo>
                    <a:cubicBezTo>
                      <a:pt x="285" y="370"/>
                      <a:pt x="371" y="291"/>
                      <a:pt x="372" y="188"/>
                    </a:cubicBezTo>
                    <a:cubicBezTo>
                      <a:pt x="373" y="89"/>
                      <a:pt x="292"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82" name="Google Shape;1882;p41"/>
              <p:cNvSpPr/>
              <p:nvPr/>
            </p:nvSpPr>
            <p:spPr>
              <a:xfrm>
                <a:off x="7978975" y="1926325"/>
                <a:ext cx="9350" cy="9250"/>
              </a:xfrm>
              <a:custGeom>
                <a:avLst/>
                <a:gdLst/>
                <a:ahLst/>
                <a:cxnLst/>
                <a:rect l="l" t="t" r="r" b="b"/>
                <a:pathLst>
                  <a:path w="374" h="370" extrusionOk="0">
                    <a:moveTo>
                      <a:pt x="191" y="0"/>
                    </a:moveTo>
                    <a:cubicBezTo>
                      <a:pt x="191" y="0"/>
                      <a:pt x="190" y="0"/>
                      <a:pt x="189" y="0"/>
                    </a:cubicBezTo>
                    <a:cubicBezTo>
                      <a:pt x="90" y="1"/>
                      <a:pt x="3" y="79"/>
                      <a:pt x="2" y="182"/>
                    </a:cubicBezTo>
                    <a:cubicBezTo>
                      <a:pt x="1" y="281"/>
                      <a:pt x="82" y="369"/>
                      <a:pt x="183" y="369"/>
                    </a:cubicBezTo>
                    <a:cubicBezTo>
                      <a:pt x="184" y="369"/>
                      <a:pt x="184" y="369"/>
                      <a:pt x="185" y="369"/>
                    </a:cubicBezTo>
                    <a:cubicBezTo>
                      <a:pt x="285" y="369"/>
                      <a:pt x="371" y="290"/>
                      <a:pt x="372" y="188"/>
                    </a:cubicBezTo>
                    <a:cubicBezTo>
                      <a:pt x="373" y="89"/>
                      <a:pt x="292"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83" name="Google Shape;1883;p41"/>
              <p:cNvSpPr/>
              <p:nvPr/>
            </p:nvSpPr>
            <p:spPr>
              <a:xfrm>
                <a:off x="8183975" y="2010475"/>
                <a:ext cx="9550" cy="9275"/>
              </a:xfrm>
              <a:custGeom>
                <a:avLst/>
                <a:gdLst/>
                <a:ahLst/>
                <a:cxnLst/>
                <a:rect l="l" t="t" r="r" b="b"/>
                <a:pathLst>
                  <a:path w="382" h="371" extrusionOk="0">
                    <a:moveTo>
                      <a:pt x="181" y="0"/>
                    </a:moveTo>
                    <a:cubicBezTo>
                      <a:pt x="81" y="2"/>
                      <a:pt x="1" y="98"/>
                      <a:pt x="6" y="196"/>
                    </a:cubicBezTo>
                    <a:cubicBezTo>
                      <a:pt x="12" y="299"/>
                      <a:pt x="99" y="371"/>
                      <a:pt x="198" y="371"/>
                    </a:cubicBezTo>
                    <a:cubicBezTo>
                      <a:pt x="199" y="371"/>
                      <a:pt x="200" y="371"/>
                      <a:pt x="201" y="371"/>
                    </a:cubicBezTo>
                    <a:cubicBezTo>
                      <a:pt x="301" y="370"/>
                      <a:pt x="381" y="274"/>
                      <a:pt x="376" y="177"/>
                    </a:cubicBezTo>
                    <a:cubicBezTo>
                      <a:pt x="371" y="72"/>
                      <a:pt x="283" y="0"/>
                      <a:pt x="18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84" name="Google Shape;1884;p41"/>
              <p:cNvSpPr/>
              <p:nvPr/>
            </p:nvSpPr>
            <p:spPr>
              <a:xfrm>
                <a:off x="7508175" y="2028475"/>
                <a:ext cx="150" cy="150"/>
              </a:xfrm>
              <a:custGeom>
                <a:avLst/>
                <a:gdLst/>
                <a:ahLst/>
                <a:cxnLst/>
                <a:rect l="l" t="t" r="r" b="b"/>
                <a:pathLst>
                  <a:path w="6" h="6" extrusionOk="0">
                    <a:moveTo>
                      <a:pt x="5" y="1"/>
                    </a:moveTo>
                    <a:cubicBezTo>
                      <a:pt x="5" y="1"/>
                      <a:pt x="5" y="2"/>
                      <a:pt x="5" y="2"/>
                    </a:cubicBezTo>
                    <a:lnTo>
                      <a:pt x="5" y="2"/>
                    </a:lnTo>
                    <a:cubicBezTo>
                      <a:pt x="5" y="2"/>
                      <a:pt x="5" y="1"/>
                      <a:pt x="5" y="1"/>
                    </a:cubicBezTo>
                    <a:close/>
                    <a:moveTo>
                      <a:pt x="5" y="2"/>
                    </a:moveTo>
                    <a:lnTo>
                      <a:pt x="5" y="2"/>
                    </a:lnTo>
                    <a:cubicBezTo>
                      <a:pt x="5" y="2"/>
                      <a:pt x="4" y="2"/>
                      <a:pt x="4" y="2"/>
                    </a:cubicBezTo>
                    <a:cubicBezTo>
                      <a:pt x="3" y="3"/>
                      <a:pt x="2" y="4"/>
                      <a:pt x="1" y="5"/>
                    </a:cubicBezTo>
                    <a:cubicBezTo>
                      <a:pt x="2" y="4"/>
                      <a:pt x="4" y="3"/>
                      <a:pt x="5" y="2"/>
                    </a:cubicBezTo>
                    <a:close/>
                  </a:path>
                </a:pathLst>
              </a:custGeom>
              <a:solidFill>
                <a:srgbClr val="B8DDA4"/>
              </a:solidFill>
              <a:ln>
                <a:noFill/>
              </a:ln>
            </p:spPr>
            <p:txBody>
              <a:bodyPr spcFirstLastPara="1" wrap="square" lIns="91425" tIns="91425" rIns="91425" bIns="91425" anchor="ctr" anchorCtr="0">
                <a:noAutofit/>
              </a:bodyPr>
              <a:lstStyle/>
              <a:p>
                <a:endParaRPr/>
              </a:p>
            </p:txBody>
          </p:sp>
          <p:sp>
            <p:nvSpPr>
              <p:cNvPr id="1885" name="Google Shape;1885;p41"/>
              <p:cNvSpPr/>
              <p:nvPr/>
            </p:nvSpPr>
            <p:spPr>
              <a:xfrm>
                <a:off x="7499200" y="2037825"/>
                <a:ext cx="425" cy="450"/>
              </a:xfrm>
              <a:custGeom>
                <a:avLst/>
                <a:gdLst/>
                <a:ahLst/>
                <a:cxnLst/>
                <a:rect l="l" t="t" r="r" b="b"/>
                <a:pathLst>
                  <a:path w="17" h="18" extrusionOk="0">
                    <a:moveTo>
                      <a:pt x="17" y="1"/>
                    </a:moveTo>
                    <a:cubicBezTo>
                      <a:pt x="15" y="2"/>
                      <a:pt x="13" y="4"/>
                      <a:pt x="12" y="5"/>
                    </a:cubicBezTo>
                    <a:cubicBezTo>
                      <a:pt x="11" y="6"/>
                      <a:pt x="10" y="8"/>
                      <a:pt x="9" y="9"/>
                    </a:cubicBezTo>
                    <a:cubicBezTo>
                      <a:pt x="5" y="12"/>
                      <a:pt x="3" y="14"/>
                      <a:pt x="1" y="18"/>
                    </a:cubicBezTo>
                    <a:cubicBezTo>
                      <a:pt x="5" y="12"/>
                      <a:pt x="11" y="6"/>
                      <a:pt x="17" y="1"/>
                    </a:cubicBezTo>
                    <a:close/>
                  </a:path>
                </a:pathLst>
              </a:custGeom>
              <a:solidFill>
                <a:srgbClr val="B8DDA4"/>
              </a:solidFill>
              <a:ln>
                <a:noFill/>
              </a:ln>
            </p:spPr>
            <p:txBody>
              <a:bodyPr spcFirstLastPara="1" wrap="square" lIns="91425" tIns="91425" rIns="91425" bIns="91425" anchor="ctr" anchorCtr="0">
                <a:noAutofit/>
              </a:bodyPr>
              <a:lstStyle/>
              <a:p>
                <a:endParaRPr/>
              </a:p>
            </p:txBody>
          </p:sp>
          <p:sp>
            <p:nvSpPr>
              <p:cNvPr id="1886" name="Google Shape;1886;p41"/>
              <p:cNvSpPr/>
              <p:nvPr/>
            </p:nvSpPr>
            <p:spPr>
              <a:xfrm>
                <a:off x="7406150" y="1854875"/>
                <a:ext cx="970550" cy="363700"/>
              </a:xfrm>
              <a:custGeom>
                <a:avLst/>
                <a:gdLst/>
                <a:ahLst/>
                <a:cxnLst/>
                <a:rect l="l" t="t" r="r" b="b"/>
                <a:pathLst>
                  <a:path w="38822" h="14548" extrusionOk="0">
                    <a:moveTo>
                      <a:pt x="16198" y="902"/>
                    </a:moveTo>
                    <a:lnTo>
                      <a:pt x="16198" y="902"/>
                    </a:lnTo>
                    <a:cubicBezTo>
                      <a:pt x="16193" y="902"/>
                      <a:pt x="16188" y="903"/>
                      <a:pt x="16183" y="903"/>
                    </a:cubicBezTo>
                    <a:lnTo>
                      <a:pt x="16183" y="903"/>
                    </a:lnTo>
                    <a:cubicBezTo>
                      <a:pt x="16188" y="902"/>
                      <a:pt x="16193" y="902"/>
                      <a:pt x="16198" y="902"/>
                    </a:cubicBezTo>
                    <a:close/>
                    <a:moveTo>
                      <a:pt x="32422" y="5767"/>
                    </a:moveTo>
                    <a:cubicBezTo>
                      <a:pt x="32422" y="5767"/>
                      <a:pt x="32423" y="5768"/>
                      <a:pt x="32423" y="5768"/>
                    </a:cubicBezTo>
                    <a:cubicBezTo>
                      <a:pt x="32425" y="5770"/>
                      <a:pt x="32426" y="5772"/>
                      <a:pt x="32428" y="5773"/>
                    </a:cubicBezTo>
                    <a:lnTo>
                      <a:pt x="32428" y="5773"/>
                    </a:lnTo>
                    <a:cubicBezTo>
                      <a:pt x="32426" y="5771"/>
                      <a:pt x="32424" y="5769"/>
                      <a:pt x="32422" y="5767"/>
                    </a:cubicBezTo>
                    <a:close/>
                    <a:moveTo>
                      <a:pt x="2600" y="9757"/>
                    </a:moveTo>
                    <a:cubicBezTo>
                      <a:pt x="2597" y="9760"/>
                      <a:pt x="2595" y="9763"/>
                      <a:pt x="2593" y="9766"/>
                    </a:cubicBezTo>
                    <a:lnTo>
                      <a:pt x="2593" y="9766"/>
                    </a:lnTo>
                    <a:cubicBezTo>
                      <a:pt x="2595" y="9763"/>
                      <a:pt x="2598" y="9760"/>
                      <a:pt x="2600" y="9757"/>
                    </a:cubicBezTo>
                    <a:close/>
                    <a:moveTo>
                      <a:pt x="2593" y="9766"/>
                    </a:moveTo>
                    <a:lnTo>
                      <a:pt x="2593" y="9766"/>
                    </a:lnTo>
                    <a:cubicBezTo>
                      <a:pt x="2592" y="9768"/>
                      <a:pt x="2591" y="9769"/>
                      <a:pt x="2590" y="9771"/>
                    </a:cubicBezTo>
                    <a:lnTo>
                      <a:pt x="2590" y="9771"/>
                    </a:lnTo>
                    <a:cubicBezTo>
                      <a:pt x="2591" y="9769"/>
                      <a:pt x="2592" y="9768"/>
                      <a:pt x="2593" y="9766"/>
                    </a:cubicBezTo>
                    <a:close/>
                    <a:moveTo>
                      <a:pt x="2040" y="10653"/>
                    </a:moveTo>
                    <a:cubicBezTo>
                      <a:pt x="2040" y="10654"/>
                      <a:pt x="2040" y="10655"/>
                      <a:pt x="2040" y="10655"/>
                    </a:cubicBezTo>
                    <a:cubicBezTo>
                      <a:pt x="2040" y="10655"/>
                      <a:pt x="2040" y="10654"/>
                      <a:pt x="2040" y="10653"/>
                    </a:cubicBezTo>
                    <a:close/>
                    <a:moveTo>
                      <a:pt x="20240" y="1"/>
                    </a:moveTo>
                    <a:cubicBezTo>
                      <a:pt x="20211" y="1"/>
                      <a:pt x="20183" y="1"/>
                      <a:pt x="20155" y="2"/>
                    </a:cubicBezTo>
                    <a:cubicBezTo>
                      <a:pt x="20045" y="4"/>
                      <a:pt x="19934" y="6"/>
                      <a:pt x="19823" y="10"/>
                    </a:cubicBezTo>
                    <a:cubicBezTo>
                      <a:pt x="19728" y="11"/>
                      <a:pt x="19632" y="12"/>
                      <a:pt x="19537" y="19"/>
                    </a:cubicBezTo>
                    <a:cubicBezTo>
                      <a:pt x="19434" y="27"/>
                      <a:pt x="19330" y="31"/>
                      <a:pt x="19229" y="49"/>
                    </a:cubicBezTo>
                    <a:cubicBezTo>
                      <a:pt x="19169" y="59"/>
                      <a:pt x="19109" y="74"/>
                      <a:pt x="19049" y="86"/>
                    </a:cubicBezTo>
                    <a:cubicBezTo>
                      <a:pt x="18901" y="83"/>
                      <a:pt x="18754" y="77"/>
                      <a:pt x="18606" y="77"/>
                    </a:cubicBezTo>
                    <a:cubicBezTo>
                      <a:pt x="18390" y="78"/>
                      <a:pt x="18174" y="78"/>
                      <a:pt x="17957" y="84"/>
                    </a:cubicBezTo>
                    <a:cubicBezTo>
                      <a:pt x="17870" y="86"/>
                      <a:pt x="17782" y="87"/>
                      <a:pt x="17694" y="93"/>
                    </a:cubicBezTo>
                    <a:cubicBezTo>
                      <a:pt x="17568" y="101"/>
                      <a:pt x="17440" y="110"/>
                      <a:pt x="17313" y="118"/>
                    </a:cubicBezTo>
                    <a:cubicBezTo>
                      <a:pt x="17217" y="125"/>
                      <a:pt x="17122" y="139"/>
                      <a:pt x="17027" y="150"/>
                    </a:cubicBezTo>
                    <a:cubicBezTo>
                      <a:pt x="16936" y="161"/>
                      <a:pt x="16845" y="172"/>
                      <a:pt x="16754" y="187"/>
                    </a:cubicBezTo>
                    <a:cubicBezTo>
                      <a:pt x="16556" y="219"/>
                      <a:pt x="16358" y="252"/>
                      <a:pt x="16162" y="290"/>
                    </a:cubicBezTo>
                    <a:cubicBezTo>
                      <a:pt x="15953" y="328"/>
                      <a:pt x="15744" y="366"/>
                      <a:pt x="15535" y="406"/>
                    </a:cubicBezTo>
                    <a:cubicBezTo>
                      <a:pt x="15440" y="424"/>
                      <a:pt x="15344" y="444"/>
                      <a:pt x="15249" y="465"/>
                    </a:cubicBezTo>
                    <a:cubicBezTo>
                      <a:pt x="15201" y="476"/>
                      <a:pt x="15153" y="486"/>
                      <a:pt x="15105" y="498"/>
                    </a:cubicBezTo>
                    <a:cubicBezTo>
                      <a:pt x="15062" y="509"/>
                      <a:pt x="15016" y="517"/>
                      <a:pt x="14973" y="534"/>
                    </a:cubicBezTo>
                    <a:cubicBezTo>
                      <a:pt x="14967" y="537"/>
                      <a:pt x="14962" y="540"/>
                      <a:pt x="14955" y="544"/>
                    </a:cubicBezTo>
                    <a:cubicBezTo>
                      <a:pt x="14836" y="561"/>
                      <a:pt x="14717" y="579"/>
                      <a:pt x="14598" y="597"/>
                    </a:cubicBezTo>
                    <a:cubicBezTo>
                      <a:pt x="14495" y="612"/>
                      <a:pt x="14394" y="633"/>
                      <a:pt x="14292" y="650"/>
                    </a:cubicBezTo>
                    <a:cubicBezTo>
                      <a:pt x="14215" y="664"/>
                      <a:pt x="14138" y="677"/>
                      <a:pt x="14061" y="691"/>
                    </a:cubicBezTo>
                    <a:cubicBezTo>
                      <a:pt x="13845" y="733"/>
                      <a:pt x="13630" y="775"/>
                      <a:pt x="13415" y="822"/>
                    </a:cubicBezTo>
                    <a:cubicBezTo>
                      <a:pt x="13224" y="864"/>
                      <a:pt x="13032" y="906"/>
                      <a:pt x="12845" y="966"/>
                    </a:cubicBezTo>
                    <a:cubicBezTo>
                      <a:pt x="12642" y="1031"/>
                      <a:pt x="12441" y="1098"/>
                      <a:pt x="12241" y="1171"/>
                    </a:cubicBezTo>
                    <a:cubicBezTo>
                      <a:pt x="12187" y="1192"/>
                      <a:pt x="12146" y="1233"/>
                      <a:pt x="12125" y="1283"/>
                    </a:cubicBezTo>
                    <a:cubicBezTo>
                      <a:pt x="12087" y="1298"/>
                      <a:pt x="12050" y="1312"/>
                      <a:pt x="12012" y="1328"/>
                    </a:cubicBezTo>
                    <a:cubicBezTo>
                      <a:pt x="11886" y="1383"/>
                      <a:pt x="11760" y="1438"/>
                      <a:pt x="11633" y="1493"/>
                    </a:cubicBezTo>
                    <a:cubicBezTo>
                      <a:pt x="10934" y="1795"/>
                      <a:pt x="10255" y="2140"/>
                      <a:pt x="9581" y="2494"/>
                    </a:cubicBezTo>
                    <a:cubicBezTo>
                      <a:pt x="9579" y="2494"/>
                      <a:pt x="9577" y="2494"/>
                      <a:pt x="9576" y="2494"/>
                    </a:cubicBezTo>
                    <a:cubicBezTo>
                      <a:pt x="9535" y="2494"/>
                      <a:pt x="9494" y="2507"/>
                      <a:pt x="9460" y="2533"/>
                    </a:cubicBezTo>
                    <a:cubicBezTo>
                      <a:pt x="9432" y="2556"/>
                      <a:pt x="9407" y="2578"/>
                      <a:pt x="9388" y="2608"/>
                    </a:cubicBezTo>
                    <a:cubicBezTo>
                      <a:pt x="9383" y="2614"/>
                      <a:pt x="9381" y="2621"/>
                      <a:pt x="9377" y="2628"/>
                    </a:cubicBezTo>
                    <a:cubicBezTo>
                      <a:pt x="9266" y="2683"/>
                      <a:pt x="9157" y="2738"/>
                      <a:pt x="9048" y="2799"/>
                    </a:cubicBezTo>
                    <a:cubicBezTo>
                      <a:pt x="8903" y="2879"/>
                      <a:pt x="8760" y="2962"/>
                      <a:pt x="8620" y="3052"/>
                    </a:cubicBezTo>
                    <a:cubicBezTo>
                      <a:pt x="8464" y="3156"/>
                      <a:pt x="8301" y="3261"/>
                      <a:pt x="8168" y="3394"/>
                    </a:cubicBezTo>
                    <a:cubicBezTo>
                      <a:pt x="8101" y="3429"/>
                      <a:pt x="8037" y="3468"/>
                      <a:pt x="7977" y="3510"/>
                    </a:cubicBezTo>
                    <a:cubicBezTo>
                      <a:pt x="7901" y="3561"/>
                      <a:pt x="7828" y="3616"/>
                      <a:pt x="7755" y="3671"/>
                    </a:cubicBezTo>
                    <a:cubicBezTo>
                      <a:pt x="7639" y="3759"/>
                      <a:pt x="7525" y="3848"/>
                      <a:pt x="7411" y="3937"/>
                    </a:cubicBezTo>
                    <a:cubicBezTo>
                      <a:pt x="7205" y="4102"/>
                      <a:pt x="7000" y="4266"/>
                      <a:pt x="6795" y="4433"/>
                    </a:cubicBezTo>
                    <a:cubicBezTo>
                      <a:pt x="6624" y="4572"/>
                      <a:pt x="6452" y="4714"/>
                      <a:pt x="6283" y="4856"/>
                    </a:cubicBezTo>
                    <a:cubicBezTo>
                      <a:pt x="6218" y="4912"/>
                      <a:pt x="6150" y="4965"/>
                      <a:pt x="6086" y="5023"/>
                    </a:cubicBezTo>
                    <a:cubicBezTo>
                      <a:pt x="6003" y="5098"/>
                      <a:pt x="5916" y="5171"/>
                      <a:pt x="5834" y="5249"/>
                    </a:cubicBezTo>
                    <a:cubicBezTo>
                      <a:pt x="5686" y="5392"/>
                      <a:pt x="5538" y="5536"/>
                      <a:pt x="5390" y="5680"/>
                    </a:cubicBezTo>
                    <a:cubicBezTo>
                      <a:pt x="5318" y="5751"/>
                      <a:pt x="5246" y="5822"/>
                      <a:pt x="5175" y="5894"/>
                    </a:cubicBezTo>
                    <a:cubicBezTo>
                      <a:pt x="5109" y="5952"/>
                      <a:pt x="5044" y="6011"/>
                      <a:pt x="4980" y="6070"/>
                    </a:cubicBezTo>
                    <a:cubicBezTo>
                      <a:pt x="4878" y="6164"/>
                      <a:pt x="4776" y="6259"/>
                      <a:pt x="4675" y="6355"/>
                    </a:cubicBezTo>
                    <a:cubicBezTo>
                      <a:pt x="4474" y="6548"/>
                      <a:pt x="4274" y="6744"/>
                      <a:pt x="4084" y="6946"/>
                    </a:cubicBezTo>
                    <a:cubicBezTo>
                      <a:pt x="4082" y="6949"/>
                      <a:pt x="4078" y="6953"/>
                      <a:pt x="4076" y="6955"/>
                    </a:cubicBezTo>
                    <a:lnTo>
                      <a:pt x="4078" y="6953"/>
                    </a:lnTo>
                    <a:lnTo>
                      <a:pt x="4078" y="6953"/>
                    </a:lnTo>
                    <a:cubicBezTo>
                      <a:pt x="4077" y="6954"/>
                      <a:pt x="4076" y="6956"/>
                      <a:pt x="4074" y="6957"/>
                    </a:cubicBezTo>
                    <a:cubicBezTo>
                      <a:pt x="4072" y="6961"/>
                      <a:pt x="4069" y="6963"/>
                      <a:pt x="4066" y="6967"/>
                    </a:cubicBezTo>
                    <a:cubicBezTo>
                      <a:pt x="3959" y="7082"/>
                      <a:pt x="3851" y="7197"/>
                      <a:pt x="3744" y="7312"/>
                    </a:cubicBezTo>
                    <a:lnTo>
                      <a:pt x="3744" y="7312"/>
                    </a:lnTo>
                    <a:cubicBezTo>
                      <a:pt x="3745" y="7311"/>
                      <a:pt x="3745" y="7310"/>
                      <a:pt x="3746" y="7310"/>
                    </a:cubicBezTo>
                    <a:lnTo>
                      <a:pt x="3746" y="7310"/>
                    </a:lnTo>
                    <a:cubicBezTo>
                      <a:pt x="3744" y="7311"/>
                      <a:pt x="3743" y="7313"/>
                      <a:pt x="3742" y="7314"/>
                    </a:cubicBezTo>
                    <a:lnTo>
                      <a:pt x="3742" y="7314"/>
                    </a:lnTo>
                    <a:cubicBezTo>
                      <a:pt x="3742" y="7313"/>
                      <a:pt x="3743" y="7312"/>
                      <a:pt x="3744" y="7312"/>
                    </a:cubicBezTo>
                    <a:lnTo>
                      <a:pt x="3744" y="7312"/>
                    </a:lnTo>
                    <a:cubicBezTo>
                      <a:pt x="3743" y="7313"/>
                      <a:pt x="3742" y="7314"/>
                      <a:pt x="3740" y="7316"/>
                    </a:cubicBezTo>
                    <a:lnTo>
                      <a:pt x="3740" y="7316"/>
                    </a:lnTo>
                    <a:cubicBezTo>
                      <a:pt x="3741" y="7315"/>
                      <a:pt x="3741" y="7315"/>
                      <a:pt x="3742" y="7314"/>
                    </a:cubicBezTo>
                    <a:lnTo>
                      <a:pt x="3742" y="7314"/>
                    </a:lnTo>
                    <a:cubicBezTo>
                      <a:pt x="3739" y="7317"/>
                      <a:pt x="3736" y="7320"/>
                      <a:pt x="3733" y="7323"/>
                    </a:cubicBezTo>
                    <a:cubicBezTo>
                      <a:pt x="3733" y="7323"/>
                      <a:pt x="3733" y="7324"/>
                      <a:pt x="3733" y="7324"/>
                    </a:cubicBezTo>
                    <a:lnTo>
                      <a:pt x="3733" y="7324"/>
                    </a:lnTo>
                    <a:cubicBezTo>
                      <a:pt x="3732" y="7325"/>
                      <a:pt x="3731" y="7327"/>
                      <a:pt x="3730" y="7328"/>
                    </a:cubicBezTo>
                    <a:cubicBezTo>
                      <a:pt x="3678" y="7383"/>
                      <a:pt x="3629" y="7442"/>
                      <a:pt x="3580" y="7499"/>
                    </a:cubicBezTo>
                    <a:cubicBezTo>
                      <a:pt x="3518" y="7570"/>
                      <a:pt x="3453" y="7639"/>
                      <a:pt x="3395" y="7712"/>
                    </a:cubicBezTo>
                    <a:cubicBezTo>
                      <a:pt x="3276" y="7861"/>
                      <a:pt x="3155" y="8006"/>
                      <a:pt x="3042" y="8159"/>
                    </a:cubicBezTo>
                    <a:cubicBezTo>
                      <a:pt x="2976" y="8250"/>
                      <a:pt x="2911" y="8340"/>
                      <a:pt x="2845" y="8429"/>
                    </a:cubicBezTo>
                    <a:cubicBezTo>
                      <a:pt x="2776" y="8523"/>
                      <a:pt x="2712" y="8620"/>
                      <a:pt x="2647" y="8715"/>
                    </a:cubicBezTo>
                    <a:cubicBezTo>
                      <a:pt x="2641" y="8724"/>
                      <a:pt x="2635" y="8733"/>
                      <a:pt x="2630" y="8741"/>
                    </a:cubicBezTo>
                    <a:cubicBezTo>
                      <a:pt x="2613" y="8752"/>
                      <a:pt x="2597" y="8764"/>
                      <a:pt x="2584" y="8780"/>
                    </a:cubicBezTo>
                    <a:cubicBezTo>
                      <a:pt x="2470" y="8922"/>
                      <a:pt x="2371" y="9080"/>
                      <a:pt x="2268" y="9231"/>
                    </a:cubicBezTo>
                    <a:cubicBezTo>
                      <a:pt x="2223" y="9298"/>
                      <a:pt x="2177" y="9366"/>
                      <a:pt x="2132" y="9433"/>
                    </a:cubicBezTo>
                    <a:cubicBezTo>
                      <a:pt x="2075" y="9439"/>
                      <a:pt x="2021" y="9467"/>
                      <a:pt x="1993" y="9519"/>
                    </a:cubicBezTo>
                    <a:cubicBezTo>
                      <a:pt x="1954" y="9591"/>
                      <a:pt x="1915" y="9663"/>
                      <a:pt x="1875" y="9735"/>
                    </a:cubicBezTo>
                    <a:cubicBezTo>
                      <a:pt x="1850" y="9737"/>
                      <a:pt x="1824" y="9744"/>
                      <a:pt x="1801" y="9757"/>
                    </a:cubicBezTo>
                    <a:cubicBezTo>
                      <a:pt x="1713" y="9802"/>
                      <a:pt x="1686" y="9901"/>
                      <a:pt x="1649" y="9984"/>
                    </a:cubicBezTo>
                    <a:cubicBezTo>
                      <a:pt x="1643" y="9994"/>
                      <a:pt x="1638" y="10006"/>
                      <a:pt x="1634" y="10017"/>
                    </a:cubicBezTo>
                    <a:cubicBezTo>
                      <a:pt x="1553" y="10166"/>
                      <a:pt x="1471" y="10316"/>
                      <a:pt x="1394" y="10467"/>
                    </a:cubicBezTo>
                    <a:cubicBezTo>
                      <a:pt x="1343" y="10562"/>
                      <a:pt x="1293" y="10658"/>
                      <a:pt x="1246" y="10755"/>
                    </a:cubicBezTo>
                    <a:cubicBezTo>
                      <a:pt x="1230" y="10787"/>
                      <a:pt x="1215" y="10821"/>
                      <a:pt x="1199" y="10854"/>
                    </a:cubicBezTo>
                    <a:cubicBezTo>
                      <a:pt x="1142" y="10866"/>
                      <a:pt x="1091" y="10900"/>
                      <a:pt x="1065" y="10956"/>
                    </a:cubicBezTo>
                    <a:cubicBezTo>
                      <a:pt x="1044" y="11006"/>
                      <a:pt x="1029" y="11061"/>
                      <a:pt x="1011" y="11114"/>
                    </a:cubicBezTo>
                    <a:cubicBezTo>
                      <a:pt x="1003" y="11140"/>
                      <a:pt x="992" y="11167"/>
                      <a:pt x="983" y="11193"/>
                    </a:cubicBezTo>
                    <a:cubicBezTo>
                      <a:pt x="905" y="11395"/>
                      <a:pt x="828" y="11596"/>
                      <a:pt x="752" y="11800"/>
                    </a:cubicBezTo>
                    <a:cubicBezTo>
                      <a:pt x="681" y="11996"/>
                      <a:pt x="614" y="12193"/>
                      <a:pt x="553" y="12393"/>
                    </a:cubicBezTo>
                    <a:cubicBezTo>
                      <a:pt x="503" y="12548"/>
                      <a:pt x="455" y="12702"/>
                      <a:pt x="409" y="12859"/>
                    </a:cubicBezTo>
                    <a:cubicBezTo>
                      <a:pt x="299" y="13228"/>
                      <a:pt x="220" y="13609"/>
                      <a:pt x="88" y="13971"/>
                    </a:cubicBezTo>
                    <a:cubicBezTo>
                      <a:pt x="74" y="14007"/>
                      <a:pt x="59" y="14041"/>
                      <a:pt x="45" y="14077"/>
                    </a:cubicBezTo>
                    <a:cubicBezTo>
                      <a:pt x="26" y="14125"/>
                      <a:pt x="1" y="14174"/>
                      <a:pt x="3" y="14228"/>
                    </a:cubicBezTo>
                    <a:cubicBezTo>
                      <a:pt x="5" y="14328"/>
                      <a:pt x="80" y="14414"/>
                      <a:pt x="184" y="14415"/>
                    </a:cubicBezTo>
                    <a:lnTo>
                      <a:pt x="188" y="14415"/>
                    </a:lnTo>
                    <a:cubicBezTo>
                      <a:pt x="246" y="14415"/>
                      <a:pt x="300" y="14385"/>
                      <a:pt x="336" y="14342"/>
                    </a:cubicBezTo>
                    <a:cubicBezTo>
                      <a:pt x="338" y="14342"/>
                      <a:pt x="340" y="14342"/>
                      <a:pt x="342" y="14342"/>
                    </a:cubicBezTo>
                    <a:cubicBezTo>
                      <a:pt x="367" y="14342"/>
                      <a:pt x="394" y="14335"/>
                      <a:pt x="417" y="14325"/>
                    </a:cubicBezTo>
                    <a:cubicBezTo>
                      <a:pt x="443" y="14377"/>
                      <a:pt x="496" y="14417"/>
                      <a:pt x="554" y="14425"/>
                    </a:cubicBezTo>
                    <a:cubicBezTo>
                      <a:pt x="563" y="14428"/>
                      <a:pt x="574" y="14428"/>
                      <a:pt x="583" y="14428"/>
                    </a:cubicBezTo>
                    <a:cubicBezTo>
                      <a:pt x="672" y="14427"/>
                      <a:pt x="752" y="14363"/>
                      <a:pt x="766" y="14272"/>
                    </a:cubicBezTo>
                    <a:cubicBezTo>
                      <a:pt x="768" y="14256"/>
                      <a:pt x="769" y="14240"/>
                      <a:pt x="767" y="14225"/>
                    </a:cubicBezTo>
                    <a:cubicBezTo>
                      <a:pt x="786" y="14039"/>
                      <a:pt x="824" y="13855"/>
                      <a:pt x="862" y="13672"/>
                    </a:cubicBezTo>
                    <a:cubicBezTo>
                      <a:pt x="946" y="13323"/>
                      <a:pt x="1067" y="12981"/>
                      <a:pt x="1192" y="12644"/>
                    </a:cubicBezTo>
                    <a:lnTo>
                      <a:pt x="1192" y="12644"/>
                    </a:lnTo>
                    <a:cubicBezTo>
                      <a:pt x="1190" y="12647"/>
                      <a:pt x="1189" y="12651"/>
                      <a:pt x="1188" y="12653"/>
                    </a:cubicBezTo>
                    <a:cubicBezTo>
                      <a:pt x="1250" y="12491"/>
                      <a:pt x="1310" y="12328"/>
                      <a:pt x="1376" y="12167"/>
                    </a:cubicBezTo>
                    <a:cubicBezTo>
                      <a:pt x="1445" y="12000"/>
                      <a:pt x="1513" y="11834"/>
                      <a:pt x="1577" y="11665"/>
                    </a:cubicBezTo>
                    <a:lnTo>
                      <a:pt x="1577" y="11665"/>
                    </a:lnTo>
                    <a:cubicBezTo>
                      <a:pt x="1576" y="11667"/>
                      <a:pt x="1576" y="11668"/>
                      <a:pt x="1575" y="11670"/>
                    </a:cubicBezTo>
                    <a:cubicBezTo>
                      <a:pt x="1643" y="11487"/>
                      <a:pt x="1715" y="11307"/>
                      <a:pt x="1798" y="11131"/>
                    </a:cubicBezTo>
                    <a:cubicBezTo>
                      <a:pt x="1875" y="10969"/>
                      <a:pt x="1958" y="10810"/>
                      <a:pt x="2041" y="10652"/>
                    </a:cubicBezTo>
                    <a:lnTo>
                      <a:pt x="2041" y="10652"/>
                    </a:lnTo>
                    <a:cubicBezTo>
                      <a:pt x="2041" y="10652"/>
                      <a:pt x="2041" y="10653"/>
                      <a:pt x="2040" y="10653"/>
                    </a:cubicBezTo>
                    <a:lnTo>
                      <a:pt x="2040" y="10653"/>
                    </a:lnTo>
                    <a:cubicBezTo>
                      <a:pt x="2042" y="10651"/>
                      <a:pt x="2043" y="10648"/>
                      <a:pt x="2044" y="10645"/>
                    </a:cubicBezTo>
                    <a:cubicBezTo>
                      <a:pt x="2047" y="10642"/>
                      <a:pt x="2049" y="10638"/>
                      <a:pt x="2050" y="10634"/>
                    </a:cubicBezTo>
                    <a:lnTo>
                      <a:pt x="2050" y="10634"/>
                    </a:lnTo>
                    <a:cubicBezTo>
                      <a:pt x="2050" y="10636"/>
                      <a:pt x="2049" y="10638"/>
                      <a:pt x="2048" y="10641"/>
                    </a:cubicBezTo>
                    <a:cubicBezTo>
                      <a:pt x="2138" y="10475"/>
                      <a:pt x="2234" y="10312"/>
                      <a:pt x="2329" y="10150"/>
                    </a:cubicBezTo>
                    <a:cubicBezTo>
                      <a:pt x="2385" y="10069"/>
                      <a:pt x="2440" y="9989"/>
                      <a:pt x="2495" y="9908"/>
                    </a:cubicBezTo>
                    <a:cubicBezTo>
                      <a:pt x="2515" y="9877"/>
                      <a:pt x="2540" y="9846"/>
                      <a:pt x="2559" y="9813"/>
                    </a:cubicBezTo>
                    <a:cubicBezTo>
                      <a:pt x="2570" y="9799"/>
                      <a:pt x="2580" y="9785"/>
                      <a:pt x="2590" y="9771"/>
                    </a:cubicBezTo>
                    <a:lnTo>
                      <a:pt x="2590" y="9771"/>
                    </a:lnTo>
                    <a:cubicBezTo>
                      <a:pt x="2588" y="9773"/>
                      <a:pt x="2587" y="9774"/>
                      <a:pt x="2585" y="9776"/>
                    </a:cubicBezTo>
                    <a:cubicBezTo>
                      <a:pt x="2597" y="9761"/>
                      <a:pt x="2607" y="9746"/>
                      <a:pt x="2617" y="9731"/>
                    </a:cubicBezTo>
                    <a:lnTo>
                      <a:pt x="2617" y="9731"/>
                    </a:lnTo>
                    <a:cubicBezTo>
                      <a:pt x="2613" y="9738"/>
                      <a:pt x="2608" y="9745"/>
                      <a:pt x="2603" y="9752"/>
                    </a:cubicBezTo>
                    <a:cubicBezTo>
                      <a:pt x="2686" y="9641"/>
                      <a:pt x="2768" y="9530"/>
                      <a:pt x="2844" y="9416"/>
                    </a:cubicBezTo>
                    <a:cubicBezTo>
                      <a:pt x="2914" y="9308"/>
                      <a:pt x="2984" y="9202"/>
                      <a:pt x="3056" y="9097"/>
                    </a:cubicBezTo>
                    <a:cubicBezTo>
                      <a:pt x="3294" y="8785"/>
                      <a:pt x="3560" y="8497"/>
                      <a:pt x="3820" y="8201"/>
                    </a:cubicBezTo>
                    <a:cubicBezTo>
                      <a:pt x="3955" y="8049"/>
                      <a:pt x="4083" y="7893"/>
                      <a:pt x="4212" y="7736"/>
                    </a:cubicBezTo>
                    <a:cubicBezTo>
                      <a:pt x="4283" y="7649"/>
                      <a:pt x="4355" y="7563"/>
                      <a:pt x="4426" y="7478"/>
                    </a:cubicBezTo>
                    <a:cubicBezTo>
                      <a:pt x="4495" y="7410"/>
                      <a:pt x="4562" y="7343"/>
                      <a:pt x="4626" y="7271"/>
                    </a:cubicBezTo>
                    <a:cubicBezTo>
                      <a:pt x="4793" y="7081"/>
                      <a:pt x="4954" y="6886"/>
                      <a:pt x="5125" y="6698"/>
                    </a:cubicBezTo>
                    <a:cubicBezTo>
                      <a:pt x="5254" y="6559"/>
                      <a:pt x="5387" y="6423"/>
                      <a:pt x="5518" y="6286"/>
                    </a:cubicBezTo>
                    <a:cubicBezTo>
                      <a:pt x="5543" y="6260"/>
                      <a:pt x="5570" y="6236"/>
                      <a:pt x="5594" y="6210"/>
                    </a:cubicBezTo>
                    <a:cubicBezTo>
                      <a:pt x="5742" y="6095"/>
                      <a:pt x="5893" y="5984"/>
                      <a:pt x="6045" y="5876"/>
                    </a:cubicBezTo>
                    <a:cubicBezTo>
                      <a:pt x="6136" y="5809"/>
                      <a:pt x="6222" y="5741"/>
                      <a:pt x="6308" y="5669"/>
                    </a:cubicBezTo>
                    <a:cubicBezTo>
                      <a:pt x="6381" y="5606"/>
                      <a:pt x="6452" y="5538"/>
                      <a:pt x="6525" y="5474"/>
                    </a:cubicBezTo>
                    <a:cubicBezTo>
                      <a:pt x="6718" y="5320"/>
                      <a:pt x="6918" y="5178"/>
                      <a:pt x="7105" y="5018"/>
                    </a:cubicBezTo>
                    <a:cubicBezTo>
                      <a:pt x="7197" y="4940"/>
                      <a:pt x="7279" y="4853"/>
                      <a:pt x="7365" y="4771"/>
                    </a:cubicBezTo>
                    <a:cubicBezTo>
                      <a:pt x="7449" y="4689"/>
                      <a:pt x="7540" y="4612"/>
                      <a:pt x="7629" y="4536"/>
                    </a:cubicBezTo>
                    <a:cubicBezTo>
                      <a:pt x="7670" y="4501"/>
                      <a:pt x="7711" y="4467"/>
                      <a:pt x="7752" y="4435"/>
                    </a:cubicBezTo>
                    <a:cubicBezTo>
                      <a:pt x="7914" y="4308"/>
                      <a:pt x="8076" y="4183"/>
                      <a:pt x="8248" y="4071"/>
                    </a:cubicBezTo>
                    <a:cubicBezTo>
                      <a:pt x="8412" y="3961"/>
                      <a:pt x="8581" y="3856"/>
                      <a:pt x="8742" y="3737"/>
                    </a:cubicBezTo>
                    <a:cubicBezTo>
                      <a:pt x="8898" y="3622"/>
                      <a:pt x="9054" y="3502"/>
                      <a:pt x="9213" y="3389"/>
                    </a:cubicBezTo>
                    <a:cubicBezTo>
                      <a:pt x="9361" y="3282"/>
                      <a:pt x="9512" y="3183"/>
                      <a:pt x="9665" y="3084"/>
                    </a:cubicBezTo>
                    <a:cubicBezTo>
                      <a:pt x="9697" y="3064"/>
                      <a:pt x="9729" y="3044"/>
                      <a:pt x="9762" y="3025"/>
                    </a:cubicBezTo>
                    <a:cubicBezTo>
                      <a:pt x="9871" y="2960"/>
                      <a:pt x="9982" y="2895"/>
                      <a:pt x="10093" y="2832"/>
                    </a:cubicBezTo>
                    <a:cubicBezTo>
                      <a:pt x="10219" y="2762"/>
                      <a:pt x="10348" y="2698"/>
                      <a:pt x="10475" y="2634"/>
                    </a:cubicBezTo>
                    <a:cubicBezTo>
                      <a:pt x="10497" y="2622"/>
                      <a:pt x="10517" y="2612"/>
                      <a:pt x="10539" y="2602"/>
                    </a:cubicBezTo>
                    <a:cubicBezTo>
                      <a:pt x="10786" y="2481"/>
                      <a:pt x="11038" y="2367"/>
                      <a:pt x="11291" y="2261"/>
                    </a:cubicBezTo>
                    <a:cubicBezTo>
                      <a:pt x="11455" y="2193"/>
                      <a:pt x="11620" y="2127"/>
                      <a:pt x="11784" y="2061"/>
                    </a:cubicBezTo>
                    <a:cubicBezTo>
                      <a:pt x="11941" y="1997"/>
                      <a:pt x="12098" y="1931"/>
                      <a:pt x="12257" y="1869"/>
                    </a:cubicBezTo>
                    <a:lnTo>
                      <a:pt x="12257" y="1869"/>
                    </a:lnTo>
                    <a:cubicBezTo>
                      <a:pt x="12249" y="1872"/>
                      <a:pt x="12242" y="1875"/>
                      <a:pt x="12234" y="1878"/>
                    </a:cubicBezTo>
                    <a:cubicBezTo>
                      <a:pt x="12433" y="1804"/>
                      <a:pt x="12632" y="1729"/>
                      <a:pt x="12829" y="1653"/>
                    </a:cubicBezTo>
                    <a:cubicBezTo>
                      <a:pt x="12938" y="1614"/>
                      <a:pt x="13047" y="1573"/>
                      <a:pt x="13158" y="1542"/>
                    </a:cubicBezTo>
                    <a:cubicBezTo>
                      <a:pt x="13283" y="1506"/>
                      <a:pt x="13409" y="1473"/>
                      <a:pt x="13536" y="1442"/>
                    </a:cubicBezTo>
                    <a:cubicBezTo>
                      <a:pt x="13663" y="1414"/>
                      <a:pt x="13789" y="1386"/>
                      <a:pt x="13917" y="1359"/>
                    </a:cubicBezTo>
                    <a:cubicBezTo>
                      <a:pt x="14045" y="1330"/>
                      <a:pt x="14176" y="1299"/>
                      <a:pt x="14301" y="1257"/>
                    </a:cubicBezTo>
                    <a:cubicBezTo>
                      <a:pt x="14428" y="1214"/>
                      <a:pt x="14556" y="1165"/>
                      <a:pt x="14685" y="1127"/>
                    </a:cubicBezTo>
                    <a:cubicBezTo>
                      <a:pt x="14753" y="1107"/>
                      <a:pt x="14821" y="1090"/>
                      <a:pt x="14890" y="1072"/>
                    </a:cubicBezTo>
                    <a:cubicBezTo>
                      <a:pt x="14905" y="1068"/>
                      <a:pt x="14921" y="1065"/>
                      <a:pt x="14936" y="1062"/>
                    </a:cubicBezTo>
                    <a:lnTo>
                      <a:pt x="14936" y="1062"/>
                    </a:lnTo>
                    <a:cubicBezTo>
                      <a:pt x="14928" y="1064"/>
                      <a:pt x="14920" y="1065"/>
                      <a:pt x="14912" y="1067"/>
                    </a:cubicBezTo>
                    <a:cubicBezTo>
                      <a:pt x="14984" y="1052"/>
                      <a:pt x="15055" y="1036"/>
                      <a:pt x="15126" y="1025"/>
                    </a:cubicBezTo>
                    <a:cubicBezTo>
                      <a:pt x="15195" y="1015"/>
                      <a:pt x="15264" y="1006"/>
                      <a:pt x="15333" y="999"/>
                    </a:cubicBezTo>
                    <a:cubicBezTo>
                      <a:pt x="15471" y="990"/>
                      <a:pt x="15610" y="986"/>
                      <a:pt x="15748" y="970"/>
                    </a:cubicBezTo>
                    <a:cubicBezTo>
                      <a:pt x="15873" y="955"/>
                      <a:pt x="15995" y="922"/>
                      <a:pt x="16120" y="910"/>
                    </a:cubicBezTo>
                    <a:cubicBezTo>
                      <a:pt x="16139" y="907"/>
                      <a:pt x="16158" y="905"/>
                      <a:pt x="16177" y="903"/>
                    </a:cubicBezTo>
                    <a:lnTo>
                      <a:pt x="16177" y="903"/>
                    </a:lnTo>
                    <a:cubicBezTo>
                      <a:pt x="16176" y="904"/>
                      <a:pt x="16175" y="904"/>
                      <a:pt x="16174" y="904"/>
                    </a:cubicBezTo>
                    <a:cubicBezTo>
                      <a:pt x="16405" y="888"/>
                      <a:pt x="16636" y="868"/>
                      <a:pt x="16866" y="839"/>
                    </a:cubicBezTo>
                    <a:cubicBezTo>
                      <a:pt x="17104" y="808"/>
                      <a:pt x="17342" y="779"/>
                      <a:pt x="17581" y="754"/>
                    </a:cubicBezTo>
                    <a:lnTo>
                      <a:pt x="17571" y="754"/>
                    </a:lnTo>
                    <a:cubicBezTo>
                      <a:pt x="17670" y="746"/>
                      <a:pt x="17769" y="737"/>
                      <a:pt x="17869" y="729"/>
                    </a:cubicBezTo>
                    <a:cubicBezTo>
                      <a:pt x="18059" y="712"/>
                      <a:pt x="18250" y="693"/>
                      <a:pt x="18440" y="681"/>
                    </a:cubicBezTo>
                    <a:cubicBezTo>
                      <a:pt x="18641" y="668"/>
                      <a:pt x="18841" y="652"/>
                      <a:pt x="19040" y="634"/>
                    </a:cubicBezTo>
                    <a:cubicBezTo>
                      <a:pt x="19066" y="634"/>
                      <a:pt x="19091" y="632"/>
                      <a:pt x="19117" y="632"/>
                    </a:cubicBezTo>
                    <a:cubicBezTo>
                      <a:pt x="19141" y="631"/>
                      <a:pt x="19165" y="631"/>
                      <a:pt x="19189" y="631"/>
                    </a:cubicBezTo>
                    <a:cubicBezTo>
                      <a:pt x="19254" y="631"/>
                      <a:pt x="19320" y="632"/>
                      <a:pt x="19385" y="634"/>
                    </a:cubicBezTo>
                    <a:cubicBezTo>
                      <a:pt x="19734" y="658"/>
                      <a:pt x="20082" y="689"/>
                      <a:pt x="20432" y="706"/>
                    </a:cubicBezTo>
                    <a:cubicBezTo>
                      <a:pt x="20618" y="715"/>
                      <a:pt x="20803" y="722"/>
                      <a:pt x="20988" y="729"/>
                    </a:cubicBezTo>
                    <a:cubicBezTo>
                      <a:pt x="21157" y="736"/>
                      <a:pt x="21324" y="753"/>
                      <a:pt x="21491" y="776"/>
                    </a:cubicBezTo>
                    <a:cubicBezTo>
                      <a:pt x="21688" y="809"/>
                      <a:pt x="21883" y="850"/>
                      <a:pt x="22080" y="881"/>
                    </a:cubicBezTo>
                    <a:cubicBezTo>
                      <a:pt x="22197" y="900"/>
                      <a:pt x="22312" y="916"/>
                      <a:pt x="22429" y="930"/>
                    </a:cubicBezTo>
                    <a:cubicBezTo>
                      <a:pt x="22572" y="948"/>
                      <a:pt x="22717" y="956"/>
                      <a:pt x="22861" y="978"/>
                    </a:cubicBezTo>
                    <a:cubicBezTo>
                      <a:pt x="22965" y="998"/>
                      <a:pt x="23068" y="1022"/>
                      <a:pt x="23170" y="1050"/>
                    </a:cubicBezTo>
                    <a:cubicBezTo>
                      <a:pt x="23378" y="1115"/>
                      <a:pt x="23582" y="1195"/>
                      <a:pt x="23791" y="1256"/>
                    </a:cubicBezTo>
                    <a:cubicBezTo>
                      <a:pt x="23966" y="1306"/>
                      <a:pt x="24141" y="1358"/>
                      <a:pt x="24318" y="1400"/>
                    </a:cubicBezTo>
                    <a:cubicBezTo>
                      <a:pt x="24344" y="1407"/>
                      <a:pt x="24371" y="1413"/>
                      <a:pt x="24398" y="1418"/>
                    </a:cubicBezTo>
                    <a:cubicBezTo>
                      <a:pt x="24491" y="1453"/>
                      <a:pt x="24584" y="1488"/>
                      <a:pt x="24678" y="1522"/>
                    </a:cubicBezTo>
                    <a:cubicBezTo>
                      <a:pt x="24832" y="1580"/>
                      <a:pt x="24987" y="1639"/>
                      <a:pt x="25144" y="1696"/>
                    </a:cubicBezTo>
                    <a:cubicBezTo>
                      <a:pt x="25449" y="1806"/>
                      <a:pt x="25751" y="1923"/>
                      <a:pt x="26054" y="2039"/>
                    </a:cubicBezTo>
                    <a:lnTo>
                      <a:pt x="26053" y="2039"/>
                    </a:lnTo>
                    <a:cubicBezTo>
                      <a:pt x="26190" y="2094"/>
                      <a:pt x="26326" y="2155"/>
                      <a:pt x="26461" y="2215"/>
                    </a:cubicBezTo>
                    <a:cubicBezTo>
                      <a:pt x="26645" y="2300"/>
                      <a:pt x="26831" y="2381"/>
                      <a:pt x="27015" y="2465"/>
                    </a:cubicBezTo>
                    <a:cubicBezTo>
                      <a:pt x="27196" y="2547"/>
                      <a:pt x="27370" y="2642"/>
                      <a:pt x="27547" y="2731"/>
                    </a:cubicBezTo>
                    <a:cubicBezTo>
                      <a:pt x="27720" y="2819"/>
                      <a:pt x="27899" y="2893"/>
                      <a:pt x="28072" y="2983"/>
                    </a:cubicBezTo>
                    <a:cubicBezTo>
                      <a:pt x="28248" y="3072"/>
                      <a:pt x="28422" y="3163"/>
                      <a:pt x="28595" y="3257"/>
                    </a:cubicBezTo>
                    <a:cubicBezTo>
                      <a:pt x="28593" y="3257"/>
                      <a:pt x="28592" y="3256"/>
                      <a:pt x="28591" y="3256"/>
                    </a:cubicBezTo>
                    <a:lnTo>
                      <a:pt x="28591" y="3256"/>
                    </a:lnTo>
                    <a:cubicBezTo>
                      <a:pt x="28883" y="3421"/>
                      <a:pt x="29165" y="3601"/>
                      <a:pt x="29465" y="3752"/>
                    </a:cubicBezTo>
                    <a:cubicBezTo>
                      <a:pt x="29611" y="3827"/>
                      <a:pt x="29759" y="3900"/>
                      <a:pt x="29908" y="3967"/>
                    </a:cubicBezTo>
                    <a:cubicBezTo>
                      <a:pt x="29937" y="3980"/>
                      <a:pt x="29966" y="3991"/>
                      <a:pt x="29994" y="4004"/>
                    </a:cubicBezTo>
                    <a:cubicBezTo>
                      <a:pt x="30094" y="4071"/>
                      <a:pt x="30194" y="4140"/>
                      <a:pt x="30294" y="4208"/>
                    </a:cubicBezTo>
                    <a:cubicBezTo>
                      <a:pt x="30477" y="4333"/>
                      <a:pt x="30661" y="4454"/>
                      <a:pt x="30847" y="4574"/>
                    </a:cubicBezTo>
                    <a:cubicBezTo>
                      <a:pt x="30932" y="4628"/>
                      <a:pt x="31018" y="4682"/>
                      <a:pt x="31103" y="4736"/>
                    </a:cubicBezTo>
                    <a:cubicBezTo>
                      <a:pt x="31178" y="4783"/>
                      <a:pt x="31249" y="4833"/>
                      <a:pt x="31321" y="4881"/>
                    </a:cubicBezTo>
                    <a:cubicBezTo>
                      <a:pt x="31450" y="4978"/>
                      <a:pt x="31577" y="5079"/>
                      <a:pt x="31706" y="5175"/>
                    </a:cubicBezTo>
                    <a:cubicBezTo>
                      <a:pt x="31834" y="5271"/>
                      <a:pt x="31963" y="5366"/>
                      <a:pt x="32092" y="5462"/>
                    </a:cubicBezTo>
                    <a:cubicBezTo>
                      <a:pt x="32142" y="5506"/>
                      <a:pt x="32192" y="5551"/>
                      <a:pt x="32241" y="5597"/>
                    </a:cubicBezTo>
                    <a:cubicBezTo>
                      <a:pt x="32305" y="5656"/>
                      <a:pt x="32368" y="5716"/>
                      <a:pt x="32432" y="5776"/>
                    </a:cubicBezTo>
                    <a:lnTo>
                      <a:pt x="32432" y="5776"/>
                    </a:lnTo>
                    <a:cubicBezTo>
                      <a:pt x="32430" y="5775"/>
                      <a:pt x="32429" y="5774"/>
                      <a:pt x="32428" y="5773"/>
                    </a:cubicBezTo>
                    <a:lnTo>
                      <a:pt x="32428" y="5773"/>
                    </a:lnTo>
                    <a:cubicBezTo>
                      <a:pt x="32462" y="5806"/>
                      <a:pt x="32497" y="5840"/>
                      <a:pt x="32530" y="5873"/>
                    </a:cubicBezTo>
                    <a:cubicBezTo>
                      <a:pt x="32670" y="6011"/>
                      <a:pt x="32805" y="6152"/>
                      <a:pt x="32931" y="6303"/>
                    </a:cubicBezTo>
                    <a:cubicBezTo>
                      <a:pt x="33001" y="6389"/>
                      <a:pt x="33075" y="6476"/>
                      <a:pt x="33147" y="6562"/>
                    </a:cubicBezTo>
                    <a:cubicBezTo>
                      <a:pt x="33210" y="6636"/>
                      <a:pt x="33276" y="6706"/>
                      <a:pt x="33341" y="6778"/>
                    </a:cubicBezTo>
                    <a:cubicBezTo>
                      <a:pt x="33467" y="6916"/>
                      <a:pt x="33598" y="7051"/>
                      <a:pt x="33730" y="7185"/>
                    </a:cubicBezTo>
                    <a:cubicBezTo>
                      <a:pt x="33877" y="7335"/>
                      <a:pt x="34021" y="7486"/>
                      <a:pt x="34161" y="7643"/>
                    </a:cubicBezTo>
                    <a:cubicBezTo>
                      <a:pt x="34155" y="7637"/>
                      <a:pt x="34151" y="7631"/>
                      <a:pt x="34146" y="7624"/>
                    </a:cubicBezTo>
                    <a:lnTo>
                      <a:pt x="34146" y="7624"/>
                    </a:lnTo>
                    <a:cubicBezTo>
                      <a:pt x="34202" y="7693"/>
                      <a:pt x="34257" y="7761"/>
                      <a:pt x="34310" y="7831"/>
                    </a:cubicBezTo>
                    <a:cubicBezTo>
                      <a:pt x="34356" y="7892"/>
                      <a:pt x="34399" y="7953"/>
                      <a:pt x="34446" y="8014"/>
                    </a:cubicBezTo>
                    <a:cubicBezTo>
                      <a:pt x="34551" y="8155"/>
                      <a:pt x="34663" y="8291"/>
                      <a:pt x="34773" y="8428"/>
                    </a:cubicBezTo>
                    <a:cubicBezTo>
                      <a:pt x="34860" y="8535"/>
                      <a:pt x="34944" y="8645"/>
                      <a:pt x="35030" y="8754"/>
                    </a:cubicBezTo>
                    <a:cubicBezTo>
                      <a:pt x="35081" y="8826"/>
                      <a:pt x="35133" y="8897"/>
                      <a:pt x="35184" y="8969"/>
                    </a:cubicBezTo>
                    <a:cubicBezTo>
                      <a:pt x="35326" y="9165"/>
                      <a:pt x="35459" y="9367"/>
                      <a:pt x="35590" y="9570"/>
                    </a:cubicBezTo>
                    <a:cubicBezTo>
                      <a:pt x="35586" y="9565"/>
                      <a:pt x="35581" y="9557"/>
                      <a:pt x="35577" y="9551"/>
                    </a:cubicBezTo>
                    <a:lnTo>
                      <a:pt x="35577" y="9551"/>
                    </a:lnTo>
                    <a:cubicBezTo>
                      <a:pt x="35699" y="9747"/>
                      <a:pt x="35820" y="9944"/>
                      <a:pt x="35944" y="10141"/>
                    </a:cubicBezTo>
                    <a:cubicBezTo>
                      <a:pt x="36125" y="10444"/>
                      <a:pt x="36300" y="10750"/>
                      <a:pt x="36452" y="11069"/>
                    </a:cubicBezTo>
                    <a:cubicBezTo>
                      <a:pt x="36475" y="11119"/>
                      <a:pt x="36497" y="11167"/>
                      <a:pt x="36519" y="11216"/>
                    </a:cubicBezTo>
                    <a:cubicBezTo>
                      <a:pt x="36521" y="11219"/>
                      <a:pt x="36522" y="11221"/>
                      <a:pt x="36523" y="11225"/>
                    </a:cubicBezTo>
                    <a:cubicBezTo>
                      <a:pt x="36523" y="11224"/>
                      <a:pt x="36522" y="11221"/>
                      <a:pt x="36522" y="11220"/>
                    </a:cubicBezTo>
                    <a:lnTo>
                      <a:pt x="36522" y="11220"/>
                    </a:lnTo>
                    <a:cubicBezTo>
                      <a:pt x="36544" y="11271"/>
                      <a:pt x="36568" y="11321"/>
                      <a:pt x="36591" y="11372"/>
                    </a:cubicBezTo>
                    <a:cubicBezTo>
                      <a:pt x="36711" y="11633"/>
                      <a:pt x="36847" y="11886"/>
                      <a:pt x="36976" y="12144"/>
                    </a:cubicBezTo>
                    <a:cubicBezTo>
                      <a:pt x="37111" y="12411"/>
                      <a:pt x="37243" y="12679"/>
                      <a:pt x="37373" y="12948"/>
                    </a:cubicBezTo>
                    <a:cubicBezTo>
                      <a:pt x="37455" y="13116"/>
                      <a:pt x="37541" y="13281"/>
                      <a:pt x="37627" y="13445"/>
                    </a:cubicBezTo>
                    <a:cubicBezTo>
                      <a:pt x="37718" y="13620"/>
                      <a:pt x="37803" y="13797"/>
                      <a:pt x="37886" y="13975"/>
                    </a:cubicBezTo>
                    <a:cubicBezTo>
                      <a:pt x="37926" y="14060"/>
                      <a:pt x="37968" y="14144"/>
                      <a:pt x="38009" y="14229"/>
                    </a:cubicBezTo>
                    <a:cubicBezTo>
                      <a:pt x="38042" y="14295"/>
                      <a:pt x="38077" y="14371"/>
                      <a:pt x="38144" y="14411"/>
                    </a:cubicBezTo>
                    <a:cubicBezTo>
                      <a:pt x="38186" y="14437"/>
                      <a:pt x="38232" y="14449"/>
                      <a:pt x="38279" y="14449"/>
                    </a:cubicBezTo>
                    <a:cubicBezTo>
                      <a:pt x="38306" y="14448"/>
                      <a:pt x="38333" y="14444"/>
                      <a:pt x="38360" y="14435"/>
                    </a:cubicBezTo>
                    <a:cubicBezTo>
                      <a:pt x="38373" y="14431"/>
                      <a:pt x="38386" y="14427"/>
                      <a:pt x="38399" y="14421"/>
                    </a:cubicBezTo>
                    <a:cubicBezTo>
                      <a:pt x="38402" y="14425"/>
                      <a:pt x="38404" y="14429"/>
                      <a:pt x="38408" y="14433"/>
                    </a:cubicBezTo>
                    <a:cubicBezTo>
                      <a:pt x="38463" y="14489"/>
                      <a:pt x="38521" y="14548"/>
                      <a:pt x="38602" y="14548"/>
                    </a:cubicBezTo>
                    <a:cubicBezTo>
                      <a:pt x="38603" y="14548"/>
                      <a:pt x="38604" y="14548"/>
                      <a:pt x="38604" y="14548"/>
                    </a:cubicBezTo>
                    <a:cubicBezTo>
                      <a:pt x="38612" y="14548"/>
                      <a:pt x="38622" y="14548"/>
                      <a:pt x="38630" y="14546"/>
                    </a:cubicBezTo>
                    <a:cubicBezTo>
                      <a:pt x="38705" y="14535"/>
                      <a:pt x="38761" y="14489"/>
                      <a:pt x="38787" y="14417"/>
                    </a:cubicBezTo>
                    <a:cubicBezTo>
                      <a:pt x="38822" y="14326"/>
                      <a:pt x="38793" y="14222"/>
                      <a:pt x="38768" y="14130"/>
                    </a:cubicBezTo>
                    <a:cubicBezTo>
                      <a:pt x="38746" y="14056"/>
                      <a:pt x="38721" y="13982"/>
                      <a:pt x="38695" y="13907"/>
                    </a:cubicBezTo>
                    <a:cubicBezTo>
                      <a:pt x="38665" y="13826"/>
                      <a:pt x="38636" y="13743"/>
                      <a:pt x="38603" y="13663"/>
                    </a:cubicBezTo>
                    <a:cubicBezTo>
                      <a:pt x="38536" y="13495"/>
                      <a:pt x="38468" y="13325"/>
                      <a:pt x="38386" y="13163"/>
                    </a:cubicBezTo>
                    <a:cubicBezTo>
                      <a:pt x="38290" y="12973"/>
                      <a:pt x="38188" y="12786"/>
                      <a:pt x="38086" y="12598"/>
                    </a:cubicBezTo>
                    <a:cubicBezTo>
                      <a:pt x="37992" y="12423"/>
                      <a:pt x="37901" y="12246"/>
                      <a:pt x="37806" y="12072"/>
                    </a:cubicBezTo>
                    <a:cubicBezTo>
                      <a:pt x="37715" y="11902"/>
                      <a:pt x="37621" y="11734"/>
                      <a:pt x="37520" y="11569"/>
                    </a:cubicBezTo>
                    <a:cubicBezTo>
                      <a:pt x="37407" y="11385"/>
                      <a:pt x="37292" y="11203"/>
                      <a:pt x="37176" y="11020"/>
                    </a:cubicBezTo>
                    <a:cubicBezTo>
                      <a:pt x="37148" y="10974"/>
                      <a:pt x="37120" y="10929"/>
                      <a:pt x="37092" y="10882"/>
                    </a:cubicBezTo>
                    <a:cubicBezTo>
                      <a:pt x="37085" y="10829"/>
                      <a:pt x="37066" y="10778"/>
                      <a:pt x="37049" y="10730"/>
                    </a:cubicBezTo>
                    <a:cubicBezTo>
                      <a:pt x="37012" y="10633"/>
                      <a:pt x="36973" y="10535"/>
                      <a:pt x="36925" y="10443"/>
                    </a:cubicBezTo>
                    <a:cubicBezTo>
                      <a:pt x="36876" y="10350"/>
                      <a:pt x="36826" y="10255"/>
                      <a:pt x="36778" y="10161"/>
                    </a:cubicBezTo>
                    <a:cubicBezTo>
                      <a:pt x="36743" y="10094"/>
                      <a:pt x="36701" y="10029"/>
                      <a:pt x="36661" y="9964"/>
                    </a:cubicBezTo>
                    <a:cubicBezTo>
                      <a:pt x="36616" y="9887"/>
                      <a:pt x="36573" y="9810"/>
                      <a:pt x="36526" y="9735"/>
                    </a:cubicBezTo>
                    <a:cubicBezTo>
                      <a:pt x="36310" y="9394"/>
                      <a:pt x="36095" y="9052"/>
                      <a:pt x="35854" y="8727"/>
                    </a:cubicBezTo>
                    <a:cubicBezTo>
                      <a:pt x="35667" y="8477"/>
                      <a:pt x="35477" y="8228"/>
                      <a:pt x="35275" y="7990"/>
                    </a:cubicBezTo>
                    <a:cubicBezTo>
                      <a:pt x="35270" y="7964"/>
                      <a:pt x="35261" y="7938"/>
                      <a:pt x="35245" y="7916"/>
                    </a:cubicBezTo>
                    <a:cubicBezTo>
                      <a:pt x="35198" y="7848"/>
                      <a:pt x="35136" y="7791"/>
                      <a:pt x="35077" y="7734"/>
                    </a:cubicBezTo>
                    <a:cubicBezTo>
                      <a:pt x="35056" y="7713"/>
                      <a:pt x="35037" y="7693"/>
                      <a:pt x="35016" y="7673"/>
                    </a:cubicBezTo>
                    <a:cubicBezTo>
                      <a:pt x="34996" y="7650"/>
                      <a:pt x="34975" y="7629"/>
                      <a:pt x="34955" y="7607"/>
                    </a:cubicBezTo>
                    <a:cubicBezTo>
                      <a:pt x="34871" y="7520"/>
                      <a:pt x="34789" y="7434"/>
                      <a:pt x="34706" y="7348"/>
                    </a:cubicBezTo>
                    <a:cubicBezTo>
                      <a:pt x="34411" y="7042"/>
                      <a:pt x="34117" y="6734"/>
                      <a:pt x="33821" y="6429"/>
                    </a:cubicBezTo>
                    <a:cubicBezTo>
                      <a:pt x="33614" y="6213"/>
                      <a:pt x="33397" y="6006"/>
                      <a:pt x="33179" y="5800"/>
                    </a:cubicBezTo>
                    <a:cubicBezTo>
                      <a:pt x="33167" y="5756"/>
                      <a:pt x="33151" y="5713"/>
                      <a:pt x="33124" y="5677"/>
                    </a:cubicBezTo>
                    <a:cubicBezTo>
                      <a:pt x="33096" y="5639"/>
                      <a:pt x="33065" y="5604"/>
                      <a:pt x="33032" y="5570"/>
                    </a:cubicBezTo>
                    <a:cubicBezTo>
                      <a:pt x="32981" y="5514"/>
                      <a:pt x="32926" y="5462"/>
                      <a:pt x="32869" y="5410"/>
                    </a:cubicBezTo>
                    <a:cubicBezTo>
                      <a:pt x="32865" y="5406"/>
                      <a:pt x="32861" y="5401"/>
                      <a:pt x="32857" y="5397"/>
                    </a:cubicBezTo>
                    <a:cubicBezTo>
                      <a:pt x="32725" y="5251"/>
                      <a:pt x="32589" y="5106"/>
                      <a:pt x="32440" y="4977"/>
                    </a:cubicBezTo>
                    <a:cubicBezTo>
                      <a:pt x="32383" y="4929"/>
                      <a:pt x="32327" y="4880"/>
                      <a:pt x="32271" y="4831"/>
                    </a:cubicBezTo>
                    <a:cubicBezTo>
                      <a:pt x="32248" y="4812"/>
                      <a:pt x="32227" y="4792"/>
                      <a:pt x="32204" y="4774"/>
                    </a:cubicBezTo>
                    <a:cubicBezTo>
                      <a:pt x="32105" y="4700"/>
                      <a:pt x="32005" y="4625"/>
                      <a:pt x="31906" y="4549"/>
                    </a:cubicBezTo>
                    <a:cubicBezTo>
                      <a:pt x="31834" y="4494"/>
                      <a:pt x="31758" y="4445"/>
                      <a:pt x="31684" y="4395"/>
                    </a:cubicBezTo>
                    <a:cubicBezTo>
                      <a:pt x="31609" y="4345"/>
                      <a:pt x="31536" y="4293"/>
                      <a:pt x="31460" y="4244"/>
                    </a:cubicBezTo>
                    <a:cubicBezTo>
                      <a:pt x="31373" y="4188"/>
                      <a:pt x="31286" y="4132"/>
                      <a:pt x="31199" y="4076"/>
                    </a:cubicBezTo>
                    <a:cubicBezTo>
                      <a:pt x="31124" y="4026"/>
                      <a:pt x="31048" y="3974"/>
                      <a:pt x="30973" y="3923"/>
                    </a:cubicBezTo>
                    <a:cubicBezTo>
                      <a:pt x="30908" y="3879"/>
                      <a:pt x="30844" y="3833"/>
                      <a:pt x="30776" y="3793"/>
                    </a:cubicBezTo>
                    <a:cubicBezTo>
                      <a:pt x="30772" y="3791"/>
                      <a:pt x="30767" y="3788"/>
                      <a:pt x="30764" y="3785"/>
                    </a:cubicBezTo>
                    <a:cubicBezTo>
                      <a:pt x="30753" y="3737"/>
                      <a:pt x="30726" y="3693"/>
                      <a:pt x="30682" y="3662"/>
                    </a:cubicBezTo>
                    <a:cubicBezTo>
                      <a:pt x="30590" y="3596"/>
                      <a:pt x="30486" y="3541"/>
                      <a:pt x="30387" y="3482"/>
                    </a:cubicBezTo>
                    <a:cubicBezTo>
                      <a:pt x="30297" y="3429"/>
                      <a:pt x="30207" y="3379"/>
                      <a:pt x="30116" y="3328"/>
                    </a:cubicBezTo>
                    <a:cubicBezTo>
                      <a:pt x="29940" y="3231"/>
                      <a:pt x="29761" y="3142"/>
                      <a:pt x="29582" y="3049"/>
                    </a:cubicBezTo>
                    <a:cubicBezTo>
                      <a:pt x="29496" y="3004"/>
                      <a:pt x="29406" y="2966"/>
                      <a:pt x="29317" y="2923"/>
                    </a:cubicBezTo>
                    <a:cubicBezTo>
                      <a:pt x="29229" y="2882"/>
                      <a:pt x="29142" y="2837"/>
                      <a:pt x="29053" y="2797"/>
                    </a:cubicBezTo>
                    <a:cubicBezTo>
                      <a:pt x="28876" y="2719"/>
                      <a:pt x="28701" y="2638"/>
                      <a:pt x="28525" y="2558"/>
                    </a:cubicBezTo>
                    <a:cubicBezTo>
                      <a:pt x="28472" y="2533"/>
                      <a:pt x="28418" y="2509"/>
                      <a:pt x="28365" y="2484"/>
                    </a:cubicBezTo>
                    <a:cubicBezTo>
                      <a:pt x="28274" y="2434"/>
                      <a:pt x="28183" y="2385"/>
                      <a:pt x="28091" y="2334"/>
                    </a:cubicBezTo>
                    <a:cubicBezTo>
                      <a:pt x="28077" y="2273"/>
                      <a:pt x="28031" y="2219"/>
                      <a:pt x="27968" y="2199"/>
                    </a:cubicBezTo>
                    <a:cubicBezTo>
                      <a:pt x="27952" y="2194"/>
                      <a:pt x="27935" y="2189"/>
                      <a:pt x="27918" y="2185"/>
                    </a:cubicBezTo>
                    <a:cubicBezTo>
                      <a:pt x="27907" y="2180"/>
                      <a:pt x="27897" y="2177"/>
                      <a:pt x="27887" y="2173"/>
                    </a:cubicBezTo>
                    <a:cubicBezTo>
                      <a:pt x="27689" y="2094"/>
                      <a:pt x="27496" y="2002"/>
                      <a:pt x="27305" y="1904"/>
                    </a:cubicBezTo>
                    <a:cubicBezTo>
                      <a:pt x="27126" y="1814"/>
                      <a:pt x="26950" y="1718"/>
                      <a:pt x="26773" y="1627"/>
                    </a:cubicBezTo>
                    <a:cubicBezTo>
                      <a:pt x="26591" y="1535"/>
                      <a:pt x="26410" y="1440"/>
                      <a:pt x="26223" y="1361"/>
                    </a:cubicBezTo>
                    <a:cubicBezTo>
                      <a:pt x="26125" y="1319"/>
                      <a:pt x="26027" y="1275"/>
                      <a:pt x="25927" y="1240"/>
                    </a:cubicBezTo>
                    <a:cubicBezTo>
                      <a:pt x="25867" y="1218"/>
                      <a:pt x="25808" y="1199"/>
                      <a:pt x="25747" y="1177"/>
                    </a:cubicBezTo>
                    <a:cubicBezTo>
                      <a:pt x="25702" y="1161"/>
                      <a:pt x="25653" y="1151"/>
                      <a:pt x="25608" y="1138"/>
                    </a:cubicBezTo>
                    <a:cubicBezTo>
                      <a:pt x="25514" y="1112"/>
                      <a:pt x="25420" y="1088"/>
                      <a:pt x="25325" y="1070"/>
                    </a:cubicBezTo>
                    <a:cubicBezTo>
                      <a:pt x="25236" y="1051"/>
                      <a:pt x="25145" y="1038"/>
                      <a:pt x="25053" y="1030"/>
                    </a:cubicBezTo>
                    <a:cubicBezTo>
                      <a:pt x="25037" y="1023"/>
                      <a:pt x="25021" y="1017"/>
                      <a:pt x="25005" y="1010"/>
                    </a:cubicBezTo>
                    <a:cubicBezTo>
                      <a:pt x="24956" y="991"/>
                      <a:pt x="24907" y="971"/>
                      <a:pt x="24856" y="952"/>
                    </a:cubicBezTo>
                    <a:cubicBezTo>
                      <a:pt x="24824" y="923"/>
                      <a:pt x="24787" y="906"/>
                      <a:pt x="24743" y="892"/>
                    </a:cubicBezTo>
                    <a:cubicBezTo>
                      <a:pt x="24668" y="867"/>
                      <a:pt x="24591" y="844"/>
                      <a:pt x="24516" y="823"/>
                    </a:cubicBezTo>
                    <a:cubicBezTo>
                      <a:pt x="24505" y="819"/>
                      <a:pt x="24496" y="816"/>
                      <a:pt x="24486" y="812"/>
                    </a:cubicBezTo>
                    <a:cubicBezTo>
                      <a:pt x="24406" y="781"/>
                      <a:pt x="24325" y="756"/>
                      <a:pt x="24242" y="730"/>
                    </a:cubicBezTo>
                    <a:cubicBezTo>
                      <a:pt x="24151" y="699"/>
                      <a:pt x="24058" y="667"/>
                      <a:pt x="23966" y="641"/>
                    </a:cubicBezTo>
                    <a:cubicBezTo>
                      <a:pt x="23766" y="584"/>
                      <a:pt x="23567" y="525"/>
                      <a:pt x="23364" y="477"/>
                    </a:cubicBezTo>
                    <a:cubicBezTo>
                      <a:pt x="23288" y="459"/>
                      <a:pt x="23212" y="440"/>
                      <a:pt x="23136" y="422"/>
                    </a:cubicBezTo>
                    <a:cubicBezTo>
                      <a:pt x="23118" y="396"/>
                      <a:pt x="23097" y="373"/>
                      <a:pt x="23068" y="358"/>
                    </a:cubicBezTo>
                    <a:cubicBezTo>
                      <a:pt x="23024" y="336"/>
                      <a:pt x="22981" y="329"/>
                      <a:pt x="22933" y="324"/>
                    </a:cubicBezTo>
                    <a:cubicBezTo>
                      <a:pt x="22675" y="281"/>
                      <a:pt x="22417" y="236"/>
                      <a:pt x="22159" y="198"/>
                    </a:cubicBezTo>
                    <a:cubicBezTo>
                      <a:pt x="21901" y="161"/>
                      <a:pt x="21643" y="118"/>
                      <a:pt x="21384" y="87"/>
                    </a:cubicBezTo>
                    <a:cubicBezTo>
                      <a:pt x="21004" y="43"/>
                      <a:pt x="20623" y="1"/>
                      <a:pt x="20240"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887" name="Google Shape;1887;p41"/>
              <p:cNvSpPr/>
              <p:nvPr/>
            </p:nvSpPr>
            <p:spPr>
              <a:xfrm>
                <a:off x="7397113" y="1848625"/>
                <a:ext cx="987625" cy="372325"/>
              </a:xfrm>
              <a:custGeom>
                <a:avLst/>
                <a:gdLst/>
                <a:ahLst/>
                <a:cxnLst/>
                <a:rect l="l" t="t" r="r" b="b"/>
                <a:pathLst>
                  <a:path w="39505" h="14893" extrusionOk="0">
                    <a:moveTo>
                      <a:pt x="21557" y="473"/>
                    </a:moveTo>
                    <a:lnTo>
                      <a:pt x="21557" y="473"/>
                    </a:lnTo>
                    <a:cubicBezTo>
                      <a:pt x="21559" y="473"/>
                      <a:pt x="21561" y="473"/>
                      <a:pt x="21562" y="473"/>
                    </a:cubicBezTo>
                    <a:cubicBezTo>
                      <a:pt x="21561" y="473"/>
                      <a:pt x="21559" y="473"/>
                      <a:pt x="21557" y="473"/>
                    </a:cubicBezTo>
                    <a:close/>
                    <a:moveTo>
                      <a:pt x="33359" y="5844"/>
                    </a:moveTo>
                    <a:lnTo>
                      <a:pt x="33359" y="5844"/>
                    </a:lnTo>
                    <a:cubicBezTo>
                      <a:pt x="33361" y="5847"/>
                      <a:pt x="33363" y="5849"/>
                      <a:pt x="33366" y="5851"/>
                    </a:cubicBezTo>
                    <a:lnTo>
                      <a:pt x="33366" y="5851"/>
                    </a:lnTo>
                    <a:cubicBezTo>
                      <a:pt x="33364" y="5849"/>
                      <a:pt x="33361" y="5847"/>
                      <a:pt x="33359" y="5844"/>
                    </a:cubicBezTo>
                    <a:close/>
                    <a:moveTo>
                      <a:pt x="21785" y="14191"/>
                    </a:moveTo>
                    <a:cubicBezTo>
                      <a:pt x="21787" y="14191"/>
                      <a:pt x="21789" y="14191"/>
                      <a:pt x="21791" y="14192"/>
                    </a:cubicBezTo>
                    <a:cubicBezTo>
                      <a:pt x="21785" y="14192"/>
                      <a:pt x="21779" y="14192"/>
                      <a:pt x="21773" y="14192"/>
                    </a:cubicBezTo>
                    <a:lnTo>
                      <a:pt x="21773" y="14192"/>
                    </a:lnTo>
                    <a:cubicBezTo>
                      <a:pt x="21772" y="14192"/>
                      <a:pt x="21772" y="14192"/>
                      <a:pt x="21772" y="14192"/>
                    </a:cubicBezTo>
                    <a:lnTo>
                      <a:pt x="21772" y="14192"/>
                    </a:lnTo>
                    <a:cubicBezTo>
                      <a:pt x="21772" y="14192"/>
                      <a:pt x="21772" y="14192"/>
                      <a:pt x="21772" y="14192"/>
                    </a:cubicBezTo>
                    <a:lnTo>
                      <a:pt x="21772" y="14192"/>
                    </a:lnTo>
                    <a:cubicBezTo>
                      <a:pt x="21773" y="14192"/>
                      <a:pt x="21773" y="14192"/>
                      <a:pt x="21773" y="14192"/>
                    </a:cubicBezTo>
                    <a:lnTo>
                      <a:pt x="21773" y="14192"/>
                    </a:lnTo>
                    <a:cubicBezTo>
                      <a:pt x="21777" y="14191"/>
                      <a:pt x="21781" y="14191"/>
                      <a:pt x="21785" y="14191"/>
                    </a:cubicBezTo>
                    <a:close/>
                    <a:moveTo>
                      <a:pt x="20295" y="369"/>
                    </a:moveTo>
                    <a:cubicBezTo>
                      <a:pt x="20413" y="374"/>
                      <a:pt x="20530" y="379"/>
                      <a:pt x="20647" y="382"/>
                    </a:cubicBezTo>
                    <a:cubicBezTo>
                      <a:pt x="20743" y="385"/>
                      <a:pt x="20838" y="395"/>
                      <a:pt x="20933" y="403"/>
                    </a:cubicBezTo>
                    <a:cubicBezTo>
                      <a:pt x="21028" y="411"/>
                      <a:pt x="21123" y="417"/>
                      <a:pt x="21218" y="430"/>
                    </a:cubicBezTo>
                    <a:cubicBezTo>
                      <a:pt x="21331" y="444"/>
                      <a:pt x="21445" y="458"/>
                      <a:pt x="21557" y="473"/>
                    </a:cubicBezTo>
                    <a:lnTo>
                      <a:pt x="21557" y="473"/>
                    </a:lnTo>
                    <a:cubicBezTo>
                      <a:pt x="21556" y="472"/>
                      <a:pt x="21554" y="472"/>
                      <a:pt x="21552" y="471"/>
                    </a:cubicBezTo>
                    <a:lnTo>
                      <a:pt x="21552" y="471"/>
                    </a:lnTo>
                    <a:cubicBezTo>
                      <a:pt x="21556" y="472"/>
                      <a:pt x="21561" y="473"/>
                      <a:pt x="21566" y="473"/>
                    </a:cubicBezTo>
                    <a:cubicBezTo>
                      <a:pt x="21568" y="475"/>
                      <a:pt x="21569" y="475"/>
                      <a:pt x="21570" y="475"/>
                    </a:cubicBezTo>
                    <a:lnTo>
                      <a:pt x="21574" y="475"/>
                    </a:lnTo>
                    <a:cubicBezTo>
                      <a:pt x="21694" y="494"/>
                      <a:pt x="21813" y="512"/>
                      <a:pt x="21933" y="531"/>
                    </a:cubicBezTo>
                    <a:cubicBezTo>
                      <a:pt x="22170" y="567"/>
                      <a:pt x="22408" y="610"/>
                      <a:pt x="22646" y="653"/>
                    </a:cubicBezTo>
                    <a:cubicBezTo>
                      <a:pt x="22891" y="698"/>
                      <a:pt x="23136" y="741"/>
                      <a:pt x="23378" y="792"/>
                    </a:cubicBezTo>
                    <a:cubicBezTo>
                      <a:pt x="23626" y="845"/>
                      <a:pt x="23874" y="895"/>
                      <a:pt x="24120" y="958"/>
                    </a:cubicBezTo>
                    <a:cubicBezTo>
                      <a:pt x="24378" y="1025"/>
                      <a:pt x="24636" y="1094"/>
                      <a:pt x="24893" y="1165"/>
                    </a:cubicBezTo>
                    <a:cubicBezTo>
                      <a:pt x="25055" y="1213"/>
                      <a:pt x="25220" y="1259"/>
                      <a:pt x="25381" y="1310"/>
                    </a:cubicBezTo>
                    <a:cubicBezTo>
                      <a:pt x="25487" y="1345"/>
                      <a:pt x="25593" y="1378"/>
                      <a:pt x="25698" y="1412"/>
                    </a:cubicBezTo>
                    <a:cubicBezTo>
                      <a:pt x="25783" y="1439"/>
                      <a:pt x="25866" y="1472"/>
                      <a:pt x="25950" y="1501"/>
                    </a:cubicBezTo>
                    <a:cubicBezTo>
                      <a:pt x="26280" y="1619"/>
                      <a:pt x="26607" y="1750"/>
                      <a:pt x="26933" y="1881"/>
                    </a:cubicBezTo>
                    <a:cubicBezTo>
                      <a:pt x="27107" y="1955"/>
                      <a:pt x="27281" y="2030"/>
                      <a:pt x="27454" y="2104"/>
                    </a:cubicBezTo>
                    <a:lnTo>
                      <a:pt x="27450" y="2102"/>
                    </a:lnTo>
                    <a:lnTo>
                      <a:pt x="27450" y="2102"/>
                    </a:lnTo>
                    <a:cubicBezTo>
                      <a:pt x="27688" y="2205"/>
                      <a:pt x="27923" y="2314"/>
                      <a:pt x="28158" y="2427"/>
                    </a:cubicBezTo>
                    <a:cubicBezTo>
                      <a:pt x="28383" y="2535"/>
                      <a:pt x="28604" y="2653"/>
                      <a:pt x="28823" y="2773"/>
                    </a:cubicBezTo>
                    <a:cubicBezTo>
                      <a:pt x="29034" y="2888"/>
                      <a:pt x="29244" y="3003"/>
                      <a:pt x="29453" y="3119"/>
                    </a:cubicBezTo>
                    <a:cubicBezTo>
                      <a:pt x="29678" y="3245"/>
                      <a:pt x="29904" y="3373"/>
                      <a:pt x="30128" y="3501"/>
                    </a:cubicBezTo>
                    <a:cubicBezTo>
                      <a:pt x="30153" y="3517"/>
                      <a:pt x="30179" y="3533"/>
                      <a:pt x="30206" y="3548"/>
                    </a:cubicBezTo>
                    <a:cubicBezTo>
                      <a:pt x="30437" y="3690"/>
                      <a:pt x="30665" y="3833"/>
                      <a:pt x="30889" y="3985"/>
                    </a:cubicBezTo>
                    <a:cubicBezTo>
                      <a:pt x="31109" y="4135"/>
                      <a:pt x="31330" y="4284"/>
                      <a:pt x="31548" y="4433"/>
                    </a:cubicBezTo>
                    <a:cubicBezTo>
                      <a:pt x="31744" y="4566"/>
                      <a:pt x="31941" y="4697"/>
                      <a:pt x="32134" y="4834"/>
                    </a:cubicBezTo>
                    <a:cubicBezTo>
                      <a:pt x="32241" y="4909"/>
                      <a:pt x="32351" y="4982"/>
                      <a:pt x="32455" y="5061"/>
                    </a:cubicBezTo>
                    <a:cubicBezTo>
                      <a:pt x="32563" y="5145"/>
                      <a:pt x="32671" y="5228"/>
                      <a:pt x="32780" y="5312"/>
                    </a:cubicBezTo>
                    <a:cubicBezTo>
                      <a:pt x="32831" y="5357"/>
                      <a:pt x="32884" y="5401"/>
                      <a:pt x="32936" y="5446"/>
                    </a:cubicBezTo>
                    <a:cubicBezTo>
                      <a:pt x="32985" y="5489"/>
                      <a:pt x="33039" y="5529"/>
                      <a:pt x="33086" y="5576"/>
                    </a:cubicBezTo>
                    <a:cubicBezTo>
                      <a:pt x="33182" y="5671"/>
                      <a:pt x="33279" y="5765"/>
                      <a:pt x="33376" y="5860"/>
                    </a:cubicBezTo>
                    <a:cubicBezTo>
                      <a:pt x="33372" y="5857"/>
                      <a:pt x="33369" y="5854"/>
                      <a:pt x="33366" y="5851"/>
                    </a:cubicBezTo>
                    <a:lnTo>
                      <a:pt x="33366" y="5851"/>
                    </a:lnTo>
                    <a:cubicBezTo>
                      <a:pt x="33527" y="6023"/>
                      <a:pt x="33688" y="6193"/>
                      <a:pt x="33840" y="6374"/>
                    </a:cubicBezTo>
                    <a:cubicBezTo>
                      <a:pt x="33986" y="6549"/>
                      <a:pt x="34128" y="6727"/>
                      <a:pt x="34275" y="6901"/>
                    </a:cubicBezTo>
                    <a:cubicBezTo>
                      <a:pt x="34610" y="7295"/>
                      <a:pt x="34949" y="7688"/>
                      <a:pt x="35278" y="8087"/>
                    </a:cubicBezTo>
                    <a:cubicBezTo>
                      <a:pt x="35443" y="8283"/>
                      <a:pt x="35609" y="8480"/>
                      <a:pt x="35771" y="8679"/>
                    </a:cubicBezTo>
                    <a:cubicBezTo>
                      <a:pt x="35856" y="8782"/>
                      <a:pt x="35942" y="8883"/>
                      <a:pt x="36024" y="8989"/>
                    </a:cubicBezTo>
                    <a:cubicBezTo>
                      <a:pt x="36106" y="9094"/>
                      <a:pt x="36186" y="9198"/>
                      <a:pt x="36268" y="9302"/>
                    </a:cubicBezTo>
                    <a:cubicBezTo>
                      <a:pt x="36379" y="9455"/>
                      <a:pt x="36491" y="9608"/>
                      <a:pt x="36598" y="9764"/>
                    </a:cubicBezTo>
                    <a:cubicBezTo>
                      <a:pt x="36710" y="9930"/>
                      <a:pt x="36817" y="10098"/>
                      <a:pt x="36926" y="10266"/>
                    </a:cubicBezTo>
                    <a:cubicBezTo>
                      <a:pt x="37129" y="10585"/>
                      <a:pt x="37327" y="10911"/>
                      <a:pt x="37520" y="11237"/>
                    </a:cubicBezTo>
                    <a:cubicBezTo>
                      <a:pt x="37650" y="11471"/>
                      <a:pt x="37779" y="11705"/>
                      <a:pt x="37889" y="11948"/>
                    </a:cubicBezTo>
                    <a:cubicBezTo>
                      <a:pt x="37997" y="12187"/>
                      <a:pt x="38105" y="12425"/>
                      <a:pt x="38206" y="12666"/>
                    </a:cubicBezTo>
                    <a:cubicBezTo>
                      <a:pt x="38204" y="12659"/>
                      <a:pt x="38201" y="12653"/>
                      <a:pt x="38198" y="12645"/>
                    </a:cubicBezTo>
                    <a:lnTo>
                      <a:pt x="38198" y="12645"/>
                    </a:lnTo>
                    <a:cubicBezTo>
                      <a:pt x="38313" y="12921"/>
                      <a:pt x="38425" y="13200"/>
                      <a:pt x="38548" y="13474"/>
                    </a:cubicBezTo>
                    <a:cubicBezTo>
                      <a:pt x="38667" y="13739"/>
                      <a:pt x="38792" y="14001"/>
                      <a:pt x="38906" y="14267"/>
                    </a:cubicBezTo>
                    <a:cubicBezTo>
                      <a:pt x="38906" y="14267"/>
                      <a:pt x="38906" y="14267"/>
                      <a:pt x="38906" y="14267"/>
                    </a:cubicBezTo>
                    <a:lnTo>
                      <a:pt x="38906" y="14267"/>
                    </a:lnTo>
                    <a:cubicBezTo>
                      <a:pt x="38908" y="14272"/>
                      <a:pt x="38911" y="14278"/>
                      <a:pt x="38913" y="14283"/>
                    </a:cubicBezTo>
                    <a:cubicBezTo>
                      <a:pt x="38945" y="14360"/>
                      <a:pt x="38974" y="14438"/>
                      <a:pt x="39001" y="14515"/>
                    </a:cubicBezTo>
                    <a:cubicBezTo>
                      <a:pt x="38975" y="14515"/>
                      <a:pt x="38950" y="14516"/>
                      <a:pt x="38923" y="14518"/>
                    </a:cubicBezTo>
                    <a:cubicBezTo>
                      <a:pt x="38583" y="14512"/>
                      <a:pt x="38242" y="14506"/>
                      <a:pt x="37902" y="14494"/>
                    </a:cubicBezTo>
                    <a:cubicBezTo>
                      <a:pt x="37525" y="14479"/>
                      <a:pt x="37148" y="14475"/>
                      <a:pt x="36771" y="14466"/>
                    </a:cubicBezTo>
                    <a:cubicBezTo>
                      <a:pt x="36390" y="14457"/>
                      <a:pt x="36008" y="14435"/>
                      <a:pt x="35625" y="14423"/>
                    </a:cubicBezTo>
                    <a:cubicBezTo>
                      <a:pt x="35485" y="14418"/>
                      <a:pt x="35344" y="14416"/>
                      <a:pt x="35203" y="14416"/>
                    </a:cubicBezTo>
                    <a:cubicBezTo>
                      <a:pt x="35089" y="14416"/>
                      <a:pt x="34975" y="14417"/>
                      <a:pt x="34861" y="14418"/>
                    </a:cubicBezTo>
                    <a:cubicBezTo>
                      <a:pt x="34757" y="14419"/>
                      <a:pt x="34652" y="14420"/>
                      <a:pt x="34547" y="14420"/>
                    </a:cubicBezTo>
                    <a:lnTo>
                      <a:pt x="34547" y="14420"/>
                    </a:lnTo>
                    <a:cubicBezTo>
                      <a:pt x="34118" y="14416"/>
                      <a:pt x="33689" y="14408"/>
                      <a:pt x="33262" y="14378"/>
                    </a:cubicBezTo>
                    <a:cubicBezTo>
                      <a:pt x="32817" y="14346"/>
                      <a:pt x="32375" y="14294"/>
                      <a:pt x="31931" y="14253"/>
                    </a:cubicBezTo>
                    <a:cubicBezTo>
                      <a:pt x="31729" y="14235"/>
                      <a:pt x="31524" y="14218"/>
                      <a:pt x="31322" y="14212"/>
                    </a:cubicBezTo>
                    <a:cubicBezTo>
                      <a:pt x="31110" y="14208"/>
                      <a:pt x="30899" y="14204"/>
                      <a:pt x="30688" y="14202"/>
                    </a:cubicBezTo>
                    <a:cubicBezTo>
                      <a:pt x="30231" y="14197"/>
                      <a:pt x="29775" y="14181"/>
                      <a:pt x="29317" y="14177"/>
                    </a:cubicBezTo>
                    <a:cubicBezTo>
                      <a:pt x="29228" y="14176"/>
                      <a:pt x="29138" y="14175"/>
                      <a:pt x="29049" y="14175"/>
                    </a:cubicBezTo>
                    <a:cubicBezTo>
                      <a:pt x="28870" y="14175"/>
                      <a:pt x="28691" y="14177"/>
                      <a:pt x="28512" y="14180"/>
                    </a:cubicBezTo>
                    <a:cubicBezTo>
                      <a:pt x="28370" y="14183"/>
                      <a:pt x="28227" y="14184"/>
                      <a:pt x="28085" y="14185"/>
                    </a:cubicBezTo>
                    <a:lnTo>
                      <a:pt x="28085" y="14185"/>
                    </a:lnTo>
                    <a:cubicBezTo>
                      <a:pt x="27706" y="14182"/>
                      <a:pt x="27329" y="14174"/>
                      <a:pt x="26950" y="14163"/>
                    </a:cubicBezTo>
                    <a:cubicBezTo>
                      <a:pt x="26526" y="14149"/>
                      <a:pt x="26102" y="14128"/>
                      <a:pt x="25676" y="14113"/>
                    </a:cubicBezTo>
                    <a:cubicBezTo>
                      <a:pt x="25472" y="14105"/>
                      <a:pt x="25266" y="14099"/>
                      <a:pt x="25061" y="14095"/>
                    </a:cubicBezTo>
                    <a:cubicBezTo>
                      <a:pt x="24831" y="14090"/>
                      <a:pt x="24601" y="14082"/>
                      <a:pt x="24373" y="14082"/>
                    </a:cubicBezTo>
                    <a:cubicBezTo>
                      <a:pt x="24145" y="14083"/>
                      <a:pt x="23919" y="14085"/>
                      <a:pt x="23692" y="14091"/>
                    </a:cubicBezTo>
                    <a:cubicBezTo>
                      <a:pt x="23484" y="14098"/>
                      <a:pt x="23277" y="14113"/>
                      <a:pt x="23069" y="14127"/>
                    </a:cubicBezTo>
                    <a:cubicBezTo>
                      <a:pt x="22868" y="14139"/>
                      <a:pt x="22667" y="14155"/>
                      <a:pt x="22465" y="14165"/>
                    </a:cubicBezTo>
                    <a:cubicBezTo>
                      <a:pt x="22238" y="14178"/>
                      <a:pt x="22012" y="14186"/>
                      <a:pt x="21785" y="14191"/>
                    </a:cubicBezTo>
                    <a:lnTo>
                      <a:pt x="21785" y="14191"/>
                    </a:lnTo>
                    <a:cubicBezTo>
                      <a:pt x="21785" y="14191"/>
                      <a:pt x="21784" y="14191"/>
                      <a:pt x="21783" y="14191"/>
                    </a:cubicBezTo>
                    <a:cubicBezTo>
                      <a:pt x="21779" y="14191"/>
                      <a:pt x="21776" y="14191"/>
                      <a:pt x="21772" y="14192"/>
                    </a:cubicBezTo>
                    <a:lnTo>
                      <a:pt x="21772" y="14192"/>
                    </a:lnTo>
                    <a:cubicBezTo>
                      <a:pt x="21713" y="14191"/>
                      <a:pt x="21653" y="14191"/>
                      <a:pt x="21594" y="14191"/>
                    </a:cubicBezTo>
                    <a:cubicBezTo>
                      <a:pt x="21528" y="14191"/>
                      <a:pt x="21463" y="14191"/>
                      <a:pt x="21397" y="14191"/>
                    </a:cubicBezTo>
                    <a:lnTo>
                      <a:pt x="21421" y="14191"/>
                    </a:lnTo>
                    <a:cubicBezTo>
                      <a:pt x="21244" y="14191"/>
                      <a:pt x="21068" y="14181"/>
                      <a:pt x="20891" y="14175"/>
                    </a:cubicBezTo>
                    <a:cubicBezTo>
                      <a:pt x="20700" y="14167"/>
                      <a:pt x="20509" y="14159"/>
                      <a:pt x="20319" y="14151"/>
                    </a:cubicBezTo>
                    <a:cubicBezTo>
                      <a:pt x="20076" y="14141"/>
                      <a:pt x="19834" y="14138"/>
                      <a:pt x="19592" y="14138"/>
                    </a:cubicBezTo>
                    <a:cubicBezTo>
                      <a:pt x="19503" y="14138"/>
                      <a:pt x="19413" y="14138"/>
                      <a:pt x="19323" y="14139"/>
                    </a:cubicBezTo>
                    <a:cubicBezTo>
                      <a:pt x="18960" y="14145"/>
                      <a:pt x="18598" y="14160"/>
                      <a:pt x="18236" y="14179"/>
                    </a:cubicBezTo>
                    <a:cubicBezTo>
                      <a:pt x="18049" y="14188"/>
                      <a:pt x="17861" y="14196"/>
                      <a:pt x="17674" y="14203"/>
                    </a:cubicBezTo>
                    <a:cubicBezTo>
                      <a:pt x="17515" y="14210"/>
                      <a:pt x="17356" y="14208"/>
                      <a:pt x="17196" y="14209"/>
                    </a:cubicBezTo>
                    <a:lnTo>
                      <a:pt x="17196" y="14209"/>
                    </a:lnTo>
                    <a:cubicBezTo>
                      <a:pt x="16844" y="14202"/>
                      <a:pt x="16492" y="14192"/>
                      <a:pt x="16139" y="14185"/>
                    </a:cubicBezTo>
                    <a:cubicBezTo>
                      <a:pt x="15695" y="14176"/>
                      <a:pt x="15251" y="14167"/>
                      <a:pt x="14806" y="14160"/>
                    </a:cubicBezTo>
                    <a:cubicBezTo>
                      <a:pt x="14601" y="14157"/>
                      <a:pt x="14396" y="14154"/>
                      <a:pt x="14191" y="14154"/>
                    </a:cubicBezTo>
                    <a:cubicBezTo>
                      <a:pt x="13956" y="14154"/>
                      <a:pt x="13721" y="14158"/>
                      <a:pt x="13487" y="14169"/>
                    </a:cubicBezTo>
                    <a:cubicBezTo>
                      <a:pt x="13043" y="14188"/>
                      <a:pt x="12601" y="14205"/>
                      <a:pt x="12158" y="14216"/>
                    </a:cubicBezTo>
                    <a:cubicBezTo>
                      <a:pt x="11739" y="14226"/>
                      <a:pt x="11319" y="14232"/>
                      <a:pt x="10899" y="14234"/>
                    </a:cubicBezTo>
                    <a:cubicBezTo>
                      <a:pt x="10691" y="14229"/>
                      <a:pt x="10483" y="14225"/>
                      <a:pt x="10275" y="14215"/>
                    </a:cubicBezTo>
                    <a:cubicBezTo>
                      <a:pt x="10070" y="14205"/>
                      <a:pt x="9864" y="14194"/>
                      <a:pt x="9660" y="14192"/>
                    </a:cubicBezTo>
                    <a:cubicBezTo>
                      <a:pt x="9573" y="14191"/>
                      <a:pt x="9487" y="14191"/>
                      <a:pt x="9401" y="14191"/>
                    </a:cubicBezTo>
                    <a:cubicBezTo>
                      <a:pt x="9067" y="14191"/>
                      <a:pt x="8733" y="14196"/>
                      <a:pt x="8398" y="14209"/>
                    </a:cubicBezTo>
                    <a:cubicBezTo>
                      <a:pt x="7964" y="14225"/>
                      <a:pt x="7532" y="14259"/>
                      <a:pt x="7097" y="14272"/>
                    </a:cubicBezTo>
                    <a:cubicBezTo>
                      <a:pt x="6668" y="14284"/>
                      <a:pt x="6238" y="14292"/>
                      <a:pt x="5808" y="14294"/>
                    </a:cubicBezTo>
                    <a:cubicBezTo>
                      <a:pt x="4962" y="14294"/>
                      <a:pt x="4117" y="14347"/>
                      <a:pt x="3271" y="14355"/>
                    </a:cubicBezTo>
                    <a:cubicBezTo>
                      <a:pt x="3109" y="14352"/>
                      <a:pt x="2949" y="14348"/>
                      <a:pt x="2787" y="14339"/>
                    </a:cubicBezTo>
                    <a:cubicBezTo>
                      <a:pt x="2648" y="14331"/>
                      <a:pt x="2507" y="14319"/>
                      <a:pt x="2367" y="14316"/>
                    </a:cubicBezTo>
                    <a:cubicBezTo>
                      <a:pt x="2282" y="14315"/>
                      <a:pt x="2199" y="14313"/>
                      <a:pt x="2115" y="14312"/>
                    </a:cubicBezTo>
                    <a:cubicBezTo>
                      <a:pt x="2103" y="14311"/>
                      <a:pt x="2090" y="14311"/>
                      <a:pt x="2078" y="14311"/>
                    </a:cubicBezTo>
                    <a:cubicBezTo>
                      <a:pt x="2001" y="14311"/>
                      <a:pt x="1925" y="14317"/>
                      <a:pt x="1849" y="14320"/>
                    </a:cubicBezTo>
                    <a:cubicBezTo>
                      <a:pt x="1718" y="14323"/>
                      <a:pt x="1587" y="14335"/>
                      <a:pt x="1456" y="14344"/>
                    </a:cubicBezTo>
                    <a:cubicBezTo>
                      <a:pt x="1149" y="14364"/>
                      <a:pt x="840" y="14383"/>
                      <a:pt x="532" y="14399"/>
                    </a:cubicBezTo>
                    <a:cubicBezTo>
                      <a:pt x="507" y="14400"/>
                      <a:pt x="482" y="14401"/>
                      <a:pt x="457" y="14403"/>
                    </a:cubicBezTo>
                    <a:cubicBezTo>
                      <a:pt x="495" y="14234"/>
                      <a:pt x="535" y="14065"/>
                      <a:pt x="576" y="13898"/>
                    </a:cubicBezTo>
                    <a:lnTo>
                      <a:pt x="576" y="13898"/>
                    </a:lnTo>
                    <a:cubicBezTo>
                      <a:pt x="575" y="13906"/>
                      <a:pt x="573" y="13914"/>
                      <a:pt x="571" y="13922"/>
                    </a:cubicBezTo>
                    <a:cubicBezTo>
                      <a:pt x="622" y="13746"/>
                      <a:pt x="674" y="13572"/>
                      <a:pt x="730" y="13397"/>
                    </a:cubicBezTo>
                    <a:cubicBezTo>
                      <a:pt x="784" y="13231"/>
                      <a:pt x="845" y="13068"/>
                      <a:pt x="904" y="12904"/>
                    </a:cubicBezTo>
                    <a:cubicBezTo>
                      <a:pt x="964" y="12734"/>
                      <a:pt x="1022" y="12563"/>
                      <a:pt x="1081" y="12393"/>
                    </a:cubicBezTo>
                    <a:cubicBezTo>
                      <a:pt x="1142" y="12223"/>
                      <a:pt x="1204" y="12053"/>
                      <a:pt x="1268" y="11885"/>
                    </a:cubicBezTo>
                    <a:cubicBezTo>
                      <a:pt x="1310" y="11787"/>
                      <a:pt x="1349" y="11686"/>
                      <a:pt x="1396" y="11590"/>
                    </a:cubicBezTo>
                    <a:cubicBezTo>
                      <a:pt x="1448" y="11481"/>
                      <a:pt x="1500" y="11372"/>
                      <a:pt x="1552" y="11262"/>
                    </a:cubicBezTo>
                    <a:cubicBezTo>
                      <a:pt x="1647" y="11066"/>
                      <a:pt x="1750" y="10873"/>
                      <a:pt x="1851" y="10680"/>
                    </a:cubicBezTo>
                    <a:lnTo>
                      <a:pt x="1851" y="10680"/>
                    </a:lnTo>
                    <a:cubicBezTo>
                      <a:pt x="1894" y="10606"/>
                      <a:pt x="1936" y="10533"/>
                      <a:pt x="1979" y="10461"/>
                    </a:cubicBezTo>
                    <a:cubicBezTo>
                      <a:pt x="2019" y="10390"/>
                      <a:pt x="2066" y="10322"/>
                      <a:pt x="2110" y="10255"/>
                    </a:cubicBezTo>
                    <a:cubicBezTo>
                      <a:pt x="2191" y="10130"/>
                      <a:pt x="2274" y="10008"/>
                      <a:pt x="2360" y="9888"/>
                    </a:cubicBezTo>
                    <a:cubicBezTo>
                      <a:pt x="2556" y="9613"/>
                      <a:pt x="2758" y="9341"/>
                      <a:pt x="2961" y="9072"/>
                    </a:cubicBezTo>
                    <a:cubicBezTo>
                      <a:pt x="3082" y="8916"/>
                      <a:pt x="3201" y="8756"/>
                      <a:pt x="3327" y="8604"/>
                    </a:cubicBezTo>
                    <a:cubicBezTo>
                      <a:pt x="3466" y="8437"/>
                      <a:pt x="3606" y="8270"/>
                      <a:pt x="3747" y="8104"/>
                    </a:cubicBezTo>
                    <a:cubicBezTo>
                      <a:pt x="4002" y="7807"/>
                      <a:pt x="4282" y="7533"/>
                      <a:pt x="4548" y="7247"/>
                    </a:cubicBezTo>
                    <a:cubicBezTo>
                      <a:pt x="4682" y="7106"/>
                      <a:pt x="4811" y="6959"/>
                      <a:pt x="4945" y="6817"/>
                    </a:cubicBezTo>
                    <a:cubicBezTo>
                      <a:pt x="5085" y="6667"/>
                      <a:pt x="5224" y="6518"/>
                      <a:pt x="5368" y="6372"/>
                    </a:cubicBezTo>
                    <a:cubicBezTo>
                      <a:pt x="5543" y="6205"/>
                      <a:pt x="5722" y="6041"/>
                      <a:pt x="5902" y="5880"/>
                    </a:cubicBezTo>
                    <a:cubicBezTo>
                      <a:pt x="6192" y="5618"/>
                      <a:pt x="6475" y="5350"/>
                      <a:pt x="6768" y="5092"/>
                    </a:cubicBezTo>
                    <a:cubicBezTo>
                      <a:pt x="6929" y="4949"/>
                      <a:pt x="7091" y="4807"/>
                      <a:pt x="7255" y="4667"/>
                    </a:cubicBezTo>
                    <a:cubicBezTo>
                      <a:pt x="7399" y="4543"/>
                      <a:pt x="7548" y="4425"/>
                      <a:pt x="7695" y="4306"/>
                    </a:cubicBezTo>
                    <a:cubicBezTo>
                      <a:pt x="7847" y="4194"/>
                      <a:pt x="8001" y="4083"/>
                      <a:pt x="8158" y="3981"/>
                    </a:cubicBezTo>
                    <a:cubicBezTo>
                      <a:pt x="8323" y="3872"/>
                      <a:pt x="8489" y="3766"/>
                      <a:pt x="8655" y="3658"/>
                    </a:cubicBezTo>
                    <a:cubicBezTo>
                      <a:pt x="8990" y="3443"/>
                      <a:pt x="9324" y="3224"/>
                      <a:pt x="9664" y="3015"/>
                    </a:cubicBezTo>
                    <a:cubicBezTo>
                      <a:pt x="9855" y="2908"/>
                      <a:pt x="10047" y="2803"/>
                      <a:pt x="10238" y="2692"/>
                    </a:cubicBezTo>
                    <a:cubicBezTo>
                      <a:pt x="10418" y="2588"/>
                      <a:pt x="10595" y="2479"/>
                      <a:pt x="10775" y="2374"/>
                    </a:cubicBezTo>
                    <a:lnTo>
                      <a:pt x="10775" y="2374"/>
                    </a:lnTo>
                    <a:cubicBezTo>
                      <a:pt x="10773" y="2375"/>
                      <a:pt x="10772" y="2375"/>
                      <a:pt x="10770" y="2377"/>
                    </a:cubicBezTo>
                    <a:cubicBezTo>
                      <a:pt x="10874" y="2321"/>
                      <a:pt x="10976" y="2265"/>
                      <a:pt x="11082" y="2215"/>
                    </a:cubicBezTo>
                    <a:cubicBezTo>
                      <a:pt x="11194" y="2161"/>
                      <a:pt x="11306" y="2111"/>
                      <a:pt x="11420" y="2061"/>
                    </a:cubicBezTo>
                    <a:cubicBezTo>
                      <a:pt x="11566" y="2001"/>
                      <a:pt x="11713" y="1943"/>
                      <a:pt x="11862" y="1889"/>
                    </a:cubicBezTo>
                    <a:cubicBezTo>
                      <a:pt x="12045" y="1823"/>
                      <a:pt x="12229" y="1758"/>
                      <a:pt x="12411" y="1687"/>
                    </a:cubicBezTo>
                    <a:cubicBezTo>
                      <a:pt x="12597" y="1614"/>
                      <a:pt x="12783" y="1538"/>
                      <a:pt x="12972" y="1474"/>
                    </a:cubicBezTo>
                    <a:cubicBezTo>
                      <a:pt x="13160" y="1409"/>
                      <a:pt x="13352" y="1356"/>
                      <a:pt x="13542" y="1300"/>
                    </a:cubicBezTo>
                    <a:cubicBezTo>
                      <a:pt x="13726" y="1248"/>
                      <a:pt x="13908" y="1190"/>
                      <a:pt x="14091" y="1138"/>
                    </a:cubicBezTo>
                    <a:cubicBezTo>
                      <a:pt x="14271" y="1091"/>
                      <a:pt x="14452" y="1051"/>
                      <a:pt x="14634" y="1013"/>
                    </a:cubicBezTo>
                    <a:cubicBezTo>
                      <a:pt x="14803" y="977"/>
                      <a:pt x="14971" y="939"/>
                      <a:pt x="15142" y="909"/>
                    </a:cubicBezTo>
                    <a:cubicBezTo>
                      <a:pt x="15396" y="873"/>
                      <a:pt x="15654" y="852"/>
                      <a:pt x="15910" y="822"/>
                    </a:cubicBezTo>
                    <a:cubicBezTo>
                      <a:pt x="15921" y="819"/>
                      <a:pt x="15933" y="815"/>
                      <a:pt x="15944" y="814"/>
                    </a:cubicBezTo>
                    <a:cubicBezTo>
                      <a:pt x="16077" y="784"/>
                      <a:pt x="16211" y="762"/>
                      <a:pt x="16344" y="747"/>
                    </a:cubicBezTo>
                    <a:cubicBezTo>
                      <a:pt x="16380" y="743"/>
                      <a:pt x="16413" y="740"/>
                      <a:pt x="16448" y="736"/>
                    </a:cubicBezTo>
                    <a:cubicBezTo>
                      <a:pt x="16450" y="735"/>
                      <a:pt x="16452" y="734"/>
                      <a:pt x="16453" y="733"/>
                    </a:cubicBezTo>
                    <a:cubicBezTo>
                      <a:pt x="16481" y="712"/>
                      <a:pt x="16515" y="711"/>
                      <a:pt x="16548" y="707"/>
                    </a:cubicBezTo>
                    <a:cubicBezTo>
                      <a:pt x="16580" y="702"/>
                      <a:pt x="16613" y="698"/>
                      <a:pt x="16646" y="693"/>
                    </a:cubicBezTo>
                    <a:cubicBezTo>
                      <a:pt x="16711" y="685"/>
                      <a:pt x="16776" y="676"/>
                      <a:pt x="16841" y="668"/>
                    </a:cubicBezTo>
                    <a:cubicBezTo>
                      <a:pt x="16844" y="668"/>
                      <a:pt x="16846" y="667"/>
                      <a:pt x="16849" y="667"/>
                    </a:cubicBezTo>
                    <a:lnTo>
                      <a:pt x="16848" y="667"/>
                    </a:lnTo>
                    <a:cubicBezTo>
                      <a:pt x="16850" y="667"/>
                      <a:pt x="16852" y="666"/>
                      <a:pt x="16853" y="666"/>
                    </a:cubicBezTo>
                    <a:lnTo>
                      <a:pt x="16852" y="666"/>
                    </a:lnTo>
                    <a:cubicBezTo>
                      <a:pt x="16904" y="660"/>
                      <a:pt x="16956" y="653"/>
                      <a:pt x="17009" y="647"/>
                    </a:cubicBezTo>
                    <a:lnTo>
                      <a:pt x="17008" y="647"/>
                    </a:lnTo>
                    <a:cubicBezTo>
                      <a:pt x="17008" y="647"/>
                      <a:pt x="17010" y="646"/>
                      <a:pt x="17011" y="646"/>
                    </a:cubicBezTo>
                    <a:lnTo>
                      <a:pt x="17020" y="646"/>
                    </a:lnTo>
                    <a:cubicBezTo>
                      <a:pt x="17148" y="629"/>
                      <a:pt x="17276" y="612"/>
                      <a:pt x="17406" y="596"/>
                    </a:cubicBezTo>
                    <a:cubicBezTo>
                      <a:pt x="17433" y="592"/>
                      <a:pt x="17460" y="589"/>
                      <a:pt x="17489" y="586"/>
                    </a:cubicBezTo>
                    <a:cubicBezTo>
                      <a:pt x="17528" y="579"/>
                      <a:pt x="17568" y="572"/>
                      <a:pt x="17607" y="566"/>
                    </a:cubicBezTo>
                    <a:cubicBezTo>
                      <a:pt x="17626" y="563"/>
                      <a:pt x="17646" y="559"/>
                      <a:pt x="17664" y="557"/>
                    </a:cubicBezTo>
                    <a:cubicBezTo>
                      <a:pt x="17669" y="551"/>
                      <a:pt x="17671" y="544"/>
                      <a:pt x="17675" y="537"/>
                    </a:cubicBezTo>
                    <a:cubicBezTo>
                      <a:pt x="17790" y="531"/>
                      <a:pt x="17905" y="521"/>
                      <a:pt x="18020" y="513"/>
                    </a:cubicBezTo>
                    <a:cubicBezTo>
                      <a:pt x="18268" y="495"/>
                      <a:pt x="18516" y="469"/>
                      <a:pt x="18763" y="449"/>
                    </a:cubicBezTo>
                    <a:cubicBezTo>
                      <a:pt x="19014" y="429"/>
                      <a:pt x="19265" y="406"/>
                      <a:pt x="19515" y="393"/>
                    </a:cubicBezTo>
                    <a:cubicBezTo>
                      <a:pt x="19641" y="388"/>
                      <a:pt x="19768" y="376"/>
                      <a:pt x="19895" y="375"/>
                    </a:cubicBezTo>
                    <a:cubicBezTo>
                      <a:pt x="20028" y="373"/>
                      <a:pt x="20161" y="371"/>
                      <a:pt x="20295" y="369"/>
                    </a:cubicBezTo>
                    <a:close/>
                    <a:moveTo>
                      <a:pt x="20284" y="1"/>
                    </a:moveTo>
                    <a:cubicBezTo>
                      <a:pt x="20260" y="1"/>
                      <a:pt x="20236" y="1"/>
                      <a:pt x="20212" y="1"/>
                    </a:cubicBezTo>
                    <a:cubicBezTo>
                      <a:pt x="19952" y="5"/>
                      <a:pt x="19693" y="9"/>
                      <a:pt x="19433" y="28"/>
                    </a:cubicBezTo>
                    <a:cubicBezTo>
                      <a:pt x="19177" y="46"/>
                      <a:pt x="18921" y="65"/>
                      <a:pt x="18665" y="87"/>
                    </a:cubicBezTo>
                    <a:cubicBezTo>
                      <a:pt x="18404" y="110"/>
                      <a:pt x="18143" y="134"/>
                      <a:pt x="17882" y="152"/>
                    </a:cubicBezTo>
                    <a:cubicBezTo>
                      <a:pt x="17570" y="175"/>
                      <a:pt x="17258" y="197"/>
                      <a:pt x="16947" y="222"/>
                    </a:cubicBezTo>
                    <a:cubicBezTo>
                      <a:pt x="16876" y="233"/>
                      <a:pt x="16806" y="244"/>
                      <a:pt x="16736" y="254"/>
                    </a:cubicBezTo>
                    <a:cubicBezTo>
                      <a:pt x="16723" y="256"/>
                      <a:pt x="16710" y="258"/>
                      <a:pt x="16698" y="262"/>
                    </a:cubicBezTo>
                    <a:cubicBezTo>
                      <a:pt x="16653" y="271"/>
                      <a:pt x="16611" y="281"/>
                      <a:pt x="16567" y="289"/>
                    </a:cubicBezTo>
                    <a:cubicBezTo>
                      <a:pt x="16498" y="304"/>
                      <a:pt x="16427" y="317"/>
                      <a:pt x="16357" y="331"/>
                    </a:cubicBezTo>
                    <a:cubicBezTo>
                      <a:pt x="16324" y="337"/>
                      <a:pt x="16288" y="342"/>
                      <a:pt x="16253" y="348"/>
                    </a:cubicBezTo>
                    <a:cubicBezTo>
                      <a:pt x="16219" y="353"/>
                      <a:pt x="16183" y="360"/>
                      <a:pt x="16148" y="365"/>
                    </a:cubicBezTo>
                    <a:cubicBezTo>
                      <a:pt x="16107" y="369"/>
                      <a:pt x="16065" y="376"/>
                      <a:pt x="16024" y="382"/>
                    </a:cubicBezTo>
                    <a:cubicBezTo>
                      <a:pt x="16015" y="399"/>
                      <a:pt x="16009" y="417"/>
                      <a:pt x="16006" y="437"/>
                    </a:cubicBezTo>
                    <a:cubicBezTo>
                      <a:pt x="15901" y="452"/>
                      <a:pt x="15796" y="464"/>
                      <a:pt x="15690" y="476"/>
                    </a:cubicBezTo>
                    <a:cubicBezTo>
                      <a:pt x="15571" y="487"/>
                      <a:pt x="15451" y="496"/>
                      <a:pt x="15332" y="511"/>
                    </a:cubicBezTo>
                    <a:cubicBezTo>
                      <a:pt x="15083" y="541"/>
                      <a:pt x="14837" y="589"/>
                      <a:pt x="14593" y="644"/>
                    </a:cubicBezTo>
                    <a:cubicBezTo>
                      <a:pt x="14402" y="685"/>
                      <a:pt x="14210" y="725"/>
                      <a:pt x="14021" y="773"/>
                    </a:cubicBezTo>
                    <a:cubicBezTo>
                      <a:pt x="13823" y="825"/>
                      <a:pt x="13629" y="890"/>
                      <a:pt x="13433" y="947"/>
                    </a:cubicBezTo>
                    <a:cubicBezTo>
                      <a:pt x="13242" y="1004"/>
                      <a:pt x="13051" y="1061"/>
                      <a:pt x="12861" y="1121"/>
                    </a:cubicBezTo>
                    <a:cubicBezTo>
                      <a:pt x="12683" y="1177"/>
                      <a:pt x="12509" y="1250"/>
                      <a:pt x="12334" y="1320"/>
                    </a:cubicBezTo>
                    <a:cubicBezTo>
                      <a:pt x="11964" y="1465"/>
                      <a:pt x="11584" y="1585"/>
                      <a:pt x="11218" y="1745"/>
                    </a:cubicBezTo>
                    <a:cubicBezTo>
                      <a:pt x="11118" y="1791"/>
                      <a:pt x="11017" y="1836"/>
                      <a:pt x="10916" y="1885"/>
                    </a:cubicBezTo>
                    <a:cubicBezTo>
                      <a:pt x="10820" y="1930"/>
                      <a:pt x="10729" y="1979"/>
                      <a:pt x="10635" y="2030"/>
                    </a:cubicBezTo>
                    <a:cubicBezTo>
                      <a:pt x="10461" y="2122"/>
                      <a:pt x="10293" y="2230"/>
                      <a:pt x="10123" y="2332"/>
                    </a:cubicBezTo>
                    <a:cubicBezTo>
                      <a:pt x="10131" y="2328"/>
                      <a:pt x="10137" y="2324"/>
                      <a:pt x="10145" y="2320"/>
                    </a:cubicBezTo>
                    <a:lnTo>
                      <a:pt x="10145" y="2320"/>
                    </a:lnTo>
                    <a:cubicBezTo>
                      <a:pt x="10016" y="2393"/>
                      <a:pt x="9890" y="2467"/>
                      <a:pt x="9760" y="2537"/>
                    </a:cubicBezTo>
                    <a:cubicBezTo>
                      <a:pt x="9592" y="2630"/>
                      <a:pt x="9424" y="2724"/>
                      <a:pt x="9262" y="2829"/>
                    </a:cubicBezTo>
                    <a:cubicBezTo>
                      <a:pt x="9081" y="2943"/>
                      <a:pt x="8902" y="3059"/>
                      <a:pt x="8722" y="3175"/>
                    </a:cubicBezTo>
                    <a:cubicBezTo>
                      <a:pt x="8382" y="3395"/>
                      <a:pt x="8042" y="3612"/>
                      <a:pt x="7707" y="3840"/>
                    </a:cubicBezTo>
                    <a:cubicBezTo>
                      <a:pt x="7630" y="3892"/>
                      <a:pt x="7558" y="3948"/>
                      <a:pt x="7484" y="4003"/>
                    </a:cubicBezTo>
                    <a:cubicBezTo>
                      <a:pt x="7405" y="4063"/>
                      <a:pt x="7326" y="4126"/>
                      <a:pt x="7252" y="4189"/>
                    </a:cubicBezTo>
                    <a:cubicBezTo>
                      <a:pt x="7093" y="4320"/>
                      <a:pt x="6936" y="4453"/>
                      <a:pt x="6780" y="4589"/>
                    </a:cubicBezTo>
                    <a:cubicBezTo>
                      <a:pt x="6480" y="4851"/>
                      <a:pt x="6185" y="5121"/>
                      <a:pt x="5891" y="5389"/>
                    </a:cubicBezTo>
                    <a:cubicBezTo>
                      <a:pt x="5741" y="5526"/>
                      <a:pt x="5589" y="5663"/>
                      <a:pt x="5439" y="5800"/>
                    </a:cubicBezTo>
                    <a:cubicBezTo>
                      <a:pt x="5278" y="5947"/>
                      <a:pt x="5119" y="6099"/>
                      <a:pt x="4966" y="6256"/>
                    </a:cubicBezTo>
                    <a:cubicBezTo>
                      <a:pt x="4689" y="6537"/>
                      <a:pt x="4435" y="6839"/>
                      <a:pt x="4161" y="7122"/>
                    </a:cubicBezTo>
                    <a:cubicBezTo>
                      <a:pt x="4011" y="7277"/>
                      <a:pt x="3860" y="7435"/>
                      <a:pt x="3710" y="7592"/>
                    </a:cubicBezTo>
                    <a:cubicBezTo>
                      <a:pt x="3571" y="7738"/>
                      <a:pt x="3440" y="7895"/>
                      <a:pt x="3309" y="8049"/>
                    </a:cubicBezTo>
                    <a:cubicBezTo>
                      <a:pt x="3053" y="8347"/>
                      <a:pt x="2811" y="8660"/>
                      <a:pt x="2574" y="8974"/>
                    </a:cubicBezTo>
                    <a:cubicBezTo>
                      <a:pt x="2324" y="9303"/>
                      <a:pt x="2083" y="9637"/>
                      <a:pt x="1850" y="9977"/>
                    </a:cubicBezTo>
                    <a:cubicBezTo>
                      <a:pt x="1613" y="10320"/>
                      <a:pt x="1426" y="10692"/>
                      <a:pt x="1239" y="11063"/>
                    </a:cubicBezTo>
                    <a:cubicBezTo>
                      <a:pt x="1152" y="11236"/>
                      <a:pt x="1071" y="11412"/>
                      <a:pt x="994" y="11590"/>
                    </a:cubicBezTo>
                    <a:cubicBezTo>
                      <a:pt x="911" y="11781"/>
                      <a:pt x="837" y="11977"/>
                      <a:pt x="767" y="12175"/>
                    </a:cubicBezTo>
                    <a:cubicBezTo>
                      <a:pt x="703" y="12358"/>
                      <a:pt x="640" y="12541"/>
                      <a:pt x="575" y="12724"/>
                    </a:cubicBezTo>
                    <a:cubicBezTo>
                      <a:pt x="508" y="12911"/>
                      <a:pt x="439" y="13099"/>
                      <a:pt x="378" y="13287"/>
                    </a:cubicBezTo>
                    <a:cubicBezTo>
                      <a:pt x="316" y="13479"/>
                      <a:pt x="253" y="13669"/>
                      <a:pt x="205" y="13865"/>
                    </a:cubicBezTo>
                    <a:cubicBezTo>
                      <a:pt x="159" y="14049"/>
                      <a:pt x="115" y="14234"/>
                      <a:pt x="76" y="14420"/>
                    </a:cubicBezTo>
                    <a:lnTo>
                      <a:pt x="58" y="14420"/>
                    </a:lnTo>
                    <a:cubicBezTo>
                      <a:pt x="42" y="14511"/>
                      <a:pt x="27" y="14600"/>
                      <a:pt x="12" y="14689"/>
                    </a:cubicBezTo>
                    <a:cubicBezTo>
                      <a:pt x="9" y="14719"/>
                      <a:pt x="4" y="14749"/>
                      <a:pt x="1" y="14777"/>
                    </a:cubicBezTo>
                    <a:lnTo>
                      <a:pt x="3" y="14777"/>
                    </a:lnTo>
                    <a:cubicBezTo>
                      <a:pt x="20" y="14778"/>
                      <a:pt x="37" y="14779"/>
                      <a:pt x="53" y="14781"/>
                    </a:cubicBezTo>
                    <a:cubicBezTo>
                      <a:pt x="89" y="14783"/>
                      <a:pt x="124" y="14786"/>
                      <a:pt x="160" y="14790"/>
                    </a:cubicBezTo>
                    <a:cubicBezTo>
                      <a:pt x="172" y="14786"/>
                      <a:pt x="185" y="14784"/>
                      <a:pt x="196" y="14782"/>
                    </a:cubicBezTo>
                    <a:cubicBezTo>
                      <a:pt x="225" y="14775"/>
                      <a:pt x="253" y="14770"/>
                      <a:pt x="281" y="14766"/>
                    </a:cubicBezTo>
                    <a:cubicBezTo>
                      <a:pt x="326" y="14757"/>
                      <a:pt x="369" y="14747"/>
                      <a:pt x="412" y="14741"/>
                    </a:cubicBezTo>
                    <a:cubicBezTo>
                      <a:pt x="442" y="14737"/>
                      <a:pt x="472" y="14736"/>
                      <a:pt x="501" y="14736"/>
                    </a:cubicBezTo>
                    <a:cubicBezTo>
                      <a:pt x="510" y="14736"/>
                      <a:pt x="519" y="14736"/>
                      <a:pt x="528" y="14736"/>
                    </a:cubicBezTo>
                    <a:cubicBezTo>
                      <a:pt x="561" y="14738"/>
                      <a:pt x="591" y="14746"/>
                      <a:pt x="615" y="14766"/>
                    </a:cubicBezTo>
                    <a:cubicBezTo>
                      <a:pt x="678" y="14762"/>
                      <a:pt x="741" y="14759"/>
                      <a:pt x="804" y="14755"/>
                    </a:cubicBezTo>
                    <a:cubicBezTo>
                      <a:pt x="1029" y="14744"/>
                      <a:pt x="1254" y="14729"/>
                      <a:pt x="1479" y="14713"/>
                    </a:cubicBezTo>
                    <a:cubicBezTo>
                      <a:pt x="1590" y="14706"/>
                      <a:pt x="1701" y="14698"/>
                      <a:pt x="1812" y="14691"/>
                    </a:cubicBezTo>
                    <a:cubicBezTo>
                      <a:pt x="1908" y="14685"/>
                      <a:pt x="2004" y="14685"/>
                      <a:pt x="2100" y="14681"/>
                    </a:cubicBezTo>
                    <a:cubicBezTo>
                      <a:pt x="2186" y="14682"/>
                      <a:pt x="2273" y="14685"/>
                      <a:pt x="2360" y="14686"/>
                    </a:cubicBezTo>
                    <a:cubicBezTo>
                      <a:pt x="2449" y="14688"/>
                      <a:pt x="2539" y="14696"/>
                      <a:pt x="2628" y="14702"/>
                    </a:cubicBezTo>
                    <a:cubicBezTo>
                      <a:pt x="2808" y="14712"/>
                      <a:pt x="2986" y="14719"/>
                      <a:pt x="3165" y="14723"/>
                    </a:cubicBezTo>
                    <a:cubicBezTo>
                      <a:pt x="3232" y="14725"/>
                      <a:pt x="3299" y="14726"/>
                      <a:pt x="3366" y="14726"/>
                    </a:cubicBezTo>
                    <a:cubicBezTo>
                      <a:pt x="3619" y="14726"/>
                      <a:pt x="3872" y="14716"/>
                      <a:pt x="4124" y="14707"/>
                    </a:cubicBezTo>
                    <a:cubicBezTo>
                      <a:pt x="4571" y="14691"/>
                      <a:pt x="5017" y="14672"/>
                      <a:pt x="5464" y="14664"/>
                    </a:cubicBezTo>
                    <a:cubicBezTo>
                      <a:pt x="5569" y="14663"/>
                      <a:pt x="5675" y="14663"/>
                      <a:pt x="5781" y="14663"/>
                    </a:cubicBezTo>
                    <a:cubicBezTo>
                      <a:pt x="5875" y="14663"/>
                      <a:pt x="5969" y="14663"/>
                      <a:pt x="6062" y="14662"/>
                    </a:cubicBezTo>
                    <a:cubicBezTo>
                      <a:pt x="6277" y="14659"/>
                      <a:pt x="6493" y="14657"/>
                      <a:pt x="6710" y="14651"/>
                    </a:cubicBezTo>
                    <a:cubicBezTo>
                      <a:pt x="7143" y="14642"/>
                      <a:pt x="7574" y="14619"/>
                      <a:pt x="8007" y="14598"/>
                    </a:cubicBezTo>
                    <a:cubicBezTo>
                      <a:pt x="8453" y="14576"/>
                      <a:pt x="8898" y="14562"/>
                      <a:pt x="9344" y="14559"/>
                    </a:cubicBezTo>
                    <a:cubicBezTo>
                      <a:pt x="9338" y="14559"/>
                      <a:pt x="9333" y="14559"/>
                      <a:pt x="9327" y="14558"/>
                    </a:cubicBezTo>
                    <a:lnTo>
                      <a:pt x="9327" y="14558"/>
                    </a:lnTo>
                    <a:cubicBezTo>
                      <a:pt x="9532" y="14560"/>
                      <a:pt x="9736" y="14561"/>
                      <a:pt x="9941" y="14570"/>
                    </a:cubicBezTo>
                    <a:cubicBezTo>
                      <a:pt x="10149" y="14579"/>
                      <a:pt x="10356" y="14593"/>
                      <a:pt x="10564" y="14597"/>
                    </a:cubicBezTo>
                    <a:cubicBezTo>
                      <a:pt x="10725" y="14600"/>
                      <a:pt x="10887" y="14602"/>
                      <a:pt x="11048" y="14602"/>
                    </a:cubicBezTo>
                    <a:cubicBezTo>
                      <a:pt x="11299" y="14602"/>
                      <a:pt x="11551" y="14598"/>
                      <a:pt x="11801" y="14593"/>
                    </a:cubicBezTo>
                    <a:cubicBezTo>
                      <a:pt x="12204" y="14585"/>
                      <a:pt x="12605" y="14581"/>
                      <a:pt x="13007" y="14562"/>
                    </a:cubicBezTo>
                    <a:cubicBezTo>
                      <a:pt x="13217" y="14552"/>
                      <a:pt x="13426" y="14538"/>
                      <a:pt x="13637" y="14533"/>
                    </a:cubicBezTo>
                    <a:cubicBezTo>
                      <a:pt x="13840" y="14527"/>
                      <a:pt x="14045" y="14523"/>
                      <a:pt x="14250" y="14523"/>
                    </a:cubicBezTo>
                    <a:cubicBezTo>
                      <a:pt x="15114" y="14533"/>
                      <a:pt x="15977" y="14554"/>
                      <a:pt x="16841" y="14571"/>
                    </a:cubicBezTo>
                    <a:cubicBezTo>
                      <a:pt x="17040" y="14575"/>
                      <a:pt x="17239" y="14577"/>
                      <a:pt x="17437" y="14577"/>
                    </a:cubicBezTo>
                    <a:cubicBezTo>
                      <a:pt x="17479" y="14577"/>
                      <a:pt x="17520" y="14577"/>
                      <a:pt x="17561" y="14577"/>
                    </a:cubicBezTo>
                    <a:cubicBezTo>
                      <a:pt x="17757" y="14577"/>
                      <a:pt x="17953" y="14565"/>
                      <a:pt x="18148" y="14554"/>
                    </a:cubicBezTo>
                    <a:cubicBezTo>
                      <a:pt x="18395" y="14542"/>
                      <a:pt x="18639" y="14529"/>
                      <a:pt x="18885" y="14520"/>
                    </a:cubicBezTo>
                    <a:cubicBezTo>
                      <a:pt x="19085" y="14512"/>
                      <a:pt x="19285" y="14510"/>
                      <a:pt x="19486" y="14507"/>
                    </a:cubicBezTo>
                    <a:cubicBezTo>
                      <a:pt x="19672" y="14508"/>
                      <a:pt x="19857" y="14508"/>
                      <a:pt x="20044" y="14513"/>
                    </a:cubicBezTo>
                    <a:cubicBezTo>
                      <a:pt x="20241" y="14519"/>
                      <a:pt x="20438" y="14526"/>
                      <a:pt x="20635" y="14534"/>
                    </a:cubicBezTo>
                    <a:cubicBezTo>
                      <a:pt x="20823" y="14542"/>
                      <a:pt x="21012" y="14551"/>
                      <a:pt x="21202" y="14555"/>
                    </a:cubicBezTo>
                    <a:cubicBezTo>
                      <a:pt x="21394" y="14561"/>
                      <a:pt x="21586" y="14561"/>
                      <a:pt x="21778" y="14561"/>
                    </a:cubicBezTo>
                    <a:cubicBezTo>
                      <a:pt x="22205" y="14561"/>
                      <a:pt x="22630" y="14527"/>
                      <a:pt x="23054" y="14498"/>
                    </a:cubicBezTo>
                    <a:cubicBezTo>
                      <a:pt x="23275" y="14484"/>
                      <a:pt x="23495" y="14467"/>
                      <a:pt x="23715" y="14462"/>
                    </a:cubicBezTo>
                    <a:cubicBezTo>
                      <a:pt x="23936" y="14456"/>
                      <a:pt x="24156" y="14452"/>
                      <a:pt x="24376" y="14452"/>
                    </a:cubicBezTo>
                    <a:cubicBezTo>
                      <a:pt x="24775" y="14458"/>
                      <a:pt x="25175" y="14465"/>
                      <a:pt x="25575" y="14480"/>
                    </a:cubicBezTo>
                    <a:cubicBezTo>
                      <a:pt x="26004" y="14495"/>
                      <a:pt x="26436" y="14515"/>
                      <a:pt x="26866" y="14531"/>
                    </a:cubicBezTo>
                    <a:cubicBezTo>
                      <a:pt x="27269" y="14546"/>
                      <a:pt x="27671" y="14553"/>
                      <a:pt x="28074" y="14554"/>
                    </a:cubicBezTo>
                    <a:cubicBezTo>
                      <a:pt x="28119" y="14554"/>
                      <a:pt x="28165" y="14555"/>
                      <a:pt x="28210" y="14555"/>
                    </a:cubicBezTo>
                    <a:cubicBezTo>
                      <a:pt x="28420" y="14555"/>
                      <a:pt x="28631" y="14552"/>
                      <a:pt x="28841" y="14550"/>
                    </a:cubicBezTo>
                    <a:cubicBezTo>
                      <a:pt x="28971" y="14549"/>
                      <a:pt x="29099" y="14546"/>
                      <a:pt x="29227" y="14546"/>
                    </a:cubicBezTo>
                    <a:cubicBezTo>
                      <a:pt x="29564" y="14550"/>
                      <a:pt x="29901" y="14559"/>
                      <a:pt x="30239" y="14566"/>
                    </a:cubicBezTo>
                    <a:cubicBezTo>
                      <a:pt x="30454" y="14570"/>
                      <a:pt x="30668" y="14571"/>
                      <a:pt x="30883" y="14574"/>
                    </a:cubicBezTo>
                    <a:cubicBezTo>
                      <a:pt x="31104" y="14576"/>
                      <a:pt x="31325" y="14584"/>
                      <a:pt x="31546" y="14595"/>
                    </a:cubicBezTo>
                    <a:cubicBezTo>
                      <a:pt x="31965" y="14618"/>
                      <a:pt x="32384" y="14672"/>
                      <a:pt x="32802" y="14710"/>
                    </a:cubicBezTo>
                    <a:cubicBezTo>
                      <a:pt x="33021" y="14730"/>
                      <a:pt x="33238" y="14753"/>
                      <a:pt x="33457" y="14762"/>
                    </a:cubicBezTo>
                    <a:cubicBezTo>
                      <a:pt x="33671" y="14771"/>
                      <a:pt x="33886" y="14779"/>
                      <a:pt x="34101" y="14784"/>
                    </a:cubicBezTo>
                    <a:cubicBezTo>
                      <a:pt x="34294" y="14788"/>
                      <a:pt x="34487" y="14789"/>
                      <a:pt x="34679" y="14789"/>
                    </a:cubicBezTo>
                    <a:cubicBezTo>
                      <a:pt x="34912" y="14789"/>
                      <a:pt x="35146" y="14788"/>
                      <a:pt x="35379" y="14788"/>
                    </a:cubicBezTo>
                    <a:lnTo>
                      <a:pt x="35379" y="14788"/>
                    </a:lnTo>
                    <a:cubicBezTo>
                      <a:pt x="35441" y="14789"/>
                      <a:pt x="35502" y="14788"/>
                      <a:pt x="35564" y="14790"/>
                    </a:cubicBezTo>
                    <a:cubicBezTo>
                      <a:pt x="35772" y="14798"/>
                      <a:pt x="35979" y="14809"/>
                      <a:pt x="36187" y="14818"/>
                    </a:cubicBezTo>
                    <a:cubicBezTo>
                      <a:pt x="36409" y="14826"/>
                      <a:pt x="36632" y="14832"/>
                      <a:pt x="36854" y="14838"/>
                    </a:cubicBezTo>
                    <a:cubicBezTo>
                      <a:pt x="37058" y="14841"/>
                      <a:pt x="37262" y="14845"/>
                      <a:pt x="37467" y="14850"/>
                    </a:cubicBezTo>
                    <a:cubicBezTo>
                      <a:pt x="37679" y="14855"/>
                      <a:pt x="37892" y="14866"/>
                      <a:pt x="38105" y="14871"/>
                    </a:cubicBezTo>
                    <a:cubicBezTo>
                      <a:pt x="38297" y="14874"/>
                      <a:pt x="38490" y="14878"/>
                      <a:pt x="38681" y="14882"/>
                    </a:cubicBezTo>
                    <a:cubicBezTo>
                      <a:pt x="38783" y="14884"/>
                      <a:pt x="38884" y="14887"/>
                      <a:pt x="38986" y="14887"/>
                    </a:cubicBezTo>
                    <a:cubicBezTo>
                      <a:pt x="39002" y="14887"/>
                      <a:pt x="39018" y="14887"/>
                      <a:pt x="39034" y="14887"/>
                    </a:cubicBezTo>
                    <a:cubicBezTo>
                      <a:pt x="39066" y="14887"/>
                      <a:pt x="39097" y="14885"/>
                      <a:pt x="39129" y="14884"/>
                    </a:cubicBezTo>
                    <a:lnTo>
                      <a:pt x="39132" y="14893"/>
                    </a:lnTo>
                    <a:cubicBezTo>
                      <a:pt x="39214" y="14886"/>
                      <a:pt x="39295" y="14879"/>
                      <a:pt x="39377" y="14872"/>
                    </a:cubicBezTo>
                    <a:cubicBezTo>
                      <a:pt x="39420" y="14868"/>
                      <a:pt x="39462" y="14864"/>
                      <a:pt x="39504" y="14860"/>
                    </a:cubicBezTo>
                    <a:cubicBezTo>
                      <a:pt x="39503" y="14858"/>
                      <a:pt x="39502" y="14856"/>
                      <a:pt x="39502" y="14854"/>
                    </a:cubicBezTo>
                    <a:cubicBezTo>
                      <a:pt x="39495" y="14837"/>
                      <a:pt x="39489" y="14817"/>
                      <a:pt x="39483" y="14799"/>
                    </a:cubicBezTo>
                    <a:cubicBezTo>
                      <a:pt x="39459" y="14728"/>
                      <a:pt x="39436" y="14655"/>
                      <a:pt x="39415" y="14582"/>
                    </a:cubicBezTo>
                    <a:cubicBezTo>
                      <a:pt x="39407" y="14553"/>
                      <a:pt x="39399" y="14524"/>
                      <a:pt x="39392" y="14495"/>
                    </a:cubicBezTo>
                    <a:cubicBezTo>
                      <a:pt x="39391" y="14495"/>
                      <a:pt x="39391" y="14495"/>
                      <a:pt x="39390" y="14496"/>
                    </a:cubicBezTo>
                    <a:cubicBezTo>
                      <a:pt x="39365" y="14425"/>
                      <a:pt x="39340" y="14354"/>
                      <a:pt x="39312" y="14284"/>
                    </a:cubicBezTo>
                    <a:cubicBezTo>
                      <a:pt x="39221" y="14053"/>
                      <a:pt x="39116" y="13828"/>
                      <a:pt x="39013" y="13603"/>
                    </a:cubicBezTo>
                    <a:cubicBezTo>
                      <a:pt x="38913" y="13387"/>
                      <a:pt x="38816" y="13168"/>
                      <a:pt x="38723" y="12950"/>
                    </a:cubicBezTo>
                    <a:cubicBezTo>
                      <a:pt x="38641" y="12753"/>
                      <a:pt x="38561" y="12557"/>
                      <a:pt x="38477" y="12361"/>
                    </a:cubicBezTo>
                    <a:cubicBezTo>
                      <a:pt x="38396" y="12169"/>
                      <a:pt x="38309" y="11980"/>
                      <a:pt x="38225" y="11792"/>
                    </a:cubicBezTo>
                    <a:cubicBezTo>
                      <a:pt x="38006" y="11315"/>
                      <a:pt x="37733" y="10867"/>
                      <a:pt x="37459" y="10422"/>
                    </a:cubicBezTo>
                    <a:cubicBezTo>
                      <a:pt x="37324" y="10202"/>
                      <a:pt x="37184" y="9986"/>
                      <a:pt x="37046" y="9769"/>
                    </a:cubicBezTo>
                    <a:cubicBezTo>
                      <a:pt x="36908" y="9554"/>
                      <a:pt x="36758" y="9347"/>
                      <a:pt x="36606" y="9140"/>
                    </a:cubicBezTo>
                    <a:cubicBezTo>
                      <a:pt x="36304" y="8727"/>
                      <a:pt x="35968" y="8339"/>
                      <a:pt x="35642" y="7945"/>
                    </a:cubicBezTo>
                    <a:cubicBezTo>
                      <a:pt x="35319" y="7554"/>
                      <a:pt x="34989" y="7171"/>
                      <a:pt x="34661" y="6784"/>
                    </a:cubicBezTo>
                    <a:cubicBezTo>
                      <a:pt x="34502" y="6597"/>
                      <a:pt x="34346" y="6405"/>
                      <a:pt x="34189" y="6216"/>
                    </a:cubicBezTo>
                    <a:cubicBezTo>
                      <a:pt x="34097" y="6106"/>
                      <a:pt x="34005" y="5998"/>
                      <a:pt x="33909" y="5891"/>
                    </a:cubicBezTo>
                    <a:cubicBezTo>
                      <a:pt x="33821" y="5795"/>
                      <a:pt x="33731" y="5701"/>
                      <a:pt x="33643" y="5608"/>
                    </a:cubicBezTo>
                    <a:cubicBezTo>
                      <a:pt x="33549" y="5507"/>
                      <a:pt x="33447" y="5413"/>
                      <a:pt x="33349" y="5317"/>
                    </a:cubicBezTo>
                    <a:cubicBezTo>
                      <a:pt x="33318" y="5285"/>
                      <a:pt x="33283" y="5258"/>
                      <a:pt x="33248" y="5228"/>
                    </a:cubicBezTo>
                    <a:cubicBezTo>
                      <a:pt x="33184" y="5172"/>
                      <a:pt x="33119" y="5117"/>
                      <a:pt x="33054" y="5061"/>
                    </a:cubicBezTo>
                    <a:cubicBezTo>
                      <a:pt x="32958" y="4978"/>
                      <a:pt x="32854" y="4903"/>
                      <a:pt x="32752" y="4826"/>
                    </a:cubicBezTo>
                    <a:cubicBezTo>
                      <a:pt x="32657" y="4751"/>
                      <a:pt x="32560" y="4683"/>
                      <a:pt x="32462" y="4613"/>
                    </a:cubicBezTo>
                    <a:cubicBezTo>
                      <a:pt x="32028" y="4306"/>
                      <a:pt x="31588" y="4013"/>
                      <a:pt x="31150" y="3715"/>
                    </a:cubicBezTo>
                    <a:cubicBezTo>
                      <a:pt x="30742" y="3438"/>
                      <a:pt x="30323" y="3178"/>
                      <a:pt x="29891" y="2939"/>
                    </a:cubicBezTo>
                    <a:cubicBezTo>
                      <a:pt x="29421" y="2679"/>
                      <a:pt x="28950" y="2419"/>
                      <a:pt x="28473" y="2169"/>
                    </a:cubicBezTo>
                    <a:cubicBezTo>
                      <a:pt x="28357" y="2109"/>
                      <a:pt x="28238" y="2055"/>
                      <a:pt x="28120" y="1999"/>
                    </a:cubicBezTo>
                    <a:cubicBezTo>
                      <a:pt x="28006" y="1944"/>
                      <a:pt x="27889" y="1895"/>
                      <a:pt x="27775" y="1842"/>
                    </a:cubicBezTo>
                    <a:cubicBezTo>
                      <a:pt x="27544" y="1739"/>
                      <a:pt x="27309" y="1640"/>
                      <a:pt x="27075" y="1540"/>
                    </a:cubicBezTo>
                    <a:lnTo>
                      <a:pt x="27076" y="1540"/>
                    </a:lnTo>
                    <a:cubicBezTo>
                      <a:pt x="26944" y="1484"/>
                      <a:pt x="26811" y="1434"/>
                      <a:pt x="26679" y="1381"/>
                    </a:cubicBezTo>
                    <a:cubicBezTo>
                      <a:pt x="26548" y="1329"/>
                      <a:pt x="26414" y="1280"/>
                      <a:pt x="26281" y="1228"/>
                    </a:cubicBezTo>
                    <a:cubicBezTo>
                      <a:pt x="26021" y="1129"/>
                      <a:pt x="25754" y="1042"/>
                      <a:pt x="25488" y="957"/>
                    </a:cubicBezTo>
                    <a:cubicBezTo>
                      <a:pt x="25245" y="879"/>
                      <a:pt x="24999" y="812"/>
                      <a:pt x="24755" y="743"/>
                    </a:cubicBezTo>
                    <a:cubicBezTo>
                      <a:pt x="24518" y="678"/>
                      <a:pt x="24279" y="615"/>
                      <a:pt x="24039" y="559"/>
                    </a:cubicBezTo>
                    <a:cubicBezTo>
                      <a:pt x="23535" y="443"/>
                      <a:pt x="23027" y="340"/>
                      <a:pt x="22517" y="254"/>
                    </a:cubicBezTo>
                    <a:cubicBezTo>
                      <a:pt x="22242" y="208"/>
                      <a:pt x="21970" y="164"/>
                      <a:pt x="21697" y="121"/>
                    </a:cubicBezTo>
                    <a:cubicBezTo>
                      <a:pt x="21452" y="82"/>
                      <a:pt x="21206" y="55"/>
                      <a:pt x="20961" y="34"/>
                    </a:cubicBezTo>
                    <a:cubicBezTo>
                      <a:pt x="20736" y="15"/>
                      <a:pt x="20510" y="1"/>
                      <a:pt x="20284"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888" name="Google Shape;1888;p41"/>
              <p:cNvSpPr/>
              <p:nvPr/>
            </p:nvSpPr>
            <p:spPr>
              <a:xfrm>
                <a:off x="7822575" y="1864800"/>
                <a:ext cx="150" cy="25"/>
              </a:xfrm>
              <a:custGeom>
                <a:avLst/>
                <a:gdLst/>
                <a:ahLst/>
                <a:cxnLst/>
                <a:rect l="l" t="t" r="r" b="b"/>
                <a:pathLst>
                  <a:path w="6" h="1" extrusionOk="0">
                    <a:moveTo>
                      <a:pt x="5" y="0"/>
                    </a:moveTo>
                    <a:lnTo>
                      <a:pt x="3" y="0"/>
                    </a:lnTo>
                    <a:cubicBezTo>
                      <a:pt x="2" y="0"/>
                      <a:pt x="2" y="0"/>
                      <a:pt x="1" y="0"/>
                    </a:cubicBezTo>
                    <a:cubicBezTo>
                      <a:pt x="2" y="0"/>
                      <a:pt x="4" y="0"/>
                      <a:pt x="5"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889" name="Google Shape;1889;p41"/>
              <p:cNvSpPr/>
              <p:nvPr/>
            </p:nvSpPr>
            <p:spPr>
              <a:xfrm>
                <a:off x="7716650" y="2019275"/>
                <a:ext cx="625" cy="25"/>
              </a:xfrm>
              <a:custGeom>
                <a:avLst/>
                <a:gdLst/>
                <a:ahLst/>
                <a:cxnLst/>
                <a:rect l="l" t="t" r="r" b="b"/>
                <a:pathLst>
                  <a:path w="25" h="1" extrusionOk="0">
                    <a:moveTo>
                      <a:pt x="0" y="1"/>
                    </a:moveTo>
                    <a:cubicBezTo>
                      <a:pt x="0" y="1"/>
                      <a:pt x="0" y="1"/>
                      <a:pt x="0" y="1"/>
                    </a:cubicBezTo>
                    <a:cubicBezTo>
                      <a:pt x="8" y="1"/>
                      <a:pt x="16" y="1"/>
                      <a:pt x="24" y="1"/>
                    </a:cubicBezTo>
                    <a:cubicBezTo>
                      <a:pt x="16" y="1"/>
                      <a:pt x="8" y="1"/>
                      <a:pt x="0" y="1"/>
                    </a:cubicBezTo>
                    <a:close/>
                  </a:path>
                </a:pathLst>
              </a:custGeom>
              <a:solidFill>
                <a:srgbClr val="869297"/>
              </a:solidFill>
              <a:ln>
                <a:noFill/>
              </a:ln>
            </p:spPr>
            <p:txBody>
              <a:bodyPr spcFirstLastPara="1" wrap="square" lIns="91425" tIns="91425" rIns="91425" bIns="91425" anchor="ctr" anchorCtr="0">
                <a:noAutofit/>
              </a:bodyPr>
              <a:lstStyle/>
              <a:p>
                <a:endParaRPr/>
              </a:p>
            </p:txBody>
          </p:sp>
          <p:sp>
            <p:nvSpPr>
              <p:cNvPr id="1890" name="Google Shape;1890;p41"/>
              <p:cNvSpPr/>
              <p:nvPr/>
            </p:nvSpPr>
            <p:spPr>
              <a:xfrm>
                <a:off x="7753800" y="2039550"/>
                <a:ext cx="275" cy="25"/>
              </a:xfrm>
              <a:custGeom>
                <a:avLst/>
                <a:gdLst/>
                <a:ahLst/>
                <a:cxnLst/>
                <a:rect l="l" t="t" r="r" b="b"/>
                <a:pathLst>
                  <a:path w="11" h="1" extrusionOk="0">
                    <a:moveTo>
                      <a:pt x="11" y="0"/>
                    </a:moveTo>
                    <a:lnTo>
                      <a:pt x="10" y="0"/>
                    </a:lnTo>
                    <a:cubicBezTo>
                      <a:pt x="7" y="0"/>
                      <a:pt x="4" y="0"/>
                      <a:pt x="1" y="0"/>
                    </a:cubicBezTo>
                    <a:cubicBezTo>
                      <a:pt x="4" y="0"/>
                      <a:pt x="7" y="0"/>
                      <a:pt x="1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891" name="Google Shape;1891;p41"/>
              <p:cNvSpPr/>
              <p:nvPr/>
            </p:nvSpPr>
            <p:spPr>
              <a:xfrm>
                <a:off x="7649850" y="2040125"/>
                <a:ext cx="600" cy="50"/>
              </a:xfrm>
              <a:custGeom>
                <a:avLst/>
                <a:gdLst/>
                <a:ahLst/>
                <a:cxnLst/>
                <a:rect l="l" t="t" r="r" b="b"/>
                <a:pathLst>
                  <a:path w="24" h="2" extrusionOk="0">
                    <a:moveTo>
                      <a:pt x="24" y="0"/>
                    </a:moveTo>
                    <a:lnTo>
                      <a:pt x="24" y="0"/>
                    </a:lnTo>
                    <a:cubicBezTo>
                      <a:pt x="16" y="0"/>
                      <a:pt x="8" y="1"/>
                      <a:pt x="1" y="1"/>
                    </a:cubicBezTo>
                    <a:cubicBezTo>
                      <a:pt x="9" y="1"/>
                      <a:pt x="16" y="0"/>
                      <a:pt x="24"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892" name="Google Shape;1892;p41"/>
              <p:cNvSpPr/>
              <p:nvPr/>
            </p:nvSpPr>
            <p:spPr>
              <a:xfrm>
                <a:off x="7577325" y="2013400"/>
                <a:ext cx="9450" cy="9275"/>
              </a:xfrm>
              <a:custGeom>
                <a:avLst/>
                <a:gdLst/>
                <a:ahLst/>
                <a:cxnLst/>
                <a:rect l="l" t="t" r="r" b="b"/>
                <a:pathLst>
                  <a:path w="378" h="371" extrusionOk="0">
                    <a:moveTo>
                      <a:pt x="190" y="0"/>
                    </a:moveTo>
                    <a:cubicBezTo>
                      <a:pt x="92" y="0"/>
                      <a:pt x="8" y="80"/>
                      <a:pt x="4" y="180"/>
                    </a:cubicBezTo>
                    <a:cubicBezTo>
                      <a:pt x="1" y="279"/>
                      <a:pt x="82" y="367"/>
                      <a:pt x="184" y="371"/>
                    </a:cubicBezTo>
                    <a:cubicBezTo>
                      <a:pt x="185" y="371"/>
                      <a:pt x="187" y="371"/>
                      <a:pt x="188" y="371"/>
                    </a:cubicBezTo>
                    <a:cubicBezTo>
                      <a:pt x="287" y="371"/>
                      <a:pt x="370" y="290"/>
                      <a:pt x="374" y="191"/>
                    </a:cubicBezTo>
                    <a:cubicBezTo>
                      <a:pt x="377" y="92"/>
                      <a:pt x="296" y="3"/>
                      <a:pt x="194" y="0"/>
                    </a:cubicBezTo>
                    <a:cubicBezTo>
                      <a:pt x="193" y="0"/>
                      <a:pt x="191" y="0"/>
                      <a:pt x="19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93" name="Google Shape;1893;p41"/>
              <p:cNvSpPr/>
              <p:nvPr/>
            </p:nvSpPr>
            <p:spPr>
              <a:xfrm>
                <a:off x="7591675" y="2015125"/>
                <a:ext cx="9450" cy="9275"/>
              </a:xfrm>
              <a:custGeom>
                <a:avLst/>
                <a:gdLst/>
                <a:ahLst/>
                <a:cxnLst/>
                <a:rect l="l" t="t" r="r" b="b"/>
                <a:pathLst>
                  <a:path w="378" h="371" extrusionOk="0">
                    <a:moveTo>
                      <a:pt x="191" y="1"/>
                    </a:moveTo>
                    <a:cubicBezTo>
                      <a:pt x="92" y="1"/>
                      <a:pt x="8" y="80"/>
                      <a:pt x="4" y="180"/>
                    </a:cubicBezTo>
                    <a:cubicBezTo>
                      <a:pt x="1" y="280"/>
                      <a:pt x="82" y="368"/>
                      <a:pt x="184" y="370"/>
                    </a:cubicBezTo>
                    <a:cubicBezTo>
                      <a:pt x="186" y="370"/>
                      <a:pt x="188" y="370"/>
                      <a:pt x="190" y="370"/>
                    </a:cubicBezTo>
                    <a:cubicBezTo>
                      <a:pt x="288" y="370"/>
                      <a:pt x="372" y="290"/>
                      <a:pt x="375" y="192"/>
                    </a:cubicBezTo>
                    <a:cubicBezTo>
                      <a:pt x="377" y="91"/>
                      <a:pt x="296" y="3"/>
                      <a:pt x="195" y="1"/>
                    </a:cubicBezTo>
                    <a:cubicBezTo>
                      <a:pt x="194" y="1"/>
                      <a:pt x="193"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94" name="Google Shape;1894;p41"/>
              <p:cNvSpPr/>
              <p:nvPr/>
            </p:nvSpPr>
            <p:spPr>
              <a:xfrm>
                <a:off x="7586450" y="2001075"/>
                <a:ext cx="9425" cy="9250"/>
              </a:xfrm>
              <a:custGeom>
                <a:avLst/>
                <a:gdLst/>
                <a:ahLst/>
                <a:cxnLst/>
                <a:rect l="l" t="t" r="r" b="b"/>
                <a:pathLst>
                  <a:path w="377" h="370" extrusionOk="0">
                    <a:moveTo>
                      <a:pt x="188" y="0"/>
                    </a:moveTo>
                    <a:cubicBezTo>
                      <a:pt x="90" y="0"/>
                      <a:pt x="8" y="80"/>
                      <a:pt x="4" y="180"/>
                    </a:cubicBezTo>
                    <a:cubicBezTo>
                      <a:pt x="1" y="279"/>
                      <a:pt x="82" y="367"/>
                      <a:pt x="183" y="370"/>
                    </a:cubicBezTo>
                    <a:cubicBezTo>
                      <a:pt x="185" y="370"/>
                      <a:pt x="187" y="370"/>
                      <a:pt x="189" y="370"/>
                    </a:cubicBezTo>
                    <a:cubicBezTo>
                      <a:pt x="287" y="370"/>
                      <a:pt x="370" y="290"/>
                      <a:pt x="373" y="190"/>
                    </a:cubicBezTo>
                    <a:cubicBezTo>
                      <a:pt x="377" y="91"/>
                      <a:pt x="296" y="3"/>
                      <a:pt x="194" y="0"/>
                    </a:cubicBezTo>
                    <a:cubicBezTo>
                      <a:pt x="192" y="0"/>
                      <a:pt x="190"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nvGrpSpPr>
              <p:cNvPr id="1895" name="Google Shape;1895;p41"/>
              <p:cNvGrpSpPr/>
              <p:nvPr/>
            </p:nvGrpSpPr>
            <p:grpSpPr>
              <a:xfrm>
                <a:off x="8210725" y="2099939"/>
                <a:ext cx="24875" cy="11675"/>
                <a:chOff x="7542250" y="2154550"/>
                <a:chExt cx="24875" cy="11675"/>
              </a:xfrm>
            </p:grpSpPr>
            <p:sp>
              <p:nvSpPr>
                <p:cNvPr id="1896" name="Google Shape;1896;p41"/>
                <p:cNvSpPr/>
                <p:nvPr/>
              </p:nvSpPr>
              <p:spPr>
                <a:xfrm>
                  <a:off x="7542250" y="2154550"/>
                  <a:ext cx="9425" cy="9275"/>
                </a:xfrm>
                <a:custGeom>
                  <a:avLst/>
                  <a:gdLst/>
                  <a:ahLst/>
                  <a:cxnLst/>
                  <a:rect l="l" t="t" r="r" b="b"/>
                  <a:pathLst>
                    <a:path w="377" h="371" extrusionOk="0">
                      <a:moveTo>
                        <a:pt x="191" y="0"/>
                      </a:moveTo>
                      <a:cubicBezTo>
                        <a:pt x="92" y="0"/>
                        <a:pt x="7" y="80"/>
                        <a:pt x="4" y="180"/>
                      </a:cubicBezTo>
                      <a:cubicBezTo>
                        <a:pt x="0" y="279"/>
                        <a:pt x="82" y="367"/>
                        <a:pt x="183" y="371"/>
                      </a:cubicBezTo>
                      <a:cubicBezTo>
                        <a:pt x="185" y="371"/>
                        <a:pt x="186" y="371"/>
                        <a:pt x="187" y="371"/>
                      </a:cubicBezTo>
                      <a:cubicBezTo>
                        <a:pt x="286" y="371"/>
                        <a:pt x="371" y="291"/>
                        <a:pt x="374" y="191"/>
                      </a:cubicBezTo>
                      <a:cubicBezTo>
                        <a:pt x="377" y="92"/>
                        <a:pt x="295" y="3"/>
                        <a:pt x="195" y="0"/>
                      </a:cubicBezTo>
                      <a:cubicBezTo>
                        <a:pt x="193" y="0"/>
                        <a:pt x="192"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897" name="Google Shape;1897;p41"/>
                <p:cNvSpPr/>
                <p:nvPr/>
              </p:nvSpPr>
              <p:spPr>
                <a:xfrm>
                  <a:off x="7557675" y="2156950"/>
                  <a:ext cx="9450" cy="9275"/>
                </a:xfrm>
                <a:custGeom>
                  <a:avLst/>
                  <a:gdLst/>
                  <a:ahLst/>
                  <a:cxnLst/>
                  <a:rect l="l" t="t" r="r" b="b"/>
                  <a:pathLst>
                    <a:path w="378" h="371" extrusionOk="0">
                      <a:moveTo>
                        <a:pt x="191" y="0"/>
                      </a:moveTo>
                      <a:cubicBezTo>
                        <a:pt x="92" y="0"/>
                        <a:pt x="8" y="80"/>
                        <a:pt x="4" y="180"/>
                      </a:cubicBezTo>
                      <a:cubicBezTo>
                        <a:pt x="1" y="279"/>
                        <a:pt x="82" y="367"/>
                        <a:pt x="184" y="371"/>
                      </a:cubicBezTo>
                      <a:cubicBezTo>
                        <a:pt x="185" y="371"/>
                        <a:pt x="187" y="371"/>
                        <a:pt x="188" y="371"/>
                      </a:cubicBezTo>
                      <a:cubicBezTo>
                        <a:pt x="287" y="371"/>
                        <a:pt x="370" y="291"/>
                        <a:pt x="374" y="191"/>
                      </a:cubicBezTo>
                      <a:cubicBezTo>
                        <a:pt x="377" y="91"/>
                        <a:pt x="296" y="3"/>
                        <a:pt x="195" y="0"/>
                      </a:cubicBezTo>
                      <a:cubicBezTo>
                        <a:pt x="194" y="0"/>
                        <a:pt x="192"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grpSp>
        </p:grpSp>
        <p:grpSp>
          <p:nvGrpSpPr>
            <p:cNvPr id="1898" name="Google Shape;1898;p41"/>
            <p:cNvGrpSpPr/>
            <p:nvPr/>
          </p:nvGrpSpPr>
          <p:grpSpPr>
            <a:xfrm flipH="1">
              <a:off x="8264347" y="4808394"/>
              <a:ext cx="349513" cy="242822"/>
              <a:chOff x="7864000" y="2195900"/>
              <a:chExt cx="142775" cy="98700"/>
            </a:xfrm>
          </p:grpSpPr>
          <p:sp>
            <p:nvSpPr>
              <p:cNvPr id="1899" name="Google Shape;1899;p41"/>
              <p:cNvSpPr/>
              <p:nvPr/>
            </p:nvSpPr>
            <p:spPr>
              <a:xfrm>
                <a:off x="7917700" y="2232675"/>
                <a:ext cx="9550" cy="9250"/>
              </a:xfrm>
              <a:custGeom>
                <a:avLst/>
                <a:gdLst/>
                <a:ahLst/>
                <a:cxnLst/>
                <a:rect l="l" t="t" r="r" b="b"/>
                <a:pathLst>
                  <a:path w="382" h="370" extrusionOk="0">
                    <a:moveTo>
                      <a:pt x="182" y="0"/>
                    </a:moveTo>
                    <a:cubicBezTo>
                      <a:pt x="181" y="0"/>
                      <a:pt x="180" y="0"/>
                      <a:pt x="179" y="0"/>
                    </a:cubicBezTo>
                    <a:cubicBezTo>
                      <a:pt x="78" y="2"/>
                      <a:pt x="1" y="101"/>
                      <a:pt x="6" y="197"/>
                    </a:cubicBezTo>
                    <a:cubicBezTo>
                      <a:pt x="13" y="300"/>
                      <a:pt x="101" y="370"/>
                      <a:pt x="201" y="370"/>
                    </a:cubicBezTo>
                    <a:cubicBezTo>
                      <a:pt x="201" y="370"/>
                      <a:pt x="202" y="370"/>
                      <a:pt x="203" y="370"/>
                    </a:cubicBezTo>
                    <a:cubicBezTo>
                      <a:pt x="304" y="369"/>
                      <a:pt x="381" y="269"/>
                      <a:pt x="376" y="173"/>
                    </a:cubicBezTo>
                    <a:cubicBezTo>
                      <a:pt x="368" y="70"/>
                      <a:pt x="281" y="0"/>
                      <a:pt x="182"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00" name="Google Shape;1900;p41"/>
              <p:cNvSpPr/>
              <p:nvPr/>
            </p:nvSpPr>
            <p:spPr>
              <a:xfrm>
                <a:off x="7881325" y="2294575"/>
                <a:ext cx="625" cy="25"/>
              </a:xfrm>
              <a:custGeom>
                <a:avLst/>
                <a:gdLst/>
                <a:ahLst/>
                <a:cxnLst/>
                <a:rect l="l" t="t" r="r" b="b"/>
                <a:pathLst>
                  <a:path w="25" h="1" extrusionOk="0">
                    <a:moveTo>
                      <a:pt x="24" y="0"/>
                    </a:moveTo>
                    <a:lnTo>
                      <a:pt x="17" y="0"/>
                    </a:lnTo>
                    <a:cubicBezTo>
                      <a:pt x="12" y="0"/>
                      <a:pt x="6" y="0"/>
                      <a:pt x="0" y="0"/>
                    </a:cubicBezTo>
                    <a:cubicBezTo>
                      <a:pt x="8" y="0"/>
                      <a:pt x="16" y="0"/>
                      <a:pt x="24"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901" name="Google Shape;1901;p41"/>
              <p:cNvSpPr/>
              <p:nvPr/>
            </p:nvSpPr>
            <p:spPr>
              <a:xfrm>
                <a:off x="7870075" y="2202925"/>
                <a:ext cx="131725" cy="50475"/>
              </a:xfrm>
              <a:custGeom>
                <a:avLst/>
                <a:gdLst/>
                <a:ahLst/>
                <a:cxnLst/>
                <a:rect l="l" t="t" r="r" b="b"/>
                <a:pathLst>
                  <a:path w="5269" h="2019" extrusionOk="0">
                    <a:moveTo>
                      <a:pt x="2806" y="0"/>
                    </a:moveTo>
                    <a:cubicBezTo>
                      <a:pt x="2761" y="0"/>
                      <a:pt x="2715" y="2"/>
                      <a:pt x="2670" y="6"/>
                    </a:cubicBezTo>
                    <a:cubicBezTo>
                      <a:pt x="2445" y="26"/>
                      <a:pt x="2226" y="85"/>
                      <a:pt x="2015" y="162"/>
                    </a:cubicBezTo>
                    <a:cubicBezTo>
                      <a:pt x="1813" y="237"/>
                      <a:pt x="1612" y="325"/>
                      <a:pt x="1428" y="436"/>
                    </a:cubicBezTo>
                    <a:cubicBezTo>
                      <a:pt x="1339" y="490"/>
                      <a:pt x="1242" y="554"/>
                      <a:pt x="1180" y="638"/>
                    </a:cubicBezTo>
                    <a:cubicBezTo>
                      <a:pt x="1044" y="718"/>
                      <a:pt x="912" y="805"/>
                      <a:pt x="785" y="898"/>
                    </a:cubicBezTo>
                    <a:cubicBezTo>
                      <a:pt x="674" y="979"/>
                      <a:pt x="560" y="1062"/>
                      <a:pt x="466" y="1164"/>
                    </a:cubicBezTo>
                    <a:cubicBezTo>
                      <a:pt x="423" y="1211"/>
                      <a:pt x="384" y="1259"/>
                      <a:pt x="355" y="1314"/>
                    </a:cubicBezTo>
                    <a:cubicBezTo>
                      <a:pt x="325" y="1331"/>
                      <a:pt x="297" y="1349"/>
                      <a:pt x="268" y="1368"/>
                    </a:cubicBezTo>
                    <a:cubicBezTo>
                      <a:pt x="202" y="1409"/>
                      <a:pt x="134" y="1444"/>
                      <a:pt x="86" y="1507"/>
                    </a:cubicBezTo>
                    <a:cubicBezTo>
                      <a:pt x="1" y="1618"/>
                      <a:pt x="77" y="1787"/>
                      <a:pt x="215" y="1801"/>
                    </a:cubicBezTo>
                    <a:cubicBezTo>
                      <a:pt x="234" y="1803"/>
                      <a:pt x="253" y="1803"/>
                      <a:pt x="273" y="1803"/>
                    </a:cubicBezTo>
                    <a:cubicBezTo>
                      <a:pt x="296" y="1857"/>
                      <a:pt x="343" y="1901"/>
                      <a:pt x="400" y="1915"/>
                    </a:cubicBezTo>
                    <a:cubicBezTo>
                      <a:pt x="420" y="1945"/>
                      <a:pt x="449" y="1970"/>
                      <a:pt x="486" y="1986"/>
                    </a:cubicBezTo>
                    <a:cubicBezTo>
                      <a:pt x="541" y="2011"/>
                      <a:pt x="594" y="2018"/>
                      <a:pt x="654" y="2018"/>
                    </a:cubicBezTo>
                    <a:cubicBezTo>
                      <a:pt x="658" y="2018"/>
                      <a:pt x="663" y="2018"/>
                      <a:pt x="667" y="2018"/>
                    </a:cubicBezTo>
                    <a:cubicBezTo>
                      <a:pt x="692" y="2018"/>
                      <a:pt x="719" y="2016"/>
                      <a:pt x="745" y="2014"/>
                    </a:cubicBezTo>
                    <a:cubicBezTo>
                      <a:pt x="767" y="2014"/>
                      <a:pt x="789" y="2015"/>
                      <a:pt x="810" y="2015"/>
                    </a:cubicBezTo>
                    <a:cubicBezTo>
                      <a:pt x="826" y="2015"/>
                      <a:pt x="842" y="2015"/>
                      <a:pt x="858" y="2014"/>
                    </a:cubicBezTo>
                    <a:cubicBezTo>
                      <a:pt x="928" y="2008"/>
                      <a:pt x="997" y="2002"/>
                      <a:pt x="1065" y="1994"/>
                    </a:cubicBezTo>
                    <a:cubicBezTo>
                      <a:pt x="1113" y="1989"/>
                      <a:pt x="1162" y="1983"/>
                      <a:pt x="1212" y="1977"/>
                    </a:cubicBezTo>
                    <a:cubicBezTo>
                      <a:pt x="1225" y="1976"/>
                      <a:pt x="1240" y="1975"/>
                      <a:pt x="1254" y="1973"/>
                    </a:cubicBezTo>
                    <a:cubicBezTo>
                      <a:pt x="1332" y="1976"/>
                      <a:pt x="1408" y="1977"/>
                      <a:pt x="1484" y="1977"/>
                    </a:cubicBezTo>
                    <a:cubicBezTo>
                      <a:pt x="1583" y="1977"/>
                      <a:pt x="1683" y="1977"/>
                      <a:pt x="1782" y="1974"/>
                    </a:cubicBezTo>
                    <a:cubicBezTo>
                      <a:pt x="1909" y="1970"/>
                      <a:pt x="2036" y="1967"/>
                      <a:pt x="2163" y="1963"/>
                    </a:cubicBezTo>
                    <a:cubicBezTo>
                      <a:pt x="2248" y="1961"/>
                      <a:pt x="2331" y="1958"/>
                      <a:pt x="2415" y="1953"/>
                    </a:cubicBezTo>
                    <a:cubicBezTo>
                      <a:pt x="2572" y="1946"/>
                      <a:pt x="2730" y="1942"/>
                      <a:pt x="2887" y="1925"/>
                    </a:cubicBezTo>
                    <a:cubicBezTo>
                      <a:pt x="2919" y="1922"/>
                      <a:pt x="2950" y="1922"/>
                      <a:pt x="2982" y="1919"/>
                    </a:cubicBezTo>
                    <a:cubicBezTo>
                      <a:pt x="3018" y="1914"/>
                      <a:pt x="3054" y="1899"/>
                      <a:pt x="3085" y="1880"/>
                    </a:cubicBezTo>
                    <a:cubicBezTo>
                      <a:pt x="3094" y="1874"/>
                      <a:pt x="3103" y="1869"/>
                      <a:pt x="3110" y="1862"/>
                    </a:cubicBezTo>
                    <a:cubicBezTo>
                      <a:pt x="3126" y="1863"/>
                      <a:pt x="3143" y="1865"/>
                      <a:pt x="3159" y="1866"/>
                    </a:cubicBezTo>
                    <a:cubicBezTo>
                      <a:pt x="3438" y="1893"/>
                      <a:pt x="3715" y="1930"/>
                      <a:pt x="3995" y="1943"/>
                    </a:cubicBezTo>
                    <a:lnTo>
                      <a:pt x="4005" y="1943"/>
                    </a:lnTo>
                    <a:cubicBezTo>
                      <a:pt x="4042" y="1942"/>
                      <a:pt x="4075" y="1928"/>
                      <a:pt x="4102" y="1906"/>
                    </a:cubicBezTo>
                    <a:cubicBezTo>
                      <a:pt x="4134" y="1905"/>
                      <a:pt x="4166" y="1905"/>
                      <a:pt x="4198" y="1904"/>
                    </a:cubicBezTo>
                    <a:cubicBezTo>
                      <a:pt x="4226" y="1904"/>
                      <a:pt x="4254" y="1904"/>
                      <a:pt x="4283" y="1903"/>
                    </a:cubicBezTo>
                    <a:cubicBezTo>
                      <a:pt x="4324" y="1904"/>
                      <a:pt x="4366" y="1905"/>
                      <a:pt x="4408" y="1906"/>
                    </a:cubicBezTo>
                    <a:cubicBezTo>
                      <a:pt x="4432" y="1907"/>
                      <a:pt x="4457" y="1908"/>
                      <a:pt x="4482" y="1908"/>
                    </a:cubicBezTo>
                    <a:cubicBezTo>
                      <a:pt x="4515" y="1908"/>
                      <a:pt x="4549" y="1907"/>
                      <a:pt x="4584" y="1906"/>
                    </a:cubicBezTo>
                    <a:cubicBezTo>
                      <a:pt x="4603" y="1906"/>
                      <a:pt x="4623" y="1907"/>
                      <a:pt x="4643" y="1907"/>
                    </a:cubicBezTo>
                    <a:cubicBezTo>
                      <a:pt x="4663" y="1907"/>
                      <a:pt x="4683" y="1906"/>
                      <a:pt x="4703" y="1905"/>
                    </a:cubicBezTo>
                    <a:cubicBezTo>
                      <a:pt x="4738" y="1904"/>
                      <a:pt x="4774" y="1902"/>
                      <a:pt x="4807" y="1893"/>
                    </a:cubicBezTo>
                    <a:cubicBezTo>
                      <a:pt x="4835" y="1885"/>
                      <a:pt x="4863" y="1872"/>
                      <a:pt x="4889" y="1858"/>
                    </a:cubicBezTo>
                    <a:cubicBezTo>
                      <a:pt x="4908" y="1849"/>
                      <a:pt x="4926" y="1838"/>
                      <a:pt x="4940" y="1823"/>
                    </a:cubicBezTo>
                    <a:cubicBezTo>
                      <a:pt x="4960" y="1823"/>
                      <a:pt x="4979" y="1822"/>
                      <a:pt x="4998" y="1818"/>
                    </a:cubicBezTo>
                    <a:cubicBezTo>
                      <a:pt x="5023" y="1814"/>
                      <a:pt x="5048" y="1810"/>
                      <a:pt x="5073" y="1800"/>
                    </a:cubicBezTo>
                    <a:cubicBezTo>
                      <a:pt x="5098" y="1790"/>
                      <a:pt x="5123" y="1777"/>
                      <a:pt x="5149" y="1763"/>
                    </a:cubicBezTo>
                    <a:cubicBezTo>
                      <a:pt x="5253" y="1707"/>
                      <a:pt x="5269" y="1551"/>
                      <a:pt x="5183" y="1471"/>
                    </a:cubicBezTo>
                    <a:cubicBezTo>
                      <a:pt x="5144" y="1435"/>
                      <a:pt x="5105" y="1394"/>
                      <a:pt x="5058" y="1369"/>
                    </a:cubicBezTo>
                    <a:cubicBezTo>
                      <a:pt x="5014" y="1345"/>
                      <a:pt x="4968" y="1323"/>
                      <a:pt x="4920" y="1308"/>
                    </a:cubicBezTo>
                    <a:cubicBezTo>
                      <a:pt x="4900" y="1303"/>
                      <a:pt x="4882" y="1296"/>
                      <a:pt x="4863" y="1290"/>
                    </a:cubicBezTo>
                    <a:cubicBezTo>
                      <a:pt x="4887" y="1269"/>
                      <a:pt x="4907" y="1243"/>
                      <a:pt x="4918" y="1213"/>
                    </a:cubicBezTo>
                    <a:cubicBezTo>
                      <a:pt x="4942" y="1153"/>
                      <a:pt x="4931" y="1083"/>
                      <a:pt x="4891" y="1033"/>
                    </a:cubicBezTo>
                    <a:cubicBezTo>
                      <a:pt x="4867" y="1002"/>
                      <a:pt x="4839" y="978"/>
                      <a:pt x="4809" y="955"/>
                    </a:cubicBezTo>
                    <a:cubicBezTo>
                      <a:pt x="4667" y="812"/>
                      <a:pt x="4505" y="690"/>
                      <a:pt x="4347" y="565"/>
                    </a:cubicBezTo>
                    <a:cubicBezTo>
                      <a:pt x="4323" y="546"/>
                      <a:pt x="4298" y="525"/>
                      <a:pt x="4274" y="506"/>
                    </a:cubicBezTo>
                    <a:cubicBezTo>
                      <a:pt x="4272" y="470"/>
                      <a:pt x="4259" y="433"/>
                      <a:pt x="4244" y="403"/>
                    </a:cubicBezTo>
                    <a:cubicBezTo>
                      <a:pt x="4202" y="318"/>
                      <a:pt x="4125" y="247"/>
                      <a:pt x="4045" y="200"/>
                    </a:cubicBezTo>
                    <a:cubicBezTo>
                      <a:pt x="3853" y="87"/>
                      <a:pt x="3627" y="47"/>
                      <a:pt x="3406" y="37"/>
                    </a:cubicBezTo>
                    <a:cubicBezTo>
                      <a:pt x="3369" y="35"/>
                      <a:pt x="3332" y="35"/>
                      <a:pt x="3295" y="35"/>
                    </a:cubicBezTo>
                    <a:cubicBezTo>
                      <a:pt x="3238" y="35"/>
                      <a:pt x="3181" y="36"/>
                      <a:pt x="3125" y="39"/>
                    </a:cubicBezTo>
                    <a:cubicBezTo>
                      <a:pt x="3078" y="25"/>
                      <a:pt x="3027" y="16"/>
                      <a:pt x="2977" y="10"/>
                    </a:cubicBezTo>
                    <a:cubicBezTo>
                      <a:pt x="2920" y="3"/>
                      <a:pt x="2863" y="0"/>
                      <a:pt x="2806" y="0"/>
                    </a:cubicBezTo>
                    <a:close/>
                  </a:path>
                </a:pathLst>
              </a:custGeom>
              <a:solidFill>
                <a:srgbClr val="A7ACAE"/>
              </a:solidFill>
              <a:ln>
                <a:noFill/>
              </a:ln>
            </p:spPr>
            <p:txBody>
              <a:bodyPr spcFirstLastPara="1" wrap="square" lIns="91425" tIns="91425" rIns="91425" bIns="91425" anchor="ctr" anchorCtr="0">
                <a:noAutofit/>
              </a:bodyPr>
              <a:lstStyle/>
              <a:p>
                <a:endParaRPr/>
              </a:p>
            </p:txBody>
          </p:sp>
          <p:sp>
            <p:nvSpPr>
              <p:cNvPr id="1902" name="Google Shape;1902;p41"/>
              <p:cNvSpPr/>
              <p:nvPr/>
            </p:nvSpPr>
            <p:spPr>
              <a:xfrm>
                <a:off x="7936600" y="2237125"/>
                <a:ext cx="625" cy="50"/>
              </a:xfrm>
              <a:custGeom>
                <a:avLst/>
                <a:gdLst/>
                <a:ahLst/>
                <a:cxnLst/>
                <a:rect l="l" t="t" r="r" b="b"/>
                <a:pathLst>
                  <a:path w="25" h="2" extrusionOk="0">
                    <a:moveTo>
                      <a:pt x="1" y="2"/>
                    </a:moveTo>
                    <a:cubicBezTo>
                      <a:pt x="1" y="2"/>
                      <a:pt x="1" y="2"/>
                      <a:pt x="1" y="2"/>
                    </a:cubicBezTo>
                    <a:cubicBezTo>
                      <a:pt x="9" y="2"/>
                      <a:pt x="17" y="2"/>
                      <a:pt x="25" y="1"/>
                    </a:cubicBezTo>
                    <a:cubicBezTo>
                      <a:pt x="17" y="2"/>
                      <a:pt x="9" y="2"/>
                      <a:pt x="1" y="2"/>
                    </a:cubicBezTo>
                    <a:close/>
                  </a:path>
                </a:pathLst>
              </a:custGeom>
              <a:solidFill>
                <a:srgbClr val="869297"/>
              </a:solidFill>
              <a:ln>
                <a:noFill/>
              </a:ln>
            </p:spPr>
            <p:txBody>
              <a:bodyPr spcFirstLastPara="1" wrap="square" lIns="91425" tIns="91425" rIns="91425" bIns="91425" anchor="ctr" anchorCtr="0">
                <a:noAutofit/>
              </a:bodyPr>
              <a:lstStyle/>
              <a:p>
                <a:endParaRPr/>
              </a:p>
            </p:txBody>
          </p:sp>
          <p:sp>
            <p:nvSpPr>
              <p:cNvPr id="1903" name="Google Shape;1903;p41"/>
              <p:cNvSpPr/>
              <p:nvPr/>
            </p:nvSpPr>
            <p:spPr>
              <a:xfrm>
                <a:off x="7874075" y="2237125"/>
                <a:ext cx="124875" cy="14300"/>
              </a:xfrm>
              <a:custGeom>
                <a:avLst/>
                <a:gdLst/>
                <a:ahLst/>
                <a:cxnLst/>
                <a:rect l="l" t="t" r="r" b="b"/>
                <a:pathLst>
                  <a:path w="4995" h="572" extrusionOk="0">
                    <a:moveTo>
                      <a:pt x="4032" y="17"/>
                    </a:moveTo>
                    <a:cubicBezTo>
                      <a:pt x="4027" y="17"/>
                      <a:pt x="4023" y="17"/>
                      <a:pt x="4019" y="17"/>
                    </a:cubicBezTo>
                    <a:lnTo>
                      <a:pt x="4019" y="17"/>
                    </a:lnTo>
                    <a:cubicBezTo>
                      <a:pt x="4023" y="17"/>
                      <a:pt x="4027" y="17"/>
                      <a:pt x="4032" y="17"/>
                    </a:cubicBezTo>
                    <a:close/>
                    <a:moveTo>
                      <a:pt x="2606" y="0"/>
                    </a:moveTo>
                    <a:cubicBezTo>
                      <a:pt x="2571" y="0"/>
                      <a:pt x="2536" y="1"/>
                      <a:pt x="2502" y="2"/>
                    </a:cubicBezTo>
                    <a:cubicBezTo>
                      <a:pt x="2427" y="4"/>
                      <a:pt x="2353" y="7"/>
                      <a:pt x="2279" y="9"/>
                    </a:cubicBezTo>
                    <a:cubicBezTo>
                      <a:pt x="1952" y="17"/>
                      <a:pt x="1623" y="26"/>
                      <a:pt x="1297" y="26"/>
                    </a:cubicBezTo>
                    <a:cubicBezTo>
                      <a:pt x="1140" y="26"/>
                      <a:pt x="983" y="20"/>
                      <a:pt x="825" y="15"/>
                    </a:cubicBezTo>
                    <a:cubicBezTo>
                      <a:pt x="739" y="11"/>
                      <a:pt x="652" y="6"/>
                      <a:pt x="565" y="6"/>
                    </a:cubicBezTo>
                    <a:cubicBezTo>
                      <a:pt x="545" y="6"/>
                      <a:pt x="525" y="6"/>
                      <a:pt x="505" y="7"/>
                    </a:cubicBezTo>
                    <a:cubicBezTo>
                      <a:pt x="361" y="10"/>
                      <a:pt x="179" y="9"/>
                      <a:pt x="91" y="145"/>
                    </a:cubicBezTo>
                    <a:cubicBezTo>
                      <a:pt x="74" y="171"/>
                      <a:pt x="65" y="200"/>
                      <a:pt x="64" y="230"/>
                    </a:cubicBezTo>
                    <a:cubicBezTo>
                      <a:pt x="21" y="273"/>
                      <a:pt x="1" y="334"/>
                      <a:pt x="14" y="398"/>
                    </a:cubicBezTo>
                    <a:cubicBezTo>
                      <a:pt x="33" y="480"/>
                      <a:pt x="111" y="543"/>
                      <a:pt x="194" y="543"/>
                    </a:cubicBezTo>
                    <a:cubicBezTo>
                      <a:pt x="208" y="543"/>
                      <a:pt x="222" y="542"/>
                      <a:pt x="235" y="538"/>
                    </a:cubicBezTo>
                    <a:cubicBezTo>
                      <a:pt x="257" y="533"/>
                      <a:pt x="277" y="528"/>
                      <a:pt x="298" y="523"/>
                    </a:cubicBezTo>
                    <a:cubicBezTo>
                      <a:pt x="315" y="521"/>
                      <a:pt x="332" y="520"/>
                      <a:pt x="350" y="519"/>
                    </a:cubicBezTo>
                    <a:cubicBezTo>
                      <a:pt x="411" y="518"/>
                      <a:pt x="473" y="520"/>
                      <a:pt x="535" y="515"/>
                    </a:cubicBezTo>
                    <a:cubicBezTo>
                      <a:pt x="605" y="511"/>
                      <a:pt x="673" y="505"/>
                      <a:pt x="743" y="503"/>
                    </a:cubicBezTo>
                    <a:cubicBezTo>
                      <a:pt x="795" y="502"/>
                      <a:pt x="846" y="501"/>
                      <a:pt x="898" y="501"/>
                    </a:cubicBezTo>
                    <a:cubicBezTo>
                      <a:pt x="1041" y="501"/>
                      <a:pt x="1185" y="505"/>
                      <a:pt x="1328" y="515"/>
                    </a:cubicBezTo>
                    <a:cubicBezTo>
                      <a:pt x="1386" y="520"/>
                      <a:pt x="1444" y="521"/>
                      <a:pt x="1502" y="521"/>
                    </a:cubicBezTo>
                    <a:cubicBezTo>
                      <a:pt x="1660" y="521"/>
                      <a:pt x="1817" y="509"/>
                      <a:pt x="1976" y="504"/>
                    </a:cubicBezTo>
                    <a:cubicBezTo>
                      <a:pt x="1991" y="504"/>
                      <a:pt x="2006" y="504"/>
                      <a:pt x="2021" y="504"/>
                    </a:cubicBezTo>
                    <a:cubicBezTo>
                      <a:pt x="2194" y="504"/>
                      <a:pt x="2366" y="520"/>
                      <a:pt x="2537" y="523"/>
                    </a:cubicBezTo>
                    <a:cubicBezTo>
                      <a:pt x="2749" y="528"/>
                      <a:pt x="2960" y="530"/>
                      <a:pt x="3170" y="541"/>
                    </a:cubicBezTo>
                    <a:cubicBezTo>
                      <a:pt x="3372" y="550"/>
                      <a:pt x="3572" y="562"/>
                      <a:pt x="3773" y="568"/>
                    </a:cubicBezTo>
                    <a:cubicBezTo>
                      <a:pt x="3836" y="570"/>
                      <a:pt x="3900" y="571"/>
                      <a:pt x="3963" y="571"/>
                    </a:cubicBezTo>
                    <a:cubicBezTo>
                      <a:pt x="3989" y="571"/>
                      <a:pt x="4016" y="571"/>
                      <a:pt x="4042" y="570"/>
                    </a:cubicBezTo>
                    <a:cubicBezTo>
                      <a:pt x="4102" y="568"/>
                      <a:pt x="4163" y="568"/>
                      <a:pt x="4224" y="566"/>
                    </a:cubicBezTo>
                    <a:cubicBezTo>
                      <a:pt x="4319" y="562"/>
                      <a:pt x="4415" y="558"/>
                      <a:pt x="4507" y="544"/>
                    </a:cubicBezTo>
                    <a:cubicBezTo>
                      <a:pt x="4635" y="525"/>
                      <a:pt x="4767" y="499"/>
                      <a:pt x="4871" y="419"/>
                    </a:cubicBezTo>
                    <a:cubicBezTo>
                      <a:pt x="4947" y="361"/>
                      <a:pt x="4994" y="270"/>
                      <a:pt x="4973" y="172"/>
                    </a:cubicBezTo>
                    <a:cubicBezTo>
                      <a:pt x="4952" y="79"/>
                      <a:pt x="4866" y="27"/>
                      <a:pt x="4777" y="17"/>
                    </a:cubicBezTo>
                    <a:cubicBezTo>
                      <a:pt x="4729" y="10"/>
                      <a:pt x="4681" y="7"/>
                      <a:pt x="4634" y="5"/>
                    </a:cubicBezTo>
                    <a:cubicBezTo>
                      <a:pt x="4582" y="4"/>
                      <a:pt x="4530" y="3"/>
                      <a:pt x="4478" y="3"/>
                    </a:cubicBezTo>
                    <a:cubicBezTo>
                      <a:pt x="4436" y="3"/>
                      <a:pt x="4394" y="3"/>
                      <a:pt x="4352" y="4"/>
                    </a:cubicBezTo>
                    <a:cubicBezTo>
                      <a:pt x="4265" y="7"/>
                      <a:pt x="4178" y="12"/>
                      <a:pt x="4092" y="16"/>
                    </a:cubicBezTo>
                    <a:cubicBezTo>
                      <a:pt x="4064" y="16"/>
                      <a:pt x="4036" y="17"/>
                      <a:pt x="4007" y="18"/>
                    </a:cubicBezTo>
                    <a:cubicBezTo>
                      <a:pt x="4011" y="17"/>
                      <a:pt x="4015" y="17"/>
                      <a:pt x="4019" y="17"/>
                    </a:cubicBezTo>
                    <a:lnTo>
                      <a:pt x="4019" y="17"/>
                    </a:lnTo>
                    <a:cubicBezTo>
                      <a:pt x="3937" y="18"/>
                      <a:pt x="3855" y="18"/>
                      <a:pt x="3773" y="20"/>
                    </a:cubicBezTo>
                    <a:lnTo>
                      <a:pt x="3766" y="20"/>
                    </a:lnTo>
                    <a:cubicBezTo>
                      <a:pt x="3762" y="20"/>
                      <a:pt x="3757" y="20"/>
                      <a:pt x="3752" y="20"/>
                    </a:cubicBezTo>
                    <a:cubicBezTo>
                      <a:pt x="3733" y="20"/>
                      <a:pt x="3712" y="22"/>
                      <a:pt x="3692" y="23"/>
                    </a:cubicBezTo>
                    <a:cubicBezTo>
                      <a:pt x="3663" y="24"/>
                      <a:pt x="3635" y="24"/>
                      <a:pt x="3606" y="25"/>
                    </a:cubicBezTo>
                    <a:cubicBezTo>
                      <a:pt x="3542" y="26"/>
                      <a:pt x="3479" y="27"/>
                      <a:pt x="3415" y="27"/>
                    </a:cubicBezTo>
                    <a:cubicBezTo>
                      <a:pt x="3297" y="27"/>
                      <a:pt x="3179" y="24"/>
                      <a:pt x="3061" y="17"/>
                    </a:cubicBezTo>
                    <a:cubicBezTo>
                      <a:pt x="2909" y="9"/>
                      <a:pt x="2758" y="0"/>
                      <a:pt x="260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04" name="Google Shape;1904;p41"/>
              <p:cNvSpPr/>
              <p:nvPr/>
            </p:nvSpPr>
            <p:spPr>
              <a:xfrm>
                <a:off x="7915625" y="2218625"/>
                <a:ext cx="9700" cy="9525"/>
              </a:xfrm>
              <a:custGeom>
                <a:avLst/>
                <a:gdLst/>
                <a:ahLst/>
                <a:cxnLst/>
                <a:rect l="l" t="t" r="r" b="b"/>
                <a:pathLst>
                  <a:path w="388" h="381" extrusionOk="0">
                    <a:moveTo>
                      <a:pt x="189" y="1"/>
                    </a:moveTo>
                    <a:cubicBezTo>
                      <a:pt x="127" y="1"/>
                      <a:pt x="66" y="32"/>
                      <a:pt x="31" y="88"/>
                    </a:cubicBezTo>
                    <a:cubicBezTo>
                      <a:pt x="6" y="126"/>
                      <a:pt x="0" y="168"/>
                      <a:pt x="5" y="211"/>
                    </a:cubicBezTo>
                    <a:lnTo>
                      <a:pt x="5" y="213"/>
                    </a:lnTo>
                    <a:cubicBezTo>
                      <a:pt x="5" y="214"/>
                      <a:pt x="5" y="214"/>
                      <a:pt x="5" y="215"/>
                    </a:cubicBezTo>
                    <a:cubicBezTo>
                      <a:pt x="6" y="218"/>
                      <a:pt x="6" y="223"/>
                      <a:pt x="7" y="226"/>
                    </a:cubicBezTo>
                    <a:cubicBezTo>
                      <a:pt x="7" y="223"/>
                      <a:pt x="6" y="221"/>
                      <a:pt x="6" y="217"/>
                    </a:cubicBezTo>
                    <a:lnTo>
                      <a:pt x="6" y="217"/>
                    </a:lnTo>
                    <a:cubicBezTo>
                      <a:pt x="22" y="309"/>
                      <a:pt x="95" y="381"/>
                      <a:pt x="190" y="381"/>
                    </a:cubicBezTo>
                    <a:cubicBezTo>
                      <a:pt x="192" y="381"/>
                      <a:pt x="193" y="381"/>
                      <a:pt x="195" y="381"/>
                    </a:cubicBezTo>
                    <a:cubicBezTo>
                      <a:pt x="198" y="381"/>
                      <a:pt x="203" y="380"/>
                      <a:pt x="206" y="380"/>
                    </a:cubicBezTo>
                    <a:cubicBezTo>
                      <a:pt x="303" y="370"/>
                      <a:pt x="388" y="278"/>
                      <a:pt x="373" y="178"/>
                    </a:cubicBezTo>
                    <a:cubicBezTo>
                      <a:pt x="372" y="173"/>
                      <a:pt x="372" y="168"/>
                      <a:pt x="371" y="162"/>
                    </a:cubicBezTo>
                    <a:cubicBezTo>
                      <a:pt x="364" y="109"/>
                      <a:pt x="334" y="58"/>
                      <a:pt x="286" y="28"/>
                    </a:cubicBezTo>
                    <a:cubicBezTo>
                      <a:pt x="256" y="10"/>
                      <a:pt x="222" y="1"/>
                      <a:pt x="18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05" name="Google Shape;1905;p41"/>
              <p:cNvSpPr/>
              <p:nvPr/>
            </p:nvSpPr>
            <p:spPr>
              <a:xfrm>
                <a:off x="7929475" y="2218275"/>
                <a:ext cx="9700" cy="9200"/>
              </a:xfrm>
              <a:custGeom>
                <a:avLst/>
                <a:gdLst/>
                <a:ahLst/>
                <a:cxnLst/>
                <a:rect l="l" t="t" r="r" b="b"/>
                <a:pathLst>
                  <a:path w="388" h="368" extrusionOk="0">
                    <a:moveTo>
                      <a:pt x="184" y="0"/>
                    </a:moveTo>
                    <a:cubicBezTo>
                      <a:pt x="182" y="0"/>
                      <a:pt x="179" y="0"/>
                      <a:pt x="177" y="0"/>
                    </a:cubicBezTo>
                    <a:cubicBezTo>
                      <a:pt x="75" y="4"/>
                      <a:pt x="1" y="105"/>
                      <a:pt x="10" y="201"/>
                    </a:cubicBezTo>
                    <a:cubicBezTo>
                      <a:pt x="19" y="304"/>
                      <a:pt x="106" y="367"/>
                      <a:pt x="204" y="367"/>
                    </a:cubicBezTo>
                    <a:cubicBezTo>
                      <a:pt x="206" y="367"/>
                      <a:pt x="209" y="367"/>
                      <a:pt x="211" y="367"/>
                    </a:cubicBezTo>
                    <a:cubicBezTo>
                      <a:pt x="312" y="365"/>
                      <a:pt x="387" y="262"/>
                      <a:pt x="377" y="167"/>
                    </a:cubicBezTo>
                    <a:cubicBezTo>
                      <a:pt x="368" y="65"/>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06" name="Google Shape;1906;p41"/>
              <p:cNvSpPr/>
              <p:nvPr/>
            </p:nvSpPr>
            <p:spPr>
              <a:xfrm>
                <a:off x="7899575" y="2205125"/>
                <a:ext cx="79550" cy="11450"/>
              </a:xfrm>
              <a:custGeom>
                <a:avLst/>
                <a:gdLst/>
                <a:ahLst/>
                <a:cxnLst/>
                <a:rect l="l" t="t" r="r" b="b"/>
                <a:pathLst>
                  <a:path w="3182" h="458" extrusionOk="0">
                    <a:moveTo>
                      <a:pt x="2005" y="0"/>
                    </a:moveTo>
                    <a:cubicBezTo>
                      <a:pt x="1905" y="0"/>
                      <a:pt x="1806" y="4"/>
                      <a:pt x="1707" y="7"/>
                    </a:cubicBezTo>
                    <a:cubicBezTo>
                      <a:pt x="1444" y="14"/>
                      <a:pt x="1181" y="17"/>
                      <a:pt x="919" y="40"/>
                    </a:cubicBezTo>
                    <a:cubicBezTo>
                      <a:pt x="927" y="39"/>
                      <a:pt x="935" y="39"/>
                      <a:pt x="943" y="38"/>
                    </a:cubicBezTo>
                    <a:lnTo>
                      <a:pt x="943" y="38"/>
                    </a:lnTo>
                    <a:cubicBezTo>
                      <a:pt x="854" y="44"/>
                      <a:pt x="766" y="44"/>
                      <a:pt x="677" y="44"/>
                    </a:cubicBezTo>
                    <a:cubicBezTo>
                      <a:pt x="660" y="44"/>
                      <a:pt x="642" y="44"/>
                      <a:pt x="625" y="44"/>
                    </a:cubicBezTo>
                    <a:cubicBezTo>
                      <a:pt x="598" y="44"/>
                      <a:pt x="572" y="45"/>
                      <a:pt x="545" y="45"/>
                    </a:cubicBezTo>
                    <a:cubicBezTo>
                      <a:pt x="409" y="47"/>
                      <a:pt x="266" y="57"/>
                      <a:pt x="138" y="104"/>
                    </a:cubicBezTo>
                    <a:cubicBezTo>
                      <a:pt x="43" y="137"/>
                      <a:pt x="1" y="257"/>
                      <a:pt x="38" y="345"/>
                    </a:cubicBezTo>
                    <a:cubicBezTo>
                      <a:pt x="69" y="419"/>
                      <a:pt x="137" y="457"/>
                      <a:pt x="210" y="457"/>
                    </a:cubicBezTo>
                    <a:cubicBezTo>
                      <a:pt x="229" y="457"/>
                      <a:pt x="247" y="455"/>
                      <a:pt x="266" y="450"/>
                    </a:cubicBezTo>
                    <a:lnTo>
                      <a:pt x="266" y="450"/>
                    </a:lnTo>
                    <a:cubicBezTo>
                      <a:pt x="265" y="450"/>
                      <a:pt x="264" y="450"/>
                      <a:pt x="263" y="451"/>
                    </a:cubicBezTo>
                    <a:cubicBezTo>
                      <a:pt x="266" y="450"/>
                      <a:pt x="269" y="449"/>
                      <a:pt x="272" y="448"/>
                    </a:cubicBezTo>
                    <a:lnTo>
                      <a:pt x="272" y="448"/>
                    </a:lnTo>
                    <a:cubicBezTo>
                      <a:pt x="270" y="448"/>
                      <a:pt x="268" y="449"/>
                      <a:pt x="266" y="450"/>
                    </a:cubicBezTo>
                    <a:lnTo>
                      <a:pt x="266" y="450"/>
                    </a:lnTo>
                    <a:cubicBezTo>
                      <a:pt x="269" y="449"/>
                      <a:pt x="271" y="448"/>
                      <a:pt x="274" y="447"/>
                    </a:cubicBezTo>
                    <a:lnTo>
                      <a:pt x="274" y="447"/>
                    </a:lnTo>
                    <a:cubicBezTo>
                      <a:pt x="273" y="447"/>
                      <a:pt x="273" y="448"/>
                      <a:pt x="272" y="448"/>
                    </a:cubicBezTo>
                    <a:lnTo>
                      <a:pt x="272" y="448"/>
                    </a:lnTo>
                    <a:cubicBezTo>
                      <a:pt x="274" y="447"/>
                      <a:pt x="275" y="447"/>
                      <a:pt x="277" y="446"/>
                    </a:cubicBezTo>
                    <a:lnTo>
                      <a:pt x="277" y="446"/>
                    </a:lnTo>
                    <a:cubicBezTo>
                      <a:pt x="286" y="444"/>
                      <a:pt x="294" y="442"/>
                      <a:pt x="303" y="440"/>
                    </a:cubicBezTo>
                    <a:cubicBezTo>
                      <a:pt x="353" y="430"/>
                      <a:pt x="402" y="423"/>
                      <a:pt x="452" y="419"/>
                    </a:cubicBezTo>
                    <a:cubicBezTo>
                      <a:pt x="502" y="416"/>
                      <a:pt x="552" y="415"/>
                      <a:pt x="602" y="415"/>
                    </a:cubicBezTo>
                    <a:cubicBezTo>
                      <a:pt x="662" y="415"/>
                      <a:pt x="722" y="416"/>
                      <a:pt x="783" y="416"/>
                    </a:cubicBezTo>
                    <a:cubicBezTo>
                      <a:pt x="895" y="415"/>
                      <a:pt x="1008" y="403"/>
                      <a:pt x="1121" y="394"/>
                    </a:cubicBezTo>
                    <a:cubicBezTo>
                      <a:pt x="1232" y="388"/>
                      <a:pt x="1342" y="386"/>
                      <a:pt x="1454" y="383"/>
                    </a:cubicBezTo>
                    <a:cubicBezTo>
                      <a:pt x="1539" y="381"/>
                      <a:pt x="1624" y="380"/>
                      <a:pt x="1710" y="378"/>
                    </a:cubicBezTo>
                    <a:cubicBezTo>
                      <a:pt x="1799" y="373"/>
                      <a:pt x="1888" y="369"/>
                      <a:pt x="1977" y="369"/>
                    </a:cubicBezTo>
                    <a:cubicBezTo>
                      <a:pt x="1988" y="369"/>
                      <a:pt x="1998" y="369"/>
                      <a:pt x="2009" y="369"/>
                    </a:cubicBezTo>
                    <a:cubicBezTo>
                      <a:pt x="2105" y="371"/>
                      <a:pt x="2201" y="375"/>
                      <a:pt x="2296" y="381"/>
                    </a:cubicBezTo>
                    <a:cubicBezTo>
                      <a:pt x="2357" y="384"/>
                      <a:pt x="2418" y="389"/>
                      <a:pt x="2480" y="392"/>
                    </a:cubicBezTo>
                    <a:cubicBezTo>
                      <a:pt x="2556" y="397"/>
                      <a:pt x="2634" y="397"/>
                      <a:pt x="2711" y="400"/>
                    </a:cubicBezTo>
                    <a:cubicBezTo>
                      <a:pt x="2781" y="406"/>
                      <a:pt x="2850" y="416"/>
                      <a:pt x="2921" y="420"/>
                    </a:cubicBezTo>
                    <a:lnTo>
                      <a:pt x="2936" y="420"/>
                    </a:lnTo>
                    <a:cubicBezTo>
                      <a:pt x="2963" y="419"/>
                      <a:pt x="2990" y="415"/>
                      <a:pt x="3016" y="413"/>
                    </a:cubicBezTo>
                    <a:lnTo>
                      <a:pt x="3009" y="413"/>
                    </a:lnTo>
                    <a:cubicBezTo>
                      <a:pt x="3104" y="404"/>
                      <a:pt x="3182" y="327"/>
                      <a:pt x="3181" y="228"/>
                    </a:cubicBezTo>
                    <a:cubicBezTo>
                      <a:pt x="3180" y="131"/>
                      <a:pt x="3098" y="44"/>
                      <a:pt x="3000" y="44"/>
                    </a:cubicBezTo>
                    <a:cubicBezTo>
                      <a:pt x="2998" y="44"/>
                      <a:pt x="2996" y="44"/>
                      <a:pt x="2994" y="44"/>
                    </a:cubicBezTo>
                    <a:cubicBezTo>
                      <a:pt x="2977" y="45"/>
                      <a:pt x="2962" y="47"/>
                      <a:pt x="2946" y="49"/>
                    </a:cubicBezTo>
                    <a:lnTo>
                      <a:pt x="2926" y="49"/>
                    </a:lnTo>
                    <a:cubicBezTo>
                      <a:pt x="2865" y="45"/>
                      <a:pt x="2806" y="36"/>
                      <a:pt x="2745" y="32"/>
                    </a:cubicBezTo>
                    <a:cubicBezTo>
                      <a:pt x="2665" y="26"/>
                      <a:pt x="2586" y="28"/>
                      <a:pt x="2506" y="24"/>
                    </a:cubicBezTo>
                    <a:cubicBezTo>
                      <a:pt x="2491" y="23"/>
                      <a:pt x="2476" y="23"/>
                      <a:pt x="2463" y="22"/>
                    </a:cubicBezTo>
                    <a:lnTo>
                      <a:pt x="2478" y="22"/>
                    </a:lnTo>
                    <a:cubicBezTo>
                      <a:pt x="2347" y="15"/>
                      <a:pt x="2217" y="4"/>
                      <a:pt x="2088" y="1"/>
                    </a:cubicBezTo>
                    <a:cubicBezTo>
                      <a:pt x="2060" y="1"/>
                      <a:pt x="2032" y="0"/>
                      <a:pt x="2005"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07" name="Google Shape;1907;p41"/>
              <p:cNvSpPr/>
              <p:nvPr/>
            </p:nvSpPr>
            <p:spPr>
              <a:xfrm>
                <a:off x="7973775" y="2257400"/>
                <a:ext cx="275" cy="50"/>
              </a:xfrm>
              <a:custGeom>
                <a:avLst/>
                <a:gdLst/>
                <a:ahLst/>
                <a:cxnLst/>
                <a:rect l="l" t="t" r="r" b="b"/>
                <a:pathLst>
                  <a:path w="11" h="2" extrusionOk="0">
                    <a:moveTo>
                      <a:pt x="9" y="1"/>
                    </a:moveTo>
                    <a:cubicBezTo>
                      <a:pt x="7" y="1"/>
                      <a:pt x="3" y="2"/>
                      <a:pt x="0" y="2"/>
                    </a:cubicBezTo>
                    <a:cubicBezTo>
                      <a:pt x="3" y="2"/>
                      <a:pt x="7" y="1"/>
                      <a:pt x="10"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908" name="Google Shape;1908;p41"/>
              <p:cNvSpPr/>
              <p:nvPr/>
            </p:nvSpPr>
            <p:spPr>
              <a:xfrm>
                <a:off x="7869825" y="2258000"/>
                <a:ext cx="600" cy="50"/>
              </a:xfrm>
              <a:custGeom>
                <a:avLst/>
                <a:gdLst/>
                <a:ahLst/>
                <a:cxnLst/>
                <a:rect l="l" t="t" r="r" b="b"/>
                <a:pathLst>
                  <a:path w="24" h="2" extrusionOk="0">
                    <a:moveTo>
                      <a:pt x="23" y="1"/>
                    </a:moveTo>
                    <a:cubicBezTo>
                      <a:pt x="15" y="1"/>
                      <a:pt x="8" y="1"/>
                      <a:pt x="0" y="2"/>
                    </a:cubicBezTo>
                    <a:cubicBezTo>
                      <a:pt x="7" y="2"/>
                      <a:pt x="15" y="1"/>
                      <a:pt x="23"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909" name="Google Shape;1909;p41"/>
              <p:cNvSpPr/>
              <p:nvPr/>
            </p:nvSpPr>
            <p:spPr>
              <a:xfrm>
                <a:off x="7864000" y="2195900"/>
                <a:ext cx="142775" cy="62150"/>
              </a:xfrm>
              <a:custGeom>
                <a:avLst/>
                <a:gdLst/>
                <a:ahLst/>
                <a:cxnLst/>
                <a:rect l="l" t="t" r="r" b="b"/>
                <a:pathLst>
                  <a:path w="5711" h="2486" extrusionOk="0">
                    <a:moveTo>
                      <a:pt x="3099" y="2111"/>
                    </a:moveTo>
                    <a:cubicBezTo>
                      <a:pt x="3099" y="2111"/>
                      <a:pt x="3099" y="2111"/>
                      <a:pt x="3099" y="2111"/>
                    </a:cubicBezTo>
                    <a:lnTo>
                      <a:pt x="3099" y="2111"/>
                    </a:lnTo>
                    <a:cubicBezTo>
                      <a:pt x="3099" y="2111"/>
                      <a:pt x="3099" y="2111"/>
                      <a:pt x="3099" y="2111"/>
                    </a:cubicBezTo>
                    <a:close/>
                    <a:moveTo>
                      <a:pt x="2948" y="370"/>
                    </a:moveTo>
                    <a:cubicBezTo>
                      <a:pt x="3055" y="371"/>
                      <a:pt x="3163" y="378"/>
                      <a:pt x="3272" y="389"/>
                    </a:cubicBezTo>
                    <a:cubicBezTo>
                      <a:pt x="3456" y="413"/>
                      <a:pt x="3638" y="441"/>
                      <a:pt x="3819" y="485"/>
                    </a:cubicBezTo>
                    <a:cubicBezTo>
                      <a:pt x="3919" y="513"/>
                      <a:pt x="4015" y="546"/>
                      <a:pt x="4112" y="584"/>
                    </a:cubicBezTo>
                    <a:cubicBezTo>
                      <a:pt x="4162" y="607"/>
                      <a:pt x="4212" y="631"/>
                      <a:pt x="4260" y="658"/>
                    </a:cubicBezTo>
                    <a:cubicBezTo>
                      <a:pt x="4296" y="680"/>
                      <a:pt x="4332" y="704"/>
                      <a:pt x="4366" y="730"/>
                    </a:cubicBezTo>
                    <a:cubicBezTo>
                      <a:pt x="4415" y="769"/>
                      <a:pt x="4460" y="812"/>
                      <a:pt x="4504" y="856"/>
                    </a:cubicBezTo>
                    <a:cubicBezTo>
                      <a:pt x="4569" y="925"/>
                      <a:pt x="4629" y="997"/>
                      <a:pt x="4687" y="1071"/>
                    </a:cubicBezTo>
                    <a:cubicBezTo>
                      <a:pt x="4883" y="1327"/>
                      <a:pt x="5066" y="1592"/>
                      <a:pt x="5233" y="1867"/>
                    </a:cubicBezTo>
                    <a:cubicBezTo>
                      <a:pt x="5270" y="1933"/>
                      <a:pt x="5305" y="2001"/>
                      <a:pt x="5337" y="2070"/>
                    </a:cubicBezTo>
                    <a:cubicBezTo>
                      <a:pt x="5285" y="2071"/>
                      <a:pt x="5233" y="2073"/>
                      <a:pt x="5181" y="2073"/>
                    </a:cubicBezTo>
                    <a:lnTo>
                      <a:pt x="5196" y="2073"/>
                    </a:lnTo>
                    <a:cubicBezTo>
                      <a:pt x="5059" y="2074"/>
                      <a:pt x="4922" y="2072"/>
                      <a:pt x="4782" y="2079"/>
                    </a:cubicBezTo>
                    <a:cubicBezTo>
                      <a:pt x="4657" y="2083"/>
                      <a:pt x="4534" y="2090"/>
                      <a:pt x="4410" y="2092"/>
                    </a:cubicBezTo>
                    <a:lnTo>
                      <a:pt x="4398" y="2092"/>
                    </a:lnTo>
                    <a:cubicBezTo>
                      <a:pt x="4396" y="2092"/>
                      <a:pt x="4394" y="2092"/>
                      <a:pt x="4393" y="2092"/>
                    </a:cubicBezTo>
                    <a:cubicBezTo>
                      <a:pt x="4391" y="2092"/>
                      <a:pt x="4389" y="2092"/>
                      <a:pt x="4388" y="2092"/>
                    </a:cubicBezTo>
                    <a:lnTo>
                      <a:pt x="4326" y="2092"/>
                    </a:lnTo>
                    <a:cubicBezTo>
                      <a:pt x="4323" y="2092"/>
                      <a:pt x="4320" y="2092"/>
                      <a:pt x="4318" y="2092"/>
                    </a:cubicBezTo>
                    <a:cubicBezTo>
                      <a:pt x="4316" y="2092"/>
                      <a:pt x="4313" y="2092"/>
                      <a:pt x="4311" y="2092"/>
                    </a:cubicBezTo>
                    <a:lnTo>
                      <a:pt x="4304" y="2092"/>
                    </a:lnTo>
                    <a:cubicBezTo>
                      <a:pt x="4105" y="2092"/>
                      <a:pt x="3906" y="2092"/>
                      <a:pt x="3707" y="2098"/>
                    </a:cubicBezTo>
                    <a:cubicBezTo>
                      <a:pt x="3501" y="2104"/>
                      <a:pt x="3293" y="2110"/>
                      <a:pt x="3086" y="2112"/>
                    </a:cubicBezTo>
                    <a:lnTo>
                      <a:pt x="3086" y="2112"/>
                    </a:lnTo>
                    <a:cubicBezTo>
                      <a:pt x="3090" y="2112"/>
                      <a:pt x="3094" y="2111"/>
                      <a:pt x="3099" y="2111"/>
                    </a:cubicBezTo>
                    <a:lnTo>
                      <a:pt x="3099" y="2111"/>
                    </a:lnTo>
                    <a:cubicBezTo>
                      <a:pt x="3081" y="2111"/>
                      <a:pt x="3064" y="2111"/>
                      <a:pt x="3046" y="2111"/>
                    </a:cubicBezTo>
                    <a:cubicBezTo>
                      <a:pt x="2761" y="2111"/>
                      <a:pt x="2475" y="2102"/>
                      <a:pt x="2189" y="2097"/>
                    </a:cubicBezTo>
                    <a:cubicBezTo>
                      <a:pt x="1919" y="2092"/>
                      <a:pt x="1648" y="2088"/>
                      <a:pt x="1378" y="2088"/>
                    </a:cubicBezTo>
                    <a:cubicBezTo>
                      <a:pt x="1346" y="2088"/>
                      <a:pt x="1315" y="2088"/>
                      <a:pt x="1283" y="2088"/>
                    </a:cubicBezTo>
                    <a:lnTo>
                      <a:pt x="1285" y="2088"/>
                    </a:lnTo>
                    <a:cubicBezTo>
                      <a:pt x="1225" y="2088"/>
                      <a:pt x="1166" y="2088"/>
                      <a:pt x="1107" y="2089"/>
                    </a:cubicBezTo>
                    <a:lnTo>
                      <a:pt x="1110" y="2089"/>
                    </a:lnTo>
                    <a:cubicBezTo>
                      <a:pt x="977" y="2089"/>
                      <a:pt x="845" y="2091"/>
                      <a:pt x="711" y="2098"/>
                    </a:cubicBezTo>
                    <a:cubicBezTo>
                      <a:pt x="640" y="2102"/>
                      <a:pt x="570" y="2104"/>
                      <a:pt x="499" y="2107"/>
                    </a:cubicBezTo>
                    <a:cubicBezTo>
                      <a:pt x="501" y="2100"/>
                      <a:pt x="504" y="2092"/>
                      <a:pt x="508" y="2086"/>
                    </a:cubicBezTo>
                    <a:cubicBezTo>
                      <a:pt x="547" y="2000"/>
                      <a:pt x="584" y="1914"/>
                      <a:pt x="629" y="1829"/>
                    </a:cubicBezTo>
                    <a:cubicBezTo>
                      <a:pt x="666" y="1772"/>
                      <a:pt x="703" y="1717"/>
                      <a:pt x="745" y="1662"/>
                    </a:cubicBezTo>
                    <a:cubicBezTo>
                      <a:pt x="825" y="1558"/>
                      <a:pt x="908" y="1457"/>
                      <a:pt x="988" y="1351"/>
                    </a:cubicBezTo>
                    <a:cubicBezTo>
                      <a:pt x="1048" y="1275"/>
                      <a:pt x="1110" y="1202"/>
                      <a:pt x="1176" y="1131"/>
                    </a:cubicBezTo>
                    <a:cubicBezTo>
                      <a:pt x="1232" y="1077"/>
                      <a:pt x="1289" y="1027"/>
                      <a:pt x="1349" y="979"/>
                    </a:cubicBezTo>
                    <a:cubicBezTo>
                      <a:pt x="1404" y="941"/>
                      <a:pt x="1460" y="904"/>
                      <a:pt x="1518" y="869"/>
                    </a:cubicBezTo>
                    <a:cubicBezTo>
                      <a:pt x="1720" y="758"/>
                      <a:pt x="1927" y="657"/>
                      <a:pt x="2138" y="566"/>
                    </a:cubicBezTo>
                    <a:cubicBezTo>
                      <a:pt x="2280" y="512"/>
                      <a:pt x="2424" y="467"/>
                      <a:pt x="2571" y="429"/>
                    </a:cubicBezTo>
                    <a:cubicBezTo>
                      <a:pt x="2663" y="407"/>
                      <a:pt x="2756" y="390"/>
                      <a:pt x="2850" y="376"/>
                    </a:cubicBezTo>
                    <a:cubicBezTo>
                      <a:pt x="2883" y="374"/>
                      <a:pt x="2915" y="373"/>
                      <a:pt x="2948" y="370"/>
                    </a:cubicBezTo>
                    <a:close/>
                    <a:moveTo>
                      <a:pt x="3031" y="1"/>
                    </a:moveTo>
                    <a:cubicBezTo>
                      <a:pt x="2970" y="1"/>
                      <a:pt x="2909" y="2"/>
                      <a:pt x="2849" y="7"/>
                    </a:cubicBezTo>
                    <a:cubicBezTo>
                      <a:pt x="2797" y="9"/>
                      <a:pt x="2746" y="18"/>
                      <a:pt x="2693" y="25"/>
                    </a:cubicBezTo>
                    <a:cubicBezTo>
                      <a:pt x="2595" y="38"/>
                      <a:pt x="2497" y="66"/>
                      <a:pt x="2401" y="91"/>
                    </a:cubicBezTo>
                    <a:cubicBezTo>
                      <a:pt x="2307" y="116"/>
                      <a:pt x="2214" y="146"/>
                      <a:pt x="2121" y="178"/>
                    </a:cubicBezTo>
                    <a:cubicBezTo>
                      <a:pt x="1930" y="243"/>
                      <a:pt x="1750" y="335"/>
                      <a:pt x="1569" y="424"/>
                    </a:cubicBezTo>
                    <a:cubicBezTo>
                      <a:pt x="1483" y="466"/>
                      <a:pt x="1395" y="510"/>
                      <a:pt x="1314" y="560"/>
                    </a:cubicBezTo>
                    <a:cubicBezTo>
                      <a:pt x="1224" y="615"/>
                      <a:pt x="1138" y="673"/>
                      <a:pt x="1056" y="740"/>
                    </a:cubicBezTo>
                    <a:cubicBezTo>
                      <a:pt x="901" y="862"/>
                      <a:pt x="777" y="1020"/>
                      <a:pt x="658" y="1176"/>
                    </a:cubicBezTo>
                    <a:cubicBezTo>
                      <a:pt x="535" y="1334"/>
                      <a:pt x="396" y="1484"/>
                      <a:pt x="301" y="1660"/>
                    </a:cubicBezTo>
                    <a:cubicBezTo>
                      <a:pt x="254" y="1748"/>
                      <a:pt x="213" y="1839"/>
                      <a:pt x="172" y="1931"/>
                    </a:cubicBezTo>
                    <a:cubicBezTo>
                      <a:pt x="143" y="1996"/>
                      <a:pt x="114" y="2061"/>
                      <a:pt x="87" y="2127"/>
                    </a:cubicBezTo>
                    <a:cubicBezTo>
                      <a:pt x="81" y="2129"/>
                      <a:pt x="76" y="2130"/>
                      <a:pt x="71" y="2132"/>
                    </a:cubicBezTo>
                    <a:cubicBezTo>
                      <a:pt x="63" y="2163"/>
                      <a:pt x="55" y="2194"/>
                      <a:pt x="47" y="2224"/>
                    </a:cubicBezTo>
                    <a:cubicBezTo>
                      <a:pt x="36" y="2268"/>
                      <a:pt x="24" y="2312"/>
                      <a:pt x="13" y="2354"/>
                    </a:cubicBezTo>
                    <a:cubicBezTo>
                      <a:pt x="8" y="2373"/>
                      <a:pt x="4" y="2391"/>
                      <a:pt x="0" y="2409"/>
                    </a:cubicBezTo>
                    <a:cubicBezTo>
                      <a:pt x="31" y="2451"/>
                      <a:pt x="81" y="2481"/>
                      <a:pt x="137" y="2485"/>
                    </a:cubicBezTo>
                    <a:cubicBezTo>
                      <a:pt x="150" y="2485"/>
                      <a:pt x="163" y="2486"/>
                      <a:pt x="177" y="2486"/>
                    </a:cubicBezTo>
                    <a:cubicBezTo>
                      <a:pt x="203" y="2486"/>
                      <a:pt x="229" y="2485"/>
                      <a:pt x="255" y="2485"/>
                    </a:cubicBezTo>
                    <a:cubicBezTo>
                      <a:pt x="392" y="2483"/>
                      <a:pt x="531" y="2478"/>
                      <a:pt x="669" y="2472"/>
                    </a:cubicBezTo>
                    <a:cubicBezTo>
                      <a:pt x="806" y="2465"/>
                      <a:pt x="945" y="2459"/>
                      <a:pt x="1083" y="2458"/>
                    </a:cubicBezTo>
                    <a:cubicBezTo>
                      <a:pt x="1148" y="2458"/>
                      <a:pt x="1214" y="2457"/>
                      <a:pt x="1280" y="2457"/>
                    </a:cubicBezTo>
                    <a:lnTo>
                      <a:pt x="1280" y="2457"/>
                    </a:lnTo>
                    <a:cubicBezTo>
                      <a:pt x="1388" y="2457"/>
                      <a:pt x="1498" y="2457"/>
                      <a:pt x="1608" y="2459"/>
                    </a:cubicBezTo>
                    <a:cubicBezTo>
                      <a:pt x="2002" y="2464"/>
                      <a:pt x="2398" y="2470"/>
                      <a:pt x="2794" y="2478"/>
                    </a:cubicBezTo>
                    <a:cubicBezTo>
                      <a:pt x="2864" y="2479"/>
                      <a:pt x="2935" y="2480"/>
                      <a:pt x="3006" y="2480"/>
                    </a:cubicBezTo>
                    <a:cubicBezTo>
                      <a:pt x="3329" y="2480"/>
                      <a:pt x="3652" y="2466"/>
                      <a:pt x="3976" y="2463"/>
                    </a:cubicBezTo>
                    <a:lnTo>
                      <a:pt x="3952" y="2463"/>
                    </a:lnTo>
                    <a:cubicBezTo>
                      <a:pt x="4090" y="2462"/>
                      <a:pt x="4229" y="2462"/>
                      <a:pt x="4367" y="2461"/>
                    </a:cubicBezTo>
                    <a:lnTo>
                      <a:pt x="4400" y="2461"/>
                    </a:lnTo>
                    <a:cubicBezTo>
                      <a:pt x="4504" y="2459"/>
                      <a:pt x="4608" y="2455"/>
                      <a:pt x="4712" y="2451"/>
                    </a:cubicBezTo>
                    <a:cubicBezTo>
                      <a:pt x="4803" y="2447"/>
                      <a:pt x="4893" y="2443"/>
                      <a:pt x="4985" y="2441"/>
                    </a:cubicBezTo>
                    <a:cubicBezTo>
                      <a:pt x="5064" y="2442"/>
                      <a:pt x="5143" y="2443"/>
                      <a:pt x="5222" y="2443"/>
                    </a:cubicBezTo>
                    <a:cubicBezTo>
                      <a:pt x="5273" y="2443"/>
                      <a:pt x="5324" y="2442"/>
                      <a:pt x="5374" y="2441"/>
                    </a:cubicBezTo>
                    <a:cubicBezTo>
                      <a:pt x="5412" y="2440"/>
                      <a:pt x="5448" y="2438"/>
                      <a:pt x="5484" y="2437"/>
                    </a:cubicBezTo>
                    <a:cubicBezTo>
                      <a:pt x="5562" y="2431"/>
                      <a:pt x="5625" y="2377"/>
                      <a:pt x="5648" y="2306"/>
                    </a:cubicBezTo>
                    <a:cubicBezTo>
                      <a:pt x="5667" y="2286"/>
                      <a:pt x="5682" y="2262"/>
                      <a:pt x="5689" y="2234"/>
                    </a:cubicBezTo>
                    <a:cubicBezTo>
                      <a:pt x="5711" y="2171"/>
                      <a:pt x="5699" y="2096"/>
                      <a:pt x="5680" y="2032"/>
                    </a:cubicBezTo>
                    <a:cubicBezTo>
                      <a:pt x="5658" y="1962"/>
                      <a:pt x="5631" y="1895"/>
                      <a:pt x="5600" y="1829"/>
                    </a:cubicBezTo>
                    <a:cubicBezTo>
                      <a:pt x="5553" y="1730"/>
                      <a:pt x="5498" y="1634"/>
                      <a:pt x="5442" y="1539"/>
                    </a:cubicBezTo>
                    <a:cubicBezTo>
                      <a:pt x="5332" y="1355"/>
                      <a:pt x="5214" y="1174"/>
                      <a:pt x="5087" y="1001"/>
                    </a:cubicBezTo>
                    <a:cubicBezTo>
                      <a:pt x="5027" y="920"/>
                      <a:pt x="4970" y="836"/>
                      <a:pt x="4904" y="758"/>
                    </a:cubicBezTo>
                    <a:cubicBezTo>
                      <a:pt x="4837" y="677"/>
                      <a:pt x="4766" y="601"/>
                      <a:pt x="4691" y="527"/>
                    </a:cubicBezTo>
                    <a:cubicBezTo>
                      <a:pt x="4481" y="321"/>
                      <a:pt x="4205" y="215"/>
                      <a:pt x="3930" y="134"/>
                    </a:cubicBezTo>
                    <a:cubicBezTo>
                      <a:pt x="3732" y="75"/>
                      <a:pt x="3525" y="50"/>
                      <a:pt x="3323" y="24"/>
                    </a:cubicBezTo>
                    <a:cubicBezTo>
                      <a:pt x="3227" y="11"/>
                      <a:pt x="3128" y="3"/>
                      <a:pt x="3031"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910" name="Google Shape;1910;p41"/>
            <p:cNvGrpSpPr/>
            <p:nvPr/>
          </p:nvGrpSpPr>
          <p:grpSpPr>
            <a:xfrm flipH="1">
              <a:off x="8317884" y="4810183"/>
              <a:ext cx="662306" cy="423462"/>
              <a:chOff x="8009588" y="2163100"/>
              <a:chExt cx="270550" cy="172125"/>
            </a:xfrm>
          </p:grpSpPr>
          <p:sp>
            <p:nvSpPr>
              <p:cNvPr id="1911" name="Google Shape;1911;p41"/>
              <p:cNvSpPr/>
              <p:nvPr/>
            </p:nvSpPr>
            <p:spPr>
              <a:xfrm>
                <a:off x="8168613" y="2293675"/>
                <a:ext cx="25" cy="25"/>
              </a:xfrm>
              <a:custGeom>
                <a:avLst/>
                <a:gdLst/>
                <a:ahLst/>
                <a:cxnLst/>
                <a:rect l="l" t="t" r="r" b="b"/>
                <a:pathLst>
                  <a:path w="1" h="1" extrusionOk="0">
                    <a:moveTo>
                      <a:pt x="0" y="1"/>
                    </a:moveTo>
                    <a:lnTo>
                      <a:pt x="0" y="1"/>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12" name="Google Shape;1912;p41"/>
              <p:cNvSpPr/>
              <p:nvPr/>
            </p:nvSpPr>
            <p:spPr>
              <a:xfrm>
                <a:off x="8168613" y="2293675"/>
                <a:ext cx="125" cy="25"/>
              </a:xfrm>
              <a:custGeom>
                <a:avLst/>
                <a:gdLst/>
                <a:ahLst/>
                <a:cxnLst/>
                <a:rect l="l" t="t" r="r" b="b"/>
                <a:pathLst>
                  <a:path w="5" h="1" extrusionOk="0">
                    <a:moveTo>
                      <a:pt x="1" y="1"/>
                    </a:moveTo>
                    <a:lnTo>
                      <a:pt x="0" y="1"/>
                    </a:lnTo>
                    <a:cubicBezTo>
                      <a:pt x="3" y="1"/>
                      <a:pt x="4" y="1"/>
                      <a:pt x="5" y="1"/>
                    </a:cubicBezTo>
                    <a:cubicBezTo>
                      <a:pt x="4" y="1"/>
                      <a:pt x="3" y="1"/>
                      <a:pt x="1"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13" name="Google Shape;1913;p41"/>
              <p:cNvSpPr/>
              <p:nvPr/>
            </p:nvSpPr>
            <p:spPr>
              <a:xfrm>
                <a:off x="8168613" y="2293675"/>
                <a:ext cx="50" cy="25"/>
              </a:xfrm>
              <a:custGeom>
                <a:avLst/>
                <a:gdLst/>
                <a:ahLst/>
                <a:cxnLst/>
                <a:rect l="l" t="t" r="r" b="b"/>
                <a:pathLst>
                  <a:path w="2" h="1" extrusionOk="0">
                    <a:moveTo>
                      <a:pt x="1" y="1"/>
                    </a:moveTo>
                    <a:lnTo>
                      <a:pt x="0" y="1"/>
                    </a:lnTo>
                    <a:lnTo>
                      <a:pt x="0" y="1"/>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14" name="Google Shape;1914;p41"/>
              <p:cNvSpPr/>
              <p:nvPr/>
            </p:nvSpPr>
            <p:spPr>
              <a:xfrm>
                <a:off x="8168488" y="2293650"/>
                <a:ext cx="150" cy="50"/>
              </a:xfrm>
              <a:custGeom>
                <a:avLst/>
                <a:gdLst/>
                <a:ahLst/>
                <a:cxnLst/>
                <a:rect l="l" t="t" r="r" b="b"/>
                <a:pathLst>
                  <a:path w="6" h="2" extrusionOk="0">
                    <a:moveTo>
                      <a:pt x="1" y="0"/>
                    </a:moveTo>
                    <a:cubicBezTo>
                      <a:pt x="2" y="2"/>
                      <a:pt x="3" y="2"/>
                      <a:pt x="4" y="2"/>
                    </a:cubicBezTo>
                    <a:lnTo>
                      <a:pt x="5" y="2"/>
                    </a:lnTo>
                    <a:cubicBezTo>
                      <a:pt x="4" y="2"/>
                      <a:pt x="3" y="2"/>
                      <a:pt x="2"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15" name="Google Shape;1915;p41"/>
              <p:cNvSpPr/>
              <p:nvPr/>
            </p:nvSpPr>
            <p:spPr>
              <a:xfrm>
                <a:off x="8099138" y="2235525"/>
                <a:ext cx="9300" cy="9300"/>
              </a:xfrm>
              <a:custGeom>
                <a:avLst/>
                <a:gdLst/>
                <a:ahLst/>
                <a:cxnLst/>
                <a:rect l="l" t="t" r="r" b="b"/>
                <a:pathLst>
                  <a:path w="372" h="372" extrusionOk="0">
                    <a:moveTo>
                      <a:pt x="188" y="1"/>
                    </a:moveTo>
                    <a:cubicBezTo>
                      <a:pt x="187" y="1"/>
                      <a:pt x="187" y="1"/>
                      <a:pt x="186" y="1"/>
                    </a:cubicBezTo>
                    <a:cubicBezTo>
                      <a:pt x="85" y="2"/>
                      <a:pt x="1" y="85"/>
                      <a:pt x="1" y="186"/>
                    </a:cubicBezTo>
                    <a:cubicBezTo>
                      <a:pt x="2" y="287"/>
                      <a:pt x="86" y="371"/>
                      <a:pt x="186" y="371"/>
                    </a:cubicBezTo>
                    <a:cubicBezTo>
                      <a:pt x="288" y="370"/>
                      <a:pt x="371" y="287"/>
                      <a:pt x="371" y="186"/>
                    </a:cubicBezTo>
                    <a:cubicBezTo>
                      <a:pt x="371" y="86"/>
                      <a:pt x="288" y="1"/>
                      <a:pt x="18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16" name="Google Shape;1916;p41"/>
              <p:cNvSpPr/>
              <p:nvPr/>
            </p:nvSpPr>
            <p:spPr>
              <a:xfrm>
                <a:off x="8113513" y="2236525"/>
                <a:ext cx="9300" cy="9275"/>
              </a:xfrm>
              <a:custGeom>
                <a:avLst/>
                <a:gdLst/>
                <a:ahLst/>
                <a:cxnLst/>
                <a:rect l="l" t="t" r="r" b="b"/>
                <a:pathLst>
                  <a:path w="372" h="371" extrusionOk="0">
                    <a:moveTo>
                      <a:pt x="187" y="1"/>
                    </a:moveTo>
                    <a:cubicBezTo>
                      <a:pt x="186" y="1"/>
                      <a:pt x="186" y="1"/>
                      <a:pt x="185" y="1"/>
                    </a:cubicBezTo>
                    <a:cubicBezTo>
                      <a:pt x="84" y="1"/>
                      <a:pt x="1" y="84"/>
                      <a:pt x="1" y="186"/>
                    </a:cubicBezTo>
                    <a:cubicBezTo>
                      <a:pt x="1" y="285"/>
                      <a:pt x="84" y="370"/>
                      <a:pt x="184" y="370"/>
                    </a:cubicBezTo>
                    <a:cubicBezTo>
                      <a:pt x="185" y="370"/>
                      <a:pt x="185" y="370"/>
                      <a:pt x="186" y="370"/>
                    </a:cubicBezTo>
                    <a:cubicBezTo>
                      <a:pt x="287" y="369"/>
                      <a:pt x="371" y="287"/>
                      <a:pt x="370" y="185"/>
                    </a:cubicBezTo>
                    <a:cubicBezTo>
                      <a:pt x="370" y="85"/>
                      <a:pt x="287" y="1"/>
                      <a:pt x="187"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17" name="Google Shape;1917;p41"/>
              <p:cNvSpPr/>
              <p:nvPr/>
            </p:nvSpPr>
            <p:spPr>
              <a:xfrm>
                <a:off x="8106838" y="2223450"/>
                <a:ext cx="9250" cy="9275"/>
              </a:xfrm>
              <a:custGeom>
                <a:avLst/>
                <a:gdLst/>
                <a:ahLst/>
                <a:cxnLst/>
                <a:rect l="l" t="t" r="r" b="b"/>
                <a:pathLst>
                  <a:path w="370" h="371" extrusionOk="0">
                    <a:moveTo>
                      <a:pt x="186" y="0"/>
                    </a:moveTo>
                    <a:cubicBezTo>
                      <a:pt x="186" y="0"/>
                      <a:pt x="185" y="0"/>
                      <a:pt x="184" y="0"/>
                    </a:cubicBezTo>
                    <a:cubicBezTo>
                      <a:pt x="84" y="1"/>
                      <a:pt x="0" y="84"/>
                      <a:pt x="0" y="185"/>
                    </a:cubicBezTo>
                    <a:cubicBezTo>
                      <a:pt x="0" y="286"/>
                      <a:pt x="85" y="371"/>
                      <a:pt x="185" y="371"/>
                    </a:cubicBezTo>
                    <a:cubicBezTo>
                      <a:pt x="286" y="369"/>
                      <a:pt x="370" y="286"/>
                      <a:pt x="370" y="185"/>
                    </a:cubicBezTo>
                    <a:cubicBezTo>
                      <a:pt x="370" y="85"/>
                      <a:pt x="286" y="0"/>
                      <a:pt x="18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18" name="Google Shape;1918;p41"/>
              <p:cNvSpPr/>
              <p:nvPr/>
            </p:nvSpPr>
            <p:spPr>
              <a:xfrm>
                <a:off x="8215138" y="2239600"/>
                <a:ext cx="9275" cy="9250"/>
              </a:xfrm>
              <a:custGeom>
                <a:avLst/>
                <a:gdLst/>
                <a:ahLst/>
                <a:cxnLst/>
                <a:rect l="l" t="t" r="r" b="b"/>
                <a:pathLst>
                  <a:path w="371" h="370" extrusionOk="0">
                    <a:moveTo>
                      <a:pt x="187" y="0"/>
                    </a:moveTo>
                    <a:cubicBezTo>
                      <a:pt x="186" y="0"/>
                      <a:pt x="186" y="0"/>
                      <a:pt x="185" y="0"/>
                    </a:cubicBezTo>
                    <a:cubicBezTo>
                      <a:pt x="84" y="0"/>
                      <a:pt x="1" y="84"/>
                      <a:pt x="1" y="185"/>
                    </a:cubicBezTo>
                    <a:cubicBezTo>
                      <a:pt x="1" y="285"/>
                      <a:pt x="84" y="370"/>
                      <a:pt x="184" y="370"/>
                    </a:cubicBezTo>
                    <a:cubicBezTo>
                      <a:pt x="185" y="370"/>
                      <a:pt x="185" y="370"/>
                      <a:pt x="186" y="370"/>
                    </a:cubicBezTo>
                    <a:cubicBezTo>
                      <a:pt x="287" y="370"/>
                      <a:pt x="370" y="286"/>
                      <a:pt x="370" y="184"/>
                    </a:cubicBezTo>
                    <a:cubicBezTo>
                      <a:pt x="370" y="84"/>
                      <a:pt x="287" y="0"/>
                      <a:pt x="187"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19" name="Google Shape;1919;p41"/>
              <p:cNvSpPr/>
              <p:nvPr/>
            </p:nvSpPr>
            <p:spPr>
              <a:xfrm>
                <a:off x="8260388" y="2220700"/>
                <a:ext cx="300" cy="575"/>
              </a:xfrm>
              <a:custGeom>
                <a:avLst/>
                <a:gdLst/>
                <a:ahLst/>
                <a:cxnLst/>
                <a:rect l="l" t="t" r="r" b="b"/>
                <a:pathLst>
                  <a:path w="12" h="23" extrusionOk="0">
                    <a:moveTo>
                      <a:pt x="1" y="0"/>
                    </a:moveTo>
                    <a:lnTo>
                      <a:pt x="1" y="0"/>
                    </a:lnTo>
                    <a:cubicBezTo>
                      <a:pt x="1" y="1"/>
                      <a:pt x="2" y="2"/>
                      <a:pt x="2" y="3"/>
                    </a:cubicBezTo>
                    <a:lnTo>
                      <a:pt x="2" y="3"/>
                    </a:lnTo>
                    <a:cubicBezTo>
                      <a:pt x="2" y="2"/>
                      <a:pt x="1" y="1"/>
                      <a:pt x="1" y="0"/>
                    </a:cubicBezTo>
                    <a:close/>
                    <a:moveTo>
                      <a:pt x="2" y="3"/>
                    </a:moveTo>
                    <a:cubicBezTo>
                      <a:pt x="5" y="10"/>
                      <a:pt x="8" y="16"/>
                      <a:pt x="11" y="22"/>
                    </a:cubicBezTo>
                    <a:cubicBezTo>
                      <a:pt x="10" y="20"/>
                      <a:pt x="10" y="17"/>
                      <a:pt x="9" y="16"/>
                    </a:cubicBezTo>
                    <a:cubicBezTo>
                      <a:pt x="7" y="11"/>
                      <a:pt x="4" y="7"/>
                      <a:pt x="2" y="3"/>
                    </a:cubicBezTo>
                    <a:close/>
                  </a:path>
                </a:pathLst>
              </a:custGeom>
              <a:solidFill>
                <a:srgbClr val="B8DDA4"/>
              </a:solidFill>
              <a:ln>
                <a:noFill/>
              </a:ln>
            </p:spPr>
            <p:txBody>
              <a:bodyPr spcFirstLastPara="1" wrap="square" lIns="91425" tIns="91425" rIns="91425" bIns="91425" anchor="ctr" anchorCtr="0">
                <a:noAutofit/>
              </a:bodyPr>
              <a:lstStyle/>
              <a:p>
                <a:endParaRPr/>
              </a:p>
            </p:txBody>
          </p:sp>
          <p:sp>
            <p:nvSpPr>
              <p:cNvPr id="1920" name="Google Shape;1920;p41"/>
              <p:cNvSpPr/>
              <p:nvPr/>
            </p:nvSpPr>
            <p:spPr>
              <a:xfrm>
                <a:off x="8011838" y="2167525"/>
                <a:ext cx="264225" cy="166275"/>
              </a:xfrm>
              <a:custGeom>
                <a:avLst/>
                <a:gdLst/>
                <a:ahLst/>
                <a:cxnLst/>
                <a:rect l="l" t="t" r="r" b="b"/>
                <a:pathLst>
                  <a:path w="10569" h="6651" extrusionOk="0">
                    <a:moveTo>
                      <a:pt x="5969" y="0"/>
                    </a:moveTo>
                    <a:cubicBezTo>
                      <a:pt x="5903" y="0"/>
                      <a:pt x="5837" y="4"/>
                      <a:pt x="5772" y="11"/>
                    </a:cubicBezTo>
                    <a:cubicBezTo>
                      <a:pt x="5498" y="41"/>
                      <a:pt x="5228" y="95"/>
                      <a:pt x="4971" y="191"/>
                    </a:cubicBezTo>
                    <a:cubicBezTo>
                      <a:pt x="4908" y="212"/>
                      <a:pt x="4846" y="235"/>
                      <a:pt x="4808" y="291"/>
                    </a:cubicBezTo>
                    <a:cubicBezTo>
                      <a:pt x="4797" y="305"/>
                      <a:pt x="4789" y="318"/>
                      <a:pt x="4782" y="333"/>
                    </a:cubicBezTo>
                    <a:cubicBezTo>
                      <a:pt x="4756" y="345"/>
                      <a:pt x="4731" y="358"/>
                      <a:pt x="4707" y="371"/>
                    </a:cubicBezTo>
                    <a:cubicBezTo>
                      <a:pt x="4593" y="433"/>
                      <a:pt x="4482" y="504"/>
                      <a:pt x="4377" y="583"/>
                    </a:cubicBezTo>
                    <a:cubicBezTo>
                      <a:pt x="4157" y="746"/>
                      <a:pt x="3943" y="931"/>
                      <a:pt x="3764" y="1139"/>
                    </a:cubicBezTo>
                    <a:cubicBezTo>
                      <a:pt x="3599" y="1327"/>
                      <a:pt x="3439" y="1544"/>
                      <a:pt x="3397" y="1797"/>
                    </a:cubicBezTo>
                    <a:cubicBezTo>
                      <a:pt x="3390" y="1845"/>
                      <a:pt x="3385" y="1898"/>
                      <a:pt x="3391" y="1949"/>
                    </a:cubicBezTo>
                    <a:cubicBezTo>
                      <a:pt x="3362" y="1992"/>
                      <a:pt x="3334" y="2037"/>
                      <a:pt x="3305" y="2082"/>
                    </a:cubicBezTo>
                    <a:cubicBezTo>
                      <a:pt x="3279" y="2125"/>
                      <a:pt x="3252" y="2169"/>
                      <a:pt x="3226" y="2213"/>
                    </a:cubicBezTo>
                    <a:cubicBezTo>
                      <a:pt x="3208" y="2212"/>
                      <a:pt x="3190" y="2212"/>
                      <a:pt x="3172" y="2212"/>
                    </a:cubicBezTo>
                    <a:cubicBezTo>
                      <a:pt x="3126" y="2212"/>
                      <a:pt x="3080" y="2214"/>
                      <a:pt x="3034" y="2218"/>
                    </a:cubicBezTo>
                    <a:cubicBezTo>
                      <a:pt x="2928" y="2227"/>
                      <a:pt x="2821" y="2247"/>
                      <a:pt x="2717" y="2274"/>
                    </a:cubicBezTo>
                    <a:cubicBezTo>
                      <a:pt x="2581" y="2308"/>
                      <a:pt x="2446" y="2351"/>
                      <a:pt x="2315" y="2404"/>
                    </a:cubicBezTo>
                    <a:cubicBezTo>
                      <a:pt x="2266" y="2419"/>
                      <a:pt x="2218" y="2435"/>
                      <a:pt x="2171" y="2452"/>
                    </a:cubicBezTo>
                    <a:cubicBezTo>
                      <a:pt x="1912" y="2549"/>
                      <a:pt x="1670" y="2684"/>
                      <a:pt x="1442" y="2841"/>
                    </a:cubicBezTo>
                    <a:cubicBezTo>
                      <a:pt x="1379" y="2884"/>
                      <a:pt x="1317" y="2930"/>
                      <a:pt x="1258" y="2979"/>
                    </a:cubicBezTo>
                    <a:cubicBezTo>
                      <a:pt x="1214" y="3017"/>
                      <a:pt x="1167" y="3054"/>
                      <a:pt x="1127" y="3097"/>
                    </a:cubicBezTo>
                    <a:cubicBezTo>
                      <a:pt x="1088" y="3138"/>
                      <a:pt x="1052" y="3182"/>
                      <a:pt x="1022" y="3231"/>
                    </a:cubicBezTo>
                    <a:cubicBezTo>
                      <a:pt x="999" y="3269"/>
                      <a:pt x="975" y="3311"/>
                      <a:pt x="960" y="3355"/>
                    </a:cubicBezTo>
                    <a:cubicBezTo>
                      <a:pt x="923" y="3391"/>
                      <a:pt x="888" y="3426"/>
                      <a:pt x="852" y="3462"/>
                    </a:cubicBezTo>
                    <a:cubicBezTo>
                      <a:pt x="751" y="3567"/>
                      <a:pt x="653" y="3677"/>
                      <a:pt x="566" y="3793"/>
                    </a:cubicBezTo>
                    <a:cubicBezTo>
                      <a:pt x="492" y="3894"/>
                      <a:pt x="422" y="4005"/>
                      <a:pt x="379" y="4124"/>
                    </a:cubicBezTo>
                    <a:cubicBezTo>
                      <a:pt x="349" y="4205"/>
                      <a:pt x="333" y="4290"/>
                      <a:pt x="338" y="4374"/>
                    </a:cubicBezTo>
                    <a:cubicBezTo>
                      <a:pt x="323" y="4396"/>
                      <a:pt x="308" y="4418"/>
                      <a:pt x="292" y="4441"/>
                    </a:cubicBezTo>
                    <a:cubicBezTo>
                      <a:pt x="225" y="4544"/>
                      <a:pt x="157" y="4654"/>
                      <a:pt x="116" y="4771"/>
                    </a:cubicBezTo>
                    <a:cubicBezTo>
                      <a:pt x="93" y="4840"/>
                      <a:pt x="91" y="4913"/>
                      <a:pt x="107" y="4983"/>
                    </a:cubicBezTo>
                    <a:cubicBezTo>
                      <a:pt x="86" y="5017"/>
                      <a:pt x="70" y="5054"/>
                      <a:pt x="66" y="5097"/>
                    </a:cubicBezTo>
                    <a:cubicBezTo>
                      <a:pt x="59" y="5169"/>
                      <a:pt x="93" y="5226"/>
                      <a:pt x="139" y="5276"/>
                    </a:cubicBezTo>
                    <a:cubicBezTo>
                      <a:pt x="172" y="5314"/>
                      <a:pt x="219" y="5341"/>
                      <a:pt x="268" y="5346"/>
                    </a:cubicBezTo>
                    <a:cubicBezTo>
                      <a:pt x="246" y="5394"/>
                      <a:pt x="228" y="5445"/>
                      <a:pt x="212" y="5496"/>
                    </a:cubicBezTo>
                    <a:cubicBezTo>
                      <a:pt x="193" y="5558"/>
                      <a:pt x="177" y="5621"/>
                      <a:pt x="162" y="5684"/>
                    </a:cubicBezTo>
                    <a:lnTo>
                      <a:pt x="103" y="5741"/>
                    </a:lnTo>
                    <a:cubicBezTo>
                      <a:pt x="89" y="5821"/>
                      <a:pt x="74" y="5902"/>
                      <a:pt x="61" y="5982"/>
                    </a:cubicBezTo>
                    <a:cubicBezTo>
                      <a:pt x="58" y="5998"/>
                      <a:pt x="56" y="6015"/>
                      <a:pt x="52" y="6032"/>
                    </a:cubicBezTo>
                    <a:cubicBezTo>
                      <a:pt x="51" y="6045"/>
                      <a:pt x="47" y="6057"/>
                      <a:pt x="45" y="6070"/>
                    </a:cubicBezTo>
                    <a:cubicBezTo>
                      <a:pt x="39" y="6102"/>
                      <a:pt x="34" y="6134"/>
                      <a:pt x="28" y="6165"/>
                    </a:cubicBezTo>
                    <a:cubicBezTo>
                      <a:pt x="28" y="6171"/>
                      <a:pt x="27" y="6174"/>
                      <a:pt x="27" y="6180"/>
                    </a:cubicBezTo>
                    <a:cubicBezTo>
                      <a:pt x="26" y="6180"/>
                      <a:pt x="26" y="6181"/>
                      <a:pt x="26" y="6182"/>
                    </a:cubicBezTo>
                    <a:cubicBezTo>
                      <a:pt x="20" y="6214"/>
                      <a:pt x="14" y="6246"/>
                      <a:pt x="10" y="6278"/>
                    </a:cubicBezTo>
                    <a:cubicBezTo>
                      <a:pt x="6" y="6292"/>
                      <a:pt x="4" y="6307"/>
                      <a:pt x="0" y="6320"/>
                    </a:cubicBezTo>
                    <a:cubicBezTo>
                      <a:pt x="8" y="6318"/>
                      <a:pt x="14" y="6317"/>
                      <a:pt x="22" y="6316"/>
                    </a:cubicBezTo>
                    <a:cubicBezTo>
                      <a:pt x="38" y="6311"/>
                      <a:pt x="54" y="6307"/>
                      <a:pt x="69" y="6301"/>
                    </a:cubicBezTo>
                    <a:cubicBezTo>
                      <a:pt x="70" y="6301"/>
                      <a:pt x="70" y="6303"/>
                      <a:pt x="70" y="6303"/>
                    </a:cubicBezTo>
                    <a:cubicBezTo>
                      <a:pt x="77" y="6350"/>
                      <a:pt x="95" y="6393"/>
                      <a:pt x="113" y="6436"/>
                    </a:cubicBezTo>
                    <a:cubicBezTo>
                      <a:pt x="141" y="6508"/>
                      <a:pt x="215" y="6546"/>
                      <a:pt x="289" y="6546"/>
                    </a:cubicBezTo>
                    <a:cubicBezTo>
                      <a:pt x="296" y="6546"/>
                      <a:pt x="303" y="6545"/>
                      <a:pt x="310" y="6545"/>
                    </a:cubicBezTo>
                    <a:cubicBezTo>
                      <a:pt x="316" y="6543"/>
                      <a:pt x="322" y="6543"/>
                      <a:pt x="329" y="6542"/>
                    </a:cubicBezTo>
                    <a:cubicBezTo>
                      <a:pt x="380" y="6539"/>
                      <a:pt x="428" y="6531"/>
                      <a:pt x="474" y="6509"/>
                    </a:cubicBezTo>
                    <a:cubicBezTo>
                      <a:pt x="480" y="6515"/>
                      <a:pt x="485" y="6521"/>
                      <a:pt x="491" y="6526"/>
                    </a:cubicBezTo>
                    <a:cubicBezTo>
                      <a:pt x="525" y="6559"/>
                      <a:pt x="572" y="6577"/>
                      <a:pt x="619" y="6577"/>
                    </a:cubicBezTo>
                    <a:cubicBezTo>
                      <a:pt x="660" y="6577"/>
                      <a:pt x="701" y="6563"/>
                      <a:pt x="733" y="6535"/>
                    </a:cubicBezTo>
                    <a:cubicBezTo>
                      <a:pt x="763" y="6511"/>
                      <a:pt x="792" y="6487"/>
                      <a:pt x="819" y="6463"/>
                    </a:cubicBezTo>
                    <a:lnTo>
                      <a:pt x="819" y="6463"/>
                    </a:lnTo>
                    <a:cubicBezTo>
                      <a:pt x="818" y="6505"/>
                      <a:pt x="831" y="6547"/>
                      <a:pt x="859" y="6581"/>
                    </a:cubicBezTo>
                    <a:cubicBezTo>
                      <a:pt x="895" y="6626"/>
                      <a:pt x="945" y="6649"/>
                      <a:pt x="996" y="6651"/>
                    </a:cubicBezTo>
                    <a:cubicBezTo>
                      <a:pt x="1032" y="6651"/>
                      <a:pt x="1067" y="6643"/>
                      <a:pt x="1098" y="6625"/>
                    </a:cubicBezTo>
                    <a:cubicBezTo>
                      <a:pt x="1240" y="6546"/>
                      <a:pt x="1368" y="6447"/>
                      <a:pt x="1497" y="6352"/>
                    </a:cubicBezTo>
                    <a:cubicBezTo>
                      <a:pt x="1498" y="6352"/>
                      <a:pt x="1500" y="6352"/>
                      <a:pt x="1500" y="6351"/>
                    </a:cubicBezTo>
                    <a:cubicBezTo>
                      <a:pt x="1517" y="6351"/>
                      <a:pt x="1534" y="6350"/>
                      <a:pt x="1550" y="6349"/>
                    </a:cubicBezTo>
                    <a:cubicBezTo>
                      <a:pt x="1599" y="6347"/>
                      <a:pt x="1647" y="6343"/>
                      <a:pt x="1695" y="6339"/>
                    </a:cubicBezTo>
                    <a:cubicBezTo>
                      <a:pt x="1721" y="6370"/>
                      <a:pt x="1749" y="6401"/>
                      <a:pt x="1783" y="6423"/>
                    </a:cubicBezTo>
                    <a:cubicBezTo>
                      <a:pt x="1815" y="6444"/>
                      <a:pt x="1852" y="6459"/>
                      <a:pt x="1889" y="6467"/>
                    </a:cubicBezTo>
                    <a:cubicBezTo>
                      <a:pt x="1917" y="6549"/>
                      <a:pt x="1992" y="6603"/>
                      <a:pt x="2076" y="6625"/>
                    </a:cubicBezTo>
                    <a:cubicBezTo>
                      <a:pt x="2152" y="6644"/>
                      <a:pt x="2228" y="6651"/>
                      <a:pt x="2304" y="6651"/>
                    </a:cubicBezTo>
                    <a:cubicBezTo>
                      <a:pt x="2351" y="6651"/>
                      <a:pt x="2399" y="6648"/>
                      <a:pt x="2447" y="6645"/>
                    </a:cubicBezTo>
                    <a:cubicBezTo>
                      <a:pt x="2536" y="6640"/>
                      <a:pt x="2624" y="6629"/>
                      <a:pt x="2710" y="6618"/>
                    </a:cubicBezTo>
                    <a:cubicBezTo>
                      <a:pt x="2745" y="6617"/>
                      <a:pt x="2779" y="6615"/>
                      <a:pt x="2813" y="6614"/>
                    </a:cubicBezTo>
                    <a:cubicBezTo>
                      <a:pt x="2956" y="6607"/>
                      <a:pt x="3099" y="6594"/>
                      <a:pt x="3242" y="6580"/>
                    </a:cubicBezTo>
                    <a:lnTo>
                      <a:pt x="3242" y="6580"/>
                    </a:lnTo>
                    <a:cubicBezTo>
                      <a:pt x="3242" y="6580"/>
                      <a:pt x="3240" y="6581"/>
                      <a:pt x="3240" y="6581"/>
                    </a:cubicBezTo>
                    <a:cubicBezTo>
                      <a:pt x="3329" y="6571"/>
                      <a:pt x="3417" y="6556"/>
                      <a:pt x="3505" y="6537"/>
                    </a:cubicBezTo>
                    <a:cubicBezTo>
                      <a:pt x="3553" y="6525"/>
                      <a:pt x="3602" y="6513"/>
                      <a:pt x="3647" y="6492"/>
                    </a:cubicBezTo>
                    <a:cubicBezTo>
                      <a:pt x="3681" y="6475"/>
                      <a:pt x="3720" y="6459"/>
                      <a:pt x="3751" y="6434"/>
                    </a:cubicBezTo>
                    <a:cubicBezTo>
                      <a:pt x="3773" y="6415"/>
                      <a:pt x="3793" y="6396"/>
                      <a:pt x="3809" y="6374"/>
                    </a:cubicBezTo>
                    <a:cubicBezTo>
                      <a:pt x="4101" y="6333"/>
                      <a:pt x="4393" y="6308"/>
                      <a:pt x="4685" y="6271"/>
                    </a:cubicBezTo>
                    <a:cubicBezTo>
                      <a:pt x="4844" y="6262"/>
                      <a:pt x="5003" y="6253"/>
                      <a:pt x="5164" y="6246"/>
                    </a:cubicBezTo>
                    <a:cubicBezTo>
                      <a:pt x="5210" y="6244"/>
                      <a:pt x="5255" y="6242"/>
                      <a:pt x="5299" y="6240"/>
                    </a:cubicBezTo>
                    <a:cubicBezTo>
                      <a:pt x="5319" y="6254"/>
                      <a:pt x="5340" y="6264"/>
                      <a:pt x="5363" y="6270"/>
                    </a:cubicBezTo>
                    <a:cubicBezTo>
                      <a:pt x="5418" y="6286"/>
                      <a:pt x="5474" y="6290"/>
                      <a:pt x="5530" y="6290"/>
                    </a:cubicBezTo>
                    <a:cubicBezTo>
                      <a:pt x="5568" y="6290"/>
                      <a:pt x="5606" y="6288"/>
                      <a:pt x="5645" y="6286"/>
                    </a:cubicBezTo>
                    <a:cubicBezTo>
                      <a:pt x="5710" y="6285"/>
                      <a:pt x="5776" y="6283"/>
                      <a:pt x="5842" y="6279"/>
                    </a:cubicBezTo>
                    <a:cubicBezTo>
                      <a:pt x="5903" y="6277"/>
                      <a:pt x="5965" y="6276"/>
                      <a:pt x="6027" y="6272"/>
                    </a:cubicBezTo>
                    <a:cubicBezTo>
                      <a:pt x="6054" y="6345"/>
                      <a:pt x="6124" y="6394"/>
                      <a:pt x="6202" y="6394"/>
                    </a:cubicBezTo>
                    <a:cubicBezTo>
                      <a:pt x="6203" y="6394"/>
                      <a:pt x="6204" y="6394"/>
                      <a:pt x="6205" y="6394"/>
                    </a:cubicBezTo>
                    <a:cubicBezTo>
                      <a:pt x="6316" y="6391"/>
                      <a:pt x="6426" y="6383"/>
                      <a:pt x="6537" y="6380"/>
                    </a:cubicBezTo>
                    <a:cubicBezTo>
                      <a:pt x="6631" y="6377"/>
                      <a:pt x="6726" y="6372"/>
                      <a:pt x="6822" y="6369"/>
                    </a:cubicBezTo>
                    <a:cubicBezTo>
                      <a:pt x="6970" y="6364"/>
                      <a:pt x="7120" y="6364"/>
                      <a:pt x="7267" y="6362"/>
                    </a:cubicBezTo>
                    <a:cubicBezTo>
                      <a:pt x="7678" y="6357"/>
                      <a:pt x="8088" y="6348"/>
                      <a:pt x="8499" y="6346"/>
                    </a:cubicBezTo>
                    <a:cubicBezTo>
                      <a:pt x="8710" y="6344"/>
                      <a:pt x="8922" y="6343"/>
                      <a:pt x="9133" y="6338"/>
                    </a:cubicBezTo>
                    <a:cubicBezTo>
                      <a:pt x="9261" y="6335"/>
                      <a:pt x="9389" y="6331"/>
                      <a:pt x="9517" y="6331"/>
                    </a:cubicBezTo>
                    <a:cubicBezTo>
                      <a:pt x="9581" y="6331"/>
                      <a:pt x="9645" y="6332"/>
                      <a:pt x="9709" y="6334"/>
                    </a:cubicBezTo>
                    <a:cubicBezTo>
                      <a:pt x="9801" y="6341"/>
                      <a:pt x="9894" y="6347"/>
                      <a:pt x="9986" y="6348"/>
                    </a:cubicBezTo>
                    <a:cubicBezTo>
                      <a:pt x="10030" y="6348"/>
                      <a:pt x="10074" y="6347"/>
                      <a:pt x="10118" y="6343"/>
                    </a:cubicBezTo>
                    <a:cubicBezTo>
                      <a:pt x="10153" y="6341"/>
                      <a:pt x="10190" y="6339"/>
                      <a:pt x="10225" y="6328"/>
                    </a:cubicBezTo>
                    <a:cubicBezTo>
                      <a:pt x="10271" y="6315"/>
                      <a:pt x="10317" y="6290"/>
                      <a:pt x="10355" y="6259"/>
                    </a:cubicBezTo>
                    <a:cubicBezTo>
                      <a:pt x="10392" y="6229"/>
                      <a:pt x="10427" y="6197"/>
                      <a:pt x="10451" y="6154"/>
                    </a:cubicBezTo>
                    <a:cubicBezTo>
                      <a:pt x="10475" y="6111"/>
                      <a:pt x="10492" y="6065"/>
                      <a:pt x="10503" y="6019"/>
                    </a:cubicBezTo>
                    <a:cubicBezTo>
                      <a:pt x="10515" y="5974"/>
                      <a:pt x="10525" y="5929"/>
                      <a:pt x="10536" y="5885"/>
                    </a:cubicBezTo>
                    <a:cubicBezTo>
                      <a:pt x="10559" y="5785"/>
                      <a:pt x="10568" y="5682"/>
                      <a:pt x="10560" y="5581"/>
                    </a:cubicBezTo>
                    <a:cubicBezTo>
                      <a:pt x="10558" y="5535"/>
                      <a:pt x="10554" y="5488"/>
                      <a:pt x="10551" y="5442"/>
                    </a:cubicBezTo>
                    <a:cubicBezTo>
                      <a:pt x="10543" y="5337"/>
                      <a:pt x="10542" y="5232"/>
                      <a:pt x="10534" y="5128"/>
                    </a:cubicBezTo>
                    <a:cubicBezTo>
                      <a:pt x="10519" y="4947"/>
                      <a:pt x="10454" y="4784"/>
                      <a:pt x="10377" y="4622"/>
                    </a:cubicBezTo>
                    <a:cubicBezTo>
                      <a:pt x="10318" y="4498"/>
                      <a:pt x="10260" y="4374"/>
                      <a:pt x="10195" y="4254"/>
                    </a:cubicBezTo>
                    <a:cubicBezTo>
                      <a:pt x="10188" y="4220"/>
                      <a:pt x="10180" y="4187"/>
                      <a:pt x="10169" y="4155"/>
                    </a:cubicBezTo>
                    <a:cubicBezTo>
                      <a:pt x="10133" y="4034"/>
                      <a:pt x="10068" y="3925"/>
                      <a:pt x="9975" y="3839"/>
                    </a:cubicBezTo>
                    <a:cubicBezTo>
                      <a:pt x="9935" y="3801"/>
                      <a:pt x="9891" y="3765"/>
                      <a:pt x="9846" y="3733"/>
                    </a:cubicBezTo>
                    <a:cubicBezTo>
                      <a:pt x="9815" y="3696"/>
                      <a:pt x="9783" y="3660"/>
                      <a:pt x="9749" y="3625"/>
                    </a:cubicBezTo>
                    <a:cubicBezTo>
                      <a:pt x="9649" y="3521"/>
                      <a:pt x="9547" y="3426"/>
                      <a:pt x="9425" y="3347"/>
                    </a:cubicBezTo>
                    <a:cubicBezTo>
                      <a:pt x="9340" y="3293"/>
                      <a:pt x="9252" y="3240"/>
                      <a:pt x="9159" y="3200"/>
                    </a:cubicBezTo>
                    <a:cubicBezTo>
                      <a:pt x="8972" y="3121"/>
                      <a:pt x="8777" y="3060"/>
                      <a:pt x="8579" y="3018"/>
                    </a:cubicBezTo>
                    <a:cubicBezTo>
                      <a:pt x="8499" y="3002"/>
                      <a:pt x="8418" y="2984"/>
                      <a:pt x="8338" y="2970"/>
                    </a:cubicBezTo>
                    <a:cubicBezTo>
                      <a:pt x="8330" y="2914"/>
                      <a:pt x="8315" y="2858"/>
                      <a:pt x="8297" y="2808"/>
                    </a:cubicBezTo>
                    <a:cubicBezTo>
                      <a:pt x="8296" y="2803"/>
                      <a:pt x="8295" y="2800"/>
                      <a:pt x="8294" y="2796"/>
                    </a:cubicBezTo>
                    <a:cubicBezTo>
                      <a:pt x="8314" y="2658"/>
                      <a:pt x="8309" y="2517"/>
                      <a:pt x="8270" y="2382"/>
                    </a:cubicBezTo>
                    <a:cubicBezTo>
                      <a:pt x="8236" y="2266"/>
                      <a:pt x="8187" y="2155"/>
                      <a:pt x="8133" y="2046"/>
                    </a:cubicBezTo>
                    <a:cubicBezTo>
                      <a:pt x="8133" y="2027"/>
                      <a:pt x="8133" y="2007"/>
                      <a:pt x="8132" y="1989"/>
                    </a:cubicBezTo>
                    <a:cubicBezTo>
                      <a:pt x="8125" y="1789"/>
                      <a:pt x="8062" y="1605"/>
                      <a:pt x="7967" y="1432"/>
                    </a:cubicBezTo>
                    <a:cubicBezTo>
                      <a:pt x="7921" y="1351"/>
                      <a:pt x="7876" y="1272"/>
                      <a:pt x="7818" y="1199"/>
                    </a:cubicBezTo>
                    <a:cubicBezTo>
                      <a:pt x="7767" y="1135"/>
                      <a:pt x="7711" y="1075"/>
                      <a:pt x="7651" y="1017"/>
                    </a:cubicBezTo>
                    <a:cubicBezTo>
                      <a:pt x="7619" y="986"/>
                      <a:pt x="7585" y="956"/>
                      <a:pt x="7552" y="928"/>
                    </a:cubicBezTo>
                    <a:cubicBezTo>
                      <a:pt x="7547" y="924"/>
                      <a:pt x="7543" y="920"/>
                      <a:pt x="7537" y="915"/>
                    </a:cubicBezTo>
                    <a:cubicBezTo>
                      <a:pt x="7511" y="868"/>
                      <a:pt x="7465" y="835"/>
                      <a:pt x="7415" y="825"/>
                    </a:cubicBezTo>
                    <a:cubicBezTo>
                      <a:pt x="7398" y="818"/>
                      <a:pt x="7379" y="813"/>
                      <a:pt x="7361" y="811"/>
                    </a:cubicBezTo>
                    <a:cubicBezTo>
                      <a:pt x="7360" y="793"/>
                      <a:pt x="7355" y="775"/>
                      <a:pt x="7347" y="757"/>
                    </a:cubicBezTo>
                    <a:cubicBezTo>
                      <a:pt x="7338" y="736"/>
                      <a:pt x="7324" y="717"/>
                      <a:pt x="7308" y="701"/>
                    </a:cubicBezTo>
                    <a:cubicBezTo>
                      <a:pt x="7338" y="649"/>
                      <a:pt x="7342" y="595"/>
                      <a:pt x="7343" y="536"/>
                    </a:cubicBezTo>
                    <a:cubicBezTo>
                      <a:pt x="7344" y="431"/>
                      <a:pt x="7251" y="357"/>
                      <a:pt x="7154" y="357"/>
                    </a:cubicBezTo>
                    <a:cubicBezTo>
                      <a:pt x="7138" y="357"/>
                      <a:pt x="7122" y="359"/>
                      <a:pt x="7106" y="363"/>
                    </a:cubicBezTo>
                    <a:cubicBezTo>
                      <a:pt x="7034" y="382"/>
                      <a:pt x="6961" y="397"/>
                      <a:pt x="6890" y="421"/>
                    </a:cubicBezTo>
                    <a:cubicBezTo>
                      <a:pt x="6909" y="381"/>
                      <a:pt x="6915" y="333"/>
                      <a:pt x="6901" y="289"/>
                    </a:cubicBezTo>
                    <a:cubicBezTo>
                      <a:pt x="6881" y="215"/>
                      <a:pt x="6807" y="154"/>
                      <a:pt x="6730" y="154"/>
                    </a:cubicBezTo>
                    <a:cubicBezTo>
                      <a:pt x="6726" y="154"/>
                      <a:pt x="6723" y="155"/>
                      <a:pt x="6720" y="155"/>
                    </a:cubicBezTo>
                    <a:cubicBezTo>
                      <a:pt x="6630" y="163"/>
                      <a:pt x="6541" y="172"/>
                      <a:pt x="6453" y="186"/>
                    </a:cubicBezTo>
                    <a:cubicBezTo>
                      <a:pt x="6446" y="175"/>
                      <a:pt x="6439" y="165"/>
                      <a:pt x="6430" y="155"/>
                    </a:cubicBezTo>
                    <a:cubicBezTo>
                      <a:pt x="6364" y="73"/>
                      <a:pt x="6247" y="23"/>
                      <a:pt x="6144" y="11"/>
                    </a:cubicBezTo>
                    <a:cubicBezTo>
                      <a:pt x="6086" y="3"/>
                      <a:pt x="6028" y="0"/>
                      <a:pt x="596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21" name="Google Shape;1921;p41"/>
              <p:cNvSpPr/>
              <p:nvPr/>
            </p:nvSpPr>
            <p:spPr>
              <a:xfrm>
                <a:off x="8015088" y="2253900"/>
                <a:ext cx="258175" cy="76600"/>
              </a:xfrm>
              <a:custGeom>
                <a:avLst/>
                <a:gdLst/>
                <a:ahLst/>
                <a:cxnLst/>
                <a:rect l="l" t="t" r="r" b="b"/>
                <a:pathLst>
                  <a:path w="10327" h="3064" extrusionOk="0">
                    <a:moveTo>
                      <a:pt x="9527" y="783"/>
                    </a:moveTo>
                    <a:lnTo>
                      <a:pt x="9527" y="783"/>
                    </a:lnTo>
                    <a:cubicBezTo>
                      <a:pt x="9528" y="783"/>
                      <a:pt x="9529" y="784"/>
                      <a:pt x="9531" y="784"/>
                    </a:cubicBezTo>
                    <a:lnTo>
                      <a:pt x="9531" y="784"/>
                    </a:lnTo>
                    <a:cubicBezTo>
                      <a:pt x="9529" y="783"/>
                      <a:pt x="9528" y="783"/>
                      <a:pt x="9527" y="783"/>
                    </a:cubicBezTo>
                    <a:close/>
                    <a:moveTo>
                      <a:pt x="9646" y="793"/>
                    </a:moveTo>
                    <a:cubicBezTo>
                      <a:pt x="9648" y="794"/>
                      <a:pt x="9651" y="794"/>
                      <a:pt x="9653" y="794"/>
                    </a:cubicBezTo>
                    <a:lnTo>
                      <a:pt x="9653" y="794"/>
                    </a:lnTo>
                    <a:cubicBezTo>
                      <a:pt x="9651" y="794"/>
                      <a:pt x="9648" y="794"/>
                      <a:pt x="9646" y="793"/>
                    </a:cubicBezTo>
                    <a:close/>
                    <a:moveTo>
                      <a:pt x="7688" y="941"/>
                    </a:moveTo>
                    <a:lnTo>
                      <a:pt x="7688" y="941"/>
                    </a:lnTo>
                    <a:cubicBezTo>
                      <a:pt x="7691" y="942"/>
                      <a:pt x="7694" y="942"/>
                      <a:pt x="7698" y="942"/>
                    </a:cubicBezTo>
                    <a:cubicBezTo>
                      <a:pt x="7694" y="942"/>
                      <a:pt x="7691" y="942"/>
                      <a:pt x="7688" y="941"/>
                    </a:cubicBezTo>
                    <a:close/>
                    <a:moveTo>
                      <a:pt x="9675" y="1168"/>
                    </a:moveTo>
                    <a:cubicBezTo>
                      <a:pt x="9677" y="1169"/>
                      <a:pt x="9680" y="1169"/>
                      <a:pt x="9683" y="1169"/>
                    </a:cubicBezTo>
                    <a:cubicBezTo>
                      <a:pt x="9680" y="1168"/>
                      <a:pt x="9678" y="1168"/>
                      <a:pt x="9675" y="1168"/>
                    </a:cubicBezTo>
                    <a:close/>
                    <a:moveTo>
                      <a:pt x="2426" y="1868"/>
                    </a:moveTo>
                    <a:lnTo>
                      <a:pt x="2424" y="1870"/>
                    </a:lnTo>
                    <a:lnTo>
                      <a:pt x="2424" y="1870"/>
                    </a:lnTo>
                    <a:cubicBezTo>
                      <a:pt x="2425" y="1869"/>
                      <a:pt x="2426" y="1869"/>
                      <a:pt x="2426" y="1868"/>
                    </a:cubicBezTo>
                    <a:close/>
                    <a:moveTo>
                      <a:pt x="602" y="0"/>
                    </a:moveTo>
                    <a:cubicBezTo>
                      <a:pt x="556" y="0"/>
                      <a:pt x="509" y="17"/>
                      <a:pt x="474" y="51"/>
                    </a:cubicBezTo>
                    <a:cubicBezTo>
                      <a:pt x="400" y="121"/>
                      <a:pt x="399" y="239"/>
                      <a:pt x="467" y="312"/>
                    </a:cubicBezTo>
                    <a:cubicBezTo>
                      <a:pt x="543" y="394"/>
                      <a:pt x="673" y="392"/>
                      <a:pt x="776" y="400"/>
                    </a:cubicBezTo>
                    <a:cubicBezTo>
                      <a:pt x="858" y="407"/>
                      <a:pt x="941" y="413"/>
                      <a:pt x="1024" y="421"/>
                    </a:cubicBezTo>
                    <a:cubicBezTo>
                      <a:pt x="1416" y="453"/>
                      <a:pt x="1811" y="469"/>
                      <a:pt x="2204" y="505"/>
                    </a:cubicBezTo>
                    <a:cubicBezTo>
                      <a:pt x="2592" y="540"/>
                      <a:pt x="2982" y="568"/>
                      <a:pt x="3371" y="600"/>
                    </a:cubicBezTo>
                    <a:cubicBezTo>
                      <a:pt x="3571" y="617"/>
                      <a:pt x="3772" y="631"/>
                      <a:pt x="3973" y="646"/>
                    </a:cubicBezTo>
                    <a:cubicBezTo>
                      <a:pt x="3952" y="659"/>
                      <a:pt x="3930" y="671"/>
                      <a:pt x="3908" y="683"/>
                    </a:cubicBezTo>
                    <a:cubicBezTo>
                      <a:pt x="3735" y="777"/>
                      <a:pt x="3557" y="859"/>
                      <a:pt x="3385" y="955"/>
                    </a:cubicBezTo>
                    <a:cubicBezTo>
                      <a:pt x="3220" y="1048"/>
                      <a:pt x="3055" y="1141"/>
                      <a:pt x="2884" y="1223"/>
                    </a:cubicBezTo>
                    <a:cubicBezTo>
                      <a:pt x="2699" y="1311"/>
                      <a:pt x="2514" y="1396"/>
                      <a:pt x="2336" y="1494"/>
                    </a:cubicBezTo>
                    <a:cubicBezTo>
                      <a:pt x="2252" y="1540"/>
                      <a:pt x="2172" y="1595"/>
                      <a:pt x="2093" y="1649"/>
                    </a:cubicBezTo>
                    <a:cubicBezTo>
                      <a:pt x="2012" y="1703"/>
                      <a:pt x="1931" y="1756"/>
                      <a:pt x="1850" y="1809"/>
                    </a:cubicBezTo>
                    <a:lnTo>
                      <a:pt x="1858" y="1804"/>
                    </a:lnTo>
                    <a:lnTo>
                      <a:pt x="1858" y="1804"/>
                    </a:lnTo>
                    <a:cubicBezTo>
                      <a:pt x="1852" y="1808"/>
                      <a:pt x="1846" y="1811"/>
                      <a:pt x="1841" y="1815"/>
                    </a:cubicBezTo>
                    <a:cubicBezTo>
                      <a:pt x="1840" y="1816"/>
                      <a:pt x="1838" y="1817"/>
                      <a:pt x="1837" y="1817"/>
                    </a:cubicBezTo>
                    <a:cubicBezTo>
                      <a:pt x="1837" y="1817"/>
                      <a:pt x="1838" y="1817"/>
                      <a:pt x="1838" y="1816"/>
                    </a:cubicBezTo>
                    <a:lnTo>
                      <a:pt x="1838" y="1816"/>
                    </a:lnTo>
                    <a:cubicBezTo>
                      <a:pt x="1771" y="1858"/>
                      <a:pt x="1701" y="1900"/>
                      <a:pt x="1630" y="1936"/>
                    </a:cubicBezTo>
                    <a:cubicBezTo>
                      <a:pt x="1548" y="1978"/>
                      <a:pt x="1466" y="2017"/>
                      <a:pt x="1382" y="2057"/>
                    </a:cubicBezTo>
                    <a:cubicBezTo>
                      <a:pt x="1230" y="2130"/>
                      <a:pt x="1087" y="2219"/>
                      <a:pt x="946" y="2312"/>
                    </a:cubicBezTo>
                    <a:lnTo>
                      <a:pt x="946" y="2312"/>
                    </a:lnTo>
                    <a:cubicBezTo>
                      <a:pt x="947" y="2311"/>
                      <a:pt x="949" y="2311"/>
                      <a:pt x="950" y="2310"/>
                    </a:cubicBezTo>
                    <a:lnTo>
                      <a:pt x="950" y="2310"/>
                    </a:lnTo>
                    <a:cubicBezTo>
                      <a:pt x="948" y="2311"/>
                      <a:pt x="945" y="2313"/>
                      <a:pt x="943" y="2314"/>
                    </a:cubicBezTo>
                    <a:lnTo>
                      <a:pt x="943" y="2314"/>
                    </a:lnTo>
                    <a:cubicBezTo>
                      <a:pt x="944" y="2313"/>
                      <a:pt x="945" y="2313"/>
                      <a:pt x="946" y="2312"/>
                    </a:cubicBezTo>
                    <a:lnTo>
                      <a:pt x="946" y="2312"/>
                    </a:lnTo>
                    <a:cubicBezTo>
                      <a:pt x="944" y="2313"/>
                      <a:pt x="943" y="2314"/>
                      <a:pt x="942" y="2315"/>
                    </a:cubicBezTo>
                    <a:lnTo>
                      <a:pt x="942" y="2315"/>
                    </a:lnTo>
                    <a:cubicBezTo>
                      <a:pt x="942" y="2314"/>
                      <a:pt x="942" y="2314"/>
                      <a:pt x="943" y="2314"/>
                    </a:cubicBezTo>
                    <a:lnTo>
                      <a:pt x="943" y="2314"/>
                    </a:lnTo>
                    <a:cubicBezTo>
                      <a:pt x="942" y="2315"/>
                      <a:pt x="941" y="2315"/>
                      <a:pt x="941" y="2315"/>
                    </a:cubicBezTo>
                    <a:cubicBezTo>
                      <a:pt x="941" y="2315"/>
                      <a:pt x="941" y="2315"/>
                      <a:pt x="942" y="2315"/>
                    </a:cubicBezTo>
                    <a:lnTo>
                      <a:pt x="942" y="2315"/>
                    </a:lnTo>
                    <a:cubicBezTo>
                      <a:pt x="941" y="2315"/>
                      <a:pt x="940" y="2315"/>
                      <a:pt x="940" y="2315"/>
                    </a:cubicBezTo>
                    <a:cubicBezTo>
                      <a:pt x="938" y="2317"/>
                      <a:pt x="936" y="2318"/>
                      <a:pt x="934" y="2319"/>
                    </a:cubicBezTo>
                    <a:lnTo>
                      <a:pt x="934" y="2319"/>
                    </a:lnTo>
                    <a:cubicBezTo>
                      <a:pt x="935" y="2319"/>
                      <a:pt x="936" y="2318"/>
                      <a:pt x="937" y="2318"/>
                    </a:cubicBezTo>
                    <a:lnTo>
                      <a:pt x="937" y="2318"/>
                    </a:lnTo>
                    <a:cubicBezTo>
                      <a:pt x="936" y="2319"/>
                      <a:pt x="934" y="2320"/>
                      <a:pt x="932" y="2321"/>
                    </a:cubicBezTo>
                    <a:lnTo>
                      <a:pt x="932" y="2321"/>
                    </a:lnTo>
                    <a:cubicBezTo>
                      <a:pt x="933" y="2320"/>
                      <a:pt x="934" y="2320"/>
                      <a:pt x="934" y="2319"/>
                    </a:cubicBezTo>
                    <a:lnTo>
                      <a:pt x="934" y="2319"/>
                    </a:lnTo>
                    <a:cubicBezTo>
                      <a:pt x="933" y="2320"/>
                      <a:pt x="932" y="2320"/>
                      <a:pt x="931" y="2321"/>
                    </a:cubicBezTo>
                    <a:lnTo>
                      <a:pt x="931" y="2321"/>
                    </a:lnTo>
                    <a:cubicBezTo>
                      <a:pt x="931" y="2321"/>
                      <a:pt x="932" y="2321"/>
                      <a:pt x="932" y="2321"/>
                    </a:cubicBezTo>
                    <a:lnTo>
                      <a:pt x="932" y="2321"/>
                    </a:lnTo>
                    <a:cubicBezTo>
                      <a:pt x="931" y="2322"/>
                      <a:pt x="929" y="2323"/>
                      <a:pt x="928" y="2323"/>
                    </a:cubicBezTo>
                    <a:cubicBezTo>
                      <a:pt x="929" y="2323"/>
                      <a:pt x="930" y="2322"/>
                      <a:pt x="931" y="2321"/>
                    </a:cubicBezTo>
                    <a:lnTo>
                      <a:pt x="931" y="2321"/>
                    </a:lnTo>
                    <a:cubicBezTo>
                      <a:pt x="890" y="2345"/>
                      <a:pt x="848" y="2368"/>
                      <a:pt x="806" y="2390"/>
                    </a:cubicBezTo>
                    <a:cubicBezTo>
                      <a:pt x="671" y="2449"/>
                      <a:pt x="534" y="2500"/>
                      <a:pt x="404" y="2570"/>
                    </a:cubicBezTo>
                    <a:cubicBezTo>
                      <a:pt x="312" y="2621"/>
                      <a:pt x="218" y="2667"/>
                      <a:pt x="124" y="2716"/>
                    </a:cubicBezTo>
                    <a:cubicBezTo>
                      <a:pt x="35" y="2763"/>
                      <a:pt x="1" y="2877"/>
                      <a:pt x="48" y="2966"/>
                    </a:cubicBezTo>
                    <a:cubicBezTo>
                      <a:pt x="81" y="3027"/>
                      <a:pt x="144" y="3062"/>
                      <a:pt x="208" y="3063"/>
                    </a:cubicBezTo>
                    <a:cubicBezTo>
                      <a:pt x="210" y="3063"/>
                      <a:pt x="212" y="3063"/>
                      <a:pt x="214" y="3063"/>
                    </a:cubicBezTo>
                    <a:cubicBezTo>
                      <a:pt x="243" y="3063"/>
                      <a:pt x="272" y="3057"/>
                      <a:pt x="298" y="3043"/>
                    </a:cubicBezTo>
                    <a:cubicBezTo>
                      <a:pt x="348" y="3016"/>
                      <a:pt x="398" y="2991"/>
                      <a:pt x="448" y="2966"/>
                    </a:cubicBezTo>
                    <a:cubicBezTo>
                      <a:pt x="526" y="2926"/>
                      <a:pt x="601" y="2883"/>
                      <a:pt x="680" y="2845"/>
                    </a:cubicBezTo>
                    <a:cubicBezTo>
                      <a:pt x="784" y="2799"/>
                      <a:pt x="892" y="2761"/>
                      <a:pt x="992" y="2710"/>
                    </a:cubicBezTo>
                    <a:cubicBezTo>
                      <a:pt x="1103" y="2652"/>
                      <a:pt x="1206" y="2582"/>
                      <a:pt x="1311" y="2516"/>
                    </a:cubicBezTo>
                    <a:cubicBezTo>
                      <a:pt x="1405" y="2460"/>
                      <a:pt x="1501" y="2409"/>
                      <a:pt x="1599" y="2362"/>
                    </a:cubicBezTo>
                    <a:cubicBezTo>
                      <a:pt x="1694" y="2317"/>
                      <a:pt x="1788" y="2271"/>
                      <a:pt x="1880" y="2219"/>
                    </a:cubicBezTo>
                    <a:cubicBezTo>
                      <a:pt x="2065" y="2115"/>
                      <a:pt x="2240" y="1992"/>
                      <a:pt x="2417" y="1874"/>
                    </a:cubicBezTo>
                    <a:lnTo>
                      <a:pt x="2417" y="1874"/>
                    </a:lnTo>
                    <a:cubicBezTo>
                      <a:pt x="2412" y="1876"/>
                      <a:pt x="2409" y="1879"/>
                      <a:pt x="2404" y="1881"/>
                    </a:cubicBezTo>
                    <a:cubicBezTo>
                      <a:pt x="2410" y="1878"/>
                      <a:pt x="2415" y="1875"/>
                      <a:pt x="2420" y="1872"/>
                    </a:cubicBezTo>
                    <a:lnTo>
                      <a:pt x="2424" y="1870"/>
                    </a:lnTo>
                    <a:lnTo>
                      <a:pt x="2424" y="1870"/>
                    </a:lnTo>
                    <a:cubicBezTo>
                      <a:pt x="2423" y="1870"/>
                      <a:pt x="2423" y="1870"/>
                      <a:pt x="2422" y="1871"/>
                    </a:cubicBezTo>
                    <a:cubicBezTo>
                      <a:pt x="2442" y="1858"/>
                      <a:pt x="2463" y="1845"/>
                      <a:pt x="2483" y="1833"/>
                    </a:cubicBezTo>
                    <a:cubicBezTo>
                      <a:pt x="2650" y="1730"/>
                      <a:pt x="2832" y="1651"/>
                      <a:pt x="3009" y="1565"/>
                    </a:cubicBezTo>
                    <a:cubicBezTo>
                      <a:pt x="3097" y="1522"/>
                      <a:pt x="3185" y="1478"/>
                      <a:pt x="3272" y="1432"/>
                    </a:cubicBezTo>
                    <a:cubicBezTo>
                      <a:pt x="3352" y="1389"/>
                      <a:pt x="3430" y="1342"/>
                      <a:pt x="3510" y="1297"/>
                    </a:cubicBezTo>
                    <a:cubicBezTo>
                      <a:pt x="3596" y="1246"/>
                      <a:pt x="3684" y="1196"/>
                      <a:pt x="3772" y="1149"/>
                    </a:cubicBezTo>
                    <a:cubicBezTo>
                      <a:pt x="3860" y="1102"/>
                      <a:pt x="3949" y="1059"/>
                      <a:pt x="4034" y="1010"/>
                    </a:cubicBezTo>
                    <a:cubicBezTo>
                      <a:pt x="4182" y="923"/>
                      <a:pt x="4327" y="831"/>
                      <a:pt x="4476" y="749"/>
                    </a:cubicBezTo>
                    <a:cubicBezTo>
                      <a:pt x="4513" y="749"/>
                      <a:pt x="4550" y="739"/>
                      <a:pt x="4579" y="716"/>
                    </a:cubicBezTo>
                    <a:cubicBezTo>
                      <a:pt x="4588" y="710"/>
                      <a:pt x="4595" y="701"/>
                      <a:pt x="4603" y="693"/>
                    </a:cubicBezTo>
                    <a:cubicBezTo>
                      <a:pt x="4987" y="720"/>
                      <a:pt x="5373" y="749"/>
                      <a:pt x="5757" y="781"/>
                    </a:cubicBezTo>
                    <a:lnTo>
                      <a:pt x="5754" y="781"/>
                    </a:lnTo>
                    <a:cubicBezTo>
                      <a:pt x="5756" y="781"/>
                      <a:pt x="5758" y="781"/>
                      <a:pt x="5760" y="782"/>
                    </a:cubicBezTo>
                    <a:cubicBezTo>
                      <a:pt x="5766" y="782"/>
                      <a:pt x="5771" y="782"/>
                      <a:pt x="5776" y="783"/>
                    </a:cubicBezTo>
                    <a:lnTo>
                      <a:pt x="5771" y="783"/>
                    </a:lnTo>
                    <a:cubicBezTo>
                      <a:pt x="5930" y="799"/>
                      <a:pt x="6089" y="818"/>
                      <a:pt x="6246" y="835"/>
                    </a:cubicBezTo>
                    <a:cubicBezTo>
                      <a:pt x="6405" y="852"/>
                      <a:pt x="6564" y="862"/>
                      <a:pt x="6723" y="872"/>
                    </a:cubicBezTo>
                    <a:cubicBezTo>
                      <a:pt x="7046" y="893"/>
                      <a:pt x="7367" y="912"/>
                      <a:pt x="7688" y="941"/>
                    </a:cubicBezTo>
                    <a:lnTo>
                      <a:pt x="7688" y="941"/>
                    </a:lnTo>
                    <a:cubicBezTo>
                      <a:pt x="7688" y="941"/>
                      <a:pt x="7688" y="941"/>
                      <a:pt x="7687" y="941"/>
                    </a:cubicBezTo>
                    <a:lnTo>
                      <a:pt x="7687" y="941"/>
                    </a:lnTo>
                    <a:cubicBezTo>
                      <a:pt x="7911" y="965"/>
                      <a:pt x="8135" y="997"/>
                      <a:pt x="8360" y="1027"/>
                    </a:cubicBezTo>
                    <a:cubicBezTo>
                      <a:pt x="8573" y="1058"/>
                      <a:pt x="8790" y="1073"/>
                      <a:pt x="9005" y="1091"/>
                    </a:cubicBezTo>
                    <a:lnTo>
                      <a:pt x="9006" y="1091"/>
                    </a:lnTo>
                    <a:cubicBezTo>
                      <a:pt x="9013" y="1092"/>
                      <a:pt x="9018" y="1092"/>
                      <a:pt x="9025" y="1092"/>
                    </a:cubicBezTo>
                    <a:lnTo>
                      <a:pt x="9015" y="1092"/>
                    </a:lnTo>
                    <a:cubicBezTo>
                      <a:pt x="9211" y="1114"/>
                      <a:pt x="9408" y="1143"/>
                      <a:pt x="9606" y="1162"/>
                    </a:cubicBezTo>
                    <a:lnTo>
                      <a:pt x="9611" y="1162"/>
                    </a:lnTo>
                    <a:cubicBezTo>
                      <a:pt x="9616" y="1163"/>
                      <a:pt x="9622" y="1163"/>
                      <a:pt x="9629" y="1163"/>
                    </a:cubicBezTo>
                    <a:lnTo>
                      <a:pt x="9625" y="1163"/>
                    </a:lnTo>
                    <a:cubicBezTo>
                      <a:pt x="9629" y="1163"/>
                      <a:pt x="9632" y="1164"/>
                      <a:pt x="9636" y="1164"/>
                    </a:cubicBezTo>
                    <a:cubicBezTo>
                      <a:pt x="9631" y="1164"/>
                      <a:pt x="9627" y="1163"/>
                      <a:pt x="9623" y="1163"/>
                    </a:cubicBezTo>
                    <a:lnTo>
                      <a:pt x="9623" y="1163"/>
                    </a:lnTo>
                    <a:cubicBezTo>
                      <a:pt x="9640" y="1165"/>
                      <a:pt x="9658" y="1166"/>
                      <a:pt x="9675" y="1168"/>
                    </a:cubicBezTo>
                    <a:lnTo>
                      <a:pt x="9675" y="1168"/>
                    </a:lnTo>
                    <a:cubicBezTo>
                      <a:pt x="9675" y="1168"/>
                      <a:pt x="9675" y="1168"/>
                      <a:pt x="9675" y="1167"/>
                    </a:cubicBezTo>
                    <a:lnTo>
                      <a:pt x="9675" y="1167"/>
                    </a:lnTo>
                    <a:cubicBezTo>
                      <a:pt x="9815" y="1181"/>
                      <a:pt x="9958" y="1197"/>
                      <a:pt x="10099" y="1219"/>
                    </a:cubicBezTo>
                    <a:cubicBezTo>
                      <a:pt x="10106" y="1220"/>
                      <a:pt x="10114" y="1220"/>
                      <a:pt x="10122" y="1220"/>
                    </a:cubicBezTo>
                    <a:cubicBezTo>
                      <a:pt x="10124" y="1220"/>
                      <a:pt x="10126" y="1220"/>
                      <a:pt x="10129" y="1220"/>
                    </a:cubicBezTo>
                    <a:cubicBezTo>
                      <a:pt x="10216" y="1220"/>
                      <a:pt x="10296" y="1156"/>
                      <a:pt x="10309" y="1066"/>
                    </a:cubicBezTo>
                    <a:cubicBezTo>
                      <a:pt x="10326" y="966"/>
                      <a:pt x="10257" y="868"/>
                      <a:pt x="10157" y="853"/>
                    </a:cubicBezTo>
                    <a:cubicBezTo>
                      <a:pt x="10005" y="830"/>
                      <a:pt x="9851" y="814"/>
                      <a:pt x="9697" y="799"/>
                    </a:cubicBezTo>
                    <a:lnTo>
                      <a:pt x="9705" y="799"/>
                    </a:lnTo>
                    <a:cubicBezTo>
                      <a:pt x="9689" y="798"/>
                      <a:pt x="9673" y="797"/>
                      <a:pt x="9657" y="795"/>
                    </a:cubicBezTo>
                    <a:lnTo>
                      <a:pt x="9657" y="795"/>
                    </a:lnTo>
                    <a:cubicBezTo>
                      <a:pt x="9661" y="795"/>
                      <a:pt x="9665" y="795"/>
                      <a:pt x="9669" y="796"/>
                    </a:cubicBezTo>
                    <a:cubicBezTo>
                      <a:pt x="9664" y="795"/>
                      <a:pt x="9658" y="795"/>
                      <a:pt x="9653" y="794"/>
                    </a:cubicBezTo>
                    <a:lnTo>
                      <a:pt x="9653" y="794"/>
                    </a:lnTo>
                    <a:cubicBezTo>
                      <a:pt x="9654" y="794"/>
                      <a:pt x="9655" y="795"/>
                      <a:pt x="9657" y="795"/>
                    </a:cubicBezTo>
                    <a:lnTo>
                      <a:pt x="9657" y="795"/>
                    </a:lnTo>
                    <a:cubicBezTo>
                      <a:pt x="9620" y="792"/>
                      <a:pt x="9584" y="789"/>
                      <a:pt x="9548" y="785"/>
                    </a:cubicBezTo>
                    <a:lnTo>
                      <a:pt x="9545" y="785"/>
                    </a:lnTo>
                    <a:cubicBezTo>
                      <a:pt x="9541" y="785"/>
                      <a:pt x="9536" y="784"/>
                      <a:pt x="9531" y="784"/>
                    </a:cubicBezTo>
                    <a:lnTo>
                      <a:pt x="9531" y="784"/>
                    </a:lnTo>
                    <a:cubicBezTo>
                      <a:pt x="9531" y="784"/>
                      <a:pt x="9531" y="784"/>
                      <a:pt x="9532" y="784"/>
                    </a:cubicBezTo>
                    <a:lnTo>
                      <a:pt x="9532" y="784"/>
                    </a:lnTo>
                    <a:cubicBezTo>
                      <a:pt x="9392" y="769"/>
                      <a:pt x="9256" y="745"/>
                      <a:pt x="9118" y="731"/>
                    </a:cubicBezTo>
                    <a:cubicBezTo>
                      <a:pt x="8968" y="715"/>
                      <a:pt x="8818" y="705"/>
                      <a:pt x="8669" y="692"/>
                    </a:cubicBezTo>
                    <a:cubicBezTo>
                      <a:pt x="8664" y="692"/>
                      <a:pt x="8659" y="691"/>
                      <a:pt x="8653" y="691"/>
                    </a:cubicBezTo>
                    <a:cubicBezTo>
                      <a:pt x="8456" y="670"/>
                      <a:pt x="8259" y="639"/>
                      <a:pt x="8061" y="613"/>
                    </a:cubicBezTo>
                    <a:cubicBezTo>
                      <a:pt x="7871" y="587"/>
                      <a:pt x="7680" y="567"/>
                      <a:pt x="7489" y="552"/>
                    </a:cubicBezTo>
                    <a:cubicBezTo>
                      <a:pt x="7094" y="520"/>
                      <a:pt x="6699" y="504"/>
                      <a:pt x="6305" y="469"/>
                    </a:cubicBezTo>
                    <a:lnTo>
                      <a:pt x="6305" y="469"/>
                    </a:lnTo>
                    <a:cubicBezTo>
                      <a:pt x="6305" y="469"/>
                      <a:pt x="6305" y="469"/>
                      <a:pt x="6306" y="470"/>
                    </a:cubicBezTo>
                    <a:cubicBezTo>
                      <a:pt x="6305" y="470"/>
                      <a:pt x="6304" y="469"/>
                      <a:pt x="6304" y="469"/>
                    </a:cubicBezTo>
                    <a:lnTo>
                      <a:pt x="6304" y="469"/>
                    </a:lnTo>
                    <a:cubicBezTo>
                      <a:pt x="6304" y="469"/>
                      <a:pt x="6304" y="469"/>
                      <a:pt x="6305" y="469"/>
                    </a:cubicBezTo>
                    <a:lnTo>
                      <a:pt x="6305" y="469"/>
                    </a:lnTo>
                    <a:cubicBezTo>
                      <a:pt x="6304" y="469"/>
                      <a:pt x="6304" y="469"/>
                      <a:pt x="6304" y="469"/>
                    </a:cubicBezTo>
                    <a:cubicBezTo>
                      <a:pt x="6301" y="469"/>
                      <a:pt x="6298" y="469"/>
                      <a:pt x="6295" y="468"/>
                    </a:cubicBezTo>
                    <a:lnTo>
                      <a:pt x="6295" y="468"/>
                    </a:lnTo>
                    <a:cubicBezTo>
                      <a:pt x="6295" y="468"/>
                      <a:pt x="6296" y="469"/>
                      <a:pt x="6297" y="469"/>
                    </a:cubicBezTo>
                    <a:cubicBezTo>
                      <a:pt x="6294" y="468"/>
                      <a:pt x="6291" y="468"/>
                      <a:pt x="6288" y="468"/>
                    </a:cubicBezTo>
                    <a:lnTo>
                      <a:pt x="6288" y="468"/>
                    </a:lnTo>
                    <a:cubicBezTo>
                      <a:pt x="6290" y="468"/>
                      <a:pt x="6292" y="468"/>
                      <a:pt x="6295" y="468"/>
                    </a:cubicBezTo>
                    <a:lnTo>
                      <a:pt x="6295" y="468"/>
                    </a:lnTo>
                    <a:cubicBezTo>
                      <a:pt x="6292" y="468"/>
                      <a:pt x="6289" y="468"/>
                      <a:pt x="6287" y="468"/>
                    </a:cubicBezTo>
                    <a:lnTo>
                      <a:pt x="6287" y="468"/>
                    </a:lnTo>
                    <a:cubicBezTo>
                      <a:pt x="6287" y="468"/>
                      <a:pt x="6288" y="468"/>
                      <a:pt x="6288" y="468"/>
                    </a:cubicBezTo>
                    <a:lnTo>
                      <a:pt x="6288" y="468"/>
                    </a:lnTo>
                    <a:cubicBezTo>
                      <a:pt x="6286" y="468"/>
                      <a:pt x="6285" y="468"/>
                      <a:pt x="6283" y="468"/>
                    </a:cubicBezTo>
                    <a:cubicBezTo>
                      <a:pt x="6284" y="468"/>
                      <a:pt x="6286" y="468"/>
                      <a:pt x="6287" y="468"/>
                    </a:cubicBezTo>
                    <a:lnTo>
                      <a:pt x="6287" y="468"/>
                    </a:lnTo>
                    <a:cubicBezTo>
                      <a:pt x="6026" y="438"/>
                      <a:pt x="5765" y="409"/>
                      <a:pt x="5502" y="390"/>
                    </a:cubicBezTo>
                    <a:cubicBezTo>
                      <a:pt x="4712" y="330"/>
                      <a:pt x="3922" y="278"/>
                      <a:pt x="3132" y="210"/>
                    </a:cubicBezTo>
                    <a:cubicBezTo>
                      <a:pt x="2937" y="193"/>
                      <a:pt x="2742" y="179"/>
                      <a:pt x="2547" y="163"/>
                    </a:cubicBezTo>
                    <a:cubicBezTo>
                      <a:pt x="2351" y="147"/>
                      <a:pt x="2155" y="127"/>
                      <a:pt x="1958" y="113"/>
                    </a:cubicBezTo>
                    <a:cubicBezTo>
                      <a:pt x="1743" y="98"/>
                      <a:pt x="1527" y="86"/>
                      <a:pt x="1311" y="72"/>
                    </a:cubicBezTo>
                    <a:cubicBezTo>
                      <a:pt x="1116" y="59"/>
                      <a:pt x="919" y="42"/>
                      <a:pt x="722" y="25"/>
                    </a:cubicBezTo>
                    <a:lnTo>
                      <a:pt x="730" y="25"/>
                    </a:lnTo>
                    <a:cubicBezTo>
                      <a:pt x="715" y="24"/>
                      <a:pt x="699" y="22"/>
                      <a:pt x="685" y="19"/>
                    </a:cubicBezTo>
                    <a:cubicBezTo>
                      <a:pt x="659" y="7"/>
                      <a:pt x="631" y="0"/>
                      <a:pt x="6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22" name="Google Shape;1922;p41"/>
              <p:cNvSpPr/>
              <p:nvPr/>
            </p:nvSpPr>
            <p:spPr>
              <a:xfrm>
                <a:off x="8102188" y="2171525"/>
                <a:ext cx="115975" cy="51175"/>
              </a:xfrm>
              <a:custGeom>
                <a:avLst/>
                <a:gdLst/>
                <a:ahLst/>
                <a:cxnLst/>
                <a:rect l="l" t="t" r="r" b="b"/>
                <a:pathLst>
                  <a:path w="4639" h="2047" extrusionOk="0">
                    <a:moveTo>
                      <a:pt x="2043" y="790"/>
                    </a:moveTo>
                    <a:cubicBezTo>
                      <a:pt x="2043" y="790"/>
                      <a:pt x="2042" y="790"/>
                      <a:pt x="2042" y="790"/>
                    </a:cubicBezTo>
                    <a:lnTo>
                      <a:pt x="2042" y="790"/>
                    </a:lnTo>
                    <a:cubicBezTo>
                      <a:pt x="2043" y="790"/>
                      <a:pt x="2043" y="790"/>
                      <a:pt x="2043" y="790"/>
                    </a:cubicBezTo>
                    <a:close/>
                    <a:moveTo>
                      <a:pt x="3084" y="0"/>
                    </a:moveTo>
                    <a:cubicBezTo>
                      <a:pt x="3046" y="0"/>
                      <a:pt x="3009" y="11"/>
                      <a:pt x="2977" y="34"/>
                    </a:cubicBezTo>
                    <a:cubicBezTo>
                      <a:pt x="2901" y="89"/>
                      <a:pt x="2830" y="153"/>
                      <a:pt x="2756" y="210"/>
                    </a:cubicBezTo>
                    <a:cubicBezTo>
                      <a:pt x="2676" y="274"/>
                      <a:pt x="2596" y="334"/>
                      <a:pt x="2515" y="397"/>
                    </a:cubicBezTo>
                    <a:cubicBezTo>
                      <a:pt x="2358" y="519"/>
                      <a:pt x="2208" y="650"/>
                      <a:pt x="2056" y="779"/>
                    </a:cubicBezTo>
                    <a:cubicBezTo>
                      <a:pt x="2057" y="778"/>
                      <a:pt x="2057" y="778"/>
                      <a:pt x="2058" y="777"/>
                    </a:cubicBezTo>
                    <a:lnTo>
                      <a:pt x="2058" y="777"/>
                    </a:lnTo>
                    <a:cubicBezTo>
                      <a:pt x="2055" y="779"/>
                      <a:pt x="2052" y="782"/>
                      <a:pt x="2050" y="784"/>
                    </a:cubicBezTo>
                    <a:cubicBezTo>
                      <a:pt x="2047" y="786"/>
                      <a:pt x="2044" y="789"/>
                      <a:pt x="2041" y="791"/>
                    </a:cubicBezTo>
                    <a:lnTo>
                      <a:pt x="2041" y="791"/>
                    </a:lnTo>
                    <a:cubicBezTo>
                      <a:pt x="2042" y="791"/>
                      <a:pt x="2042" y="791"/>
                      <a:pt x="2042" y="790"/>
                    </a:cubicBezTo>
                    <a:lnTo>
                      <a:pt x="2042" y="790"/>
                    </a:lnTo>
                    <a:cubicBezTo>
                      <a:pt x="2041" y="791"/>
                      <a:pt x="2039" y="792"/>
                      <a:pt x="2039" y="793"/>
                    </a:cubicBezTo>
                    <a:cubicBezTo>
                      <a:pt x="2039" y="792"/>
                      <a:pt x="2040" y="792"/>
                      <a:pt x="2041" y="791"/>
                    </a:cubicBezTo>
                    <a:lnTo>
                      <a:pt x="2041" y="791"/>
                    </a:lnTo>
                    <a:cubicBezTo>
                      <a:pt x="2003" y="823"/>
                      <a:pt x="1962" y="855"/>
                      <a:pt x="1923" y="887"/>
                    </a:cubicBezTo>
                    <a:cubicBezTo>
                      <a:pt x="1883" y="920"/>
                      <a:pt x="1842" y="950"/>
                      <a:pt x="1808" y="989"/>
                    </a:cubicBezTo>
                    <a:cubicBezTo>
                      <a:pt x="1791" y="1008"/>
                      <a:pt x="1779" y="1030"/>
                      <a:pt x="1773" y="1054"/>
                    </a:cubicBezTo>
                    <a:lnTo>
                      <a:pt x="1756" y="1049"/>
                    </a:lnTo>
                    <a:cubicBezTo>
                      <a:pt x="1614" y="1015"/>
                      <a:pt x="1471" y="992"/>
                      <a:pt x="1326" y="969"/>
                    </a:cubicBezTo>
                    <a:cubicBezTo>
                      <a:pt x="1181" y="947"/>
                      <a:pt x="1036" y="927"/>
                      <a:pt x="889" y="905"/>
                    </a:cubicBezTo>
                    <a:cubicBezTo>
                      <a:pt x="749" y="883"/>
                      <a:pt x="607" y="864"/>
                      <a:pt x="468" y="832"/>
                    </a:cubicBezTo>
                    <a:cubicBezTo>
                      <a:pt x="409" y="817"/>
                      <a:pt x="351" y="801"/>
                      <a:pt x="293" y="783"/>
                    </a:cubicBezTo>
                    <a:cubicBezTo>
                      <a:pt x="290" y="782"/>
                      <a:pt x="288" y="780"/>
                      <a:pt x="286" y="779"/>
                    </a:cubicBezTo>
                    <a:cubicBezTo>
                      <a:pt x="262" y="769"/>
                      <a:pt x="237" y="765"/>
                      <a:pt x="212" y="765"/>
                    </a:cubicBezTo>
                    <a:cubicBezTo>
                      <a:pt x="141" y="765"/>
                      <a:pt x="72" y="805"/>
                      <a:pt x="41" y="874"/>
                    </a:cubicBezTo>
                    <a:cubicBezTo>
                      <a:pt x="1" y="966"/>
                      <a:pt x="42" y="1079"/>
                      <a:pt x="136" y="1118"/>
                    </a:cubicBezTo>
                    <a:cubicBezTo>
                      <a:pt x="199" y="1145"/>
                      <a:pt x="266" y="1162"/>
                      <a:pt x="333" y="1179"/>
                    </a:cubicBezTo>
                    <a:cubicBezTo>
                      <a:pt x="395" y="1197"/>
                      <a:pt x="460" y="1209"/>
                      <a:pt x="525" y="1222"/>
                    </a:cubicBezTo>
                    <a:cubicBezTo>
                      <a:pt x="656" y="1245"/>
                      <a:pt x="789" y="1264"/>
                      <a:pt x="921" y="1284"/>
                    </a:cubicBezTo>
                    <a:cubicBezTo>
                      <a:pt x="1170" y="1320"/>
                      <a:pt x="1419" y="1353"/>
                      <a:pt x="1664" y="1408"/>
                    </a:cubicBezTo>
                    <a:cubicBezTo>
                      <a:pt x="1658" y="1406"/>
                      <a:pt x="1653" y="1405"/>
                      <a:pt x="1648" y="1404"/>
                    </a:cubicBezTo>
                    <a:lnTo>
                      <a:pt x="1648" y="1404"/>
                    </a:lnTo>
                    <a:cubicBezTo>
                      <a:pt x="1654" y="1405"/>
                      <a:pt x="1662" y="1407"/>
                      <a:pt x="1669" y="1409"/>
                    </a:cubicBezTo>
                    <a:cubicBezTo>
                      <a:pt x="1850" y="1454"/>
                      <a:pt x="2028" y="1505"/>
                      <a:pt x="2212" y="1542"/>
                    </a:cubicBezTo>
                    <a:cubicBezTo>
                      <a:pt x="2383" y="1576"/>
                      <a:pt x="2558" y="1591"/>
                      <a:pt x="2728" y="1627"/>
                    </a:cubicBezTo>
                    <a:cubicBezTo>
                      <a:pt x="2928" y="1672"/>
                      <a:pt x="3122" y="1742"/>
                      <a:pt x="3322" y="1787"/>
                    </a:cubicBezTo>
                    <a:cubicBezTo>
                      <a:pt x="3506" y="1827"/>
                      <a:pt x="3693" y="1850"/>
                      <a:pt x="3878" y="1888"/>
                    </a:cubicBezTo>
                    <a:cubicBezTo>
                      <a:pt x="3978" y="1911"/>
                      <a:pt x="4075" y="1942"/>
                      <a:pt x="4172" y="1975"/>
                    </a:cubicBezTo>
                    <a:cubicBezTo>
                      <a:pt x="4215" y="1991"/>
                      <a:pt x="4258" y="2006"/>
                      <a:pt x="4303" y="2019"/>
                    </a:cubicBezTo>
                    <a:cubicBezTo>
                      <a:pt x="4346" y="2030"/>
                      <a:pt x="4392" y="2044"/>
                      <a:pt x="4438" y="2046"/>
                    </a:cubicBezTo>
                    <a:lnTo>
                      <a:pt x="4440" y="2046"/>
                    </a:lnTo>
                    <a:cubicBezTo>
                      <a:pt x="4441" y="2046"/>
                      <a:pt x="4443" y="2046"/>
                      <a:pt x="4444" y="2046"/>
                    </a:cubicBezTo>
                    <a:cubicBezTo>
                      <a:pt x="4533" y="2046"/>
                      <a:pt x="4612" y="1978"/>
                      <a:pt x="4625" y="1892"/>
                    </a:cubicBezTo>
                    <a:cubicBezTo>
                      <a:pt x="4639" y="1808"/>
                      <a:pt x="4592" y="1732"/>
                      <a:pt x="4518" y="1695"/>
                    </a:cubicBezTo>
                    <a:cubicBezTo>
                      <a:pt x="4498" y="1685"/>
                      <a:pt x="4478" y="1680"/>
                      <a:pt x="4456" y="1676"/>
                    </a:cubicBezTo>
                    <a:cubicBezTo>
                      <a:pt x="4390" y="1660"/>
                      <a:pt x="4324" y="1638"/>
                      <a:pt x="4258" y="1614"/>
                    </a:cubicBezTo>
                    <a:cubicBezTo>
                      <a:pt x="4178" y="1587"/>
                      <a:pt x="4097" y="1561"/>
                      <a:pt x="4015" y="1541"/>
                    </a:cubicBezTo>
                    <a:cubicBezTo>
                      <a:pt x="3810" y="1489"/>
                      <a:pt x="3599" y="1468"/>
                      <a:pt x="3394" y="1424"/>
                    </a:cubicBezTo>
                    <a:cubicBezTo>
                      <a:pt x="3194" y="1378"/>
                      <a:pt x="3003" y="1308"/>
                      <a:pt x="2802" y="1264"/>
                    </a:cubicBezTo>
                    <a:cubicBezTo>
                      <a:pt x="2705" y="1244"/>
                      <a:pt x="2607" y="1231"/>
                      <a:pt x="2507" y="1217"/>
                    </a:cubicBezTo>
                    <a:cubicBezTo>
                      <a:pt x="2400" y="1202"/>
                      <a:pt x="2295" y="1182"/>
                      <a:pt x="2188" y="1160"/>
                    </a:cubicBezTo>
                    <a:cubicBezTo>
                      <a:pt x="2184" y="1159"/>
                      <a:pt x="2180" y="1158"/>
                      <a:pt x="2176" y="1157"/>
                    </a:cubicBezTo>
                    <a:cubicBezTo>
                      <a:pt x="2304" y="1051"/>
                      <a:pt x="2431" y="944"/>
                      <a:pt x="2558" y="836"/>
                    </a:cubicBezTo>
                    <a:cubicBezTo>
                      <a:pt x="2670" y="745"/>
                      <a:pt x="2784" y="656"/>
                      <a:pt x="2899" y="568"/>
                    </a:cubicBezTo>
                    <a:cubicBezTo>
                      <a:pt x="2998" y="491"/>
                      <a:pt x="3092" y="408"/>
                      <a:pt x="3194" y="333"/>
                    </a:cubicBezTo>
                    <a:cubicBezTo>
                      <a:pt x="3275" y="275"/>
                      <a:pt x="3294" y="158"/>
                      <a:pt x="3235" y="76"/>
                    </a:cubicBezTo>
                    <a:cubicBezTo>
                      <a:pt x="3199" y="27"/>
                      <a:pt x="3142" y="0"/>
                      <a:pt x="30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23" name="Google Shape;1923;p41"/>
              <p:cNvSpPr/>
              <p:nvPr/>
            </p:nvSpPr>
            <p:spPr>
              <a:xfrm>
                <a:off x="8141613" y="2240275"/>
                <a:ext cx="9450" cy="9300"/>
              </a:xfrm>
              <a:custGeom>
                <a:avLst/>
                <a:gdLst/>
                <a:ahLst/>
                <a:cxnLst/>
                <a:rect l="l" t="t" r="r" b="b"/>
                <a:pathLst>
                  <a:path w="378" h="372" extrusionOk="0">
                    <a:moveTo>
                      <a:pt x="190" y="1"/>
                    </a:moveTo>
                    <a:cubicBezTo>
                      <a:pt x="92" y="1"/>
                      <a:pt x="8" y="80"/>
                      <a:pt x="4" y="180"/>
                    </a:cubicBezTo>
                    <a:cubicBezTo>
                      <a:pt x="1" y="280"/>
                      <a:pt x="82" y="368"/>
                      <a:pt x="183" y="371"/>
                    </a:cubicBezTo>
                    <a:cubicBezTo>
                      <a:pt x="184" y="371"/>
                      <a:pt x="185" y="371"/>
                      <a:pt x="187" y="371"/>
                    </a:cubicBezTo>
                    <a:cubicBezTo>
                      <a:pt x="286" y="371"/>
                      <a:pt x="370" y="291"/>
                      <a:pt x="374" y="192"/>
                    </a:cubicBezTo>
                    <a:cubicBezTo>
                      <a:pt x="377" y="92"/>
                      <a:pt x="296" y="3"/>
                      <a:pt x="194" y="1"/>
                    </a:cubicBezTo>
                    <a:cubicBezTo>
                      <a:pt x="193" y="1"/>
                      <a:pt x="191" y="1"/>
                      <a:pt x="19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24" name="Google Shape;1924;p41"/>
              <p:cNvSpPr/>
              <p:nvPr/>
            </p:nvSpPr>
            <p:spPr>
              <a:xfrm>
                <a:off x="8155963" y="2242025"/>
                <a:ext cx="9450" cy="9250"/>
              </a:xfrm>
              <a:custGeom>
                <a:avLst/>
                <a:gdLst/>
                <a:ahLst/>
                <a:cxnLst/>
                <a:rect l="l" t="t" r="r" b="b"/>
                <a:pathLst>
                  <a:path w="378" h="370" extrusionOk="0">
                    <a:moveTo>
                      <a:pt x="191" y="0"/>
                    </a:moveTo>
                    <a:cubicBezTo>
                      <a:pt x="92" y="0"/>
                      <a:pt x="8" y="80"/>
                      <a:pt x="4" y="180"/>
                    </a:cubicBezTo>
                    <a:cubicBezTo>
                      <a:pt x="1" y="279"/>
                      <a:pt x="82" y="367"/>
                      <a:pt x="184" y="370"/>
                    </a:cubicBezTo>
                    <a:cubicBezTo>
                      <a:pt x="186" y="370"/>
                      <a:pt x="188" y="370"/>
                      <a:pt x="190" y="370"/>
                    </a:cubicBezTo>
                    <a:cubicBezTo>
                      <a:pt x="288" y="370"/>
                      <a:pt x="370" y="290"/>
                      <a:pt x="374" y="190"/>
                    </a:cubicBezTo>
                    <a:cubicBezTo>
                      <a:pt x="377" y="91"/>
                      <a:pt x="296" y="3"/>
                      <a:pt x="195" y="0"/>
                    </a:cubicBezTo>
                    <a:cubicBezTo>
                      <a:pt x="194" y="0"/>
                      <a:pt x="192"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25" name="Google Shape;1925;p41"/>
              <p:cNvSpPr/>
              <p:nvPr/>
            </p:nvSpPr>
            <p:spPr>
              <a:xfrm>
                <a:off x="8058313" y="2277000"/>
                <a:ext cx="9425" cy="9300"/>
              </a:xfrm>
              <a:custGeom>
                <a:avLst/>
                <a:gdLst/>
                <a:ahLst/>
                <a:cxnLst/>
                <a:rect l="l" t="t" r="r" b="b"/>
                <a:pathLst>
                  <a:path w="377" h="372" extrusionOk="0">
                    <a:moveTo>
                      <a:pt x="191" y="1"/>
                    </a:moveTo>
                    <a:cubicBezTo>
                      <a:pt x="92" y="1"/>
                      <a:pt x="8" y="81"/>
                      <a:pt x="4" y="181"/>
                    </a:cubicBezTo>
                    <a:cubicBezTo>
                      <a:pt x="1" y="280"/>
                      <a:pt x="82" y="369"/>
                      <a:pt x="184" y="371"/>
                    </a:cubicBezTo>
                    <a:cubicBezTo>
                      <a:pt x="185" y="372"/>
                      <a:pt x="187" y="372"/>
                      <a:pt x="188" y="372"/>
                    </a:cubicBezTo>
                    <a:cubicBezTo>
                      <a:pt x="287" y="372"/>
                      <a:pt x="371" y="292"/>
                      <a:pt x="375" y="192"/>
                    </a:cubicBezTo>
                    <a:cubicBezTo>
                      <a:pt x="377" y="92"/>
                      <a:pt x="296" y="4"/>
                      <a:pt x="195" y="1"/>
                    </a:cubicBezTo>
                    <a:cubicBezTo>
                      <a:pt x="194" y="1"/>
                      <a:pt x="192"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26" name="Google Shape;1926;p41"/>
              <p:cNvSpPr/>
              <p:nvPr/>
            </p:nvSpPr>
            <p:spPr>
              <a:xfrm>
                <a:off x="8166613" y="2299500"/>
                <a:ext cx="9425" cy="9275"/>
              </a:xfrm>
              <a:custGeom>
                <a:avLst/>
                <a:gdLst/>
                <a:ahLst/>
                <a:cxnLst/>
                <a:rect l="l" t="t" r="r" b="b"/>
                <a:pathLst>
                  <a:path w="377" h="371" extrusionOk="0">
                    <a:moveTo>
                      <a:pt x="190" y="1"/>
                    </a:moveTo>
                    <a:cubicBezTo>
                      <a:pt x="92" y="1"/>
                      <a:pt x="7" y="80"/>
                      <a:pt x="4" y="180"/>
                    </a:cubicBezTo>
                    <a:cubicBezTo>
                      <a:pt x="0" y="280"/>
                      <a:pt x="81" y="368"/>
                      <a:pt x="183" y="370"/>
                    </a:cubicBezTo>
                    <a:cubicBezTo>
                      <a:pt x="185" y="370"/>
                      <a:pt x="187" y="370"/>
                      <a:pt x="189" y="370"/>
                    </a:cubicBezTo>
                    <a:cubicBezTo>
                      <a:pt x="287" y="370"/>
                      <a:pt x="370" y="290"/>
                      <a:pt x="373" y="192"/>
                    </a:cubicBezTo>
                    <a:cubicBezTo>
                      <a:pt x="376" y="91"/>
                      <a:pt x="295" y="3"/>
                      <a:pt x="195" y="1"/>
                    </a:cubicBezTo>
                    <a:cubicBezTo>
                      <a:pt x="193" y="1"/>
                      <a:pt x="192" y="1"/>
                      <a:pt x="19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27" name="Google Shape;1927;p41"/>
              <p:cNvSpPr/>
              <p:nvPr/>
            </p:nvSpPr>
            <p:spPr>
              <a:xfrm>
                <a:off x="8150738" y="2227925"/>
                <a:ext cx="9425" cy="9300"/>
              </a:xfrm>
              <a:custGeom>
                <a:avLst/>
                <a:gdLst/>
                <a:ahLst/>
                <a:cxnLst/>
                <a:rect l="l" t="t" r="r" b="b"/>
                <a:pathLst>
                  <a:path w="377" h="372" extrusionOk="0">
                    <a:moveTo>
                      <a:pt x="190" y="1"/>
                    </a:moveTo>
                    <a:cubicBezTo>
                      <a:pt x="91" y="1"/>
                      <a:pt x="6" y="81"/>
                      <a:pt x="3" y="180"/>
                    </a:cubicBezTo>
                    <a:cubicBezTo>
                      <a:pt x="1" y="281"/>
                      <a:pt x="82" y="369"/>
                      <a:pt x="182" y="371"/>
                    </a:cubicBezTo>
                    <a:cubicBezTo>
                      <a:pt x="184" y="371"/>
                      <a:pt x="185" y="371"/>
                      <a:pt x="187" y="371"/>
                    </a:cubicBezTo>
                    <a:cubicBezTo>
                      <a:pt x="285" y="371"/>
                      <a:pt x="370" y="292"/>
                      <a:pt x="373" y="192"/>
                    </a:cubicBezTo>
                    <a:cubicBezTo>
                      <a:pt x="377" y="92"/>
                      <a:pt x="296" y="4"/>
                      <a:pt x="194" y="1"/>
                    </a:cubicBezTo>
                    <a:cubicBezTo>
                      <a:pt x="192" y="1"/>
                      <a:pt x="191" y="1"/>
                      <a:pt x="19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28" name="Google Shape;1928;p41"/>
              <p:cNvSpPr/>
              <p:nvPr/>
            </p:nvSpPr>
            <p:spPr>
              <a:xfrm>
                <a:off x="8182038" y="2301900"/>
                <a:ext cx="9425" cy="9275"/>
              </a:xfrm>
              <a:custGeom>
                <a:avLst/>
                <a:gdLst/>
                <a:ahLst/>
                <a:cxnLst/>
                <a:rect l="l" t="t" r="r" b="b"/>
                <a:pathLst>
                  <a:path w="377" h="371" extrusionOk="0">
                    <a:moveTo>
                      <a:pt x="190" y="1"/>
                    </a:moveTo>
                    <a:cubicBezTo>
                      <a:pt x="91" y="1"/>
                      <a:pt x="8" y="80"/>
                      <a:pt x="4" y="180"/>
                    </a:cubicBezTo>
                    <a:cubicBezTo>
                      <a:pt x="1" y="280"/>
                      <a:pt x="82" y="368"/>
                      <a:pt x="184" y="370"/>
                    </a:cubicBezTo>
                    <a:cubicBezTo>
                      <a:pt x="186" y="370"/>
                      <a:pt x="188" y="370"/>
                      <a:pt x="190" y="370"/>
                    </a:cubicBezTo>
                    <a:cubicBezTo>
                      <a:pt x="288" y="370"/>
                      <a:pt x="370" y="290"/>
                      <a:pt x="373" y="191"/>
                    </a:cubicBezTo>
                    <a:cubicBezTo>
                      <a:pt x="377" y="91"/>
                      <a:pt x="296" y="3"/>
                      <a:pt x="194" y="1"/>
                    </a:cubicBezTo>
                    <a:cubicBezTo>
                      <a:pt x="193" y="1"/>
                      <a:pt x="191" y="1"/>
                      <a:pt x="19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29" name="Google Shape;1929;p41"/>
              <p:cNvSpPr/>
              <p:nvPr/>
            </p:nvSpPr>
            <p:spPr>
              <a:xfrm>
                <a:off x="8065438" y="2224200"/>
                <a:ext cx="200" cy="325"/>
              </a:xfrm>
              <a:custGeom>
                <a:avLst/>
                <a:gdLst/>
                <a:ahLst/>
                <a:cxnLst/>
                <a:rect l="l" t="t" r="r" b="b"/>
                <a:pathLst>
                  <a:path w="8" h="13" extrusionOk="0">
                    <a:moveTo>
                      <a:pt x="0" y="1"/>
                    </a:moveTo>
                    <a:cubicBezTo>
                      <a:pt x="1" y="1"/>
                      <a:pt x="1" y="2"/>
                      <a:pt x="1" y="2"/>
                    </a:cubicBezTo>
                    <a:lnTo>
                      <a:pt x="1" y="2"/>
                    </a:lnTo>
                    <a:cubicBezTo>
                      <a:pt x="1" y="2"/>
                      <a:pt x="1" y="1"/>
                      <a:pt x="0" y="1"/>
                    </a:cubicBezTo>
                    <a:close/>
                    <a:moveTo>
                      <a:pt x="1" y="2"/>
                    </a:moveTo>
                    <a:cubicBezTo>
                      <a:pt x="2" y="3"/>
                      <a:pt x="2" y="4"/>
                      <a:pt x="2" y="4"/>
                    </a:cubicBezTo>
                    <a:cubicBezTo>
                      <a:pt x="3" y="7"/>
                      <a:pt x="5" y="9"/>
                      <a:pt x="6" y="10"/>
                    </a:cubicBezTo>
                    <a:lnTo>
                      <a:pt x="6" y="10"/>
                    </a:lnTo>
                    <a:cubicBezTo>
                      <a:pt x="4" y="8"/>
                      <a:pt x="3" y="5"/>
                      <a:pt x="1" y="2"/>
                    </a:cubicBezTo>
                    <a:close/>
                    <a:moveTo>
                      <a:pt x="6" y="10"/>
                    </a:moveTo>
                    <a:lnTo>
                      <a:pt x="6" y="10"/>
                    </a:lnTo>
                    <a:cubicBezTo>
                      <a:pt x="6" y="11"/>
                      <a:pt x="7" y="12"/>
                      <a:pt x="7" y="12"/>
                    </a:cubicBezTo>
                    <a:cubicBezTo>
                      <a:pt x="7" y="12"/>
                      <a:pt x="6" y="11"/>
                      <a:pt x="6" y="10"/>
                    </a:cubicBezTo>
                    <a:close/>
                  </a:path>
                </a:pathLst>
              </a:custGeom>
              <a:solidFill>
                <a:srgbClr val="5ABC88"/>
              </a:solidFill>
              <a:ln>
                <a:noFill/>
              </a:ln>
            </p:spPr>
            <p:txBody>
              <a:bodyPr spcFirstLastPara="1" wrap="square" lIns="91425" tIns="91425" rIns="91425" bIns="91425" anchor="ctr" anchorCtr="0">
                <a:noAutofit/>
              </a:bodyPr>
              <a:lstStyle/>
              <a:p>
                <a:endParaRPr/>
              </a:p>
            </p:txBody>
          </p:sp>
          <p:sp>
            <p:nvSpPr>
              <p:cNvPr id="1930" name="Google Shape;1930;p41"/>
              <p:cNvSpPr/>
              <p:nvPr/>
            </p:nvSpPr>
            <p:spPr>
              <a:xfrm>
                <a:off x="8015013" y="2221775"/>
                <a:ext cx="51575" cy="110300"/>
              </a:xfrm>
              <a:custGeom>
                <a:avLst/>
                <a:gdLst/>
                <a:ahLst/>
                <a:cxnLst/>
                <a:rect l="l" t="t" r="r" b="b"/>
                <a:pathLst>
                  <a:path w="2063" h="4412" extrusionOk="0">
                    <a:moveTo>
                      <a:pt x="1853" y="1"/>
                    </a:moveTo>
                    <a:cubicBezTo>
                      <a:pt x="1850" y="1"/>
                      <a:pt x="1848" y="1"/>
                      <a:pt x="1845" y="1"/>
                    </a:cubicBezTo>
                    <a:cubicBezTo>
                      <a:pt x="1773" y="3"/>
                      <a:pt x="1717" y="49"/>
                      <a:pt x="1663" y="92"/>
                    </a:cubicBezTo>
                    <a:cubicBezTo>
                      <a:pt x="1633" y="117"/>
                      <a:pt x="1602" y="140"/>
                      <a:pt x="1574" y="167"/>
                    </a:cubicBezTo>
                    <a:cubicBezTo>
                      <a:pt x="1497" y="237"/>
                      <a:pt x="1425" y="312"/>
                      <a:pt x="1352" y="386"/>
                    </a:cubicBezTo>
                    <a:cubicBezTo>
                      <a:pt x="1283" y="455"/>
                      <a:pt x="1216" y="523"/>
                      <a:pt x="1158" y="602"/>
                    </a:cubicBezTo>
                    <a:cubicBezTo>
                      <a:pt x="1104" y="673"/>
                      <a:pt x="1051" y="746"/>
                      <a:pt x="1003" y="821"/>
                    </a:cubicBezTo>
                    <a:cubicBezTo>
                      <a:pt x="948" y="904"/>
                      <a:pt x="907" y="992"/>
                      <a:pt x="866" y="1081"/>
                    </a:cubicBezTo>
                    <a:cubicBezTo>
                      <a:pt x="829" y="1159"/>
                      <a:pt x="792" y="1235"/>
                      <a:pt x="755" y="1312"/>
                    </a:cubicBezTo>
                    <a:cubicBezTo>
                      <a:pt x="726" y="1374"/>
                      <a:pt x="698" y="1437"/>
                      <a:pt x="673" y="1501"/>
                    </a:cubicBezTo>
                    <a:cubicBezTo>
                      <a:pt x="662" y="1492"/>
                      <a:pt x="652" y="1485"/>
                      <a:pt x="641" y="1479"/>
                    </a:cubicBezTo>
                    <a:cubicBezTo>
                      <a:pt x="613" y="1464"/>
                      <a:pt x="583" y="1457"/>
                      <a:pt x="553" y="1457"/>
                    </a:cubicBezTo>
                    <a:cubicBezTo>
                      <a:pt x="488" y="1457"/>
                      <a:pt x="424" y="1492"/>
                      <a:pt x="390" y="1554"/>
                    </a:cubicBezTo>
                    <a:cubicBezTo>
                      <a:pt x="335" y="1652"/>
                      <a:pt x="286" y="1755"/>
                      <a:pt x="243" y="1860"/>
                    </a:cubicBezTo>
                    <a:cubicBezTo>
                      <a:pt x="203" y="1958"/>
                      <a:pt x="176" y="2061"/>
                      <a:pt x="154" y="2164"/>
                    </a:cubicBezTo>
                    <a:cubicBezTo>
                      <a:pt x="111" y="2355"/>
                      <a:pt x="87" y="2551"/>
                      <a:pt x="68" y="2744"/>
                    </a:cubicBezTo>
                    <a:cubicBezTo>
                      <a:pt x="46" y="2946"/>
                      <a:pt x="30" y="3149"/>
                      <a:pt x="19" y="3352"/>
                    </a:cubicBezTo>
                    <a:cubicBezTo>
                      <a:pt x="10" y="3541"/>
                      <a:pt x="0" y="3733"/>
                      <a:pt x="3" y="3922"/>
                    </a:cubicBezTo>
                    <a:cubicBezTo>
                      <a:pt x="5" y="3996"/>
                      <a:pt x="2" y="4073"/>
                      <a:pt x="12" y="4147"/>
                    </a:cubicBezTo>
                    <a:cubicBezTo>
                      <a:pt x="20" y="4201"/>
                      <a:pt x="29" y="4256"/>
                      <a:pt x="59" y="4304"/>
                    </a:cubicBezTo>
                    <a:cubicBezTo>
                      <a:pt x="80" y="4340"/>
                      <a:pt x="112" y="4365"/>
                      <a:pt x="149" y="4386"/>
                    </a:cubicBezTo>
                    <a:cubicBezTo>
                      <a:pt x="176" y="4403"/>
                      <a:pt x="204" y="4410"/>
                      <a:pt x="233" y="4411"/>
                    </a:cubicBezTo>
                    <a:cubicBezTo>
                      <a:pt x="234" y="4411"/>
                      <a:pt x="235" y="4411"/>
                      <a:pt x="237" y="4411"/>
                    </a:cubicBezTo>
                    <a:cubicBezTo>
                      <a:pt x="333" y="4411"/>
                      <a:pt x="431" y="4338"/>
                      <a:pt x="507" y="4284"/>
                    </a:cubicBezTo>
                    <a:cubicBezTo>
                      <a:pt x="532" y="4267"/>
                      <a:pt x="557" y="4249"/>
                      <a:pt x="576" y="4223"/>
                    </a:cubicBezTo>
                    <a:cubicBezTo>
                      <a:pt x="600" y="4187"/>
                      <a:pt x="609" y="4150"/>
                      <a:pt x="611" y="4108"/>
                    </a:cubicBezTo>
                    <a:cubicBezTo>
                      <a:pt x="612" y="4013"/>
                      <a:pt x="612" y="3918"/>
                      <a:pt x="613" y="3822"/>
                    </a:cubicBezTo>
                    <a:cubicBezTo>
                      <a:pt x="620" y="3644"/>
                      <a:pt x="646" y="3467"/>
                      <a:pt x="660" y="3288"/>
                    </a:cubicBezTo>
                    <a:cubicBezTo>
                      <a:pt x="674" y="3112"/>
                      <a:pt x="696" y="2940"/>
                      <a:pt x="722" y="2765"/>
                    </a:cubicBezTo>
                    <a:cubicBezTo>
                      <a:pt x="780" y="2436"/>
                      <a:pt x="867" y="2114"/>
                      <a:pt x="959" y="1794"/>
                    </a:cubicBezTo>
                    <a:cubicBezTo>
                      <a:pt x="994" y="1689"/>
                      <a:pt x="1038" y="1586"/>
                      <a:pt x="1082" y="1485"/>
                    </a:cubicBezTo>
                    <a:cubicBezTo>
                      <a:pt x="1115" y="1416"/>
                      <a:pt x="1150" y="1348"/>
                      <a:pt x="1182" y="1279"/>
                    </a:cubicBezTo>
                    <a:cubicBezTo>
                      <a:pt x="1216" y="1204"/>
                      <a:pt x="1252" y="1128"/>
                      <a:pt x="1291" y="1054"/>
                    </a:cubicBezTo>
                    <a:cubicBezTo>
                      <a:pt x="1359" y="952"/>
                      <a:pt x="1430" y="853"/>
                      <a:pt x="1506" y="758"/>
                    </a:cubicBezTo>
                    <a:cubicBezTo>
                      <a:pt x="1597" y="659"/>
                      <a:pt x="1693" y="566"/>
                      <a:pt x="1788" y="472"/>
                    </a:cubicBezTo>
                    <a:cubicBezTo>
                      <a:pt x="1830" y="434"/>
                      <a:pt x="1873" y="398"/>
                      <a:pt x="1917" y="362"/>
                    </a:cubicBezTo>
                    <a:cubicBezTo>
                      <a:pt x="1929" y="358"/>
                      <a:pt x="1942" y="352"/>
                      <a:pt x="1955" y="345"/>
                    </a:cubicBezTo>
                    <a:cubicBezTo>
                      <a:pt x="2036" y="294"/>
                      <a:pt x="2062" y="186"/>
                      <a:pt x="2019" y="101"/>
                    </a:cubicBezTo>
                    <a:cubicBezTo>
                      <a:pt x="1986" y="41"/>
                      <a:pt x="1923" y="1"/>
                      <a:pt x="1853"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31" name="Google Shape;1931;p41"/>
              <p:cNvSpPr/>
              <p:nvPr/>
            </p:nvSpPr>
            <p:spPr>
              <a:xfrm>
                <a:off x="8107263" y="2167775"/>
                <a:ext cx="164700" cy="161600"/>
              </a:xfrm>
              <a:custGeom>
                <a:avLst/>
                <a:gdLst/>
                <a:ahLst/>
                <a:cxnLst/>
                <a:rect l="l" t="t" r="r" b="b"/>
                <a:pathLst>
                  <a:path w="6588" h="6464" extrusionOk="0">
                    <a:moveTo>
                      <a:pt x="4084" y="1560"/>
                    </a:moveTo>
                    <a:cubicBezTo>
                      <a:pt x="4085" y="1563"/>
                      <a:pt x="4086" y="1565"/>
                      <a:pt x="4086" y="1568"/>
                    </a:cubicBezTo>
                    <a:lnTo>
                      <a:pt x="4086" y="1568"/>
                    </a:lnTo>
                    <a:cubicBezTo>
                      <a:pt x="4086" y="1565"/>
                      <a:pt x="4085" y="1563"/>
                      <a:pt x="4084" y="1560"/>
                    </a:cubicBezTo>
                    <a:close/>
                    <a:moveTo>
                      <a:pt x="3897" y="2094"/>
                    </a:moveTo>
                    <a:lnTo>
                      <a:pt x="3897" y="2094"/>
                    </a:lnTo>
                    <a:cubicBezTo>
                      <a:pt x="3898" y="2097"/>
                      <a:pt x="3898" y="2099"/>
                      <a:pt x="3899" y="2102"/>
                    </a:cubicBezTo>
                    <a:lnTo>
                      <a:pt x="3899" y="2102"/>
                    </a:lnTo>
                    <a:cubicBezTo>
                      <a:pt x="3898" y="2099"/>
                      <a:pt x="3898" y="2097"/>
                      <a:pt x="3897" y="2094"/>
                    </a:cubicBezTo>
                    <a:close/>
                    <a:moveTo>
                      <a:pt x="4386" y="2913"/>
                    </a:moveTo>
                    <a:cubicBezTo>
                      <a:pt x="4387" y="2914"/>
                      <a:pt x="4388" y="2914"/>
                      <a:pt x="4389" y="2915"/>
                    </a:cubicBezTo>
                    <a:lnTo>
                      <a:pt x="4389" y="2915"/>
                    </a:lnTo>
                    <a:cubicBezTo>
                      <a:pt x="4388" y="2914"/>
                      <a:pt x="4387" y="2914"/>
                      <a:pt x="4386" y="2913"/>
                    </a:cubicBezTo>
                    <a:close/>
                    <a:moveTo>
                      <a:pt x="4488" y="2943"/>
                    </a:moveTo>
                    <a:lnTo>
                      <a:pt x="4488" y="2943"/>
                    </a:lnTo>
                    <a:cubicBezTo>
                      <a:pt x="4492" y="2943"/>
                      <a:pt x="4495" y="2944"/>
                      <a:pt x="4499" y="2945"/>
                    </a:cubicBezTo>
                    <a:cubicBezTo>
                      <a:pt x="4495" y="2944"/>
                      <a:pt x="4492" y="2944"/>
                      <a:pt x="4488" y="2943"/>
                    </a:cubicBezTo>
                    <a:close/>
                    <a:moveTo>
                      <a:pt x="1674" y="1"/>
                    </a:moveTo>
                    <a:cubicBezTo>
                      <a:pt x="1666" y="1"/>
                      <a:pt x="1657" y="1"/>
                      <a:pt x="1649" y="1"/>
                    </a:cubicBezTo>
                    <a:cubicBezTo>
                      <a:pt x="1554" y="2"/>
                      <a:pt x="1461" y="3"/>
                      <a:pt x="1367" y="16"/>
                    </a:cubicBezTo>
                    <a:cubicBezTo>
                      <a:pt x="1270" y="28"/>
                      <a:pt x="1172" y="44"/>
                      <a:pt x="1075" y="65"/>
                    </a:cubicBezTo>
                    <a:cubicBezTo>
                      <a:pt x="980" y="85"/>
                      <a:pt x="889" y="117"/>
                      <a:pt x="799" y="152"/>
                    </a:cubicBezTo>
                    <a:cubicBezTo>
                      <a:pt x="702" y="188"/>
                      <a:pt x="610" y="231"/>
                      <a:pt x="518" y="276"/>
                    </a:cubicBezTo>
                    <a:cubicBezTo>
                      <a:pt x="433" y="320"/>
                      <a:pt x="350" y="371"/>
                      <a:pt x="273" y="428"/>
                    </a:cubicBezTo>
                    <a:cubicBezTo>
                      <a:pt x="214" y="471"/>
                      <a:pt x="155" y="510"/>
                      <a:pt x="98" y="553"/>
                    </a:cubicBezTo>
                    <a:cubicBezTo>
                      <a:pt x="18" y="614"/>
                      <a:pt x="0" y="731"/>
                      <a:pt x="61" y="811"/>
                    </a:cubicBezTo>
                    <a:cubicBezTo>
                      <a:pt x="97" y="860"/>
                      <a:pt x="153" y="885"/>
                      <a:pt x="209" y="885"/>
                    </a:cubicBezTo>
                    <a:cubicBezTo>
                      <a:pt x="248" y="885"/>
                      <a:pt x="287" y="873"/>
                      <a:pt x="321" y="848"/>
                    </a:cubicBezTo>
                    <a:cubicBezTo>
                      <a:pt x="389" y="797"/>
                      <a:pt x="460" y="747"/>
                      <a:pt x="531" y="698"/>
                    </a:cubicBezTo>
                    <a:cubicBezTo>
                      <a:pt x="597" y="656"/>
                      <a:pt x="666" y="617"/>
                      <a:pt x="737" y="581"/>
                    </a:cubicBezTo>
                    <a:cubicBezTo>
                      <a:pt x="837" y="535"/>
                      <a:pt x="940" y="494"/>
                      <a:pt x="1044" y="457"/>
                    </a:cubicBezTo>
                    <a:cubicBezTo>
                      <a:pt x="1098" y="440"/>
                      <a:pt x="1153" y="426"/>
                      <a:pt x="1208" y="415"/>
                    </a:cubicBezTo>
                    <a:cubicBezTo>
                      <a:pt x="1298" y="399"/>
                      <a:pt x="1389" y="385"/>
                      <a:pt x="1480" y="376"/>
                    </a:cubicBezTo>
                    <a:cubicBezTo>
                      <a:pt x="1539" y="373"/>
                      <a:pt x="1598" y="371"/>
                      <a:pt x="1656" y="371"/>
                    </a:cubicBezTo>
                    <a:cubicBezTo>
                      <a:pt x="1724" y="371"/>
                      <a:pt x="1791" y="373"/>
                      <a:pt x="1859" y="378"/>
                    </a:cubicBezTo>
                    <a:cubicBezTo>
                      <a:pt x="1968" y="387"/>
                      <a:pt x="2076" y="399"/>
                      <a:pt x="2184" y="417"/>
                    </a:cubicBezTo>
                    <a:cubicBezTo>
                      <a:pt x="2312" y="446"/>
                      <a:pt x="2439" y="480"/>
                      <a:pt x="2564" y="522"/>
                    </a:cubicBezTo>
                    <a:cubicBezTo>
                      <a:pt x="2618" y="543"/>
                      <a:pt x="2670" y="565"/>
                      <a:pt x="2722" y="590"/>
                    </a:cubicBezTo>
                    <a:cubicBezTo>
                      <a:pt x="2857" y="669"/>
                      <a:pt x="2989" y="752"/>
                      <a:pt x="3119" y="839"/>
                    </a:cubicBezTo>
                    <a:cubicBezTo>
                      <a:pt x="3143" y="858"/>
                      <a:pt x="3165" y="878"/>
                      <a:pt x="3190" y="900"/>
                    </a:cubicBezTo>
                    <a:cubicBezTo>
                      <a:pt x="3187" y="897"/>
                      <a:pt x="3186" y="896"/>
                      <a:pt x="3184" y="894"/>
                    </a:cubicBezTo>
                    <a:lnTo>
                      <a:pt x="3184" y="894"/>
                    </a:lnTo>
                    <a:cubicBezTo>
                      <a:pt x="3226" y="932"/>
                      <a:pt x="3268" y="970"/>
                      <a:pt x="3312" y="1008"/>
                    </a:cubicBezTo>
                    <a:cubicBezTo>
                      <a:pt x="3344" y="1037"/>
                      <a:pt x="3375" y="1065"/>
                      <a:pt x="3404" y="1097"/>
                    </a:cubicBezTo>
                    <a:cubicBezTo>
                      <a:pt x="3454" y="1157"/>
                      <a:pt x="3499" y="1220"/>
                      <a:pt x="3543" y="1284"/>
                    </a:cubicBezTo>
                    <a:cubicBezTo>
                      <a:pt x="3587" y="1352"/>
                      <a:pt x="3627" y="1423"/>
                      <a:pt x="3664" y="1496"/>
                    </a:cubicBezTo>
                    <a:cubicBezTo>
                      <a:pt x="3681" y="1533"/>
                      <a:pt x="3696" y="1570"/>
                      <a:pt x="3711" y="1607"/>
                    </a:cubicBezTo>
                    <a:cubicBezTo>
                      <a:pt x="3727" y="1658"/>
                      <a:pt x="3743" y="1708"/>
                      <a:pt x="3762" y="1756"/>
                    </a:cubicBezTo>
                    <a:cubicBezTo>
                      <a:pt x="3776" y="1790"/>
                      <a:pt x="3791" y="1826"/>
                      <a:pt x="3805" y="1860"/>
                    </a:cubicBezTo>
                    <a:cubicBezTo>
                      <a:pt x="3832" y="1933"/>
                      <a:pt x="3866" y="2006"/>
                      <a:pt x="3893" y="2081"/>
                    </a:cubicBezTo>
                    <a:cubicBezTo>
                      <a:pt x="3896" y="2090"/>
                      <a:pt x="3899" y="2101"/>
                      <a:pt x="3901" y="2112"/>
                    </a:cubicBezTo>
                    <a:lnTo>
                      <a:pt x="3901" y="2112"/>
                    </a:lnTo>
                    <a:cubicBezTo>
                      <a:pt x="3901" y="2112"/>
                      <a:pt x="3901" y="2113"/>
                      <a:pt x="3901" y="2114"/>
                    </a:cubicBezTo>
                    <a:lnTo>
                      <a:pt x="3901" y="2114"/>
                    </a:lnTo>
                    <a:cubicBezTo>
                      <a:pt x="3901" y="2115"/>
                      <a:pt x="3902" y="2116"/>
                      <a:pt x="3902" y="2117"/>
                    </a:cubicBezTo>
                    <a:cubicBezTo>
                      <a:pt x="3902" y="2117"/>
                      <a:pt x="3902" y="2117"/>
                      <a:pt x="3902" y="2116"/>
                    </a:cubicBezTo>
                    <a:lnTo>
                      <a:pt x="3902" y="2116"/>
                    </a:lnTo>
                    <a:cubicBezTo>
                      <a:pt x="3919" y="2200"/>
                      <a:pt x="3938" y="2284"/>
                      <a:pt x="3956" y="2368"/>
                    </a:cubicBezTo>
                    <a:cubicBezTo>
                      <a:pt x="3953" y="2360"/>
                      <a:pt x="3952" y="2352"/>
                      <a:pt x="3950" y="2344"/>
                    </a:cubicBezTo>
                    <a:lnTo>
                      <a:pt x="3950" y="2344"/>
                    </a:lnTo>
                    <a:cubicBezTo>
                      <a:pt x="3964" y="2411"/>
                      <a:pt x="3975" y="2480"/>
                      <a:pt x="3981" y="2548"/>
                    </a:cubicBezTo>
                    <a:cubicBezTo>
                      <a:pt x="3987" y="2669"/>
                      <a:pt x="3975" y="2791"/>
                      <a:pt x="3981" y="2912"/>
                    </a:cubicBezTo>
                    <a:cubicBezTo>
                      <a:pt x="3982" y="2945"/>
                      <a:pt x="3987" y="2977"/>
                      <a:pt x="3992" y="3009"/>
                    </a:cubicBezTo>
                    <a:cubicBezTo>
                      <a:pt x="4006" y="3089"/>
                      <a:pt x="4057" y="3146"/>
                      <a:pt x="4123" y="3190"/>
                    </a:cubicBezTo>
                    <a:cubicBezTo>
                      <a:pt x="4164" y="3217"/>
                      <a:pt x="4212" y="3243"/>
                      <a:pt x="4258" y="3261"/>
                    </a:cubicBezTo>
                    <a:cubicBezTo>
                      <a:pt x="4334" y="3293"/>
                      <a:pt x="4419" y="3305"/>
                      <a:pt x="4500" y="3321"/>
                    </a:cubicBezTo>
                    <a:cubicBezTo>
                      <a:pt x="4610" y="3345"/>
                      <a:pt x="4719" y="3372"/>
                      <a:pt x="4826" y="3406"/>
                    </a:cubicBezTo>
                    <a:cubicBezTo>
                      <a:pt x="4942" y="3448"/>
                      <a:pt x="5057" y="3501"/>
                      <a:pt x="5168" y="3556"/>
                    </a:cubicBezTo>
                    <a:cubicBezTo>
                      <a:pt x="5216" y="3582"/>
                      <a:pt x="5263" y="3611"/>
                      <a:pt x="5308" y="3640"/>
                    </a:cubicBezTo>
                    <a:cubicBezTo>
                      <a:pt x="5396" y="3703"/>
                      <a:pt x="5478" y="3774"/>
                      <a:pt x="5561" y="3844"/>
                    </a:cubicBezTo>
                    <a:cubicBezTo>
                      <a:pt x="5638" y="3908"/>
                      <a:pt x="5714" y="3970"/>
                      <a:pt x="5789" y="4034"/>
                    </a:cubicBezTo>
                    <a:cubicBezTo>
                      <a:pt x="5829" y="4070"/>
                      <a:pt x="5868" y="4108"/>
                      <a:pt x="5903" y="4148"/>
                    </a:cubicBezTo>
                    <a:cubicBezTo>
                      <a:pt x="5917" y="4164"/>
                      <a:pt x="5928" y="4181"/>
                      <a:pt x="5941" y="4198"/>
                    </a:cubicBezTo>
                    <a:cubicBezTo>
                      <a:pt x="5958" y="4228"/>
                      <a:pt x="5975" y="4259"/>
                      <a:pt x="5991" y="4290"/>
                    </a:cubicBezTo>
                    <a:cubicBezTo>
                      <a:pt x="6025" y="4364"/>
                      <a:pt x="6054" y="4440"/>
                      <a:pt x="6081" y="4516"/>
                    </a:cubicBezTo>
                    <a:cubicBezTo>
                      <a:pt x="6101" y="4579"/>
                      <a:pt x="6118" y="4642"/>
                      <a:pt x="6132" y="4706"/>
                    </a:cubicBezTo>
                    <a:cubicBezTo>
                      <a:pt x="6149" y="4815"/>
                      <a:pt x="6163" y="4925"/>
                      <a:pt x="6172" y="5034"/>
                    </a:cubicBezTo>
                    <a:cubicBezTo>
                      <a:pt x="6174" y="5149"/>
                      <a:pt x="6173" y="5263"/>
                      <a:pt x="6181" y="5377"/>
                    </a:cubicBezTo>
                    <a:cubicBezTo>
                      <a:pt x="6188" y="5479"/>
                      <a:pt x="6197" y="5582"/>
                      <a:pt x="6204" y="5685"/>
                    </a:cubicBezTo>
                    <a:cubicBezTo>
                      <a:pt x="6211" y="5810"/>
                      <a:pt x="6207" y="5937"/>
                      <a:pt x="6211" y="6062"/>
                    </a:cubicBezTo>
                    <a:cubicBezTo>
                      <a:pt x="6214" y="6134"/>
                      <a:pt x="6214" y="6205"/>
                      <a:pt x="6216" y="6278"/>
                    </a:cubicBezTo>
                    <a:cubicBezTo>
                      <a:pt x="6217" y="6378"/>
                      <a:pt x="6296" y="6461"/>
                      <a:pt x="6397" y="6464"/>
                    </a:cubicBezTo>
                    <a:lnTo>
                      <a:pt x="6400" y="6464"/>
                    </a:lnTo>
                    <a:cubicBezTo>
                      <a:pt x="6500" y="6464"/>
                      <a:pt x="6588" y="6379"/>
                      <a:pt x="6587" y="6280"/>
                    </a:cubicBezTo>
                    <a:cubicBezTo>
                      <a:pt x="6583" y="6148"/>
                      <a:pt x="6579" y="6018"/>
                      <a:pt x="6578" y="5886"/>
                    </a:cubicBezTo>
                    <a:cubicBezTo>
                      <a:pt x="6576" y="5790"/>
                      <a:pt x="6575" y="5695"/>
                      <a:pt x="6568" y="5600"/>
                    </a:cubicBezTo>
                    <a:cubicBezTo>
                      <a:pt x="6562" y="5513"/>
                      <a:pt x="6555" y="5427"/>
                      <a:pt x="6549" y="5340"/>
                    </a:cubicBezTo>
                    <a:cubicBezTo>
                      <a:pt x="6543" y="5240"/>
                      <a:pt x="6544" y="5141"/>
                      <a:pt x="6542" y="5042"/>
                    </a:cubicBezTo>
                    <a:cubicBezTo>
                      <a:pt x="6540" y="4938"/>
                      <a:pt x="6524" y="4834"/>
                      <a:pt x="6509" y="4730"/>
                    </a:cubicBezTo>
                    <a:cubicBezTo>
                      <a:pt x="6483" y="4531"/>
                      <a:pt x="6420" y="4336"/>
                      <a:pt x="6335" y="4153"/>
                    </a:cubicBezTo>
                    <a:cubicBezTo>
                      <a:pt x="6292" y="4060"/>
                      <a:pt x="6239" y="3970"/>
                      <a:pt x="6171" y="3893"/>
                    </a:cubicBezTo>
                    <a:cubicBezTo>
                      <a:pt x="6108" y="3823"/>
                      <a:pt x="6038" y="3759"/>
                      <a:pt x="5966" y="3700"/>
                    </a:cubicBezTo>
                    <a:cubicBezTo>
                      <a:pt x="5821" y="3581"/>
                      <a:pt x="5682" y="3454"/>
                      <a:pt x="5530" y="3344"/>
                    </a:cubicBezTo>
                    <a:cubicBezTo>
                      <a:pt x="5449" y="3286"/>
                      <a:pt x="5362" y="3238"/>
                      <a:pt x="5272" y="3196"/>
                    </a:cubicBezTo>
                    <a:cubicBezTo>
                      <a:pt x="5183" y="3153"/>
                      <a:pt x="5092" y="3111"/>
                      <a:pt x="5000" y="3076"/>
                    </a:cubicBezTo>
                    <a:cubicBezTo>
                      <a:pt x="4834" y="3011"/>
                      <a:pt x="4657" y="2977"/>
                      <a:pt x="4482" y="2941"/>
                    </a:cubicBezTo>
                    <a:lnTo>
                      <a:pt x="4482" y="2941"/>
                    </a:lnTo>
                    <a:cubicBezTo>
                      <a:pt x="4455" y="2935"/>
                      <a:pt x="4428" y="2929"/>
                      <a:pt x="4403" y="2920"/>
                    </a:cubicBezTo>
                    <a:cubicBezTo>
                      <a:pt x="4398" y="2918"/>
                      <a:pt x="4394" y="2917"/>
                      <a:pt x="4389" y="2915"/>
                    </a:cubicBezTo>
                    <a:lnTo>
                      <a:pt x="4389" y="2915"/>
                    </a:lnTo>
                    <a:cubicBezTo>
                      <a:pt x="4392" y="2916"/>
                      <a:pt x="4395" y="2917"/>
                      <a:pt x="4397" y="2919"/>
                    </a:cubicBezTo>
                    <a:lnTo>
                      <a:pt x="4396" y="2919"/>
                    </a:lnTo>
                    <a:cubicBezTo>
                      <a:pt x="4381" y="2911"/>
                      <a:pt x="4365" y="2903"/>
                      <a:pt x="4350" y="2894"/>
                    </a:cubicBezTo>
                    <a:cubicBezTo>
                      <a:pt x="4346" y="2791"/>
                      <a:pt x="4352" y="2688"/>
                      <a:pt x="4351" y="2585"/>
                    </a:cubicBezTo>
                    <a:cubicBezTo>
                      <a:pt x="4350" y="2415"/>
                      <a:pt x="4304" y="2250"/>
                      <a:pt x="4271" y="2085"/>
                    </a:cubicBezTo>
                    <a:cubicBezTo>
                      <a:pt x="4271" y="2086"/>
                      <a:pt x="4271" y="2089"/>
                      <a:pt x="4271" y="2090"/>
                    </a:cubicBezTo>
                    <a:cubicBezTo>
                      <a:pt x="4263" y="2043"/>
                      <a:pt x="4255" y="1997"/>
                      <a:pt x="4239" y="1952"/>
                    </a:cubicBezTo>
                    <a:cubicBezTo>
                      <a:pt x="4225" y="1912"/>
                      <a:pt x="4209" y="1873"/>
                      <a:pt x="4192" y="1835"/>
                    </a:cubicBezTo>
                    <a:cubicBezTo>
                      <a:pt x="4156" y="1747"/>
                      <a:pt x="4119" y="1658"/>
                      <a:pt x="4086" y="1568"/>
                    </a:cubicBezTo>
                    <a:lnTo>
                      <a:pt x="4086" y="1568"/>
                    </a:lnTo>
                    <a:cubicBezTo>
                      <a:pt x="4087" y="1571"/>
                      <a:pt x="4088" y="1574"/>
                      <a:pt x="4088" y="1576"/>
                    </a:cubicBezTo>
                    <a:cubicBezTo>
                      <a:pt x="4062" y="1496"/>
                      <a:pt x="4037" y="1419"/>
                      <a:pt x="4000" y="1343"/>
                    </a:cubicBezTo>
                    <a:cubicBezTo>
                      <a:pt x="3954" y="1248"/>
                      <a:pt x="3903" y="1156"/>
                      <a:pt x="3844" y="1070"/>
                    </a:cubicBezTo>
                    <a:cubicBezTo>
                      <a:pt x="3792" y="993"/>
                      <a:pt x="3737" y="919"/>
                      <a:pt x="3677" y="849"/>
                    </a:cubicBezTo>
                    <a:cubicBezTo>
                      <a:pt x="3614" y="775"/>
                      <a:pt x="3536" y="713"/>
                      <a:pt x="3463" y="648"/>
                    </a:cubicBezTo>
                    <a:lnTo>
                      <a:pt x="3463" y="648"/>
                    </a:lnTo>
                    <a:cubicBezTo>
                      <a:pt x="3469" y="654"/>
                      <a:pt x="3474" y="659"/>
                      <a:pt x="3480" y="665"/>
                    </a:cubicBezTo>
                    <a:cubicBezTo>
                      <a:pt x="3434" y="623"/>
                      <a:pt x="3391" y="579"/>
                      <a:pt x="3340" y="543"/>
                    </a:cubicBezTo>
                    <a:cubicBezTo>
                      <a:pt x="3292" y="508"/>
                      <a:pt x="3241" y="476"/>
                      <a:pt x="3191" y="444"/>
                    </a:cubicBezTo>
                    <a:cubicBezTo>
                      <a:pt x="3088" y="382"/>
                      <a:pt x="2988" y="310"/>
                      <a:pt x="2880" y="256"/>
                    </a:cubicBezTo>
                    <a:cubicBezTo>
                      <a:pt x="2669" y="152"/>
                      <a:pt x="2438" y="87"/>
                      <a:pt x="2207" y="45"/>
                    </a:cubicBezTo>
                    <a:cubicBezTo>
                      <a:pt x="2118" y="29"/>
                      <a:pt x="2029" y="21"/>
                      <a:pt x="1939" y="13"/>
                    </a:cubicBezTo>
                    <a:cubicBezTo>
                      <a:pt x="1850" y="6"/>
                      <a:pt x="1762" y="1"/>
                      <a:pt x="1674"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32" name="Google Shape;1932;p41"/>
              <p:cNvSpPr/>
              <p:nvPr/>
            </p:nvSpPr>
            <p:spPr>
              <a:xfrm>
                <a:off x="8009588" y="2163100"/>
                <a:ext cx="270550" cy="172125"/>
              </a:xfrm>
              <a:custGeom>
                <a:avLst/>
                <a:gdLst/>
                <a:ahLst/>
                <a:cxnLst/>
                <a:rect l="l" t="t" r="r" b="b"/>
                <a:pathLst>
                  <a:path w="10822" h="6885" extrusionOk="0">
                    <a:moveTo>
                      <a:pt x="5695" y="370"/>
                    </a:moveTo>
                    <a:cubicBezTo>
                      <a:pt x="5824" y="371"/>
                      <a:pt x="5951" y="376"/>
                      <a:pt x="6080" y="388"/>
                    </a:cubicBezTo>
                    <a:cubicBezTo>
                      <a:pt x="6200" y="404"/>
                      <a:pt x="6318" y="424"/>
                      <a:pt x="6436" y="451"/>
                    </a:cubicBezTo>
                    <a:cubicBezTo>
                      <a:pt x="6501" y="471"/>
                      <a:pt x="6565" y="492"/>
                      <a:pt x="6629" y="515"/>
                    </a:cubicBezTo>
                    <a:cubicBezTo>
                      <a:pt x="6720" y="555"/>
                      <a:pt x="6810" y="599"/>
                      <a:pt x="6898" y="649"/>
                    </a:cubicBezTo>
                    <a:cubicBezTo>
                      <a:pt x="7027" y="726"/>
                      <a:pt x="7155" y="806"/>
                      <a:pt x="7277" y="892"/>
                    </a:cubicBezTo>
                    <a:cubicBezTo>
                      <a:pt x="7372" y="965"/>
                      <a:pt x="7464" y="1041"/>
                      <a:pt x="7552" y="1123"/>
                    </a:cubicBezTo>
                    <a:cubicBezTo>
                      <a:pt x="7595" y="1169"/>
                      <a:pt x="7639" y="1213"/>
                      <a:pt x="7680" y="1260"/>
                    </a:cubicBezTo>
                    <a:cubicBezTo>
                      <a:pt x="7763" y="1371"/>
                      <a:pt x="7837" y="1487"/>
                      <a:pt x="7910" y="1606"/>
                    </a:cubicBezTo>
                    <a:cubicBezTo>
                      <a:pt x="7954" y="1681"/>
                      <a:pt x="7996" y="1758"/>
                      <a:pt x="8034" y="1837"/>
                    </a:cubicBezTo>
                    <a:cubicBezTo>
                      <a:pt x="8047" y="1872"/>
                      <a:pt x="8058" y="1906"/>
                      <a:pt x="8068" y="1942"/>
                    </a:cubicBezTo>
                    <a:cubicBezTo>
                      <a:pt x="8090" y="2037"/>
                      <a:pt x="8108" y="2132"/>
                      <a:pt x="8137" y="2225"/>
                    </a:cubicBezTo>
                    <a:cubicBezTo>
                      <a:pt x="8163" y="2307"/>
                      <a:pt x="8191" y="2387"/>
                      <a:pt x="8215" y="2468"/>
                    </a:cubicBezTo>
                    <a:cubicBezTo>
                      <a:pt x="8217" y="2482"/>
                      <a:pt x="8221" y="2495"/>
                      <a:pt x="8223" y="2510"/>
                    </a:cubicBezTo>
                    <a:cubicBezTo>
                      <a:pt x="8227" y="2560"/>
                      <a:pt x="8229" y="2611"/>
                      <a:pt x="8230" y="2661"/>
                    </a:cubicBezTo>
                    <a:cubicBezTo>
                      <a:pt x="8229" y="2738"/>
                      <a:pt x="8227" y="2815"/>
                      <a:pt x="8219" y="2892"/>
                    </a:cubicBezTo>
                    <a:cubicBezTo>
                      <a:pt x="8229" y="2955"/>
                      <a:pt x="8237" y="3017"/>
                      <a:pt x="8243" y="3080"/>
                    </a:cubicBezTo>
                    <a:cubicBezTo>
                      <a:pt x="8243" y="3081"/>
                      <a:pt x="8243" y="3082"/>
                      <a:pt x="8243" y="3082"/>
                    </a:cubicBezTo>
                    <a:cubicBezTo>
                      <a:pt x="8246" y="3093"/>
                      <a:pt x="8247" y="3106"/>
                      <a:pt x="8249" y="3117"/>
                    </a:cubicBezTo>
                    <a:cubicBezTo>
                      <a:pt x="8278" y="3128"/>
                      <a:pt x="8304" y="3138"/>
                      <a:pt x="8331" y="3149"/>
                    </a:cubicBezTo>
                    <a:cubicBezTo>
                      <a:pt x="8333" y="3151"/>
                      <a:pt x="8335" y="3151"/>
                      <a:pt x="8336" y="3152"/>
                    </a:cubicBezTo>
                    <a:cubicBezTo>
                      <a:pt x="8379" y="3169"/>
                      <a:pt x="8421" y="3188"/>
                      <a:pt x="8462" y="3209"/>
                    </a:cubicBezTo>
                    <a:cubicBezTo>
                      <a:pt x="8484" y="3219"/>
                      <a:pt x="8505" y="3231"/>
                      <a:pt x="8526" y="3242"/>
                    </a:cubicBezTo>
                    <a:cubicBezTo>
                      <a:pt x="8536" y="3244"/>
                      <a:pt x="8548" y="3247"/>
                      <a:pt x="8558" y="3250"/>
                    </a:cubicBezTo>
                    <a:cubicBezTo>
                      <a:pt x="8594" y="3255"/>
                      <a:pt x="8631" y="3261"/>
                      <a:pt x="8668" y="3268"/>
                    </a:cubicBezTo>
                    <a:cubicBezTo>
                      <a:pt x="8750" y="3290"/>
                      <a:pt x="8830" y="3316"/>
                      <a:pt x="8911" y="3346"/>
                    </a:cubicBezTo>
                    <a:cubicBezTo>
                      <a:pt x="9035" y="3398"/>
                      <a:pt x="9156" y="3450"/>
                      <a:pt x="9275" y="3511"/>
                    </a:cubicBezTo>
                    <a:cubicBezTo>
                      <a:pt x="9453" y="3612"/>
                      <a:pt x="9630" y="3714"/>
                      <a:pt x="9795" y="3837"/>
                    </a:cubicBezTo>
                    <a:cubicBezTo>
                      <a:pt x="9842" y="3873"/>
                      <a:pt x="9885" y="3912"/>
                      <a:pt x="9929" y="3952"/>
                    </a:cubicBezTo>
                    <a:cubicBezTo>
                      <a:pt x="9954" y="3980"/>
                      <a:pt x="9980" y="4006"/>
                      <a:pt x="10004" y="4034"/>
                    </a:cubicBezTo>
                    <a:cubicBezTo>
                      <a:pt x="10022" y="4058"/>
                      <a:pt x="10038" y="4082"/>
                      <a:pt x="10054" y="4108"/>
                    </a:cubicBezTo>
                    <a:cubicBezTo>
                      <a:pt x="10104" y="4196"/>
                      <a:pt x="10148" y="4287"/>
                      <a:pt x="10191" y="4380"/>
                    </a:cubicBezTo>
                    <a:cubicBezTo>
                      <a:pt x="10218" y="4451"/>
                      <a:pt x="10244" y="4523"/>
                      <a:pt x="10266" y="4596"/>
                    </a:cubicBezTo>
                    <a:cubicBezTo>
                      <a:pt x="10319" y="4809"/>
                      <a:pt x="10353" y="5028"/>
                      <a:pt x="10385" y="5244"/>
                    </a:cubicBezTo>
                    <a:cubicBezTo>
                      <a:pt x="10400" y="5379"/>
                      <a:pt x="10407" y="5516"/>
                      <a:pt x="10416" y="5652"/>
                    </a:cubicBezTo>
                    <a:cubicBezTo>
                      <a:pt x="10424" y="5786"/>
                      <a:pt x="10430" y="5920"/>
                      <a:pt x="10432" y="6054"/>
                    </a:cubicBezTo>
                    <a:cubicBezTo>
                      <a:pt x="10431" y="6149"/>
                      <a:pt x="10424" y="6245"/>
                      <a:pt x="10414" y="6340"/>
                    </a:cubicBezTo>
                    <a:cubicBezTo>
                      <a:pt x="10410" y="6367"/>
                      <a:pt x="10406" y="6395"/>
                      <a:pt x="10402" y="6422"/>
                    </a:cubicBezTo>
                    <a:cubicBezTo>
                      <a:pt x="10402" y="6422"/>
                      <a:pt x="10401" y="6423"/>
                      <a:pt x="10400" y="6423"/>
                    </a:cubicBezTo>
                    <a:cubicBezTo>
                      <a:pt x="10399" y="6423"/>
                      <a:pt x="10398" y="6422"/>
                      <a:pt x="10398" y="6422"/>
                    </a:cubicBezTo>
                    <a:cubicBezTo>
                      <a:pt x="10384" y="6427"/>
                      <a:pt x="10371" y="6428"/>
                      <a:pt x="10358" y="6430"/>
                    </a:cubicBezTo>
                    <a:cubicBezTo>
                      <a:pt x="10250" y="6444"/>
                      <a:pt x="10143" y="6446"/>
                      <a:pt x="10035" y="6447"/>
                    </a:cubicBezTo>
                    <a:cubicBezTo>
                      <a:pt x="9936" y="6445"/>
                      <a:pt x="9836" y="6439"/>
                      <a:pt x="9737" y="6433"/>
                    </a:cubicBezTo>
                    <a:cubicBezTo>
                      <a:pt x="9621" y="6427"/>
                      <a:pt x="9507" y="6420"/>
                      <a:pt x="9393" y="6420"/>
                    </a:cubicBezTo>
                    <a:cubicBezTo>
                      <a:pt x="9386" y="6420"/>
                      <a:pt x="9380" y="6420"/>
                      <a:pt x="9374" y="6420"/>
                    </a:cubicBezTo>
                    <a:cubicBezTo>
                      <a:pt x="9263" y="6420"/>
                      <a:pt x="9151" y="6429"/>
                      <a:pt x="9040" y="6432"/>
                    </a:cubicBezTo>
                    <a:cubicBezTo>
                      <a:pt x="8938" y="6437"/>
                      <a:pt x="8835" y="6441"/>
                      <a:pt x="8732" y="6444"/>
                    </a:cubicBezTo>
                    <a:cubicBezTo>
                      <a:pt x="8577" y="6440"/>
                      <a:pt x="8424" y="6431"/>
                      <a:pt x="8270" y="6421"/>
                    </a:cubicBezTo>
                    <a:cubicBezTo>
                      <a:pt x="8106" y="6409"/>
                      <a:pt x="7943" y="6399"/>
                      <a:pt x="7778" y="6397"/>
                    </a:cubicBezTo>
                    <a:cubicBezTo>
                      <a:pt x="7751" y="6397"/>
                      <a:pt x="7724" y="6397"/>
                      <a:pt x="7697" y="6397"/>
                    </a:cubicBezTo>
                    <a:cubicBezTo>
                      <a:pt x="7392" y="6397"/>
                      <a:pt x="7086" y="6408"/>
                      <a:pt x="6781" y="6413"/>
                    </a:cubicBezTo>
                    <a:cubicBezTo>
                      <a:pt x="6584" y="6412"/>
                      <a:pt x="6386" y="6405"/>
                      <a:pt x="6188" y="6405"/>
                    </a:cubicBezTo>
                    <a:cubicBezTo>
                      <a:pt x="6120" y="6405"/>
                      <a:pt x="6052" y="6406"/>
                      <a:pt x="5984" y="6408"/>
                    </a:cubicBezTo>
                    <a:cubicBezTo>
                      <a:pt x="5720" y="6415"/>
                      <a:pt x="5454" y="6428"/>
                      <a:pt x="5189" y="6432"/>
                    </a:cubicBezTo>
                    <a:cubicBezTo>
                      <a:pt x="5086" y="6433"/>
                      <a:pt x="4982" y="6433"/>
                      <a:pt x="4879" y="6433"/>
                    </a:cubicBezTo>
                    <a:cubicBezTo>
                      <a:pt x="4775" y="6433"/>
                      <a:pt x="4671" y="6433"/>
                      <a:pt x="4567" y="6433"/>
                    </a:cubicBezTo>
                    <a:cubicBezTo>
                      <a:pt x="4169" y="6436"/>
                      <a:pt x="3770" y="6439"/>
                      <a:pt x="3371" y="6440"/>
                    </a:cubicBezTo>
                    <a:cubicBezTo>
                      <a:pt x="3327" y="6440"/>
                      <a:pt x="3284" y="6440"/>
                      <a:pt x="3240" y="6440"/>
                    </a:cubicBezTo>
                    <a:cubicBezTo>
                      <a:pt x="3087" y="6440"/>
                      <a:pt x="2934" y="6441"/>
                      <a:pt x="2781" y="6447"/>
                    </a:cubicBezTo>
                    <a:cubicBezTo>
                      <a:pt x="2578" y="6456"/>
                      <a:pt x="2374" y="6464"/>
                      <a:pt x="2170" y="6470"/>
                    </a:cubicBezTo>
                    <a:lnTo>
                      <a:pt x="2174" y="6470"/>
                    </a:lnTo>
                    <a:cubicBezTo>
                      <a:pt x="2143" y="6470"/>
                      <a:pt x="2112" y="6470"/>
                      <a:pt x="2081" y="6470"/>
                    </a:cubicBezTo>
                    <a:cubicBezTo>
                      <a:pt x="1822" y="6470"/>
                      <a:pt x="1563" y="6463"/>
                      <a:pt x="1303" y="6463"/>
                    </a:cubicBezTo>
                    <a:cubicBezTo>
                      <a:pt x="1287" y="6463"/>
                      <a:pt x="1271" y="6463"/>
                      <a:pt x="1255" y="6463"/>
                    </a:cubicBezTo>
                    <a:cubicBezTo>
                      <a:pt x="1104" y="6463"/>
                      <a:pt x="954" y="6476"/>
                      <a:pt x="804" y="6487"/>
                    </a:cubicBezTo>
                    <a:cubicBezTo>
                      <a:pt x="663" y="6500"/>
                      <a:pt x="524" y="6508"/>
                      <a:pt x="382" y="6515"/>
                    </a:cubicBezTo>
                    <a:cubicBezTo>
                      <a:pt x="377" y="6447"/>
                      <a:pt x="372" y="6379"/>
                      <a:pt x="369" y="6311"/>
                    </a:cubicBezTo>
                    <a:cubicBezTo>
                      <a:pt x="371" y="6256"/>
                      <a:pt x="376" y="6202"/>
                      <a:pt x="382" y="6148"/>
                    </a:cubicBezTo>
                    <a:cubicBezTo>
                      <a:pt x="414" y="5891"/>
                      <a:pt x="430" y="5634"/>
                      <a:pt x="456" y="5378"/>
                    </a:cubicBezTo>
                    <a:cubicBezTo>
                      <a:pt x="485" y="5148"/>
                      <a:pt x="517" y="4918"/>
                      <a:pt x="568" y="4693"/>
                    </a:cubicBezTo>
                    <a:cubicBezTo>
                      <a:pt x="623" y="4486"/>
                      <a:pt x="690" y="4284"/>
                      <a:pt x="767" y="4084"/>
                    </a:cubicBezTo>
                    <a:cubicBezTo>
                      <a:pt x="798" y="4010"/>
                      <a:pt x="833" y="3938"/>
                      <a:pt x="867" y="3867"/>
                    </a:cubicBezTo>
                    <a:cubicBezTo>
                      <a:pt x="910" y="3794"/>
                      <a:pt x="956" y="3725"/>
                      <a:pt x="1004" y="3655"/>
                    </a:cubicBezTo>
                    <a:cubicBezTo>
                      <a:pt x="1067" y="3575"/>
                      <a:pt x="1130" y="3496"/>
                      <a:pt x="1196" y="3417"/>
                    </a:cubicBezTo>
                    <a:cubicBezTo>
                      <a:pt x="1260" y="3339"/>
                      <a:pt x="1332" y="3267"/>
                      <a:pt x="1401" y="3195"/>
                    </a:cubicBezTo>
                    <a:cubicBezTo>
                      <a:pt x="1500" y="3097"/>
                      <a:pt x="1598" y="2997"/>
                      <a:pt x="1706" y="2910"/>
                    </a:cubicBezTo>
                    <a:cubicBezTo>
                      <a:pt x="1737" y="2888"/>
                      <a:pt x="1770" y="2866"/>
                      <a:pt x="1803" y="2845"/>
                    </a:cubicBezTo>
                    <a:cubicBezTo>
                      <a:pt x="1862" y="2812"/>
                      <a:pt x="1920" y="2785"/>
                      <a:pt x="1981" y="2758"/>
                    </a:cubicBezTo>
                    <a:lnTo>
                      <a:pt x="1981" y="2758"/>
                    </a:lnTo>
                    <a:cubicBezTo>
                      <a:pt x="1978" y="2759"/>
                      <a:pt x="1976" y="2761"/>
                      <a:pt x="1973" y="2763"/>
                    </a:cubicBezTo>
                    <a:cubicBezTo>
                      <a:pt x="2129" y="2699"/>
                      <a:pt x="2293" y="2654"/>
                      <a:pt x="2453" y="2609"/>
                    </a:cubicBezTo>
                    <a:cubicBezTo>
                      <a:pt x="2539" y="2586"/>
                      <a:pt x="2623" y="2565"/>
                      <a:pt x="2709" y="2550"/>
                    </a:cubicBezTo>
                    <a:cubicBezTo>
                      <a:pt x="2763" y="2544"/>
                      <a:pt x="2815" y="2539"/>
                      <a:pt x="2869" y="2538"/>
                    </a:cubicBezTo>
                    <a:cubicBezTo>
                      <a:pt x="2902" y="2539"/>
                      <a:pt x="2934" y="2541"/>
                      <a:pt x="2966" y="2543"/>
                    </a:cubicBezTo>
                    <a:cubicBezTo>
                      <a:pt x="2974" y="2544"/>
                      <a:pt x="2982" y="2547"/>
                      <a:pt x="2990" y="2548"/>
                    </a:cubicBezTo>
                    <a:cubicBezTo>
                      <a:pt x="3012" y="2547"/>
                      <a:pt x="3033" y="2546"/>
                      <a:pt x="3055" y="2546"/>
                    </a:cubicBezTo>
                    <a:cubicBezTo>
                      <a:pt x="3094" y="2546"/>
                      <a:pt x="3134" y="2548"/>
                      <a:pt x="3173" y="2550"/>
                    </a:cubicBezTo>
                    <a:cubicBezTo>
                      <a:pt x="3205" y="2552"/>
                      <a:pt x="3236" y="2555"/>
                      <a:pt x="3267" y="2557"/>
                    </a:cubicBezTo>
                    <a:lnTo>
                      <a:pt x="3286" y="2557"/>
                    </a:lnTo>
                    <a:cubicBezTo>
                      <a:pt x="3307" y="2557"/>
                      <a:pt x="3328" y="2558"/>
                      <a:pt x="3347" y="2559"/>
                    </a:cubicBezTo>
                    <a:cubicBezTo>
                      <a:pt x="3354" y="2559"/>
                      <a:pt x="3360" y="2560"/>
                      <a:pt x="3365" y="2563"/>
                    </a:cubicBezTo>
                    <a:cubicBezTo>
                      <a:pt x="3387" y="2500"/>
                      <a:pt x="3409" y="2439"/>
                      <a:pt x="3433" y="2376"/>
                    </a:cubicBezTo>
                    <a:cubicBezTo>
                      <a:pt x="3441" y="2358"/>
                      <a:pt x="3448" y="2338"/>
                      <a:pt x="3457" y="2318"/>
                    </a:cubicBezTo>
                    <a:cubicBezTo>
                      <a:pt x="3461" y="2292"/>
                      <a:pt x="3467" y="2265"/>
                      <a:pt x="3473" y="2239"/>
                    </a:cubicBezTo>
                    <a:cubicBezTo>
                      <a:pt x="3483" y="2206"/>
                      <a:pt x="3495" y="2173"/>
                      <a:pt x="3506" y="2141"/>
                    </a:cubicBezTo>
                    <a:cubicBezTo>
                      <a:pt x="3560" y="2009"/>
                      <a:pt x="3617" y="1879"/>
                      <a:pt x="3682" y="1752"/>
                    </a:cubicBezTo>
                    <a:cubicBezTo>
                      <a:pt x="3758" y="1623"/>
                      <a:pt x="3840" y="1500"/>
                      <a:pt x="3929" y="1380"/>
                    </a:cubicBezTo>
                    <a:cubicBezTo>
                      <a:pt x="4048" y="1226"/>
                      <a:pt x="4172" y="1075"/>
                      <a:pt x="4306" y="933"/>
                    </a:cubicBezTo>
                    <a:cubicBezTo>
                      <a:pt x="4362" y="883"/>
                      <a:pt x="4418" y="837"/>
                      <a:pt x="4478" y="790"/>
                    </a:cubicBezTo>
                    <a:cubicBezTo>
                      <a:pt x="4582" y="719"/>
                      <a:pt x="4686" y="650"/>
                      <a:pt x="4792" y="583"/>
                    </a:cubicBezTo>
                    <a:cubicBezTo>
                      <a:pt x="4850" y="550"/>
                      <a:pt x="4904" y="519"/>
                      <a:pt x="4964" y="493"/>
                    </a:cubicBezTo>
                    <a:cubicBezTo>
                      <a:pt x="5006" y="476"/>
                      <a:pt x="5049" y="462"/>
                      <a:pt x="5092" y="448"/>
                    </a:cubicBezTo>
                    <a:cubicBezTo>
                      <a:pt x="5167" y="429"/>
                      <a:pt x="5243" y="415"/>
                      <a:pt x="5318" y="402"/>
                    </a:cubicBezTo>
                    <a:cubicBezTo>
                      <a:pt x="5444" y="386"/>
                      <a:pt x="5569" y="374"/>
                      <a:pt x="5695" y="370"/>
                    </a:cubicBezTo>
                    <a:close/>
                    <a:moveTo>
                      <a:pt x="5779" y="0"/>
                    </a:moveTo>
                    <a:cubicBezTo>
                      <a:pt x="5673" y="0"/>
                      <a:pt x="5568" y="3"/>
                      <a:pt x="5461" y="12"/>
                    </a:cubicBezTo>
                    <a:cubicBezTo>
                      <a:pt x="5360" y="21"/>
                      <a:pt x="5258" y="36"/>
                      <a:pt x="5157" y="54"/>
                    </a:cubicBezTo>
                    <a:cubicBezTo>
                      <a:pt x="5058" y="73"/>
                      <a:pt x="4961" y="95"/>
                      <a:pt x="4867" y="133"/>
                    </a:cubicBezTo>
                    <a:cubicBezTo>
                      <a:pt x="4792" y="163"/>
                      <a:pt x="4723" y="197"/>
                      <a:pt x="4654" y="236"/>
                    </a:cubicBezTo>
                    <a:cubicBezTo>
                      <a:pt x="4565" y="286"/>
                      <a:pt x="4479" y="342"/>
                      <a:pt x="4392" y="399"/>
                    </a:cubicBezTo>
                    <a:cubicBezTo>
                      <a:pt x="4230" y="506"/>
                      <a:pt x="4078" y="628"/>
                      <a:pt x="3949" y="773"/>
                    </a:cubicBezTo>
                    <a:cubicBezTo>
                      <a:pt x="3811" y="928"/>
                      <a:pt x="3683" y="1088"/>
                      <a:pt x="3561" y="1253"/>
                    </a:cubicBezTo>
                    <a:cubicBezTo>
                      <a:pt x="3445" y="1412"/>
                      <a:pt x="3348" y="1582"/>
                      <a:pt x="3266" y="1759"/>
                    </a:cubicBezTo>
                    <a:cubicBezTo>
                      <a:pt x="3226" y="1846"/>
                      <a:pt x="3186" y="1935"/>
                      <a:pt x="3153" y="2026"/>
                    </a:cubicBezTo>
                    <a:cubicBezTo>
                      <a:pt x="3133" y="2081"/>
                      <a:pt x="3117" y="2137"/>
                      <a:pt x="3105" y="2193"/>
                    </a:cubicBezTo>
                    <a:cubicBezTo>
                      <a:pt x="3029" y="2175"/>
                      <a:pt x="2950" y="2167"/>
                      <a:pt x="2872" y="2167"/>
                    </a:cubicBezTo>
                    <a:cubicBezTo>
                      <a:pt x="2816" y="2167"/>
                      <a:pt x="2761" y="2171"/>
                      <a:pt x="2708" y="2179"/>
                    </a:cubicBezTo>
                    <a:cubicBezTo>
                      <a:pt x="2487" y="2207"/>
                      <a:pt x="2276" y="2273"/>
                      <a:pt x="2064" y="2338"/>
                    </a:cubicBezTo>
                    <a:cubicBezTo>
                      <a:pt x="1905" y="2387"/>
                      <a:pt x="1750" y="2447"/>
                      <a:pt x="1608" y="2532"/>
                    </a:cubicBezTo>
                    <a:cubicBezTo>
                      <a:pt x="1483" y="2606"/>
                      <a:pt x="1377" y="2702"/>
                      <a:pt x="1273" y="2802"/>
                    </a:cubicBezTo>
                    <a:cubicBezTo>
                      <a:pt x="1129" y="2940"/>
                      <a:pt x="990" y="3085"/>
                      <a:pt x="862" y="3240"/>
                    </a:cubicBezTo>
                    <a:cubicBezTo>
                      <a:pt x="732" y="3394"/>
                      <a:pt x="607" y="3555"/>
                      <a:pt x="518" y="3737"/>
                    </a:cubicBezTo>
                    <a:cubicBezTo>
                      <a:pt x="427" y="3922"/>
                      <a:pt x="356" y="4116"/>
                      <a:pt x="292" y="4312"/>
                    </a:cubicBezTo>
                    <a:cubicBezTo>
                      <a:pt x="232" y="4494"/>
                      <a:pt x="184" y="4683"/>
                      <a:pt x="154" y="4871"/>
                    </a:cubicBezTo>
                    <a:cubicBezTo>
                      <a:pt x="124" y="5066"/>
                      <a:pt x="94" y="5260"/>
                      <a:pt x="77" y="5456"/>
                    </a:cubicBezTo>
                    <a:cubicBezTo>
                      <a:pt x="61" y="5638"/>
                      <a:pt x="48" y="5819"/>
                      <a:pt x="28" y="6002"/>
                    </a:cubicBezTo>
                    <a:cubicBezTo>
                      <a:pt x="15" y="6104"/>
                      <a:pt x="2" y="6205"/>
                      <a:pt x="0" y="6308"/>
                    </a:cubicBezTo>
                    <a:cubicBezTo>
                      <a:pt x="1" y="6312"/>
                      <a:pt x="2" y="6316"/>
                      <a:pt x="4" y="6320"/>
                    </a:cubicBezTo>
                    <a:cubicBezTo>
                      <a:pt x="14" y="6401"/>
                      <a:pt x="24" y="6481"/>
                      <a:pt x="32" y="6563"/>
                    </a:cubicBezTo>
                    <a:cubicBezTo>
                      <a:pt x="33" y="6568"/>
                      <a:pt x="33" y="6574"/>
                      <a:pt x="34" y="6581"/>
                    </a:cubicBezTo>
                    <a:cubicBezTo>
                      <a:pt x="38" y="6616"/>
                      <a:pt x="40" y="6651"/>
                      <a:pt x="44" y="6686"/>
                    </a:cubicBezTo>
                    <a:cubicBezTo>
                      <a:pt x="46" y="6714"/>
                      <a:pt x="48" y="6741"/>
                      <a:pt x="50" y="6768"/>
                    </a:cubicBezTo>
                    <a:cubicBezTo>
                      <a:pt x="54" y="6797"/>
                      <a:pt x="56" y="6825"/>
                      <a:pt x="58" y="6853"/>
                    </a:cubicBezTo>
                    <a:cubicBezTo>
                      <a:pt x="102" y="6876"/>
                      <a:pt x="154" y="6882"/>
                      <a:pt x="206" y="6883"/>
                    </a:cubicBezTo>
                    <a:cubicBezTo>
                      <a:pt x="223" y="6884"/>
                      <a:pt x="241" y="6884"/>
                      <a:pt x="257" y="6884"/>
                    </a:cubicBezTo>
                    <a:cubicBezTo>
                      <a:pt x="281" y="6884"/>
                      <a:pt x="306" y="6884"/>
                      <a:pt x="330" y="6884"/>
                    </a:cubicBezTo>
                    <a:cubicBezTo>
                      <a:pt x="354" y="6884"/>
                      <a:pt x="379" y="6884"/>
                      <a:pt x="403" y="6883"/>
                    </a:cubicBezTo>
                    <a:cubicBezTo>
                      <a:pt x="496" y="6879"/>
                      <a:pt x="589" y="6875"/>
                      <a:pt x="682" y="6868"/>
                    </a:cubicBezTo>
                    <a:cubicBezTo>
                      <a:pt x="775" y="6861"/>
                      <a:pt x="869" y="6853"/>
                      <a:pt x="963" y="6845"/>
                    </a:cubicBezTo>
                    <a:cubicBezTo>
                      <a:pt x="1049" y="6838"/>
                      <a:pt x="1134" y="6836"/>
                      <a:pt x="1220" y="6833"/>
                    </a:cubicBezTo>
                    <a:cubicBezTo>
                      <a:pt x="1235" y="6832"/>
                      <a:pt x="1249" y="6832"/>
                      <a:pt x="1264" y="6832"/>
                    </a:cubicBezTo>
                    <a:cubicBezTo>
                      <a:pt x="1515" y="6832"/>
                      <a:pt x="1765" y="6840"/>
                      <a:pt x="2017" y="6840"/>
                    </a:cubicBezTo>
                    <a:cubicBezTo>
                      <a:pt x="2057" y="6840"/>
                      <a:pt x="2097" y="6840"/>
                      <a:pt x="2137" y="6839"/>
                    </a:cubicBezTo>
                    <a:cubicBezTo>
                      <a:pt x="2430" y="6837"/>
                      <a:pt x="2724" y="6818"/>
                      <a:pt x="3018" y="6811"/>
                    </a:cubicBezTo>
                    <a:lnTo>
                      <a:pt x="3017" y="6811"/>
                    </a:lnTo>
                    <a:cubicBezTo>
                      <a:pt x="3203" y="6810"/>
                      <a:pt x="3391" y="6810"/>
                      <a:pt x="3578" y="6809"/>
                    </a:cubicBezTo>
                    <a:cubicBezTo>
                      <a:pt x="3989" y="6806"/>
                      <a:pt x="4401" y="6803"/>
                      <a:pt x="4813" y="6803"/>
                    </a:cubicBezTo>
                    <a:cubicBezTo>
                      <a:pt x="4893" y="6803"/>
                      <a:pt x="4972" y="6803"/>
                      <a:pt x="5052" y="6803"/>
                    </a:cubicBezTo>
                    <a:cubicBezTo>
                      <a:pt x="5171" y="6803"/>
                      <a:pt x="5291" y="6802"/>
                      <a:pt x="5410" y="6798"/>
                    </a:cubicBezTo>
                    <a:cubicBezTo>
                      <a:pt x="5610" y="6791"/>
                      <a:pt x="5810" y="6782"/>
                      <a:pt x="6009" y="6776"/>
                    </a:cubicBezTo>
                    <a:cubicBezTo>
                      <a:pt x="6262" y="6776"/>
                      <a:pt x="6514" y="6782"/>
                      <a:pt x="6766" y="6782"/>
                    </a:cubicBezTo>
                    <a:cubicBezTo>
                      <a:pt x="6776" y="6782"/>
                      <a:pt x="6785" y="6782"/>
                      <a:pt x="6795" y="6782"/>
                    </a:cubicBezTo>
                    <a:cubicBezTo>
                      <a:pt x="7029" y="6782"/>
                      <a:pt x="7262" y="6769"/>
                      <a:pt x="7494" y="6766"/>
                    </a:cubicBezTo>
                    <a:lnTo>
                      <a:pt x="7492" y="6766"/>
                    </a:lnTo>
                    <a:cubicBezTo>
                      <a:pt x="7546" y="6766"/>
                      <a:pt x="7600" y="6765"/>
                      <a:pt x="7653" y="6765"/>
                    </a:cubicBezTo>
                    <a:cubicBezTo>
                      <a:pt x="7751" y="6765"/>
                      <a:pt x="7849" y="6767"/>
                      <a:pt x="7946" y="6772"/>
                    </a:cubicBezTo>
                    <a:cubicBezTo>
                      <a:pt x="8113" y="6781"/>
                      <a:pt x="8280" y="6792"/>
                      <a:pt x="8447" y="6803"/>
                    </a:cubicBezTo>
                    <a:cubicBezTo>
                      <a:pt x="8537" y="6809"/>
                      <a:pt x="8627" y="6812"/>
                      <a:pt x="8717" y="6812"/>
                    </a:cubicBezTo>
                    <a:cubicBezTo>
                      <a:pt x="8792" y="6812"/>
                      <a:pt x="8867" y="6810"/>
                      <a:pt x="8943" y="6806"/>
                    </a:cubicBezTo>
                    <a:cubicBezTo>
                      <a:pt x="9092" y="6799"/>
                      <a:pt x="9242" y="6794"/>
                      <a:pt x="9389" y="6789"/>
                    </a:cubicBezTo>
                    <a:cubicBezTo>
                      <a:pt x="9385" y="6789"/>
                      <a:pt x="9379" y="6788"/>
                      <a:pt x="9373" y="6788"/>
                    </a:cubicBezTo>
                    <a:lnTo>
                      <a:pt x="9373" y="6788"/>
                    </a:lnTo>
                    <a:cubicBezTo>
                      <a:pt x="9377" y="6788"/>
                      <a:pt x="9381" y="6788"/>
                      <a:pt x="9385" y="6788"/>
                    </a:cubicBezTo>
                    <a:cubicBezTo>
                      <a:pt x="9388" y="6788"/>
                      <a:pt x="9390" y="6788"/>
                      <a:pt x="9391" y="6788"/>
                    </a:cubicBezTo>
                    <a:lnTo>
                      <a:pt x="9393" y="6788"/>
                    </a:lnTo>
                    <a:cubicBezTo>
                      <a:pt x="9490" y="6789"/>
                      <a:pt x="9587" y="6795"/>
                      <a:pt x="9685" y="6802"/>
                    </a:cubicBezTo>
                    <a:cubicBezTo>
                      <a:pt x="9779" y="6809"/>
                      <a:pt x="9873" y="6814"/>
                      <a:pt x="9968" y="6817"/>
                    </a:cubicBezTo>
                    <a:cubicBezTo>
                      <a:pt x="9981" y="6817"/>
                      <a:pt x="9993" y="6817"/>
                      <a:pt x="10006" y="6817"/>
                    </a:cubicBezTo>
                    <a:cubicBezTo>
                      <a:pt x="10093" y="6817"/>
                      <a:pt x="10181" y="6813"/>
                      <a:pt x="10267" y="6809"/>
                    </a:cubicBezTo>
                    <a:cubicBezTo>
                      <a:pt x="10314" y="6806"/>
                      <a:pt x="10363" y="6802"/>
                      <a:pt x="10411" y="6795"/>
                    </a:cubicBezTo>
                    <a:cubicBezTo>
                      <a:pt x="10416" y="6802"/>
                      <a:pt x="10418" y="6810"/>
                      <a:pt x="10424" y="6815"/>
                    </a:cubicBezTo>
                    <a:cubicBezTo>
                      <a:pt x="10469" y="6809"/>
                      <a:pt x="10512" y="6803"/>
                      <a:pt x="10557" y="6798"/>
                    </a:cubicBezTo>
                    <a:cubicBezTo>
                      <a:pt x="10610" y="6792"/>
                      <a:pt x="10665" y="6787"/>
                      <a:pt x="10719" y="6781"/>
                    </a:cubicBezTo>
                    <a:cubicBezTo>
                      <a:pt x="10737" y="6750"/>
                      <a:pt x="10746" y="6715"/>
                      <a:pt x="10744" y="6677"/>
                    </a:cubicBezTo>
                    <a:cubicBezTo>
                      <a:pt x="10745" y="6656"/>
                      <a:pt x="10746" y="6637"/>
                      <a:pt x="10748" y="6615"/>
                    </a:cubicBezTo>
                    <a:cubicBezTo>
                      <a:pt x="10757" y="6549"/>
                      <a:pt x="10769" y="6483"/>
                      <a:pt x="10776" y="6415"/>
                    </a:cubicBezTo>
                    <a:cubicBezTo>
                      <a:pt x="10822" y="6050"/>
                      <a:pt x="10791" y="5683"/>
                      <a:pt x="10764" y="5319"/>
                    </a:cubicBezTo>
                    <a:cubicBezTo>
                      <a:pt x="10749" y="5130"/>
                      <a:pt x="10712" y="4942"/>
                      <a:pt x="10678" y="4757"/>
                    </a:cubicBezTo>
                    <a:cubicBezTo>
                      <a:pt x="10642" y="4566"/>
                      <a:pt x="10597" y="4379"/>
                      <a:pt x="10515" y="4201"/>
                    </a:cubicBezTo>
                    <a:cubicBezTo>
                      <a:pt x="10472" y="4108"/>
                      <a:pt x="10426" y="4014"/>
                      <a:pt x="10374" y="3924"/>
                    </a:cubicBezTo>
                    <a:cubicBezTo>
                      <a:pt x="10301" y="3798"/>
                      <a:pt x="10200" y="3694"/>
                      <a:pt x="10089" y="3599"/>
                    </a:cubicBezTo>
                    <a:cubicBezTo>
                      <a:pt x="9940" y="3470"/>
                      <a:pt x="9768" y="3370"/>
                      <a:pt x="9597" y="3271"/>
                    </a:cubicBezTo>
                    <a:cubicBezTo>
                      <a:pt x="9506" y="3217"/>
                      <a:pt x="9414" y="3165"/>
                      <a:pt x="9318" y="3120"/>
                    </a:cubicBezTo>
                    <a:cubicBezTo>
                      <a:pt x="9231" y="3076"/>
                      <a:pt x="9141" y="3041"/>
                      <a:pt x="9051" y="3004"/>
                    </a:cubicBezTo>
                    <a:cubicBezTo>
                      <a:pt x="8958" y="2968"/>
                      <a:pt x="8864" y="2937"/>
                      <a:pt x="8768" y="2913"/>
                    </a:cubicBezTo>
                    <a:cubicBezTo>
                      <a:pt x="8719" y="2900"/>
                      <a:pt x="8669" y="2892"/>
                      <a:pt x="8618" y="2885"/>
                    </a:cubicBezTo>
                    <a:cubicBezTo>
                      <a:pt x="8609" y="2884"/>
                      <a:pt x="8600" y="2883"/>
                      <a:pt x="8591" y="2882"/>
                    </a:cubicBezTo>
                    <a:cubicBezTo>
                      <a:pt x="8598" y="2804"/>
                      <a:pt x="8598" y="2725"/>
                      <a:pt x="8597" y="2646"/>
                    </a:cubicBezTo>
                    <a:cubicBezTo>
                      <a:pt x="8597" y="2539"/>
                      <a:pt x="8591" y="2437"/>
                      <a:pt x="8560" y="2335"/>
                    </a:cubicBezTo>
                    <a:cubicBezTo>
                      <a:pt x="8533" y="2243"/>
                      <a:pt x="8501" y="2152"/>
                      <a:pt x="8474" y="2060"/>
                    </a:cubicBezTo>
                    <a:cubicBezTo>
                      <a:pt x="8442" y="1930"/>
                      <a:pt x="8422" y="1796"/>
                      <a:pt x="8365" y="1674"/>
                    </a:cubicBezTo>
                    <a:cubicBezTo>
                      <a:pt x="8322" y="1585"/>
                      <a:pt x="8277" y="1499"/>
                      <a:pt x="8225" y="1415"/>
                    </a:cubicBezTo>
                    <a:cubicBezTo>
                      <a:pt x="8179" y="1339"/>
                      <a:pt x="8134" y="1261"/>
                      <a:pt x="8082" y="1187"/>
                    </a:cubicBezTo>
                    <a:cubicBezTo>
                      <a:pt x="8024" y="1103"/>
                      <a:pt x="7962" y="1021"/>
                      <a:pt x="7894" y="944"/>
                    </a:cubicBezTo>
                    <a:cubicBezTo>
                      <a:pt x="7826" y="869"/>
                      <a:pt x="7748" y="801"/>
                      <a:pt x="7673" y="735"/>
                    </a:cubicBezTo>
                    <a:cubicBezTo>
                      <a:pt x="7604" y="676"/>
                      <a:pt x="7531" y="620"/>
                      <a:pt x="7458" y="569"/>
                    </a:cubicBezTo>
                    <a:cubicBezTo>
                      <a:pt x="7297" y="455"/>
                      <a:pt x="7127" y="344"/>
                      <a:pt x="6951" y="258"/>
                    </a:cubicBezTo>
                    <a:cubicBezTo>
                      <a:pt x="6769" y="166"/>
                      <a:pt x="6577" y="95"/>
                      <a:pt x="6376" y="60"/>
                    </a:cubicBezTo>
                    <a:cubicBezTo>
                      <a:pt x="6178" y="24"/>
                      <a:pt x="5980" y="1"/>
                      <a:pt x="5779"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933" name="Google Shape;1933;p41"/>
            <p:cNvGrpSpPr/>
            <p:nvPr/>
          </p:nvGrpSpPr>
          <p:grpSpPr>
            <a:xfrm flipH="1">
              <a:off x="7268766" y="4567365"/>
              <a:ext cx="349513" cy="242822"/>
              <a:chOff x="7864000" y="2195900"/>
              <a:chExt cx="142775" cy="98700"/>
            </a:xfrm>
          </p:grpSpPr>
          <p:sp>
            <p:nvSpPr>
              <p:cNvPr id="1934" name="Google Shape;1934;p41"/>
              <p:cNvSpPr/>
              <p:nvPr/>
            </p:nvSpPr>
            <p:spPr>
              <a:xfrm>
                <a:off x="7917700" y="2232675"/>
                <a:ext cx="9550" cy="9250"/>
              </a:xfrm>
              <a:custGeom>
                <a:avLst/>
                <a:gdLst/>
                <a:ahLst/>
                <a:cxnLst/>
                <a:rect l="l" t="t" r="r" b="b"/>
                <a:pathLst>
                  <a:path w="382" h="370" extrusionOk="0">
                    <a:moveTo>
                      <a:pt x="182" y="0"/>
                    </a:moveTo>
                    <a:cubicBezTo>
                      <a:pt x="181" y="0"/>
                      <a:pt x="180" y="0"/>
                      <a:pt x="179" y="0"/>
                    </a:cubicBezTo>
                    <a:cubicBezTo>
                      <a:pt x="78" y="2"/>
                      <a:pt x="1" y="101"/>
                      <a:pt x="6" y="197"/>
                    </a:cubicBezTo>
                    <a:cubicBezTo>
                      <a:pt x="13" y="300"/>
                      <a:pt x="101" y="370"/>
                      <a:pt x="201" y="370"/>
                    </a:cubicBezTo>
                    <a:cubicBezTo>
                      <a:pt x="201" y="370"/>
                      <a:pt x="202" y="370"/>
                      <a:pt x="203" y="370"/>
                    </a:cubicBezTo>
                    <a:cubicBezTo>
                      <a:pt x="304" y="369"/>
                      <a:pt x="381" y="269"/>
                      <a:pt x="376" y="173"/>
                    </a:cubicBezTo>
                    <a:cubicBezTo>
                      <a:pt x="368" y="70"/>
                      <a:pt x="281" y="0"/>
                      <a:pt x="182"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1935" name="Google Shape;1935;p41"/>
              <p:cNvSpPr/>
              <p:nvPr/>
            </p:nvSpPr>
            <p:spPr>
              <a:xfrm>
                <a:off x="7881325" y="2294575"/>
                <a:ext cx="625" cy="25"/>
              </a:xfrm>
              <a:custGeom>
                <a:avLst/>
                <a:gdLst/>
                <a:ahLst/>
                <a:cxnLst/>
                <a:rect l="l" t="t" r="r" b="b"/>
                <a:pathLst>
                  <a:path w="25" h="1" extrusionOk="0">
                    <a:moveTo>
                      <a:pt x="24" y="0"/>
                    </a:moveTo>
                    <a:lnTo>
                      <a:pt x="17" y="0"/>
                    </a:lnTo>
                    <a:cubicBezTo>
                      <a:pt x="12" y="0"/>
                      <a:pt x="6" y="0"/>
                      <a:pt x="0" y="0"/>
                    </a:cubicBezTo>
                    <a:cubicBezTo>
                      <a:pt x="8" y="0"/>
                      <a:pt x="16" y="0"/>
                      <a:pt x="24"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936" name="Google Shape;1936;p41"/>
              <p:cNvSpPr/>
              <p:nvPr/>
            </p:nvSpPr>
            <p:spPr>
              <a:xfrm>
                <a:off x="7870075" y="2202925"/>
                <a:ext cx="131725" cy="50475"/>
              </a:xfrm>
              <a:custGeom>
                <a:avLst/>
                <a:gdLst/>
                <a:ahLst/>
                <a:cxnLst/>
                <a:rect l="l" t="t" r="r" b="b"/>
                <a:pathLst>
                  <a:path w="5269" h="2019" extrusionOk="0">
                    <a:moveTo>
                      <a:pt x="2806" y="0"/>
                    </a:moveTo>
                    <a:cubicBezTo>
                      <a:pt x="2761" y="0"/>
                      <a:pt x="2715" y="2"/>
                      <a:pt x="2670" y="6"/>
                    </a:cubicBezTo>
                    <a:cubicBezTo>
                      <a:pt x="2445" y="26"/>
                      <a:pt x="2226" y="85"/>
                      <a:pt x="2015" y="162"/>
                    </a:cubicBezTo>
                    <a:cubicBezTo>
                      <a:pt x="1813" y="237"/>
                      <a:pt x="1612" y="325"/>
                      <a:pt x="1428" y="436"/>
                    </a:cubicBezTo>
                    <a:cubicBezTo>
                      <a:pt x="1339" y="490"/>
                      <a:pt x="1242" y="554"/>
                      <a:pt x="1180" y="638"/>
                    </a:cubicBezTo>
                    <a:cubicBezTo>
                      <a:pt x="1044" y="718"/>
                      <a:pt x="912" y="805"/>
                      <a:pt x="785" y="898"/>
                    </a:cubicBezTo>
                    <a:cubicBezTo>
                      <a:pt x="674" y="979"/>
                      <a:pt x="560" y="1062"/>
                      <a:pt x="466" y="1164"/>
                    </a:cubicBezTo>
                    <a:cubicBezTo>
                      <a:pt x="423" y="1211"/>
                      <a:pt x="384" y="1259"/>
                      <a:pt x="355" y="1314"/>
                    </a:cubicBezTo>
                    <a:cubicBezTo>
                      <a:pt x="325" y="1331"/>
                      <a:pt x="297" y="1349"/>
                      <a:pt x="268" y="1368"/>
                    </a:cubicBezTo>
                    <a:cubicBezTo>
                      <a:pt x="202" y="1409"/>
                      <a:pt x="134" y="1444"/>
                      <a:pt x="86" y="1507"/>
                    </a:cubicBezTo>
                    <a:cubicBezTo>
                      <a:pt x="1" y="1618"/>
                      <a:pt x="77" y="1787"/>
                      <a:pt x="215" y="1801"/>
                    </a:cubicBezTo>
                    <a:cubicBezTo>
                      <a:pt x="234" y="1803"/>
                      <a:pt x="253" y="1803"/>
                      <a:pt x="273" y="1803"/>
                    </a:cubicBezTo>
                    <a:cubicBezTo>
                      <a:pt x="296" y="1857"/>
                      <a:pt x="343" y="1901"/>
                      <a:pt x="400" y="1915"/>
                    </a:cubicBezTo>
                    <a:cubicBezTo>
                      <a:pt x="420" y="1945"/>
                      <a:pt x="449" y="1970"/>
                      <a:pt x="486" y="1986"/>
                    </a:cubicBezTo>
                    <a:cubicBezTo>
                      <a:pt x="541" y="2011"/>
                      <a:pt x="594" y="2018"/>
                      <a:pt x="654" y="2018"/>
                    </a:cubicBezTo>
                    <a:cubicBezTo>
                      <a:pt x="658" y="2018"/>
                      <a:pt x="663" y="2018"/>
                      <a:pt x="667" y="2018"/>
                    </a:cubicBezTo>
                    <a:cubicBezTo>
                      <a:pt x="692" y="2018"/>
                      <a:pt x="719" y="2016"/>
                      <a:pt x="745" y="2014"/>
                    </a:cubicBezTo>
                    <a:cubicBezTo>
                      <a:pt x="767" y="2014"/>
                      <a:pt x="789" y="2015"/>
                      <a:pt x="810" y="2015"/>
                    </a:cubicBezTo>
                    <a:cubicBezTo>
                      <a:pt x="826" y="2015"/>
                      <a:pt x="842" y="2015"/>
                      <a:pt x="858" y="2014"/>
                    </a:cubicBezTo>
                    <a:cubicBezTo>
                      <a:pt x="928" y="2008"/>
                      <a:pt x="997" y="2002"/>
                      <a:pt x="1065" y="1994"/>
                    </a:cubicBezTo>
                    <a:cubicBezTo>
                      <a:pt x="1113" y="1989"/>
                      <a:pt x="1162" y="1983"/>
                      <a:pt x="1212" y="1977"/>
                    </a:cubicBezTo>
                    <a:cubicBezTo>
                      <a:pt x="1225" y="1976"/>
                      <a:pt x="1240" y="1975"/>
                      <a:pt x="1254" y="1973"/>
                    </a:cubicBezTo>
                    <a:cubicBezTo>
                      <a:pt x="1332" y="1976"/>
                      <a:pt x="1408" y="1977"/>
                      <a:pt x="1484" y="1977"/>
                    </a:cubicBezTo>
                    <a:cubicBezTo>
                      <a:pt x="1583" y="1977"/>
                      <a:pt x="1683" y="1977"/>
                      <a:pt x="1782" y="1974"/>
                    </a:cubicBezTo>
                    <a:cubicBezTo>
                      <a:pt x="1909" y="1970"/>
                      <a:pt x="2036" y="1967"/>
                      <a:pt x="2163" y="1963"/>
                    </a:cubicBezTo>
                    <a:cubicBezTo>
                      <a:pt x="2248" y="1961"/>
                      <a:pt x="2331" y="1958"/>
                      <a:pt x="2415" y="1953"/>
                    </a:cubicBezTo>
                    <a:cubicBezTo>
                      <a:pt x="2572" y="1946"/>
                      <a:pt x="2730" y="1942"/>
                      <a:pt x="2887" y="1925"/>
                    </a:cubicBezTo>
                    <a:cubicBezTo>
                      <a:pt x="2919" y="1922"/>
                      <a:pt x="2950" y="1922"/>
                      <a:pt x="2982" y="1919"/>
                    </a:cubicBezTo>
                    <a:cubicBezTo>
                      <a:pt x="3018" y="1914"/>
                      <a:pt x="3054" y="1899"/>
                      <a:pt x="3085" y="1880"/>
                    </a:cubicBezTo>
                    <a:cubicBezTo>
                      <a:pt x="3094" y="1874"/>
                      <a:pt x="3103" y="1869"/>
                      <a:pt x="3110" y="1862"/>
                    </a:cubicBezTo>
                    <a:cubicBezTo>
                      <a:pt x="3126" y="1863"/>
                      <a:pt x="3143" y="1865"/>
                      <a:pt x="3159" y="1866"/>
                    </a:cubicBezTo>
                    <a:cubicBezTo>
                      <a:pt x="3438" y="1893"/>
                      <a:pt x="3715" y="1930"/>
                      <a:pt x="3995" y="1943"/>
                    </a:cubicBezTo>
                    <a:lnTo>
                      <a:pt x="4005" y="1943"/>
                    </a:lnTo>
                    <a:cubicBezTo>
                      <a:pt x="4042" y="1942"/>
                      <a:pt x="4075" y="1928"/>
                      <a:pt x="4102" y="1906"/>
                    </a:cubicBezTo>
                    <a:cubicBezTo>
                      <a:pt x="4134" y="1905"/>
                      <a:pt x="4166" y="1905"/>
                      <a:pt x="4198" y="1904"/>
                    </a:cubicBezTo>
                    <a:cubicBezTo>
                      <a:pt x="4226" y="1904"/>
                      <a:pt x="4254" y="1904"/>
                      <a:pt x="4283" y="1903"/>
                    </a:cubicBezTo>
                    <a:cubicBezTo>
                      <a:pt x="4324" y="1904"/>
                      <a:pt x="4366" y="1905"/>
                      <a:pt x="4408" y="1906"/>
                    </a:cubicBezTo>
                    <a:cubicBezTo>
                      <a:pt x="4432" y="1907"/>
                      <a:pt x="4457" y="1908"/>
                      <a:pt x="4482" y="1908"/>
                    </a:cubicBezTo>
                    <a:cubicBezTo>
                      <a:pt x="4515" y="1908"/>
                      <a:pt x="4549" y="1907"/>
                      <a:pt x="4584" y="1906"/>
                    </a:cubicBezTo>
                    <a:cubicBezTo>
                      <a:pt x="4603" y="1906"/>
                      <a:pt x="4623" y="1907"/>
                      <a:pt x="4643" y="1907"/>
                    </a:cubicBezTo>
                    <a:cubicBezTo>
                      <a:pt x="4663" y="1907"/>
                      <a:pt x="4683" y="1906"/>
                      <a:pt x="4703" y="1905"/>
                    </a:cubicBezTo>
                    <a:cubicBezTo>
                      <a:pt x="4738" y="1904"/>
                      <a:pt x="4774" y="1902"/>
                      <a:pt x="4807" y="1893"/>
                    </a:cubicBezTo>
                    <a:cubicBezTo>
                      <a:pt x="4835" y="1885"/>
                      <a:pt x="4863" y="1872"/>
                      <a:pt x="4889" y="1858"/>
                    </a:cubicBezTo>
                    <a:cubicBezTo>
                      <a:pt x="4908" y="1849"/>
                      <a:pt x="4926" y="1838"/>
                      <a:pt x="4940" y="1823"/>
                    </a:cubicBezTo>
                    <a:cubicBezTo>
                      <a:pt x="4960" y="1823"/>
                      <a:pt x="4979" y="1822"/>
                      <a:pt x="4998" y="1818"/>
                    </a:cubicBezTo>
                    <a:cubicBezTo>
                      <a:pt x="5023" y="1814"/>
                      <a:pt x="5048" y="1810"/>
                      <a:pt x="5073" y="1800"/>
                    </a:cubicBezTo>
                    <a:cubicBezTo>
                      <a:pt x="5098" y="1790"/>
                      <a:pt x="5123" y="1777"/>
                      <a:pt x="5149" y="1763"/>
                    </a:cubicBezTo>
                    <a:cubicBezTo>
                      <a:pt x="5253" y="1707"/>
                      <a:pt x="5269" y="1551"/>
                      <a:pt x="5183" y="1471"/>
                    </a:cubicBezTo>
                    <a:cubicBezTo>
                      <a:pt x="5144" y="1435"/>
                      <a:pt x="5105" y="1394"/>
                      <a:pt x="5058" y="1369"/>
                    </a:cubicBezTo>
                    <a:cubicBezTo>
                      <a:pt x="5014" y="1345"/>
                      <a:pt x="4968" y="1323"/>
                      <a:pt x="4920" y="1308"/>
                    </a:cubicBezTo>
                    <a:cubicBezTo>
                      <a:pt x="4900" y="1303"/>
                      <a:pt x="4882" y="1296"/>
                      <a:pt x="4863" y="1290"/>
                    </a:cubicBezTo>
                    <a:cubicBezTo>
                      <a:pt x="4887" y="1269"/>
                      <a:pt x="4907" y="1243"/>
                      <a:pt x="4918" y="1213"/>
                    </a:cubicBezTo>
                    <a:cubicBezTo>
                      <a:pt x="4942" y="1153"/>
                      <a:pt x="4931" y="1083"/>
                      <a:pt x="4891" y="1033"/>
                    </a:cubicBezTo>
                    <a:cubicBezTo>
                      <a:pt x="4867" y="1002"/>
                      <a:pt x="4839" y="978"/>
                      <a:pt x="4809" y="955"/>
                    </a:cubicBezTo>
                    <a:cubicBezTo>
                      <a:pt x="4667" y="812"/>
                      <a:pt x="4505" y="690"/>
                      <a:pt x="4347" y="565"/>
                    </a:cubicBezTo>
                    <a:cubicBezTo>
                      <a:pt x="4323" y="546"/>
                      <a:pt x="4298" y="525"/>
                      <a:pt x="4274" y="506"/>
                    </a:cubicBezTo>
                    <a:cubicBezTo>
                      <a:pt x="4272" y="470"/>
                      <a:pt x="4259" y="433"/>
                      <a:pt x="4244" y="403"/>
                    </a:cubicBezTo>
                    <a:cubicBezTo>
                      <a:pt x="4202" y="318"/>
                      <a:pt x="4125" y="247"/>
                      <a:pt x="4045" y="200"/>
                    </a:cubicBezTo>
                    <a:cubicBezTo>
                      <a:pt x="3853" y="87"/>
                      <a:pt x="3627" y="47"/>
                      <a:pt x="3406" y="37"/>
                    </a:cubicBezTo>
                    <a:cubicBezTo>
                      <a:pt x="3369" y="35"/>
                      <a:pt x="3332" y="35"/>
                      <a:pt x="3295" y="35"/>
                    </a:cubicBezTo>
                    <a:cubicBezTo>
                      <a:pt x="3238" y="35"/>
                      <a:pt x="3181" y="36"/>
                      <a:pt x="3125" y="39"/>
                    </a:cubicBezTo>
                    <a:cubicBezTo>
                      <a:pt x="3078" y="25"/>
                      <a:pt x="3027" y="16"/>
                      <a:pt x="2977" y="10"/>
                    </a:cubicBezTo>
                    <a:cubicBezTo>
                      <a:pt x="2920" y="3"/>
                      <a:pt x="2863" y="0"/>
                      <a:pt x="2806" y="0"/>
                    </a:cubicBezTo>
                    <a:close/>
                  </a:path>
                </a:pathLst>
              </a:custGeom>
              <a:solidFill>
                <a:srgbClr val="A7ACAE"/>
              </a:solidFill>
              <a:ln>
                <a:noFill/>
              </a:ln>
            </p:spPr>
            <p:txBody>
              <a:bodyPr spcFirstLastPara="1" wrap="square" lIns="91425" tIns="91425" rIns="91425" bIns="91425" anchor="ctr" anchorCtr="0">
                <a:noAutofit/>
              </a:bodyPr>
              <a:lstStyle/>
              <a:p>
                <a:endParaRPr/>
              </a:p>
            </p:txBody>
          </p:sp>
          <p:sp>
            <p:nvSpPr>
              <p:cNvPr id="1937" name="Google Shape;1937;p41"/>
              <p:cNvSpPr/>
              <p:nvPr/>
            </p:nvSpPr>
            <p:spPr>
              <a:xfrm>
                <a:off x="7936600" y="2237125"/>
                <a:ext cx="625" cy="50"/>
              </a:xfrm>
              <a:custGeom>
                <a:avLst/>
                <a:gdLst/>
                <a:ahLst/>
                <a:cxnLst/>
                <a:rect l="l" t="t" r="r" b="b"/>
                <a:pathLst>
                  <a:path w="25" h="2" extrusionOk="0">
                    <a:moveTo>
                      <a:pt x="1" y="2"/>
                    </a:moveTo>
                    <a:cubicBezTo>
                      <a:pt x="1" y="2"/>
                      <a:pt x="1" y="2"/>
                      <a:pt x="1" y="2"/>
                    </a:cubicBezTo>
                    <a:cubicBezTo>
                      <a:pt x="9" y="2"/>
                      <a:pt x="17" y="2"/>
                      <a:pt x="25" y="1"/>
                    </a:cubicBezTo>
                    <a:cubicBezTo>
                      <a:pt x="17" y="2"/>
                      <a:pt x="9" y="2"/>
                      <a:pt x="1" y="2"/>
                    </a:cubicBezTo>
                    <a:close/>
                  </a:path>
                </a:pathLst>
              </a:custGeom>
              <a:solidFill>
                <a:srgbClr val="869297"/>
              </a:solidFill>
              <a:ln>
                <a:noFill/>
              </a:ln>
            </p:spPr>
            <p:txBody>
              <a:bodyPr spcFirstLastPara="1" wrap="square" lIns="91425" tIns="91425" rIns="91425" bIns="91425" anchor="ctr" anchorCtr="0">
                <a:noAutofit/>
              </a:bodyPr>
              <a:lstStyle/>
              <a:p>
                <a:endParaRPr/>
              </a:p>
            </p:txBody>
          </p:sp>
          <p:sp>
            <p:nvSpPr>
              <p:cNvPr id="1938" name="Google Shape;1938;p41"/>
              <p:cNvSpPr/>
              <p:nvPr/>
            </p:nvSpPr>
            <p:spPr>
              <a:xfrm>
                <a:off x="7874075" y="2237125"/>
                <a:ext cx="124875" cy="14300"/>
              </a:xfrm>
              <a:custGeom>
                <a:avLst/>
                <a:gdLst/>
                <a:ahLst/>
                <a:cxnLst/>
                <a:rect l="l" t="t" r="r" b="b"/>
                <a:pathLst>
                  <a:path w="4995" h="572" extrusionOk="0">
                    <a:moveTo>
                      <a:pt x="4032" y="17"/>
                    </a:moveTo>
                    <a:cubicBezTo>
                      <a:pt x="4027" y="17"/>
                      <a:pt x="4023" y="17"/>
                      <a:pt x="4019" y="17"/>
                    </a:cubicBezTo>
                    <a:lnTo>
                      <a:pt x="4019" y="17"/>
                    </a:lnTo>
                    <a:cubicBezTo>
                      <a:pt x="4023" y="17"/>
                      <a:pt x="4027" y="17"/>
                      <a:pt x="4032" y="17"/>
                    </a:cubicBezTo>
                    <a:close/>
                    <a:moveTo>
                      <a:pt x="2606" y="0"/>
                    </a:moveTo>
                    <a:cubicBezTo>
                      <a:pt x="2571" y="0"/>
                      <a:pt x="2536" y="1"/>
                      <a:pt x="2502" y="2"/>
                    </a:cubicBezTo>
                    <a:cubicBezTo>
                      <a:pt x="2427" y="4"/>
                      <a:pt x="2353" y="7"/>
                      <a:pt x="2279" y="9"/>
                    </a:cubicBezTo>
                    <a:cubicBezTo>
                      <a:pt x="1952" y="17"/>
                      <a:pt x="1623" y="26"/>
                      <a:pt x="1297" y="26"/>
                    </a:cubicBezTo>
                    <a:cubicBezTo>
                      <a:pt x="1140" y="26"/>
                      <a:pt x="983" y="20"/>
                      <a:pt x="825" y="15"/>
                    </a:cubicBezTo>
                    <a:cubicBezTo>
                      <a:pt x="739" y="11"/>
                      <a:pt x="652" y="6"/>
                      <a:pt x="565" y="6"/>
                    </a:cubicBezTo>
                    <a:cubicBezTo>
                      <a:pt x="545" y="6"/>
                      <a:pt x="525" y="6"/>
                      <a:pt x="505" y="7"/>
                    </a:cubicBezTo>
                    <a:cubicBezTo>
                      <a:pt x="361" y="10"/>
                      <a:pt x="179" y="9"/>
                      <a:pt x="91" y="145"/>
                    </a:cubicBezTo>
                    <a:cubicBezTo>
                      <a:pt x="74" y="171"/>
                      <a:pt x="65" y="200"/>
                      <a:pt x="64" y="230"/>
                    </a:cubicBezTo>
                    <a:cubicBezTo>
                      <a:pt x="21" y="273"/>
                      <a:pt x="1" y="334"/>
                      <a:pt x="14" y="398"/>
                    </a:cubicBezTo>
                    <a:cubicBezTo>
                      <a:pt x="33" y="480"/>
                      <a:pt x="111" y="543"/>
                      <a:pt x="194" y="543"/>
                    </a:cubicBezTo>
                    <a:cubicBezTo>
                      <a:pt x="208" y="543"/>
                      <a:pt x="222" y="542"/>
                      <a:pt x="235" y="538"/>
                    </a:cubicBezTo>
                    <a:cubicBezTo>
                      <a:pt x="257" y="533"/>
                      <a:pt x="277" y="528"/>
                      <a:pt x="298" y="523"/>
                    </a:cubicBezTo>
                    <a:cubicBezTo>
                      <a:pt x="315" y="521"/>
                      <a:pt x="332" y="520"/>
                      <a:pt x="350" y="519"/>
                    </a:cubicBezTo>
                    <a:cubicBezTo>
                      <a:pt x="411" y="518"/>
                      <a:pt x="473" y="520"/>
                      <a:pt x="535" y="515"/>
                    </a:cubicBezTo>
                    <a:cubicBezTo>
                      <a:pt x="605" y="511"/>
                      <a:pt x="673" y="505"/>
                      <a:pt x="743" y="503"/>
                    </a:cubicBezTo>
                    <a:cubicBezTo>
                      <a:pt x="795" y="502"/>
                      <a:pt x="846" y="501"/>
                      <a:pt x="898" y="501"/>
                    </a:cubicBezTo>
                    <a:cubicBezTo>
                      <a:pt x="1041" y="501"/>
                      <a:pt x="1185" y="505"/>
                      <a:pt x="1328" y="515"/>
                    </a:cubicBezTo>
                    <a:cubicBezTo>
                      <a:pt x="1386" y="520"/>
                      <a:pt x="1444" y="521"/>
                      <a:pt x="1502" y="521"/>
                    </a:cubicBezTo>
                    <a:cubicBezTo>
                      <a:pt x="1660" y="521"/>
                      <a:pt x="1817" y="509"/>
                      <a:pt x="1976" y="504"/>
                    </a:cubicBezTo>
                    <a:cubicBezTo>
                      <a:pt x="1991" y="504"/>
                      <a:pt x="2006" y="504"/>
                      <a:pt x="2021" y="504"/>
                    </a:cubicBezTo>
                    <a:cubicBezTo>
                      <a:pt x="2194" y="504"/>
                      <a:pt x="2366" y="520"/>
                      <a:pt x="2537" y="523"/>
                    </a:cubicBezTo>
                    <a:cubicBezTo>
                      <a:pt x="2749" y="528"/>
                      <a:pt x="2960" y="530"/>
                      <a:pt x="3170" y="541"/>
                    </a:cubicBezTo>
                    <a:cubicBezTo>
                      <a:pt x="3372" y="550"/>
                      <a:pt x="3572" y="562"/>
                      <a:pt x="3773" y="568"/>
                    </a:cubicBezTo>
                    <a:cubicBezTo>
                      <a:pt x="3836" y="570"/>
                      <a:pt x="3900" y="571"/>
                      <a:pt x="3963" y="571"/>
                    </a:cubicBezTo>
                    <a:cubicBezTo>
                      <a:pt x="3989" y="571"/>
                      <a:pt x="4016" y="571"/>
                      <a:pt x="4042" y="570"/>
                    </a:cubicBezTo>
                    <a:cubicBezTo>
                      <a:pt x="4102" y="568"/>
                      <a:pt x="4163" y="568"/>
                      <a:pt x="4224" y="566"/>
                    </a:cubicBezTo>
                    <a:cubicBezTo>
                      <a:pt x="4319" y="562"/>
                      <a:pt x="4415" y="558"/>
                      <a:pt x="4507" y="544"/>
                    </a:cubicBezTo>
                    <a:cubicBezTo>
                      <a:pt x="4635" y="525"/>
                      <a:pt x="4767" y="499"/>
                      <a:pt x="4871" y="419"/>
                    </a:cubicBezTo>
                    <a:cubicBezTo>
                      <a:pt x="4947" y="361"/>
                      <a:pt x="4994" y="270"/>
                      <a:pt x="4973" y="172"/>
                    </a:cubicBezTo>
                    <a:cubicBezTo>
                      <a:pt x="4952" y="79"/>
                      <a:pt x="4866" y="27"/>
                      <a:pt x="4777" y="17"/>
                    </a:cubicBezTo>
                    <a:cubicBezTo>
                      <a:pt x="4729" y="10"/>
                      <a:pt x="4681" y="7"/>
                      <a:pt x="4634" y="5"/>
                    </a:cubicBezTo>
                    <a:cubicBezTo>
                      <a:pt x="4582" y="4"/>
                      <a:pt x="4530" y="3"/>
                      <a:pt x="4478" y="3"/>
                    </a:cubicBezTo>
                    <a:cubicBezTo>
                      <a:pt x="4436" y="3"/>
                      <a:pt x="4394" y="3"/>
                      <a:pt x="4352" y="4"/>
                    </a:cubicBezTo>
                    <a:cubicBezTo>
                      <a:pt x="4265" y="7"/>
                      <a:pt x="4178" y="12"/>
                      <a:pt x="4092" y="16"/>
                    </a:cubicBezTo>
                    <a:cubicBezTo>
                      <a:pt x="4064" y="16"/>
                      <a:pt x="4036" y="17"/>
                      <a:pt x="4007" y="18"/>
                    </a:cubicBezTo>
                    <a:cubicBezTo>
                      <a:pt x="4011" y="17"/>
                      <a:pt x="4015" y="17"/>
                      <a:pt x="4019" y="17"/>
                    </a:cubicBezTo>
                    <a:lnTo>
                      <a:pt x="4019" y="17"/>
                    </a:lnTo>
                    <a:cubicBezTo>
                      <a:pt x="3937" y="18"/>
                      <a:pt x="3855" y="18"/>
                      <a:pt x="3773" y="20"/>
                    </a:cubicBezTo>
                    <a:lnTo>
                      <a:pt x="3766" y="20"/>
                    </a:lnTo>
                    <a:cubicBezTo>
                      <a:pt x="3762" y="20"/>
                      <a:pt x="3757" y="20"/>
                      <a:pt x="3752" y="20"/>
                    </a:cubicBezTo>
                    <a:cubicBezTo>
                      <a:pt x="3733" y="20"/>
                      <a:pt x="3712" y="22"/>
                      <a:pt x="3692" y="23"/>
                    </a:cubicBezTo>
                    <a:cubicBezTo>
                      <a:pt x="3663" y="24"/>
                      <a:pt x="3635" y="24"/>
                      <a:pt x="3606" y="25"/>
                    </a:cubicBezTo>
                    <a:cubicBezTo>
                      <a:pt x="3542" y="26"/>
                      <a:pt x="3479" y="27"/>
                      <a:pt x="3415" y="27"/>
                    </a:cubicBezTo>
                    <a:cubicBezTo>
                      <a:pt x="3297" y="27"/>
                      <a:pt x="3179" y="24"/>
                      <a:pt x="3061" y="17"/>
                    </a:cubicBezTo>
                    <a:cubicBezTo>
                      <a:pt x="2909" y="9"/>
                      <a:pt x="2758" y="0"/>
                      <a:pt x="260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39" name="Google Shape;1939;p41"/>
              <p:cNvSpPr/>
              <p:nvPr/>
            </p:nvSpPr>
            <p:spPr>
              <a:xfrm>
                <a:off x="7915625" y="2218625"/>
                <a:ext cx="9700" cy="9525"/>
              </a:xfrm>
              <a:custGeom>
                <a:avLst/>
                <a:gdLst/>
                <a:ahLst/>
                <a:cxnLst/>
                <a:rect l="l" t="t" r="r" b="b"/>
                <a:pathLst>
                  <a:path w="388" h="381" extrusionOk="0">
                    <a:moveTo>
                      <a:pt x="189" y="1"/>
                    </a:moveTo>
                    <a:cubicBezTo>
                      <a:pt x="127" y="1"/>
                      <a:pt x="66" y="32"/>
                      <a:pt x="31" y="88"/>
                    </a:cubicBezTo>
                    <a:cubicBezTo>
                      <a:pt x="6" y="126"/>
                      <a:pt x="0" y="168"/>
                      <a:pt x="5" y="211"/>
                    </a:cubicBezTo>
                    <a:lnTo>
                      <a:pt x="5" y="213"/>
                    </a:lnTo>
                    <a:cubicBezTo>
                      <a:pt x="5" y="214"/>
                      <a:pt x="5" y="214"/>
                      <a:pt x="5" y="215"/>
                    </a:cubicBezTo>
                    <a:cubicBezTo>
                      <a:pt x="6" y="218"/>
                      <a:pt x="6" y="223"/>
                      <a:pt x="7" y="226"/>
                    </a:cubicBezTo>
                    <a:cubicBezTo>
                      <a:pt x="7" y="223"/>
                      <a:pt x="6" y="221"/>
                      <a:pt x="6" y="217"/>
                    </a:cubicBezTo>
                    <a:lnTo>
                      <a:pt x="6" y="217"/>
                    </a:lnTo>
                    <a:cubicBezTo>
                      <a:pt x="22" y="309"/>
                      <a:pt x="95" y="381"/>
                      <a:pt x="190" y="381"/>
                    </a:cubicBezTo>
                    <a:cubicBezTo>
                      <a:pt x="192" y="381"/>
                      <a:pt x="193" y="381"/>
                      <a:pt x="195" y="381"/>
                    </a:cubicBezTo>
                    <a:cubicBezTo>
                      <a:pt x="198" y="381"/>
                      <a:pt x="203" y="380"/>
                      <a:pt x="206" y="380"/>
                    </a:cubicBezTo>
                    <a:cubicBezTo>
                      <a:pt x="303" y="370"/>
                      <a:pt x="388" y="278"/>
                      <a:pt x="373" y="178"/>
                    </a:cubicBezTo>
                    <a:cubicBezTo>
                      <a:pt x="372" y="173"/>
                      <a:pt x="372" y="168"/>
                      <a:pt x="371" y="162"/>
                    </a:cubicBezTo>
                    <a:cubicBezTo>
                      <a:pt x="364" y="109"/>
                      <a:pt x="334" y="58"/>
                      <a:pt x="286" y="28"/>
                    </a:cubicBezTo>
                    <a:cubicBezTo>
                      <a:pt x="256" y="10"/>
                      <a:pt x="222" y="1"/>
                      <a:pt x="18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40" name="Google Shape;1940;p41"/>
              <p:cNvSpPr/>
              <p:nvPr/>
            </p:nvSpPr>
            <p:spPr>
              <a:xfrm>
                <a:off x="7929475" y="2218275"/>
                <a:ext cx="9700" cy="9200"/>
              </a:xfrm>
              <a:custGeom>
                <a:avLst/>
                <a:gdLst/>
                <a:ahLst/>
                <a:cxnLst/>
                <a:rect l="l" t="t" r="r" b="b"/>
                <a:pathLst>
                  <a:path w="388" h="368" extrusionOk="0">
                    <a:moveTo>
                      <a:pt x="184" y="0"/>
                    </a:moveTo>
                    <a:cubicBezTo>
                      <a:pt x="182" y="0"/>
                      <a:pt x="179" y="0"/>
                      <a:pt x="177" y="0"/>
                    </a:cubicBezTo>
                    <a:cubicBezTo>
                      <a:pt x="75" y="4"/>
                      <a:pt x="1" y="105"/>
                      <a:pt x="10" y="201"/>
                    </a:cubicBezTo>
                    <a:cubicBezTo>
                      <a:pt x="19" y="304"/>
                      <a:pt x="106" y="367"/>
                      <a:pt x="204" y="367"/>
                    </a:cubicBezTo>
                    <a:cubicBezTo>
                      <a:pt x="206" y="367"/>
                      <a:pt x="209" y="367"/>
                      <a:pt x="211" y="367"/>
                    </a:cubicBezTo>
                    <a:cubicBezTo>
                      <a:pt x="312" y="365"/>
                      <a:pt x="387" y="262"/>
                      <a:pt x="377" y="167"/>
                    </a:cubicBezTo>
                    <a:cubicBezTo>
                      <a:pt x="368" y="65"/>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41" name="Google Shape;1941;p41"/>
              <p:cNvSpPr/>
              <p:nvPr/>
            </p:nvSpPr>
            <p:spPr>
              <a:xfrm>
                <a:off x="7899575" y="2205125"/>
                <a:ext cx="79550" cy="11450"/>
              </a:xfrm>
              <a:custGeom>
                <a:avLst/>
                <a:gdLst/>
                <a:ahLst/>
                <a:cxnLst/>
                <a:rect l="l" t="t" r="r" b="b"/>
                <a:pathLst>
                  <a:path w="3182" h="458" extrusionOk="0">
                    <a:moveTo>
                      <a:pt x="2005" y="0"/>
                    </a:moveTo>
                    <a:cubicBezTo>
                      <a:pt x="1905" y="0"/>
                      <a:pt x="1806" y="4"/>
                      <a:pt x="1707" y="7"/>
                    </a:cubicBezTo>
                    <a:cubicBezTo>
                      <a:pt x="1444" y="14"/>
                      <a:pt x="1181" y="17"/>
                      <a:pt x="919" y="40"/>
                    </a:cubicBezTo>
                    <a:cubicBezTo>
                      <a:pt x="927" y="39"/>
                      <a:pt x="935" y="39"/>
                      <a:pt x="943" y="38"/>
                    </a:cubicBezTo>
                    <a:lnTo>
                      <a:pt x="943" y="38"/>
                    </a:lnTo>
                    <a:cubicBezTo>
                      <a:pt x="854" y="44"/>
                      <a:pt x="766" y="44"/>
                      <a:pt x="677" y="44"/>
                    </a:cubicBezTo>
                    <a:cubicBezTo>
                      <a:pt x="660" y="44"/>
                      <a:pt x="642" y="44"/>
                      <a:pt x="625" y="44"/>
                    </a:cubicBezTo>
                    <a:cubicBezTo>
                      <a:pt x="598" y="44"/>
                      <a:pt x="572" y="45"/>
                      <a:pt x="545" y="45"/>
                    </a:cubicBezTo>
                    <a:cubicBezTo>
                      <a:pt x="409" y="47"/>
                      <a:pt x="266" y="57"/>
                      <a:pt x="138" y="104"/>
                    </a:cubicBezTo>
                    <a:cubicBezTo>
                      <a:pt x="43" y="137"/>
                      <a:pt x="1" y="257"/>
                      <a:pt x="38" y="345"/>
                    </a:cubicBezTo>
                    <a:cubicBezTo>
                      <a:pt x="69" y="419"/>
                      <a:pt x="137" y="457"/>
                      <a:pt x="210" y="457"/>
                    </a:cubicBezTo>
                    <a:cubicBezTo>
                      <a:pt x="229" y="457"/>
                      <a:pt x="247" y="455"/>
                      <a:pt x="266" y="450"/>
                    </a:cubicBezTo>
                    <a:lnTo>
                      <a:pt x="266" y="450"/>
                    </a:lnTo>
                    <a:cubicBezTo>
                      <a:pt x="265" y="450"/>
                      <a:pt x="264" y="450"/>
                      <a:pt x="263" y="451"/>
                    </a:cubicBezTo>
                    <a:cubicBezTo>
                      <a:pt x="266" y="450"/>
                      <a:pt x="269" y="449"/>
                      <a:pt x="272" y="448"/>
                    </a:cubicBezTo>
                    <a:lnTo>
                      <a:pt x="272" y="448"/>
                    </a:lnTo>
                    <a:cubicBezTo>
                      <a:pt x="270" y="448"/>
                      <a:pt x="268" y="449"/>
                      <a:pt x="266" y="450"/>
                    </a:cubicBezTo>
                    <a:lnTo>
                      <a:pt x="266" y="450"/>
                    </a:lnTo>
                    <a:cubicBezTo>
                      <a:pt x="269" y="449"/>
                      <a:pt x="271" y="448"/>
                      <a:pt x="274" y="447"/>
                    </a:cubicBezTo>
                    <a:lnTo>
                      <a:pt x="274" y="447"/>
                    </a:lnTo>
                    <a:cubicBezTo>
                      <a:pt x="273" y="447"/>
                      <a:pt x="273" y="448"/>
                      <a:pt x="272" y="448"/>
                    </a:cubicBezTo>
                    <a:lnTo>
                      <a:pt x="272" y="448"/>
                    </a:lnTo>
                    <a:cubicBezTo>
                      <a:pt x="274" y="447"/>
                      <a:pt x="275" y="447"/>
                      <a:pt x="277" y="446"/>
                    </a:cubicBezTo>
                    <a:lnTo>
                      <a:pt x="277" y="446"/>
                    </a:lnTo>
                    <a:cubicBezTo>
                      <a:pt x="286" y="444"/>
                      <a:pt x="294" y="442"/>
                      <a:pt x="303" y="440"/>
                    </a:cubicBezTo>
                    <a:cubicBezTo>
                      <a:pt x="353" y="430"/>
                      <a:pt x="402" y="423"/>
                      <a:pt x="452" y="419"/>
                    </a:cubicBezTo>
                    <a:cubicBezTo>
                      <a:pt x="502" y="416"/>
                      <a:pt x="552" y="415"/>
                      <a:pt x="602" y="415"/>
                    </a:cubicBezTo>
                    <a:cubicBezTo>
                      <a:pt x="662" y="415"/>
                      <a:pt x="722" y="416"/>
                      <a:pt x="783" y="416"/>
                    </a:cubicBezTo>
                    <a:cubicBezTo>
                      <a:pt x="895" y="415"/>
                      <a:pt x="1008" y="403"/>
                      <a:pt x="1121" y="394"/>
                    </a:cubicBezTo>
                    <a:cubicBezTo>
                      <a:pt x="1232" y="388"/>
                      <a:pt x="1342" y="386"/>
                      <a:pt x="1454" y="383"/>
                    </a:cubicBezTo>
                    <a:cubicBezTo>
                      <a:pt x="1539" y="381"/>
                      <a:pt x="1624" y="380"/>
                      <a:pt x="1710" y="378"/>
                    </a:cubicBezTo>
                    <a:cubicBezTo>
                      <a:pt x="1799" y="373"/>
                      <a:pt x="1888" y="369"/>
                      <a:pt x="1977" y="369"/>
                    </a:cubicBezTo>
                    <a:cubicBezTo>
                      <a:pt x="1988" y="369"/>
                      <a:pt x="1998" y="369"/>
                      <a:pt x="2009" y="369"/>
                    </a:cubicBezTo>
                    <a:cubicBezTo>
                      <a:pt x="2105" y="371"/>
                      <a:pt x="2201" y="375"/>
                      <a:pt x="2296" y="381"/>
                    </a:cubicBezTo>
                    <a:cubicBezTo>
                      <a:pt x="2357" y="384"/>
                      <a:pt x="2418" y="389"/>
                      <a:pt x="2480" y="392"/>
                    </a:cubicBezTo>
                    <a:cubicBezTo>
                      <a:pt x="2556" y="397"/>
                      <a:pt x="2634" y="397"/>
                      <a:pt x="2711" y="400"/>
                    </a:cubicBezTo>
                    <a:cubicBezTo>
                      <a:pt x="2781" y="406"/>
                      <a:pt x="2850" y="416"/>
                      <a:pt x="2921" y="420"/>
                    </a:cubicBezTo>
                    <a:lnTo>
                      <a:pt x="2936" y="420"/>
                    </a:lnTo>
                    <a:cubicBezTo>
                      <a:pt x="2963" y="419"/>
                      <a:pt x="2990" y="415"/>
                      <a:pt x="3016" y="413"/>
                    </a:cubicBezTo>
                    <a:lnTo>
                      <a:pt x="3009" y="413"/>
                    </a:lnTo>
                    <a:cubicBezTo>
                      <a:pt x="3104" y="404"/>
                      <a:pt x="3182" y="327"/>
                      <a:pt x="3181" y="228"/>
                    </a:cubicBezTo>
                    <a:cubicBezTo>
                      <a:pt x="3180" y="131"/>
                      <a:pt x="3098" y="44"/>
                      <a:pt x="3000" y="44"/>
                    </a:cubicBezTo>
                    <a:cubicBezTo>
                      <a:pt x="2998" y="44"/>
                      <a:pt x="2996" y="44"/>
                      <a:pt x="2994" y="44"/>
                    </a:cubicBezTo>
                    <a:cubicBezTo>
                      <a:pt x="2977" y="45"/>
                      <a:pt x="2962" y="47"/>
                      <a:pt x="2946" y="49"/>
                    </a:cubicBezTo>
                    <a:lnTo>
                      <a:pt x="2926" y="49"/>
                    </a:lnTo>
                    <a:cubicBezTo>
                      <a:pt x="2865" y="45"/>
                      <a:pt x="2806" y="36"/>
                      <a:pt x="2745" y="32"/>
                    </a:cubicBezTo>
                    <a:cubicBezTo>
                      <a:pt x="2665" y="26"/>
                      <a:pt x="2586" y="28"/>
                      <a:pt x="2506" y="24"/>
                    </a:cubicBezTo>
                    <a:cubicBezTo>
                      <a:pt x="2491" y="23"/>
                      <a:pt x="2476" y="23"/>
                      <a:pt x="2463" y="22"/>
                    </a:cubicBezTo>
                    <a:lnTo>
                      <a:pt x="2478" y="22"/>
                    </a:lnTo>
                    <a:cubicBezTo>
                      <a:pt x="2347" y="15"/>
                      <a:pt x="2217" y="4"/>
                      <a:pt x="2088" y="1"/>
                    </a:cubicBezTo>
                    <a:cubicBezTo>
                      <a:pt x="2060" y="1"/>
                      <a:pt x="2032" y="0"/>
                      <a:pt x="2005"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42" name="Google Shape;1942;p41"/>
              <p:cNvSpPr/>
              <p:nvPr/>
            </p:nvSpPr>
            <p:spPr>
              <a:xfrm>
                <a:off x="7973775" y="2257400"/>
                <a:ext cx="275" cy="50"/>
              </a:xfrm>
              <a:custGeom>
                <a:avLst/>
                <a:gdLst/>
                <a:ahLst/>
                <a:cxnLst/>
                <a:rect l="l" t="t" r="r" b="b"/>
                <a:pathLst>
                  <a:path w="11" h="2" extrusionOk="0">
                    <a:moveTo>
                      <a:pt x="9" y="1"/>
                    </a:moveTo>
                    <a:cubicBezTo>
                      <a:pt x="7" y="1"/>
                      <a:pt x="3" y="2"/>
                      <a:pt x="0" y="2"/>
                    </a:cubicBezTo>
                    <a:cubicBezTo>
                      <a:pt x="3" y="2"/>
                      <a:pt x="7" y="1"/>
                      <a:pt x="10"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943" name="Google Shape;1943;p41"/>
              <p:cNvSpPr/>
              <p:nvPr/>
            </p:nvSpPr>
            <p:spPr>
              <a:xfrm>
                <a:off x="7869825" y="2258000"/>
                <a:ext cx="600" cy="50"/>
              </a:xfrm>
              <a:custGeom>
                <a:avLst/>
                <a:gdLst/>
                <a:ahLst/>
                <a:cxnLst/>
                <a:rect l="l" t="t" r="r" b="b"/>
                <a:pathLst>
                  <a:path w="24" h="2" extrusionOk="0">
                    <a:moveTo>
                      <a:pt x="23" y="1"/>
                    </a:moveTo>
                    <a:cubicBezTo>
                      <a:pt x="15" y="1"/>
                      <a:pt x="8" y="1"/>
                      <a:pt x="0" y="2"/>
                    </a:cubicBezTo>
                    <a:cubicBezTo>
                      <a:pt x="7" y="2"/>
                      <a:pt x="15" y="1"/>
                      <a:pt x="23"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944" name="Google Shape;1944;p41"/>
              <p:cNvSpPr/>
              <p:nvPr/>
            </p:nvSpPr>
            <p:spPr>
              <a:xfrm>
                <a:off x="7864000" y="2195900"/>
                <a:ext cx="142775" cy="62150"/>
              </a:xfrm>
              <a:custGeom>
                <a:avLst/>
                <a:gdLst/>
                <a:ahLst/>
                <a:cxnLst/>
                <a:rect l="l" t="t" r="r" b="b"/>
                <a:pathLst>
                  <a:path w="5711" h="2486" extrusionOk="0">
                    <a:moveTo>
                      <a:pt x="3099" y="2111"/>
                    </a:moveTo>
                    <a:cubicBezTo>
                      <a:pt x="3099" y="2111"/>
                      <a:pt x="3099" y="2111"/>
                      <a:pt x="3099" y="2111"/>
                    </a:cubicBezTo>
                    <a:lnTo>
                      <a:pt x="3099" y="2111"/>
                    </a:lnTo>
                    <a:cubicBezTo>
                      <a:pt x="3099" y="2111"/>
                      <a:pt x="3099" y="2111"/>
                      <a:pt x="3099" y="2111"/>
                    </a:cubicBezTo>
                    <a:close/>
                    <a:moveTo>
                      <a:pt x="2948" y="370"/>
                    </a:moveTo>
                    <a:cubicBezTo>
                      <a:pt x="3055" y="371"/>
                      <a:pt x="3163" y="378"/>
                      <a:pt x="3272" y="389"/>
                    </a:cubicBezTo>
                    <a:cubicBezTo>
                      <a:pt x="3456" y="413"/>
                      <a:pt x="3638" y="441"/>
                      <a:pt x="3819" y="485"/>
                    </a:cubicBezTo>
                    <a:cubicBezTo>
                      <a:pt x="3919" y="513"/>
                      <a:pt x="4015" y="546"/>
                      <a:pt x="4112" y="584"/>
                    </a:cubicBezTo>
                    <a:cubicBezTo>
                      <a:pt x="4162" y="607"/>
                      <a:pt x="4212" y="631"/>
                      <a:pt x="4260" y="658"/>
                    </a:cubicBezTo>
                    <a:cubicBezTo>
                      <a:pt x="4296" y="680"/>
                      <a:pt x="4332" y="704"/>
                      <a:pt x="4366" y="730"/>
                    </a:cubicBezTo>
                    <a:cubicBezTo>
                      <a:pt x="4415" y="769"/>
                      <a:pt x="4460" y="812"/>
                      <a:pt x="4504" y="856"/>
                    </a:cubicBezTo>
                    <a:cubicBezTo>
                      <a:pt x="4569" y="925"/>
                      <a:pt x="4629" y="997"/>
                      <a:pt x="4687" y="1071"/>
                    </a:cubicBezTo>
                    <a:cubicBezTo>
                      <a:pt x="4883" y="1327"/>
                      <a:pt x="5066" y="1592"/>
                      <a:pt x="5233" y="1867"/>
                    </a:cubicBezTo>
                    <a:cubicBezTo>
                      <a:pt x="5270" y="1933"/>
                      <a:pt x="5305" y="2001"/>
                      <a:pt x="5337" y="2070"/>
                    </a:cubicBezTo>
                    <a:cubicBezTo>
                      <a:pt x="5285" y="2071"/>
                      <a:pt x="5233" y="2073"/>
                      <a:pt x="5181" y="2073"/>
                    </a:cubicBezTo>
                    <a:lnTo>
                      <a:pt x="5196" y="2073"/>
                    </a:lnTo>
                    <a:cubicBezTo>
                      <a:pt x="5059" y="2074"/>
                      <a:pt x="4922" y="2072"/>
                      <a:pt x="4782" y="2079"/>
                    </a:cubicBezTo>
                    <a:cubicBezTo>
                      <a:pt x="4657" y="2083"/>
                      <a:pt x="4534" y="2090"/>
                      <a:pt x="4410" y="2092"/>
                    </a:cubicBezTo>
                    <a:lnTo>
                      <a:pt x="4398" y="2092"/>
                    </a:lnTo>
                    <a:cubicBezTo>
                      <a:pt x="4396" y="2092"/>
                      <a:pt x="4394" y="2092"/>
                      <a:pt x="4393" y="2092"/>
                    </a:cubicBezTo>
                    <a:cubicBezTo>
                      <a:pt x="4391" y="2092"/>
                      <a:pt x="4389" y="2092"/>
                      <a:pt x="4388" y="2092"/>
                    </a:cubicBezTo>
                    <a:lnTo>
                      <a:pt x="4326" y="2092"/>
                    </a:lnTo>
                    <a:cubicBezTo>
                      <a:pt x="4323" y="2092"/>
                      <a:pt x="4320" y="2092"/>
                      <a:pt x="4318" y="2092"/>
                    </a:cubicBezTo>
                    <a:cubicBezTo>
                      <a:pt x="4316" y="2092"/>
                      <a:pt x="4313" y="2092"/>
                      <a:pt x="4311" y="2092"/>
                    </a:cubicBezTo>
                    <a:lnTo>
                      <a:pt x="4304" y="2092"/>
                    </a:lnTo>
                    <a:cubicBezTo>
                      <a:pt x="4105" y="2092"/>
                      <a:pt x="3906" y="2092"/>
                      <a:pt x="3707" y="2098"/>
                    </a:cubicBezTo>
                    <a:cubicBezTo>
                      <a:pt x="3501" y="2104"/>
                      <a:pt x="3293" y="2110"/>
                      <a:pt x="3086" y="2112"/>
                    </a:cubicBezTo>
                    <a:lnTo>
                      <a:pt x="3086" y="2112"/>
                    </a:lnTo>
                    <a:cubicBezTo>
                      <a:pt x="3090" y="2112"/>
                      <a:pt x="3094" y="2111"/>
                      <a:pt x="3099" y="2111"/>
                    </a:cubicBezTo>
                    <a:lnTo>
                      <a:pt x="3099" y="2111"/>
                    </a:lnTo>
                    <a:cubicBezTo>
                      <a:pt x="3081" y="2111"/>
                      <a:pt x="3064" y="2111"/>
                      <a:pt x="3046" y="2111"/>
                    </a:cubicBezTo>
                    <a:cubicBezTo>
                      <a:pt x="2761" y="2111"/>
                      <a:pt x="2475" y="2102"/>
                      <a:pt x="2189" y="2097"/>
                    </a:cubicBezTo>
                    <a:cubicBezTo>
                      <a:pt x="1919" y="2092"/>
                      <a:pt x="1648" y="2088"/>
                      <a:pt x="1378" y="2088"/>
                    </a:cubicBezTo>
                    <a:cubicBezTo>
                      <a:pt x="1346" y="2088"/>
                      <a:pt x="1315" y="2088"/>
                      <a:pt x="1283" y="2088"/>
                    </a:cubicBezTo>
                    <a:lnTo>
                      <a:pt x="1285" y="2088"/>
                    </a:lnTo>
                    <a:cubicBezTo>
                      <a:pt x="1225" y="2088"/>
                      <a:pt x="1166" y="2088"/>
                      <a:pt x="1107" y="2089"/>
                    </a:cubicBezTo>
                    <a:lnTo>
                      <a:pt x="1110" y="2089"/>
                    </a:lnTo>
                    <a:cubicBezTo>
                      <a:pt x="977" y="2089"/>
                      <a:pt x="845" y="2091"/>
                      <a:pt x="711" y="2098"/>
                    </a:cubicBezTo>
                    <a:cubicBezTo>
                      <a:pt x="640" y="2102"/>
                      <a:pt x="570" y="2104"/>
                      <a:pt x="499" y="2107"/>
                    </a:cubicBezTo>
                    <a:cubicBezTo>
                      <a:pt x="501" y="2100"/>
                      <a:pt x="504" y="2092"/>
                      <a:pt x="508" y="2086"/>
                    </a:cubicBezTo>
                    <a:cubicBezTo>
                      <a:pt x="547" y="2000"/>
                      <a:pt x="584" y="1914"/>
                      <a:pt x="629" y="1829"/>
                    </a:cubicBezTo>
                    <a:cubicBezTo>
                      <a:pt x="666" y="1772"/>
                      <a:pt x="703" y="1717"/>
                      <a:pt x="745" y="1662"/>
                    </a:cubicBezTo>
                    <a:cubicBezTo>
                      <a:pt x="825" y="1558"/>
                      <a:pt x="908" y="1457"/>
                      <a:pt x="988" y="1351"/>
                    </a:cubicBezTo>
                    <a:cubicBezTo>
                      <a:pt x="1048" y="1275"/>
                      <a:pt x="1110" y="1202"/>
                      <a:pt x="1176" y="1131"/>
                    </a:cubicBezTo>
                    <a:cubicBezTo>
                      <a:pt x="1232" y="1077"/>
                      <a:pt x="1289" y="1027"/>
                      <a:pt x="1349" y="979"/>
                    </a:cubicBezTo>
                    <a:cubicBezTo>
                      <a:pt x="1404" y="941"/>
                      <a:pt x="1460" y="904"/>
                      <a:pt x="1518" y="869"/>
                    </a:cubicBezTo>
                    <a:cubicBezTo>
                      <a:pt x="1720" y="758"/>
                      <a:pt x="1927" y="657"/>
                      <a:pt x="2138" y="566"/>
                    </a:cubicBezTo>
                    <a:cubicBezTo>
                      <a:pt x="2280" y="512"/>
                      <a:pt x="2424" y="467"/>
                      <a:pt x="2571" y="429"/>
                    </a:cubicBezTo>
                    <a:cubicBezTo>
                      <a:pt x="2663" y="407"/>
                      <a:pt x="2756" y="390"/>
                      <a:pt x="2850" y="376"/>
                    </a:cubicBezTo>
                    <a:cubicBezTo>
                      <a:pt x="2883" y="374"/>
                      <a:pt x="2915" y="373"/>
                      <a:pt x="2948" y="370"/>
                    </a:cubicBezTo>
                    <a:close/>
                    <a:moveTo>
                      <a:pt x="3031" y="1"/>
                    </a:moveTo>
                    <a:cubicBezTo>
                      <a:pt x="2970" y="1"/>
                      <a:pt x="2909" y="2"/>
                      <a:pt x="2849" y="7"/>
                    </a:cubicBezTo>
                    <a:cubicBezTo>
                      <a:pt x="2797" y="9"/>
                      <a:pt x="2746" y="18"/>
                      <a:pt x="2693" y="25"/>
                    </a:cubicBezTo>
                    <a:cubicBezTo>
                      <a:pt x="2595" y="38"/>
                      <a:pt x="2497" y="66"/>
                      <a:pt x="2401" y="91"/>
                    </a:cubicBezTo>
                    <a:cubicBezTo>
                      <a:pt x="2307" y="116"/>
                      <a:pt x="2214" y="146"/>
                      <a:pt x="2121" y="178"/>
                    </a:cubicBezTo>
                    <a:cubicBezTo>
                      <a:pt x="1930" y="243"/>
                      <a:pt x="1750" y="335"/>
                      <a:pt x="1569" y="424"/>
                    </a:cubicBezTo>
                    <a:cubicBezTo>
                      <a:pt x="1483" y="466"/>
                      <a:pt x="1395" y="510"/>
                      <a:pt x="1314" y="560"/>
                    </a:cubicBezTo>
                    <a:cubicBezTo>
                      <a:pt x="1224" y="615"/>
                      <a:pt x="1138" y="673"/>
                      <a:pt x="1056" y="740"/>
                    </a:cubicBezTo>
                    <a:cubicBezTo>
                      <a:pt x="901" y="862"/>
                      <a:pt x="777" y="1020"/>
                      <a:pt x="658" y="1176"/>
                    </a:cubicBezTo>
                    <a:cubicBezTo>
                      <a:pt x="535" y="1334"/>
                      <a:pt x="396" y="1484"/>
                      <a:pt x="301" y="1660"/>
                    </a:cubicBezTo>
                    <a:cubicBezTo>
                      <a:pt x="254" y="1748"/>
                      <a:pt x="213" y="1839"/>
                      <a:pt x="172" y="1931"/>
                    </a:cubicBezTo>
                    <a:cubicBezTo>
                      <a:pt x="143" y="1996"/>
                      <a:pt x="114" y="2061"/>
                      <a:pt x="87" y="2127"/>
                    </a:cubicBezTo>
                    <a:cubicBezTo>
                      <a:pt x="81" y="2129"/>
                      <a:pt x="76" y="2130"/>
                      <a:pt x="71" y="2132"/>
                    </a:cubicBezTo>
                    <a:cubicBezTo>
                      <a:pt x="63" y="2163"/>
                      <a:pt x="55" y="2194"/>
                      <a:pt x="47" y="2224"/>
                    </a:cubicBezTo>
                    <a:cubicBezTo>
                      <a:pt x="36" y="2268"/>
                      <a:pt x="24" y="2312"/>
                      <a:pt x="13" y="2354"/>
                    </a:cubicBezTo>
                    <a:cubicBezTo>
                      <a:pt x="8" y="2373"/>
                      <a:pt x="4" y="2391"/>
                      <a:pt x="0" y="2409"/>
                    </a:cubicBezTo>
                    <a:cubicBezTo>
                      <a:pt x="31" y="2451"/>
                      <a:pt x="81" y="2481"/>
                      <a:pt x="137" y="2485"/>
                    </a:cubicBezTo>
                    <a:cubicBezTo>
                      <a:pt x="150" y="2485"/>
                      <a:pt x="163" y="2486"/>
                      <a:pt x="177" y="2486"/>
                    </a:cubicBezTo>
                    <a:cubicBezTo>
                      <a:pt x="203" y="2486"/>
                      <a:pt x="229" y="2485"/>
                      <a:pt x="255" y="2485"/>
                    </a:cubicBezTo>
                    <a:cubicBezTo>
                      <a:pt x="392" y="2483"/>
                      <a:pt x="531" y="2478"/>
                      <a:pt x="669" y="2472"/>
                    </a:cubicBezTo>
                    <a:cubicBezTo>
                      <a:pt x="806" y="2465"/>
                      <a:pt x="945" y="2459"/>
                      <a:pt x="1083" y="2458"/>
                    </a:cubicBezTo>
                    <a:cubicBezTo>
                      <a:pt x="1148" y="2458"/>
                      <a:pt x="1214" y="2457"/>
                      <a:pt x="1280" y="2457"/>
                    </a:cubicBezTo>
                    <a:lnTo>
                      <a:pt x="1280" y="2457"/>
                    </a:lnTo>
                    <a:cubicBezTo>
                      <a:pt x="1388" y="2457"/>
                      <a:pt x="1498" y="2457"/>
                      <a:pt x="1608" y="2459"/>
                    </a:cubicBezTo>
                    <a:cubicBezTo>
                      <a:pt x="2002" y="2464"/>
                      <a:pt x="2398" y="2470"/>
                      <a:pt x="2794" y="2478"/>
                    </a:cubicBezTo>
                    <a:cubicBezTo>
                      <a:pt x="2864" y="2479"/>
                      <a:pt x="2935" y="2480"/>
                      <a:pt x="3006" y="2480"/>
                    </a:cubicBezTo>
                    <a:cubicBezTo>
                      <a:pt x="3329" y="2480"/>
                      <a:pt x="3652" y="2466"/>
                      <a:pt x="3976" y="2463"/>
                    </a:cubicBezTo>
                    <a:lnTo>
                      <a:pt x="3952" y="2463"/>
                    </a:lnTo>
                    <a:cubicBezTo>
                      <a:pt x="4090" y="2462"/>
                      <a:pt x="4229" y="2462"/>
                      <a:pt x="4367" y="2461"/>
                    </a:cubicBezTo>
                    <a:lnTo>
                      <a:pt x="4400" y="2461"/>
                    </a:lnTo>
                    <a:cubicBezTo>
                      <a:pt x="4504" y="2459"/>
                      <a:pt x="4608" y="2455"/>
                      <a:pt x="4712" y="2451"/>
                    </a:cubicBezTo>
                    <a:cubicBezTo>
                      <a:pt x="4803" y="2447"/>
                      <a:pt x="4893" y="2443"/>
                      <a:pt x="4985" y="2441"/>
                    </a:cubicBezTo>
                    <a:cubicBezTo>
                      <a:pt x="5064" y="2442"/>
                      <a:pt x="5143" y="2443"/>
                      <a:pt x="5222" y="2443"/>
                    </a:cubicBezTo>
                    <a:cubicBezTo>
                      <a:pt x="5273" y="2443"/>
                      <a:pt x="5324" y="2442"/>
                      <a:pt x="5374" y="2441"/>
                    </a:cubicBezTo>
                    <a:cubicBezTo>
                      <a:pt x="5412" y="2440"/>
                      <a:pt x="5448" y="2438"/>
                      <a:pt x="5484" y="2437"/>
                    </a:cubicBezTo>
                    <a:cubicBezTo>
                      <a:pt x="5562" y="2431"/>
                      <a:pt x="5625" y="2377"/>
                      <a:pt x="5648" y="2306"/>
                    </a:cubicBezTo>
                    <a:cubicBezTo>
                      <a:pt x="5667" y="2286"/>
                      <a:pt x="5682" y="2262"/>
                      <a:pt x="5689" y="2234"/>
                    </a:cubicBezTo>
                    <a:cubicBezTo>
                      <a:pt x="5711" y="2171"/>
                      <a:pt x="5699" y="2096"/>
                      <a:pt x="5680" y="2032"/>
                    </a:cubicBezTo>
                    <a:cubicBezTo>
                      <a:pt x="5658" y="1962"/>
                      <a:pt x="5631" y="1895"/>
                      <a:pt x="5600" y="1829"/>
                    </a:cubicBezTo>
                    <a:cubicBezTo>
                      <a:pt x="5553" y="1730"/>
                      <a:pt x="5498" y="1634"/>
                      <a:pt x="5442" y="1539"/>
                    </a:cubicBezTo>
                    <a:cubicBezTo>
                      <a:pt x="5332" y="1355"/>
                      <a:pt x="5214" y="1174"/>
                      <a:pt x="5087" y="1001"/>
                    </a:cubicBezTo>
                    <a:cubicBezTo>
                      <a:pt x="5027" y="920"/>
                      <a:pt x="4970" y="836"/>
                      <a:pt x="4904" y="758"/>
                    </a:cubicBezTo>
                    <a:cubicBezTo>
                      <a:pt x="4837" y="677"/>
                      <a:pt x="4766" y="601"/>
                      <a:pt x="4691" y="527"/>
                    </a:cubicBezTo>
                    <a:cubicBezTo>
                      <a:pt x="4481" y="321"/>
                      <a:pt x="4205" y="215"/>
                      <a:pt x="3930" y="134"/>
                    </a:cubicBezTo>
                    <a:cubicBezTo>
                      <a:pt x="3732" y="75"/>
                      <a:pt x="3525" y="50"/>
                      <a:pt x="3323" y="24"/>
                    </a:cubicBezTo>
                    <a:cubicBezTo>
                      <a:pt x="3227" y="11"/>
                      <a:pt x="3128" y="3"/>
                      <a:pt x="3031"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1945" name="Google Shape;1945;p41"/>
            <p:cNvSpPr/>
            <p:nvPr/>
          </p:nvSpPr>
          <p:spPr>
            <a:xfrm flipH="1">
              <a:off x="7881763" y="3887408"/>
              <a:ext cx="179" cy="303"/>
            </a:xfrm>
            <a:custGeom>
              <a:avLst/>
              <a:gdLst/>
              <a:ahLst/>
              <a:cxnLst/>
              <a:rect l="l" t="t" r="r" b="b"/>
              <a:pathLst>
                <a:path w="3" h="5" extrusionOk="0">
                  <a:moveTo>
                    <a:pt x="1" y="1"/>
                  </a:moveTo>
                  <a:cubicBezTo>
                    <a:pt x="1" y="1"/>
                    <a:pt x="1" y="1"/>
                    <a:pt x="1" y="2"/>
                  </a:cubicBezTo>
                  <a:cubicBezTo>
                    <a:pt x="1" y="2"/>
                    <a:pt x="2" y="3"/>
                    <a:pt x="2" y="4"/>
                  </a:cubicBezTo>
                  <a:lnTo>
                    <a:pt x="2" y="4"/>
                  </a:lnTo>
                  <a:cubicBezTo>
                    <a:pt x="2" y="3"/>
                    <a:pt x="1" y="2"/>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nvGrpSpPr>
            <p:cNvPr id="1946" name="Google Shape;1946;p41"/>
            <p:cNvGrpSpPr/>
            <p:nvPr/>
          </p:nvGrpSpPr>
          <p:grpSpPr>
            <a:xfrm flipH="1">
              <a:off x="7763223" y="2469613"/>
              <a:ext cx="1019582" cy="2016815"/>
              <a:chOff x="6731725" y="1259625"/>
              <a:chExt cx="426425" cy="831025"/>
            </a:xfrm>
          </p:grpSpPr>
          <p:sp>
            <p:nvSpPr>
              <p:cNvPr id="1947" name="Google Shape;1947;p41"/>
              <p:cNvSpPr/>
              <p:nvPr/>
            </p:nvSpPr>
            <p:spPr>
              <a:xfrm>
                <a:off x="6738150" y="1267950"/>
                <a:ext cx="412500" cy="675525"/>
              </a:xfrm>
              <a:custGeom>
                <a:avLst/>
                <a:gdLst/>
                <a:ahLst/>
                <a:cxnLst/>
                <a:rect l="l" t="t" r="r" b="b"/>
                <a:pathLst>
                  <a:path w="16500" h="27021" extrusionOk="0">
                    <a:moveTo>
                      <a:pt x="5407" y="8578"/>
                    </a:moveTo>
                    <a:lnTo>
                      <a:pt x="5407" y="8578"/>
                    </a:lnTo>
                    <a:cubicBezTo>
                      <a:pt x="5406" y="8579"/>
                      <a:pt x="5406" y="8581"/>
                      <a:pt x="5406" y="8583"/>
                    </a:cubicBezTo>
                    <a:lnTo>
                      <a:pt x="5406" y="8583"/>
                    </a:lnTo>
                    <a:cubicBezTo>
                      <a:pt x="5406" y="8581"/>
                      <a:pt x="5406" y="8579"/>
                      <a:pt x="5407" y="8578"/>
                    </a:cubicBezTo>
                    <a:close/>
                    <a:moveTo>
                      <a:pt x="14926" y="19838"/>
                    </a:moveTo>
                    <a:lnTo>
                      <a:pt x="14926" y="19838"/>
                    </a:lnTo>
                    <a:cubicBezTo>
                      <a:pt x="14927" y="19843"/>
                      <a:pt x="14929" y="19848"/>
                      <a:pt x="14931" y="19854"/>
                    </a:cubicBezTo>
                    <a:cubicBezTo>
                      <a:pt x="14929" y="19849"/>
                      <a:pt x="14927" y="19843"/>
                      <a:pt x="14926" y="19838"/>
                    </a:cubicBezTo>
                    <a:close/>
                    <a:moveTo>
                      <a:pt x="6287" y="26000"/>
                    </a:moveTo>
                    <a:cubicBezTo>
                      <a:pt x="6287" y="26000"/>
                      <a:pt x="6287" y="26001"/>
                      <a:pt x="6286" y="26001"/>
                    </a:cubicBezTo>
                    <a:lnTo>
                      <a:pt x="6286" y="26001"/>
                    </a:lnTo>
                    <a:cubicBezTo>
                      <a:pt x="6287" y="26001"/>
                      <a:pt x="6287" y="26001"/>
                      <a:pt x="6287" y="26000"/>
                    </a:cubicBezTo>
                    <a:close/>
                    <a:moveTo>
                      <a:pt x="8785" y="0"/>
                    </a:moveTo>
                    <a:cubicBezTo>
                      <a:pt x="8766" y="0"/>
                      <a:pt x="8748" y="1"/>
                      <a:pt x="8730" y="2"/>
                    </a:cubicBezTo>
                    <a:cubicBezTo>
                      <a:pt x="8666" y="5"/>
                      <a:pt x="8604" y="14"/>
                      <a:pt x="8542" y="30"/>
                    </a:cubicBezTo>
                    <a:cubicBezTo>
                      <a:pt x="8495" y="42"/>
                      <a:pt x="8452" y="68"/>
                      <a:pt x="8412" y="94"/>
                    </a:cubicBezTo>
                    <a:cubicBezTo>
                      <a:pt x="8364" y="125"/>
                      <a:pt x="8319" y="158"/>
                      <a:pt x="8275" y="194"/>
                    </a:cubicBezTo>
                    <a:cubicBezTo>
                      <a:pt x="8175" y="275"/>
                      <a:pt x="8072" y="355"/>
                      <a:pt x="7989" y="453"/>
                    </a:cubicBezTo>
                    <a:cubicBezTo>
                      <a:pt x="7904" y="551"/>
                      <a:pt x="7824" y="651"/>
                      <a:pt x="7745" y="751"/>
                    </a:cubicBezTo>
                    <a:cubicBezTo>
                      <a:pt x="7665" y="852"/>
                      <a:pt x="7595" y="959"/>
                      <a:pt x="7536" y="1073"/>
                    </a:cubicBezTo>
                    <a:cubicBezTo>
                      <a:pt x="7481" y="1179"/>
                      <a:pt x="7424" y="1282"/>
                      <a:pt x="7366" y="1385"/>
                    </a:cubicBezTo>
                    <a:cubicBezTo>
                      <a:pt x="7299" y="1502"/>
                      <a:pt x="7239" y="1620"/>
                      <a:pt x="7194" y="1747"/>
                    </a:cubicBezTo>
                    <a:cubicBezTo>
                      <a:pt x="7152" y="1864"/>
                      <a:pt x="7119" y="1985"/>
                      <a:pt x="7082" y="2103"/>
                    </a:cubicBezTo>
                    <a:cubicBezTo>
                      <a:pt x="7056" y="2175"/>
                      <a:pt x="7028" y="2246"/>
                      <a:pt x="7000" y="2317"/>
                    </a:cubicBezTo>
                    <a:cubicBezTo>
                      <a:pt x="6971" y="2389"/>
                      <a:pt x="6945" y="2462"/>
                      <a:pt x="6916" y="2533"/>
                    </a:cubicBezTo>
                    <a:cubicBezTo>
                      <a:pt x="6853" y="2677"/>
                      <a:pt x="6789" y="2819"/>
                      <a:pt x="6736" y="2967"/>
                    </a:cubicBezTo>
                    <a:cubicBezTo>
                      <a:pt x="6677" y="3125"/>
                      <a:pt x="6645" y="3290"/>
                      <a:pt x="6601" y="3452"/>
                    </a:cubicBezTo>
                    <a:cubicBezTo>
                      <a:pt x="6557" y="3604"/>
                      <a:pt x="6503" y="3753"/>
                      <a:pt x="6452" y="3903"/>
                    </a:cubicBezTo>
                    <a:cubicBezTo>
                      <a:pt x="6400" y="4045"/>
                      <a:pt x="6336" y="4181"/>
                      <a:pt x="6276" y="4318"/>
                    </a:cubicBezTo>
                    <a:cubicBezTo>
                      <a:pt x="6213" y="4462"/>
                      <a:pt x="6165" y="4612"/>
                      <a:pt x="6117" y="4761"/>
                    </a:cubicBezTo>
                    <a:cubicBezTo>
                      <a:pt x="6057" y="4924"/>
                      <a:pt x="5988" y="5083"/>
                      <a:pt x="5920" y="5242"/>
                    </a:cubicBezTo>
                    <a:cubicBezTo>
                      <a:pt x="5887" y="5320"/>
                      <a:pt x="5853" y="5398"/>
                      <a:pt x="5822" y="5477"/>
                    </a:cubicBezTo>
                    <a:cubicBezTo>
                      <a:pt x="5790" y="5560"/>
                      <a:pt x="5760" y="5645"/>
                      <a:pt x="5730" y="5731"/>
                    </a:cubicBezTo>
                    <a:cubicBezTo>
                      <a:pt x="5730" y="5731"/>
                      <a:pt x="5730" y="5729"/>
                      <a:pt x="5730" y="5729"/>
                    </a:cubicBezTo>
                    <a:cubicBezTo>
                      <a:pt x="5729" y="5733"/>
                      <a:pt x="5728" y="5736"/>
                      <a:pt x="5727" y="5739"/>
                    </a:cubicBezTo>
                    <a:cubicBezTo>
                      <a:pt x="5727" y="5740"/>
                      <a:pt x="5727" y="5740"/>
                      <a:pt x="5727" y="5740"/>
                    </a:cubicBezTo>
                    <a:cubicBezTo>
                      <a:pt x="5646" y="5960"/>
                      <a:pt x="5555" y="6179"/>
                      <a:pt x="5486" y="6404"/>
                    </a:cubicBezTo>
                    <a:cubicBezTo>
                      <a:pt x="5449" y="6520"/>
                      <a:pt x="5427" y="6642"/>
                      <a:pt x="5408" y="6761"/>
                    </a:cubicBezTo>
                    <a:cubicBezTo>
                      <a:pt x="5390" y="6872"/>
                      <a:pt x="5383" y="6983"/>
                      <a:pt x="5369" y="7094"/>
                    </a:cubicBezTo>
                    <a:cubicBezTo>
                      <a:pt x="5355" y="7204"/>
                      <a:pt x="5330" y="7314"/>
                      <a:pt x="5311" y="7423"/>
                    </a:cubicBezTo>
                    <a:cubicBezTo>
                      <a:pt x="5292" y="7536"/>
                      <a:pt x="5274" y="7649"/>
                      <a:pt x="5264" y="7764"/>
                    </a:cubicBezTo>
                    <a:cubicBezTo>
                      <a:pt x="5249" y="7937"/>
                      <a:pt x="5246" y="8116"/>
                      <a:pt x="5297" y="8284"/>
                    </a:cubicBezTo>
                    <a:cubicBezTo>
                      <a:pt x="5324" y="8373"/>
                      <a:pt x="5370" y="8452"/>
                      <a:pt x="5414" y="8533"/>
                    </a:cubicBezTo>
                    <a:cubicBezTo>
                      <a:pt x="5411" y="8547"/>
                      <a:pt x="5409" y="8561"/>
                      <a:pt x="5407" y="8576"/>
                    </a:cubicBezTo>
                    <a:cubicBezTo>
                      <a:pt x="5406" y="8578"/>
                      <a:pt x="5406" y="8580"/>
                      <a:pt x="5406" y="8583"/>
                    </a:cubicBezTo>
                    <a:lnTo>
                      <a:pt x="5406" y="8583"/>
                    </a:lnTo>
                    <a:cubicBezTo>
                      <a:pt x="5384" y="8677"/>
                      <a:pt x="5363" y="8770"/>
                      <a:pt x="5345" y="8866"/>
                    </a:cubicBezTo>
                    <a:cubicBezTo>
                      <a:pt x="5327" y="8970"/>
                      <a:pt x="5310" y="9075"/>
                      <a:pt x="5290" y="9179"/>
                    </a:cubicBezTo>
                    <a:cubicBezTo>
                      <a:pt x="5260" y="9319"/>
                      <a:pt x="5224" y="9456"/>
                      <a:pt x="5180" y="9591"/>
                    </a:cubicBezTo>
                    <a:cubicBezTo>
                      <a:pt x="5137" y="9722"/>
                      <a:pt x="5097" y="9853"/>
                      <a:pt x="5057" y="9985"/>
                    </a:cubicBezTo>
                    <a:cubicBezTo>
                      <a:pt x="5018" y="10119"/>
                      <a:pt x="4977" y="10254"/>
                      <a:pt x="4938" y="10389"/>
                    </a:cubicBezTo>
                    <a:cubicBezTo>
                      <a:pt x="4897" y="10532"/>
                      <a:pt x="4857" y="10674"/>
                      <a:pt x="4808" y="10814"/>
                    </a:cubicBezTo>
                    <a:cubicBezTo>
                      <a:pt x="4760" y="10945"/>
                      <a:pt x="4709" y="11075"/>
                      <a:pt x="4651" y="11201"/>
                    </a:cubicBezTo>
                    <a:cubicBezTo>
                      <a:pt x="4586" y="11340"/>
                      <a:pt x="4514" y="11477"/>
                      <a:pt x="4451" y="11617"/>
                    </a:cubicBezTo>
                    <a:cubicBezTo>
                      <a:pt x="4386" y="11759"/>
                      <a:pt x="4326" y="11901"/>
                      <a:pt x="4276" y="12049"/>
                    </a:cubicBezTo>
                    <a:cubicBezTo>
                      <a:pt x="4233" y="12175"/>
                      <a:pt x="4191" y="12300"/>
                      <a:pt x="4147" y="12427"/>
                    </a:cubicBezTo>
                    <a:lnTo>
                      <a:pt x="4147" y="12427"/>
                    </a:lnTo>
                    <a:cubicBezTo>
                      <a:pt x="4030" y="12746"/>
                      <a:pt x="3881" y="13051"/>
                      <a:pt x="3744" y="13363"/>
                    </a:cubicBezTo>
                    <a:cubicBezTo>
                      <a:pt x="3693" y="13481"/>
                      <a:pt x="3641" y="13599"/>
                      <a:pt x="3585" y="13715"/>
                    </a:cubicBezTo>
                    <a:cubicBezTo>
                      <a:pt x="3528" y="13837"/>
                      <a:pt x="3479" y="13961"/>
                      <a:pt x="3424" y="14085"/>
                    </a:cubicBezTo>
                    <a:cubicBezTo>
                      <a:pt x="3371" y="14204"/>
                      <a:pt x="3314" y="14324"/>
                      <a:pt x="3275" y="14448"/>
                    </a:cubicBezTo>
                    <a:cubicBezTo>
                      <a:pt x="3238" y="14567"/>
                      <a:pt x="3212" y="14690"/>
                      <a:pt x="3188" y="14811"/>
                    </a:cubicBezTo>
                    <a:cubicBezTo>
                      <a:pt x="3176" y="14878"/>
                      <a:pt x="3163" y="14945"/>
                      <a:pt x="3154" y="15012"/>
                    </a:cubicBezTo>
                    <a:cubicBezTo>
                      <a:pt x="3144" y="15097"/>
                      <a:pt x="3131" y="15185"/>
                      <a:pt x="3135" y="15271"/>
                    </a:cubicBezTo>
                    <a:cubicBezTo>
                      <a:pt x="3139" y="15419"/>
                      <a:pt x="3167" y="15561"/>
                      <a:pt x="3214" y="15703"/>
                    </a:cubicBezTo>
                    <a:cubicBezTo>
                      <a:pt x="3251" y="15819"/>
                      <a:pt x="3315" y="15925"/>
                      <a:pt x="3375" y="16031"/>
                    </a:cubicBezTo>
                    <a:cubicBezTo>
                      <a:pt x="3409" y="16093"/>
                      <a:pt x="3445" y="16152"/>
                      <a:pt x="3485" y="16210"/>
                    </a:cubicBezTo>
                    <a:cubicBezTo>
                      <a:pt x="3507" y="16244"/>
                      <a:pt x="3534" y="16275"/>
                      <a:pt x="3562" y="16303"/>
                    </a:cubicBezTo>
                    <a:cubicBezTo>
                      <a:pt x="3551" y="16425"/>
                      <a:pt x="3530" y="16549"/>
                      <a:pt x="3506" y="16670"/>
                    </a:cubicBezTo>
                    <a:cubicBezTo>
                      <a:pt x="3506" y="16670"/>
                      <a:pt x="3507" y="16670"/>
                      <a:pt x="3507" y="16669"/>
                    </a:cubicBezTo>
                    <a:lnTo>
                      <a:pt x="3507" y="16669"/>
                    </a:lnTo>
                    <a:cubicBezTo>
                      <a:pt x="3482" y="16775"/>
                      <a:pt x="3456" y="16880"/>
                      <a:pt x="3424" y="16982"/>
                    </a:cubicBezTo>
                    <a:cubicBezTo>
                      <a:pt x="3341" y="17196"/>
                      <a:pt x="3235" y="17401"/>
                      <a:pt x="3151" y="17615"/>
                    </a:cubicBezTo>
                    <a:cubicBezTo>
                      <a:pt x="3105" y="17731"/>
                      <a:pt x="3064" y="17850"/>
                      <a:pt x="3024" y="17969"/>
                    </a:cubicBezTo>
                    <a:cubicBezTo>
                      <a:pt x="2992" y="18066"/>
                      <a:pt x="2963" y="18165"/>
                      <a:pt x="2931" y="18263"/>
                    </a:cubicBezTo>
                    <a:cubicBezTo>
                      <a:pt x="2898" y="18351"/>
                      <a:pt x="2863" y="18438"/>
                      <a:pt x="2825" y="18524"/>
                    </a:cubicBezTo>
                    <a:cubicBezTo>
                      <a:pt x="2768" y="18651"/>
                      <a:pt x="2709" y="18776"/>
                      <a:pt x="2656" y="18905"/>
                    </a:cubicBezTo>
                    <a:cubicBezTo>
                      <a:pt x="2603" y="19027"/>
                      <a:pt x="2560" y="19154"/>
                      <a:pt x="2515" y="19278"/>
                    </a:cubicBezTo>
                    <a:cubicBezTo>
                      <a:pt x="2467" y="19410"/>
                      <a:pt x="2417" y="19540"/>
                      <a:pt x="2357" y="19667"/>
                    </a:cubicBezTo>
                    <a:cubicBezTo>
                      <a:pt x="2302" y="19786"/>
                      <a:pt x="2249" y="19906"/>
                      <a:pt x="2204" y="20030"/>
                    </a:cubicBezTo>
                    <a:cubicBezTo>
                      <a:pt x="2013" y="20559"/>
                      <a:pt x="1873" y="21106"/>
                      <a:pt x="1701" y="21641"/>
                    </a:cubicBezTo>
                    <a:cubicBezTo>
                      <a:pt x="1664" y="21740"/>
                      <a:pt x="1629" y="21842"/>
                      <a:pt x="1590" y="21939"/>
                    </a:cubicBezTo>
                    <a:cubicBezTo>
                      <a:pt x="1551" y="22035"/>
                      <a:pt x="1510" y="22129"/>
                      <a:pt x="1473" y="22224"/>
                    </a:cubicBezTo>
                    <a:cubicBezTo>
                      <a:pt x="1396" y="22422"/>
                      <a:pt x="1321" y="22619"/>
                      <a:pt x="1250" y="22817"/>
                    </a:cubicBezTo>
                    <a:cubicBezTo>
                      <a:pt x="1159" y="23068"/>
                      <a:pt x="1047" y="23310"/>
                      <a:pt x="944" y="23555"/>
                    </a:cubicBezTo>
                    <a:cubicBezTo>
                      <a:pt x="837" y="23808"/>
                      <a:pt x="738" y="24062"/>
                      <a:pt x="631" y="24313"/>
                    </a:cubicBezTo>
                    <a:cubicBezTo>
                      <a:pt x="522" y="24564"/>
                      <a:pt x="426" y="24820"/>
                      <a:pt x="339" y="25078"/>
                    </a:cubicBezTo>
                    <a:cubicBezTo>
                      <a:pt x="315" y="25147"/>
                      <a:pt x="292" y="25217"/>
                      <a:pt x="276" y="25287"/>
                    </a:cubicBezTo>
                    <a:cubicBezTo>
                      <a:pt x="261" y="25349"/>
                      <a:pt x="249" y="25412"/>
                      <a:pt x="234" y="25474"/>
                    </a:cubicBezTo>
                    <a:cubicBezTo>
                      <a:pt x="204" y="25605"/>
                      <a:pt x="171" y="25733"/>
                      <a:pt x="129" y="25860"/>
                    </a:cubicBezTo>
                    <a:cubicBezTo>
                      <a:pt x="106" y="25919"/>
                      <a:pt x="83" y="25977"/>
                      <a:pt x="56" y="26034"/>
                    </a:cubicBezTo>
                    <a:cubicBezTo>
                      <a:pt x="37" y="26079"/>
                      <a:pt x="10" y="26126"/>
                      <a:pt x="5" y="26175"/>
                    </a:cubicBezTo>
                    <a:cubicBezTo>
                      <a:pt x="0" y="26208"/>
                      <a:pt x="2" y="26236"/>
                      <a:pt x="8" y="26269"/>
                    </a:cubicBezTo>
                    <a:cubicBezTo>
                      <a:pt x="23" y="26343"/>
                      <a:pt x="95" y="26397"/>
                      <a:pt x="167" y="26405"/>
                    </a:cubicBezTo>
                    <a:cubicBezTo>
                      <a:pt x="169" y="26413"/>
                      <a:pt x="171" y="26421"/>
                      <a:pt x="173" y="26427"/>
                    </a:cubicBezTo>
                    <a:cubicBezTo>
                      <a:pt x="199" y="26518"/>
                      <a:pt x="261" y="26608"/>
                      <a:pt x="338" y="26663"/>
                    </a:cubicBezTo>
                    <a:cubicBezTo>
                      <a:pt x="394" y="26705"/>
                      <a:pt x="464" y="26739"/>
                      <a:pt x="535" y="26739"/>
                    </a:cubicBezTo>
                    <a:cubicBezTo>
                      <a:pt x="553" y="26739"/>
                      <a:pt x="571" y="26737"/>
                      <a:pt x="589" y="26732"/>
                    </a:cubicBezTo>
                    <a:cubicBezTo>
                      <a:pt x="620" y="26724"/>
                      <a:pt x="648" y="26710"/>
                      <a:pt x="672" y="26692"/>
                    </a:cubicBezTo>
                    <a:cubicBezTo>
                      <a:pt x="759" y="26687"/>
                      <a:pt x="843" y="26664"/>
                      <a:pt x="922" y="26623"/>
                    </a:cubicBezTo>
                    <a:cubicBezTo>
                      <a:pt x="1025" y="26567"/>
                      <a:pt x="1113" y="26487"/>
                      <a:pt x="1190" y="26398"/>
                    </a:cubicBezTo>
                    <a:cubicBezTo>
                      <a:pt x="1270" y="26303"/>
                      <a:pt x="1342" y="26203"/>
                      <a:pt x="1415" y="26103"/>
                    </a:cubicBezTo>
                    <a:cubicBezTo>
                      <a:pt x="1447" y="26060"/>
                      <a:pt x="1480" y="26017"/>
                      <a:pt x="1513" y="25973"/>
                    </a:cubicBezTo>
                    <a:lnTo>
                      <a:pt x="1513" y="25973"/>
                    </a:lnTo>
                    <a:cubicBezTo>
                      <a:pt x="1513" y="25980"/>
                      <a:pt x="1512" y="25988"/>
                      <a:pt x="1513" y="25996"/>
                    </a:cubicBezTo>
                    <a:cubicBezTo>
                      <a:pt x="1512" y="26048"/>
                      <a:pt x="1514" y="26100"/>
                      <a:pt x="1519" y="26152"/>
                    </a:cubicBezTo>
                    <a:cubicBezTo>
                      <a:pt x="1529" y="26270"/>
                      <a:pt x="1562" y="26382"/>
                      <a:pt x="1614" y="26488"/>
                    </a:cubicBezTo>
                    <a:cubicBezTo>
                      <a:pt x="1650" y="26564"/>
                      <a:pt x="1693" y="26641"/>
                      <a:pt x="1752" y="26701"/>
                    </a:cubicBezTo>
                    <a:cubicBezTo>
                      <a:pt x="1821" y="26769"/>
                      <a:pt x="1899" y="26816"/>
                      <a:pt x="1991" y="26844"/>
                    </a:cubicBezTo>
                    <a:cubicBezTo>
                      <a:pt x="2021" y="26852"/>
                      <a:pt x="2051" y="26856"/>
                      <a:pt x="2082" y="26857"/>
                    </a:cubicBezTo>
                    <a:cubicBezTo>
                      <a:pt x="2089" y="26858"/>
                      <a:pt x="2097" y="26858"/>
                      <a:pt x="2105" y="26858"/>
                    </a:cubicBezTo>
                    <a:cubicBezTo>
                      <a:pt x="2251" y="26858"/>
                      <a:pt x="2398" y="26787"/>
                      <a:pt x="2515" y="26705"/>
                    </a:cubicBezTo>
                    <a:cubicBezTo>
                      <a:pt x="2585" y="26657"/>
                      <a:pt x="2653" y="26609"/>
                      <a:pt x="2710" y="26546"/>
                    </a:cubicBezTo>
                    <a:cubicBezTo>
                      <a:pt x="2759" y="26494"/>
                      <a:pt x="2805" y="26438"/>
                      <a:pt x="2847" y="26379"/>
                    </a:cubicBezTo>
                    <a:cubicBezTo>
                      <a:pt x="2963" y="26217"/>
                      <a:pt x="3071" y="26049"/>
                      <a:pt x="3172" y="25879"/>
                    </a:cubicBezTo>
                    <a:cubicBezTo>
                      <a:pt x="3251" y="25749"/>
                      <a:pt x="3320" y="25616"/>
                      <a:pt x="3397" y="25486"/>
                    </a:cubicBezTo>
                    <a:lnTo>
                      <a:pt x="3397" y="25486"/>
                    </a:lnTo>
                    <a:cubicBezTo>
                      <a:pt x="3389" y="25548"/>
                      <a:pt x="3379" y="25608"/>
                      <a:pt x="3371" y="25668"/>
                    </a:cubicBezTo>
                    <a:cubicBezTo>
                      <a:pt x="3353" y="25821"/>
                      <a:pt x="3343" y="25973"/>
                      <a:pt x="3337" y="26127"/>
                    </a:cubicBezTo>
                    <a:cubicBezTo>
                      <a:pt x="3334" y="26222"/>
                      <a:pt x="3328" y="26320"/>
                      <a:pt x="3336" y="26415"/>
                    </a:cubicBezTo>
                    <a:cubicBezTo>
                      <a:pt x="3352" y="26588"/>
                      <a:pt x="3458" y="26785"/>
                      <a:pt x="3633" y="26840"/>
                    </a:cubicBezTo>
                    <a:cubicBezTo>
                      <a:pt x="3677" y="26854"/>
                      <a:pt x="3722" y="26860"/>
                      <a:pt x="3766" y="26860"/>
                    </a:cubicBezTo>
                    <a:cubicBezTo>
                      <a:pt x="3946" y="26860"/>
                      <a:pt x="4127" y="26759"/>
                      <a:pt x="4250" y="26636"/>
                    </a:cubicBezTo>
                    <a:cubicBezTo>
                      <a:pt x="4337" y="26548"/>
                      <a:pt x="4411" y="26449"/>
                      <a:pt x="4479" y="26346"/>
                    </a:cubicBezTo>
                    <a:cubicBezTo>
                      <a:pt x="4587" y="26185"/>
                      <a:pt x="4684" y="26018"/>
                      <a:pt x="4769" y="25843"/>
                    </a:cubicBezTo>
                    <a:cubicBezTo>
                      <a:pt x="4826" y="25726"/>
                      <a:pt x="4877" y="25608"/>
                      <a:pt x="4930" y="25490"/>
                    </a:cubicBezTo>
                    <a:lnTo>
                      <a:pt x="4930" y="25490"/>
                    </a:lnTo>
                    <a:cubicBezTo>
                      <a:pt x="4930" y="25620"/>
                      <a:pt x="4927" y="25752"/>
                      <a:pt x="4924" y="25882"/>
                    </a:cubicBezTo>
                    <a:cubicBezTo>
                      <a:pt x="4920" y="26081"/>
                      <a:pt x="4919" y="26279"/>
                      <a:pt x="4943" y="26477"/>
                    </a:cubicBezTo>
                    <a:cubicBezTo>
                      <a:pt x="4956" y="26582"/>
                      <a:pt x="4984" y="26692"/>
                      <a:pt x="5028" y="26788"/>
                    </a:cubicBezTo>
                    <a:cubicBezTo>
                      <a:pt x="5050" y="26833"/>
                      <a:pt x="5080" y="26875"/>
                      <a:pt x="5114" y="26911"/>
                    </a:cubicBezTo>
                    <a:cubicBezTo>
                      <a:pt x="5146" y="26948"/>
                      <a:pt x="5191" y="26971"/>
                      <a:pt x="5234" y="26991"/>
                    </a:cubicBezTo>
                    <a:cubicBezTo>
                      <a:pt x="5278" y="27012"/>
                      <a:pt x="5328" y="27020"/>
                      <a:pt x="5378" y="27020"/>
                    </a:cubicBezTo>
                    <a:cubicBezTo>
                      <a:pt x="5437" y="27020"/>
                      <a:pt x="5496" y="27009"/>
                      <a:pt x="5547" y="26990"/>
                    </a:cubicBezTo>
                    <a:cubicBezTo>
                      <a:pt x="5648" y="26952"/>
                      <a:pt x="5735" y="26889"/>
                      <a:pt x="5808" y="26811"/>
                    </a:cubicBezTo>
                    <a:cubicBezTo>
                      <a:pt x="5842" y="26773"/>
                      <a:pt x="5878" y="26734"/>
                      <a:pt x="5911" y="26695"/>
                    </a:cubicBezTo>
                    <a:cubicBezTo>
                      <a:pt x="5967" y="26626"/>
                      <a:pt x="6016" y="26552"/>
                      <a:pt x="6061" y="26475"/>
                    </a:cubicBezTo>
                    <a:cubicBezTo>
                      <a:pt x="6146" y="26330"/>
                      <a:pt x="6206" y="26171"/>
                      <a:pt x="6278" y="26017"/>
                    </a:cubicBezTo>
                    <a:lnTo>
                      <a:pt x="6278" y="26017"/>
                    </a:lnTo>
                    <a:cubicBezTo>
                      <a:pt x="6278" y="26019"/>
                      <a:pt x="6277" y="26020"/>
                      <a:pt x="6277" y="26022"/>
                    </a:cubicBezTo>
                    <a:cubicBezTo>
                      <a:pt x="6278" y="26019"/>
                      <a:pt x="6278" y="26017"/>
                      <a:pt x="6279" y="26015"/>
                    </a:cubicBezTo>
                    <a:lnTo>
                      <a:pt x="6279" y="26015"/>
                    </a:lnTo>
                    <a:cubicBezTo>
                      <a:pt x="6280" y="26013"/>
                      <a:pt x="6281" y="26012"/>
                      <a:pt x="6281" y="26010"/>
                    </a:cubicBezTo>
                    <a:lnTo>
                      <a:pt x="6281" y="26010"/>
                    </a:lnTo>
                    <a:cubicBezTo>
                      <a:pt x="6282" y="26009"/>
                      <a:pt x="6282" y="26009"/>
                      <a:pt x="6283" y="26008"/>
                    </a:cubicBezTo>
                    <a:cubicBezTo>
                      <a:pt x="6283" y="26008"/>
                      <a:pt x="6283" y="26008"/>
                      <a:pt x="6284" y="26007"/>
                    </a:cubicBezTo>
                    <a:cubicBezTo>
                      <a:pt x="6284" y="26006"/>
                      <a:pt x="6285" y="26004"/>
                      <a:pt x="6285" y="26003"/>
                    </a:cubicBezTo>
                    <a:cubicBezTo>
                      <a:pt x="6286" y="26002"/>
                      <a:pt x="6286" y="26002"/>
                      <a:pt x="6286" y="26001"/>
                    </a:cubicBezTo>
                    <a:lnTo>
                      <a:pt x="6286" y="26001"/>
                    </a:lnTo>
                    <a:cubicBezTo>
                      <a:pt x="6286" y="26001"/>
                      <a:pt x="6286" y="26001"/>
                      <a:pt x="6286" y="26001"/>
                    </a:cubicBezTo>
                    <a:cubicBezTo>
                      <a:pt x="6335" y="25906"/>
                      <a:pt x="6387" y="25813"/>
                      <a:pt x="6434" y="25717"/>
                    </a:cubicBezTo>
                    <a:lnTo>
                      <a:pt x="6434" y="25717"/>
                    </a:lnTo>
                    <a:cubicBezTo>
                      <a:pt x="6431" y="25879"/>
                      <a:pt x="6421" y="26042"/>
                      <a:pt x="6454" y="26201"/>
                    </a:cubicBezTo>
                    <a:cubicBezTo>
                      <a:pt x="6491" y="26371"/>
                      <a:pt x="6551" y="26538"/>
                      <a:pt x="6623" y="26697"/>
                    </a:cubicBezTo>
                    <a:cubicBezTo>
                      <a:pt x="6650" y="26756"/>
                      <a:pt x="6678" y="26815"/>
                      <a:pt x="6730" y="26855"/>
                    </a:cubicBezTo>
                    <a:cubicBezTo>
                      <a:pt x="6771" y="26886"/>
                      <a:pt x="6822" y="26905"/>
                      <a:pt x="6875" y="26908"/>
                    </a:cubicBezTo>
                    <a:cubicBezTo>
                      <a:pt x="6880" y="26908"/>
                      <a:pt x="6884" y="26908"/>
                      <a:pt x="6889" y="26908"/>
                    </a:cubicBezTo>
                    <a:cubicBezTo>
                      <a:pt x="6926" y="26908"/>
                      <a:pt x="6963" y="26900"/>
                      <a:pt x="6995" y="26885"/>
                    </a:cubicBezTo>
                    <a:cubicBezTo>
                      <a:pt x="7204" y="26787"/>
                      <a:pt x="7337" y="26573"/>
                      <a:pt x="7428" y="26368"/>
                    </a:cubicBezTo>
                    <a:cubicBezTo>
                      <a:pt x="7509" y="26188"/>
                      <a:pt x="7587" y="26007"/>
                      <a:pt x="7659" y="25824"/>
                    </a:cubicBezTo>
                    <a:cubicBezTo>
                      <a:pt x="7733" y="25636"/>
                      <a:pt x="7802" y="25447"/>
                      <a:pt x="7872" y="25259"/>
                    </a:cubicBezTo>
                    <a:cubicBezTo>
                      <a:pt x="7936" y="25085"/>
                      <a:pt x="8002" y="24913"/>
                      <a:pt x="8081" y="24748"/>
                    </a:cubicBezTo>
                    <a:cubicBezTo>
                      <a:pt x="8095" y="24721"/>
                      <a:pt x="8108" y="24696"/>
                      <a:pt x="8121" y="24671"/>
                    </a:cubicBezTo>
                    <a:cubicBezTo>
                      <a:pt x="8158" y="24734"/>
                      <a:pt x="8191" y="24799"/>
                      <a:pt x="8224" y="24864"/>
                    </a:cubicBezTo>
                    <a:cubicBezTo>
                      <a:pt x="8286" y="24997"/>
                      <a:pt x="8347" y="25132"/>
                      <a:pt x="8404" y="25268"/>
                    </a:cubicBezTo>
                    <a:cubicBezTo>
                      <a:pt x="8380" y="25258"/>
                      <a:pt x="8355" y="25253"/>
                      <a:pt x="8329" y="25253"/>
                    </a:cubicBezTo>
                    <a:cubicBezTo>
                      <a:pt x="8274" y="25253"/>
                      <a:pt x="8219" y="25276"/>
                      <a:pt x="8184" y="25324"/>
                    </a:cubicBezTo>
                    <a:cubicBezTo>
                      <a:pt x="8158" y="25361"/>
                      <a:pt x="8139" y="25398"/>
                      <a:pt x="8139" y="25445"/>
                    </a:cubicBezTo>
                    <a:cubicBezTo>
                      <a:pt x="8139" y="25489"/>
                      <a:pt x="8153" y="25528"/>
                      <a:pt x="8171" y="25565"/>
                    </a:cubicBezTo>
                    <a:lnTo>
                      <a:pt x="8171" y="25565"/>
                    </a:lnTo>
                    <a:cubicBezTo>
                      <a:pt x="8171" y="25564"/>
                      <a:pt x="8170" y="25563"/>
                      <a:pt x="8169" y="25562"/>
                    </a:cubicBezTo>
                    <a:lnTo>
                      <a:pt x="8169" y="25562"/>
                    </a:lnTo>
                    <a:cubicBezTo>
                      <a:pt x="8225" y="25683"/>
                      <a:pt x="8283" y="25804"/>
                      <a:pt x="8346" y="25924"/>
                    </a:cubicBezTo>
                    <a:cubicBezTo>
                      <a:pt x="8429" y="26087"/>
                      <a:pt x="8519" y="26248"/>
                      <a:pt x="8625" y="26398"/>
                    </a:cubicBezTo>
                    <a:cubicBezTo>
                      <a:pt x="8690" y="26491"/>
                      <a:pt x="8761" y="26580"/>
                      <a:pt x="8844" y="26654"/>
                    </a:cubicBezTo>
                    <a:cubicBezTo>
                      <a:pt x="8899" y="26716"/>
                      <a:pt x="8962" y="26769"/>
                      <a:pt x="9037" y="26800"/>
                    </a:cubicBezTo>
                    <a:cubicBezTo>
                      <a:pt x="9095" y="26825"/>
                      <a:pt x="9155" y="26839"/>
                      <a:pt x="9215" y="26839"/>
                    </a:cubicBezTo>
                    <a:cubicBezTo>
                      <a:pt x="9254" y="26839"/>
                      <a:pt x="9294" y="26833"/>
                      <a:pt x="9333" y="26821"/>
                    </a:cubicBezTo>
                    <a:cubicBezTo>
                      <a:pt x="9568" y="26748"/>
                      <a:pt x="9682" y="26482"/>
                      <a:pt x="9743" y="26266"/>
                    </a:cubicBezTo>
                    <a:cubicBezTo>
                      <a:pt x="9778" y="26139"/>
                      <a:pt x="9801" y="26011"/>
                      <a:pt x="9818" y="25881"/>
                    </a:cubicBezTo>
                    <a:cubicBezTo>
                      <a:pt x="9830" y="25793"/>
                      <a:pt x="9834" y="25705"/>
                      <a:pt x="9843" y="25618"/>
                    </a:cubicBezTo>
                    <a:cubicBezTo>
                      <a:pt x="9851" y="25547"/>
                      <a:pt x="9861" y="25477"/>
                      <a:pt x="9870" y="25407"/>
                    </a:cubicBezTo>
                    <a:cubicBezTo>
                      <a:pt x="9935" y="25614"/>
                      <a:pt x="9993" y="25826"/>
                      <a:pt x="10077" y="26028"/>
                    </a:cubicBezTo>
                    <a:cubicBezTo>
                      <a:pt x="10120" y="26132"/>
                      <a:pt x="10172" y="26231"/>
                      <a:pt x="10232" y="26326"/>
                    </a:cubicBezTo>
                    <a:cubicBezTo>
                      <a:pt x="10292" y="26418"/>
                      <a:pt x="10357" y="26507"/>
                      <a:pt x="10421" y="26597"/>
                    </a:cubicBezTo>
                    <a:cubicBezTo>
                      <a:pt x="10476" y="26672"/>
                      <a:pt x="10528" y="26750"/>
                      <a:pt x="10591" y="26820"/>
                    </a:cubicBezTo>
                    <a:cubicBezTo>
                      <a:pt x="10618" y="26848"/>
                      <a:pt x="10646" y="26878"/>
                      <a:pt x="10682" y="26896"/>
                    </a:cubicBezTo>
                    <a:cubicBezTo>
                      <a:pt x="10730" y="26921"/>
                      <a:pt x="10777" y="26937"/>
                      <a:pt x="10830" y="26945"/>
                    </a:cubicBezTo>
                    <a:cubicBezTo>
                      <a:pt x="10848" y="26948"/>
                      <a:pt x="10866" y="26949"/>
                      <a:pt x="10884" y="26949"/>
                    </a:cubicBezTo>
                    <a:cubicBezTo>
                      <a:pt x="10964" y="26949"/>
                      <a:pt x="11050" y="26924"/>
                      <a:pt x="11120" y="26892"/>
                    </a:cubicBezTo>
                    <a:cubicBezTo>
                      <a:pt x="11327" y="26795"/>
                      <a:pt x="11394" y="26545"/>
                      <a:pt x="11421" y="26337"/>
                    </a:cubicBezTo>
                    <a:cubicBezTo>
                      <a:pt x="11435" y="26240"/>
                      <a:pt x="11449" y="26143"/>
                      <a:pt x="11458" y="26044"/>
                    </a:cubicBezTo>
                    <a:cubicBezTo>
                      <a:pt x="11476" y="25841"/>
                      <a:pt x="11498" y="25635"/>
                      <a:pt x="11506" y="25429"/>
                    </a:cubicBezTo>
                    <a:cubicBezTo>
                      <a:pt x="11508" y="25377"/>
                      <a:pt x="11511" y="25325"/>
                      <a:pt x="11511" y="25271"/>
                    </a:cubicBezTo>
                    <a:cubicBezTo>
                      <a:pt x="11562" y="25385"/>
                      <a:pt x="11617" y="25496"/>
                      <a:pt x="11672" y="25608"/>
                    </a:cubicBezTo>
                    <a:cubicBezTo>
                      <a:pt x="11738" y="25744"/>
                      <a:pt x="11803" y="25883"/>
                      <a:pt x="11880" y="26015"/>
                    </a:cubicBezTo>
                    <a:cubicBezTo>
                      <a:pt x="11914" y="26073"/>
                      <a:pt x="11953" y="26128"/>
                      <a:pt x="11987" y="26186"/>
                    </a:cubicBezTo>
                    <a:cubicBezTo>
                      <a:pt x="12020" y="26241"/>
                      <a:pt x="12049" y="26296"/>
                      <a:pt x="12079" y="26354"/>
                    </a:cubicBezTo>
                    <a:cubicBezTo>
                      <a:pt x="12105" y="26409"/>
                      <a:pt x="12127" y="26463"/>
                      <a:pt x="12150" y="26520"/>
                    </a:cubicBezTo>
                    <a:cubicBezTo>
                      <a:pt x="12178" y="26590"/>
                      <a:pt x="12250" y="26633"/>
                      <a:pt x="12323" y="26633"/>
                    </a:cubicBezTo>
                    <a:cubicBezTo>
                      <a:pt x="12347" y="26633"/>
                      <a:pt x="12370" y="26629"/>
                      <a:pt x="12392" y="26620"/>
                    </a:cubicBezTo>
                    <a:cubicBezTo>
                      <a:pt x="12399" y="26617"/>
                      <a:pt x="12406" y="26614"/>
                      <a:pt x="12412" y="26609"/>
                    </a:cubicBezTo>
                    <a:cubicBezTo>
                      <a:pt x="12419" y="26614"/>
                      <a:pt x="12424" y="26617"/>
                      <a:pt x="12432" y="26621"/>
                    </a:cubicBezTo>
                    <a:cubicBezTo>
                      <a:pt x="12532" y="26673"/>
                      <a:pt x="12639" y="26736"/>
                      <a:pt x="12750" y="26757"/>
                    </a:cubicBezTo>
                    <a:cubicBezTo>
                      <a:pt x="12760" y="26758"/>
                      <a:pt x="12770" y="26759"/>
                      <a:pt x="12778" y="26759"/>
                    </a:cubicBezTo>
                    <a:cubicBezTo>
                      <a:pt x="12782" y="26759"/>
                      <a:pt x="12786" y="26759"/>
                      <a:pt x="12790" y="26759"/>
                    </a:cubicBezTo>
                    <a:cubicBezTo>
                      <a:pt x="12887" y="26759"/>
                      <a:pt x="12973" y="26694"/>
                      <a:pt x="12988" y="26593"/>
                    </a:cubicBezTo>
                    <a:cubicBezTo>
                      <a:pt x="12991" y="26564"/>
                      <a:pt x="12989" y="26536"/>
                      <a:pt x="12981" y="26511"/>
                    </a:cubicBezTo>
                    <a:cubicBezTo>
                      <a:pt x="13017" y="26472"/>
                      <a:pt x="13046" y="26430"/>
                      <a:pt x="13073" y="26389"/>
                    </a:cubicBezTo>
                    <a:cubicBezTo>
                      <a:pt x="13120" y="26313"/>
                      <a:pt x="13156" y="26233"/>
                      <a:pt x="13194" y="26153"/>
                    </a:cubicBezTo>
                    <a:cubicBezTo>
                      <a:pt x="13224" y="26089"/>
                      <a:pt x="13252" y="26022"/>
                      <a:pt x="13268" y="25953"/>
                    </a:cubicBezTo>
                    <a:cubicBezTo>
                      <a:pt x="13288" y="25873"/>
                      <a:pt x="13298" y="25794"/>
                      <a:pt x="13305" y="25712"/>
                    </a:cubicBezTo>
                    <a:cubicBezTo>
                      <a:pt x="13314" y="25612"/>
                      <a:pt x="13315" y="25512"/>
                      <a:pt x="13316" y="25412"/>
                    </a:cubicBezTo>
                    <a:cubicBezTo>
                      <a:pt x="13317" y="25236"/>
                      <a:pt x="13301" y="25061"/>
                      <a:pt x="13302" y="24886"/>
                    </a:cubicBezTo>
                    <a:lnTo>
                      <a:pt x="13302" y="24886"/>
                    </a:lnTo>
                    <a:cubicBezTo>
                      <a:pt x="13325" y="24951"/>
                      <a:pt x="13349" y="25018"/>
                      <a:pt x="13371" y="25082"/>
                    </a:cubicBezTo>
                    <a:cubicBezTo>
                      <a:pt x="13371" y="25083"/>
                      <a:pt x="13372" y="25083"/>
                      <a:pt x="13372" y="25083"/>
                    </a:cubicBezTo>
                    <a:lnTo>
                      <a:pt x="13372" y="25084"/>
                    </a:lnTo>
                    <a:cubicBezTo>
                      <a:pt x="13372" y="25085"/>
                      <a:pt x="13373" y="25087"/>
                      <a:pt x="13375" y="25088"/>
                    </a:cubicBezTo>
                    <a:cubicBezTo>
                      <a:pt x="13375" y="25092"/>
                      <a:pt x="13376" y="25096"/>
                      <a:pt x="13378" y="25100"/>
                    </a:cubicBezTo>
                    <a:lnTo>
                      <a:pt x="13378" y="25100"/>
                    </a:lnTo>
                    <a:cubicBezTo>
                      <a:pt x="13378" y="25100"/>
                      <a:pt x="13378" y="25100"/>
                      <a:pt x="13378" y="25100"/>
                    </a:cubicBezTo>
                    <a:lnTo>
                      <a:pt x="13378" y="25100"/>
                    </a:lnTo>
                    <a:cubicBezTo>
                      <a:pt x="13442" y="25289"/>
                      <a:pt x="13499" y="25481"/>
                      <a:pt x="13589" y="25659"/>
                    </a:cubicBezTo>
                    <a:cubicBezTo>
                      <a:pt x="13634" y="25746"/>
                      <a:pt x="13679" y="25834"/>
                      <a:pt x="13734" y="25915"/>
                    </a:cubicBezTo>
                    <a:cubicBezTo>
                      <a:pt x="13786" y="25998"/>
                      <a:pt x="13841" y="26086"/>
                      <a:pt x="13913" y="26152"/>
                    </a:cubicBezTo>
                    <a:cubicBezTo>
                      <a:pt x="13982" y="26215"/>
                      <a:pt x="14058" y="26267"/>
                      <a:pt x="14143" y="26296"/>
                    </a:cubicBezTo>
                    <a:cubicBezTo>
                      <a:pt x="14141" y="26338"/>
                      <a:pt x="14153" y="26381"/>
                      <a:pt x="14182" y="26415"/>
                    </a:cubicBezTo>
                    <a:cubicBezTo>
                      <a:pt x="14218" y="26462"/>
                      <a:pt x="14266" y="26494"/>
                      <a:pt x="14326" y="26503"/>
                    </a:cubicBezTo>
                    <a:cubicBezTo>
                      <a:pt x="14336" y="26504"/>
                      <a:pt x="14345" y="26505"/>
                      <a:pt x="14355" y="26505"/>
                    </a:cubicBezTo>
                    <a:cubicBezTo>
                      <a:pt x="14404" y="26505"/>
                      <a:pt x="14449" y="26488"/>
                      <a:pt x="14491" y="26461"/>
                    </a:cubicBezTo>
                    <a:cubicBezTo>
                      <a:pt x="14558" y="26414"/>
                      <a:pt x="14612" y="26342"/>
                      <a:pt x="14661" y="26278"/>
                    </a:cubicBezTo>
                    <a:cubicBezTo>
                      <a:pt x="14695" y="26232"/>
                      <a:pt x="14727" y="26186"/>
                      <a:pt x="14759" y="26139"/>
                    </a:cubicBezTo>
                    <a:cubicBezTo>
                      <a:pt x="14798" y="26078"/>
                      <a:pt x="14828" y="26014"/>
                      <a:pt x="14853" y="25946"/>
                    </a:cubicBezTo>
                    <a:cubicBezTo>
                      <a:pt x="14890" y="25852"/>
                      <a:pt x="14915" y="25754"/>
                      <a:pt x="14939" y="25656"/>
                    </a:cubicBezTo>
                    <a:cubicBezTo>
                      <a:pt x="14962" y="25562"/>
                      <a:pt x="14978" y="25467"/>
                      <a:pt x="14988" y="25369"/>
                    </a:cubicBezTo>
                    <a:cubicBezTo>
                      <a:pt x="15004" y="25235"/>
                      <a:pt x="15013" y="25100"/>
                      <a:pt x="15017" y="24965"/>
                    </a:cubicBezTo>
                    <a:cubicBezTo>
                      <a:pt x="15031" y="24995"/>
                      <a:pt x="15047" y="25024"/>
                      <a:pt x="15062" y="25055"/>
                    </a:cubicBezTo>
                    <a:cubicBezTo>
                      <a:pt x="15124" y="25178"/>
                      <a:pt x="15185" y="25306"/>
                      <a:pt x="15260" y="25420"/>
                    </a:cubicBezTo>
                    <a:cubicBezTo>
                      <a:pt x="15302" y="25484"/>
                      <a:pt x="15342" y="25548"/>
                      <a:pt x="15389" y="25609"/>
                    </a:cubicBezTo>
                    <a:cubicBezTo>
                      <a:pt x="15430" y="25662"/>
                      <a:pt x="15473" y="25714"/>
                      <a:pt x="15517" y="25767"/>
                    </a:cubicBezTo>
                    <a:cubicBezTo>
                      <a:pt x="15613" y="25880"/>
                      <a:pt x="15724" y="25992"/>
                      <a:pt x="15855" y="26064"/>
                    </a:cubicBezTo>
                    <a:cubicBezTo>
                      <a:pt x="15929" y="26105"/>
                      <a:pt x="16017" y="26128"/>
                      <a:pt x="16103" y="26132"/>
                    </a:cubicBezTo>
                    <a:cubicBezTo>
                      <a:pt x="16114" y="26133"/>
                      <a:pt x="16125" y="26133"/>
                      <a:pt x="16137" y="26133"/>
                    </a:cubicBezTo>
                    <a:cubicBezTo>
                      <a:pt x="16148" y="26133"/>
                      <a:pt x="16159" y="26133"/>
                      <a:pt x="16170" y="26132"/>
                    </a:cubicBezTo>
                    <a:cubicBezTo>
                      <a:pt x="16215" y="26129"/>
                      <a:pt x="16256" y="26120"/>
                      <a:pt x="16297" y="26102"/>
                    </a:cubicBezTo>
                    <a:cubicBezTo>
                      <a:pt x="16346" y="26080"/>
                      <a:pt x="16383" y="26042"/>
                      <a:pt x="16417" y="26002"/>
                    </a:cubicBezTo>
                    <a:cubicBezTo>
                      <a:pt x="16456" y="25954"/>
                      <a:pt x="16478" y="25885"/>
                      <a:pt x="16488" y="25826"/>
                    </a:cubicBezTo>
                    <a:cubicBezTo>
                      <a:pt x="16494" y="25795"/>
                      <a:pt x="16500" y="25763"/>
                      <a:pt x="16500" y="25731"/>
                    </a:cubicBezTo>
                    <a:cubicBezTo>
                      <a:pt x="16498" y="25706"/>
                      <a:pt x="16496" y="25682"/>
                      <a:pt x="16494" y="25658"/>
                    </a:cubicBezTo>
                    <a:cubicBezTo>
                      <a:pt x="16485" y="25597"/>
                      <a:pt x="16476" y="25537"/>
                      <a:pt x="16465" y="25476"/>
                    </a:cubicBezTo>
                    <a:cubicBezTo>
                      <a:pt x="16462" y="25457"/>
                      <a:pt x="16458" y="25435"/>
                      <a:pt x="16455" y="25414"/>
                    </a:cubicBezTo>
                    <a:cubicBezTo>
                      <a:pt x="16472" y="25343"/>
                      <a:pt x="16485" y="25269"/>
                      <a:pt x="16489" y="25196"/>
                    </a:cubicBezTo>
                    <a:cubicBezTo>
                      <a:pt x="16497" y="25080"/>
                      <a:pt x="16493" y="24963"/>
                      <a:pt x="16485" y="24845"/>
                    </a:cubicBezTo>
                    <a:cubicBezTo>
                      <a:pt x="16479" y="24757"/>
                      <a:pt x="16471" y="24668"/>
                      <a:pt x="16460" y="24578"/>
                    </a:cubicBezTo>
                    <a:cubicBezTo>
                      <a:pt x="16453" y="24533"/>
                      <a:pt x="16448" y="24487"/>
                      <a:pt x="16439" y="24441"/>
                    </a:cubicBezTo>
                    <a:cubicBezTo>
                      <a:pt x="16431" y="24393"/>
                      <a:pt x="16425" y="24345"/>
                      <a:pt x="16407" y="24301"/>
                    </a:cubicBezTo>
                    <a:cubicBezTo>
                      <a:pt x="16377" y="24232"/>
                      <a:pt x="16313" y="24193"/>
                      <a:pt x="16247" y="24189"/>
                    </a:cubicBezTo>
                    <a:cubicBezTo>
                      <a:pt x="16223" y="24052"/>
                      <a:pt x="16194" y="23919"/>
                      <a:pt x="16155" y="23786"/>
                    </a:cubicBezTo>
                    <a:cubicBezTo>
                      <a:pt x="16101" y="23603"/>
                      <a:pt x="16045" y="23421"/>
                      <a:pt x="15986" y="23239"/>
                    </a:cubicBezTo>
                    <a:cubicBezTo>
                      <a:pt x="15867" y="22864"/>
                      <a:pt x="15782" y="22480"/>
                      <a:pt x="15684" y="22098"/>
                    </a:cubicBezTo>
                    <a:cubicBezTo>
                      <a:pt x="15587" y="21716"/>
                      <a:pt x="15475" y="21338"/>
                      <a:pt x="15344" y="20965"/>
                    </a:cubicBezTo>
                    <a:cubicBezTo>
                      <a:pt x="15210" y="20584"/>
                      <a:pt x="15057" y="20212"/>
                      <a:pt x="14924" y="19832"/>
                    </a:cubicBezTo>
                    <a:lnTo>
                      <a:pt x="14924" y="19832"/>
                    </a:lnTo>
                    <a:cubicBezTo>
                      <a:pt x="14857" y="19629"/>
                      <a:pt x="14792" y="19426"/>
                      <a:pt x="14727" y="19222"/>
                    </a:cubicBezTo>
                    <a:cubicBezTo>
                      <a:pt x="14662" y="19022"/>
                      <a:pt x="14590" y="18825"/>
                      <a:pt x="14521" y="18625"/>
                    </a:cubicBezTo>
                    <a:lnTo>
                      <a:pt x="14521" y="18625"/>
                    </a:lnTo>
                    <a:cubicBezTo>
                      <a:pt x="14522" y="18627"/>
                      <a:pt x="14522" y="18628"/>
                      <a:pt x="14523" y="18630"/>
                    </a:cubicBezTo>
                    <a:cubicBezTo>
                      <a:pt x="14520" y="18622"/>
                      <a:pt x="14517" y="18614"/>
                      <a:pt x="14515" y="18606"/>
                    </a:cubicBezTo>
                    <a:lnTo>
                      <a:pt x="14515" y="18606"/>
                    </a:lnTo>
                    <a:cubicBezTo>
                      <a:pt x="14517" y="18613"/>
                      <a:pt x="14519" y="18619"/>
                      <a:pt x="14521" y="18625"/>
                    </a:cubicBezTo>
                    <a:lnTo>
                      <a:pt x="14521" y="18625"/>
                    </a:lnTo>
                    <a:cubicBezTo>
                      <a:pt x="14519" y="18619"/>
                      <a:pt x="14517" y="18612"/>
                      <a:pt x="14515" y="18606"/>
                    </a:cubicBezTo>
                    <a:lnTo>
                      <a:pt x="14515" y="18606"/>
                    </a:lnTo>
                    <a:cubicBezTo>
                      <a:pt x="14515" y="18606"/>
                      <a:pt x="14515" y="18606"/>
                      <a:pt x="14515" y="18606"/>
                    </a:cubicBezTo>
                    <a:lnTo>
                      <a:pt x="14515" y="18606"/>
                    </a:lnTo>
                    <a:cubicBezTo>
                      <a:pt x="14515" y="18606"/>
                      <a:pt x="14515" y="18606"/>
                      <a:pt x="14515" y="18606"/>
                    </a:cubicBezTo>
                    <a:lnTo>
                      <a:pt x="14515" y="18606"/>
                    </a:lnTo>
                    <a:cubicBezTo>
                      <a:pt x="14515" y="18606"/>
                      <a:pt x="14515" y="18606"/>
                      <a:pt x="14515" y="18606"/>
                    </a:cubicBezTo>
                    <a:lnTo>
                      <a:pt x="14515" y="18606"/>
                    </a:lnTo>
                    <a:cubicBezTo>
                      <a:pt x="14457" y="18432"/>
                      <a:pt x="14400" y="18260"/>
                      <a:pt x="14335" y="18088"/>
                    </a:cubicBezTo>
                    <a:cubicBezTo>
                      <a:pt x="14288" y="17959"/>
                      <a:pt x="14234" y="17833"/>
                      <a:pt x="14183" y="17704"/>
                    </a:cubicBezTo>
                    <a:cubicBezTo>
                      <a:pt x="14153" y="17611"/>
                      <a:pt x="14122" y="17519"/>
                      <a:pt x="14089" y="17427"/>
                    </a:cubicBezTo>
                    <a:cubicBezTo>
                      <a:pt x="14074" y="17373"/>
                      <a:pt x="14061" y="17321"/>
                      <a:pt x="14049" y="17266"/>
                    </a:cubicBezTo>
                    <a:cubicBezTo>
                      <a:pt x="14040" y="17225"/>
                      <a:pt x="14015" y="17192"/>
                      <a:pt x="13983" y="17168"/>
                    </a:cubicBezTo>
                    <a:cubicBezTo>
                      <a:pt x="13960" y="17116"/>
                      <a:pt x="13937" y="17066"/>
                      <a:pt x="13913" y="17014"/>
                    </a:cubicBezTo>
                    <a:cubicBezTo>
                      <a:pt x="13866" y="16913"/>
                      <a:pt x="13819" y="16812"/>
                      <a:pt x="13776" y="16709"/>
                    </a:cubicBezTo>
                    <a:cubicBezTo>
                      <a:pt x="13775" y="16702"/>
                      <a:pt x="13775" y="16695"/>
                      <a:pt x="13774" y="16688"/>
                    </a:cubicBezTo>
                    <a:cubicBezTo>
                      <a:pt x="13768" y="16654"/>
                      <a:pt x="13754" y="16626"/>
                      <a:pt x="13743" y="16595"/>
                    </a:cubicBezTo>
                    <a:cubicBezTo>
                      <a:pt x="13727" y="16552"/>
                      <a:pt x="13711" y="16510"/>
                      <a:pt x="13694" y="16468"/>
                    </a:cubicBezTo>
                    <a:cubicBezTo>
                      <a:pt x="13680" y="16430"/>
                      <a:pt x="13666" y="16393"/>
                      <a:pt x="13652" y="16357"/>
                    </a:cubicBezTo>
                    <a:cubicBezTo>
                      <a:pt x="13633" y="16309"/>
                      <a:pt x="13618" y="16262"/>
                      <a:pt x="13588" y="16220"/>
                    </a:cubicBezTo>
                    <a:cubicBezTo>
                      <a:pt x="13567" y="16186"/>
                      <a:pt x="13532" y="16165"/>
                      <a:pt x="13495" y="16154"/>
                    </a:cubicBezTo>
                    <a:cubicBezTo>
                      <a:pt x="13492" y="16148"/>
                      <a:pt x="13489" y="16141"/>
                      <a:pt x="13487" y="16134"/>
                    </a:cubicBezTo>
                    <a:cubicBezTo>
                      <a:pt x="13481" y="16117"/>
                      <a:pt x="13476" y="16098"/>
                      <a:pt x="13472" y="16081"/>
                    </a:cubicBezTo>
                    <a:cubicBezTo>
                      <a:pt x="13471" y="16073"/>
                      <a:pt x="13469" y="16065"/>
                      <a:pt x="13468" y="16057"/>
                    </a:cubicBezTo>
                    <a:cubicBezTo>
                      <a:pt x="13468" y="16047"/>
                      <a:pt x="13468" y="16036"/>
                      <a:pt x="13468" y="16025"/>
                    </a:cubicBezTo>
                    <a:cubicBezTo>
                      <a:pt x="13469" y="16015"/>
                      <a:pt x="13471" y="16005"/>
                      <a:pt x="13472" y="15993"/>
                    </a:cubicBezTo>
                    <a:cubicBezTo>
                      <a:pt x="13474" y="15988"/>
                      <a:pt x="13476" y="15981"/>
                      <a:pt x="13477" y="15974"/>
                    </a:cubicBezTo>
                    <a:cubicBezTo>
                      <a:pt x="13520" y="15861"/>
                      <a:pt x="13540" y="15741"/>
                      <a:pt x="13562" y="15623"/>
                    </a:cubicBezTo>
                    <a:cubicBezTo>
                      <a:pt x="13586" y="15487"/>
                      <a:pt x="13596" y="15354"/>
                      <a:pt x="13571" y="15218"/>
                    </a:cubicBezTo>
                    <a:cubicBezTo>
                      <a:pt x="13522" y="14960"/>
                      <a:pt x="13451" y="14706"/>
                      <a:pt x="13394" y="14450"/>
                    </a:cubicBezTo>
                    <a:cubicBezTo>
                      <a:pt x="13363" y="14285"/>
                      <a:pt x="13336" y="14119"/>
                      <a:pt x="13301" y="13954"/>
                    </a:cubicBezTo>
                    <a:cubicBezTo>
                      <a:pt x="13267" y="13791"/>
                      <a:pt x="13224" y="13631"/>
                      <a:pt x="13181" y="13468"/>
                    </a:cubicBezTo>
                    <a:cubicBezTo>
                      <a:pt x="13140" y="13315"/>
                      <a:pt x="13105" y="13161"/>
                      <a:pt x="13065" y="13008"/>
                    </a:cubicBezTo>
                    <a:cubicBezTo>
                      <a:pt x="13023" y="12852"/>
                      <a:pt x="12975" y="12699"/>
                      <a:pt x="12930" y="12543"/>
                    </a:cubicBezTo>
                    <a:cubicBezTo>
                      <a:pt x="12874" y="12355"/>
                      <a:pt x="12831" y="12163"/>
                      <a:pt x="12789" y="11969"/>
                    </a:cubicBezTo>
                    <a:cubicBezTo>
                      <a:pt x="12744" y="11767"/>
                      <a:pt x="12692" y="11567"/>
                      <a:pt x="12636" y="11368"/>
                    </a:cubicBezTo>
                    <a:cubicBezTo>
                      <a:pt x="12526" y="10984"/>
                      <a:pt x="12391" y="10609"/>
                      <a:pt x="12262" y="10231"/>
                    </a:cubicBezTo>
                    <a:cubicBezTo>
                      <a:pt x="12177" y="9977"/>
                      <a:pt x="12104" y="9721"/>
                      <a:pt x="12014" y="9469"/>
                    </a:cubicBezTo>
                    <a:cubicBezTo>
                      <a:pt x="11967" y="9339"/>
                      <a:pt x="11920" y="9209"/>
                      <a:pt x="11874" y="9080"/>
                    </a:cubicBezTo>
                    <a:cubicBezTo>
                      <a:pt x="11853" y="9018"/>
                      <a:pt x="11830" y="8956"/>
                      <a:pt x="11807" y="8895"/>
                    </a:cubicBezTo>
                    <a:cubicBezTo>
                      <a:pt x="11776" y="8817"/>
                      <a:pt x="11746" y="8733"/>
                      <a:pt x="11696" y="8666"/>
                    </a:cubicBezTo>
                    <a:cubicBezTo>
                      <a:pt x="11662" y="8619"/>
                      <a:pt x="11607" y="8594"/>
                      <a:pt x="11551" y="8594"/>
                    </a:cubicBezTo>
                    <a:cubicBezTo>
                      <a:pt x="11546" y="8584"/>
                      <a:pt x="11542" y="8574"/>
                      <a:pt x="11537" y="8564"/>
                    </a:cubicBezTo>
                    <a:cubicBezTo>
                      <a:pt x="11531" y="8551"/>
                      <a:pt x="11526" y="8539"/>
                      <a:pt x="11521" y="8526"/>
                    </a:cubicBezTo>
                    <a:cubicBezTo>
                      <a:pt x="11519" y="8524"/>
                      <a:pt x="11519" y="8521"/>
                      <a:pt x="11518" y="8517"/>
                    </a:cubicBezTo>
                    <a:cubicBezTo>
                      <a:pt x="11518" y="8517"/>
                      <a:pt x="11518" y="8516"/>
                      <a:pt x="11518" y="8516"/>
                    </a:cubicBezTo>
                    <a:lnTo>
                      <a:pt x="11516" y="8516"/>
                    </a:lnTo>
                    <a:cubicBezTo>
                      <a:pt x="11518" y="8513"/>
                      <a:pt x="11518" y="8510"/>
                      <a:pt x="11518" y="8508"/>
                    </a:cubicBezTo>
                    <a:lnTo>
                      <a:pt x="11518" y="8508"/>
                    </a:lnTo>
                    <a:cubicBezTo>
                      <a:pt x="11516" y="8509"/>
                      <a:pt x="11516" y="8510"/>
                      <a:pt x="11516" y="8513"/>
                    </a:cubicBezTo>
                    <a:cubicBezTo>
                      <a:pt x="11516" y="8508"/>
                      <a:pt x="11516" y="8502"/>
                      <a:pt x="11518" y="8499"/>
                    </a:cubicBezTo>
                    <a:cubicBezTo>
                      <a:pt x="11530" y="8449"/>
                      <a:pt x="11545" y="8401"/>
                      <a:pt x="11560" y="8353"/>
                    </a:cubicBezTo>
                    <a:cubicBezTo>
                      <a:pt x="11587" y="8347"/>
                      <a:pt x="11612" y="8337"/>
                      <a:pt x="11636" y="8318"/>
                    </a:cubicBezTo>
                    <a:cubicBezTo>
                      <a:pt x="11676" y="8287"/>
                      <a:pt x="11698" y="8246"/>
                      <a:pt x="11718" y="8202"/>
                    </a:cubicBezTo>
                    <a:cubicBezTo>
                      <a:pt x="11744" y="8146"/>
                      <a:pt x="11754" y="8078"/>
                      <a:pt x="11760" y="8017"/>
                    </a:cubicBezTo>
                    <a:cubicBezTo>
                      <a:pt x="11767" y="7940"/>
                      <a:pt x="11771" y="7862"/>
                      <a:pt x="11768" y="7784"/>
                    </a:cubicBezTo>
                    <a:cubicBezTo>
                      <a:pt x="11765" y="7654"/>
                      <a:pt x="11752" y="7524"/>
                      <a:pt x="11741" y="7392"/>
                    </a:cubicBezTo>
                    <a:cubicBezTo>
                      <a:pt x="11737" y="7343"/>
                      <a:pt x="11727" y="7291"/>
                      <a:pt x="11721" y="7242"/>
                    </a:cubicBezTo>
                    <a:cubicBezTo>
                      <a:pt x="11715" y="7202"/>
                      <a:pt x="11712" y="7161"/>
                      <a:pt x="11705" y="7121"/>
                    </a:cubicBezTo>
                    <a:cubicBezTo>
                      <a:pt x="11666" y="6921"/>
                      <a:pt x="11624" y="6721"/>
                      <a:pt x="11575" y="6522"/>
                    </a:cubicBezTo>
                    <a:cubicBezTo>
                      <a:pt x="11524" y="6319"/>
                      <a:pt x="11473" y="6117"/>
                      <a:pt x="11424" y="5913"/>
                    </a:cubicBezTo>
                    <a:cubicBezTo>
                      <a:pt x="11381" y="5734"/>
                      <a:pt x="11345" y="5552"/>
                      <a:pt x="11308" y="5370"/>
                    </a:cubicBezTo>
                    <a:cubicBezTo>
                      <a:pt x="11298" y="5309"/>
                      <a:pt x="11287" y="5247"/>
                      <a:pt x="11276" y="5184"/>
                    </a:cubicBezTo>
                    <a:cubicBezTo>
                      <a:pt x="11243" y="4992"/>
                      <a:pt x="11220" y="4797"/>
                      <a:pt x="11180" y="4606"/>
                    </a:cubicBezTo>
                    <a:cubicBezTo>
                      <a:pt x="11138" y="4409"/>
                      <a:pt x="11091" y="4213"/>
                      <a:pt x="11038" y="4019"/>
                    </a:cubicBezTo>
                    <a:cubicBezTo>
                      <a:pt x="11012" y="3923"/>
                      <a:pt x="10986" y="3828"/>
                      <a:pt x="10957" y="3732"/>
                    </a:cubicBezTo>
                    <a:cubicBezTo>
                      <a:pt x="10927" y="3633"/>
                      <a:pt x="10895" y="3536"/>
                      <a:pt x="10869" y="3437"/>
                    </a:cubicBezTo>
                    <a:cubicBezTo>
                      <a:pt x="10821" y="3251"/>
                      <a:pt x="10779" y="3065"/>
                      <a:pt x="10730" y="2880"/>
                    </a:cubicBezTo>
                    <a:cubicBezTo>
                      <a:pt x="10710" y="2809"/>
                      <a:pt x="10648" y="2757"/>
                      <a:pt x="10579" y="2746"/>
                    </a:cubicBezTo>
                    <a:cubicBezTo>
                      <a:pt x="10572" y="2692"/>
                      <a:pt x="10565" y="2639"/>
                      <a:pt x="10558" y="2585"/>
                    </a:cubicBezTo>
                    <a:cubicBezTo>
                      <a:pt x="10600" y="2545"/>
                      <a:pt x="10624" y="2488"/>
                      <a:pt x="10614" y="2428"/>
                    </a:cubicBezTo>
                    <a:cubicBezTo>
                      <a:pt x="10589" y="2276"/>
                      <a:pt x="10574" y="2123"/>
                      <a:pt x="10535" y="1972"/>
                    </a:cubicBezTo>
                    <a:cubicBezTo>
                      <a:pt x="10515" y="1894"/>
                      <a:pt x="10492" y="1815"/>
                      <a:pt x="10461" y="1740"/>
                    </a:cubicBezTo>
                    <a:cubicBezTo>
                      <a:pt x="10431" y="1670"/>
                      <a:pt x="10400" y="1600"/>
                      <a:pt x="10374" y="1529"/>
                    </a:cubicBezTo>
                    <a:cubicBezTo>
                      <a:pt x="10344" y="1439"/>
                      <a:pt x="10311" y="1349"/>
                      <a:pt x="10280" y="1258"/>
                    </a:cubicBezTo>
                    <a:cubicBezTo>
                      <a:pt x="10232" y="1104"/>
                      <a:pt x="10180" y="951"/>
                      <a:pt x="10089" y="814"/>
                    </a:cubicBezTo>
                    <a:cubicBezTo>
                      <a:pt x="10044" y="744"/>
                      <a:pt x="9996" y="675"/>
                      <a:pt x="9946" y="608"/>
                    </a:cubicBezTo>
                    <a:cubicBezTo>
                      <a:pt x="9900" y="544"/>
                      <a:pt x="9855" y="479"/>
                      <a:pt x="9801" y="419"/>
                    </a:cubicBezTo>
                    <a:cubicBezTo>
                      <a:pt x="9746" y="357"/>
                      <a:pt x="9686" y="301"/>
                      <a:pt x="9618" y="253"/>
                    </a:cubicBezTo>
                    <a:cubicBezTo>
                      <a:pt x="9568" y="218"/>
                      <a:pt x="9512" y="192"/>
                      <a:pt x="9455" y="168"/>
                    </a:cubicBezTo>
                    <a:cubicBezTo>
                      <a:pt x="9332" y="116"/>
                      <a:pt x="9208" y="63"/>
                      <a:pt x="9077" y="36"/>
                    </a:cubicBezTo>
                    <a:cubicBezTo>
                      <a:pt x="8980" y="15"/>
                      <a:pt x="8883" y="0"/>
                      <a:pt x="878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48" name="Google Shape;1948;p41"/>
              <p:cNvSpPr/>
              <p:nvPr/>
            </p:nvSpPr>
            <p:spPr>
              <a:xfrm>
                <a:off x="6917400" y="1487275"/>
                <a:ext cx="275" cy="100"/>
              </a:xfrm>
              <a:custGeom>
                <a:avLst/>
                <a:gdLst/>
                <a:ahLst/>
                <a:cxnLst/>
                <a:rect l="l" t="t" r="r" b="b"/>
                <a:pathLst>
                  <a:path w="11" h="4" extrusionOk="0">
                    <a:moveTo>
                      <a:pt x="10" y="0"/>
                    </a:moveTo>
                    <a:lnTo>
                      <a:pt x="10" y="0"/>
                    </a:lnTo>
                    <a:cubicBezTo>
                      <a:pt x="7" y="0"/>
                      <a:pt x="5" y="1"/>
                      <a:pt x="2" y="3"/>
                    </a:cubicBezTo>
                    <a:lnTo>
                      <a:pt x="2" y="3"/>
                    </a:lnTo>
                    <a:cubicBezTo>
                      <a:pt x="2" y="3"/>
                      <a:pt x="3" y="3"/>
                      <a:pt x="3" y="3"/>
                    </a:cubicBezTo>
                    <a:cubicBezTo>
                      <a:pt x="6" y="1"/>
                      <a:pt x="8" y="0"/>
                      <a:pt x="10" y="0"/>
                    </a:cubicBezTo>
                    <a:close/>
                    <a:moveTo>
                      <a:pt x="2" y="3"/>
                    </a:moveTo>
                    <a:cubicBezTo>
                      <a:pt x="1" y="3"/>
                      <a:pt x="1" y="3"/>
                      <a:pt x="0" y="4"/>
                    </a:cubicBezTo>
                    <a:cubicBezTo>
                      <a:pt x="1" y="3"/>
                      <a:pt x="1" y="3"/>
                      <a:pt x="2" y="3"/>
                    </a:cubicBezTo>
                    <a:close/>
                  </a:path>
                </a:pathLst>
              </a:custGeom>
              <a:solidFill>
                <a:srgbClr val="248551"/>
              </a:solidFill>
              <a:ln>
                <a:noFill/>
              </a:ln>
            </p:spPr>
            <p:txBody>
              <a:bodyPr spcFirstLastPara="1" wrap="square" lIns="91425" tIns="91425" rIns="91425" bIns="91425" anchor="ctr" anchorCtr="0">
                <a:noAutofit/>
              </a:bodyPr>
              <a:lstStyle/>
              <a:p>
                <a:endParaRPr/>
              </a:p>
            </p:txBody>
          </p:sp>
          <p:sp>
            <p:nvSpPr>
              <p:cNvPr id="1949" name="Google Shape;1949;p41"/>
              <p:cNvSpPr/>
              <p:nvPr/>
            </p:nvSpPr>
            <p:spPr>
              <a:xfrm>
                <a:off x="6868075" y="1437650"/>
                <a:ext cx="74525" cy="68100"/>
              </a:xfrm>
              <a:custGeom>
                <a:avLst/>
                <a:gdLst/>
                <a:ahLst/>
                <a:cxnLst/>
                <a:rect l="l" t="t" r="r" b="b"/>
                <a:pathLst>
                  <a:path w="2981" h="2724" extrusionOk="0">
                    <a:moveTo>
                      <a:pt x="1384" y="1960"/>
                    </a:moveTo>
                    <a:lnTo>
                      <a:pt x="1384" y="1960"/>
                    </a:lnTo>
                    <a:cubicBezTo>
                      <a:pt x="1384" y="1960"/>
                      <a:pt x="1385" y="1960"/>
                      <a:pt x="1385" y="1960"/>
                    </a:cubicBezTo>
                    <a:lnTo>
                      <a:pt x="1385" y="1960"/>
                    </a:lnTo>
                    <a:cubicBezTo>
                      <a:pt x="1385" y="1960"/>
                      <a:pt x="1384" y="1960"/>
                      <a:pt x="1384" y="1960"/>
                    </a:cubicBezTo>
                    <a:close/>
                    <a:moveTo>
                      <a:pt x="1983" y="1983"/>
                    </a:moveTo>
                    <a:lnTo>
                      <a:pt x="1983" y="1983"/>
                    </a:lnTo>
                    <a:cubicBezTo>
                      <a:pt x="1981" y="1984"/>
                      <a:pt x="1978" y="1985"/>
                      <a:pt x="1975" y="1987"/>
                    </a:cubicBezTo>
                    <a:lnTo>
                      <a:pt x="1975" y="1987"/>
                    </a:lnTo>
                    <a:cubicBezTo>
                      <a:pt x="1978" y="1986"/>
                      <a:pt x="1981" y="1984"/>
                      <a:pt x="1983" y="1983"/>
                    </a:cubicBezTo>
                    <a:close/>
                    <a:moveTo>
                      <a:pt x="1972" y="1989"/>
                    </a:moveTo>
                    <a:lnTo>
                      <a:pt x="1972" y="1989"/>
                    </a:lnTo>
                    <a:cubicBezTo>
                      <a:pt x="1970" y="1990"/>
                      <a:pt x="1967" y="1991"/>
                      <a:pt x="1965" y="1992"/>
                    </a:cubicBezTo>
                    <a:cubicBezTo>
                      <a:pt x="1966" y="1992"/>
                      <a:pt x="1967" y="1991"/>
                      <a:pt x="1968" y="1990"/>
                    </a:cubicBezTo>
                    <a:lnTo>
                      <a:pt x="1968" y="1990"/>
                    </a:lnTo>
                    <a:cubicBezTo>
                      <a:pt x="1970" y="1990"/>
                      <a:pt x="1971" y="1989"/>
                      <a:pt x="1972" y="1989"/>
                    </a:cubicBezTo>
                    <a:close/>
                    <a:moveTo>
                      <a:pt x="2962" y="0"/>
                    </a:moveTo>
                    <a:cubicBezTo>
                      <a:pt x="2920" y="103"/>
                      <a:pt x="2875" y="206"/>
                      <a:pt x="2828" y="307"/>
                    </a:cubicBezTo>
                    <a:cubicBezTo>
                      <a:pt x="2784" y="404"/>
                      <a:pt x="2738" y="499"/>
                      <a:pt x="2690" y="595"/>
                    </a:cubicBezTo>
                    <a:cubicBezTo>
                      <a:pt x="2671" y="636"/>
                      <a:pt x="2649" y="674"/>
                      <a:pt x="2628" y="714"/>
                    </a:cubicBezTo>
                    <a:cubicBezTo>
                      <a:pt x="2599" y="768"/>
                      <a:pt x="2571" y="827"/>
                      <a:pt x="2525" y="869"/>
                    </a:cubicBezTo>
                    <a:cubicBezTo>
                      <a:pt x="2521" y="873"/>
                      <a:pt x="2515" y="877"/>
                      <a:pt x="2509" y="881"/>
                    </a:cubicBezTo>
                    <a:cubicBezTo>
                      <a:pt x="2506" y="915"/>
                      <a:pt x="2504" y="948"/>
                      <a:pt x="2500" y="982"/>
                    </a:cubicBezTo>
                    <a:cubicBezTo>
                      <a:pt x="2489" y="1079"/>
                      <a:pt x="2477" y="1172"/>
                      <a:pt x="2460" y="1267"/>
                    </a:cubicBezTo>
                    <a:cubicBezTo>
                      <a:pt x="2427" y="1422"/>
                      <a:pt x="2388" y="1575"/>
                      <a:pt x="2338" y="1725"/>
                    </a:cubicBezTo>
                    <a:cubicBezTo>
                      <a:pt x="2326" y="1755"/>
                      <a:pt x="2314" y="1785"/>
                      <a:pt x="2299" y="1814"/>
                    </a:cubicBezTo>
                    <a:cubicBezTo>
                      <a:pt x="2287" y="1837"/>
                      <a:pt x="2275" y="1858"/>
                      <a:pt x="2261" y="1879"/>
                    </a:cubicBezTo>
                    <a:cubicBezTo>
                      <a:pt x="2231" y="1921"/>
                      <a:pt x="2201" y="1961"/>
                      <a:pt x="2170" y="2001"/>
                    </a:cubicBezTo>
                    <a:cubicBezTo>
                      <a:pt x="2158" y="1993"/>
                      <a:pt x="2148" y="1983"/>
                      <a:pt x="2134" y="1977"/>
                    </a:cubicBezTo>
                    <a:cubicBezTo>
                      <a:pt x="2111" y="1969"/>
                      <a:pt x="2089" y="1966"/>
                      <a:pt x="2067" y="1966"/>
                    </a:cubicBezTo>
                    <a:cubicBezTo>
                      <a:pt x="2036" y="1966"/>
                      <a:pt x="2007" y="1973"/>
                      <a:pt x="1976" y="1988"/>
                    </a:cubicBezTo>
                    <a:lnTo>
                      <a:pt x="1972" y="1989"/>
                    </a:lnTo>
                    <a:cubicBezTo>
                      <a:pt x="1973" y="1988"/>
                      <a:pt x="1974" y="1988"/>
                      <a:pt x="1975" y="1987"/>
                    </a:cubicBezTo>
                    <a:lnTo>
                      <a:pt x="1975" y="1987"/>
                    </a:lnTo>
                    <a:cubicBezTo>
                      <a:pt x="1973" y="1988"/>
                      <a:pt x="1971" y="1989"/>
                      <a:pt x="1969" y="1990"/>
                    </a:cubicBezTo>
                    <a:lnTo>
                      <a:pt x="1969" y="1990"/>
                    </a:lnTo>
                    <a:cubicBezTo>
                      <a:pt x="1969" y="1990"/>
                      <a:pt x="1970" y="1989"/>
                      <a:pt x="1971" y="1989"/>
                    </a:cubicBezTo>
                    <a:lnTo>
                      <a:pt x="1971" y="1989"/>
                    </a:lnTo>
                    <a:cubicBezTo>
                      <a:pt x="1968" y="1990"/>
                      <a:pt x="1965" y="1991"/>
                      <a:pt x="1963" y="1991"/>
                    </a:cubicBezTo>
                    <a:cubicBezTo>
                      <a:pt x="1964" y="1991"/>
                      <a:pt x="1966" y="1991"/>
                      <a:pt x="1968" y="1990"/>
                    </a:cubicBezTo>
                    <a:lnTo>
                      <a:pt x="1968" y="1990"/>
                    </a:lnTo>
                    <a:cubicBezTo>
                      <a:pt x="1966" y="1991"/>
                      <a:pt x="1964" y="1992"/>
                      <a:pt x="1963" y="1992"/>
                    </a:cubicBezTo>
                    <a:cubicBezTo>
                      <a:pt x="1959" y="1992"/>
                      <a:pt x="1957" y="1993"/>
                      <a:pt x="1955" y="1994"/>
                    </a:cubicBezTo>
                    <a:cubicBezTo>
                      <a:pt x="1934" y="1998"/>
                      <a:pt x="1914" y="2000"/>
                      <a:pt x="1893" y="2004"/>
                    </a:cubicBezTo>
                    <a:cubicBezTo>
                      <a:pt x="1868" y="2005"/>
                      <a:pt x="1844" y="2006"/>
                      <a:pt x="1819" y="2006"/>
                    </a:cubicBezTo>
                    <a:cubicBezTo>
                      <a:pt x="1802" y="2006"/>
                      <a:pt x="1785" y="2005"/>
                      <a:pt x="1767" y="2005"/>
                    </a:cubicBezTo>
                    <a:cubicBezTo>
                      <a:pt x="1638" y="1994"/>
                      <a:pt x="1512" y="1981"/>
                      <a:pt x="1385" y="1960"/>
                    </a:cubicBezTo>
                    <a:lnTo>
                      <a:pt x="1385" y="1960"/>
                    </a:lnTo>
                    <a:cubicBezTo>
                      <a:pt x="1386" y="1960"/>
                      <a:pt x="1386" y="1961"/>
                      <a:pt x="1387" y="1961"/>
                    </a:cubicBezTo>
                    <a:lnTo>
                      <a:pt x="1387" y="1961"/>
                    </a:lnTo>
                    <a:cubicBezTo>
                      <a:pt x="1378" y="1960"/>
                      <a:pt x="1368" y="1959"/>
                      <a:pt x="1359" y="1959"/>
                    </a:cubicBezTo>
                    <a:cubicBezTo>
                      <a:pt x="1337" y="1959"/>
                      <a:pt x="1317" y="1963"/>
                      <a:pt x="1297" y="1969"/>
                    </a:cubicBezTo>
                    <a:cubicBezTo>
                      <a:pt x="1302" y="1909"/>
                      <a:pt x="1281" y="1849"/>
                      <a:pt x="1231" y="1809"/>
                    </a:cubicBezTo>
                    <a:cubicBezTo>
                      <a:pt x="1205" y="1790"/>
                      <a:pt x="1174" y="1778"/>
                      <a:pt x="1142" y="1774"/>
                    </a:cubicBezTo>
                    <a:cubicBezTo>
                      <a:pt x="1138" y="1770"/>
                      <a:pt x="1135" y="1768"/>
                      <a:pt x="1131" y="1765"/>
                    </a:cubicBezTo>
                    <a:cubicBezTo>
                      <a:pt x="1126" y="1757"/>
                      <a:pt x="1122" y="1747"/>
                      <a:pt x="1114" y="1739"/>
                    </a:cubicBezTo>
                    <a:cubicBezTo>
                      <a:pt x="1079" y="1704"/>
                      <a:pt x="1029" y="1685"/>
                      <a:pt x="980" y="1685"/>
                    </a:cubicBezTo>
                    <a:cubicBezTo>
                      <a:pt x="933" y="1685"/>
                      <a:pt x="886" y="1702"/>
                      <a:pt x="852" y="1738"/>
                    </a:cubicBezTo>
                    <a:cubicBezTo>
                      <a:pt x="827" y="1767"/>
                      <a:pt x="798" y="1793"/>
                      <a:pt x="770" y="1821"/>
                    </a:cubicBezTo>
                    <a:cubicBezTo>
                      <a:pt x="741" y="1803"/>
                      <a:pt x="708" y="1793"/>
                      <a:pt x="674" y="1793"/>
                    </a:cubicBezTo>
                    <a:cubicBezTo>
                      <a:pt x="652" y="1793"/>
                      <a:pt x="630" y="1797"/>
                      <a:pt x="609" y="1807"/>
                    </a:cubicBezTo>
                    <a:cubicBezTo>
                      <a:pt x="556" y="1829"/>
                      <a:pt x="503" y="1853"/>
                      <a:pt x="449" y="1874"/>
                    </a:cubicBezTo>
                    <a:cubicBezTo>
                      <a:pt x="401" y="1893"/>
                      <a:pt x="350" y="1909"/>
                      <a:pt x="305" y="1930"/>
                    </a:cubicBezTo>
                    <a:cubicBezTo>
                      <a:pt x="238" y="1962"/>
                      <a:pt x="195" y="2026"/>
                      <a:pt x="192" y="2096"/>
                    </a:cubicBezTo>
                    <a:cubicBezTo>
                      <a:pt x="191" y="2096"/>
                      <a:pt x="190" y="2096"/>
                      <a:pt x="189" y="2096"/>
                    </a:cubicBezTo>
                    <a:cubicBezTo>
                      <a:pt x="100" y="2096"/>
                      <a:pt x="19" y="2168"/>
                      <a:pt x="7" y="2256"/>
                    </a:cubicBezTo>
                    <a:cubicBezTo>
                      <a:pt x="1" y="2314"/>
                      <a:pt x="23" y="2365"/>
                      <a:pt x="60" y="2403"/>
                    </a:cubicBezTo>
                    <a:cubicBezTo>
                      <a:pt x="70" y="2453"/>
                      <a:pt x="99" y="2499"/>
                      <a:pt x="146" y="2527"/>
                    </a:cubicBezTo>
                    <a:cubicBezTo>
                      <a:pt x="177" y="2546"/>
                      <a:pt x="213" y="2555"/>
                      <a:pt x="249" y="2557"/>
                    </a:cubicBezTo>
                    <a:lnTo>
                      <a:pt x="280" y="2557"/>
                    </a:lnTo>
                    <a:cubicBezTo>
                      <a:pt x="353" y="2552"/>
                      <a:pt x="422" y="2539"/>
                      <a:pt x="495" y="2523"/>
                    </a:cubicBezTo>
                    <a:cubicBezTo>
                      <a:pt x="615" y="2496"/>
                      <a:pt x="728" y="2448"/>
                      <a:pt x="838" y="2395"/>
                    </a:cubicBezTo>
                    <a:cubicBezTo>
                      <a:pt x="889" y="2370"/>
                      <a:pt x="938" y="2343"/>
                      <a:pt x="985" y="2314"/>
                    </a:cubicBezTo>
                    <a:cubicBezTo>
                      <a:pt x="1017" y="2346"/>
                      <a:pt x="1050" y="2376"/>
                      <a:pt x="1087" y="2403"/>
                    </a:cubicBezTo>
                    <a:cubicBezTo>
                      <a:pt x="1114" y="2423"/>
                      <a:pt x="1145" y="2444"/>
                      <a:pt x="1175" y="2463"/>
                    </a:cubicBezTo>
                    <a:cubicBezTo>
                      <a:pt x="1210" y="2494"/>
                      <a:pt x="1244" y="2527"/>
                      <a:pt x="1282" y="2556"/>
                    </a:cubicBezTo>
                    <a:cubicBezTo>
                      <a:pt x="1361" y="2614"/>
                      <a:pt x="1455" y="2667"/>
                      <a:pt x="1551" y="2692"/>
                    </a:cubicBezTo>
                    <a:cubicBezTo>
                      <a:pt x="1601" y="2707"/>
                      <a:pt x="1653" y="2709"/>
                      <a:pt x="1704" y="2714"/>
                    </a:cubicBezTo>
                    <a:cubicBezTo>
                      <a:pt x="1741" y="2717"/>
                      <a:pt x="1776" y="2721"/>
                      <a:pt x="1813" y="2723"/>
                    </a:cubicBezTo>
                    <a:cubicBezTo>
                      <a:pt x="1826" y="2723"/>
                      <a:pt x="1838" y="2724"/>
                      <a:pt x="1851" y="2724"/>
                    </a:cubicBezTo>
                    <a:cubicBezTo>
                      <a:pt x="1864" y="2724"/>
                      <a:pt x="1877" y="2723"/>
                      <a:pt x="1890" y="2723"/>
                    </a:cubicBezTo>
                    <a:cubicBezTo>
                      <a:pt x="1963" y="2718"/>
                      <a:pt x="2041" y="2693"/>
                      <a:pt x="2107" y="2662"/>
                    </a:cubicBezTo>
                    <a:cubicBezTo>
                      <a:pt x="2190" y="2622"/>
                      <a:pt x="2262" y="2568"/>
                      <a:pt x="2328" y="2503"/>
                    </a:cubicBezTo>
                    <a:cubicBezTo>
                      <a:pt x="2387" y="2445"/>
                      <a:pt x="2432" y="2375"/>
                      <a:pt x="2473" y="2304"/>
                    </a:cubicBezTo>
                    <a:cubicBezTo>
                      <a:pt x="2523" y="2215"/>
                      <a:pt x="2575" y="2124"/>
                      <a:pt x="2604" y="2025"/>
                    </a:cubicBezTo>
                    <a:cubicBezTo>
                      <a:pt x="2605" y="2023"/>
                      <a:pt x="2604" y="2022"/>
                      <a:pt x="2605" y="2020"/>
                    </a:cubicBezTo>
                    <a:cubicBezTo>
                      <a:pt x="2617" y="2000"/>
                      <a:pt x="2631" y="1981"/>
                      <a:pt x="2641" y="1959"/>
                    </a:cubicBezTo>
                    <a:cubicBezTo>
                      <a:pt x="2682" y="1877"/>
                      <a:pt x="2708" y="1788"/>
                      <a:pt x="2733" y="1699"/>
                    </a:cubicBezTo>
                    <a:cubicBezTo>
                      <a:pt x="2784" y="1523"/>
                      <a:pt x="2831" y="1343"/>
                      <a:pt x="2854" y="1160"/>
                    </a:cubicBezTo>
                    <a:cubicBezTo>
                      <a:pt x="2864" y="1074"/>
                      <a:pt x="2873" y="988"/>
                      <a:pt x="2881" y="901"/>
                    </a:cubicBezTo>
                    <a:cubicBezTo>
                      <a:pt x="2884" y="860"/>
                      <a:pt x="2886" y="817"/>
                      <a:pt x="2890" y="774"/>
                    </a:cubicBezTo>
                    <a:cubicBezTo>
                      <a:pt x="2895" y="730"/>
                      <a:pt x="2902" y="683"/>
                      <a:pt x="2906" y="638"/>
                    </a:cubicBezTo>
                    <a:cubicBezTo>
                      <a:pt x="2921" y="474"/>
                      <a:pt x="2936" y="311"/>
                      <a:pt x="2967" y="148"/>
                    </a:cubicBezTo>
                    <a:cubicBezTo>
                      <a:pt x="2967" y="147"/>
                      <a:pt x="2967" y="147"/>
                      <a:pt x="2967" y="147"/>
                    </a:cubicBezTo>
                    <a:cubicBezTo>
                      <a:pt x="2968" y="141"/>
                      <a:pt x="2969" y="135"/>
                      <a:pt x="2970" y="129"/>
                    </a:cubicBezTo>
                    <a:cubicBezTo>
                      <a:pt x="2970" y="127"/>
                      <a:pt x="2970" y="126"/>
                      <a:pt x="2971" y="125"/>
                    </a:cubicBezTo>
                    <a:cubicBezTo>
                      <a:pt x="2971" y="126"/>
                      <a:pt x="2971" y="126"/>
                      <a:pt x="2971" y="126"/>
                    </a:cubicBezTo>
                    <a:cubicBezTo>
                      <a:pt x="2971" y="124"/>
                      <a:pt x="2971" y="123"/>
                      <a:pt x="2972" y="120"/>
                    </a:cubicBezTo>
                    <a:cubicBezTo>
                      <a:pt x="2980" y="79"/>
                      <a:pt x="2977" y="37"/>
                      <a:pt x="296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0" name="Google Shape;1950;p41"/>
              <p:cNvSpPr/>
              <p:nvPr/>
            </p:nvSpPr>
            <p:spPr>
              <a:xfrm>
                <a:off x="6980500" y="1441450"/>
                <a:ext cx="55975" cy="65675"/>
              </a:xfrm>
              <a:custGeom>
                <a:avLst/>
                <a:gdLst/>
                <a:ahLst/>
                <a:cxnLst/>
                <a:rect l="l" t="t" r="r" b="b"/>
                <a:pathLst>
                  <a:path w="2239" h="2627" extrusionOk="0">
                    <a:moveTo>
                      <a:pt x="74" y="0"/>
                    </a:moveTo>
                    <a:cubicBezTo>
                      <a:pt x="73" y="17"/>
                      <a:pt x="74" y="35"/>
                      <a:pt x="74" y="52"/>
                    </a:cubicBezTo>
                    <a:cubicBezTo>
                      <a:pt x="64" y="70"/>
                      <a:pt x="55" y="91"/>
                      <a:pt x="51" y="114"/>
                    </a:cubicBezTo>
                    <a:cubicBezTo>
                      <a:pt x="51" y="118"/>
                      <a:pt x="53" y="123"/>
                      <a:pt x="53" y="127"/>
                    </a:cubicBezTo>
                    <a:cubicBezTo>
                      <a:pt x="32" y="205"/>
                      <a:pt x="20" y="284"/>
                      <a:pt x="15" y="365"/>
                    </a:cubicBezTo>
                    <a:cubicBezTo>
                      <a:pt x="9" y="453"/>
                      <a:pt x="1" y="540"/>
                      <a:pt x="1" y="628"/>
                    </a:cubicBezTo>
                    <a:cubicBezTo>
                      <a:pt x="2" y="800"/>
                      <a:pt x="16" y="969"/>
                      <a:pt x="31" y="1140"/>
                    </a:cubicBezTo>
                    <a:cubicBezTo>
                      <a:pt x="40" y="1239"/>
                      <a:pt x="44" y="1337"/>
                      <a:pt x="52" y="1434"/>
                    </a:cubicBezTo>
                    <a:cubicBezTo>
                      <a:pt x="61" y="1534"/>
                      <a:pt x="87" y="1631"/>
                      <a:pt x="114" y="1726"/>
                    </a:cubicBezTo>
                    <a:cubicBezTo>
                      <a:pt x="144" y="1832"/>
                      <a:pt x="192" y="1940"/>
                      <a:pt x="260" y="2025"/>
                    </a:cubicBezTo>
                    <a:cubicBezTo>
                      <a:pt x="297" y="2070"/>
                      <a:pt x="335" y="2113"/>
                      <a:pt x="375" y="2156"/>
                    </a:cubicBezTo>
                    <a:cubicBezTo>
                      <a:pt x="443" y="2230"/>
                      <a:pt x="515" y="2301"/>
                      <a:pt x="593" y="2364"/>
                    </a:cubicBezTo>
                    <a:cubicBezTo>
                      <a:pt x="745" y="2490"/>
                      <a:pt x="943" y="2572"/>
                      <a:pt x="1137" y="2609"/>
                    </a:cubicBezTo>
                    <a:cubicBezTo>
                      <a:pt x="1185" y="2618"/>
                      <a:pt x="1235" y="2623"/>
                      <a:pt x="1285" y="2626"/>
                    </a:cubicBezTo>
                    <a:cubicBezTo>
                      <a:pt x="1301" y="2627"/>
                      <a:pt x="1316" y="2627"/>
                      <a:pt x="1332" y="2627"/>
                    </a:cubicBezTo>
                    <a:cubicBezTo>
                      <a:pt x="1405" y="2627"/>
                      <a:pt x="1478" y="2618"/>
                      <a:pt x="1550" y="2599"/>
                    </a:cubicBezTo>
                    <a:cubicBezTo>
                      <a:pt x="1638" y="2577"/>
                      <a:pt x="1721" y="2538"/>
                      <a:pt x="1803" y="2499"/>
                    </a:cubicBezTo>
                    <a:lnTo>
                      <a:pt x="1802" y="2499"/>
                    </a:lnTo>
                    <a:cubicBezTo>
                      <a:pt x="1874" y="2465"/>
                      <a:pt x="1950" y="2435"/>
                      <a:pt x="2018" y="2392"/>
                    </a:cubicBezTo>
                    <a:cubicBezTo>
                      <a:pt x="2088" y="2347"/>
                      <a:pt x="2123" y="2277"/>
                      <a:pt x="2170" y="2211"/>
                    </a:cubicBezTo>
                    <a:lnTo>
                      <a:pt x="2170" y="2211"/>
                    </a:lnTo>
                    <a:cubicBezTo>
                      <a:pt x="2169" y="2211"/>
                      <a:pt x="2169" y="2212"/>
                      <a:pt x="2168" y="2212"/>
                    </a:cubicBezTo>
                    <a:lnTo>
                      <a:pt x="2168" y="2212"/>
                    </a:lnTo>
                    <a:cubicBezTo>
                      <a:pt x="2172" y="2205"/>
                      <a:pt x="2176" y="2199"/>
                      <a:pt x="2181" y="2194"/>
                    </a:cubicBezTo>
                    <a:cubicBezTo>
                      <a:pt x="2239" y="2111"/>
                      <a:pt x="2234" y="1999"/>
                      <a:pt x="2152" y="1933"/>
                    </a:cubicBezTo>
                    <a:cubicBezTo>
                      <a:pt x="2125" y="1912"/>
                      <a:pt x="2093" y="1903"/>
                      <a:pt x="2060" y="1899"/>
                    </a:cubicBezTo>
                    <a:cubicBezTo>
                      <a:pt x="2057" y="1885"/>
                      <a:pt x="2055" y="1871"/>
                      <a:pt x="2048" y="1860"/>
                    </a:cubicBezTo>
                    <a:cubicBezTo>
                      <a:pt x="2013" y="1799"/>
                      <a:pt x="1951" y="1766"/>
                      <a:pt x="1886" y="1766"/>
                    </a:cubicBezTo>
                    <a:cubicBezTo>
                      <a:pt x="1856" y="1766"/>
                      <a:pt x="1825" y="1774"/>
                      <a:pt x="1796" y="1789"/>
                    </a:cubicBezTo>
                    <a:cubicBezTo>
                      <a:pt x="1737" y="1821"/>
                      <a:pt x="1682" y="1860"/>
                      <a:pt x="1626" y="1897"/>
                    </a:cubicBezTo>
                    <a:cubicBezTo>
                      <a:pt x="1606" y="1910"/>
                      <a:pt x="1586" y="1923"/>
                      <a:pt x="1565" y="1934"/>
                    </a:cubicBezTo>
                    <a:cubicBezTo>
                      <a:pt x="1535" y="1948"/>
                      <a:pt x="1506" y="1958"/>
                      <a:pt x="1475" y="1969"/>
                    </a:cubicBezTo>
                    <a:cubicBezTo>
                      <a:pt x="1406" y="1991"/>
                      <a:pt x="1338" y="2011"/>
                      <a:pt x="1267" y="2025"/>
                    </a:cubicBezTo>
                    <a:cubicBezTo>
                      <a:pt x="1231" y="2031"/>
                      <a:pt x="1197" y="2035"/>
                      <a:pt x="1160" y="2038"/>
                    </a:cubicBezTo>
                    <a:cubicBezTo>
                      <a:pt x="1155" y="2039"/>
                      <a:pt x="1148" y="2039"/>
                      <a:pt x="1142" y="2039"/>
                    </a:cubicBezTo>
                    <a:cubicBezTo>
                      <a:pt x="1135" y="2039"/>
                      <a:pt x="1129" y="2039"/>
                      <a:pt x="1123" y="2038"/>
                    </a:cubicBezTo>
                    <a:cubicBezTo>
                      <a:pt x="1116" y="2038"/>
                      <a:pt x="1109" y="2037"/>
                      <a:pt x="1103" y="2036"/>
                    </a:cubicBezTo>
                    <a:cubicBezTo>
                      <a:pt x="1089" y="2032"/>
                      <a:pt x="1076" y="2029"/>
                      <a:pt x="1062" y="2023"/>
                    </a:cubicBezTo>
                    <a:cubicBezTo>
                      <a:pt x="1046" y="2017"/>
                      <a:pt x="1030" y="2011"/>
                      <a:pt x="1014" y="2003"/>
                    </a:cubicBezTo>
                    <a:cubicBezTo>
                      <a:pt x="988" y="1989"/>
                      <a:pt x="962" y="1973"/>
                      <a:pt x="938" y="1957"/>
                    </a:cubicBezTo>
                    <a:cubicBezTo>
                      <a:pt x="903" y="1931"/>
                      <a:pt x="868" y="1903"/>
                      <a:pt x="833" y="1873"/>
                    </a:cubicBezTo>
                    <a:cubicBezTo>
                      <a:pt x="814" y="1853"/>
                      <a:pt x="793" y="1832"/>
                      <a:pt x="774" y="1810"/>
                    </a:cubicBezTo>
                    <a:cubicBezTo>
                      <a:pt x="760" y="1793"/>
                      <a:pt x="748" y="1776"/>
                      <a:pt x="735" y="1758"/>
                    </a:cubicBezTo>
                    <a:cubicBezTo>
                      <a:pt x="722" y="1737"/>
                      <a:pt x="711" y="1717"/>
                      <a:pt x="701" y="1695"/>
                    </a:cubicBezTo>
                    <a:cubicBezTo>
                      <a:pt x="688" y="1668"/>
                      <a:pt x="678" y="1641"/>
                      <a:pt x="666" y="1613"/>
                    </a:cubicBezTo>
                    <a:cubicBezTo>
                      <a:pt x="595" y="1377"/>
                      <a:pt x="536" y="1139"/>
                      <a:pt x="475" y="901"/>
                    </a:cubicBezTo>
                    <a:cubicBezTo>
                      <a:pt x="471" y="875"/>
                      <a:pt x="467" y="850"/>
                      <a:pt x="464" y="825"/>
                    </a:cubicBezTo>
                    <a:cubicBezTo>
                      <a:pt x="457" y="820"/>
                      <a:pt x="451" y="813"/>
                      <a:pt x="446" y="806"/>
                    </a:cubicBezTo>
                    <a:cubicBezTo>
                      <a:pt x="422" y="779"/>
                      <a:pt x="407" y="742"/>
                      <a:pt x="391" y="710"/>
                    </a:cubicBezTo>
                    <a:cubicBezTo>
                      <a:pt x="371" y="672"/>
                      <a:pt x="355" y="632"/>
                      <a:pt x="338" y="593"/>
                    </a:cubicBezTo>
                    <a:cubicBezTo>
                      <a:pt x="324" y="559"/>
                      <a:pt x="313" y="525"/>
                      <a:pt x="300" y="492"/>
                    </a:cubicBezTo>
                    <a:cubicBezTo>
                      <a:pt x="287" y="455"/>
                      <a:pt x="272" y="420"/>
                      <a:pt x="259" y="383"/>
                    </a:cubicBezTo>
                    <a:cubicBezTo>
                      <a:pt x="251" y="370"/>
                      <a:pt x="247" y="356"/>
                      <a:pt x="241" y="342"/>
                    </a:cubicBezTo>
                    <a:cubicBezTo>
                      <a:pt x="235" y="329"/>
                      <a:pt x="228" y="316"/>
                      <a:pt x="224" y="302"/>
                    </a:cubicBezTo>
                    <a:lnTo>
                      <a:pt x="223" y="302"/>
                    </a:lnTo>
                    <a:cubicBezTo>
                      <a:pt x="223" y="301"/>
                      <a:pt x="223" y="301"/>
                      <a:pt x="223" y="301"/>
                    </a:cubicBezTo>
                    <a:cubicBezTo>
                      <a:pt x="215" y="283"/>
                      <a:pt x="207" y="263"/>
                      <a:pt x="199" y="245"/>
                    </a:cubicBezTo>
                    <a:cubicBezTo>
                      <a:pt x="192" y="229"/>
                      <a:pt x="185" y="212"/>
                      <a:pt x="177" y="196"/>
                    </a:cubicBezTo>
                    <a:cubicBezTo>
                      <a:pt x="156" y="148"/>
                      <a:pt x="135" y="99"/>
                      <a:pt x="113" y="51"/>
                    </a:cubicBezTo>
                    <a:cubicBezTo>
                      <a:pt x="109" y="47"/>
                      <a:pt x="107" y="44"/>
                      <a:pt x="105" y="41"/>
                    </a:cubicBezTo>
                    <a:cubicBezTo>
                      <a:pt x="95" y="28"/>
                      <a:pt x="83" y="14"/>
                      <a:pt x="7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1" name="Google Shape;1951;p41"/>
              <p:cNvSpPr/>
              <p:nvPr/>
            </p:nvSpPr>
            <p:spPr>
              <a:xfrm>
                <a:off x="6820225" y="1650800"/>
                <a:ext cx="106050" cy="38500"/>
              </a:xfrm>
              <a:custGeom>
                <a:avLst/>
                <a:gdLst/>
                <a:ahLst/>
                <a:cxnLst/>
                <a:rect l="l" t="t" r="r" b="b"/>
                <a:pathLst>
                  <a:path w="4242" h="1540" extrusionOk="0">
                    <a:moveTo>
                      <a:pt x="4124" y="1"/>
                    </a:moveTo>
                    <a:cubicBezTo>
                      <a:pt x="4042" y="1"/>
                      <a:pt x="3969" y="55"/>
                      <a:pt x="3944" y="136"/>
                    </a:cubicBezTo>
                    <a:cubicBezTo>
                      <a:pt x="3909" y="250"/>
                      <a:pt x="3884" y="364"/>
                      <a:pt x="3861" y="480"/>
                    </a:cubicBezTo>
                    <a:cubicBezTo>
                      <a:pt x="3861" y="480"/>
                      <a:pt x="3861" y="479"/>
                      <a:pt x="3861" y="479"/>
                    </a:cubicBezTo>
                    <a:cubicBezTo>
                      <a:pt x="3861" y="481"/>
                      <a:pt x="3860" y="484"/>
                      <a:pt x="3860" y="486"/>
                    </a:cubicBezTo>
                    <a:cubicBezTo>
                      <a:pt x="3860" y="489"/>
                      <a:pt x="3858" y="491"/>
                      <a:pt x="3858" y="493"/>
                    </a:cubicBezTo>
                    <a:cubicBezTo>
                      <a:pt x="3858" y="493"/>
                      <a:pt x="3858" y="492"/>
                      <a:pt x="3858" y="492"/>
                    </a:cubicBezTo>
                    <a:cubicBezTo>
                      <a:pt x="3846" y="548"/>
                      <a:pt x="3832" y="601"/>
                      <a:pt x="3815" y="655"/>
                    </a:cubicBezTo>
                    <a:cubicBezTo>
                      <a:pt x="3786" y="731"/>
                      <a:pt x="3753" y="804"/>
                      <a:pt x="3718" y="876"/>
                    </a:cubicBezTo>
                    <a:cubicBezTo>
                      <a:pt x="3700" y="913"/>
                      <a:pt x="3678" y="948"/>
                      <a:pt x="3657" y="983"/>
                    </a:cubicBezTo>
                    <a:cubicBezTo>
                      <a:pt x="3609" y="896"/>
                      <a:pt x="3507" y="846"/>
                      <a:pt x="3416" y="827"/>
                    </a:cubicBezTo>
                    <a:cubicBezTo>
                      <a:pt x="3371" y="818"/>
                      <a:pt x="3327" y="813"/>
                      <a:pt x="3282" y="812"/>
                    </a:cubicBezTo>
                    <a:cubicBezTo>
                      <a:pt x="3264" y="802"/>
                      <a:pt x="3244" y="792"/>
                      <a:pt x="3226" y="784"/>
                    </a:cubicBezTo>
                    <a:cubicBezTo>
                      <a:pt x="3188" y="768"/>
                      <a:pt x="3145" y="751"/>
                      <a:pt x="3100" y="741"/>
                    </a:cubicBezTo>
                    <a:cubicBezTo>
                      <a:pt x="3115" y="699"/>
                      <a:pt x="3128" y="655"/>
                      <a:pt x="3136" y="612"/>
                    </a:cubicBezTo>
                    <a:cubicBezTo>
                      <a:pt x="3151" y="532"/>
                      <a:pt x="3099" y="448"/>
                      <a:pt x="3025" y="417"/>
                    </a:cubicBezTo>
                    <a:cubicBezTo>
                      <a:pt x="3002" y="407"/>
                      <a:pt x="2977" y="403"/>
                      <a:pt x="2954" y="403"/>
                    </a:cubicBezTo>
                    <a:cubicBezTo>
                      <a:pt x="2906" y="403"/>
                      <a:pt x="2861" y="421"/>
                      <a:pt x="2825" y="454"/>
                    </a:cubicBezTo>
                    <a:cubicBezTo>
                      <a:pt x="2821" y="457"/>
                      <a:pt x="2819" y="461"/>
                      <a:pt x="2816" y="464"/>
                    </a:cubicBezTo>
                    <a:cubicBezTo>
                      <a:pt x="2809" y="464"/>
                      <a:pt x="2803" y="463"/>
                      <a:pt x="2796" y="463"/>
                    </a:cubicBezTo>
                    <a:cubicBezTo>
                      <a:pt x="2705" y="463"/>
                      <a:pt x="2629" y="531"/>
                      <a:pt x="2614" y="622"/>
                    </a:cubicBezTo>
                    <a:cubicBezTo>
                      <a:pt x="2607" y="662"/>
                      <a:pt x="2607" y="703"/>
                      <a:pt x="2610" y="744"/>
                    </a:cubicBezTo>
                    <a:cubicBezTo>
                      <a:pt x="2583" y="770"/>
                      <a:pt x="2558" y="796"/>
                      <a:pt x="2531" y="820"/>
                    </a:cubicBezTo>
                    <a:cubicBezTo>
                      <a:pt x="2498" y="848"/>
                      <a:pt x="2463" y="874"/>
                      <a:pt x="2428" y="898"/>
                    </a:cubicBezTo>
                    <a:cubicBezTo>
                      <a:pt x="2410" y="909"/>
                      <a:pt x="2391" y="919"/>
                      <a:pt x="2372" y="930"/>
                    </a:cubicBezTo>
                    <a:cubicBezTo>
                      <a:pt x="2350" y="940"/>
                      <a:pt x="2328" y="949"/>
                      <a:pt x="2306" y="957"/>
                    </a:cubicBezTo>
                    <a:cubicBezTo>
                      <a:pt x="2284" y="964"/>
                      <a:pt x="2262" y="970"/>
                      <a:pt x="2239" y="974"/>
                    </a:cubicBezTo>
                    <a:cubicBezTo>
                      <a:pt x="2213" y="979"/>
                      <a:pt x="2187" y="983"/>
                      <a:pt x="2162" y="986"/>
                    </a:cubicBezTo>
                    <a:cubicBezTo>
                      <a:pt x="2147" y="987"/>
                      <a:pt x="2132" y="987"/>
                      <a:pt x="2117" y="987"/>
                    </a:cubicBezTo>
                    <a:cubicBezTo>
                      <a:pt x="2097" y="987"/>
                      <a:pt x="2077" y="986"/>
                      <a:pt x="2057" y="986"/>
                    </a:cubicBezTo>
                    <a:cubicBezTo>
                      <a:pt x="2020" y="982"/>
                      <a:pt x="1983" y="977"/>
                      <a:pt x="1947" y="970"/>
                    </a:cubicBezTo>
                    <a:cubicBezTo>
                      <a:pt x="1899" y="959"/>
                      <a:pt x="1852" y="947"/>
                      <a:pt x="1805" y="932"/>
                    </a:cubicBezTo>
                    <a:cubicBezTo>
                      <a:pt x="1753" y="913"/>
                      <a:pt x="1703" y="892"/>
                      <a:pt x="1654" y="868"/>
                    </a:cubicBezTo>
                    <a:cubicBezTo>
                      <a:pt x="1644" y="862"/>
                      <a:pt x="1634" y="856"/>
                      <a:pt x="1624" y="850"/>
                    </a:cubicBezTo>
                    <a:cubicBezTo>
                      <a:pt x="1623" y="848"/>
                      <a:pt x="1621" y="847"/>
                      <a:pt x="1618" y="845"/>
                    </a:cubicBezTo>
                    <a:cubicBezTo>
                      <a:pt x="1600" y="822"/>
                      <a:pt x="1583" y="797"/>
                      <a:pt x="1567" y="772"/>
                    </a:cubicBezTo>
                    <a:lnTo>
                      <a:pt x="1567" y="772"/>
                    </a:lnTo>
                    <a:cubicBezTo>
                      <a:pt x="1568" y="774"/>
                      <a:pt x="1569" y="776"/>
                      <a:pt x="1570" y="779"/>
                    </a:cubicBezTo>
                    <a:cubicBezTo>
                      <a:pt x="1533" y="722"/>
                      <a:pt x="1479" y="679"/>
                      <a:pt x="1408" y="678"/>
                    </a:cubicBezTo>
                    <a:cubicBezTo>
                      <a:pt x="1414" y="664"/>
                      <a:pt x="1419" y="651"/>
                      <a:pt x="1424" y="636"/>
                    </a:cubicBezTo>
                    <a:cubicBezTo>
                      <a:pt x="1442" y="584"/>
                      <a:pt x="1456" y="539"/>
                      <a:pt x="1442" y="483"/>
                    </a:cubicBezTo>
                    <a:cubicBezTo>
                      <a:pt x="1429" y="421"/>
                      <a:pt x="1383" y="374"/>
                      <a:pt x="1327" y="353"/>
                    </a:cubicBezTo>
                    <a:cubicBezTo>
                      <a:pt x="1303" y="340"/>
                      <a:pt x="1277" y="334"/>
                      <a:pt x="1251" y="334"/>
                    </a:cubicBezTo>
                    <a:cubicBezTo>
                      <a:pt x="1198" y="334"/>
                      <a:pt x="1146" y="359"/>
                      <a:pt x="1111" y="400"/>
                    </a:cubicBezTo>
                    <a:cubicBezTo>
                      <a:pt x="1072" y="444"/>
                      <a:pt x="1058" y="508"/>
                      <a:pt x="1054" y="569"/>
                    </a:cubicBezTo>
                    <a:cubicBezTo>
                      <a:pt x="1039" y="603"/>
                      <a:pt x="1021" y="635"/>
                      <a:pt x="1005" y="667"/>
                    </a:cubicBezTo>
                    <a:cubicBezTo>
                      <a:pt x="985" y="706"/>
                      <a:pt x="963" y="742"/>
                      <a:pt x="941" y="779"/>
                    </a:cubicBezTo>
                    <a:cubicBezTo>
                      <a:pt x="924" y="800"/>
                      <a:pt x="908" y="822"/>
                      <a:pt x="891" y="844"/>
                    </a:cubicBezTo>
                    <a:cubicBezTo>
                      <a:pt x="871" y="864"/>
                      <a:pt x="851" y="884"/>
                      <a:pt x="831" y="903"/>
                    </a:cubicBezTo>
                    <a:cubicBezTo>
                      <a:pt x="799" y="930"/>
                      <a:pt x="765" y="953"/>
                      <a:pt x="731" y="975"/>
                    </a:cubicBezTo>
                    <a:cubicBezTo>
                      <a:pt x="701" y="994"/>
                      <a:pt x="672" y="1012"/>
                      <a:pt x="641" y="1028"/>
                    </a:cubicBezTo>
                    <a:cubicBezTo>
                      <a:pt x="620" y="1037"/>
                      <a:pt x="600" y="1046"/>
                      <a:pt x="579" y="1053"/>
                    </a:cubicBezTo>
                    <a:cubicBezTo>
                      <a:pt x="569" y="1056"/>
                      <a:pt x="559" y="1059"/>
                      <a:pt x="548" y="1061"/>
                    </a:cubicBezTo>
                    <a:lnTo>
                      <a:pt x="548" y="1061"/>
                    </a:lnTo>
                    <a:cubicBezTo>
                      <a:pt x="549" y="1061"/>
                      <a:pt x="549" y="1061"/>
                      <a:pt x="549" y="1061"/>
                    </a:cubicBezTo>
                    <a:lnTo>
                      <a:pt x="549" y="1061"/>
                    </a:lnTo>
                    <a:cubicBezTo>
                      <a:pt x="548" y="1061"/>
                      <a:pt x="547" y="1062"/>
                      <a:pt x="546" y="1062"/>
                    </a:cubicBezTo>
                    <a:lnTo>
                      <a:pt x="546" y="1062"/>
                    </a:lnTo>
                    <a:cubicBezTo>
                      <a:pt x="547" y="1062"/>
                      <a:pt x="548" y="1062"/>
                      <a:pt x="548" y="1061"/>
                    </a:cubicBezTo>
                    <a:lnTo>
                      <a:pt x="548" y="1061"/>
                    </a:lnTo>
                    <a:cubicBezTo>
                      <a:pt x="547" y="1062"/>
                      <a:pt x="546" y="1062"/>
                      <a:pt x="545" y="1062"/>
                    </a:cubicBezTo>
                    <a:lnTo>
                      <a:pt x="545" y="1062"/>
                    </a:lnTo>
                    <a:cubicBezTo>
                      <a:pt x="546" y="1062"/>
                      <a:pt x="546" y="1062"/>
                      <a:pt x="546" y="1062"/>
                    </a:cubicBezTo>
                    <a:lnTo>
                      <a:pt x="546" y="1062"/>
                    </a:lnTo>
                    <a:cubicBezTo>
                      <a:pt x="546" y="1062"/>
                      <a:pt x="545" y="1062"/>
                      <a:pt x="545" y="1062"/>
                    </a:cubicBezTo>
                    <a:lnTo>
                      <a:pt x="545" y="1062"/>
                    </a:lnTo>
                    <a:cubicBezTo>
                      <a:pt x="544" y="1062"/>
                      <a:pt x="543" y="1062"/>
                      <a:pt x="542" y="1062"/>
                    </a:cubicBezTo>
                    <a:lnTo>
                      <a:pt x="536" y="1064"/>
                    </a:lnTo>
                    <a:lnTo>
                      <a:pt x="536" y="1064"/>
                    </a:lnTo>
                    <a:cubicBezTo>
                      <a:pt x="536" y="1064"/>
                      <a:pt x="536" y="1064"/>
                      <a:pt x="537" y="1063"/>
                    </a:cubicBezTo>
                    <a:lnTo>
                      <a:pt x="537" y="1063"/>
                    </a:lnTo>
                    <a:cubicBezTo>
                      <a:pt x="524" y="1066"/>
                      <a:pt x="512" y="1067"/>
                      <a:pt x="499" y="1069"/>
                    </a:cubicBezTo>
                    <a:cubicBezTo>
                      <a:pt x="478" y="1069"/>
                      <a:pt x="458" y="1069"/>
                      <a:pt x="437" y="1068"/>
                    </a:cubicBezTo>
                    <a:cubicBezTo>
                      <a:pt x="407" y="1065"/>
                      <a:pt x="377" y="1060"/>
                      <a:pt x="347" y="1055"/>
                    </a:cubicBezTo>
                    <a:cubicBezTo>
                      <a:pt x="338" y="1053"/>
                      <a:pt x="329" y="1052"/>
                      <a:pt x="321" y="1049"/>
                    </a:cubicBezTo>
                    <a:cubicBezTo>
                      <a:pt x="308" y="1044"/>
                      <a:pt x="297" y="1038"/>
                      <a:pt x="285" y="1033"/>
                    </a:cubicBezTo>
                    <a:cubicBezTo>
                      <a:pt x="263" y="1022"/>
                      <a:pt x="239" y="1017"/>
                      <a:pt x="215" y="1017"/>
                    </a:cubicBezTo>
                    <a:cubicBezTo>
                      <a:pt x="142" y="1017"/>
                      <a:pt x="70" y="1064"/>
                      <a:pt x="42" y="1131"/>
                    </a:cubicBezTo>
                    <a:cubicBezTo>
                      <a:pt x="0" y="1227"/>
                      <a:pt x="50" y="1329"/>
                      <a:pt x="140" y="1372"/>
                    </a:cubicBezTo>
                    <a:cubicBezTo>
                      <a:pt x="213" y="1409"/>
                      <a:pt x="297" y="1426"/>
                      <a:pt x="379" y="1434"/>
                    </a:cubicBezTo>
                    <a:cubicBezTo>
                      <a:pt x="407" y="1437"/>
                      <a:pt x="435" y="1438"/>
                      <a:pt x="463" y="1438"/>
                    </a:cubicBezTo>
                    <a:cubicBezTo>
                      <a:pt x="577" y="1438"/>
                      <a:pt x="687" y="1415"/>
                      <a:pt x="793" y="1365"/>
                    </a:cubicBezTo>
                    <a:cubicBezTo>
                      <a:pt x="859" y="1333"/>
                      <a:pt x="923" y="1294"/>
                      <a:pt x="983" y="1252"/>
                    </a:cubicBezTo>
                    <a:cubicBezTo>
                      <a:pt x="1031" y="1219"/>
                      <a:pt x="1080" y="1184"/>
                      <a:pt x="1120" y="1141"/>
                    </a:cubicBezTo>
                    <a:cubicBezTo>
                      <a:pt x="1132" y="1126"/>
                      <a:pt x="1146" y="1113"/>
                      <a:pt x="1159" y="1099"/>
                    </a:cubicBezTo>
                    <a:cubicBezTo>
                      <a:pt x="1185" y="1146"/>
                      <a:pt x="1216" y="1190"/>
                      <a:pt x="1249" y="1234"/>
                    </a:cubicBezTo>
                    <a:cubicBezTo>
                      <a:pt x="1321" y="1329"/>
                      <a:pt x="1411" y="1402"/>
                      <a:pt x="1515" y="1458"/>
                    </a:cubicBezTo>
                    <a:cubicBezTo>
                      <a:pt x="1610" y="1512"/>
                      <a:pt x="1713" y="1532"/>
                      <a:pt x="1818" y="1538"/>
                    </a:cubicBezTo>
                    <a:cubicBezTo>
                      <a:pt x="1836" y="1539"/>
                      <a:pt x="1853" y="1539"/>
                      <a:pt x="1871" y="1539"/>
                    </a:cubicBezTo>
                    <a:cubicBezTo>
                      <a:pt x="1899" y="1539"/>
                      <a:pt x="1927" y="1538"/>
                      <a:pt x="1956" y="1537"/>
                    </a:cubicBezTo>
                    <a:cubicBezTo>
                      <a:pt x="2065" y="1531"/>
                      <a:pt x="2171" y="1517"/>
                      <a:pt x="2276" y="1484"/>
                    </a:cubicBezTo>
                    <a:cubicBezTo>
                      <a:pt x="2442" y="1433"/>
                      <a:pt x="2598" y="1350"/>
                      <a:pt x="2737" y="1246"/>
                    </a:cubicBezTo>
                    <a:cubicBezTo>
                      <a:pt x="2757" y="1277"/>
                      <a:pt x="2779" y="1306"/>
                      <a:pt x="2804" y="1331"/>
                    </a:cubicBezTo>
                    <a:cubicBezTo>
                      <a:pt x="2868" y="1393"/>
                      <a:pt x="2939" y="1441"/>
                      <a:pt x="3020" y="1474"/>
                    </a:cubicBezTo>
                    <a:cubicBezTo>
                      <a:pt x="3113" y="1512"/>
                      <a:pt x="3214" y="1532"/>
                      <a:pt x="3312" y="1537"/>
                    </a:cubicBezTo>
                    <a:cubicBezTo>
                      <a:pt x="3319" y="1537"/>
                      <a:pt x="3326" y="1538"/>
                      <a:pt x="3331" y="1538"/>
                    </a:cubicBezTo>
                    <a:cubicBezTo>
                      <a:pt x="3336" y="1538"/>
                      <a:pt x="3340" y="1538"/>
                      <a:pt x="3345" y="1538"/>
                    </a:cubicBezTo>
                    <a:cubicBezTo>
                      <a:pt x="3452" y="1538"/>
                      <a:pt x="3555" y="1512"/>
                      <a:pt x="3651" y="1467"/>
                    </a:cubicBezTo>
                    <a:cubicBezTo>
                      <a:pt x="3702" y="1442"/>
                      <a:pt x="3752" y="1416"/>
                      <a:pt x="3796" y="1381"/>
                    </a:cubicBezTo>
                    <a:cubicBezTo>
                      <a:pt x="3860" y="1332"/>
                      <a:pt x="3910" y="1275"/>
                      <a:pt x="3955" y="1208"/>
                    </a:cubicBezTo>
                    <a:cubicBezTo>
                      <a:pt x="4005" y="1131"/>
                      <a:pt x="4047" y="1049"/>
                      <a:pt x="4086" y="966"/>
                    </a:cubicBezTo>
                    <a:cubicBezTo>
                      <a:pt x="4124" y="882"/>
                      <a:pt x="4161" y="797"/>
                      <a:pt x="4187" y="708"/>
                    </a:cubicBezTo>
                    <a:cubicBezTo>
                      <a:pt x="4197" y="670"/>
                      <a:pt x="4206" y="631"/>
                      <a:pt x="4214" y="592"/>
                    </a:cubicBezTo>
                    <a:cubicBezTo>
                      <a:pt x="4219" y="545"/>
                      <a:pt x="4222" y="497"/>
                      <a:pt x="4224" y="451"/>
                    </a:cubicBezTo>
                    <a:cubicBezTo>
                      <a:pt x="4232" y="314"/>
                      <a:pt x="4238" y="181"/>
                      <a:pt x="4242" y="45"/>
                    </a:cubicBezTo>
                    <a:cubicBezTo>
                      <a:pt x="4222" y="27"/>
                      <a:pt x="4198" y="14"/>
                      <a:pt x="4172" y="7"/>
                    </a:cubicBezTo>
                    <a:cubicBezTo>
                      <a:pt x="4156" y="3"/>
                      <a:pt x="4140" y="1"/>
                      <a:pt x="412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2" name="Google Shape;1952;p41"/>
              <p:cNvSpPr/>
              <p:nvPr/>
            </p:nvSpPr>
            <p:spPr>
              <a:xfrm>
                <a:off x="6960500" y="1629350"/>
                <a:ext cx="122250" cy="61325"/>
              </a:xfrm>
              <a:custGeom>
                <a:avLst/>
                <a:gdLst/>
                <a:ahLst/>
                <a:cxnLst/>
                <a:rect l="l" t="t" r="r" b="b"/>
                <a:pathLst>
                  <a:path w="4890" h="2453" extrusionOk="0">
                    <a:moveTo>
                      <a:pt x="115" y="0"/>
                    </a:moveTo>
                    <a:cubicBezTo>
                      <a:pt x="94" y="30"/>
                      <a:pt x="78" y="64"/>
                      <a:pt x="66" y="99"/>
                    </a:cubicBezTo>
                    <a:cubicBezTo>
                      <a:pt x="30" y="196"/>
                      <a:pt x="24" y="301"/>
                      <a:pt x="15" y="404"/>
                    </a:cubicBezTo>
                    <a:cubicBezTo>
                      <a:pt x="5" y="514"/>
                      <a:pt x="0" y="625"/>
                      <a:pt x="3" y="736"/>
                    </a:cubicBezTo>
                    <a:cubicBezTo>
                      <a:pt x="8" y="964"/>
                      <a:pt x="10" y="1192"/>
                      <a:pt x="82" y="1410"/>
                    </a:cubicBezTo>
                    <a:cubicBezTo>
                      <a:pt x="146" y="1604"/>
                      <a:pt x="228" y="1793"/>
                      <a:pt x="334" y="1965"/>
                    </a:cubicBezTo>
                    <a:cubicBezTo>
                      <a:pt x="418" y="2100"/>
                      <a:pt x="531" y="2226"/>
                      <a:pt x="670" y="2303"/>
                    </a:cubicBezTo>
                    <a:cubicBezTo>
                      <a:pt x="784" y="2366"/>
                      <a:pt x="927" y="2411"/>
                      <a:pt x="1060" y="2418"/>
                    </a:cubicBezTo>
                    <a:cubicBezTo>
                      <a:pt x="1072" y="2419"/>
                      <a:pt x="1083" y="2419"/>
                      <a:pt x="1095" y="2419"/>
                    </a:cubicBezTo>
                    <a:cubicBezTo>
                      <a:pt x="1097" y="2419"/>
                      <a:pt x="1099" y="2419"/>
                      <a:pt x="1101" y="2419"/>
                    </a:cubicBezTo>
                    <a:cubicBezTo>
                      <a:pt x="1313" y="2419"/>
                      <a:pt x="1520" y="2365"/>
                      <a:pt x="1705" y="2264"/>
                    </a:cubicBezTo>
                    <a:cubicBezTo>
                      <a:pt x="1760" y="2236"/>
                      <a:pt x="1812" y="2199"/>
                      <a:pt x="1859" y="2157"/>
                    </a:cubicBezTo>
                    <a:cubicBezTo>
                      <a:pt x="1947" y="2250"/>
                      <a:pt x="2051" y="2329"/>
                      <a:pt x="2166" y="2382"/>
                    </a:cubicBezTo>
                    <a:cubicBezTo>
                      <a:pt x="2267" y="2428"/>
                      <a:pt x="2380" y="2445"/>
                      <a:pt x="2492" y="2451"/>
                    </a:cubicBezTo>
                    <a:cubicBezTo>
                      <a:pt x="2513" y="2452"/>
                      <a:pt x="2534" y="2452"/>
                      <a:pt x="2556" y="2452"/>
                    </a:cubicBezTo>
                    <a:cubicBezTo>
                      <a:pt x="2564" y="2452"/>
                      <a:pt x="2572" y="2452"/>
                      <a:pt x="2580" y="2452"/>
                    </a:cubicBezTo>
                    <a:cubicBezTo>
                      <a:pt x="2707" y="2452"/>
                      <a:pt x="2840" y="2427"/>
                      <a:pt x="2957" y="2383"/>
                    </a:cubicBezTo>
                    <a:cubicBezTo>
                      <a:pt x="3048" y="2349"/>
                      <a:pt x="3126" y="2291"/>
                      <a:pt x="3199" y="2230"/>
                    </a:cubicBezTo>
                    <a:cubicBezTo>
                      <a:pt x="3241" y="2196"/>
                      <a:pt x="3282" y="2158"/>
                      <a:pt x="3318" y="2117"/>
                    </a:cubicBezTo>
                    <a:cubicBezTo>
                      <a:pt x="3374" y="2054"/>
                      <a:pt x="3422" y="1983"/>
                      <a:pt x="3454" y="1907"/>
                    </a:cubicBezTo>
                    <a:cubicBezTo>
                      <a:pt x="3507" y="1948"/>
                      <a:pt x="3562" y="1987"/>
                      <a:pt x="3618" y="2021"/>
                    </a:cubicBezTo>
                    <a:cubicBezTo>
                      <a:pt x="3702" y="2072"/>
                      <a:pt x="3788" y="2122"/>
                      <a:pt x="3882" y="2149"/>
                    </a:cubicBezTo>
                    <a:cubicBezTo>
                      <a:pt x="3988" y="2202"/>
                      <a:pt x="4107" y="2226"/>
                      <a:pt x="4226" y="2231"/>
                    </a:cubicBezTo>
                    <a:cubicBezTo>
                      <a:pt x="4245" y="2232"/>
                      <a:pt x="4265" y="2233"/>
                      <a:pt x="4285" y="2233"/>
                    </a:cubicBezTo>
                    <a:cubicBezTo>
                      <a:pt x="4324" y="2233"/>
                      <a:pt x="4364" y="2231"/>
                      <a:pt x="4402" y="2228"/>
                    </a:cubicBezTo>
                    <a:cubicBezTo>
                      <a:pt x="4525" y="2218"/>
                      <a:pt x="4653" y="2181"/>
                      <a:pt x="4763" y="2123"/>
                    </a:cubicBezTo>
                    <a:cubicBezTo>
                      <a:pt x="4852" y="2076"/>
                      <a:pt x="4890" y="1964"/>
                      <a:pt x="4843" y="1873"/>
                    </a:cubicBezTo>
                    <a:cubicBezTo>
                      <a:pt x="4821" y="1831"/>
                      <a:pt x="4784" y="1800"/>
                      <a:pt x="4740" y="1784"/>
                    </a:cubicBezTo>
                    <a:cubicBezTo>
                      <a:pt x="4736" y="1710"/>
                      <a:pt x="4690" y="1646"/>
                      <a:pt x="4614" y="1617"/>
                    </a:cubicBezTo>
                    <a:cubicBezTo>
                      <a:pt x="4591" y="1609"/>
                      <a:pt x="4567" y="1605"/>
                      <a:pt x="4543" y="1605"/>
                    </a:cubicBezTo>
                    <a:cubicBezTo>
                      <a:pt x="4484" y="1605"/>
                      <a:pt x="4422" y="1625"/>
                      <a:pt x="4365" y="1636"/>
                    </a:cubicBezTo>
                    <a:cubicBezTo>
                      <a:pt x="4332" y="1640"/>
                      <a:pt x="4300" y="1642"/>
                      <a:pt x="4267" y="1644"/>
                    </a:cubicBezTo>
                    <a:cubicBezTo>
                      <a:pt x="4230" y="1644"/>
                      <a:pt x="4195" y="1641"/>
                      <a:pt x="4158" y="1638"/>
                    </a:cubicBezTo>
                    <a:cubicBezTo>
                      <a:pt x="4091" y="1628"/>
                      <a:pt x="4024" y="1613"/>
                      <a:pt x="3958" y="1596"/>
                    </a:cubicBezTo>
                    <a:cubicBezTo>
                      <a:pt x="3932" y="1588"/>
                      <a:pt x="3905" y="1580"/>
                      <a:pt x="3878" y="1572"/>
                    </a:cubicBezTo>
                    <a:cubicBezTo>
                      <a:pt x="3833" y="1554"/>
                      <a:pt x="3788" y="1540"/>
                      <a:pt x="3741" y="1529"/>
                    </a:cubicBezTo>
                    <a:cubicBezTo>
                      <a:pt x="3728" y="1527"/>
                      <a:pt x="3715" y="1525"/>
                      <a:pt x="3703" y="1525"/>
                    </a:cubicBezTo>
                    <a:cubicBezTo>
                      <a:pt x="3668" y="1525"/>
                      <a:pt x="3636" y="1535"/>
                      <a:pt x="3610" y="1552"/>
                    </a:cubicBezTo>
                    <a:cubicBezTo>
                      <a:pt x="3608" y="1551"/>
                      <a:pt x="3607" y="1550"/>
                      <a:pt x="3606" y="1549"/>
                    </a:cubicBezTo>
                    <a:cubicBezTo>
                      <a:pt x="3591" y="1533"/>
                      <a:pt x="3575" y="1517"/>
                      <a:pt x="3560" y="1499"/>
                    </a:cubicBezTo>
                    <a:cubicBezTo>
                      <a:pt x="3554" y="1491"/>
                      <a:pt x="3549" y="1482"/>
                      <a:pt x="3543" y="1474"/>
                    </a:cubicBezTo>
                    <a:cubicBezTo>
                      <a:pt x="3545" y="1441"/>
                      <a:pt x="3547" y="1408"/>
                      <a:pt x="3546" y="1375"/>
                    </a:cubicBezTo>
                    <a:cubicBezTo>
                      <a:pt x="3543" y="1294"/>
                      <a:pt x="3531" y="1211"/>
                      <a:pt x="3514" y="1132"/>
                    </a:cubicBezTo>
                    <a:cubicBezTo>
                      <a:pt x="3496" y="1046"/>
                      <a:pt x="3415" y="984"/>
                      <a:pt x="3331" y="984"/>
                    </a:cubicBezTo>
                    <a:cubicBezTo>
                      <a:pt x="3303" y="984"/>
                      <a:pt x="3275" y="991"/>
                      <a:pt x="3249" y="1006"/>
                    </a:cubicBezTo>
                    <a:cubicBezTo>
                      <a:pt x="3172" y="1048"/>
                      <a:pt x="3139" y="1124"/>
                      <a:pt x="3146" y="1208"/>
                    </a:cubicBezTo>
                    <a:cubicBezTo>
                      <a:pt x="3146" y="1232"/>
                      <a:pt x="3144" y="1256"/>
                      <a:pt x="3142" y="1279"/>
                    </a:cubicBezTo>
                    <a:cubicBezTo>
                      <a:pt x="3118" y="1313"/>
                      <a:pt x="3104" y="1353"/>
                      <a:pt x="3109" y="1398"/>
                    </a:cubicBezTo>
                    <a:cubicBezTo>
                      <a:pt x="3111" y="1405"/>
                      <a:pt x="3113" y="1411"/>
                      <a:pt x="3114" y="1419"/>
                    </a:cubicBezTo>
                    <a:cubicBezTo>
                      <a:pt x="3105" y="1454"/>
                      <a:pt x="3093" y="1488"/>
                      <a:pt x="3080" y="1522"/>
                    </a:cubicBezTo>
                    <a:cubicBezTo>
                      <a:pt x="3071" y="1543"/>
                      <a:pt x="3060" y="1561"/>
                      <a:pt x="3050" y="1581"/>
                    </a:cubicBezTo>
                    <a:cubicBezTo>
                      <a:pt x="3037" y="1601"/>
                      <a:pt x="3025" y="1621"/>
                      <a:pt x="3010" y="1641"/>
                    </a:cubicBezTo>
                    <a:cubicBezTo>
                      <a:pt x="3005" y="1648"/>
                      <a:pt x="3000" y="1654"/>
                      <a:pt x="2994" y="1661"/>
                    </a:cubicBezTo>
                    <a:cubicBezTo>
                      <a:pt x="2976" y="1672"/>
                      <a:pt x="2956" y="1684"/>
                      <a:pt x="2937" y="1695"/>
                    </a:cubicBezTo>
                    <a:cubicBezTo>
                      <a:pt x="2850" y="1744"/>
                      <a:pt x="2762" y="1791"/>
                      <a:pt x="2670" y="1832"/>
                    </a:cubicBezTo>
                    <a:cubicBezTo>
                      <a:pt x="2648" y="1841"/>
                      <a:pt x="2626" y="1849"/>
                      <a:pt x="2602" y="1857"/>
                    </a:cubicBezTo>
                    <a:cubicBezTo>
                      <a:pt x="2581" y="1862"/>
                      <a:pt x="2561" y="1867"/>
                      <a:pt x="2539" y="1870"/>
                    </a:cubicBezTo>
                    <a:cubicBezTo>
                      <a:pt x="2517" y="1872"/>
                      <a:pt x="2495" y="1873"/>
                      <a:pt x="2474" y="1875"/>
                    </a:cubicBezTo>
                    <a:cubicBezTo>
                      <a:pt x="2442" y="1875"/>
                      <a:pt x="2411" y="1872"/>
                      <a:pt x="2379" y="1869"/>
                    </a:cubicBezTo>
                    <a:cubicBezTo>
                      <a:pt x="2358" y="1865"/>
                      <a:pt x="2338" y="1862"/>
                      <a:pt x="2317" y="1857"/>
                    </a:cubicBezTo>
                    <a:cubicBezTo>
                      <a:pt x="2277" y="1847"/>
                      <a:pt x="2238" y="1832"/>
                      <a:pt x="2199" y="1819"/>
                    </a:cubicBezTo>
                    <a:cubicBezTo>
                      <a:pt x="2159" y="1800"/>
                      <a:pt x="2117" y="1781"/>
                      <a:pt x="2075" y="1765"/>
                    </a:cubicBezTo>
                    <a:cubicBezTo>
                      <a:pt x="2080" y="1746"/>
                      <a:pt x="2087" y="1728"/>
                      <a:pt x="2092" y="1710"/>
                    </a:cubicBezTo>
                    <a:cubicBezTo>
                      <a:pt x="2093" y="1706"/>
                      <a:pt x="2094" y="1703"/>
                      <a:pt x="2095" y="1700"/>
                    </a:cubicBezTo>
                    <a:cubicBezTo>
                      <a:pt x="2118" y="1608"/>
                      <a:pt x="2051" y="1512"/>
                      <a:pt x="1964" y="1487"/>
                    </a:cubicBezTo>
                    <a:cubicBezTo>
                      <a:pt x="1944" y="1426"/>
                      <a:pt x="1896" y="1377"/>
                      <a:pt x="1827" y="1365"/>
                    </a:cubicBezTo>
                    <a:cubicBezTo>
                      <a:pt x="1816" y="1362"/>
                      <a:pt x="1805" y="1361"/>
                      <a:pt x="1794" y="1361"/>
                    </a:cubicBezTo>
                    <a:cubicBezTo>
                      <a:pt x="1709" y="1361"/>
                      <a:pt x="1621" y="1422"/>
                      <a:pt x="1609" y="1510"/>
                    </a:cubicBezTo>
                    <a:cubicBezTo>
                      <a:pt x="1605" y="1543"/>
                      <a:pt x="1602" y="1576"/>
                      <a:pt x="1598" y="1608"/>
                    </a:cubicBezTo>
                    <a:cubicBezTo>
                      <a:pt x="1596" y="1624"/>
                      <a:pt x="1592" y="1640"/>
                      <a:pt x="1589" y="1656"/>
                    </a:cubicBezTo>
                    <a:cubicBezTo>
                      <a:pt x="1589" y="1658"/>
                      <a:pt x="1588" y="1663"/>
                      <a:pt x="1586" y="1665"/>
                    </a:cubicBezTo>
                    <a:cubicBezTo>
                      <a:pt x="1584" y="1670"/>
                      <a:pt x="1583" y="1673"/>
                      <a:pt x="1581" y="1678"/>
                    </a:cubicBezTo>
                    <a:cubicBezTo>
                      <a:pt x="1580" y="1680"/>
                      <a:pt x="1577" y="1684"/>
                      <a:pt x="1575" y="1686"/>
                    </a:cubicBezTo>
                    <a:cubicBezTo>
                      <a:pt x="1574" y="1688"/>
                      <a:pt x="1572" y="1690"/>
                      <a:pt x="1570" y="1693"/>
                    </a:cubicBezTo>
                    <a:cubicBezTo>
                      <a:pt x="1570" y="1694"/>
                      <a:pt x="1569" y="1694"/>
                      <a:pt x="1568" y="1695"/>
                    </a:cubicBezTo>
                    <a:cubicBezTo>
                      <a:pt x="1569" y="1694"/>
                      <a:pt x="1570" y="1693"/>
                      <a:pt x="1570" y="1692"/>
                    </a:cubicBezTo>
                    <a:lnTo>
                      <a:pt x="1570" y="1692"/>
                    </a:lnTo>
                    <a:lnTo>
                      <a:pt x="1562" y="1702"/>
                    </a:lnTo>
                    <a:cubicBezTo>
                      <a:pt x="1543" y="1720"/>
                      <a:pt x="1525" y="1737"/>
                      <a:pt x="1504" y="1753"/>
                    </a:cubicBezTo>
                    <a:cubicBezTo>
                      <a:pt x="1479" y="1772"/>
                      <a:pt x="1453" y="1789"/>
                      <a:pt x="1426" y="1805"/>
                    </a:cubicBezTo>
                    <a:cubicBezTo>
                      <a:pt x="1402" y="1819"/>
                      <a:pt x="1378" y="1830"/>
                      <a:pt x="1354" y="1841"/>
                    </a:cubicBezTo>
                    <a:cubicBezTo>
                      <a:pt x="1320" y="1856"/>
                      <a:pt x="1285" y="1868"/>
                      <a:pt x="1249" y="1878"/>
                    </a:cubicBezTo>
                    <a:cubicBezTo>
                      <a:pt x="1218" y="1886"/>
                      <a:pt x="1188" y="1892"/>
                      <a:pt x="1158" y="1896"/>
                    </a:cubicBezTo>
                    <a:cubicBezTo>
                      <a:pt x="1136" y="1899"/>
                      <a:pt x="1115" y="1900"/>
                      <a:pt x="1094" y="1901"/>
                    </a:cubicBezTo>
                    <a:cubicBezTo>
                      <a:pt x="1072" y="1901"/>
                      <a:pt x="1050" y="1900"/>
                      <a:pt x="1028" y="1897"/>
                    </a:cubicBezTo>
                    <a:cubicBezTo>
                      <a:pt x="1016" y="1895"/>
                      <a:pt x="1004" y="1893"/>
                      <a:pt x="992" y="1891"/>
                    </a:cubicBezTo>
                    <a:cubicBezTo>
                      <a:pt x="975" y="1885"/>
                      <a:pt x="959" y="1879"/>
                      <a:pt x="943" y="1872"/>
                    </a:cubicBezTo>
                    <a:cubicBezTo>
                      <a:pt x="907" y="1856"/>
                      <a:pt x="872" y="1838"/>
                      <a:pt x="837" y="1820"/>
                    </a:cubicBezTo>
                    <a:cubicBezTo>
                      <a:pt x="802" y="1801"/>
                      <a:pt x="766" y="1789"/>
                      <a:pt x="727" y="1789"/>
                    </a:cubicBezTo>
                    <a:cubicBezTo>
                      <a:pt x="708" y="1789"/>
                      <a:pt x="688" y="1792"/>
                      <a:pt x="668" y="1798"/>
                    </a:cubicBezTo>
                    <a:cubicBezTo>
                      <a:pt x="649" y="1771"/>
                      <a:pt x="632" y="1742"/>
                      <a:pt x="613" y="1714"/>
                    </a:cubicBezTo>
                    <a:cubicBezTo>
                      <a:pt x="574" y="1640"/>
                      <a:pt x="540" y="1566"/>
                      <a:pt x="507" y="1488"/>
                    </a:cubicBezTo>
                    <a:cubicBezTo>
                      <a:pt x="476" y="1415"/>
                      <a:pt x="449" y="1342"/>
                      <a:pt x="423" y="1266"/>
                    </a:cubicBezTo>
                    <a:cubicBezTo>
                      <a:pt x="412" y="1219"/>
                      <a:pt x="402" y="1172"/>
                      <a:pt x="393" y="1126"/>
                    </a:cubicBezTo>
                    <a:cubicBezTo>
                      <a:pt x="383" y="1035"/>
                      <a:pt x="379" y="945"/>
                      <a:pt x="375" y="855"/>
                    </a:cubicBezTo>
                    <a:cubicBezTo>
                      <a:pt x="350" y="848"/>
                      <a:pt x="329" y="829"/>
                      <a:pt x="316" y="805"/>
                    </a:cubicBezTo>
                    <a:cubicBezTo>
                      <a:pt x="311" y="796"/>
                      <a:pt x="307" y="788"/>
                      <a:pt x="303" y="779"/>
                    </a:cubicBezTo>
                    <a:cubicBezTo>
                      <a:pt x="281" y="749"/>
                      <a:pt x="271" y="715"/>
                      <a:pt x="261" y="680"/>
                    </a:cubicBezTo>
                    <a:cubicBezTo>
                      <a:pt x="251" y="645"/>
                      <a:pt x="243" y="611"/>
                      <a:pt x="234" y="576"/>
                    </a:cubicBezTo>
                    <a:cubicBezTo>
                      <a:pt x="217" y="510"/>
                      <a:pt x="203" y="443"/>
                      <a:pt x="190" y="377"/>
                    </a:cubicBezTo>
                    <a:cubicBezTo>
                      <a:pt x="176" y="313"/>
                      <a:pt x="163" y="247"/>
                      <a:pt x="151" y="183"/>
                    </a:cubicBezTo>
                    <a:cubicBezTo>
                      <a:pt x="144" y="148"/>
                      <a:pt x="139" y="111"/>
                      <a:pt x="132" y="76"/>
                    </a:cubicBezTo>
                    <a:cubicBezTo>
                      <a:pt x="128" y="61"/>
                      <a:pt x="126" y="46"/>
                      <a:pt x="124" y="31"/>
                    </a:cubicBezTo>
                    <a:cubicBezTo>
                      <a:pt x="122" y="22"/>
                      <a:pt x="119" y="12"/>
                      <a:pt x="116" y="2"/>
                    </a:cubicBezTo>
                    <a:cubicBezTo>
                      <a:pt x="116" y="2"/>
                      <a:pt x="116" y="0"/>
                      <a:pt x="11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3" name="Google Shape;1953;p41"/>
              <p:cNvSpPr/>
              <p:nvPr/>
            </p:nvSpPr>
            <p:spPr>
              <a:xfrm>
                <a:off x="6908400" y="1522975"/>
                <a:ext cx="9575" cy="9275"/>
              </a:xfrm>
              <a:custGeom>
                <a:avLst/>
                <a:gdLst/>
                <a:ahLst/>
                <a:cxnLst/>
                <a:rect l="l" t="t" r="r" b="b"/>
                <a:pathLst>
                  <a:path w="383" h="371" extrusionOk="0">
                    <a:moveTo>
                      <a:pt x="195" y="0"/>
                    </a:moveTo>
                    <a:cubicBezTo>
                      <a:pt x="99" y="0"/>
                      <a:pt x="15" y="75"/>
                      <a:pt x="8" y="174"/>
                    </a:cubicBezTo>
                    <a:cubicBezTo>
                      <a:pt x="1" y="274"/>
                      <a:pt x="80" y="365"/>
                      <a:pt x="181" y="370"/>
                    </a:cubicBezTo>
                    <a:cubicBezTo>
                      <a:pt x="184" y="370"/>
                      <a:pt x="188" y="370"/>
                      <a:pt x="191" y="370"/>
                    </a:cubicBezTo>
                    <a:cubicBezTo>
                      <a:pt x="287" y="370"/>
                      <a:pt x="371" y="295"/>
                      <a:pt x="377" y="197"/>
                    </a:cubicBezTo>
                    <a:cubicBezTo>
                      <a:pt x="383" y="98"/>
                      <a:pt x="305" y="6"/>
                      <a:pt x="203" y="1"/>
                    </a:cubicBezTo>
                    <a:cubicBezTo>
                      <a:pt x="201" y="0"/>
                      <a:pt x="198" y="0"/>
                      <a:pt x="19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4" name="Google Shape;1954;p41"/>
              <p:cNvSpPr/>
              <p:nvPr/>
            </p:nvSpPr>
            <p:spPr>
              <a:xfrm>
                <a:off x="6904700" y="1538875"/>
                <a:ext cx="9600" cy="9275"/>
              </a:xfrm>
              <a:custGeom>
                <a:avLst/>
                <a:gdLst/>
                <a:ahLst/>
                <a:cxnLst/>
                <a:rect l="l" t="t" r="r" b="b"/>
                <a:pathLst>
                  <a:path w="384" h="371" extrusionOk="0">
                    <a:moveTo>
                      <a:pt x="194" y="0"/>
                    </a:moveTo>
                    <a:cubicBezTo>
                      <a:pt x="98" y="0"/>
                      <a:pt x="14" y="75"/>
                      <a:pt x="7" y="174"/>
                    </a:cubicBezTo>
                    <a:cubicBezTo>
                      <a:pt x="0" y="274"/>
                      <a:pt x="79" y="365"/>
                      <a:pt x="180" y="371"/>
                    </a:cubicBezTo>
                    <a:cubicBezTo>
                      <a:pt x="183" y="371"/>
                      <a:pt x="186" y="371"/>
                      <a:pt x="188" y="371"/>
                    </a:cubicBezTo>
                    <a:cubicBezTo>
                      <a:pt x="285" y="371"/>
                      <a:pt x="370" y="296"/>
                      <a:pt x="377" y="197"/>
                    </a:cubicBezTo>
                    <a:cubicBezTo>
                      <a:pt x="383" y="97"/>
                      <a:pt x="305" y="6"/>
                      <a:pt x="203" y="0"/>
                    </a:cubicBezTo>
                    <a:cubicBezTo>
                      <a:pt x="200" y="0"/>
                      <a:pt x="197" y="0"/>
                      <a:pt x="19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5" name="Google Shape;1955;p41"/>
              <p:cNvSpPr/>
              <p:nvPr/>
            </p:nvSpPr>
            <p:spPr>
              <a:xfrm>
                <a:off x="7006075" y="1607700"/>
                <a:ext cx="9550" cy="9275"/>
              </a:xfrm>
              <a:custGeom>
                <a:avLst/>
                <a:gdLst/>
                <a:ahLst/>
                <a:cxnLst/>
                <a:rect l="l" t="t" r="r" b="b"/>
                <a:pathLst>
                  <a:path w="382" h="371" extrusionOk="0">
                    <a:moveTo>
                      <a:pt x="194" y="1"/>
                    </a:moveTo>
                    <a:cubicBezTo>
                      <a:pt x="97" y="1"/>
                      <a:pt x="12" y="76"/>
                      <a:pt x="6" y="175"/>
                    </a:cubicBezTo>
                    <a:cubicBezTo>
                      <a:pt x="0" y="274"/>
                      <a:pt x="78" y="366"/>
                      <a:pt x="180" y="370"/>
                    </a:cubicBezTo>
                    <a:cubicBezTo>
                      <a:pt x="183" y="370"/>
                      <a:pt x="187" y="370"/>
                      <a:pt x="190" y="370"/>
                    </a:cubicBezTo>
                    <a:cubicBezTo>
                      <a:pt x="286" y="370"/>
                      <a:pt x="370" y="296"/>
                      <a:pt x="375" y="197"/>
                    </a:cubicBezTo>
                    <a:cubicBezTo>
                      <a:pt x="382" y="98"/>
                      <a:pt x="303" y="7"/>
                      <a:pt x="202" y="1"/>
                    </a:cubicBezTo>
                    <a:cubicBezTo>
                      <a:pt x="200" y="1"/>
                      <a:pt x="197" y="1"/>
                      <a:pt x="19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6" name="Google Shape;1956;p41"/>
              <p:cNvSpPr/>
              <p:nvPr/>
            </p:nvSpPr>
            <p:spPr>
              <a:xfrm>
                <a:off x="6809450" y="1853575"/>
                <a:ext cx="9350" cy="9275"/>
              </a:xfrm>
              <a:custGeom>
                <a:avLst/>
                <a:gdLst/>
                <a:ahLst/>
                <a:cxnLst/>
                <a:rect l="l" t="t" r="r" b="b"/>
                <a:pathLst>
                  <a:path w="374" h="371" extrusionOk="0">
                    <a:moveTo>
                      <a:pt x="176" y="1"/>
                    </a:moveTo>
                    <a:cubicBezTo>
                      <a:pt x="79" y="1"/>
                      <a:pt x="0" y="95"/>
                      <a:pt x="3" y="188"/>
                    </a:cubicBezTo>
                    <a:cubicBezTo>
                      <a:pt x="4" y="294"/>
                      <a:pt x="88" y="364"/>
                      <a:pt x="190" y="370"/>
                    </a:cubicBezTo>
                    <a:cubicBezTo>
                      <a:pt x="192" y="370"/>
                      <a:pt x="195" y="370"/>
                      <a:pt x="197" y="370"/>
                    </a:cubicBezTo>
                    <a:cubicBezTo>
                      <a:pt x="293" y="370"/>
                      <a:pt x="373" y="276"/>
                      <a:pt x="372" y="183"/>
                    </a:cubicBezTo>
                    <a:cubicBezTo>
                      <a:pt x="371" y="76"/>
                      <a:pt x="285" y="5"/>
                      <a:pt x="184" y="1"/>
                    </a:cubicBezTo>
                    <a:cubicBezTo>
                      <a:pt x="182" y="1"/>
                      <a:pt x="179" y="1"/>
                      <a:pt x="17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7" name="Google Shape;1957;p41"/>
              <p:cNvSpPr/>
              <p:nvPr/>
            </p:nvSpPr>
            <p:spPr>
              <a:xfrm>
                <a:off x="6814400" y="1840750"/>
                <a:ext cx="9325" cy="9250"/>
              </a:xfrm>
              <a:custGeom>
                <a:avLst/>
                <a:gdLst/>
                <a:ahLst/>
                <a:cxnLst/>
                <a:rect l="l" t="t" r="r" b="b"/>
                <a:pathLst>
                  <a:path w="373" h="370" extrusionOk="0">
                    <a:moveTo>
                      <a:pt x="175" y="0"/>
                    </a:moveTo>
                    <a:cubicBezTo>
                      <a:pt x="78" y="0"/>
                      <a:pt x="0" y="95"/>
                      <a:pt x="1" y="188"/>
                    </a:cubicBezTo>
                    <a:cubicBezTo>
                      <a:pt x="2" y="293"/>
                      <a:pt x="88" y="364"/>
                      <a:pt x="189" y="370"/>
                    </a:cubicBezTo>
                    <a:cubicBezTo>
                      <a:pt x="191" y="370"/>
                      <a:pt x="193" y="370"/>
                      <a:pt x="196" y="370"/>
                    </a:cubicBezTo>
                    <a:cubicBezTo>
                      <a:pt x="293" y="370"/>
                      <a:pt x="373" y="276"/>
                      <a:pt x="371" y="182"/>
                    </a:cubicBezTo>
                    <a:cubicBezTo>
                      <a:pt x="369" y="76"/>
                      <a:pt x="285" y="5"/>
                      <a:pt x="183" y="0"/>
                    </a:cubicBezTo>
                    <a:cubicBezTo>
                      <a:pt x="180" y="0"/>
                      <a:pt x="177" y="0"/>
                      <a:pt x="17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8" name="Google Shape;1958;p41"/>
              <p:cNvSpPr/>
              <p:nvPr/>
            </p:nvSpPr>
            <p:spPr>
              <a:xfrm>
                <a:off x="6821750" y="1851700"/>
                <a:ext cx="9325" cy="9225"/>
              </a:xfrm>
              <a:custGeom>
                <a:avLst/>
                <a:gdLst/>
                <a:ahLst/>
                <a:cxnLst/>
                <a:rect l="l" t="t" r="r" b="b"/>
                <a:pathLst>
                  <a:path w="373" h="369" extrusionOk="0">
                    <a:moveTo>
                      <a:pt x="176" y="0"/>
                    </a:moveTo>
                    <a:cubicBezTo>
                      <a:pt x="79" y="0"/>
                      <a:pt x="0" y="93"/>
                      <a:pt x="2" y="188"/>
                    </a:cubicBezTo>
                    <a:cubicBezTo>
                      <a:pt x="3" y="293"/>
                      <a:pt x="88" y="364"/>
                      <a:pt x="190" y="369"/>
                    </a:cubicBezTo>
                    <a:cubicBezTo>
                      <a:pt x="193" y="369"/>
                      <a:pt x="195" y="369"/>
                      <a:pt x="198" y="369"/>
                    </a:cubicBezTo>
                    <a:cubicBezTo>
                      <a:pt x="294" y="369"/>
                      <a:pt x="373" y="275"/>
                      <a:pt x="372" y="182"/>
                    </a:cubicBezTo>
                    <a:cubicBezTo>
                      <a:pt x="370" y="76"/>
                      <a:pt x="285" y="5"/>
                      <a:pt x="184" y="0"/>
                    </a:cubicBezTo>
                    <a:cubicBezTo>
                      <a:pt x="181" y="0"/>
                      <a:pt x="178" y="0"/>
                      <a:pt x="17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59" name="Google Shape;1959;p41"/>
              <p:cNvSpPr/>
              <p:nvPr/>
            </p:nvSpPr>
            <p:spPr>
              <a:xfrm>
                <a:off x="6889600" y="1709325"/>
                <a:ext cx="9350" cy="9275"/>
              </a:xfrm>
              <a:custGeom>
                <a:avLst/>
                <a:gdLst/>
                <a:ahLst/>
                <a:cxnLst/>
                <a:rect l="l" t="t" r="r" b="b"/>
                <a:pathLst>
                  <a:path w="374" h="371" extrusionOk="0">
                    <a:moveTo>
                      <a:pt x="176" y="1"/>
                    </a:moveTo>
                    <a:cubicBezTo>
                      <a:pt x="79" y="1"/>
                      <a:pt x="1" y="95"/>
                      <a:pt x="3" y="188"/>
                    </a:cubicBezTo>
                    <a:cubicBezTo>
                      <a:pt x="4" y="294"/>
                      <a:pt x="89" y="364"/>
                      <a:pt x="190" y="370"/>
                    </a:cubicBezTo>
                    <a:cubicBezTo>
                      <a:pt x="193" y="370"/>
                      <a:pt x="195" y="370"/>
                      <a:pt x="197" y="370"/>
                    </a:cubicBezTo>
                    <a:cubicBezTo>
                      <a:pt x="294" y="370"/>
                      <a:pt x="373" y="277"/>
                      <a:pt x="372" y="183"/>
                    </a:cubicBezTo>
                    <a:cubicBezTo>
                      <a:pt x="371" y="77"/>
                      <a:pt x="285" y="7"/>
                      <a:pt x="185" y="1"/>
                    </a:cubicBezTo>
                    <a:cubicBezTo>
                      <a:pt x="182" y="1"/>
                      <a:pt x="179" y="1"/>
                      <a:pt x="17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60" name="Google Shape;1960;p41"/>
              <p:cNvSpPr/>
              <p:nvPr/>
            </p:nvSpPr>
            <p:spPr>
              <a:xfrm>
                <a:off x="7039625" y="1856775"/>
                <a:ext cx="9350" cy="9275"/>
              </a:xfrm>
              <a:custGeom>
                <a:avLst/>
                <a:gdLst/>
                <a:ahLst/>
                <a:cxnLst/>
                <a:rect l="l" t="t" r="r" b="b"/>
                <a:pathLst>
                  <a:path w="374" h="371" extrusionOk="0">
                    <a:moveTo>
                      <a:pt x="176" y="1"/>
                    </a:moveTo>
                    <a:cubicBezTo>
                      <a:pt x="79" y="1"/>
                      <a:pt x="1" y="95"/>
                      <a:pt x="3" y="188"/>
                    </a:cubicBezTo>
                    <a:cubicBezTo>
                      <a:pt x="4" y="294"/>
                      <a:pt x="89" y="365"/>
                      <a:pt x="190" y="370"/>
                    </a:cubicBezTo>
                    <a:cubicBezTo>
                      <a:pt x="193" y="370"/>
                      <a:pt x="195" y="370"/>
                      <a:pt x="197" y="370"/>
                    </a:cubicBezTo>
                    <a:cubicBezTo>
                      <a:pt x="294" y="370"/>
                      <a:pt x="373" y="277"/>
                      <a:pt x="372" y="183"/>
                    </a:cubicBezTo>
                    <a:cubicBezTo>
                      <a:pt x="371" y="76"/>
                      <a:pt x="285" y="5"/>
                      <a:pt x="185" y="1"/>
                    </a:cubicBezTo>
                    <a:cubicBezTo>
                      <a:pt x="182" y="1"/>
                      <a:pt x="179" y="1"/>
                      <a:pt x="17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61" name="Google Shape;1961;p41"/>
              <p:cNvSpPr/>
              <p:nvPr/>
            </p:nvSpPr>
            <p:spPr>
              <a:xfrm>
                <a:off x="7035775" y="1842050"/>
                <a:ext cx="9325" cy="9275"/>
              </a:xfrm>
              <a:custGeom>
                <a:avLst/>
                <a:gdLst/>
                <a:ahLst/>
                <a:cxnLst/>
                <a:rect l="l" t="t" r="r" b="b"/>
                <a:pathLst>
                  <a:path w="373" h="371" extrusionOk="0">
                    <a:moveTo>
                      <a:pt x="176" y="1"/>
                    </a:moveTo>
                    <a:cubicBezTo>
                      <a:pt x="79" y="1"/>
                      <a:pt x="0" y="95"/>
                      <a:pt x="1" y="189"/>
                    </a:cubicBezTo>
                    <a:cubicBezTo>
                      <a:pt x="2" y="295"/>
                      <a:pt x="88" y="366"/>
                      <a:pt x="189" y="370"/>
                    </a:cubicBezTo>
                    <a:cubicBezTo>
                      <a:pt x="192" y="371"/>
                      <a:pt x="195" y="371"/>
                      <a:pt x="197" y="371"/>
                    </a:cubicBezTo>
                    <a:cubicBezTo>
                      <a:pt x="294" y="371"/>
                      <a:pt x="373" y="277"/>
                      <a:pt x="371" y="183"/>
                    </a:cubicBezTo>
                    <a:cubicBezTo>
                      <a:pt x="370" y="78"/>
                      <a:pt x="285" y="7"/>
                      <a:pt x="183" y="1"/>
                    </a:cubicBezTo>
                    <a:cubicBezTo>
                      <a:pt x="181" y="1"/>
                      <a:pt x="178" y="1"/>
                      <a:pt x="17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62" name="Google Shape;1962;p41"/>
              <p:cNvSpPr/>
              <p:nvPr/>
            </p:nvSpPr>
            <p:spPr>
              <a:xfrm>
                <a:off x="6954000" y="1367850"/>
                <a:ext cx="9350" cy="9275"/>
              </a:xfrm>
              <a:custGeom>
                <a:avLst/>
                <a:gdLst/>
                <a:ahLst/>
                <a:cxnLst/>
                <a:rect l="l" t="t" r="r" b="b"/>
                <a:pathLst>
                  <a:path w="374" h="371" extrusionOk="0">
                    <a:moveTo>
                      <a:pt x="176" y="1"/>
                    </a:moveTo>
                    <a:cubicBezTo>
                      <a:pt x="80" y="1"/>
                      <a:pt x="1" y="95"/>
                      <a:pt x="3" y="189"/>
                    </a:cubicBezTo>
                    <a:cubicBezTo>
                      <a:pt x="4" y="294"/>
                      <a:pt x="89" y="365"/>
                      <a:pt x="191" y="370"/>
                    </a:cubicBezTo>
                    <a:cubicBezTo>
                      <a:pt x="193" y="370"/>
                      <a:pt x="195" y="371"/>
                      <a:pt x="198" y="371"/>
                    </a:cubicBezTo>
                    <a:cubicBezTo>
                      <a:pt x="295" y="371"/>
                      <a:pt x="374" y="277"/>
                      <a:pt x="372" y="183"/>
                    </a:cubicBezTo>
                    <a:cubicBezTo>
                      <a:pt x="371" y="76"/>
                      <a:pt x="286" y="6"/>
                      <a:pt x="185" y="1"/>
                    </a:cubicBezTo>
                    <a:cubicBezTo>
                      <a:pt x="182" y="1"/>
                      <a:pt x="179" y="1"/>
                      <a:pt x="17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63" name="Google Shape;1963;p41"/>
              <p:cNvSpPr/>
              <p:nvPr/>
            </p:nvSpPr>
            <p:spPr>
              <a:xfrm>
                <a:off x="6952700" y="1353425"/>
                <a:ext cx="9325" cy="9275"/>
              </a:xfrm>
              <a:custGeom>
                <a:avLst/>
                <a:gdLst/>
                <a:ahLst/>
                <a:cxnLst/>
                <a:rect l="l" t="t" r="r" b="b"/>
                <a:pathLst>
                  <a:path w="373" h="371" extrusionOk="0">
                    <a:moveTo>
                      <a:pt x="177" y="0"/>
                    </a:moveTo>
                    <a:cubicBezTo>
                      <a:pt x="80" y="0"/>
                      <a:pt x="0" y="94"/>
                      <a:pt x="3" y="188"/>
                    </a:cubicBezTo>
                    <a:cubicBezTo>
                      <a:pt x="4" y="294"/>
                      <a:pt x="88" y="365"/>
                      <a:pt x="190" y="370"/>
                    </a:cubicBezTo>
                    <a:cubicBezTo>
                      <a:pt x="193" y="370"/>
                      <a:pt x="196" y="370"/>
                      <a:pt x="199" y="370"/>
                    </a:cubicBezTo>
                    <a:cubicBezTo>
                      <a:pt x="295" y="370"/>
                      <a:pt x="373" y="277"/>
                      <a:pt x="372" y="182"/>
                    </a:cubicBezTo>
                    <a:cubicBezTo>
                      <a:pt x="371" y="77"/>
                      <a:pt x="285" y="6"/>
                      <a:pt x="184" y="1"/>
                    </a:cubicBezTo>
                    <a:cubicBezTo>
                      <a:pt x="182" y="0"/>
                      <a:pt x="180" y="0"/>
                      <a:pt x="1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64" name="Google Shape;1964;p41"/>
              <p:cNvSpPr/>
              <p:nvPr/>
            </p:nvSpPr>
            <p:spPr>
              <a:xfrm>
                <a:off x="6942500" y="1362300"/>
                <a:ext cx="9325" cy="9275"/>
              </a:xfrm>
              <a:custGeom>
                <a:avLst/>
                <a:gdLst/>
                <a:ahLst/>
                <a:cxnLst/>
                <a:rect l="l" t="t" r="r" b="b"/>
                <a:pathLst>
                  <a:path w="373" h="371" extrusionOk="0">
                    <a:moveTo>
                      <a:pt x="175" y="1"/>
                    </a:moveTo>
                    <a:cubicBezTo>
                      <a:pt x="78" y="1"/>
                      <a:pt x="0" y="95"/>
                      <a:pt x="1" y="189"/>
                    </a:cubicBezTo>
                    <a:cubicBezTo>
                      <a:pt x="2" y="294"/>
                      <a:pt x="88" y="365"/>
                      <a:pt x="189" y="371"/>
                    </a:cubicBezTo>
                    <a:cubicBezTo>
                      <a:pt x="191" y="371"/>
                      <a:pt x="193" y="371"/>
                      <a:pt x="196" y="371"/>
                    </a:cubicBezTo>
                    <a:cubicBezTo>
                      <a:pt x="293" y="371"/>
                      <a:pt x="373" y="277"/>
                      <a:pt x="370" y="183"/>
                    </a:cubicBezTo>
                    <a:cubicBezTo>
                      <a:pt x="369" y="77"/>
                      <a:pt x="285" y="6"/>
                      <a:pt x="183" y="1"/>
                    </a:cubicBezTo>
                    <a:cubicBezTo>
                      <a:pt x="180" y="1"/>
                      <a:pt x="177" y="1"/>
                      <a:pt x="17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65" name="Google Shape;1965;p41"/>
              <p:cNvSpPr/>
              <p:nvPr/>
            </p:nvSpPr>
            <p:spPr>
              <a:xfrm>
                <a:off x="6736875" y="1669225"/>
                <a:ext cx="104400" cy="263150"/>
              </a:xfrm>
              <a:custGeom>
                <a:avLst/>
                <a:gdLst/>
                <a:ahLst/>
                <a:cxnLst/>
                <a:rect l="l" t="t" r="r" b="b"/>
                <a:pathLst>
                  <a:path w="4176" h="10526" extrusionOk="0">
                    <a:moveTo>
                      <a:pt x="4127" y="343"/>
                    </a:moveTo>
                    <a:cubicBezTo>
                      <a:pt x="4126" y="344"/>
                      <a:pt x="4126" y="345"/>
                      <a:pt x="4126" y="346"/>
                    </a:cubicBezTo>
                    <a:lnTo>
                      <a:pt x="4126" y="346"/>
                    </a:lnTo>
                    <a:cubicBezTo>
                      <a:pt x="4126" y="345"/>
                      <a:pt x="4126" y="344"/>
                      <a:pt x="4127" y="343"/>
                    </a:cubicBezTo>
                    <a:close/>
                    <a:moveTo>
                      <a:pt x="3943" y="902"/>
                    </a:moveTo>
                    <a:lnTo>
                      <a:pt x="3943" y="902"/>
                    </a:lnTo>
                    <a:cubicBezTo>
                      <a:pt x="3942" y="902"/>
                      <a:pt x="3942" y="903"/>
                      <a:pt x="3941" y="905"/>
                    </a:cubicBezTo>
                    <a:lnTo>
                      <a:pt x="3941" y="905"/>
                    </a:lnTo>
                    <a:cubicBezTo>
                      <a:pt x="3942" y="904"/>
                      <a:pt x="3942" y="903"/>
                      <a:pt x="3943" y="902"/>
                    </a:cubicBezTo>
                    <a:close/>
                    <a:moveTo>
                      <a:pt x="3941" y="905"/>
                    </a:moveTo>
                    <a:lnTo>
                      <a:pt x="3941" y="905"/>
                    </a:lnTo>
                    <a:cubicBezTo>
                      <a:pt x="3941" y="906"/>
                      <a:pt x="3941" y="906"/>
                      <a:pt x="3940" y="907"/>
                    </a:cubicBezTo>
                    <a:lnTo>
                      <a:pt x="3940" y="907"/>
                    </a:lnTo>
                    <a:cubicBezTo>
                      <a:pt x="3941" y="906"/>
                      <a:pt x="3941" y="906"/>
                      <a:pt x="3941" y="905"/>
                    </a:cubicBezTo>
                    <a:close/>
                    <a:moveTo>
                      <a:pt x="3936" y="920"/>
                    </a:moveTo>
                    <a:cubicBezTo>
                      <a:pt x="3935" y="922"/>
                      <a:pt x="3935" y="923"/>
                      <a:pt x="3935" y="924"/>
                    </a:cubicBezTo>
                    <a:cubicBezTo>
                      <a:pt x="3935" y="923"/>
                      <a:pt x="3935" y="922"/>
                      <a:pt x="3936" y="920"/>
                    </a:cubicBezTo>
                    <a:close/>
                    <a:moveTo>
                      <a:pt x="3968" y="0"/>
                    </a:moveTo>
                    <a:cubicBezTo>
                      <a:pt x="3897" y="0"/>
                      <a:pt x="3827" y="35"/>
                      <a:pt x="3781" y="86"/>
                    </a:cubicBezTo>
                    <a:cubicBezTo>
                      <a:pt x="3703" y="173"/>
                      <a:pt x="3653" y="274"/>
                      <a:pt x="3616" y="385"/>
                    </a:cubicBezTo>
                    <a:cubicBezTo>
                      <a:pt x="3601" y="433"/>
                      <a:pt x="3586" y="481"/>
                      <a:pt x="3572" y="530"/>
                    </a:cubicBezTo>
                    <a:cubicBezTo>
                      <a:pt x="3549" y="619"/>
                      <a:pt x="3522" y="707"/>
                      <a:pt x="3492" y="795"/>
                    </a:cubicBezTo>
                    <a:lnTo>
                      <a:pt x="3492" y="795"/>
                    </a:lnTo>
                    <a:cubicBezTo>
                      <a:pt x="3492" y="795"/>
                      <a:pt x="3492" y="794"/>
                      <a:pt x="3492" y="794"/>
                    </a:cubicBezTo>
                    <a:lnTo>
                      <a:pt x="3492" y="794"/>
                    </a:lnTo>
                    <a:cubicBezTo>
                      <a:pt x="3472" y="854"/>
                      <a:pt x="3450" y="913"/>
                      <a:pt x="3429" y="973"/>
                    </a:cubicBezTo>
                    <a:cubicBezTo>
                      <a:pt x="3368" y="1149"/>
                      <a:pt x="3310" y="1326"/>
                      <a:pt x="3247" y="1500"/>
                    </a:cubicBezTo>
                    <a:cubicBezTo>
                      <a:pt x="3178" y="1688"/>
                      <a:pt x="3109" y="1876"/>
                      <a:pt x="3042" y="2063"/>
                    </a:cubicBezTo>
                    <a:cubicBezTo>
                      <a:pt x="2973" y="2253"/>
                      <a:pt x="2908" y="2442"/>
                      <a:pt x="2848" y="2634"/>
                    </a:cubicBezTo>
                    <a:cubicBezTo>
                      <a:pt x="2795" y="2812"/>
                      <a:pt x="2745" y="2993"/>
                      <a:pt x="2687" y="3171"/>
                    </a:cubicBezTo>
                    <a:cubicBezTo>
                      <a:pt x="2646" y="3293"/>
                      <a:pt x="2605" y="3413"/>
                      <a:pt x="2564" y="3534"/>
                    </a:cubicBezTo>
                    <a:cubicBezTo>
                      <a:pt x="2526" y="3645"/>
                      <a:pt x="2484" y="3755"/>
                      <a:pt x="2432" y="3861"/>
                    </a:cubicBezTo>
                    <a:cubicBezTo>
                      <a:pt x="2327" y="4079"/>
                      <a:pt x="2237" y="4303"/>
                      <a:pt x="2138" y="4525"/>
                    </a:cubicBezTo>
                    <a:cubicBezTo>
                      <a:pt x="2062" y="4697"/>
                      <a:pt x="1999" y="4874"/>
                      <a:pt x="1930" y="5050"/>
                    </a:cubicBezTo>
                    <a:cubicBezTo>
                      <a:pt x="1857" y="5238"/>
                      <a:pt x="1768" y="5419"/>
                      <a:pt x="1689" y="5605"/>
                    </a:cubicBezTo>
                    <a:cubicBezTo>
                      <a:pt x="1612" y="5785"/>
                      <a:pt x="1543" y="5969"/>
                      <a:pt x="1474" y="6154"/>
                    </a:cubicBezTo>
                    <a:cubicBezTo>
                      <a:pt x="1405" y="6337"/>
                      <a:pt x="1346" y="6523"/>
                      <a:pt x="1273" y="6704"/>
                    </a:cubicBezTo>
                    <a:cubicBezTo>
                      <a:pt x="1196" y="6892"/>
                      <a:pt x="1124" y="7083"/>
                      <a:pt x="1057" y="7275"/>
                    </a:cubicBezTo>
                    <a:cubicBezTo>
                      <a:pt x="993" y="7457"/>
                      <a:pt x="923" y="7637"/>
                      <a:pt x="868" y="7822"/>
                    </a:cubicBezTo>
                    <a:cubicBezTo>
                      <a:pt x="811" y="8013"/>
                      <a:pt x="758" y="8204"/>
                      <a:pt x="701" y="8396"/>
                    </a:cubicBezTo>
                    <a:cubicBezTo>
                      <a:pt x="675" y="8482"/>
                      <a:pt x="648" y="8569"/>
                      <a:pt x="624" y="8658"/>
                    </a:cubicBezTo>
                    <a:cubicBezTo>
                      <a:pt x="601" y="8744"/>
                      <a:pt x="581" y="8829"/>
                      <a:pt x="555" y="8914"/>
                    </a:cubicBezTo>
                    <a:cubicBezTo>
                      <a:pt x="527" y="8993"/>
                      <a:pt x="495" y="9069"/>
                      <a:pt x="460" y="9145"/>
                    </a:cubicBezTo>
                    <a:cubicBezTo>
                      <a:pt x="431" y="9202"/>
                      <a:pt x="401" y="9258"/>
                      <a:pt x="378" y="9318"/>
                    </a:cubicBezTo>
                    <a:cubicBezTo>
                      <a:pt x="351" y="9388"/>
                      <a:pt x="337" y="9463"/>
                      <a:pt x="316" y="9534"/>
                    </a:cubicBezTo>
                    <a:cubicBezTo>
                      <a:pt x="297" y="9585"/>
                      <a:pt x="276" y="9635"/>
                      <a:pt x="252" y="9685"/>
                    </a:cubicBezTo>
                    <a:cubicBezTo>
                      <a:pt x="238" y="9713"/>
                      <a:pt x="222" y="9742"/>
                      <a:pt x="206" y="9770"/>
                    </a:cubicBezTo>
                    <a:cubicBezTo>
                      <a:pt x="170" y="9830"/>
                      <a:pt x="175" y="9904"/>
                      <a:pt x="210" y="9960"/>
                    </a:cubicBezTo>
                    <a:cubicBezTo>
                      <a:pt x="176" y="10041"/>
                      <a:pt x="141" y="10121"/>
                      <a:pt x="104" y="10201"/>
                    </a:cubicBezTo>
                    <a:cubicBezTo>
                      <a:pt x="103" y="10204"/>
                      <a:pt x="102" y="10206"/>
                      <a:pt x="101" y="10208"/>
                    </a:cubicBezTo>
                    <a:cubicBezTo>
                      <a:pt x="95" y="10214"/>
                      <a:pt x="90" y="10221"/>
                      <a:pt x="85" y="10228"/>
                    </a:cubicBezTo>
                    <a:cubicBezTo>
                      <a:pt x="0" y="10341"/>
                      <a:pt x="72" y="10502"/>
                      <a:pt x="208" y="10523"/>
                    </a:cubicBezTo>
                    <a:cubicBezTo>
                      <a:pt x="215" y="10524"/>
                      <a:pt x="222" y="10524"/>
                      <a:pt x="228" y="10525"/>
                    </a:cubicBezTo>
                    <a:cubicBezTo>
                      <a:pt x="231" y="10525"/>
                      <a:pt x="234" y="10525"/>
                      <a:pt x="237" y="10525"/>
                    </a:cubicBezTo>
                    <a:cubicBezTo>
                      <a:pt x="368" y="10525"/>
                      <a:pt x="431" y="10383"/>
                      <a:pt x="476" y="10277"/>
                    </a:cubicBezTo>
                    <a:cubicBezTo>
                      <a:pt x="507" y="10206"/>
                      <a:pt x="536" y="10135"/>
                      <a:pt x="566" y="10064"/>
                    </a:cubicBezTo>
                    <a:cubicBezTo>
                      <a:pt x="631" y="9909"/>
                      <a:pt x="691" y="9752"/>
                      <a:pt x="748" y="9593"/>
                    </a:cubicBezTo>
                    <a:cubicBezTo>
                      <a:pt x="805" y="9438"/>
                      <a:pt x="867" y="9283"/>
                      <a:pt x="926" y="9128"/>
                    </a:cubicBezTo>
                    <a:cubicBezTo>
                      <a:pt x="985" y="8973"/>
                      <a:pt x="1033" y="8816"/>
                      <a:pt x="1087" y="8660"/>
                    </a:cubicBezTo>
                    <a:cubicBezTo>
                      <a:pt x="1150" y="8485"/>
                      <a:pt x="1230" y="8315"/>
                      <a:pt x="1299" y="8142"/>
                    </a:cubicBezTo>
                    <a:cubicBezTo>
                      <a:pt x="1369" y="7966"/>
                      <a:pt x="1438" y="7790"/>
                      <a:pt x="1504" y="7613"/>
                    </a:cubicBezTo>
                    <a:cubicBezTo>
                      <a:pt x="1572" y="7425"/>
                      <a:pt x="1636" y="7236"/>
                      <a:pt x="1704" y="7049"/>
                    </a:cubicBezTo>
                    <a:cubicBezTo>
                      <a:pt x="1769" y="6868"/>
                      <a:pt x="1827" y="6685"/>
                      <a:pt x="1898" y="6507"/>
                    </a:cubicBezTo>
                    <a:cubicBezTo>
                      <a:pt x="1969" y="6329"/>
                      <a:pt x="2048" y="6152"/>
                      <a:pt x="2118" y="5973"/>
                    </a:cubicBezTo>
                    <a:cubicBezTo>
                      <a:pt x="2189" y="5788"/>
                      <a:pt x="2254" y="5600"/>
                      <a:pt x="2327" y="5414"/>
                    </a:cubicBezTo>
                    <a:cubicBezTo>
                      <a:pt x="2397" y="5234"/>
                      <a:pt x="2468" y="5055"/>
                      <a:pt x="2537" y="4874"/>
                    </a:cubicBezTo>
                    <a:cubicBezTo>
                      <a:pt x="2606" y="4696"/>
                      <a:pt x="2663" y="4513"/>
                      <a:pt x="2723" y="4331"/>
                    </a:cubicBezTo>
                    <a:cubicBezTo>
                      <a:pt x="2792" y="4139"/>
                      <a:pt x="2877" y="3955"/>
                      <a:pt x="2946" y="3764"/>
                    </a:cubicBezTo>
                    <a:cubicBezTo>
                      <a:pt x="3016" y="3568"/>
                      <a:pt x="3073" y="3370"/>
                      <a:pt x="3133" y="3173"/>
                    </a:cubicBezTo>
                    <a:cubicBezTo>
                      <a:pt x="3171" y="3068"/>
                      <a:pt x="3210" y="2966"/>
                      <a:pt x="3255" y="2865"/>
                    </a:cubicBezTo>
                    <a:cubicBezTo>
                      <a:pt x="3305" y="2755"/>
                      <a:pt x="3352" y="2647"/>
                      <a:pt x="3393" y="2533"/>
                    </a:cubicBezTo>
                    <a:cubicBezTo>
                      <a:pt x="3467" y="2323"/>
                      <a:pt x="3526" y="2107"/>
                      <a:pt x="3596" y="1894"/>
                    </a:cubicBezTo>
                    <a:cubicBezTo>
                      <a:pt x="3639" y="1773"/>
                      <a:pt x="3687" y="1655"/>
                      <a:pt x="3730" y="1536"/>
                    </a:cubicBezTo>
                    <a:cubicBezTo>
                      <a:pt x="3779" y="1405"/>
                      <a:pt x="3815" y="1271"/>
                      <a:pt x="3859" y="1138"/>
                    </a:cubicBezTo>
                    <a:cubicBezTo>
                      <a:pt x="3885" y="1064"/>
                      <a:pt x="3913" y="989"/>
                      <a:pt x="3938" y="913"/>
                    </a:cubicBezTo>
                    <a:lnTo>
                      <a:pt x="3938" y="913"/>
                    </a:lnTo>
                    <a:cubicBezTo>
                      <a:pt x="3937" y="916"/>
                      <a:pt x="3937" y="918"/>
                      <a:pt x="3936" y="920"/>
                    </a:cubicBezTo>
                    <a:lnTo>
                      <a:pt x="3936" y="920"/>
                    </a:lnTo>
                    <a:cubicBezTo>
                      <a:pt x="3937" y="917"/>
                      <a:pt x="3938" y="914"/>
                      <a:pt x="3939" y="911"/>
                    </a:cubicBezTo>
                    <a:cubicBezTo>
                      <a:pt x="3940" y="910"/>
                      <a:pt x="3940" y="908"/>
                      <a:pt x="3940" y="907"/>
                    </a:cubicBezTo>
                    <a:lnTo>
                      <a:pt x="3940" y="907"/>
                    </a:lnTo>
                    <a:cubicBezTo>
                      <a:pt x="3940" y="907"/>
                      <a:pt x="3940" y="907"/>
                      <a:pt x="3940" y="907"/>
                    </a:cubicBezTo>
                    <a:cubicBezTo>
                      <a:pt x="4003" y="720"/>
                      <a:pt x="4063" y="533"/>
                      <a:pt x="4125" y="346"/>
                    </a:cubicBezTo>
                    <a:lnTo>
                      <a:pt x="4125" y="346"/>
                    </a:lnTo>
                    <a:cubicBezTo>
                      <a:pt x="4125" y="347"/>
                      <a:pt x="4125" y="348"/>
                      <a:pt x="4125" y="348"/>
                    </a:cubicBezTo>
                    <a:cubicBezTo>
                      <a:pt x="4125" y="347"/>
                      <a:pt x="4125" y="346"/>
                      <a:pt x="4126" y="346"/>
                    </a:cubicBezTo>
                    <a:lnTo>
                      <a:pt x="4126" y="346"/>
                    </a:lnTo>
                    <a:cubicBezTo>
                      <a:pt x="4126" y="346"/>
                      <a:pt x="4126" y="346"/>
                      <a:pt x="4125" y="346"/>
                    </a:cubicBezTo>
                    <a:lnTo>
                      <a:pt x="4125" y="346"/>
                    </a:lnTo>
                    <a:cubicBezTo>
                      <a:pt x="4126" y="345"/>
                      <a:pt x="4127" y="344"/>
                      <a:pt x="4127" y="342"/>
                    </a:cubicBezTo>
                    <a:lnTo>
                      <a:pt x="4127" y="342"/>
                    </a:lnTo>
                    <a:cubicBezTo>
                      <a:pt x="4127" y="343"/>
                      <a:pt x="4127" y="343"/>
                      <a:pt x="4127" y="343"/>
                    </a:cubicBezTo>
                    <a:lnTo>
                      <a:pt x="4127" y="343"/>
                    </a:lnTo>
                    <a:cubicBezTo>
                      <a:pt x="4127" y="342"/>
                      <a:pt x="4127" y="342"/>
                      <a:pt x="4127" y="341"/>
                    </a:cubicBezTo>
                    <a:cubicBezTo>
                      <a:pt x="4128" y="339"/>
                      <a:pt x="4129" y="336"/>
                      <a:pt x="4130" y="334"/>
                    </a:cubicBezTo>
                    <a:lnTo>
                      <a:pt x="4130" y="334"/>
                    </a:lnTo>
                    <a:cubicBezTo>
                      <a:pt x="4129" y="336"/>
                      <a:pt x="4128" y="339"/>
                      <a:pt x="4128" y="341"/>
                    </a:cubicBezTo>
                    <a:cubicBezTo>
                      <a:pt x="4150" y="277"/>
                      <a:pt x="4176" y="216"/>
                      <a:pt x="4159" y="146"/>
                    </a:cubicBezTo>
                    <a:cubicBezTo>
                      <a:pt x="4143" y="79"/>
                      <a:pt x="4087" y="25"/>
                      <a:pt x="4022" y="7"/>
                    </a:cubicBezTo>
                    <a:cubicBezTo>
                      <a:pt x="4004" y="2"/>
                      <a:pt x="3986" y="0"/>
                      <a:pt x="3968"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66" name="Google Shape;1966;p41"/>
              <p:cNvSpPr/>
              <p:nvPr/>
            </p:nvSpPr>
            <p:spPr>
              <a:xfrm>
                <a:off x="6815525" y="1482425"/>
                <a:ext cx="71150" cy="187050"/>
              </a:xfrm>
              <a:custGeom>
                <a:avLst/>
                <a:gdLst/>
                <a:ahLst/>
                <a:cxnLst/>
                <a:rect l="l" t="t" r="r" b="b"/>
                <a:pathLst>
                  <a:path w="2846" h="7482" extrusionOk="0">
                    <a:moveTo>
                      <a:pt x="2651" y="1"/>
                    </a:moveTo>
                    <a:cubicBezTo>
                      <a:pt x="2603" y="1"/>
                      <a:pt x="2555" y="19"/>
                      <a:pt x="2520" y="56"/>
                    </a:cubicBezTo>
                    <a:cubicBezTo>
                      <a:pt x="2489" y="88"/>
                      <a:pt x="2471" y="127"/>
                      <a:pt x="2451" y="165"/>
                    </a:cubicBezTo>
                    <a:cubicBezTo>
                      <a:pt x="2432" y="206"/>
                      <a:pt x="2411" y="245"/>
                      <a:pt x="2392" y="285"/>
                    </a:cubicBezTo>
                    <a:cubicBezTo>
                      <a:pt x="2311" y="452"/>
                      <a:pt x="2256" y="629"/>
                      <a:pt x="2199" y="804"/>
                    </a:cubicBezTo>
                    <a:cubicBezTo>
                      <a:pt x="2156" y="924"/>
                      <a:pt x="2104" y="1037"/>
                      <a:pt x="2057" y="1155"/>
                    </a:cubicBezTo>
                    <a:cubicBezTo>
                      <a:pt x="2013" y="1268"/>
                      <a:pt x="1976" y="1384"/>
                      <a:pt x="1937" y="1498"/>
                    </a:cubicBezTo>
                    <a:cubicBezTo>
                      <a:pt x="1878" y="1667"/>
                      <a:pt x="1804" y="1828"/>
                      <a:pt x="1737" y="1994"/>
                    </a:cubicBezTo>
                    <a:cubicBezTo>
                      <a:pt x="1703" y="2076"/>
                      <a:pt x="1674" y="2161"/>
                      <a:pt x="1638" y="2242"/>
                    </a:cubicBezTo>
                    <a:cubicBezTo>
                      <a:pt x="1603" y="2322"/>
                      <a:pt x="1562" y="2401"/>
                      <a:pt x="1526" y="2482"/>
                    </a:cubicBezTo>
                    <a:cubicBezTo>
                      <a:pt x="1450" y="2653"/>
                      <a:pt x="1375" y="2824"/>
                      <a:pt x="1306" y="2998"/>
                    </a:cubicBezTo>
                    <a:cubicBezTo>
                      <a:pt x="1234" y="3182"/>
                      <a:pt x="1173" y="3369"/>
                      <a:pt x="1111" y="3558"/>
                    </a:cubicBezTo>
                    <a:lnTo>
                      <a:pt x="1111" y="3558"/>
                    </a:lnTo>
                    <a:cubicBezTo>
                      <a:pt x="1109" y="3562"/>
                      <a:pt x="1108" y="3567"/>
                      <a:pt x="1107" y="3570"/>
                    </a:cubicBezTo>
                    <a:cubicBezTo>
                      <a:pt x="1105" y="3571"/>
                      <a:pt x="1105" y="3572"/>
                      <a:pt x="1105" y="3573"/>
                    </a:cubicBezTo>
                    <a:cubicBezTo>
                      <a:pt x="1032" y="3788"/>
                      <a:pt x="966" y="4006"/>
                      <a:pt x="898" y="4223"/>
                    </a:cubicBezTo>
                    <a:cubicBezTo>
                      <a:pt x="846" y="4378"/>
                      <a:pt x="792" y="4535"/>
                      <a:pt x="741" y="4690"/>
                    </a:cubicBezTo>
                    <a:cubicBezTo>
                      <a:pt x="688" y="4845"/>
                      <a:pt x="629" y="4995"/>
                      <a:pt x="573" y="5147"/>
                    </a:cubicBezTo>
                    <a:cubicBezTo>
                      <a:pt x="517" y="5297"/>
                      <a:pt x="477" y="5452"/>
                      <a:pt x="426" y="5604"/>
                    </a:cubicBezTo>
                    <a:cubicBezTo>
                      <a:pt x="383" y="5729"/>
                      <a:pt x="340" y="5852"/>
                      <a:pt x="300" y="5977"/>
                    </a:cubicBezTo>
                    <a:cubicBezTo>
                      <a:pt x="260" y="6103"/>
                      <a:pt x="217" y="6226"/>
                      <a:pt x="179" y="6352"/>
                    </a:cubicBezTo>
                    <a:cubicBezTo>
                      <a:pt x="141" y="6478"/>
                      <a:pt x="108" y="6606"/>
                      <a:pt x="82" y="6735"/>
                    </a:cubicBezTo>
                    <a:cubicBezTo>
                      <a:pt x="63" y="6825"/>
                      <a:pt x="41" y="6917"/>
                      <a:pt x="32" y="7009"/>
                    </a:cubicBezTo>
                    <a:cubicBezTo>
                      <a:pt x="29" y="7045"/>
                      <a:pt x="35" y="7078"/>
                      <a:pt x="49" y="7109"/>
                    </a:cubicBezTo>
                    <a:cubicBezTo>
                      <a:pt x="44" y="7127"/>
                      <a:pt x="39" y="7144"/>
                      <a:pt x="34" y="7163"/>
                    </a:cubicBezTo>
                    <a:cubicBezTo>
                      <a:pt x="28" y="7182"/>
                      <a:pt x="20" y="7203"/>
                      <a:pt x="15" y="7223"/>
                    </a:cubicBezTo>
                    <a:cubicBezTo>
                      <a:pt x="5" y="7247"/>
                      <a:pt x="2" y="7272"/>
                      <a:pt x="1" y="7298"/>
                    </a:cubicBezTo>
                    <a:cubicBezTo>
                      <a:pt x="1" y="7396"/>
                      <a:pt x="82" y="7476"/>
                      <a:pt x="177" y="7481"/>
                    </a:cubicBezTo>
                    <a:cubicBezTo>
                      <a:pt x="180" y="7482"/>
                      <a:pt x="184" y="7482"/>
                      <a:pt x="188" y="7482"/>
                    </a:cubicBezTo>
                    <a:cubicBezTo>
                      <a:pt x="275" y="7481"/>
                      <a:pt x="346" y="7420"/>
                      <a:pt x="366" y="7339"/>
                    </a:cubicBezTo>
                    <a:cubicBezTo>
                      <a:pt x="367" y="7335"/>
                      <a:pt x="369" y="7331"/>
                      <a:pt x="370" y="7326"/>
                    </a:cubicBezTo>
                    <a:cubicBezTo>
                      <a:pt x="401" y="7229"/>
                      <a:pt x="424" y="7131"/>
                      <a:pt x="450" y="7031"/>
                    </a:cubicBezTo>
                    <a:cubicBezTo>
                      <a:pt x="475" y="6928"/>
                      <a:pt x="505" y="6828"/>
                      <a:pt x="536" y="6726"/>
                    </a:cubicBezTo>
                    <a:cubicBezTo>
                      <a:pt x="568" y="6633"/>
                      <a:pt x="601" y="6541"/>
                      <a:pt x="630" y="6447"/>
                    </a:cubicBezTo>
                    <a:cubicBezTo>
                      <a:pt x="656" y="6363"/>
                      <a:pt x="680" y="6280"/>
                      <a:pt x="708" y="6196"/>
                    </a:cubicBezTo>
                    <a:cubicBezTo>
                      <a:pt x="753" y="6079"/>
                      <a:pt x="808" y="5964"/>
                      <a:pt x="857" y="5847"/>
                    </a:cubicBezTo>
                    <a:cubicBezTo>
                      <a:pt x="905" y="5731"/>
                      <a:pt x="938" y="5609"/>
                      <a:pt x="977" y="5489"/>
                    </a:cubicBezTo>
                    <a:cubicBezTo>
                      <a:pt x="1014" y="5385"/>
                      <a:pt x="1057" y="5283"/>
                      <a:pt x="1097" y="5180"/>
                    </a:cubicBezTo>
                    <a:cubicBezTo>
                      <a:pt x="1139" y="5074"/>
                      <a:pt x="1174" y="4965"/>
                      <a:pt x="1212" y="4857"/>
                    </a:cubicBezTo>
                    <a:cubicBezTo>
                      <a:pt x="1251" y="4749"/>
                      <a:pt x="1300" y="4646"/>
                      <a:pt x="1344" y="4540"/>
                    </a:cubicBezTo>
                    <a:cubicBezTo>
                      <a:pt x="1388" y="4442"/>
                      <a:pt x="1420" y="4339"/>
                      <a:pt x="1455" y="4238"/>
                    </a:cubicBezTo>
                    <a:cubicBezTo>
                      <a:pt x="1519" y="4049"/>
                      <a:pt x="1597" y="3866"/>
                      <a:pt x="1661" y="3677"/>
                    </a:cubicBezTo>
                    <a:cubicBezTo>
                      <a:pt x="1723" y="3497"/>
                      <a:pt x="1793" y="3319"/>
                      <a:pt x="1859" y="3141"/>
                    </a:cubicBezTo>
                    <a:cubicBezTo>
                      <a:pt x="1894" y="3046"/>
                      <a:pt x="1929" y="2950"/>
                      <a:pt x="1964" y="2855"/>
                    </a:cubicBezTo>
                    <a:cubicBezTo>
                      <a:pt x="1998" y="2763"/>
                      <a:pt x="2036" y="2672"/>
                      <a:pt x="2072" y="2581"/>
                    </a:cubicBezTo>
                    <a:cubicBezTo>
                      <a:pt x="2138" y="2409"/>
                      <a:pt x="2186" y="2233"/>
                      <a:pt x="2243" y="2059"/>
                    </a:cubicBezTo>
                    <a:cubicBezTo>
                      <a:pt x="2297" y="1920"/>
                      <a:pt x="2367" y="1787"/>
                      <a:pt x="2424" y="1648"/>
                    </a:cubicBezTo>
                    <a:cubicBezTo>
                      <a:pt x="2475" y="1522"/>
                      <a:pt x="2506" y="1390"/>
                      <a:pt x="2546" y="1260"/>
                    </a:cubicBezTo>
                    <a:cubicBezTo>
                      <a:pt x="2577" y="1170"/>
                      <a:pt x="2610" y="1081"/>
                      <a:pt x="2639" y="990"/>
                    </a:cubicBezTo>
                    <a:cubicBezTo>
                      <a:pt x="2667" y="900"/>
                      <a:pt x="2693" y="808"/>
                      <a:pt x="2719" y="717"/>
                    </a:cubicBezTo>
                    <a:cubicBezTo>
                      <a:pt x="2742" y="632"/>
                      <a:pt x="2768" y="547"/>
                      <a:pt x="2794" y="462"/>
                    </a:cubicBezTo>
                    <a:cubicBezTo>
                      <a:pt x="2820" y="384"/>
                      <a:pt x="2830" y="305"/>
                      <a:pt x="2838" y="225"/>
                    </a:cubicBezTo>
                    <a:cubicBezTo>
                      <a:pt x="2846" y="154"/>
                      <a:pt x="2826" y="80"/>
                      <a:pt x="2766" y="38"/>
                    </a:cubicBezTo>
                    <a:cubicBezTo>
                      <a:pt x="2731" y="13"/>
                      <a:pt x="2691" y="1"/>
                      <a:pt x="26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67" name="Google Shape;1967;p41"/>
              <p:cNvSpPr/>
              <p:nvPr/>
            </p:nvSpPr>
            <p:spPr>
              <a:xfrm>
                <a:off x="6843100" y="1571725"/>
                <a:ext cx="100" cy="225"/>
              </a:xfrm>
              <a:custGeom>
                <a:avLst/>
                <a:gdLst/>
                <a:ahLst/>
                <a:cxnLst/>
                <a:rect l="l" t="t" r="r" b="b"/>
                <a:pathLst>
                  <a:path w="4" h="9" extrusionOk="0">
                    <a:moveTo>
                      <a:pt x="4" y="0"/>
                    </a:moveTo>
                    <a:cubicBezTo>
                      <a:pt x="2" y="0"/>
                      <a:pt x="2" y="1"/>
                      <a:pt x="2" y="1"/>
                    </a:cubicBezTo>
                    <a:cubicBezTo>
                      <a:pt x="1" y="4"/>
                      <a:pt x="1" y="6"/>
                      <a:pt x="0" y="8"/>
                    </a:cubicBezTo>
                    <a:cubicBezTo>
                      <a:pt x="1" y="6"/>
                      <a:pt x="2" y="2"/>
                      <a:pt x="4" y="0"/>
                    </a:cubicBezTo>
                    <a:close/>
                  </a:path>
                </a:pathLst>
              </a:custGeom>
              <a:solidFill>
                <a:srgbClr val="5ABC88"/>
              </a:solidFill>
              <a:ln>
                <a:noFill/>
              </a:ln>
            </p:spPr>
            <p:txBody>
              <a:bodyPr spcFirstLastPara="1" wrap="square" lIns="91425" tIns="91425" rIns="91425" bIns="91425" anchor="ctr" anchorCtr="0">
                <a:noAutofit/>
              </a:bodyPr>
              <a:lstStyle/>
              <a:p>
                <a:endParaRPr/>
              </a:p>
            </p:txBody>
          </p:sp>
          <p:sp>
            <p:nvSpPr>
              <p:cNvPr id="1968" name="Google Shape;1968;p41"/>
              <p:cNvSpPr/>
              <p:nvPr/>
            </p:nvSpPr>
            <p:spPr>
              <a:xfrm>
                <a:off x="6869125" y="1475750"/>
                <a:ext cx="25" cy="50"/>
              </a:xfrm>
              <a:custGeom>
                <a:avLst/>
                <a:gdLst/>
                <a:ahLst/>
                <a:cxnLst/>
                <a:rect l="l" t="t" r="r" b="b"/>
                <a:pathLst>
                  <a:path w="1" h="2" extrusionOk="0">
                    <a:moveTo>
                      <a:pt x="1" y="2"/>
                    </a:moveTo>
                    <a:cubicBezTo>
                      <a:pt x="1" y="2"/>
                      <a:pt x="1" y="1"/>
                      <a:pt x="1" y="1"/>
                    </a:cubicBezTo>
                    <a:lnTo>
                      <a:pt x="1" y="1"/>
                    </a:lnTo>
                    <a:cubicBezTo>
                      <a:pt x="1" y="1"/>
                      <a:pt x="1" y="2"/>
                      <a:pt x="1" y="2"/>
                    </a:cubicBezTo>
                    <a:close/>
                  </a:path>
                </a:pathLst>
              </a:custGeom>
              <a:solidFill>
                <a:srgbClr val="5ABC88"/>
              </a:solidFill>
              <a:ln>
                <a:noFill/>
              </a:ln>
            </p:spPr>
            <p:txBody>
              <a:bodyPr spcFirstLastPara="1" wrap="square" lIns="91425" tIns="91425" rIns="91425" bIns="91425" anchor="ctr" anchorCtr="0">
                <a:noAutofit/>
              </a:bodyPr>
              <a:lstStyle/>
              <a:p>
                <a:endParaRPr/>
              </a:p>
            </p:txBody>
          </p:sp>
          <p:sp>
            <p:nvSpPr>
              <p:cNvPr id="1969" name="Google Shape;1969;p41"/>
              <p:cNvSpPr/>
              <p:nvPr/>
            </p:nvSpPr>
            <p:spPr>
              <a:xfrm>
                <a:off x="6868750" y="1266075"/>
                <a:ext cx="165300" cy="216450"/>
              </a:xfrm>
              <a:custGeom>
                <a:avLst/>
                <a:gdLst/>
                <a:ahLst/>
                <a:cxnLst/>
                <a:rect l="l" t="t" r="r" b="b"/>
                <a:pathLst>
                  <a:path w="6612" h="8658" extrusionOk="0">
                    <a:moveTo>
                      <a:pt x="5156" y="3775"/>
                    </a:moveTo>
                    <a:cubicBezTo>
                      <a:pt x="5156" y="3775"/>
                      <a:pt x="5156" y="3775"/>
                      <a:pt x="5156" y="3776"/>
                    </a:cubicBezTo>
                    <a:lnTo>
                      <a:pt x="5156" y="3776"/>
                    </a:lnTo>
                    <a:cubicBezTo>
                      <a:pt x="5156" y="3775"/>
                      <a:pt x="5156" y="3775"/>
                      <a:pt x="5156" y="3775"/>
                    </a:cubicBezTo>
                    <a:close/>
                    <a:moveTo>
                      <a:pt x="3327" y="0"/>
                    </a:moveTo>
                    <a:cubicBezTo>
                      <a:pt x="3288" y="0"/>
                      <a:pt x="3250" y="13"/>
                      <a:pt x="3219" y="40"/>
                    </a:cubicBezTo>
                    <a:cubicBezTo>
                      <a:pt x="3180" y="74"/>
                      <a:pt x="3141" y="109"/>
                      <a:pt x="3107" y="149"/>
                    </a:cubicBezTo>
                    <a:cubicBezTo>
                      <a:pt x="3101" y="157"/>
                      <a:pt x="3094" y="165"/>
                      <a:pt x="3088" y="172"/>
                    </a:cubicBezTo>
                    <a:cubicBezTo>
                      <a:pt x="3085" y="172"/>
                      <a:pt x="3083" y="171"/>
                      <a:pt x="3080" y="171"/>
                    </a:cubicBezTo>
                    <a:cubicBezTo>
                      <a:pt x="3053" y="171"/>
                      <a:pt x="3027" y="176"/>
                      <a:pt x="3003" y="189"/>
                    </a:cubicBezTo>
                    <a:cubicBezTo>
                      <a:pt x="2925" y="231"/>
                      <a:pt x="2864" y="308"/>
                      <a:pt x="2816" y="382"/>
                    </a:cubicBezTo>
                    <a:cubicBezTo>
                      <a:pt x="2791" y="419"/>
                      <a:pt x="2765" y="455"/>
                      <a:pt x="2741" y="494"/>
                    </a:cubicBezTo>
                    <a:cubicBezTo>
                      <a:pt x="2693" y="570"/>
                      <a:pt x="2645" y="645"/>
                      <a:pt x="2600" y="723"/>
                    </a:cubicBezTo>
                    <a:cubicBezTo>
                      <a:pt x="2504" y="882"/>
                      <a:pt x="2417" y="1046"/>
                      <a:pt x="2331" y="1211"/>
                    </a:cubicBezTo>
                    <a:cubicBezTo>
                      <a:pt x="2297" y="1276"/>
                      <a:pt x="2262" y="1343"/>
                      <a:pt x="2228" y="1409"/>
                    </a:cubicBezTo>
                    <a:cubicBezTo>
                      <a:pt x="2184" y="1500"/>
                      <a:pt x="2143" y="1592"/>
                      <a:pt x="2104" y="1686"/>
                    </a:cubicBezTo>
                    <a:cubicBezTo>
                      <a:pt x="2042" y="1833"/>
                      <a:pt x="1987" y="1983"/>
                      <a:pt x="1923" y="2129"/>
                    </a:cubicBezTo>
                    <a:cubicBezTo>
                      <a:pt x="1873" y="2234"/>
                      <a:pt x="1824" y="2340"/>
                      <a:pt x="1783" y="2448"/>
                    </a:cubicBezTo>
                    <a:cubicBezTo>
                      <a:pt x="1740" y="2557"/>
                      <a:pt x="1698" y="2667"/>
                      <a:pt x="1656" y="2778"/>
                    </a:cubicBezTo>
                    <a:cubicBezTo>
                      <a:pt x="1617" y="2879"/>
                      <a:pt x="1574" y="2980"/>
                      <a:pt x="1538" y="3083"/>
                    </a:cubicBezTo>
                    <a:cubicBezTo>
                      <a:pt x="1505" y="3180"/>
                      <a:pt x="1476" y="3278"/>
                      <a:pt x="1447" y="3376"/>
                    </a:cubicBezTo>
                    <a:cubicBezTo>
                      <a:pt x="1394" y="3551"/>
                      <a:pt x="1317" y="3719"/>
                      <a:pt x="1257" y="3891"/>
                    </a:cubicBezTo>
                    <a:cubicBezTo>
                      <a:pt x="1188" y="4080"/>
                      <a:pt x="1117" y="4270"/>
                      <a:pt x="1050" y="4459"/>
                    </a:cubicBezTo>
                    <a:cubicBezTo>
                      <a:pt x="979" y="4657"/>
                      <a:pt x="915" y="4858"/>
                      <a:pt x="856" y="5060"/>
                    </a:cubicBezTo>
                    <a:cubicBezTo>
                      <a:pt x="829" y="5154"/>
                      <a:pt x="808" y="5249"/>
                      <a:pt x="783" y="5344"/>
                    </a:cubicBezTo>
                    <a:cubicBezTo>
                      <a:pt x="759" y="5433"/>
                      <a:pt x="734" y="5522"/>
                      <a:pt x="708" y="5611"/>
                    </a:cubicBezTo>
                    <a:cubicBezTo>
                      <a:pt x="669" y="5738"/>
                      <a:pt x="631" y="5866"/>
                      <a:pt x="594" y="5993"/>
                    </a:cubicBezTo>
                    <a:cubicBezTo>
                      <a:pt x="543" y="6006"/>
                      <a:pt x="497" y="6038"/>
                      <a:pt x="471" y="6087"/>
                    </a:cubicBezTo>
                    <a:cubicBezTo>
                      <a:pt x="433" y="6157"/>
                      <a:pt x="395" y="6226"/>
                      <a:pt x="367" y="6301"/>
                    </a:cubicBezTo>
                    <a:cubicBezTo>
                      <a:pt x="343" y="6362"/>
                      <a:pt x="322" y="6426"/>
                      <a:pt x="301" y="6488"/>
                    </a:cubicBezTo>
                    <a:cubicBezTo>
                      <a:pt x="255" y="6621"/>
                      <a:pt x="213" y="6752"/>
                      <a:pt x="176" y="6887"/>
                    </a:cubicBezTo>
                    <a:cubicBezTo>
                      <a:pt x="142" y="7024"/>
                      <a:pt x="100" y="7159"/>
                      <a:pt x="71" y="7298"/>
                    </a:cubicBezTo>
                    <a:cubicBezTo>
                      <a:pt x="43" y="7425"/>
                      <a:pt x="17" y="7550"/>
                      <a:pt x="9" y="7680"/>
                    </a:cubicBezTo>
                    <a:cubicBezTo>
                      <a:pt x="4" y="7770"/>
                      <a:pt x="1" y="7859"/>
                      <a:pt x="11" y="7948"/>
                    </a:cubicBezTo>
                    <a:cubicBezTo>
                      <a:pt x="16" y="7994"/>
                      <a:pt x="19" y="8039"/>
                      <a:pt x="31" y="8082"/>
                    </a:cubicBezTo>
                    <a:cubicBezTo>
                      <a:pt x="36" y="8105"/>
                      <a:pt x="43" y="8123"/>
                      <a:pt x="52" y="8143"/>
                    </a:cubicBezTo>
                    <a:cubicBezTo>
                      <a:pt x="41" y="8219"/>
                      <a:pt x="31" y="8296"/>
                      <a:pt x="18" y="8373"/>
                    </a:cubicBezTo>
                    <a:cubicBezTo>
                      <a:pt x="18" y="8370"/>
                      <a:pt x="19" y="8367"/>
                      <a:pt x="19" y="8365"/>
                    </a:cubicBezTo>
                    <a:lnTo>
                      <a:pt x="19" y="8365"/>
                    </a:lnTo>
                    <a:cubicBezTo>
                      <a:pt x="18" y="8371"/>
                      <a:pt x="17" y="8379"/>
                      <a:pt x="16" y="8386"/>
                    </a:cubicBezTo>
                    <a:cubicBezTo>
                      <a:pt x="16" y="8386"/>
                      <a:pt x="16" y="8386"/>
                      <a:pt x="16" y="8388"/>
                    </a:cubicBezTo>
                    <a:cubicBezTo>
                      <a:pt x="11" y="8412"/>
                      <a:pt x="8" y="8436"/>
                      <a:pt x="8" y="8460"/>
                    </a:cubicBezTo>
                    <a:cubicBezTo>
                      <a:pt x="12" y="8556"/>
                      <a:pt x="91" y="8632"/>
                      <a:pt x="184" y="8637"/>
                    </a:cubicBezTo>
                    <a:lnTo>
                      <a:pt x="201" y="8637"/>
                    </a:lnTo>
                    <a:cubicBezTo>
                      <a:pt x="295" y="8633"/>
                      <a:pt x="370" y="8557"/>
                      <a:pt x="377" y="8465"/>
                    </a:cubicBezTo>
                    <a:lnTo>
                      <a:pt x="377" y="8466"/>
                    </a:lnTo>
                    <a:cubicBezTo>
                      <a:pt x="378" y="8462"/>
                      <a:pt x="379" y="8456"/>
                      <a:pt x="379" y="8452"/>
                    </a:cubicBezTo>
                    <a:lnTo>
                      <a:pt x="379" y="8452"/>
                    </a:lnTo>
                    <a:lnTo>
                      <a:pt x="378" y="8460"/>
                    </a:lnTo>
                    <a:cubicBezTo>
                      <a:pt x="378" y="8458"/>
                      <a:pt x="378" y="8457"/>
                      <a:pt x="378" y="8457"/>
                    </a:cubicBezTo>
                    <a:cubicBezTo>
                      <a:pt x="398" y="8333"/>
                      <a:pt x="416" y="8209"/>
                      <a:pt x="436" y="8084"/>
                    </a:cubicBezTo>
                    <a:cubicBezTo>
                      <a:pt x="461" y="7954"/>
                      <a:pt x="493" y="7824"/>
                      <a:pt x="524" y="7695"/>
                    </a:cubicBezTo>
                    <a:cubicBezTo>
                      <a:pt x="552" y="7570"/>
                      <a:pt x="578" y="7445"/>
                      <a:pt x="610" y="7323"/>
                    </a:cubicBezTo>
                    <a:cubicBezTo>
                      <a:pt x="664" y="7151"/>
                      <a:pt x="728" y="6982"/>
                      <a:pt x="783" y="6811"/>
                    </a:cubicBezTo>
                    <a:cubicBezTo>
                      <a:pt x="843" y="6627"/>
                      <a:pt x="908" y="6445"/>
                      <a:pt x="967" y="6259"/>
                    </a:cubicBezTo>
                    <a:cubicBezTo>
                      <a:pt x="1028" y="6071"/>
                      <a:pt x="1091" y="5883"/>
                      <a:pt x="1155" y="5695"/>
                    </a:cubicBezTo>
                    <a:cubicBezTo>
                      <a:pt x="1182" y="5612"/>
                      <a:pt x="1210" y="5528"/>
                      <a:pt x="1239" y="5445"/>
                    </a:cubicBezTo>
                    <a:cubicBezTo>
                      <a:pt x="1271" y="5354"/>
                      <a:pt x="1308" y="5264"/>
                      <a:pt x="1346" y="5173"/>
                    </a:cubicBezTo>
                    <a:cubicBezTo>
                      <a:pt x="1418" y="4998"/>
                      <a:pt x="1481" y="4820"/>
                      <a:pt x="1546" y="4641"/>
                    </a:cubicBezTo>
                    <a:cubicBezTo>
                      <a:pt x="1614" y="4452"/>
                      <a:pt x="1678" y="4262"/>
                      <a:pt x="1743" y="4072"/>
                    </a:cubicBezTo>
                    <a:cubicBezTo>
                      <a:pt x="1807" y="3882"/>
                      <a:pt x="1889" y="3698"/>
                      <a:pt x="1957" y="3511"/>
                    </a:cubicBezTo>
                    <a:cubicBezTo>
                      <a:pt x="2023" y="3338"/>
                      <a:pt x="2091" y="3166"/>
                      <a:pt x="2159" y="2995"/>
                    </a:cubicBezTo>
                    <a:cubicBezTo>
                      <a:pt x="2226" y="2823"/>
                      <a:pt x="2288" y="2651"/>
                      <a:pt x="2362" y="2483"/>
                    </a:cubicBezTo>
                    <a:cubicBezTo>
                      <a:pt x="2458" y="2278"/>
                      <a:pt x="2544" y="2068"/>
                      <a:pt x="2632" y="1858"/>
                    </a:cubicBezTo>
                    <a:cubicBezTo>
                      <a:pt x="2722" y="1664"/>
                      <a:pt x="2816" y="1472"/>
                      <a:pt x="2895" y="1273"/>
                    </a:cubicBezTo>
                    <a:cubicBezTo>
                      <a:pt x="2910" y="1236"/>
                      <a:pt x="2925" y="1200"/>
                      <a:pt x="2939" y="1163"/>
                    </a:cubicBezTo>
                    <a:cubicBezTo>
                      <a:pt x="2968" y="1122"/>
                      <a:pt x="2996" y="1080"/>
                      <a:pt x="3027" y="1038"/>
                    </a:cubicBezTo>
                    <a:cubicBezTo>
                      <a:pt x="3085" y="971"/>
                      <a:pt x="3148" y="907"/>
                      <a:pt x="3211" y="845"/>
                    </a:cubicBezTo>
                    <a:cubicBezTo>
                      <a:pt x="3252" y="807"/>
                      <a:pt x="3295" y="773"/>
                      <a:pt x="3339" y="738"/>
                    </a:cubicBezTo>
                    <a:cubicBezTo>
                      <a:pt x="3374" y="708"/>
                      <a:pt x="3409" y="678"/>
                      <a:pt x="3444" y="650"/>
                    </a:cubicBezTo>
                    <a:cubicBezTo>
                      <a:pt x="3452" y="645"/>
                      <a:pt x="3460" y="639"/>
                      <a:pt x="3467" y="635"/>
                    </a:cubicBezTo>
                    <a:cubicBezTo>
                      <a:pt x="3509" y="615"/>
                      <a:pt x="3549" y="594"/>
                      <a:pt x="3593" y="575"/>
                    </a:cubicBezTo>
                    <a:cubicBezTo>
                      <a:pt x="3596" y="574"/>
                      <a:pt x="3600" y="573"/>
                      <a:pt x="3603" y="572"/>
                    </a:cubicBezTo>
                    <a:cubicBezTo>
                      <a:pt x="3704" y="561"/>
                      <a:pt x="3807" y="551"/>
                      <a:pt x="3909" y="551"/>
                    </a:cubicBezTo>
                    <a:cubicBezTo>
                      <a:pt x="3914" y="551"/>
                      <a:pt x="3920" y="551"/>
                      <a:pt x="3925" y="551"/>
                    </a:cubicBezTo>
                    <a:cubicBezTo>
                      <a:pt x="3953" y="552"/>
                      <a:pt x="3980" y="555"/>
                      <a:pt x="4008" y="558"/>
                    </a:cubicBezTo>
                    <a:cubicBezTo>
                      <a:pt x="4044" y="565"/>
                      <a:pt x="4082" y="575"/>
                      <a:pt x="4119" y="584"/>
                    </a:cubicBezTo>
                    <a:cubicBezTo>
                      <a:pt x="4124" y="590"/>
                      <a:pt x="4130" y="595"/>
                      <a:pt x="4136" y="600"/>
                    </a:cubicBezTo>
                    <a:cubicBezTo>
                      <a:pt x="4217" y="687"/>
                      <a:pt x="4296" y="778"/>
                      <a:pt x="4378" y="862"/>
                    </a:cubicBezTo>
                    <a:cubicBezTo>
                      <a:pt x="4372" y="858"/>
                      <a:pt x="4367" y="851"/>
                      <a:pt x="4362" y="846"/>
                    </a:cubicBezTo>
                    <a:lnTo>
                      <a:pt x="4362" y="846"/>
                    </a:lnTo>
                    <a:cubicBezTo>
                      <a:pt x="4383" y="870"/>
                      <a:pt x="4402" y="895"/>
                      <a:pt x="4422" y="921"/>
                    </a:cubicBezTo>
                    <a:cubicBezTo>
                      <a:pt x="4461" y="977"/>
                      <a:pt x="4497" y="1035"/>
                      <a:pt x="4530" y="1096"/>
                    </a:cubicBezTo>
                    <a:cubicBezTo>
                      <a:pt x="4554" y="1138"/>
                      <a:pt x="4579" y="1181"/>
                      <a:pt x="4605" y="1224"/>
                    </a:cubicBezTo>
                    <a:cubicBezTo>
                      <a:pt x="4603" y="1222"/>
                      <a:pt x="4602" y="1221"/>
                      <a:pt x="4601" y="1220"/>
                    </a:cubicBezTo>
                    <a:lnTo>
                      <a:pt x="4601" y="1220"/>
                    </a:lnTo>
                    <a:cubicBezTo>
                      <a:pt x="4619" y="1251"/>
                      <a:pt x="4635" y="1283"/>
                      <a:pt x="4648" y="1316"/>
                    </a:cubicBezTo>
                    <a:cubicBezTo>
                      <a:pt x="4646" y="1309"/>
                      <a:pt x="4642" y="1301"/>
                      <a:pt x="4640" y="1295"/>
                    </a:cubicBezTo>
                    <a:lnTo>
                      <a:pt x="4640" y="1295"/>
                    </a:lnTo>
                    <a:cubicBezTo>
                      <a:pt x="4645" y="1307"/>
                      <a:pt x="4651" y="1320"/>
                      <a:pt x="4656" y="1332"/>
                    </a:cubicBezTo>
                    <a:cubicBezTo>
                      <a:pt x="4660" y="1343"/>
                      <a:pt x="4663" y="1354"/>
                      <a:pt x="4666" y="1364"/>
                    </a:cubicBezTo>
                    <a:cubicBezTo>
                      <a:pt x="4677" y="1412"/>
                      <a:pt x="4688" y="1459"/>
                      <a:pt x="4697" y="1506"/>
                    </a:cubicBezTo>
                    <a:cubicBezTo>
                      <a:pt x="4735" y="1692"/>
                      <a:pt x="4768" y="1879"/>
                      <a:pt x="4808" y="2064"/>
                    </a:cubicBezTo>
                    <a:cubicBezTo>
                      <a:pt x="4848" y="2258"/>
                      <a:pt x="4894" y="2451"/>
                      <a:pt x="4933" y="2645"/>
                    </a:cubicBezTo>
                    <a:cubicBezTo>
                      <a:pt x="4969" y="2829"/>
                      <a:pt x="4990" y="3015"/>
                      <a:pt x="5024" y="3201"/>
                    </a:cubicBezTo>
                    <a:cubicBezTo>
                      <a:pt x="5043" y="3304"/>
                      <a:pt x="5063" y="3407"/>
                      <a:pt x="5088" y="3509"/>
                    </a:cubicBezTo>
                    <a:cubicBezTo>
                      <a:pt x="5110" y="3599"/>
                      <a:pt x="5134" y="3688"/>
                      <a:pt x="5157" y="3777"/>
                    </a:cubicBezTo>
                    <a:cubicBezTo>
                      <a:pt x="5156" y="3777"/>
                      <a:pt x="5156" y="3776"/>
                      <a:pt x="5156" y="3776"/>
                    </a:cubicBezTo>
                    <a:lnTo>
                      <a:pt x="5156" y="3776"/>
                    </a:lnTo>
                    <a:cubicBezTo>
                      <a:pt x="5207" y="3998"/>
                      <a:pt x="5260" y="4221"/>
                      <a:pt x="5306" y="4446"/>
                    </a:cubicBezTo>
                    <a:cubicBezTo>
                      <a:pt x="5350" y="4669"/>
                      <a:pt x="5383" y="4894"/>
                      <a:pt x="5419" y="5119"/>
                    </a:cubicBezTo>
                    <a:cubicBezTo>
                      <a:pt x="5476" y="5503"/>
                      <a:pt x="5546" y="5882"/>
                      <a:pt x="5610" y="6263"/>
                    </a:cubicBezTo>
                    <a:cubicBezTo>
                      <a:pt x="5643" y="6463"/>
                      <a:pt x="5678" y="6663"/>
                      <a:pt x="5719" y="6862"/>
                    </a:cubicBezTo>
                    <a:cubicBezTo>
                      <a:pt x="5760" y="7051"/>
                      <a:pt x="5808" y="7239"/>
                      <a:pt x="5856" y="7427"/>
                    </a:cubicBezTo>
                    <a:cubicBezTo>
                      <a:pt x="5890" y="7573"/>
                      <a:pt x="5912" y="7722"/>
                      <a:pt x="5940" y="7870"/>
                    </a:cubicBezTo>
                    <a:cubicBezTo>
                      <a:pt x="5977" y="8058"/>
                      <a:pt x="6025" y="8240"/>
                      <a:pt x="6105" y="8415"/>
                    </a:cubicBezTo>
                    <a:cubicBezTo>
                      <a:pt x="6146" y="8505"/>
                      <a:pt x="6188" y="8634"/>
                      <a:pt x="6299" y="8653"/>
                    </a:cubicBezTo>
                    <a:cubicBezTo>
                      <a:pt x="6312" y="8655"/>
                      <a:pt x="6323" y="8656"/>
                      <a:pt x="6334" y="8657"/>
                    </a:cubicBezTo>
                    <a:cubicBezTo>
                      <a:pt x="6338" y="8658"/>
                      <a:pt x="6343" y="8658"/>
                      <a:pt x="6347" y="8658"/>
                    </a:cubicBezTo>
                    <a:cubicBezTo>
                      <a:pt x="6378" y="8658"/>
                      <a:pt x="6408" y="8651"/>
                      <a:pt x="6440" y="8637"/>
                    </a:cubicBezTo>
                    <a:cubicBezTo>
                      <a:pt x="6480" y="8620"/>
                      <a:pt x="6512" y="8583"/>
                      <a:pt x="6537" y="8548"/>
                    </a:cubicBezTo>
                    <a:cubicBezTo>
                      <a:pt x="6600" y="8457"/>
                      <a:pt x="6611" y="8330"/>
                      <a:pt x="6609" y="8223"/>
                    </a:cubicBezTo>
                    <a:cubicBezTo>
                      <a:pt x="6602" y="7964"/>
                      <a:pt x="6542" y="7713"/>
                      <a:pt x="6486" y="7461"/>
                    </a:cubicBezTo>
                    <a:cubicBezTo>
                      <a:pt x="6443" y="7275"/>
                      <a:pt x="6403" y="7087"/>
                      <a:pt x="6366" y="6900"/>
                    </a:cubicBezTo>
                    <a:cubicBezTo>
                      <a:pt x="6197" y="6093"/>
                      <a:pt x="6013" y="5289"/>
                      <a:pt x="5833" y="4484"/>
                    </a:cubicBezTo>
                    <a:cubicBezTo>
                      <a:pt x="5814" y="4398"/>
                      <a:pt x="5744" y="4335"/>
                      <a:pt x="5659" y="4332"/>
                    </a:cubicBezTo>
                    <a:cubicBezTo>
                      <a:pt x="5601" y="4040"/>
                      <a:pt x="5533" y="3752"/>
                      <a:pt x="5458" y="3465"/>
                    </a:cubicBezTo>
                    <a:cubicBezTo>
                      <a:pt x="5458" y="3466"/>
                      <a:pt x="5458" y="3467"/>
                      <a:pt x="5458" y="3468"/>
                    </a:cubicBezTo>
                    <a:cubicBezTo>
                      <a:pt x="5458" y="3467"/>
                      <a:pt x="5458" y="3465"/>
                      <a:pt x="5457" y="3463"/>
                    </a:cubicBezTo>
                    <a:cubicBezTo>
                      <a:pt x="5455" y="3457"/>
                      <a:pt x="5453" y="3451"/>
                      <a:pt x="5452" y="3445"/>
                    </a:cubicBezTo>
                    <a:lnTo>
                      <a:pt x="5452" y="3445"/>
                    </a:lnTo>
                    <a:cubicBezTo>
                      <a:pt x="5453" y="3448"/>
                      <a:pt x="5453" y="3450"/>
                      <a:pt x="5454" y="3452"/>
                    </a:cubicBezTo>
                    <a:cubicBezTo>
                      <a:pt x="5399" y="3221"/>
                      <a:pt x="5364" y="2987"/>
                      <a:pt x="5328" y="2752"/>
                    </a:cubicBezTo>
                    <a:cubicBezTo>
                      <a:pt x="5303" y="2584"/>
                      <a:pt x="5266" y="2420"/>
                      <a:pt x="5228" y="2254"/>
                    </a:cubicBezTo>
                    <a:cubicBezTo>
                      <a:pt x="5262" y="2207"/>
                      <a:pt x="5278" y="2146"/>
                      <a:pt x="5259" y="2088"/>
                    </a:cubicBezTo>
                    <a:cubicBezTo>
                      <a:pt x="5240" y="2033"/>
                      <a:pt x="5224" y="1977"/>
                      <a:pt x="5211" y="1920"/>
                    </a:cubicBezTo>
                    <a:cubicBezTo>
                      <a:pt x="5210" y="1914"/>
                      <a:pt x="5207" y="1909"/>
                      <a:pt x="5206" y="1903"/>
                    </a:cubicBezTo>
                    <a:cubicBezTo>
                      <a:pt x="5205" y="1897"/>
                      <a:pt x="5204" y="1893"/>
                      <a:pt x="5203" y="1887"/>
                    </a:cubicBezTo>
                    <a:lnTo>
                      <a:pt x="5203" y="1887"/>
                    </a:lnTo>
                    <a:cubicBezTo>
                      <a:pt x="5203" y="1890"/>
                      <a:pt x="5203" y="1893"/>
                      <a:pt x="5204" y="1896"/>
                    </a:cubicBezTo>
                    <a:lnTo>
                      <a:pt x="5204" y="1896"/>
                    </a:lnTo>
                    <a:cubicBezTo>
                      <a:pt x="5204" y="1896"/>
                      <a:pt x="5204" y="1896"/>
                      <a:pt x="5204" y="1896"/>
                    </a:cubicBezTo>
                    <a:cubicBezTo>
                      <a:pt x="5190" y="1841"/>
                      <a:pt x="5176" y="1786"/>
                      <a:pt x="5163" y="1731"/>
                    </a:cubicBezTo>
                    <a:cubicBezTo>
                      <a:pt x="5163" y="1731"/>
                      <a:pt x="5163" y="1730"/>
                      <a:pt x="5163" y="1729"/>
                    </a:cubicBezTo>
                    <a:cubicBezTo>
                      <a:pt x="5160" y="1723"/>
                      <a:pt x="5159" y="1716"/>
                      <a:pt x="5157" y="1710"/>
                    </a:cubicBezTo>
                    <a:lnTo>
                      <a:pt x="5157" y="1710"/>
                    </a:lnTo>
                    <a:cubicBezTo>
                      <a:pt x="5158" y="1713"/>
                      <a:pt x="5159" y="1716"/>
                      <a:pt x="5160" y="1721"/>
                    </a:cubicBezTo>
                    <a:cubicBezTo>
                      <a:pt x="5134" y="1606"/>
                      <a:pt x="5123" y="1488"/>
                      <a:pt x="5078" y="1378"/>
                    </a:cubicBezTo>
                    <a:cubicBezTo>
                      <a:pt x="5057" y="1327"/>
                      <a:pt x="5033" y="1277"/>
                      <a:pt x="5011" y="1227"/>
                    </a:cubicBezTo>
                    <a:cubicBezTo>
                      <a:pt x="5008" y="1218"/>
                      <a:pt x="5007" y="1209"/>
                      <a:pt x="5005" y="1200"/>
                    </a:cubicBezTo>
                    <a:cubicBezTo>
                      <a:pt x="4977" y="1104"/>
                      <a:pt x="4950" y="1005"/>
                      <a:pt x="4910" y="913"/>
                    </a:cubicBezTo>
                    <a:cubicBezTo>
                      <a:pt x="4877" y="836"/>
                      <a:pt x="4839" y="761"/>
                      <a:pt x="4796" y="688"/>
                    </a:cubicBezTo>
                    <a:cubicBezTo>
                      <a:pt x="4791" y="662"/>
                      <a:pt x="4783" y="637"/>
                      <a:pt x="4770" y="614"/>
                    </a:cubicBezTo>
                    <a:cubicBezTo>
                      <a:pt x="4761" y="599"/>
                      <a:pt x="4750" y="586"/>
                      <a:pt x="4738" y="573"/>
                    </a:cubicBezTo>
                    <a:cubicBezTo>
                      <a:pt x="4717" y="543"/>
                      <a:pt x="4694" y="515"/>
                      <a:pt x="4669" y="487"/>
                    </a:cubicBezTo>
                    <a:cubicBezTo>
                      <a:pt x="4665" y="453"/>
                      <a:pt x="4650" y="419"/>
                      <a:pt x="4627" y="389"/>
                    </a:cubicBezTo>
                    <a:cubicBezTo>
                      <a:pt x="4603" y="356"/>
                      <a:pt x="4562" y="335"/>
                      <a:pt x="4528" y="313"/>
                    </a:cubicBezTo>
                    <a:cubicBezTo>
                      <a:pt x="4511" y="303"/>
                      <a:pt x="4494" y="292"/>
                      <a:pt x="4478" y="281"/>
                    </a:cubicBezTo>
                    <a:cubicBezTo>
                      <a:pt x="4466" y="270"/>
                      <a:pt x="4456" y="260"/>
                      <a:pt x="4445" y="249"/>
                    </a:cubicBezTo>
                    <a:cubicBezTo>
                      <a:pt x="4435" y="225"/>
                      <a:pt x="4422" y="202"/>
                      <a:pt x="4401" y="184"/>
                    </a:cubicBezTo>
                    <a:cubicBezTo>
                      <a:pt x="4375" y="160"/>
                      <a:pt x="4346" y="149"/>
                      <a:pt x="4314" y="138"/>
                    </a:cubicBezTo>
                    <a:cubicBezTo>
                      <a:pt x="4308" y="136"/>
                      <a:pt x="4302" y="135"/>
                      <a:pt x="4296" y="133"/>
                    </a:cubicBezTo>
                    <a:cubicBezTo>
                      <a:pt x="4286" y="126"/>
                      <a:pt x="4275" y="118"/>
                      <a:pt x="4264" y="112"/>
                    </a:cubicBezTo>
                    <a:cubicBezTo>
                      <a:pt x="4209" y="82"/>
                      <a:pt x="4151" y="61"/>
                      <a:pt x="4090" y="46"/>
                    </a:cubicBezTo>
                    <a:cubicBezTo>
                      <a:pt x="3995" y="23"/>
                      <a:pt x="3898" y="10"/>
                      <a:pt x="3800" y="10"/>
                    </a:cubicBezTo>
                    <a:cubicBezTo>
                      <a:pt x="3702" y="10"/>
                      <a:pt x="3604" y="23"/>
                      <a:pt x="3509" y="50"/>
                    </a:cubicBezTo>
                    <a:cubicBezTo>
                      <a:pt x="3493" y="55"/>
                      <a:pt x="3479" y="62"/>
                      <a:pt x="3465" y="68"/>
                    </a:cubicBezTo>
                    <a:cubicBezTo>
                      <a:pt x="3462" y="65"/>
                      <a:pt x="3462" y="63"/>
                      <a:pt x="3460" y="61"/>
                    </a:cubicBezTo>
                    <a:cubicBezTo>
                      <a:pt x="3427" y="21"/>
                      <a:pt x="3377" y="0"/>
                      <a:pt x="332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70" name="Google Shape;1970;p41"/>
              <p:cNvSpPr/>
              <p:nvPr/>
            </p:nvSpPr>
            <p:spPr>
              <a:xfrm>
                <a:off x="7019875" y="1485575"/>
                <a:ext cx="61625" cy="172200"/>
              </a:xfrm>
              <a:custGeom>
                <a:avLst/>
                <a:gdLst/>
                <a:ahLst/>
                <a:cxnLst/>
                <a:rect l="l" t="t" r="r" b="b"/>
                <a:pathLst>
                  <a:path w="2465" h="6888" extrusionOk="0">
                    <a:moveTo>
                      <a:pt x="778" y="2841"/>
                    </a:moveTo>
                    <a:cubicBezTo>
                      <a:pt x="778" y="2842"/>
                      <a:pt x="778" y="2842"/>
                      <a:pt x="778" y="2842"/>
                    </a:cubicBezTo>
                    <a:lnTo>
                      <a:pt x="778" y="2842"/>
                    </a:lnTo>
                    <a:cubicBezTo>
                      <a:pt x="778" y="2842"/>
                      <a:pt x="778" y="2842"/>
                      <a:pt x="778" y="2841"/>
                    </a:cubicBezTo>
                    <a:close/>
                    <a:moveTo>
                      <a:pt x="192" y="0"/>
                    </a:moveTo>
                    <a:cubicBezTo>
                      <a:pt x="91" y="0"/>
                      <a:pt x="0" y="84"/>
                      <a:pt x="5" y="193"/>
                    </a:cubicBezTo>
                    <a:cubicBezTo>
                      <a:pt x="6" y="219"/>
                      <a:pt x="13" y="244"/>
                      <a:pt x="24" y="266"/>
                    </a:cubicBezTo>
                    <a:cubicBezTo>
                      <a:pt x="27" y="273"/>
                      <a:pt x="30" y="280"/>
                      <a:pt x="32" y="287"/>
                    </a:cubicBezTo>
                    <a:cubicBezTo>
                      <a:pt x="155" y="615"/>
                      <a:pt x="257" y="950"/>
                      <a:pt x="364" y="1283"/>
                    </a:cubicBezTo>
                    <a:cubicBezTo>
                      <a:pt x="474" y="1625"/>
                      <a:pt x="562" y="1971"/>
                      <a:pt x="650" y="2319"/>
                    </a:cubicBezTo>
                    <a:cubicBezTo>
                      <a:pt x="650" y="2318"/>
                      <a:pt x="650" y="2318"/>
                      <a:pt x="650" y="2316"/>
                    </a:cubicBezTo>
                    <a:cubicBezTo>
                      <a:pt x="670" y="2400"/>
                      <a:pt x="691" y="2482"/>
                      <a:pt x="710" y="2565"/>
                    </a:cubicBezTo>
                    <a:cubicBezTo>
                      <a:pt x="720" y="2601"/>
                      <a:pt x="728" y="2638"/>
                      <a:pt x="737" y="2674"/>
                    </a:cubicBezTo>
                    <a:cubicBezTo>
                      <a:pt x="738" y="2687"/>
                      <a:pt x="740" y="2698"/>
                      <a:pt x="744" y="2711"/>
                    </a:cubicBezTo>
                    <a:cubicBezTo>
                      <a:pt x="746" y="2726"/>
                      <a:pt x="751" y="2742"/>
                      <a:pt x="756" y="2757"/>
                    </a:cubicBezTo>
                    <a:cubicBezTo>
                      <a:pt x="761" y="2780"/>
                      <a:pt x="768" y="2801"/>
                      <a:pt x="773" y="2822"/>
                    </a:cubicBezTo>
                    <a:cubicBezTo>
                      <a:pt x="775" y="2828"/>
                      <a:pt x="776" y="2833"/>
                      <a:pt x="778" y="2839"/>
                    </a:cubicBezTo>
                    <a:cubicBezTo>
                      <a:pt x="778" y="2840"/>
                      <a:pt x="778" y="2841"/>
                      <a:pt x="778" y="2843"/>
                    </a:cubicBezTo>
                    <a:lnTo>
                      <a:pt x="778" y="2843"/>
                    </a:lnTo>
                    <a:cubicBezTo>
                      <a:pt x="778" y="2842"/>
                      <a:pt x="778" y="2842"/>
                      <a:pt x="778" y="2842"/>
                    </a:cubicBezTo>
                    <a:lnTo>
                      <a:pt x="778" y="2842"/>
                    </a:lnTo>
                    <a:cubicBezTo>
                      <a:pt x="779" y="2847"/>
                      <a:pt x="780" y="2851"/>
                      <a:pt x="781" y="2854"/>
                    </a:cubicBezTo>
                    <a:cubicBezTo>
                      <a:pt x="783" y="2858"/>
                      <a:pt x="783" y="2862"/>
                      <a:pt x="784" y="2865"/>
                    </a:cubicBezTo>
                    <a:cubicBezTo>
                      <a:pt x="784" y="2864"/>
                      <a:pt x="784" y="2863"/>
                      <a:pt x="784" y="2862"/>
                    </a:cubicBezTo>
                    <a:cubicBezTo>
                      <a:pt x="856" y="3149"/>
                      <a:pt x="945" y="3432"/>
                      <a:pt x="1047" y="3709"/>
                    </a:cubicBezTo>
                    <a:cubicBezTo>
                      <a:pt x="1152" y="3995"/>
                      <a:pt x="1242" y="4285"/>
                      <a:pt x="1337" y="4576"/>
                    </a:cubicBezTo>
                    <a:cubicBezTo>
                      <a:pt x="1401" y="4771"/>
                      <a:pt x="1465" y="4967"/>
                      <a:pt x="1531" y="5163"/>
                    </a:cubicBezTo>
                    <a:cubicBezTo>
                      <a:pt x="1593" y="5347"/>
                      <a:pt x="1653" y="5532"/>
                      <a:pt x="1719" y="5714"/>
                    </a:cubicBezTo>
                    <a:cubicBezTo>
                      <a:pt x="1788" y="5898"/>
                      <a:pt x="1843" y="6085"/>
                      <a:pt x="1902" y="6273"/>
                    </a:cubicBezTo>
                    <a:cubicBezTo>
                      <a:pt x="1955" y="6445"/>
                      <a:pt x="2015" y="6617"/>
                      <a:pt x="2093" y="6782"/>
                    </a:cubicBezTo>
                    <a:cubicBezTo>
                      <a:pt x="2123" y="6845"/>
                      <a:pt x="2186" y="6883"/>
                      <a:pt x="2252" y="6887"/>
                    </a:cubicBezTo>
                    <a:cubicBezTo>
                      <a:pt x="2255" y="6887"/>
                      <a:pt x="2259" y="6887"/>
                      <a:pt x="2262" y="6887"/>
                    </a:cubicBezTo>
                    <a:cubicBezTo>
                      <a:pt x="2281" y="6887"/>
                      <a:pt x="2299" y="6885"/>
                      <a:pt x="2317" y="6879"/>
                    </a:cubicBezTo>
                    <a:cubicBezTo>
                      <a:pt x="2318" y="6878"/>
                      <a:pt x="2319" y="6878"/>
                      <a:pt x="2322" y="6878"/>
                    </a:cubicBezTo>
                    <a:cubicBezTo>
                      <a:pt x="2407" y="6849"/>
                      <a:pt x="2465" y="6758"/>
                      <a:pt x="2447" y="6668"/>
                    </a:cubicBezTo>
                    <a:cubicBezTo>
                      <a:pt x="2422" y="6545"/>
                      <a:pt x="2375" y="6425"/>
                      <a:pt x="2335" y="6306"/>
                    </a:cubicBezTo>
                    <a:cubicBezTo>
                      <a:pt x="2314" y="6241"/>
                      <a:pt x="2292" y="6174"/>
                      <a:pt x="2270" y="6108"/>
                    </a:cubicBezTo>
                    <a:cubicBezTo>
                      <a:pt x="2221" y="5952"/>
                      <a:pt x="2176" y="5795"/>
                      <a:pt x="2132" y="5637"/>
                    </a:cubicBezTo>
                    <a:cubicBezTo>
                      <a:pt x="2125" y="5605"/>
                      <a:pt x="2115" y="5574"/>
                      <a:pt x="2108" y="5543"/>
                    </a:cubicBezTo>
                    <a:cubicBezTo>
                      <a:pt x="2085" y="5452"/>
                      <a:pt x="2062" y="5360"/>
                      <a:pt x="2039" y="5269"/>
                    </a:cubicBezTo>
                    <a:lnTo>
                      <a:pt x="2039" y="5270"/>
                    </a:lnTo>
                    <a:cubicBezTo>
                      <a:pt x="2006" y="5132"/>
                      <a:pt x="1974" y="4994"/>
                      <a:pt x="1939" y="4856"/>
                    </a:cubicBezTo>
                    <a:cubicBezTo>
                      <a:pt x="1835" y="4447"/>
                      <a:pt x="1730" y="4036"/>
                      <a:pt x="1610" y="3631"/>
                    </a:cubicBezTo>
                    <a:cubicBezTo>
                      <a:pt x="1558" y="3451"/>
                      <a:pt x="1487" y="3278"/>
                      <a:pt x="1418" y="3102"/>
                    </a:cubicBezTo>
                    <a:cubicBezTo>
                      <a:pt x="1344" y="2913"/>
                      <a:pt x="1272" y="2723"/>
                      <a:pt x="1208" y="2531"/>
                    </a:cubicBezTo>
                    <a:cubicBezTo>
                      <a:pt x="1147" y="2345"/>
                      <a:pt x="1104" y="2153"/>
                      <a:pt x="1049" y="1964"/>
                    </a:cubicBezTo>
                    <a:cubicBezTo>
                      <a:pt x="995" y="1782"/>
                      <a:pt x="936" y="1603"/>
                      <a:pt x="879" y="1421"/>
                    </a:cubicBezTo>
                    <a:cubicBezTo>
                      <a:pt x="819" y="1234"/>
                      <a:pt x="763" y="1045"/>
                      <a:pt x="714" y="855"/>
                    </a:cubicBezTo>
                    <a:cubicBezTo>
                      <a:pt x="689" y="757"/>
                      <a:pt x="665" y="660"/>
                      <a:pt x="640" y="562"/>
                    </a:cubicBezTo>
                    <a:cubicBezTo>
                      <a:pt x="614" y="469"/>
                      <a:pt x="584" y="378"/>
                      <a:pt x="556" y="286"/>
                    </a:cubicBezTo>
                    <a:cubicBezTo>
                      <a:pt x="533" y="209"/>
                      <a:pt x="459" y="160"/>
                      <a:pt x="382" y="158"/>
                    </a:cubicBezTo>
                    <a:cubicBezTo>
                      <a:pt x="356" y="93"/>
                      <a:pt x="319" y="35"/>
                      <a:pt x="254" y="11"/>
                    </a:cubicBezTo>
                    <a:cubicBezTo>
                      <a:pt x="234" y="4"/>
                      <a:pt x="213" y="0"/>
                      <a:pt x="192"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71" name="Google Shape;1971;p41"/>
              <p:cNvSpPr/>
              <p:nvPr/>
            </p:nvSpPr>
            <p:spPr>
              <a:xfrm>
                <a:off x="7065275" y="1668325"/>
                <a:ext cx="87500" cy="248125"/>
              </a:xfrm>
              <a:custGeom>
                <a:avLst/>
                <a:gdLst/>
                <a:ahLst/>
                <a:cxnLst/>
                <a:rect l="l" t="t" r="r" b="b"/>
                <a:pathLst>
                  <a:path w="3500" h="9925" extrusionOk="0">
                    <a:moveTo>
                      <a:pt x="956" y="1193"/>
                    </a:moveTo>
                    <a:cubicBezTo>
                      <a:pt x="958" y="1196"/>
                      <a:pt x="959" y="1199"/>
                      <a:pt x="960" y="1203"/>
                    </a:cubicBezTo>
                    <a:lnTo>
                      <a:pt x="960" y="1203"/>
                    </a:lnTo>
                    <a:cubicBezTo>
                      <a:pt x="959" y="1199"/>
                      <a:pt x="958" y="1196"/>
                      <a:pt x="956" y="1193"/>
                    </a:cubicBezTo>
                    <a:close/>
                    <a:moveTo>
                      <a:pt x="207" y="1"/>
                    </a:moveTo>
                    <a:cubicBezTo>
                      <a:pt x="188" y="1"/>
                      <a:pt x="169" y="4"/>
                      <a:pt x="151" y="10"/>
                    </a:cubicBezTo>
                    <a:cubicBezTo>
                      <a:pt x="105" y="26"/>
                      <a:pt x="67" y="57"/>
                      <a:pt x="43" y="101"/>
                    </a:cubicBezTo>
                    <a:cubicBezTo>
                      <a:pt x="0" y="183"/>
                      <a:pt x="29" y="276"/>
                      <a:pt x="51" y="360"/>
                    </a:cubicBezTo>
                    <a:cubicBezTo>
                      <a:pt x="65" y="410"/>
                      <a:pt x="79" y="460"/>
                      <a:pt x="93" y="511"/>
                    </a:cubicBezTo>
                    <a:cubicBezTo>
                      <a:pt x="120" y="607"/>
                      <a:pt x="149" y="704"/>
                      <a:pt x="177" y="802"/>
                    </a:cubicBezTo>
                    <a:cubicBezTo>
                      <a:pt x="233" y="994"/>
                      <a:pt x="294" y="1183"/>
                      <a:pt x="350" y="1374"/>
                    </a:cubicBezTo>
                    <a:cubicBezTo>
                      <a:pt x="405" y="1560"/>
                      <a:pt x="464" y="1741"/>
                      <a:pt x="526" y="1923"/>
                    </a:cubicBezTo>
                    <a:cubicBezTo>
                      <a:pt x="587" y="2105"/>
                      <a:pt x="644" y="2290"/>
                      <a:pt x="712" y="2470"/>
                    </a:cubicBezTo>
                    <a:lnTo>
                      <a:pt x="712" y="2470"/>
                    </a:lnTo>
                    <a:cubicBezTo>
                      <a:pt x="712" y="2470"/>
                      <a:pt x="713" y="2471"/>
                      <a:pt x="713" y="2472"/>
                    </a:cubicBezTo>
                    <a:lnTo>
                      <a:pt x="713" y="2472"/>
                    </a:lnTo>
                    <a:cubicBezTo>
                      <a:pt x="714" y="2474"/>
                      <a:pt x="714" y="2475"/>
                      <a:pt x="715" y="2477"/>
                    </a:cubicBezTo>
                    <a:cubicBezTo>
                      <a:pt x="715" y="2476"/>
                      <a:pt x="714" y="2475"/>
                      <a:pt x="714" y="2475"/>
                    </a:cubicBezTo>
                    <a:lnTo>
                      <a:pt x="714" y="2475"/>
                    </a:lnTo>
                    <a:cubicBezTo>
                      <a:pt x="716" y="2479"/>
                      <a:pt x="718" y="2484"/>
                      <a:pt x="721" y="2488"/>
                    </a:cubicBezTo>
                    <a:cubicBezTo>
                      <a:pt x="721" y="2488"/>
                      <a:pt x="721" y="2489"/>
                      <a:pt x="721" y="2489"/>
                    </a:cubicBezTo>
                    <a:cubicBezTo>
                      <a:pt x="722" y="2493"/>
                      <a:pt x="723" y="2496"/>
                      <a:pt x="725" y="2500"/>
                    </a:cubicBezTo>
                    <a:cubicBezTo>
                      <a:pt x="741" y="2543"/>
                      <a:pt x="756" y="2591"/>
                      <a:pt x="778" y="2632"/>
                    </a:cubicBezTo>
                    <a:cubicBezTo>
                      <a:pt x="780" y="2639"/>
                      <a:pt x="782" y="2645"/>
                      <a:pt x="785" y="2652"/>
                    </a:cubicBezTo>
                    <a:lnTo>
                      <a:pt x="785" y="2652"/>
                    </a:lnTo>
                    <a:cubicBezTo>
                      <a:pt x="785" y="2652"/>
                      <a:pt x="785" y="2652"/>
                      <a:pt x="785" y="2652"/>
                    </a:cubicBezTo>
                    <a:lnTo>
                      <a:pt x="785" y="2652"/>
                    </a:lnTo>
                    <a:cubicBezTo>
                      <a:pt x="785" y="2653"/>
                      <a:pt x="786" y="2654"/>
                      <a:pt x="786" y="2656"/>
                    </a:cubicBezTo>
                    <a:lnTo>
                      <a:pt x="786" y="2656"/>
                    </a:lnTo>
                    <a:cubicBezTo>
                      <a:pt x="786" y="2656"/>
                      <a:pt x="786" y="2655"/>
                      <a:pt x="786" y="2655"/>
                    </a:cubicBezTo>
                    <a:lnTo>
                      <a:pt x="786" y="2655"/>
                    </a:lnTo>
                    <a:cubicBezTo>
                      <a:pt x="786" y="2656"/>
                      <a:pt x="787" y="2657"/>
                      <a:pt x="787" y="2657"/>
                    </a:cubicBezTo>
                    <a:lnTo>
                      <a:pt x="787" y="2657"/>
                    </a:lnTo>
                    <a:cubicBezTo>
                      <a:pt x="787" y="2657"/>
                      <a:pt x="786" y="2656"/>
                      <a:pt x="786" y="2656"/>
                    </a:cubicBezTo>
                    <a:lnTo>
                      <a:pt x="786" y="2656"/>
                    </a:lnTo>
                    <a:cubicBezTo>
                      <a:pt x="786" y="2656"/>
                      <a:pt x="787" y="2657"/>
                      <a:pt x="787" y="2657"/>
                    </a:cubicBezTo>
                    <a:cubicBezTo>
                      <a:pt x="787" y="2657"/>
                      <a:pt x="787" y="2657"/>
                      <a:pt x="787" y="2657"/>
                    </a:cubicBezTo>
                    <a:lnTo>
                      <a:pt x="787" y="2657"/>
                    </a:lnTo>
                    <a:cubicBezTo>
                      <a:pt x="811" y="2717"/>
                      <a:pt x="835" y="2776"/>
                      <a:pt x="859" y="2836"/>
                    </a:cubicBezTo>
                    <a:lnTo>
                      <a:pt x="859" y="2836"/>
                    </a:lnTo>
                    <a:cubicBezTo>
                      <a:pt x="858" y="2835"/>
                      <a:pt x="858" y="2835"/>
                      <a:pt x="858" y="2835"/>
                    </a:cubicBezTo>
                    <a:lnTo>
                      <a:pt x="858" y="2835"/>
                    </a:lnTo>
                    <a:cubicBezTo>
                      <a:pt x="859" y="2836"/>
                      <a:pt x="859" y="2837"/>
                      <a:pt x="860" y="2839"/>
                    </a:cubicBezTo>
                    <a:cubicBezTo>
                      <a:pt x="860" y="2838"/>
                      <a:pt x="859" y="2837"/>
                      <a:pt x="859" y="2836"/>
                    </a:cubicBezTo>
                    <a:lnTo>
                      <a:pt x="859" y="2836"/>
                    </a:lnTo>
                    <a:cubicBezTo>
                      <a:pt x="860" y="2837"/>
                      <a:pt x="860" y="2838"/>
                      <a:pt x="860" y="2839"/>
                    </a:cubicBezTo>
                    <a:cubicBezTo>
                      <a:pt x="861" y="2843"/>
                      <a:pt x="862" y="2846"/>
                      <a:pt x="864" y="2848"/>
                    </a:cubicBezTo>
                    <a:cubicBezTo>
                      <a:pt x="864" y="2848"/>
                      <a:pt x="864" y="2848"/>
                      <a:pt x="863" y="2847"/>
                    </a:cubicBezTo>
                    <a:lnTo>
                      <a:pt x="863" y="2847"/>
                    </a:lnTo>
                    <a:cubicBezTo>
                      <a:pt x="906" y="2958"/>
                      <a:pt x="948" y="3069"/>
                      <a:pt x="989" y="3180"/>
                    </a:cubicBezTo>
                    <a:cubicBezTo>
                      <a:pt x="1058" y="3363"/>
                      <a:pt x="1123" y="3547"/>
                      <a:pt x="1191" y="3730"/>
                    </a:cubicBezTo>
                    <a:cubicBezTo>
                      <a:pt x="1256" y="3908"/>
                      <a:pt x="1327" y="4087"/>
                      <a:pt x="1385" y="4269"/>
                    </a:cubicBezTo>
                    <a:cubicBezTo>
                      <a:pt x="1450" y="4472"/>
                      <a:pt x="1513" y="4678"/>
                      <a:pt x="1575" y="4881"/>
                    </a:cubicBezTo>
                    <a:cubicBezTo>
                      <a:pt x="1630" y="5062"/>
                      <a:pt x="1680" y="5243"/>
                      <a:pt x="1738" y="5422"/>
                    </a:cubicBezTo>
                    <a:cubicBezTo>
                      <a:pt x="1862" y="5802"/>
                      <a:pt x="1980" y="6186"/>
                      <a:pt x="2110" y="6565"/>
                    </a:cubicBezTo>
                    <a:cubicBezTo>
                      <a:pt x="2173" y="6751"/>
                      <a:pt x="2241" y="6935"/>
                      <a:pt x="2296" y="7124"/>
                    </a:cubicBezTo>
                    <a:cubicBezTo>
                      <a:pt x="2352" y="7320"/>
                      <a:pt x="2413" y="7516"/>
                      <a:pt x="2478" y="7709"/>
                    </a:cubicBezTo>
                    <a:cubicBezTo>
                      <a:pt x="2541" y="7897"/>
                      <a:pt x="2602" y="8085"/>
                      <a:pt x="2653" y="8276"/>
                    </a:cubicBezTo>
                    <a:cubicBezTo>
                      <a:pt x="2702" y="8459"/>
                      <a:pt x="2743" y="8643"/>
                      <a:pt x="2796" y="8824"/>
                    </a:cubicBezTo>
                    <a:cubicBezTo>
                      <a:pt x="2849" y="9006"/>
                      <a:pt x="2920" y="9181"/>
                      <a:pt x="2968" y="9365"/>
                    </a:cubicBezTo>
                    <a:cubicBezTo>
                      <a:pt x="2992" y="9454"/>
                      <a:pt x="3018" y="9542"/>
                      <a:pt x="3045" y="9630"/>
                    </a:cubicBezTo>
                    <a:cubicBezTo>
                      <a:pt x="3058" y="9669"/>
                      <a:pt x="3069" y="9709"/>
                      <a:pt x="3082" y="9749"/>
                    </a:cubicBezTo>
                    <a:cubicBezTo>
                      <a:pt x="3091" y="9780"/>
                      <a:pt x="3100" y="9812"/>
                      <a:pt x="3118" y="9840"/>
                    </a:cubicBezTo>
                    <a:cubicBezTo>
                      <a:pt x="3152" y="9889"/>
                      <a:pt x="3207" y="9922"/>
                      <a:pt x="3266" y="9924"/>
                    </a:cubicBezTo>
                    <a:cubicBezTo>
                      <a:pt x="3270" y="9924"/>
                      <a:pt x="3273" y="9925"/>
                      <a:pt x="3277" y="9925"/>
                    </a:cubicBezTo>
                    <a:cubicBezTo>
                      <a:pt x="3287" y="9925"/>
                      <a:pt x="3297" y="9924"/>
                      <a:pt x="3307" y="9922"/>
                    </a:cubicBezTo>
                    <a:cubicBezTo>
                      <a:pt x="3471" y="9890"/>
                      <a:pt x="3487" y="9710"/>
                      <a:pt x="3495" y="9574"/>
                    </a:cubicBezTo>
                    <a:cubicBezTo>
                      <a:pt x="3499" y="9491"/>
                      <a:pt x="3495" y="9410"/>
                      <a:pt x="3491" y="9327"/>
                    </a:cubicBezTo>
                    <a:cubicBezTo>
                      <a:pt x="3488" y="9271"/>
                      <a:pt x="3480" y="9213"/>
                      <a:pt x="3471" y="9158"/>
                    </a:cubicBezTo>
                    <a:cubicBezTo>
                      <a:pt x="3462" y="9108"/>
                      <a:pt x="3454" y="9057"/>
                      <a:pt x="3444" y="9008"/>
                    </a:cubicBezTo>
                    <a:cubicBezTo>
                      <a:pt x="3426" y="8910"/>
                      <a:pt x="3402" y="8812"/>
                      <a:pt x="3378" y="8714"/>
                    </a:cubicBezTo>
                    <a:cubicBezTo>
                      <a:pt x="3331" y="8521"/>
                      <a:pt x="3264" y="8332"/>
                      <a:pt x="3202" y="8144"/>
                    </a:cubicBezTo>
                    <a:cubicBezTo>
                      <a:pt x="3142" y="7957"/>
                      <a:pt x="3074" y="7774"/>
                      <a:pt x="3014" y="7589"/>
                    </a:cubicBezTo>
                    <a:cubicBezTo>
                      <a:pt x="2952" y="7393"/>
                      <a:pt x="2895" y="7195"/>
                      <a:pt x="2839" y="6996"/>
                    </a:cubicBezTo>
                    <a:cubicBezTo>
                      <a:pt x="2785" y="6805"/>
                      <a:pt x="2732" y="6613"/>
                      <a:pt x="2675" y="6422"/>
                    </a:cubicBezTo>
                    <a:cubicBezTo>
                      <a:pt x="2619" y="6239"/>
                      <a:pt x="2559" y="6058"/>
                      <a:pt x="2498" y="5876"/>
                    </a:cubicBezTo>
                    <a:cubicBezTo>
                      <a:pt x="2431" y="5688"/>
                      <a:pt x="2368" y="5498"/>
                      <a:pt x="2309" y="5307"/>
                    </a:cubicBezTo>
                    <a:cubicBezTo>
                      <a:pt x="2249" y="5123"/>
                      <a:pt x="2190" y="4940"/>
                      <a:pt x="2118" y="4760"/>
                    </a:cubicBezTo>
                    <a:lnTo>
                      <a:pt x="2118" y="4760"/>
                    </a:lnTo>
                    <a:cubicBezTo>
                      <a:pt x="2121" y="4767"/>
                      <a:pt x="2124" y="4775"/>
                      <a:pt x="2127" y="4782"/>
                    </a:cubicBezTo>
                    <a:cubicBezTo>
                      <a:pt x="2068" y="4622"/>
                      <a:pt x="2017" y="4462"/>
                      <a:pt x="1972" y="4297"/>
                    </a:cubicBezTo>
                    <a:cubicBezTo>
                      <a:pt x="1931" y="4151"/>
                      <a:pt x="1895" y="4005"/>
                      <a:pt x="1858" y="3860"/>
                    </a:cubicBezTo>
                    <a:lnTo>
                      <a:pt x="1858" y="3860"/>
                    </a:lnTo>
                    <a:cubicBezTo>
                      <a:pt x="1858" y="3860"/>
                      <a:pt x="1858" y="3860"/>
                      <a:pt x="1858" y="3860"/>
                    </a:cubicBezTo>
                    <a:cubicBezTo>
                      <a:pt x="1858" y="3859"/>
                      <a:pt x="1858" y="3857"/>
                      <a:pt x="1857" y="3855"/>
                    </a:cubicBezTo>
                    <a:lnTo>
                      <a:pt x="1857" y="3855"/>
                    </a:lnTo>
                    <a:cubicBezTo>
                      <a:pt x="1858" y="3857"/>
                      <a:pt x="1858" y="3858"/>
                      <a:pt x="1858" y="3860"/>
                    </a:cubicBezTo>
                    <a:lnTo>
                      <a:pt x="1858" y="3860"/>
                    </a:lnTo>
                    <a:cubicBezTo>
                      <a:pt x="1857" y="3853"/>
                      <a:pt x="1856" y="3846"/>
                      <a:pt x="1854" y="3841"/>
                    </a:cubicBezTo>
                    <a:lnTo>
                      <a:pt x="1854" y="3841"/>
                    </a:lnTo>
                    <a:cubicBezTo>
                      <a:pt x="1855" y="3845"/>
                      <a:pt x="1856" y="3850"/>
                      <a:pt x="1857" y="3855"/>
                    </a:cubicBezTo>
                    <a:lnTo>
                      <a:pt x="1857" y="3855"/>
                    </a:lnTo>
                    <a:cubicBezTo>
                      <a:pt x="1856" y="3849"/>
                      <a:pt x="1854" y="3843"/>
                      <a:pt x="1853" y="3837"/>
                    </a:cubicBezTo>
                    <a:lnTo>
                      <a:pt x="1853" y="3837"/>
                    </a:lnTo>
                    <a:cubicBezTo>
                      <a:pt x="1853" y="3838"/>
                      <a:pt x="1853" y="3840"/>
                      <a:pt x="1854" y="3841"/>
                    </a:cubicBezTo>
                    <a:lnTo>
                      <a:pt x="1854" y="3841"/>
                    </a:lnTo>
                    <a:cubicBezTo>
                      <a:pt x="1809" y="3655"/>
                      <a:pt x="1764" y="3470"/>
                      <a:pt x="1711" y="3287"/>
                    </a:cubicBezTo>
                    <a:cubicBezTo>
                      <a:pt x="1659" y="3111"/>
                      <a:pt x="1597" y="2939"/>
                      <a:pt x="1544" y="2764"/>
                    </a:cubicBezTo>
                    <a:cubicBezTo>
                      <a:pt x="1484" y="2570"/>
                      <a:pt x="1432" y="2375"/>
                      <a:pt x="1364" y="2185"/>
                    </a:cubicBezTo>
                    <a:cubicBezTo>
                      <a:pt x="1330" y="2090"/>
                      <a:pt x="1288" y="2000"/>
                      <a:pt x="1248" y="1908"/>
                    </a:cubicBezTo>
                    <a:cubicBezTo>
                      <a:pt x="1213" y="1826"/>
                      <a:pt x="1178" y="1743"/>
                      <a:pt x="1145" y="1659"/>
                    </a:cubicBezTo>
                    <a:lnTo>
                      <a:pt x="1145" y="1659"/>
                    </a:lnTo>
                    <a:cubicBezTo>
                      <a:pt x="1145" y="1660"/>
                      <a:pt x="1146" y="1660"/>
                      <a:pt x="1146" y="1660"/>
                    </a:cubicBezTo>
                    <a:cubicBezTo>
                      <a:pt x="1087" y="1510"/>
                      <a:pt x="1024" y="1362"/>
                      <a:pt x="964" y="1211"/>
                    </a:cubicBezTo>
                    <a:lnTo>
                      <a:pt x="964" y="1211"/>
                    </a:lnTo>
                    <a:cubicBezTo>
                      <a:pt x="898" y="1042"/>
                      <a:pt x="828" y="877"/>
                      <a:pt x="761" y="709"/>
                    </a:cubicBezTo>
                    <a:lnTo>
                      <a:pt x="761" y="709"/>
                    </a:lnTo>
                    <a:cubicBezTo>
                      <a:pt x="764" y="717"/>
                      <a:pt x="766" y="724"/>
                      <a:pt x="770" y="731"/>
                    </a:cubicBezTo>
                    <a:cubicBezTo>
                      <a:pt x="707" y="563"/>
                      <a:pt x="649" y="393"/>
                      <a:pt x="582" y="225"/>
                    </a:cubicBezTo>
                    <a:cubicBezTo>
                      <a:pt x="552" y="149"/>
                      <a:pt x="484" y="96"/>
                      <a:pt x="405" y="96"/>
                    </a:cubicBezTo>
                    <a:cubicBezTo>
                      <a:pt x="394" y="96"/>
                      <a:pt x="382" y="97"/>
                      <a:pt x="371" y="99"/>
                    </a:cubicBezTo>
                    <a:cubicBezTo>
                      <a:pt x="338" y="40"/>
                      <a:pt x="274" y="1"/>
                      <a:pt x="207"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72" name="Google Shape;1972;p41"/>
              <p:cNvSpPr/>
              <p:nvPr/>
            </p:nvSpPr>
            <p:spPr>
              <a:xfrm>
                <a:off x="6901725" y="1895325"/>
                <a:ext cx="89375" cy="189625"/>
              </a:xfrm>
              <a:custGeom>
                <a:avLst/>
                <a:gdLst/>
                <a:ahLst/>
                <a:cxnLst/>
                <a:rect l="l" t="t" r="r" b="b"/>
                <a:pathLst>
                  <a:path w="3575" h="7585" extrusionOk="0">
                    <a:moveTo>
                      <a:pt x="1674" y="0"/>
                    </a:moveTo>
                    <a:cubicBezTo>
                      <a:pt x="1609" y="0"/>
                      <a:pt x="1544" y="35"/>
                      <a:pt x="1516" y="87"/>
                    </a:cubicBezTo>
                    <a:cubicBezTo>
                      <a:pt x="1495" y="123"/>
                      <a:pt x="1473" y="166"/>
                      <a:pt x="1458" y="216"/>
                    </a:cubicBezTo>
                    <a:cubicBezTo>
                      <a:pt x="1447" y="255"/>
                      <a:pt x="1441" y="295"/>
                      <a:pt x="1435" y="336"/>
                    </a:cubicBezTo>
                    <a:lnTo>
                      <a:pt x="1429" y="374"/>
                    </a:lnTo>
                    <a:cubicBezTo>
                      <a:pt x="1418" y="446"/>
                      <a:pt x="1408" y="518"/>
                      <a:pt x="1399" y="596"/>
                    </a:cubicBezTo>
                    <a:lnTo>
                      <a:pt x="1387" y="623"/>
                    </a:lnTo>
                    <a:cubicBezTo>
                      <a:pt x="1367" y="667"/>
                      <a:pt x="1350" y="709"/>
                      <a:pt x="1334" y="753"/>
                    </a:cubicBezTo>
                    <a:cubicBezTo>
                      <a:pt x="1311" y="819"/>
                      <a:pt x="1289" y="885"/>
                      <a:pt x="1271" y="954"/>
                    </a:cubicBezTo>
                    <a:lnTo>
                      <a:pt x="1251" y="1016"/>
                    </a:lnTo>
                    <a:lnTo>
                      <a:pt x="1233" y="1077"/>
                    </a:lnTo>
                    <a:cubicBezTo>
                      <a:pt x="1221" y="1103"/>
                      <a:pt x="1208" y="1127"/>
                      <a:pt x="1198" y="1151"/>
                    </a:cubicBezTo>
                    <a:cubicBezTo>
                      <a:pt x="1153" y="1153"/>
                      <a:pt x="1112" y="1169"/>
                      <a:pt x="1075" y="1206"/>
                    </a:cubicBezTo>
                    <a:cubicBezTo>
                      <a:pt x="1039" y="1241"/>
                      <a:pt x="1004" y="1274"/>
                      <a:pt x="976" y="1315"/>
                    </a:cubicBezTo>
                    <a:cubicBezTo>
                      <a:pt x="944" y="1358"/>
                      <a:pt x="917" y="1403"/>
                      <a:pt x="892" y="1450"/>
                    </a:cubicBezTo>
                    <a:cubicBezTo>
                      <a:pt x="849" y="1531"/>
                      <a:pt x="807" y="1614"/>
                      <a:pt x="769" y="1698"/>
                    </a:cubicBezTo>
                    <a:lnTo>
                      <a:pt x="749" y="1745"/>
                    </a:lnTo>
                    <a:lnTo>
                      <a:pt x="729" y="1789"/>
                    </a:lnTo>
                    <a:cubicBezTo>
                      <a:pt x="700" y="1794"/>
                      <a:pt x="672" y="1805"/>
                      <a:pt x="649" y="1821"/>
                    </a:cubicBezTo>
                    <a:cubicBezTo>
                      <a:pt x="620" y="1841"/>
                      <a:pt x="595" y="1865"/>
                      <a:pt x="571" y="1889"/>
                    </a:cubicBezTo>
                    <a:cubicBezTo>
                      <a:pt x="538" y="1914"/>
                      <a:pt x="505" y="1940"/>
                      <a:pt x="464" y="1960"/>
                    </a:cubicBezTo>
                    <a:cubicBezTo>
                      <a:pt x="449" y="1955"/>
                      <a:pt x="433" y="1951"/>
                      <a:pt x="418" y="1951"/>
                    </a:cubicBezTo>
                    <a:cubicBezTo>
                      <a:pt x="415" y="1951"/>
                      <a:pt x="412" y="1951"/>
                      <a:pt x="409" y="1951"/>
                    </a:cubicBezTo>
                    <a:cubicBezTo>
                      <a:pt x="322" y="1951"/>
                      <a:pt x="240" y="2020"/>
                      <a:pt x="226" y="2110"/>
                    </a:cubicBezTo>
                    <a:cubicBezTo>
                      <a:pt x="205" y="2228"/>
                      <a:pt x="209" y="2347"/>
                      <a:pt x="212" y="2463"/>
                    </a:cubicBezTo>
                    <a:lnTo>
                      <a:pt x="213" y="2492"/>
                    </a:lnTo>
                    <a:cubicBezTo>
                      <a:pt x="215" y="2570"/>
                      <a:pt x="219" y="2646"/>
                      <a:pt x="225" y="2724"/>
                    </a:cubicBezTo>
                    <a:cubicBezTo>
                      <a:pt x="228" y="2784"/>
                      <a:pt x="233" y="2844"/>
                      <a:pt x="238" y="2905"/>
                    </a:cubicBezTo>
                    <a:lnTo>
                      <a:pt x="245" y="2970"/>
                    </a:lnTo>
                    <a:cubicBezTo>
                      <a:pt x="250" y="3023"/>
                      <a:pt x="254" y="3075"/>
                      <a:pt x="266" y="3128"/>
                    </a:cubicBezTo>
                    <a:lnTo>
                      <a:pt x="267" y="3127"/>
                    </a:lnTo>
                    <a:lnTo>
                      <a:pt x="266" y="3162"/>
                    </a:lnTo>
                    <a:lnTo>
                      <a:pt x="266" y="3191"/>
                    </a:lnTo>
                    <a:cubicBezTo>
                      <a:pt x="265" y="3212"/>
                      <a:pt x="263" y="3234"/>
                      <a:pt x="268" y="3256"/>
                    </a:cubicBezTo>
                    <a:cubicBezTo>
                      <a:pt x="259" y="3257"/>
                      <a:pt x="250" y="3259"/>
                      <a:pt x="241" y="3260"/>
                    </a:cubicBezTo>
                    <a:cubicBezTo>
                      <a:pt x="171" y="3278"/>
                      <a:pt x="118" y="3335"/>
                      <a:pt x="98" y="3427"/>
                    </a:cubicBezTo>
                    <a:lnTo>
                      <a:pt x="93" y="3448"/>
                    </a:lnTo>
                    <a:cubicBezTo>
                      <a:pt x="68" y="3559"/>
                      <a:pt x="53" y="3643"/>
                      <a:pt x="44" y="3726"/>
                    </a:cubicBezTo>
                    <a:cubicBezTo>
                      <a:pt x="32" y="3830"/>
                      <a:pt x="26" y="3934"/>
                      <a:pt x="20" y="4039"/>
                    </a:cubicBezTo>
                    <a:cubicBezTo>
                      <a:pt x="15" y="4116"/>
                      <a:pt x="13" y="4192"/>
                      <a:pt x="12" y="4270"/>
                    </a:cubicBezTo>
                    <a:lnTo>
                      <a:pt x="7" y="4541"/>
                    </a:lnTo>
                    <a:lnTo>
                      <a:pt x="0" y="4812"/>
                    </a:lnTo>
                    <a:cubicBezTo>
                      <a:pt x="0" y="4865"/>
                      <a:pt x="2" y="4917"/>
                      <a:pt x="3" y="4971"/>
                    </a:cubicBezTo>
                    <a:lnTo>
                      <a:pt x="4" y="5040"/>
                    </a:lnTo>
                    <a:lnTo>
                      <a:pt x="6" y="5245"/>
                    </a:lnTo>
                    <a:lnTo>
                      <a:pt x="8" y="5451"/>
                    </a:lnTo>
                    <a:cubicBezTo>
                      <a:pt x="11" y="5592"/>
                      <a:pt x="14" y="5733"/>
                      <a:pt x="19" y="5873"/>
                    </a:cubicBezTo>
                    <a:lnTo>
                      <a:pt x="24" y="6057"/>
                    </a:lnTo>
                    <a:cubicBezTo>
                      <a:pt x="37" y="6510"/>
                      <a:pt x="66" y="6903"/>
                      <a:pt x="112" y="7256"/>
                    </a:cubicBezTo>
                    <a:cubicBezTo>
                      <a:pt x="123" y="7331"/>
                      <a:pt x="174" y="7394"/>
                      <a:pt x="245" y="7416"/>
                    </a:cubicBezTo>
                    <a:cubicBezTo>
                      <a:pt x="315" y="7514"/>
                      <a:pt x="451" y="7542"/>
                      <a:pt x="547" y="7554"/>
                    </a:cubicBezTo>
                    <a:cubicBezTo>
                      <a:pt x="569" y="7558"/>
                      <a:pt x="590" y="7559"/>
                      <a:pt x="612" y="7560"/>
                    </a:cubicBezTo>
                    <a:cubicBezTo>
                      <a:pt x="643" y="7574"/>
                      <a:pt x="682" y="7580"/>
                      <a:pt x="728" y="7584"/>
                    </a:cubicBezTo>
                    <a:cubicBezTo>
                      <a:pt x="737" y="7584"/>
                      <a:pt x="747" y="7584"/>
                      <a:pt x="756" y="7584"/>
                    </a:cubicBezTo>
                    <a:cubicBezTo>
                      <a:pt x="785" y="7584"/>
                      <a:pt x="813" y="7583"/>
                      <a:pt x="840" y="7580"/>
                    </a:cubicBezTo>
                    <a:cubicBezTo>
                      <a:pt x="921" y="7572"/>
                      <a:pt x="1006" y="7561"/>
                      <a:pt x="1091" y="7544"/>
                    </a:cubicBezTo>
                    <a:cubicBezTo>
                      <a:pt x="1257" y="7510"/>
                      <a:pt x="1424" y="7466"/>
                      <a:pt x="1580" y="7424"/>
                    </a:cubicBezTo>
                    <a:lnTo>
                      <a:pt x="1663" y="7402"/>
                    </a:lnTo>
                    <a:cubicBezTo>
                      <a:pt x="1713" y="7388"/>
                      <a:pt x="1763" y="7376"/>
                      <a:pt x="1811" y="7362"/>
                    </a:cubicBezTo>
                    <a:cubicBezTo>
                      <a:pt x="1889" y="7363"/>
                      <a:pt x="1967" y="7365"/>
                      <a:pt x="2047" y="7369"/>
                    </a:cubicBezTo>
                    <a:lnTo>
                      <a:pt x="2190" y="7385"/>
                    </a:lnTo>
                    <a:cubicBezTo>
                      <a:pt x="2306" y="7399"/>
                      <a:pt x="2421" y="7411"/>
                      <a:pt x="2537" y="7418"/>
                    </a:cubicBezTo>
                    <a:cubicBezTo>
                      <a:pt x="2566" y="7419"/>
                      <a:pt x="2597" y="7420"/>
                      <a:pt x="2627" y="7420"/>
                    </a:cubicBezTo>
                    <a:cubicBezTo>
                      <a:pt x="2704" y="7421"/>
                      <a:pt x="2781" y="7421"/>
                      <a:pt x="2859" y="7421"/>
                    </a:cubicBezTo>
                    <a:cubicBezTo>
                      <a:pt x="2895" y="7421"/>
                      <a:pt x="2932" y="7421"/>
                      <a:pt x="2969" y="7421"/>
                    </a:cubicBezTo>
                    <a:cubicBezTo>
                      <a:pt x="3050" y="7421"/>
                      <a:pt x="3132" y="7422"/>
                      <a:pt x="3214" y="7426"/>
                    </a:cubicBezTo>
                    <a:lnTo>
                      <a:pt x="3244" y="7431"/>
                    </a:lnTo>
                    <a:cubicBezTo>
                      <a:pt x="3272" y="7434"/>
                      <a:pt x="3299" y="7439"/>
                      <a:pt x="3328" y="7440"/>
                    </a:cubicBezTo>
                    <a:cubicBezTo>
                      <a:pt x="3334" y="7440"/>
                      <a:pt x="3340" y="7440"/>
                      <a:pt x="3346" y="7440"/>
                    </a:cubicBezTo>
                    <a:cubicBezTo>
                      <a:pt x="3388" y="7440"/>
                      <a:pt x="3421" y="7433"/>
                      <a:pt x="3451" y="7417"/>
                    </a:cubicBezTo>
                    <a:cubicBezTo>
                      <a:pt x="3501" y="7389"/>
                      <a:pt x="3535" y="7343"/>
                      <a:pt x="3557" y="7273"/>
                    </a:cubicBezTo>
                    <a:cubicBezTo>
                      <a:pt x="3568" y="7235"/>
                      <a:pt x="3574" y="7197"/>
                      <a:pt x="3575" y="7162"/>
                    </a:cubicBezTo>
                    <a:cubicBezTo>
                      <a:pt x="3575" y="7118"/>
                      <a:pt x="3562" y="7082"/>
                      <a:pt x="3544" y="7030"/>
                    </a:cubicBezTo>
                    <a:cubicBezTo>
                      <a:pt x="3542" y="7020"/>
                      <a:pt x="3539" y="7009"/>
                      <a:pt x="3537" y="6998"/>
                    </a:cubicBezTo>
                    <a:cubicBezTo>
                      <a:pt x="3530" y="6955"/>
                      <a:pt x="3527" y="6911"/>
                      <a:pt x="3526" y="6867"/>
                    </a:cubicBezTo>
                    <a:cubicBezTo>
                      <a:pt x="3523" y="6791"/>
                      <a:pt x="3527" y="6717"/>
                      <a:pt x="3529" y="6642"/>
                    </a:cubicBezTo>
                    <a:cubicBezTo>
                      <a:pt x="3531" y="6584"/>
                      <a:pt x="3533" y="6526"/>
                      <a:pt x="3534" y="6468"/>
                    </a:cubicBezTo>
                    <a:cubicBezTo>
                      <a:pt x="3533" y="6350"/>
                      <a:pt x="3531" y="6232"/>
                      <a:pt x="3528" y="6113"/>
                    </a:cubicBezTo>
                    <a:lnTo>
                      <a:pt x="3527" y="6037"/>
                    </a:lnTo>
                    <a:cubicBezTo>
                      <a:pt x="3523" y="5890"/>
                      <a:pt x="3522" y="5743"/>
                      <a:pt x="3520" y="5596"/>
                    </a:cubicBezTo>
                    <a:cubicBezTo>
                      <a:pt x="3519" y="5450"/>
                      <a:pt x="3517" y="5304"/>
                      <a:pt x="3514" y="5159"/>
                    </a:cubicBezTo>
                    <a:cubicBezTo>
                      <a:pt x="3511" y="5012"/>
                      <a:pt x="3518" y="4862"/>
                      <a:pt x="3525" y="4718"/>
                    </a:cubicBezTo>
                    <a:lnTo>
                      <a:pt x="3530" y="4583"/>
                    </a:lnTo>
                    <a:cubicBezTo>
                      <a:pt x="3536" y="4406"/>
                      <a:pt x="3542" y="4197"/>
                      <a:pt x="3527" y="3985"/>
                    </a:cubicBezTo>
                    <a:cubicBezTo>
                      <a:pt x="3515" y="3814"/>
                      <a:pt x="3498" y="3642"/>
                      <a:pt x="3482" y="3473"/>
                    </a:cubicBezTo>
                    <a:lnTo>
                      <a:pt x="3473" y="3371"/>
                    </a:lnTo>
                    <a:cubicBezTo>
                      <a:pt x="3459" y="3226"/>
                      <a:pt x="3450" y="3082"/>
                      <a:pt x="3441" y="2937"/>
                    </a:cubicBezTo>
                    <a:lnTo>
                      <a:pt x="3433" y="2817"/>
                    </a:lnTo>
                    <a:cubicBezTo>
                      <a:pt x="3429" y="2725"/>
                      <a:pt x="3426" y="2634"/>
                      <a:pt x="3423" y="2542"/>
                    </a:cubicBezTo>
                    <a:cubicBezTo>
                      <a:pt x="3419" y="2486"/>
                      <a:pt x="3421" y="2429"/>
                      <a:pt x="3421" y="2372"/>
                    </a:cubicBezTo>
                    <a:lnTo>
                      <a:pt x="3422" y="2308"/>
                    </a:lnTo>
                    <a:lnTo>
                      <a:pt x="3423" y="2267"/>
                    </a:lnTo>
                    <a:lnTo>
                      <a:pt x="3424" y="2229"/>
                    </a:lnTo>
                    <a:lnTo>
                      <a:pt x="3426" y="2125"/>
                    </a:lnTo>
                    <a:lnTo>
                      <a:pt x="3427" y="2021"/>
                    </a:lnTo>
                    <a:lnTo>
                      <a:pt x="3429" y="1956"/>
                    </a:lnTo>
                    <a:cubicBezTo>
                      <a:pt x="3431" y="1890"/>
                      <a:pt x="3433" y="1822"/>
                      <a:pt x="3423" y="1757"/>
                    </a:cubicBezTo>
                    <a:cubicBezTo>
                      <a:pt x="3411" y="1681"/>
                      <a:pt x="3361" y="1621"/>
                      <a:pt x="3290" y="1599"/>
                    </a:cubicBezTo>
                    <a:cubicBezTo>
                      <a:pt x="3266" y="1586"/>
                      <a:pt x="3240" y="1579"/>
                      <a:pt x="3211" y="1577"/>
                    </a:cubicBezTo>
                    <a:lnTo>
                      <a:pt x="3210" y="1577"/>
                    </a:lnTo>
                    <a:cubicBezTo>
                      <a:pt x="3209" y="1577"/>
                      <a:pt x="3208" y="1577"/>
                      <a:pt x="3206" y="1577"/>
                    </a:cubicBezTo>
                    <a:cubicBezTo>
                      <a:pt x="3153" y="1577"/>
                      <a:pt x="3102" y="1601"/>
                      <a:pt x="3066" y="1642"/>
                    </a:cubicBezTo>
                    <a:cubicBezTo>
                      <a:pt x="3048" y="1646"/>
                      <a:pt x="3029" y="1651"/>
                      <a:pt x="3015" y="1659"/>
                    </a:cubicBezTo>
                    <a:cubicBezTo>
                      <a:pt x="2987" y="1674"/>
                      <a:pt x="2959" y="1687"/>
                      <a:pt x="2930" y="1701"/>
                    </a:cubicBezTo>
                    <a:lnTo>
                      <a:pt x="2893" y="1718"/>
                    </a:lnTo>
                    <a:cubicBezTo>
                      <a:pt x="2818" y="1751"/>
                      <a:pt x="2745" y="1784"/>
                      <a:pt x="2668" y="1813"/>
                    </a:cubicBezTo>
                    <a:cubicBezTo>
                      <a:pt x="2635" y="1822"/>
                      <a:pt x="2604" y="1830"/>
                      <a:pt x="2578" y="1846"/>
                    </a:cubicBezTo>
                    <a:cubicBezTo>
                      <a:pt x="2558" y="1857"/>
                      <a:pt x="2542" y="1870"/>
                      <a:pt x="2532" y="1887"/>
                    </a:cubicBezTo>
                    <a:cubicBezTo>
                      <a:pt x="2524" y="1800"/>
                      <a:pt x="2445" y="1726"/>
                      <a:pt x="2349" y="1721"/>
                    </a:cubicBezTo>
                    <a:lnTo>
                      <a:pt x="2335" y="1721"/>
                    </a:lnTo>
                    <a:cubicBezTo>
                      <a:pt x="2329" y="1720"/>
                      <a:pt x="2319" y="1719"/>
                      <a:pt x="2310" y="1713"/>
                    </a:cubicBezTo>
                    <a:cubicBezTo>
                      <a:pt x="2258" y="1599"/>
                      <a:pt x="2205" y="1483"/>
                      <a:pt x="2152" y="1368"/>
                    </a:cubicBezTo>
                    <a:cubicBezTo>
                      <a:pt x="2095" y="1240"/>
                      <a:pt x="2030" y="1091"/>
                      <a:pt x="1980" y="940"/>
                    </a:cubicBezTo>
                    <a:cubicBezTo>
                      <a:pt x="1967" y="904"/>
                      <a:pt x="1957" y="866"/>
                      <a:pt x="1949" y="828"/>
                    </a:cubicBezTo>
                    <a:cubicBezTo>
                      <a:pt x="1943" y="773"/>
                      <a:pt x="1933" y="715"/>
                      <a:pt x="1888" y="661"/>
                    </a:cubicBezTo>
                    <a:cubicBezTo>
                      <a:pt x="1870" y="640"/>
                      <a:pt x="1846" y="622"/>
                      <a:pt x="1820" y="614"/>
                    </a:cubicBezTo>
                    <a:cubicBezTo>
                      <a:pt x="1831" y="557"/>
                      <a:pt x="1840" y="499"/>
                      <a:pt x="1846" y="441"/>
                    </a:cubicBezTo>
                    <a:cubicBezTo>
                      <a:pt x="1851" y="404"/>
                      <a:pt x="1855" y="365"/>
                      <a:pt x="1857" y="328"/>
                    </a:cubicBezTo>
                    <a:lnTo>
                      <a:pt x="1861" y="304"/>
                    </a:lnTo>
                    <a:cubicBezTo>
                      <a:pt x="1862" y="284"/>
                      <a:pt x="1865" y="264"/>
                      <a:pt x="1867" y="244"/>
                    </a:cubicBezTo>
                    <a:cubicBezTo>
                      <a:pt x="1867" y="210"/>
                      <a:pt x="1863" y="179"/>
                      <a:pt x="1855" y="142"/>
                    </a:cubicBezTo>
                    <a:cubicBezTo>
                      <a:pt x="1837" y="69"/>
                      <a:pt x="1776" y="13"/>
                      <a:pt x="1684" y="0"/>
                    </a:cubicBezTo>
                    <a:cubicBezTo>
                      <a:pt x="1681" y="0"/>
                      <a:pt x="1677" y="0"/>
                      <a:pt x="1674" y="0"/>
                    </a:cubicBezTo>
                    <a:close/>
                  </a:path>
                </a:pathLst>
              </a:custGeom>
              <a:solidFill>
                <a:srgbClr val="BB6346"/>
              </a:solidFill>
              <a:ln>
                <a:noFill/>
              </a:ln>
            </p:spPr>
            <p:txBody>
              <a:bodyPr spcFirstLastPara="1" wrap="square" lIns="91425" tIns="91425" rIns="91425" bIns="91425" anchor="ctr" anchorCtr="0">
                <a:noAutofit/>
              </a:bodyPr>
              <a:lstStyle/>
              <a:p>
                <a:endParaRPr/>
              </a:p>
            </p:txBody>
          </p:sp>
          <p:sp>
            <p:nvSpPr>
              <p:cNvPr id="1973" name="Google Shape;1973;p41"/>
              <p:cNvSpPr/>
              <p:nvPr/>
            </p:nvSpPr>
            <p:spPr>
              <a:xfrm>
                <a:off x="6904900" y="1899325"/>
                <a:ext cx="87700" cy="64500"/>
              </a:xfrm>
              <a:custGeom>
                <a:avLst/>
                <a:gdLst/>
                <a:ahLst/>
                <a:cxnLst/>
                <a:rect l="l" t="t" r="r" b="b"/>
                <a:pathLst>
                  <a:path w="3508" h="2580" extrusionOk="0">
                    <a:moveTo>
                      <a:pt x="1452" y="0"/>
                    </a:moveTo>
                    <a:cubicBezTo>
                      <a:pt x="1353" y="0"/>
                      <a:pt x="1265" y="79"/>
                      <a:pt x="1265" y="184"/>
                    </a:cubicBezTo>
                    <a:cubicBezTo>
                      <a:pt x="1265" y="213"/>
                      <a:pt x="1272" y="245"/>
                      <a:pt x="1284" y="274"/>
                    </a:cubicBezTo>
                    <a:cubicBezTo>
                      <a:pt x="1284" y="339"/>
                      <a:pt x="1278" y="405"/>
                      <a:pt x="1281" y="471"/>
                    </a:cubicBezTo>
                    <a:cubicBezTo>
                      <a:pt x="1282" y="493"/>
                      <a:pt x="1284" y="515"/>
                      <a:pt x="1286" y="536"/>
                    </a:cubicBezTo>
                    <a:cubicBezTo>
                      <a:pt x="1263" y="576"/>
                      <a:pt x="1242" y="617"/>
                      <a:pt x="1222" y="657"/>
                    </a:cubicBezTo>
                    <a:cubicBezTo>
                      <a:pt x="1190" y="717"/>
                      <a:pt x="1158" y="777"/>
                      <a:pt x="1126" y="837"/>
                    </a:cubicBezTo>
                    <a:cubicBezTo>
                      <a:pt x="1032" y="1017"/>
                      <a:pt x="943" y="1198"/>
                      <a:pt x="829" y="1366"/>
                    </a:cubicBezTo>
                    <a:cubicBezTo>
                      <a:pt x="818" y="1383"/>
                      <a:pt x="805" y="1400"/>
                      <a:pt x="794" y="1416"/>
                    </a:cubicBezTo>
                    <a:cubicBezTo>
                      <a:pt x="771" y="1442"/>
                      <a:pt x="748" y="1467"/>
                      <a:pt x="725" y="1494"/>
                    </a:cubicBezTo>
                    <a:cubicBezTo>
                      <a:pt x="683" y="1537"/>
                      <a:pt x="641" y="1580"/>
                      <a:pt x="598" y="1622"/>
                    </a:cubicBezTo>
                    <a:cubicBezTo>
                      <a:pt x="565" y="1655"/>
                      <a:pt x="529" y="1686"/>
                      <a:pt x="493" y="1716"/>
                    </a:cubicBezTo>
                    <a:cubicBezTo>
                      <a:pt x="453" y="1745"/>
                      <a:pt x="414" y="1775"/>
                      <a:pt x="374" y="1804"/>
                    </a:cubicBezTo>
                    <a:lnTo>
                      <a:pt x="356" y="1808"/>
                    </a:lnTo>
                    <a:cubicBezTo>
                      <a:pt x="339" y="1811"/>
                      <a:pt x="322" y="1813"/>
                      <a:pt x="305" y="1816"/>
                    </a:cubicBezTo>
                    <a:cubicBezTo>
                      <a:pt x="229" y="1828"/>
                      <a:pt x="172" y="1879"/>
                      <a:pt x="151" y="1947"/>
                    </a:cubicBezTo>
                    <a:cubicBezTo>
                      <a:pt x="131" y="1961"/>
                      <a:pt x="112" y="1979"/>
                      <a:pt x="98" y="2003"/>
                    </a:cubicBezTo>
                    <a:cubicBezTo>
                      <a:pt x="63" y="2060"/>
                      <a:pt x="68" y="2123"/>
                      <a:pt x="94" y="2176"/>
                    </a:cubicBezTo>
                    <a:cubicBezTo>
                      <a:pt x="100" y="2192"/>
                      <a:pt x="107" y="2208"/>
                      <a:pt x="116" y="2222"/>
                    </a:cubicBezTo>
                    <a:cubicBezTo>
                      <a:pt x="44" y="2255"/>
                      <a:pt x="0" y="2330"/>
                      <a:pt x="6" y="2412"/>
                    </a:cubicBezTo>
                    <a:cubicBezTo>
                      <a:pt x="7" y="2414"/>
                      <a:pt x="7" y="2415"/>
                      <a:pt x="7" y="2417"/>
                    </a:cubicBezTo>
                    <a:cubicBezTo>
                      <a:pt x="14" y="2513"/>
                      <a:pt x="102" y="2573"/>
                      <a:pt x="190" y="2579"/>
                    </a:cubicBezTo>
                    <a:lnTo>
                      <a:pt x="192" y="2579"/>
                    </a:lnTo>
                    <a:cubicBezTo>
                      <a:pt x="195" y="2579"/>
                      <a:pt x="198" y="2579"/>
                      <a:pt x="201" y="2579"/>
                    </a:cubicBezTo>
                    <a:cubicBezTo>
                      <a:pt x="239" y="2579"/>
                      <a:pt x="282" y="2565"/>
                      <a:pt x="316" y="2553"/>
                    </a:cubicBezTo>
                    <a:cubicBezTo>
                      <a:pt x="364" y="2537"/>
                      <a:pt x="411" y="2511"/>
                      <a:pt x="455" y="2486"/>
                    </a:cubicBezTo>
                    <a:cubicBezTo>
                      <a:pt x="510" y="2455"/>
                      <a:pt x="565" y="2423"/>
                      <a:pt x="620" y="2390"/>
                    </a:cubicBezTo>
                    <a:cubicBezTo>
                      <a:pt x="673" y="2358"/>
                      <a:pt x="729" y="2326"/>
                      <a:pt x="777" y="2286"/>
                    </a:cubicBezTo>
                    <a:cubicBezTo>
                      <a:pt x="991" y="2107"/>
                      <a:pt x="1175" y="1899"/>
                      <a:pt x="1332" y="1670"/>
                    </a:cubicBezTo>
                    <a:cubicBezTo>
                      <a:pt x="1334" y="1670"/>
                      <a:pt x="1334" y="1669"/>
                      <a:pt x="1334" y="1669"/>
                    </a:cubicBezTo>
                    <a:cubicBezTo>
                      <a:pt x="1334" y="1668"/>
                      <a:pt x="1335" y="1667"/>
                      <a:pt x="1335" y="1666"/>
                    </a:cubicBezTo>
                    <a:lnTo>
                      <a:pt x="1335" y="1666"/>
                    </a:lnTo>
                    <a:cubicBezTo>
                      <a:pt x="1335" y="1667"/>
                      <a:pt x="1335" y="1667"/>
                      <a:pt x="1335" y="1668"/>
                    </a:cubicBezTo>
                    <a:cubicBezTo>
                      <a:pt x="1335" y="1667"/>
                      <a:pt x="1336" y="1666"/>
                      <a:pt x="1336" y="1666"/>
                    </a:cubicBezTo>
                    <a:lnTo>
                      <a:pt x="1336" y="1666"/>
                    </a:lnTo>
                    <a:cubicBezTo>
                      <a:pt x="1337" y="1665"/>
                      <a:pt x="1338" y="1664"/>
                      <a:pt x="1338" y="1663"/>
                    </a:cubicBezTo>
                    <a:lnTo>
                      <a:pt x="1338" y="1663"/>
                    </a:lnTo>
                    <a:cubicBezTo>
                      <a:pt x="1338" y="1663"/>
                      <a:pt x="1337" y="1664"/>
                      <a:pt x="1337" y="1664"/>
                    </a:cubicBezTo>
                    <a:lnTo>
                      <a:pt x="1337" y="1664"/>
                    </a:lnTo>
                    <a:cubicBezTo>
                      <a:pt x="1339" y="1662"/>
                      <a:pt x="1340" y="1660"/>
                      <a:pt x="1342" y="1657"/>
                    </a:cubicBezTo>
                    <a:cubicBezTo>
                      <a:pt x="1343" y="1660"/>
                      <a:pt x="1343" y="1661"/>
                      <a:pt x="1344" y="1663"/>
                    </a:cubicBezTo>
                    <a:cubicBezTo>
                      <a:pt x="1410" y="1784"/>
                      <a:pt x="1495" y="1896"/>
                      <a:pt x="1605" y="1980"/>
                    </a:cubicBezTo>
                    <a:cubicBezTo>
                      <a:pt x="1622" y="1992"/>
                      <a:pt x="1638" y="2005"/>
                      <a:pt x="1655" y="2016"/>
                    </a:cubicBezTo>
                    <a:cubicBezTo>
                      <a:pt x="1663" y="2023"/>
                      <a:pt x="1672" y="2029"/>
                      <a:pt x="1682" y="2036"/>
                    </a:cubicBezTo>
                    <a:cubicBezTo>
                      <a:pt x="1684" y="2036"/>
                      <a:pt x="1685" y="2037"/>
                      <a:pt x="1686" y="2038"/>
                    </a:cubicBezTo>
                    <a:cubicBezTo>
                      <a:pt x="1688" y="2040"/>
                      <a:pt x="1692" y="2043"/>
                      <a:pt x="1695" y="2045"/>
                    </a:cubicBezTo>
                    <a:cubicBezTo>
                      <a:pt x="1708" y="2054"/>
                      <a:pt x="1719" y="2062"/>
                      <a:pt x="1732" y="2070"/>
                    </a:cubicBezTo>
                    <a:cubicBezTo>
                      <a:pt x="1784" y="2110"/>
                      <a:pt x="1833" y="2155"/>
                      <a:pt x="1889" y="2191"/>
                    </a:cubicBezTo>
                    <a:cubicBezTo>
                      <a:pt x="1948" y="2229"/>
                      <a:pt x="2007" y="2261"/>
                      <a:pt x="2070" y="2292"/>
                    </a:cubicBezTo>
                    <a:cubicBezTo>
                      <a:pt x="2133" y="2322"/>
                      <a:pt x="2197" y="2355"/>
                      <a:pt x="2264" y="2371"/>
                    </a:cubicBezTo>
                    <a:cubicBezTo>
                      <a:pt x="2336" y="2389"/>
                      <a:pt x="2408" y="2399"/>
                      <a:pt x="2483" y="2405"/>
                    </a:cubicBezTo>
                    <a:lnTo>
                      <a:pt x="2490" y="2405"/>
                    </a:lnTo>
                    <a:cubicBezTo>
                      <a:pt x="2504" y="2406"/>
                      <a:pt x="2518" y="2406"/>
                      <a:pt x="2532" y="2406"/>
                    </a:cubicBezTo>
                    <a:cubicBezTo>
                      <a:pt x="2633" y="2406"/>
                      <a:pt x="2733" y="2385"/>
                      <a:pt x="2829" y="2356"/>
                    </a:cubicBezTo>
                    <a:cubicBezTo>
                      <a:pt x="2842" y="2353"/>
                      <a:pt x="2856" y="2350"/>
                      <a:pt x="2867" y="2347"/>
                    </a:cubicBezTo>
                    <a:cubicBezTo>
                      <a:pt x="2902" y="2335"/>
                      <a:pt x="2934" y="2323"/>
                      <a:pt x="2968" y="2308"/>
                    </a:cubicBezTo>
                    <a:cubicBezTo>
                      <a:pt x="3033" y="2283"/>
                      <a:pt x="3098" y="2255"/>
                      <a:pt x="3153" y="2215"/>
                    </a:cubicBezTo>
                    <a:cubicBezTo>
                      <a:pt x="3191" y="2188"/>
                      <a:pt x="3214" y="2146"/>
                      <a:pt x="3222" y="2102"/>
                    </a:cubicBezTo>
                    <a:cubicBezTo>
                      <a:pt x="3240" y="2082"/>
                      <a:pt x="3258" y="2063"/>
                      <a:pt x="3274" y="2041"/>
                    </a:cubicBezTo>
                    <a:cubicBezTo>
                      <a:pt x="3322" y="1977"/>
                      <a:pt x="3368" y="1912"/>
                      <a:pt x="3422" y="1852"/>
                    </a:cubicBezTo>
                    <a:cubicBezTo>
                      <a:pt x="3423" y="1851"/>
                      <a:pt x="3424" y="1851"/>
                      <a:pt x="3425" y="1849"/>
                    </a:cubicBezTo>
                    <a:lnTo>
                      <a:pt x="3424" y="1849"/>
                    </a:lnTo>
                    <a:cubicBezTo>
                      <a:pt x="3424" y="1849"/>
                      <a:pt x="3424" y="1849"/>
                      <a:pt x="3424" y="1848"/>
                    </a:cubicBezTo>
                    <a:cubicBezTo>
                      <a:pt x="3431" y="1843"/>
                      <a:pt x="3435" y="1837"/>
                      <a:pt x="3441" y="1831"/>
                    </a:cubicBezTo>
                    <a:cubicBezTo>
                      <a:pt x="3507" y="1756"/>
                      <a:pt x="3488" y="1631"/>
                      <a:pt x="3411" y="1572"/>
                    </a:cubicBezTo>
                    <a:cubicBezTo>
                      <a:pt x="3377" y="1545"/>
                      <a:pt x="3338" y="1532"/>
                      <a:pt x="3299" y="1532"/>
                    </a:cubicBezTo>
                    <a:cubicBezTo>
                      <a:pt x="3252" y="1532"/>
                      <a:pt x="3205" y="1550"/>
                      <a:pt x="3167" y="1583"/>
                    </a:cubicBezTo>
                    <a:cubicBezTo>
                      <a:pt x="3165" y="1584"/>
                      <a:pt x="3165" y="1585"/>
                      <a:pt x="3164" y="1586"/>
                    </a:cubicBezTo>
                    <a:cubicBezTo>
                      <a:pt x="3156" y="1592"/>
                      <a:pt x="3148" y="1598"/>
                      <a:pt x="3140" y="1602"/>
                    </a:cubicBezTo>
                    <a:cubicBezTo>
                      <a:pt x="3096" y="1630"/>
                      <a:pt x="3050" y="1655"/>
                      <a:pt x="3003" y="1678"/>
                    </a:cubicBezTo>
                    <a:cubicBezTo>
                      <a:pt x="2964" y="1695"/>
                      <a:pt x="2924" y="1711"/>
                      <a:pt x="2884" y="1725"/>
                    </a:cubicBezTo>
                    <a:cubicBezTo>
                      <a:pt x="2843" y="1738"/>
                      <a:pt x="2802" y="1750"/>
                      <a:pt x="2761" y="1759"/>
                    </a:cubicBezTo>
                    <a:cubicBezTo>
                      <a:pt x="2736" y="1762"/>
                      <a:pt x="2712" y="1766"/>
                      <a:pt x="2686" y="1767"/>
                    </a:cubicBezTo>
                    <a:cubicBezTo>
                      <a:pt x="2678" y="1768"/>
                      <a:pt x="2669" y="1768"/>
                      <a:pt x="2661" y="1768"/>
                    </a:cubicBezTo>
                    <a:cubicBezTo>
                      <a:pt x="2653" y="1768"/>
                      <a:pt x="2645" y="1768"/>
                      <a:pt x="2636" y="1767"/>
                    </a:cubicBezTo>
                    <a:cubicBezTo>
                      <a:pt x="2605" y="1765"/>
                      <a:pt x="2574" y="1760"/>
                      <a:pt x="2543" y="1754"/>
                    </a:cubicBezTo>
                    <a:cubicBezTo>
                      <a:pt x="2515" y="1748"/>
                      <a:pt x="2486" y="1740"/>
                      <a:pt x="2459" y="1730"/>
                    </a:cubicBezTo>
                    <a:cubicBezTo>
                      <a:pt x="2433" y="1721"/>
                      <a:pt x="2407" y="1711"/>
                      <a:pt x="2382" y="1700"/>
                    </a:cubicBezTo>
                    <a:cubicBezTo>
                      <a:pt x="2355" y="1685"/>
                      <a:pt x="2327" y="1669"/>
                      <a:pt x="2301" y="1652"/>
                    </a:cubicBezTo>
                    <a:cubicBezTo>
                      <a:pt x="2243" y="1608"/>
                      <a:pt x="2187" y="1561"/>
                      <a:pt x="2132" y="1513"/>
                    </a:cubicBezTo>
                    <a:cubicBezTo>
                      <a:pt x="2110" y="1494"/>
                      <a:pt x="2087" y="1474"/>
                      <a:pt x="2065" y="1454"/>
                    </a:cubicBezTo>
                    <a:lnTo>
                      <a:pt x="2065" y="1454"/>
                    </a:lnTo>
                    <a:cubicBezTo>
                      <a:pt x="2072" y="1459"/>
                      <a:pt x="2077" y="1465"/>
                      <a:pt x="2084" y="1470"/>
                    </a:cubicBezTo>
                    <a:cubicBezTo>
                      <a:pt x="2013" y="1406"/>
                      <a:pt x="1953" y="1330"/>
                      <a:pt x="1888" y="1262"/>
                    </a:cubicBezTo>
                    <a:cubicBezTo>
                      <a:pt x="1853" y="1223"/>
                      <a:pt x="1806" y="1206"/>
                      <a:pt x="1759" y="1206"/>
                    </a:cubicBezTo>
                    <a:cubicBezTo>
                      <a:pt x="1753" y="1206"/>
                      <a:pt x="1748" y="1206"/>
                      <a:pt x="1742" y="1207"/>
                    </a:cubicBezTo>
                    <a:cubicBezTo>
                      <a:pt x="1738" y="1194"/>
                      <a:pt x="1735" y="1180"/>
                      <a:pt x="1732" y="1168"/>
                    </a:cubicBezTo>
                    <a:cubicBezTo>
                      <a:pt x="1726" y="1132"/>
                      <a:pt x="1722" y="1097"/>
                      <a:pt x="1719" y="1060"/>
                    </a:cubicBezTo>
                    <a:cubicBezTo>
                      <a:pt x="1718" y="965"/>
                      <a:pt x="1733" y="837"/>
                      <a:pt x="1668" y="760"/>
                    </a:cubicBezTo>
                    <a:cubicBezTo>
                      <a:pt x="1668" y="734"/>
                      <a:pt x="1666" y="709"/>
                      <a:pt x="1665" y="684"/>
                    </a:cubicBezTo>
                    <a:cubicBezTo>
                      <a:pt x="1709" y="579"/>
                      <a:pt x="1753" y="474"/>
                      <a:pt x="1757" y="359"/>
                    </a:cubicBezTo>
                    <a:cubicBezTo>
                      <a:pt x="1760" y="286"/>
                      <a:pt x="1711" y="221"/>
                      <a:pt x="1646" y="191"/>
                    </a:cubicBezTo>
                    <a:cubicBezTo>
                      <a:pt x="1631" y="107"/>
                      <a:pt x="1592" y="29"/>
                      <a:pt x="1498" y="6"/>
                    </a:cubicBezTo>
                    <a:cubicBezTo>
                      <a:pt x="1483" y="2"/>
                      <a:pt x="1467" y="0"/>
                      <a:pt x="145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74" name="Google Shape;1974;p41"/>
              <p:cNvSpPr/>
              <p:nvPr/>
            </p:nvSpPr>
            <p:spPr>
              <a:xfrm>
                <a:off x="6936250" y="1966900"/>
                <a:ext cx="9300" cy="9300"/>
              </a:xfrm>
              <a:custGeom>
                <a:avLst/>
                <a:gdLst/>
                <a:ahLst/>
                <a:cxnLst/>
                <a:rect l="l" t="t" r="r" b="b"/>
                <a:pathLst>
                  <a:path w="372" h="372" extrusionOk="0">
                    <a:moveTo>
                      <a:pt x="179" y="0"/>
                    </a:moveTo>
                    <a:cubicBezTo>
                      <a:pt x="81" y="0"/>
                      <a:pt x="1" y="91"/>
                      <a:pt x="1" y="186"/>
                    </a:cubicBezTo>
                    <a:cubicBezTo>
                      <a:pt x="1" y="290"/>
                      <a:pt x="84" y="366"/>
                      <a:pt x="185" y="371"/>
                    </a:cubicBezTo>
                    <a:cubicBezTo>
                      <a:pt x="188" y="371"/>
                      <a:pt x="191" y="371"/>
                      <a:pt x="194" y="371"/>
                    </a:cubicBezTo>
                    <a:cubicBezTo>
                      <a:pt x="291" y="371"/>
                      <a:pt x="370" y="281"/>
                      <a:pt x="371" y="186"/>
                    </a:cubicBezTo>
                    <a:cubicBezTo>
                      <a:pt x="371" y="82"/>
                      <a:pt x="287" y="6"/>
                      <a:pt x="186" y="1"/>
                    </a:cubicBezTo>
                    <a:cubicBezTo>
                      <a:pt x="184" y="0"/>
                      <a:pt x="181"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75" name="Google Shape;1975;p41"/>
              <p:cNvSpPr/>
              <p:nvPr/>
            </p:nvSpPr>
            <p:spPr>
              <a:xfrm>
                <a:off x="6935800" y="1981250"/>
                <a:ext cx="9325" cy="9300"/>
              </a:xfrm>
              <a:custGeom>
                <a:avLst/>
                <a:gdLst/>
                <a:ahLst/>
                <a:cxnLst/>
                <a:rect l="l" t="t" r="r" b="b"/>
                <a:pathLst>
                  <a:path w="373" h="372" extrusionOk="0">
                    <a:moveTo>
                      <a:pt x="178" y="0"/>
                    </a:moveTo>
                    <a:cubicBezTo>
                      <a:pt x="81" y="0"/>
                      <a:pt x="2" y="90"/>
                      <a:pt x="2" y="186"/>
                    </a:cubicBezTo>
                    <a:cubicBezTo>
                      <a:pt x="0" y="290"/>
                      <a:pt x="85" y="365"/>
                      <a:pt x="186" y="371"/>
                    </a:cubicBezTo>
                    <a:cubicBezTo>
                      <a:pt x="188" y="371"/>
                      <a:pt x="190" y="371"/>
                      <a:pt x="193" y="371"/>
                    </a:cubicBezTo>
                    <a:cubicBezTo>
                      <a:pt x="290" y="371"/>
                      <a:pt x="371" y="281"/>
                      <a:pt x="372" y="186"/>
                    </a:cubicBezTo>
                    <a:cubicBezTo>
                      <a:pt x="372" y="82"/>
                      <a:pt x="287" y="5"/>
                      <a:pt x="187" y="1"/>
                    </a:cubicBezTo>
                    <a:cubicBezTo>
                      <a:pt x="184" y="0"/>
                      <a:pt x="181" y="0"/>
                      <a:pt x="17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76" name="Google Shape;1976;p41"/>
              <p:cNvSpPr/>
              <p:nvPr/>
            </p:nvSpPr>
            <p:spPr>
              <a:xfrm>
                <a:off x="6904103" y="1937764"/>
                <a:ext cx="16075" cy="146175"/>
              </a:xfrm>
              <a:custGeom>
                <a:avLst/>
                <a:gdLst/>
                <a:ahLst/>
                <a:cxnLst/>
                <a:rect l="l" t="t" r="r" b="b"/>
                <a:pathLst>
                  <a:path w="643" h="5847" extrusionOk="0">
                    <a:moveTo>
                      <a:pt x="457" y="0"/>
                    </a:moveTo>
                    <a:cubicBezTo>
                      <a:pt x="355" y="0"/>
                      <a:pt x="274" y="84"/>
                      <a:pt x="272" y="185"/>
                    </a:cubicBezTo>
                    <a:cubicBezTo>
                      <a:pt x="272" y="214"/>
                      <a:pt x="270" y="243"/>
                      <a:pt x="268" y="271"/>
                    </a:cubicBezTo>
                    <a:cubicBezTo>
                      <a:pt x="190" y="284"/>
                      <a:pt x="123" y="347"/>
                      <a:pt x="112" y="429"/>
                    </a:cubicBezTo>
                    <a:cubicBezTo>
                      <a:pt x="93" y="574"/>
                      <a:pt x="80" y="718"/>
                      <a:pt x="65" y="863"/>
                    </a:cubicBezTo>
                    <a:cubicBezTo>
                      <a:pt x="54" y="957"/>
                      <a:pt x="39" y="1049"/>
                      <a:pt x="30" y="1140"/>
                    </a:cubicBezTo>
                    <a:cubicBezTo>
                      <a:pt x="18" y="1249"/>
                      <a:pt x="12" y="1359"/>
                      <a:pt x="9" y="1467"/>
                    </a:cubicBezTo>
                    <a:cubicBezTo>
                      <a:pt x="1" y="1663"/>
                      <a:pt x="9" y="1857"/>
                      <a:pt x="10" y="2052"/>
                    </a:cubicBezTo>
                    <a:cubicBezTo>
                      <a:pt x="13" y="2448"/>
                      <a:pt x="15" y="2845"/>
                      <a:pt x="17" y="3242"/>
                    </a:cubicBezTo>
                    <a:cubicBezTo>
                      <a:pt x="17" y="3642"/>
                      <a:pt x="25" y="4042"/>
                      <a:pt x="44" y="4441"/>
                    </a:cubicBezTo>
                    <a:cubicBezTo>
                      <a:pt x="55" y="4653"/>
                      <a:pt x="74" y="4863"/>
                      <a:pt x="96" y="5074"/>
                    </a:cubicBezTo>
                    <a:cubicBezTo>
                      <a:pt x="105" y="5166"/>
                      <a:pt x="115" y="5259"/>
                      <a:pt x="129" y="5350"/>
                    </a:cubicBezTo>
                    <a:cubicBezTo>
                      <a:pt x="137" y="5403"/>
                      <a:pt x="145" y="5457"/>
                      <a:pt x="153" y="5511"/>
                    </a:cubicBezTo>
                    <a:cubicBezTo>
                      <a:pt x="161" y="5555"/>
                      <a:pt x="170" y="5601"/>
                      <a:pt x="179" y="5645"/>
                    </a:cubicBezTo>
                    <a:cubicBezTo>
                      <a:pt x="190" y="5692"/>
                      <a:pt x="205" y="5738"/>
                      <a:pt x="236" y="5776"/>
                    </a:cubicBezTo>
                    <a:cubicBezTo>
                      <a:pt x="272" y="5822"/>
                      <a:pt x="322" y="5844"/>
                      <a:pt x="373" y="5847"/>
                    </a:cubicBezTo>
                    <a:cubicBezTo>
                      <a:pt x="376" y="5847"/>
                      <a:pt x="379" y="5847"/>
                      <a:pt x="382" y="5847"/>
                    </a:cubicBezTo>
                    <a:cubicBezTo>
                      <a:pt x="459" y="5847"/>
                      <a:pt x="537" y="5800"/>
                      <a:pt x="561" y="5714"/>
                    </a:cubicBezTo>
                    <a:cubicBezTo>
                      <a:pt x="577" y="5658"/>
                      <a:pt x="570" y="5594"/>
                      <a:pt x="571" y="5537"/>
                    </a:cubicBezTo>
                    <a:cubicBezTo>
                      <a:pt x="570" y="5475"/>
                      <a:pt x="569" y="5413"/>
                      <a:pt x="568" y="5352"/>
                    </a:cubicBezTo>
                    <a:cubicBezTo>
                      <a:pt x="565" y="5230"/>
                      <a:pt x="556" y="5109"/>
                      <a:pt x="547" y="4988"/>
                    </a:cubicBezTo>
                    <a:cubicBezTo>
                      <a:pt x="545" y="4941"/>
                      <a:pt x="544" y="4896"/>
                      <a:pt x="543" y="4851"/>
                    </a:cubicBezTo>
                    <a:cubicBezTo>
                      <a:pt x="540" y="4657"/>
                      <a:pt x="540" y="4465"/>
                      <a:pt x="537" y="4272"/>
                    </a:cubicBezTo>
                    <a:cubicBezTo>
                      <a:pt x="532" y="4083"/>
                      <a:pt x="539" y="3895"/>
                      <a:pt x="540" y="3705"/>
                    </a:cubicBezTo>
                    <a:cubicBezTo>
                      <a:pt x="544" y="3312"/>
                      <a:pt x="547" y="2919"/>
                      <a:pt x="548" y="2527"/>
                    </a:cubicBezTo>
                    <a:cubicBezTo>
                      <a:pt x="549" y="2335"/>
                      <a:pt x="548" y="2143"/>
                      <a:pt x="555" y="1952"/>
                    </a:cubicBezTo>
                    <a:cubicBezTo>
                      <a:pt x="561" y="1752"/>
                      <a:pt x="573" y="1553"/>
                      <a:pt x="586" y="1354"/>
                    </a:cubicBezTo>
                    <a:cubicBezTo>
                      <a:pt x="599" y="1164"/>
                      <a:pt x="615" y="976"/>
                      <a:pt x="619" y="786"/>
                    </a:cubicBezTo>
                    <a:cubicBezTo>
                      <a:pt x="622" y="685"/>
                      <a:pt x="622" y="583"/>
                      <a:pt x="626" y="483"/>
                    </a:cubicBezTo>
                    <a:cubicBezTo>
                      <a:pt x="628" y="409"/>
                      <a:pt x="635" y="336"/>
                      <a:pt x="639" y="262"/>
                    </a:cubicBezTo>
                    <a:cubicBezTo>
                      <a:pt x="640" y="252"/>
                      <a:pt x="641" y="241"/>
                      <a:pt x="641" y="231"/>
                    </a:cubicBezTo>
                    <a:cubicBezTo>
                      <a:pt x="641" y="216"/>
                      <a:pt x="641" y="200"/>
                      <a:pt x="641" y="185"/>
                    </a:cubicBezTo>
                    <a:cubicBezTo>
                      <a:pt x="642" y="85"/>
                      <a:pt x="559" y="0"/>
                      <a:pt x="45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77" name="Google Shape;1977;p41"/>
              <p:cNvSpPr/>
              <p:nvPr/>
            </p:nvSpPr>
            <p:spPr>
              <a:xfrm>
                <a:off x="6976653" y="1930989"/>
                <a:ext cx="15675" cy="149125"/>
              </a:xfrm>
              <a:custGeom>
                <a:avLst/>
                <a:gdLst/>
                <a:ahLst/>
                <a:cxnLst/>
                <a:rect l="l" t="t" r="r" b="b"/>
                <a:pathLst>
                  <a:path w="627" h="5965" extrusionOk="0">
                    <a:moveTo>
                      <a:pt x="235" y="0"/>
                    </a:moveTo>
                    <a:cubicBezTo>
                      <a:pt x="135" y="0"/>
                      <a:pt x="50" y="84"/>
                      <a:pt x="50" y="184"/>
                    </a:cubicBezTo>
                    <a:cubicBezTo>
                      <a:pt x="50" y="244"/>
                      <a:pt x="45" y="303"/>
                      <a:pt x="42" y="363"/>
                    </a:cubicBezTo>
                    <a:cubicBezTo>
                      <a:pt x="42" y="355"/>
                      <a:pt x="43" y="345"/>
                      <a:pt x="43" y="337"/>
                    </a:cubicBezTo>
                    <a:lnTo>
                      <a:pt x="43" y="337"/>
                    </a:lnTo>
                    <a:cubicBezTo>
                      <a:pt x="30" y="523"/>
                      <a:pt x="24" y="707"/>
                      <a:pt x="24" y="892"/>
                    </a:cubicBezTo>
                    <a:cubicBezTo>
                      <a:pt x="22" y="1064"/>
                      <a:pt x="38" y="1235"/>
                      <a:pt x="51" y="1404"/>
                    </a:cubicBezTo>
                    <a:cubicBezTo>
                      <a:pt x="51" y="1405"/>
                      <a:pt x="51" y="1407"/>
                      <a:pt x="51" y="1408"/>
                    </a:cubicBezTo>
                    <a:cubicBezTo>
                      <a:pt x="52" y="1411"/>
                      <a:pt x="52" y="1416"/>
                      <a:pt x="52" y="1420"/>
                    </a:cubicBezTo>
                    <a:cubicBezTo>
                      <a:pt x="52" y="1417"/>
                      <a:pt x="52" y="1415"/>
                      <a:pt x="52" y="1411"/>
                    </a:cubicBezTo>
                    <a:cubicBezTo>
                      <a:pt x="58" y="1545"/>
                      <a:pt x="60" y="1676"/>
                      <a:pt x="56" y="1811"/>
                    </a:cubicBezTo>
                    <a:cubicBezTo>
                      <a:pt x="43" y="1965"/>
                      <a:pt x="28" y="2119"/>
                      <a:pt x="22" y="2273"/>
                    </a:cubicBezTo>
                    <a:cubicBezTo>
                      <a:pt x="16" y="2421"/>
                      <a:pt x="16" y="2568"/>
                      <a:pt x="13" y="2716"/>
                    </a:cubicBezTo>
                    <a:cubicBezTo>
                      <a:pt x="12" y="2879"/>
                      <a:pt x="8" y="3042"/>
                      <a:pt x="4" y="3204"/>
                    </a:cubicBezTo>
                    <a:cubicBezTo>
                      <a:pt x="1" y="3353"/>
                      <a:pt x="3" y="3500"/>
                      <a:pt x="8" y="3648"/>
                    </a:cubicBezTo>
                    <a:cubicBezTo>
                      <a:pt x="12" y="3847"/>
                      <a:pt x="9" y="4046"/>
                      <a:pt x="16" y="4244"/>
                    </a:cubicBezTo>
                    <a:cubicBezTo>
                      <a:pt x="25" y="4437"/>
                      <a:pt x="33" y="4631"/>
                      <a:pt x="38" y="4826"/>
                    </a:cubicBezTo>
                    <a:cubicBezTo>
                      <a:pt x="44" y="5015"/>
                      <a:pt x="49" y="5204"/>
                      <a:pt x="54" y="5394"/>
                    </a:cubicBezTo>
                    <a:cubicBezTo>
                      <a:pt x="58" y="5482"/>
                      <a:pt x="66" y="5572"/>
                      <a:pt x="77" y="5660"/>
                    </a:cubicBezTo>
                    <a:cubicBezTo>
                      <a:pt x="82" y="5692"/>
                      <a:pt x="87" y="5727"/>
                      <a:pt x="97" y="5758"/>
                    </a:cubicBezTo>
                    <a:cubicBezTo>
                      <a:pt x="113" y="5806"/>
                      <a:pt x="139" y="5847"/>
                      <a:pt x="173" y="5884"/>
                    </a:cubicBezTo>
                    <a:cubicBezTo>
                      <a:pt x="213" y="5926"/>
                      <a:pt x="275" y="5955"/>
                      <a:pt x="331" y="5963"/>
                    </a:cubicBezTo>
                    <a:cubicBezTo>
                      <a:pt x="337" y="5964"/>
                      <a:pt x="344" y="5964"/>
                      <a:pt x="350" y="5964"/>
                    </a:cubicBezTo>
                    <a:cubicBezTo>
                      <a:pt x="354" y="5965"/>
                      <a:pt x="358" y="5965"/>
                      <a:pt x="362" y="5965"/>
                    </a:cubicBezTo>
                    <a:cubicBezTo>
                      <a:pt x="450" y="5965"/>
                      <a:pt x="525" y="5907"/>
                      <a:pt x="569" y="5832"/>
                    </a:cubicBezTo>
                    <a:cubicBezTo>
                      <a:pt x="621" y="5745"/>
                      <a:pt x="625" y="5628"/>
                      <a:pt x="625" y="5530"/>
                    </a:cubicBezTo>
                    <a:cubicBezTo>
                      <a:pt x="625" y="5482"/>
                      <a:pt x="626" y="5433"/>
                      <a:pt x="625" y="5385"/>
                    </a:cubicBezTo>
                    <a:cubicBezTo>
                      <a:pt x="616" y="5170"/>
                      <a:pt x="600" y="4957"/>
                      <a:pt x="582" y="4743"/>
                    </a:cubicBezTo>
                    <a:cubicBezTo>
                      <a:pt x="548" y="4351"/>
                      <a:pt x="521" y="3959"/>
                      <a:pt x="490" y="3568"/>
                    </a:cubicBezTo>
                    <a:cubicBezTo>
                      <a:pt x="480" y="3396"/>
                      <a:pt x="472" y="3226"/>
                      <a:pt x="470" y="3054"/>
                    </a:cubicBezTo>
                    <a:cubicBezTo>
                      <a:pt x="465" y="2855"/>
                      <a:pt x="476" y="2658"/>
                      <a:pt x="481" y="2459"/>
                    </a:cubicBezTo>
                    <a:cubicBezTo>
                      <a:pt x="486" y="2263"/>
                      <a:pt x="487" y="2068"/>
                      <a:pt x="486" y="1872"/>
                    </a:cubicBezTo>
                    <a:cubicBezTo>
                      <a:pt x="483" y="1492"/>
                      <a:pt x="487" y="1113"/>
                      <a:pt x="463" y="734"/>
                    </a:cubicBezTo>
                    <a:cubicBezTo>
                      <a:pt x="456" y="622"/>
                      <a:pt x="450" y="509"/>
                      <a:pt x="454" y="396"/>
                    </a:cubicBezTo>
                    <a:lnTo>
                      <a:pt x="454" y="395"/>
                    </a:lnTo>
                    <a:cubicBezTo>
                      <a:pt x="454" y="393"/>
                      <a:pt x="454" y="392"/>
                      <a:pt x="454" y="390"/>
                    </a:cubicBezTo>
                    <a:cubicBezTo>
                      <a:pt x="455" y="347"/>
                      <a:pt x="442" y="304"/>
                      <a:pt x="417" y="270"/>
                    </a:cubicBezTo>
                    <a:cubicBezTo>
                      <a:pt x="418" y="241"/>
                      <a:pt x="419" y="214"/>
                      <a:pt x="419" y="187"/>
                    </a:cubicBezTo>
                    <a:cubicBezTo>
                      <a:pt x="420" y="85"/>
                      <a:pt x="336" y="1"/>
                      <a:pt x="235"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1978" name="Google Shape;1978;p41"/>
              <p:cNvSpPr/>
              <p:nvPr/>
            </p:nvSpPr>
            <p:spPr>
              <a:xfrm>
                <a:off x="6731725" y="1259625"/>
                <a:ext cx="426425" cy="831025"/>
              </a:xfrm>
              <a:custGeom>
                <a:avLst/>
                <a:gdLst/>
                <a:ahLst/>
                <a:cxnLst/>
                <a:rect l="l" t="t" r="r" b="b"/>
                <a:pathLst>
                  <a:path w="17057" h="33241" extrusionOk="0">
                    <a:moveTo>
                      <a:pt x="9407" y="416"/>
                    </a:moveTo>
                    <a:cubicBezTo>
                      <a:pt x="9408" y="416"/>
                      <a:pt x="9409" y="417"/>
                      <a:pt x="9411" y="417"/>
                    </a:cubicBezTo>
                    <a:cubicBezTo>
                      <a:pt x="9410" y="417"/>
                      <a:pt x="9408" y="416"/>
                      <a:pt x="9407" y="416"/>
                    </a:cubicBezTo>
                    <a:close/>
                    <a:moveTo>
                      <a:pt x="9426" y="423"/>
                    </a:moveTo>
                    <a:lnTo>
                      <a:pt x="9426" y="423"/>
                    </a:lnTo>
                    <a:cubicBezTo>
                      <a:pt x="9427" y="423"/>
                      <a:pt x="9427" y="423"/>
                      <a:pt x="9428" y="424"/>
                    </a:cubicBezTo>
                    <a:lnTo>
                      <a:pt x="9428" y="424"/>
                    </a:lnTo>
                    <a:cubicBezTo>
                      <a:pt x="9427" y="423"/>
                      <a:pt x="9427" y="423"/>
                      <a:pt x="9426" y="423"/>
                    </a:cubicBezTo>
                    <a:close/>
                    <a:moveTo>
                      <a:pt x="9428" y="424"/>
                    </a:moveTo>
                    <a:lnTo>
                      <a:pt x="9428" y="424"/>
                    </a:lnTo>
                    <a:cubicBezTo>
                      <a:pt x="9428" y="424"/>
                      <a:pt x="9429" y="424"/>
                      <a:pt x="9429" y="424"/>
                    </a:cubicBezTo>
                    <a:lnTo>
                      <a:pt x="9429" y="424"/>
                    </a:lnTo>
                    <a:cubicBezTo>
                      <a:pt x="9429" y="424"/>
                      <a:pt x="9428" y="424"/>
                      <a:pt x="9428" y="424"/>
                    </a:cubicBezTo>
                    <a:close/>
                    <a:moveTo>
                      <a:pt x="10947" y="1966"/>
                    </a:moveTo>
                    <a:cubicBezTo>
                      <a:pt x="10947" y="1968"/>
                      <a:pt x="10948" y="1969"/>
                      <a:pt x="10948" y="1971"/>
                    </a:cubicBezTo>
                    <a:lnTo>
                      <a:pt x="10948" y="1971"/>
                    </a:lnTo>
                    <a:cubicBezTo>
                      <a:pt x="10948" y="1969"/>
                      <a:pt x="10947" y="1968"/>
                      <a:pt x="10947" y="1966"/>
                    </a:cubicBezTo>
                    <a:close/>
                    <a:moveTo>
                      <a:pt x="6811" y="7628"/>
                    </a:moveTo>
                    <a:cubicBezTo>
                      <a:pt x="6810" y="7628"/>
                      <a:pt x="6810" y="7629"/>
                      <a:pt x="6810" y="7630"/>
                    </a:cubicBezTo>
                    <a:lnTo>
                      <a:pt x="6810" y="7630"/>
                    </a:lnTo>
                    <a:cubicBezTo>
                      <a:pt x="6810" y="7629"/>
                      <a:pt x="6810" y="7629"/>
                      <a:pt x="6811" y="7628"/>
                    </a:cubicBezTo>
                    <a:close/>
                    <a:moveTo>
                      <a:pt x="10417" y="8108"/>
                    </a:moveTo>
                    <a:cubicBezTo>
                      <a:pt x="10417" y="8109"/>
                      <a:pt x="10417" y="8109"/>
                      <a:pt x="10417" y="8109"/>
                    </a:cubicBezTo>
                    <a:cubicBezTo>
                      <a:pt x="10417" y="8109"/>
                      <a:pt x="10417" y="8108"/>
                      <a:pt x="10417" y="8108"/>
                    </a:cubicBezTo>
                    <a:close/>
                    <a:moveTo>
                      <a:pt x="7087" y="8955"/>
                    </a:moveTo>
                    <a:lnTo>
                      <a:pt x="7087" y="8955"/>
                    </a:lnTo>
                    <a:cubicBezTo>
                      <a:pt x="7088" y="8955"/>
                      <a:pt x="7088" y="8955"/>
                      <a:pt x="7088" y="8955"/>
                    </a:cubicBezTo>
                    <a:lnTo>
                      <a:pt x="7088" y="8955"/>
                    </a:lnTo>
                    <a:cubicBezTo>
                      <a:pt x="7088" y="8955"/>
                      <a:pt x="7088" y="8955"/>
                      <a:pt x="7087" y="8955"/>
                    </a:cubicBezTo>
                    <a:close/>
                    <a:moveTo>
                      <a:pt x="5307" y="9505"/>
                    </a:moveTo>
                    <a:cubicBezTo>
                      <a:pt x="5306" y="9506"/>
                      <a:pt x="5306" y="9507"/>
                      <a:pt x="5306" y="9508"/>
                    </a:cubicBezTo>
                    <a:cubicBezTo>
                      <a:pt x="5306" y="9507"/>
                      <a:pt x="5307" y="9506"/>
                      <a:pt x="5307" y="9505"/>
                    </a:cubicBezTo>
                    <a:close/>
                    <a:moveTo>
                      <a:pt x="7845" y="14891"/>
                    </a:moveTo>
                    <a:cubicBezTo>
                      <a:pt x="7844" y="14894"/>
                      <a:pt x="7842" y="14897"/>
                      <a:pt x="7841" y="14900"/>
                    </a:cubicBezTo>
                    <a:cubicBezTo>
                      <a:pt x="7843" y="14897"/>
                      <a:pt x="7844" y="14894"/>
                      <a:pt x="7845" y="14891"/>
                    </a:cubicBezTo>
                    <a:close/>
                    <a:moveTo>
                      <a:pt x="4843" y="15159"/>
                    </a:moveTo>
                    <a:cubicBezTo>
                      <a:pt x="4843" y="15159"/>
                      <a:pt x="4842" y="15160"/>
                      <a:pt x="4842" y="15160"/>
                    </a:cubicBezTo>
                    <a:lnTo>
                      <a:pt x="4842" y="15160"/>
                    </a:lnTo>
                    <a:cubicBezTo>
                      <a:pt x="4842" y="15160"/>
                      <a:pt x="4843" y="15159"/>
                      <a:pt x="4843" y="15159"/>
                    </a:cubicBezTo>
                    <a:close/>
                    <a:moveTo>
                      <a:pt x="6096" y="15870"/>
                    </a:moveTo>
                    <a:lnTo>
                      <a:pt x="6096" y="15870"/>
                    </a:lnTo>
                    <a:cubicBezTo>
                      <a:pt x="6095" y="15871"/>
                      <a:pt x="6095" y="15872"/>
                      <a:pt x="6094" y="15874"/>
                    </a:cubicBezTo>
                    <a:lnTo>
                      <a:pt x="6094" y="15874"/>
                    </a:lnTo>
                    <a:cubicBezTo>
                      <a:pt x="6095" y="15873"/>
                      <a:pt x="6095" y="15871"/>
                      <a:pt x="6096" y="15870"/>
                    </a:cubicBezTo>
                    <a:close/>
                    <a:moveTo>
                      <a:pt x="3465" y="15910"/>
                    </a:moveTo>
                    <a:cubicBezTo>
                      <a:pt x="3465" y="15912"/>
                      <a:pt x="3465" y="15913"/>
                      <a:pt x="3465" y="15915"/>
                    </a:cubicBezTo>
                    <a:cubicBezTo>
                      <a:pt x="3465" y="15913"/>
                      <a:pt x="3465" y="15912"/>
                      <a:pt x="3465" y="15910"/>
                    </a:cubicBezTo>
                    <a:close/>
                    <a:moveTo>
                      <a:pt x="7693" y="16138"/>
                    </a:moveTo>
                    <a:lnTo>
                      <a:pt x="7693" y="16138"/>
                    </a:lnTo>
                    <a:cubicBezTo>
                      <a:pt x="7693" y="16139"/>
                      <a:pt x="7692" y="16141"/>
                      <a:pt x="7692" y="16142"/>
                    </a:cubicBezTo>
                    <a:lnTo>
                      <a:pt x="7692" y="16142"/>
                    </a:lnTo>
                    <a:cubicBezTo>
                      <a:pt x="7692" y="16141"/>
                      <a:pt x="7693" y="16139"/>
                      <a:pt x="7693" y="16138"/>
                    </a:cubicBezTo>
                    <a:close/>
                    <a:moveTo>
                      <a:pt x="7692" y="16142"/>
                    </a:moveTo>
                    <a:lnTo>
                      <a:pt x="7692" y="16142"/>
                    </a:lnTo>
                    <a:cubicBezTo>
                      <a:pt x="7691" y="16145"/>
                      <a:pt x="7690" y="16147"/>
                      <a:pt x="7689" y="16149"/>
                    </a:cubicBezTo>
                    <a:cubicBezTo>
                      <a:pt x="7690" y="16147"/>
                      <a:pt x="7691" y="16145"/>
                      <a:pt x="7692" y="16142"/>
                    </a:cubicBezTo>
                    <a:close/>
                    <a:moveTo>
                      <a:pt x="8372" y="24946"/>
                    </a:moveTo>
                    <a:cubicBezTo>
                      <a:pt x="8371" y="24948"/>
                      <a:pt x="8371" y="24950"/>
                      <a:pt x="8370" y="24952"/>
                    </a:cubicBezTo>
                    <a:lnTo>
                      <a:pt x="8370" y="24952"/>
                    </a:lnTo>
                    <a:cubicBezTo>
                      <a:pt x="8371" y="24950"/>
                      <a:pt x="8372" y="24948"/>
                      <a:pt x="8372" y="24946"/>
                    </a:cubicBezTo>
                    <a:close/>
                    <a:moveTo>
                      <a:pt x="8370" y="24952"/>
                    </a:moveTo>
                    <a:cubicBezTo>
                      <a:pt x="8369" y="24954"/>
                      <a:pt x="8368" y="24956"/>
                      <a:pt x="8367" y="24958"/>
                    </a:cubicBezTo>
                    <a:cubicBezTo>
                      <a:pt x="8368" y="24956"/>
                      <a:pt x="8369" y="24954"/>
                      <a:pt x="8370" y="24952"/>
                    </a:cubicBezTo>
                    <a:close/>
                    <a:moveTo>
                      <a:pt x="8503" y="24963"/>
                    </a:moveTo>
                    <a:lnTo>
                      <a:pt x="8503" y="24963"/>
                    </a:lnTo>
                    <a:cubicBezTo>
                      <a:pt x="8503" y="24964"/>
                      <a:pt x="8504" y="24965"/>
                      <a:pt x="8504" y="24966"/>
                    </a:cubicBezTo>
                    <a:lnTo>
                      <a:pt x="8504" y="24966"/>
                    </a:lnTo>
                    <a:cubicBezTo>
                      <a:pt x="8504" y="24965"/>
                      <a:pt x="8503" y="24964"/>
                      <a:pt x="8503" y="24963"/>
                    </a:cubicBezTo>
                    <a:close/>
                    <a:moveTo>
                      <a:pt x="10066" y="25409"/>
                    </a:moveTo>
                    <a:cubicBezTo>
                      <a:pt x="10065" y="25412"/>
                      <a:pt x="10065" y="25416"/>
                      <a:pt x="10065" y="25420"/>
                    </a:cubicBezTo>
                    <a:cubicBezTo>
                      <a:pt x="10065" y="25417"/>
                      <a:pt x="10066" y="25413"/>
                      <a:pt x="10066" y="25409"/>
                    </a:cubicBezTo>
                    <a:close/>
                    <a:moveTo>
                      <a:pt x="9690" y="27073"/>
                    </a:moveTo>
                    <a:lnTo>
                      <a:pt x="9690" y="27073"/>
                    </a:lnTo>
                    <a:cubicBezTo>
                      <a:pt x="9688" y="27074"/>
                      <a:pt x="9687" y="27075"/>
                      <a:pt x="9684" y="27076"/>
                    </a:cubicBezTo>
                    <a:lnTo>
                      <a:pt x="9683" y="27076"/>
                    </a:lnTo>
                    <a:cubicBezTo>
                      <a:pt x="9685" y="27075"/>
                      <a:pt x="9688" y="27074"/>
                      <a:pt x="9690" y="27073"/>
                    </a:cubicBezTo>
                    <a:close/>
                    <a:moveTo>
                      <a:pt x="9193" y="373"/>
                    </a:moveTo>
                    <a:cubicBezTo>
                      <a:pt x="9210" y="373"/>
                      <a:pt x="9227" y="373"/>
                      <a:pt x="9244" y="375"/>
                    </a:cubicBezTo>
                    <a:cubicBezTo>
                      <a:pt x="9261" y="377"/>
                      <a:pt x="9278" y="379"/>
                      <a:pt x="9295" y="382"/>
                    </a:cubicBezTo>
                    <a:cubicBezTo>
                      <a:pt x="9334" y="393"/>
                      <a:pt x="9371" y="404"/>
                      <a:pt x="9407" y="416"/>
                    </a:cubicBezTo>
                    <a:lnTo>
                      <a:pt x="9407" y="416"/>
                    </a:lnTo>
                    <a:cubicBezTo>
                      <a:pt x="9406" y="415"/>
                      <a:pt x="9406" y="415"/>
                      <a:pt x="9405" y="415"/>
                    </a:cubicBezTo>
                    <a:lnTo>
                      <a:pt x="9405" y="415"/>
                    </a:lnTo>
                    <a:cubicBezTo>
                      <a:pt x="9411" y="417"/>
                      <a:pt x="9417" y="419"/>
                      <a:pt x="9422" y="422"/>
                    </a:cubicBezTo>
                    <a:cubicBezTo>
                      <a:pt x="9425" y="422"/>
                      <a:pt x="9427" y="423"/>
                      <a:pt x="9429" y="424"/>
                    </a:cubicBezTo>
                    <a:cubicBezTo>
                      <a:pt x="9429" y="424"/>
                      <a:pt x="9429" y="424"/>
                      <a:pt x="9429" y="424"/>
                    </a:cubicBezTo>
                    <a:lnTo>
                      <a:pt x="9429" y="424"/>
                    </a:lnTo>
                    <a:cubicBezTo>
                      <a:pt x="9531" y="461"/>
                      <a:pt x="9633" y="502"/>
                      <a:pt x="9731" y="549"/>
                    </a:cubicBezTo>
                    <a:cubicBezTo>
                      <a:pt x="9761" y="566"/>
                      <a:pt x="9788" y="584"/>
                      <a:pt x="9815" y="602"/>
                    </a:cubicBezTo>
                    <a:cubicBezTo>
                      <a:pt x="9861" y="638"/>
                      <a:pt x="9906" y="673"/>
                      <a:pt x="9950" y="711"/>
                    </a:cubicBezTo>
                    <a:cubicBezTo>
                      <a:pt x="10039" y="797"/>
                      <a:pt x="10130" y="886"/>
                      <a:pt x="10211" y="980"/>
                    </a:cubicBezTo>
                    <a:cubicBezTo>
                      <a:pt x="10241" y="1017"/>
                      <a:pt x="10269" y="1056"/>
                      <a:pt x="10295" y="1096"/>
                    </a:cubicBezTo>
                    <a:cubicBezTo>
                      <a:pt x="10309" y="1119"/>
                      <a:pt x="10320" y="1141"/>
                      <a:pt x="10331" y="1164"/>
                    </a:cubicBezTo>
                    <a:cubicBezTo>
                      <a:pt x="10357" y="1221"/>
                      <a:pt x="10378" y="1278"/>
                      <a:pt x="10398" y="1338"/>
                    </a:cubicBezTo>
                    <a:cubicBezTo>
                      <a:pt x="10445" y="1496"/>
                      <a:pt x="10484" y="1659"/>
                      <a:pt x="10524" y="1820"/>
                    </a:cubicBezTo>
                    <a:cubicBezTo>
                      <a:pt x="10566" y="1993"/>
                      <a:pt x="10622" y="2161"/>
                      <a:pt x="10677" y="2330"/>
                    </a:cubicBezTo>
                    <a:cubicBezTo>
                      <a:pt x="10718" y="2463"/>
                      <a:pt x="10755" y="2597"/>
                      <a:pt x="10780" y="2734"/>
                    </a:cubicBezTo>
                    <a:cubicBezTo>
                      <a:pt x="10812" y="2929"/>
                      <a:pt x="10840" y="3125"/>
                      <a:pt x="10879" y="3319"/>
                    </a:cubicBezTo>
                    <a:cubicBezTo>
                      <a:pt x="10918" y="3515"/>
                      <a:pt x="10963" y="3709"/>
                      <a:pt x="11008" y="3904"/>
                    </a:cubicBezTo>
                    <a:cubicBezTo>
                      <a:pt x="11053" y="4093"/>
                      <a:pt x="11099" y="4282"/>
                      <a:pt x="11136" y="4473"/>
                    </a:cubicBezTo>
                    <a:cubicBezTo>
                      <a:pt x="11173" y="4663"/>
                      <a:pt x="11209" y="4851"/>
                      <a:pt x="11249" y="5040"/>
                    </a:cubicBezTo>
                    <a:cubicBezTo>
                      <a:pt x="11268" y="5127"/>
                      <a:pt x="11292" y="5214"/>
                      <a:pt x="11316" y="5300"/>
                    </a:cubicBezTo>
                    <a:cubicBezTo>
                      <a:pt x="11340" y="5388"/>
                      <a:pt x="11358" y="5475"/>
                      <a:pt x="11379" y="5563"/>
                    </a:cubicBezTo>
                    <a:cubicBezTo>
                      <a:pt x="11422" y="5746"/>
                      <a:pt x="11460" y="5930"/>
                      <a:pt x="11496" y="6115"/>
                    </a:cubicBezTo>
                    <a:cubicBezTo>
                      <a:pt x="11517" y="6241"/>
                      <a:pt x="11537" y="6368"/>
                      <a:pt x="11563" y="6493"/>
                    </a:cubicBezTo>
                    <a:cubicBezTo>
                      <a:pt x="11590" y="6627"/>
                      <a:pt x="11618" y="6761"/>
                      <a:pt x="11649" y="6895"/>
                    </a:cubicBezTo>
                    <a:cubicBezTo>
                      <a:pt x="11678" y="7025"/>
                      <a:pt x="11704" y="7157"/>
                      <a:pt x="11731" y="7288"/>
                    </a:cubicBezTo>
                    <a:cubicBezTo>
                      <a:pt x="11757" y="7417"/>
                      <a:pt x="11787" y="7545"/>
                      <a:pt x="11812" y="7675"/>
                    </a:cubicBezTo>
                    <a:cubicBezTo>
                      <a:pt x="11836" y="7805"/>
                      <a:pt x="11855" y="7937"/>
                      <a:pt x="11865" y="8069"/>
                    </a:cubicBezTo>
                    <a:cubicBezTo>
                      <a:pt x="11867" y="8134"/>
                      <a:pt x="11866" y="8198"/>
                      <a:pt x="11863" y="8264"/>
                    </a:cubicBezTo>
                    <a:cubicBezTo>
                      <a:pt x="11853" y="8337"/>
                      <a:pt x="11841" y="8409"/>
                      <a:pt x="11827" y="8481"/>
                    </a:cubicBezTo>
                    <a:cubicBezTo>
                      <a:pt x="11808" y="8560"/>
                      <a:pt x="11786" y="8639"/>
                      <a:pt x="11760" y="8716"/>
                    </a:cubicBezTo>
                    <a:cubicBezTo>
                      <a:pt x="11752" y="8738"/>
                      <a:pt x="11744" y="8760"/>
                      <a:pt x="11733" y="8780"/>
                    </a:cubicBezTo>
                    <a:cubicBezTo>
                      <a:pt x="11726" y="8791"/>
                      <a:pt x="11721" y="8802"/>
                      <a:pt x="11713" y="8811"/>
                    </a:cubicBezTo>
                    <a:cubicBezTo>
                      <a:pt x="11707" y="8818"/>
                      <a:pt x="11701" y="8825"/>
                      <a:pt x="11697" y="8832"/>
                    </a:cubicBezTo>
                    <a:cubicBezTo>
                      <a:pt x="11666" y="8864"/>
                      <a:pt x="11636" y="8894"/>
                      <a:pt x="11604" y="8923"/>
                    </a:cubicBezTo>
                    <a:cubicBezTo>
                      <a:pt x="11593" y="8931"/>
                      <a:pt x="11581" y="8939"/>
                      <a:pt x="11570" y="8947"/>
                    </a:cubicBezTo>
                    <a:cubicBezTo>
                      <a:pt x="11563" y="8952"/>
                      <a:pt x="11557" y="8954"/>
                      <a:pt x="11550" y="8958"/>
                    </a:cubicBezTo>
                    <a:cubicBezTo>
                      <a:pt x="11541" y="8962"/>
                      <a:pt x="11532" y="8965"/>
                      <a:pt x="11524" y="8968"/>
                    </a:cubicBezTo>
                    <a:cubicBezTo>
                      <a:pt x="11501" y="8975"/>
                      <a:pt x="11477" y="8981"/>
                      <a:pt x="11453" y="8985"/>
                    </a:cubicBezTo>
                    <a:cubicBezTo>
                      <a:pt x="11414" y="8991"/>
                      <a:pt x="11374" y="8997"/>
                      <a:pt x="11335" y="9001"/>
                    </a:cubicBezTo>
                    <a:cubicBezTo>
                      <a:pt x="11310" y="9001"/>
                      <a:pt x="11284" y="9002"/>
                      <a:pt x="11259" y="9002"/>
                    </a:cubicBezTo>
                    <a:cubicBezTo>
                      <a:pt x="11246" y="9002"/>
                      <a:pt x="11233" y="9002"/>
                      <a:pt x="11220" y="9001"/>
                    </a:cubicBezTo>
                    <a:cubicBezTo>
                      <a:pt x="11179" y="8997"/>
                      <a:pt x="11136" y="8993"/>
                      <a:pt x="11095" y="8985"/>
                    </a:cubicBezTo>
                    <a:cubicBezTo>
                      <a:pt x="11074" y="8981"/>
                      <a:pt x="11052" y="8974"/>
                      <a:pt x="11030" y="8967"/>
                    </a:cubicBezTo>
                    <a:cubicBezTo>
                      <a:pt x="11019" y="8962"/>
                      <a:pt x="11008" y="8959"/>
                      <a:pt x="10998" y="8954"/>
                    </a:cubicBezTo>
                    <a:cubicBezTo>
                      <a:pt x="10975" y="8941"/>
                      <a:pt x="10954" y="8928"/>
                      <a:pt x="10931" y="8913"/>
                    </a:cubicBezTo>
                    <a:cubicBezTo>
                      <a:pt x="10909" y="8897"/>
                      <a:pt x="10888" y="8880"/>
                      <a:pt x="10868" y="8863"/>
                    </a:cubicBezTo>
                    <a:cubicBezTo>
                      <a:pt x="10837" y="8833"/>
                      <a:pt x="10807" y="8802"/>
                      <a:pt x="10779" y="8770"/>
                    </a:cubicBezTo>
                    <a:cubicBezTo>
                      <a:pt x="10760" y="8747"/>
                      <a:pt x="10743" y="8723"/>
                      <a:pt x="10726" y="8699"/>
                    </a:cubicBezTo>
                    <a:cubicBezTo>
                      <a:pt x="10701" y="8655"/>
                      <a:pt x="10678" y="8610"/>
                      <a:pt x="10655" y="8564"/>
                    </a:cubicBezTo>
                    <a:cubicBezTo>
                      <a:pt x="10645" y="8539"/>
                      <a:pt x="10634" y="8514"/>
                      <a:pt x="10624" y="8489"/>
                    </a:cubicBezTo>
                    <a:cubicBezTo>
                      <a:pt x="10590" y="8432"/>
                      <a:pt x="10557" y="8373"/>
                      <a:pt x="10526" y="8314"/>
                    </a:cubicBezTo>
                    <a:cubicBezTo>
                      <a:pt x="10490" y="8244"/>
                      <a:pt x="10455" y="8176"/>
                      <a:pt x="10416" y="8108"/>
                    </a:cubicBezTo>
                    <a:lnTo>
                      <a:pt x="10416" y="8108"/>
                    </a:lnTo>
                    <a:cubicBezTo>
                      <a:pt x="10416" y="8108"/>
                      <a:pt x="10416" y="8108"/>
                      <a:pt x="10417" y="8108"/>
                    </a:cubicBezTo>
                    <a:lnTo>
                      <a:pt x="10417" y="8108"/>
                    </a:lnTo>
                    <a:cubicBezTo>
                      <a:pt x="10365" y="8017"/>
                      <a:pt x="10321" y="7924"/>
                      <a:pt x="10275" y="7831"/>
                    </a:cubicBezTo>
                    <a:cubicBezTo>
                      <a:pt x="10238" y="7758"/>
                      <a:pt x="10202" y="7686"/>
                      <a:pt x="10169" y="7610"/>
                    </a:cubicBezTo>
                    <a:cubicBezTo>
                      <a:pt x="10136" y="7534"/>
                      <a:pt x="10111" y="7455"/>
                      <a:pt x="10081" y="7379"/>
                    </a:cubicBezTo>
                    <a:cubicBezTo>
                      <a:pt x="10070" y="7353"/>
                      <a:pt x="10059" y="7328"/>
                      <a:pt x="10049" y="7303"/>
                    </a:cubicBezTo>
                    <a:lnTo>
                      <a:pt x="10049" y="7303"/>
                    </a:lnTo>
                    <a:cubicBezTo>
                      <a:pt x="10059" y="7429"/>
                      <a:pt x="10067" y="7556"/>
                      <a:pt x="10075" y="7683"/>
                    </a:cubicBezTo>
                    <a:cubicBezTo>
                      <a:pt x="10076" y="7687"/>
                      <a:pt x="10076" y="7692"/>
                      <a:pt x="10076" y="7695"/>
                    </a:cubicBezTo>
                    <a:cubicBezTo>
                      <a:pt x="10081" y="7720"/>
                      <a:pt x="10084" y="7746"/>
                      <a:pt x="10088" y="7771"/>
                    </a:cubicBezTo>
                    <a:cubicBezTo>
                      <a:pt x="10090" y="7786"/>
                      <a:pt x="10091" y="7800"/>
                      <a:pt x="10090" y="7814"/>
                    </a:cubicBezTo>
                    <a:cubicBezTo>
                      <a:pt x="10121" y="7993"/>
                      <a:pt x="10152" y="8172"/>
                      <a:pt x="10194" y="8348"/>
                    </a:cubicBezTo>
                    <a:cubicBezTo>
                      <a:pt x="10218" y="8445"/>
                      <a:pt x="10246" y="8545"/>
                      <a:pt x="10283" y="8637"/>
                    </a:cubicBezTo>
                    <a:cubicBezTo>
                      <a:pt x="10323" y="8730"/>
                      <a:pt x="10363" y="8825"/>
                      <a:pt x="10422" y="8909"/>
                    </a:cubicBezTo>
                    <a:cubicBezTo>
                      <a:pt x="10477" y="8989"/>
                      <a:pt x="10538" y="9061"/>
                      <a:pt x="10610" y="9128"/>
                    </a:cubicBezTo>
                    <a:cubicBezTo>
                      <a:pt x="10677" y="9189"/>
                      <a:pt x="10751" y="9245"/>
                      <a:pt x="10833" y="9284"/>
                    </a:cubicBezTo>
                    <a:cubicBezTo>
                      <a:pt x="10919" y="9325"/>
                      <a:pt x="11010" y="9346"/>
                      <a:pt x="11103" y="9360"/>
                    </a:cubicBezTo>
                    <a:cubicBezTo>
                      <a:pt x="11156" y="9369"/>
                      <a:pt x="11210" y="9372"/>
                      <a:pt x="11264" y="9372"/>
                    </a:cubicBezTo>
                    <a:cubicBezTo>
                      <a:pt x="11313" y="9372"/>
                      <a:pt x="11362" y="9369"/>
                      <a:pt x="11411" y="9364"/>
                    </a:cubicBezTo>
                    <a:cubicBezTo>
                      <a:pt x="11483" y="9357"/>
                      <a:pt x="11554" y="9344"/>
                      <a:pt x="11624" y="9324"/>
                    </a:cubicBezTo>
                    <a:cubicBezTo>
                      <a:pt x="11709" y="9298"/>
                      <a:pt x="11786" y="9254"/>
                      <a:pt x="11853" y="9196"/>
                    </a:cubicBezTo>
                    <a:cubicBezTo>
                      <a:pt x="11872" y="9180"/>
                      <a:pt x="11888" y="9163"/>
                      <a:pt x="11905" y="9146"/>
                    </a:cubicBezTo>
                    <a:cubicBezTo>
                      <a:pt x="11915" y="9177"/>
                      <a:pt x="11925" y="9207"/>
                      <a:pt x="11935" y="9238"/>
                    </a:cubicBezTo>
                    <a:cubicBezTo>
                      <a:pt x="11994" y="9417"/>
                      <a:pt x="12050" y="9598"/>
                      <a:pt x="12110" y="9778"/>
                    </a:cubicBezTo>
                    <a:cubicBezTo>
                      <a:pt x="12223" y="10124"/>
                      <a:pt x="12379" y="10456"/>
                      <a:pt x="12485" y="10806"/>
                    </a:cubicBezTo>
                    <a:cubicBezTo>
                      <a:pt x="12517" y="10921"/>
                      <a:pt x="12546" y="11035"/>
                      <a:pt x="12580" y="11149"/>
                    </a:cubicBezTo>
                    <a:cubicBezTo>
                      <a:pt x="12615" y="11270"/>
                      <a:pt x="12654" y="11390"/>
                      <a:pt x="12692" y="11510"/>
                    </a:cubicBezTo>
                    <a:cubicBezTo>
                      <a:pt x="12762" y="11735"/>
                      <a:pt x="12846" y="11956"/>
                      <a:pt x="12917" y="12181"/>
                    </a:cubicBezTo>
                    <a:cubicBezTo>
                      <a:pt x="12990" y="12443"/>
                      <a:pt x="13051" y="12708"/>
                      <a:pt x="13118" y="12972"/>
                    </a:cubicBezTo>
                    <a:cubicBezTo>
                      <a:pt x="13166" y="13159"/>
                      <a:pt x="13223" y="13344"/>
                      <a:pt x="13274" y="13530"/>
                    </a:cubicBezTo>
                    <a:cubicBezTo>
                      <a:pt x="13327" y="13725"/>
                      <a:pt x="13377" y="13920"/>
                      <a:pt x="13425" y="14117"/>
                    </a:cubicBezTo>
                    <a:cubicBezTo>
                      <a:pt x="13473" y="14307"/>
                      <a:pt x="13522" y="14496"/>
                      <a:pt x="13573" y="14684"/>
                    </a:cubicBezTo>
                    <a:cubicBezTo>
                      <a:pt x="13626" y="14876"/>
                      <a:pt x="13680" y="15068"/>
                      <a:pt x="13717" y="15266"/>
                    </a:cubicBezTo>
                    <a:cubicBezTo>
                      <a:pt x="13725" y="15327"/>
                      <a:pt x="13732" y="15389"/>
                      <a:pt x="13737" y="15449"/>
                    </a:cubicBezTo>
                    <a:cubicBezTo>
                      <a:pt x="13737" y="15525"/>
                      <a:pt x="13732" y="15598"/>
                      <a:pt x="13725" y="15672"/>
                    </a:cubicBezTo>
                    <a:cubicBezTo>
                      <a:pt x="13717" y="15724"/>
                      <a:pt x="13707" y="15773"/>
                      <a:pt x="13696" y="15823"/>
                    </a:cubicBezTo>
                    <a:cubicBezTo>
                      <a:pt x="13684" y="15859"/>
                      <a:pt x="13673" y="15894"/>
                      <a:pt x="13659" y="15931"/>
                    </a:cubicBezTo>
                    <a:cubicBezTo>
                      <a:pt x="13649" y="15952"/>
                      <a:pt x="13638" y="15975"/>
                      <a:pt x="13627" y="15998"/>
                    </a:cubicBezTo>
                    <a:cubicBezTo>
                      <a:pt x="13614" y="16019"/>
                      <a:pt x="13602" y="16039"/>
                      <a:pt x="13587" y="16059"/>
                    </a:cubicBezTo>
                    <a:cubicBezTo>
                      <a:pt x="13580" y="16067"/>
                      <a:pt x="13573" y="16077"/>
                      <a:pt x="13565" y="16085"/>
                    </a:cubicBezTo>
                    <a:cubicBezTo>
                      <a:pt x="13566" y="16085"/>
                      <a:pt x="13569" y="16083"/>
                      <a:pt x="13570" y="16083"/>
                    </a:cubicBezTo>
                    <a:lnTo>
                      <a:pt x="13570" y="16083"/>
                    </a:lnTo>
                    <a:cubicBezTo>
                      <a:pt x="13565" y="16086"/>
                      <a:pt x="13563" y="16088"/>
                      <a:pt x="13559" y="16092"/>
                    </a:cubicBezTo>
                    <a:cubicBezTo>
                      <a:pt x="13558" y="16095"/>
                      <a:pt x="13556" y="16096"/>
                      <a:pt x="13554" y="16098"/>
                    </a:cubicBezTo>
                    <a:lnTo>
                      <a:pt x="13554" y="16098"/>
                    </a:lnTo>
                    <a:cubicBezTo>
                      <a:pt x="13555" y="16097"/>
                      <a:pt x="13555" y="16096"/>
                      <a:pt x="13555" y="16096"/>
                    </a:cubicBezTo>
                    <a:lnTo>
                      <a:pt x="13555" y="16096"/>
                    </a:lnTo>
                    <a:cubicBezTo>
                      <a:pt x="13549" y="16102"/>
                      <a:pt x="13542" y="16108"/>
                      <a:pt x="13535" y="16114"/>
                    </a:cubicBezTo>
                    <a:cubicBezTo>
                      <a:pt x="13527" y="16120"/>
                      <a:pt x="13519" y="16126"/>
                      <a:pt x="13510" y="16132"/>
                    </a:cubicBezTo>
                    <a:cubicBezTo>
                      <a:pt x="13505" y="16135"/>
                      <a:pt x="13498" y="16139"/>
                      <a:pt x="13490" y="16142"/>
                    </a:cubicBezTo>
                    <a:cubicBezTo>
                      <a:pt x="13478" y="16147"/>
                      <a:pt x="13467" y="16151"/>
                      <a:pt x="13454" y="16155"/>
                    </a:cubicBezTo>
                    <a:cubicBezTo>
                      <a:pt x="13439" y="16158"/>
                      <a:pt x="13425" y="16162"/>
                      <a:pt x="13410" y="16164"/>
                    </a:cubicBezTo>
                    <a:cubicBezTo>
                      <a:pt x="13382" y="16167"/>
                      <a:pt x="13356" y="16170"/>
                      <a:pt x="13329" y="16172"/>
                    </a:cubicBezTo>
                    <a:cubicBezTo>
                      <a:pt x="13308" y="16171"/>
                      <a:pt x="13286" y="16170"/>
                      <a:pt x="13266" y="16167"/>
                    </a:cubicBezTo>
                    <a:cubicBezTo>
                      <a:pt x="13252" y="16165"/>
                      <a:pt x="13238" y="16163"/>
                      <a:pt x="13224" y="16159"/>
                    </a:cubicBezTo>
                    <a:cubicBezTo>
                      <a:pt x="13197" y="16151"/>
                      <a:pt x="13171" y="16142"/>
                      <a:pt x="13146" y="16133"/>
                    </a:cubicBezTo>
                    <a:cubicBezTo>
                      <a:pt x="13123" y="16123"/>
                      <a:pt x="13102" y="16112"/>
                      <a:pt x="13080" y="16101"/>
                    </a:cubicBezTo>
                    <a:cubicBezTo>
                      <a:pt x="13078" y="16099"/>
                      <a:pt x="13076" y="16098"/>
                      <a:pt x="13074" y="16096"/>
                    </a:cubicBezTo>
                    <a:cubicBezTo>
                      <a:pt x="13063" y="16091"/>
                      <a:pt x="13053" y="16084"/>
                      <a:pt x="13043" y="16076"/>
                    </a:cubicBezTo>
                    <a:cubicBezTo>
                      <a:pt x="13006" y="16048"/>
                      <a:pt x="12973" y="16017"/>
                      <a:pt x="12940" y="15985"/>
                    </a:cubicBezTo>
                    <a:cubicBezTo>
                      <a:pt x="12909" y="15952"/>
                      <a:pt x="12879" y="15918"/>
                      <a:pt x="12851" y="15884"/>
                    </a:cubicBezTo>
                    <a:cubicBezTo>
                      <a:pt x="12831" y="15857"/>
                      <a:pt x="12812" y="15831"/>
                      <a:pt x="12793" y="15805"/>
                    </a:cubicBezTo>
                    <a:cubicBezTo>
                      <a:pt x="12759" y="15774"/>
                      <a:pt x="12730" y="15733"/>
                      <a:pt x="12705" y="15695"/>
                    </a:cubicBezTo>
                    <a:cubicBezTo>
                      <a:pt x="12672" y="15646"/>
                      <a:pt x="12642" y="15594"/>
                      <a:pt x="12610" y="15544"/>
                    </a:cubicBezTo>
                    <a:cubicBezTo>
                      <a:pt x="12583" y="15498"/>
                      <a:pt x="12556" y="15454"/>
                      <a:pt x="12529" y="15407"/>
                    </a:cubicBezTo>
                    <a:cubicBezTo>
                      <a:pt x="12499" y="15355"/>
                      <a:pt x="12471" y="15305"/>
                      <a:pt x="12442" y="15253"/>
                    </a:cubicBezTo>
                    <a:lnTo>
                      <a:pt x="12442" y="15253"/>
                    </a:lnTo>
                    <a:lnTo>
                      <a:pt x="12448" y="15264"/>
                    </a:lnTo>
                    <a:cubicBezTo>
                      <a:pt x="12399" y="15175"/>
                      <a:pt x="12349" y="15086"/>
                      <a:pt x="12301" y="14995"/>
                    </a:cubicBezTo>
                    <a:cubicBezTo>
                      <a:pt x="12252" y="14906"/>
                      <a:pt x="12204" y="14817"/>
                      <a:pt x="12158" y="14728"/>
                    </a:cubicBezTo>
                    <a:lnTo>
                      <a:pt x="12158" y="14728"/>
                    </a:lnTo>
                    <a:lnTo>
                      <a:pt x="12163" y="14739"/>
                    </a:lnTo>
                    <a:cubicBezTo>
                      <a:pt x="12122" y="14660"/>
                      <a:pt x="12082" y="14580"/>
                      <a:pt x="12046" y="14499"/>
                    </a:cubicBezTo>
                    <a:cubicBezTo>
                      <a:pt x="12044" y="14537"/>
                      <a:pt x="12043" y="14576"/>
                      <a:pt x="12041" y="14613"/>
                    </a:cubicBezTo>
                    <a:cubicBezTo>
                      <a:pt x="12041" y="14627"/>
                      <a:pt x="12040" y="14640"/>
                      <a:pt x="12040" y="14653"/>
                    </a:cubicBezTo>
                    <a:cubicBezTo>
                      <a:pt x="12039" y="14673"/>
                      <a:pt x="12038" y="14692"/>
                      <a:pt x="12036" y="14713"/>
                    </a:cubicBezTo>
                    <a:cubicBezTo>
                      <a:pt x="12035" y="14747"/>
                      <a:pt x="12033" y="14781"/>
                      <a:pt x="12032" y="14816"/>
                    </a:cubicBezTo>
                    <a:lnTo>
                      <a:pt x="12032" y="14817"/>
                    </a:lnTo>
                    <a:cubicBezTo>
                      <a:pt x="12030" y="14865"/>
                      <a:pt x="12027" y="14914"/>
                      <a:pt x="12025" y="14961"/>
                    </a:cubicBezTo>
                    <a:cubicBezTo>
                      <a:pt x="12023" y="15063"/>
                      <a:pt x="12020" y="15164"/>
                      <a:pt x="12019" y="15266"/>
                    </a:cubicBezTo>
                    <a:cubicBezTo>
                      <a:pt x="12019" y="15269"/>
                      <a:pt x="12019" y="15271"/>
                      <a:pt x="12019" y="15274"/>
                    </a:cubicBezTo>
                    <a:cubicBezTo>
                      <a:pt x="12020" y="15381"/>
                      <a:pt x="12023" y="15488"/>
                      <a:pt x="12018" y="15594"/>
                    </a:cubicBezTo>
                    <a:cubicBezTo>
                      <a:pt x="12016" y="15654"/>
                      <a:pt x="12014" y="15711"/>
                      <a:pt x="12006" y="15768"/>
                    </a:cubicBezTo>
                    <a:cubicBezTo>
                      <a:pt x="12004" y="15822"/>
                      <a:pt x="12001" y="15873"/>
                      <a:pt x="11996" y="15927"/>
                    </a:cubicBezTo>
                    <a:cubicBezTo>
                      <a:pt x="11987" y="15988"/>
                      <a:pt x="11977" y="16048"/>
                      <a:pt x="11962" y="16108"/>
                    </a:cubicBezTo>
                    <a:cubicBezTo>
                      <a:pt x="11954" y="16138"/>
                      <a:pt x="11944" y="16166"/>
                      <a:pt x="11932" y="16196"/>
                    </a:cubicBezTo>
                    <a:cubicBezTo>
                      <a:pt x="11917" y="16228"/>
                      <a:pt x="11904" y="16259"/>
                      <a:pt x="11887" y="16288"/>
                    </a:cubicBezTo>
                    <a:cubicBezTo>
                      <a:pt x="11874" y="16310"/>
                      <a:pt x="11860" y="16331"/>
                      <a:pt x="11845" y="16351"/>
                    </a:cubicBezTo>
                    <a:cubicBezTo>
                      <a:pt x="11839" y="16361"/>
                      <a:pt x="11831" y="16370"/>
                      <a:pt x="11821" y="16379"/>
                    </a:cubicBezTo>
                    <a:cubicBezTo>
                      <a:pt x="11821" y="16380"/>
                      <a:pt x="11821" y="16380"/>
                      <a:pt x="11820" y="16380"/>
                    </a:cubicBezTo>
                    <a:cubicBezTo>
                      <a:pt x="11816" y="16386"/>
                      <a:pt x="11811" y="16390"/>
                      <a:pt x="11807" y="16395"/>
                    </a:cubicBezTo>
                    <a:cubicBezTo>
                      <a:pt x="11810" y="16391"/>
                      <a:pt x="11812" y="16388"/>
                      <a:pt x="11816" y="16385"/>
                    </a:cubicBezTo>
                    <a:lnTo>
                      <a:pt x="11816" y="16385"/>
                    </a:lnTo>
                    <a:cubicBezTo>
                      <a:pt x="11807" y="16394"/>
                      <a:pt x="11797" y="16402"/>
                      <a:pt x="11787" y="16411"/>
                    </a:cubicBezTo>
                    <a:cubicBezTo>
                      <a:pt x="11783" y="16413"/>
                      <a:pt x="11778" y="16417"/>
                      <a:pt x="11773" y="16419"/>
                    </a:cubicBezTo>
                    <a:cubicBezTo>
                      <a:pt x="11770" y="16421"/>
                      <a:pt x="11764" y="16423"/>
                      <a:pt x="11761" y="16426"/>
                    </a:cubicBezTo>
                    <a:cubicBezTo>
                      <a:pt x="11759" y="16427"/>
                      <a:pt x="11756" y="16428"/>
                      <a:pt x="11753" y="16429"/>
                    </a:cubicBezTo>
                    <a:cubicBezTo>
                      <a:pt x="11746" y="16430"/>
                      <a:pt x="11740" y="16431"/>
                      <a:pt x="11732" y="16434"/>
                    </a:cubicBezTo>
                    <a:cubicBezTo>
                      <a:pt x="11728" y="16434"/>
                      <a:pt x="11724" y="16434"/>
                      <a:pt x="11720" y="16435"/>
                    </a:cubicBezTo>
                    <a:cubicBezTo>
                      <a:pt x="11712" y="16435"/>
                      <a:pt x="11704" y="16434"/>
                      <a:pt x="11696" y="16434"/>
                    </a:cubicBezTo>
                    <a:cubicBezTo>
                      <a:pt x="11682" y="16431"/>
                      <a:pt x="11668" y="16429"/>
                      <a:pt x="11656" y="16427"/>
                    </a:cubicBezTo>
                    <a:cubicBezTo>
                      <a:pt x="11641" y="16421"/>
                      <a:pt x="11626" y="16417"/>
                      <a:pt x="11611" y="16411"/>
                    </a:cubicBezTo>
                    <a:cubicBezTo>
                      <a:pt x="11597" y="16405"/>
                      <a:pt x="11584" y="16399"/>
                      <a:pt x="11570" y="16391"/>
                    </a:cubicBezTo>
                    <a:cubicBezTo>
                      <a:pt x="11558" y="16385"/>
                      <a:pt x="11548" y="16378"/>
                      <a:pt x="11537" y="16370"/>
                    </a:cubicBezTo>
                    <a:cubicBezTo>
                      <a:pt x="11526" y="16362"/>
                      <a:pt x="11516" y="16353"/>
                      <a:pt x="11507" y="16345"/>
                    </a:cubicBezTo>
                    <a:cubicBezTo>
                      <a:pt x="11496" y="16333"/>
                      <a:pt x="11485" y="16323"/>
                      <a:pt x="11475" y="16311"/>
                    </a:cubicBezTo>
                    <a:cubicBezTo>
                      <a:pt x="11470" y="16307"/>
                      <a:pt x="11466" y="16302"/>
                      <a:pt x="11461" y="16298"/>
                    </a:cubicBezTo>
                    <a:cubicBezTo>
                      <a:pt x="11429" y="16267"/>
                      <a:pt x="11401" y="16234"/>
                      <a:pt x="11373" y="16199"/>
                    </a:cubicBezTo>
                    <a:cubicBezTo>
                      <a:pt x="11362" y="16187"/>
                      <a:pt x="11351" y="16173"/>
                      <a:pt x="11340" y="16162"/>
                    </a:cubicBezTo>
                    <a:cubicBezTo>
                      <a:pt x="11318" y="16141"/>
                      <a:pt x="11300" y="16119"/>
                      <a:pt x="11282" y="16096"/>
                    </a:cubicBezTo>
                    <a:cubicBezTo>
                      <a:pt x="11275" y="16090"/>
                      <a:pt x="11267" y="16083"/>
                      <a:pt x="11259" y="16075"/>
                    </a:cubicBezTo>
                    <a:cubicBezTo>
                      <a:pt x="11221" y="16039"/>
                      <a:pt x="11194" y="15995"/>
                      <a:pt x="11167" y="15951"/>
                    </a:cubicBezTo>
                    <a:cubicBezTo>
                      <a:pt x="11149" y="15923"/>
                      <a:pt x="11134" y="15891"/>
                      <a:pt x="11119" y="15861"/>
                    </a:cubicBezTo>
                    <a:cubicBezTo>
                      <a:pt x="11100" y="15821"/>
                      <a:pt x="11079" y="15782"/>
                      <a:pt x="11060" y="15742"/>
                    </a:cubicBezTo>
                    <a:cubicBezTo>
                      <a:pt x="11048" y="15720"/>
                      <a:pt x="11036" y="15698"/>
                      <a:pt x="11024" y="15677"/>
                    </a:cubicBezTo>
                    <a:cubicBezTo>
                      <a:pt x="11007" y="15645"/>
                      <a:pt x="10987" y="15614"/>
                      <a:pt x="10971" y="15581"/>
                    </a:cubicBezTo>
                    <a:cubicBezTo>
                      <a:pt x="10951" y="15543"/>
                      <a:pt x="10935" y="15503"/>
                      <a:pt x="10918" y="15465"/>
                    </a:cubicBezTo>
                    <a:lnTo>
                      <a:pt x="10917" y="15464"/>
                    </a:lnTo>
                    <a:cubicBezTo>
                      <a:pt x="10917" y="15462"/>
                      <a:pt x="10916" y="15458"/>
                      <a:pt x="10913" y="15456"/>
                    </a:cubicBezTo>
                    <a:lnTo>
                      <a:pt x="10913" y="15457"/>
                    </a:lnTo>
                    <a:cubicBezTo>
                      <a:pt x="10888" y="15401"/>
                      <a:pt x="10860" y="15346"/>
                      <a:pt x="10833" y="15290"/>
                    </a:cubicBezTo>
                    <a:cubicBezTo>
                      <a:pt x="10803" y="15223"/>
                      <a:pt x="10775" y="15152"/>
                      <a:pt x="10748" y="15082"/>
                    </a:cubicBezTo>
                    <a:cubicBezTo>
                      <a:pt x="10748" y="15083"/>
                      <a:pt x="10748" y="15084"/>
                      <a:pt x="10748" y="15086"/>
                    </a:cubicBezTo>
                    <a:cubicBezTo>
                      <a:pt x="10726" y="15027"/>
                      <a:pt x="10704" y="14968"/>
                      <a:pt x="10683" y="14909"/>
                    </a:cubicBezTo>
                    <a:cubicBezTo>
                      <a:pt x="10660" y="14849"/>
                      <a:pt x="10633" y="14789"/>
                      <a:pt x="10616" y="14728"/>
                    </a:cubicBezTo>
                    <a:cubicBezTo>
                      <a:pt x="10612" y="14713"/>
                      <a:pt x="10608" y="14700"/>
                      <a:pt x="10605" y="14686"/>
                    </a:cubicBezTo>
                    <a:lnTo>
                      <a:pt x="10605" y="14686"/>
                    </a:lnTo>
                    <a:cubicBezTo>
                      <a:pt x="10606" y="14700"/>
                      <a:pt x="10607" y="14713"/>
                      <a:pt x="10608" y="14727"/>
                    </a:cubicBezTo>
                    <a:cubicBezTo>
                      <a:pt x="10613" y="14818"/>
                      <a:pt x="10614" y="14911"/>
                      <a:pt x="10616" y="15003"/>
                    </a:cubicBezTo>
                    <a:cubicBezTo>
                      <a:pt x="10620" y="15095"/>
                      <a:pt x="10626" y="15186"/>
                      <a:pt x="10632" y="15278"/>
                    </a:cubicBezTo>
                    <a:cubicBezTo>
                      <a:pt x="10638" y="15370"/>
                      <a:pt x="10646" y="15464"/>
                      <a:pt x="10645" y="15558"/>
                    </a:cubicBezTo>
                    <a:cubicBezTo>
                      <a:pt x="10644" y="15646"/>
                      <a:pt x="10641" y="15733"/>
                      <a:pt x="10637" y="15820"/>
                    </a:cubicBezTo>
                    <a:cubicBezTo>
                      <a:pt x="10636" y="15855"/>
                      <a:pt x="10633" y="15891"/>
                      <a:pt x="10632" y="15926"/>
                    </a:cubicBezTo>
                    <a:cubicBezTo>
                      <a:pt x="10633" y="15945"/>
                      <a:pt x="10634" y="15967"/>
                      <a:pt x="10636" y="15988"/>
                    </a:cubicBezTo>
                    <a:cubicBezTo>
                      <a:pt x="10636" y="16027"/>
                      <a:pt x="10633" y="16064"/>
                      <a:pt x="10630" y="16103"/>
                    </a:cubicBezTo>
                    <a:cubicBezTo>
                      <a:pt x="10623" y="16151"/>
                      <a:pt x="10614" y="16199"/>
                      <a:pt x="10602" y="16247"/>
                    </a:cubicBezTo>
                    <a:cubicBezTo>
                      <a:pt x="10592" y="16280"/>
                      <a:pt x="10582" y="16314"/>
                      <a:pt x="10569" y="16347"/>
                    </a:cubicBezTo>
                    <a:cubicBezTo>
                      <a:pt x="10562" y="16364"/>
                      <a:pt x="10554" y="16380"/>
                      <a:pt x="10545" y="16397"/>
                    </a:cubicBezTo>
                    <a:cubicBezTo>
                      <a:pt x="10542" y="16404"/>
                      <a:pt x="10537" y="16410"/>
                      <a:pt x="10534" y="16415"/>
                    </a:cubicBezTo>
                    <a:cubicBezTo>
                      <a:pt x="10527" y="16425"/>
                      <a:pt x="10520" y="16433"/>
                      <a:pt x="10513" y="16441"/>
                    </a:cubicBezTo>
                    <a:cubicBezTo>
                      <a:pt x="10506" y="16446"/>
                      <a:pt x="10500" y="16453"/>
                      <a:pt x="10493" y="16459"/>
                    </a:cubicBezTo>
                    <a:cubicBezTo>
                      <a:pt x="10486" y="16463"/>
                      <a:pt x="10480" y="16468"/>
                      <a:pt x="10474" y="16471"/>
                    </a:cubicBezTo>
                    <a:cubicBezTo>
                      <a:pt x="10468" y="16476"/>
                      <a:pt x="10461" y="16479"/>
                      <a:pt x="10454" y="16483"/>
                    </a:cubicBezTo>
                    <a:cubicBezTo>
                      <a:pt x="10449" y="16484"/>
                      <a:pt x="10446" y="16485"/>
                      <a:pt x="10441" y="16487"/>
                    </a:cubicBezTo>
                    <a:cubicBezTo>
                      <a:pt x="10436" y="16489"/>
                      <a:pt x="10429" y="16490"/>
                      <a:pt x="10423" y="16491"/>
                    </a:cubicBezTo>
                    <a:cubicBezTo>
                      <a:pt x="10416" y="16492"/>
                      <a:pt x="10409" y="16493"/>
                      <a:pt x="10402" y="16493"/>
                    </a:cubicBezTo>
                    <a:cubicBezTo>
                      <a:pt x="10394" y="16493"/>
                      <a:pt x="10387" y="16492"/>
                      <a:pt x="10379" y="16492"/>
                    </a:cubicBezTo>
                    <a:cubicBezTo>
                      <a:pt x="10371" y="16491"/>
                      <a:pt x="10363" y="16490"/>
                      <a:pt x="10355" y="16487"/>
                    </a:cubicBezTo>
                    <a:lnTo>
                      <a:pt x="10355" y="16487"/>
                    </a:lnTo>
                    <a:cubicBezTo>
                      <a:pt x="10358" y="16489"/>
                      <a:pt x="10361" y="16490"/>
                      <a:pt x="10365" y="16490"/>
                    </a:cubicBezTo>
                    <a:cubicBezTo>
                      <a:pt x="10361" y="16490"/>
                      <a:pt x="10358" y="16489"/>
                      <a:pt x="10354" y="16487"/>
                    </a:cubicBezTo>
                    <a:cubicBezTo>
                      <a:pt x="10352" y="16486"/>
                      <a:pt x="10350" y="16486"/>
                      <a:pt x="10347" y="16485"/>
                    </a:cubicBezTo>
                    <a:cubicBezTo>
                      <a:pt x="10305" y="16473"/>
                      <a:pt x="10265" y="16459"/>
                      <a:pt x="10224" y="16443"/>
                    </a:cubicBezTo>
                    <a:cubicBezTo>
                      <a:pt x="10193" y="16429"/>
                      <a:pt x="10163" y="16414"/>
                      <a:pt x="10134" y="16399"/>
                    </a:cubicBezTo>
                    <a:cubicBezTo>
                      <a:pt x="10099" y="16379"/>
                      <a:pt x="10065" y="16356"/>
                      <a:pt x="10032" y="16332"/>
                    </a:cubicBezTo>
                    <a:cubicBezTo>
                      <a:pt x="9994" y="16303"/>
                      <a:pt x="9959" y="16272"/>
                      <a:pt x="9923" y="16240"/>
                    </a:cubicBezTo>
                    <a:cubicBezTo>
                      <a:pt x="9886" y="16202"/>
                      <a:pt x="9849" y="16162"/>
                      <a:pt x="9815" y="16119"/>
                    </a:cubicBezTo>
                    <a:cubicBezTo>
                      <a:pt x="9792" y="16088"/>
                      <a:pt x="9770" y="16056"/>
                      <a:pt x="9748" y="16024"/>
                    </a:cubicBezTo>
                    <a:cubicBezTo>
                      <a:pt x="9745" y="16017"/>
                      <a:pt x="9741" y="16011"/>
                      <a:pt x="9738" y="16003"/>
                    </a:cubicBezTo>
                    <a:cubicBezTo>
                      <a:pt x="9716" y="15973"/>
                      <a:pt x="9695" y="15942"/>
                      <a:pt x="9675" y="15911"/>
                    </a:cubicBezTo>
                    <a:cubicBezTo>
                      <a:pt x="9631" y="15841"/>
                      <a:pt x="9588" y="15771"/>
                      <a:pt x="9555" y="15695"/>
                    </a:cubicBezTo>
                    <a:cubicBezTo>
                      <a:pt x="9523" y="15622"/>
                      <a:pt x="9496" y="15548"/>
                      <a:pt x="9467" y="15472"/>
                    </a:cubicBezTo>
                    <a:cubicBezTo>
                      <a:pt x="9437" y="15390"/>
                      <a:pt x="9406" y="15309"/>
                      <a:pt x="9379" y="15225"/>
                    </a:cubicBezTo>
                    <a:cubicBezTo>
                      <a:pt x="9333" y="15090"/>
                      <a:pt x="9294" y="14952"/>
                      <a:pt x="9260" y="14813"/>
                    </a:cubicBezTo>
                    <a:cubicBezTo>
                      <a:pt x="9249" y="14785"/>
                      <a:pt x="9237" y="14756"/>
                      <a:pt x="9226" y="14728"/>
                    </a:cubicBezTo>
                    <a:cubicBezTo>
                      <a:pt x="9206" y="14677"/>
                      <a:pt x="9185" y="14627"/>
                      <a:pt x="9165" y="14577"/>
                    </a:cubicBezTo>
                    <a:lnTo>
                      <a:pt x="9165" y="14577"/>
                    </a:lnTo>
                    <a:cubicBezTo>
                      <a:pt x="9162" y="14602"/>
                      <a:pt x="9166" y="14628"/>
                      <a:pt x="9175" y="14653"/>
                    </a:cubicBezTo>
                    <a:cubicBezTo>
                      <a:pt x="9165" y="14779"/>
                      <a:pt x="9174" y="14907"/>
                      <a:pt x="9182" y="15033"/>
                    </a:cubicBezTo>
                    <a:cubicBezTo>
                      <a:pt x="9190" y="15163"/>
                      <a:pt x="9203" y="15295"/>
                      <a:pt x="9219" y="15425"/>
                    </a:cubicBezTo>
                    <a:cubicBezTo>
                      <a:pt x="9254" y="15724"/>
                      <a:pt x="9310" y="16028"/>
                      <a:pt x="9486" y="16280"/>
                    </a:cubicBezTo>
                    <a:cubicBezTo>
                      <a:pt x="9602" y="16447"/>
                      <a:pt x="9751" y="16598"/>
                      <a:pt x="9928" y="16701"/>
                    </a:cubicBezTo>
                    <a:cubicBezTo>
                      <a:pt x="10063" y="16780"/>
                      <a:pt x="10219" y="16851"/>
                      <a:pt x="10378" y="16859"/>
                    </a:cubicBezTo>
                    <a:cubicBezTo>
                      <a:pt x="10389" y="16860"/>
                      <a:pt x="10400" y="16860"/>
                      <a:pt x="10411" y="16860"/>
                    </a:cubicBezTo>
                    <a:cubicBezTo>
                      <a:pt x="10426" y="16860"/>
                      <a:pt x="10441" y="16859"/>
                      <a:pt x="10456" y="16858"/>
                    </a:cubicBezTo>
                    <a:cubicBezTo>
                      <a:pt x="10559" y="16849"/>
                      <a:pt x="10663" y="16801"/>
                      <a:pt x="10740" y="16732"/>
                    </a:cubicBezTo>
                    <a:cubicBezTo>
                      <a:pt x="10812" y="16668"/>
                      <a:pt x="10865" y="16590"/>
                      <a:pt x="10905" y="16501"/>
                    </a:cubicBezTo>
                    <a:cubicBezTo>
                      <a:pt x="10943" y="16415"/>
                      <a:pt x="10965" y="16323"/>
                      <a:pt x="10983" y="16230"/>
                    </a:cubicBezTo>
                    <a:cubicBezTo>
                      <a:pt x="11002" y="16264"/>
                      <a:pt x="11021" y="16299"/>
                      <a:pt x="11042" y="16333"/>
                    </a:cubicBezTo>
                    <a:cubicBezTo>
                      <a:pt x="11068" y="16375"/>
                      <a:pt x="11093" y="16418"/>
                      <a:pt x="11123" y="16459"/>
                    </a:cubicBezTo>
                    <a:cubicBezTo>
                      <a:pt x="11195" y="16561"/>
                      <a:pt x="11279" y="16650"/>
                      <a:pt x="11388" y="16713"/>
                    </a:cubicBezTo>
                    <a:cubicBezTo>
                      <a:pt x="11486" y="16770"/>
                      <a:pt x="11599" y="16802"/>
                      <a:pt x="11710" y="16802"/>
                    </a:cubicBezTo>
                    <a:cubicBezTo>
                      <a:pt x="11820" y="16802"/>
                      <a:pt x="11929" y="16770"/>
                      <a:pt x="12019" y="16697"/>
                    </a:cubicBezTo>
                    <a:cubicBezTo>
                      <a:pt x="12175" y="16572"/>
                      <a:pt x="12274" y="16381"/>
                      <a:pt x="12322" y="16189"/>
                    </a:cubicBezTo>
                    <a:cubicBezTo>
                      <a:pt x="12349" y="16085"/>
                      <a:pt x="12362" y="15979"/>
                      <a:pt x="12373" y="15872"/>
                    </a:cubicBezTo>
                    <a:cubicBezTo>
                      <a:pt x="12375" y="15853"/>
                      <a:pt x="12374" y="15833"/>
                      <a:pt x="12375" y="15814"/>
                    </a:cubicBezTo>
                    <a:cubicBezTo>
                      <a:pt x="12385" y="15837"/>
                      <a:pt x="12395" y="15860"/>
                      <a:pt x="12407" y="15881"/>
                    </a:cubicBezTo>
                    <a:cubicBezTo>
                      <a:pt x="12457" y="15971"/>
                      <a:pt x="12512" y="16056"/>
                      <a:pt x="12578" y="16134"/>
                    </a:cubicBezTo>
                    <a:cubicBezTo>
                      <a:pt x="12671" y="16246"/>
                      <a:pt x="12774" y="16353"/>
                      <a:pt x="12902" y="16423"/>
                    </a:cubicBezTo>
                    <a:cubicBezTo>
                      <a:pt x="13022" y="16492"/>
                      <a:pt x="13156" y="16532"/>
                      <a:pt x="13291" y="16539"/>
                    </a:cubicBezTo>
                    <a:cubicBezTo>
                      <a:pt x="13303" y="16539"/>
                      <a:pt x="13315" y="16540"/>
                      <a:pt x="13327" y="16540"/>
                    </a:cubicBezTo>
                    <a:cubicBezTo>
                      <a:pt x="13425" y="16540"/>
                      <a:pt x="13523" y="16523"/>
                      <a:pt x="13618" y="16489"/>
                    </a:cubicBezTo>
                    <a:cubicBezTo>
                      <a:pt x="13654" y="16475"/>
                      <a:pt x="13689" y="16455"/>
                      <a:pt x="13722" y="16434"/>
                    </a:cubicBezTo>
                    <a:cubicBezTo>
                      <a:pt x="13763" y="16541"/>
                      <a:pt x="13804" y="16650"/>
                      <a:pt x="13841" y="16758"/>
                    </a:cubicBezTo>
                    <a:cubicBezTo>
                      <a:pt x="13889" y="16907"/>
                      <a:pt x="13941" y="17053"/>
                      <a:pt x="13992" y="17201"/>
                    </a:cubicBezTo>
                    <a:cubicBezTo>
                      <a:pt x="14099" y="17510"/>
                      <a:pt x="14225" y="17812"/>
                      <a:pt x="14352" y="18113"/>
                    </a:cubicBezTo>
                    <a:lnTo>
                      <a:pt x="14352" y="18112"/>
                    </a:lnTo>
                    <a:cubicBezTo>
                      <a:pt x="14408" y="18248"/>
                      <a:pt x="14467" y="18386"/>
                      <a:pt x="14515" y="18525"/>
                    </a:cubicBezTo>
                    <a:cubicBezTo>
                      <a:pt x="14567" y="18676"/>
                      <a:pt x="14611" y="18829"/>
                      <a:pt x="14655" y="18983"/>
                    </a:cubicBezTo>
                    <a:cubicBezTo>
                      <a:pt x="14741" y="19296"/>
                      <a:pt x="14852" y="19600"/>
                      <a:pt x="14957" y="19906"/>
                    </a:cubicBezTo>
                    <a:cubicBezTo>
                      <a:pt x="15088" y="20290"/>
                      <a:pt x="15221" y="20671"/>
                      <a:pt x="15359" y="21052"/>
                    </a:cubicBezTo>
                    <a:cubicBezTo>
                      <a:pt x="15426" y="21234"/>
                      <a:pt x="15497" y="21415"/>
                      <a:pt x="15565" y="21595"/>
                    </a:cubicBezTo>
                    <a:cubicBezTo>
                      <a:pt x="15633" y="21781"/>
                      <a:pt x="15698" y="21966"/>
                      <a:pt x="15756" y="22153"/>
                    </a:cubicBezTo>
                    <a:cubicBezTo>
                      <a:pt x="15991" y="22913"/>
                      <a:pt x="16246" y="23665"/>
                      <a:pt x="16459" y="24430"/>
                    </a:cubicBezTo>
                    <a:cubicBezTo>
                      <a:pt x="16500" y="24582"/>
                      <a:pt x="16541" y="24734"/>
                      <a:pt x="16576" y="24887"/>
                    </a:cubicBezTo>
                    <a:cubicBezTo>
                      <a:pt x="16611" y="25045"/>
                      <a:pt x="16640" y="25203"/>
                      <a:pt x="16666" y="25363"/>
                    </a:cubicBezTo>
                    <a:cubicBezTo>
                      <a:pt x="16671" y="25409"/>
                      <a:pt x="16675" y="25455"/>
                      <a:pt x="16680" y="25500"/>
                    </a:cubicBezTo>
                    <a:cubicBezTo>
                      <a:pt x="16685" y="25538"/>
                      <a:pt x="16685" y="25577"/>
                      <a:pt x="16685" y="25615"/>
                    </a:cubicBezTo>
                    <a:cubicBezTo>
                      <a:pt x="16682" y="25689"/>
                      <a:pt x="16678" y="25760"/>
                      <a:pt x="16670" y="25832"/>
                    </a:cubicBezTo>
                    <a:cubicBezTo>
                      <a:pt x="16663" y="25879"/>
                      <a:pt x="16654" y="25926"/>
                      <a:pt x="16642" y="25971"/>
                    </a:cubicBezTo>
                    <a:cubicBezTo>
                      <a:pt x="16632" y="26002"/>
                      <a:pt x="16623" y="26033"/>
                      <a:pt x="16610" y="26063"/>
                    </a:cubicBezTo>
                    <a:cubicBezTo>
                      <a:pt x="16599" y="26089"/>
                      <a:pt x="16585" y="26116"/>
                      <a:pt x="16571" y="26141"/>
                    </a:cubicBezTo>
                    <a:cubicBezTo>
                      <a:pt x="16557" y="26162"/>
                      <a:pt x="16542" y="26184"/>
                      <a:pt x="16527" y="26206"/>
                    </a:cubicBezTo>
                    <a:cubicBezTo>
                      <a:pt x="16510" y="26229"/>
                      <a:pt x="16490" y="26252"/>
                      <a:pt x="16471" y="26272"/>
                    </a:cubicBezTo>
                    <a:cubicBezTo>
                      <a:pt x="16455" y="26287"/>
                      <a:pt x="16439" y="26302"/>
                      <a:pt x="16422" y="26316"/>
                    </a:cubicBezTo>
                    <a:cubicBezTo>
                      <a:pt x="16416" y="26319"/>
                      <a:pt x="16410" y="26322"/>
                      <a:pt x="16404" y="26326"/>
                    </a:cubicBezTo>
                    <a:cubicBezTo>
                      <a:pt x="16398" y="26331"/>
                      <a:pt x="16391" y="26334"/>
                      <a:pt x="16383" y="26337"/>
                    </a:cubicBezTo>
                    <a:cubicBezTo>
                      <a:pt x="16378" y="26339"/>
                      <a:pt x="16372" y="26341"/>
                      <a:pt x="16368" y="26343"/>
                    </a:cubicBezTo>
                    <a:cubicBezTo>
                      <a:pt x="16360" y="26344"/>
                      <a:pt x="16352" y="26347"/>
                      <a:pt x="16344" y="26348"/>
                    </a:cubicBezTo>
                    <a:cubicBezTo>
                      <a:pt x="16339" y="26349"/>
                      <a:pt x="16334" y="26349"/>
                      <a:pt x="16328" y="26349"/>
                    </a:cubicBezTo>
                    <a:cubicBezTo>
                      <a:pt x="16310" y="26349"/>
                      <a:pt x="16290" y="26347"/>
                      <a:pt x="16271" y="26345"/>
                    </a:cubicBezTo>
                    <a:cubicBezTo>
                      <a:pt x="16254" y="26342"/>
                      <a:pt x="16237" y="26339"/>
                      <a:pt x="16221" y="26334"/>
                    </a:cubicBezTo>
                    <a:cubicBezTo>
                      <a:pt x="16193" y="26326"/>
                      <a:pt x="16167" y="26316"/>
                      <a:pt x="16138" y="26305"/>
                    </a:cubicBezTo>
                    <a:cubicBezTo>
                      <a:pt x="16111" y="26292"/>
                      <a:pt x="16082" y="26277"/>
                      <a:pt x="16055" y="26262"/>
                    </a:cubicBezTo>
                    <a:cubicBezTo>
                      <a:pt x="16012" y="26237"/>
                      <a:pt x="15972" y="26209"/>
                      <a:pt x="15934" y="26180"/>
                    </a:cubicBezTo>
                    <a:cubicBezTo>
                      <a:pt x="15907" y="26157"/>
                      <a:pt x="15880" y="26133"/>
                      <a:pt x="15853" y="26108"/>
                    </a:cubicBezTo>
                    <a:cubicBezTo>
                      <a:pt x="15834" y="26088"/>
                      <a:pt x="15817" y="26068"/>
                      <a:pt x="15798" y="26047"/>
                    </a:cubicBezTo>
                    <a:cubicBezTo>
                      <a:pt x="15766" y="26007"/>
                      <a:pt x="15738" y="25963"/>
                      <a:pt x="15711" y="25919"/>
                    </a:cubicBezTo>
                    <a:cubicBezTo>
                      <a:pt x="15611" y="25747"/>
                      <a:pt x="15537" y="25562"/>
                      <a:pt x="15460" y="25379"/>
                    </a:cubicBezTo>
                    <a:lnTo>
                      <a:pt x="15460" y="25379"/>
                    </a:lnTo>
                    <a:cubicBezTo>
                      <a:pt x="15460" y="25379"/>
                      <a:pt x="15460" y="25379"/>
                      <a:pt x="15460" y="25379"/>
                    </a:cubicBezTo>
                    <a:cubicBezTo>
                      <a:pt x="15428" y="25303"/>
                      <a:pt x="15397" y="25226"/>
                      <a:pt x="15367" y="25148"/>
                    </a:cubicBezTo>
                    <a:cubicBezTo>
                      <a:pt x="15352" y="25120"/>
                      <a:pt x="15339" y="25091"/>
                      <a:pt x="15324" y="25061"/>
                    </a:cubicBezTo>
                    <a:cubicBezTo>
                      <a:pt x="15302" y="25013"/>
                      <a:pt x="15280" y="24966"/>
                      <a:pt x="15259" y="24919"/>
                    </a:cubicBezTo>
                    <a:cubicBezTo>
                      <a:pt x="15251" y="24905"/>
                      <a:pt x="15243" y="24889"/>
                      <a:pt x="15234" y="24874"/>
                    </a:cubicBezTo>
                    <a:cubicBezTo>
                      <a:pt x="15192" y="24796"/>
                      <a:pt x="15160" y="24714"/>
                      <a:pt x="15128" y="24632"/>
                    </a:cubicBezTo>
                    <a:cubicBezTo>
                      <a:pt x="15123" y="24618"/>
                      <a:pt x="15117" y="24604"/>
                      <a:pt x="15111" y="24589"/>
                    </a:cubicBezTo>
                    <a:cubicBezTo>
                      <a:pt x="15105" y="24575"/>
                      <a:pt x="15101" y="24562"/>
                      <a:pt x="15095" y="24548"/>
                    </a:cubicBezTo>
                    <a:cubicBezTo>
                      <a:pt x="15095" y="24548"/>
                      <a:pt x="15095" y="24549"/>
                      <a:pt x="15095" y="24549"/>
                    </a:cubicBezTo>
                    <a:cubicBezTo>
                      <a:pt x="15094" y="24547"/>
                      <a:pt x="15094" y="24544"/>
                      <a:pt x="15093" y="24541"/>
                    </a:cubicBezTo>
                    <a:cubicBezTo>
                      <a:pt x="15087" y="24526"/>
                      <a:pt x="15080" y="24511"/>
                      <a:pt x="15073" y="24496"/>
                    </a:cubicBezTo>
                    <a:cubicBezTo>
                      <a:pt x="15067" y="24479"/>
                      <a:pt x="15060" y="24463"/>
                      <a:pt x="15052" y="24446"/>
                    </a:cubicBezTo>
                    <a:lnTo>
                      <a:pt x="15049" y="24446"/>
                    </a:lnTo>
                    <a:cubicBezTo>
                      <a:pt x="15048" y="24447"/>
                      <a:pt x="15048" y="24449"/>
                      <a:pt x="15048" y="24453"/>
                    </a:cubicBezTo>
                    <a:cubicBezTo>
                      <a:pt x="15048" y="24547"/>
                      <a:pt x="15043" y="24640"/>
                      <a:pt x="15041" y="24734"/>
                    </a:cubicBezTo>
                    <a:cubicBezTo>
                      <a:pt x="15041" y="24924"/>
                      <a:pt x="15046" y="25114"/>
                      <a:pt x="15041" y="25303"/>
                    </a:cubicBezTo>
                    <a:cubicBezTo>
                      <a:pt x="15040" y="25312"/>
                      <a:pt x="15041" y="25321"/>
                      <a:pt x="15040" y="25330"/>
                    </a:cubicBezTo>
                    <a:cubicBezTo>
                      <a:pt x="15040" y="25330"/>
                      <a:pt x="15040" y="25331"/>
                      <a:pt x="15040" y="25331"/>
                    </a:cubicBezTo>
                    <a:cubicBezTo>
                      <a:pt x="15038" y="25412"/>
                      <a:pt x="15036" y="25493"/>
                      <a:pt x="15036" y="25575"/>
                    </a:cubicBezTo>
                    <a:cubicBezTo>
                      <a:pt x="15035" y="25668"/>
                      <a:pt x="15037" y="25761"/>
                      <a:pt x="15035" y="25854"/>
                    </a:cubicBezTo>
                    <a:cubicBezTo>
                      <a:pt x="15033" y="25895"/>
                      <a:pt x="15031" y="25936"/>
                      <a:pt x="15025" y="25976"/>
                    </a:cubicBezTo>
                    <a:cubicBezTo>
                      <a:pt x="15023" y="25986"/>
                      <a:pt x="15022" y="25997"/>
                      <a:pt x="15021" y="26007"/>
                    </a:cubicBezTo>
                    <a:cubicBezTo>
                      <a:pt x="15019" y="26058"/>
                      <a:pt x="15015" y="26110"/>
                      <a:pt x="15009" y="26161"/>
                    </a:cubicBezTo>
                    <a:cubicBezTo>
                      <a:pt x="15003" y="26208"/>
                      <a:pt x="14995" y="26256"/>
                      <a:pt x="14983" y="26304"/>
                    </a:cubicBezTo>
                    <a:cubicBezTo>
                      <a:pt x="14976" y="26328"/>
                      <a:pt x="14967" y="26355"/>
                      <a:pt x="14957" y="26379"/>
                    </a:cubicBezTo>
                    <a:cubicBezTo>
                      <a:pt x="14949" y="26396"/>
                      <a:pt x="14940" y="26413"/>
                      <a:pt x="14931" y="26430"/>
                    </a:cubicBezTo>
                    <a:cubicBezTo>
                      <a:pt x="14916" y="26453"/>
                      <a:pt x="14901" y="26476"/>
                      <a:pt x="14884" y="26499"/>
                    </a:cubicBezTo>
                    <a:cubicBezTo>
                      <a:pt x="14865" y="26520"/>
                      <a:pt x="14846" y="26543"/>
                      <a:pt x="14826" y="26564"/>
                    </a:cubicBezTo>
                    <a:cubicBezTo>
                      <a:pt x="14807" y="26581"/>
                      <a:pt x="14789" y="26598"/>
                      <a:pt x="14768" y="26615"/>
                    </a:cubicBezTo>
                    <a:cubicBezTo>
                      <a:pt x="14760" y="26621"/>
                      <a:pt x="14751" y="26627"/>
                      <a:pt x="14743" y="26631"/>
                    </a:cubicBezTo>
                    <a:cubicBezTo>
                      <a:pt x="14737" y="26632"/>
                      <a:pt x="14733" y="26636"/>
                      <a:pt x="14728" y="26637"/>
                    </a:cubicBezTo>
                    <a:cubicBezTo>
                      <a:pt x="14722" y="26639"/>
                      <a:pt x="14718" y="26642"/>
                      <a:pt x="14711" y="26644"/>
                    </a:cubicBezTo>
                    <a:cubicBezTo>
                      <a:pt x="14700" y="26646"/>
                      <a:pt x="14688" y="26648"/>
                      <a:pt x="14677" y="26651"/>
                    </a:cubicBezTo>
                    <a:cubicBezTo>
                      <a:pt x="14665" y="26652"/>
                      <a:pt x="14654" y="26652"/>
                      <a:pt x="14642" y="26653"/>
                    </a:cubicBezTo>
                    <a:cubicBezTo>
                      <a:pt x="14622" y="26652"/>
                      <a:pt x="14600" y="26651"/>
                      <a:pt x="14579" y="26648"/>
                    </a:cubicBezTo>
                    <a:cubicBezTo>
                      <a:pt x="14567" y="26646"/>
                      <a:pt x="14555" y="26644"/>
                      <a:pt x="14544" y="26640"/>
                    </a:cubicBezTo>
                    <a:cubicBezTo>
                      <a:pt x="14523" y="26634"/>
                      <a:pt x="14503" y="26627"/>
                      <a:pt x="14482" y="26619"/>
                    </a:cubicBezTo>
                    <a:cubicBezTo>
                      <a:pt x="14467" y="26612"/>
                      <a:pt x="14453" y="26605"/>
                      <a:pt x="14438" y="26597"/>
                    </a:cubicBezTo>
                    <a:cubicBezTo>
                      <a:pt x="14418" y="26584"/>
                      <a:pt x="14400" y="26573"/>
                      <a:pt x="14382" y="26559"/>
                    </a:cubicBezTo>
                    <a:cubicBezTo>
                      <a:pt x="14364" y="26545"/>
                      <a:pt x="14347" y="26531"/>
                      <a:pt x="14331" y="26515"/>
                    </a:cubicBezTo>
                    <a:cubicBezTo>
                      <a:pt x="14320" y="26501"/>
                      <a:pt x="14307" y="26488"/>
                      <a:pt x="14296" y="26475"/>
                    </a:cubicBezTo>
                    <a:cubicBezTo>
                      <a:pt x="14228" y="26387"/>
                      <a:pt x="14172" y="26290"/>
                      <a:pt x="14116" y="26194"/>
                    </a:cubicBezTo>
                    <a:cubicBezTo>
                      <a:pt x="14101" y="26167"/>
                      <a:pt x="14088" y="26141"/>
                      <a:pt x="14074" y="26113"/>
                    </a:cubicBezTo>
                    <a:cubicBezTo>
                      <a:pt x="14029" y="26038"/>
                      <a:pt x="13984" y="25962"/>
                      <a:pt x="13941" y="25886"/>
                    </a:cubicBezTo>
                    <a:cubicBezTo>
                      <a:pt x="13850" y="25726"/>
                      <a:pt x="13781" y="25553"/>
                      <a:pt x="13721" y="25379"/>
                    </a:cubicBezTo>
                    <a:cubicBezTo>
                      <a:pt x="13662" y="25213"/>
                      <a:pt x="13592" y="25053"/>
                      <a:pt x="13523" y="24892"/>
                    </a:cubicBezTo>
                    <a:cubicBezTo>
                      <a:pt x="13491" y="24818"/>
                      <a:pt x="13461" y="24743"/>
                      <a:pt x="13434" y="24669"/>
                    </a:cubicBezTo>
                    <a:cubicBezTo>
                      <a:pt x="13433" y="24676"/>
                      <a:pt x="13434" y="24683"/>
                      <a:pt x="13433" y="24690"/>
                    </a:cubicBezTo>
                    <a:cubicBezTo>
                      <a:pt x="13434" y="24711"/>
                      <a:pt x="13435" y="24734"/>
                      <a:pt x="13436" y="24756"/>
                    </a:cubicBezTo>
                    <a:cubicBezTo>
                      <a:pt x="13441" y="24847"/>
                      <a:pt x="13439" y="24940"/>
                      <a:pt x="13442" y="25033"/>
                    </a:cubicBezTo>
                    <a:cubicBezTo>
                      <a:pt x="13445" y="25128"/>
                      <a:pt x="13451" y="25221"/>
                      <a:pt x="13453" y="25316"/>
                    </a:cubicBezTo>
                    <a:cubicBezTo>
                      <a:pt x="13455" y="25413"/>
                      <a:pt x="13459" y="25508"/>
                      <a:pt x="13461" y="25606"/>
                    </a:cubicBezTo>
                    <a:cubicBezTo>
                      <a:pt x="13462" y="25688"/>
                      <a:pt x="13463" y="25769"/>
                      <a:pt x="13466" y="25853"/>
                    </a:cubicBezTo>
                    <a:cubicBezTo>
                      <a:pt x="13469" y="25942"/>
                      <a:pt x="13467" y="26032"/>
                      <a:pt x="13459" y="26121"/>
                    </a:cubicBezTo>
                    <a:cubicBezTo>
                      <a:pt x="13458" y="26138"/>
                      <a:pt x="13455" y="26154"/>
                      <a:pt x="13455" y="26172"/>
                    </a:cubicBezTo>
                    <a:cubicBezTo>
                      <a:pt x="13452" y="26216"/>
                      <a:pt x="13449" y="26261"/>
                      <a:pt x="13443" y="26306"/>
                    </a:cubicBezTo>
                    <a:cubicBezTo>
                      <a:pt x="13427" y="26403"/>
                      <a:pt x="13407" y="26499"/>
                      <a:pt x="13382" y="26594"/>
                    </a:cubicBezTo>
                    <a:cubicBezTo>
                      <a:pt x="13379" y="26605"/>
                      <a:pt x="13374" y="26616"/>
                      <a:pt x="13370" y="26629"/>
                    </a:cubicBezTo>
                    <a:cubicBezTo>
                      <a:pt x="13351" y="26668"/>
                      <a:pt x="13331" y="26707"/>
                      <a:pt x="13310" y="26746"/>
                    </a:cubicBezTo>
                    <a:cubicBezTo>
                      <a:pt x="13292" y="26774"/>
                      <a:pt x="13274" y="26803"/>
                      <a:pt x="13253" y="26830"/>
                    </a:cubicBezTo>
                    <a:cubicBezTo>
                      <a:pt x="13237" y="26850"/>
                      <a:pt x="13220" y="26868"/>
                      <a:pt x="13203" y="26886"/>
                    </a:cubicBezTo>
                    <a:cubicBezTo>
                      <a:pt x="13186" y="26903"/>
                      <a:pt x="13167" y="26921"/>
                      <a:pt x="13149" y="26937"/>
                    </a:cubicBezTo>
                    <a:cubicBezTo>
                      <a:pt x="13146" y="26939"/>
                      <a:pt x="13143" y="26940"/>
                      <a:pt x="13141" y="26942"/>
                    </a:cubicBezTo>
                    <a:cubicBezTo>
                      <a:pt x="13126" y="26945"/>
                      <a:pt x="13111" y="26947"/>
                      <a:pt x="13096" y="26949"/>
                    </a:cubicBezTo>
                    <a:cubicBezTo>
                      <a:pt x="13102" y="26948"/>
                      <a:pt x="13108" y="26947"/>
                      <a:pt x="13115" y="26946"/>
                    </a:cubicBezTo>
                    <a:lnTo>
                      <a:pt x="13115" y="26946"/>
                    </a:lnTo>
                    <a:cubicBezTo>
                      <a:pt x="13096" y="26948"/>
                      <a:pt x="13079" y="26949"/>
                      <a:pt x="13061" y="26950"/>
                    </a:cubicBezTo>
                    <a:cubicBezTo>
                      <a:pt x="13048" y="26949"/>
                      <a:pt x="13035" y="26948"/>
                      <a:pt x="13022" y="26947"/>
                    </a:cubicBezTo>
                    <a:cubicBezTo>
                      <a:pt x="12976" y="26940"/>
                      <a:pt x="12934" y="26930"/>
                      <a:pt x="12889" y="26919"/>
                    </a:cubicBezTo>
                    <a:cubicBezTo>
                      <a:pt x="12825" y="26900"/>
                      <a:pt x="12761" y="26878"/>
                      <a:pt x="12698" y="26852"/>
                    </a:cubicBezTo>
                    <a:cubicBezTo>
                      <a:pt x="12665" y="26837"/>
                      <a:pt x="12632" y="26821"/>
                      <a:pt x="12599" y="26802"/>
                    </a:cubicBezTo>
                    <a:cubicBezTo>
                      <a:pt x="12581" y="26791"/>
                      <a:pt x="12561" y="26779"/>
                      <a:pt x="12544" y="26766"/>
                    </a:cubicBezTo>
                    <a:cubicBezTo>
                      <a:pt x="12530" y="26755"/>
                      <a:pt x="12517" y="26743"/>
                      <a:pt x="12504" y="26731"/>
                    </a:cubicBezTo>
                    <a:cubicBezTo>
                      <a:pt x="12493" y="26718"/>
                      <a:pt x="12480" y="26706"/>
                      <a:pt x="12469" y="26692"/>
                    </a:cubicBezTo>
                    <a:cubicBezTo>
                      <a:pt x="12451" y="26668"/>
                      <a:pt x="12434" y="26644"/>
                      <a:pt x="12419" y="26618"/>
                    </a:cubicBezTo>
                    <a:cubicBezTo>
                      <a:pt x="12398" y="26579"/>
                      <a:pt x="12378" y="26539"/>
                      <a:pt x="12361" y="26497"/>
                    </a:cubicBezTo>
                    <a:cubicBezTo>
                      <a:pt x="12323" y="26405"/>
                      <a:pt x="12291" y="26310"/>
                      <a:pt x="12259" y="26215"/>
                    </a:cubicBezTo>
                    <a:cubicBezTo>
                      <a:pt x="12223" y="26140"/>
                      <a:pt x="12188" y="26063"/>
                      <a:pt x="12156" y="25986"/>
                    </a:cubicBezTo>
                    <a:cubicBezTo>
                      <a:pt x="12083" y="25811"/>
                      <a:pt x="12020" y="25632"/>
                      <a:pt x="11953" y="25456"/>
                    </a:cubicBezTo>
                    <a:cubicBezTo>
                      <a:pt x="11937" y="25413"/>
                      <a:pt x="11921" y="25372"/>
                      <a:pt x="11903" y="25330"/>
                    </a:cubicBezTo>
                    <a:cubicBezTo>
                      <a:pt x="11884" y="25288"/>
                      <a:pt x="11866" y="25245"/>
                      <a:pt x="11849" y="25203"/>
                    </a:cubicBezTo>
                    <a:cubicBezTo>
                      <a:pt x="11818" y="25124"/>
                      <a:pt x="11789" y="25043"/>
                      <a:pt x="11760" y="24963"/>
                    </a:cubicBezTo>
                    <a:cubicBezTo>
                      <a:pt x="11757" y="24973"/>
                      <a:pt x="11756" y="24985"/>
                      <a:pt x="11754" y="24995"/>
                    </a:cubicBezTo>
                    <a:cubicBezTo>
                      <a:pt x="11697" y="25367"/>
                      <a:pt x="11701" y="25743"/>
                      <a:pt x="11689" y="26117"/>
                    </a:cubicBezTo>
                    <a:cubicBezTo>
                      <a:pt x="11686" y="26167"/>
                      <a:pt x="11685" y="26217"/>
                      <a:pt x="11682" y="26266"/>
                    </a:cubicBezTo>
                    <a:cubicBezTo>
                      <a:pt x="11677" y="26332"/>
                      <a:pt x="11672" y="26397"/>
                      <a:pt x="11656" y="26459"/>
                    </a:cubicBezTo>
                    <a:cubicBezTo>
                      <a:pt x="11654" y="26483"/>
                      <a:pt x="11648" y="26507"/>
                      <a:pt x="11642" y="26528"/>
                    </a:cubicBezTo>
                    <a:cubicBezTo>
                      <a:pt x="11641" y="26533"/>
                      <a:pt x="11640" y="26537"/>
                      <a:pt x="11638" y="26541"/>
                    </a:cubicBezTo>
                    <a:cubicBezTo>
                      <a:pt x="11635" y="26559"/>
                      <a:pt x="11632" y="26577"/>
                      <a:pt x="11628" y="26595"/>
                    </a:cubicBezTo>
                    <a:cubicBezTo>
                      <a:pt x="11624" y="26610"/>
                      <a:pt x="11620" y="26626"/>
                      <a:pt x="11616" y="26642"/>
                    </a:cubicBezTo>
                    <a:cubicBezTo>
                      <a:pt x="11616" y="26651"/>
                      <a:pt x="11614" y="26660"/>
                      <a:pt x="11613" y="26670"/>
                    </a:cubicBezTo>
                    <a:cubicBezTo>
                      <a:pt x="11608" y="26717"/>
                      <a:pt x="11598" y="26762"/>
                      <a:pt x="11587" y="26807"/>
                    </a:cubicBezTo>
                    <a:cubicBezTo>
                      <a:pt x="11576" y="26845"/>
                      <a:pt x="11564" y="26883"/>
                      <a:pt x="11549" y="26918"/>
                    </a:cubicBezTo>
                    <a:cubicBezTo>
                      <a:pt x="11537" y="26947"/>
                      <a:pt x="11524" y="26972"/>
                      <a:pt x="11509" y="26998"/>
                    </a:cubicBezTo>
                    <a:cubicBezTo>
                      <a:pt x="11498" y="27018"/>
                      <a:pt x="11484" y="27036"/>
                      <a:pt x="11470" y="27054"/>
                    </a:cubicBezTo>
                    <a:cubicBezTo>
                      <a:pt x="11462" y="27065"/>
                      <a:pt x="11454" y="27074"/>
                      <a:pt x="11445" y="27084"/>
                    </a:cubicBezTo>
                    <a:cubicBezTo>
                      <a:pt x="11430" y="27098"/>
                      <a:pt x="11414" y="27110"/>
                      <a:pt x="11398" y="27124"/>
                    </a:cubicBezTo>
                    <a:cubicBezTo>
                      <a:pt x="11379" y="27138"/>
                      <a:pt x="11359" y="27150"/>
                      <a:pt x="11340" y="27164"/>
                    </a:cubicBezTo>
                    <a:cubicBezTo>
                      <a:pt x="11322" y="27173"/>
                      <a:pt x="11303" y="27182"/>
                      <a:pt x="11284" y="27192"/>
                    </a:cubicBezTo>
                    <a:cubicBezTo>
                      <a:pt x="11271" y="27196"/>
                      <a:pt x="11260" y="27201"/>
                      <a:pt x="11247" y="27204"/>
                    </a:cubicBezTo>
                    <a:lnTo>
                      <a:pt x="11230" y="27208"/>
                    </a:lnTo>
                    <a:cubicBezTo>
                      <a:pt x="11225" y="27208"/>
                      <a:pt x="11220" y="27209"/>
                      <a:pt x="11216" y="27209"/>
                    </a:cubicBezTo>
                    <a:lnTo>
                      <a:pt x="11216" y="27209"/>
                    </a:lnTo>
                    <a:cubicBezTo>
                      <a:pt x="11211" y="27209"/>
                      <a:pt x="11206" y="27207"/>
                      <a:pt x="11202" y="27206"/>
                    </a:cubicBezTo>
                    <a:cubicBezTo>
                      <a:pt x="11183" y="27203"/>
                      <a:pt x="11165" y="27200"/>
                      <a:pt x="11148" y="27195"/>
                    </a:cubicBezTo>
                    <a:cubicBezTo>
                      <a:pt x="11110" y="27184"/>
                      <a:pt x="11074" y="27172"/>
                      <a:pt x="11037" y="27158"/>
                    </a:cubicBezTo>
                    <a:cubicBezTo>
                      <a:pt x="11014" y="27148"/>
                      <a:pt x="10992" y="27137"/>
                      <a:pt x="10971" y="27125"/>
                    </a:cubicBezTo>
                    <a:cubicBezTo>
                      <a:pt x="10950" y="27111"/>
                      <a:pt x="10929" y="27098"/>
                      <a:pt x="10909" y="27083"/>
                    </a:cubicBezTo>
                    <a:cubicBezTo>
                      <a:pt x="10891" y="27067"/>
                      <a:pt x="10872" y="27051"/>
                      <a:pt x="10853" y="27034"/>
                    </a:cubicBezTo>
                    <a:cubicBezTo>
                      <a:pt x="10836" y="27014"/>
                      <a:pt x="10817" y="26994"/>
                      <a:pt x="10800" y="26974"/>
                    </a:cubicBezTo>
                    <a:cubicBezTo>
                      <a:pt x="10773" y="26934"/>
                      <a:pt x="10747" y="26894"/>
                      <a:pt x="10721" y="26854"/>
                    </a:cubicBezTo>
                    <a:cubicBezTo>
                      <a:pt x="10689" y="26795"/>
                      <a:pt x="10660" y="26736"/>
                      <a:pt x="10631" y="26677"/>
                    </a:cubicBezTo>
                    <a:cubicBezTo>
                      <a:pt x="10630" y="26674"/>
                      <a:pt x="10629" y="26670"/>
                      <a:pt x="10628" y="26668"/>
                    </a:cubicBezTo>
                    <a:cubicBezTo>
                      <a:pt x="10580" y="26592"/>
                      <a:pt x="10540" y="26510"/>
                      <a:pt x="10503" y="26429"/>
                    </a:cubicBezTo>
                    <a:cubicBezTo>
                      <a:pt x="10426" y="26258"/>
                      <a:pt x="10371" y="26079"/>
                      <a:pt x="10318" y="25902"/>
                    </a:cubicBezTo>
                    <a:cubicBezTo>
                      <a:pt x="10289" y="25808"/>
                      <a:pt x="10265" y="25713"/>
                      <a:pt x="10242" y="25619"/>
                    </a:cubicBezTo>
                    <a:cubicBezTo>
                      <a:pt x="10221" y="25531"/>
                      <a:pt x="10189" y="25447"/>
                      <a:pt x="10162" y="25360"/>
                    </a:cubicBezTo>
                    <a:cubicBezTo>
                      <a:pt x="10132" y="25265"/>
                      <a:pt x="10108" y="25170"/>
                      <a:pt x="10086" y="25073"/>
                    </a:cubicBezTo>
                    <a:cubicBezTo>
                      <a:pt x="10078" y="25184"/>
                      <a:pt x="10073" y="25296"/>
                      <a:pt x="10066" y="25409"/>
                    </a:cubicBezTo>
                    <a:lnTo>
                      <a:pt x="10066" y="25409"/>
                    </a:lnTo>
                    <a:cubicBezTo>
                      <a:pt x="10066" y="25409"/>
                      <a:pt x="10066" y="25408"/>
                      <a:pt x="10066" y="25408"/>
                    </a:cubicBezTo>
                    <a:lnTo>
                      <a:pt x="10066" y="25408"/>
                    </a:lnTo>
                    <a:cubicBezTo>
                      <a:pt x="10058" y="25516"/>
                      <a:pt x="10050" y="25624"/>
                      <a:pt x="10041" y="25732"/>
                    </a:cubicBezTo>
                    <a:cubicBezTo>
                      <a:pt x="10041" y="25731"/>
                      <a:pt x="10041" y="25730"/>
                      <a:pt x="10041" y="25729"/>
                    </a:cubicBezTo>
                    <a:cubicBezTo>
                      <a:pt x="10040" y="25736"/>
                      <a:pt x="10040" y="25743"/>
                      <a:pt x="10040" y="25751"/>
                    </a:cubicBezTo>
                    <a:cubicBezTo>
                      <a:pt x="10040" y="25747"/>
                      <a:pt x="10040" y="25745"/>
                      <a:pt x="10040" y="25740"/>
                    </a:cubicBezTo>
                    <a:cubicBezTo>
                      <a:pt x="10040" y="25740"/>
                      <a:pt x="10040" y="25739"/>
                      <a:pt x="10040" y="25738"/>
                    </a:cubicBezTo>
                    <a:cubicBezTo>
                      <a:pt x="10026" y="25918"/>
                      <a:pt x="10016" y="26097"/>
                      <a:pt x="9991" y="26276"/>
                    </a:cubicBezTo>
                    <a:cubicBezTo>
                      <a:pt x="9980" y="26353"/>
                      <a:pt x="9962" y="26431"/>
                      <a:pt x="9944" y="26508"/>
                    </a:cubicBezTo>
                    <a:cubicBezTo>
                      <a:pt x="9937" y="26533"/>
                      <a:pt x="9930" y="26559"/>
                      <a:pt x="9921" y="26585"/>
                    </a:cubicBezTo>
                    <a:cubicBezTo>
                      <a:pt x="9912" y="26639"/>
                      <a:pt x="9900" y="26693"/>
                      <a:pt x="9886" y="26747"/>
                    </a:cubicBezTo>
                    <a:cubicBezTo>
                      <a:pt x="9874" y="26782"/>
                      <a:pt x="9861" y="26818"/>
                      <a:pt x="9849" y="26853"/>
                    </a:cubicBezTo>
                    <a:cubicBezTo>
                      <a:pt x="9835" y="26883"/>
                      <a:pt x="9820" y="26914"/>
                      <a:pt x="9804" y="26943"/>
                    </a:cubicBezTo>
                    <a:cubicBezTo>
                      <a:pt x="9789" y="26966"/>
                      <a:pt x="9776" y="26988"/>
                      <a:pt x="9760" y="27009"/>
                    </a:cubicBezTo>
                    <a:cubicBezTo>
                      <a:pt x="9753" y="27018"/>
                      <a:pt x="9745" y="27027"/>
                      <a:pt x="9737" y="27035"/>
                    </a:cubicBezTo>
                    <a:cubicBezTo>
                      <a:pt x="9740" y="27031"/>
                      <a:pt x="9745" y="27027"/>
                      <a:pt x="9748" y="27023"/>
                    </a:cubicBezTo>
                    <a:lnTo>
                      <a:pt x="9748" y="27023"/>
                    </a:lnTo>
                    <a:cubicBezTo>
                      <a:pt x="9744" y="27028"/>
                      <a:pt x="9740" y="27033"/>
                      <a:pt x="9736" y="27036"/>
                    </a:cubicBezTo>
                    <a:cubicBezTo>
                      <a:pt x="9735" y="27037"/>
                      <a:pt x="9735" y="27038"/>
                      <a:pt x="9733" y="27038"/>
                    </a:cubicBezTo>
                    <a:cubicBezTo>
                      <a:pt x="9725" y="27046"/>
                      <a:pt x="9719" y="27052"/>
                      <a:pt x="9709" y="27059"/>
                    </a:cubicBezTo>
                    <a:cubicBezTo>
                      <a:pt x="9704" y="27063"/>
                      <a:pt x="9697" y="27067"/>
                      <a:pt x="9691" y="27071"/>
                    </a:cubicBezTo>
                    <a:cubicBezTo>
                      <a:pt x="9685" y="27074"/>
                      <a:pt x="9681" y="27076"/>
                      <a:pt x="9675" y="27078"/>
                    </a:cubicBezTo>
                    <a:cubicBezTo>
                      <a:pt x="9672" y="27081"/>
                      <a:pt x="9667" y="27082"/>
                      <a:pt x="9663" y="27083"/>
                    </a:cubicBezTo>
                    <a:cubicBezTo>
                      <a:pt x="9658" y="27084"/>
                      <a:pt x="9652" y="27085"/>
                      <a:pt x="9647" y="27086"/>
                    </a:cubicBezTo>
                    <a:cubicBezTo>
                      <a:pt x="9641" y="27086"/>
                      <a:pt x="9636" y="27087"/>
                      <a:pt x="9631" y="27087"/>
                    </a:cubicBezTo>
                    <a:cubicBezTo>
                      <a:pt x="9611" y="27086"/>
                      <a:pt x="9593" y="27085"/>
                      <a:pt x="9574" y="27083"/>
                    </a:cubicBezTo>
                    <a:cubicBezTo>
                      <a:pt x="9541" y="27078"/>
                      <a:pt x="9508" y="27071"/>
                      <a:pt x="9476" y="27065"/>
                    </a:cubicBezTo>
                    <a:cubicBezTo>
                      <a:pt x="9444" y="27054"/>
                      <a:pt x="9412" y="27044"/>
                      <a:pt x="9381" y="27031"/>
                    </a:cubicBezTo>
                    <a:cubicBezTo>
                      <a:pt x="9350" y="27018"/>
                      <a:pt x="9319" y="27003"/>
                      <a:pt x="9290" y="26986"/>
                    </a:cubicBezTo>
                    <a:cubicBezTo>
                      <a:pt x="9263" y="26971"/>
                      <a:pt x="9238" y="26954"/>
                      <a:pt x="9213" y="26935"/>
                    </a:cubicBezTo>
                    <a:cubicBezTo>
                      <a:pt x="9197" y="26921"/>
                      <a:pt x="9180" y="26906"/>
                      <a:pt x="9164" y="26890"/>
                    </a:cubicBezTo>
                    <a:cubicBezTo>
                      <a:pt x="9147" y="26871"/>
                      <a:pt x="9130" y="26852"/>
                      <a:pt x="9113" y="26831"/>
                    </a:cubicBezTo>
                    <a:cubicBezTo>
                      <a:pt x="9094" y="26805"/>
                      <a:pt x="9078" y="26781"/>
                      <a:pt x="9060" y="26755"/>
                    </a:cubicBezTo>
                    <a:cubicBezTo>
                      <a:pt x="9032" y="26703"/>
                      <a:pt x="9007" y="26652"/>
                      <a:pt x="8984" y="26599"/>
                    </a:cubicBezTo>
                    <a:cubicBezTo>
                      <a:pt x="8901" y="26390"/>
                      <a:pt x="8838" y="26173"/>
                      <a:pt x="8776" y="25957"/>
                    </a:cubicBezTo>
                    <a:cubicBezTo>
                      <a:pt x="8765" y="25920"/>
                      <a:pt x="8755" y="25885"/>
                      <a:pt x="8743" y="25848"/>
                    </a:cubicBezTo>
                    <a:lnTo>
                      <a:pt x="8734" y="25819"/>
                    </a:lnTo>
                    <a:cubicBezTo>
                      <a:pt x="8733" y="25814"/>
                      <a:pt x="8731" y="25809"/>
                      <a:pt x="8729" y="25803"/>
                    </a:cubicBezTo>
                    <a:cubicBezTo>
                      <a:pt x="8719" y="25776"/>
                      <a:pt x="8711" y="25750"/>
                      <a:pt x="8703" y="25723"/>
                    </a:cubicBezTo>
                    <a:lnTo>
                      <a:pt x="8703" y="25724"/>
                    </a:lnTo>
                    <a:cubicBezTo>
                      <a:pt x="8678" y="25644"/>
                      <a:pt x="8655" y="25564"/>
                      <a:pt x="8635" y="25483"/>
                    </a:cubicBezTo>
                    <a:cubicBezTo>
                      <a:pt x="8635" y="25484"/>
                      <a:pt x="8635" y="25485"/>
                      <a:pt x="8635" y="25488"/>
                    </a:cubicBezTo>
                    <a:cubicBezTo>
                      <a:pt x="8587" y="25317"/>
                      <a:pt x="8547" y="25144"/>
                      <a:pt x="8505" y="24972"/>
                    </a:cubicBezTo>
                    <a:lnTo>
                      <a:pt x="8505" y="24972"/>
                    </a:lnTo>
                    <a:cubicBezTo>
                      <a:pt x="8505" y="24973"/>
                      <a:pt x="8506" y="24974"/>
                      <a:pt x="8506" y="24974"/>
                    </a:cubicBezTo>
                    <a:cubicBezTo>
                      <a:pt x="8489" y="24906"/>
                      <a:pt x="8472" y="24837"/>
                      <a:pt x="8456" y="24767"/>
                    </a:cubicBezTo>
                    <a:cubicBezTo>
                      <a:pt x="8455" y="24765"/>
                      <a:pt x="8455" y="24764"/>
                      <a:pt x="8455" y="24763"/>
                    </a:cubicBezTo>
                    <a:cubicBezTo>
                      <a:pt x="8453" y="24769"/>
                      <a:pt x="8450" y="24773"/>
                      <a:pt x="8448" y="24778"/>
                    </a:cubicBezTo>
                    <a:cubicBezTo>
                      <a:pt x="8433" y="24811"/>
                      <a:pt x="8418" y="24844"/>
                      <a:pt x="8405" y="24878"/>
                    </a:cubicBezTo>
                    <a:cubicBezTo>
                      <a:pt x="8404" y="24877"/>
                      <a:pt x="8404" y="24877"/>
                      <a:pt x="8402" y="24877"/>
                    </a:cubicBezTo>
                    <a:cubicBezTo>
                      <a:pt x="8393" y="24900"/>
                      <a:pt x="8383" y="24923"/>
                      <a:pt x="8372" y="24946"/>
                    </a:cubicBezTo>
                    <a:lnTo>
                      <a:pt x="8372" y="24946"/>
                    </a:lnTo>
                    <a:cubicBezTo>
                      <a:pt x="8373" y="24946"/>
                      <a:pt x="8373" y="24946"/>
                      <a:pt x="8373" y="24946"/>
                    </a:cubicBezTo>
                    <a:lnTo>
                      <a:pt x="8373" y="24946"/>
                    </a:lnTo>
                    <a:cubicBezTo>
                      <a:pt x="8348" y="25003"/>
                      <a:pt x="8324" y="25059"/>
                      <a:pt x="8300" y="25116"/>
                    </a:cubicBezTo>
                    <a:lnTo>
                      <a:pt x="8295" y="25126"/>
                    </a:lnTo>
                    <a:cubicBezTo>
                      <a:pt x="8255" y="25221"/>
                      <a:pt x="8211" y="25316"/>
                      <a:pt x="8170" y="25411"/>
                    </a:cubicBezTo>
                    <a:cubicBezTo>
                      <a:pt x="8170" y="25411"/>
                      <a:pt x="8170" y="25410"/>
                      <a:pt x="8170" y="25410"/>
                    </a:cubicBezTo>
                    <a:cubicBezTo>
                      <a:pt x="8168" y="25413"/>
                      <a:pt x="8167" y="25417"/>
                      <a:pt x="8166" y="25421"/>
                    </a:cubicBezTo>
                    <a:cubicBezTo>
                      <a:pt x="8166" y="25420"/>
                      <a:pt x="8166" y="25419"/>
                      <a:pt x="8166" y="25419"/>
                    </a:cubicBezTo>
                    <a:cubicBezTo>
                      <a:pt x="8163" y="25424"/>
                      <a:pt x="8161" y="25429"/>
                      <a:pt x="8160" y="25434"/>
                    </a:cubicBezTo>
                    <a:cubicBezTo>
                      <a:pt x="8160" y="25434"/>
                      <a:pt x="8160" y="25433"/>
                      <a:pt x="8160" y="25432"/>
                    </a:cubicBezTo>
                    <a:cubicBezTo>
                      <a:pt x="8158" y="25436"/>
                      <a:pt x="8157" y="25440"/>
                      <a:pt x="8154" y="25444"/>
                    </a:cubicBezTo>
                    <a:cubicBezTo>
                      <a:pt x="8154" y="25445"/>
                      <a:pt x="8153" y="25447"/>
                      <a:pt x="8153" y="25449"/>
                    </a:cubicBezTo>
                    <a:cubicBezTo>
                      <a:pt x="8113" y="25542"/>
                      <a:pt x="8075" y="25635"/>
                      <a:pt x="8035" y="25728"/>
                    </a:cubicBezTo>
                    <a:cubicBezTo>
                      <a:pt x="8038" y="25724"/>
                      <a:pt x="8039" y="25721"/>
                      <a:pt x="8041" y="25718"/>
                    </a:cubicBezTo>
                    <a:lnTo>
                      <a:pt x="8041" y="25718"/>
                    </a:lnTo>
                    <a:cubicBezTo>
                      <a:pt x="7988" y="25841"/>
                      <a:pt x="7937" y="25967"/>
                      <a:pt x="7881" y="26089"/>
                    </a:cubicBezTo>
                    <a:cubicBezTo>
                      <a:pt x="7883" y="26085"/>
                      <a:pt x="7884" y="26081"/>
                      <a:pt x="7887" y="26078"/>
                    </a:cubicBezTo>
                    <a:lnTo>
                      <a:pt x="7887" y="26078"/>
                    </a:lnTo>
                    <a:cubicBezTo>
                      <a:pt x="7878" y="26097"/>
                      <a:pt x="7868" y="26118"/>
                      <a:pt x="7860" y="26137"/>
                    </a:cubicBezTo>
                    <a:cubicBezTo>
                      <a:pt x="7856" y="26153"/>
                      <a:pt x="7850" y="26170"/>
                      <a:pt x="7846" y="26188"/>
                    </a:cubicBezTo>
                    <a:cubicBezTo>
                      <a:pt x="7844" y="26189"/>
                      <a:pt x="7844" y="26189"/>
                      <a:pt x="7843" y="26190"/>
                    </a:cubicBezTo>
                    <a:cubicBezTo>
                      <a:pt x="7841" y="26196"/>
                      <a:pt x="7840" y="26202"/>
                      <a:pt x="7838" y="26208"/>
                    </a:cubicBezTo>
                    <a:cubicBezTo>
                      <a:pt x="7828" y="26234"/>
                      <a:pt x="7819" y="26262"/>
                      <a:pt x="7812" y="26288"/>
                    </a:cubicBezTo>
                    <a:cubicBezTo>
                      <a:pt x="7785" y="26368"/>
                      <a:pt x="7754" y="26446"/>
                      <a:pt x="7720" y="26524"/>
                    </a:cubicBezTo>
                    <a:cubicBezTo>
                      <a:pt x="7688" y="26584"/>
                      <a:pt x="7657" y="26643"/>
                      <a:pt x="7623" y="26700"/>
                    </a:cubicBezTo>
                    <a:cubicBezTo>
                      <a:pt x="7578" y="26766"/>
                      <a:pt x="7531" y="26828"/>
                      <a:pt x="7481" y="26889"/>
                    </a:cubicBezTo>
                    <a:cubicBezTo>
                      <a:pt x="7437" y="26939"/>
                      <a:pt x="7393" y="26988"/>
                      <a:pt x="7345" y="27031"/>
                    </a:cubicBezTo>
                    <a:cubicBezTo>
                      <a:pt x="7326" y="27046"/>
                      <a:pt x="7308" y="27062"/>
                      <a:pt x="7290" y="27075"/>
                    </a:cubicBezTo>
                    <a:cubicBezTo>
                      <a:pt x="7276" y="27085"/>
                      <a:pt x="7261" y="27094"/>
                      <a:pt x="7246" y="27102"/>
                    </a:cubicBezTo>
                    <a:cubicBezTo>
                      <a:pt x="7238" y="27106"/>
                      <a:pt x="7232" y="27110"/>
                      <a:pt x="7224" y="27114"/>
                    </a:cubicBezTo>
                    <a:cubicBezTo>
                      <a:pt x="7214" y="27116"/>
                      <a:pt x="7206" y="27118"/>
                      <a:pt x="7198" y="27122"/>
                    </a:cubicBezTo>
                    <a:cubicBezTo>
                      <a:pt x="7189" y="27123"/>
                      <a:pt x="7180" y="27124"/>
                      <a:pt x="7172" y="27125"/>
                    </a:cubicBezTo>
                    <a:cubicBezTo>
                      <a:pt x="7166" y="27125"/>
                      <a:pt x="7161" y="27126"/>
                      <a:pt x="7154" y="27126"/>
                    </a:cubicBezTo>
                    <a:cubicBezTo>
                      <a:pt x="7159" y="27126"/>
                      <a:pt x="7164" y="27125"/>
                      <a:pt x="7169" y="27125"/>
                    </a:cubicBezTo>
                    <a:cubicBezTo>
                      <a:pt x="7172" y="27124"/>
                      <a:pt x="7175" y="27124"/>
                      <a:pt x="7178" y="27124"/>
                    </a:cubicBezTo>
                    <a:lnTo>
                      <a:pt x="7156" y="27124"/>
                    </a:lnTo>
                    <a:cubicBezTo>
                      <a:pt x="7150" y="27124"/>
                      <a:pt x="7145" y="27123"/>
                      <a:pt x="7138" y="27123"/>
                    </a:cubicBezTo>
                    <a:cubicBezTo>
                      <a:pt x="7133" y="27122"/>
                      <a:pt x="7128" y="27120"/>
                      <a:pt x="7122" y="27119"/>
                    </a:cubicBezTo>
                    <a:lnTo>
                      <a:pt x="7122" y="27119"/>
                    </a:lnTo>
                    <a:cubicBezTo>
                      <a:pt x="7124" y="27119"/>
                      <a:pt x="7125" y="27120"/>
                      <a:pt x="7126" y="27121"/>
                    </a:cubicBezTo>
                    <a:cubicBezTo>
                      <a:pt x="7125" y="27121"/>
                      <a:pt x="7123" y="27120"/>
                      <a:pt x="7122" y="27120"/>
                    </a:cubicBezTo>
                    <a:cubicBezTo>
                      <a:pt x="7120" y="27119"/>
                      <a:pt x="7119" y="27118"/>
                      <a:pt x="7117" y="27117"/>
                    </a:cubicBezTo>
                    <a:lnTo>
                      <a:pt x="7117" y="27117"/>
                    </a:lnTo>
                    <a:cubicBezTo>
                      <a:pt x="7119" y="27118"/>
                      <a:pt x="7121" y="27118"/>
                      <a:pt x="7122" y="27119"/>
                    </a:cubicBezTo>
                    <a:lnTo>
                      <a:pt x="7122" y="27119"/>
                    </a:lnTo>
                    <a:cubicBezTo>
                      <a:pt x="7120" y="27118"/>
                      <a:pt x="7117" y="27117"/>
                      <a:pt x="7115" y="27116"/>
                    </a:cubicBezTo>
                    <a:lnTo>
                      <a:pt x="7115" y="27116"/>
                    </a:lnTo>
                    <a:cubicBezTo>
                      <a:pt x="7116" y="27116"/>
                      <a:pt x="7116" y="27117"/>
                      <a:pt x="7117" y="27117"/>
                    </a:cubicBezTo>
                    <a:lnTo>
                      <a:pt x="7117" y="27117"/>
                    </a:lnTo>
                    <a:cubicBezTo>
                      <a:pt x="7116" y="27117"/>
                      <a:pt x="7114" y="27116"/>
                      <a:pt x="7113" y="27116"/>
                    </a:cubicBezTo>
                    <a:cubicBezTo>
                      <a:pt x="7103" y="27113"/>
                      <a:pt x="7095" y="27110"/>
                      <a:pt x="7086" y="27106"/>
                    </a:cubicBezTo>
                    <a:cubicBezTo>
                      <a:pt x="7076" y="27101"/>
                      <a:pt x="7066" y="27095"/>
                      <a:pt x="7055" y="27090"/>
                    </a:cubicBezTo>
                    <a:cubicBezTo>
                      <a:pt x="7051" y="27087"/>
                      <a:pt x="7047" y="27084"/>
                      <a:pt x="7043" y="27081"/>
                    </a:cubicBezTo>
                    <a:cubicBezTo>
                      <a:pt x="7037" y="27075"/>
                      <a:pt x="7031" y="27069"/>
                      <a:pt x="7026" y="27065"/>
                    </a:cubicBezTo>
                    <a:cubicBezTo>
                      <a:pt x="7020" y="27058"/>
                      <a:pt x="7014" y="27051"/>
                      <a:pt x="7010" y="27043"/>
                    </a:cubicBezTo>
                    <a:cubicBezTo>
                      <a:pt x="7006" y="27037"/>
                      <a:pt x="7003" y="27031"/>
                      <a:pt x="7001" y="27027"/>
                    </a:cubicBezTo>
                    <a:cubicBezTo>
                      <a:pt x="6985" y="26994"/>
                      <a:pt x="6972" y="26959"/>
                      <a:pt x="6959" y="26925"/>
                    </a:cubicBezTo>
                    <a:cubicBezTo>
                      <a:pt x="6952" y="26905"/>
                      <a:pt x="6947" y="26884"/>
                      <a:pt x="6940" y="26862"/>
                    </a:cubicBezTo>
                    <a:cubicBezTo>
                      <a:pt x="6932" y="26820"/>
                      <a:pt x="6924" y="26779"/>
                      <a:pt x="6918" y="26735"/>
                    </a:cubicBezTo>
                    <a:cubicBezTo>
                      <a:pt x="6918" y="26725"/>
                      <a:pt x="6917" y="26714"/>
                      <a:pt x="6917" y="26704"/>
                    </a:cubicBezTo>
                    <a:cubicBezTo>
                      <a:pt x="6915" y="26698"/>
                      <a:pt x="6914" y="26692"/>
                      <a:pt x="6911" y="26685"/>
                    </a:cubicBezTo>
                    <a:cubicBezTo>
                      <a:pt x="6900" y="26635"/>
                      <a:pt x="6891" y="26584"/>
                      <a:pt x="6883" y="26534"/>
                    </a:cubicBezTo>
                    <a:cubicBezTo>
                      <a:pt x="6872" y="26477"/>
                      <a:pt x="6863" y="26421"/>
                      <a:pt x="6855" y="26363"/>
                    </a:cubicBezTo>
                    <a:cubicBezTo>
                      <a:pt x="6847" y="26303"/>
                      <a:pt x="6843" y="26242"/>
                      <a:pt x="6840" y="26181"/>
                    </a:cubicBezTo>
                    <a:cubicBezTo>
                      <a:pt x="6837" y="26127"/>
                      <a:pt x="6839" y="26072"/>
                      <a:pt x="6839" y="26018"/>
                    </a:cubicBezTo>
                    <a:cubicBezTo>
                      <a:pt x="6839" y="25961"/>
                      <a:pt x="6839" y="25903"/>
                      <a:pt x="6844" y="25847"/>
                    </a:cubicBezTo>
                    <a:cubicBezTo>
                      <a:pt x="6853" y="25731"/>
                      <a:pt x="6866" y="25616"/>
                      <a:pt x="6874" y="25500"/>
                    </a:cubicBezTo>
                    <a:cubicBezTo>
                      <a:pt x="6874" y="25504"/>
                      <a:pt x="6874" y="25508"/>
                      <a:pt x="6874" y="25512"/>
                    </a:cubicBezTo>
                    <a:cubicBezTo>
                      <a:pt x="6876" y="25487"/>
                      <a:pt x="6877" y="25460"/>
                      <a:pt x="6879" y="25434"/>
                    </a:cubicBezTo>
                    <a:lnTo>
                      <a:pt x="6879" y="25434"/>
                    </a:lnTo>
                    <a:cubicBezTo>
                      <a:pt x="6861" y="25479"/>
                      <a:pt x="6843" y="25522"/>
                      <a:pt x="6826" y="25564"/>
                    </a:cubicBezTo>
                    <a:cubicBezTo>
                      <a:pt x="6790" y="25649"/>
                      <a:pt x="6755" y="25731"/>
                      <a:pt x="6716" y="25814"/>
                    </a:cubicBezTo>
                    <a:cubicBezTo>
                      <a:pt x="6717" y="25810"/>
                      <a:pt x="6719" y="25807"/>
                      <a:pt x="6720" y="25802"/>
                    </a:cubicBezTo>
                    <a:lnTo>
                      <a:pt x="6720" y="25802"/>
                    </a:lnTo>
                    <a:cubicBezTo>
                      <a:pt x="6611" y="26035"/>
                      <a:pt x="6483" y="26260"/>
                      <a:pt x="6345" y="26477"/>
                    </a:cubicBezTo>
                    <a:cubicBezTo>
                      <a:pt x="6312" y="26528"/>
                      <a:pt x="6280" y="26579"/>
                      <a:pt x="6248" y="26630"/>
                    </a:cubicBezTo>
                    <a:cubicBezTo>
                      <a:pt x="6212" y="26687"/>
                      <a:pt x="6172" y="26746"/>
                      <a:pt x="6121" y="26791"/>
                    </a:cubicBezTo>
                    <a:cubicBezTo>
                      <a:pt x="6121" y="26792"/>
                      <a:pt x="6120" y="26792"/>
                      <a:pt x="6119" y="26795"/>
                    </a:cubicBezTo>
                    <a:cubicBezTo>
                      <a:pt x="6077" y="26852"/>
                      <a:pt x="6034" y="26910"/>
                      <a:pt x="5989" y="26965"/>
                    </a:cubicBezTo>
                    <a:cubicBezTo>
                      <a:pt x="5953" y="27004"/>
                      <a:pt x="5918" y="27042"/>
                      <a:pt x="5880" y="27078"/>
                    </a:cubicBezTo>
                    <a:cubicBezTo>
                      <a:pt x="5857" y="27098"/>
                      <a:pt x="5835" y="27116"/>
                      <a:pt x="5811" y="27134"/>
                    </a:cubicBezTo>
                    <a:cubicBezTo>
                      <a:pt x="5810" y="27134"/>
                      <a:pt x="5809" y="27136"/>
                      <a:pt x="5807" y="27137"/>
                    </a:cubicBezTo>
                    <a:cubicBezTo>
                      <a:pt x="5791" y="27147"/>
                      <a:pt x="5775" y="27156"/>
                      <a:pt x="5758" y="27165"/>
                    </a:cubicBezTo>
                    <a:cubicBezTo>
                      <a:pt x="5747" y="27170"/>
                      <a:pt x="5735" y="27176"/>
                      <a:pt x="5722" y="27180"/>
                    </a:cubicBezTo>
                    <a:cubicBezTo>
                      <a:pt x="5714" y="27184"/>
                      <a:pt x="5704" y="27186"/>
                      <a:pt x="5695" y="27188"/>
                    </a:cubicBezTo>
                    <a:cubicBezTo>
                      <a:pt x="5678" y="27192"/>
                      <a:pt x="5659" y="27194"/>
                      <a:pt x="5642" y="27197"/>
                    </a:cubicBezTo>
                    <a:lnTo>
                      <a:pt x="5613" y="27197"/>
                    </a:lnTo>
                    <a:cubicBezTo>
                      <a:pt x="5605" y="27197"/>
                      <a:pt x="5596" y="27196"/>
                      <a:pt x="5588" y="27195"/>
                    </a:cubicBezTo>
                    <a:cubicBezTo>
                      <a:pt x="5579" y="27193"/>
                      <a:pt x="5570" y="27190"/>
                      <a:pt x="5561" y="27188"/>
                    </a:cubicBezTo>
                    <a:cubicBezTo>
                      <a:pt x="5556" y="27186"/>
                      <a:pt x="5551" y="27185"/>
                      <a:pt x="5545" y="27181"/>
                    </a:cubicBezTo>
                    <a:cubicBezTo>
                      <a:pt x="5537" y="27178"/>
                      <a:pt x="5529" y="27173"/>
                      <a:pt x="5522" y="27169"/>
                    </a:cubicBezTo>
                    <a:cubicBezTo>
                      <a:pt x="5503" y="27156"/>
                      <a:pt x="5484" y="27141"/>
                      <a:pt x="5466" y="27128"/>
                    </a:cubicBezTo>
                    <a:cubicBezTo>
                      <a:pt x="5452" y="27114"/>
                      <a:pt x="5439" y="27101"/>
                      <a:pt x="5426" y="27086"/>
                    </a:cubicBezTo>
                    <a:cubicBezTo>
                      <a:pt x="5413" y="27073"/>
                      <a:pt x="5402" y="27059"/>
                      <a:pt x="5392" y="27044"/>
                    </a:cubicBezTo>
                    <a:cubicBezTo>
                      <a:pt x="5380" y="27026"/>
                      <a:pt x="5370" y="27007"/>
                      <a:pt x="5358" y="26988"/>
                    </a:cubicBezTo>
                    <a:cubicBezTo>
                      <a:pt x="5337" y="26947"/>
                      <a:pt x="5318" y="26903"/>
                      <a:pt x="5301" y="26861"/>
                    </a:cubicBezTo>
                    <a:cubicBezTo>
                      <a:pt x="5290" y="26829"/>
                      <a:pt x="5281" y="26796"/>
                      <a:pt x="5272" y="26764"/>
                    </a:cubicBezTo>
                    <a:cubicBezTo>
                      <a:pt x="5262" y="26717"/>
                      <a:pt x="5256" y="26670"/>
                      <a:pt x="5250" y="26623"/>
                    </a:cubicBezTo>
                    <a:lnTo>
                      <a:pt x="5250" y="26622"/>
                    </a:lnTo>
                    <a:cubicBezTo>
                      <a:pt x="5250" y="26621"/>
                      <a:pt x="5250" y="26620"/>
                      <a:pt x="5250" y="26619"/>
                    </a:cubicBezTo>
                    <a:cubicBezTo>
                      <a:pt x="5249" y="26596"/>
                      <a:pt x="5248" y="26573"/>
                      <a:pt x="5248" y="26550"/>
                    </a:cubicBezTo>
                    <a:cubicBezTo>
                      <a:pt x="5248" y="26549"/>
                      <a:pt x="5248" y="26549"/>
                      <a:pt x="5246" y="26548"/>
                    </a:cubicBezTo>
                    <a:cubicBezTo>
                      <a:pt x="5243" y="26512"/>
                      <a:pt x="5241" y="26477"/>
                      <a:pt x="5237" y="26441"/>
                    </a:cubicBezTo>
                    <a:cubicBezTo>
                      <a:pt x="5235" y="26408"/>
                      <a:pt x="5235" y="26374"/>
                      <a:pt x="5236" y="26341"/>
                    </a:cubicBezTo>
                    <a:cubicBezTo>
                      <a:pt x="5232" y="26296"/>
                      <a:pt x="5228" y="26252"/>
                      <a:pt x="5226" y="26207"/>
                    </a:cubicBezTo>
                    <a:cubicBezTo>
                      <a:pt x="5222" y="26134"/>
                      <a:pt x="5227" y="26059"/>
                      <a:pt x="5228" y="25986"/>
                    </a:cubicBezTo>
                    <a:cubicBezTo>
                      <a:pt x="5229" y="25918"/>
                      <a:pt x="5229" y="25848"/>
                      <a:pt x="5235" y="25779"/>
                    </a:cubicBezTo>
                    <a:cubicBezTo>
                      <a:pt x="5242" y="25703"/>
                      <a:pt x="5252" y="25627"/>
                      <a:pt x="5265" y="25552"/>
                    </a:cubicBezTo>
                    <a:cubicBezTo>
                      <a:pt x="5276" y="25480"/>
                      <a:pt x="5289" y="25408"/>
                      <a:pt x="5302" y="25336"/>
                    </a:cubicBezTo>
                    <a:lnTo>
                      <a:pt x="5302" y="25336"/>
                    </a:lnTo>
                    <a:cubicBezTo>
                      <a:pt x="5240" y="25432"/>
                      <a:pt x="5181" y="25530"/>
                      <a:pt x="5121" y="25626"/>
                    </a:cubicBezTo>
                    <a:cubicBezTo>
                      <a:pt x="5093" y="25670"/>
                      <a:pt x="5065" y="25713"/>
                      <a:pt x="5039" y="25758"/>
                    </a:cubicBezTo>
                    <a:cubicBezTo>
                      <a:pt x="5007" y="25814"/>
                      <a:pt x="4977" y="25870"/>
                      <a:pt x="4947" y="25927"/>
                    </a:cubicBezTo>
                    <a:cubicBezTo>
                      <a:pt x="4918" y="25978"/>
                      <a:pt x="4889" y="26027"/>
                      <a:pt x="4857" y="26077"/>
                    </a:cubicBezTo>
                    <a:cubicBezTo>
                      <a:pt x="4827" y="26122"/>
                      <a:pt x="4792" y="26167"/>
                      <a:pt x="4762" y="26213"/>
                    </a:cubicBezTo>
                    <a:cubicBezTo>
                      <a:pt x="4701" y="26304"/>
                      <a:pt x="4645" y="26397"/>
                      <a:pt x="4584" y="26489"/>
                    </a:cubicBezTo>
                    <a:cubicBezTo>
                      <a:pt x="4555" y="26536"/>
                      <a:pt x="4525" y="26584"/>
                      <a:pt x="4494" y="26631"/>
                    </a:cubicBezTo>
                    <a:cubicBezTo>
                      <a:pt x="4464" y="26675"/>
                      <a:pt x="4433" y="26717"/>
                      <a:pt x="4401" y="26759"/>
                    </a:cubicBezTo>
                    <a:cubicBezTo>
                      <a:pt x="4387" y="26776"/>
                      <a:pt x="4372" y="26792"/>
                      <a:pt x="4356" y="26810"/>
                    </a:cubicBezTo>
                    <a:cubicBezTo>
                      <a:pt x="4334" y="26834"/>
                      <a:pt x="4311" y="26858"/>
                      <a:pt x="4282" y="26874"/>
                    </a:cubicBezTo>
                    <a:cubicBezTo>
                      <a:pt x="4281" y="26875"/>
                      <a:pt x="4279" y="26875"/>
                      <a:pt x="4279" y="26876"/>
                    </a:cubicBezTo>
                    <a:cubicBezTo>
                      <a:pt x="4255" y="26900"/>
                      <a:pt x="4232" y="26924"/>
                      <a:pt x="4207" y="26947"/>
                    </a:cubicBezTo>
                    <a:cubicBezTo>
                      <a:pt x="4178" y="26972"/>
                      <a:pt x="4150" y="26994"/>
                      <a:pt x="4121" y="27018"/>
                    </a:cubicBezTo>
                    <a:cubicBezTo>
                      <a:pt x="4100" y="27031"/>
                      <a:pt x="4078" y="27045"/>
                      <a:pt x="4054" y="27058"/>
                    </a:cubicBezTo>
                    <a:cubicBezTo>
                      <a:pt x="4046" y="27062"/>
                      <a:pt x="4039" y="27066"/>
                      <a:pt x="4031" y="27068"/>
                    </a:cubicBezTo>
                    <a:cubicBezTo>
                      <a:pt x="4010" y="27076"/>
                      <a:pt x="3989" y="27082"/>
                      <a:pt x="3967" y="27087"/>
                    </a:cubicBezTo>
                    <a:cubicBezTo>
                      <a:pt x="3943" y="27092"/>
                      <a:pt x="3918" y="27097"/>
                      <a:pt x="3895" y="27100"/>
                    </a:cubicBezTo>
                    <a:cubicBezTo>
                      <a:pt x="3871" y="27101"/>
                      <a:pt x="3849" y="27101"/>
                      <a:pt x="3827" y="27101"/>
                    </a:cubicBezTo>
                    <a:cubicBezTo>
                      <a:pt x="3818" y="27100"/>
                      <a:pt x="3810" y="27099"/>
                      <a:pt x="3802" y="27098"/>
                    </a:cubicBezTo>
                    <a:cubicBezTo>
                      <a:pt x="3797" y="27097"/>
                      <a:pt x="3791" y="27095"/>
                      <a:pt x="3785" y="27094"/>
                    </a:cubicBezTo>
                    <a:cubicBezTo>
                      <a:pt x="3783" y="27093"/>
                      <a:pt x="3779" y="27092"/>
                      <a:pt x="3777" y="27091"/>
                    </a:cubicBezTo>
                    <a:cubicBezTo>
                      <a:pt x="3774" y="27090"/>
                      <a:pt x="3771" y="27089"/>
                      <a:pt x="3769" y="27087"/>
                    </a:cubicBezTo>
                    <a:cubicBezTo>
                      <a:pt x="3767" y="27086"/>
                      <a:pt x="3766" y="27084"/>
                      <a:pt x="3764" y="27084"/>
                    </a:cubicBezTo>
                    <a:cubicBezTo>
                      <a:pt x="3761" y="27081"/>
                      <a:pt x="3758" y="27077"/>
                      <a:pt x="3754" y="27074"/>
                    </a:cubicBezTo>
                    <a:cubicBezTo>
                      <a:pt x="3752" y="27070"/>
                      <a:pt x="3748" y="27067"/>
                      <a:pt x="3746" y="27063"/>
                    </a:cubicBezTo>
                    <a:cubicBezTo>
                      <a:pt x="3743" y="27060"/>
                      <a:pt x="3742" y="27055"/>
                      <a:pt x="3738" y="27051"/>
                    </a:cubicBezTo>
                    <a:cubicBezTo>
                      <a:pt x="3737" y="27046"/>
                      <a:pt x="3735" y="27041"/>
                      <a:pt x="3732" y="27036"/>
                    </a:cubicBezTo>
                    <a:cubicBezTo>
                      <a:pt x="3727" y="27021"/>
                      <a:pt x="3723" y="27007"/>
                      <a:pt x="3720" y="26993"/>
                    </a:cubicBezTo>
                    <a:cubicBezTo>
                      <a:pt x="3716" y="26977"/>
                      <a:pt x="3715" y="26961"/>
                      <a:pt x="3713" y="26945"/>
                    </a:cubicBezTo>
                    <a:cubicBezTo>
                      <a:pt x="3697" y="26900"/>
                      <a:pt x="3690" y="26854"/>
                      <a:pt x="3683" y="26807"/>
                    </a:cubicBezTo>
                    <a:cubicBezTo>
                      <a:pt x="3673" y="26726"/>
                      <a:pt x="3667" y="26646"/>
                      <a:pt x="3664" y="26565"/>
                    </a:cubicBezTo>
                    <a:cubicBezTo>
                      <a:pt x="3662" y="26476"/>
                      <a:pt x="3660" y="26389"/>
                      <a:pt x="3662" y="26301"/>
                    </a:cubicBezTo>
                    <a:cubicBezTo>
                      <a:pt x="3664" y="26208"/>
                      <a:pt x="3671" y="26114"/>
                      <a:pt x="3679" y="26023"/>
                    </a:cubicBezTo>
                    <a:cubicBezTo>
                      <a:pt x="3686" y="25936"/>
                      <a:pt x="3696" y="25849"/>
                      <a:pt x="3702" y="25762"/>
                    </a:cubicBezTo>
                    <a:cubicBezTo>
                      <a:pt x="3707" y="25664"/>
                      <a:pt x="3720" y="25568"/>
                      <a:pt x="3738" y="25472"/>
                    </a:cubicBezTo>
                    <a:cubicBezTo>
                      <a:pt x="3755" y="25381"/>
                      <a:pt x="3773" y="25291"/>
                      <a:pt x="3791" y="25202"/>
                    </a:cubicBezTo>
                    <a:lnTo>
                      <a:pt x="3791" y="25202"/>
                    </a:lnTo>
                    <a:cubicBezTo>
                      <a:pt x="3729" y="25296"/>
                      <a:pt x="3670" y="25391"/>
                      <a:pt x="3607" y="25483"/>
                    </a:cubicBezTo>
                    <a:cubicBezTo>
                      <a:pt x="3537" y="25587"/>
                      <a:pt x="3465" y="25688"/>
                      <a:pt x="3397" y="25793"/>
                    </a:cubicBezTo>
                    <a:cubicBezTo>
                      <a:pt x="3364" y="25845"/>
                      <a:pt x="3333" y="25898"/>
                      <a:pt x="3301" y="25950"/>
                    </a:cubicBezTo>
                    <a:cubicBezTo>
                      <a:pt x="3268" y="26001"/>
                      <a:pt x="3235" y="26053"/>
                      <a:pt x="3202" y="26104"/>
                    </a:cubicBezTo>
                    <a:cubicBezTo>
                      <a:pt x="3156" y="26178"/>
                      <a:pt x="3113" y="26255"/>
                      <a:pt x="3061" y="26327"/>
                    </a:cubicBezTo>
                    <a:cubicBezTo>
                      <a:pt x="3034" y="26367"/>
                      <a:pt x="3003" y="26405"/>
                      <a:pt x="2976" y="26444"/>
                    </a:cubicBezTo>
                    <a:cubicBezTo>
                      <a:pt x="2963" y="26461"/>
                      <a:pt x="2950" y="26478"/>
                      <a:pt x="2939" y="26495"/>
                    </a:cubicBezTo>
                    <a:cubicBezTo>
                      <a:pt x="2921" y="26526"/>
                      <a:pt x="2902" y="26557"/>
                      <a:pt x="2884" y="26587"/>
                    </a:cubicBezTo>
                    <a:cubicBezTo>
                      <a:pt x="2833" y="26664"/>
                      <a:pt x="2780" y="26741"/>
                      <a:pt x="2722" y="26812"/>
                    </a:cubicBezTo>
                    <a:cubicBezTo>
                      <a:pt x="2695" y="26842"/>
                      <a:pt x="2668" y="26869"/>
                      <a:pt x="2640" y="26895"/>
                    </a:cubicBezTo>
                    <a:cubicBezTo>
                      <a:pt x="2614" y="26918"/>
                      <a:pt x="2587" y="26940"/>
                      <a:pt x="2557" y="26961"/>
                    </a:cubicBezTo>
                    <a:cubicBezTo>
                      <a:pt x="2525" y="26981"/>
                      <a:pt x="2493" y="27001"/>
                      <a:pt x="2459" y="27019"/>
                    </a:cubicBezTo>
                    <a:cubicBezTo>
                      <a:pt x="2431" y="27031"/>
                      <a:pt x="2404" y="27044"/>
                      <a:pt x="2375" y="27055"/>
                    </a:cubicBezTo>
                    <a:cubicBezTo>
                      <a:pt x="2363" y="27060"/>
                      <a:pt x="2350" y="27063"/>
                      <a:pt x="2337" y="27067"/>
                    </a:cubicBezTo>
                    <a:cubicBezTo>
                      <a:pt x="2326" y="27069"/>
                      <a:pt x="2312" y="27073"/>
                      <a:pt x="2300" y="27074"/>
                    </a:cubicBezTo>
                    <a:cubicBezTo>
                      <a:pt x="2292" y="27074"/>
                      <a:pt x="2284" y="27074"/>
                      <a:pt x="2276" y="27075"/>
                    </a:cubicBezTo>
                    <a:cubicBezTo>
                      <a:pt x="2265" y="27074"/>
                      <a:pt x="2255" y="27074"/>
                      <a:pt x="2244" y="27073"/>
                    </a:cubicBezTo>
                    <a:cubicBezTo>
                      <a:pt x="2231" y="27070"/>
                      <a:pt x="2220" y="27067"/>
                      <a:pt x="2207" y="27063"/>
                    </a:cubicBezTo>
                    <a:cubicBezTo>
                      <a:pt x="2199" y="27060"/>
                      <a:pt x="2191" y="27058"/>
                      <a:pt x="2184" y="27054"/>
                    </a:cubicBezTo>
                    <a:cubicBezTo>
                      <a:pt x="2174" y="27049"/>
                      <a:pt x="2164" y="27044"/>
                      <a:pt x="2154" y="27038"/>
                    </a:cubicBezTo>
                    <a:cubicBezTo>
                      <a:pt x="2137" y="27026"/>
                      <a:pt x="2120" y="27013"/>
                      <a:pt x="2104" y="26999"/>
                    </a:cubicBezTo>
                    <a:cubicBezTo>
                      <a:pt x="2093" y="26989"/>
                      <a:pt x="2082" y="26979"/>
                      <a:pt x="2072" y="26967"/>
                    </a:cubicBezTo>
                    <a:cubicBezTo>
                      <a:pt x="2069" y="26963"/>
                      <a:pt x="2066" y="26959"/>
                      <a:pt x="2063" y="26956"/>
                    </a:cubicBezTo>
                    <a:cubicBezTo>
                      <a:pt x="2062" y="26953"/>
                      <a:pt x="2061" y="26950"/>
                      <a:pt x="2058" y="26947"/>
                    </a:cubicBezTo>
                    <a:lnTo>
                      <a:pt x="2058" y="26946"/>
                    </a:lnTo>
                    <a:cubicBezTo>
                      <a:pt x="2044" y="26937"/>
                      <a:pt x="2031" y="26922"/>
                      <a:pt x="2018" y="26907"/>
                    </a:cubicBezTo>
                    <a:cubicBezTo>
                      <a:pt x="1992" y="26876"/>
                      <a:pt x="1977" y="26840"/>
                      <a:pt x="1965" y="26802"/>
                    </a:cubicBezTo>
                    <a:cubicBezTo>
                      <a:pt x="1954" y="26766"/>
                      <a:pt x="1948" y="26730"/>
                      <a:pt x="1941" y="26693"/>
                    </a:cubicBezTo>
                    <a:cubicBezTo>
                      <a:pt x="1933" y="26651"/>
                      <a:pt x="1926" y="26607"/>
                      <a:pt x="1921" y="26565"/>
                    </a:cubicBezTo>
                    <a:cubicBezTo>
                      <a:pt x="1912" y="26472"/>
                      <a:pt x="1910" y="26380"/>
                      <a:pt x="1909" y="26287"/>
                    </a:cubicBezTo>
                    <a:cubicBezTo>
                      <a:pt x="1909" y="26241"/>
                      <a:pt x="1906" y="26197"/>
                      <a:pt x="1905" y="26151"/>
                    </a:cubicBezTo>
                    <a:cubicBezTo>
                      <a:pt x="1905" y="26101"/>
                      <a:pt x="1907" y="26050"/>
                      <a:pt x="1911" y="26000"/>
                    </a:cubicBezTo>
                    <a:cubicBezTo>
                      <a:pt x="1916" y="25906"/>
                      <a:pt x="1927" y="25814"/>
                      <a:pt x="1941" y="25721"/>
                    </a:cubicBezTo>
                    <a:cubicBezTo>
                      <a:pt x="1950" y="25658"/>
                      <a:pt x="1964" y="25595"/>
                      <a:pt x="1976" y="25531"/>
                    </a:cubicBezTo>
                    <a:cubicBezTo>
                      <a:pt x="1980" y="25517"/>
                      <a:pt x="1982" y="25504"/>
                      <a:pt x="1985" y="25489"/>
                    </a:cubicBezTo>
                    <a:lnTo>
                      <a:pt x="1985" y="25489"/>
                    </a:lnTo>
                    <a:cubicBezTo>
                      <a:pt x="1960" y="25532"/>
                      <a:pt x="1933" y="25574"/>
                      <a:pt x="1905" y="25615"/>
                    </a:cubicBezTo>
                    <a:cubicBezTo>
                      <a:pt x="1865" y="25675"/>
                      <a:pt x="1823" y="25736"/>
                      <a:pt x="1784" y="25798"/>
                    </a:cubicBezTo>
                    <a:cubicBezTo>
                      <a:pt x="1763" y="25827"/>
                      <a:pt x="1745" y="25858"/>
                      <a:pt x="1727" y="25889"/>
                    </a:cubicBezTo>
                    <a:cubicBezTo>
                      <a:pt x="1720" y="25902"/>
                      <a:pt x="1712" y="25915"/>
                      <a:pt x="1704" y="25929"/>
                    </a:cubicBezTo>
                    <a:cubicBezTo>
                      <a:pt x="1694" y="25945"/>
                      <a:pt x="1685" y="25962"/>
                      <a:pt x="1674" y="25978"/>
                    </a:cubicBezTo>
                    <a:cubicBezTo>
                      <a:pt x="1603" y="26103"/>
                      <a:pt x="1535" y="26229"/>
                      <a:pt x="1460" y="26351"/>
                    </a:cubicBezTo>
                    <a:cubicBezTo>
                      <a:pt x="1447" y="26375"/>
                      <a:pt x="1432" y="26398"/>
                      <a:pt x="1415" y="26421"/>
                    </a:cubicBezTo>
                    <a:cubicBezTo>
                      <a:pt x="1383" y="26484"/>
                      <a:pt x="1348" y="26545"/>
                      <a:pt x="1309" y="26605"/>
                    </a:cubicBezTo>
                    <a:cubicBezTo>
                      <a:pt x="1280" y="26651"/>
                      <a:pt x="1248" y="26695"/>
                      <a:pt x="1212" y="26736"/>
                    </a:cubicBezTo>
                    <a:cubicBezTo>
                      <a:pt x="1185" y="26768"/>
                      <a:pt x="1156" y="26798"/>
                      <a:pt x="1125" y="26826"/>
                    </a:cubicBezTo>
                    <a:cubicBezTo>
                      <a:pt x="1101" y="26846"/>
                      <a:pt x="1078" y="26865"/>
                      <a:pt x="1053" y="26882"/>
                    </a:cubicBezTo>
                    <a:cubicBezTo>
                      <a:pt x="1042" y="26890"/>
                      <a:pt x="1029" y="26898"/>
                      <a:pt x="1016" y="26905"/>
                    </a:cubicBezTo>
                    <a:cubicBezTo>
                      <a:pt x="997" y="26914"/>
                      <a:pt x="979" y="26922"/>
                      <a:pt x="960" y="26929"/>
                    </a:cubicBezTo>
                    <a:cubicBezTo>
                      <a:pt x="949" y="26931"/>
                      <a:pt x="940" y="26934"/>
                      <a:pt x="930" y="26937"/>
                    </a:cubicBezTo>
                    <a:cubicBezTo>
                      <a:pt x="910" y="26941"/>
                      <a:pt x="891" y="26945"/>
                      <a:pt x="870" y="26946"/>
                    </a:cubicBezTo>
                    <a:cubicBezTo>
                      <a:pt x="851" y="26947"/>
                      <a:pt x="833" y="26947"/>
                      <a:pt x="813" y="26948"/>
                    </a:cubicBezTo>
                    <a:cubicBezTo>
                      <a:pt x="773" y="26945"/>
                      <a:pt x="733" y="26941"/>
                      <a:pt x="693" y="26935"/>
                    </a:cubicBezTo>
                    <a:cubicBezTo>
                      <a:pt x="677" y="26932"/>
                      <a:pt x="661" y="26929"/>
                      <a:pt x="645" y="26924"/>
                    </a:cubicBezTo>
                    <a:cubicBezTo>
                      <a:pt x="627" y="26917"/>
                      <a:pt x="609" y="26909"/>
                      <a:pt x="590" y="26902"/>
                    </a:cubicBezTo>
                    <a:cubicBezTo>
                      <a:pt x="579" y="26895"/>
                      <a:pt x="566" y="26890"/>
                      <a:pt x="555" y="26882"/>
                    </a:cubicBezTo>
                    <a:cubicBezTo>
                      <a:pt x="547" y="26876"/>
                      <a:pt x="539" y="26870"/>
                      <a:pt x="531" y="26863"/>
                    </a:cubicBezTo>
                    <a:cubicBezTo>
                      <a:pt x="526" y="26859"/>
                      <a:pt x="520" y="26853"/>
                      <a:pt x="516" y="26848"/>
                    </a:cubicBezTo>
                    <a:cubicBezTo>
                      <a:pt x="501" y="26831"/>
                      <a:pt x="488" y="26814"/>
                      <a:pt x="475" y="26797"/>
                    </a:cubicBezTo>
                    <a:cubicBezTo>
                      <a:pt x="461" y="26775"/>
                      <a:pt x="448" y="26752"/>
                      <a:pt x="436" y="26730"/>
                    </a:cubicBezTo>
                    <a:cubicBezTo>
                      <a:pt x="427" y="26712"/>
                      <a:pt x="420" y="26695"/>
                      <a:pt x="413" y="26677"/>
                    </a:cubicBezTo>
                    <a:cubicBezTo>
                      <a:pt x="407" y="26659"/>
                      <a:pt x="402" y="26639"/>
                      <a:pt x="396" y="26620"/>
                    </a:cubicBezTo>
                    <a:cubicBezTo>
                      <a:pt x="392" y="26606"/>
                      <a:pt x="391" y="26591"/>
                      <a:pt x="389" y="26577"/>
                    </a:cubicBezTo>
                    <a:cubicBezTo>
                      <a:pt x="387" y="26556"/>
                      <a:pt x="387" y="26533"/>
                      <a:pt x="387" y="26511"/>
                    </a:cubicBezTo>
                    <a:cubicBezTo>
                      <a:pt x="390" y="26464"/>
                      <a:pt x="397" y="26417"/>
                      <a:pt x="405" y="26371"/>
                    </a:cubicBezTo>
                    <a:cubicBezTo>
                      <a:pt x="422" y="26295"/>
                      <a:pt x="442" y="26220"/>
                      <a:pt x="464" y="26145"/>
                    </a:cubicBezTo>
                    <a:cubicBezTo>
                      <a:pt x="526" y="25959"/>
                      <a:pt x="599" y="25777"/>
                      <a:pt x="668" y="25594"/>
                    </a:cubicBezTo>
                    <a:cubicBezTo>
                      <a:pt x="739" y="25404"/>
                      <a:pt x="809" y="25213"/>
                      <a:pt x="875" y="25022"/>
                    </a:cubicBezTo>
                    <a:cubicBezTo>
                      <a:pt x="939" y="24843"/>
                      <a:pt x="1009" y="24666"/>
                      <a:pt x="1076" y="24487"/>
                    </a:cubicBezTo>
                    <a:cubicBezTo>
                      <a:pt x="1147" y="24302"/>
                      <a:pt x="1218" y="24117"/>
                      <a:pt x="1281" y="23928"/>
                    </a:cubicBezTo>
                    <a:cubicBezTo>
                      <a:pt x="1341" y="23745"/>
                      <a:pt x="1398" y="23560"/>
                      <a:pt x="1465" y="23379"/>
                    </a:cubicBezTo>
                    <a:cubicBezTo>
                      <a:pt x="1608" y="22996"/>
                      <a:pt x="1757" y="22615"/>
                      <a:pt x="1893" y="22231"/>
                    </a:cubicBezTo>
                    <a:cubicBezTo>
                      <a:pt x="1957" y="22047"/>
                      <a:pt x="2018" y="21863"/>
                      <a:pt x="2087" y="21681"/>
                    </a:cubicBezTo>
                    <a:cubicBezTo>
                      <a:pt x="2160" y="21491"/>
                      <a:pt x="2235" y="21300"/>
                      <a:pt x="2307" y="21109"/>
                    </a:cubicBezTo>
                    <a:cubicBezTo>
                      <a:pt x="2584" y="20374"/>
                      <a:pt x="2854" y="19634"/>
                      <a:pt x="3138" y="18900"/>
                    </a:cubicBezTo>
                    <a:cubicBezTo>
                      <a:pt x="3284" y="18521"/>
                      <a:pt x="3431" y="18141"/>
                      <a:pt x="3558" y="17754"/>
                    </a:cubicBezTo>
                    <a:cubicBezTo>
                      <a:pt x="3616" y="17576"/>
                      <a:pt x="3675" y="17397"/>
                      <a:pt x="3738" y="17219"/>
                    </a:cubicBezTo>
                    <a:cubicBezTo>
                      <a:pt x="3795" y="17063"/>
                      <a:pt x="3856" y="16906"/>
                      <a:pt x="3917" y="16749"/>
                    </a:cubicBezTo>
                    <a:cubicBezTo>
                      <a:pt x="4041" y="16741"/>
                      <a:pt x="4166" y="16686"/>
                      <a:pt x="4268" y="16617"/>
                    </a:cubicBezTo>
                    <a:cubicBezTo>
                      <a:pt x="4335" y="16571"/>
                      <a:pt x="4393" y="16516"/>
                      <a:pt x="4452" y="16460"/>
                    </a:cubicBezTo>
                    <a:cubicBezTo>
                      <a:pt x="4552" y="16363"/>
                      <a:pt x="4636" y="16244"/>
                      <a:pt x="4704" y="16122"/>
                    </a:cubicBezTo>
                    <a:cubicBezTo>
                      <a:pt x="4715" y="16101"/>
                      <a:pt x="4726" y="16082"/>
                      <a:pt x="4736" y="16061"/>
                    </a:cubicBezTo>
                    <a:cubicBezTo>
                      <a:pt x="4774" y="16183"/>
                      <a:pt x="4835" y="16300"/>
                      <a:pt x="4921" y="16395"/>
                    </a:cubicBezTo>
                    <a:cubicBezTo>
                      <a:pt x="5006" y="16492"/>
                      <a:pt x="5115" y="16561"/>
                      <a:pt x="5230" y="16619"/>
                    </a:cubicBezTo>
                    <a:cubicBezTo>
                      <a:pt x="5341" y="16675"/>
                      <a:pt x="5464" y="16706"/>
                      <a:pt x="5587" y="16706"/>
                    </a:cubicBezTo>
                    <a:cubicBezTo>
                      <a:pt x="5669" y="16706"/>
                      <a:pt x="5750" y="16692"/>
                      <a:pt x="5828" y="16664"/>
                    </a:cubicBezTo>
                    <a:cubicBezTo>
                      <a:pt x="5939" y="16624"/>
                      <a:pt x="6045" y="16569"/>
                      <a:pt x="6129" y="16486"/>
                    </a:cubicBezTo>
                    <a:cubicBezTo>
                      <a:pt x="6198" y="16420"/>
                      <a:pt x="6250" y="16342"/>
                      <a:pt x="6301" y="16262"/>
                    </a:cubicBezTo>
                    <a:cubicBezTo>
                      <a:pt x="6326" y="16222"/>
                      <a:pt x="6349" y="16182"/>
                      <a:pt x="6372" y="16141"/>
                    </a:cubicBezTo>
                    <a:cubicBezTo>
                      <a:pt x="6392" y="16207"/>
                      <a:pt x="6420" y="16271"/>
                      <a:pt x="6459" y="16332"/>
                    </a:cubicBezTo>
                    <a:cubicBezTo>
                      <a:pt x="6534" y="16452"/>
                      <a:pt x="6630" y="16553"/>
                      <a:pt x="6760" y="16612"/>
                    </a:cubicBezTo>
                    <a:cubicBezTo>
                      <a:pt x="6840" y="16650"/>
                      <a:pt x="6922" y="16684"/>
                      <a:pt x="7012" y="16684"/>
                    </a:cubicBezTo>
                    <a:cubicBezTo>
                      <a:pt x="7015" y="16684"/>
                      <a:pt x="7018" y="16684"/>
                      <a:pt x="7021" y="16684"/>
                    </a:cubicBezTo>
                    <a:cubicBezTo>
                      <a:pt x="7127" y="16682"/>
                      <a:pt x="7237" y="16651"/>
                      <a:pt x="7326" y="16595"/>
                    </a:cubicBezTo>
                    <a:cubicBezTo>
                      <a:pt x="7397" y="16550"/>
                      <a:pt x="7462" y="16493"/>
                      <a:pt x="7519" y="16430"/>
                    </a:cubicBezTo>
                    <a:cubicBezTo>
                      <a:pt x="7549" y="16393"/>
                      <a:pt x="7583" y="16356"/>
                      <a:pt x="7609" y="16315"/>
                    </a:cubicBezTo>
                    <a:cubicBezTo>
                      <a:pt x="7623" y="16294"/>
                      <a:pt x="7635" y="16274"/>
                      <a:pt x="7648" y="16252"/>
                    </a:cubicBezTo>
                    <a:cubicBezTo>
                      <a:pt x="7663" y="16214"/>
                      <a:pt x="7677" y="16175"/>
                      <a:pt x="7693" y="16138"/>
                    </a:cubicBezTo>
                    <a:lnTo>
                      <a:pt x="7693" y="16138"/>
                    </a:lnTo>
                    <a:cubicBezTo>
                      <a:pt x="7693" y="16138"/>
                      <a:pt x="7693" y="16138"/>
                      <a:pt x="7693" y="16138"/>
                    </a:cubicBezTo>
                    <a:lnTo>
                      <a:pt x="7693" y="16138"/>
                    </a:lnTo>
                    <a:cubicBezTo>
                      <a:pt x="7716" y="16080"/>
                      <a:pt x="7735" y="16020"/>
                      <a:pt x="7752" y="15960"/>
                    </a:cubicBezTo>
                    <a:cubicBezTo>
                      <a:pt x="7788" y="15831"/>
                      <a:pt x="7827" y="15702"/>
                      <a:pt x="7859" y="15573"/>
                    </a:cubicBezTo>
                    <a:cubicBezTo>
                      <a:pt x="7891" y="15440"/>
                      <a:pt x="7920" y="15306"/>
                      <a:pt x="7947" y="15171"/>
                    </a:cubicBezTo>
                    <a:cubicBezTo>
                      <a:pt x="7947" y="15174"/>
                      <a:pt x="7947" y="15175"/>
                      <a:pt x="7947" y="15176"/>
                    </a:cubicBezTo>
                    <a:cubicBezTo>
                      <a:pt x="7961" y="15103"/>
                      <a:pt x="7972" y="15030"/>
                      <a:pt x="7988" y="14956"/>
                    </a:cubicBezTo>
                    <a:cubicBezTo>
                      <a:pt x="8004" y="14880"/>
                      <a:pt x="8030" y="14803"/>
                      <a:pt x="8051" y="14728"/>
                    </a:cubicBezTo>
                    <a:lnTo>
                      <a:pt x="8050" y="14728"/>
                    </a:lnTo>
                    <a:cubicBezTo>
                      <a:pt x="8074" y="14644"/>
                      <a:pt x="8095" y="14558"/>
                      <a:pt x="8113" y="14473"/>
                    </a:cubicBezTo>
                    <a:cubicBezTo>
                      <a:pt x="8121" y="14419"/>
                      <a:pt x="8129" y="14364"/>
                      <a:pt x="8137" y="14310"/>
                    </a:cubicBezTo>
                    <a:cubicBezTo>
                      <a:pt x="8129" y="14306"/>
                      <a:pt x="8121" y="14302"/>
                      <a:pt x="8113" y="14299"/>
                    </a:cubicBezTo>
                    <a:lnTo>
                      <a:pt x="8112" y="14299"/>
                    </a:lnTo>
                    <a:cubicBezTo>
                      <a:pt x="8069" y="14399"/>
                      <a:pt x="8024" y="14500"/>
                      <a:pt x="7978" y="14600"/>
                    </a:cubicBezTo>
                    <a:cubicBezTo>
                      <a:pt x="7962" y="14634"/>
                      <a:pt x="7947" y="14669"/>
                      <a:pt x="7931" y="14702"/>
                    </a:cubicBezTo>
                    <a:cubicBezTo>
                      <a:pt x="7924" y="14720"/>
                      <a:pt x="7916" y="14736"/>
                      <a:pt x="7908" y="14753"/>
                    </a:cubicBezTo>
                    <a:cubicBezTo>
                      <a:pt x="7902" y="14769"/>
                      <a:pt x="7894" y="14785"/>
                      <a:pt x="7886" y="14801"/>
                    </a:cubicBezTo>
                    <a:cubicBezTo>
                      <a:pt x="7872" y="14831"/>
                      <a:pt x="7859" y="14861"/>
                      <a:pt x="7845" y="14891"/>
                    </a:cubicBezTo>
                    <a:lnTo>
                      <a:pt x="7845" y="14891"/>
                    </a:lnTo>
                    <a:cubicBezTo>
                      <a:pt x="7846" y="14890"/>
                      <a:pt x="7846" y="14889"/>
                      <a:pt x="7847" y="14888"/>
                    </a:cubicBezTo>
                    <a:lnTo>
                      <a:pt x="7847" y="14888"/>
                    </a:lnTo>
                    <a:cubicBezTo>
                      <a:pt x="7788" y="15022"/>
                      <a:pt x="7735" y="15155"/>
                      <a:pt x="7679" y="15288"/>
                    </a:cubicBezTo>
                    <a:cubicBezTo>
                      <a:pt x="7621" y="15424"/>
                      <a:pt x="7581" y="15566"/>
                      <a:pt x="7525" y="15702"/>
                    </a:cubicBezTo>
                    <a:cubicBezTo>
                      <a:pt x="7501" y="15762"/>
                      <a:pt x="7468" y="15821"/>
                      <a:pt x="7433" y="15876"/>
                    </a:cubicBezTo>
                    <a:cubicBezTo>
                      <a:pt x="7402" y="15937"/>
                      <a:pt x="7369" y="15998"/>
                      <a:pt x="7334" y="16060"/>
                    </a:cubicBezTo>
                    <a:cubicBezTo>
                      <a:pt x="7315" y="16090"/>
                      <a:pt x="7296" y="16118"/>
                      <a:pt x="7274" y="16148"/>
                    </a:cubicBezTo>
                    <a:cubicBezTo>
                      <a:pt x="7248" y="16176"/>
                      <a:pt x="7221" y="16205"/>
                      <a:pt x="7194" y="16232"/>
                    </a:cubicBezTo>
                    <a:cubicBezTo>
                      <a:pt x="7178" y="16246"/>
                      <a:pt x="7162" y="16259"/>
                      <a:pt x="7146" y="16271"/>
                    </a:cubicBezTo>
                    <a:cubicBezTo>
                      <a:pt x="7139" y="16276"/>
                      <a:pt x="7132" y="16279"/>
                      <a:pt x="7125" y="16283"/>
                    </a:cubicBezTo>
                    <a:cubicBezTo>
                      <a:pt x="7117" y="16287"/>
                      <a:pt x="7109" y="16291"/>
                      <a:pt x="7101" y="16294"/>
                    </a:cubicBezTo>
                    <a:cubicBezTo>
                      <a:pt x="7086" y="16300"/>
                      <a:pt x="7071" y="16306"/>
                      <a:pt x="7055" y="16310"/>
                    </a:cubicBezTo>
                    <a:cubicBezTo>
                      <a:pt x="7049" y="16311"/>
                      <a:pt x="7042" y="16311"/>
                      <a:pt x="7034" y="16314"/>
                    </a:cubicBezTo>
                    <a:lnTo>
                      <a:pt x="7020" y="16314"/>
                    </a:lnTo>
                    <a:cubicBezTo>
                      <a:pt x="7014" y="16314"/>
                      <a:pt x="7010" y="16314"/>
                      <a:pt x="7005" y="16313"/>
                    </a:cubicBezTo>
                    <a:cubicBezTo>
                      <a:pt x="7003" y="16313"/>
                      <a:pt x="6999" y="16311"/>
                      <a:pt x="6997" y="16311"/>
                    </a:cubicBezTo>
                    <a:cubicBezTo>
                      <a:pt x="6987" y="16308"/>
                      <a:pt x="6978" y="16305"/>
                      <a:pt x="6967" y="16300"/>
                    </a:cubicBezTo>
                    <a:cubicBezTo>
                      <a:pt x="6939" y="16287"/>
                      <a:pt x="6910" y="16274"/>
                      <a:pt x="6883" y="16258"/>
                    </a:cubicBezTo>
                    <a:cubicBezTo>
                      <a:pt x="6874" y="16252"/>
                      <a:pt x="6866" y="16245"/>
                      <a:pt x="6856" y="16239"/>
                    </a:cubicBezTo>
                    <a:cubicBezTo>
                      <a:pt x="6848" y="16232"/>
                      <a:pt x="6840" y="16226"/>
                      <a:pt x="6832" y="16218"/>
                    </a:cubicBezTo>
                    <a:cubicBezTo>
                      <a:pt x="6821" y="16204"/>
                      <a:pt x="6808" y="16189"/>
                      <a:pt x="6797" y="16174"/>
                    </a:cubicBezTo>
                    <a:cubicBezTo>
                      <a:pt x="6782" y="16152"/>
                      <a:pt x="6768" y="16130"/>
                      <a:pt x="6755" y="16107"/>
                    </a:cubicBezTo>
                    <a:cubicBezTo>
                      <a:pt x="6747" y="16090"/>
                      <a:pt x="6740" y="16074"/>
                      <a:pt x="6733" y="16056"/>
                    </a:cubicBezTo>
                    <a:cubicBezTo>
                      <a:pt x="6725" y="16036"/>
                      <a:pt x="6718" y="16015"/>
                      <a:pt x="6712" y="15993"/>
                    </a:cubicBezTo>
                    <a:cubicBezTo>
                      <a:pt x="6706" y="15963"/>
                      <a:pt x="6701" y="15932"/>
                      <a:pt x="6695" y="15901"/>
                    </a:cubicBezTo>
                    <a:cubicBezTo>
                      <a:pt x="6691" y="15860"/>
                      <a:pt x="6690" y="15819"/>
                      <a:pt x="6690" y="15776"/>
                    </a:cubicBezTo>
                    <a:cubicBezTo>
                      <a:pt x="6690" y="15757"/>
                      <a:pt x="6691" y="15738"/>
                      <a:pt x="6692" y="15719"/>
                    </a:cubicBezTo>
                    <a:cubicBezTo>
                      <a:pt x="6692" y="15713"/>
                      <a:pt x="6691" y="15706"/>
                      <a:pt x="6691" y="15701"/>
                    </a:cubicBezTo>
                    <a:cubicBezTo>
                      <a:pt x="6686" y="15642"/>
                      <a:pt x="6680" y="15584"/>
                      <a:pt x="6675" y="15526"/>
                    </a:cubicBezTo>
                    <a:cubicBezTo>
                      <a:pt x="6669" y="15470"/>
                      <a:pt x="6669" y="15414"/>
                      <a:pt x="6667" y="15358"/>
                    </a:cubicBezTo>
                    <a:cubicBezTo>
                      <a:pt x="6664" y="15246"/>
                      <a:pt x="6672" y="15135"/>
                      <a:pt x="6681" y="15024"/>
                    </a:cubicBezTo>
                    <a:cubicBezTo>
                      <a:pt x="6691" y="14919"/>
                      <a:pt x="6709" y="14816"/>
                      <a:pt x="6720" y="14713"/>
                    </a:cubicBezTo>
                    <a:lnTo>
                      <a:pt x="6720" y="14712"/>
                    </a:lnTo>
                    <a:lnTo>
                      <a:pt x="6720" y="14710"/>
                    </a:lnTo>
                    <a:cubicBezTo>
                      <a:pt x="6725" y="14662"/>
                      <a:pt x="6728" y="14613"/>
                      <a:pt x="6732" y="14565"/>
                    </a:cubicBezTo>
                    <a:cubicBezTo>
                      <a:pt x="6732" y="14562"/>
                      <a:pt x="6732" y="14560"/>
                      <a:pt x="6732" y="14557"/>
                    </a:cubicBezTo>
                    <a:cubicBezTo>
                      <a:pt x="6710" y="14598"/>
                      <a:pt x="6690" y="14640"/>
                      <a:pt x="6669" y="14682"/>
                    </a:cubicBezTo>
                    <a:cubicBezTo>
                      <a:pt x="6628" y="14764"/>
                      <a:pt x="6589" y="14848"/>
                      <a:pt x="6549" y="14930"/>
                    </a:cubicBezTo>
                    <a:cubicBezTo>
                      <a:pt x="6508" y="15019"/>
                      <a:pt x="6464" y="15106"/>
                      <a:pt x="6421" y="15194"/>
                    </a:cubicBezTo>
                    <a:cubicBezTo>
                      <a:pt x="6380" y="15281"/>
                      <a:pt x="6337" y="15367"/>
                      <a:pt x="6294" y="15453"/>
                    </a:cubicBezTo>
                    <a:cubicBezTo>
                      <a:pt x="6255" y="15534"/>
                      <a:pt x="6217" y="15616"/>
                      <a:pt x="6177" y="15697"/>
                    </a:cubicBezTo>
                    <a:cubicBezTo>
                      <a:pt x="6167" y="15720"/>
                      <a:pt x="6153" y="15743"/>
                      <a:pt x="6141" y="15766"/>
                    </a:cubicBezTo>
                    <a:cubicBezTo>
                      <a:pt x="6138" y="15768"/>
                      <a:pt x="6138" y="15769"/>
                      <a:pt x="6136" y="15772"/>
                    </a:cubicBezTo>
                    <a:cubicBezTo>
                      <a:pt x="6123" y="15804"/>
                      <a:pt x="6111" y="15837"/>
                      <a:pt x="6097" y="15869"/>
                    </a:cubicBezTo>
                    <a:cubicBezTo>
                      <a:pt x="6096" y="15871"/>
                      <a:pt x="6095" y="15872"/>
                      <a:pt x="6094" y="15875"/>
                    </a:cubicBezTo>
                    <a:cubicBezTo>
                      <a:pt x="6094" y="15874"/>
                      <a:pt x="6094" y="15874"/>
                      <a:pt x="6094" y="15874"/>
                    </a:cubicBezTo>
                    <a:lnTo>
                      <a:pt x="6094" y="15874"/>
                    </a:lnTo>
                    <a:cubicBezTo>
                      <a:pt x="6054" y="15953"/>
                      <a:pt x="6011" y="16028"/>
                      <a:pt x="5965" y="16103"/>
                    </a:cubicBezTo>
                    <a:cubicBezTo>
                      <a:pt x="5944" y="16133"/>
                      <a:pt x="5925" y="16162"/>
                      <a:pt x="5902" y="16189"/>
                    </a:cubicBezTo>
                    <a:cubicBezTo>
                      <a:pt x="5890" y="16202"/>
                      <a:pt x="5879" y="16214"/>
                      <a:pt x="5866" y="16226"/>
                    </a:cubicBezTo>
                    <a:cubicBezTo>
                      <a:pt x="5856" y="16235"/>
                      <a:pt x="5844" y="16244"/>
                      <a:pt x="5832" y="16253"/>
                    </a:cubicBezTo>
                    <a:cubicBezTo>
                      <a:pt x="5820" y="16261"/>
                      <a:pt x="5808" y="16269"/>
                      <a:pt x="5795" y="16276"/>
                    </a:cubicBezTo>
                    <a:cubicBezTo>
                      <a:pt x="5776" y="16285"/>
                      <a:pt x="5756" y="16294"/>
                      <a:pt x="5737" y="16303"/>
                    </a:cubicBezTo>
                    <a:cubicBezTo>
                      <a:pt x="5714" y="16310"/>
                      <a:pt x="5694" y="16318"/>
                      <a:pt x="5671" y="16324"/>
                    </a:cubicBezTo>
                    <a:cubicBezTo>
                      <a:pt x="5654" y="16327"/>
                      <a:pt x="5638" y="16331"/>
                      <a:pt x="5620" y="16332"/>
                    </a:cubicBezTo>
                    <a:cubicBezTo>
                      <a:pt x="5601" y="16334"/>
                      <a:pt x="5580" y="16334"/>
                      <a:pt x="5559" y="16335"/>
                    </a:cubicBezTo>
                    <a:cubicBezTo>
                      <a:pt x="5547" y="16334"/>
                      <a:pt x="5533" y="16333"/>
                      <a:pt x="5522" y="16331"/>
                    </a:cubicBezTo>
                    <a:lnTo>
                      <a:pt x="5522" y="16331"/>
                    </a:lnTo>
                    <a:cubicBezTo>
                      <a:pt x="5523" y="16332"/>
                      <a:pt x="5525" y="16332"/>
                      <a:pt x="5528" y="16333"/>
                    </a:cubicBezTo>
                    <a:cubicBezTo>
                      <a:pt x="5525" y="16332"/>
                      <a:pt x="5523" y="16332"/>
                      <a:pt x="5521" y="16331"/>
                    </a:cubicBezTo>
                    <a:lnTo>
                      <a:pt x="5520" y="16331"/>
                    </a:lnTo>
                    <a:cubicBezTo>
                      <a:pt x="5507" y="16329"/>
                      <a:pt x="5493" y="16325"/>
                      <a:pt x="5481" y="16322"/>
                    </a:cubicBezTo>
                    <a:cubicBezTo>
                      <a:pt x="5456" y="16313"/>
                      <a:pt x="5431" y="16301"/>
                      <a:pt x="5405" y="16291"/>
                    </a:cubicBezTo>
                    <a:cubicBezTo>
                      <a:pt x="5370" y="16274"/>
                      <a:pt x="5337" y="16255"/>
                      <a:pt x="5302" y="16236"/>
                    </a:cubicBezTo>
                    <a:cubicBezTo>
                      <a:pt x="5288" y="16226"/>
                      <a:pt x="5273" y="16215"/>
                      <a:pt x="5258" y="16205"/>
                    </a:cubicBezTo>
                    <a:cubicBezTo>
                      <a:pt x="5237" y="16188"/>
                      <a:pt x="5218" y="16170"/>
                      <a:pt x="5198" y="16151"/>
                    </a:cubicBezTo>
                    <a:cubicBezTo>
                      <a:pt x="5188" y="16139"/>
                      <a:pt x="5179" y="16127"/>
                      <a:pt x="5169" y="16114"/>
                    </a:cubicBezTo>
                    <a:cubicBezTo>
                      <a:pt x="5155" y="16094"/>
                      <a:pt x="5144" y="16072"/>
                      <a:pt x="5132" y="16051"/>
                    </a:cubicBezTo>
                    <a:cubicBezTo>
                      <a:pt x="5130" y="16047"/>
                      <a:pt x="5128" y="16043"/>
                      <a:pt x="5125" y="16039"/>
                    </a:cubicBezTo>
                    <a:cubicBezTo>
                      <a:pt x="5094" y="16012"/>
                      <a:pt x="5085" y="15961"/>
                      <a:pt x="5082" y="15920"/>
                    </a:cubicBezTo>
                    <a:cubicBezTo>
                      <a:pt x="5077" y="15902"/>
                      <a:pt x="5075" y="15884"/>
                      <a:pt x="5071" y="15864"/>
                    </a:cubicBezTo>
                    <a:cubicBezTo>
                      <a:pt x="5068" y="15831"/>
                      <a:pt x="5067" y="15797"/>
                      <a:pt x="5066" y="15764"/>
                    </a:cubicBezTo>
                    <a:cubicBezTo>
                      <a:pt x="5061" y="15726"/>
                      <a:pt x="5054" y="15690"/>
                      <a:pt x="5051" y="15654"/>
                    </a:cubicBezTo>
                    <a:cubicBezTo>
                      <a:pt x="5046" y="15623"/>
                      <a:pt x="5044" y="15591"/>
                      <a:pt x="5041" y="15559"/>
                    </a:cubicBezTo>
                    <a:cubicBezTo>
                      <a:pt x="5035" y="15513"/>
                      <a:pt x="5033" y="15465"/>
                      <a:pt x="5034" y="15419"/>
                    </a:cubicBezTo>
                    <a:cubicBezTo>
                      <a:pt x="5034" y="15401"/>
                      <a:pt x="5034" y="15382"/>
                      <a:pt x="5035" y="15363"/>
                    </a:cubicBezTo>
                    <a:cubicBezTo>
                      <a:pt x="5035" y="15294"/>
                      <a:pt x="5037" y="15225"/>
                      <a:pt x="5038" y="15156"/>
                    </a:cubicBezTo>
                    <a:cubicBezTo>
                      <a:pt x="5042" y="15028"/>
                      <a:pt x="5055" y="14901"/>
                      <a:pt x="5075" y="14775"/>
                    </a:cubicBezTo>
                    <a:cubicBezTo>
                      <a:pt x="5079" y="14744"/>
                      <a:pt x="5085" y="14713"/>
                      <a:pt x="5090" y="14682"/>
                    </a:cubicBezTo>
                    <a:lnTo>
                      <a:pt x="5090" y="14682"/>
                    </a:lnTo>
                    <a:cubicBezTo>
                      <a:pt x="5055" y="14748"/>
                      <a:pt x="5025" y="14816"/>
                      <a:pt x="4990" y="14883"/>
                    </a:cubicBezTo>
                    <a:cubicBezTo>
                      <a:pt x="4943" y="14973"/>
                      <a:pt x="4895" y="15063"/>
                      <a:pt x="4845" y="15153"/>
                    </a:cubicBezTo>
                    <a:lnTo>
                      <a:pt x="4845" y="15154"/>
                    </a:lnTo>
                    <a:cubicBezTo>
                      <a:pt x="4844" y="15157"/>
                      <a:pt x="4843" y="15159"/>
                      <a:pt x="4841" y="15162"/>
                    </a:cubicBezTo>
                    <a:lnTo>
                      <a:pt x="4841" y="15162"/>
                    </a:lnTo>
                    <a:cubicBezTo>
                      <a:pt x="4841" y="15161"/>
                      <a:pt x="4842" y="15161"/>
                      <a:pt x="4842" y="15160"/>
                    </a:cubicBezTo>
                    <a:lnTo>
                      <a:pt x="4842" y="15160"/>
                    </a:lnTo>
                    <a:cubicBezTo>
                      <a:pt x="4841" y="15162"/>
                      <a:pt x="4840" y="15163"/>
                      <a:pt x="4839" y="15164"/>
                    </a:cubicBezTo>
                    <a:cubicBezTo>
                      <a:pt x="4840" y="15164"/>
                      <a:pt x="4841" y="15163"/>
                      <a:pt x="4841" y="15162"/>
                    </a:cubicBezTo>
                    <a:lnTo>
                      <a:pt x="4841" y="15162"/>
                    </a:lnTo>
                    <a:cubicBezTo>
                      <a:pt x="4786" y="15263"/>
                      <a:pt x="4731" y="15364"/>
                      <a:pt x="4676" y="15463"/>
                    </a:cubicBezTo>
                    <a:cubicBezTo>
                      <a:pt x="4612" y="15575"/>
                      <a:pt x="4547" y="15686"/>
                      <a:pt x="4480" y="15797"/>
                    </a:cubicBezTo>
                    <a:cubicBezTo>
                      <a:pt x="4452" y="15845"/>
                      <a:pt x="4420" y="15891"/>
                      <a:pt x="4383" y="15934"/>
                    </a:cubicBezTo>
                    <a:cubicBezTo>
                      <a:pt x="4366" y="15965"/>
                      <a:pt x="4348" y="15995"/>
                      <a:pt x="4329" y="16025"/>
                    </a:cubicBezTo>
                    <a:cubicBezTo>
                      <a:pt x="4308" y="16059"/>
                      <a:pt x="4285" y="16091"/>
                      <a:pt x="4260" y="16123"/>
                    </a:cubicBezTo>
                    <a:cubicBezTo>
                      <a:pt x="4225" y="16163"/>
                      <a:pt x="4188" y="16202"/>
                      <a:pt x="4149" y="16238"/>
                    </a:cubicBezTo>
                    <a:cubicBezTo>
                      <a:pt x="4120" y="16263"/>
                      <a:pt x="4092" y="16287"/>
                      <a:pt x="4061" y="16310"/>
                    </a:cubicBezTo>
                    <a:cubicBezTo>
                      <a:pt x="4042" y="16322"/>
                      <a:pt x="4025" y="16333"/>
                      <a:pt x="4006" y="16343"/>
                    </a:cubicBezTo>
                    <a:cubicBezTo>
                      <a:pt x="3994" y="16349"/>
                      <a:pt x="3982" y="16355"/>
                      <a:pt x="3970" y="16359"/>
                    </a:cubicBezTo>
                    <a:cubicBezTo>
                      <a:pt x="3958" y="16363"/>
                      <a:pt x="3945" y="16367"/>
                      <a:pt x="3933" y="16371"/>
                    </a:cubicBezTo>
                    <a:cubicBezTo>
                      <a:pt x="3935" y="16371"/>
                      <a:pt x="3937" y="16370"/>
                      <a:pt x="3939" y="16370"/>
                    </a:cubicBezTo>
                    <a:lnTo>
                      <a:pt x="3939" y="16370"/>
                    </a:lnTo>
                    <a:cubicBezTo>
                      <a:pt x="3935" y="16371"/>
                      <a:pt x="3930" y="16373"/>
                      <a:pt x="3925" y="16374"/>
                    </a:cubicBezTo>
                    <a:cubicBezTo>
                      <a:pt x="3923" y="16374"/>
                      <a:pt x="3921" y="16374"/>
                      <a:pt x="3920" y="16375"/>
                    </a:cubicBezTo>
                    <a:cubicBezTo>
                      <a:pt x="3909" y="16377"/>
                      <a:pt x="3898" y="16379"/>
                      <a:pt x="3887" y="16380"/>
                    </a:cubicBezTo>
                    <a:cubicBezTo>
                      <a:pt x="3880" y="16381"/>
                      <a:pt x="3872" y="16381"/>
                      <a:pt x="3866" y="16381"/>
                    </a:cubicBezTo>
                    <a:lnTo>
                      <a:pt x="3851" y="16381"/>
                    </a:lnTo>
                    <a:cubicBezTo>
                      <a:pt x="3843" y="16380"/>
                      <a:pt x="3834" y="16378"/>
                      <a:pt x="3825" y="16377"/>
                    </a:cubicBezTo>
                    <a:cubicBezTo>
                      <a:pt x="3818" y="16373"/>
                      <a:pt x="3810" y="16370"/>
                      <a:pt x="3803" y="16367"/>
                    </a:cubicBezTo>
                    <a:cubicBezTo>
                      <a:pt x="3771" y="16353"/>
                      <a:pt x="3743" y="16335"/>
                      <a:pt x="3712" y="16317"/>
                    </a:cubicBezTo>
                    <a:cubicBezTo>
                      <a:pt x="3689" y="16302"/>
                      <a:pt x="3666" y="16285"/>
                      <a:pt x="3644" y="16268"/>
                    </a:cubicBezTo>
                    <a:cubicBezTo>
                      <a:pt x="3626" y="16252"/>
                      <a:pt x="3608" y="16235"/>
                      <a:pt x="3590" y="16216"/>
                    </a:cubicBezTo>
                    <a:cubicBezTo>
                      <a:pt x="3578" y="16202"/>
                      <a:pt x="3566" y="16188"/>
                      <a:pt x="3555" y="16173"/>
                    </a:cubicBezTo>
                    <a:cubicBezTo>
                      <a:pt x="3544" y="16156"/>
                      <a:pt x="3534" y="16140"/>
                      <a:pt x="3523" y="16123"/>
                    </a:cubicBezTo>
                    <a:cubicBezTo>
                      <a:pt x="3515" y="16107"/>
                      <a:pt x="3507" y="16090"/>
                      <a:pt x="3500" y="16072"/>
                    </a:cubicBezTo>
                    <a:cubicBezTo>
                      <a:pt x="3492" y="16050"/>
                      <a:pt x="3487" y="16027"/>
                      <a:pt x="3480" y="16004"/>
                    </a:cubicBezTo>
                    <a:cubicBezTo>
                      <a:pt x="3475" y="15976"/>
                      <a:pt x="3469" y="15951"/>
                      <a:pt x="3466" y="15925"/>
                    </a:cubicBezTo>
                    <a:lnTo>
                      <a:pt x="3466" y="15926"/>
                    </a:lnTo>
                    <a:cubicBezTo>
                      <a:pt x="3466" y="15925"/>
                      <a:pt x="3465" y="15924"/>
                      <a:pt x="3465" y="15923"/>
                    </a:cubicBezTo>
                    <a:lnTo>
                      <a:pt x="3465" y="15921"/>
                    </a:lnTo>
                    <a:cubicBezTo>
                      <a:pt x="3465" y="15920"/>
                      <a:pt x="3465" y="15919"/>
                      <a:pt x="3465" y="15918"/>
                    </a:cubicBezTo>
                    <a:cubicBezTo>
                      <a:pt x="3465" y="15918"/>
                      <a:pt x="3465" y="15917"/>
                      <a:pt x="3465" y="15916"/>
                    </a:cubicBezTo>
                    <a:cubicBezTo>
                      <a:pt x="3465" y="15911"/>
                      <a:pt x="3464" y="15906"/>
                      <a:pt x="3464" y="15902"/>
                    </a:cubicBezTo>
                    <a:lnTo>
                      <a:pt x="3464" y="15902"/>
                    </a:lnTo>
                    <a:cubicBezTo>
                      <a:pt x="3464" y="15905"/>
                      <a:pt x="3464" y="15907"/>
                      <a:pt x="3465" y="15910"/>
                    </a:cubicBezTo>
                    <a:lnTo>
                      <a:pt x="3465" y="15910"/>
                    </a:lnTo>
                    <a:cubicBezTo>
                      <a:pt x="3461" y="15859"/>
                      <a:pt x="3460" y="15809"/>
                      <a:pt x="3461" y="15758"/>
                    </a:cubicBezTo>
                    <a:cubicBezTo>
                      <a:pt x="3466" y="15701"/>
                      <a:pt x="3471" y="15645"/>
                      <a:pt x="3479" y="15586"/>
                    </a:cubicBezTo>
                    <a:lnTo>
                      <a:pt x="3479" y="15586"/>
                    </a:lnTo>
                    <a:cubicBezTo>
                      <a:pt x="3479" y="15586"/>
                      <a:pt x="3478" y="15587"/>
                      <a:pt x="3478" y="15588"/>
                    </a:cubicBezTo>
                    <a:lnTo>
                      <a:pt x="3478" y="15588"/>
                    </a:lnTo>
                    <a:cubicBezTo>
                      <a:pt x="3499" y="15464"/>
                      <a:pt x="3528" y="15341"/>
                      <a:pt x="3563" y="15219"/>
                    </a:cubicBezTo>
                    <a:cubicBezTo>
                      <a:pt x="3630" y="15011"/>
                      <a:pt x="3704" y="14808"/>
                      <a:pt x="3783" y="14603"/>
                    </a:cubicBezTo>
                    <a:cubicBezTo>
                      <a:pt x="3858" y="14401"/>
                      <a:pt x="3917" y="14194"/>
                      <a:pt x="3977" y="13986"/>
                    </a:cubicBezTo>
                    <a:cubicBezTo>
                      <a:pt x="4027" y="13823"/>
                      <a:pt x="4084" y="13664"/>
                      <a:pt x="4141" y="13504"/>
                    </a:cubicBezTo>
                    <a:cubicBezTo>
                      <a:pt x="4198" y="13349"/>
                      <a:pt x="4249" y="13192"/>
                      <a:pt x="4312" y="13039"/>
                    </a:cubicBezTo>
                    <a:cubicBezTo>
                      <a:pt x="4373" y="12890"/>
                      <a:pt x="4443" y="12744"/>
                      <a:pt x="4503" y="12595"/>
                    </a:cubicBezTo>
                    <a:cubicBezTo>
                      <a:pt x="4564" y="12449"/>
                      <a:pt x="4618" y="12299"/>
                      <a:pt x="4668" y="12149"/>
                    </a:cubicBezTo>
                    <a:cubicBezTo>
                      <a:pt x="4731" y="11960"/>
                      <a:pt x="4799" y="11775"/>
                      <a:pt x="4878" y="11592"/>
                    </a:cubicBezTo>
                    <a:cubicBezTo>
                      <a:pt x="4961" y="11402"/>
                      <a:pt x="5043" y="11214"/>
                      <a:pt x="5115" y="11021"/>
                    </a:cubicBezTo>
                    <a:cubicBezTo>
                      <a:pt x="5182" y="10836"/>
                      <a:pt x="5238" y="10648"/>
                      <a:pt x="5304" y="10462"/>
                    </a:cubicBezTo>
                    <a:cubicBezTo>
                      <a:pt x="5371" y="10270"/>
                      <a:pt x="5450" y="10084"/>
                      <a:pt x="5535" y="9898"/>
                    </a:cubicBezTo>
                    <a:cubicBezTo>
                      <a:pt x="5588" y="9778"/>
                      <a:pt x="5644" y="9656"/>
                      <a:pt x="5699" y="9537"/>
                    </a:cubicBezTo>
                    <a:lnTo>
                      <a:pt x="5699" y="9537"/>
                    </a:lnTo>
                    <a:cubicBezTo>
                      <a:pt x="5698" y="9541"/>
                      <a:pt x="5696" y="9544"/>
                      <a:pt x="5694" y="9547"/>
                    </a:cubicBezTo>
                    <a:lnTo>
                      <a:pt x="5694" y="9547"/>
                    </a:lnTo>
                    <a:cubicBezTo>
                      <a:pt x="5758" y="9408"/>
                      <a:pt x="5828" y="9270"/>
                      <a:pt x="5884" y="9128"/>
                    </a:cubicBezTo>
                    <a:cubicBezTo>
                      <a:pt x="5895" y="9128"/>
                      <a:pt x="5905" y="9129"/>
                      <a:pt x="5915" y="9129"/>
                    </a:cubicBezTo>
                    <a:cubicBezTo>
                      <a:pt x="5960" y="9129"/>
                      <a:pt x="6004" y="9124"/>
                      <a:pt x="6048" y="9113"/>
                    </a:cubicBezTo>
                    <a:cubicBezTo>
                      <a:pt x="6170" y="9083"/>
                      <a:pt x="6289" y="9027"/>
                      <a:pt x="6386" y="8947"/>
                    </a:cubicBezTo>
                    <a:cubicBezTo>
                      <a:pt x="6417" y="8923"/>
                      <a:pt x="6447" y="8897"/>
                      <a:pt x="6476" y="8871"/>
                    </a:cubicBezTo>
                    <a:cubicBezTo>
                      <a:pt x="6481" y="8883"/>
                      <a:pt x="6488" y="8896"/>
                      <a:pt x="6495" y="8909"/>
                    </a:cubicBezTo>
                    <a:cubicBezTo>
                      <a:pt x="6573" y="9054"/>
                      <a:pt x="6692" y="9172"/>
                      <a:pt x="6836" y="9252"/>
                    </a:cubicBezTo>
                    <a:cubicBezTo>
                      <a:pt x="6926" y="9301"/>
                      <a:pt x="7026" y="9326"/>
                      <a:pt x="7126" y="9332"/>
                    </a:cubicBezTo>
                    <a:cubicBezTo>
                      <a:pt x="7139" y="9332"/>
                      <a:pt x="7152" y="9332"/>
                      <a:pt x="7165" y="9332"/>
                    </a:cubicBezTo>
                    <a:cubicBezTo>
                      <a:pt x="7229" y="9332"/>
                      <a:pt x="7292" y="9325"/>
                      <a:pt x="7354" y="9312"/>
                    </a:cubicBezTo>
                    <a:cubicBezTo>
                      <a:pt x="7466" y="9288"/>
                      <a:pt x="7583" y="9245"/>
                      <a:pt x="7663" y="9159"/>
                    </a:cubicBezTo>
                    <a:cubicBezTo>
                      <a:pt x="7714" y="9104"/>
                      <a:pt x="7763" y="9045"/>
                      <a:pt x="7803" y="8981"/>
                    </a:cubicBezTo>
                    <a:cubicBezTo>
                      <a:pt x="7856" y="8895"/>
                      <a:pt x="7903" y="8808"/>
                      <a:pt x="7948" y="8718"/>
                    </a:cubicBezTo>
                    <a:cubicBezTo>
                      <a:pt x="8035" y="8539"/>
                      <a:pt x="8101" y="8348"/>
                      <a:pt x="8157" y="8158"/>
                    </a:cubicBezTo>
                    <a:cubicBezTo>
                      <a:pt x="8210" y="7979"/>
                      <a:pt x="8245" y="7795"/>
                      <a:pt x="8286" y="7612"/>
                    </a:cubicBezTo>
                    <a:cubicBezTo>
                      <a:pt x="8306" y="7521"/>
                      <a:pt x="8329" y="7431"/>
                      <a:pt x="8351" y="7341"/>
                    </a:cubicBezTo>
                    <a:cubicBezTo>
                      <a:pt x="8372" y="7255"/>
                      <a:pt x="8389" y="7169"/>
                      <a:pt x="8413" y="7086"/>
                    </a:cubicBezTo>
                    <a:lnTo>
                      <a:pt x="8413" y="7086"/>
                    </a:lnTo>
                    <a:cubicBezTo>
                      <a:pt x="8408" y="7097"/>
                      <a:pt x="8404" y="7109"/>
                      <a:pt x="8398" y="7120"/>
                    </a:cubicBezTo>
                    <a:cubicBezTo>
                      <a:pt x="8364" y="7202"/>
                      <a:pt x="8327" y="7285"/>
                      <a:pt x="8292" y="7368"/>
                    </a:cubicBezTo>
                    <a:cubicBezTo>
                      <a:pt x="8258" y="7445"/>
                      <a:pt x="8218" y="7518"/>
                      <a:pt x="8178" y="7592"/>
                    </a:cubicBezTo>
                    <a:cubicBezTo>
                      <a:pt x="8149" y="7666"/>
                      <a:pt x="8119" y="7739"/>
                      <a:pt x="8083" y="7808"/>
                    </a:cubicBezTo>
                    <a:cubicBezTo>
                      <a:pt x="8074" y="7827"/>
                      <a:pt x="8065" y="7844"/>
                      <a:pt x="8056" y="7862"/>
                    </a:cubicBezTo>
                    <a:cubicBezTo>
                      <a:pt x="8055" y="7863"/>
                      <a:pt x="8054" y="7865"/>
                      <a:pt x="8054" y="7866"/>
                    </a:cubicBezTo>
                    <a:cubicBezTo>
                      <a:pt x="8034" y="7907"/>
                      <a:pt x="8012" y="7947"/>
                      <a:pt x="7992" y="7986"/>
                    </a:cubicBezTo>
                    <a:cubicBezTo>
                      <a:pt x="7972" y="8026"/>
                      <a:pt x="7953" y="8067"/>
                      <a:pt x="7934" y="8107"/>
                    </a:cubicBezTo>
                    <a:cubicBezTo>
                      <a:pt x="7900" y="8178"/>
                      <a:pt x="7865" y="8249"/>
                      <a:pt x="7825" y="8317"/>
                    </a:cubicBezTo>
                    <a:cubicBezTo>
                      <a:pt x="7778" y="8395"/>
                      <a:pt x="7730" y="8472"/>
                      <a:pt x="7685" y="8551"/>
                    </a:cubicBezTo>
                    <a:cubicBezTo>
                      <a:pt x="7666" y="8585"/>
                      <a:pt x="7645" y="8618"/>
                      <a:pt x="7623" y="8651"/>
                    </a:cubicBezTo>
                    <a:cubicBezTo>
                      <a:pt x="7613" y="8666"/>
                      <a:pt x="7605" y="8679"/>
                      <a:pt x="7595" y="8694"/>
                    </a:cubicBezTo>
                    <a:cubicBezTo>
                      <a:pt x="7569" y="8734"/>
                      <a:pt x="7539" y="8769"/>
                      <a:pt x="7503" y="8800"/>
                    </a:cubicBezTo>
                    <a:cubicBezTo>
                      <a:pt x="7485" y="8816"/>
                      <a:pt x="7466" y="8832"/>
                      <a:pt x="7446" y="8846"/>
                    </a:cubicBezTo>
                    <a:cubicBezTo>
                      <a:pt x="7437" y="8857"/>
                      <a:pt x="7428" y="8867"/>
                      <a:pt x="7419" y="8878"/>
                    </a:cubicBezTo>
                    <a:cubicBezTo>
                      <a:pt x="7411" y="8886"/>
                      <a:pt x="7403" y="8895"/>
                      <a:pt x="7394" y="8903"/>
                    </a:cubicBezTo>
                    <a:cubicBezTo>
                      <a:pt x="7388" y="8907"/>
                      <a:pt x="7382" y="8912"/>
                      <a:pt x="7377" y="8917"/>
                    </a:cubicBezTo>
                    <a:cubicBezTo>
                      <a:pt x="7371" y="8920"/>
                      <a:pt x="7365" y="8923"/>
                      <a:pt x="7360" y="8926"/>
                    </a:cubicBezTo>
                    <a:cubicBezTo>
                      <a:pt x="7349" y="8929"/>
                      <a:pt x="7340" y="8934"/>
                      <a:pt x="7330" y="8937"/>
                    </a:cubicBezTo>
                    <a:cubicBezTo>
                      <a:pt x="7312" y="8942"/>
                      <a:pt x="7293" y="8946"/>
                      <a:pt x="7275" y="8951"/>
                    </a:cubicBezTo>
                    <a:cubicBezTo>
                      <a:pt x="7245" y="8955"/>
                      <a:pt x="7214" y="8960"/>
                      <a:pt x="7185" y="8962"/>
                    </a:cubicBezTo>
                    <a:cubicBezTo>
                      <a:pt x="7163" y="8962"/>
                      <a:pt x="7141" y="8962"/>
                      <a:pt x="7119" y="8961"/>
                    </a:cubicBezTo>
                    <a:cubicBezTo>
                      <a:pt x="7109" y="8960"/>
                      <a:pt x="7099" y="8958"/>
                      <a:pt x="7088" y="8955"/>
                    </a:cubicBezTo>
                    <a:lnTo>
                      <a:pt x="7088" y="8955"/>
                    </a:lnTo>
                    <a:cubicBezTo>
                      <a:pt x="7089" y="8956"/>
                      <a:pt x="7089" y="8957"/>
                      <a:pt x="7089" y="8957"/>
                    </a:cubicBezTo>
                    <a:cubicBezTo>
                      <a:pt x="7079" y="8954"/>
                      <a:pt x="7070" y="8951"/>
                      <a:pt x="7060" y="8949"/>
                    </a:cubicBezTo>
                    <a:cubicBezTo>
                      <a:pt x="7046" y="8943"/>
                      <a:pt x="7033" y="8937"/>
                      <a:pt x="7018" y="8930"/>
                    </a:cubicBezTo>
                    <a:cubicBezTo>
                      <a:pt x="7002" y="8921"/>
                      <a:pt x="6985" y="8911"/>
                      <a:pt x="6969" y="8900"/>
                    </a:cubicBezTo>
                    <a:cubicBezTo>
                      <a:pt x="6951" y="8887"/>
                      <a:pt x="6935" y="8874"/>
                      <a:pt x="6919" y="8860"/>
                    </a:cubicBezTo>
                    <a:cubicBezTo>
                      <a:pt x="6901" y="8843"/>
                      <a:pt x="6885" y="8826"/>
                      <a:pt x="6869" y="8808"/>
                    </a:cubicBezTo>
                    <a:cubicBezTo>
                      <a:pt x="6859" y="8794"/>
                      <a:pt x="6848" y="8782"/>
                      <a:pt x="6839" y="8767"/>
                    </a:cubicBezTo>
                    <a:cubicBezTo>
                      <a:pt x="6831" y="8754"/>
                      <a:pt x="6823" y="8740"/>
                      <a:pt x="6818" y="8727"/>
                    </a:cubicBezTo>
                    <a:cubicBezTo>
                      <a:pt x="6810" y="8710"/>
                      <a:pt x="6803" y="8690"/>
                      <a:pt x="6796" y="8672"/>
                    </a:cubicBezTo>
                    <a:cubicBezTo>
                      <a:pt x="6790" y="8652"/>
                      <a:pt x="6786" y="8632"/>
                      <a:pt x="6782" y="8611"/>
                    </a:cubicBezTo>
                    <a:cubicBezTo>
                      <a:pt x="6778" y="8581"/>
                      <a:pt x="6775" y="8551"/>
                      <a:pt x="6773" y="8520"/>
                    </a:cubicBezTo>
                    <a:cubicBezTo>
                      <a:pt x="6773" y="8509"/>
                      <a:pt x="6773" y="8498"/>
                      <a:pt x="6773" y="8488"/>
                    </a:cubicBezTo>
                    <a:cubicBezTo>
                      <a:pt x="6772" y="8474"/>
                      <a:pt x="6770" y="8460"/>
                      <a:pt x="6768" y="8447"/>
                    </a:cubicBezTo>
                    <a:cubicBezTo>
                      <a:pt x="6760" y="8365"/>
                      <a:pt x="6756" y="8284"/>
                      <a:pt x="6760" y="8202"/>
                    </a:cubicBezTo>
                    <a:cubicBezTo>
                      <a:pt x="6763" y="8128"/>
                      <a:pt x="6771" y="8052"/>
                      <a:pt x="6779" y="7977"/>
                    </a:cubicBezTo>
                    <a:cubicBezTo>
                      <a:pt x="6786" y="7902"/>
                      <a:pt x="6794" y="7828"/>
                      <a:pt x="6802" y="7754"/>
                    </a:cubicBezTo>
                    <a:lnTo>
                      <a:pt x="6802" y="7755"/>
                    </a:lnTo>
                    <a:cubicBezTo>
                      <a:pt x="6802" y="7751"/>
                      <a:pt x="6802" y="7748"/>
                      <a:pt x="6803" y="7744"/>
                    </a:cubicBezTo>
                    <a:cubicBezTo>
                      <a:pt x="6803" y="7743"/>
                      <a:pt x="6803" y="7743"/>
                      <a:pt x="6803" y="7742"/>
                    </a:cubicBezTo>
                    <a:cubicBezTo>
                      <a:pt x="6807" y="7699"/>
                      <a:pt x="6813" y="7656"/>
                      <a:pt x="6818" y="7613"/>
                    </a:cubicBezTo>
                    <a:lnTo>
                      <a:pt x="6818" y="7613"/>
                    </a:lnTo>
                    <a:cubicBezTo>
                      <a:pt x="6815" y="7620"/>
                      <a:pt x="6812" y="7626"/>
                      <a:pt x="6809" y="7633"/>
                    </a:cubicBezTo>
                    <a:lnTo>
                      <a:pt x="6809" y="7633"/>
                    </a:lnTo>
                    <a:cubicBezTo>
                      <a:pt x="6809" y="7632"/>
                      <a:pt x="6809" y="7631"/>
                      <a:pt x="6810" y="7630"/>
                    </a:cubicBezTo>
                    <a:lnTo>
                      <a:pt x="6810" y="7630"/>
                    </a:lnTo>
                    <a:cubicBezTo>
                      <a:pt x="6776" y="7706"/>
                      <a:pt x="6742" y="7781"/>
                      <a:pt x="6701" y="7853"/>
                    </a:cubicBezTo>
                    <a:cubicBezTo>
                      <a:pt x="6655" y="7932"/>
                      <a:pt x="6616" y="8013"/>
                      <a:pt x="6572" y="8092"/>
                    </a:cubicBezTo>
                    <a:cubicBezTo>
                      <a:pt x="6531" y="8166"/>
                      <a:pt x="6485" y="8238"/>
                      <a:pt x="6438" y="8309"/>
                    </a:cubicBezTo>
                    <a:cubicBezTo>
                      <a:pt x="6404" y="8363"/>
                      <a:pt x="6367" y="8424"/>
                      <a:pt x="6321" y="8472"/>
                    </a:cubicBezTo>
                    <a:cubicBezTo>
                      <a:pt x="6320" y="8474"/>
                      <a:pt x="6320" y="8476"/>
                      <a:pt x="6318" y="8479"/>
                    </a:cubicBezTo>
                    <a:cubicBezTo>
                      <a:pt x="6310" y="8493"/>
                      <a:pt x="6302" y="8507"/>
                      <a:pt x="6293" y="8521"/>
                    </a:cubicBezTo>
                    <a:cubicBezTo>
                      <a:pt x="6280" y="8537"/>
                      <a:pt x="6268" y="8552"/>
                      <a:pt x="6255" y="8568"/>
                    </a:cubicBezTo>
                    <a:cubicBezTo>
                      <a:pt x="6231" y="8592"/>
                      <a:pt x="6207" y="8616"/>
                      <a:pt x="6182" y="8637"/>
                    </a:cubicBezTo>
                    <a:cubicBezTo>
                      <a:pt x="6157" y="8658"/>
                      <a:pt x="6131" y="8678"/>
                      <a:pt x="6105" y="8695"/>
                    </a:cubicBezTo>
                    <a:cubicBezTo>
                      <a:pt x="6090" y="8704"/>
                      <a:pt x="6075" y="8711"/>
                      <a:pt x="6059" y="8719"/>
                    </a:cubicBezTo>
                    <a:cubicBezTo>
                      <a:pt x="6039" y="8728"/>
                      <a:pt x="6018" y="8737"/>
                      <a:pt x="5998" y="8745"/>
                    </a:cubicBezTo>
                    <a:cubicBezTo>
                      <a:pt x="5986" y="8748"/>
                      <a:pt x="5974" y="8751"/>
                      <a:pt x="5962" y="8754"/>
                    </a:cubicBezTo>
                    <a:cubicBezTo>
                      <a:pt x="5951" y="8755"/>
                      <a:pt x="5941" y="8756"/>
                      <a:pt x="5930" y="8758"/>
                    </a:cubicBezTo>
                    <a:cubicBezTo>
                      <a:pt x="5913" y="8758"/>
                      <a:pt x="5895" y="8758"/>
                      <a:pt x="5878" y="8756"/>
                    </a:cubicBezTo>
                    <a:cubicBezTo>
                      <a:pt x="5864" y="8755"/>
                      <a:pt x="5851" y="8753"/>
                      <a:pt x="5839" y="8751"/>
                    </a:cubicBezTo>
                    <a:cubicBezTo>
                      <a:pt x="5830" y="8748"/>
                      <a:pt x="5820" y="8745"/>
                      <a:pt x="5811" y="8742"/>
                    </a:cubicBezTo>
                    <a:cubicBezTo>
                      <a:pt x="5801" y="8738"/>
                      <a:pt x="5791" y="8732"/>
                      <a:pt x="5780" y="8728"/>
                    </a:cubicBezTo>
                    <a:cubicBezTo>
                      <a:pt x="5768" y="8721"/>
                      <a:pt x="5755" y="8714"/>
                      <a:pt x="5744" y="8706"/>
                    </a:cubicBezTo>
                    <a:cubicBezTo>
                      <a:pt x="5736" y="8699"/>
                      <a:pt x="5729" y="8695"/>
                      <a:pt x="5722" y="8688"/>
                    </a:cubicBezTo>
                    <a:cubicBezTo>
                      <a:pt x="5714" y="8681"/>
                      <a:pt x="5706" y="8673"/>
                      <a:pt x="5699" y="8665"/>
                    </a:cubicBezTo>
                    <a:cubicBezTo>
                      <a:pt x="5689" y="8651"/>
                      <a:pt x="5680" y="8639"/>
                      <a:pt x="5671" y="8624"/>
                    </a:cubicBezTo>
                    <a:cubicBezTo>
                      <a:pt x="5662" y="8607"/>
                      <a:pt x="5652" y="8589"/>
                      <a:pt x="5643" y="8572"/>
                    </a:cubicBezTo>
                    <a:cubicBezTo>
                      <a:pt x="5633" y="8549"/>
                      <a:pt x="5625" y="8527"/>
                      <a:pt x="5616" y="8503"/>
                    </a:cubicBezTo>
                    <a:cubicBezTo>
                      <a:pt x="5608" y="8472"/>
                      <a:pt x="5600" y="8442"/>
                      <a:pt x="5595" y="8410"/>
                    </a:cubicBezTo>
                    <a:cubicBezTo>
                      <a:pt x="5588" y="8372"/>
                      <a:pt x="5585" y="8334"/>
                      <a:pt x="5581" y="8296"/>
                    </a:cubicBezTo>
                    <a:cubicBezTo>
                      <a:pt x="5578" y="8180"/>
                      <a:pt x="5578" y="8065"/>
                      <a:pt x="5584" y="7947"/>
                    </a:cubicBezTo>
                    <a:cubicBezTo>
                      <a:pt x="5591" y="7870"/>
                      <a:pt x="5602" y="7796"/>
                      <a:pt x="5617" y="7719"/>
                    </a:cubicBezTo>
                    <a:cubicBezTo>
                      <a:pt x="5650" y="7571"/>
                      <a:pt x="5691" y="7427"/>
                      <a:pt x="5740" y="7281"/>
                    </a:cubicBezTo>
                    <a:cubicBezTo>
                      <a:pt x="5798" y="7122"/>
                      <a:pt x="5857" y="6963"/>
                      <a:pt x="5912" y="6803"/>
                    </a:cubicBezTo>
                    <a:cubicBezTo>
                      <a:pt x="5967" y="6647"/>
                      <a:pt x="6019" y="6490"/>
                      <a:pt x="6075" y="6332"/>
                    </a:cubicBezTo>
                    <a:cubicBezTo>
                      <a:pt x="6182" y="6043"/>
                      <a:pt x="6290" y="5754"/>
                      <a:pt x="6405" y="5467"/>
                    </a:cubicBezTo>
                    <a:cubicBezTo>
                      <a:pt x="6521" y="5177"/>
                      <a:pt x="6643" y="4891"/>
                      <a:pt x="6764" y="4604"/>
                    </a:cubicBezTo>
                    <a:cubicBezTo>
                      <a:pt x="6914" y="4244"/>
                      <a:pt x="7058" y="3881"/>
                      <a:pt x="7185" y="3511"/>
                    </a:cubicBezTo>
                    <a:cubicBezTo>
                      <a:pt x="7309" y="3147"/>
                      <a:pt x="7433" y="2781"/>
                      <a:pt x="7561" y="2416"/>
                    </a:cubicBezTo>
                    <a:cubicBezTo>
                      <a:pt x="7635" y="2215"/>
                      <a:pt x="7717" y="2018"/>
                      <a:pt x="7801" y="1820"/>
                    </a:cubicBezTo>
                    <a:cubicBezTo>
                      <a:pt x="7883" y="1629"/>
                      <a:pt x="7961" y="1437"/>
                      <a:pt x="8053" y="1251"/>
                    </a:cubicBezTo>
                    <a:cubicBezTo>
                      <a:pt x="8091" y="1185"/>
                      <a:pt x="8131" y="1121"/>
                      <a:pt x="8175" y="1059"/>
                    </a:cubicBezTo>
                    <a:cubicBezTo>
                      <a:pt x="8217" y="1000"/>
                      <a:pt x="8261" y="941"/>
                      <a:pt x="8310" y="887"/>
                    </a:cubicBezTo>
                    <a:cubicBezTo>
                      <a:pt x="8405" y="796"/>
                      <a:pt x="8505" y="707"/>
                      <a:pt x="8607" y="622"/>
                    </a:cubicBezTo>
                    <a:cubicBezTo>
                      <a:pt x="8620" y="613"/>
                      <a:pt x="8631" y="602"/>
                      <a:pt x="8643" y="592"/>
                    </a:cubicBezTo>
                    <a:cubicBezTo>
                      <a:pt x="8648" y="587"/>
                      <a:pt x="8654" y="584"/>
                      <a:pt x="8660" y="579"/>
                    </a:cubicBezTo>
                    <a:cubicBezTo>
                      <a:pt x="8707" y="545"/>
                      <a:pt x="8755" y="513"/>
                      <a:pt x="8804" y="481"/>
                    </a:cubicBezTo>
                    <a:cubicBezTo>
                      <a:pt x="8818" y="472"/>
                      <a:pt x="8831" y="465"/>
                      <a:pt x="8846" y="457"/>
                    </a:cubicBezTo>
                    <a:cubicBezTo>
                      <a:pt x="8871" y="447"/>
                      <a:pt x="8895" y="438"/>
                      <a:pt x="8920" y="428"/>
                    </a:cubicBezTo>
                    <a:lnTo>
                      <a:pt x="8920" y="428"/>
                    </a:lnTo>
                    <a:cubicBezTo>
                      <a:pt x="8917" y="430"/>
                      <a:pt x="8915" y="431"/>
                      <a:pt x="8911" y="431"/>
                    </a:cubicBezTo>
                    <a:cubicBezTo>
                      <a:pt x="8972" y="411"/>
                      <a:pt x="9032" y="394"/>
                      <a:pt x="9095" y="380"/>
                    </a:cubicBezTo>
                    <a:cubicBezTo>
                      <a:pt x="9116" y="377"/>
                      <a:pt x="9137" y="375"/>
                      <a:pt x="9157" y="374"/>
                    </a:cubicBezTo>
                    <a:cubicBezTo>
                      <a:pt x="9169" y="373"/>
                      <a:pt x="9181" y="373"/>
                      <a:pt x="9193" y="373"/>
                    </a:cubicBezTo>
                    <a:close/>
                    <a:moveTo>
                      <a:pt x="7060" y="32129"/>
                    </a:moveTo>
                    <a:lnTo>
                      <a:pt x="7060" y="32129"/>
                    </a:lnTo>
                    <a:cubicBezTo>
                      <a:pt x="7060" y="32131"/>
                      <a:pt x="7060" y="32134"/>
                      <a:pt x="7060" y="32136"/>
                    </a:cubicBezTo>
                    <a:cubicBezTo>
                      <a:pt x="7060" y="32134"/>
                      <a:pt x="7060" y="32131"/>
                      <a:pt x="7060" y="32129"/>
                    </a:cubicBezTo>
                    <a:close/>
                    <a:moveTo>
                      <a:pt x="10653" y="32393"/>
                    </a:moveTo>
                    <a:cubicBezTo>
                      <a:pt x="10653" y="32394"/>
                      <a:pt x="10654" y="32395"/>
                      <a:pt x="10654" y="32397"/>
                    </a:cubicBezTo>
                    <a:cubicBezTo>
                      <a:pt x="10654" y="32396"/>
                      <a:pt x="10654" y="32394"/>
                      <a:pt x="10653" y="32393"/>
                    </a:cubicBezTo>
                    <a:close/>
                    <a:moveTo>
                      <a:pt x="10287" y="32456"/>
                    </a:moveTo>
                    <a:lnTo>
                      <a:pt x="10287" y="32456"/>
                    </a:lnTo>
                    <a:cubicBezTo>
                      <a:pt x="10287" y="32456"/>
                      <a:pt x="10287" y="32457"/>
                      <a:pt x="10287" y="32457"/>
                    </a:cubicBezTo>
                    <a:lnTo>
                      <a:pt x="10287" y="32457"/>
                    </a:lnTo>
                    <a:cubicBezTo>
                      <a:pt x="10287" y="32457"/>
                      <a:pt x="10287" y="32456"/>
                      <a:pt x="10287" y="32456"/>
                    </a:cubicBezTo>
                    <a:close/>
                    <a:moveTo>
                      <a:pt x="8343" y="25702"/>
                    </a:moveTo>
                    <a:cubicBezTo>
                      <a:pt x="8351" y="25748"/>
                      <a:pt x="8358" y="25795"/>
                      <a:pt x="8367" y="25841"/>
                    </a:cubicBezTo>
                    <a:cubicBezTo>
                      <a:pt x="8400" y="26003"/>
                      <a:pt x="8450" y="26162"/>
                      <a:pt x="8497" y="26319"/>
                    </a:cubicBezTo>
                    <a:cubicBezTo>
                      <a:pt x="8548" y="26485"/>
                      <a:pt x="8600" y="26654"/>
                      <a:pt x="8673" y="26811"/>
                    </a:cubicBezTo>
                    <a:cubicBezTo>
                      <a:pt x="8780" y="27037"/>
                      <a:pt x="8941" y="27234"/>
                      <a:pt x="9171" y="27342"/>
                    </a:cubicBezTo>
                    <a:cubicBezTo>
                      <a:pt x="9286" y="27397"/>
                      <a:pt x="9409" y="27439"/>
                      <a:pt x="9537" y="27452"/>
                    </a:cubicBezTo>
                    <a:cubicBezTo>
                      <a:pt x="9565" y="27455"/>
                      <a:pt x="9594" y="27457"/>
                      <a:pt x="9623" y="27457"/>
                    </a:cubicBezTo>
                    <a:cubicBezTo>
                      <a:pt x="9647" y="27457"/>
                      <a:pt x="9672" y="27456"/>
                      <a:pt x="9697" y="27452"/>
                    </a:cubicBezTo>
                    <a:cubicBezTo>
                      <a:pt x="9753" y="27444"/>
                      <a:pt x="9804" y="27427"/>
                      <a:pt x="9856" y="27403"/>
                    </a:cubicBezTo>
                    <a:cubicBezTo>
                      <a:pt x="9963" y="27352"/>
                      <a:pt x="10046" y="27254"/>
                      <a:pt x="10107" y="27155"/>
                    </a:cubicBezTo>
                    <a:cubicBezTo>
                      <a:pt x="10113" y="27309"/>
                      <a:pt x="10126" y="27463"/>
                      <a:pt x="10136" y="27615"/>
                    </a:cubicBezTo>
                    <a:cubicBezTo>
                      <a:pt x="10143" y="27793"/>
                      <a:pt x="10150" y="27974"/>
                      <a:pt x="10154" y="28152"/>
                    </a:cubicBezTo>
                    <a:cubicBezTo>
                      <a:pt x="10158" y="28356"/>
                      <a:pt x="10159" y="28558"/>
                      <a:pt x="10165" y="28762"/>
                    </a:cubicBezTo>
                    <a:cubicBezTo>
                      <a:pt x="10168" y="28948"/>
                      <a:pt x="10176" y="29134"/>
                      <a:pt x="10173" y="29321"/>
                    </a:cubicBezTo>
                    <a:cubicBezTo>
                      <a:pt x="10169" y="29514"/>
                      <a:pt x="10167" y="29708"/>
                      <a:pt x="10168" y="29903"/>
                    </a:cubicBezTo>
                    <a:cubicBezTo>
                      <a:pt x="10170" y="30301"/>
                      <a:pt x="10186" y="30699"/>
                      <a:pt x="10208" y="31097"/>
                    </a:cubicBezTo>
                    <a:cubicBezTo>
                      <a:pt x="10219" y="31289"/>
                      <a:pt x="10221" y="31482"/>
                      <a:pt x="10227" y="31674"/>
                    </a:cubicBezTo>
                    <a:cubicBezTo>
                      <a:pt x="10233" y="31868"/>
                      <a:pt x="10262" y="32060"/>
                      <a:pt x="10274" y="32255"/>
                    </a:cubicBezTo>
                    <a:cubicBezTo>
                      <a:pt x="10274" y="32247"/>
                      <a:pt x="10273" y="32239"/>
                      <a:pt x="10273" y="32232"/>
                    </a:cubicBezTo>
                    <a:lnTo>
                      <a:pt x="10273" y="32232"/>
                    </a:lnTo>
                    <a:cubicBezTo>
                      <a:pt x="10277" y="32286"/>
                      <a:pt x="10280" y="32338"/>
                      <a:pt x="10282" y="32393"/>
                    </a:cubicBezTo>
                    <a:cubicBezTo>
                      <a:pt x="10282" y="32393"/>
                      <a:pt x="10282" y="32392"/>
                      <a:pt x="10282" y="32392"/>
                    </a:cubicBezTo>
                    <a:cubicBezTo>
                      <a:pt x="10285" y="32416"/>
                      <a:pt x="10287" y="32440"/>
                      <a:pt x="10287" y="32464"/>
                    </a:cubicBezTo>
                    <a:cubicBezTo>
                      <a:pt x="10287" y="32463"/>
                      <a:pt x="10287" y="32463"/>
                      <a:pt x="10287" y="32462"/>
                    </a:cubicBezTo>
                    <a:lnTo>
                      <a:pt x="10287" y="32462"/>
                    </a:lnTo>
                    <a:cubicBezTo>
                      <a:pt x="10293" y="32545"/>
                      <a:pt x="10300" y="32627"/>
                      <a:pt x="10306" y="32710"/>
                    </a:cubicBezTo>
                    <a:cubicBezTo>
                      <a:pt x="10214" y="32712"/>
                      <a:pt x="10121" y="32713"/>
                      <a:pt x="10028" y="32719"/>
                    </a:cubicBezTo>
                    <a:cubicBezTo>
                      <a:pt x="9863" y="32728"/>
                      <a:pt x="9697" y="32747"/>
                      <a:pt x="9531" y="32759"/>
                    </a:cubicBezTo>
                    <a:cubicBezTo>
                      <a:pt x="9471" y="32762"/>
                      <a:pt x="9410" y="32765"/>
                      <a:pt x="9349" y="32765"/>
                    </a:cubicBezTo>
                    <a:cubicBezTo>
                      <a:pt x="9327" y="32765"/>
                      <a:pt x="9305" y="32764"/>
                      <a:pt x="9283" y="32764"/>
                    </a:cubicBezTo>
                    <a:cubicBezTo>
                      <a:pt x="9196" y="32761"/>
                      <a:pt x="9110" y="32755"/>
                      <a:pt x="9023" y="32750"/>
                    </a:cubicBezTo>
                    <a:cubicBezTo>
                      <a:pt x="8965" y="32747"/>
                      <a:pt x="8906" y="32746"/>
                      <a:pt x="8847" y="32746"/>
                    </a:cubicBezTo>
                    <a:cubicBezTo>
                      <a:pt x="8741" y="32746"/>
                      <a:pt x="8634" y="32750"/>
                      <a:pt x="8527" y="32753"/>
                    </a:cubicBezTo>
                    <a:cubicBezTo>
                      <a:pt x="8367" y="32758"/>
                      <a:pt x="8207" y="32768"/>
                      <a:pt x="8047" y="32777"/>
                    </a:cubicBezTo>
                    <a:cubicBezTo>
                      <a:pt x="7880" y="32787"/>
                      <a:pt x="7713" y="32815"/>
                      <a:pt x="7545" y="32829"/>
                    </a:cubicBezTo>
                    <a:lnTo>
                      <a:pt x="7541" y="32829"/>
                    </a:lnTo>
                    <a:cubicBezTo>
                      <a:pt x="7539" y="32830"/>
                      <a:pt x="7537" y="32830"/>
                      <a:pt x="7535" y="32830"/>
                    </a:cubicBezTo>
                    <a:lnTo>
                      <a:pt x="7529" y="32830"/>
                    </a:lnTo>
                    <a:cubicBezTo>
                      <a:pt x="7450" y="32835"/>
                      <a:pt x="7372" y="32839"/>
                      <a:pt x="7293" y="32846"/>
                    </a:cubicBezTo>
                    <a:cubicBezTo>
                      <a:pt x="7235" y="32852"/>
                      <a:pt x="7179" y="32857"/>
                      <a:pt x="7122" y="32864"/>
                    </a:cubicBezTo>
                    <a:cubicBezTo>
                      <a:pt x="7119" y="32758"/>
                      <a:pt x="7119" y="32652"/>
                      <a:pt x="7109" y="32546"/>
                    </a:cubicBezTo>
                    <a:cubicBezTo>
                      <a:pt x="7097" y="32412"/>
                      <a:pt x="7071" y="32280"/>
                      <a:pt x="7061" y="32145"/>
                    </a:cubicBezTo>
                    <a:cubicBezTo>
                      <a:pt x="7061" y="32146"/>
                      <a:pt x="7061" y="32147"/>
                      <a:pt x="7061" y="32149"/>
                    </a:cubicBezTo>
                    <a:cubicBezTo>
                      <a:pt x="7061" y="32147"/>
                      <a:pt x="7061" y="32146"/>
                      <a:pt x="7060" y="32144"/>
                    </a:cubicBezTo>
                    <a:cubicBezTo>
                      <a:pt x="7060" y="32138"/>
                      <a:pt x="7060" y="32131"/>
                      <a:pt x="7059" y="32126"/>
                    </a:cubicBezTo>
                    <a:lnTo>
                      <a:pt x="7059" y="32126"/>
                    </a:lnTo>
                    <a:cubicBezTo>
                      <a:pt x="7059" y="32127"/>
                      <a:pt x="7059" y="32128"/>
                      <a:pt x="7060" y="32129"/>
                    </a:cubicBezTo>
                    <a:lnTo>
                      <a:pt x="7060" y="32129"/>
                    </a:lnTo>
                    <a:cubicBezTo>
                      <a:pt x="7052" y="31977"/>
                      <a:pt x="7052" y="31824"/>
                      <a:pt x="7051" y="31671"/>
                    </a:cubicBezTo>
                    <a:cubicBezTo>
                      <a:pt x="7049" y="31499"/>
                      <a:pt x="7037" y="31327"/>
                      <a:pt x="7037" y="31156"/>
                    </a:cubicBezTo>
                    <a:cubicBezTo>
                      <a:pt x="7035" y="30988"/>
                      <a:pt x="7041" y="30821"/>
                      <a:pt x="7043" y="30653"/>
                    </a:cubicBezTo>
                    <a:cubicBezTo>
                      <a:pt x="7043" y="30492"/>
                      <a:pt x="7041" y="30330"/>
                      <a:pt x="7046" y="30169"/>
                    </a:cubicBezTo>
                    <a:cubicBezTo>
                      <a:pt x="7062" y="29959"/>
                      <a:pt x="7075" y="29747"/>
                      <a:pt x="7085" y="29535"/>
                    </a:cubicBezTo>
                    <a:cubicBezTo>
                      <a:pt x="7094" y="29341"/>
                      <a:pt x="7110" y="29146"/>
                      <a:pt x="7109" y="28951"/>
                    </a:cubicBezTo>
                    <a:cubicBezTo>
                      <a:pt x="7109" y="28750"/>
                      <a:pt x="7116" y="28550"/>
                      <a:pt x="7125" y="28350"/>
                    </a:cubicBezTo>
                    <a:cubicBezTo>
                      <a:pt x="7135" y="28147"/>
                      <a:pt x="7141" y="27946"/>
                      <a:pt x="7148" y="27744"/>
                    </a:cubicBezTo>
                    <a:cubicBezTo>
                      <a:pt x="7151" y="27659"/>
                      <a:pt x="7148" y="27576"/>
                      <a:pt x="7146" y="27491"/>
                    </a:cubicBezTo>
                    <a:lnTo>
                      <a:pt x="7146" y="27491"/>
                    </a:lnTo>
                    <a:cubicBezTo>
                      <a:pt x="7155" y="27492"/>
                      <a:pt x="7165" y="27492"/>
                      <a:pt x="7174" y="27492"/>
                    </a:cubicBezTo>
                    <a:cubicBezTo>
                      <a:pt x="7235" y="27492"/>
                      <a:pt x="7295" y="27482"/>
                      <a:pt x="7353" y="27459"/>
                    </a:cubicBezTo>
                    <a:cubicBezTo>
                      <a:pt x="7512" y="27395"/>
                      <a:pt x="7634" y="27274"/>
                      <a:pt x="7746" y="27147"/>
                    </a:cubicBezTo>
                    <a:cubicBezTo>
                      <a:pt x="7811" y="27071"/>
                      <a:pt x="7872" y="26994"/>
                      <a:pt x="7927" y="26909"/>
                    </a:cubicBezTo>
                    <a:cubicBezTo>
                      <a:pt x="8029" y="26755"/>
                      <a:pt x="8105" y="26585"/>
                      <a:pt x="8162" y="26409"/>
                    </a:cubicBezTo>
                    <a:cubicBezTo>
                      <a:pt x="8173" y="26374"/>
                      <a:pt x="8189" y="26339"/>
                      <a:pt x="8197" y="26301"/>
                    </a:cubicBezTo>
                    <a:cubicBezTo>
                      <a:pt x="8200" y="26288"/>
                      <a:pt x="8205" y="26276"/>
                      <a:pt x="8208" y="26263"/>
                    </a:cubicBezTo>
                    <a:cubicBezTo>
                      <a:pt x="8227" y="26191"/>
                      <a:pt x="8248" y="26120"/>
                      <a:pt x="8265" y="26049"/>
                    </a:cubicBezTo>
                    <a:cubicBezTo>
                      <a:pt x="8293" y="25934"/>
                      <a:pt x="8318" y="25817"/>
                      <a:pt x="8343" y="25702"/>
                    </a:cubicBezTo>
                    <a:close/>
                    <a:moveTo>
                      <a:pt x="9202" y="0"/>
                    </a:moveTo>
                    <a:cubicBezTo>
                      <a:pt x="9055" y="0"/>
                      <a:pt x="8908" y="40"/>
                      <a:pt x="8772" y="89"/>
                    </a:cubicBezTo>
                    <a:cubicBezTo>
                      <a:pt x="8662" y="127"/>
                      <a:pt x="8568" y="191"/>
                      <a:pt x="8472" y="257"/>
                    </a:cubicBezTo>
                    <a:cubicBezTo>
                      <a:pt x="8438" y="281"/>
                      <a:pt x="8398" y="308"/>
                      <a:pt x="8367" y="339"/>
                    </a:cubicBezTo>
                    <a:cubicBezTo>
                      <a:pt x="8360" y="346"/>
                      <a:pt x="8353" y="352"/>
                      <a:pt x="8345" y="359"/>
                    </a:cubicBezTo>
                    <a:cubicBezTo>
                      <a:pt x="8309" y="390"/>
                      <a:pt x="8272" y="420"/>
                      <a:pt x="8235" y="452"/>
                    </a:cubicBezTo>
                    <a:cubicBezTo>
                      <a:pt x="8163" y="515"/>
                      <a:pt x="8090" y="578"/>
                      <a:pt x="8025" y="649"/>
                    </a:cubicBezTo>
                    <a:cubicBezTo>
                      <a:pt x="7961" y="720"/>
                      <a:pt x="7905" y="799"/>
                      <a:pt x="7850" y="877"/>
                    </a:cubicBezTo>
                    <a:cubicBezTo>
                      <a:pt x="7792" y="961"/>
                      <a:pt x="7740" y="1047"/>
                      <a:pt x="7695" y="1139"/>
                    </a:cubicBezTo>
                    <a:cubicBezTo>
                      <a:pt x="7655" y="1220"/>
                      <a:pt x="7621" y="1304"/>
                      <a:pt x="7585" y="1388"/>
                    </a:cubicBezTo>
                    <a:cubicBezTo>
                      <a:pt x="7432" y="1737"/>
                      <a:pt x="7281" y="2087"/>
                      <a:pt x="7157" y="2448"/>
                    </a:cubicBezTo>
                    <a:cubicBezTo>
                      <a:pt x="7035" y="2813"/>
                      <a:pt x="6911" y="3176"/>
                      <a:pt x="6783" y="3539"/>
                    </a:cubicBezTo>
                    <a:cubicBezTo>
                      <a:pt x="6647" y="3909"/>
                      <a:pt x="6499" y="4277"/>
                      <a:pt x="6345" y="4642"/>
                    </a:cubicBezTo>
                    <a:cubicBezTo>
                      <a:pt x="6188" y="5016"/>
                      <a:pt x="6035" y="5392"/>
                      <a:pt x="5890" y="5772"/>
                    </a:cubicBezTo>
                    <a:cubicBezTo>
                      <a:pt x="5819" y="5958"/>
                      <a:pt x="5747" y="6147"/>
                      <a:pt x="5682" y="6336"/>
                    </a:cubicBezTo>
                    <a:cubicBezTo>
                      <a:pt x="5619" y="6519"/>
                      <a:pt x="5557" y="6702"/>
                      <a:pt x="5492" y="6883"/>
                    </a:cubicBezTo>
                    <a:cubicBezTo>
                      <a:pt x="5427" y="7061"/>
                      <a:pt x="5360" y="7236"/>
                      <a:pt x="5308" y="7417"/>
                    </a:cubicBezTo>
                    <a:cubicBezTo>
                      <a:pt x="5256" y="7607"/>
                      <a:pt x="5220" y="7800"/>
                      <a:pt x="5210" y="7998"/>
                    </a:cubicBezTo>
                    <a:cubicBezTo>
                      <a:pt x="5195" y="8308"/>
                      <a:pt x="5208" y="8662"/>
                      <a:pt x="5420" y="8907"/>
                    </a:cubicBezTo>
                    <a:cubicBezTo>
                      <a:pt x="5453" y="8945"/>
                      <a:pt x="5491" y="8978"/>
                      <a:pt x="5532" y="9007"/>
                    </a:cubicBezTo>
                    <a:cubicBezTo>
                      <a:pt x="5522" y="9031"/>
                      <a:pt x="5513" y="9055"/>
                      <a:pt x="5503" y="9079"/>
                    </a:cubicBezTo>
                    <a:cubicBezTo>
                      <a:pt x="5437" y="9221"/>
                      <a:pt x="5372" y="9363"/>
                      <a:pt x="5307" y="9505"/>
                    </a:cubicBezTo>
                    <a:lnTo>
                      <a:pt x="5307" y="9505"/>
                    </a:lnTo>
                    <a:cubicBezTo>
                      <a:pt x="5307" y="9504"/>
                      <a:pt x="5308" y="9504"/>
                      <a:pt x="5308" y="9503"/>
                    </a:cubicBezTo>
                    <a:lnTo>
                      <a:pt x="5308" y="9503"/>
                    </a:lnTo>
                    <a:cubicBezTo>
                      <a:pt x="5276" y="9572"/>
                      <a:pt x="5245" y="9640"/>
                      <a:pt x="5214" y="9708"/>
                    </a:cubicBezTo>
                    <a:cubicBezTo>
                      <a:pt x="5132" y="9886"/>
                      <a:pt x="5051" y="10067"/>
                      <a:pt x="4985" y="10252"/>
                    </a:cubicBezTo>
                    <a:cubicBezTo>
                      <a:pt x="4918" y="10441"/>
                      <a:pt x="4862" y="10632"/>
                      <a:pt x="4794" y="10819"/>
                    </a:cubicBezTo>
                    <a:cubicBezTo>
                      <a:pt x="4724" y="11010"/>
                      <a:pt x="4647" y="11197"/>
                      <a:pt x="4566" y="11382"/>
                    </a:cubicBezTo>
                    <a:cubicBezTo>
                      <a:pt x="4487" y="11565"/>
                      <a:pt x="4412" y="11748"/>
                      <a:pt x="4349" y="11936"/>
                    </a:cubicBezTo>
                    <a:cubicBezTo>
                      <a:pt x="4282" y="12132"/>
                      <a:pt x="4214" y="12326"/>
                      <a:pt x="4135" y="12516"/>
                    </a:cubicBezTo>
                    <a:cubicBezTo>
                      <a:pt x="4063" y="12695"/>
                      <a:pt x="3977" y="12867"/>
                      <a:pt x="3911" y="13048"/>
                    </a:cubicBezTo>
                    <a:cubicBezTo>
                      <a:pt x="3841" y="13234"/>
                      <a:pt x="3774" y="13422"/>
                      <a:pt x="3710" y="13610"/>
                    </a:cubicBezTo>
                    <a:cubicBezTo>
                      <a:pt x="3646" y="13801"/>
                      <a:pt x="3590" y="13994"/>
                      <a:pt x="3534" y="14187"/>
                    </a:cubicBezTo>
                    <a:cubicBezTo>
                      <a:pt x="3434" y="14502"/>
                      <a:pt x="3298" y="14807"/>
                      <a:pt x="3205" y="15126"/>
                    </a:cubicBezTo>
                    <a:cubicBezTo>
                      <a:pt x="3156" y="15296"/>
                      <a:pt x="3110" y="15470"/>
                      <a:pt x="3098" y="15647"/>
                    </a:cubicBezTo>
                    <a:cubicBezTo>
                      <a:pt x="3091" y="15745"/>
                      <a:pt x="3086" y="15843"/>
                      <a:pt x="3097" y="15941"/>
                    </a:cubicBezTo>
                    <a:cubicBezTo>
                      <a:pt x="3113" y="16120"/>
                      <a:pt x="3172" y="16300"/>
                      <a:pt x="3293" y="16438"/>
                    </a:cubicBezTo>
                    <a:cubicBezTo>
                      <a:pt x="3368" y="16524"/>
                      <a:pt x="3453" y="16595"/>
                      <a:pt x="3553" y="16653"/>
                    </a:cubicBezTo>
                    <a:cubicBezTo>
                      <a:pt x="3554" y="16654"/>
                      <a:pt x="3555" y="16654"/>
                      <a:pt x="3556" y="16656"/>
                    </a:cubicBezTo>
                    <a:cubicBezTo>
                      <a:pt x="3440" y="16960"/>
                      <a:pt x="3330" y="17266"/>
                      <a:pt x="3227" y="17576"/>
                    </a:cubicBezTo>
                    <a:cubicBezTo>
                      <a:pt x="3099" y="17965"/>
                      <a:pt x="2955" y="18346"/>
                      <a:pt x="2807" y="18726"/>
                    </a:cubicBezTo>
                    <a:cubicBezTo>
                      <a:pt x="2664" y="19098"/>
                      <a:pt x="2524" y="19471"/>
                      <a:pt x="2387" y="19845"/>
                    </a:cubicBezTo>
                    <a:cubicBezTo>
                      <a:pt x="2251" y="20213"/>
                      <a:pt x="2108" y="20580"/>
                      <a:pt x="1972" y="20948"/>
                    </a:cubicBezTo>
                    <a:cubicBezTo>
                      <a:pt x="1906" y="21124"/>
                      <a:pt x="1837" y="21299"/>
                      <a:pt x="1770" y="21475"/>
                    </a:cubicBezTo>
                    <a:cubicBezTo>
                      <a:pt x="1697" y="21665"/>
                      <a:pt x="1632" y="21857"/>
                      <a:pt x="1564" y="22050"/>
                    </a:cubicBezTo>
                    <a:cubicBezTo>
                      <a:pt x="1432" y="22423"/>
                      <a:pt x="1288" y="22794"/>
                      <a:pt x="1149" y="23167"/>
                    </a:cubicBezTo>
                    <a:cubicBezTo>
                      <a:pt x="1080" y="23352"/>
                      <a:pt x="1020" y="23540"/>
                      <a:pt x="957" y="23728"/>
                    </a:cubicBezTo>
                    <a:cubicBezTo>
                      <a:pt x="897" y="23912"/>
                      <a:pt x="830" y="24094"/>
                      <a:pt x="762" y="24275"/>
                    </a:cubicBezTo>
                    <a:cubicBezTo>
                      <a:pt x="689" y="24465"/>
                      <a:pt x="613" y="24655"/>
                      <a:pt x="544" y="24849"/>
                    </a:cubicBezTo>
                    <a:cubicBezTo>
                      <a:pt x="480" y="25029"/>
                      <a:pt x="418" y="25210"/>
                      <a:pt x="350" y="25389"/>
                    </a:cubicBezTo>
                    <a:cubicBezTo>
                      <a:pt x="281" y="25570"/>
                      <a:pt x="204" y="25751"/>
                      <a:pt x="144" y="25936"/>
                    </a:cubicBezTo>
                    <a:cubicBezTo>
                      <a:pt x="73" y="26149"/>
                      <a:pt x="0" y="26376"/>
                      <a:pt x="20" y="26604"/>
                    </a:cubicBezTo>
                    <a:cubicBezTo>
                      <a:pt x="29" y="26717"/>
                      <a:pt x="67" y="26831"/>
                      <a:pt x="123" y="26929"/>
                    </a:cubicBezTo>
                    <a:cubicBezTo>
                      <a:pt x="174" y="27019"/>
                      <a:pt x="238" y="27113"/>
                      <a:pt x="326" y="27172"/>
                    </a:cubicBezTo>
                    <a:cubicBezTo>
                      <a:pt x="432" y="27244"/>
                      <a:pt x="549" y="27291"/>
                      <a:pt x="677" y="27306"/>
                    </a:cubicBezTo>
                    <a:cubicBezTo>
                      <a:pt x="728" y="27312"/>
                      <a:pt x="781" y="27316"/>
                      <a:pt x="833" y="27316"/>
                    </a:cubicBezTo>
                    <a:cubicBezTo>
                      <a:pt x="895" y="27316"/>
                      <a:pt x="957" y="27310"/>
                      <a:pt x="1017" y="27296"/>
                    </a:cubicBezTo>
                    <a:cubicBezTo>
                      <a:pt x="1252" y="27236"/>
                      <a:pt x="1444" y="27062"/>
                      <a:pt x="1580" y="26866"/>
                    </a:cubicBezTo>
                    <a:cubicBezTo>
                      <a:pt x="1604" y="26830"/>
                      <a:pt x="1627" y="26796"/>
                      <a:pt x="1649" y="26760"/>
                    </a:cubicBezTo>
                    <a:cubicBezTo>
                      <a:pt x="1651" y="26786"/>
                      <a:pt x="1654" y="26810"/>
                      <a:pt x="1657" y="26836"/>
                    </a:cubicBezTo>
                    <a:cubicBezTo>
                      <a:pt x="1673" y="26956"/>
                      <a:pt x="1694" y="27083"/>
                      <a:pt x="1770" y="27181"/>
                    </a:cubicBezTo>
                    <a:cubicBezTo>
                      <a:pt x="1889" y="27331"/>
                      <a:pt x="2061" y="27432"/>
                      <a:pt x="2252" y="27442"/>
                    </a:cubicBezTo>
                    <a:lnTo>
                      <a:pt x="2257" y="27442"/>
                    </a:lnTo>
                    <a:cubicBezTo>
                      <a:pt x="2265" y="27442"/>
                      <a:pt x="2273" y="27443"/>
                      <a:pt x="2281" y="27443"/>
                    </a:cubicBezTo>
                    <a:cubicBezTo>
                      <a:pt x="2397" y="27443"/>
                      <a:pt x="2510" y="27404"/>
                      <a:pt x="2614" y="27353"/>
                    </a:cubicBezTo>
                    <a:cubicBezTo>
                      <a:pt x="2708" y="27307"/>
                      <a:pt x="2797" y="27248"/>
                      <a:pt x="2876" y="27179"/>
                    </a:cubicBezTo>
                    <a:cubicBezTo>
                      <a:pt x="2992" y="27078"/>
                      <a:pt x="3082" y="26955"/>
                      <a:pt x="3166" y="26828"/>
                    </a:cubicBezTo>
                    <a:cubicBezTo>
                      <a:pt x="3225" y="26741"/>
                      <a:pt x="3276" y="26652"/>
                      <a:pt x="3324" y="26560"/>
                    </a:cubicBezTo>
                    <a:cubicBezTo>
                      <a:pt x="3324" y="26566"/>
                      <a:pt x="3325" y="26571"/>
                      <a:pt x="3324" y="26575"/>
                    </a:cubicBezTo>
                    <a:cubicBezTo>
                      <a:pt x="3325" y="26651"/>
                      <a:pt x="3328" y="26725"/>
                      <a:pt x="3332" y="26799"/>
                    </a:cubicBezTo>
                    <a:cubicBezTo>
                      <a:pt x="3336" y="26878"/>
                      <a:pt x="3337" y="26962"/>
                      <a:pt x="3352" y="27041"/>
                    </a:cubicBezTo>
                    <a:cubicBezTo>
                      <a:pt x="3372" y="27140"/>
                      <a:pt x="3405" y="27230"/>
                      <a:pt x="3469" y="27309"/>
                    </a:cubicBezTo>
                    <a:cubicBezTo>
                      <a:pt x="3535" y="27389"/>
                      <a:pt x="3630" y="27440"/>
                      <a:pt x="3730" y="27459"/>
                    </a:cubicBezTo>
                    <a:cubicBezTo>
                      <a:pt x="3773" y="27467"/>
                      <a:pt x="3817" y="27471"/>
                      <a:pt x="3861" y="27471"/>
                    </a:cubicBezTo>
                    <a:cubicBezTo>
                      <a:pt x="4045" y="27471"/>
                      <a:pt x="4232" y="27401"/>
                      <a:pt x="4374" y="27289"/>
                    </a:cubicBezTo>
                    <a:cubicBezTo>
                      <a:pt x="4473" y="27209"/>
                      <a:pt x="4570" y="27120"/>
                      <a:pt x="4642" y="27013"/>
                    </a:cubicBezTo>
                    <a:cubicBezTo>
                      <a:pt x="4679" y="26957"/>
                      <a:pt x="4712" y="26901"/>
                      <a:pt x="4746" y="26843"/>
                    </a:cubicBezTo>
                    <a:cubicBezTo>
                      <a:pt x="4796" y="26757"/>
                      <a:pt x="4837" y="26666"/>
                      <a:pt x="4876" y="26576"/>
                    </a:cubicBezTo>
                    <a:cubicBezTo>
                      <a:pt x="4881" y="26670"/>
                      <a:pt x="4891" y="26763"/>
                      <a:pt x="4914" y="26854"/>
                    </a:cubicBezTo>
                    <a:cubicBezTo>
                      <a:pt x="4975" y="27099"/>
                      <a:pt x="5105" y="27353"/>
                      <a:pt x="5330" y="27484"/>
                    </a:cubicBezTo>
                    <a:cubicBezTo>
                      <a:pt x="5426" y="27540"/>
                      <a:pt x="5526" y="27566"/>
                      <a:pt x="5635" y="27566"/>
                    </a:cubicBezTo>
                    <a:cubicBezTo>
                      <a:pt x="5642" y="27566"/>
                      <a:pt x="5649" y="27566"/>
                      <a:pt x="5656" y="27565"/>
                    </a:cubicBezTo>
                    <a:cubicBezTo>
                      <a:pt x="5766" y="27561"/>
                      <a:pt x="5881" y="27524"/>
                      <a:pt x="5974" y="27466"/>
                    </a:cubicBezTo>
                    <a:cubicBezTo>
                      <a:pt x="6152" y="27355"/>
                      <a:pt x="6285" y="27194"/>
                      <a:pt x="6407" y="27026"/>
                    </a:cubicBezTo>
                    <a:cubicBezTo>
                      <a:pt x="6462" y="26950"/>
                      <a:pt x="6509" y="26868"/>
                      <a:pt x="6553" y="26786"/>
                    </a:cubicBezTo>
                    <a:cubicBezTo>
                      <a:pt x="6558" y="26827"/>
                      <a:pt x="6564" y="26868"/>
                      <a:pt x="6572" y="26909"/>
                    </a:cubicBezTo>
                    <a:cubicBezTo>
                      <a:pt x="6584" y="26961"/>
                      <a:pt x="6597" y="27011"/>
                      <a:pt x="6616" y="27061"/>
                    </a:cubicBezTo>
                    <a:cubicBezTo>
                      <a:pt x="6645" y="27140"/>
                      <a:pt x="6673" y="27222"/>
                      <a:pt x="6731" y="27286"/>
                    </a:cubicBezTo>
                    <a:cubicBezTo>
                      <a:pt x="6744" y="27302"/>
                      <a:pt x="6760" y="27318"/>
                      <a:pt x="6776" y="27333"/>
                    </a:cubicBezTo>
                    <a:cubicBezTo>
                      <a:pt x="6778" y="27393"/>
                      <a:pt x="6776" y="27451"/>
                      <a:pt x="6778" y="27509"/>
                    </a:cubicBezTo>
                    <a:cubicBezTo>
                      <a:pt x="6787" y="27909"/>
                      <a:pt x="6751" y="28309"/>
                      <a:pt x="6741" y="28708"/>
                    </a:cubicBezTo>
                    <a:cubicBezTo>
                      <a:pt x="6738" y="28806"/>
                      <a:pt x="6741" y="28904"/>
                      <a:pt x="6740" y="29003"/>
                    </a:cubicBezTo>
                    <a:cubicBezTo>
                      <a:pt x="6740" y="29100"/>
                      <a:pt x="6733" y="29199"/>
                      <a:pt x="6728" y="29297"/>
                    </a:cubicBezTo>
                    <a:cubicBezTo>
                      <a:pt x="6718" y="29488"/>
                      <a:pt x="6710" y="29679"/>
                      <a:pt x="6699" y="29871"/>
                    </a:cubicBezTo>
                    <a:cubicBezTo>
                      <a:pt x="6699" y="29863"/>
                      <a:pt x="6700" y="29855"/>
                      <a:pt x="6700" y="29847"/>
                    </a:cubicBezTo>
                    <a:lnTo>
                      <a:pt x="6700" y="29847"/>
                    </a:lnTo>
                    <a:cubicBezTo>
                      <a:pt x="6687" y="30030"/>
                      <a:pt x="6673" y="30211"/>
                      <a:pt x="6671" y="30394"/>
                    </a:cubicBezTo>
                    <a:cubicBezTo>
                      <a:pt x="6669" y="30487"/>
                      <a:pt x="6672" y="30580"/>
                      <a:pt x="6672" y="30671"/>
                    </a:cubicBezTo>
                    <a:cubicBezTo>
                      <a:pt x="6672" y="30771"/>
                      <a:pt x="6670" y="30870"/>
                      <a:pt x="6669" y="30970"/>
                    </a:cubicBezTo>
                    <a:cubicBezTo>
                      <a:pt x="6668" y="31062"/>
                      <a:pt x="6664" y="31156"/>
                      <a:pt x="6668" y="31250"/>
                    </a:cubicBezTo>
                    <a:cubicBezTo>
                      <a:pt x="6671" y="31342"/>
                      <a:pt x="6677" y="31435"/>
                      <a:pt x="6679" y="31528"/>
                    </a:cubicBezTo>
                    <a:cubicBezTo>
                      <a:pt x="6683" y="31714"/>
                      <a:pt x="6679" y="31902"/>
                      <a:pt x="6688" y="32089"/>
                    </a:cubicBezTo>
                    <a:cubicBezTo>
                      <a:pt x="6693" y="32187"/>
                      <a:pt x="6701" y="32285"/>
                      <a:pt x="6716" y="32383"/>
                    </a:cubicBezTo>
                    <a:cubicBezTo>
                      <a:pt x="6730" y="32474"/>
                      <a:pt x="6741" y="32566"/>
                      <a:pt x="6747" y="32659"/>
                    </a:cubicBezTo>
                    <a:cubicBezTo>
                      <a:pt x="6750" y="32767"/>
                      <a:pt x="6748" y="32876"/>
                      <a:pt x="6755" y="32984"/>
                    </a:cubicBezTo>
                    <a:cubicBezTo>
                      <a:pt x="6757" y="33043"/>
                      <a:pt x="6787" y="33094"/>
                      <a:pt x="6829" y="33128"/>
                    </a:cubicBezTo>
                    <a:cubicBezTo>
                      <a:pt x="6848" y="33170"/>
                      <a:pt x="6883" y="33205"/>
                      <a:pt x="6926" y="33223"/>
                    </a:cubicBezTo>
                    <a:cubicBezTo>
                      <a:pt x="6952" y="33235"/>
                      <a:pt x="6980" y="33239"/>
                      <a:pt x="7009" y="33241"/>
                    </a:cubicBezTo>
                    <a:cubicBezTo>
                      <a:pt x="7014" y="33241"/>
                      <a:pt x="7020" y="33241"/>
                      <a:pt x="7026" y="33241"/>
                    </a:cubicBezTo>
                    <a:cubicBezTo>
                      <a:pt x="7054" y="33241"/>
                      <a:pt x="7081" y="33239"/>
                      <a:pt x="7107" y="33236"/>
                    </a:cubicBezTo>
                    <a:cubicBezTo>
                      <a:pt x="7227" y="33225"/>
                      <a:pt x="7347" y="33212"/>
                      <a:pt x="7468" y="33203"/>
                    </a:cubicBezTo>
                    <a:cubicBezTo>
                      <a:pt x="7567" y="33197"/>
                      <a:pt x="7665" y="33191"/>
                      <a:pt x="7762" y="33179"/>
                    </a:cubicBezTo>
                    <a:cubicBezTo>
                      <a:pt x="7862" y="33167"/>
                      <a:pt x="7960" y="33155"/>
                      <a:pt x="8058" y="33147"/>
                    </a:cubicBezTo>
                    <a:cubicBezTo>
                      <a:pt x="8304" y="33133"/>
                      <a:pt x="8552" y="33114"/>
                      <a:pt x="8799" y="33114"/>
                    </a:cubicBezTo>
                    <a:cubicBezTo>
                      <a:pt x="8873" y="33114"/>
                      <a:pt x="8946" y="33115"/>
                      <a:pt x="9019" y="33119"/>
                    </a:cubicBezTo>
                    <a:cubicBezTo>
                      <a:pt x="9141" y="33126"/>
                      <a:pt x="9262" y="33133"/>
                      <a:pt x="9383" y="33133"/>
                    </a:cubicBezTo>
                    <a:cubicBezTo>
                      <a:pt x="9429" y="33133"/>
                      <a:pt x="9476" y="33132"/>
                      <a:pt x="9522" y="33130"/>
                    </a:cubicBezTo>
                    <a:cubicBezTo>
                      <a:pt x="9679" y="33122"/>
                      <a:pt x="9834" y="33103"/>
                      <a:pt x="9991" y="33091"/>
                    </a:cubicBezTo>
                    <a:cubicBezTo>
                      <a:pt x="10096" y="33084"/>
                      <a:pt x="10201" y="33082"/>
                      <a:pt x="10306" y="33077"/>
                    </a:cubicBezTo>
                    <a:lnTo>
                      <a:pt x="10319" y="33077"/>
                    </a:lnTo>
                    <a:lnTo>
                      <a:pt x="10319" y="33080"/>
                    </a:lnTo>
                    <a:cubicBezTo>
                      <a:pt x="10349" y="33077"/>
                      <a:pt x="10377" y="33074"/>
                      <a:pt x="10407" y="33070"/>
                    </a:cubicBezTo>
                    <a:cubicBezTo>
                      <a:pt x="10489" y="33060"/>
                      <a:pt x="10573" y="33054"/>
                      <a:pt x="10655" y="33048"/>
                    </a:cubicBezTo>
                    <a:cubicBezTo>
                      <a:pt x="10658" y="33048"/>
                      <a:pt x="10660" y="33048"/>
                      <a:pt x="10663" y="33048"/>
                    </a:cubicBezTo>
                    <a:cubicBezTo>
                      <a:pt x="10670" y="33048"/>
                      <a:pt x="10677" y="33049"/>
                      <a:pt x="10684" y="33051"/>
                    </a:cubicBezTo>
                    <a:lnTo>
                      <a:pt x="10688" y="33051"/>
                    </a:lnTo>
                    <a:cubicBezTo>
                      <a:pt x="10688" y="32987"/>
                      <a:pt x="10687" y="32924"/>
                      <a:pt x="10686" y="32861"/>
                    </a:cubicBezTo>
                    <a:cubicBezTo>
                      <a:pt x="10681" y="32740"/>
                      <a:pt x="10669" y="32618"/>
                      <a:pt x="10660" y="32497"/>
                    </a:cubicBezTo>
                    <a:lnTo>
                      <a:pt x="10661" y="32497"/>
                    </a:lnTo>
                    <a:cubicBezTo>
                      <a:pt x="10660" y="32495"/>
                      <a:pt x="10660" y="32492"/>
                      <a:pt x="10660" y="32487"/>
                    </a:cubicBezTo>
                    <a:cubicBezTo>
                      <a:pt x="10660" y="32484"/>
                      <a:pt x="10659" y="32479"/>
                      <a:pt x="10660" y="32474"/>
                    </a:cubicBezTo>
                    <a:lnTo>
                      <a:pt x="10660" y="32474"/>
                    </a:lnTo>
                    <a:cubicBezTo>
                      <a:pt x="10660" y="32474"/>
                      <a:pt x="10660" y="32474"/>
                      <a:pt x="10660" y="32474"/>
                    </a:cubicBezTo>
                    <a:lnTo>
                      <a:pt x="10660" y="32473"/>
                    </a:lnTo>
                    <a:cubicBezTo>
                      <a:pt x="10660" y="32473"/>
                      <a:pt x="10660" y="32473"/>
                      <a:pt x="10660" y="32474"/>
                    </a:cubicBezTo>
                    <a:lnTo>
                      <a:pt x="10660" y="32474"/>
                    </a:lnTo>
                    <a:cubicBezTo>
                      <a:pt x="10657" y="32446"/>
                      <a:pt x="10655" y="32419"/>
                      <a:pt x="10653" y="32392"/>
                    </a:cubicBezTo>
                    <a:lnTo>
                      <a:pt x="10653" y="32392"/>
                    </a:lnTo>
                    <a:cubicBezTo>
                      <a:pt x="10653" y="32392"/>
                      <a:pt x="10653" y="32393"/>
                      <a:pt x="10653" y="32393"/>
                    </a:cubicBezTo>
                    <a:lnTo>
                      <a:pt x="10653" y="32393"/>
                    </a:lnTo>
                    <a:cubicBezTo>
                      <a:pt x="10653" y="32388"/>
                      <a:pt x="10653" y="32384"/>
                      <a:pt x="10653" y="32378"/>
                    </a:cubicBezTo>
                    <a:cubicBezTo>
                      <a:pt x="10653" y="32378"/>
                      <a:pt x="10653" y="32377"/>
                      <a:pt x="10653" y="32376"/>
                    </a:cubicBezTo>
                    <a:cubicBezTo>
                      <a:pt x="10652" y="32366"/>
                      <a:pt x="10652" y="32355"/>
                      <a:pt x="10650" y="32345"/>
                    </a:cubicBezTo>
                    <a:cubicBezTo>
                      <a:pt x="10650" y="32347"/>
                      <a:pt x="10650" y="32350"/>
                      <a:pt x="10650" y="32352"/>
                    </a:cubicBezTo>
                    <a:cubicBezTo>
                      <a:pt x="10645" y="32257"/>
                      <a:pt x="10641" y="32163"/>
                      <a:pt x="10632" y="32070"/>
                    </a:cubicBezTo>
                    <a:cubicBezTo>
                      <a:pt x="10622" y="31982"/>
                      <a:pt x="10612" y="31892"/>
                      <a:pt x="10605" y="31804"/>
                    </a:cubicBezTo>
                    <a:cubicBezTo>
                      <a:pt x="10594" y="31631"/>
                      <a:pt x="10592" y="31457"/>
                      <a:pt x="10586" y="31283"/>
                    </a:cubicBezTo>
                    <a:cubicBezTo>
                      <a:pt x="10580" y="31102"/>
                      <a:pt x="10567" y="30923"/>
                      <a:pt x="10559" y="30742"/>
                    </a:cubicBezTo>
                    <a:cubicBezTo>
                      <a:pt x="10544" y="30376"/>
                      <a:pt x="10535" y="30008"/>
                      <a:pt x="10540" y="29641"/>
                    </a:cubicBezTo>
                    <a:cubicBezTo>
                      <a:pt x="10541" y="29436"/>
                      <a:pt x="10545" y="29230"/>
                      <a:pt x="10542" y="29025"/>
                    </a:cubicBezTo>
                    <a:cubicBezTo>
                      <a:pt x="10538" y="28832"/>
                      <a:pt x="10530" y="28639"/>
                      <a:pt x="10529" y="28447"/>
                    </a:cubicBezTo>
                    <a:cubicBezTo>
                      <a:pt x="10527" y="28237"/>
                      <a:pt x="10520" y="28026"/>
                      <a:pt x="10514" y="27817"/>
                    </a:cubicBezTo>
                    <a:cubicBezTo>
                      <a:pt x="10509" y="27626"/>
                      <a:pt x="10495" y="27435"/>
                      <a:pt x="10481" y="27244"/>
                    </a:cubicBezTo>
                    <a:cubicBezTo>
                      <a:pt x="10480" y="27217"/>
                      <a:pt x="10481" y="27188"/>
                      <a:pt x="10481" y="27160"/>
                    </a:cubicBezTo>
                    <a:cubicBezTo>
                      <a:pt x="10498" y="27186"/>
                      <a:pt x="10517" y="27210"/>
                      <a:pt x="10537" y="27234"/>
                    </a:cubicBezTo>
                    <a:cubicBezTo>
                      <a:pt x="10606" y="27313"/>
                      <a:pt x="10684" y="27379"/>
                      <a:pt x="10772" y="27435"/>
                    </a:cubicBezTo>
                    <a:cubicBezTo>
                      <a:pt x="10840" y="27479"/>
                      <a:pt x="10917" y="27513"/>
                      <a:pt x="10995" y="27535"/>
                    </a:cubicBezTo>
                    <a:cubicBezTo>
                      <a:pt x="11059" y="27553"/>
                      <a:pt x="11126" y="27575"/>
                      <a:pt x="11194" y="27578"/>
                    </a:cubicBezTo>
                    <a:cubicBezTo>
                      <a:pt x="11211" y="27578"/>
                      <a:pt x="11229" y="27578"/>
                      <a:pt x="11245" y="27577"/>
                    </a:cubicBezTo>
                    <a:cubicBezTo>
                      <a:pt x="11361" y="27565"/>
                      <a:pt x="11469" y="27523"/>
                      <a:pt x="11566" y="27458"/>
                    </a:cubicBezTo>
                    <a:cubicBezTo>
                      <a:pt x="11659" y="27395"/>
                      <a:pt x="11745" y="27320"/>
                      <a:pt x="11805" y="27224"/>
                    </a:cubicBezTo>
                    <a:cubicBezTo>
                      <a:pt x="11869" y="27122"/>
                      <a:pt x="11916" y="27012"/>
                      <a:pt x="11946" y="26895"/>
                    </a:cubicBezTo>
                    <a:cubicBezTo>
                      <a:pt x="11969" y="26804"/>
                      <a:pt x="11983" y="26712"/>
                      <a:pt x="11992" y="26619"/>
                    </a:cubicBezTo>
                    <a:cubicBezTo>
                      <a:pt x="11993" y="26605"/>
                      <a:pt x="11994" y="26591"/>
                      <a:pt x="11995" y="26577"/>
                    </a:cubicBezTo>
                    <a:cubicBezTo>
                      <a:pt x="12033" y="26677"/>
                      <a:pt x="12076" y="26775"/>
                      <a:pt x="12137" y="26862"/>
                    </a:cubicBezTo>
                    <a:cubicBezTo>
                      <a:pt x="12202" y="26956"/>
                      <a:pt x="12281" y="27041"/>
                      <a:pt x="12379" y="27101"/>
                    </a:cubicBezTo>
                    <a:cubicBezTo>
                      <a:pt x="12463" y="27153"/>
                      <a:pt x="12551" y="27193"/>
                      <a:pt x="12642" y="27226"/>
                    </a:cubicBezTo>
                    <a:cubicBezTo>
                      <a:pt x="12734" y="27260"/>
                      <a:pt x="12828" y="27291"/>
                      <a:pt x="12924" y="27306"/>
                    </a:cubicBezTo>
                    <a:cubicBezTo>
                      <a:pt x="12974" y="27313"/>
                      <a:pt x="13023" y="27318"/>
                      <a:pt x="13071" y="27318"/>
                    </a:cubicBezTo>
                    <a:cubicBezTo>
                      <a:pt x="13104" y="27318"/>
                      <a:pt x="13136" y="27315"/>
                      <a:pt x="13170" y="27310"/>
                    </a:cubicBezTo>
                    <a:cubicBezTo>
                      <a:pt x="13194" y="27307"/>
                      <a:pt x="13218" y="27304"/>
                      <a:pt x="13243" y="27298"/>
                    </a:cubicBezTo>
                    <a:cubicBezTo>
                      <a:pt x="13294" y="27284"/>
                      <a:pt x="13341" y="27257"/>
                      <a:pt x="13382" y="27222"/>
                    </a:cubicBezTo>
                    <a:cubicBezTo>
                      <a:pt x="13511" y="27118"/>
                      <a:pt x="13616" y="26979"/>
                      <a:pt x="13685" y="26828"/>
                    </a:cubicBezTo>
                    <a:cubicBezTo>
                      <a:pt x="13700" y="26796"/>
                      <a:pt x="13717" y="26764"/>
                      <a:pt x="13728" y="26731"/>
                    </a:cubicBezTo>
                    <a:cubicBezTo>
                      <a:pt x="13738" y="26694"/>
                      <a:pt x="13748" y="26659"/>
                      <a:pt x="13756" y="26623"/>
                    </a:cubicBezTo>
                    <a:cubicBezTo>
                      <a:pt x="13768" y="26579"/>
                      <a:pt x="13778" y="26535"/>
                      <a:pt x="13786" y="26491"/>
                    </a:cubicBezTo>
                    <a:cubicBezTo>
                      <a:pt x="13793" y="26457"/>
                      <a:pt x="13798" y="26424"/>
                      <a:pt x="13804" y="26391"/>
                    </a:cubicBezTo>
                    <a:cubicBezTo>
                      <a:pt x="13877" y="26524"/>
                      <a:pt x="13959" y="26655"/>
                      <a:pt x="14059" y="26765"/>
                    </a:cubicBezTo>
                    <a:cubicBezTo>
                      <a:pt x="14202" y="26918"/>
                      <a:pt x="14417" y="27023"/>
                      <a:pt x="14630" y="27023"/>
                    </a:cubicBezTo>
                    <a:cubicBezTo>
                      <a:pt x="14647" y="27023"/>
                      <a:pt x="14663" y="27022"/>
                      <a:pt x="14680" y="27021"/>
                    </a:cubicBezTo>
                    <a:cubicBezTo>
                      <a:pt x="14798" y="27011"/>
                      <a:pt x="14906" y="26975"/>
                      <a:pt x="15000" y="26901"/>
                    </a:cubicBezTo>
                    <a:cubicBezTo>
                      <a:pt x="15102" y="26822"/>
                      <a:pt x="15189" y="26723"/>
                      <a:pt x="15253" y="26611"/>
                    </a:cubicBezTo>
                    <a:cubicBezTo>
                      <a:pt x="15336" y="26464"/>
                      <a:pt x="15368" y="26302"/>
                      <a:pt x="15384" y="26137"/>
                    </a:cubicBezTo>
                    <a:cubicBezTo>
                      <a:pt x="15387" y="26121"/>
                      <a:pt x="15387" y="26106"/>
                      <a:pt x="15387" y="26092"/>
                    </a:cubicBezTo>
                    <a:cubicBezTo>
                      <a:pt x="15481" y="26252"/>
                      <a:pt x="15598" y="26396"/>
                      <a:pt x="15753" y="26504"/>
                    </a:cubicBezTo>
                    <a:cubicBezTo>
                      <a:pt x="15908" y="26615"/>
                      <a:pt x="16091" y="26707"/>
                      <a:pt x="16283" y="26717"/>
                    </a:cubicBezTo>
                    <a:cubicBezTo>
                      <a:pt x="16295" y="26717"/>
                      <a:pt x="16307" y="26718"/>
                      <a:pt x="16319" y="26718"/>
                    </a:cubicBezTo>
                    <a:cubicBezTo>
                      <a:pt x="16339" y="26718"/>
                      <a:pt x="16359" y="26717"/>
                      <a:pt x="16380" y="26715"/>
                    </a:cubicBezTo>
                    <a:cubicBezTo>
                      <a:pt x="16500" y="26703"/>
                      <a:pt x="16618" y="26645"/>
                      <a:pt x="16704" y="26560"/>
                    </a:cubicBezTo>
                    <a:cubicBezTo>
                      <a:pt x="16791" y="26475"/>
                      <a:pt x="16870" y="26377"/>
                      <a:pt x="16922" y="26268"/>
                    </a:cubicBezTo>
                    <a:cubicBezTo>
                      <a:pt x="17002" y="26104"/>
                      <a:pt x="17043" y="25920"/>
                      <a:pt x="17051" y="25739"/>
                    </a:cubicBezTo>
                    <a:cubicBezTo>
                      <a:pt x="17054" y="25639"/>
                      <a:pt x="17056" y="25537"/>
                      <a:pt x="17045" y="25435"/>
                    </a:cubicBezTo>
                    <a:cubicBezTo>
                      <a:pt x="17033" y="25329"/>
                      <a:pt x="17022" y="25222"/>
                      <a:pt x="17001" y="25116"/>
                    </a:cubicBezTo>
                    <a:cubicBezTo>
                      <a:pt x="16964" y="24925"/>
                      <a:pt x="16924" y="24735"/>
                      <a:pt x="16873" y="24547"/>
                    </a:cubicBezTo>
                    <a:cubicBezTo>
                      <a:pt x="16770" y="24162"/>
                      <a:pt x="16657" y="23782"/>
                      <a:pt x="16538" y="23401"/>
                    </a:cubicBezTo>
                    <a:cubicBezTo>
                      <a:pt x="16416" y="23010"/>
                      <a:pt x="16287" y="22621"/>
                      <a:pt x="16167" y="22229"/>
                    </a:cubicBezTo>
                    <a:cubicBezTo>
                      <a:pt x="16109" y="22045"/>
                      <a:pt x="16051" y="21860"/>
                      <a:pt x="15987" y="21677"/>
                    </a:cubicBezTo>
                    <a:cubicBezTo>
                      <a:pt x="15921" y="21486"/>
                      <a:pt x="15846" y="21297"/>
                      <a:pt x="15774" y="21107"/>
                    </a:cubicBezTo>
                    <a:cubicBezTo>
                      <a:pt x="15634" y="20739"/>
                      <a:pt x="15506" y="20366"/>
                      <a:pt x="15378" y="19993"/>
                    </a:cubicBezTo>
                    <a:cubicBezTo>
                      <a:pt x="15246" y="19609"/>
                      <a:pt x="15105" y="19228"/>
                      <a:pt x="14998" y="18837"/>
                    </a:cubicBezTo>
                    <a:cubicBezTo>
                      <a:pt x="14948" y="18658"/>
                      <a:pt x="14896" y="18478"/>
                      <a:pt x="14829" y="18306"/>
                    </a:cubicBezTo>
                    <a:cubicBezTo>
                      <a:pt x="14753" y="18116"/>
                      <a:pt x="14674" y="17927"/>
                      <a:pt x="14595" y="17740"/>
                    </a:cubicBezTo>
                    <a:lnTo>
                      <a:pt x="14595" y="17740"/>
                    </a:lnTo>
                    <a:cubicBezTo>
                      <a:pt x="14595" y="17741"/>
                      <a:pt x="14597" y="17742"/>
                      <a:pt x="14597" y="17743"/>
                    </a:cubicBezTo>
                    <a:cubicBezTo>
                      <a:pt x="14542" y="17611"/>
                      <a:pt x="14487" y="17480"/>
                      <a:pt x="14437" y="17346"/>
                    </a:cubicBezTo>
                    <a:cubicBezTo>
                      <a:pt x="14384" y="17207"/>
                      <a:pt x="14337" y="17065"/>
                      <a:pt x="14286" y="16924"/>
                    </a:cubicBezTo>
                    <a:cubicBezTo>
                      <a:pt x="14193" y="16666"/>
                      <a:pt x="14123" y="16398"/>
                      <a:pt x="14007" y="16150"/>
                    </a:cubicBezTo>
                    <a:cubicBezTo>
                      <a:pt x="14001" y="16136"/>
                      <a:pt x="13991" y="16127"/>
                      <a:pt x="13981" y="16117"/>
                    </a:cubicBezTo>
                    <a:cubicBezTo>
                      <a:pt x="14001" y="16074"/>
                      <a:pt x="14019" y="16029"/>
                      <a:pt x="14033" y="15985"/>
                    </a:cubicBezTo>
                    <a:cubicBezTo>
                      <a:pt x="14068" y="15871"/>
                      <a:pt x="14088" y="15756"/>
                      <a:pt x="14101" y="15637"/>
                    </a:cubicBezTo>
                    <a:cubicBezTo>
                      <a:pt x="14122" y="15434"/>
                      <a:pt x="14093" y="15228"/>
                      <a:pt x="14048" y="15032"/>
                    </a:cubicBezTo>
                    <a:cubicBezTo>
                      <a:pt x="14002" y="14833"/>
                      <a:pt x="13944" y="14638"/>
                      <a:pt x="13890" y="14442"/>
                    </a:cubicBezTo>
                    <a:cubicBezTo>
                      <a:pt x="13838" y="14252"/>
                      <a:pt x="13792" y="14060"/>
                      <a:pt x="13744" y="13869"/>
                    </a:cubicBezTo>
                    <a:cubicBezTo>
                      <a:pt x="13696" y="13676"/>
                      <a:pt x="13644" y="13482"/>
                      <a:pt x="13590" y="13290"/>
                    </a:cubicBezTo>
                    <a:cubicBezTo>
                      <a:pt x="13538" y="13106"/>
                      <a:pt x="13484" y="12922"/>
                      <a:pt x="13438" y="12736"/>
                    </a:cubicBezTo>
                    <a:cubicBezTo>
                      <a:pt x="13393" y="12547"/>
                      <a:pt x="13350" y="12356"/>
                      <a:pt x="13296" y="12170"/>
                    </a:cubicBezTo>
                    <a:cubicBezTo>
                      <a:pt x="13268" y="12067"/>
                      <a:pt x="13237" y="11965"/>
                      <a:pt x="13203" y="11864"/>
                    </a:cubicBezTo>
                    <a:cubicBezTo>
                      <a:pt x="13173" y="11780"/>
                      <a:pt x="13141" y="11696"/>
                      <a:pt x="13112" y="11611"/>
                    </a:cubicBezTo>
                    <a:cubicBezTo>
                      <a:pt x="13052" y="11426"/>
                      <a:pt x="12995" y="11242"/>
                      <a:pt x="12937" y="11057"/>
                    </a:cubicBezTo>
                    <a:lnTo>
                      <a:pt x="12937" y="11057"/>
                    </a:lnTo>
                    <a:cubicBezTo>
                      <a:pt x="12939" y="11062"/>
                      <a:pt x="12939" y="11065"/>
                      <a:pt x="12940" y="11070"/>
                    </a:cubicBezTo>
                    <a:cubicBezTo>
                      <a:pt x="12937" y="11061"/>
                      <a:pt x="12936" y="11054"/>
                      <a:pt x="12933" y="11046"/>
                    </a:cubicBezTo>
                    <a:cubicBezTo>
                      <a:pt x="12923" y="11007"/>
                      <a:pt x="12911" y="10967"/>
                      <a:pt x="12901" y="10928"/>
                    </a:cubicBezTo>
                    <a:cubicBezTo>
                      <a:pt x="12873" y="10828"/>
                      <a:pt x="12847" y="10730"/>
                      <a:pt x="12817" y="10631"/>
                    </a:cubicBezTo>
                    <a:cubicBezTo>
                      <a:pt x="12790" y="10538"/>
                      <a:pt x="12757" y="10449"/>
                      <a:pt x="12721" y="10358"/>
                    </a:cubicBezTo>
                    <a:cubicBezTo>
                      <a:pt x="12655" y="10190"/>
                      <a:pt x="12591" y="10022"/>
                      <a:pt x="12528" y="9852"/>
                    </a:cubicBezTo>
                    <a:cubicBezTo>
                      <a:pt x="12464" y="9678"/>
                      <a:pt x="12409" y="9502"/>
                      <a:pt x="12353" y="9326"/>
                    </a:cubicBezTo>
                    <a:cubicBezTo>
                      <a:pt x="12303" y="9172"/>
                      <a:pt x="12247" y="9018"/>
                      <a:pt x="12201" y="8862"/>
                    </a:cubicBezTo>
                    <a:cubicBezTo>
                      <a:pt x="12184" y="8802"/>
                      <a:pt x="12171" y="8742"/>
                      <a:pt x="12156" y="8681"/>
                    </a:cubicBezTo>
                    <a:cubicBezTo>
                      <a:pt x="12166" y="8648"/>
                      <a:pt x="12175" y="8613"/>
                      <a:pt x="12184" y="8579"/>
                    </a:cubicBezTo>
                    <a:cubicBezTo>
                      <a:pt x="12232" y="8384"/>
                      <a:pt x="12247" y="8179"/>
                      <a:pt x="12230" y="7979"/>
                    </a:cubicBezTo>
                    <a:cubicBezTo>
                      <a:pt x="12212" y="7789"/>
                      <a:pt x="12177" y="7600"/>
                      <a:pt x="12136" y="7414"/>
                    </a:cubicBezTo>
                    <a:cubicBezTo>
                      <a:pt x="12096" y="7231"/>
                      <a:pt x="12063" y="7048"/>
                      <a:pt x="12022" y="6866"/>
                    </a:cubicBezTo>
                    <a:cubicBezTo>
                      <a:pt x="11983" y="6692"/>
                      <a:pt x="11944" y="6519"/>
                      <a:pt x="11909" y="6345"/>
                    </a:cubicBezTo>
                    <a:cubicBezTo>
                      <a:pt x="11883" y="6192"/>
                      <a:pt x="11857" y="6037"/>
                      <a:pt x="11827" y="5884"/>
                    </a:cubicBezTo>
                    <a:cubicBezTo>
                      <a:pt x="11799" y="5734"/>
                      <a:pt x="11764" y="5587"/>
                      <a:pt x="11730" y="5438"/>
                    </a:cubicBezTo>
                    <a:cubicBezTo>
                      <a:pt x="11690" y="5262"/>
                      <a:pt x="11636" y="5088"/>
                      <a:pt x="11600" y="4911"/>
                    </a:cubicBezTo>
                    <a:cubicBezTo>
                      <a:pt x="11562" y="4725"/>
                      <a:pt x="11525" y="4537"/>
                      <a:pt x="11489" y="4351"/>
                    </a:cubicBezTo>
                    <a:cubicBezTo>
                      <a:pt x="11450" y="4152"/>
                      <a:pt x="11401" y="3955"/>
                      <a:pt x="11354" y="3758"/>
                    </a:cubicBezTo>
                    <a:cubicBezTo>
                      <a:pt x="11310" y="3580"/>
                      <a:pt x="11273" y="3402"/>
                      <a:pt x="11236" y="3222"/>
                    </a:cubicBezTo>
                    <a:cubicBezTo>
                      <a:pt x="11197" y="3008"/>
                      <a:pt x="11166" y="2793"/>
                      <a:pt x="11126" y="2578"/>
                    </a:cubicBezTo>
                    <a:cubicBezTo>
                      <a:pt x="11088" y="2374"/>
                      <a:pt x="11015" y="2177"/>
                      <a:pt x="10951" y="1980"/>
                    </a:cubicBezTo>
                    <a:lnTo>
                      <a:pt x="10951" y="1980"/>
                    </a:lnTo>
                    <a:cubicBezTo>
                      <a:pt x="10903" y="1819"/>
                      <a:pt x="10865" y="1656"/>
                      <a:pt x="10823" y="1492"/>
                    </a:cubicBezTo>
                    <a:cubicBezTo>
                      <a:pt x="10780" y="1323"/>
                      <a:pt x="10739" y="1148"/>
                      <a:pt x="10658" y="990"/>
                    </a:cubicBezTo>
                    <a:cubicBezTo>
                      <a:pt x="10574" y="824"/>
                      <a:pt x="10454" y="690"/>
                      <a:pt x="10321" y="560"/>
                    </a:cubicBezTo>
                    <a:cubicBezTo>
                      <a:pt x="10184" y="424"/>
                      <a:pt x="10040" y="279"/>
                      <a:pt x="9859" y="200"/>
                    </a:cubicBezTo>
                    <a:cubicBezTo>
                      <a:pt x="9693" y="127"/>
                      <a:pt x="9521" y="49"/>
                      <a:pt x="9341" y="13"/>
                    </a:cubicBezTo>
                    <a:cubicBezTo>
                      <a:pt x="9295" y="4"/>
                      <a:pt x="9249" y="0"/>
                      <a:pt x="9202"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grpSp>
        <p:nvGrpSpPr>
          <p:cNvPr id="1979" name="Google Shape;1979;p41"/>
          <p:cNvGrpSpPr/>
          <p:nvPr/>
        </p:nvGrpSpPr>
        <p:grpSpPr>
          <a:xfrm flipH="1">
            <a:off x="9074618" y="602073"/>
            <a:ext cx="832685" cy="375424"/>
            <a:chOff x="7331200" y="1084150"/>
            <a:chExt cx="290600" cy="101925"/>
          </a:xfrm>
        </p:grpSpPr>
        <p:sp>
          <p:nvSpPr>
            <p:cNvPr id="1980" name="Google Shape;1980;p41"/>
            <p:cNvSpPr/>
            <p:nvPr/>
          </p:nvSpPr>
          <p:spPr>
            <a:xfrm>
              <a:off x="7341275" y="1091125"/>
              <a:ext cx="270700" cy="88550"/>
            </a:xfrm>
            <a:custGeom>
              <a:avLst/>
              <a:gdLst/>
              <a:ahLst/>
              <a:cxnLst/>
              <a:rect l="l" t="t" r="r" b="b"/>
              <a:pathLst>
                <a:path w="10828" h="3542" extrusionOk="0">
                  <a:moveTo>
                    <a:pt x="7234" y="1613"/>
                  </a:moveTo>
                  <a:lnTo>
                    <a:pt x="7234" y="1613"/>
                  </a:lnTo>
                  <a:cubicBezTo>
                    <a:pt x="7258" y="1632"/>
                    <a:pt x="7282" y="1650"/>
                    <a:pt x="7305" y="1667"/>
                  </a:cubicBezTo>
                  <a:cubicBezTo>
                    <a:pt x="7305" y="1668"/>
                    <a:pt x="7306" y="1668"/>
                    <a:pt x="7306" y="1670"/>
                  </a:cubicBezTo>
                  <a:cubicBezTo>
                    <a:pt x="7312" y="1678"/>
                    <a:pt x="7319" y="1686"/>
                    <a:pt x="7325" y="1695"/>
                  </a:cubicBezTo>
                  <a:cubicBezTo>
                    <a:pt x="7294" y="1668"/>
                    <a:pt x="7264" y="1641"/>
                    <a:pt x="7234" y="1613"/>
                  </a:cubicBezTo>
                  <a:close/>
                  <a:moveTo>
                    <a:pt x="5757" y="0"/>
                  </a:moveTo>
                  <a:cubicBezTo>
                    <a:pt x="5711" y="0"/>
                    <a:pt x="5665" y="9"/>
                    <a:pt x="5621" y="27"/>
                  </a:cubicBezTo>
                  <a:cubicBezTo>
                    <a:pt x="5545" y="34"/>
                    <a:pt x="5469" y="49"/>
                    <a:pt x="5399" y="80"/>
                  </a:cubicBezTo>
                  <a:cubicBezTo>
                    <a:pt x="5326" y="112"/>
                    <a:pt x="5254" y="164"/>
                    <a:pt x="5224" y="239"/>
                  </a:cubicBezTo>
                  <a:cubicBezTo>
                    <a:pt x="5154" y="231"/>
                    <a:pt x="5084" y="227"/>
                    <a:pt x="5014" y="227"/>
                  </a:cubicBezTo>
                  <a:cubicBezTo>
                    <a:pt x="4862" y="227"/>
                    <a:pt x="4712" y="248"/>
                    <a:pt x="4567" y="302"/>
                  </a:cubicBezTo>
                  <a:cubicBezTo>
                    <a:pt x="4402" y="363"/>
                    <a:pt x="4232" y="483"/>
                    <a:pt x="4149" y="645"/>
                  </a:cubicBezTo>
                  <a:cubicBezTo>
                    <a:pt x="4123" y="660"/>
                    <a:pt x="4098" y="676"/>
                    <a:pt x="4073" y="693"/>
                  </a:cubicBezTo>
                  <a:cubicBezTo>
                    <a:pt x="4059" y="700"/>
                    <a:pt x="4045" y="707"/>
                    <a:pt x="4031" y="715"/>
                  </a:cubicBezTo>
                  <a:cubicBezTo>
                    <a:pt x="3930" y="771"/>
                    <a:pt x="3846" y="846"/>
                    <a:pt x="3775" y="938"/>
                  </a:cubicBezTo>
                  <a:cubicBezTo>
                    <a:pt x="3715" y="1015"/>
                    <a:pt x="3670" y="1116"/>
                    <a:pt x="3661" y="1213"/>
                  </a:cubicBezTo>
                  <a:cubicBezTo>
                    <a:pt x="3660" y="1228"/>
                    <a:pt x="3659" y="1243"/>
                    <a:pt x="3660" y="1258"/>
                  </a:cubicBezTo>
                  <a:cubicBezTo>
                    <a:pt x="3659" y="1258"/>
                    <a:pt x="3659" y="1259"/>
                    <a:pt x="3658" y="1260"/>
                  </a:cubicBezTo>
                  <a:cubicBezTo>
                    <a:pt x="3572" y="1282"/>
                    <a:pt x="3487" y="1312"/>
                    <a:pt x="3406" y="1350"/>
                  </a:cubicBezTo>
                  <a:cubicBezTo>
                    <a:pt x="3355" y="1376"/>
                    <a:pt x="3305" y="1404"/>
                    <a:pt x="3258" y="1436"/>
                  </a:cubicBezTo>
                  <a:cubicBezTo>
                    <a:pt x="3218" y="1464"/>
                    <a:pt x="3177" y="1498"/>
                    <a:pt x="3151" y="1540"/>
                  </a:cubicBezTo>
                  <a:cubicBezTo>
                    <a:pt x="3111" y="1602"/>
                    <a:pt x="3079" y="1675"/>
                    <a:pt x="3082" y="1748"/>
                  </a:cubicBezTo>
                  <a:cubicBezTo>
                    <a:pt x="3072" y="1755"/>
                    <a:pt x="3063" y="1761"/>
                    <a:pt x="3053" y="1768"/>
                  </a:cubicBezTo>
                  <a:cubicBezTo>
                    <a:pt x="2992" y="1808"/>
                    <a:pt x="2938" y="1862"/>
                    <a:pt x="2889" y="1914"/>
                  </a:cubicBezTo>
                  <a:cubicBezTo>
                    <a:pt x="2855" y="1952"/>
                    <a:pt x="2826" y="1990"/>
                    <a:pt x="2803" y="2033"/>
                  </a:cubicBezTo>
                  <a:cubicBezTo>
                    <a:pt x="2721" y="2006"/>
                    <a:pt x="2636" y="1983"/>
                    <a:pt x="2552" y="1959"/>
                  </a:cubicBezTo>
                  <a:cubicBezTo>
                    <a:pt x="2375" y="1908"/>
                    <a:pt x="2195" y="1867"/>
                    <a:pt x="2013" y="1838"/>
                  </a:cubicBezTo>
                  <a:cubicBezTo>
                    <a:pt x="1892" y="1818"/>
                    <a:pt x="1771" y="1808"/>
                    <a:pt x="1647" y="1802"/>
                  </a:cubicBezTo>
                  <a:cubicBezTo>
                    <a:pt x="1621" y="1801"/>
                    <a:pt x="1594" y="1800"/>
                    <a:pt x="1567" y="1800"/>
                  </a:cubicBezTo>
                  <a:cubicBezTo>
                    <a:pt x="1534" y="1800"/>
                    <a:pt x="1501" y="1802"/>
                    <a:pt x="1469" y="1807"/>
                  </a:cubicBezTo>
                  <a:cubicBezTo>
                    <a:pt x="1415" y="1816"/>
                    <a:pt x="1366" y="1831"/>
                    <a:pt x="1318" y="1852"/>
                  </a:cubicBezTo>
                  <a:cubicBezTo>
                    <a:pt x="1267" y="1874"/>
                    <a:pt x="1219" y="1910"/>
                    <a:pt x="1185" y="1955"/>
                  </a:cubicBezTo>
                  <a:cubicBezTo>
                    <a:pt x="1166" y="1955"/>
                    <a:pt x="1147" y="1954"/>
                    <a:pt x="1128" y="1954"/>
                  </a:cubicBezTo>
                  <a:cubicBezTo>
                    <a:pt x="1025" y="1954"/>
                    <a:pt x="917" y="1964"/>
                    <a:pt x="824" y="2006"/>
                  </a:cubicBezTo>
                  <a:cubicBezTo>
                    <a:pt x="735" y="2047"/>
                    <a:pt x="663" y="2109"/>
                    <a:pt x="595" y="2178"/>
                  </a:cubicBezTo>
                  <a:cubicBezTo>
                    <a:pt x="594" y="2179"/>
                    <a:pt x="593" y="2179"/>
                    <a:pt x="592" y="2181"/>
                  </a:cubicBezTo>
                  <a:cubicBezTo>
                    <a:pt x="548" y="2198"/>
                    <a:pt x="506" y="2222"/>
                    <a:pt x="466" y="2246"/>
                  </a:cubicBezTo>
                  <a:cubicBezTo>
                    <a:pt x="450" y="2255"/>
                    <a:pt x="434" y="2265"/>
                    <a:pt x="418" y="2277"/>
                  </a:cubicBezTo>
                  <a:cubicBezTo>
                    <a:pt x="382" y="2298"/>
                    <a:pt x="345" y="2321"/>
                    <a:pt x="311" y="2348"/>
                  </a:cubicBezTo>
                  <a:cubicBezTo>
                    <a:pt x="251" y="2391"/>
                    <a:pt x="199" y="2444"/>
                    <a:pt x="148" y="2496"/>
                  </a:cubicBezTo>
                  <a:cubicBezTo>
                    <a:pt x="109" y="2536"/>
                    <a:pt x="75" y="2581"/>
                    <a:pt x="51" y="2631"/>
                  </a:cubicBezTo>
                  <a:cubicBezTo>
                    <a:pt x="26" y="2683"/>
                    <a:pt x="20" y="2739"/>
                    <a:pt x="21" y="2796"/>
                  </a:cubicBezTo>
                  <a:cubicBezTo>
                    <a:pt x="21" y="2839"/>
                    <a:pt x="32" y="2885"/>
                    <a:pt x="50" y="2928"/>
                  </a:cubicBezTo>
                  <a:cubicBezTo>
                    <a:pt x="45" y="2938"/>
                    <a:pt x="42" y="2947"/>
                    <a:pt x="37" y="2956"/>
                  </a:cubicBezTo>
                  <a:cubicBezTo>
                    <a:pt x="1" y="3044"/>
                    <a:pt x="1" y="3150"/>
                    <a:pt x="49" y="3234"/>
                  </a:cubicBezTo>
                  <a:cubicBezTo>
                    <a:pt x="101" y="3325"/>
                    <a:pt x="199" y="3355"/>
                    <a:pt x="298" y="3364"/>
                  </a:cubicBezTo>
                  <a:cubicBezTo>
                    <a:pt x="317" y="3366"/>
                    <a:pt x="337" y="3367"/>
                    <a:pt x="357" y="3367"/>
                  </a:cubicBezTo>
                  <a:cubicBezTo>
                    <a:pt x="393" y="3367"/>
                    <a:pt x="430" y="3364"/>
                    <a:pt x="465" y="3363"/>
                  </a:cubicBezTo>
                  <a:cubicBezTo>
                    <a:pt x="514" y="3361"/>
                    <a:pt x="563" y="3357"/>
                    <a:pt x="612" y="3352"/>
                  </a:cubicBezTo>
                  <a:cubicBezTo>
                    <a:pt x="642" y="3354"/>
                    <a:pt x="672" y="3355"/>
                    <a:pt x="703" y="3356"/>
                  </a:cubicBezTo>
                  <a:cubicBezTo>
                    <a:pt x="813" y="3362"/>
                    <a:pt x="922" y="3369"/>
                    <a:pt x="1033" y="3372"/>
                  </a:cubicBezTo>
                  <a:cubicBezTo>
                    <a:pt x="1154" y="3376"/>
                    <a:pt x="1275" y="3380"/>
                    <a:pt x="1396" y="3380"/>
                  </a:cubicBezTo>
                  <a:cubicBezTo>
                    <a:pt x="1468" y="3381"/>
                    <a:pt x="1540" y="3381"/>
                    <a:pt x="1612" y="3381"/>
                  </a:cubicBezTo>
                  <a:cubicBezTo>
                    <a:pt x="1669" y="3381"/>
                    <a:pt x="1727" y="3381"/>
                    <a:pt x="1785" y="3379"/>
                  </a:cubicBezTo>
                  <a:cubicBezTo>
                    <a:pt x="1818" y="3378"/>
                    <a:pt x="1850" y="3374"/>
                    <a:pt x="1882" y="3370"/>
                  </a:cubicBezTo>
                  <a:cubicBezTo>
                    <a:pt x="1915" y="3377"/>
                    <a:pt x="1949" y="3382"/>
                    <a:pt x="1984" y="3388"/>
                  </a:cubicBezTo>
                  <a:cubicBezTo>
                    <a:pt x="2181" y="3420"/>
                    <a:pt x="2380" y="3443"/>
                    <a:pt x="2580" y="3461"/>
                  </a:cubicBezTo>
                  <a:cubicBezTo>
                    <a:pt x="2781" y="3481"/>
                    <a:pt x="2981" y="3499"/>
                    <a:pt x="3182" y="3512"/>
                  </a:cubicBezTo>
                  <a:cubicBezTo>
                    <a:pt x="3379" y="3525"/>
                    <a:pt x="3578" y="3530"/>
                    <a:pt x="3774" y="3533"/>
                  </a:cubicBezTo>
                  <a:cubicBezTo>
                    <a:pt x="3876" y="3536"/>
                    <a:pt x="3977" y="3537"/>
                    <a:pt x="4078" y="3538"/>
                  </a:cubicBezTo>
                  <a:cubicBezTo>
                    <a:pt x="4124" y="3539"/>
                    <a:pt x="4171" y="3540"/>
                    <a:pt x="4218" y="3540"/>
                  </a:cubicBezTo>
                  <a:cubicBezTo>
                    <a:pt x="4240" y="3541"/>
                    <a:pt x="4263" y="3541"/>
                    <a:pt x="4286" y="3541"/>
                  </a:cubicBezTo>
                  <a:cubicBezTo>
                    <a:pt x="4331" y="3541"/>
                    <a:pt x="4376" y="3538"/>
                    <a:pt x="4418" y="3524"/>
                  </a:cubicBezTo>
                  <a:cubicBezTo>
                    <a:pt x="4472" y="3505"/>
                    <a:pt x="4514" y="3465"/>
                    <a:pt x="4535" y="3413"/>
                  </a:cubicBezTo>
                  <a:cubicBezTo>
                    <a:pt x="4684" y="3420"/>
                    <a:pt x="4833" y="3424"/>
                    <a:pt x="4983" y="3427"/>
                  </a:cubicBezTo>
                  <a:cubicBezTo>
                    <a:pt x="5054" y="3430"/>
                    <a:pt x="5126" y="3430"/>
                    <a:pt x="5198" y="3430"/>
                  </a:cubicBezTo>
                  <a:cubicBezTo>
                    <a:pt x="5318" y="3430"/>
                    <a:pt x="5438" y="3428"/>
                    <a:pt x="5558" y="3428"/>
                  </a:cubicBezTo>
                  <a:cubicBezTo>
                    <a:pt x="5679" y="3429"/>
                    <a:pt x="5802" y="3429"/>
                    <a:pt x="5924" y="3429"/>
                  </a:cubicBezTo>
                  <a:cubicBezTo>
                    <a:pt x="6016" y="3429"/>
                    <a:pt x="6109" y="3432"/>
                    <a:pt x="6201" y="3432"/>
                  </a:cubicBezTo>
                  <a:cubicBezTo>
                    <a:pt x="6285" y="3432"/>
                    <a:pt x="6368" y="3430"/>
                    <a:pt x="6451" y="3420"/>
                  </a:cubicBezTo>
                  <a:cubicBezTo>
                    <a:pt x="6485" y="3417"/>
                    <a:pt x="6520" y="3410"/>
                    <a:pt x="6553" y="3404"/>
                  </a:cubicBezTo>
                  <a:cubicBezTo>
                    <a:pt x="6561" y="3403"/>
                    <a:pt x="6569" y="3401"/>
                    <a:pt x="6577" y="3398"/>
                  </a:cubicBezTo>
                  <a:cubicBezTo>
                    <a:pt x="6682" y="3403"/>
                    <a:pt x="6786" y="3406"/>
                    <a:pt x="6890" y="3409"/>
                  </a:cubicBezTo>
                  <a:cubicBezTo>
                    <a:pt x="6975" y="3410"/>
                    <a:pt x="7059" y="3412"/>
                    <a:pt x="7144" y="3413"/>
                  </a:cubicBezTo>
                  <a:cubicBezTo>
                    <a:pt x="7162" y="3414"/>
                    <a:pt x="7181" y="3414"/>
                    <a:pt x="7200" y="3414"/>
                  </a:cubicBezTo>
                  <a:cubicBezTo>
                    <a:pt x="7282" y="3414"/>
                    <a:pt x="7366" y="3410"/>
                    <a:pt x="7448" y="3406"/>
                  </a:cubicBezTo>
                  <a:cubicBezTo>
                    <a:pt x="7465" y="3405"/>
                    <a:pt x="7482" y="3402"/>
                    <a:pt x="7498" y="3397"/>
                  </a:cubicBezTo>
                  <a:cubicBezTo>
                    <a:pt x="7534" y="3400"/>
                    <a:pt x="7569" y="3403"/>
                    <a:pt x="7604" y="3405"/>
                  </a:cubicBezTo>
                  <a:cubicBezTo>
                    <a:pt x="7827" y="3422"/>
                    <a:pt x="8050" y="3434"/>
                    <a:pt x="8273" y="3445"/>
                  </a:cubicBezTo>
                  <a:cubicBezTo>
                    <a:pt x="8684" y="3467"/>
                    <a:pt x="9097" y="3473"/>
                    <a:pt x="9510" y="3483"/>
                  </a:cubicBezTo>
                  <a:lnTo>
                    <a:pt x="9513" y="3483"/>
                  </a:lnTo>
                  <a:cubicBezTo>
                    <a:pt x="9701" y="3505"/>
                    <a:pt x="9889" y="3516"/>
                    <a:pt x="10078" y="3516"/>
                  </a:cubicBezTo>
                  <a:cubicBezTo>
                    <a:pt x="10128" y="3515"/>
                    <a:pt x="10180" y="3513"/>
                    <a:pt x="10230" y="3508"/>
                  </a:cubicBezTo>
                  <a:cubicBezTo>
                    <a:pt x="10246" y="3508"/>
                    <a:pt x="10261" y="3509"/>
                    <a:pt x="10276" y="3511"/>
                  </a:cubicBezTo>
                  <a:cubicBezTo>
                    <a:pt x="10311" y="3512"/>
                    <a:pt x="10346" y="3513"/>
                    <a:pt x="10381" y="3513"/>
                  </a:cubicBezTo>
                  <a:cubicBezTo>
                    <a:pt x="10394" y="3513"/>
                    <a:pt x="10407" y="3513"/>
                    <a:pt x="10420" y="3513"/>
                  </a:cubicBezTo>
                  <a:cubicBezTo>
                    <a:pt x="10497" y="3512"/>
                    <a:pt x="10572" y="3504"/>
                    <a:pt x="10646" y="3486"/>
                  </a:cubicBezTo>
                  <a:cubicBezTo>
                    <a:pt x="10713" y="3470"/>
                    <a:pt x="10767" y="3430"/>
                    <a:pt x="10789" y="3366"/>
                  </a:cubicBezTo>
                  <a:cubicBezTo>
                    <a:pt x="10791" y="3364"/>
                    <a:pt x="10791" y="3363"/>
                    <a:pt x="10791" y="3362"/>
                  </a:cubicBezTo>
                  <a:cubicBezTo>
                    <a:pt x="10801" y="3345"/>
                    <a:pt x="10808" y="3328"/>
                    <a:pt x="10811" y="3309"/>
                  </a:cubicBezTo>
                  <a:cubicBezTo>
                    <a:pt x="10827" y="3234"/>
                    <a:pt x="10795" y="3162"/>
                    <a:pt x="10736" y="3117"/>
                  </a:cubicBezTo>
                  <a:cubicBezTo>
                    <a:pt x="10718" y="3105"/>
                    <a:pt x="10701" y="3094"/>
                    <a:pt x="10683" y="3086"/>
                  </a:cubicBezTo>
                  <a:cubicBezTo>
                    <a:pt x="10689" y="3081"/>
                    <a:pt x="10694" y="3075"/>
                    <a:pt x="10700" y="3069"/>
                  </a:cubicBezTo>
                  <a:cubicBezTo>
                    <a:pt x="10747" y="3018"/>
                    <a:pt x="10770" y="2951"/>
                    <a:pt x="10765" y="2885"/>
                  </a:cubicBezTo>
                  <a:cubicBezTo>
                    <a:pt x="10804" y="2837"/>
                    <a:pt x="10824" y="2776"/>
                    <a:pt x="10812" y="2710"/>
                  </a:cubicBezTo>
                  <a:cubicBezTo>
                    <a:pt x="10803" y="2661"/>
                    <a:pt x="10785" y="2611"/>
                    <a:pt x="10765" y="2565"/>
                  </a:cubicBezTo>
                  <a:cubicBezTo>
                    <a:pt x="10741" y="2509"/>
                    <a:pt x="10716" y="2453"/>
                    <a:pt x="10685" y="2399"/>
                  </a:cubicBezTo>
                  <a:cubicBezTo>
                    <a:pt x="10616" y="2277"/>
                    <a:pt x="10523" y="2173"/>
                    <a:pt x="10419" y="2078"/>
                  </a:cubicBezTo>
                  <a:cubicBezTo>
                    <a:pt x="10227" y="1899"/>
                    <a:pt x="9989" y="1752"/>
                    <a:pt x="9728" y="1710"/>
                  </a:cubicBezTo>
                  <a:cubicBezTo>
                    <a:pt x="9684" y="1703"/>
                    <a:pt x="9637" y="1698"/>
                    <a:pt x="9589" y="1698"/>
                  </a:cubicBezTo>
                  <a:cubicBezTo>
                    <a:pt x="9518" y="1698"/>
                    <a:pt x="9447" y="1708"/>
                    <a:pt x="9385" y="1737"/>
                  </a:cubicBezTo>
                  <a:cubicBezTo>
                    <a:pt x="9376" y="1740"/>
                    <a:pt x="9367" y="1746"/>
                    <a:pt x="9358" y="1752"/>
                  </a:cubicBezTo>
                  <a:cubicBezTo>
                    <a:pt x="9336" y="1748"/>
                    <a:pt x="9313" y="1746"/>
                    <a:pt x="9290" y="1744"/>
                  </a:cubicBezTo>
                  <a:cubicBezTo>
                    <a:pt x="9277" y="1743"/>
                    <a:pt x="9263" y="1742"/>
                    <a:pt x="9249" y="1742"/>
                  </a:cubicBezTo>
                  <a:cubicBezTo>
                    <a:pt x="9209" y="1742"/>
                    <a:pt x="9167" y="1746"/>
                    <a:pt x="9128" y="1751"/>
                  </a:cubicBezTo>
                  <a:cubicBezTo>
                    <a:pt x="9052" y="1761"/>
                    <a:pt x="8977" y="1776"/>
                    <a:pt x="8903" y="1794"/>
                  </a:cubicBezTo>
                  <a:cubicBezTo>
                    <a:pt x="8801" y="1795"/>
                    <a:pt x="8698" y="1806"/>
                    <a:pt x="8602" y="1833"/>
                  </a:cubicBezTo>
                  <a:cubicBezTo>
                    <a:pt x="8542" y="1850"/>
                    <a:pt x="8484" y="1870"/>
                    <a:pt x="8428" y="1894"/>
                  </a:cubicBezTo>
                  <a:cubicBezTo>
                    <a:pt x="8373" y="1827"/>
                    <a:pt x="8311" y="1764"/>
                    <a:pt x="8252" y="1703"/>
                  </a:cubicBezTo>
                  <a:cubicBezTo>
                    <a:pt x="8217" y="1666"/>
                    <a:pt x="8182" y="1628"/>
                    <a:pt x="8147" y="1592"/>
                  </a:cubicBezTo>
                  <a:cubicBezTo>
                    <a:pt x="8134" y="1559"/>
                    <a:pt x="8115" y="1529"/>
                    <a:pt x="8094" y="1497"/>
                  </a:cubicBezTo>
                  <a:cubicBezTo>
                    <a:pt x="8064" y="1448"/>
                    <a:pt x="8032" y="1400"/>
                    <a:pt x="7999" y="1352"/>
                  </a:cubicBezTo>
                  <a:cubicBezTo>
                    <a:pt x="7947" y="1273"/>
                    <a:pt x="7890" y="1195"/>
                    <a:pt x="7827" y="1122"/>
                  </a:cubicBezTo>
                  <a:cubicBezTo>
                    <a:pt x="7840" y="1074"/>
                    <a:pt x="7834" y="1021"/>
                    <a:pt x="7806" y="975"/>
                  </a:cubicBezTo>
                  <a:cubicBezTo>
                    <a:pt x="7790" y="950"/>
                    <a:pt x="7775" y="926"/>
                    <a:pt x="7758" y="902"/>
                  </a:cubicBezTo>
                  <a:cubicBezTo>
                    <a:pt x="7735" y="871"/>
                    <a:pt x="7708" y="845"/>
                    <a:pt x="7679" y="819"/>
                  </a:cubicBezTo>
                  <a:cubicBezTo>
                    <a:pt x="7648" y="792"/>
                    <a:pt x="7616" y="768"/>
                    <a:pt x="7584" y="744"/>
                  </a:cubicBezTo>
                  <a:cubicBezTo>
                    <a:pt x="7529" y="702"/>
                    <a:pt x="7474" y="658"/>
                    <a:pt x="7418" y="616"/>
                  </a:cubicBezTo>
                  <a:cubicBezTo>
                    <a:pt x="7358" y="574"/>
                    <a:pt x="7297" y="533"/>
                    <a:pt x="7237" y="493"/>
                  </a:cubicBezTo>
                  <a:cubicBezTo>
                    <a:pt x="7207" y="468"/>
                    <a:pt x="7177" y="443"/>
                    <a:pt x="7145" y="421"/>
                  </a:cubicBezTo>
                  <a:cubicBezTo>
                    <a:pt x="7123" y="405"/>
                    <a:pt x="7097" y="396"/>
                    <a:pt x="7071" y="391"/>
                  </a:cubicBezTo>
                  <a:lnTo>
                    <a:pt x="7039" y="372"/>
                  </a:lnTo>
                  <a:cubicBezTo>
                    <a:pt x="6914" y="300"/>
                    <a:pt x="6779" y="225"/>
                    <a:pt x="6633" y="212"/>
                  </a:cubicBezTo>
                  <a:cubicBezTo>
                    <a:pt x="6628" y="211"/>
                    <a:pt x="6623" y="211"/>
                    <a:pt x="6618" y="211"/>
                  </a:cubicBezTo>
                  <a:cubicBezTo>
                    <a:pt x="6592" y="211"/>
                    <a:pt x="6568" y="216"/>
                    <a:pt x="6545" y="225"/>
                  </a:cubicBezTo>
                  <a:cubicBezTo>
                    <a:pt x="6538" y="223"/>
                    <a:pt x="6531" y="220"/>
                    <a:pt x="6524" y="217"/>
                  </a:cubicBezTo>
                  <a:lnTo>
                    <a:pt x="6524" y="217"/>
                  </a:lnTo>
                  <a:cubicBezTo>
                    <a:pt x="6526" y="217"/>
                    <a:pt x="6527" y="218"/>
                    <a:pt x="6529" y="218"/>
                  </a:cubicBezTo>
                  <a:cubicBezTo>
                    <a:pt x="6522" y="215"/>
                    <a:pt x="6515" y="212"/>
                    <a:pt x="6507" y="209"/>
                  </a:cubicBezTo>
                  <a:lnTo>
                    <a:pt x="6507" y="209"/>
                  </a:lnTo>
                  <a:cubicBezTo>
                    <a:pt x="6507" y="209"/>
                    <a:pt x="6507" y="209"/>
                    <a:pt x="6507" y="209"/>
                  </a:cubicBezTo>
                  <a:lnTo>
                    <a:pt x="6507" y="209"/>
                  </a:lnTo>
                  <a:cubicBezTo>
                    <a:pt x="6507" y="209"/>
                    <a:pt x="6507" y="209"/>
                    <a:pt x="6507" y="209"/>
                  </a:cubicBezTo>
                  <a:lnTo>
                    <a:pt x="6507" y="209"/>
                  </a:lnTo>
                  <a:cubicBezTo>
                    <a:pt x="6363" y="149"/>
                    <a:pt x="6214" y="98"/>
                    <a:pt x="6060" y="64"/>
                  </a:cubicBezTo>
                  <a:cubicBezTo>
                    <a:pt x="5993" y="43"/>
                    <a:pt x="5925" y="26"/>
                    <a:pt x="5855" y="11"/>
                  </a:cubicBezTo>
                  <a:cubicBezTo>
                    <a:pt x="5822" y="4"/>
                    <a:pt x="5790" y="0"/>
                    <a:pt x="57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81" name="Google Shape;1981;p41"/>
            <p:cNvSpPr/>
            <p:nvPr/>
          </p:nvSpPr>
          <p:spPr>
            <a:xfrm>
              <a:off x="7338850" y="1159775"/>
              <a:ext cx="278500" cy="18200"/>
            </a:xfrm>
            <a:custGeom>
              <a:avLst/>
              <a:gdLst/>
              <a:ahLst/>
              <a:cxnLst/>
              <a:rect l="l" t="t" r="r" b="b"/>
              <a:pathLst>
                <a:path w="11140" h="728" extrusionOk="0">
                  <a:moveTo>
                    <a:pt x="4861" y="115"/>
                  </a:moveTo>
                  <a:cubicBezTo>
                    <a:pt x="4861" y="115"/>
                    <a:pt x="4861" y="115"/>
                    <a:pt x="4860" y="115"/>
                  </a:cubicBezTo>
                  <a:lnTo>
                    <a:pt x="4860" y="115"/>
                  </a:lnTo>
                  <a:cubicBezTo>
                    <a:pt x="4861" y="115"/>
                    <a:pt x="4861" y="115"/>
                    <a:pt x="4861" y="115"/>
                  </a:cubicBezTo>
                  <a:close/>
                  <a:moveTo>
                    <a:pt x="523" y="1"/>
                  </a:moveTo>
                  <a:cubicBezTo>
                    <a:pt x="488" y="1"/>
                    <a:pt x="453" y="1"/>
                    <a:pt x="418" y="2"/>
                  </a:cubicBezTo>
                  <a:cubicBezTo>
                    <a:pt x="354" y="4"/>
                    <a:pt x="296" y="18"/>
                    <a:pt x="238" y="45"/>
                  </a:cubicBezTo>
                  <a:cubicBezTo>
                    <a:pt x="198" y="64"/>
                    <a:pt x="163" y="94"/>
                    <a:pt x="129" y="122"/>
                  </a:cubicBezTo>
                  <a:cubicBezTo>
                    <a:pt x="98" y="146"/>
                    <a:pt x="67" y="170"/>
                    <a:pt x="45" y="203"/>
                  </a:cubicBezTo>
                  <a:cubicBezTo>
                    <a:pt x="21" y="239"/>
                    <a:pt x="5" y="279"/>
                    <a:pt x="3" y="323"/>
                  </a:cubicBezTo>
                  <a:cubicBezTo>
                    <a:pt x="1" y="372"/>
                    <a:pt x="20" y="412"/>
                    <a:pt x="45" y="453"/>
                  </a:cubicBezTo>
                  <a:cubicBezTo>
                    <a:pt x="71" y="495"/>
                    <a:pt x="118" y="522"/>
                    <a:pt x="161" y="542"/>
                  </a:cubicBezTo>
                  <a:cubicBezTo>
                    <a:pt x="214" y="566"/>
                    <a:pt x="280" y="574"/>
                    <a:pt x="337" y="579"/>
                  </a:cubicBezTo>
                  <a:cubicBezTo>
                    <a:pt x="453" y="591"/>
                    <a:pt x="569" y="596"/>
                    <a:pt x="685" y="599"/>
                  </a:cubicBezTo>
                  <a:cubicBezTo>
                    <a:pt x="780" y="602"/>
                    <a:pt x="875" y="604"/>
                    <a:pt x="971" y="609"/>
                  </a:cubicBezTo>
                  <a:cubicBezTo>
                    <a:pt x="1066" y="612"/>
                    <a:pt x="1162" y="620"/>
                    <a:pt x="1258" y="626"/>
                  </a:cubicBezTo>
                  <a:cubicBezTo>
                    <a:pt x="1324" y="630"/>
                    <a:pt x="1390" y="632"/>
                    <a:pt x="1456" y="632"/>
                  </a:cubicBezTo>
                  <a:cubicBezTo>
                    <a:pt x="1656" y="632"/>
                    <a:pt x="1856" y="616"/>
                    <a:pt x="2055" y="600"/>
                  </a:cubicBezTo>
                  <a:cubicBezTo>
                    <a:pt x="2306" y="578"/>
                    <a:pt x="2557" y="568"/>
                    <a:pt x="2810" y="566"/>
                  </a:cubicBezTo>
                  <a:cubicBezTo>
                    <a:pt x="2803" y="566"/>
                    <a:pt x="2797" y="566"/>
                    <a:pt x="2793" y="564"/>
                  </a:cubicBezTo>
                  <a:lnTo>
                    <a:pt x="2793" y="564"/>
                  </a:lnTo>
                  <a:cubicBezTo>
                    <a:pt x="2986" y="566"/>
                    <a:pt x="3179" y="567"/>
                    <a:pt x="3371" y="577"/>
                  </a:cubicBezTo>
                  <a:cubicBezTo>
                    <a:pt x="3573" y="587"/>
                    <a:pt x="3775" y="595"/>
                    <a:pt x="3978" y="600"/>
                  </a:cubicBezTo>
                  <a:cubicBezTo>
                    <a:pt x="4175" y="606"/>
                    <a:pt x="4372" y="623"/>
                    <a:pt x="4570" y="631"/>
                  </a:cubicBezTo>
                  <a:cubicBezTo>
                    <a:pt x="4662" y="634"/>
                    <a:pt x="4754" y="636"/>
                    <a:pt x="4846" y="636"/>
                  </a:cubicBezTo>
                  <a:cubicBezTo>
                    <a:pt x="4966" y="636"/>
                    <a:pt x="5086" y="633"/>
                    <a:pt x="5206" y="631"/>
                  </a:cubicBezTo>
                  <a:cubicBezTo>
                    <a:pt x="5507" y="624"/>
                    <a:pt x="5809" y="622"/>
                    <a:pt x="6111" y="618"/>
                  </a:cubicBezTo>
                  <a:cubicBezTo>
                    <a:pt x="6109" y="618"/>
                    <a:pt x="6107" y="618"/>
                    <a:pt x="6106" y="618"/>
                  </a:cubicBezTo>
                  <a:lnTo>
                    <a:pt x="6106" y="618"/>
                  </a:lnTo>
                  <a:cubicBezTo>
                    <a:pt x="6176" y="617"/>
                    <a:pt x="6247" y="617"/>
                    <a:pt x="6317" y="617"/>
                  </a:cubicBezTo>
                  <a:cubicBezTo>
                    <a:pt x="6501" y="617"/>
                    <a:pt x="6685" y="619"/>
                    <a:pt x="6869" y="620"/>
                  </a:cubicBezTo>
                  <a:cubicBezTo>
                    <a:pt x="6904" y="621"/>
                    <a:pt x="6938" y="621"/>
                    <a:pt x="6972" y="621"/>
                  </a:cubicBezTo>
                  <a:cubicBezTo>
                    <a:pt x="7187" y="621"/>
                    <a:pt x="7400" y="613"/>
                    <a:pt x="7614" y="608"/>
                  </a:cubicBezTo>
                  <a:cubicBezTo>
                    <a:pt x="7815" y="610"/>
                    <a:pt x="8016" y="615"/>
                    <a:pt x="8218" y="615"/>
                  </a:cubicBezTo>
                  <a:cubicBezTo>
                    <a:pt x="8413" y="614"/>
                    <a:pt x="8609" y="603"/>
                    <a:pt x="8804" y="599"/>
                  </a:cubicBezTo>
                  <a:cubicBezTo>
                    <a:pt x="8813" y="599"/>
                    <a:pt x="8823" y="599"/>
                    <a:pt x="8832" y="599"/>
                  </a:cubicBezTo>
                  <a:cubicBezTo>
                    <a:pt x="9158" y="599"/>
                    <a:pt x="9483" y="618"/>
                    <a:pt x="9807" y="650"/>
                  </a:cubicBezTo>
                  <a:cubicBezTo>
                    <a:pt x="9972" y="667"/>
                    <a:pt x="10136" y="694"/>
                    <a:pt x="10302" y="699"/>
                  </a:cubicBezTo>
                  <a:cubicBezTo>
                    <a:pt x="10452" y="706"/>
                    <a:pt x="10601" y="698"/>
                    <a:pt x="10750" y="713"/>
                  </a:cubicBezTo>
                  <a:cubicBezTo>
                    <a:pt x="10777" y="716"/>
                    <a:pt x="10802" y="719"/>
                    <a:pt x="10828" y="724"/>
                  </a:cubicBezTo>
                  <a:cubicBezTo>
                    <a:pt x="10841" y="727"/>
                    <a:pt x="10853" y="728"/>
                    <a:pt x="10865" y="728"/>
                  </a:cubicBezTo>
                  <a:cubicBezTo>
                    <a:pt x="10950" y="726"/>
                    <a:pt x="11028" y="662"/>
                    <a:pt x="11044" y="576"/>
                  </a:cubicBezTo>
                  <a:cubicBezTo>
                    <a:pt x="11053" y="522"/>
                    <a:pt x="11038" y="468"/>
                    <a:pt x="11006" y="428"/>
                  </a:cubicBezTo>
                  <a:cubicBezTo>
                    <a:pt x="11092" y="388"/>
                    <a:pt x="11139" y="291"/>
                    <a:pt x="11107" y="198"/>
                  </a:cubicBezTo>
                  <a:cubicBezTo>
                    <a:pt x="11082" y="124"/>
                    <a:pt x="11008" y="73"/>
                    <a:pt x="10932" y="73"/>
                  </a:cubicBezTo>
                  <a:cubicBezTo>
                    <a:pt x="10912" y="73"/>
                    <a:pt x="10892" y="77"/>
                    <a:pt x="10873" y="84"/>
                  </a:cubicBezTo>
                  <a:lnTo>
                    <a:pt x="10869" y="85"/>
                  </a:lnTo>
                  <a:cubicBezTo>
                    <a:pt x="10858" y="88"/>
                    <a:pt x="10846" y="90"/>
                    <a:pt x="10835" y="92"/>
                  </a:cubicBezTo>
                  <a:cubicBezTo>
                    <a:pt x="10810" y="94"/>
                    <a:pt x="10786" y="97"/>
                    <a:pt x="10761" y="98"/>
                  </a:cubicBezTo>
                  <a:cubicBezTo>
                    <a:pt x="10635" y="97"/>
                    <a:pt x="10508" y="81"/>
                    <a:pt x="10382" y="70"/>
                  </a:cubicBezTo>
                  <a:cubicBezTo>
                    <a:pt x="10286" y="61"/>
                    <a:pt x="10189" y="55"/>
                    <a:pt x="10092" y="55"/>
                  </a:cubicBezTo>
                  <a:cubicBezTo>
                    <a:pt x="10072" y="55"/>
                    <a:pt x="10052" y="55"/>
                    <a:pt x="10031" y="56"/>
                  </a:cubicBezTo>
                  <a:cubicBezTo>
                    <a:pt x="9807" y="60"/>
                    <a:pt x="9584" y="68"/>
                    <a:pt x="9360" y="73"/>
                  </a:cubicBezTo>
                  <a:cubicBezTo>
                    <a:pt x="9226" y="73"/>
                    <a:pt x="9093" y="69"/>
                    <a:pt x="8960" y="64"/>
                  </a:cubicBezTo>
                  <a:cubicBezTo>
                    <a:pt x="8907" y="62"/>
                    <a:pt x="8855" y="61"/>
                    <a:pt x="8803" y="61"/>
                  </a:cubicBezTo>
                  <a:cubicBezTo>
                    <a:pt x="8717" y="61"/>
                    <a:pt x="8631" y="63"/>
                    <a:pt x="8545" y="64"/>
                  </a:cubicBezTo>
                  <a:cubicBezTo>
                    <a:pt x="8375" y="62"/>
                    <a:pt x="8204" y="56"/>
                    <a:pt x="8035" y="54"/>
                  </a:cubicBezTo>
                  <a:cubicBezTo>
                    <a:pt x="7855" y="54"/>
                    <a:pt x="7676" y="74"/>
                    <a:pt x="7496" y="82"/>
                  </a:cubicBezTo>
                  <a:cubicBezTo>
                    <a:pt x="7302" y="80"/>
                    <a:pt x="7107" y="69"/>
                    <a:pt x="6914" y="62"/>
                  </a:cubicBezTo>
                  <a:cubicBezTo>
                    <a:pt x="6852" y="60"/>
                    <a:pt x="6789" y="59"/>
                    <a:pt x="6727" y="59"/>
                  </a:cubicBezTo>
                  <a:cubicBezTo>
                    <a:pt x="6597" y="59"/>
                    <a:pt x="6467" y="63"/>
                    <a:pt x="6338" y="64"/>
                  </a:cubicBezTo>
                  <a:cubicBezTo>
                    <a:pt x="6134" y="65"/>
                    <a:pt x="5929" y="67"/>
                    <a:pt x="5726" y="81"/>
                  </a:cubicBezTo>
                  <a:cubicBezTo>
                    <a:pt x="5528" y="94"/>
                    <a:pt x="5331" y="108"/>
                    <a:pt x="5132" y="113"/>
                  </a:cubicBezTo>
                  <a:lnTo>
                    <a:pt x="5123" y="113"/>
                  </a:lnTo>
                  <a:cubicBezTo>
                    <a:pt x="5029" y="114"/>
                    <a:pt x="4934" y="115"/>
                    <a:pt x="4841" y="116"/>
                  </a:cubicBezTo>
                  <a:lnTo>
                    <a:pt x="4841" y="116"/>
                  </a:lnTo>
                  <a:cubicBezTo>
                    <a:pt x="4847" y="116"/>
                    <a:pt x="4854" y="115"/>
                    <a:pt x="4860" y="115"/>
                  </a:cubicBezTo>
                  <a:lnTo>
                    <a:pt x="4860" y="115"/>
                  </a:lnTo>
                  <a:cubicBezTo>
                    <a:pt x="4834" y="115"/>
                    <a:pt x="4807" y="115"/>
                    <a:pt x="4781" y="115"/>
                  </a:cubicBezTo>
                  <a:cubicBezTo>
                    <a:pt x="4608" y="115"/>
                    <a:pt x="4434" y="112"/>
                    <a:pt x="4260" y="109"/>
                  </a:cubicBezTo>
                  <a:cubicBezTo>
                    <a:pt x="4066" y="107"/>
                    <a:pt x="3873" y="89"/>
                    <a:pt x="3680" y="74"/>
                  </a:cubicBezTo>
                  <a:cubicBezTo>
                    <a:pt x="3493" y="58"/>
                    <a:pt x="3304" y="64"/>
                    <a:pt x="3115" y="58"/>
                  </a:cubicBezTo>
                  <a:cubicBezTo>
                    <a:pt x="2920" y="51"/>
                    <a:pt x="2724" y="51"/>
                    <a:pt x="2529" y="34"/>
                  </a:cubicBezTo>
                  <a:cubicBezTo>
                    <a:pt x="2319" y="14"/>
                    <a:pt x="2109" y="9"/>
                    <a:pt x="1899" y="5"/>
                  </a:cubicBezTo>
                  <a:cubicBezTo>
                    <a:pt x="1862" y="4"/>
                    <a:pt x="1825" y="4"/>
                    <a:pt x="1788" y="4"/>
                  </a:cubicBezTo>
                  <a:cubicBezTo>
                    <a:pt x="1714" y="4"/>
                    <a:pt x="1640" y="6"/>
                    <a:pt x="1565" y="9"/>
                  </a:cubicBezTo>
                  <a:cubicBezTo>
                    <a:pt x="1465" y="13"/>
                    <a:pt x="1366" y="19"/>
                    <a:pt x="1266" y="21"/>
                  </a:cubicBezTo>
                  <a:cubicBezTo>
                    <a:pt x="1082" y="19"/>
                    <a:pt x="898" y="10"/>
                    <a:pt x="715" y="4"/>
                  </a:cubicBezTo>
                  <a:cubicBezTo>
                    <a:pt x="651" y="2"/>
                    <a:pt x="587" y="1"/>
                    <a:pt x="52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82" name="Google Shape;1982;p41"/>
            <p:cNvSpPr/>
            <p:nvPr/>
          </p:nvSpPr>
          <p:spPr>
            <a:xfrm>
              <a:off x="7527850" y="1140225"/>
              <a:ext cx="9425" cy="9300"/>
            </a:xfrm>
            <a:custGeom>
              <a:avLst/>
              <a:gdLst/>
              <a:ahLst/>
              <a:cxnLst/>
              <a:rect l="l" t="t" r="r" b="b"/>
              <a:pathLst>
                <a:path w="377" h="372" extrusionOk="0">
                  <a:moveTo>
                    <a:pt x="198" y="0"/>
                  </a:moveTo>
                  <a:cubicBezTo>
                    <a:pt x="197" y="0"/>
                    <a:pt x="196" y="0"/>
                    <a:pt x="194" y="1"/>
                  </a:cubicBezTo>
                  <a:cubicBezTo>
                    <a:pt x="95" y="3"/>
                    <a:pt x="7" y="75"/>
                    <a:pt x="3" y="180"/>
                  </a:cubicBezTo>
                  <a:cubicBezTo>
                    <a:pt x="0" y="275"/>
                    <a:pt x="79" y="371"/>
                    <a:pt x="178" y="371"/>
                  </a:cubicBezTo>
                  <a:cubicBezTo>
                    <a:pt x="180" y="371"/>
                    <a:pt x="181" y="371"/>
                    <a:pt x="182" y="371"/>
                  </a:cubicBezTo>
                  <a:cubicBezTo>
                    <a:pt x="282" y="369"/>
                    <a:pt x="371" y="297"/>
                    <a:pt x="374" y="193"/>
                  </a:cubicBezTo>
                  <a:cubicBezTo>
                    <a:pt x="376" y="97"/>
                    <a:pt x="298"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83" name="Google Shape;1983;p41"/>
            <p:cNvSpPr/>
            <p:nvPr/>
          </p:nvSpPr>
          <p:spPr>
            <a:xfrm>
              <a:off x="7513750" y="1141000"/>
              <a:ext cx="9425" cy="9275"/>
            </a:xfrm>
            <a:custGeom>
              <a:avLst/>
              <a:gdLst/>
              <a:ahLst/>
              <a:cxnLst/>
              <a:rect l="l" t="t" r="r" b="b"/>
              <a:pathLst>
                <a:path w="377" h="371" extrusionOk="0">
                  <a:moveTo>
                    <a:pt x="198" y="0"/>
                  </a:moveTo>
                  <a:cubicBezTo>
                    <a:pt x="197" y="0"/>
                    <a:pt x="196" y="0"/>
                    <a:pt x="195" y="0"/>
                  </a:cubicBezTo>
                  <a:cubicBezTo>
                    <a:pt x="94" y="3"/>
                    <a:pt x="7" y="75"/>
                    <a:pt x="4" y="180"/>
                  </a:cubicBezTo>
                  <a:cubicBezTo>
                    <a:pt x="0" y="275"/>
                    <a:pt x="80" y="371"/>
                    <a:pt x="179" y="371"/>
                  </a:cubicBezTo>
                  <a:cubicBezTo>
                    <a:pt x="180" y="371"/>
                    <a:pt x="181" y="371"/>
                    <a:pt x="182" y="371"/>
                  </a:cubicBezTo>
                  <a:cubicBezTo>
                    <a:pt x="283" y="369"/>
                    <a:pt x="370" y="297"/>
                    <a:pt x="373" y="191"/>
                  </a:cubicBezTo>
                  <a:cubicBezTo>
                    <a:pt x="376" y="96"/>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84" name="Google Shape;1984;p41"/>
            <p:cNvSpPr/>
            <p:nvPr/>
          </p:nvSpPr>
          <p:spPr>
            <a:xfrm>
              <a:off x="7520350" y="1129350"/>
              <a:ext cx="9425" cy="9300"/>
            </a:xfrm>
            <a:custGeom>
              <a:avLst/>
              <a:gdLst/>
              <a:ahLst/>
              <a:cxnLst/>
              <a:rect l="l" t="t" r="r" b="b"/>
              <a:pathLst>
                <a:path w="377" h="372" extrusionOk="0">
                  <a:moveTo>
                    <a:pt x="198" y="1"/>
                  </a:moveTo>
                  <a:cubicBezTo>
                    <a:pt x="197" y="1"/>
                    <a:pt x="196" y="1"/>
                    <a:pt x="195" y="1"/>
                  </a:cubicBezTo>
                  <a:cubicBezTo>
                    <a:pt x="94" y="3"/>
                    <a:pt x="7" y="75"/>
                    <a:pt x="4" y="181"/>
                  </a:cubicBezTo>
                  <a:cubicBezTo>
                    <a:pt x="0" y="275"/>
                    <a:pt x="80" y="372"/>
                    <a:pt x="179" y="372"/>
                  </a:cubicBezTo>
                  <a:cubicBezTo>
                    <a:pt x="180" y="372"/>
                    <a:pt x="181" y="372"/>
                    <a:pt x="182" y="371"/>
                  </a:cubicBezTo>
                  <a:cubicBezTo>
                    <a:pt x="283" y="369"/>
                    <a:pt x="370" y="297"/>
                    <a:pt x="373" y="193"/>
                  </a:cubicBezTo>
                  <a:cubicBezTo>
                    <a:pt x="377" y="98"/>
                    <a:pt x="297"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85" name="Google Shape;1985;p41"/>
            <p:cNvSpPr/>
            <p:nvPr/>
          </p:nvSpPr>
          <p:spPr>
            <a:xfrm>
              <a:off x="7433275" y="1138825"/>
              <a:ext cx="9425" cy="9300"/>
            </a:xfrm>
            <a:custGeom>
              <a:avLst/>
              <a:gdLst/>
              <a:ahLst/>
              <a:cxnLst/>
              <a:rect l="l" t="t" r="r" b="b"/>
              <a:pathLst>
                <a:path w="377" h="372" extrusionOk="0">
                  <a:moveTo>
                    <a:pt x="198" y="0"/>
                  </a:moveTo>
                  <a:cubicBezTo>
                    <a:pt x="197" y="0"/>
                    <a:pt x="196" y="0"/>
                    <a:pt x="195" y="0"/>
                  </a:cubicBezTo>
                  <a:cubicBezTo>
                    <a:pt x="94" y="3"/>
                    <a:pt x="7" y="75"/>
                    <a:pt x="4" y="179"/>
                  </a:cubicBezTo>
                  <a:cubicBezTo>
                    <a:pt x="0" y="275"/>
                    <a:pt x="80" y="371"/>
                    <a:pt x="179" y="371"/>
                  </a:cubicBezTo>
                  <a:cubicBezTo>
                    <a:pt x="180" y="371"/>
                    <a:pt x="181" y="371"/>
                    <a:pt x="182" y="371"/>
                  </a:cubicBezTo>
                  <a:cubicBezTo>
                    <a:pt x="283" y="369"/>
                    <a:pt x="370" y="297"/>
                    <a:pt x="373" y="191"/>
                  </a:cubicBezTo>
                  <a:cubicBezTo>
                    <a:pt x="377" y="97"/>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86" name="Google Shape;1986;p41"/>
            <p:cNvSpPr/>
            <p:nvPr/>
          </p:nvSpPr>
          <p:spPr>
            <a:xfrm>
              <a:off x="7558600" y="1159475"/>
              <a:ext cx="2425" cy="1125"/>
            </a:xfrm>
            <a:custGeom>
              <a:avLst/>
              <a:gdLst/>
              <a:ahLst/>
              <a:cxnLst/>
              <a:rect l="l" t="t" r="r" b="b"/>
              <a:pathLst>
                <a:path w="97" h="45" extrusionOk="0">
                  <a:moveTo>
                    <a:pt x="96" y="0"/>
                  </a:moveTo>
                  <a:cubicBezTo>
                    <a:pt x="64" y="15"/>
                    <a:pt x="32" y="30"/>
                    <a:pt x="0" y="45"/>
                  </a:cubicBezTo>
                  <a:cubicBezTo>
                    <a:pt x="23" y="41"/>
                    <a:pt x="47" y="33"/>
                    <a:pt x="68" y="21"/>
                  </a:cubicBezTo>
                  <a:cubicBezTo>
                    <a:pt x="78" y="14"/>
                    <a:pt x="87" y="7"/>
                    <a:pt x="96"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1987" name="Google Shape;1987;p41"/>
            <p:cNvSpPr/>
            <p:nvPr/>
          </p:nvSpPr>
          <p:spPr>
            <a:xfrm>
              <a:off x="7331200" y="1084150"/>
              <a:ext cx="290600" cy="101925"/>
            </a:xfrm>
            <a:custGeom>
              <a:avLst/>
              <a:gdLst/>
              <a:ahLst/>
              <a:cxnLst/>
              <a:rect l="l" t="t" r="r" b="b"/>
              <a:pathLst>
                <a:path w="11624" h="4077" extrusionOk="0">
                  <a:moveTo>
                    <a:pt x="4513" y="1013"/>
                  </a:moveTo>
                  <a:cubicBezTo>
                    <a:pt x="4510" y="1016"/>
                    <a:pt x="4506" y="1020"/>
                    <a:pt x="4503" y="1023"/>
                  </a:cubicBezTo>
                  <a:lnTo>
                    <a:pt x="4503" y="1023"/>
                  </a:lnTo>
                  <a:cubicBezTo>
                    <a:pt x="4507" y="1020"/>
                    <a:pt x="4510" y="1016"/>
                    <a:pt x="4513" y="1013"/>
                  </a:cubicBezTo>
                  <a:close/>
                  <a:moveTo>
                    <a:pt x="8945" y="2584"/>
                  </a:moveTo>
                  <a:cubicBezTo>
                    <a:pt x="8944" y="2584"/>
                    <a:pt x="8944" y="2585"/>
                    <a:pt x="8944" y="2585"/>
                  </a:cubicBezTo>
                  <a:cubicBezTo>
                    <a:pt x="8945" y="2585"/>
                    <a:pt x="8945" y="2585"/>
                    <a:pt x="8945" y="2584"/>
                  </a:cubicBezTo>
                  <a:close/>
                  <a:moveTo>
                    <a:pt x="6188" y="370"/>
                  </a:moveTo>
                  <a:cubicBezTo>
                    <a:pt x="6205" y="370"/>
                    <a:pt x="6221" y="370"/>
                    <a:pt x="6238" y="371"/>
                  </a:cubicBezTo>
                  <a:lnTo>
                    <a:pt x="6234" y="371"/>
                  </a:lnTo>
                  <a:cubicBezTo>
                    <a:pt x="6235" y="371"/>
                    <a:pt x="6238" y="371"/>
                    <a:pt x="6240" y="372"/>
                  </a:cubicBezTo>
                  <a:cubicBezTo>
                    <a:pt x="6242" y="372"/>
                    <a:pt x="6245" y="371"/>
                    <a:pt x="6248" y="371"/>
                  </a:cubicBezTo>
                  <a:cubicBezTo>
                    <a:pt x="6251" y="371"/>
                    <a:pt x="6254" y="371"/>
                    <a:pt x="6257" y="372"/>
                  </a:cubicBezTo>
                  <a:lnTo>
                    <a:pt x="6255" y="372"/>
                  </a:lnTo>
                  <a:cubicBezTo>
                    <a:pt x="6393" y="381"/>
                    <a:pt x="6532" y="398"/>
                    <a:pt x="6668" y="421"/>
                  </a:cubicBezTo>
                  <a:cubicBezTo>
                    <a:pt x="6765" y="439"/>
                    <a:pt x="6861" y="463"/>
                    <a:pt x="6956" y="491"/>
                  </a:cubicBezTo>
                  <a:cubicBezTo>
                    <a:pt x="7043" y="519"/>
                    <a:pt x="7128" y="549"/>
                    <a:pt x="7213" y="585"/>
                  </a:cubicBezTo>
                  <a:cubicBezTo>
                    <a:pt x="7266" y="611"/>
                    <a:pt x="7317" y="637"/>
                    <a:pt x="7367" y="667"/>
                  </a:cubicBezTo>
                  <a:cubicBezTo>
                    <a:pt x="7499" y="750"/>
                    <a:pt x="7627" y="843"/>
                    <a:pt x="7748" y="939"/>
                  </a:cubicBezTo>
                  <a:cubicBezTo>
                    <a:pt x="7748" y="938"/>
                    <a:pt x="7748" y="938"/>
                    <a:pt x="7747" y="937"/>
                  </a:cubicBezTo>
                  <a:lnTo>
                    <a:pt x="7747" y="937"/>
                  </a:lnTo>
                  <a:cubicBezTo>
                    <a:pt x="7842" y="1016"/>
                    <a:pt x="7933" y="1095"/>
                    <a:pt x="8020" y="1182"/>
                  </a:cubicBezTo>
                  <a:cubicBezTo>
                    <a:pt x="8103" y="1276"/>
                    <a:pt x="8177" y="1373"/>
                    <a:pt x="8249" y="1474"/>
                  </a:cubicBezTo>
                  <a:cubicBezTo>
                    <a:pt x="8309" y="1568"/>
                    <a:pt x="8365" y="1662"/>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1"/>
                    <a:pt x="8420" y="1761"/>
                    <a:pt x="8420" y="1761"/>
                  </a:cubicBezTo>
                  <a:lnTo>
                    <a:pt x="8420" y="1761"/>
                  </a:lnTo>
                  <a:cubicBezTo>
                    <a:pt x="8420" y="1761"/>
                    <a:pt x="8420" y="1760"/>
                    <a:pt x="8419" y="1760"/>
                  </a:cubicBezTo>
                  <a:lnTo>
                    <a:pt x="8419" y="1760"/>
                  </a:lnTo>
                  <a:cubicBezTo>
                    <a:pt x="8420" y="1761"/>
                    <a:pt x="8420" y="1761"/>
                    <a:pt x="8421" y="1762"/>
                  </a:cubicBezTo>
                  <a:cubicBezTo>
                    <a:pt x="8420" y="1762"/>
                    <a:pt x="8420" y="1762"/>
                    <a:pt x="8420" y="1761"/>
                  </a:cubicBezTo>
                  <a:lnTo>
                    <a:pt x="8420" y="1761"/>
                  </a:lnTo>
                  <a:cubicBezTo>
                    <a:pt x="8420" y="1762"/>
                    <a:pt x="8421" y="1763"/>
                    <a:pt x="8422" y="1763"/>
                  </a:cubicBezTo>
                  <a:cubicBezTo>
                    <a:pt x="8424" y="1768"/>
                    <a:pt x="8426" y="1772"/>
                    <a:pt x="8428" y="1776"/>
                  </a:cubicBezTo>
                  <a:lnTo>
                    <a:pt x="8428" y="1776"/>
                  </a:lnTo>
                  <a:cubicBezTo>
                    <a:pt x="8427" y="1775"/>
                    <a:pt x="8427" y="1775"/>
                    <a:pt x="8426" y="1775"/>
                  </a:cubicBezTo>
                  <a:lnTo>
                    <a:pt x="8426" y="1775"/>
                  </a:lnTo>
                  <a:cubicBezTo>
                    <a:pt x="8473" y="1864"/>
                    <a:pt x="8518" y="1954"/>
                    <a:pt x="8564" y="2045"/>
                  </a:cubicBezTo>
                  <a:cubicBezTo>
                    <a:pt x="8569" y="2053"/>
                    <a:pt x="8576" y="2062"/>
                    <a:pt x="8582" y="2071"/>
                  </a:cubicBezTo>
                  <a:cubicBezTo>
                    <a:pt x="8601" y="2098"/>
                    <a:pt x="8622" y="2127"/>
                    <a:pt x="8642" y="2154"/>
                  </a:cubicBezTo>
                  <a:cubicBezTo>
                    <a:pt x="8694" y="2226"/>
                    <a:pt x="8745" y="2298"/>
                    <a:pt x="8796" y="2370"/>
                  </a:cubicBezTo>
                  <a:cubicBezTo>
                    <a:pt x="8796" y="2372"/>
                    <a:pt x="8796" y="2372"/>
                    <a:pt x="8796" y="2372"/>
                  </a:cubicBezTo>
                  <a:cubicBezTo>
                    <a:pt x="8841" y="2438"/>
                    <a:pt x="8884" y="2508"/>
                    <a:pt x="8924" y="2576"/>
                  </a:cubicBezTo>
                  <a:cubicBezTo>
                    <a:pt x="8927" y="2582"/>
                    <a:pt x="8931" y="2589"/>
                    <a:pt x="8934" y="2595"/>
                  </a:cubicBezTo>
                  <a:cubicBezTo>
                    <a:pt x="8936" y="2592"/>
                    <a:pt x="8939" y="2590"/>
                    <a:pt x="8942" y="2588"/>
                  </a:cubicBezTo>
                  <a:cubicBezTo>
                    <a:pt x="8943" y="2587"/>
                    <a:pt x="8944" y="2586"/>
                    <a:pt x="8944" y="2585"/>
                  </a:cubicBezTo>
                  <a:lnTo>
                    <a:pt x="8944" y="2584"/>
                  </a:lnTo>
                  <a:cubicBezTo>
                    <a:pt x="8948" y="2581"/>
                    <a:pt x="8952" y="2577"/>
                    <a:pt x="8957" y="2574"/>
                  </a:cubicBezTo>
                  <a:cubicBezTo>
                    <a:pt x="9011" y="2525"/>
                    <a:pt x="9066" y="2477"/>
                    <a:pt x="9119" y="2429"/>
                  </a:cubicBezTo>
                  <a:cubicBezTo>
                    <a:pt x="9126" y="2422"/>
                    <a:pt x="9132" y="2417"/>
                    <a:pt x="9138" y="2412"/>
                  </a:cubicBezTo>
                  <a:cubicBezTo>
                    <a:pt x="9136" y="2408"/>
                    <a:pt x="9135" y="2404"/>
                    <a:pt x="9134" y="2400"/>
                  </a:cubicBezTo>
                  <a:cubicBezTo>
                    <a:pt x="9149" y="2383"/>
                    <a:pt x="9164" y="2365"/>
                    <a:pt x="9181" y="2349"/>
                  </a:cubicBezTo>
                  <a:cubicBezTo>
                    <a:pt x="9195" y="2336"/>
                    <a:pt x="9208" y="2325"/>
                    <a:pt x="9223" y="2313"/>
                  </a:cubicBezTo>
                  <a:cubicBezTo>
                    <a:pt x="9263" y="2287"/>
                    <a:pt x="9305" y="2264"/>
                    <a:pt x="9346" y="2242"/>
                  </a:cubicBezTo>
                  <a:cubicBezTo>
                    <a:pt x="9404" y="2213"/>
                    <a:pt x="9462" y="2186"/>
                    <a:pt x="9524" y="2162"/>
                  </a:cubicBezTo>
                  <a:cubicBezTo>
                    <a:pt x="9587" y="2142"/>
                    <a:pt x="9649" y="2122"/>
                    <a:pt x="9712" y="2105"/>
                  </a:cubicBezTo>
                  <a:cubicBezTo>
                    <a:pt x="9766" y="2094"/>
                    <a:pt x="9821" y="2087"/>
                    <a:pt x="9876" y="2081"/>
                  </a:cubicBezTo>
                  <a:cubicBezTo>
                    <a:pt x="9902" y="2080"/>
                    <a:pt x="9927" y="2079"/>
                    <a:pt x="9953" y="2079"/>
                  </a:cubicBezTo>
                  <a:cubicBezTo>
                    <a:pt x="9971" y="2079"/>
                    <a:pt x="9989" y="2080"/>
                    <a:pt x="10007" y="2080"/>
                  </a:cubicBezTo>
                  <a:cubicBezTo>
                    <a:pt x="10082" y="2086"/>
                    <a:pt x="10158" y="2093"/>
                    <a:pt x="10232" y="2105"/>
                  </a:cubicBezTo>
                  <a:cubicBezTo>
                    <a:pt x="10257" y="2111"/>
                    <a:pt x="10281" y="2117"/>
                    <a:pt x="10306" y="2123"/>
                  </a:cubicBezTo>
                  <a:cubicBezTo>
                    <a:pt x="10330" y="2131"/>
                    <a:pt x="10354" y="2141"/>
                    <a:pt x="10378" y="2150"/>
                  </a:cubicBezTo>
                  <a:cubicBezTo>
                    <a:pt x="10424" y="2171"/>
                    <a:pt x="10466" y="2194"/>
                    <a:pt x="10510" y="2220"/>
                  </a:cubicBezTo>
                  <a:cubicBezTo>
                    <a:pt x="10553" y="2247"/>
                    <a:pt x="10597" y="2276"/>
                    <a:pt x="10638" y="2308"/>
                  </a:cubicBezTo>
                  <a:cubicBezTo>
                    <a:pt x="10686" y="2351"/>
                    <a:pt x="10733" y="2396"/>
                    <a:pt x="10778" y="2441"/>
                  </a:cubicBezTo>
                  <a:cubicBezTo>
                    <a:pt x="10821" y="2491"/>
                    <a:pt x="10861" y="2541"/>
                    <a:pt x="10901" y="2592"/>
                  </a:cubicBezTo>
                  <a:cubicBezTo>
                    <a:pt x="10947" y="2661"/>
                    <a:pt x="10989" y="2732"/>
                    <a:pt x="11029" y="2805"/>
                  </a:cubicBezTo>
                  <a:cubicBezTo>
                    <a:pt x="11069" y="2884"/>
                    <a:pt x="11104" y="2964"/>
                    <a:pt x="11138" y="3045"/>
                  </a:cubicBezTo>
                  <a:cubicBezTo>
                    <a:pt x="11158" y="3107"/>
                    <a:pt x="11176" y="3169"/>
                    <a:pt x="11192" y="3231"/>
                  </a:cubicBezTo>
                  <a:cubicBezTo>
                    <a:pt x="11212" y="3334"/>
                    <a:pt x="11226" y="3436"/>
                    <a:pt x="11236" y="3539"/>
                  </a:cubicBezTo>
                  <a:cubicBezTo>
                    <a:pt x="11239" y="3592"/>
                    <a:pt x="11242" y="3644"/>
                    <a:pt x="11243" y="3696"/>
                  </a:cubicBezTo>
                  <a:cubicBezTo>
                    <a:pt x="11228" y="3692"/>
                    <a:pt x="11213" y="3688"/>
                    <a:pt x="11198" y="3684"/>
                  </a:cubicBezTo>
                  <a:cubicBezTo>
                    <a:pt x="11079" y="3655"/>
                    <a:pt x="10953" y="3650"/>
                    <a:pt x="10830" y="3650"/>
                  </a:cubicBezTo>
                  <a:cubicBezTo>
                    <a:pt x="10729" y="3651"/>
                    <a:pt x="10628" y="3658"/>
                    <a:pt x="10526" y="3661"/>
                  </a:cubicBezTo>
                  <a:cubicBezTo>
                    <a:pt x="10470" y="3664"/>
                    <a:pt x="10414" y="3665"/>
                    <a:pt x="10358" y="3665"/>
                  </a:cubicBezTo>
                  <a:cubicBezTo>
                    <a:pt x="10243" y="3665"/>
                    <a:pt x="10128" y="3661"/>
                    <a:pt x="10012" y="3657"/>
                  </a:cubicBezTo>
                  <a:cubicBezTo>
                    <a:pt x="9817" y="3645"/>
                    <a:pt x="9619" y="3634"/>
                    <a:pt x="9422" y="3620"/>
                  </a:cubicBezTo>
                  <a:cubicBezTo>
                    <a:pt x="9220" y="3607"/>
                    <a:pt x="9016" y="3600"/>
                    <a:pt x="8813" y="3599"/>
                  </a:cubicBezTo>
                  <a:cubicBezTo>
                    <a:pt x="8614" y="3599"/>
                    <a:pt x="8414" y="3610"/>
                    <a:pt x="8215" y="3619"/>
                  </a:cubicBezTo>
                  <a:cubicBezTo>
                    <a:pt x="8025" y="3628"/>
                    <a:pt x="7836" y="3634"/>
                    <a:pt x="7645" y="3635"/>
                  </a:cubicBezTo>
                  <a:cubicBezTo>
                    <a:pt x="7442" y="3636"/>
                    <a:pt x="7238" y="3637"/>
                    <a:pt x="7035" y="3640"/>
                  </a:cubicBezTo>
                  <a:cubicBezTo>
                    <a:pt x="7010" y="3640"/>
                    <a:pt x="6985" y="3640"/>
                    <a:pt x="6960" y="3640"/>
                  </a:cubicBezTo>
                  <a:cubicBezTo>
                    <a:pt x="6776" y="3640"/>
                    <a:pt x="6591" y="3633"/>
                    <a:pt x="6408" y="3627"/>
                  </a:cubicBezTo>
                  <a:cubicBezTo>
                    <a:pt x="6208" y="3620"/>
                    <a:pt x="6008" y="3616"/>
                    <a:pt x="5809" y="3613"/>
                  </a:cubicBezTo>
                  <a:cubicBezTo>
                    <a:pt x="5789" y="3613"/>
                    <a:pt x="5769" y="3613"/>
                    <a:pt x="5749" y="3613"/>
                  </a:cubicBezTo>
                  <a:cubicBezTo>
                    <a:pt x="5581" y="3613"/>
                    <a:pt x="5413" y="3617"/>
                    <a:pt x="5244" y="3620"/>
                  </a:cubicBezTo>
                  <a:cubicBezTo>
                    <a:pt x="5085" y="3624"/>
                    <a:pt x="4926" y="3625"/>
                    <a:pt x="4767" y="3625"/>
                  </a:cubicBezTo>
                  <a:cubicBezTo>
                    <a:pt x="4718" y="3625"/>
                    <a:pt x="4669" y="3625"/>
                    <a:pt x="4620" y="3625"/>
                  </a:cubicBezTo>
                  <a:cubicBezTo>
                    <a:pt x="4465" y="3624"/>
                    <a:pt x="4309" y="3619"/>
                    <a:pt x="4152" y="3619"/>
                  </a:cubicBezTo>
                  <a:cubicBezTo>
                    <a:pt x="4127" y="3619"/>
                    <a:pt x="4101" y="3619"/>
                    <a:pt x="4075" y="3619"/>
                  </a:cubicBezTo>
                  <a:cubicBezTo>
                    <a:pt x="3721" y="3621"/>
                    <a:pt x="3367" y="3634"/>
                    <a:pt x="3013" y="3634"/>
                  </a:cubicBezTo>
                  <a:cubicBezTo>
                    <a:pt x="2962" y="3634"/>
                    <a:pt x="2912" y="3633"/>
                    <a:pt x="2862" y="3633"/>
                  </a:cubicBezTo>
                  <a:cubicBezTo>
                    <a:pt x="2678" y="3623"/>
                    <a:pt x="2495" y="3605"/>
                    <a:pt x="2313" y="3583"/>
                  </a:cubicBezTo>
                  <a:cubicBezTo>
                    <a:pt x="2109" y="3559"/>
                    <a:pt x="1904" y="3537"/>
                    <a:pt x="1697" y="3529"/>
                  </a:cubicBezTo>
                  <a:cubicBezTo>
                    <a:pt x="1496" y="3521"/>
                    <a:pt x="1293" y="3513"/>
                    <a:pt x="1091" y="3508"/>
                  </a:cubicBezTo>
                  <a:cubicBezTo>
                    <a:pt x="1018" y="3507"/>
                    <a:pt x="945" y="3506"/>
                    <a:pt x="872" y="3506"/>
                  </a:cubicBezTo>
                  <a:cubicBezTo>
                    <a:pt x="747" y="3506"/>
                    <a:pt x="621" y="3508"/>
                    <a:pt x="496" y="3509"/>
                  </a:cubicBezTo>
                  <a:cubicBezTo>
                    <a:pt x="526" y="3443"/>
                    <a:pt x="557" y="3377"/>
                    <a:pt x="582" y="3309"/>
                  </a:cubicBezTo>
                  <a:cubicBezTo>
                    <a:pt x="615" y="3221"/>
                    <a:pt x="640" y="3129"/>
                    <a:pt x="667" y="3037"/>
                  </a:cubicBezTo>
                  <a:cubicBezTo>
                    <a:pt x="677" y="3007"/>
                    <a:pt x="686" y="2978"/>
                    <a:pt x="698" y="2949"/>
                  </a:cubicBezTo>
                  <a:cubicBezTo>
                    <a:pt x="706" y="2933"/>
                    <a:pt x="714" y="2917"/>
                    <a:pt x="723" y="2901"/>
                  </a:cubicBezTo>
                  <a:cubicBezTo>
                    <a:pt x="746" y="2867"/>
                    <a:pt x="770" y="2834"/>
                    <a:pt x="795" y="2802"/>
                  </a:cubicBezTo>
                  <a:cubicBezTo>
                    <a:pt x="841" y="2750"/>
                    <a:pt x="889" y="2702"/>
                    <a:pt x="939" y="2654"/>
                  </a:cubicBezTo>
                  <a:cubicBezTo>
                    <a:pt x="982" y="2614"/>
                    <a:pt x="1027" y="2577"/>
                    <a:pt x="1074" y="2543"/>
                  </a:cubicBezTo>
                  <a:cubicBezTo>
                    <a:pt x="1235" y="2438"/>
                    <a:pt x="1402" y="2342"/>
                    <a:pt x="1570" y="2250"/>
                  </a:cubicBezTo>
                  <a:cubicBezTo>
                    <a:pt x="1627" y="2222"/>
                    <a:pt x="1684" y="2194"/>
                    <a:pt x="1744" y="2171"/>
                  </a:cubicBezTo>
                  <a:cubicBezTo>
                    <a:pt x="1774" y="2161"/>
                    <a:pt x="1803" y="2153"/>
                    <a:pt x="1834" y="2145"/>
                  </a:cubicBezTo>
                  <a:cubicBezTo>
                    <a:pt x="1877" y="2137"/>
                    <a:pt x="1920" y="2133"/>
                    <a:pt x="1962" y="2128"/>
                  </a:cubicBezTo>
                  <a:cubicBezTo>
                    <a:pt x="2006" y="2126"/>
                    <a:pt x="2047" y="2125"/>
                    <a:pt x="2090" y="2125"/>
                  </a:cubicBezTo>
                  <a:cubicBezTo>
                    <a:pt x="2160" y="2130"/>
                    <a:pt x="2230" y="2141"/>
                    <a:pt x="2300" y="2153"/>
                  </a:cubicBezTo>
                  <a:cubicBezTo>
                    <a:pt x="2446" y="2181"/>
                    <a:pt x="2589" y="2215"/>
                    <a:pt x="2733" y="2257"/>
                  </a:cubicBezTo>
                  <a:cubicBezTo>
                    <a:pt x="2796" y="2278"/>
                    <a:pt x="2859" y="2300"/>
                    <a:pt x="2919" y="2325"/>
                  </a:cubicBezTo>
                  <a:cubicBezTo>
                    <a:pt x="2948" y="2337"/>
                    <a:pt x="2974" y="2352"/>
                    <a:pt x="3001" y="2367"/>
                  </a:cubicBezTo>
                  <a:cubicBezTo>
                    <a:pt x="2999" y="2369"/>
                    <a:pt x="2998" y="2372"/>
                    <a:pt x="2996" y="2375"/>
                  </a:cubicBezTo>
                  <a:cubicBezTo>
                    <a:pt x="3033" y="2391"/>
                    <a:pt x="3068" y="2409"/>
                    <a:pt x="3101" y="2430"/>
                  </a:cubicBezTo>
                  <a:lnTo>
                    <a:pt x="3102" y="2430"/>
                  </a:lnTo>
                  <a:cubicBezTo>
                    <a:pt x="3119" y="2440"/>
                    <a:pt x="3135" y="2449"/>
                    <a:pt x="3151" y="2460"/>
                  </a:cubicBezTo>
                  <a:cubicBezTo>
                    <a:pt x="3157" y="2462"/>
                    <a:pt x="3161" y="2465"/>
                    <a:pt x="3165" y="2468"/>
                  </a:cubicBezTo>
                  <a:cubicBezTo>
                    <a:pt x="3167" y="2470"/>
                    <a:pt x="3171" y="2471"/>
                    <a:pt x="3173" y="2472"/>
                  </a:cubicBezTo>
                  <a:cubicBezTo>
                    <a:pt x="3186" y="2480"/>
                    <a:pt x="3197" y="2488"/>
                    <a:pt x="3210" y="2496"/>
                  </a:cubicBezTo>
                  <a:cubicBezTo>
                    <a:pt x="3248" y="2463"/>
                    <a:pt x="3286" y="2432"/>
                    <a:pt x="3325" y="2401"/>
                  </a:cubicBezTo>
                  <a:cubicBezTo>
                    <a:pt x="3344" y="2388"/>
                    <a:pt x="3361" y="2373"/>
                    <a:pt x="3379" y="2359"/>
                  </a:cubicBezTo>
                  <a:cubicBezTo>
                    <a:pt x="3390" y="2350"/>
                    <a:pt x="3401" y="2342"/>
                    <a:pt x="3412" y="2333"/>
                  </a:cubicBezTo>
                  <a:cubicBezTo>
                    <a:pt x="3426" y="2322"/>
                    <a:pt x="3440" y="2311"/>
                    <a:pt x="3455" y="2300"/>
                  </a:cubicBezTo>
                  <a:cubicBezTo>
                    <a:pt x="3465" y="2292"/>
                    <a:pt x="3475" y="2284"/>
                    <a:pt x="3485" y="2276"/>
                  </a:cubicBezTo>
                  <a:cubicBezTo>
                    <a:pt x="3487" y="2274"/>
                    <a:pt x="3487" y="2273"/>
                    <a:pt x="3488" y="2273"/>
                  </a:cubicBezTo>
                  <a:cubicBezTo>
                    <a:pt x="3491" y="2271"/>
                    <a:pt x="3493" y="2269"/>
                    <a:pt x="3497" y="2266"/>
                  </a:cubicBezTo>
                  <a:cubicBezTo>
                    <a:pt x="3501" y="2260"/>
                    <a:pt x="3507" y="2253"/>
                    <a:pt x="3513" y="2246"/>
                  </a:cubicBezTo>
                  <a:cubicBezTo>
                    <a:pt x="3551" y="2202"/>
                    <a:pt x="3591" y="2160"/>
                    <a:pt x="3624" y="2114"/>
                  </a:cubicBezTo>
                  <a:cubicBezTo>
                    <a:pt x="3659" y="2066"/>
                    <a:pt x="3690" y="2018"/>
                    <a:pt x="3720" y="1967"/>
                  </a:cubicBezTo>
                  <a:cubicBezTo>
                    <a:pt x="3774" y="1875"/>
                    <a:pt x="3819" y="1780"/>
                    <a:pt x="3874" y="1690"/>
                  </a:cubicBezTo>
                  <a:cubicBezTo>
                    <a:pt x="3895" y="1657"/>
                    <a:pt x="3915" y="1626"/>
                    <a:pt x="3940" y="1595"/>
                  </a:cubicBezTo>
                  <a:cubicBezTo>
                    <a:pt x="3969" y="1562"/>
                    <a:pt x="4000" y="1531"/>
                    <a:pt x="4031" y="1500"/>
                  </a:cubicBezTo>
                  <a:cubicBezTo>
                    <a:pt x="4118" y="1419"/>
                    <a:pt x="4209" y="1342"/>
                    <a:pt x="4290" y="1256"/>
                  </a:cubicBezTo>
                  <a:cubicBezTo>
                    <a:pt x="4363" y="1179"/>
                    <a:pt x="4427" y="1096"/>
                    <a:pt x="4503" y="1023"/>
                  </a:cubicBezTo>
                  <a:lnTo>
                    <a:pt x="4503" y="1023"/>
                  </a:lnTo>
                  <a:cubicBezTo>
                    <a:pt x="4501" y="1025"/>
                    <a:pt x="4498" y="1027"/>
                    <a:pt x="4495" y="1029"/>
                  </a:cubicBezTo>
                  <a:cubicBezTo>
                    <a:pt x="4547" y="983"/>
                    <a:pt x="4597" y="935"/>
                    <a:pt x="4653" y="894"/>
                  </a:cubicBezTo>
                  <a:cubicBezTo>
                    <a:pt x="4693" y="867"/>
                    <a:pt x="4735" y="843"/>
                    <a:pt x="4776" y="819"/>
                  </a:cubicBezTo>
                  <a:cubicBezTo>
                    <a:pt x="4829" y="787"/>
                    <a:pt x="4882" y="755"/>
                    <a:pt x="4934" y="726"/>
                  </a:cubicBezTo>
                  <a:cubicBezTo>
                    <a:pt x="5010" y="690"/>
                    <a:pt x="5086" y="659"/>
                    <a:pt x="5164" y="627"/>
                  </a:cubicBezTo>
                  <a:cubicBezTo>
                    <a:pt x="5253" y="590"/>
                    <a:pt x="5340" y="548"/>
                    <a:pt x="5430" y="511"/>
                  </a:cubicBezTo>
                  <a:cubicBezTo>
                    <a:pt x="5467" y="500"/>
                    <a:pt x="5502" y="489"/>
                    <a:pt x="5540" y="479"/>
                  </a:cubicBezTo>
                  <a:cubicBezTo>
                    <a:pt x="5612" y="463"/>
                    <a:pt x="5685" y="449"/>
                    <a:pt x="5759" y="433"/>
                  </a:cubicBezTo>
                  <a:cubicBezTo>
                    <a:pt x="5792" y="427"/>
                    <a:pt x="5826" y="422"/>
                    <a:pt x="5859" y="413"/>
                  </a:cubicBezTo>
                  <a:cubicBezTo>
                    <a:pt x="5892" y="408"/>
                    <a:pt x="5924" y="398"/>
                    <a:pt x="5955" y="391"/>
                  </a:cubicBezTo>
                  <a:cubicBezTo>
                    <a:pt x="5993" y="383"/>
                    <a:pt x="6030" y="377"/>
                    <a:pt x="6068" y="373"/>
                  </a:cubicBezTo>
                  <a:cubicBezTo>
                    <a:pt x="6109" y="371"/>
                    <a:pt x="6149" y="370"/>
                    <a:pt x="6188" y="370"/>
                  </a:cubicBezTo>
                  <a:close/>
                  <a:moveTo>
                    <a:pt x="6165" y="0"/>
                  </a:moveTo>
                  <a:cubicBezTo>
                    <a:pt x="6113" y="0"/>
                    <a:pt x="6060" y="3"/>
                    <a:pt x="6008" y="8"/>
                  </a:cubicBezTo>
                  <a:cubicBezTo>
                    <a:pt x="5966" y="13"/>
                    <a:pt x="5926" y="21"/>
                    <a:pt x="5884" y="29"/>
                  </a:cubicBezTo>
                  <a:cubicBezTo>
                    <a:pt x="5855" y="34"/>
                    <a:pt x="5823" y="40"/>
                    <a:pt x="5793" y="49"/>
                  </a:cubicBezTo>
                  <a:lnTo>
                    <a:pt x="5788" y="49"/>
                  </a:lnTo>
                  <a:cubicBezTo>
                    <a:pt x="5786" y="49"/>
                    <a:pt x="5784" y="50"/>
                    <a:pt x="5783" y="51"/>
                  </a:cubicBezTo>
                  <a:cubicBezTo>
                    <a:pt x="5780" y="51"/>
                    <a:pt x="5778" y="53"/>
                    <a:pt x="5776" y="53"/>
                  </a:cubicBezTo>
                  <a:lnTo>
                    <a:pt x="5775" y="53"/>
                  </a:lnTo>
                  <a:cubicBezTo>
                    <a:pt x="5692" y="71"/>
                    <a:pt x="5609" y="87"/>
                    <a:pt x="5525" y="105"/>
                  </a:cubicBezTo>
                  <a:cubicBezTo>
                    <a:pt x="5481" y="114"/>
                    <a:pt x="5435" y="124"/>
                    <a:pt x="5390" y="136"/>
                  </a:cubicBezTo>
                  <a:cubicBezTo>
                    <a:pt x="5340" y="151"/>
                    <a:pt x="5291" y="169"/>
                    <a:pt x="5242" y="189"/>
                  </a:cubicBezTo>
                  <a:cubicBezTo>
                    <a:pt x="5165" y="221"/>
                    <a:pt x="5091" y="256"/>
                    <a:pt x="5014" y="288"/>
                  </a:cubicBezTo>
                  <a:cubicBezTo>
                    <a:pt x="4941" y="319"/>
                    <a:pt x="4868" y="348"/>
                    <a:pt x="4796" y="383"/>
                  </a:cubicBezTo>
                  <a:cubicBezTo>
                    <a:pt x="4723" y="420"/>
                    <a:pt x="4653" y="462"/>
                    <a:pt x="4583" y="503"/>
                  </a:cubicBezTo>
                  <a:cubicBezTo>
                    <a:pt x="4516" y="544"/>
                    <a:pt x="4447" y="582"/>
                    <a:pt x="4386" y="632"/>
                  </a:cubicBezTo>
                  <a:cubicBezTo>
                    <a:pt x="4326" y="683"/>
                    <a:pt x="4266" y="735"/>
                    <a:pt x="4211" y="791"/>
                  </a:cubicBezTo>
                  <a:cubicBezTo>
                    <a:pt x="4155" y="848"/>
                    <a:pt x="4104" y="910"/>
                    <a:pt x="4050" y="970"/>
                  </a:cubicBezTo>
                  <a:cubicBezTo>
                    <a:pt x="4012" y="1013"/>
                    <a:pt x="3973" y="1053"/>
                    <a:pt x="3931" y="1093"/>
                  </a:cubicBezTo>
                  <a:lnTo>
                    <a:pt x="3931" y="1093"/>
                  </a:lnTo>
                  <a:cubicBezTo>
                    <a:pt x="3932" y="1092"/>
                    <a:pt x="3934" y="1091"/>
                    <a:pt x="3935" y="1090"/>
                  </a:cubicBezTo>
                  <a:lnTo>
                    <a:pt x="3935" y="1090"/>
                  </a:lnTo>
                  <a:cubicBezTo>
                    <a:pt x="3933" y="1092"/>
                    <a:pt x="3931" y="1093"/>
                    <a:pt x="3929" y="1095"/>
                  </a:cubicBezTo>
                  <a:lnTo>
                    <a:pt x="3929" y="1095"/>
                  </a:lnTo>
                  <a:cubicBezTo>
                    <a:pt x="3930" y="1094"/>
                    <a:pt x="3930" y="1094"/>
                    <a:pt x="3931" y="1093"/>
                  </a:cubicBezTo>
                  <a:lnTo>
                    <a:pt x="3931" y="1093"/>
                  </a:lnTo>
                  <a:cubicBezTo>
                    <a:pt x="3929" y="1095"/>
                    <a:pt x="3927" y="1097"/>
                    <a:pt x="3924" y="1099"/>
                  </a:cubicBezTo>
                  <a:lnTo>
                    <a:pt x="3924" y="1099"/>
                  </a:lnTo>
                  <a:cubicBezTo>
                    <a:pt x="3926" y="1098"/>
                    <a:pt x="3927" y="1097"/>
                    <a:pt x="3929" y="1095"/>
                  </a:cubicBezTo>
                  <a:lnTo>
                    <a:pt x="3929" y="1095"/>
                  </a:lnTo>
                  <a:cubicBezTo>
                    <a:pt x="3925" y="1099"/>
                    <a:pt x="3921" y="1103"/>
                    <a:pt x="3916" y="1107"/>
                  </a:cubicBezTo>
                  <a:cubicBezTo>
                    <a:pt x="3919" y="1104"/>
                    <a:pt x="3922" y="1102"/>
                    <a:pt x="3924" y="1099"/>
                  </a:cubicBezTo>
                  <a:lnTo>
                    <a:pt x="3924" y="1099"/>
                  </a:lnTo>
                  <a:cubicBezTo>
                    <a:pt x="3810" y="1202"/>
                    <a:pt x="3692" y="1302"/>
                    <a:pt x="3603" y="1428"/>
                  </a:cubicBezTo>
                  <a:cubicBezTo>
                    <a:pt x="3516" y="1552"/>
                    <a:pt x="3456" y="1690"/>
                    <a:pt x="3378" y="1819"/>
                  </a:cubicBezTo>
                  <a:cubicBezTo>
                    <a:pt x="3361" y="1846"/>
                    <a:pt x="3344" y="1872"/>
                    <a:pt x="3324" y="1897"/>
                  </a:cubicBezTo>
                  <a:cubicBezTo>
                    <a:pt x="3281" y="1949"/>
                    <a:pt x="3236" y="2001"/>
                    <a:pt x="3195" y="2055"/>
                  </a:cubicBezTo>
                  <a:cubicBezTo>
                    <a:pt x="3182" y="2047"/>
                    <a:pt x="3172" y="2038"/>
                    <a:pt x="3159" y="2031"/>
                  </a:cubicBezTo>
                  <a:cubicBezTo>
                    <a:pt x="3031" y="1960"/>
                    <a:pt x="2888" y="1918"/>
                    <a:pt x="2748" y="1878"/>
                  </a:cubicBezTo>
                  <a:cubicBezTo>
                    <a:pt x="2654" y="1850"/>
                    <a:pt x="2559" y="1828"/>
                    <a:pt x="2464" y="1808"/>
                  </a:cubicBezTo>
                  <a:cubicBezTo>
                    <a:pt x="2368" y="1788"/>
                    <a:pt x="2271" y="1769"/>
                    <a:pt x="2174" y="1761"/>
                  </a:cubicBezTo>
                  <a:cubicBezTo>
                    <a:pt x="2134" y="1758"/>
                    <a:pt x="2095" y="1757"/>
                    <a:pt x="2056" y="1757"/>
                  </a:cubicBezTo>
                  <a:cubicBezTo>
                    <a:pt x="1988" y="1757"/>
                    <a:pt x="1921" y="1761"/>
                    <a:pt x="1851" y="1769"/>
                  </a:cubicBezTo>
                  <a:cubicBezTo>
                    <a:pt x="1702" y="1786"/>
                    <a:pt x="1562" y="1842"/>
                    <a:pt x="1428" y="1910"/>
                  </a:cubicBezTo>
                  <a:cubicBezTo>
                    <a:pt x="1306" y="1971"/>
                    <a:pt x="1187" y="2041"/>
                    <a:pt x="1069" y="2112"/>
                  </a:cubicBezTo>
                  <a:cubicBezTo>
                    <a:pt x="946" y="2184"/>
                    <a:pt x="826" y="2258"/>
                    <a:pt x="719" y="2354"/>
                  </a:cubicBezTo>
                  <a:cubicBezTo>
                    <a:pt x="612" y="2452"/>
                    <a:pt x="510" y="2555"/>
                    <a:pt x="429" y="2677"/>
                  </a:cubicBezTo>
                  <a:cubicBezTo>
                    <a:pt x="379" y="2754"/>
                    <a:pt x="343" y="2835"/>
                    <a:pt x="316" y="2923"/>
                  </a:cubicBezTo>
                  <a:cubicBezTo>
                    <a:pt x="297" y="2984"/>
                    <a:pt x="279" y="3049"/>
                    <a:pt x="260" y="3113"/>
                  </a:cubicBezTo>
                  <a:lnTo>
                    <a:pt x="260" y="3114"/>
                  </a:lnTo>
                  <a:cubicBezTo>
                    <a:pt x="260" y="3114"/>
                    <a:pt x="260" y="3115"/>
                    <a:pt x="260" y="3115"/>
                  </a:cubicBezTo>
                  <a:cubicBezTo>
                    <a:pt x="240" y="3170"/>
                    <a:pt x="220" y="3222"/>
                    <a:pt x="198" y="3275"/>
                  </a:cubicBezTo>
                  <a:cubicBezTo>
                    <a:pt x="183" y="3306"/>
                    <a:pt x="169" y="3334"/>
                    <a:pt x="157" y="3364"/>
                  </a:cubicBezTo>
                  <a:cubicBezTo>
                    <a:pt x="156" y="3366"/>
                    <a:pt x="156" y="3368"/>
                    <a:pt x="156" y="3369"/>
                  </a:cubicBezTo>
                  <a:cubicBezTo>
                    <a:pt x="148" y="3413"/>
                    <a:pt x="135" y="3458"/>
                    <a:pt x="121" y="3501"/>
                  </a:cubicBezTo>
                  <a:cubicBezTo>
                    <a:pt x="117" y="3516"/>
                    <a:pt x="112" y="3530"/>
                    <a:pt x="108" y="3544"/>
                  </a:cubicBezTo>
                  <a:cubicBezTo>
                    <a:pt x="97" y="3578"/>
                    <a:pt x="87" y="3612"/>
                    <a:pt x="76" y="3645"/>
                  </a:cubicBezTo>
                  <a:cubicBezTo>
                    <a:pt x="53" y="3715"/>
                    <a:pt x="29" y="3783"/>
                    <a:pt x="6" y="3852"/>
                  </a:cubicBezTo>
                  <a:lnTo>
                    <a:pt x="7" y="3852"/>
                  </a:lnTo>
                  <a:cubicBezTo>
                    <a:pt x="4" y="3858"/>
                    <a:pt x="2" y="3864"/>
                    <a:pt x="0" y="3870"/>
                  </a:cubicBezTo>
                  <a:cubicBezTo>
                    <a:pt x="17" y="3871"/>
                    <a:pt x="34" y="3872"/>
                    <a:pt x="52" y="3873"/>
                  </a:cubicBezTo>
                  <a:cubicBezTo>
                    <a:pt x="73" y="3875"/>
                    <a:pt x="95" y="3876"/>
                    <a:pt x="118" y="3878"/>
                  </a:cubicBezTo>
                  <a:lnTo>
                    <a:pt x="234" y="3878"/>
                  </a:lnTo>
                  <a:cubicBezTo>
                    <a:pt x="271" y="3878"/>
                    <a:pt x="308" y="3878"/>
                    <a:pt x="344" y="3880"/>
                  </a:cubicBezTo>
                  <a:cubicBezTo>
                    <a:pt x="382" y="3880"/>
                    <a:pt x="420" y="3879"/>
                    <a:pt x="456" y="3879"/>
                  </a:cubicBezTo>
                  <a:cubicBezTo>
                    <a:pt x="591" y="3878"/>
                    <a:pt x="727" y="3876"/>
                    <a:pt x="863" y="3876"/>
                  </a:cubicBezTo>
                  <a:cubicBezTo>
                    <a:pt x="1140" y="3876"/>
                    <a:pt x="1417" y="3886"/>
                    <a:pt x="1691" y="3898"/>
                  </a:cubicBezTo>
                  <a:lnTo>
                    <a:pt x="1690" y="3898"/>
                  </a:lnTo>
                  <a:cubicBezTo>
                    <a:pt x="1894" y="3911"/>
                    <a:pt x="2097" y="3930"/>
                    <a:pt x="2298" y="3954"/>
                  </a:cubicBezTo>
                  <a:cubicBezTo>
                    <a:pt x="2489" y="3977"/>
                    <a:pt x="2682" y="3999"/>
                    <a:pt x="2872" y="4002"/>
                  </a:cubicBezTo>
                  <a:cubicBezTo>
                    <a:pt x="2934" y="4003"/>
                    <a:pt x="2995" y="4003"/>
                    <a:pt x="3056" y="4003"/>
                  </a:cubicBezTo>
                  <a:cubicBezTo>
                    <a:pt x="3404" y="4003"/>
                    <a:pt x="3751" y="3991"/>
                    <a:pt x="4099" y="3988"/>
                  </a:cubicBezTo>
                  <a:cubicBezTo>
                    <a:pt x="4127" y="3988"/>
                    <a:pt x="4155" y="3988"/>
                    <a:pt x="4183" y="3988"/>
                  </a:cubicBezTo>
                  <a:cubicBezTo>
                    <a:pt x="4354" y="3988"/>
                    <a:pt x="4525" y="3993"/>
                    <a:pt x="4697" y="3995"/>
                  </a:cubicBezTo>
                  <a:cubicBezTo>
                    <a:pt x="4725" y="3995"/>
                    <a:pt x="4752" y="3996"/>
                    <a:pt x="4779" y="3996"/>
                  </a:cubicBezTo>
                  <a:cubicBezTo>
                    <a:pt x="4956" y="3996"/>
                    <a:pt x="5133" y="3993"/>
                    <a:pt x="5310" y="3990"/>
                  </a:cubicBezTo>
                  <a:cubicBezTo>
                    <a:pt x="5465" y="3986"/>
                    <a:pt x="5620" y="3983"/>
                    <a:pt x="5775" y="3983"/>
                  </a:cubicBezTo>
                  <a:cubicBezTo>
                    <a:pt x="5818" y="3983"/>
                    <a:pt x="5862" y="3983"/>
                    <a:pt x="5905" y="3984"/>
                  </a:cubicBezTo>
                  <a:cubicBezTo>
                    <a:pt x="6104" y="3987"/>
                    <a:pt x="6301" y="3993"/>
                    <a:pt x="6498" y="4000"/>
                  </a:cubicBezTo>
                  <a:cubicBezTo>
                    <a:pt x="6703" y="4006"/>
                    <a:pt x="6906" y="4008"/>
                    <a:pt x="7110" y="4008"/>
                  </a:cubicBezTo>
                  <a:cubicBezTo>
                    <a:pt x="7314" y="4008"/>
                    <a:pt x="7518" y="4006"/>
                    <a:pt x="7722" y="4006"/>
                  </a:cubicBezTo>
                  <a:cubicBezTo>
                    <a:pt x="7909" y="4003"/>
                    <a:pt x="8097" y="3995"/>
                    <a:pt x="8283" y="3986"/>
                  </a:cubicBezTo>
                  <a:cubicBezTo>
                    <a:pt x="8475" y="3978"/>
                    <a:pt x="8667" y="3969"/>
                    <a:pt x="8859" y="3969"/>
                  </a:cubicBezTo>
                  <a:cubicBezTo>
                    <a:pt x="8871" y="3969"/>
                    <a:pt x="8882" y="3969"/>
                    <a:pt x="8894" y="3969"/>
                  </a:cubicBezTo>
                  <a:cubicBezTo>
                    <a:pt x="8981" y="3969"/>
                    <a:pt x="9069" y="3972"/>
                    <a:pt x="9156" y="3974"/>
                  </a:cubicBezTo>
                  <a:cubicBezTo>
                    <a:pt x="9437" y="3991"/>
                    <a:pt x="9720" y="4015"/>
                    <a:pt x="10002" y="4025"/>
                  </a:cubicBezTo>
                  <a:cubicBezTo>
                    <a:pt x="10150" y="4031"/>
                    <a:pt x="10297" y="4034"/>
                    <a:pt x="10446" y="4034"/>
                  </a:cubicBezTo>
                  <a:cubicBezTo>
                    <a:pt x="10522" y="4034"/>
                    <a:pt x="10598" y="4031"/>
                    <a:pt x="10673" y="4027"/>
                  </a:cubicBezTo>
                  <a:cubicBezTo>
                    <a:pt x="10747" y="4025"/>
                    <a:pt x="10819" y="4021"/>
                    <a:pt x="10891" y="4021"/>
                  </a:cubicBezTo>
                  <a:cubicBezTo>
                    <a:pt x="10907" y="4021"/>
                    <a:pt x="10924" y="4021"/>
                    <a:pt x="10941" y="4022"/>
                  </a:cubicBezTo>
                  <a:cubicBezTo>
                    <a:pt x="10984" y="4024"/>
                    <a:pt x="11027" y="4028"/>
                    <a:pt x="11069" y="4034"/>
                  </a:cubicBezTo>
                  <a:cubicBezTo>
                    <a:pt x="11113" y="4043"/>
                    <a:pt x="11157" y="4056"/>
                    <a:pt x="11202" y="4069"/>
                  </a:cubicBezTo>
                  <a:cubicBezTo>
                    <a:pt x="11205" y="4070"/>
                    <a:pt x="11208" y="4071"/>
                    <a:pt x="11213" y="4073"/>
                  </a:cubicBezTo>
                  <a:cubicBezTo>
                    <a:pt x="11219" y="4073"/>
                    <a:pt x="11224" y="4073"/>
                    <a:pt x="11230" y="4074"/>
                  </a:cubicBezTo>
                  <a:cubicBezTo>
                    <a:pt x="11262" y="4073"/>
                    <a:pt x="11293" y="4072"/>
                    <a:pt x="11325" y="4072"/>
                  </a:cubicBezTo>
                  <a:cubicBezTo>
                    <a:pt x="11347" y="4072"/>
                    <a:pt x="11369" y="4073"/>
                    <a:pt x="11391" y="4073"/>
                  </a:cubicBezTo>
                  <a:cubicBezTo>
                    <a:pt x="11418" y="4074"/>
                    <a:pt x="11444" y="4074"/>
                    <a:pt x="11470" y="4075"/>
                  </a:cubicBezTo>
                  <a:lnTo>
                    <a:pt x="11470" y="4074"/>
                  </a:lnTo>
                  <a:cubicBezTo>
                    <a:pt x="11489" y="4075"/>
                    <a:pt x="11508" y="4075"/>
                    <a:pt x="11526" y="4077"/>
                  </a:cubicBezTo>
                  <a:cubicBezTo>
                    <a:pt x="11555" y="4077"/>
                    <a:pt x="11583" y="4074"/>
                    <a:pt x="11613" y="4073"/>
                  </a:cubicBezTo>
                  <a:cubicBezTo>
                    <a:pt x="11613" y="4069"/>
                    <a:pt x="11614" y="4064"/>
                    <a:pt x="11614" y="4059"/>
                  </a:cubicBezTo>
                  <a:cubicBezTo>
                    <a:pt x="11623" y="3958"/>
                    <a:pt x="11620" y="3856"/>
                    <a:pt x="11617" y="3754"/>
                  </a:cubicBezTo>
                  <a:cubicBezTo>
                    <a:pt x="11614" y="3660"/>
                    <a:pt x="11610" y="3565"/>
                    <a:pt x="11601" y="3472"/>
                  </a:cubicBezTo>
                  <a:cubicBezTo>
                    <a:pt x="11581" y="3266"/>
                    <a:pt x="11542" y="3063"/>
                    <a:pt x="11466" y="2869"/>
                  </a:cubicBezTo>
                  <a:cubicBezTo>
                    <a:pt x="11390" y="2679"/>
                    <a:pt x="11291" y="2497"/>
                    <a:pt x="11168" y="2334"/>
                  </a:cubicBezTo>
                  <a:cubicBezTo>
                    <a:pt x="11055" y="2182"/>
                    <a:pt x="10915" y="2038"/>
                    <a:pt x="10753" y="1936"/>
                  </a:cubicBezTo>
                  <a:cubicBezTo>
                    <a:pt x="10665" y="1880"/>
                    <a:pt x="10576" y="1831"/>
                    <a:pt x="10479" y="1792"/>
                  </a:cubicBezTo>
                  <a:cubicBezTo>
                    <a:pt x="10383" y="1754"/>
                    <a:pt x="10280" y="1737"/>
                    <a:pt x="10178" y="1724"/>
                  </a:cubicBezTo>
                  <a:cubicBezTo>
                    <a:pt x="10102" y="1715"/>
                    <a:pt x="10024" y="1709"/>
                    <a:pt x="9946" y="1709"/>
                  </a:cubicBezTo>
                  <a:cubicBezTo>
                    <a:pt x="9834" y="1709"/>
                    <a:pt x="9723" y="1721"/>
                    <a:pt x="9616" y="1748"/>
                  </a:cubicBezTo>
                  <a:cubicBezTo>
                    <a:pt x="9429" y="1798"/>
                    <a:pt x="9246" y="1866"/>
                    <a:pt x="9080" y="1966"/>
                  </a:cubicBezTo>
                  <a:cubicBezTo>
                    <a:pt x="9044" y="1989"/>
                    <a:pt x="9008" y="2014"/>
                    <a:pt x="8974" y="2040"/>
                  </a:cubicBezTo>
                  <a:cubicBezTo>
                    <a:pt x="8937" y="1968"/>
                    <a:pt x="8900" y="1895"/>
                    <a:pt x="8864" y="1822"/>
                  </a:cubicBezTo>
                  <a:cubicBezTo>
                    <a:pt x="8779" y="1652"/>
                    <a:pt x="8695" y="1481"/>
                    <a:pt x="8590" y="1321"/>
                  </a:cubicBezTo>
                  <a:cubicBezTo>
                    <a:pt x="8538" y="1241"/>
                    <a:pt x="8482" y="1162"/>
                    <a:pt x="8423" y="1087"/>
                  </a:cubicBezTo>
                  <a:cubicBezTo>
                    <a:pt x="8357" y="1004"/>
                    <a:pt x="8287" y="926"/>
                    <a:pt x="8213" y="851"/>
                  </a:cubicBezTo>
                  <a:cubicBezTo>
                    <a:pt x="8144" y="783"/>
                    <a:pt x="8068" y="723"/>
                    <a:pt x="7994" y="662"/>
                  </a:cubicBezTo>
                  <a:cubicBezTo>
                    <a:pt x="7919" y="599"/>
                    <a:pt x="7839" y="541"/>
                    <a:pt x="7759" y="484"/>
                  </a:cubicBezTo>
                  <a:cubicBezTo>
                    <a:pt x="7682" y="430"/>
                    <a:pt x="7603" y="377"/>
                    <a:pt x="7523" y="328"/>
                  </a:cubicBezTo>
                  <a:cubicBezTo>
                    <a:pt x="7445" y="281"/>
                    <a:pt x="7361" y="246"/>
                    <a:pt x="7276" y="212"/>
                  </a:cubicBezTo>
                  <a:cubicBezTo>
                    <a:pt x="7119" y="145"/>
                    <a:pt x="6950" y="100"/>
                    <a:pt x="6783" y="66"/>
                  </a:cubicBezTo>
                  <a:cubicBezTo>
                    <a:pt x="6608" y="31"/>
                    <a:pt x="6428" y="9"/>
                    <a:pt x="6249" y="2"/>
                  </a:cubicBezTo>
                  <a:cubicBezTo>
                    <a:pt x="6221" y="1"/>
                    <a:pt x="6193" y="0"/>
                    <a:pt x="6165"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988" name="Google Shape;1988;p41"/>
          <p:cNvGrpSpPr/>
          <p:nvPr/>
        </p:nvGrpSpPr>
        <p:grpSpPr>
          <a:xfrm flipH="1">
            <a:off x="7930544" y="918068"/>
            <a:ext cx="911197" cy="420913"/>
            <a:chOff x="8047125" y="1102275"/>
            <a:chExt cx="318000" cy="114275"/>
          </a:xfrm>
        </p:grpSpPr>
        <p:sp>
          <p:nvSpPr>
            <p:cNvPr id="1989" name="Google Shape;1989;p41"/>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90" name="Google Shape;1990;p41"/>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91" name="Google Shape;1991;p41"/>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92" name="Google Shape;1992;p41"/>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1993" name="Google Shape;1993;p41"/>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94" name="Google Shape;1994;p41"/>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95" name="Google Shape;1995;p41"/>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1996" name="Google Shape;1996;p41"/>
          <p:cNvGrpSpPr/>
          <p:nvPr/>
        </p:nvGrpSpPr>
        <p:grpSpPr>
          <a:xfrm>
            <a:off x="1687707" y="5892849"/>
            <a:ext cx="554029" cy="249784"/>
            <a:chOff x="7331200" y="1084150"/>
            <a:chExt cx="290600" cy="101925"/>
          </a:xfrm>
        </p:grpSpPr>
        <p:sp>
          <p:nvSpPr>
            <p:cNvPr id="1997" name="Google Shape;1997;p41"/>
            <p:cNvSpPr/>
            <p:nvPr/>
          </p:nvSpPr>
          <p:spPr>
            <a:xfrm>
              <a:off x="7341275" y="1091125"/>
              <a:ext cx="270700" cy="88550"/>
            </a:xfrm>
            <a:custGeom>
              <a:avLst/>
              <a:gdLst/>
              <a:ahLst/>
              <a:cxnLst/>
              <a:rect l="l" t="t" r="r" b="b"/>
              <a:pathLst>
                <a:path w="10828" h="3542" extrusionOk="0">
                  <a:moveTo>
                    <a:pt x="7234" y="1613"/>
                  </a:moveTo>
                  <a:lnTo>
                    <a:pt x="7234" y="1613"/>
                  </a:lnTo>
                  <a:cubicBezTo>
                    <a:pt x="7258" y="1632"/>
                    <a:pt x="7282" y="1650"/>
                    <a:pt x="7305" y="1667"/>
                  </a:cubicBezTo>
                  <a:cubicBezTo>
                    <a:pt x="7305" y="1668"/>
                    <a:pt x="7306" y="1668"/>
                    <a:pt x="7306" y="1670"/>
                  </a:cubicBezTo>
                  <a:cubicBezTo>
                    <a:pt x="7312" y="1678"/>
                    <a:pt x="7319" y="1686"/>
                    <a:pt x="7325" y="1695"/>
                  </a:cubicBezTo>
                  <a:cubicBezTo>
                    <a:pt x="7294" y="1668"/>
                    <a:pt x="7264" y="1641"/>
                    <a:pt x="7234" y="1613"/>
                  </a:cubicBezTo>
                  <a:close/>
                  <a:moveTo>
                    <a:pt x="5757" y="0"/>
                  </a:moveTo>
                  <a:cubicBezTo>
                    <a:pt x="5711" y="0"/>
                    <a:pt x="5665" y="9"/>
                    <a:pt x="5621" y="27"/>
                  </a:cubicBezTo>
                  <a:cubicBezTo>
                    <a:pt x="5545" y="34"/>
                    <a:pt x="5469" y="49"/>
                    <a:pt x="5399" y="80"/>
                  </a:cubicBezTo>
                  <a:cubicBezTo>
                    <a:pt x="5326" y="112"/>
                    <a:pt x="5254" y="164"/>
                    <a:pt x="5224" y="239"/>
                  </a:cubicBezTo>
                  <a:cubicBezTo>
                    <a:pt x="5154" y="231"/>
                    <a:pt x="5084" y="227"/>
                    <a:pt x="5014" y="227"/>
                  </a:cubicBezTo>
                  <a:cubicBezTo>
                    <a:pt x="4862" y="227"/>
                    <a:pt x="4712" y="248"/>
                    <a:pt x="4567" y="302"/>
                  </a:cubicBezTo>
                  <a:cubicBezTo>
                    <a:pt x="4402" y="363"/>
                    <a:pt x="4232" y="483"/>
                    <a:pt x="4149" y="645"/>
                  </a:cubicBezTo>
                  <a:cubicBezTo>
                    <a:pt x="4123" y="660"/>
                    <a:pt x="4098" y="676"/>
                    <a:pt x="4073" y="693"/>
                  </a:cubicBezTo>
                  <a:cubicBezTo>
                    <a:pt x="4059" y="700"/>
                    <a:pt x="4045" y="707"/>
                    <a:pt x="4031" y="715"/>
                  </a:cubicBezTo>
                  <a:cubicBezTo>
                    <a:pt x="3930" y="771"/>
                    <a:pt x="3846" y="846"/>
                    <a:pt x="3775" y="938"/>
                  </a:cubicBezTo>
                  <a:cubicBezTo>
                    <a:pt x="3715" y="1015"/>
                    <a:pt x="3670" y="1116"/>
                    <a:pt x="3661" y="1213"/>
                  </a:cubicBezTo>
                  <a:cubicBezTo>
                    <a:pt x="3660" y="1228"/>
                    <a:pt x="3659" y="1243"/>
                    <a:pt x="3660" y="1258"/>
                  </a:cubicBezTo>
                  <a:cubicBezTo>
                    <a:pt x="3659" y="1258"/>
                    <a:pt x="3659" y="1259"/>
                    <a:pt x="3658" y="1260"/>
                  </a:cubicBezTo>
                  <a:cubicBezTo>
                    <a:pt x="3572" y="1282"/>
                    <a:pt x="3487" y="1312"/>
                    <a:pt x="3406" y="1350"/>
                  </a:cubicBezTo>
                  <a:cubicBezTo>
                    <a:pt x="3355" y="1376"/>
                    <a:pt x="3305" y="1404"/>
                    <a:pt x="3258" y="1436"/>
                  </a:cubicBezTo>
                  <a:cubicBezTo>
                    <a:pt x="3218" y="1464"/>
                    <a:pt x="3177" y="1498"/>
                    <a:pt x="3151" y="1540"/>
                  </a:cubicBezTo>
                  <a:cubicBezTo>
                    <a:pt x="3111" y="1602"/>
                    <a:pt x="3079" y="1675"/>
                    <a:pt x="3082" y="1748"/>
                  </a:cubicBezTo>
                  <a:cubicBezTo>
                    <a:pt x="3072" y="1755"/>
                    <a:pt x="3063" y="1761"/>
                    <a:pt x="3053" y="1768"/>
                  </a:cubicBezTo>
                  <a:cubicBezTo>
                    <a:pt x="2992" y="1808"/>
                    <a:pt x="2938" y="1862"/>
                    <a:pt x="2889" y="1914"/>
                  </a:cubicBezTo>
                  <a:cubicBezTo>
                    <a:pt x="2855" y="1952"/>
                    <a:pt x="2826" y="1990"/>
                    <a:pt x="2803" y="2033"/>
                  </a:cubicBezTo>
                  <a:cubicBezTo>
                    <a:pt x="2721" y="2006"/>
                    <a:pt x="2636" y="1983"/>
                    <a:pt x="2552" y="1959"/>
                  </a:cubicBezTo>
                  <a:cubicBezTo>
                    <a:pt x="2375" y="1908"/>
                    <a:pt x="2195" y="1867"/>
                    <a:pt x="2013" y="1838"/>
                  </a:cubicBezTo>
                  <a:cubicBezTo>
                    <a:pt x="1892" y="1818"/>
                    <a:pt x="1771" y="1808"/>
                    <a:pt x="1647" y="1802"/>
                  </a:cubicBezTo>
                  <a:cubicBezTo>
                    <a:pt x="1621" y="1801"/>
                    <a:pt x="1594" y="1800"/>
                    <a:pt x="1567" y="1800"/>
                  </a:cubicBezTo>
                  <a:cubicBezTo>
                    <a:pt x="1534" y="1800"/>
                    <a:pt x="1501" y="1802"/>
                    <a:pt x="1469" y="1807"/>
                  </a:cubicBezTo>
                  <a:cubicBezTo>
                    <a:pt x="1415" y="1816"/>
                    <a:pt x="1366" y="1831"/>
                    <a:pt x="1318" y="1852"/>
                  </a:cubicBezTo>
                  <a:cubicBezTo>
                    <a:pt x="1267" y="1874"/>
                    <a:pt x="1219" y="1910"/>
                    <a:pt x="1185" y="1955"/>
                  </a:cubicBezTo>
                  <a:cubicBezTo>
                    <a:pt x="1166" y="1955"/>
                    <a:pt x="1147" y="1954"/>
                    <a:pt x="1128" y="1954"/>
                  </a:cubicBezTo>
                  <a:cubicBezTo>
                    <a:pt x="1025" y="1954"/>
                    <a:pt x="917" y="1964"/>
                    <a:pt x="824" y="2006"/>
                  </a:cubicBezTo>
                  <a:cubicBezTo>
                    <a:pt x="735" y="2047"/>
                    <a:pt x="663" y="2109"/>
                    <a:pt x="595" y="2178"/>
                  </a:cubicBezTo>
                  <a:cubicBezTo>
                    <a:pt x="594" y="2179"/>
                    <a:pt x="593" y="2179"/>
                    <a:pt x="592" y="2181"/>
                  </a:cubicBezTo>
                  <a:cubicBezTo>
                    <a:pt x="548" y="2198"/>
                    <a:pt x="506" y="2222"/>
                    <a:pt x="466" y="2246"/>
                  </a:cubicBezTo>
                  <a:cubicBezTo>
                    <a:pt x="450" y="2255"/>
                    <a:pt x="434" y="2265"/>
                    <a:pt x="418" y="2277"/>
                  </a:cubicBezTo>
                  <a:cubicBezTo>
                    <a:pt x="382" y="2298"/>
                    <a:pt x="345" y="2321"/>
                    <a:pt x="311" y="2348"/>
                  </a:cubicBezTo>
                  <a:cubicBezTo>
                    <a:pt x="251" y="2391"/>
                    <a:pt x="199" y="2444"/>
                    <a:pt x="148" y="2496"/>
                  </a:cubicBezTo>
                  <a:cubicBezTo>
                    <a:pt x="109" y="2536"/>
                    <a:pt x="75" y="2581"/>
                    <a:pt x="51" y="2631"/>
                  </a:cubicBezTo>
                  <a:cubicBezTo>
                    <a:pt x="26" y="2683"/>
                    <a:pt x="20" y="2739"/>
                    <a:pt x="21" y="2796"/>
                  </a:cubicBezTo>
                  <a:cubicBezTo>
                    <a:pt x="21" y="2839"/>
                    <a:pt x="32" y="2885"/>
                    <a:pt x="50" y="2928"/>
                  </a:cubicBezTo>
                  <a:cubicBezTo>
                    <a:pt x="45" y="2938"/>
                    <a:pt x="42" y="2947"/>
                    <a:pt x="37" y="2956"/>
                  </a:cubicBezTo>
                  <a:cubicBezTo>
                    <a:pt x="1" y="3044"/>
                    <a:pt x="1" y="3150"/>
                    <a:pt x="49" y="3234"/>
                  </a:cubicBezTo>
                  <a:cubicBezTo>
                    <a:pt x="101" y="3325"/>
                    <a:pt x="199" y="3355"/>
                    <a:pt x="298" y="3364"/>
                  </a:cubicBezTo>
                  <a:cubicBezTo>
                    <a:pt x="317" y="3366"/>
                    <a:pt x="337" y="3367"/>
                    <a:pt x="357" y="3367"/>
                  </a:cubicBezTo>
                  <a:cubicBezTo>
                    <a:pt x="393" y="3367"/>
                    <a:pt x="430" y="3364"/>
                    <a:pt x="465" y="3363"/>
                  </a:cubicBezTo>
                  <a:cubicBezTo>
                    <a:pt x="514" y="3361"/>
                    <a:pt x="563" y="3357"/>
                    <a:pt x="612" y="3352"/>
                  </a:cubicBezTo>
                  <a:cubicBezTo>
                    <a:pt x="642" y="3354"/>
                    <a:pt x="672" y="3355"/>
                    <a:pt x="703" y="3356"/>
                  </a:cubicBezTo>
                  <a:cubicBezTo>
                    <a:pt x="813" y="3362"/>
                    <a:pt x="922" y="3369"/>
                    <a:pt x="1033" y="3372"/>
                  </a:cubicBezTo>
                  <a:cubicBezTo>
                    <a:pt x="1154" y="3376"/>
                    <a:pt x="1275" y="3380"/>
                    <a:pt x="1396" y="3380"/>
                  </a:cubicBezTo>
                  <a:cubicBezTo>
                    <a:pt x="1468" y="3381"/>
                    <a:pt x="1540" y="3381"/>
                    <a:pt x="1612" y="3381"/>
                  </a:cubicBezTo>
                  <a:cubicBezTo>
                    <a:pt x="1669" y="3381"/>
                    <a:pt x="1727" y="3381"/>
                    <a:pt x="1785" y="3379"/>
                  </a:cubicBezTo>
                  <a:cubicBezTo>
                    <a:pt x="1818" y="3378"/>
                    <a:pt x="1850" y="3374"/>
                    <a:pt x="1882" y="3370"/>
                  </a:cubicBezTo>
                  <a:cubicBezTo>
                    <a:pt x="1915" y="3377"/>
                    <a:pt x="1949" y="3382"/>
                    <a:pt x="1984" y="3388"/>
                  </a:cubicBezTo>
                  <a:cubicBezTo>
                    <a:pt x="2181" y="3420"/>
                    <a:pt x="2380" y="3443"/>
                    <a:pt x="2580" y="3461"/>
                  </a:cubicBezTo>
                  <a:cubicBezTo>
                    <a:pt x="2781" y="3481"/>
                    <a:pt x="2981" y="3499"/>
                    <a:pt x="3182" y="3512"/>
                  </a:cubicBezTo>
                  <a:cubicBezTo>
                    <a:pt x="3379" y="3525"/>
                    <a:pt x="3578" y="3530"/>
                    <a:pt x="3774" y="3533"/>
                  </a:cubicBezTo>
                  <a:cubicBezTo>
                    <a:pt x="3876" y="3536"/>
                    <a:pt x="3977" y="3537"/>
                    <a:pt x="4078" y="3538"/>
                  </a:cubicBezTo>
                  <a:cubicBezTo>
                    <a:pt x="4124" y="3539"/>
                    <a:pt x="4171" y="3540"/>
                    <a:pt x="4218" y="3540"/>
                  </a:cubicBezTo>
                  <a:cubicBezTo>
                    <a:pt x="4240" y="3541"/>
                    <a:pt x="4263" y="3541"/>
                    <a:pt x="4286" y="3541"/>
                  </a:cubicBezTo>
                  <a:cubicBezTo>
                    <a:pt x="4331" y="3541"/>
                    <a:pt x="4376" y="3538"/>
                    <a:pt x="4418" y="3524"/>
                  </a:cubicBezTo>
                  <a:cubicBezTo>
                    <a:pt x="4472" y="3505"/>
                    <a:pt x="4514" y="3465"/>
                    <a:pt x="4535" y="3413"/>
                  </a:cubicBezTo>
                  <a:cubicBezTo>
                    <a:pt x="4684" y="3420"/>
                    <a:pt x="4833" y="3424"/>
                    <a:pt x="4983" y="3427"/>
                  </a:cubicBezTo>
                  <a:cubicBezTo>
                    <a:pt x="5054" y="3430"/>
                    <a:pt x="5126" y="3430"/>
                    <a:pt x="5198" y="3430"/>
                  </a:cubicBezTo>
                  <a:cubicBezTo>
                    <a:pt x="5318" y="3430"/>
                    <a:pt x="5438" y="3428"/>
                    <a:pt x="5558" y="3428"/>
                  </a:cubicBezTo>
                  <a:cubicBezTo>
                    <a:pt x="5679" y="3429"/>
                    <a:pt x="5802" y="3429"/>
                    <a:pt x="5924" y="3429"/>
                  </a:cubicBezTo>
                  <a:cubicBezTo>
                    <a:pt x="6016" y="3429"/>
                    <a:pt x="6109" y="3432"/>
                    <a:pt x="6201" y="3432"/>
                  </a:cubicBezTo>
                  <a:cubicBezTo>
                    <a:pt x="6285" y="3432"/>
                    <a:pt x="6368" y="3430"/>
                    <a:pt x="6451" y="3420"/>
                  </a:cubicBezTo>
                  <a:cubicBezTo>
                    <a:pt x="6485" y="3417"/>
                    <a:pt x="6520" y="3410"/>
                    <a:pt x="6553" y="3404"/>
                  </a:cubicBezTo>
                  <a:cubicBezTo>
                    <a:pt x="6561" y="3403"/>
                    <a:pt x="6569" y="3401"/>
                    <a:pt x="6577" y="3398"/>
                  </a:cubicBezTo>
                  <a:cubicBezTo>
                    <a:pt x="6682" y="3403"/>
                    <a:pt x="6786" y="3406"/>
                    <a:pt x="6890" y="3409"/>
                  </a:cubicBezTo>
                  <a:cubicBezTo>
                    <a:pt x="6975" y="3410"/>
                    <a:pt x="7059" y="3412"/>
                    <a:pt x="7144" y="3413"/>
                  </a:cubicBezTo>
                  <a:cubicBezTo>
                    <a:pt x="7162" y="3414"/>
                    <a:pt x="7181" y="3414"/>
                    <a:pt x="7200" y="3414"/>
                  </a:cubicBezTo>
                  <a:cubicBezTo>
                    <a:pt x="7282" y="3414"/>
                    <a:pt x="7366" y="3410"/>
                    <a:pt x="7448" y="3406"/>
                  </a:cubicBezTo>
                  <a:cubicBezTo>
                    <a:pt x="7465" y="3405"/>
                    <a:pt x="7482" y="3402"/>
                    <a:pt x="7498" y="3397"/>
                  </a:cubicBezTo>
                  <a:cubicBezTo>
                    <a:pt x="7534" y="3400"/>
                    <a:pt x="7569" y="3403"/>
                    <a:pt x="7604" y="3405"/>
                  </a:cubicBezTo>
                  <a:cubicBezTo>
                    <a:pt x="7827" y="3422"/>
                    <a:pt x="8050" y="3434"/>
                    <a:pt x="8273" y="3445"/>
                  </a:cubicBezTo>
                  <a:cubicBezTo>
                    <a:pt x="8684" y="3467"/>
                    <a:pt x="9097" y="3473"/>
                    <a:pt x="9510" y="3483"/>
                  </a:cubicBezTo>
                  <a:lnTo>
                    <a:pt x="9513" y="3483"/>
                  </a:lnTo>
                  <a:cubicBezTo>
                    <a:pt x="9701" y="3505"/>
                    <a:pt x="9889" y="3516"/>
                    <a:pt x="10078" y="3516"/>
                  </a:cubicBezTo>
                  <a:cubicBezTo>
                    <a:pt x="10128" y="3515"/>
                    <a:pt x="10180" y="3513"/>
                    <a:pt x="10230" y="3508"/>
                  </a:cubicBezTo>
                  <a:cubicBezTo>
                    <a:pt x="10246" y="3508"/>
                    <a:pt x="10261" y="3509"/>
                    <a:pt x="10276" y="3511"/>
                  </a:cubicBezTo>
                  <a:cubicBezTo>
                    <a:pt x="10311" y="3512"/>
                    <a:pt x="10346" y="3513"/>
                    <a:pt x="10381" y="3513"/>
                  </a:cubicBezTo>
                  <a:cubicBezTo>
                    <a:pt x="10394" y="3513"/>
                    <a:pt x="10407" y="3513"/>
                    <a:pt x="10420" y="3513"/>
                  </a:cubicBezTo>
                  <a:cubicBezTo>
                    <a:pt x="10497" y="3512"/>
                    <a:pt x="10572" y="3504"/>
                    <a:pt x="10646" y="3486"/>
                  </a:cubicBezTo>
                  <a:cubicBezTo>
                    <a:pt x="10713" y="3470"/>
                    <a:pt x="10767" y="3430"/>
                    <a:pt x="10789" y="3366"/>
                  </a:cubicBezTo>
                  <a:cubicBezTo>
                    <a:pt x="10791" y="3364"/>
                    <a:pt x="10791" y="3363"/>
                    <a:pt x="10791" y="3362"/>
                  </a:cubicBezTo>
                  <a:cubicBezTo>
                    <a:pt x="10801" y="3345"/>
                    <a:pt x="10808" y="3328"/>
                    <a:pt x="10811" y="3309"/>
                  </a:cubicBezTo>
                  <a:cubicBezTo>
                    <a:pt x="10827" y="3234"/>
                    <a:pt x="10795" y="3162"/>
                    <a:pt x="10736" y="3117"/>
                  </a:cubicBezTo>
                  <a:cubicBezTo>
                    <a:pt x="10718" y="3105"/>
                    <a:pt x="10701" y="3094"/>
                    <a:pt x="10683" y="3086"/>
                  </a:cubicBezTo>
                  <a:cubicBezTo>
                    <a:pt x="10689" y="3081"/>
                    <a:pt x="10694" y="3075"/>
                    <a:pt x="10700" y="3069"/>
                  </a:cubicBezTo>
                  <a:cubicBezTo>
                    <a:pt x="10747" y="3018"/>
                    <a:pt x="10770" y="2951"/>
                    <a:pt x="10765" y="2885"/>
                  </a:cubicBezTo>
                  <a:cubicBezTo>
                    <a:pt x="10804" y="2837"/>
                    <a:pt x="10824" y="2776"/>
                    <a:pt x="10812" y="2710"/>
                  </a:cubicBezTo>
                  <a:cubicBezTo>
                    <a:pt x="10803" y="2661"/>
                    <a:pt x="10785" y="2611"/>
                    <a:pt x="10765" y="2565"/>
                  </a:cubicBezTo>
                  <a:cubicBezTo>
                    <a:pt x="10741" y="2509"/>
                    <a:pt x="10716" y="2453"/>
                    <a:pt x="10685" y="2399"/>
                  </a:cubicBezTo>
                  <a:cubicBezTo>
                    <a:pt x="10616" y="2277"/>
                    <a:pt x="10523" y="2173"/>
                    <a:pt x="10419" y="2078"/>
                  </a:cubicBezTo>
                  <a:cubicBezTo>
                    <a:pt x="10227" y="1899"/>
                    <a:pt x="9989" y="1752"/>
                    <a:pt x="9728" y="1710"/>
                  </a:cubicBezTo>
                  <a:cubicBezTo>
                    <a:pt x="9684" y="1703"/>
                    <a:pt x="9637" y="1698"/>
                    <a:pt x="9589" y="1698"/>
                  </a:cubicBezTo>
                  <a:cubicBezTo>
                    <a:pt x="9518" y="1698"/>
                    <a:pt x="9447" y="1708"/>
                    <a:pt x="9385" y="1737"/>
                  </a:cubicBezTo>
                  <a:cubicBezTo>
                    <a:pt x="9376" y="1740"/>
                    <a:pt x="9367" y="1746"/>
                    <a:pt x="9358" y="1752"/>
                  </a:cubicBezTo>
                  <a:cubicBezTo>
                    <a:pt x="9336" y="1748"/>
                    <a:pt x="9313" y="1746"/>
                    <a:pt x="9290" y="1744"/>
                  </a:cubicBezTo>
                  <a:cubicBezTo>
                    <a:pt x="9277" y="1743"/>
                    <a:pt x="9263" y="1742"/>
                    <a:pt x="9249" y="1742"/>
                  </a:cubicBezTo>
                  <a:cubicBezTo>
                    <a:pt x="9209" y="1742"/>
                    <a:pt x="9167" y="1746"/>
                    <a:pt x="9128" y="1751"/>
                  </a:cubicBezTo>
                  <a:cubicBezTo>
                    <a:pt x="9052" y="1761"/>
                    <a:pt x="8977" y="1776"/>
                    <a:pt x="8903" y="1794"/>
                  </a:cubicBezTo>
                  <a:cubicBezTo>
                    <a:pt x="8801" y="1795"/>
                    <a:pt x="8698" y="1806"/>
                    <a:pt x="8602" y="1833"/>
                  </a:cubicBezTo>
                  <a:cubicBezTo>
                    <a:pt x="8542" y="1850"/>
                    <a:pt x="8484" y="1870"/>
                    <a:pt x="8428" y="1894"/>
                  </a:cubicBezTo>
                  <a:cubicBezTo>
                    <a:pt x="8373" y="1827"/>
                    <a:pt x="8311" y="1764"/>
                    <a:pt x="8252" y="1703"/>
                  </a:cubicBezTo>
                  <a:cubicBezTo>
                    <a:pt x="8217" y="1666"/>
                    <a:pt x="8182" y="1628"/>
                    <a:pt x="8147" y="1592"/>
                  </a:cubicBezTo>
                  <a:cubicBezTo>
                    <a:pt x="8134" y="1559"/>
                    <a:pt x="8115" y="1529"/>
                    <a:pt x="8094" y="1497"/>
                  </a:cubicBezTo>
                  <a:cubicBezTo>
                    <a:pt x="8064" y="1448"/>
                    <a:pt x="8032" y="1400"/>
                    <a:pt x="7999" y="1352"/>
                  </a:cubicBezTo>
                  <a:cubicBezTo>
                    <a:pt x="7947" y="1273"/>
                    <a:pt x="7890" y="1195"/>
                    <a:pt x="7827" y="1122"/>
                  </a:cubicBezTo>
                  <a:cubicBezTo>
                    <a:pt x="7840" y="1074"/>
                    <a:pt x="7834" y="1021"/>
                    <a:pt x="7806" y="975"/>
                  </a:cubicBezTo>
                  <a:cubicBezTo>
                    <a:pt x="7790" y="950"/>
                    <a:pt x="7775" y="926"/>
                    <a:pt x="7758" y="902"/>
                  </a:cubicBezTo>
                  <a:cubicBezTo>
                    <a:pt x="7735" y="871"/>
                    <a:pt x="7708" y="845"/>
                    <a:pt x="7679" y="819"/>
                  </a:cubicBezTo>
                  <a:cubicBezTo>
                    <a:pt x="7648" y="792"/>
                    <a:pt x="7616" y="768"/>
                    <a:pt x="7584" y="744"/>
                  </a:cubicBezTo>
                  <a:cubicBezTo>
                    <a:pt x="7529" y="702"/>
                    <a:pt x="7474" y="658"/>
                    <a:pt x="7418" y="616"/>
                  </a:cubicBezTo>
                  <a:cubicBezTo>
                    <a:pt x="7358" y="574"/>
                    <a:pt x="7297" y="533"/>
                    <a:pt x="7237" y="493"/>
                  </a:cubicBezTo>
                  <a:cubicBezTo>
                    <a:pt x="7207" y="468"/>
                    <a:pt x="7177" y="443"/>
                    <a:pt x="7145" y="421"/>
                  </a:cubicBezTo>
                  <a:cubicBezTo>
                    <a:pt x="7123" y="405"/>
                    <a:pt x="7097" y="396"/>
                    <a:pt x="7071" y="391"/>
                  </a:cubicBezTo>
                  <a:lnTo>
                    <a:pt x="7039" y="372"/>
                  </a:lnTo>
                  <a:cubicBezTo>
                    <a:pt x="6914" y="300"/>
                    <a:pt x="6779" y="225"/>
                    <a:pt x="6633" y="212"/>
                  </a:cubicBezTo>
                  <a:cubicBezTo>
                    <a:pt x="6628" y="211"/>
                    <a:pt x="6623" y="211"/>
                    <a:pt x="6618" y="211"/>
                  </a:cubicBezTo>
                  <a:cubicBezTo>
                    <a:pt x="6592" y="211"/>
                    <a:pt x="6568" y="216"/>
                    <a:pt x="6545" y="225"/>
                  </a:cubicBezTo>
                  <a:cubicBezTo>
                    <a:pt x="6538" y="223"/>
                    <a:pt x="6531" y="220"/>
                    <a:pt x="6524" y="217"/>
                  </a:cubicBezTo>
                  <a:lnTo>
                    <a:pt x="6524" y="217"/>
                  </a:lnTo>
                  <a:cubicBezTo>
                    <a:pt x="6526" y="217"/>
                    <a:pt x="6527" y="218"/>
                    <a:pt x="6529" y="218"/>
                  </a:cubicBezTo>
                  <a:cubicBezTo>
                    <a:pt x="6522" y="215"/>
                    <a:pt x="6515" y="212"/>
                    <a:pt x="6507" y="209"/>
                  </a:cubicBezTo>
                  <a:lnTo>
                    <a:pt x="6507" y="209"/>
                  </a:lnTo>
                  <a:cubicBezTo>
                    <a:pt x="6507" y="209"/>
                    <a:pt x="6507" y="209"/>
                    <a:pt x="6507" y="209"/>
                  </a:cubicBezTo>
                  <a:lnTo>
                    <a:pt x="6507" y="209"/>
                  </a:lnTo>
                  <a:cubicBezTo>
                    <a:pt x="6507" y="209"/>
                    <a:pt x="6507" y="209"/>
                    <a:pt x="6507" y="209"/>
                  </a:cubicBezTo>
                  <a:lnTo>
                    <a:pt x="6507" y="209"/>
                  </a:lnTo>
                  <a:cubicBezTo>
                    <a:pt x="6363" y="149"/>
                    <a:pt x="6214" y="98"/>
                    <a:pt x="6060" y="64"/>
                  </a:cubicBezTo>
                  <a:cubicBezTo>
                    <a:pt x="5993" y="43"/>
                    <a:pt x="5925" y="26"/>
                    <a:pt x="5855" y="11"/>
                  </a:cubicBezTo>
                  <a:cubicBezTo>
                    <a:pt x="5822" y="4"/>
                    <a:pt x="5790" y="0"/>
                    <a:pt x="57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98" name="Google Shape;1998;p41"/>
            <p:cNvSpPr/>
            <p:nvPr/>
          </p:nvSpPr>
          <p:spPr>
            <a:xfrm>
              <a:off x="7338850" y="1159775"/>
              <a:ext cx="278500" cy="18200"/>
            </a:xfrm>
            <a:custGeom>
              <a:avLst/>
              <a:gdLst/>
              <a:ahLst/>
              <a:cxnLst/>
              <a:rect l="l" t="t" r="r" b="b"/>
              <a:pathLst>
                <a:path w="11140" h="728" extrusionOk="0">
                  <a:moveTo>
                    <a:pt x="4861" y="115"/>
                  </a:moveTo>
                  <a:cubicBezTo>
                    <a:pt x="4861" y="115"/>
                    <a:pt x="4861" y="115"/>
                    <a:pt x="4860" y="115"/>
                  </a:cubicBezTo>
                  <a:lnTo>
                    <a:pt x="4860" y="115"/>
                  </a:lnTo>
                  <a:cubicBezTo>
                    <a:pt x="4861" y="115"/>
                    <a:pt x="4861" y="115"/>
                    <a:pt x="4861" y="115"/>
                  </a:cubicBezTo>
                  <a:close/>
                  <a:moveTo>
                    <a:pt x="523" y="1"/>
                  </a:moveTo>
                  <a:cubicBezTo>
                    <a:pt x="488" y="1"/>
                    <a:pt x="453" y="1"/>
                    <a:pt x="418" y="2"/>
                  </a:cubicBezTo>
                  <a:cubicBezTo>
                    <a:pt x="354" y="4"/>
                    <a:pt x="296" y="18"/>
                    <a:pt x="238" y="45"/>
                  </a:cubicBezTo>
                  <a:cubicBezTo>
                    <a:pt x="198" y="64"/>
                    <a:pt x="163" y="94"/>
                    <a:pt x="129" y="122"/>
                  </a:cubicBezTo>
                  <a:cubicBezTo>
                    <a:pt x="98" y="146"/>
                    <a:pt x="67" y="170"/>
                    <a:pt x="45" y="203"/>
                  </a:cubicBezTo>
                  <a:cubicBezTo>
                    <a:pt x="21" y="239"/>
                    <a:pt x="5" y="279"/>
                    <a:pt x="3" y="323"/>
                  </a:cubicBezTo>
                  <a:cubicBezTo>
                    <a:pt x="1" y="372"/>
                    <a:pt x="20" y="412"/>
                    <a:pt x="45" y="453"/>
                  </a:cubicBezTo>
                  <a:cubicBezTo>
                    <a:pt x="71" y="495"/>
                    <a:pt x="118" y="522"/>
                    <a:pt x="161" y="542"/>
                  </a:cubicBezTo>
                  <a:cubicBezTo>
                    <a:pt x="214" y="566"/>
                    <a:pt x="280" y="574"/>
                    <a:pt x="337" y="579"/>
                  </a:cubicBezTo>
                  <a:cubicBezTo>
                    <a:pt x="453" y="591"/>
                    <a:pt x="569" y="596"/>
                    <a:pt x="685" y="599"/>
                  </a:cubicBezTo>
                  <a:cubicBezTo>
                    <a:pt x="780" y="602"/>
                    <a:pt x="875" y="604"/>
                    <a:pt x="971" y="609"/>
                  </a:cubicBezTo>
                  <a:cubicBezTo>
                    <a:pt x="1066" y="612"/>
                    <a:pt x="1162" y="620"/>
                    <a:pt x="1258" y="626"/>
                  </a:cubicBezTo>
                  <a:cubicBezTo>
                    <a:pt x="1324" y="630"/>
                    <a:pt x="1390" y="632"/>
                    <a:pt x="1456" y="632"/>
                  </a:cubicBezTo>
                  <a:cubicBezTo>
                    <a:pt x="1656" y="632"/>
                    <a:pt x="1856" y="616"/>
                    <a:pt x="2055" y="600"/>
                  </a:cubicBezTo>
                  <a:cubicBezTo>
                    <a:pt x="2306" y="578"/>
                    <a:pt x="2557" y="568"/>
                    <a:pt x="2810" y="566"/>
                  </a:cubicBezTo>
                  <a:cubicBezTo>
                    <a:pt x="2803" y="566"/>
                    <a:pt x="2797" y="566"/>
                    <a:pt x="2793" y="564"/>
                  </a:cubicBezTo>
                  <a:lnTo>
                    <a:pt x="2793" y="564"/>
                  </a:lnTo>
                  <a:cubicBezTo>
                    <a:pt x="2986" y="566"/>
                    <a:pt x="3179" y="567"/>
                    <a:pt x="3371" y="577"/>
                  </a:cubicBezTo>
                  <a:cubicBezTo>
                    <a:pt x="3573" y="587"/>
                    <a:pt x="3775" y="595"/>
                    <a:pt x="3978" y="600"/>
                  </a:cubicBezTo>
                  <a:cubicBezTo>
                    <a:pt x="4175" y="606"/>
                    <a:pt x="4372" y="623"/>
                    <a:pt x="4570" y="631"/>
                  </a:cubicBezTo>
                  <a:cubicBezTo>
                    <a:pt x="4662" y="634"/>
                    <a:pt x="4754" y="636"/>
                    <a:pt x="4846" y="636"/>
                  </a:cubicBezTo>
                  <a:cubicBezTo>
                    <a:pt x="4966" y="636"/>
                    <a:pt x="5086" y="633"/>
                    <a:pt x="5206" y="631"/>
                  </a:cubicBezTo>
                  <a:cubicBezTo>
                    <a:pt x="5507" y="624"/>
                    <a:pt x="5809" y="622"/>
                    <a:pt x="6111" y="618"/>
                  </a:cubicBezTo>
                  <a:cubicBezTo>
                    <a:pt x="6109" y="618"/>
                    <a:pt x="6107" y="618"/>
                    <a:pt x="6106" y="618"/>
                  </a:cubicBezTo>
                  <a:lnTo>
                    <a:pt x="6106" y="618"/>
                  </a:lnTo>
                  <a:cubicBezTo>
                    <a:pt x="6176" y="617"/>
                    <a:pt x="6247" y="617"/>
                    <a:pt x="6317" y="617"/>
                  </a:cubicBezTo>
                  <a:cubicBezTo>
                    <a:pt x="6501" y="617"/>
                    <a:pt x="6685" y="619"/>
                    <a:pt x="6869" y="620"/>
                  </a:cubicBezTo>
                  <a:cubicBezTo>
                    <a:pt x="6904" y="621"/>
                    <a:pt x="6938" y="621"/>
                    <a:pt x="6972" y="621"/>
                  </a:cubicBezTo>
                  <a:cubicBezTo>
                    <a:pt x="7187" y="621"/>
                    <a:pt x="7400" y="613"/>
                    <a:pt x="7614" y="608"/>
                  </a:cubicBezTo>
                  <a:cubicBezTo>
                    <a:pt x="7815" y="610"/>
                    <a:pt x="8016" y="615"/>
                    <a:pt x="8218" y="615"/>
                  </a:cubicBezTo>
                  <a:cubicBezTo>
                    <a:pt x="8413" y="614"/>
                    <a:pt x="8609" y="603"/>
                    <a:pt x="8804" y="599"/>
                  </a:cubicBezTo>
                  <a:cubicBezTo>
                    <a:pt x="8813" y="599"/>
                    <a:pt x="8823" y="599"/>
                    <a:pt x="8832" y="599"/>
                  </a:cubicBezTo>
                  <a:cubicBezTo>
                    <a:pt x="9158" y="599"/>
                    <a:pt x="9483" y="618"/>
                    <a:pt x="9807" y="650"/>
                  </a:cubicBezTo>
                  <a:cubicBezTo>
                    <a:pt x="9972" y="667"/>
                    <a:pt x="10136" y="694"/>
                    <a:pt x="10302" y="699"/>
                  </a:cubicBezTo>
                  <a:cubicBezTo>
                    <a:pt x="10452" y="706"/>
                    <a:pt x="10601" y="698"/>
                    <a:pt x="10750" y="713"/>
                  </a:cubicBezTo>
                  <a:cubicBezTo>
                    <a:pt x="10777" y="716"/>
                    <a:pt x="10802" y="719"/>
                    <a:pt x="10828" y="724"/>
                  </a:cubicBezTo>
                  <a:cubicBezTo>
                    <a:pt x="10841" y="727"/>
                    <a:pt x="10853" y="728"/>
                    <a:pt x="10865" y="728"/>
                  </a:cubicBezTo>
                  <a:cubicBezTo>
                    <a:pt x="10950" y="726"/>
                    <a:pt x="11028" y="662"/>
                    <a:pt x="11044" y="576"/>
                  </a:cubicBezTo>
                  <a:cubicBezTo>
                    <a:pt x="11053" y="522"/>
                    <a:pt x="11038" y="468"/>
                    <a:pt x="11006" y="428"/>
                  </a:cubicBezTo>
                  <a:cubicBezTo>
                    <a:pt x="11092" y="388"/>
                    <a:pt x="11139" y="291"/>
                    <a:pt x="11107" y="198"/>
                  </a:cubicBezTo>
                  <a:cubicBezTo>
                    <a:pt x="11082" y="124"/>
                    <a:pt x="11008" y="73"/>
                    <a:pt x="10932" y="73"/>
                  </a:cubicBezTo>
                  <a:cubicBezTo>
                    <a:pt x="10912" y="73"/>
                    <a:pt x="10892" y="77"/>
                    <a:pt x="10873" y="84"/>
                  </a:cubicBezTo>
                  <a:lnTo>
                    <a:pt x="10869" y="85"/>
                  </a:lnTo>
                  <a:cubicBezTo>
                    <a:pt x="10858" y="88"/>
                    <a:pt x="10846" y="90"/>
                    <a:pt x="10835" y="92"/>
                  </a:cubicBezTo>
                  <a:cubicBezTo>
                    <a:pt x="10810" y="94"/>
                    <a:pt x="10786" y="97"/>
                    <a:pt x="10761" y="98"/>
                  </a:cubicBezTo>
                  <a:cubicBezTo>
                    <a:pt x="10635" y="97"/>
                    <a:pt x="10508" y="81"/>
                    <a:pt x="10382" y="70"/>
                  </a:cubicBezTo>
                  <a:cubicBezTo>
                    <a:pt x="10286" y="61"/>
                    <a:pt x="10189" y="55"/>
                    <a:pt x="10092" y="55"/>
                  </a:cubicBezTo>
                  <a:cubicBezTo>
                    <a:pt x="10072" y="55"/>
                    <a:pt x="10052" y="55"/>
                    <a:pt x="10031" y="56"/>
                  </a:cubicBezTo>
                  <a:cubicBezTo>
                    <a:pt x="9807" y="60"/>
                    <a:pt x="9584" y="68"/>
                    <a:pt x="9360" y="73"/>
                  </a:cubicBezTo>
                  <a:cubicBezTo>
                    <a:pt x="9226" y="73"/>
                    <a:pt x="9093" y="69"/>
                    <a:pt x="8960" y="64"/>
                  </a:cubicBezTo>
                  <a:cubicBezTo>
                    <a:pt x="8907" y="62"/>
                    <a:pt x="8855" y="61"/>
                    <a:pt x="8803" y="61"/>
                  </a:cubicBezTo>
                  <a:cubicBezTo>
                    <a:pt x="8717" y="61"/>
                    <a:pt x="8631" y="63"/>
                    <a:pt x="8545" y="64"/>
                  </a:cubicBezTo>
                  <a:cubicBezTo>
                    <a:pt x="8375" y="62"/>
                    <a:pt x="8204" y="56"/>
                    <a:pt x="8035" y="54"/>
                  </a:cubicBezTo>
                  <a:cubicBezTo>
                    <a:pt x="7855" y="54"/>
                    <a:pt x="7676" y="74"/>
                    <a:pt x="7496" y="82"/>
                  </a:cubicBezTo>
                  <a:cubicBezTo>
                    <a:pt x="7302" y="80"/>
                    <a:pt x="7107" y="69"/>
                    <a:pt x="6914" y="62"/>
                  </a:cubicBezTo>
                  <a:cubicBezTo>
                    <a:pt x="6852" y="60"/>
                    <a:pt x="6789" y="59"/>
                    <a:pt x="6727" y="59"/>
                  </a:cubicBezTo>
                  <a:cubicBezTo>
                    <a:pt x="6597" y="59"/>
                    <a:pt x="6467" y="63"/>
                    <a:pt x="6338" y="64"/>
                  </a:cubicBezTo>
                  <a:cubicBezTo>
                    <a:pt x="6134" y="65"/>
                    <a:pt x="5929" y="67"/>
                    <a:pt x="5726" y="81"/>
                  </a:cubicBezTo>
                  <a:cubicBezTo>
                    <a:pt x="5528" y="94"/>
                    <a:pt x="5331" y="108"/>
                    <a:pt x="5132" y="113"/>
                  </a:cubicBezTo>
                  <a:lnTo>
                    <a:pt x="5123" y="113"/>
                  </a:lnTo>
                  <a:cubicBezTo>
                    <a:pt x="5029" y="114"/>
                    <a:pt x="4934" y="115"/>
                    <a:pt x="4841" y="116"/>
                  </a:cubicBezTo>
                  <a:lnTo>
                    <a:pt x="4841" y="116"/>
                  </a:lnTo>
                  <a:cubicBezTo>
                    <a:pt x="4847" y="116"/>
                    <a:pt x="4854" y="115"/>
                    <a:pt x="4860" y="115"/>
                  </a:cubicBezTo>
                  <a:lnTo>
                    <a:pt x="4860" y="115"/>
                  </a:lnTo>
                  <a:cubicBezTo>
                    <a:pt x="4834" y="115"/>
                    <a:pt x="4807" y="115"/>
                    <a:pt x="4781" y="115"/>
                  </a:cubicBezTo>
                  <a:cubicBezTo>
                    <a:pt x="4608" y="115"/>
                    <a:pt x="4434" y="112"/>
                    <a:pt x="4260" y="109"/>
                  </a:cubicBezTo>
                  <a:cubicBezTo>
                    <a:pt x="4066" y="107"/>
                    <a:pt x="3873" y="89"/>
                    <a:pt x="3680" y="74"/>
                  </a:cubicBezTo>
                  <a:cubicBezTo>
                    <a:pt x="3493" y="58"/>
                    <a:pt x="3304" y="64"/>
                    <a:pt x="3115" y="58"/>
                  </a:cubicBezTo>
                  <a:cubicBezTo>
                    <a:pt x="2920" y="51"/>
                    <a:pt x="2724" y="51"/>
                    <a:pt x="2529" y="34"/>
                  </a:cubicBezTo>
                  <a:cubicBezTo>
                    <a:pt x="2319" y="14"/>
                    <a:pt x="2109" y="9"/>
                    <a:pt x="1899" y="5"/>
                  </a:cubicBezTo>
                  <a:cubicBezTo>
                    <a:pt x="1862" y="4"/>
                    <a:pt x="1825" y="4"/>
                    <a:pt x="1788" y="4"/>
                  </a:cubicBezTo>
                  <a:cubicBezTo>
                    <a:pt x="1714" y="4"/>
                    <a:pt x="1640" y="6"/>
                    <a:pt x="1565" y="9"/>
                  </a:cubicBezTo>
                  <a:cubicBezTo>
                    <a:pt x="1465" y="13"/>
                    <a:pt x="1366" y="19"/>
                    <a:pt x="1266" y="21"/>
                  </a:cubicBezTo>
                  <a:cubicBezTo>
                    <a:pt x="1082" y="19"/>
                    <a:pt x="898" y="10"/>
                    <a:pt x="715" y="4"/>
                  </a:cubicBezTo>
                  <a:cubicBezTo>
                    <a:pt x="651" y="2"/>
                    <a:pt x="587" y="1"/>
                    <a:pt x="52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1999" name="Google Shape;1999;p41"/>
            <p:cNvSpPr/>
            <p:nvPr/>
          </p:nvSpPr>
          <p:spPr>
            <a:xfrm>
              <a:off x="7527850" y="1140225"/>
              <a:ext cx="9425" cy="9300"/>
            </a:xfrm>
            <a:custGeom>
              <a:avLst/>
              <a:gdLst/>
              <a:ahLst/>
              <a:cxnLst/>
              <a:rect l="l" t="t" r="r" b="b"/>
              <a:pathLst>
                <a:path w="377" h="372" extrusionOk="0">
                  <a:moveTo>
                    <a:pt x="198" y="0"/>
                  </a:moveTo>
                  <a:cubicBezTo>
                    <a:pt x="197" y="0"/>
                    <a:pt x="196" y="0"/>
                    <a:pt x="194" y="1"/>
                  </a:cubicBezTo>
                  <a:cubicBezTo>
                    <a:pt x="95" y="3"/>
                    <a:pt x="7" y="75"/>
                    <a:pt x="3" y="180"/>
                  </a:cubicBezTo>
                  <a:cubicBezTo>
                    <a:pt x="0" y="275"/>
                    <a:pt x="79" y="371"/>
                    <a:pt x="178" y="371"/>
                  </a:cubicBezTo>
                  <a:cubicBezTo>
                    <a:pt x="180" y="371"/>
                    <a:pt x="181" y="371"/>
                    <a:pt x="182" y="371"/>
                  </a:cubicBezTo>
                  <a:cubicBezTo>
                    <a:pt x="282" y="369"/>
                    <a:pt x="371" y="297"/>
                    <a:pt x="374" y="193"/>
                  </a:cubicBezTo>
                  <a:cubicBezTo>
                    <a:pt x="376" y="97"/>
                    <a:pt x="298"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00" name="Google Shape;2000;p41"/>
            <p:cNvSpPr/>
            <p:nvPr/>
          </p:nvSpPr>
          <p:spPr>
            <a:xfrm>
              <a:off x="7513750" y="1141000"/>
              <a:ext cx="9425" cy="9275"/>
            </a:xfrm>
            <a:custGeom>
              <a:avLst/>
              <a:gdLst/>
              <a:ahLst/>
              <a:cxnLst/>
              <a:rect l="l" t="t" r="r" b="b"/>
              <a:pathLst>
                <a:path w="377" h="371" extrusionOk="0">
                  <a:moveTo>
                    <a:pt x="198" y="0"/>
                  </a:moveTo>
                  <a:cubicBezTo>
                    <a:pt x="197" y="0"/>
                    <a:pt x="196" y="0"/>
                    <a:pt x="195" y="0"/>
                  </a:cubicBezTo>
                  <a:cubicBezTo>
                    <a:pt x="94" y="3"/>
                    <a:pt x="7" y="75"/>
                    <a:pt x="4" y="180"/>
                  </a:cubicBezTo>
                  <a:cubicBezTo>
                    <a:pt x="0" y="275"/>
                    <a:pt x="80" y="371"/>
                    <a:pt x="179" y="371"/>
                  </a:cubicBezTo>
                  <a:cubicBezTo>
                    <a:pt x="180" y="371"/>
                    <a:pt x="181" y="371"/>
                    <a:pt x="182" y="371"/>
                  </a:cubicBezTo>
                  <a:cubicBezTo>
                    <a:pt x="283" y="369"/>
                    <a:pt x="370" y="297"/>
                    <a:pt x="373" y="191"/>
                  </a:cubicBezTo>
                  <a:cubicBezTo>
                    <a:pt x="376" y="96"/>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01" name="Google Shape;2001;p41"/>
            <p:cNvSpPr/>
            <p:nvPr/>
          </p:nvSpPr>
          <p:spPr>
            <a:xfrm>
              <a:off x="7520350" y="1129350"/>
              <a:ext cx="9425" cy="9300"/>
            </a:xfrm>
            <a:custGeom>
              <a:avLst/>
              <a:gdLst/>
              <a:ahLst/>
              <a:cxnLst/>
              <a:rect l="l" t="t" r="r" b="b"/>
              <a:pathLst>
                <a:path w="377" h="372" extrusionOk="0">
                  <a:moveTo>
                    <a:pt x="198" y="1"/>
                  </a:moveTo>
                  <a:cubicBezTo>
                    <a:pt x="197" y="1"/>
                    <a:pt x="196" y="1"/>
                    <a:pt x="195" y="1"/>
                  </a:cubicBezTo>
                  <a:cubicBezTo>
                    <a:pt x="94" y="3"/>
                    <a:pt x="7" y="75"/>
                    <a:pt x="4" y="181"/>
                  </a:cubicBezTo>
                  <a:cubicBezTo>
                    <a:pt x="0" y="275"/>
                    <a:pt x="80" y="372"/>
                    <a:pt x="179" y="372"/>
                  </a:cubicBezTo>
                  <a:cubicBezTo>
                    <a:pt x="180" y="372"/>
                    <a:pt x="181" y="372"/>
                    <a:pt x="182" y="371"/>
                  </a:cubicBezTo>
                  <a:cubicBezTo>
                    <a:pt x="283" y="369"/>
                    <a:pt x="370" y="297"/>
                    <a:pt x="373" y="193"/>
                  </a:cubicBezTo>
                  <a:cubicBezTo>
                    <a:pt x="377" y="98"/>
                    <a:pt x="297"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02" name="Google Shape;2002;p41"/>
            <p:cNvSpPr/>
            <p:nvPr/>
          </p:nvSpPr>
          <p:spPr>
            <a:xfrm>
              <a:off x="7433275" y="1138825"/>
              <a:ext cx="9425" cy="9300"/>
            </a:xfrm>
            <a:custGeom>
              <a:avLst/>
              <a:gdLst/>
              <a:ahLst/>
              <a:cxnLst/>
              <a:rect l="l" t="t" r="r" b="b"/>
              <a:pathLst>
                <a:path w="377" h="372" extrusionOk="0">
                  <a:moveTo>
                    <a:pt x="198" y="0"/>
                  </a:moveTo>
                  <a:cubicBezTo>
                    <a:pt x="197" y="0"/>
                    <a:pt x="196" y="0"/>
                    <a:pt x="195" y="0"/>
                  </a:cubicBezTo>
                  <a:cubicBezTo>
                    <a:pt x="94" y="3"/>
                    <a:pt x="7" y="75"/>
                    <a:pt x="4" y="179"/>
                  </a:cubicBezTo>
                  <a:cubicBezTo>
                    <a:pt x="0" y="275"/>
                    <a:pt x="80" y="371"/>
                    <a:pt x="179" y="371"/>
                  </a:cubicBezTo>
                  <a:cubicBezTo>
                    <a:pt x="180" y="371"/>
                    <a:pt x="181" y="371"/>
                    <a:pt x="182" y="371"/>
                  </a:cubicBezTo>
                  <a:cubicBezTo>
                    <a:pt x="283" y="369"/>
                    <a:pt x="370" y="297"/>
                    <a:pt x="373" y="191"/>
                  </a:cubicBezTo>
                  <a:cubicBezTo>
                    <a:pt x="377" y="97"/>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03" name="Google Shape;2003;p41"/>
            <p:cNvSpPr/>
            <p:nvPr/>
          </p:nvSpPr>
          <p:spPr>
            <a:xfrm>
              <a:off x="7558600" y="1159475"/>
              <a:ext cx="2425" cy="1125"/>
            </a:xfrm>
            <a:custGeom>
              <a:avLst/>
              <a:gdLst/>
              <a:ahLst/>
              <a:cxnLst/>
              <a:rect l="l" t="t" r="r" b="b"/>
              <a:pathLst>
                <a:path w="97" h="45" extrusionOk="0">
                  <a:moveTo>
                    <a:pt x="96" y="0"/>
                  </a:moveTo>
                  <a:cubicBezTo>
                    <a:pt x="64" y="15"/>
                    <a:pt x="32" y="30"/>
                    <a:pt x="0" y="45"/>
                  </a:cubicBezTo>
                  <a:cubicBezTo>
                    <a:pt x="23" y="41"/>
                    <a:pt x="47" y="33"/>
                    <a:pt x="68" y="21"/>
                  </a:cubicBezTo>
                  <a:cubicBezTo>
                    <a:pt x="78" y="14"/>
                    <a:pt x="87" y="7"/>
                    <a:pt x="96"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2004" name="Google Shape;2004;p41"/>
            <p:cNvSpPr/>
            <p:nvPr/>
          </p:nvSpPr>
          <p:spPr>
            <a:xfrm>
              <a:off x="7331200" y="1084150"/>
              <a:ext cx="290600" cy="101925"/>
            </a:xfrm>
            <a:custGeom>
              <a:avLst/>
              <a:gdLst/>
              <a:ahLst/>
              <a:cxnLst/>
              <a:rect l="l" t="t" r="r" b="b"/>
              <a:pathLst>
                <a:path w="11624" h="4077" extrusionOk="0">
                  <a:moveTo>
                    <a:pt x="4513" y="1013"/>
                  </a:moveTo>
                  <a:cubicBezTo>
                    <a:pt x="4510" y="1016"/>
                    <a:pt x="4506" y="1020"/>
                    <a:pt x="4503" y="1023"/>
                  </a:cubicBezTo>
                  <a:lnTo>
                    <a:pt x="4503" y="1023"/>
                  </a:lnTo>
                  <a:cubicBezTo>
                    <a:pt x="4507" y="1020"/>
                    <a:pt x="4510" y="1016"/>
                    <a:pt x="4513" y="1013"/>
                  </a:cubicBezTo>
                  <a:close/>
                  <a:moveTo>
                    <a:pt x="8945" y="2584"/>
                  </a:moveTo>
                  <a:cubicBezTo>
                    <a:pt x="8944" y="2584"/>
                    <a:pt x="8944" y="2585"/>
                    <a:pt x="8944" y="2585"/>
                  </a:cubicBezTo>
                  <a:cubicBezTo>
                    <a:pt x="8945" y="2585"/>
                    <a:pt x="8945" y="2585"/>
                    <a:pt x="8945" y="2584"/>
                  </a:cubicBezTo>
                  <a:close/>
                  <a:moveTo>
                    <a:pt x="6188" y="370"/>
                  </a:moveTo>
                  <a:cubicBezTo>
                    <a:pt x="6205" y="370"/>
                    <a:pt x="6221" y="370"/>
                    <a:pt x="6238" y="371"/>
                  </a:cubicBezTo>
                  <a:lnTo>
                    <a:pt x="6234" y="371"/>
                  </a:lnTo>
                  <a:cubicBezTo>
                    <a:pt x="6235" y="371"/>
                    <a:pt x="6238" y="371"/>
                    <a:pt x="6240" y="372"/>
                  </a:cubicBezTo>
                  <a:cubicBezTo>
                    <a:pt x="6242" y="372"/>
                    <a:pt x="6245" y="371"/>
                    <a:pt x="6248" y="371"/>
                  </a:cubicBezTo>
                  <a:cubicBezTo>
                    <a:pt x="6251" y="371"/>
                    <a:pt x="6254" y="371"/>
                    <a:pt x="6257" y="372"/>
                  </a:cubicBezTo>
                  <a:lnTo>
                    <a:pt x="6255" y="372"/>
                  </a:lnTo>
                  <a:cubicBezTo>
                    <a:pt x="6393" y="381"/>
                    <a:pt x="6532" y="398"/>
                    <a:pt x="6668" y="421"/>
                  </a:cubicBezTo>
                  <a:cubicBezTo>
                    <a:pt x="6765" y="439"/>
                    <a:pt x="6861" y="463"/>
                    <a:pt x="6956" y="491"/>
                  </a:cubicBezTo>
                  <a:cubicBezTo>
                    <a:pt x="7043" y="519"/>
                    <a:pt x="7128" y="549"/>
                    <a:pt x="7213" y="585"/>
                  </a:cubicBezTo>
                  <a:cubicBezTo>
                    <a:pt x="7266" y="611"/>
                    <a:pt x="7317" y="637"/>
                    <a:pt x="7367" y="667"/>
                  </a:cubicBezTo>
                  <a:cubicBezTo>
                    <a:pt x="7499" y="750"/>
                    <a:pt x="7627" y="843"/>
                    <a:pt x="7748" y="939"/>
                  </a:cubicBezTo>
                  <a:cubicBezTo>
                    <a:pt x="7748" y="938"/>
                    <a:pt x="7748" y="938"/>
                    <a:pt x="7747" y="937"/>
                  </a:cubicBezTo>
                  <a:lnTo>
                    <a:pt x="7747" y="937"/>
                  </a:lnTo>
                  <a:cubicBezTo>
                    <a:pt x="7842" y="1016"/>
                    <a:pt x="7933" y="1095"/>
                    <a:pt x="8020" y="1182"/>
                  </a:cubicBezTo>
                  <a:cubicBezTo>
                    <a:pt x="8103" y="1276"/>
                    <a:pt x="8177" y="1373"/>
                    <a:pt x="8249" y="1474"/>
                  </a:cubicBezTo>
                  <a:cubicBezTo>
                    <a:pt x="8309" y="1568"/>
                    <a:pt x="8365" y="1662"/>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1"/>
                    <a:pt x="8420" y="1761"/>
                    <a:pt x="8420" y="1761"/>
                  </a:cubicBezTo>
                  <a:lnTo>
                    <a:pt x="8420" y="1761"/>
                  </a:lnTo>
                  <a:cubicBezTo>
                    <a:pt x="8420" y="1761"/>
                    <a:pt x="8420" y="1760"/>
                    <a:pt x="8419" y="1760"/>
                  </a:cubicBezTo>
                  <a:lnTo>
                    <a:pt x="8419" y="1760"/>
                  </a:lnTo>
                  <a:cubicBezTo>
                    <a:pt x="8420" y="1761"/>
                    <a:pt x="8420" y="1761"/>
                    <a:pt x="8421" y="1762"/>
                  </a:cubicBezTo>
                  <a:cubicBezTo>
                    <a:pt x="8420" y="1762"/>
                    <a:pt x="8420" y="1762"/>
                    <a:pt x="8420" y="1761"/>
                  </a:cubicBezTo>
                  <a:lnTo>
                    <a:pt x="8420" y="1761"/>
                  </a:lnTo>
                  <a:cubicBezTo>
                    <a:pt x="8420" y="1762"/>
                    <a:pt x="8421" y="1763"/>
                    <a:pt x="8422" y="1763"/>
                  </a:cubicBezTo>
                  <a:cubicBezTo>
                    <a:pt x="8424" y="1768"/>
                    <a:pt x="8426" y="1772"/>
                    <a:pt x="8428" y="1776"/>
                  </a:cubicBezTo>
                  <a:lnTo>
                    <a:pt x="8428" y="1776"/>
                  </a:lnTo>
                  <a:cubicBezTo>
                    <a:pt x="8427" y="1775"/>
                    <a:pt x="8427" y="1775"/>
                    <a:pt x="8426" y="1775"/>
                  </a:cubicBezTo>
                  <a:lnTo>
                    <a:pt x="8426" y="1775"/>
                  </a:lnTo>
                  <a:cubicBezTo>
                    <a:pt x="8473" y="1864"/>
                    <a:pt x="8518" y="1954"/>
                    <a:pt x="8564" y="2045"/>
                  </a:cubicBezTo>
                  <a:cubicBezTo>
                    <a:pt x="8569" y="2053"/>
                    <a:pt x="8576" y="2062"/>
                    <a:pt x="8582" y="2071"/>
                  </a:cubicBezTo>
                  <a:cubicBezTo>
                    <a:pt x="8601" y="2098"/>
                    <a:pt x="8622" y="2127"/>
                    <a:pt x="8642" y="2154"/>
                  </a:cubicBezTo>
                  <a:cubicBezTo>
                    <a:pt x="8694" y="2226"/>
                    <a:pt x="8745" y="2298"/>
                    <a:pt x="8796" y="2370"/>
                  </a:cubicBezTo>
                  <a:cubicBezTo>
                    <a:pt x="8796" y="2372"/>
                    <a:pt x="8796" y="2372"/>
                    <a:pt x="8796" y="2372"/>
                  </a:cubicBezTo>
                  <a:cubicBezTo>
                    <a:pt x="8841" y="2438"/>
                    <a:pt x="8884" y="2508"/>
                    <a:pt x="8924" y="2576"/>
                  </a:cubicBezTo>
                  <a:cubicBezTo>
                    <a:pt x="8927" y="2582"/>
                    <a:pt x="8931" y="2589"/>
                    <a:pt x="8934" y="2595"/>
                  </a:cubicBezTo>
                  <a:cubicBezTo>
                    <a:pt x="8936" y="2592"/>
                    <a:pt x="8939" y="2590"/>
                    <a:pt x="8942" y="2588"/>
                  </a:cubicBezTo>
                  <a:cubicBezTo>
                    <a:pt x="8943" y="2587"/>
                    <a:pt x="8944" y="2586"/>
                    <a:pt x="8944" y="2585"/>
                  </a:cubicBezTo>
                  <a:lnTo>
                    <a:pt x="8944" y="2584"/>
                  </a:lnTo>
                  <a:cubicBezTo>
                    <a:pt x="8948" y="2581"/>
                    <a:pt x="8952" y="2577"/>
                    <a:pt x="8957" y="2574"/>
                  </a:cubicBezTo>
                  <a:cubicBezTo>
                    <a:pt x="9011" y="2525"/>
                    <a:pt x="9066" y="2477"/>
                    <a:pt x="9119" y="2429"/>
                  </a:cubicBezTo>
                  <a:cubicBezTo>
                    <a:pt x="9126" y="2422"/>
                    <a:pt x="9132" y="2417"/>
                    <a:pt x="9138" y="2412"/>
                  </a:cubicBezTo>
                  <a:cubicBezTo>
                    <a:pt x="9136" y="2408"/>
                    <a:pt x="9135" y="2404"/>
                    <a:pt x="9134" y="2400"/>
                  </a:cubicBezTo>
                  <a:cubicBezTo>
                    <a:pt x="9149" y="2383"/>
                    <a:pt x="9164" y="2365"/>
                    <a:pt x="9181" y="2349"/>
                  </a:cubicBezTo>
                  <a:cubicBezTo>
                    <a:pt x="9195" y="2336"/>
                    <a:pt x="9208" y="2325"/>
                    <a:pt x="9223" y="2313"/>
                  </a:cubicBezTo>
                  <a:cubicBezTo>
                    <a:pt x="9263" y="2287"/>
                    <a:pt x="9305" y="2264"/>
                    <a:pt x="9346" y="2242"/>
                  </a:cubicBezTo>
                  <a:cubicBezTo>
                    <a:pt x="9404" y="2213"/>
                    <a:pt x="9462" y="2186"/>
                    <a:pt x="9524" y="2162"/>
                  </a:cubicBezTo>
                  <a:cubicBezTo>
                    <a:pt x="9587" y="2142"/>
                    <a:pt x="9649" y="2122"/>
                    <a:pt x="9712" y="2105"/>
                  </a:cubicBezTo>
                  <a:cubicBezTo>
                    <a:pt x="9766" y="2094"/>
                    <a:pt x="9821" y="2087"/>
                    <a:pt x="9876" y="2081"/>
                  </a:cubicBezTo>
                  <a:cubicBezTo>
                    <a:pt x="9902" y="2080"/>
                    <a:pt x="9927" y="2079"/>
                    <a:pt x="9953" y="2079"/>
                  </a:cubicBezTo>
                  <a:cubicBezTo>
                    <a:pt x="9971" y="2079"/>
                    <a:pt x="9989" y="2080"/>
                    <a:pt x="10007" y="2080"/>
                  </a:cubicBezTo>
                  <a:cubicBezTo>
                    <a:pt x="10082" y="2086"/>
                    <a:pt x="10158" y="2093"/>
                    <a:pt x="10232" y="2105"/>
                  </a:cubicBezTo>
                  <a:cubicBezTo>
                    <a:pt x="10257" y="2111"/>
                    <a:pt x="10281" y="2117"/>
                    <a:pt x="10306" y="2123"/>
                  </a:cubicBezTo>
                  <a:cubicBezTo>
                    <a:pt x="10330" y="2131"/>
                    <a:pt x="10354" y="2141"/>
                    <a:pt x="10378" y="2150"/>
                  </a:cubicBezTo>
                  <a:cubicBezTo>
                    <a:pt x="10424" y="2171"/>
                    <a:pt x="10466" y="2194"/>
                    <a:pt x="10510" y="2220"/>
                  </a:cubicBezTo>
                  <a:cubicBezTo>
                    <a:pt x="10553" y="2247"/>
                    <a:pt x="10597" y="2276"/>
                    <a:pt x="10638" y="2308"/>
                  </a:cubicBezTo>
                  <a:cubicBezTo>
                    <a:pt x="10686" y="2351"/>
                    <a:pt x="10733" y="2396"/>
                    <a:pt x="10778" y="2441"/>
                  </a:cubicBezTo>
                  <a:cubicBezTo>
                    <a:pt x="10821" y="2491"/>
                    <a:pt x="10861" y="2541"/>
                    <a:pt x="10901" y="2592"/>
                  </a:cubicBezTo>
                  <a:cubicBezTo>
                    <a:pt x="10947" y="2661"/>
                    <a:pt x="10989" y="2732"/>
                    <a:pt x="11029" y="2805"/>
                  </a:cubicBezTo>
                  <a:cubicBezTo>
                    <a:pt x="11069" y="2884"/>
                    <a:pt x="11104" y="2964"/>
                    <a:pt x="11138" y="3045"/>
                  </a:cubicBezTo>
                  <a:cubicBezTo>
                    <a:pt x="11158" y="3107"/>
                    <a:pt x="11176" y="3169"/>
                    <a:pt x="11192" y="3231"/>
                  </a:cubicBezTo>
                  <a:cubicBezTo>
                    <a:pt x="11212" y="3334"/>
                    <a:pt x="11226" y="3436"/>
                    <a:pt x="11236" y="3539"/>
                  </a:cubicBezTo>
                  <a:cubicBezTo>
                    <a:pt x="11239" y="3592"/>
                    <a:pt x="11242" y="3644"/>
                    <a:pt x="11243" y="3696"/>
                  </a:cubicBezTo>
                  <a:cubicBezTo>
                    <a:pt x="11228" y="3692"/>
                    <a:pt x="11213" y="3688"/>
                    <a:pt x="11198" y="3684"/>
                  </a:cubicBezTo>
                  <a:cubicBezTo>
                    <a:pt x="11079" y="3655"/>
                    <a:pt x="10953" y="3650"/>
                    <a:pt x="10830" y="3650"/>
                  </a:cubicBezTo>
                  <a:cubicBezTo>
                    <a:pt x="10729" y="3651"/>
                    <a:pt x="10628" y="3658"/>
                    <a:pt x="10526" y="3661"/>
                  </a:cubicBezTo>
                  <a:cubicBezTo>
                    <a:pt x="10470" y="3664"/>
                    <a:pt x="10414" y="3665"/>
                    <a:pt x="10358" y="3665"/>
                  </a:cubicBezTo>
                  <a:cubicBezTo>
                    <a:pt x="10243" y="3665"/>
                    <a:pt x="10128" y="3661"/>
                    <a:pt x="10012" y="3657"/>
                  </a:cubicBezTo>
                  <a:cubicBezTo>
                    <a:pt x="9817" y="3645"/>
                    <a:pt x="9619" y="3634"/>
                    <a:pt x="9422" y="3620"/>
                  </a:cubicBezTo>
                  <a:cubicBezTo>
                    <a:pt x="9220" y="3607"/>
                    <a:pt x="9016" y="3600"/>
                    <a:pt x="8813" y="3599"/>
                  </a:cubicBezTo>
                  <a:cubicBezTo>
                    <a:pt x="8614" y="3599"/>
                    <a:pt x="8414" y="3610"/>
                    <a:pt x="8215" y="3619"/>
                  </a:cubicBezTo>
                  <a:cubicBezTo>
                    <a:pt x="8025" y="3628"/>
                    <a:pt x="7836" y="3634"/>
                    <a:pt x="7645" y="3635"/>
                  </a:cubicBezTo>
                  <a:cubicBezTo>
                    <a:pt x="7442" y="3636"/>
                    <a:pt x="7238" y="3637"/>
                    <a:pt x="7035" y="3640"/>
                  </a:cubicBezTo>
                  <a:cubicBezTo>
                    <a:pt x="7010" y="3640"/>
                    <a:pt x="6985" y="3640"/>
                    <a:pt x="6960" y="3640"/>
                  </a:cubicBezTo>
                  <a:cubicBezTo>
                    <a:pt x="6776" y="3640"/>
                    <a:pt x="6591" y="3633"/>
                    <a:pt x="6408" y="3627"/>
                  </a:cubicBezTo>
                  <a:cubicBezTo>
                    <a:pt x="6208" y="3620"/>
                    <a:pt x="6008" y="3616"/>
                    <a:pt x="5809" y="3613"/>
                  </a:cubicBezTo>
                  <a:cubicBezTo>
                    <a:pt x="5789" y="3613"/>
                    <a:pt x="5769" y="3613"/>
                    <a:pt x="5749" y="3613"/>
                  </a:cubicBezTo>
                  <a:cubicBezTo>
                    <a:pt x="5581" y="3613"/>
                    <a:pt x="5413" y="3617"/>
                    <a:pt x="5244" y="3620"/>
                  </a:cubicBezTo>
                  <a:cubicBezTo>
                    <a:pt x="5085" y="3624"/>
                    <a:pt x="4926" y="3625"/>
                    <a:pt x="4767" y="3625"/>
                  </a:cubicBezTo>
                  <a:cubicBezTo>
                    <a:pt x="4718" y="3625"/>
                    <a:pt x="4669" y="3625"/>
                    <a:pt x="4620" y="3625"/>
                  </a:cubicBezTo>
                  <a:cubicBezTo>
                    <a:pt x="4465" y="3624"/>
                    <a:pt x="4309" y="3619"/>
                    <a:pt x="4152" y="3619"/>
                  </a:cubicBezTo>
                  <a:cubicBezTo>
                    <a:pt x="4127" y="3619"/>
                    <a:pt x="4101" y="3619"/>
                    <a:pt x="4075" y="3619"/>
                  </a:cubicBezTo>
                  <a:cubicBezTo>
                    <a:pt x="3721" y="3621"/>
                    <a:pt x="3367" y="3634"/>
                    <a:pt x="3013" y="3634"/>
                  </a:cubicBezTo>
                  <a:cubicBezTo>
                    <a:pt x="2962" y="3634"/>
                    <a:pt x="2912" y="3633"/>
                    <a:pt x="2862" y="3633"/>
                  </a:cubicBezTo>
                  <a:cubicBezTo>
                    <a:pt x="2678" y="3623"/>
                    <a:pt x="2495" y="3605"/>
                    <a:pt x="2313" y="3583"/>
                  </a:cubicBezTo>
                  <a:cubicBezTo>
                    <a:pt x="2109" y="3559"/>
                    <a:pt x="1904" y="3537"/>
                    <a:pt x="1697" y="3529"/>
                  </a:cubicBezTo>
                  <a:cubicBezTo>
                    <a:pt x="1496" y="3521"/>
                    <a:pt x="1293" y="3513"/>
                    <a:pt x="1091" y="3508"/>
                  </a:cubicBezTo>
                  <a:cubicBezTo>
                    <a:pt x="1018" y="3507"/>
                    <a:pt x="945" y="3506"/>
                    <a:pt x="872" y="3506"/>
                  </a:cubicBezTo>
                  <a:cubicBezTo>
                    <a:pt x="747" y="3506"/>
                    <a:pt x="621" y="3508"/>
                    <a:pt x="496" y="3509"/>
                  </a:cubicBezTo>
                  <a:cubicBezTo>
                    <a:pt x="526" y="3443"/>
                    <a:pt x="557" y="3377"/>
                    <a:pt x="582" y="3309"/>
                  </a:cubicBezTo>
                  <a:cubicBezTo>
                    <a:pt x="615" y="3221"/>
                    <a:pt x="640" y="3129"/>
                    <a:pt x="667" y="3037"/>
                  </a:cubicBezTo>
                  <a:cubicBezTo>
                    <a:pt x="677" y="3007"/>
                    <a:pt x="686" y="2978"/>
                    <a:pt x="698" y="2949"/>
                  </a:cubicBezTo>
                  <a:cubicBezTo>
                    <a:pt x="706" y="2933"/>
                    <a:pt x="714" y="2917"/>
                    <a:pt x="723" y="2901"/>
                  </a:cubicBezTo>
                  <a:cubicBezTo>
                    <a:pt x="746" y="2867"/>
                    <a:pt x="770" y="2834"/>
                    <a:pt x="795" y="2802"/>
                  </a:cubicBezTo>
                  <a:cubicBezTo>
                    <a:pt x="841" y="2750"/>
                    <a:pt x="889" y="2702"/>
                    <a:pt x="939" y="2654"/>
                  </a:cubicBezTo>
                  <a:cubicBezTo>
                    <a:pt x="982" y="2614"/>
                    <a:pt x="1027" y="2577"/>
                    <a:pt x="1074" y="2543"/>
                  </a:cubicBezTo>
                  <a:cubicBezTo>
                    <a:pt x="1235" y="2438"/>
                    <a:pt x="1402" y="2342"/>
                    <a:pt x="1570" y="2250"/>
                  </a:cubicBezTo>
                  <a:cubicBezTo>
                    <a:pt x="1627" y="2222"/>
                    <a:pt x="1684" y="2194"/>
                    <a:pt x="1744" y="2171"/>
                  </a:cubicBezTo>
                  <a:cubicBezTo>
                    <a:pt x="1774" y="2161"/>
                    <a:pt x="1803" y="2153"/>
                    <a:pt x="1834" y="2145"/>
                  </a:cubicBezTo>
                  <a:cubicBezTo>
                    <a:pt x="1877" y="2137"/>
                    <a:pt x="1920" y="2133"/>
                    <a:pt x="1962" y="2128"/>
                  </a:cubicBezTo>
                  <a:cubicBezTo>
                    <a:pt x="2006" y="2126"/>
                    <a:pt x="2047" y="2125"/>
                    <a:pt x="2090" y="2125"/>
                  </a:cubicBezTo>
                  <a:cubicBezTo>
                    <a:pt x="2160" y="2130"/>
                    <a:pt x="2230" y="2141"/>
                    <a:pt x="2300" y="2153"/>
                  </a:cubicBezTo>
                  <a:cubicBezTo>
                    <a:pt x="2446" y="2181"/>
                    <a:pt x="2589" y="2215"/>
                    <a:pt x="2733" y="2257"/>
                  </a:cubicBezTo>
                  <a:cubicBezTo>
                    <a:pt x="2796" y="2278"/>
                    <a:pt x="2859" y="2300"/>
                    <a:pt x="2919" y="2325"/>
                  </a:cubicBezTo>
                  <a:cubicBezTo>
                    <a:pt x="2948" y="2337"/>
                    <a:pt x="2974" y="2352"/>
                    <a:pt x="3001" y="2367"/>
                  </a:cubicBezTo>
                  <a:cubicBezTo>
                    <a:pt x="2999" y="2369"/>
                    <a:pt x="2998" y="2372"/>
                    <a:pt x="2996" y="2375"/>
                  </a:cubicBezTo>
                  <a:cubicBezTo>
                    <a:pt x="3033" y="2391"/>
                    <a:pt x="3068" y="2409"/>
                    <a:pt x="3101" y="2430"/>
                  </a:cubicBezTo>
                  <a:lnTo>
                    <a:pt x="3102" y="2430"/>
                  </a:lnTo>
                  <a:cubicBezTo>
                    <a:pt x="3119" y="2440"/>
                    <a:pt x="3135" y="2449"/>
                    <a:pt x="3151" y="2460"/>
                  </a:cubicBezTo>
                  <a:cubicBezTo>
                    <a:pt x="3157" y="2462"/>
                    <a:pt x="3161" y="2465"/>
                    <a:pt x="3165" y="2468"/>
                  </a:cubicBezTo>
                  <a:cubicBezTo>
                    <a:pt x="3167" y="2470"/>
                    <a:pt x="3171" y="2471"/>
                    <a:pt x="3173" y="2472"/>
                  </a:cubicBezTo>
                  <a:cubicBezTo>
                    <a:pt x="3186" y="2480"/>
                    <a:pt x="3197" y="2488"/>
                    <a:pt x="3210" y="2496"/>
                  </a:cubicBezTo>
                  <a:cubicBezTo>
                    <a:pt x="3248" y="2463"/>
                    <a:pt x="3286" y="2432"/>
                    <a:pt x="3325" y="2401"/>
                  </a:cubicBezTo>
                  <a:cubicBezTo>
                    <a:pt x="3344" y="2388"/>
                    <a:pt x="3361" y="2373"/>
                    <a:pt x="3379" y="2359"/>
                  </a:cubicBezTo>
                  <a:cubicBezTo>
                    <a:pt x="3390" y="2350"/>
                    <a:pt x="3401" y="2342"/>
                    <a:pt x="3412" y="2333"/>
                  </a:cubicBezTo>
                  <a:cubicBezTo>
                    <a:pt x="3426" y="2322"/>
                    <a:pt x="3440" y="2311"/>
                    <a:pt x="3455" y="2300"/>
                  </a:cubicBezTo>
                  <a:cubicBezTo>
                    <a:pt x="3465" y="2292"/>
                    <a:pt x="3475" y="2284"/>
                    <a:pt x="3485" y="2276"/>
                  </a:cubicBezTo>
                  <a:cubicBezTo>
                    <a:pt x="3487" y="2274"/>
                    <a:pt x="3487" y="2273"/>
                    <a:pt x="3488" y="2273"/>
                  </a:cubicBezTo>
                  <a:cubicBezTo>
                    <a:pt x="3491" y="2271"/>
                    <a:pt x="3493" y="2269"/>
                    <a:pt x="3497" y="2266"/>
                  </a:cubicBezTo>
                  <a:cubicBezTo>
                    <a:pt x="3501" y="2260"/>
                    <a:pt x="3507" y="2253"/>
                    <a:pt x="3513" y="2246"/>
                  </a:cubicBezTo>
                  <a:cubicBezTo>
                    <a:pt x="3551" y="2202"/>
                    <a:pt x="3591" y="2160"/>
                    <a:pt x="3624" y="2114"/>
                  </a:cubicBezTo>
                  <a:cubicBezTo>
                    <a:pt x="3659" y="2066"/>
                    <a:pt x="3690" y="2018"/>
                    <a:pt x="3720" y="1967"/>
                  </a:cubicBezTo>
                  <a:cubicBezTo>
                    <a:pt x="3774" y="1875"/>
                    <a:pt x="3819" y="1780"/>
                    <a:pt x="3874" y="1690"/>
                  </a:cubicBezTo>
                  <a:cubicBezTo>
                    <a:pt x="3895" y="1657"/>
                    <a:pt x="3915" y="1626"/>
                    <a:pt x="3940" y="1595"/>
                  </a:cubicBezTo>
                  <a:cubicBezTo>
                    <a:pt x="3969" y="1562"/>
                    <a:pt x="4000" y="1531"/>
                    <a:pt x="4031" y="1500"/>
                  </a:cubicBezTo>
                  <a:cubicBezTo>
                    <a:pt x="4118" y="1419"/>
                    <a:pt x="4209" y="1342"/>
                    <a:pt x="4290" y="1256"/>
                  </a:cubicBezTo>
                  <a:cubicBezTo>
                    <a:pt x="4363" y="1179"/>
                    <a:pt x="4427" y="1096"/>
                    <a:pt x="4503" y="1023"/>
                  </a:cubicBezTo>
                  <a:lnTo>
                    <a:pt x="4503" y="1023"/>
                  </a:lnTo>
                  <a:cubicBezTo>
                    <a:pt x="4501" y="1025"/>
                    <a:pt x="4498" y="1027"/>
                    <a:pt x="4495" y="1029"/>
                  </a:cubicBezTo>
                  <a:cubicBezTo>
                    <a:pt x="4547" y="983"/>
                    <a:pt x="4597" y="935"/>
                    <a:pt x="4653" y="894"/>
                  </a:cubicBezTo>
                  <a:cubicBezTo>
                    <a:pt x="4693" y="867"/>
                    <a:pt x="4735" y="843"/>
                    <a:pt x="4776" y="819"/>
                  </a:cubicBezTo>
                  <a:cubicBezTo>
                    <a:pt x="4829" y="787"/>
                    <a:pt x="4882" y="755"/>
                    <a:pt x="4934" y="726"/>
                  </a:cubicBezTo>
                  <a:cubicBezTo>
                    <a:pt x="5010" y="690"/>
                    <a:pt x="5086" y="659"/>
                    <a:pt x="5164" y="627"/>
                  </a:cubicBezTo>
                  <a:cubicBezTo>
                    <a:pt x="5253" y="590"/>
                    <a:pt x="5340" y="548"/>
                    <a:pt x="5430" y="511"/>
                  </a:cubicBezTo>
                  <a:cubicBezTo>
                    <a:pt x="5467" y="500"/>
                    <a:pt x="5502" y="489"/>
                    <a:pt x="5540" y="479"/>
                  </a:cubicBezTo>
                  <a:cubicBezTo>
                    <a:pt x="5612" y="463"/>
                    <a:pt x="5685" y="449"/>
                    <a:pt x="5759" y="433"/>
                  </a:cubicBezTo>
                  <a:cubicBezTo>
                    <a:pt x="5792" y="427"/>
                    <a:pt x="5826" y="422"/>
                    <a:pt x="5859" y="413"/>
                  </a:cubicBezTo>
                  <a:cubicBezTo>
                    <a:pt x="5892" y="408"/>
                    <a:pt x="5924" y="398"/>
                    <a:pt x="5955" y="391"/>
                  </a:cubicBezTo>
                  <a:cubicBezTo>
                    <a:pt x="5993" y="383"/>
                    <a:pt x="6030" y="377"/>
                    <a:pt x="6068" y="373"/>
                  </a:cubicBezTo>
                  <a:cubicBezTo>
                    <a:pt x="6109" y="371"/>
                    <a:pt x="6149" y="370"/>
                    <a:pt x="6188" y="370"/>
                  </a:cubicBezTo>
                  <a:close/>
                  <a:moveTo>
                    <a:pt x="6165" y="0"/>
                  </a:moveTo>
                  <a:cubicBezTo>
                    <a:pt x="6113" y="0"/>
                    <a:pt x="6060" y="3"/>
                    <a:pt x="6008" y="8"/>
                  </a:cubicBezTo>
                  <a:cubicBezTo>
                    <a:pt x="5966" y="13"/>
                    <a:pt x="5926" y="21"/>
                    <a:pt x="5884" y="29"/>
                  </a:cubicBezTo>
                  <a:cubicBezTo>
                    <a:pt x="5855" y="34"/>
                    <a:pt x="5823" y="40"/>
                    <a:pt x="5793" y="49"/>
                  </a:cubicBezTo>
                  <a:lnTo>
                    <a:pt x="5788" y="49"/>
                  </a:lnTo>
                  <a:cubicBezTo>
                    <a:pt x="5786" y="49"/>
                    <a:pt x="5784" y="50"/>
                    <a:pt x="5783" y="51"/>
                  </a:cubicBezTo>
                  <a:cubicBezTo>
                    <a:pt x="5780" y="51"/>
                    <a:pt x="5778" y="53"/>
                    <a:pt x="5776" y="53"/>
                  </a:cubicBezTo>
                  <a:lnTo>
                    <a:pt x="5775" y="53"/>
                  </a:lnTo>
                  <a:cubicBezTo>
                    <a:pt x="5692" y="71"/>
                    <a:pt x="5609" y="87"/>
                    <a:pt x="5525" y="105"/>
                  </a:cubicBezTo>
                  <a:cubicBezTo>
                    <a:pt x="5481" y="114"/>
                    <a:pt x="5435" y="124"/>
                    <a:pt x="5390" y="136"/>
                  </a:cubicBezTo>
                  <a:cubicBezTo>
                    <a:pt x="5340" y="151"/>
                    <a:pt x="5291" y="169"/>
                    <a:pt x="5242" y="189"/>
                  </a:cubicBezTo>
                  <a:cubicBezTo>
                    <a:pt x="5165" y="221"/>
                    <a:pt x="5091" y="256"/>
                    <a:pt x="5014" y="288"/>
                  </a:cubicBezTo>
                  <a:cubicBezTo>
                    <a:pt x="4941" y="319"/>
                    <a:pt x="4868" y="348"/>
                    <a:pt x="4796" y="383"/>
                  </a:cubicBezTo>
                  <a:cubicBezTo>
                    <a:pt x="4723" y="420"/>
                    <a:pt x="4653" y="462"/>
                    <a:pt x="4583" y="503"/>
                  </a:cubicBezTo>
                  <a:cubicBezTo>
                    <a:pt x="4516" y="544"/>
                    <a:pt x="4447" y="582"/>
                    <a:pt x="4386" y="632"/>
                  </a:cubicBezTo>
                  <a:cubicBezTo>
                    <a:pt x="4326" y="683"/>
                    <a:pt x="4266" y="735"/>
                    <a:pt x="4211" y="791"/>
                  </a:cubicBezTo>
                  <a:cubicBezTo>
                    <a:pt x="4155" y="848"/>
                    <a:pt x="4104" y="910"/>
                    <a:pt x="4050" y="970"/>
                  </a:cubicBezTo>
                  <a:cubicBezTo>
                    <a:pt x="4012" y="1013"/>
                    <a:pt x="3973" y="1053"/>
                    <a:pt x="3931" y="1093"/>
                  </a:cubicBezTo>
                  <a:lnTo>
                    <a:pt x="3931" y="1093"/>
                  </a:lnTo>
                  <a:cubicBezTo>
                    <a:pt x="3932" y="1092"/>
                    <a:pt x="3934" y="1091"/>
                    <a:pt x="3935" y="1090"/>
                  </a:cubicBezTo>
                  <a:lnTo>
                    <a:pt x="3935" y="1090"/>
                  </a:lnTo>
                  <a:cubicBezTo>
                    <a:pt x="3933" y="1092"/>
                    <a:pt x="3931" y="1093"/>
                    <a:pt x="3929" y="1095"/>
                  </a:cubicBezTo>
                  <a:lnTo>
                    <a:pt x="3929" y="1095"/>
                  </a:lnTo>
                  <a:cubicBezTo>
                    <a:pt x="3930" y="1094"/>
                    <a:pt x="3930" y="1094"/>
                    <a:pt x="3931" y="1093"/>
                  </a:cubicBezTo>
                  <a:lnTo>
                    <a:pt x="3931" y="1093"/>
                  </a:lnTo>
                  <a:cubicBezTo>
                    <a:pt x="3929" y="1095"/>
                    <a:pt x="3927" y="1097"/>
                    <a:pt x="3924" y="1099"/>
                  </a:cubicBezTo>
                  <a:lnTo>
                    <a:pt x="3924" y="1099"/>
                  </a:lnTo>
                  <a:cubicBezTo>
                    <a:pt x="3926" y="1098"/>
                    <a:pt x="3927" y="1097"/>
                    <a:pt x="3929" y="1095"/>
                  </a:cubicBezTo>
                  <a:lnTo>
                    <a:pt x="3929" y="1095"/>
                  </a:lnTo>
                  <a:cubicBezTo>
                    <a:pt x="3925" y="1099"/>
                    <a:pt x="3921" y="1103"/>
                    <a:pt x="3916" y="1107"/>
                  </a:cubicBezTo>
                  <a:cubicBezTo>
                    <a:pt x="3919" y="1104"/>
                    <a:pt x="3922" y="1102"/>
                    <a:pt x="3924" y="1099"/>
                  </a:cubicBezTo>
                  <a:lnTo>
                    <a:pt x="3924" y="1099"/>
                  </a:lnTo>
                  <a:cubicBezTo>
                    <a:pt x="3810" y="1202"/>
                    <a:pt x="3692" y="1302"/>
                    <a:pt x="3603" y="1428"/>
                  </a:cubicBezTo>
                  <a:cubicBezTo>
                    <a:pt x="3516" y="1552"/>
                    <a:pt x="3456" y="1690"/>
                    <a:pt x="3378" y="1819"/>
                  </a:cubicBezTo>
                  <a:cubicBezTo>
                    <a:pt x="3361" y="1846"/>
                    <a:pt x="3344" y="1872"/>
                    <a:pt x="3324" y="1897"/>
                  </a:cubicBezTo>
                  <a:cubicBezTo>
                    <a:pt x="3281" y="1949"/>
                    <a:pt x="3236" y="2001"/>
                    <a:pt x="3195" y="2055"/>
                  </a:cubicBezTo>
                  <a:cubicBezTo>
                    <a:pt x="3182" y="2047"/>
                    <a:pt x="3172" y="2038"/>
                    <a:pt x="3159" y="2031"/>
                  </a:cubicBezTo>
                  <a:cubicBezTo>
                    <a:pt x="3031" y="1960"/>
                    <a:pt x="2888" y="1918"/>
                    <a:pt x="2748" y="1878"/>
                  </a:cubicBezTo>
                  <a:cubicBezTo>
                    <a:pt x="2654" y="1850"/>
                    <a:pt x="2559" y="1828"/>
                    <a:pt x="2464" y="1808"/>
                  </a:cubicBezTo>
                  <a:cubicBezTo>
                    <a:pt x="2368" y="1788"/>
                    <a:pt x="2271" y="1769"/>
                    <a:pt x="2174" y="1761"/>
                  </a:cubicBezTo>
                  <a:cubicBezTo>
                    <a:pt x="2134" y="1758"/>
                    <a:pt x="2095" y="1757"/>
                    <a:pt x="2056" y="1757"/>
                  </a:cubicBezTo>
                  <a:cubicBezTo>
                    <a:pt x="1988" y="1757"/>
                    <a:pt x="1921" y="1761"/>
                    <a:pt x="1851" y="1769"/>
                  </a:cubicBezTo>
                  <a:cubicBezTo>
                    <a:pt x="1702" y="1786"/>
                    <a:pt x="1562" y="1842"/>
                    <a:pt x="1428" y="1910"/>
                  </a:cubicBezTo>
                  <a:cubicBezTo>
                    <a:pt x="1306" y="1971"/>
                    <a:pt x="1187" y="2041"/>
                    <a:pt x="1069" y="2112"/>
                  </a:cubicBezTo>
                  <a:cubicBezTo>
                    <a:pt x="946" y="2184"/>
                    <a:pt x="826" y="2258"/>
                    <a:pt x="719" y="2354"/>
                  </a:cubicBezTo>
                  <a:cubicBezTo>
                    <a:pt x="612" y="2452"/>
                    <a:pt x="510" y="2555"/>
                    <a:pt x="429" y="2677"/>
                  </a:cubicBezTo>
                  <a:cubicBezTo>
                    <a:pt x="379" y="2754"/>
                    <a:pt x="343" y="2835"/>
                    <a:pt x="316" y="2923"/>
                  </a:cubicBezTo>
                  <a:cubicBezTo>
                    <a:pt x="297" y="2984"/>
                    <a:pt x="279" y="3049"/>
                    <a:pt x="260" y="3113"/>
                  </a:cubicBezTo>
                  <a:lnTo>
                    <a:pt x="260" y="3114"/>
                  </a:lnTo>
                  <a:cubicBezTo>
                    <a:pt x="260" y="3114"/>
                    <a:pt x="260" y="3115"/>
                    <a:pt x="260" y="3115"/>
                  </a:cubicBezTo>
                  <a:cubicBezTo>
                    <a:pt x="240" y="3170"/>
                    <a:pt x="220" y="3222"/>
                    <a:pt x="198" y="3275"/>
                  </a:cubicBezTo>
                  <a:cubicBezTo>
                    <a:pt x="183" y="3306"/>
                    <a:pt x="169" y="3334"/>
                    <a:pt x="157" y="3364"/>
                  </a:cubicBezTo>
                  <a:cubicBezTo>
                    <a:pt x="156" y="3366"/>
                    <a:pt x="156" y="3368"/>
                    <a:pt x="156" y="3369"/>
                  </a:cubicBezTo>
                  <a:cubicBezTo>
                    <a:pt x="148" y="3413"/>
                    <a:pt x="135" y="3458"/>
                    <a:pt x="121" y="3501"/>
                  </a:cubicBezTo>
                  <a:cubicBezTo>
                    <a:pt x="117" y="3516"/>
                    <a:pt x="112" y="3530"/>
                    <a:pt x="108" y="3544"/>
                  </a:cubicBezTo>
                  <a:cubicBezTo>
                    <a:pt x="97" y="3578"/>
                    <a:pt x="87" y="3612"/>
                    <a:pt x="76" y="3645"/>
                  </a:cubicBezTo>
                  <a:cubicBezTo>
                    <a:pt x="53" y="3715"/>
                    <a:pt x="29" y="3783"/>
                    <a:pt x="6" y="3852"/>
                  </a:cubicBezTo>
                  <a:lnTo>
                    <a:pt x="7" y="3852"/>
                  </a:lnTo>
                  <a:cubicBezTo>
                    <a:pt x="4" y="3858"/>
                    <a:pt x="2" y="3864"/>
                    <a:pt x="0" y="3870"/>
                  </a:cubicBezTo>
                  <a:cubicBezTo>
                    <a:pt x="17" y="3871"/>
                    <a:pt x="34" y="3872"/>
                    <a:pt x="52" y="3873"/>
                  </a:cubicBezTo>
                  <a:cubicBezTo>
                    <a:pt x="73" y="3875"/>
                    <a:pt x="95" y="3876"/>
                    <a:pt x="118" y="3878"/>
                  </a:cubicBezTo>
                  <a:lnTo>
                    <a:pt x="234" y="3878"/>
                  </a:lnTo>
                  <a:cubicBezTo>
                    <a:pt x="271" y="3878"/>
                    <a:pt x="308" y="3878"/>
                    <a:pt x="344" y="3880"/>
                  </a:cubicBezTo>
                  <a:cubicBezTo>
                    <a:pt x="382" y="3880"/>
                    <a:pt x="420" y="3879"/>
                    <a:pt x="456" y="3879"/>
                  </a:cubicBezTo>
                  <a:cubicBezTo>
                    <a:pt x="591" y="3878"/>
                    <a:pt x="727" y="3876"/>
                    <a:pt x="863" y="3876"/>
                  </a:cubicBezTo>
                  <a:cubicBezTo>
                    <a:pt x="1140" y="3876"/>
                    <a:pt x="1417" y="3886"/>
                    <a:pt x="1691" y="3898"/>
                  </a:cubicBezTo>
                  <a:lnTo>
                    <a:pt x="1690" y="3898"/>
                  </a:lnTo>
                  <a:cubicBezTo>
                    <a:pt x="1894" y="3911"/>
                    <a:pt x="2097" y="3930"/>
                    <a:pt x="2298" y="3954"/>
                  </a:cubicBezTo>
                  <a:cubicBezTo>
                    <a:pt x="2489" y="3977"/>
                    <a:pt x="2682" y="3999"/>
                    <a:pt x="2872" y="4002"/>
                  </a:cubicBezTo>
                  <a:cubicBezTo>
                    <a:pt x="2934" y="4003"/>
                    <a:pt x="2995" y="4003"/>
                    <a:pt x="3056" y="4003"/>
                  </a:cubicBezTo>
                  <a:cubicBezTo>
                    <a:pt x="3404" y="4003"/>
                    <a:pt x="3751" y="3991"/>
                    <a:pt x="4099" y="3988"/>
                  </a:cubicBezTo>
                  <a:cubicBezTo>
                    <a:pt x="4127" y="3988"/>
                    <a:pt x="4155" y="3988"/>
                    <a:pt x="4183" y="3988"/>
                  </a:cubicBezTo>
                  <a:cubicBezTo>
                    <a:pt x="4354" y="3988"/>
                    <a:pt x="4525" y="3993"/>
                    <a:pt x="4697" y="3995"/>
                  </a:cubicBezTo>
                  <a:cubicBezTo>
                    <a:pt x="4725" y="3995"/>
                    <a:pt x="4752" y="3996"/>
                    <a:pt x="4779" y="3996"/>
                  </a:cubicBezTo>
                  <a:cubicBezTo>
                    <a:pt x="4956" y="3996"/>
                    <a:pt x="5133" y="3993"/>
                    <a:pt x="5310" y="3990"/>
                  </a:cubicBezTo>
                  <a:cubicBezTo>
                    <a:pt x="5465" y="3986"/>
                    <a:pt x="5620" y="3983"/>
                    <a:pt x="5775" y="3983"/>
                  </a:cubicBezTo>
                  <a:cubicBezTo>
                    <a:pt x="5818" y="3983"/>
                    <a:pt x="5862" y="3983"/>
                    <a:pt x="5905" y="3984"/>
                  </a:cubicBezTo>
                  <a:cubicBezTo>
                    <a:pt x="6104" y="3987"/>
                    <a:pt x="6301" y="3993"/>
                    <a:pt x="6498" y="4000"/>
                  </a:cubicBezTo>
                  <a:cubicBezTo>
                    <a:pt x="6703" y="4006"/>
                    <a:pt x="6906" y="4008"/>
                    <a:pt x="7110" y="4008"/>
                  </a:cubicBezTo>
                  <a:cubicBezTo>
                    <a:pt x="7314" y="4008"/>
                    <a:pt x="7518" y="4006"/>
                    <a:pt x="7722" y="4006"/>
                  </a:cubicBezTo>
                  <a:cubicBezTo>
                    <a:pt x="7909" y="4003"/>
                    <a:pt x="8097" y="3995"/>
                    <a:pt x="8283" y="3986"/>
                  </a:cubicBezTo>
                  <a:cubicBezTo>
                    <a:pt x="8475" y="3978"/>
                    <a:pt x="8667" y="3969"/>
                    <a:pt x="8859" y="3969"/>
                  </a:cubicBezTo>
                  <a:cubicBezTo>
                    <a:pt x="8871" y="3969"/>
                    <a:pt x="8882" y="3969"/>
                    <a:pt x="8894" y="3969"/>
                  </a:cubicBezTo>
                  <a:cubicBezTo>
                    <a:pt x="8981" y="3969"/>
                    <a:pt x="9069" y="3972"/>
                    <a:pt x="9156" y="3974"/>
                  </a:cubicBezTo>
                  <a:cubicBezTo>
                    <a:pt x="9437" y="3991"/>
                    <a:pt x="9720" y="4015"/>
                    <a:pt x="10002" y="4025"/>
                  </a:cubicBezTo>
                  <a:cubicBezTo>
                    <a:pt x="10150" y="4031"/>
                    <a:pt x="10297" y="4034"/>
                    <a:pt x="10446" y="4034"/>
                  </a:cubicBezTo>
                  <a:cubicBezTo>
                    <a:pt x="10522" y="4034"/>
                    <a:pt x="10598" y="4031"/>
                    <a:pt x="10673" y="4027"/>
                  </a:cubicBezTo>
                  <a:cubicBezTo>
                    <a:pt x="10747" y="4025"/>
                    <a:pt x="10819" y="4021"/>
                    <a:pt x="10891" y="4021"/>
                  </a:cubicBezTo>
                  <a:cubicBezTo>
                    <a:pt x="10907" y="4021"/>
                    <a:pt x="10924" y="4021"/>
                    <a:pt x="10941" y="4022"/>
                  </a:cubicBezTo>
                  <a:cubicBezTo>
                    <a:pt x="10984" y="4024"/>
                    <a:pt x="11027" y="4028"/>
                    <a:pt x="11069" y="4034"/>
                  </a:cubicBezTo>
                  <a:cubicBezTo>
                    <a:pt x="11113" y="4043"/>
                    <a:pt x="11157" y="4056"/>
                    <a:pt x="11202" y="4069"/>
                  </a:cubicBezTo>
                  <a:cubicBezTo>
                    <a:pt x="11205" y="4070"/>
                    <a:pt x="11208" y="4071"/>
                    <a:pt x="11213" y="4073"/>
                  </a:cubicBezTo>
                  <a:cubicBezTo>
                    <a:pt x="11219" y="4073"/>
                    <a:pt x="11224" y="4073"/>
                    <a:pt x="11230" y="4074"/>
                  </a:cubicBezTo>
                  <a:cubicBezTo>
                    <a:pt x="11262" y="4073"/>
                    <a:pt x="11293" y="4072"/>
                    <a:pt x="11325" y="4072"/>
                  </a:cubicBezTo>
                  <a:cubicBezTo>
                    <a:pt x="11347" y="4072"/>
                    <a:pt x="11369" y="4073"/>
                    <a:pt x="11391" y="4073"/>
                  </a:cubicBezTo>
                  <a:cubicBezTo>
                    <a:pt x="11418" y="4074"/>
                    <a:pt x="11444" y="4074"/>
                    <a:pt x="11470" y="4075"/>
                  </a:cubicBezTo>
                  <a:lnTo>
                    <a:pt x="11470" y="4074"/>
                  </a:lnTo>
                  <a:cubicBezTo>
                    <a:pt x="11489" y="4075"/>
                    <a:pt x="11508" y="4075"/>
                    <a:pt x="11526" y="4077"/>
                  </a:cubicBezTo>
                  <a:cubicBezTo>
                    <a:pt x="11555" y="4077"/>
                    <a:pt x="11583" y="4074"/>
                    <a:pt x="11613" y="4073"/>
                  </a:cubicBezTo>
                  <a:cubicBezTo>
                    <a:pt x="11613" y="4069"/>
                    <a:pt x="11614" y="4064"/>
                    <a:pt x="11614" y="4059"/>
                  </a:cubicBezTo>
                  <a:cubicBezTo>
                    <a:pt x="11623" y="3958"/>
                    <a:pt x="11620" y="3856"/>
                    <a:pt x="11617" y="3754"/>
                  </a:cubicBezTo>
                  <a:cubicBezTo>
                    <a:pt x="11614" y="3660"/>
                    <a:pt x="11610" y="3565"/>
                    <a:pt x="11601" y="3472"/>
                  </a:cubicBezTo>
                  <a:cubicBezTo>
                    <a:pt x="11581" y="3266"/>
                    <a:pt x="11542" y="3063"/>
                    <a:pt x="11466" y="2869"/>
                  </a:cubicBezTo>
                  <a:cubicBezTo>
                    <a:pt x="11390" y="2679"/>
                    <a:pt x="11291" y="2497"/>
                    <a:pt x="11168" y="2334"/>
                  </a:cubicBezTo>
                  <a:cubicBezTo>
                    <a:pt x="11055" y="2182"/>
                    <a:pt x="10915" y="2038"/>
                    <a:pt x="10753" y="1936"/>
                  </a:cubicBezTo>
                  <a:cubicBezTo>
                    <a:pt x="10665" y="1880"/>
                    <a:pt x="10576" y="1831"/>
                    <a:pt x="10479" y="1792"/>
                  </a:cubicBezTo>
                  <a:cubicBezTo>
                    <a:pt x="10383" y="1754"/>
                    <a:pt x="10280" y="1737"/>
                    <a:pt x="10178" y="1724"/>
                  </a:cubicBezTo>
                  <a:cubicBezTo>
                    <a:pt x="10102" y="1715"/>
                    <a:pt x="10024" y="1709"/>
                    <a:pt x="9946" y="1709"/>
                  </a:cubicBezTo>
                  <a:cubicBezTo>
                    <a:pt x="9834" y="1709"/>
                    <a:pt x="9723" y="1721"/>
                    <a:pt x="9616" y="1748"/>
                  </a:cubicBezTo>
                  <a:cubicBezTo>
                    <a:pt x="9429" y="1798"/>
                    <a:pt x="9246" y="1866"/>
                    <a:pt x="9080" y="1966"/>
                  </a:cubicBezTo>
                  <a:cubicBezTo>
                    <a:pt x="9044" y="1989"/>
                    <a:pt x="9008" y="2014"/>
                    <a:pt x="8974" y="2040"/>
                  </a:cubicBezTo>
                  <a:cubicBezTo>
                    <a:pt x="8937" y="1968"/>
                    <a:pt x="8900" y="1895"/>
                    <a:pt x="8864" y="1822"/>
                  </a:cubicBezTo>
                  <a:cubicBezTo>
                    <a:pt x="8779" y="1652"/>
                    <a:pt x="8695" y="1481"/>
                    <a:pt x="8590" y="1321"/>
                  </a:cubicBezTo>
                  <a:cubicBezTo>
                    <a:pt x="8538" y="1241"/>
                    <a:pt x="8482" y="1162"/>
                    <a:pt x="8423" y="1087"/>
                  </a:cubicBezTo>
                  <a:cubicBezTo>
                    <a:pt x="8357" y="1004"/>
                    <a:pt x="8287" y="926"/>
                    <a:pt x="8213" y="851"/>
                  </a:cubicBezTo>
                  <a:cubicBezTo>
                    <a:pt x="8144" y="783"/>
                    <a:pt x="8068" y="723"/>
                    <a:pt x="7994" y="662"/>
                  </a:cubicBezTo>
                  <a:cubicBezTo>
                    <a:pt x="7919" y="599"/>
                    <a:pt x="7839" y="541"/>
                    <a:pt x="7759" y="484"/>
                  </a:cubicBezTo>
                  <a:cubicBezTo>
                    <a:pt x="7682" y="430"/>
                    <a:pt x="7603" y="377"/>
                    <a:pt x="7523" y="328"/>
                  </a:cubicBezTo>
                  <a:cubicBezTo>
                    <a:pt x="7445" y="281"/>
                    <a:pt x="7361" y="246"/>
                    <a:pt x="7276" y="212"/>
                  </a:cubicBezTo>
                  <a:cubicBezTo>
                    <a:pt x="7119" y="145"/>
                    <a:pt x="6950" y="100"/>
                    <a:pt x="6783" y="66"/>
                  </a:cubicBezTo>
                  <a:cubicBezTo>
                    <a:pt x="6608" y="31"/>
                    <a:pt x="6428" y="9"/>
                    <a:pt x="6249" y="2"/>
                  </a:cubicBezTo>
                  <a:cubicBezTo>
                    <a:pt x="6221" y="1"/>
                    <a:pt x="6193" y="0"/>
                    <a:pt x="6165"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005" name="Google Shape;2005;p41"/>
          <p:cNvGrpSpPr/>
          <p:nvPr/>
        </p:nvGrpSpPr>
        <p:grpSpPr>
          <a:xfrm>
            <a:off x="2396688" y="6103097"/>
            <a:ext cx="606267" cy="280049"/>
            <a:chOff x="8047125" y="1102275"/>
            <a:chExt cx="318000" cy="114275"/>
          </a:xfrm>
        </p:grpSpPr>
        <p:sp>
          <p:nvSpPr>
            <p:cNvPr id="2006" name="Google Shape;2006;p41"/>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07" name="Google Shape;2007;p41"/>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08" name="Google Shape;2008;p41"/>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09" name="Google Shape;2009;p41"/>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2010" name="Google Shape;2010;p41"/>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11" name="Google Shape;2011;p41"/>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2012" name="Google Shape;2012;p41"/>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81"/>
        <p:cNvGrpSpPr/>
        <p:nvPr/>
      </p:nvGrpSpPr>
      <p:grpSpPr>
        <a:xfrm>
          <a:off x="0" y="0"/>
          <a:ext cx="0" cy="0"/>
          <a:chOff x="0" y="0"/>
          <a:chExt cx="0" cy="0"/>
        </a:xfrm>
      </p:grpSpPr>
      <p:sp>
        <p:nvSpPr>
          <p:cNvPr id="3483" name="Google Shape;3483;p53"/>
          <p:cNvSpPr txBox="1">
            <a:spLocks noGrp="1"/>
          </p:cNvSpPr>
          <p:nvPr>
            <p:ph type="subTitle" idx="1"/>
          </p:nvPr>
        </p:nvSpPr>
        <p:spPr>
          <a:xfrm>
            <a:off x="2442575" y="1776719"/>
            <a:ext cx="2949179" cy="2017160"/>
          </a:xfrm>
          <a:prstGeom prst="rect">
            <a:avLst/>
          </a:prstGeom>
        </p:spPr>
        <p:txBody>
          <a:bodyPr spcFirstLastPara="1" vert="horz" wrap="square" lIns="0" tIns="91425" rIns="91425" bIns="91425" rtlCol="0" anchor="ctr" anchorCtr="0">
            <a:noAutofit/>
          </a:bodyPr>
          <a:lstStyle/>
          <a:p>
            <a:pPr marL="0" indent="0">
              <a:spcAft>
                <a:spcPts val="1600"/>
              </a:spcAft>
            </a:pPr>
            <a:r>
              <a:rPr lang="vi-VN" dirty="0">
                <a:solidFill>
                  <a:srgbClr val="00B050"/>
                </a:solidFill>
                <a:latin typeface="Calibri" panose="020F0502020204030204" pitchFamily="34" charset="0"/>
                <a:cs typeface="Calibri" panose="020F0502020204030204" pitchFamily="34" charset="0"/>
              </a:rPr>
              <a:t>Thực hành, quan Quan sát được lục lạp trong tế bào thực vật; nhận biết, tách chiết các sắc </a:t>
            </a:r>
            <a:r>
              <a:rPr lang="vi-VN">
                <a:solidFill>
                  <a:srgbClr val="00B050"/>
                </a:solidFill>
                <a:latin typeface="Calibri" panose="020F0502020204030204" pitchFamily="34" charset="0"/>
                <a:cs typeface="Calibri" panose="020F0502020204030204" pitchFamily="34" charset="0"/>
              </a:rPr>
              <a:t>tố </a:t>
            </a:r>
            <a:r>
              <a:rPr lang="en-US">
                <a:solidFill>
                  <a:srgbClr val="00B050"/>
                </a:solidFill>
                <a:latin typeface="Calibri" panose="020F0502020204030204" pitchFamily="34" charset="0"/>
                <a:cs typeface="Calibri" panose="020F0502020204030204" pitchFamily="34" charset="0"/>
              </a:rPr>
              <a:t>chlorophyll </a:t>
            </a:r>
            <a:r>
              <a:rPr lang="en-US" dirty="0" err="1">
                <a:solidFill>
                  <a:srgbClr val="00B050"/>
                </a:solidFill>
                <a:latin typeface="Calibri" panose="020F0502020204030204" pitchFamily="34" charset="0"/>
                <a:cs typeface="Calibri" panose="020F0502020204030204" pitchFamily="34" charset="0"/>
              </a:rPr>
              <a:t>a,b</a:t>
            </a:r>
            <a:r>
              <a:rPr lang="en-US" dirty="0">
                <a:solidFill>
                  <a:srgbClr val="00B050"/>
                </a:solidFill>
                <a:latin typeface="Calibri" panose="020F0502020204030204" pitchFamily="34" charset="0"/>
                <a:cs typeface="Calibri" panose="020F0502020204030204" pitchFamily="34" charset="0"/>
              </a:rPr>
              <a:t> </a:t>
            </a:r>
            <a:r>
              <a:rPr lang="vi-VN" dirty="0">
                <a:solidFill>
                  <a:srgbClr val="00B050"/>
                </a:solidFill>
                <a:latin typeface="Calibri" panose="020F0502020204030204" pitchFamily="34" charset="0"/>
                <a:cs typeface="Calibri" panose="020F0502020204030204" pitchFamily="34" charset="0"/>
              </a:rPr>
              <a:t>; carotene và</a:t>
            </a:r>
            <a:r>
              <a:rPr lang="en-US" dirty="0">
                <a:solidFill>
                  <a:srgbClr val="00B050"/>
                </a:solidFill>
                <a:latin typeface="Calibri" panose="020F0502020204030204" pitchFamily="34" charset="0"/>
                <a:cs typeface="Calibri" panose="020F0502020204030204" pitchFamily="34" charset="0"/>
              </a:rPr>
              <a:t> </a:t>
            </a:r>
            <a:r>
              <a:rPr lang="vi-VN" dirty="0">
                <a:solidFill>
                  <a:srgbClr val="00B050"/>
                </a:solidFill>
                <a:latin typeface="Calibri" panose="020F0502020204030204" pitchFamily="34" charset="0"/>
                <a:cs typeface="Calibri" panose="020F0502020204030204" pitchFamily="34" charset="0"/>
              </a:rPr>
              <a:t>xanthophyll) trong lá </a:t>
            </a:r>
            <a:r>
              <a:rPr lang="en-US" dirty="0">
                <a:solidFill>
                  <a:srgbClr val="00B050"/>
                </a:solidFill>
                <a:latin typeface="Calibri" panose="020F0502020204030204" pitchFamily="34" charset="0"/>
                <a:cs typeface="Calibri" panose="020F0502020204030204" pitchFamily="34" charset="0"/>
              </a:rPr>
              <a:t>c</a:t>
            </a:r>
            <a:r>
              <a:rPr lang="vi-VN" dirty="0">
                <a:solidFill>
                  <a:srgbClr val="00B050"/>
                </a:solidFill>
                <a:latin typeface="Calibri" panose="020F0502020204030204" pitchFamily="34" charset="0"/>
                <a:cs typeface="Calibri" panose="020F0502020204030204" pitchFamily="34" charset="0"/>
              </a:rPr>
              <a:t>ây.</a:t>
            </a:r>
            <a:endParaRPr dirty="0">
              <a:solidFill>
                <a:srgbClr val="00B050"/>
              </a:solidFill>
              <a:latin typeface="Calibri" panose="020F0502020204030204" pitchFamily="34" charset="0"/>
              <a:cs typeface="Calibri" panose="020F0502020204030204" pitchFamily="34" charset="0"/>
            </a:endParaRPr>
          </a:p>
        </p:txBody>
      </p:sp>
      <p:grpSp>
        <p:nvGrpSpPr>
          <p:cNvPr id="3484" name="Google Shape;3484;p53"/>
          <p:cNvGrpSpPr/>
          <p:nvPr/>
        </p:nvGrpSpPr>
        <p:grpSpPr>
          <a:xfrm>
            <a:off x="1150550" y="5362431"/>
            <a:ext cx="3128302" cy="1597167"/>
            <a:chOff x="97300" y="2269175"/>
            <a:chExt cx="987625" cy="372300"/>
          </a:xfrm>
        </p:grpSpPr>
        <p:sp>
          <p:nvSpPr>
            <p:cNvPr id="3485" name="Google Shape;3485;p53"/>
            <p:cNvSpPr/>
            <p:nvPr/>
          </p:nvSpPr>
          <p:spPr>
            <a:xfrm>
              <a:off x="574800" y="2385775"/>
              <a:ext cx="44600" cy="38875"/>
            </a:xfrm>
            <a:custGeom>
              <a:avLst/>
              <a:gdLst/>
              <a:ahLst/>
              <a:cxnLst/>
              <a:rect l="l" t="t" r="r" b="b"/>
              <a:pathLst>
                <a:path w="1784" h="1555" extrusionOk="0">
                  <a:moveTo>
                    <a:pt x="214" y="0"/>
                  </a:moveTo>
                  <a:cubicBezTo>
                    <a:pt x="144" y="0"/>
                    <a:pt x="75" y="42"/>
                    <a:pt x="43" y="108"/>
                  </a:cubicBezTo>
                  <a:cubicBezTo>
                    <a:pt x="0" y="202"/>
                    <a:pt x="43" y="308"/>
                    <a:pt x="134" y="354"/>
                  </a:cubicBezTo>
                  <a:cubicBezTo>
                    <a:pt x="140" y="357"/>
                    <a:pt x="146" y="358"/>
                    <a:pt x="153" y="362"/>
                  </a:cubicBezTo>
                  <a:cubicBezTo>
                    <a:pt x="129" y="379"/>
                    <a:pt x="109" y="402"/>
                    <a:pt x="95" y="430"/>
                  </a:cubicBezTo>
                  <a:cubicBezTo>
                    <a:pt x="87" y="447"/>
                    <a:pt x="85" y="466"/>
                    <a:pt x="82" y="485"/>
                  </a:cubicBezTo>
                  <a:cubicBezTo>
                    <a:pt x="55" y="521"/>
                    <a:pt x="38" y="566"/>
                    <a:pt x="42" y="612"/>
                  </a:cubicBezTo>
                  <a:cubicBezTo>
                    <a:pt x="49" y="684"/>
                    <a:pt x="103" y="749"/>
                    <a:pt x="175" y="768"/>
                  </a:cubicBezTo>
                  <a:cubicBezTo>
                    <a:pt x="178" y="770"/>
                    <a:pt x="182" y="771"/>
                    <a:pt x="186" y="773"/>
                  </a:cubicBezTo>
                  <a:cubicBezTo>
                    <a:pt x="186" y="797"/>
                    <a:pt x="193" y="820"/>
                    <a:pt x="201" y="842"/>
                  </a:cubicBezTo>
                  <a:cubicBezTo>
                    <a:pt x="97" y="876"/>
                    <a:pt x="38" y="996"/>
                    <a:pt x="91" y="1100"/>
                  </a:cubicBezTo>
                  <a:cubicBezTo>
                    <a:pt x="46" y="1142"/>
                    <a:pt x="19" y="1196"/>
                    <a:pt x="25" y="1259"/>
                  </a:cubicBezTo>
                  <a:cubicBezTo>
                    <a:pt x="29" y="1296"/>
                    <a:pt x="42" y="1329"/>
                    <a:pt x="64" y="1355"/>
                  </a:cubicBezTo>
                  <a:cubicBezTo>
                    <a:pt x="70" y="1371"/>
                    <a:pt x="77" y="1386"/>
                    <a:pt x="87" y="1401"/>
                  </a:cubicBezTo>
                  <a:cubicBezTo>
                    <a:pt x="119" y="1446"/>
                    <a:pt x="159" y="1473"/>
                    <a:pt x="212" y="1489"/>
                  </a:cubicBezTo>
                  <a:cubicBezTo>
                    <a:pt x="264" y="1505"/>
                    <a:pt x="322" y="1511"/>
                    <a:pt x="376" y="1515"/>
                  </a:cubicBezTo>
                  <a:cubicBezTo>
                    <a:pt x="423" y="1519"/>
                    <a:pt x="470" y="1523"/>
                    <a:pt x="516" y="1526"/>
                  </a:cubicBezTo>
                  <a:cubicBezTo>
                    <a:pt x="623" y="1531"/>
                    <a:pt x="731" y="1537"/>
                    <a:pt x="838" y="1541"/>
                  </a:cubicBezTo>
                  <a:cubicBezTo>
                    <a:pt x="917" y="1544"/>
                    <a:pt x="995" y="1545"/>
                    <a:pt x="1074" y="1545"/>
                  </a:cubicBezTo>
                  <a:cubicBezTo>
                    <a:pt x="1160" y="1545"/>
                    <a:pt x="1246" y="1544"/>
                    <a:pt x="1331" y="1544"/>
                  </a:cubicBezTo>
                  <a:cubicBezTo>
                    <a:pt x="1349" y="1544"/>
                    <a:pt x="1367" y="1544"/>
                    <a:pt x="1385" y="1544"/>
                  </a:cubicBezTo>
                  <a:lnTo>
                    <a:pt x="1394" y="1544"/>
                  </a:lnTo>
                  <a:cubicBezTo>
                    <a:pt x="1416" y="1544"/>
                    <a:pt x="1436" y="1539"/>
                    <a:pt x="1457" y="1531"/>
                  </a:cubicBezTo>
                  <a:cubicBezTo>
                    <a:pt x="1459" y="1534"/>
                    <a:pt x="1461" y="1536"/>
                    <a:pt x="1465" y="1537"/>
                  </a:cubicBezTo>
                  <a:cubicBezTo>
                    <a:pt x="1491" y="1550"/>
                    <a:pt x="1519" y="1554"/>
                    <a:pt x="1546" y="1554"/>
                  </a:cubicBezTo>
                  <a:cubicBezTo>
                    <a:pt x="1605" y="1552"/>
                    <a:pt x="1664" y="1521"/>
                    <a:pt x="1698" y="1470"/>
                  </a:cubicBezTo>
                  <a:cubicBezTo>
                    <a:pt x="1701" y="1465"/>
                    <a:pt x="1704" y="1459"/>
                    <a:pt x="1706" y="1455"/>
                  </a:cubicBezTo>
                  <a:cubicBezTo>
                    <a:pt x="1712" y="1446"/>
                    <a:pt x="1717" y="1437"/>
                    <a:pt x="1722" y="1427"/>
                  </a:cubicBezTo>
                  <a:cubicBezTo>
                    <a:pt x="1742" y="1384"/>
                    <a:pt x="1745" y="1341"/>
                    <a:pt x="1744" y="1294"/>
                  </a:cubicBezTo>
                  <a:cubicBezTo>
                    <a:pt x="1742" y="1203"/>
                    <a:pt x="1726" y="1097"/>
                    <a:pt x="1676" y="1019"/>
                  </a:cubicBezTo>
                  <a:cubicBezTo>
                    <a:pt x="1677" y="980"/>
                    <a:pt x="1677" y="943"/>
                    <a:pt x="1677" y="904"/>
                  </a:cubicBezTo>
                  <a:cubicBezTo>
                    <a:pt x="1681" y="770"/>
                    <a:pt x="1688" y="635"/>
                    <a:pt x="1699" y="501"/>
                  </a:cubicBezTo>
                  <a:cubicBezTo>
                    <a:pt x="1700" y="491"/>
                    <a:pt x="1701" y="482"/>
                    <a:pt x="1704" y="471"/>
                  </a:cubicBezTo>
                  <a:cubicBezTo>
                    <a:pt x="1756" y="428"/>
                    <a:pt x="1784" y="353"/>
                    <a:pt x="1767" y="287"/>
                  </a:cubicBezTo>
                  <a:cubicBezTo>
                    <a:pt x="1747" y="218"/>
                    <a:pt x="1691" y="154"/>
                    <a:pt x="1616" y="144"/>
                  </a:cubicBezTo>
                  <a:cubicBezTo>
                    <a:pt x="1535" y="136"/>
                    <a:pt x="1451" y="134"/>
                    <a:pt x="1370" y="131"/>
                  </a:cubicBezTo>
                  <a:cubicBezTo>
                    <a:pt x="1268" y="126"/>
                    <a:pt x="1167" y="120"/>
                    <a:pt x="1067" y="112"/>
                  </a:cubicBezTo>
                  <a:cubicBezTo>
                    <a:pt x="967" y="103"/>
                    <a:pt x="867" y="94"/>
                    <a:pt x="767" y="84"/>
                  </a:cubicBezTo>
                  <a:cubicBezTo>
                    <a:pt x="655" y="72"/>
                    <a:pt x="544" y="68"/>
                    <a:pt x="432" y="60"/>
                  </a:cubicBezTo>
                  <a:cubicBezTo>
                    <a:pt x="413" y="58"/>
                    <a:pt x="392" y="54"/>
                    <a:pt x="373" y="51"/>
                  </a:cubicBezTo>
                  <a:cubicBezTo>
                    <a:pt x="361" y="48"/>
                    <a:pt x="350" y="45"/>
                    <a:pt x="340" y="40"/>
                  </a:cubicBezTo>
                  <a:cubicBezTo>
                    <a:pt x="322" y="34"/>
                    <a:pt x="306" y="27"/>
                    <a:pt x="289" y="18"/>
                  </a:cubicBezTo>
                  <a:cubicBezTo>
                    <a:pt x="265" y="6"/>
                    <a:pt x="240" y="0"/>
                    <a:pt x="214"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486" name="Google Shape;3486;p53"/>
            <p:cNvSpPr/>
            <p:nvPr/>
          </p:nvSpPr>
          <p:spPr>
            <a:xfrm>
              <a:off x="594000" y="2370650"/>
              <a:ext cx="9250" cy="8850"/>
            </a:xfrm>
            <a:custGeom>
              <a:avLst/>
              <a:gdLst/>
              <a:ahLst/>
              <a:cxnLst/>
              <a:rect l="l" t="t" r="r" b="b"/>
              <a:pathLst>
                <a:path w="370" h="354" extrusionOk="0">
                  <a:moveTo>
                    <a:pt x="176" y="0"/>
                  </a:moveTo>
                  <a:cubicBezTo>
                    <a:pt x="174" y="0"/>
                    <a:pt x="171" y="0"/>
                    <a:pt x="169" y="0"/>
                  </a:cubicBezTo>
                  <a:cubicBezTo>
                    <a:pt x="72" y="3"/>
                    <a:pt x="0" y="100"/>
                    <a:pt x="8" y="193"/>
                  </a:cubicBezTo>
                  <a:cubicBezTo>
                    <a:pt x="17" y="291"/>
                    <a:pt x="101" y="354"/>
                    <a:pt x="195" y="354"/>
                  </a:cubicBezTo>
                  <a:cubicBezTo>
                    <a:pt x="197" y="354"/>
                    <a:pt x="199" y="354"/>
                    <a:pt x="201" y="354"/>
                  </a:cubicBezTo>
                  <a:cubicBezTo>
                    <a:pt x="298" y="350"/>
                    <a:pt x="370" y="253"/>
                    <a:pt x="362" y="161"/>
                  </a:cubicBezTo>
                  <a:cubicBezTo>
                    <a:pt x="353" y="63"/>
                    <a:pt x="270" y="0"/>
                    <a:pt x="176"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487" name="Google Shape;3487;p53"/>
            <p:cNvSpPr/>
            <p:nvPr/>
          </p:nvSpPr>
          <p:spPr>
            <a:xfrm>
              <a:off x="593650" y="2356925"/>
              <a:ext cx="9900" cy="9425"/>
            </a:xfrm>
            <a:custGeom>
              <a:avLst/>
              <a:gdLst/>
              <a:ahLst/>
              <a:cxnLst/>
              <a:rect l="l" t="t" r="r" b="b"/>
              <a:pathLst>
                <a:path w="396" h="377" extrusionOk="0">
                  <a:moveTo>
                    <a:pt x="208" y="1"/>
                  </a:moveTo>
                  <a:cubicBezTo>
                    <a:pt x="202" y="1"/>
                    <a:pt x="196" y="1"/>
                    <a:pt x="191" y="2"/>
                  </a:cubicBezTo>
                  <a:cubicBezTo>
                    <a:pt x="155" y="4"/>
                    <a:pt x="124" y="17"/>
                    <a:pt x="99" y="36"/>
                  </a:cubicBezTo>
                  <a:cubicBezTo>
                    <a:pt x="89" y="42"/>
                    <a:pt x="80" y="49"/>
                    <a:pt x="70" y="57"/>
                  </a:cubicBezTo>
                  <a:cubicBezTo>
                    <a:pt x="22" y="97"/>
                    <a:pt x="1" y="173"/>
                    <a:pt x="17" y="232"/>
                  </a:cubicBezTo>
                  <a:cubicBezTo>
                    <a:pt x="40" y="318"/>
                    <a:pt x="116" y="377"/>
                    <a:pt x="199" y="377"/>
                  </a:cubicBezTo>
                  <a:cubicBezTo>
                    <a:pt x="201" y="377"/>
                    <a:pt x="203" y="377"/>
                    <a:pt x="204" y="377"/>
                  </a:cubicBezTo>
                  <a:cubicBezTo>
                    <a:pt x="218" y="377"/>
                    <a:pt x="231" y="375"/>
                    <a:pt x="244" y="371"/>
                  </a:cubicBezTo>
                  <a:cubicBezTo>
                    <a:pt x="339" y="348"/>
                    <a:pt x="395" y="265"/>
                    <a:pt x="392" y="169"/>
                  </a:cubicBezTo>
                  <a:cubicBezTo>
                    <a:pt x="387" y="74"/>
                    <a:pt x="299" y="1"/>
                    <a:pt x="208"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488" name="Google Shape;3488;p53"/>
            <p:cNvSpPr/>
            <p:nvPr/>
          </p:nvSpPr>
          <p:spPr>
            <a:xfrm>
              <a:off x="588400" y="2338175"/>
              <a:ext cx="50" cy="650"/>
            </a:xfrm>
            <a:custGeom>
              <a:avLst/>
              <a:gdLst/>
              <a:ahLst/>
              <a:cxnLst/>
              <a:rect l="l" t="t" r="r" b="b"/>
              <a:pathLst>
                <a:path w="2" h="26" extrusionOk="0">
                  <a:moveTo>
                    <a:pt x="1" y="0"/>
                  </a:moveTo>
                  <a:cubicBezTo>
                    <a:pt x="1" y="10"/>
                    <a:pt x="0" y="18"/>
                    <a:pt x="0" y="26"/>
                  </a:cubicBezTo>
                  <a:lnTo>
                    <a:pt x="0" y="26"/>
                  </a:lnTo>
                  <a:cubicBezTo>
                    <a:pt x="0" y="18"/>
                    <a:pt x="1" y="10"/>
                    <a:pt x="1"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3489" name="Google Shape;3489;p53"/>
            <p:cNvSpPr/>
            <p:nvPr/>
          </p:nvSpPr>
          <p:spPr>
            <a:xfrm>
              <a:off x="272875" y="2629275"/>
              <a:ext cx="25" cy="25"/>
            </a:xfrm>
            <a:custGeom>
              <a:avLst/>
              <a:gdLst/>
              <a:ahLst/>
              <a:cxnLst/>
              <a:rect l="l" t="t" r="r" b="b"/>
              <a:pathLst>
                <a:path w="1" h="1" extrusionOk="0">
                  <a:moveTo>
                    <a:pt x="1" y="0"/>
                  </a:moveTo>
                  <a:lnTo>
                    <a:pt x="1" y="0"/>
                  </a:lnTo>
                  <a:lnTo>
                    <a:pt x="1" y="0"/>
                  </a:ln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490" name="Google Shape;3490;p53"/>
            <p:cNvSpPr/>
            <p:nvPr/>
          </p:nvSpPr>
          <p:spPr>
            <a:xfrm>
              <a:off x="104900" y="2275500"/>
              <a:ext cx="971925" cy="360300"/>
            </a:xfrm>
            <a:custGeom>
              <a:avLst/>
              <a:gdLst/>
              <a:ahLst/>
              <a:cxnLst/>
              <a:rect l="l" t="t" r="r" b="b"/>
              <a:pathLst>
                <a:path w="38877" h="14412" extrusionOk="0">
                  <a:moveTo>
                    <a:pt x="21154" y="0"/>
                  </a:moveTo>
                  <a:cubicBezTo>
                    <a:pt x="21133" y="0"/>
                    <a:pt x="21111" y="2"/>
                    <a:pt x="21090" y="7"/>
                  </a:cubicBezTo>
                  <a:cubicBezTo>
                    <a:pt x="21010" y="23"/>
                    <a:pt x="20949" y="94"/>
                    <a:pt x="20943" y="175"/>
                  </a:cubicBezTo>
                  <a:cubicBezTo>
                    <a:pt x="20933" y="174"/>
                    <a:pt x="20923" y="171"/>
                    <a:pt x="20913" y="170"/>
                  </a:cubicBezTo>
                  <a:cubicBezTo>
                    <a:pt x="20901" y="168"/>
                    <a:pt x="20891" y="166"/>
                    <a:pt x="20879" y="163"/>
                  </a:cubicBezTo>
                  <a:cubicBezTo>
                    <a:pt x="20865" y="103"/>
                    <a:pt x="20819" y="49"/>
                    <a:pt x="20757" y="33"/>
                  </a:cubicBezTo>
                  <a:cubicBezTo>
                    <a:pt x="20717" y="23"/>
                    <a:pt x="20687" y="22"/>
                    <a:pt x="20645" y="22"/>
                  </a:cubicBezTo>
                  <a:cubicBezTo>
                    <a:pt x="20619" y="22"/>
                    <a:pt x="20592" y="25"/>
                    <a:pt x="20566" y="26"/>
                  </a:cubicBezTo>
                  <a:cubicBezTo>
                    <a:pt x="20522" y="30"/>
                    <a:pt x="20478" y="32"/>
                    <a:pt x="20433" y="34"/>
                  </a:cubicBezTo>
                  <a:cubicBezTo>
                    <a:pt x="20364" y="39"/>
                    <a:pt x="20294" y="43"/>
                    <a:pt x="20225" y="48"/>
                  </a:cubicBezTo>
                  <a:cubicBezTo>
                    <a:pt x="20101" y="57"/>
                    <a:pt x="19976" y="66"/>
                    <a:pt x="19853" y="78"/>
                  </a:cubicBezTo>
                  <a:cubicBezTo>
                    <a:pt x="19729" y="90"/>
                    <a:pt x="19606" y="102"/>
                    <a:pt x="19483" y="114"/>
                  </a:cubicBezTo>
                  <a:cubicBezTo>
                    <a:pt x="19468" y="114"/>
                    <a:pt x="19455" y="114"/>
                    <a:pt x="19441" y="115"/>
                  </a:cubicBezTo>
                  <a:cubicBezTo>
                    <a:pt x="19333" y="118"/>
                    <a:pt x="19226" y="120"/>
                    <a:pt x="19120" y="122"/>
                  </a:cubicBezTo>
                  <a:cubicBezTo>
                    <a:pt x="19059" y="123"/>
                    <a:pt x="18998" y="122"/>
                    <a:pt x="18938" y="126"/>
                  </a:cubicBezTo>
                  <a:cubicBezTo>
                    <a:pt x="18774" y="137"/>
                    <a:pt x="18612" y="147"/>
                    <a:pt x="18448" y="158"/>
                  </a:cubicBezTo>
                  <a:cubicBezTo>
                    <a:pt x="18340" y="164"/>
                    <a:pt x="18232" y="172"/>
                    <a:pt x="18124" y="184"/>
                  </a:cubicBezTo>
                  <a:lnTo>
                    <a:pt x="17535" y="248"/>
                  </a:lnTo>
                  <a:cubicBezTo>
                    <a:pt x="17417" y="261"/>
                    <a:pt x="17300" y="278"/>
                    <a:pt x="17183" y="294"/>
                  </a:cubicBezTo>
                  <a:cubicBezTo>
                    <a:pt x="17033" y="314"/>
                    <a:pt x="16882" y="330"/>
                    <a:pt x="16733" y="354"/>
                  </a:cubicBezTo>
                  <a:cubicBezTo>
                    <a:pt x="16729" y="355"/>
                    <a:pt x="16724" y="357"/>
                    <a:pt x="16719" y="357"/>
                  </a:cubicBezTo>
                  <a:cubicBezTo>
                    <a:pt x="16685" y="313"/>
                    <a:pt x="16632" y="284"/>
                    <a:pt x="16575" y="284"/>
                  </a:cubicBezTo>
                  <a:cubicBezTo>
                    <a:pt x="16569" y="284"/>
                    <a:pt x="16563" y="284"/>
                    <a:pt x="16557" y="285"/>
                  </a:cubicBezTo>
                  <a:cubicBezTo>
                    <a:pt x="16477" y="293"/>
                    <a:pt x="16396" y="299"/>
                    <a:pt x="16315" y="313"/>
                  </a:cubicBezTo>
                  <a:cubicBezTo>
                    <a:pt x="16171" y="335"/>
                    <a:pt x="16025" y="354"/>
                    <a:pt x="15882" y="381"/>
                  </a:cubicBezTo>
                  <a:lnTo>
                    <a:pt x="15332" y="484"/>
                  </a:lnTo>
                  <a:cubicBezTo>
                    <a:pt x="15122" y="522"/>
                    <a:pt x="14910" y="564"/>
                    <a:pt x="14701" y="606"/>
                  </a:cubicBezTo>
                  <a:lnTo>
                    <a:pt x="14614" y="618"/>
                  </a:lnTo>
                  <a:cubicBezTo>
                    <a:pt x="14318" y="657"/>
                    <a:pt x="14023" y="711"/>
                    <a:pt x="13728" y="759"/>
                  </a:cubicBezTo>
                  <a:cubicBezTo>
                    <a:pt x="13456" y="804"/>
                    <a:pt x="13188" y="870"/>
                    <a:pt x="12917" y="923"/>
                  </a:cubicBezTo>
                  <a:cubicBezTo>
                    <a:pt x="12814" y="935"/>
                    <a:pt x="12699" y="937"/>
                    <a:pt x="12608" y="986"/>
                  </a:cubicBezTo>
                  <a:cubicBezTo>
                    <a:pt x="12538" y="1022"/>
                    <a:pt x="12476" y="1066"/>
                    <a:pt x="12455" y="1146"/>
                  </a:cubicBezTo>
                  <a:cubicBezTo>
                    <a:pt x="12449" y="1173"/>
                    <a:pt x="12446" y="1202"/>
                    <a:pt x="12450" y="1229"/>
                  </a:cubicBezTo>
                  <a:cubicBezTo>
                    <a:pt x="12433" y="1232"/>
                    <a:pt x="12415" y="1237"/>
                    <a:pt x="12398" y="1242"/>
                  </a:cubicBezTo>
                  <a:cubicBezTo>
                    <a:pt x="12318" y="1261"/>
                    <a:pt x="12238" y="1282"/>
                    <a:pt x="12159" y="1302"/>
                  </a:cubicBezTo>
                  <a:cubicBezTo>
                    <a:pt x="12090" y="1321"/>
                    <a:pt x="12021" y="1341"/>
                    <a:pt x="11949" y="1353"/>
                  </a:cubicBezTo>
                  <a:cubicBezTo>
                    <a:pt x="11884" y="1362"/>
                    <a:pt x="11824" y="1377"/>
                    <a:pt x="11773" y="1422"/>
                  </a:cubicBezTo>
                  <a:cubicBezTo>
                    <a:pt x="11768" y="1427"/>
                    <a:pt x="11763" y="1431"/>
                    <a:pt x="11759" y="1437"/>
                  </a:cubicBezTo>
                  <a:cubicBezTo>
                    <a:pt x="11752" y="1428"/>
                    <a:pt x="11746" y="1419"/>
                    <a:pt x="11740" y="1411"/>
                  </a:cubicBezTo>
                  <a:cubicBezTo>
                    <a:pt x="11703" y="1370"/>
                    <a:pt x="11652" y="1349"/>
                    <a:pt x="11600" y="1349"/>
                  </a:cubicBezTo>
                  <a:cubicBezTo>
                    <a:pt x="11580" y="1349"/>
                    <a:pt x="11559" y="1352"/>
                    <a:pt x="11540" y="1358"/>
                  </a:cubicBezTo>
                  <a:cubicBezTo>
                    <a:pt x="11482" y="1377"/>
                    <a:pt x="11425" y="1395"/>
                    <a:pt x="11369" y="1420"/>
                  </a:cubicBezTo>
                  <a:cubicBezTo>
                    <a:pt x="11315" y="1445"/>
                    <a:pt x="11263" y="1471"/>
                    <a:pt x="11209" y="1499"/>
                  </a:cubicBezTo>
                  <a:cubicBezTo>
                    <a:pt x="11090" y="1556"/>
                    <a:pt x="10971" y="1612"/>
                    <a:pt x="10855" y="1674"/>
                  </a:cubicBezTo>
                  <a:cubicBezTo>
                    <a:pt x="10704" y="1753"/>
                    <a:pt x="10553" y="1833"/>
                    <a:pt x="10402" y="1913"/>
                  </a:cubicBezTo>
                  <a:cubicBezTo>
                    <a:pt x="10355" y="1938"/>
                    <a:pt x="10310" y="1967"/>
                    <a:pt x="10265" y="1994"/>
                  </a:cubicBezTo>
                  <a:cubicBezTo>
                    <a:pt x="10178" y="2047"/>
                    <a:pt x="10090" y="2099"/>
                    <a:pt x="10003" y="2151"/>
                  </a:cubicBezTo>
                  <a:cubicBezTo>
                    <a:pt x="9901" y="2212"/>
                    <a:pt x="9798" y="2270"/>
                    <a:pt x="9701" y="2337"/>
                  </a:cubicBezTo>
                  <a:cubicBezTo>
                    <a:pt x="9663" y="2361"/>
                    <a:pt x="9626" y="2386"/>
                    <a:pt x="9590" y="2411"/>
                  </a:cubicBezTo>
                  <a:cubicBezTo>
                    <a:pt x="9584" y="2411"/>
                    <a:pt x="9579" y="2411"/>
                    <a:pt x="9573" y="2411"/>
                  </a:cubicBezTo>
                  <a:cubicBezTo>
                    <a:pt x="9538" y="2411"/>
                    <a:pt x="9502" y="2421"/>
                    <a:pt x="9472" y="2442"/>
                  </a:cubicBezTo>
                  <a:cubicBezTo>
                    <a:pt x="9251" y="2605"/>
                    <a:pt x="9032" y="2766"/>
                    <a:pt x="8810" y="2925"/>
                  </a:cubicBezTo>
                  <a:cubicBezTo>
                    <a:pt x="8770" y="2953"/>
                    <a:pt x="8731" y="2982"/>
                    <a:pt x="8691" y="3011"/>
                  </a:cubicBezTo>
                  <a:cubicBezTo>
                    <a:pt x="8690" y="3011"/>
                    <a:pt x="8690" y="3011"/>
                    <a:pt x="8689" y="3012"/>
                  </a:cubicBezTo>
                  <a:cubicBezTo>
                    <a:pt x="8680" y="3017"/>
                    <a:pt x="8671" y="3023"/>
                    <a:pt x="8661" y="3029"/>
                  </a:cubicBezTo>
                  <a:cubicBezTo>
                    <a:pt x="8525" y="3109"/>
                    <a:pt x="8390" y="3191"/>
                    <a:pt x="8259" y="3279"/>
                  </a:cubicBezTo>
                  <a:cubicBezTo>
                    <a:pt x="8134" y="3364"/>
                    <a:pt x="8010" y="3447"/>
                    <a:pt x="7887" y="3535"/>
                  </a:cubicBezTo>
                  <a:cubicBezTo>
                    <a:pt x="7761" y="3627"/>
                    <a:pt x="7637" y="3720"/>
                    <a:pt x="7515" y="3816"/>
                  </a:cubicBezTo>
                  <a:cubicBezTo>
                    <a:pt x="7380" y="3922"/>
                    <a:pt x="7247" y="4031"/>
                    <a:pt x="7114" y="4143"/>
                  </a:cubicBezTo>
                  <a:cubicBezTo>
                    <a:pt x="6955" y="4256"/>
                    <a:pt x="6798" y="4370"/>
                    <a:pt x="6641" y="4488"/>
                  </a:cubicBezTo>
                  <a:cubicBezTo>
                    <a:pt x="6517" y="4581"/>
                    <a:pt x="6395" y="4672"/>
                    <a:pt x="6273" y="4766"/>
                  </a:cubicBezTo>
                  <a:lnTo>
                    <a:pt x="6082" y="4916"/>
                  </a:lnTo>
                  <a:cubicBezTo>
                    <a:pt x="5995" y="4983"/>
                    <a:pt x="5904" y="5047"/>
                    <a:pt x="5826" y="5125"/>
                  </a:cubicBezTo>
                  <a:cubicBezTo>
                    <a:pt x="5775" y="5174"/>
                    <a:pt x="5751" y="5242"/>
                    <a:pt x="5770" y="5310"/>
                  </a:cubicBezTo>
                  <a:cubicBezTo>
                    <a:pt x="5440" y="5589"/>
                    <a:pt x="5111" y="5866"/>
                    <a:pt x="4788" y="6155"/>
                  </a:cubicBezTo>
                  <a:cubicBezTo>
                    <a:pt x="4570" y="6351"/>
                    <a:pt x="4363" y="6560"/>
                    <a:pt x="4160" y="6771"/>
                  </a:cubicBezTo>
                  <a:cubicBezTo>
                    <a:pt x="3958" y="6980"/>
                    <a:pt x="3768" y="7198"/>
                    <a:pt x="3586" y="7423"/>
                  </a:cubicBezTo>
                  <a:cubicBezTo>
                    <a:pt x="3476" y="7558"/>
                    <a:pt x="3365" y="7694"/>
                    <a:pt x="3255" y="7829"/>
                  </a:cubicBezTo>
                  <a:cubicBezTo>
                    <a:pt x="3102" y="7984"/>
                    <a:pt x="2950" y="8139"/>
                    <a:pt x="2803" y="8298"/>
                  </a:cubicBezTo>
                  <a:cubicBezTo>
                    <a:pt x="2707" y="8402"/>
                    <a:pt x="2610" y="8506"/>
                    <a:pt x="2523" y="8617"/>
                  </a:cubicBezTo>
                  <a:cubicBezTo>
                    <a:pt x="2432" y="8734"/>
                    <a:pt x="2345" y="8851"/>
                    <a:pt x="2256" y="8972"/>
                  </a:cubicBezTo>
                  <a:cubicBezTo>
                    <a:pt x="2101" y="9174"/>
                    <a:pt x="1940" y="9372"/>
                    <a:pt x="1799" y="9584"/>
                  </a:cubicBezTo>
                  <a:cubicBezTo>
                    <a:pt x="1659" y="9799"/>
                    <a:pt x="1519" y="10017"/>
                    <a:pt x="1389" y="10237"/>
                  </a:cubicBezTo>
                  <a:cubicBezTo>
                    <a:pt x="1313" y="10364"/>
                    <a:pt x="1237" y="10490"/>
                    <a:pt x="1171" y="10623"/>
                  </a:cubicBezTo>
                  <a:cubicBezTo>
                    <a:pt x="1102" y="10763"/>
                    <a:pt x="1036" y="10906"/>
                    <a:pt x="972" y="11050"/>
                  </a:cubicBezTo>
                  <a:cubicBezTo>
                    <a:pt x="917" y="11175"/>
                    <a:pt x="867" y="11303"/>
                    <a:pt x="816" y="11429"/>
                  </a:cubicBezTo>
                  <a:cubicBezTo>
                    <a:pt x="757" y="11575"/>
                    <a:pt x="697" y="11723"/>
                    <a:pt x="638" y="11869"/>
                  </a:cubicBezTo>
                  <a:cubicBezTo>
                    <a:pt x="526" y="12149"/>
                    <a:pt x="415" y="12428"/>
                    <a:pt x="307" y="12711"/>
                  </a:cubicBezTo>
                  <a:cubicBezTo>
                    <a:pt x="196" y="13007"/>
                    <a:pt x="91" y="13306"/>
                    <a:pt x="16" y="13613"/>
                  </a:cubicBezTo>
                  <a:cubicBezTo>
                    <a:pt x="1" y="13674"/>
                    <a:pt x="26" y="13736"/>
                    <a:pt x="70" y="13779"/>
                  </a:cubicBezTo>
                  <a:cubicBezTo>
                    <a:pt x="58" y="13832"/>
                    <a:pt x="46" y="13886"/>
                    <a:pt x="37" y="13940"/>
                  </a:cubicBezTo>
                  <a:cubicBezTo>
                    <a:pt x="25" y="14007"/>
                    <a:pt x="13" y="14073"/>
                    <a:pt x="14" y="14141"/>
                  </a:cubicBezTo>
                  <a:cubicBezTo>
                    <a:pt x="16" y="14182"/>
                    <a:pt x="26" y="14214"/>
                    <a:pt x="37" y="14253"/>
                  </a:cubicBezTo>
                  <a:cubicBezTo>
                    <a:pt x="60" y="14329"/>
                    <a:pt x="136" y="14377"/>
                    <a:pt x="213" y="14377"/>
                  </a:cubicBezTo>
                  <a:cubicBezTo>
                    <a:pt x="214" y="14377"/>
                    <a:pt x="215" y="14377"/>
                    <a:pt x="216" y="14377"/>
                  </a:cubicBezTo>
                  <a:cubicBezTo>
                    <a:pt x="235" y="14377"/>
                    <a:pt x="255" y="14374"/>
                    <a:pt x="273" y="14368"/>
                  </a:cubicBezTo>
                  <a:cubicBezTo>
                    <a:pt x="351" y="14340"/>
                    <a:pt x="408" y="14270"/>
                    <a:pt x="454" y="14204"/>
                  </a:cubicBezTo>
                  <a:cubicBezTo>
                    <a:pt x="480" y="14201"/>
                    <a:pt x="505" y="14196"/>
                    <a:pt x="530" y="14190"/>
                  </a:cubicBezTo>
                  <a:cubicBezTo>
                    <a:pt x="542" y="14188"/>
                    <a:pt x="553" y="14185"/>
                    <a:pt x="563" y="14180"/>
                  </a:cubicBezTo>
                  <a:lnTo>
                    <a:pt x="578" y="14180"/>
                  </a:lnTo>
                  <a:cubicBezTo>
                    <a:pt x="632" y="14179"/>
                    <a:pt x="685" y="14177"/>
                    <a:pt x="738" y="14172"/>
                  </a:cubicBezTo>
                  <a:cubicBezTo>
                    <a:pt x="858" y="14161"/>
                    <a:pt x="977" y="14145"/>
                    <a:pt x="1096" y="14129"/>
                  </a:cubicBezTo>
                  <a:cubicBezTo>
                    <a:pt x="1374" y="14181"/>
                    <a:pt x="1662" y="14176"/>
                    <a:pt x="1945" y="14185"/>
                  </a:cubicBezTo>
                  <a:cubicBezTo>
                    <a:pt x="2125" y="14190"/>
                    <a:pt x="2307" y="14189"/>
                    <a:pt x="2488" y="14192"/>
                  </a:cubicBezTo>
                  <a:cubicBezTo>
                    <a:pt x="2965" y="14196"/>
                    <a:pt x="3440" y="14208"/>
                    <a:pt x="3917" y="14211"/>
                  </a:cubicBezTo>
                  <a:cubicBezTo>
                    <a:pt x="4198" y="14214"/>
                    <a:pt x="4479" y="14217"/>
                    <a:pt x="4760" y="14219"/>
                  </a:cubicBezTo>
                  <a:lnTo>
                    <a:pt x="5144" y="14222"/>
                  </a:lnTo>
                  <a:lnTo>
                    <a:pt x="5319" y="14222"/>
                  </a:lnTo>
                  <a:cubicBezTo>
                    <a:pt x="5354" y="14222"/>
                    <a:pt x="5389" y="14224"/>
                    <a:pt x="5424" y="14224"/>
                  </a:cubicBezTo>
                  <a:cubicBezTo>
                    <a:pt x="5432" y="14224"/>
                    <a:pt x="5439" y="14224"/>
                    <a:pt x="5447" y="14224"/>
                  </a:cubicBezTo>
                  <a:cubicBezTo>
                    <a:pt x="5506" y="14224"/>
                    <a:pt x="5560" y="14219"/>
                    <a:pt x="5616" y="14205"/>
                  </a:cubicBezTo>
                  <a:cubicBezTo>
                    <a:pt x="5651" y="14196"/>
                    <a:pt x="5680" y="14178"/>
                    <a:pt x="5704" y="14154"/>
                  </a:cubicBezTo>
                  <a:cubicBezTo>
                    <a:pt x="5727" y="14155"/>
                    <a:pt x="5749" y="14155"/>
                    <a:pt x="5773" y="14156"/>
                  </a:cubicBezTo>
                  <a:cubicBezTo>
                    <a:pt x="5853" y="14157"/>
                    <a:pt x="5933" y="14162"/>
                    <a:pt x="6014" y="14162"/>
                  </a:cubicBezTo>
                  <a:cubicBezTo>
                    <a:pt x="6022" y="14162"/>
                    <a:pt x="6030" y="14162"/>
                    <a:pt x="6038" y="14162"/>
                  </a:cubicBezTo>
                  <a:cubicBezTo>
                    <a:pt x="6099" y="14161"/>
                    <a:pt x="6162" y="14159"/>
                    <a:pt x="6224" y="14159"/>
                  </a:cubicBezTo>
                  <a:cubicBezTo>
                    <a:pt x="6376" y="14158"/>
                    <a:pt x="6530" y="14157"/>
                    <a:pt x="6683" y="14153"/>
                  </a:cubicBezTo>
                  <a:lnTo>
                    <a:pt x="6688" y="14153"/>
                  </a:lnTo>
                  <a:cubicBezTo>
                    <a:pt x="6693" y="14151"/>
                    <a:pt x="6700" y="14151"/>
                    <a:pt x="6706" y="14151"/>
                  </a:cubicBezTo>
                  <a:lnTo>
                    <a:pt x="6719" y="14151"/>
                  </a:lnTo>
                  <a:cubicBezTo>
                    <a:pt x="6722" y="14150"/>
                    <a:pt x="6724" y="14150"/>
                    <a:pt x="6728" y="14150"/>
                  </a:cubicBezTo>
                  <a:lnTo>
                    <a:pt x="6752" y="14150"/>
                  </a:lnTo>
                  <a:cubicBezTo>
                    <a:pt x="6777" y="14150"/>
                    <a:pt x="6803" y="14150"/>
                    <a:pt x="6828" y="14148"/>
                  </a:cubicBezTo>
                  <a:lnTo>
                    <a:pt x="6832" y="14148"/>
                  </a:lnTo>
                  <a:cubicBezTo>
                    <a:pt x="6834" y="14148"/>
                    <a:pt x="6835" y="14148"/>
                    <a:pt x="6836" y="14147"/>
                  </a:cubicBezTo>
                  <a:cubicBezTo>
                    <a:pt x="6838" y="14147"/>
                    <a:pt x="6840" y="14147"/>
                    <a:pt x="6842" y="14147"/>
                  </a:cubicBezTo>
                  <a:cubicBezTo>
                    <a:pt x="6845" y="14147"/>
                    <a:pt x="6847" y="14147"/>
                    <a:pt x="6851" y="14147"/>
                  </a:cubicBezTo>
                  <a:cubicBezTo>
                    <a:pt x="6854" y="14147"/>
                    <a:pt x="6857" y="14147"/>
                    <a:pt x="6859" y="14146"/>
                  </a:cubicBezTo>
                  <a:cubicBezTo>
                    <a:pt x="6869" y="14146"/>
                    <a:pt x="6880" y="14147"/>
                    <a:pt x="6890" y="14147"/>
                  </a:cubicBezTo>
                  <a:cubicBezTo>
                    <a:pt x="6915" y="14147"/>
                    <a:pt x="6940" y="14145"/>
                    <a:pt x="6964" y="14143"/>
                  </a:cubicBezTo>
                  <a:cubicBezTo>
                    <a:pt x="6971" y="14143"/>
                    <a:pt x="6978" y="14143"/>
                    <a:pt x="6985" y="14142"/>
                  </a:cubicBezTo>
                  <a:cubicBezTo>
                    <a:pt x="6991" y="14142"/>
                    <a:pt x="6997" y="14141"/>
                    <a:pt x="7002" y="14141"/>
                  </a:cubicBezTo>
                  <a:lnTo>
                    <a:pt x="7032" y="14141"/>
                  </a:lnTo>
                  <a:cubicBezTo>
                    <a:pt x="7070" y="14140"/>
                    <a:pt x="7109" y="14139"/>
                    <a:pt x="7147" y="14138"/>
                  </a:cubicBezTo>
                  <a:cubicBezTo>
                    <a:pt x="7186" y="14135"/>
                    <a:pt x="7227" y="14137"/>
                    <a:pt x="7265" y="14133"/>
                  </a:cubicBezTo>
                  <a:lnTo>
                    <a:pt x="7273" y="14133"/>
                  </a:lnTo>
                  <a:cubicBezTo>
                    <a:pt x="7281" y="14133"/>
                    <a:pt x="7288" y="14133"/>
                    <a:pt x="7296" y="14132"/>
                  </a:cubicBezTo>
                  <a:lnTo>
                    <a:pt x="7316" y="14132"/>
                  </a:lnTo>
                  <a:cubicBezTo>
                    <a:pt x="7318" y="14131"/>
                    <a:pt x="7322" y="14131"/>
                    <a:pt x="7325" y="14131"/>
                  </a:cubicBezTo>
                  <a:lnTo>
                    <a:pt x="7342" y="14131"/>
                  </a:lnTo>
                  <a:cubicBezTo>
                    <a:pt x="7357" y="14130"/>
                    <a:pt x="7372" y="14130"/>
                    <a:pt x="7385" y="14129"/>
                  </a:cubicBezTo>
                  <a:cubicBezTo>
                    <a:pt x="7389" y="14129"/>
                    <a:pt x="7393" y="14129"/>
                    <a:pt x="7396" y="14129"/>
                  </a:cubicBezTo>
                  <a:cubicBezTo>
                    <a:pt x="7411" y="14129"/>
                    <a:pt x="7426" y="14127"/>
                    <a:pt x="7440" y="14127"/>
                  </a:cubicBezTo>
                  <a:lnTo>
                    <a:pt x="7444" y="14127"/>
                  </a:lnTo>
                  <a:cubicBezTo>
                    <a:pt x="7783" y="14116"/>
                    <a:pt x="8122" y="14099"/>
                    <a:pt x="8461" y="14078"/>
                  </a:cubicBezTo>
                  <a:cubicBezTo>
                    <a:pt x="8967" y="14045"/>
                    <a:pt x="9472" y="14010"/>
                    <a:pt x="9976" y="13972"/>
                  </a:cubicBezTo>
                  <a:lnTo>
                    <a:pt x="9976" y="13972"/>
                  </a:lnTo>
                  <a:cubicBezTo>
                    <a:pt x="9975" y="13985"/>
                    <a:pt x="9975" y="13998"/>
                    <a:pt x="9978" y="14011"/>
                  </a:cubicBezTo>
                  <a:cubicBezTo>
                    <a:pt x="9987" y="14106"/>
                    <a:pt x="10063" y="14171"/>
                    <a:pt x="10156" y="14179"/>
                  </a:cubicBezTo>
                  <a:cubicBezTo>
                    <a:pt x="10209" y="14182"/>
                    <a:pt x="10262" y="14187"/>
                    <a:pt x="10315" y="14187"/>
                  </a:cubicBezTo>
                  <a:cubicBezTo>
                    <a:pt x="10321" y="14187"/>
                    <a:pt x="10326" y="14187"/>
                    <a:pt x="10331" y="14187"/>
                  </a:cubicBezTo>
                  <a:lnTo>
                    <a:pt x="10341" y="14187"/>
                  </a:lnTo>
                  <a:cubicBezTo>
                    <a:pt x="10406" y="14185"/>
                    <a:pt x="10470" y="14182"/>
                    <a:pt x="10534" y="14178"/>
                  </a:cubicBezTo>
                  <a:cubicBezTo>
                    <a:pt x="10610" y="14172"/>
                    <a:pt x="10686" y="14166"/>
                    <a:pt x="10763" y="14163"/>
                  </a:cubicBezTo>
                  <a:cubicBezTo>
                    <a:pt x="11018" y="14150"/>
                    <a:pt x="11273" y="14138"/>
                    <a:pt x="11528" y="14125"/>
                  </a:cubicBezTo>
                  <a:cubicBezTo>
                    <a:pt x="11685" y="14117"/>
                    <a:pt x="11841" y="14109"/>
                    <a:pt x="11998" y="14100"/>
                  </a:cubicBezTo>
                  <a:cubicBezTo>
                    <a:pt x="12112" y="14094"/>
                    <a:pt x="12228" y="14083"/>
                    <a:pt x="12342" y="14074"/>
                  </a:cubicBezTo>
                  <a:cubicBezTo>
                    <a:pt x="12557" y="14057"/>
                    <a:pt x="12773" y="14038"/>
                    <a:pt x="12988" y="14019"/>
                  </a:cubicBezTo>
                  <a:cubicBezTo>
                    <a:pt x="13014" y="14035"/>
                    <a:pt x="13044" y="14045"/>
                    <a:pt x="13073" y="14045"/>
                  </a:cubicBezTo>
                  <a:cubicBezTo>
                    <a:pt x="13074" y="14045"/>
                    <a:pt x="13076" y="14045"/>
                    <a:pt x="13077" y="14045"/>
                  </a:cubicBezTo>
                  <a:cubicBezTo>
                    <a:pt x="13381" y="14036"/>
                    <a:pt x="13681" y="14020"/>
                    <a:pt x="13982" y="13998"/>
                  </a:cubicBezTo>
                  <a:cubicBezTo>
                    <a:pt x="14231" y="13981"/>
                    <a:pt x="14479" y="13964"/>
                    <a:pt x="14728" y="13946"/>
                  </a:cubicBezTo>
                  <a:cubicBezTo>
                    <a:pt x="14753" y="13969"/>
                    <a:pt x="14785" y="13985"/>
                    <a:pt x="14818" y="13988"/>
                  </a:cubicBezTo>
                  <a:cubicBezTo>
                    <a:pt x="14893" y="13995"/>
                    <a:pt x="14969" y="14002"/>
                    <a:pt x="15044" y="14002"/>
                  </a:cubicBezTo>
                  <a:cubicBezTo>
                    <a:pt x="15129" y="14002"/>
                    <a:pt x="15215" y="14001"/>
                    <a:pt x="15299" y="13999"/>
                  </a:cubicBezTo>
                  <a:cubicBezTo>
                    <a:pt x="15354" y="13998"/>
                    <a:pt x="15408" y="13997"/>
                    <a:pt x="15463" y="13996"/>
                  </a:cubicBezTo>
                  <a:cubicBezTo>
                    <a:pt x="15538" y="13994"/>
                    <a:pt x="15615" y="13991"/>
                    <a:pt x="15690" y="13990"/>
                  </a:cubicBezTo>
                  <a:cubicBezTo>
                    <a:pt x="15720" y="14013"/>
                    <a:pt x="15758" y="14027"/>
                    <a:pt x="15799" y="14030"/>
                  </a:cubicBezTo>
                  <a:cubicBezTo>
                    <a:pt x="15912" y="14039"/>
                    <a:pt x="16025" y="14046"/>
                    <a:pt x="16138" y="14046"/>
                  </a:cubicBezTo>
                  <a:cubicBezTo>
                    <a:pt x="16155" y="14046"/>
                    <a:pt x="16172" y="14045"/>
                    <a:pt x="16189" y="14045"/>
                  </a:cubicBezTo>
                  <a:cubicBezTo>
                    <a:pt x="16225" y="14044"/>
                    <a:pt x="16262" y="14043"/>
                    <a:pt x="16299" y="14042"/>
                  </a:cubicBezTo>
                  <a:cubicBezTo>
                    <a:pt x="16334" y="14090"/>
                    <a:pt x="16389" y="14122"/>
                    <a:pt x="16453" y="14122"/>
                  </a:cubicBezTo>
                  <a:cubicBezTo>
                    <a:pt x="16458" y="14122"/>
                    <a:pt x="16464" y="14122"/>
                    <a:pt x="16469" y="14122"/>
                  </a:cubicBezTo>
                  <a:cubicBezTo>
                    <a:pt x="16941" y="14085"/>
                    <a:pt x="17415" y="14063"/>
                    <a:pt x="17888" y="14044"/>
                  </a:cubicBezTo>
                  <a:cubicBezTo>
                    <a:pt x="18190" y="14030"/>
                    <a:pt x="18491" y="14015"/>
                    <a:pt x="18791" y="13999"/>
                  </a:cubicBezTo>
                  <a:cubicBezTo>
                    <a:pt x="18867" y="13998"/>
                    <a:pt x="18944" y="13995"/>
                    <a:pt x="19020" y="13995"/>
                  </a:cubicBezTo>
                  <a:cubicBezTo>
                    <a:pt x="19145" y="13993"/>
                    <a:pt x="19269" y="13991"/>
                    <a:pt x="19395" y="13989"/>
                  </a:cubicBezTo>
                  <a:cubicBezTo>
                    <a:pt x="19553" y="13987"/>
                    <a:pt x="19711" y="13983"/>
                    <a:pt x="19870" y="13980"/>
                  </a:cubicBezTo>
                  <a:cubicBezTo>
                    <a:pt x="19890" y="13993"/>
                    <a:pt x="19914" y="14002"/>
                    <a:pt x="19939" y="14005"/>
                  </a:cubicBezTo>
                  <a:cubicBezTo>
                    <a:pt x="20029" y="14015"/>
                    <a:pt x="20118" y="14024"/>
                    <a:pt x="20209" y="14024"/>
                  </a:cubicBezTo>
                  <a:cubicBezTo>
                    <a:pt x="20214" y="14024"/>
                    <a:pt x="20220" y="14023"/>
                    <a:pt x="20225" y="14023"/>
                  </a:cubicBezTo>
                  <a:cubicBezTo>
                    <a:pt x="20309" y="14022"/>
                    <a:pt x="20392" y="14019"/>
                    <a:pt x="20476" y="14017"/>
                  </a:cubicBezTo>
                  <a:cubicBezTo>
                    <a:pt x="20527" y="14015"/>
                    <a:pt x="20578" y="14013"/>
                    <a:pt x="20629" y="14011"/>
                  </a:cubicBezTo>
                  <a:cubicBezTo>
                    <a:pt x="20760" y="14005"/>
                    <a:pt x="20892" y="14002"/>
                    <a:pt x="21023" y="13995"/>
                  </a:cubicBezTo>
                  <a:cubicBezTo>
                    <a:pt x="21067" y="13993"/>
                    <a:pt x="21112" y="13990"/>
                    <a:pt x="21156" y="13988"/>
                  </a:cubicBezTo>
                  <a:cubicBezTo>
                    <a:pt x="21177" y="13996"/>
                    <a:pt x="21198" y="14001"/>
                    <a:pt x="21220" y="14002"/>
                  </a:cubicBezTo>
                  <a:cubicBezTo>
                    <a:pt x="21247" y="14002"/>
                    <a:pt x="21274" y="14002"/>
                    <a:pt x="21301" y="14002"/>
                  </a:cubicBezTo>
                  <a:cubicBezTo>
                    <a:pt x="21718" y="14002"/>
                    <a:pt x="22135" y="13970"/>
                    <a:pt x="22551" y="13938"/>
                  </a:cubicBezTo>
                  <a:cubicBezTo>
                    <a:pt x="22758" y="13923"/>
                    <a:pt x="22964" y="13906"/>
                    <a:pt x="23170" y="13888"/>
                  </a:cubicBezTo>
                  <a:cubicBezTo>
                    <a:pt x="23179" y="13887"/>
                    <a:pt x="23189" y="13887"/>
                    <a:pt x="23200" y="13885"/>
                  </a:cubicBezTo>
                  <a:cubicBezTo>
                    <a:pt x="23248" y="13884"/>
                    <a:pt x="23297" y="13880"/>
                    <a:pt x="23345" y="13879"/>
                  </a:cubicBezTo>
                  <a:cubicBezTo>
                    <a:pt x="23356" y="13885"/>
                    <a:pt x="23368" y="13890"/>
                    <a:pt x="23379" y="13893"/>
                  </a:cubicBezTo>
                  <a:cubicBezTo>
                    <a:pt x="23459" y="13916"/>
                    <a:pt x="23536" y="13937"/>
                    <a:pt x="23620" y="13941"/>
                  </a:cubicBezTo>
                  <a:cubicBezTo>
                    <a:pt x="23653" y="13943"/>
                    <a:pt x="23685" y="13944"/>
                    <a:pt x="23718" y="13944"/>
                  </a:cubicBezTo>
                  <a:cubicBezTo>
                    <a:pt x="23770" y="13944"/>
                    <a:pt x="23823" y="13942"/>
                    <a:pt x="23876" y="13939"/>
                  </a:cubicBezTo>
                  <a:cubicBezTo>
                    <a:pt x="23946" y="13937"/>
                    <a:pt x="24015" y="13932"/>
                    <a:pt x="24086" y="13927"/>
                  </a:cubicBezTo>
                  <a:cubicBezTo>
                    <a:pt x="24199" y="13919"/>
                    <a:pt x="24313" y="13911"/>
                    <a:pt x="24426" y="13902"/>
                  </a:cubicBezTo>
                  <a:cubicBezTo>
                    <a:pt x="24445" y="13909"/>
                    <a:pt x="24462" y="13914"/>
                    <a:pt x="24481" y="13914"/>
                  </a:cubicBezTo>
                  <a:cubicBezTo>
                    <a:pt x="24510" y="13915"/>
                    <a:pt x="24540" y="13916"/>
                    <a:pt x="24569" y="13916"/>
                  </a:cubicBezTo>
                  <a:cubicBezTo>
                    <a:pt x="24673" y="13916"/>
                    <a:pt x="24778" y="13908"/>
                    <a:pt x="24883" y="13903"/>
                  </a:cubicBezTo>
                  <a:cubicBezTo>
                    <a:pt x="25033" y="13898"/>
                    <a:pt x="25181" y="13891"/>
                    <a:pt x="25331" y="13883"/>
                  </a:cubicBezTo>
                  <a:cubicBezTo>
                    <a:pt x="25347" y="13883"/>
                    <a:pt x="25362" y="13883"/>
                    <a:pt x="25378" y="13882"/>
                  </a:cubicBezTo>
                  <a:cubicBezTo>
                    <a:pt x="25400" y="13908"/>
                    <a:pt x="25429" y="13927"/>
                    <a:pt x="25465" y="13938"/>
                  </a:cubicBezTo>
                  <a:cubicBezTo>
                    <a:pt x="25554" y="13963"/>
                    <a:pt x="25641" y="13990"/>
                    <a:pt x="25733" y="14005"/>
                  </a:cubicBezTo>
                  <a:cubicBezTo>
                    <a:pt x="25817" y="14019"/>
                    <a:pt x="25903" y="14028"/>
                    <a:pt x="25987" y="14035"/>
                  </a:cubicBezTo>
                  <a:cubicBezTo>
                    <a:pt x="26161" y="14051"/>
                    <a:pt x="26336" y="14059"/>
                    <a:pt x="26511" y="14060"/>
                  </a:cubicBezTo>
                  <a:cubicBezTo>
                    <a:pt x="26669" y="14061"/>
                    <a:pt x="26827" y="14062"/>
                    <a:pt x="26986" y="14063"/>
                  </a:cubicBezTo>
                  <a:cubicBezTo>
                    <a:pt x="27182" y="14066"/>
                    <a:pt x="27379" y="14066"/>
                    <a:pt x="27577" y="14066"/>
                  </a:cubicBezTo>
                  <a:cubicBezTo>
                    <a:pt x="27598" y="14066"/>
                    <a:pt x="27619" y="14066"/>
                    <a:pt x="27640" y="14066"/>
                  </a:cubicBezTo>
                  <a:cubicBezTo>
                    <a:pt x="27820" y="14066"/>
                    <a:pt x="27998" y="14062"/>
                    <a:pt x="28178" y="14058"/>
                  </a:cubicBezTo>
                  <a:cubicBezTo>
                    <a:pt x="28334" y="14053"/>
                    <a:pt x="28488" y="14047"/>
                    <a:pt x="28642" y="14039"/>
                  </a:cubicBezTo>
                  <a:cubicBezTo>
                    <a:pt x="28676" y="14081"/>
                    <a:pt x="28726" y="14109"/>
                    <a:pt x="28782" y="14109"/>
                  </a:cubicBezTo>
                  <a:cubicBezTo>
                    <a:pt x="28807" y="14110"/>
                    <a:pt x="28832" y="14110"/>
                    <a:pt x="28856" y="14110"/>
                  </a:cubicBezTo>
                  <a:cubicBezTo>
                    <a:pt x="28916" y="14110"/>
                    <a:pt x="28976" y="14109"/>
                    <a:pt x="29035" y="14107"/>
                  </a:cubicBezTo>
                  <a:cubicBezTo>
                    <a:pt x="29443" y="14098"/>
                    <a:pt x="29852" y="14083"/>
                    <a:pt x="30259" y="14063"/>
                  </a:cubicBezTo>
                  <a:cubicBezTo>
                    <a:pt x="30308" y="14061"/>
                    <a:pt x="30358" y="14059"/>
                    <a:pt x="30407" y="14055"/>
                  </a:cubicBezTo>
                  <a:cubicBezTo>
                    <a:pt x="30433" y="14073"/>
                    <a:pt x="30464" y="14082"/>
                    <a:pt x="30497" y="14083"/>
                  </a:cubicBezTo>
                  <a:cubicBezTo>
                    <a:pt x="30576" y="14086"/>
                    <a:pt x="30656" y="14086"/>
                    <a:pt x="30736" y="14086"/>
                  </a:cubicBezTo>
                  <a:lnTo>
                    <a:pt x="30736" y="14086"/>
                  </a:lnTo>
                  <a:cubicBezTo>
                    <a:pt x="30776" y="14086"/>
                    <a:pt x="30815" y="14086"/>
                    <a:pt x="30855" y="14086"/>
                  </a:cubicBezTo>
                  <a:cubicBezTo>
                    <a:pt x="30960" y="14086"/>
                    <a:pt x="31065" y="14092"/>
                    <a:pt x="31170" y="14095"/>
                  </a:cubicBezTo>
                  <a:cubicBezTo>
                    <a:pt x="31358" y="14101"/>
                    <a:pt x="31546" y="14109"/>
                    <a:pt x="31733" y="14116"/>
                  </a:cubicBezTo>
                  <a:cubicBezTo>
                    <a:pt x="31752" y="14127"/>
                    <a:pt x="31773" y="14135"/>
                    <a:pt x="31795" y="14140"/>
                  </a:cubicBezTo>
                  <a:cubicBezTo>
                    <a:pt x="31912" y="14163"/>
                    <a:pt x="32027" y="14181"/>
                    <a:pt x="32145" y="14193"/>
                  </a:cubicBezTo>
                  <a:cubicBezTo>
                    <a:pt x="32228" y="14200"/>
                    <a:pt x="32312" y="14208"/>
                    <a:pt x="32394" y="14213"/>
                  </a:cubicBezTo>
                  <a:cubicBezTo>
                    <a:pt x="32490" y="14219"/>
                    <a:pt x="32587" y="14225"/>
                    <a:pt x="32682" y="14230"/>
                  </a:cubicBezTo>
                  <a:cubicBezTo>
                    <a:pt x="32839" y="14241"/>
                    <a:pt x="32996" y="14250"/>
                    <a:pt x="33152" y="14258"/>
                  </a:cubicBezTo>
                  <a:cubicBezTo>
                    <a:pt x="33356" y="14268"/>
                    <a:pt x="33561" y="14280"/>
                    <a:pt x="33764" y="14288"/>
                  </a:cubicBezTo>
                  <a:cubicBezTo>
                    <a:pt x="33897" y="14292"/>
                    <a:pt x="34029" y="14297"/>
                    <a:pt x="34163" y="14301"/>
                  </a:cubicBezTo>
                  <a:cubicBezTo>
                    <a:pt x="34247" y="14306"/>
                    <a:pt x="34330" y="14310"/>
                    <a:pt x="34414" y="14312"/>
                  </a:cubicBezTo>
                  <a:cubicBezTo>
                    <a:pt x="34549" y="14312"/>
                    <a:pt x="34685" y="14315"/>
                    <a:pt x="34821" y="14315"/>
                  </a:cubicBezTo>
                  <a:cubicBezTo>
                    <a:pt x="34886" y="14315"/>
                    <a:pt x="34950" y="14314"/>
                    <a:pt x="35014" y="14313"/>
                  </a:cubicBezTo>
                  <a:cubicBezTo>
                    <a:pt x="35118" y="14312"/>
                    <a:pt x="35222" y="14310"/>
                    <a:pt x="35325" y="14307"/>
                  </a:cubicBezTo>
                  <a:cubicBezTo>
                    <a:pt x="35391" y="14305"/>
                    <a:pt x="35456" y="14304"/>
                    <a:pt x="35523" y="14301"/>
                  </a:cubicBezTo>
                  <a:cubicBezTo>
                    <a:pt x="35541" y="14301"/>
                    <a:pt x="35559" y="14301"/>
                    <a:pt x="35578" y="14300"/>
                  </a:cubicBezTo>
                  <a:cubicBezTo>
                    <a:pt x="35597" y="14300"/>
                    <a:pt x="35616" y="14301"/>
                    <a:pt x="35635" y="14301"/>
                  </a:cubicBezTo>
                  <a:cubicBezTo>
                    <a:pt x="35820" y="14304"/>
                    <a:pt x="36005" y="14306"/>
                    <a:pt x="36190" y="14306"/>
                  </a:cubicBezTo>
                  <a:cubicBezTo>
                    <a:pt x="36230" y="14306"/>
                    <a:pt x="36270" y="14306"/>
                    <a:pt x="36309" y="14306"/>
                  </a:cubicBezTo>
                  <a:cubicBezTo>
                    <a:pt x="36403" y="14306"/>
                    <a:pt x="36497" y="14304"/>
                    <a:pt x="36591" y="14300"/>
                  </a:cubicBezTo>
                  <a:cubicBezTo>
                    <a:pt x="36614" y="14316"/>
                    <a:pt x="36639" y="14328"/>
                    <a:pt x="36667" y="14332"/>
                  </a:cubicBezTo>
                  <a:cubicBezTo>
                    <a:pt x="36809" y="14358"/>
                    <a:pt x="36954" y="14362"/>
                    <a:pt x="37099" y="14362"/>
                  </a:cubicBezTo>
                  <a:cubicBezTo>
                    <a:pt x="37169" y="14362"/>
                    <a:pt x="37239" y="14361"/>
                    <a:pt x="37309" y="14361"/>
                  </a:cubicBezTo>
                  <a:cubicBezTo>
                    <a:pt x="37373" y="14361"/>
                    <a:pt x="37437" y="14360"/>
                    <a:pt x="37501" y="14360"/>
                  </a:cubicBezTo>
                  <a:cubicBezTo>
                    <a:pt x="37565" y="14360"/>
                    <a:pt x="37628" y="14361"/>
                    <a:pt x="37692" y="14362"/>
                  </a:cubicBezTo>
                  <a:cubicBezTo>
                    <a:pt x="37842" y="14363"/>
                    <a:pt x="37993" y="14365"/>
                    <a:pt x="38142" y="14366"/>
                  </a:cubicBezTo>
                  <a:cubicBezTo>
                    <a:pt x="38257" y="14369"/>
                    <a:pt x="38373" y="14372"/>
                    <a:pt x="38489" y="14372"/>
                  </a:cubicBezTo>
                  <a:cubicBezTo>
                    <a:pt x="38507" y="14372"/>
                    <a:pt x="38525" y="14372"/>
                    <a:pt x="38543" y="14372"/>
                  </a:cubicBezTo>
                  <a:lnTo>
                    <a:pt x="38552" y="14372"/>
                  </a:lnTo>
                  <a:cubicBezTo>
                    <a:pt x="38585" y="14397"/>
                    <a:pt x="38626" y="14411"/>
                    <a:pt x="38667" y="14411"/>
                  </a:cubicBezTo>
                  <a:cubicBezTo>
                    <a:pt x="38690" y="14410"/>
                    <a:pt x="38714" y="14405"/>
                    <a:pt x="38737" y="14396"/>
                  </a:cubicBezTo>
                  <a:cubicBezTo>
                    <a:pt x="38829" y="14356"/>
                    <a:pt x="38877" y="14243"/>
                    <a:pt x="38834" y="14151"/>
                  </a:cubicBezTo>
                  <a:cubicBezTo>
                    <a:pt x="38819" y="14121"/>
                    <a:pt x="38803" y="14090"/>
                    <a:pt x="38787" y="14059"/>
                  </a:cubicBezTo>
                  <a:cubicBezTo>
                    <a:pt x="38764" y="14014"/>
                    <a:pt x="38742" y="13970"/>
                    <a:pt x="38708" y="13930"/>
                  </a:cubicBezTo>
                  <a:cubicBezTo>
                    <a:pt x="38706" y="13927"/>
                    <a:pt x="38704" y="13924"/>
                    <a:pt x="38702" y="13922"/>
                  </a:cubicBezTo>
                  <a:cubicBezTo>
                    <a:pt x="38683" y="13893"/>
                    <a:pt x="38665" y="13866"/>
                    <a:pt x="38648" y="13836"/>
                  </a:cubicBezTo>
                  <a:cubicBezTo>
                    <a:pt x="38649" y="13828"/>
                    <a:pt x="38649" y="13820"/>
                    <a:pt x="38649" y="13812"/>
                  </a:cubicBezTo>
                  <a:cubicBezTo>
                    <a:pt x="38648" y="13708"/>
                    <a:pt x="38582" y="13622"/>
                    <a:pt x="38531" y="13536"/>
                  </a:cubicBezTo>
                  <a:cubicBezTo>
                    <a:pt x="38516" y="13510"/>
                    <a:pt x="38500" y="13484"/>
                    <a:pt x="38485" y="13457"/>
                  </a:cubicBezTo>
                  <a:cubicBezTo>
                    <a:pt x="38487" y="13430"/>
                    <a:pt x="38482" y="13401"/>
                    <a:pt x="38469" y="13376"/>
                  </a:cubicBezTo>
                  <a:cubicBezTo>
                    <a:pt x="38340" y="13117"/>
                    <a:pt x="38209" y="12858"/>
                    <a:pt x="38073" y="12602"/>
                  </a:cubicBezTo>
                  <a:cubicBezTo>
                    <a:pt x="38049" y="12555"/>
                    <a:pt x="38026" y="12509"/>
                    <a:pt x="38002" y="12464"/>
                  </a:cubicBezTo>
                  <a:cubicBezTo>
                    <a:pt x="37954" y="12371"/>
                    <a:pt x="37908" y="12280"/>
                    <a:pt x="37861" y="12188"/>
                  </a:cubicBezTo>
                  <a:cubicBezTo>
                    <a:pt x="37865" y="12166"/>
                    <a:pt x="37866" y="12146"/>
                    <a:pt x="37861" y="12125"/>
                  </a:cubicBezTo>
                  <a:cubicBezTo>
                    <a:pt x="37841" y="12006"/>
                    <a:pt x="37780" y="11902"/>
                    <a:pt x="37724" y="11797"/>
                  </a:cubicBezTo>
                  <a:lnTo>
                    <a:pt x="37724" y="11797"/>
                  </a:lnTo>
                  <a:cubicBezTo>
                    <a:pt x="37727" y="11804"/>
                    <a:pt x="37731" y="11811"/>
                    <a:pt x="37734" y="11819"/>
                  </a:cubicBezTo>
                  <a:cubicBezTo>
                    <a:pt x="37683" y="11716"/>
                    <a:pt x="37628" y="11613"/>
                    <a:pt x="37574" y="11511"/>
                  </a:cubicBezTo>
                  <a:cubicBezTo>
                    <a:pt x="37381" y="11142"/>
                    <a:pt x="37167" y="10782"/>
                    <a:pt x="36959" y="10420"/>
                  </a:cubicBezTo>
                  <a:cubicBezTo>
                    <a:pt x="36863" y="10253"/>
                    <a:pt x="36767" y="10089"/>
                    <a:pt x="36671" y="9923"/>
                  </a:cubicBezTo>
                  <a:cubicBezTo>
                    <a:pt x="36617" y="9830"/>
                    <a:pt x="36563" y="9739"/>
                    <a:pt x="36511" y="9647"/>
                  </a:cubicBezTo>
                  <a:cubicBezTo>
                    <a:pt x="36459" y="9559"/>
                    <a:pt x="36409" y="9469"/>
                    <a:pt x="36351" y="9383"/>
                  </a:cubicBezTo>
                  <a:cubicBezTo>
                    <a:pt x="36324" y="9342"/>
                    <a:pt x="36284" y="9313"/>
                    <a:pt x="36241" y="9301"/>
                  </a:cubicBezTo>
                  <a:cubicBezTo>
                    <a:pt x="36066" y="9081"/>
                    <a:pt x="35884" y="8867"/>
                    <a:pt x="35705" y="8654"/>
                  </a:cubicBezTo>
                  <a:cubicBezTo>
                    <a:pt x="35694" y="8641"/>
                    <a:pt x="35684" y="8629"/>
                    <a:pt x="35674" y="8617"/>
                  </a:cubicBezTo>
                  <a:cubicBezTo>
                    <a:pt x="35660" y="8599"/>
                    <a:pt x="35644" y="8579"/>
                    <a:pt x="35629" y="8561"/>
                  </a:cubicBezTo>
                  <a:cubicBezTo>
                    <a:pt x="35579" y="8496"/>
                    <a:pt x="35526" y="8431"/>
                    <a:pt x="35475" y="8367"/>
                  </a:cubicBezTo>
                  <a:cubicBezTo>
                    <a:pt x="35476" y="8367"/>
                    <a:pt x="35476" y="8366"/>
                    <a:pt x="35477" y="8366"/>
                  </a:cubicBezTo>
                  <a:cubicBezTo>
                    <a:pt x="35542" y="8299"/>
                    <a:pt x="35544" y="8196"/>
                    <a:pt x="35490" y="8122"/>
                  </a:cubicBezTo>
                  <a:cubicBezTo>
                    <a:pt x="35399" y="7998"/>
                    <a:pt x="35302" y="7878"/>
                    <a:pt x="35201" y="7764"/>
                  </a:cubicBezTo>
                  <a:cubicBezTo>
                    <a:pt x="35098" y="7646"/>
                    <a:pt x="34998" y="7526"/>
                    <a:pt x="34893" y="7411"/>
                  </a:cubicBezTo>
                  <a:cubicBezTo>
                    <a:pt x="34759" y="7263"/>
                    <a:pt x="34627" y="7116"/>
                    <a:pt x="34492" y="6969"/>
                  </a:cubicBezTo>
                  <a:cubicBezTo>
                    <a:pt x="34411" y="6882"/>
                    <a:pt x="34331" y="6794"/>
                    <a:pt x="34250" y="6709"/>
                  </a:cubicBezTo>
                  <a:cubicBezTo>
                    <a:pt x="34185" y="6637"/>
                    <a:pt x="34120" y="6562"/>
                    <a:pt x="34052" y="6492"/>
                  </a:cubicBezTo>
                  <a:cubicBezTo>
                    <a:pt x="33965" y="6403"/>
                    <a:pt x="33880" y="6315"/>
                    <a:pt x="33794" y="6227"/>
                  </a:cubicBezTo>
                  <a:cubicBezTo>
                    <a:pt x="33788" y="6213"/>
                    <a:pt x="33782" y="6201"/>
                    <a:pt x="33775" y="6189"/>
                  </a:cubicBezTo>
                  <a:cubicBezTo>
                    <a:pt x="33754" y="6159"/>
                    <a:pt x="33733" y="6130"/>
                    <a:pt x="33708" y="6103"/>
                  </a:cubicBezTo>
                  <a:cubicBezTo>
                    <a:pt x="33662" y="6051"/>
                    <a:pt x="33608" y="6006"/>
                    <a:pt x="33555" y="5962"/>
                  </a:cubicBezTo>
                  <a:lnTo>
                    <a:pt x="33555" y="5962"/>
                  </a:lnTo>
                  <a:cubicBezTo>
                    <a:pt x="33557" y="5963"/>
                    <a:pt x="33558" y="5964"/>
                    <a:pt x="33559" y="5965"/>
                  </a:cubicBezTo>
                  <a:cubicBezTo>
                    <a:pt x="33556" y="5962"/>
                    <a:pt x="33552" y="5959"/>
                    <a:pt x="33548" y="5955"/>
                  </a:cubicBezTo>
                  <a:lnTo>
                    <a:pt x="33548" y="5955"/>
                  </a:lnTo>
                  <a:cubicBezTo>
                    <a:pt x="33550" y="5957"/>
                    <a:pt x="33553" y="5959"/>
                    <a:pt x="33555" y="5962"/>
                  </a:cubicBezTo>
                  <a:lnTo>
                    <a:pt x="33555" y="5962"/>
                  </a:lnTo>
                  <a:cubicBezTo>
                    <a:pt x="33552" y="5958"/>
                    <a:pt x="33549" y="5956"/>
                    <a:pt x="33545" y="5953"/>
                  </a:cubicBezTo>
                  <a:lnTo>
                    <a:pt x="33545" y="5953"/>
                  </a:lnTo>
                  <a:cubicBezTo>
                    <a:pt x="33546" y="5954"/>
                    <a:pt x="33547" y="5954"/>
                    <a:pt x="33548" y="5955"/>
                  </a:cubicBezTo>
                  <a:lnTo>
                    <a:pt x="33548" y="5955"/>
                  </a:lnTo>
                  <a:cubicBezTo>
                    <a:pt x="33546" y="5954"/>
                    <a:pt x="33544" y="5952"/>
                    <a:pt x="33542" y="5950"/>
                  </a:cubicBezTo>
                  <a:lnTo>
                    <a:pt x="33542" y="5950"/>
                  </a:lnTo>
                  <a:cubicBezTo>
                    <a:pt x="33543" y="5951"/>
                    <a:pt x="33544" y="5952"/>
                    <a:pt x="33545" y="5953"/>
                  </a:cubicBezTo>
                  <a:lnTo>
                    <a:pt x="33545" y="5953"/>
                  </a:lnTo>
                  <a:cubicBezTo>
                    <a:pt x="33503" y="5916"/>
                    <a:pt x="33461" y="5878"/>
                    <a:pt x="33419" y="5841"/>
                  </a:cubicBezTo>
                  <a:cubicBezTo>
                    <a:pt x="33459" y="5762"/>
                    <a:pt x="33438" y="5661"/>
                    <a:pt x="33366" y="5609"/>
                  </a:cubicBezTo>
                  <a:cubicBezTo>
                    <a:pt x="33248" y="5519"/>
                    <a:pt x="33127" y="5432"/>
                    <a:pt x="33009" y="5342"/>
                  </a:cubicBezTo>
                  <a:cubicBezTo>
                    <a:pt x="32894" y="5255"/>
                    <a:pt x="32778" y="5167"/>
                    <a:pt x="32663" y="5079"/>
                  </a:cubicBezTo>
                  <a:cubicBezTo>
                    <a:pt x="32569" y="5007"/>
                    <a:pt x="32474" y="4937"/>
                    <a:pt x="32378" y="4869"/>
                  </a:cubicBezTo>
                  <a:cubicBezTo>
                    <a:pt x="32262" y="4783"/>
                    <a:pt x="32146" y="4695"/>
                    <a:pt x="32025" y="4617"/>
                  </a:cubicBezTo>
                  <a:cubicBezTo>
                    <a:pt x="31998" y="4600"/>
                    <a:pt x="31966" y="4592"/>
                    <a:pt x="31936" y="4592"/>
                  </a:cubicBezTo>
                  <a:cubicBezTo>
                    <a:pt x="31912" y="4592"/>
                    <a:pt x="31889" y="4596"/>
                    <a:pt x="31867" y="4605"/>
                  </a:cubicBezTo>
                  <a:cubicBezTo>
                    <a:pt x="31785" y="4546"/>
                    <a:pt x="31704" y="4486"/>
                    <a:pt x="31621" y="4426"/>
                  </a:cubicBezTo>
                  <a:cubicBezTo>
                    <a:pt x="31531" y="4361"/>
                    <a:pt x="31439" y="4297"/>
                    <a:pt x="31349" y="4233"/>
                  </a:cubicBezTo>
                  <a:cubicBezTo>
                    <a:pt x="31311" y="4206"/>
                    <a:pt x="31272" y="4179"/>
                    <a:pt x="31236" y="4151"/>
                  </a:cubicBezTo>
                  <a:cubicBezTo>
                    <a:pt x="31200" y="4124"/>
                    <a:pt x="31165" y="4096"/>
                    <a:pt x="31128" y="4071"/>
                  </a:cubicBezTo>
                  <a:cubicBezTo>
                    <a:pt x="31103" y="4051"/>
                    <a:pt x="31078" y="4032"/>
                    <a:pt x="31052" y="4013"/>
                  </a:cubicBezTo>
                  <a:cubicBezTo>
                    <a:pt x="31004" y="3977"/>
                    <a:pt x="30957" y="3939"/>
                    <a:pt x="30905" y="3906"/>
                  </a:cubicBezTo>
                  <a:cubicBezTo>
                    <a:pt x="30824" y="3852"/>
                    <a:pt x="30741" y="3798"/>
                    <a:pt x="30658" y="3745"/>
                  </a:cubicBezTo>
                  <a:cubicBezTo>
                    <a:pt x="30637" y="3730"/>
                    <a:pt x="30615" y="3716"/>
                    <a:pt x="30593" y="3701"/>
                  </a:cubicBezTo>
                  <a:cubicBezTo>
                    <a:pt x="30590" y="3658"/>
                    <a:pt x="30573" y="3616"/>
                    <a:pt x="30539" y="3587"/>
                  </a:cubicBezTo>
                  <a:cubicBezTo>
                    <a:pt x="30491" y="3545"/>
                    <a:pt x="30445" y="3506"/>
                    <a:pt x="30389" y="3474"/>
                  </a:cubicBezTo>
                  <a:cubicBezTo>
                    <a:pt x="30345" y="3449"/>
                    <a:pt x="30299" y="3425"/>
                    <a:pt x="30255" y="3399"/>
                  </a:cubicBezTo>
                  <a:cubicBezTo>
                    <a:pt x="30199" y="3367"/>
                    <a:pt x="30143" y="3336"/>
                    <a:pt x="30088" y="3306"/>
                  </a:cubicBezTo>
                  <a:cubicBezTo>
                    <a:pt x="30004" y="3259"/>
                    <a:pt x="29920" y="3212"/>
                    <a:pt x="29836" y="3166"/>
                  </a:cubicBezTo>
                  <a:cubicBezTo>
                    <a:pt x="29569" y="3021"/>
                    <a:pt x="29300" y="2879"/>
                    <a:pt x="29031" y="2737"/>
                  </a:cubicBezTo>
                  <a:cubicBezTo>
                    <a:pt x="28845" y="2621"/>
                    <a:pt x="28658" y="2505"/>
                    <a:pt x="28467" y="2397"/>
                  </a:cubicBezTo>
                  <a:cubicBezTo>
                    <a:pt x="28281" y="2289"/>
                    <a:pt x="28096" y="2182"/>
                    <a:pt x="27911" y="2074"/>
                  </a:cubicBezTo>
                  <a:cubicBezTo>
                    <a:pt x="27802" y="2012"/>
                    <a:pt x="27692" y="1949"/>
                    <a:pt x="27582" y="1887"/>
                  </a:cubicBezTo>
                  <a:cubicBezTo>
                    <a:pt x="27563" y="1875"/>
                    <a:pt x="27541" y="1864"/>
                    <a:pt x="27521" y="1851"/>
                  </a:cubicBezTo>
                  <a:cubicBezTo>
                    <a:pt x="27515" y="1844"/>
                    <a:pt x="27508" y="1837"/>
                    <a:pt x="27502" y="1831"/>
                  </a:cubicBezTo>
                  <a:cubicBezTo>
                    <a:pt x="27464" y="1787"/>
                    <a:pt x="27412" y="1755"/>
                    <a:pt x="27366" y="1722"/>
                  </a:cubicBezTo>
                  <a:cubicBezTo>
                    <a:pt x="27307" y="1680"/>
                    <a:pt x="27245" y="1641"/>
                    <a:pt x="27183" y="1604"/>
                  </a:cubicBezTo>
                  <a:cubicBezTo>
                    <a:pt x="27151" y="1585"/>
                    <a:pt x="27115" y="1576"/>
                    <a:pt x="27080" y="1576"/>
                  </a:cubicBezTo>
                  <a:cubicBezTo>
                    <a:pt x="27050" y="1576"/>
                    <a:pt x="27020" y="1583"/>
                    <a:pt x="26994" y="1597"/>
                  </a:cubicBezTo>
                  <a:cubicBezTo>
                    <a:pt x="26942" y="1569"/>
                    <a:pt x="26891" y="1541"/>
                    <a:pt x="26839" y="1516"/>
                  </a:cubicBezTo>
                  <a:cubicBezTo>
                    <a:pt x="26681" y="1438"/>
                    <a:pt x="26519" y="1371"/>
                    <a:pt x="26353" y="1315"/>
                  </a:cubicBezTo>
                  <a:cubicBezTo>
                    <a:pt x="26004" y="1197"/>
                    <a:pt x="25651" y="1101"/>
                    <a:pt x="25297" y="1002"/>
                  </a:cubicBezTo>
                  <a:cubicBezTo>
                    <a:pt x="24745" y="848"/>
                    <a:pt x="24197" y="685"/>
                    <a:pt x="23641" y="550"/>
                  </a:cubicBezTo>
                  <a:cubicBezTo>
                    <a:pt x="23602" y="541"/>
                    <a:pt x="23564" y="530"/>
                    <a:pt x="23525" y="521"/>
                  </a:cubicBezTo>
                  <a:cubicBezTo>
                    <a:pt x="23492" y="513"/>
                    <a:pt x="23459" y="506"/>
                    <a:pt x="23425" y="498"/>
                  </a:cubicBezTo>
                  <a:cubicBezTo>
                    <a:pt x="23314" y="471"/>
                    <a:pt x="23202" y="445"/>
                    <a:pt x="23091" y="417"/>
                  </a:cubicBezTo>
                  <a:cubicBezTo>
                    <a:pt x="22963" y="387"/>
                    <a:pt x="22832" y="361"/>
                    <a:pt x="22704" y="334"/>
                  </a:cubicBezTo>
                  <a:cubicBezTo>
                    <a:pt x="22470" y="285"/>
                    <a:pt x="22236" y="238"/>
                    <a:pt x="22001" y="193"/>
                  </a:cubicBezTo>
                  <a:cubicBezTo>
                    <a:pt x="21978" y="189"/>
                    <a:pt x="21957" y="183"/>
                    <a:pt x="21935" y="179"/>
                  </a:cubicBezTo>
                  <a:cubicBezTo>
                    <a:pt x="21761" y="138"/>
                    <a:pt x="21587" y="98"/>
                    <a:pt x="21413" y="57"/>
                  </a:cubicBezTo>
                  <a:cubicBezTo>
                    <a:pt x="21329" y="33"/>
                    <a:pt x="21243" y="0"/>
                    <a:pt x="211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1" name="Google Shape;3491;p53"/>
            <p:cNvSpPr/>
            <p:nvPr/>
          </p:nvSpPr>
          <p:spPr>
            <a:xfrm>
              <a:off x="928900" y="2632275"/>
              <a:ext cx="25" cy="25"/>
            </a:xfrm>
            <a:custGeom>
              <a:avLst/>
              <a:gdLst/>
              <a:ahLst/>
              <a:cxnLst/>
              <a:rect l="l" t="t" r="r" b="b"/>
              <a:pathLst>
                <a:path w="1" h="1" extrusionOk="0">
                  <a:moveTo>
                    <a:pt x="0"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3492" name="Google Shape;3492;p53"/>
            <p:cNvSpPr/>
            <p:nvPr/>
          </p:nvSpPr>
          <p:spPr>
            <a:xfrm>
              <a:off x="928900" y="2632275"/>
              <a:ext cx="125" cy="25"/>
            </a:xfrm>
            <a:custGeom>
              <a:avLst/>
              <a:gdLst/>
              <a:ahLst/>
              <a:cxnLst/>
              <a:rect l="l" t="t" r="r" b="b"/>
              <a:pathLst>
                <a:path w="5" h="1" extrusionOk="0">
                  <a:moveTo>
                    <a:pt x="1" y="1"/>
                  </a:moveTo>
                  <a:lnTo>
                    <a:pt x="0" y="1"/>
                  </a:lnTo>
                  <a:cubicBezTo>
                    <a:pt x="1" y="1"/>
                    <a:pt x="4" y="1"/>
                    <a:pt x="5" y="1"/>
                  </a:cubicBezTo>
                  <a:cubicBezTo>
                    <a:pt x="4" y="1"/>
                    <a:pt x="2" y="1"/>
                    <a:pt x="1"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3493" name="Google Shape;3493;p53"/>
            <p:cNvSpPr/>
            <p:nvPr/>
          </p:nvSpPr>
          <p:spPr>
            <a:xfrm>
              <a:off x="928875" y="2632275"/>
              <a:ext cx="50" cy="25"/>
            </a:xfrm>
            <a:custGeom>
              <a:avLst/>
              <a:gdLst/>
              <a:ahLst/>
              <a:cxnLst/>
              <a:rect l="l" t="t" r="r" b="b"/>
              <a:pathLst>
                <a:path w="2" h="1" extrusionOk="0">
                  <a:moveTo>
                    <a:pt x="1" y="1"/>
                  </a:moveTo>
                  <a:lnTo>
                    <a:pt x="0" y="1"/>
                  </a:lnTo>
                  <a:lnTo>
                    <a:pt x="0" y="1"/>
                  </a:ln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3494" name="Google Shape;3494;p53"/>
            <p:cNvSpPr/>
            <p:nvPr/>
          </p:nvSpPr>
          <p:spPr>
            <a:xfrm>
              <a:off x="104700" y="2592625"/>
              <a:ext cx="974550" cy="41375"/>
            </a:xfrm>
            <a:custGeom>
              <a:avLst/>
              <a:gdLst/>
              <a:ahLst/>
              <a:cxnLst/>
              <a:rect l="l" t="t" r="r" b="b"/>
              <a:pathLst>
                <a:path w="38982" h="1655" extrusionOk="0">
                  <a:moveTo>
                    <a:pt x="3834" y="532"/>
                  </a:moveTo>
                  <a:lnTo>
                    <a:pt x="3834" y="532"/>
                  </a:lnTo>
                  <a:cubicBezTo>
                    <a:pt x="3867" y="533"/>
                    <a:pt x="3900" y="533"/>
                    <a:pt x="3934" y="533"/>
                  </a:cubicBezTo>
                  <a:cubicBezTo>
                    <a:pt x="3967" y="533"/>
                    <a:pt x="4001" y="533"/>
                    <a:pt x="4035" y="533"/>
                  </a:cubicBezTo>
                  <a:cubicBezTo>
                    <a:pt x="4062" y="534"/>
                    <a:pt x="4088" y="534"/>
                    <a:pt x="4115" y="534"/>
                  </a:cubicBezTo>
                  <a:cubicBezTo>
                    <a:pt x="4168" y="534"/>
                    <a:pt x="4220" y="533"/>
                    <a:pt x="4273" y="533"/>
                  </a:cubicBezTo>
                  <a:cubicBezTo>
                    <a:pt x="4253" y="535"/>
                    <a:pt x="4236" y="539"/>
                    <a:pt x="4220" y="546"/>
                  </a:cubicBezTo>
                  <a:cubicBezTo>
                    <a:pt x="4091" y="540"/>
                    <a:pt x="3962" y="536"/>
                    <a:pt x="3834" y="532"/>
                  </a:cubicBezTo>
                  <a:close/>
                  <a:moveTo>
                    <a:pt x="20777" y="0"/>
                  </a:moveTo>
                  <a:cubicBezTo>
                    <a:pt x="20603" y="0"/>
                    <a:pt x="20428" y="2"/>
                    <a:pt x="20254" y="4"/>
                  </a:cubicBezTo>
                  <a:cubicBezTo>
                    <a:pt x="19930" y="8"/>
                    <a:pt x="19606" y="13"/>
                    <a:pt x="19282" y="13"/>
                  </a:cubicBezTo>
                  <a:cubicBezTo>
                    <a:pt x="19196" y="13"/>
                    <a:pt x="19111" y="13"/>
                    <a:pt x="19025" y="12"/>
                  </a:cubicBezTo>
                  <a:cubicBezTo>
                    <a:pt x="18807" y="10"/>
                    <a:pt x="18590" y="9"/>
                    <a:pt x="18374" y="5"/>
                  </a:cubicBezTo>
                  <a:cubicBezTo>
                    <a:pt x="18230" y="3"/>
                    <a:pt x="18087" y="0"/>
                    <a:pt x="17944" y="0"/>
                  </a:cubicBezTo>
                  <a:cubicBezTo>
                    <a:pt x="17894" y="0"/>
                    <a:pt x="17845" y="1"/>
                    <a:pt x="17795" y="2"/>
                  </a:cubicBezTo>
                  <a:cubicBezTo>
                    <a:pt x="17388" y="9"/>
                    <a:pt x="16980" y="22"/>
                    <a:pt x="16573" y="33"/>
                  </a:cubicBezTo>
                  <a:cubicBezTo>
                    <a:pt x="16165" y="43"/>
                    <a:pt x="15756" y="43"/>
                    <a:pt x="15347" y="44"/>
                  </a:cubicBezTo>
                  <a:cubicBezTo>
                    <a:pt x="14939" y="44"/>
                    <a:pt x="14530" y="44"/>
                    <a:pt x="14123" y="54"/>
                  </a:cubicBezTo>
                  <a:cubicBezTo>
                    <a:pt x="13938" y="59"/>
                    <a:pt x="13754" y="72"/>
                    <a:pt x="13569" y="72"/>
                  </a:cubicBezTo>
                  <a:cubicBezTo>
                    <a:pt x="13562" y="72"/>
                    <a:pt x="13554" y="71"/>
                    <a:pt x="13546" y="71"/>
                  </a:cubicBezTo>
                  <a:cubicBezTo>
                    <a:pt x="13352" y="71"/>
                    <a:pt x="13159" y="69"/>
                    <a:pt x="12964" y="65"/>
                  </a:cubicBezTo>
                  <a:cubicBezTo>
                    <a:pt x="12755" y="60"/>
                    <a:pt x="12546" y="55"/>
                    <a:pt x="12337" y="54"/>
                  </a:cubicBezTo>
                  <a:cubicBezTo>
                    <a:pt x="12315" y="54"/>
                    <a:pt x="12294" y="54"/>
                    <a:pt x="12272" y="54"/>
                  </a:cubicBezTo>
                  <a:cubicBezTo>
                    <a:pt x="12089" y="54"/>
                    <a:pt x="11907" y="58"/>
                    <a:pt x="11725" y="63"/>
                  </a:cubicBezTo>
                  <a:cubicBezTo>
                    <a:pt x="11338" y="75"/>
                    <a:pt x="10952" y="90"/>
                    <a:pt x="10565" y="98"/>
                  </a:cubicBezTo>
                  <a:cubicBezTo>
                    <a:pt x="10144" y="106"/>
                    <a:pt x="9723" y="105"/>
                    <a:pt x="9301" y="107"/>
                  </a:cubicBezTo>
                  <a:cubicBezTo>
                    <a:pt x="8904" y="109"/>
                    <a:pt x="8506" y="126"/>
                    <a:pt x="8108" y="133"/>
                  </a:cubicBezTo>
                  <a:cubicBezTo>
                    <a:pt x="7933" y="136"/>
                    <a:pt x="7757" y="138"/>
                    <a:pt x="7582" y="138"/>
                  </a:cubicBezTo>
                  <a:cubicBezTo>
                    <a:pt x="7544" y="138"/>
                    <a:pt x="7506" y="138"/>
                    <a:pt x="7469" y="138"/>
                  </a:cubicBezTo>
                  <a:cubicBezTo>
                    <a:pt x="7277" y="137"/>
                    <a:pt x="7086" y="133"/>
                    <a:pt x="6894" y="131"/>
                  </a:cubicBezTo>
                  <a:cubicBezTo>
                    <a:pt x="6696" y="129"/>
                    <a:pt x="6498" y="127"/>
                    <a:pt x="6300" y="127"/>
                  </a:cubicBezTo>
                  <a:cubicBezTo>
                    <a:pt x="6101" y="127"/>
                    <a:pt x="5903" y="129"/>
                    <a:pt x="5706" y="133"/>
                  </a:cubicBezTo>
                  <a:cubicBezTo>
                    <a:pt x="5296" y="143"/>
                    <a:pt x="4887" y="157"/>
                    <a:pt x="4477" y="166"/>
                  </a:cubicBezTo>
                  <a:cubicBezTo>
                    <a:pt x="4429" y="167"/>
                    <a:pt x="4381" y="168"/>
                    <a:pt x="4333" y="168"/>
                  </a:cubicBezTo>
                  <a:cubicBezTo>
                    <a:pt x="4184" y="168"/>
                    <a:pt x="4035" y="164"/>
                    <a:pt x="3886" y="161"/>
                  </a:cubicBezTo>
                  <a:cubicBezTo>
                    <a:pt x="3819" y="159"/>
                    <a:pt x="3752" y="158"/>
                    <a:pt x="3685" y="158"/>
                  </a:cubicBezTo>
                  <a:cubicBezTo>
                    <a:pt x="3562" y="158"/>
                    <a:pt x="3439" y="161"/>
                    <a:pt x="3317" y="165"/>
                  </a:cubicBezTo>
                  <a:cubicBezTo>
                    <a:pt x="2928" y="180"/>
                    <a:pt x="2543" y="224"/>
                    <a:pt x="2156" y="260"/>
                  </a:cubicBezTo>
                  <a:lnTo>
                    <a:pt x="2158" y="260"/>
                  </a:lnTo>
                  <a:cubicBezTo>
                    <a:pt x="2089" y="265"/>
                    <a:pt x="2018" y="270"/>
                    <a:pt x="1947" y="275"/>
                  </a:cubicBezTo>
                  <a:cubicBezTo>
                    <a:pt x="1875" y="281"/>
                    <a:pt x="1802" y="281"/>
                    <a:pt x="1729" y="283"/>
                  </a:cubicBezTo>
                  <a:cubicBezTo>
                    <a:pt x="1701" y="283"/>
                    <a:pt x="1673" y="284"/>
                    <a:pt x="1645" y="284"/>
                  </a:cubicBezTo>
                  <a:cubicBezTo>
                    <a:pt x="1546" y="284"/>
                    <a:pt x="1448" y="281"/>
                    <a:pt x="1349" y="277"/>
                  </a:cubicBezTo>
                  <a:cubicBezTo>
                    <a:pt x="1213" y="272"/>
                    <a:pt x="1078" y="265"/>
                    <a:pt x="943" y="261"/>
                  </a:cubicBezTo>
                  <a:cubicBezTo>
                    <a:pt x="921" y="261"/>
                    <a:pt x="899" y="261"/>
                    <a:pt x="878" y="261"/>
                  </a:cubicBezTo>
                  <a:cubicBezTo>
                    <a:pt x="783" y="261"/>
                    <a:pt x="692" y="266"/>
                    <a:pt x="598" y="285"/>
                  </a:cubicBezTo>
                  <a:cubicBezTo>
                    <a:pt x="561" y="293"/>
                    <a:pt x="523" y="304"/>
                    <a:pt x="487" y="313"/>
                  </a:cubicBezTo>
                  <a:cubicBezTo>
                    <a:pt x="388" y="337"/>
                    <a:pt x="332" y="448"/>
                    <a:pt x="359" y="541"/>
                  </a:cubicBezTo>
                  <a:cubicBezTo>
                    <a:pt x="361" y="547"/>
                    <a:pt x="364" y="551"/>
                    <a:pt x="366" y="555"/>
                  </a:cubicBezTo>
                  <a:cubicBezTo>
                    <a:pt x="283" y="568"/>
                    <a:pt x="215" y="624"/>
                    <a:pt x="204" y="713"/>
                  </a:cubicBezTo>
                  <a:cubicBezTo>
                    <a:pt x="197" y="766"/>
                    <a:pt x="217" y="819"/>
                    <a:pt x="251" y="859"/>
                  </a:cubicBezTo>
                  <a:cubicBezTo>
                    <a:pt x="212" y="879"/>
                    <a:pt x="171" y="899"/>
                    <a:pt x="136" y="926"/>
                  </a:cubicBezTo>
                  <a:cubicBezTo>
                    <a:pt x="51" y="985"/>
                    <a:pt x="1" y="1073"/>
                    <a:pt x="17" y="1177"/>
                  </a:cubicBezTo>
                  <a:cubicBezTo>
                    <a:pt x="33" y="1286"/>
                    <a:pt x="105" y="1370"/>
                    <a:pt x="197" y="1422"/>
                  </a:cubicBezTo>
                  <a:cubicBezTo>
                    <a:pt x="241" y="1447"/>
                    <a:pt x="290" y="1462"/>
                    <a:pt x="340" y="1470"/>
                  </a:cubicBezTo>
                  <a:cubicBezTo>
                    <a:pt x="380" y="1491"/>
                    <a:pt x="425" y="1503"/>
                    <a:pt x="471" y="1507"/>
                  </a:cubicBezTo>
                  <a:cubicBezTo>
                    <a:pt x="502" y="1509"/>
                    <a:pt x="533" y="1510"/>
                    <a:pt x="564" y="1510"/>
                  </a:cubicBezTo>
                  <a:cubicBezTo>
                    <a:pt x="656" y="1510"/>
                    <a:pt x="749" y="1501"/>
                    <a:pt x="840" y="1484"/>
                  </a:cubicBezTo>
                  <a:cubicBezTo>
                    <a:pt x="879" y="1477"/>
                    <a:pt x="918" y="1469"/>
                    <a:pt x="958" y="1460"/>
                  </a:cubicBezTo>
                  <a:cubicBezTo>
                    <a:pt x="983" y="1471"/>
                    <a:pt x="1012" y="1479"/>
                    <a:pt x="1037" y="1485"/>
                  </a:cubicBezTo>
                  <a:cubicBezTo>
                    <a:pt x="1118" y="1502"/>
                    <a:pt x="1201" y="1513"/>
                    <a:pt x="1284" y="1523"/>
                  </a:cubicBezTo>
                  <a:cubicBezTo>
                    <a:pt x="1391" y="1534"/>
                    <a:pt x="1498" y="1537"/>
                    <a:pt x="1606" y="1541"/>
                  </a:cubicBezTo>
                  <a:cubicBezTo>
                    <a:pt x="1643" y="1541"/>
                    <a:pt x="1680" y="1542"/>
                    <a:pt x="1717" y="1542"/>
                  </a:cubicBezTo>
                  <a:cubicBezTo>
                    <a:pt x="1813" y="1542"/>
                    <a:pt x="1908" y="1540"/>
                    <a:pt x="2004" y="1537"/>
                  </a:cubicBezTo>
                  <a:cubicBezTo>
                    <a:pt x="2066" y="1548"/>
                    <a:pt x="2126" y="1556"/>
                    <a:pt x="2189" y="1556"/>
                  </a:cubicBezTo>
                  <a:cubicBezTo>
                    <a:pt x="2193" y="1556"/>
                    <a:pt x="2198" y="1556"/>
                    <a:pt x="2202" y="1556"/>
                  </a:cubicBezTo>
                  <a:lnTo>
                    <a:pt x="2216" y="1556"/>
                  </a:lnTo>
                  <a:cubicBezTo>
                    <a:pt x="2274" y="1555"/>
                    <a:pt x="2332" y="1552"/>
                    <a:pt x="2391" y="1551"/>
                  </a:cubicBezTo>
                  <a:cubicBezTo>
                    <a:pt x="2460" y="1547"/>
                    <a:pt x="2529" y="1544"/>
                    <a:pt x="2599" y="1542"/>
                  </a:cubicBezTo>
                  <a:cubicBezTo>
                    <a:pt x="2718" y="1536"/>
                    <a:pt x="2835" y="1532"/>
                    <a:pt x="2955" y="1528"/>
                  </a:cubicBezTo>
                  <a:cubicBezTo>
                    <a:pt x="3081" y="1524"/>
                    <a:pt x="3207" y="1521"/>
                    <a:pt x="3334" y="1518"/>
                  </a:cubicBezTo>
                  <a:cubicBezTo>
                    <a:pt x="3367" y="1517"/>
                    <a:pt x="3401" y="1517"/>
                    <a:pt x="3435" y="1517"/>
                  </a:cubicBezTo>
                  <a:cubicBezTo>
                    <a:pt x="3557" y="1516"/>
                    <a:pt x="3680" y="1515"/>
                    <a:pt x="3800" y="1499"/>
                  </a:cubicBezTo>
                  <a:cubicBezTo>
                    <a:pt x="3838" y="1493"/>
                    <a:pt x="3871" y="1476"/>
                    <a:pt x="3898" y="1452"/>
                  </a:cubicBezTo>
                  <a:cubicBezTo>
                    <a:pt x="4011" y="1449"/>
                    <a:pt x="4125" y="1444"/>
                    <a:pt x="4238" y="1434"/>
                  </a:cubicBezTo>
                  <a:cubicBezTo>
                    <a:pt x="4278" y="1438"/>
                    <a:pt x="4319" y="1440"/>
                    <a:pt x="4359" y="1440"/>
                  </a:cubicBezTo>
                  <a:cubicBezTo>
                    <a:pt x="4367" y="1440"/>
                    <a:pt x="4375" y="1440"/>
                    <a:pt x="4384" y="1440"/>
                  </a:cubicBezTo>
                  <a:cubicBezTo>
                    <a:pt x="4469" y="1440"/>
                    <a:pt x="4554" y="1441"/>
                    <a:pt x="4640" y="1441"/>
                  </a:cubicBezTo>
                  <a:cubicBezTo>
                    <a:pt x="4725" y="1441"/>
                    <a:pt x="4811" y="1440"/>
                    <a:pt x="4896" y="1438"/>
                  </a:cubicBezTo>
                  <a:cubicBezTo>
                    <a:pt x="5037" y="1434"/>
                    <a:pt x="5176" y="1429"/>
                    <a:pt x="5317" y="1424"/>
                  </a:cubicBezTo>
                  <a:cubicBezTo>
                    <a:pt x="5547" y="1416"/>
                    <a:pt x="5778" y="1408"/>
                    <a:pt x="6009" y="1401"/>
                  </a:cubicBezTo>
                  <a:cubicBezTo>
                    <a:pt x="6552" y="1382"/>
                    <a:pt x="7095" y="1361"/>
                    <a:pt x="7639" y="1348"/>
                  </a:cubicBezTo>
                  <a:cubicBezTo>
                    <a:pt x="7927" y="1341"/>
                    <a:pt x="8215" y="1334"/>
                    <a:pt x="8504" y="1328"/>
                  </a:cubicBezTo>
                  <a:cubicBezTo>
                    <a:pt x="8645" y="1326"/>
                    <a:pt x="8789" y="1324"/>
                    <a:pt x="8932" y="1320"/>
                  </a:cubicBezTo>
                  <a:cubicBezTo>
                    <a:pt x="9009" y="1319"/>
                    <a:pt x="9086" y="1316"/>
                    <a:pt x="9162" y="1313"/>
                  </a:cubicBezTo>
                  <a:cubicBezTo>
                    <a:pt x="9234" y="1324"/>
                    <a:pt x="9304" y="1330"/>
                    <a:pt x="9377" y="1332"/>
                  </a:cubicBezTo>
                  <a:cubicBezTo>
                    <a:pt x="9391" y="1332"/>
                    <a:pt x="9404" y="1332"/>
                    <a:pt x="9417" y="1332"/>
                  </a:cubicBezTo>
                  <a:cubicBezTo>
                    <a:pt x="9480" y="1332"/>
                    <a:pt x="9543" y="1330"/>
                    <a:pt x="9605" y="1327"/>
                  </a:cubicBezTo>
                  <a:cubicBezTo>
                    <a:pt x="9677" y="1324"/>
                    <a:pt x="9749" y="1321"/>
                    <a:pt x="9821" y="1318"/>
                  </a:cubicBezTo>
                  <a:cubicBezTo>
                    <a:pt x="9957" y="1311"/>
                    <a:pt x="10094" y="1304"/>
                    <a:pt x="10231" y="1298"/>
                  </a:cubicBezTo>
                  <a:lnTo>
                    <a:pt x="10258" y="1296"/>
                  </a:lnTo>
                  <a:cubicBezTo>
                    <a:pt x="10379" y="1295"/>
                    <a:pt x="10500" y="1295"/>
                    <a:pt x="10621" y="1295"/>
                  </a:cubicBezTo>
                  <a:cubicBezTo>
                    <a:pt x="10769" y="1295"/>
                    <a:pt x="10918" y="1295"/>
                    <a:pt x="11066" y="1297"/>
                  </a:cubicBezTo>
                  <a:cubicBezTo>
                    <a:pt x="11354" y="1302"/>
                    <a:pt x="11642" y="1305"/>
                    <a:pt x="11931" y="1313"/>
                  </a:cubicBezTo>
                  <a:cubicBezTo>
                    <a:pt x="12206" y="1320"/>
                    <a:pt x="12480" y="1334"/>
                    <a:pt x="12755" y="1334"/>
                  </a:cubicBezTo>
                  <a:cubicBezTo>
                    <a:pt x="12804" y="1334"/>
                    <a:pt x="12854" y="1334"/>
                    <a:pt x="12904" y="1333"/>
                  </a:cubicBezTo>
                  <a:cubicBezTo>
                    <a:pt x="12914" y="1332"/>
                    <a:pt x="12923" y="1332"/>
                    <a:pt x="12933" y="1329"/>
                  </a:cubicBezTo>
                  <a:cubicBezTo>
                    <a:pt x="13438" y="1317"/>
                    <a:pt x="13941" y="1285"/>
                    <a:pt x="14444" y="1268"/>
                  </a:cubicBezTo>
                  <a:cubicBezTo>
                    <a:pt x="14569" y="1268"/>
                    <a:pt x="14692" y="1266"/>
                    <a:pt x="14816" y="1266"/>
                  </a:cubicBezTo>
                  <a:cubicBezTo>
                    <a:pt x="15368" y="1263"/>
                    <a:pt x="15919" y="1263"/>
                    <a:pt x="16470" y="1260"/>
                  </a:cubicBezTo>
                  <a:lnTo>
                    <a:pt x="16569" y="1260"/>
                  </a:lnTo>
                  <a:cubicBezTo>
                    <a:pt x="16592" y="1331"/>
                    <a:pt x="16661" y="1386"/>
                    <a:pt x="16739" y="1386"/>
                  </a:cubicBezTo>
                  <a:cubicBezTo>
                    <a:pt x="16740" y="1386"/>
                    <a:pt x="16740" y="1386"/>
                    <a:pt x="16741" y="1386"/>
                  </a:cubicBezTo>
                  <a:lnTo>
                    <a:pt x="16748" y="1386"/>
                  </a:lnTo>
                  <a:cubicBezTo>
                    <a:pt x="17299" y="1362"/>
                    <a:pt x="17851" y="1336"/>
                    <a:pt x="18403" y="1310"/>
                  </a:cubicBezTo>
                  <a:cubicBezTo>
                    <a:pt x="18644" y="1298"/>
                    <a:pt x="18885" y="1285"/>
                    <a:pt x="19126" y="1271"/>
                  </a:cubicBezTo>
                  <a:cubicBezTo>
                    <a:pt x="19236" y="1266"/>
                    <a:pt x="19346" y="1257"/>
                    <a:pt x="19456" y="1250"/>
                  </a:cubicBezTo>
                  <a:cubicBezTo>
                    <a:pt x="19527" y="1245"/>
                    <a:pt x="19599" y="1241"/>
                    <a:pt x="19670" y="1236"/>
                  </a:cubicBezTo>
                  <a:cubicBezTo>
                    <a:pt x="19771" y="1230"/>
                    <a:pt x="19873" y="1215"/>
                    <a:pt x="19974" y="1202"/>
                  </a:cubicBezTo>
                  <a:cubicBezTo>
                    <a:pt x="19991" y="1252"/>
                    <a:pt x="20030" y="1294"/>
                    <a:pt x="20080" y="1314"/>
                  </a:cubicBezTo>
                  <a:cubicBezTo>
                    <a:pt x="20127" y="1334"/>
                    <a:pt x="20182" y="1340"/>
                    <a:pt x="20234" y="1340"/>
                  </a:cubicBezTo>
                  <a:cubicBezTo>
                    <a:pt x="20251" y="1340"/>
                    <a:pt x="20268" y="1339"/>
                    <a:pt x="20284" y="1338"/>
                  </a:cubicBezTo>
                  <a:cubicBezTo>
                    <a:pt x="20334" y="1336"/>
                    <a:pt x="20384" y="1334"/>
                    <a:pt x="20435" y="1333"/>
                  </a:cubicBezTo>
                  <a:lnTo>
                    <a:pt x="20707" y="1333"/>
                  </a:lnTo>
                  <a:cubicBezTo>
                    <a:pt x="20838" y="1332"/>
                    <a:pt x="20970" y="1332"/>
                    <a:pt x="21101" y="1329"/>
                  </a:cubicBezTo>
                  <a:cubicBezTo>
                    <a:pt x="21403" y="1327"/>
                    <a:pt x="21706" y="1320"/>
                    <a:pt x="22008" y="1312"/>
                  </a:cubicBezTo>
                  <a:cubicBezTo>
                    <a:pt x="22286" y="1304"/>
                    <a:pt x="22564" y="1290"/>
                    <a:pt x="22840" y="1277"/>
                  </a:cubicBezTo>
                  <a:cubicBezTo>
                    <a:pt x="22972" y="1271"/>
                    <a:pt x="23103" y="1257"/>
                    <a:pt x="23235" y="1248"/>
                  </a:cubicBezTo>
                  <a:cubicBezTo>
                    <a:pt x="23288" y="1244"/>
                    <a:pt x="23340" y="1239"/>
                    <a:pt x="23393" y="1234"/>
                  </a:cubicBezTo>
                  <a:cubicBezTo>
                    <a:pt x="23461" y="1233"/>
                    <a:pt x="23530" y="1232"/>
                    <a:pt x="23599" y="1231"/>
                  </a:cubicBezTo>
                  <a:cubicBezTo>
                    <a:pt x="23664" y="1230"/>
                    <a:pt x="23730" y="1230"/>
                    <a:pt x="23795" y="1229"/>
                  </a:cubicBezTo>
                  <a:cubicBezTo>
                    <a:pt x="23807" y="1229"/>
                    <a:pt x="23819" y="1229"/>
                    <a:pt x="23830" y="1229"/>
                  </a:cubicBezTo>
                  <a:cubicBezTo>
                    <a:pt x="23857" y="1229"/>
                    <a:pt x="23884" y="1229"/>
                    <a:pt x="23910" y="1229"/>
                  </a:cubicBezTo>
                  <a:cubicBezTo>
                    <a:pt x="23997" y="1229"/>
                    <a:pt x="24082" y="1227"/>
                    <a:pt x="24168" y="1209"/>
                  </a:cubicBezTo>
                  <a:cubicBezTo>
                    <a:pt x="24193" y="1203"/>
                    <a:pt x="24216" y="1194"/>
                    <a:pt x="24237" y="1182"/>
                  </a:cubicBezTo>
                  <a:cubicBezTo>
                    <a:pt x="24263" y="1203"/>
                    <a:pt x="24295" y="1218"/>
                    <a:pt x="24330" y="1220"/>
                  </a:cubicBezTo>
                  <a:cubicBezTo>
                    <a:pt x="24338" y="1221"/>
                    <a:pt x="24346" y="1221"/>
                    <a:pt x="24354" y="1221"/>
                  </a:cubicBezTo>
                  <a:lnTo>
                    <a:pt x="24354" y="1222"/>
                  </a:lnTo>
                  <a:lnTo>
                    <a:pt x="24356" y="1222"/>
                  </a:lnTo>
                  <a:cubicBezTo>
                    <a:pt x="24377" y="1223"/>
                    <a:pt x="24399" y="1223"/>
                    <a:pt x="24421" y="1223"/>
                  </a:cubicBezTo>
                  <a:cubicBezTo>
                    <a:pt x="24573" y="1223"/>
                    <a:pt x="24724" y="1207"/>
                    <a:pt x="24875" y="1201"/>
                  </a:cubicBezTo>
                  <a:cubicBezTo>
                    <a:pt x="25013" y="1197"/>
                    <a:pt x="25151" y="1192"/>
                    <a:pt x="25290" y="1186"/>
                  </a:cubicBezTo>
                  <a:cubicBezTo>
                    <a:pt x="25473" y="1181"/>
                    <a:pt x="25657" y="1177"/>
                    <a:pt x="25841" y="1174"/>
                  </a:cubicBezTo>
                  <a:cubicBezTo>
                    <a:pt x="25863" y="1229"/>
                    <a:pt x="25907" y="1273"/>
                    <a:pt x="25966" y="1288"/>
                  </a:cubicBezTo>
                  <a:cubicBezTo>
                    <a:pt x="26056" y="1311"/>
                    <a:pt x="26152" y="1311"/>
                    <a:pt x="26245" y="1313"/>
                  </a:cubicBezTo>
                  <a:cubicBezTo>
                    <a:pt x="26316" y="1314"/>
                    <a:pt x="26387" y="1315"/>
                    <a:pt x="26459" y="1315"/>
                  </a:cubicBezTo>
                  <a:cubicBezTo>
                    <a:pt x="26808" y="1315"/>
                    <a:pt x="27158" y="1304"/>
                    <a:pt x="27507" y="1293"/>
                  </a:cubicBezTo>
                  <a:cubicBezTo>
                    <a:pt x="27717" y="1287"/>
                    <a:pt x="27929" y="1285"/>
                    <a:pt x="28140" y="1281"/>
                  </a:cubicBezTo>
                  <a:cubicBezTo>
                    <a:pt x="28355" y="1277"/>
                    <a:pt x="28570" y="1269"/>
                    <a:pt x="28785" y="1263"/>
                  </a:cubicBezTo>
                  <a:cubicBezTo>
                    <a:pt x="28989" y="1256"/>
                    <a:pt x="29192" y="1247"/>
                    <a:pt x="29397" y="1239"/>
                  </a:cubicBezTo>
                  <a:cubicBezTo>
                    <a:pt x="29542" y="1233"/>
                    <a:pt x="29688" y="1224"/>
                    <a:pt x="29833" y="1214"/>
                  </a:cubicBezTo>
                  <a:cubicBezTo>
                    <a:pt x="29851" y="1274"/>
                    <a:pt x="29901" y="1325"/>
                    <a:pt x="29964" y="1340"/>
                  </a:cubicBezTo>
                  <a:cubicBezTo>
                    <a:pt x="29969" y="1341"/>
                    <a:pt x="29973" y="1342"/>
                    <a:pt x="29979" y="1343"/>
                  </a:cubicBezTo>
                  <a:cubicBezTo>
                    <a:pt x="30001" y="1362"/>
                    <a:pt x="30027" y="1377"/>
                    <a:pt x="30058" y="1386"/>
                  </a:cubicBezTo>
                  <a:cubicBezTo>
                    <a:pt x="30139" y="1410"/>
                    <a:pt x="30230" y="1406"/>
                    <a:pt x="30314" y="1408"/>
                  </a:cubicBezTo>
                  <a:lnTo>
                    <a:pt x="30307" y="1408"/>
                  </a:lnTo>
                  <a:cubicBezTo>
                    <a:pt x="30586" y="1422"/>
                    <a:pt x="30865" y="1432"/>
                    <a:pt x="31144" y="1441"/>
                  </a:cubicBezTo>
                  <a:cubicBezTo>
                    <a:pt x="31336" y="1454"/>
                    <a:pt x="31530" y="1469"/>
                    <a:pt x="31722" y="1487"/>
                  </a:cubicBezTo>
                  <a:cubicBezTo>
                    <a:pt x="31932" y="1507"/>
                    <a:pt x="32143" y="1529"/>
                    <a:pt x="32354" y="1544"/>
                  </a:cubicBezTo>
                  <a:cubicBezTo>
                    <a:pt x="32558" y="1558"/>
                    <a:pt x="32760" y="1579"/>
                    <a:pt x="32964" y="1588"/>
                  </a:cubicBezTo>
                  <a:cubicBezTo>
                    <a:pt x="33102" y="1593"/>
                    <a:pt x="33240" y="1600"/>
                    <a:pt x="33380" y="1607"/>
                  </a:cubicBezTo>
                  <a:lnTo>
                    <a:pt x="33374" y="1607"/>
                  </a:lnTo>
                  <a:cubicBezTo>
                    <a:pt x="33571" y="1615"/>
                    <a:pt x="33767" y="1621"/>
                    <a:pt x="33964" y="1625"/>
                  </a:cubicBezTo>
                  <a:cubicBezTo>
                    <a:pt x="33966" y="1625"/>
                    <a:pt x="33967" y="1626"/>
                    <a:pt x="33969" y="1626"/>
                  </a:cubicBezTo>
                  <a:cubicBezTo>
                    <a:pt x="34042" y="1626"/>
                    <a:pt x="34108" y="1573"/>
                    <a:pt x="34133" y="1504"/>
                  </a:cubicBezTo>
                  <a:cubicBezTo>
                    <a:pt x="34208" y="1507"/>
                    <a:pt x="34283" y="1508"/>
                    <a:pt x="34358" y="1510"/>
                  </a:cubicBezTo>
                  <a:cubicBezTo>
                    <a:pt x="34663" y="1518"/>
                    <a:pt x="34967" y="1528"/>
                    <a:pt x="35271" y="1539"/>
                  </a:cubicBezTo>
                  <a:cubicBezTo>
                    <a:pt x="35653" y="1553"/>
                    <a:pt x="36036" y="1571"/>
                    <a:pt x="36419" y="1575"/>
                  </a:cubicBezTo>
                  <a:cubicBezTo>
                    <a:pt x="36771" y="1593"/>
                    <a:pt x="37122" y="1611"/>
                    <a:pt x="37473" y="1627"/>
                  </a:cubicBezTo>
                  <a:cubicBezTo>
                    <a:pt x="37472" y="1626"/>
                    <a:pt x="37471" y="1626"/>
                    <a:pt x="37471" y="1626"/>
                  </a:cubicBezTo>
                  <a:lnTo>
                    <a:pt x="37471" y="1626"/>
                  </a:lnTo>
                  <a:cubicBezTo>
                    <a:pt x="37690" y="1636"/>
                    <a:pt x="37910" y="1639"/>
                    <a:pt x="38130" y="1644"/>
                  </a:cubicBezTo>
                  <a:cubicBezTo>
                    <a:pt x="38349" y="1648"/>
                    <a:pt x="38570" y="1654"/>
                    <a:pt x="38791" y="1654"/>
                  </a:cubicBezTo>
                  <a:lnTo>
                    <a:pt x="38793" y="1654"/>
                  </a:lnTo>
                  <a:cubicBezTo>
                    <a:pt x="38883" y="1653"/>
                    <a:pt x="38961" y="1579"/>
                    <a:pt x="38971" y="1489"/>
                  </a:cubicBezTo>
                  <a:cubicBezTo>
                    <a:pt x="38982" y="1398"/>
                    <a:pt x="38921" y="1311"/>
                    <a:pt x="38832" y="1289"/>
                  </a:cubicBezTo>
                  <a:cubicBezTo>
                    <a:pt x="38831" y="1288"/>
                    <a:pt x="38830" y="1288"/>
                    <a:pt x="38828" y="1288"/>
                  </a:cubicBezTo>
                  <a:cubicBezTo>
                    <a:pt x="38769" y="1258"/>
                    <a:pt x="38710" y="1232"/>
                    <a:pt x="38646" y="1214"/>
                  </a:cubicBezTo>
                  <a:cubicBezTo>
                    <a:pt x="38634" y="1210"/>
                    <a:pt x="38623" y="1207"/>
                    <a:pt x="38611" y="1203"/>
                  </a:cubicBezTo>
                  <a:lnTo>
                    <a:pt x="38619" y="1192"/>
                  </a:lnTo>
                  <a:cubicBezTo>
                    <a:pt x="38674" y="1109"/>
                    <a:pt x="38634" y="985"/>
                    <a:pt x="38549" y="939"/>
                  </a:cubicBezTo>
                  <a:cubicBezTo>
                    <a:pt x="38533" y="931"/>
                    <a:pt x="38516" y="922"/>
                    <a:pt x="38500" y="913"/>
                  </a:cubicBezTo>
                  <a:cubicBezTo>
                    <a:pt x="38503" y="908"/>
                    <a:pt x="38506" y="904"/>
                    <a:pt x="38508" y="899"/>
                  </a:cubicBezTo>
                  <a:cubicBezTo>
                    <a:pt x="38541" y="844"/>
                    <a:pt x="38540" y="770"/>
                    <a:pt x="38507" y="714"/>
                  </a:cubicBezTo>
                  <a:cubicBezTo>
                    <a:pt x="38477" y="664"/>
                    <a:pt x="38426" y="633"/>
                    <a:pt x="38368" y="625"/>
                  </a:cubicBezTo>
                  <a:cubicBezTo>
                    <a:pt x="38360" y="624"/>
                    <a:pt x="38351" y="623"/>
                    <a:pt x="38343" y="621"/>
                  </a:cubicBezTo>
                  <a:cubicBezTo>
                    <a:pt x="38359" y="594"/>
                    <a:pt x="38369" y="564"/>
                    <a:pt x="38369" y="530"/>
                  </a:cubicBezTo>
                  <a:cubicBezTo>
                    <a:pt x="38367" y="432"/>
                    <a:pt x="38283" y="348"/>
                    <a:pt x="38184" y="348"/>
                  </a:cubicBezTo>
                  <a:cubicBezTo>
                    <a:pt x="38183" y="348"/>
                    <a:pt x="38181" y="348"/>
                    <a:pt x="38180" y="348"/>
                  </a:cubicBezTo>
                  <a:cubicBezTo>
                    <a:pt x="38158" y="349"/>
                    <a:pt x="38136" y="350"/>
                    <a:pt x="38114" y="350"/>
                  </a:cubicBezTo>
                  <a:cubicBezTo>
                    <a:pt x="38105" y="350"/>
                    <a:pt x="38096" y="350"/>
                    <a:pt x="38086" y="349"/>
                  </a:cubicBezTo>
                  <a:cubicBezTo>
                    <a:pt x="37913" y="340"/>
                    <a:pt x="37740" y="332"/>
                    <a:pt x="37566" y="326"/>
                  </a:cubicBezTo>
                  <a:lnTo>
                    <a:pt x="37591" y="326"/>
                  </a:lnTo>
                  <a:cubicBezTo>
                    <a:pt x="37384" y="317"/>
                    <a:pt x="37178" y="292"/>
                    <a:pt x="36971" y="282"/>
                  </a:cubicBezTo>
                  <a:cubicBezTo>
                    <a:pt x="36826" y="274"/>
                    <a:pt x="36681" y="271"/>
                    <a:pt x="36535" y="271"/>
                  </a:cubicBezTo>
                  <a:cubicBezTo>
                    <a:pt x="36477" y="271"/>
                    <a:pt x="36420" y="272"/>
                    <a:pt x="36362" y="273"/>
                  </a:cubicBezTo>
                  <a:cubicBezTo>
                    <a:pt x="36140" y="277"/>
                    <a:pt x="35920" y="280"/>
                    <a:pt x="35699" y="286"/>
                  </a:cubicBezTo>
                  <a:cubicBezTo>
                    <a:pt x="35542" y="291"/>
                    <a:pt x="35386" y="295"/>
                    <a:pt x="35230" y="295"/>
                  </a:cubicBezTo>
                  <a:cubicBezTo>
                    <a:pt x="35170" y="295"/>
                    <a:pt x="35110" y="295"/>
                    <a:pt x="35049" y="293"/>
                  </a:cubicBezTo>
                  <a:cubicBezTo>
                    <a:pt x="34733" y="275"/>
                    <a:pt x="34418" y="243"/>
                    <a:pt x="34104" y="220"/>
                  </a:cubicBezTo>
                  <a:cubicBezTo>
                    <a:pt x="33773" y="197"/>
                    <a:pt x="33444" y="176"/>
                    <a:pt x="33113" y="164"/>
                  </a:cubicBezTo>
                  <a:cubicBezTo>
                    <a:pt x="32785" y="153"/>
                    <a:pt x="32456" y="142"/>
                    <a:pt x="32128" y="140"/>
                  </a:cubicBezTo>
                  <a:cubicBezTo>
                    <a:pt x="31802" y="138"/>
                    <a:pt x="31476" y="139"/>
                    <a:pt x="31151" y="130"/>
                  </a:cubicBezTo>
                  <a:cubicBezTo>
                    <a:pt x="30740" y="117"/>
                    <a:pt x="30329" y="107"/>
                    <a:pt x="29917" y="101"/>
                  </a:cubicBezTo>
                  <a:cubicBezTo>
                    <a:pt x="29531" y="95"/>
                    <a:pt x="29143" y="90"/>
                    <a:pt x="28757" y="82"/>
                  </a:cubicBezTo>
                  <a:cubicBezTo>
                    <a:pt x="28362" y="73"/>
                    <a:pt x="27967" y="60"/>
                    <a:pt x="27572" y="51"/>
                  </a:cubicBezTo>
                  <a:cubicBezTo>
                    <a:pt x="27298" y="44"/>
                    <a:pt x="27023" y="41"/>
                    <a:pt x="26749" y="41"/>
                  </a:cubicBezTo>
                  <a:cubicBezTo>
                    <a:pt x="26596" y="41"/>
                    <a:pt x="26442" y="42"/>
                    <a:pt x="26289" y="43"/>
                  </a:cubicBezTo>
                  <a:cubicBezTo>
                    <a:pt x="26206" y="43"/>
                    <a:pt x="26122" y="43"/>
                    <a:pt x="26039" y="43"/>
                  </a:cubicBezTo>
                  <a:cubicBezTo>
                    <a:pt x="25735" y="43"/>
                    <a:pt x="25430" y="41"/>
                    <a:pt x="25126" y="36"/>
                  </a:cubicBezTo>
                  <a:cubicBezTo>
                    <a:pt x="24701" y="29"/>
                    <a:pt x="24274" y="21"/>
                    <a:pt x="23849" y="17"/>
                  </a:cubicBezTo>
                  <a:cubicBezTo>
                    <a:pt x="23765" y="16"/>
                    <a:pt x="23681" y="15"/>
                    <a:pt x="23596" y="15"/>
                  </a:cubicBezTo>
                  <a:cubicBezTo>
                    <a:pt x="23285" y="15"/>
                    <a:pt x="22972" y="21"/>
                    <a:pt x="22660" y="23"/>
                  </a:cubicBezTo>
                  <a:cubicBezTo>
                    <a:pt x="22605" y="24"/>
                    <a:pt x="22550" y="24"/>
                    <a:pt x="22496" y="24"/>
                  </a:cubicBezTo>
                  <a:cubicBezTo>
                    <a:pt x="22152" y="24"/>
                    <a:pt x="21808" y="13"/>
                    <a:pt x="21464" y="6"/>
                  </a:cubicBezTo>
                  <a:cubicBezTo>
                    <a:pt x="21235" y="2"/>
                    <a:pt x="21006" y="0"/>
                    <a:pt x="2077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495" name="Google Shape;3495;p53"/>
            <p:cNvSpPr/>
            <p:nvPr/>
          </p:nvSpPr>
          <p:spPr>
            <a:xfrm>
              <a:off x="928750" y="2632275"/>
              <a:ext cx="175" cy="25"/>
            </a:xfrm>
            <a:custGeom>
              <a:avLst/>
              <a:gdLst/>
              <a:ahLst/>
              <a:cxnLst/>
              <a:rect l="l" t="t" r="r" b="b"/>
              <a:pathLst>
                <a:path w="7" h="1" extrusionOk="0">
                  <a:moveTo>
                    <a:pt x="5" y="1"/>
                  </a:moveTo>
                  <a:lnTo>
                    <a:pt x="6" y="1"/>
                  </a:lnTo>
                  <a:cubicBezTo>
                    <a:pt x="4" y="1"/>
                    <a:pt x="3" y="1"/>
                    <a:pt x="2" y="1"/>
                  </a:cubicBezTo>
                  <a:lnTo>
                    <a:pt x="0" y="1"/>
                  </a:lnTo>
                  <a:cubicBezTo>
                    <a:pt x="2" y="1"/>
                    <a:pt x="3" y="1"/>
                    <a:pt x="5" y="1"/>
                  </a:cubicBezTo>
                  <a:close/>
                </a:path>
              </a:pathLst>
            </a:custGeom>
            <a:solidFill>
              <a:srgbClr val="B64E2B"/>
            </a:solidFill>
            <a:ln>
              <a:noFill/>
            </a:ln>
          </p:spPr>
          <p:txBody>
            <a:bodyPr spcFirstLastPara="1" wrap="square" lIns="91425" tIns="91425" rIns="91425" bIns="91425" anchor="ctr" anchorCtr="0">
              <a:noAutofit/>
            </a:bodyPr>
            <a:lstStyle/>
            <a:p>
              <a:endParaRPr/>
            </a:p>
          </p:txBody>
        </p:sp>
        <p:sp>
          <p:nvSpPr>
            <p:cNvPr id="3496" name="Google Shape;3496;p53"/>
            <p:cNvSpPr/>
            <p:nvPr/>
          </p:nvSpPr>
          <p:spPr>
            <a:xfrm>
              <a:off x="259900" y="2505875"/>
              <a:ext cx="9575" cy="9250"/>
            </a:xfrm>
            <a:custGeom>
              <a:avLst/>
              <a:gdLst/>
              <a:ahLst/>
              <a:cxnLst/>
              <a:rect l="l" t="t" r="r" b="b"/>
              <a:pathLst>
                <a:path w="383" h="370" extrusionOk="0">
                  <a:moveTo>
                    <a:pt x="183" y="0"/>
                  </a:moveTo>
                  <a:cubicBezTo>
                    <a:pt x="182" y="0"/>
                    <a:pt x="181" y="0"/>
                    <a:pt x="180" y="0"/>
                  </a:cubicBezTo>
                  <a:cubicBezTo>
                    <a:pt x="80" y="1"/>
                    <a:pt x="1" y="101"/>
                    <a:pt x="8" y="197"/>
                  </a:cubicBezTo>
                  <a:cubicBezTo>
                    <a:pt x="14" y="300"/>
                    <a:pt x="102" y="369"/>
                    <a:pt x="202" y="369"/>
                  </a:cubicBezTo>
                  <a:cubicBezTo>
                    <a:pt x="203" y="369"/>
                    <a:pt x="203" y="369"/>
                    <a:pt x="204" y="369"/>
                  </a:cubicBezTo>
                  <a:cubicBezTo>
                    <a:pt x="305" y="368"/>
                    <a:pt x="383" y="269"/>
                    <a:pt x="377" y="173"/>
                  </a:cubicBezTo>
                  <a:cubicBezTo>
                    <a:pt x="370" y="70"/>
                    <a:pt x="282" y="0"/>
                    <a:pt x="18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497" name="Google Shape;3497;p53"/>
            <p:cNvSpPr/>
            <p:nvPr/>
          </p:nvSpPr>
          <p:spPr>
            <a:xfrm>
              <a:off x="273975" y="2506500"/>
              <a:ext cx="10600" cy="10150"/>
            </a:xfrm>
            <a:custGeom>
              <a:avLst/>
              <a:gdLst/>
              <a:ahLst/>
              <a:cxnLst/>
              <a:rect l="l" t="t" r="r" b="b"/>
              <a:pathLst>
                <a:path w="424" h="406" extrusionOk="0">
                  <a:moveTo>
                    <a:pt x="214" y="1"/>
                  </a:moveTo>
                  <a:cubicBezTo>
                    <a:pt x="159" y="1"/>
                    <a:pt x="104" y="24"/>
                    <a:pt x="70" y="69"/>
                  </a:cubicBezTo>
                  <a:cubicBezTo>
                    <a:pt x="44" y="99"/>
                    <a:pt x="24" y="132"/>
                    <a:pt x="16" y="172"/>
                  </a:cubicBezTo>
                  <a:cubicBezTo>
                    <a:pt x="0" y="255"/>
                    <a:pt x="41" y="347"/>
                    <a:pt x="119" y="386"/>
                  </a:cubicBezTo>
                  <a:cubicBezTo>
                    <a:pt x="147" y="399"/>
                    <a:pt x="176" y="405"/>
                    <a:pt x="205" y="405"/>
                  </a:cubicBezTo>
                  <a:cubicBezTo>
                    <a:pt x="320" y="404"/>
                    <a:pt x="423" y="299"/>
                    <a:pt x="399" y="174"/>
                  </a:cubicBezTo>
                  <a:cubicBezTo>
                    <a:pt x="398" y="171"/>
                    <a:pt x="397" y="167"/>
                    <a:pt x="397" y="164"/>
                  </a:cubicBezTo>
                  <a:cubicBezTo>
                    <a:pt x="391" y="112"/>
                    <a:pt x="365" y="63"/>
                    <a:pt x="318" y="32"/>
                  </a:cubicBezTo>
                  <a:cubicBezTo>
                    <a:pt x="287" y="11"/>
                    <a:pt x="251" y="1"/>
                    <a:pt x="21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498" name="Google Shape;3498;p53"/>
            <p:cNvSpPr/>
            <p:nvPr/>
          </p:nvSpPr>
          <p:spPr>
            <a:xfrm>
              <a:off x="268175" y="2493525"/>
              <a:ext cx="9575" cy="9275"/>
            </a:xfrm>
            <a:custGeom>
              <a:avLst/>
              <a:gdLst/>
              <a:ahLst/>
              <a:cxnLst/>
              <a:rect l="l" t="t" r="r" b="b"/>
              <a:pathLst>
                <a:path w="383" h="371" extrusionOk="0">
                  <a:moveTo>
                    <a:pt x="182" y="0"/>
                  </a:moveTo>
                  <a:cubicBezTo>
                    <a:pt x="181" y="0"/>
                    <a:pt x="180" y="0"/>
                    <a:pt x="180" y="0"/>
                  </a:cubicBezTo>
                  <a:cubicBezTo>
                    <a:pt x="78" y="1"/>
                    <a:pt x="0" y="101"/>
                    <a:pt x="6" y="197"/>
                  </a:cubicBezTo>
                  <a:cubicBezTo>
                    <a:pt x="14" y="302"/>
                    <a:pt x="103" y="371"/>
                    <a:pt x="203" y="371"/>
                  </a:cubicBezTo>
                  <a:cubicBezTo>
                    <a:pt x="304" y="369"/>
                    <a:pt x="382" y="270"/>
                    <a:pt x="376" y="173"/>
                  </a:cubicBezTo>
                  <a:cubicBezTo>
                    <a:pt x="368"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499" name="Google Shape;3499;p53"/>
            <p:cNvSpPr/>
            <p:nvPr/>
          </p:nvSpPr>
          <p:spPr>
            <a:xfrm>
              <a:off x="445775" y="2502200"/>
              <a:ext cx="9550" cy="9275"/>
            </a:xfrm>
            <a:custGeom>
              <a:avLst/>
              <a:gdLst/>
              <a:ahLst/>
              <a:cxnLst/>
              <a:rect l="l" t="t" r="r" b="b"/>
              <a:pathLst>
                <a:path w="382" h="371" extrusionOk="0">
                  <a:moveTo>
                    <a:pt x="181" y="1"/>
                  </a:moveTo>
                  <a:cubicBezTo>
                    <a:pt x="181" y="1"/>
                    <a:pt x="180" y="1"/>
                    <a:pt x="179" y="1"/>
                  </a:cubicBezTo>
                  <a:cubicBezTo>
                    <a:pt x="78" y="2"/>
                    <a:pt x="1" y="101"/>
                    <a:pt x="6" y="197"/>
                  </a:cubicBezTo>
                  <a:cubicBezTo>
                    <a:pt x="13" y="301"/>
                    <a:pt x="101" y="370"/>
                    <a:pt x="200" y="370"/>
                  </a:cubicBezTo>
                  <a:cubicBezTo>
                    <a:pt x="201" y="370"/>
                    <a:pt x="202" y="370"/>
                    <a:pt x="203" y="370"/>
                  </a:cubicBezTo>
                  <a:cubicBezTo>
                    <a:pt x="304" y="369"/>
                    <a:pt x="381" y="269"/>
                    <a:pt x="376" y="173"/>
                  </a:cubicBezTo>
                  <a:cubicBezTo>
                    <a:pt x="369" y="70"/>
                    <a:pt x="281" y="1"/>
                    <a:pt x="18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0" name="Google Shape;3500;p53"/>
            <p:cNvSpPr/>
            <p:nvPr/>
          </p:nvSpPr>
          <p:spPr>
            <a:xfrm>
              <a:off x="460475" y="2501550"/>
              <a:ext cx="10300" cy="9550"/>
            </a:xfrm>
            <a:custGeom>
              <a:avLst/>
              <a:gdLst/>
              <a:ahLst/>
              <a:cxnLst/>
              <a:rect l="l" t="t" r="r" b="b"/>
              <a:pathLst>
                <a:path w="412" h="382" extrusionOk="0">
                  <a:moveTo>
                    <a:pt x="202" y="0"/>
                  </a:moveTo>
                  <a:cubicBezTo>
                    <a:pt x="159" y="0"/>
                    <a:pt x="117" y="15"/>
                    <a:pt x="81" y="45"/>
                  </a:cubicBezTo>
                  <a:cubicBezTo>
                    <a:pt x="38" y="79"/>
                    <a:pt x="19" y="131"/>
                    <a:pt x="13" y="183"/>
                  </a:cubicBezTo>
                  <a:cubicBezTo>
                    <a:pt x="0" y="284"/>
                    <a:pt x="89" y="374"/>
                    <a:pt x="185" y="380"/>
                  </a:cubicBezTo>
                  <a:cubicBezTo>
                    <a:pt x="190" y="381"/>
                    <a:pt x="194" y="381"/>
                    <a:pt x="198" y="381"/>
                  </a:cubicBezTo>
                  <a:cubicBezTo>
                    <a:pt x="260" y="380"/>
                    <a:pt x="311" y="350"/>
                    <a:pt x="344" y="305"/>
                  </a:cubicBezTo>
                  <a:cubicBezTo>
                    <a:pt x="354" y="293"/>
                    <a:pt x="362" y="282"/>
                    <a:pt x="368" y="267"/>
                  </a:cubicBezTo>
                  <a:cubicBezTo>
                    <a:pt x="412" y="180"/>
                    <a:pt x="378" y="60"/>
                    <a:pt x="286" y="19"/>
                  </a:cubicBezTo>
                  <a:cubicBezTo>
                    <a:pt x="259" y="7"/>
                    <a:pt x="230" y="0"/>
                    <a:pt x="20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1" name="Google Shape;3501;p53"/>
            <p:cNvSpPr/>
            <p:nvPr/>
          </p:nvSpPr>
          <p:spPr>
            <a:xfrm>
              <a:off x="597800" y="2498150"/>
              <a:ext cx="9575" cy="9250"/>
            </a:xfrm>
            <a:custGeom>
              <a:avLst/>
              <a:gdLst/>
              <a:ahLst/>
              <a:cxnLst/>
              <a:rect l="l" t="t" r="r" b="b"/>
              <a:pathLst>
                <a:path w="383" h="370" extrusionOk="0">
                  <a:moveTo>
                    <a:pt x="182" y="0"/>
                  </a:moveTo>
                  <a:cubicBezTo>
                    <a:pt x="182" y="0"/>
                    <a:pt x="181" y="0"/>
                    <a:pt x="180" y="0"/>
                  </a:cubicBezTo>
                  <a:cubicBezTo>
                    <a:pt x="79" y="2"/>
                    <a:pt x="0" y="101"/>
                    <a:pt x="7" y="197"/>
                  </a:cubicBezTo>
                  <a:cubicBezTo>
                    <a:pt x="14" y="300"/>
                    <a:pt x="102" y="370"/>
                    <a:pt x="202" y="370"/>
                  </a:cubicBezTo>
                  <a:cubicBezTo>
                    <a:pt x="202" y="370"/>
                    <a:pt x="203" y="370"/>
                    <a:pt x="204" y="370"/>
                  </a:cubicBezTo>
                  <a:cubicBezTo>
                    <a:pt x="305" y="369"/>
                    <a:pt x="382" y="269"/>
                    <a:pt x="377" y="173"/>
                  </a:cubicBezTo>
                  <a:cubicBezTo>
                    <a:pt x="370" y="70"/>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2" name="Google Shape;3502;p53"/>
            <p:cNvSpPr/>
            <p:nvPr/>
          </p:nvSpPr>
          <p:spPr>
            <a:xfrm>
              <a:off x="739275" y="2502475"/>
              <a:ext cx="9300" cy="9275"/>
            </a:xfrm>
            <a:custGeom>
              <a:avLst/>
              <a:gdLst/>
              <a:ahLst/>
              <a:cxnLst/>
              <a:rect l="l" t="t" r="r" b="b"/>
              <a:pathLst>
                <a:path w="372" h="371" extrusionOk="0">
                  <a:moveTo>
                    <a:pt x="186" y="0"/>
                  </a:moveTo>
                  <a:cubicBezTo>
                    <a:pt x="84" y="1"/>
                    <a:pt x="1" y="85"/>
                    <a:pt x="1" y="185"/>
                  </a:cubicBezTo>
                  <a:cubicBezTo>
                    <a:pt x="1" y="285"/>
                    <a:pt x="84" y="371"/>
                    <a:pt x="184" y="371"/>
                  </a:cubicBezTo>
                  <a:cubicBezTo>
                    <a:pt x="184" y="371"/>
                    <a:pt x="185" y="371"/>
                    <a:pt x="186" y="371"/>
                  </a:cubicBezTo>
                  <a:cubicBezTo>
                    <a:pt x="288" y="369"/>
                    <a:pt x="371" y="286"/>
                    <a:pt x="371" y="185"/>
                  </a:cubicBezTo>
                  <a:cubicBezTo>
                    <a:pt x="371" y="85"/>
                    <a:pt x="286"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3" name="Google Shape;3503;p53"/>
            <p:cNvSpPr/>
            <p:nvPr/>
          </p:nvSpPr>
          <p:spPr>
            <a:xfrm>
              <a:off x="753625" y="2503475"/>
              <a:ext cx="9300" cy="9275"/>
            </a:xfrm>
            <a:custGeom>
              <a:avLst/>
              <a:gdLst/>
              <a:ahLst/>
              <a:cxnLst/>
              <a:rect l="l" t="t" r="r" b="b"/>
              <a:pathLst>
                <a:path w="372" h="371" extrusionOk="0">
                  <a:moveTo>
                    <a:pt x="188" y="0"/>
                  </a:moveTo>
                  <a:cubicBezTo>
                    <a:pt x="187" y="0"/>
                    <a:pt x="186" y="0"/>
                    <a:pt x="186" y="0"/>
                  </a:cubicBezTo>
                  <a:cubicBezTo>
                    <a:pt x="85" y="1"/>
                    <a:pt x="1" y="84"/>
                    <a:pt x="2" y="185"/>
                  </a:cubicBezTo>
                  <a:cubicBezTo>
                    <a:pt x="2" y="286"/>
                    <a:pt x="86" y="371"/>
                    <a:pt x="187" y="371"/>
                  </a:cubicBezTo>
                  <a:cubicBezTo>
                    <a:pt x="288" y="369"/>
                    <a:pt x="371" y="286"/>
                    <a:pt x="371" y="185"/>
                  </a:cubicBezTo>
                  <a:cubicBezTo>
                    <a:pt x="371" y="85"/>
                    <a:pt x="288" y="0"/>
                    <a:pt x="18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4" name="Google Shape;3504;p53"/>
            <p:cNvSpPr/>
            <p:nvPr/>
          </p:nvSpPr>
          <p:spPr>
            <a:xfrm>
              <a:off x="746925" y="2490375"/>
              <a:ext cx="9300" cy="9275"/>
            </a:xfrm>
            <a:custGeom>
              <a:avLst/>
              <a:gdLst/>
              <a:ahLst/>
              <a:cxnLst/>
              <a:rect l="l" t="t" r="r" b="b"/>
              <a:pathLst>
                <a:path w="372" h="371" extrusionOk="0">
                  <a:moveTo>
                    <a:pt x="186" y="0"/>
                  </a:moveTo>
                  <a:cubicBezTo>
                    <a:pt x="86" y="1"/>
                    <a:pt x="1" y="85"/>
                    <a:pt x="1" y="186"/>
                  </a:cubicBezTo>
                  <a:cubicBezTo>
                    <a:pt x="2" y="286"/>
                    <a:pt x="86" y="371"/>
                    <a:pt x="184" y="371"/>
                  </a:cubicBezTo>
                  <a:cubicBezTo>
                    <a:pt x="185" y="371"/>
                    <a:pt x="186" y="371"/>
                    <a:pt x="186" y="371"/>
                  </a:cubicBezTo>
                  <a:cubicBezTo>
                    <a:pt x="288" y="370"/>
                    <a:pt x="371" y="286"/>
                    <a:pt x="371" y="186"/>
                  </a:cubicBezTo>
                  <a:cubicBezTo>
                    <a:pt x="371" y="85"/>
                    <a:pt x="287"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5" name="Google Shape;3505;p53"/>
            <p:cNvSpPr/>
            <p:nvPr/>
          </p:nvSpPr>
          <p:spPr>
            <a:xfrm>
              <a:off x="674750" y="2332800"/>
              <a:ext cx="9525" cy="9275"/>
            </a:xfrm>
            <a:custGeom>
              <a:avLst/>
              <a:gdLst/>
              <a:ahLst/>
              <a:cxnLst/>
              <a:rect l="l" t="t" r="r" b="b"/>
              <a:pathLst>
                <a:path w="381" h="371" extrusionOk="0">
                  <a:moveTo>
                    <a:pt x="203" y="0"/>
                  </a:moveTo>
                  <a:cubicBezTo>
                    <a:pt x="202" y="0"/>
                    <a:pt x="201" y="0"/>
                    <a:pt x="201" y="1"/>
                  </a:cubicBezTo>
                  <a:cubicBezTo>
                    <a:pt x="100" y="2"/>
                    <a:pt x="11" y="70"/>
                    <a:pt x="5" y="177"/>
                  </a:cubicBezTo>
                  <a:cubicBezTo>
                    <a:pt x="1" y="272"/>
                    <a:pt x="79" y="371"/>
                    <a:pt x="180" y="371"/>
                  </a:cubicBezTo>
                  <a:cubicBezTo>
                    <a:pt x="180" y="371"/>
                    <a:pt x="181" y="371"/>
                    <a:pt x="181" y="371"/>
                  </a:cubicBezTo>
                  <a:cubicBezTo>
                    <a:pt x="282" y="370"/>
                    <a:pt x="370" y="301"/>
                    <a:pt x="376" y="196"/>
                  </a:cubicBezTo>
                  <a:cubicBezTo>
                    <a:pt x="380" y="101"/>
                    <a:pt x="302"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6" name="Google Shape;3506;p53"/>
            <p:cNvSpPr/>
            <p:nvPr/>
          </p:nvSpPr>
          <p:spPr>
            <a:xfrm>
              <a:off x="688900" y="2335925"/>
              <a:ext cx="9525" cy="9275"/>
            </a:xfrm>
            <a:custGeom>
              <a:avLst/>
              <a:gdLst/>
              <a:ahLst/>
              <a:cxnLst/>
              <a:rect l="l" t="t" r="r" b="b"/>
              <a:pathLst>
                <a:path w="381" h="371" extrusionOk="0">
                  <a:moveTo>
                    <a:pt x="201" y="0"/>
                  </a:moveTo>
                  <a:cubicBezTo>
                    <a:pt x="201" y="0"/>
                    <a:pt x="200" y="0"/>
                    <a:pt x="200" y="0"/>
                  </a:cubicBezTo>
                  <a:cubicBezTo>
                    <a:pt x="99" y="1"/>
                    <a:pt x="11" y="70"/>
                    <a:pt x="5" y="175"/>
                  </a:cubicBezTo>
                  <a:cubicBezTo>
                    <a:pt x="1" y="271"/>
                    <a:pt x="79" y="371"/>
                    <a:pt x="179" y="371"/>
                  </a:cubicBezTo>
                  <a:cubicBezTo>
                    <a:pt x="179" y="371"/>
                    <a:pt x="180" y="371"/>
                    <a:pt x="180" y="371"/>
                  </a:cubicBezTo>
                  <a:cubicBezTo>
                    <a:pt x="281" y="369"/>
                    <a:pt x="370" y="301"/>
                    <a:pt x="376" y="195"/>
                  </a:cubicBezTo>
                  <a:cubicBezTo>
                    <a:pt x="380" y="99"/>
                    <a:pt x="302"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7" name="Google Shape;3507;p53"/>
            <p:cNvSpPr/>
            <p:nvPr/>
          </p:nvSpPr>
          <p:spPr>
            <a:xfrm>
              <a:off x="411725" y="2352350"/>
              <a:ext cx="9350" cy="9300"/>
            </a:xfrm>
            <a:custGeom>
              <a:avLst/>
              <a:gdLst/>
              <a:ahLst/>
              <a:cxnLst/>
              <a:rect l="l" t="t" r="r" b="b"/>
              <a:pathLst>
                <a:path w="374" h="372" extrusionOk="0">
                  <a:moveTo>
                    <a:pt x="191" y="1"/>
                  </a:moveTo>
                  <a:cubicBezTo>
                    <a:pt x="191" y="1"/>
                    <a:pt x="190" y="1"/>
                    <a:pt x="189" y="1"/>
                  </a:cubicBezTo>
                  <a:cubicBezTo>
                    <a:pt x="89" y="2"/>
                    <a:pt x="3" y="81"/>
                    <a:pt x="2" y="184"/>
                  </a:cubicBezTo>
                  <a:cubicBezTo>
                    <a:pt x="1" y="281"/>
                    <a:pt x="82" y="371"/>
                    <a:pt x="182" y="371"/>
                  </a:cubicBezTo>
                  <a:cubicBezTo>
                    <a:pt x="182" y="371"/>
                    <a:pt x="183" y="371"/>
                    <a:pt x="184" y="371"/>
                  </a:cubicBezTo>
                  <a:cubicBezTo>
                    <a:pt x="284" y="370"/>
                    <a:pt x="370" y="291"/>
                    <a:pt x="371" y="188"/>
                  </a:cubicBezTo>
                  <a:cubicBezTo>
                    <a:pt x="373"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8" name="Google Shape;3508;p53"/>
            <p:cNvSpPr/>
            <p:nvPr/>
          </p:nvSpPr>
          <p:spPr>
            <a:xfrm>
              <a:off x="424875" y="2347075"/>
              <a:ext cx="9325" cy="9275"/>
            </a:xfrm>
            <a:custGeom>
              <a:avLst/>
              <a:gdLst/>
              <a:ahLst/>
              <a:cxnLst/>
              <a:rect l="l" t="t" r="r" b="b"/>
              <a:pathLst>
                <a:path w="373" h="371" extrusionOk="0">
                  <a:moveTo>
                    <a:pt x="191" y="0"/>
                  </a:moveTo>
                  <a:cubicBezTo>
                    <a:pt x="191" y="0"/>
                    <a:pt x="190" y="0"/>
                    <a:pt x="189" y="0"/>
                  </a:cubicBezTo>
                  <a:cubicBezTo>
                    <a:pt x="89" y="1"/>
                    <a:pt x="3" y="80"/>
                    <a:pt x="2" y="183"/>
                  </a:cubicBezTo>
                  <a:cubicBezTo>
                    <a:pt x="1" y="281"/>
                    <a:pt x="82" y="371"/>
                    <a:pt x="182" y="371"/>
                  </a:cubicBezTo>
                  <a:cubicBezTo>
                    <a:pt x="182" y="371"/>
                    <a:pt x="183" y="371"/>
                    <a:pt x="184" y="371"/>
                  </a:cubicBezTo>
                  <a:cubicBezTo>
                    <a:pt x="284" y="369"/>
                    <a:pt x="370" y="291"/>
                    <a:pt x="371" y="188"/>
                  </a:cubicBezTo>
                  <a:cubicBezTo>
                    <a:pt x="372" y="90"/>
                    <a:pt x="291" y="0"/>
                    <a:pt x="19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09" name="Google Shape;3509;p53"/>
            <p:cNvSpPr/>
            <p:nvPr/>
          </p:nvSpPr>
          <p:spPr>
            <a:xfrm>
              <a:off x="678925" y="2346825"/>
              <a:ext cx="9325" cy="9300"/>
            </a:xfrm>
            <a:custGeom>
              <a:avLst/>
              <a:gdLst/>
              <a:ahLst/>
              <a:cxnLst/>
              <a:rect l="l" t="t" r="r" b="b"/>
              <a:pathLst>
                <a:path w="373" h="372" extrusionOk="0">
                  <a:moveTo>
                    <a:pt x="191" y="1"/>
                  </a:moveTo>
                  <a:cubicBezTo>
                    <a:pt x="191" y="1"/>
                    <a:pt x="190" y="1"/>
                    <a:pt x="189" y="1"/>
                  </a:cubicBezTo>
                  <a:cubicBezTo>
                    <a:pt x="89" y="2"/>
                    <a:pt x="3" y="81"/>
                    <a:pt x="2" y="183"/>
                  </a:cubicBezTo>
                  <a:cubicBezTo>
                    <a:pt x="1" y="282"/>
                    <a:pt x="83" y="371"/>
                    <a:pt x="184" y="371"/>
                  </a:cubicBezTo>
                  <a:cubicBezTo>
                    <a:pt x="284" y="370"/>
                    <a:pt x="370" y="291"/>
                    <a:pt x="371" y="188"/>
                  </a:cubicBezTo>
                  <a:cubicBezTo>
                    <a:pt x="372" y="90"/>
                    <a:pt x="291"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10" name="Google Shape;3510;p53"/>
            <p:cNvSpPr/>
            <p:nvPr/>
          </p:nvSpPr>
          <p:spPr>
            <a:xfrm>
              <a:off x="883925" y="2431025"/>
              <a:ext cx="9525" cy="9250"/>
            </a:xfrm>
            <a:custGeom>
              <a:avLst/>
              <a:gdLst/>
              <a:ahLst/>
              <a:cxnLst/>
              <a:rect l="l" t="t" r="r" b="b"/>
              <a:pathLst>
                <a:path w="381" h="370" extrusionOk="0">
                  <a:moveTo>
                    <a:pt x="184" y="0"/>
                  </a:moveTo>
                  <a:cubicBezTo>
                    <a:pt x="183" y="0"/>
                    <a:pt x="182" y="0"/>
                    <a:pt x="181" y="0"/>
                  </a:cubicBezTo>
                  <a:cubicBezTo>
                    <a:pt x="81" y="0"/>
                    <a:pt x="1" y="98"/>
                    <a:pt x="5" y="195"/>
                  </a:cubicBezTo>
                  <a:cubicBezTo>
                    <a:pt x="11" y="298"/>
                    <a:pt x="97" y="370"/>
                    <a:pt x="198" y="370"/>
                  </a:cubicBezTo>
                  <a:cubicBezTo>
                    <a:pt x="199" y="370"/>
                    <a:pt x="200" y="370"/>
                    <a:pt x="201" y="370"/>
                  </a:cubicBezTo>
                  <a:cubicBezTo>
                    <a:pt x="300" y="369"/>
                    <a:pt x="380" y="273"/>
                    <a:pt x="376"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11" name="Google Shape;3511;p53"/>
            <p:cNvSpPr/>
            <p:nvPr/>
          </p:nvSpPr>
          <p:spPr>
            <a:xfrm>
              <a:off x="208125" y="2449025"/>
              <a:ext cx="125" cy="125"/>
            </a:xfrm>
            <a:custGeom>
              <a:avLst/>
              <a:gdLst/>
              <a:ahLst/>
              <a:cxnLst/>
              <a:rect l="l" t="t" r="r" b="b"/>
              <a:pathLst>
                <a:path w="5" h="5" extrusionOk="0">
                  <a:moveTo>
                    <a:pt x="3" y="1"/>
                  </a:moveTo>
                  <a:cubicBezTo>
                    <a:pt x="2" y="2"/>
                    <a:pt x="1" y="3"/>
                    <a:pt x="1" y="4"/>
                  </a:cubicBezTo>
                  <a:cubicBezTo>
                    <a:pt x="2" y="3"/>
                    <a:pt x="3" y="2"/>
                    <a:pt x="4"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512" name="Google Shape;3512;p53"/>
            <p:cNvSpPr/>
            <p:nvPr/>
          </p:nvSpPr>
          <p:spPr>
            <a:xfrm>
              <a:off x="199125" y="2458350"/>
              <a:ext cx="425" cy="450"/>
            </a:xfrm>
            <a:custGeom>
              <a:avLst/>
              <a:gdLst/>
              <a:ahLst/>
              <a:cxnLst/>
              <a:rect l="l" t="t" r="r" b="b"/>
              <a:pathLst>
                <a:path w="17" h="18" extrusionOk="0">
                  <a:moveTo>
                    <a:pt x="17" y="1"/>
                  </a:moveTo>
                  <a:lnTo>
                    <a:pt x="17" y="1"/>
                  </a:lnTo>
                  <a:cubicBezTo>
                    <a:pt x="15" y="2"/>
                    <a:pt x="13" y="4"/>
                    <a:pt x="12" y="5"/>
                  </a:cubicBezTo>
                  <a:cubicBezTo>
                    <a:pt x="11" y="6"/>
                    <a:pt x="11" y="7"/>
                    <a:pt x="10" y="8"/>
                  </a:cubicBezTo>
                  <a:lnTo>
                    <a:pt x="10" y="8"/>
                  </a:lnTo>
                  <a:cubicBezTo>
                    <a:pt x="9" y="8"/>
                    <a:pt x="9" y="8"/>
                    <a:pt x="9" y="9"/>
                  </a:cubicBezTo>
                  <a:cubicBezTo>
                    <a:pt x="6" y="12"/>
                    <a:pt x="3" y="16"/>
                    <a:pt x="1" y="18"/>
                  </a:cubicBezTo>
                  <a:cubicBezTo>
                    <a:pt x="3" y="15"/>
                    <a:pt x="6" y="12"/>
                    <a:pt x="9" y="10"/>
                  </a:cubicBezTo>
                  <a:lnTo>
                    <a:pt x="9" y="10"/>
                  </a:lnTo>
                  <a:cubicBezTo>
                    <a:pt x="9" y="10"/>
                    <a:pt x="9" y="10"/>
                    <a:pt x="9" y="10"/>
                  </a:cubicBezTo>
                  <a:cubicBezTo>
                    <a:pt x="10" y="9"/>
                    <a:pt x="11" y="8"/>
                    <a:pt x="12" y="6"/>
                  </a:cubicBezTo>
                  <a:lnTo>
                    <a:pt x="12" y="6"/>
                  </a:lnTo>
                  <a:cubicBezTo>
                    <a:pt x="12" y="7"/>
                    <a:pt x="11" y="7"/>
                    <a:pt x="11" y="7"/>
                  </a:cubicBezTo>
                  <a:lnTo>
                    <a:pt x="11" y="7"/>
                  </a:lnTo>
                  <a:cubicBezTo>
                    <a:pt x="13" y="5"/>
                    <a:pt x="15" y="3"/>
                    <a:pt x="17"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513" name="Google Shape;3513;p53"/>
            <p:cNvSpPr/>
            <p:nvPr/>
          </p:nvSpPr>
          <p:spPr>
            <a:xfrm>
              <a:off x="106100" y="2275425"/>
              <a:ext cx="970525" cy="363700"/>
            </a:xfrm>
            <a:custGeom>
              <a:avLst/>
              <a:gdLst/>
              <a:ahLst/>
              <a:cxnLst/>
              <a:rect l="l" t="t" r="r" b="b"/>
              <a:pathLst>
                <a:path w="38821" h="14548" extrusionOk="0">
                  <a:moveTo>
                    <a:pt x="28592" y="3257"/>
                  </a:moveTo>
                  <a:cubicBezTo>
                    <a:pt x="28593" y="3257"/>
                    <a:pt x="28593" y="3257"/>
                    <a:pt x="28593" y="3257"/>
                  </a:cubicBezTo>
                  <a:lnTo>
                    <a:pt x="28593" y="3257"/>
                  </a:lnTo>
                  <a:cubicBezTo>
                    <a:pt x="28593" y="3257"/>
                    <a:pt x="28593" y="3257"/>
                    <a:pt x="28592" y="3257"/>
                  </a:cubicBezTo>
                  <a:close/>
                  <a:moveTo>
                    <a:pt x="3746" y="7310"/>
                  </a:moveTo>
                  <a:lnTo>
                    <a:pt x="3746" y="7310"/>
                  </a:lnTo>
                  <a:cubicBezTo>
                    <a:pt x="3741" y="7314"/>
                    <a:pt x="3736" y="7319"/>
                    <a:pt x="3732" y="7323"/>
                  </a:cubicBezTo>
                  <a:lnTo>
                    <a:pt x="3733" y="7323"/>
                  </a:lnTo>
                  <a:cubicBezTo>
                    <a:pt x="3737" y="7319"/>
                    <a:pt x="3741" y="7314"/>
                    <a:pt x="3746" y="7310"/>
                  </a:cubicBezTo>
                  <a:close/>
                  <a:moveTo>
                    <a:pt x="35576" y="9551"/>
                  </a:moveTo>
                  <a:lnTo>
                    <a:pt x="35576" y="9551"/>
                  </a:lnTo>
                  <a:cubicBezTo>
                    <a:pt x="35579" y="9555"/>
                    <a:pt x="35582" y="9560"/>
                    <a:pt x="35585" y="9565"/>
                  </a:cubicBezTo>
                  <a:lnTo>
                    <a:pt x="35585" y="9565"/>
                  </a:lnTo>
                  <a:cubicBezTo>
                    <a:pt x="35582" y="9560"/>
                    <a:pt x="35579" y="9556"/>
                    <a:pt x="35576" y="9551"/>
                  </a:cubicBezTo>
                  <a:close/>
                  <a:moveTo>
                    <a:pt x="2599" y="9757"/>
                  </a:moveTo>
                  <a:lnTo>
                    <a:pt x="2599" y="9757"/>
                  </a:lnTo>
                  <a:cubicBezTo>
                    <a:pt x="2596" y="9760"/>
                    <a:pt x="2593" y="9764"/>
                    <a:pt x="2591" y="9768"/>
                  </a:cubicBezTo>
                  <a:lnTo>
                    <a:pt x="2591" y="9768"/>
                  </a:lnTo>
                  <a:cubicBezTo>
                    <a:pt x="2593" y="9764"/>
                    <a:pt x="2596" y="9760"/>
                    <a:pt x="2599" y="9757"/>
                  </a:cubicBezTo>
                  <a:close/>
                  <a:moveTo>
                    <a:pt x="2050" y="10634"/>
                  </a:moveTo>
                  <a:cubicBezTo>
                    <a:pt x="2049" y="10635"/>
                    <a:pt x="2048" y="10637"/>
                    <a:pt x="2047" y="10638"/>
                  </a:cubicBezTo>
                  <a:lnTo>
                    <a:pt x="2047" y="10638"/>
                  </a:lnTo>
                  <a:cubicBezTo>
                    <a:pt x="2048" y="10637"/>
                    <a:pt x="2049" y="10635"/>
                    <a:pt x="2050" y="10634"/>
                  </a:cubicBezTo>
                  <a:close/>
                  <a:moveTo>
                    <a:pt x="2042" y="10649"/>
                  </a:moveTo>
                  <a:lnTo>
                    <a:pt x="2042" y="10649"/>
                  </a:lnTo>
                  <a:cubicBezTo>
                    <a:pt x="2041" y="10650"/>
                    <a:pt x="2040" y="10651"/>
                    <a:pt x="2040" y="10652"/>
                  </a:cubicBezTo>
                  <a:lnTo>
                    <a:pt x="2040" y="10652"/>
                  </a:lnTo>
                  <a:cubicBezTo>
                    <a:pt x="2040" y="10651"/>
                    <a:pt x="2041" y="10650"/>
                    <a:pt x="2042" y="10649"/>
                  </a:cubicBezTo>
                  <a:close/>
                  <a:moveTo>
                    <a:pt x="36522" y="11222"/>
                  </a:moveTo>
                  <a:cubicBezTo>
                    <a:pt x="36522" y="11223"/>
                    <a:pt x="36523" y="11224"/>
                    <a:pt x="36523" y="11225"/>
                  </a:cubicBezTo>
                  <a:cubicBezTo>
                    <a:pt x="36523" y="11224"/>
                    <a:pt x="36522" y="11223"/>
                    <a:pt x="36522" y="11222"/>
                  </a:cubicBezTo>
                  <a:close/>
                  <a:moveTo>
                    <a:pt x="1578" y="11657"/>
                  </a:moveTo>
                  <a:cubicBezTo>
                    <a:pt x="1577" y="11661"/>
                    <a:pt x="1576" y="11665"/>
                    <a:pt x="1574" y="11669"/>
                  </a:cubicBezTo>
                  <a:cubicBezTo>
                    <a:pt x="1576" y="11665"/>
                    <a:pt x="1577" y="11661"/>
                    <a:pt x="1578" y="11657"/>
                  </a:cubicBezTo>
                  <a:close/>
                  <a:moveTo>
                    <a:pt x="1191" y="12646"/>
                  </a:moveTo>
                  <a:lnTo>
                    <a:pt x="1191" y="12646"/>
                  </a:lnTo>
                  <a:cubicBezTo>
                    <a:pt x="1190" y="12646"/>
                    <a:pt x="1190" y="12647"/>
                    <a:pt x="1190" y="12647"/>
                  </a:cubicBezTo>
                  <a:lnTo>
                    <a:pt x="1190" y="12647"/>
                  </a:lnTo>
                  <a:cubicBezTo>
                    <a:pt x="1190" y="12647"/>
                    <a:pt x="1190" y="12646"/>
                    <a:pt x="1191" y="12646"/>
                  </a:cubicBezTo>
                  <a:close/>
                  <a:moveTo>
                    <a:pt x="20251" y="1"/>
                  </a:moveTo>
                  <a:cubicBezTo>
                    <a:pt x="20218" y="1"/>
                    <a:pt x="20186" y="1"/>
                    <a:pt x="20153" y="2"/>
                  </a:cubicBezTo>
                  <a:cubicBezTo>
                    <a:pt x="20044" y="4"/>
                    <a:pt x="19933" y="5"/>
                    <a:pt x="19823" y="9"/>
                  </a:cubicBezTo>
                  <a:cubicBezTo>
                    <a:pt x="19727" y="10"/>
                    <a:pt x="19631" y="11"/>
                    <a:pt x="19537" y="18"/>
                  </a:cubicBezTo>
                  <a:cubicBezTo>
                    <a:pt x="19434" y="26"/>
                    <a:pt x="19330" y="30"/>
                    <a:pt x="19229" y="49"/>
                  </a:cubicBezTo>
                  <a:cubicBezTo>
                    <a:pt x="19169" y="59"/>
                    <a:pt x="19108" y="73"/>
                    <a:pt x="19049" y="85"/>
                  </a:cubicBezTo>
                  <a:cubicBezTo>
                    <a:pt x="18901" y="82"/>
                    <a:pt x="18754" y="77"/>
                    <a:pt x="18606" y="77"/>
                  </a:cubicBezTo>
                  <a:cubicBezTo>
                    <a:pt x="18389" y="77"/>
                    <a:pt x="18173" y="77"/>
                    <a:pt x="17957" y="84"/>
                  </a:cubicBezTo>
                  <a:cubicBezTo>
                    <a:pt x="17869" y="86"/>
                    <a:pt x="17781" y="87"/>
                    <a:pt x="17694" y="93"/>
                  </a:cubicBezTo>
                  <a:cubicBezTo>
                    <a:pt x="17567" y="101"/>
                    <a:pt x="17440" y="109"/>
                    <a:pt x="17313" y="118"/>
                  </a:cubicBezTo>
                  <a:cubicBezTo>
                    <a:pt x="17217" y="124"/>
                    <a:pt x="17122" y="139"/>
                    <a:pt x="17026" y="149"/>
                  </a:cubicBezTo>
                  <a:cubicBezTo>
                    <a:pt x="16936" y="161"/>
                    <a:pt x="16844" y="172"/>
                    <a:pt x="16754" y="187"/>
                  </a:cubicBezTo>
                  <a:cubicBezTo>
                    <a:pt x="16556" y="218"/>
                    <a:pt x="16358" y="252"/>
                    <a:pt x="16161" y="289"/>
                  </a:cubicBezTo>
                  <a:cubicBezTo>
                    <a:pt x="15952" y="328"/>
                    <a:pt x="15743" y="366"/>
                    <a:pt x="15535" y="405"/>
                  </a:cubicBezTo>
                  <a:cubicBezTo>
                    <a:pt x="15439" y="424"/>
                    <a:pt x="15344" y="443"/>
                    <a:pt x="15249" y="465"/>
                  </a:cubicBezTo>
                  <a:cubicBezTo>
                    <a:pt x="15201" y="475"/>
                    <a:pt x="15153" y="487"/>
                    <a:pt x="15105" y="498"/>
                  </a:cubicBezTo>
                  <a:cubicBezTo>
                    <a:pt x="15061" y="508"/>
                    <a:pt x="15016" y="517"/>
                    <a:pt x="14973" y="533"/>
                  </a:cubicBezTo>
                  <a:cubicBezTo>
                    <a:pt x="14967" y="536"/>
                    <a:pt x="14961" y="540"/>
                    <a:pt x="14955" y="543"/>
                  </a:cubicBezTo>
                  <a:cubicBezTo>
                    <a:pt x="14836" y="560"/>
                    <a:pt x="14717" y="579"/>
                    <a:pt x="14597" y="596"/>
                  </a:cubicBezTo>
                  <a:cubicBezTo>
                    <a:pt x="14495" y="612"/>
                    <a:pt x="14394" y="633"/>
                    <a:pt x="14292" y="650"/>
                  </a:cubicBezTo>
                  <a:cubicBezTo>
                    <a:pt x="14214" y="664"/>
                    <a:pt x="14138" y="676"/>
                    <a:pt x="14060" y="691"/>
                  </a:cubicBezTo>
                  <a:cubicBezTo>
                    <a:pt x="13845" y="732"/>
                    <a:pt x="13630" y="775"/>
                    <a:pt x="13415" y="822"/>
                  </a:cubicBezTo>
                  <a:cubicBezTo>
                    <a:pt x="13224" y="863"/>
                    <a:pt x="13031" y="905"/>
                    <a:pt x="12845" y="964"/>
                  </a:cubicBezTo>
                  <a:cubicBezTo>
                    <a:pt x="12642" y="1030"/>
                    <a:pt x="12439" y="1097"/>
                    <a:pt x="12240" y="1171"/>
                  </a:cubicBezTo>
                  <a:cubicBezTo>
                    <a:pt x="12186" y="1192"/>
                    <a:pt x="12146" y="1232"/>
                    <a:pt x="12125" y="1282"/>
                  </a:cubicBezTo>
                  <a:cubicBezTo>
                    <a:pt x="12087" y="1297"/>
                    <a:pt x="12048" y="1312"/>
                    <a:pt x="12012" y="1328"/>
                  </a:cubicBezTo>
                  <a:cubicBezTo>
                    <a:pt x="11885" y="1383"/>
                    <a:pt x="11759" y="1437"/>
                    <a:pt x="11633" y="1492"/>
                  </a:cubicBezTo>
                  <a:cubicBezTo>
                    <a:pt x="10934" y="1794"/>
                    <a:pt x="10254" y="2140"/>
                    <a:pt x="9581" y="2493"/>
                  </a:cubicBezTo>
                  <a:cubicBezTo>
                    <a:pt x="9538" y="2493"/>
                    <a:pt x="9495" y="2506"/>
                    <a:pt x="9460" y="2533"/>
                  </a:cubicBezTo>
                  <a:cubicBezTo>
                    <a:pt x="9432" y="2555"/>
                    <a:pt x="9407" y="2578"/>
                    <a:pt x="9388" y="2608"/>
                  </a:cubicBezTo>
                  <a:cubicBezTo>
                    <a:pt x="9383" y="2615"/>
                    <a:pt x="9381" y="2621"/>
                    <a:pt x="9377" y="2628"/>
                  </a:cubicBezTo>
                  <a:cubicBezTo>
                    <a:pt x="9266" y="2683"/>
                    <a:pt x="9157" y="2738"/>
                    <a:pt x="9048" y="2797"/>
                  </a:cubicBezTo>
                  <a:cubicBezTo>
                    <a:pt x="8903" y="2878"/>
                    <a:pt x="8759" y="2961"/>
                    <a:pt x="8620" y="3052"/>
                  </a:cubicBezTo>
                  <a:cubicBezTo>
                    <a:pt x="8462" y="3157"/>
                    <a:pt x="8301" y="3261"/>
                    <a:pt x="8167" y="3394"/>
                  </a:cubicBezTo>
                  <a:cubicBezTo>
                    <a:pt x="8101" y="3429"/>
                    <a:pt x="8037" y="3468"/>
                    <a:pt x="7975" y="3509"/>
                  </a:cubicBezTo>
                  <a:cubicBezTo>
                    <a:pt x="7900" y="3561"/>
                    <a:pt x="7828" y="3615"/>
                    <a:pt x="7755" y="3671"/>
                  </a:cubicBezTo>
                  <a:cubicBezTo>
                    <a:pt x="7638" y="3758"/>
                    <a:pt x="7525" y="3847"/>
                    <a:pt x="7410" y="3938"/>
                  </a:cubicBezTo>
                  <a:cubicBezTo>
                    <a:pt x="7205" y="4101"/>
                    <a:pt x="6999" y="4266"/>
                    <a:pt x="6795" y="4432"/>
                  </a:cubicBezTo>
                  <a:cubicBezTo>
                    <a:pt x="6624" y="4572"/>
                    <a:pt x="6452" y="4713"/>
                    <a:pt x="6283" y="4856"/>
                  </a:cubicBezTo>
                  <a:cubicBezTo>
                    <a:pt x="6217" y="4911"/>
                    <a:pt x="6150" y="4966"/>
                    <a:pt x="6086" y="5023"/>
                  </a:cubicBezTo>
                  <a:cubicBezTo>
                    <a:pt x="6002" y="5098"/>
                    <a:pt x="5915" y="5171"/>
                    <a:pt x="5834" y="5249"/>
                  </a:cubicBezTo>
                  <a:cubicBezTo>
                    <a:pt x="5685" y="5392"/>
                    <a:pt x="5537" y="5536"/>
                    <a:pt x="5390" y="5679"/>
                  </a:cubicBezTo>
                  <a:cubicBezTo>
                    <a:pt x="5318" y="5750"/>
                    <a:pt x="5246" y="5821"/>
                    <a:pt x="5175" y="5894"/>
                  </a:cubicBezTo>
                  <a:cubicBezTo>
                    <a:pt x="5109" y="5951"/>
                    <a:pt x="5043" y="6010"/>
                    <a:pt x="4979" y="6070"/>
                  </a:cubicBezTo>
                  <a:cubicBezTo>
                    <a:pt x="4878" y="6164"/>
                    <a:pt x="4776" y="6258"/>
                    <a:pt x="4675" y="6354"/>
                  </a:cubicBezTo>
                  <a:cubicBezTo>
                    <a:pt x="4474" y="6547"/>
                    <a:pt x="4274" y="6742"/>
                    <a:pt x="4084" y="6946"/>
                  </a:cubicBezTo>
                  <a:cubicBezTo>
                    <a:pt x="4082" y="6949"/>
                    <a:pt x="4079" y="6951"/>
                    <a:pt x="4077" y="6954"/>
                  </a:cubicBezTo>
                  <a:lnTo>
                    <a:pt x="4077" y="6954"/>
                  </a:lnTo>
                  <a:cubicBezTo>
                    <a:pt x="4076" y="6955"/>
                    <a:pt x="4075" y="6956"/>
                    <a:pt x="4074" y="6957"/>
                  </a:cubicBezTo>
                  <a:cubicBezTo>
                    <a:pt x="4072" y="6960"/>
                    <a:pt x="4068" y="6963"/>
                    <a:pt x="4066" y="6965"/>
                  </a:cubicBezTo>
                  <a:cubicBezTo>
                    <a:pt x="3955" y="7084"/>
                    <a:pt x="3844" y="7203"/>
                    <a:pt x="3733" y="7323"/>
                  </a:cubicBezTo>
                  <a:lnTo>
                    <a:pt x="3733" y="7323"/>
                  </a:lnTo>
                  <a:cubicBezTo>
                    <a:pt x="3732" y="7325"/>
                    <a:pt x="3731" y="7326"/>
                    <a:pt x="3730" y="7327"/>
                  </a:cubicBezTo>
                  <a:cubicBezTo>
                    <a:pt x="3678" y="7383"/>
                    <a:pt x="3629" y="7441"/>
                    <a:pt x="3579" y="7498"/>
                  </a:cubicBezTo>
                  <a:cubicBezTo>
                    <a:pt x="3517" y="7569"/>
                    <a:pt x="3452" y="7638"/>
                    <a:pt x="3393" y="7711"/>
                  </a:cubicBezTo>
                  <a:cubicBezTo>
                    <a:pt x="3276" y="7860"/>
                    <a:pt x="3154" y="8006"/>
                    <a:pt x="3042" y="8158"/>
                  </a:cubicBezTo>
                  <a:cubicBezTo>
                    <a:pt x="2976" y="8248"/>
                    <a:pt x="2910" y="8339"/>
                    <a:pt x="2843" y="8429"/>
                  </a:cubicBezTo>
                  <a:cubicBezTo>
                    <a:pt x="2775" y="8522"/>
                    <a:pt x="2712" y="8620"/>
                    <a:pt x="2646" y="8715"/>
                  </a:cubicBezTo>
                  <a:cubicBezTo>
                    <a:pt x="2640" y="8723"/>
                    <a:pt x="2635" y="8732"/>
                    <a:pt x="2630" y="8741"/>
                  </a:cubicBezTo>
                  <a:cubicBezTo>
                    <a:pt x="2612" y="8752"/>
                    <a:pt x="2596" y="8764"/>
                    <a:pt x="2584" y="8780"/>
                  </a:cubicBezTo>
                  <a:cubicBezTo>
                    <a:pt x="2470" y="8922"/>
                    <a:pt x="2371" y="9080"/>
                    <a:pt x="2268" y="9230"/>
                  </a:cubicBezTo>
                  <a:cubicBezTo>
                    <a:pt x="2223" y="9297"/>
                    <a:pt x="2177" y="9364"/>
                    <a:pt x="2131" y="9433"/>
                  </a:cubicBezTo>
                  <a:cubicBezTo>
                    <a:pt x="2075" y="9438"/>
                    <a:pt x="2021" y="9466"/>
                    <a:pt x="1993" y="9518"/>
                  </a:cubicBezTo>
                  <a:cubicBezTo>
                    <a:pt x="1954" y="9591"/>
                    <a:pt x="1914" y="9663"/>
                    <a:pt x="1875" y="9735"/>
                  </a:cubicBezTo>
                  <a:cubicBezTo>
                    <a:pt x="1849" y="9736"/>
                    <a:pt x="1823" y="9744"/>
                    <a:pt x="1799" y="9756"/>
                  </a:cubicBezTo>
                  <a:cubicBezTo>
                    <a:pt x="1711" y="9801"/>
                    <a:pt x="1685" y="9900"/>
                    <a:pt x="1647" y="9983"/>
                  </a:cubicBezTo>
                  <a:cubicBezTo>
                    <a:pt x="1643" y="9995"/>
                    <a:pt x="1638" y="10006"/>
                    <a:pt x="1633" y="10016"/>
                  </a:cubicBezTo>
                  <a:cubicBezTo>
                    <a:pt x="1552" y="10166"/>
                    <a:pt x="1471" y="10316"/>
                    <a:pt x="1392" y="10467"/>
                  </a:cubicBezTo>
                  <a:cubicBezTo>
                    <a:pt x="1343" y="10562"/>
                    <a:pt x="1292" y="10657"/>
                    <a:pt x="1246" y="10754"/>
                  </a:cubicBezTo>
                  <a:cubicBezTo>
                    <a:pt x="1230" y="10787"/>
                    <a:pt x="1214" y="10820"/>
                    <a:pt x="1199" y="10853"/>
                  </a:cubicBezTo>
                  <a:cubicBezTo>
                    <a:pt x="1142" y="10865"/>
                    <a:pt x="1089" y="10900"/>
                    <a:pt x="1065" y="10956"/>
                  </a:cubicBezTo>
                  <a:cubicBezTo>
                    <a:pt x="1042" y="11005"/>
                    <a:pt x="1029" y="11061"/>
                    <a:pt x="1010" y="11113"/>
                  </a:cubicBezTo>
                  <a:cubicBezTo>
                    <a:pt x="1001" y="11140"/>
                    <a:pt x="992" y="11167"/>
                    <a:pt x="982" y="11193"/>
                  </a:cubicBezTo>
                  <a:cubicBezTo>
                    <a:pt x="905" y="11395"/>
                    <a:pt x="826" y="11597"/>
                    <a:pt x="752" y="11799"/>
                  </a:cubicBezTo>
                  <a:cubicBezTo>
                    <a:pt x="680" y="11996"/>
                    <a:pt x="614" y="12193"/>
                    <a:pt x="553" y="12392"/>
                  </a:cubicBezTo>
                  <a:cubicBezTo>
                    <a:pt x="503" y="12547"/>
                    <a:pt x="455" y="12702"/>
                    <a:pt x="408" y="12858"/>
                  </a:cubicBezTo>
                  <a:cubicBezTo>
                    <a:pt x="299" y="13228"/>
                    <a:pt x="220" y="13608"/>
                    <a:pt x="88" y="13970"/>
                  </a:cubicBezTo>
                  <a:cubicBezTo>
                    <a:pt x="74" y="14006"/>
                    <a:pt x="59" y="14040"/>
                    <a:pt x="45" y="14076"/>
                  </a:cubicBezTo>
                  <a:cubicBezTo>
                    <a:pt x="25" y="14125"/>
                    <a:pt x="1" y="14173"/>
                    <a:pt x="2" y="14227"/>
                  </a:cubicBezTo>
                  <a:cubicBezTo>
                    <a:pt x="4" y="14327"/>
                    <a:pt x="79" y="14413"/>
                    <a:pt x="183" y="14415"/>
                  </a:cubicBezTo>
                  <a:lnTo>
                    <a:pt x="188" y="14415"/>
                  </a:lnTo>
                  <a:cubicBezTo>
                    <a:pt x="245" y="14414"/>
                    <a:pt x="300" y="14385"/>
                    <a:pt x="335" y="14341"/>
                  </a:cubicBezTo>
                  <a:cubicBezTo>
                    <a:pt x="337" y="14341"/>
                    <a:pt x="339" y="14341"/>
                    <a:pt x="341" y="14341"/>
                  </a:cubicBezTo>
                  <a:cubicBezTo>
                    <a:pt x="367" y="14341"/>
                    <a:pt x="393" y="14334"/>
                    <a:pt x="417" y="14325"/>
                  </a:cubicBezTo>
                  <a:cubicBezTo>
                    <a:pt x="443" y="14377"/>
                    <a:pt x="495" y="14416"/>
                    <a:pt x="553" y="14425"/>
                  </a:cubicBezTo>
                  <a:cubicBezTo>
                    <a:pt x="563" y="14427"/>
                    <a:pt x="573" y="14428"/>
                    <a:pt x="583" y="14428"/>
                  </a:cubicBezTo>
                  <a:cubicBezTo>
                    <a:pt x="671" y="14427"/>
                    <a:pt x="751" y="14361"/>
                    <a:pt x="766" y="14271"/>
                  </a:cubicBezTo>
                  <a:cubicBezTo>
                    <a:pt x="768" y="14256"/>
                    <a:pt x="768" y="14240"/>
                    <a:pt x="767" y="14224"/>
                  </a:cubicBezTo>
                  <a:cubicBezTo>
                    <a:pt x="786" y="14039"/>
                    <a:pt x="823" y="13854"/>
                    <a:pt x="861" y="13672"/>
                  </a:cubicBezTo>
                  <a:cubicBezTo>
                    <a:pt x="946" y="13325"/>
                    <a:pt x="1064" y="12985"/>
                    <a:pt x="1188" y="12652"/>
                  </a:cubicBezTo>
                  <a:lnTo>
                    <a:pt x="1188" y="12652"/>
                  </a:lnTo>
                  <a:cubicBezTo>
                    <a:pt x="1189" y="12650"/>
                    <a:pt x="1189" y="12649"/>
                    <a:pt x="1190" y="12647"/>
                  </a:cubicBezTo>
                  <a:lnTo>
                    <a:pt x="1190" y="12647"/>
                  </a:lnTo>
                  <a:cubicBezTo>
                    <a:pt x="1190" y="12648"/>
                    <a:pt x="1190" y="12648"/>
                    <a:pt x="1189" y="12648"/>
                  </a:cubicBezTo>
                  <a:lnTo>
                    <a:pt x="1189" y="12648"/>
                  </a:lnTo>
                  <a:cubicBezTo>
                    <a:pt x="1190" y="12647"/>
                    <a:pt x="1191" y="12645"/>
                    <a:pt x="1191" y="12644"/>
                  </a:cubicBezTo>
                  <a:lnTo>
                    <a:pt x="1191" y="12644"/>
                  </a:lnTo>
                  <a:cubicBezTo>
                    <a:pt x="1191" y="12645"/>
                    <a:pt x="1191" y="12645"/>
                    <a:pt x="1191" y="12646"/>
                  </a:cubicBezTo>
                  <a:lnTo>
                    <a:pt x="1191" y="12646"/>
                  </a:lnTo>
                  <a:cubicBezTo>
                    <a:pt x="1251" y="12486"/>
                    <a:pt x="1311" y="12325"/>
                    <a:pt x="1375" y="12167"/>
                  </a:cubicBezTo>
                  <a:cubicBezTo>
                    <a:pt x="1446" y="11997"/>
                    <a:pt x="1515" y="11828"/>
                    <a:pt x="1579" y="11656"/>
                  </a:cubicBezTo>
                  <a:lnTo>
                    <a:pt x="1579" y="11656"/>
                  </a:lnTo>
                  <a:cubicBezTo>
                    <a:pt x="1579" y="11657"/>
                    <a:pt x="1579" y="11657"/>
                    <a:pt x="1578" y="11657"/>
                  </a:cubicBezTo>
                  <a:lnTo>
                    <a:pt x="1578" y="11657"/>
                  </a:lnTo>
                  <a:cubicBezTo>
                    <a:pt x="1646" y="11479"/>
                    <a:pt x="1717" y="11304"/>
                    <a:pt x="1798" y="11131"/>
                  </a:cubicBezTo>
                  <a:cubicBezTo>
                    <a:pt x="1874" y="10969"/>
                    <a:pt x="1956" y="10810"/>
                    <a:pt x="2040" y="10652"/>
                  </a:cubicBezTo>
                  <a:lnTo>
                    <a:pt x="2040" y="10652"/>
                  </a:lnTo>
                  <a:cubicBezTo>
                    <a:pt x="2039" y="10653"/>
                    <a:pt x="2039" y="10654"/>
                    <a:pt x="2038" y="10654"/>
                  </a:cubicBezTo>
                  <a:cubicBezTo>
                    <a:pt x="2041" y="10651"/>
                    <a:pt x="2042" y="10647"/>
                    <a:pt x="2044" y="10645"/>
                  </a:cubicBezTo>
                  <a:cubicBezTo>
                    <a:pt x="2045" y="10643"/>
                    <a:pt x="2046" y="10640"/>
                    <a:pt x="2047" y="10638"/>
                  </a:cubicBezTo>
                  <a:lnTo>
                    <a:pt x="2047" y="10638"/>
                  </a:lnTo>
                  <a:cubicBezTo>
                    <a:pt x="2047" y="10639"/>
                    <a:pt x="2047" y="10639"/>
                    <a:pt x="2046" y="10639"/>
                  </a:cubicBezTo>
                  <a:cubicBezTo>
                    <a:pt x="2138" y="10475"/>
                    <a:pt x="2234" y="10312"/>
                    <a:pt x="2329" y="10150"/>
                  </a:cubicBezTo>
                  <a:cubicBezTo>
                    <a:pt x="2384" y="10069"/>
                    <a:pt x="2440" y="9989"/>
                    <a:pt x="2495" y="9906"/>
                  </a:cubicBezTo>
                  <a:cubicBezTo>
                    <a:pt x="2515" y="9876"/>
                    <a:pt x="2539" y="9846"/>
                    <a:pt x="2559" y="9813"/>
                  </a:cubicBezTo>
                  <a:cubicBezTo>
                    <a:pt x="2569" y="9798"/>
                    <a:pt x="2579" y="9783"/>
                    <a:pt x="2590" y="9769"/>
                  </a:cubicBezTo>
                  <a:lnTo>
                    <a:pt x="2590" y="9769"/>
                  </a:lnTo>
                  <a:cubicBezTo>
                    <a:pt x="2588" y="9771"/>
                    <a:pt x="2587" y="9774"/>
                    <a:pt x="2585" y="9776"/>
                  </a:cubicBezTo>
                  <a:cubicBezTo>
                    <a:pt x="2587" y="9773"/>
                    <a:pt x="2589" y="9770"/>
                    <a:pt x="2591" y="9768"/>
                  </a:cubicBezTo>
                  <a:lnTo>
                    <a:pt x="2591" y="9768"/>
                  </a:lnTo>
                  <a:cubicBezTo>
                    <a:pt x="2590" y="9768"/>
                    <a:pt x="2590" y="9768"/>
                    <a:pt x="2590" y="9769"/>
                  </a:cubicBezTo>
                  <a:lnTo>
                    <a:pt x="2590" y="9769"/>
                  </a:lnTo>
                  <a:cubicBezTo>
                    <a:pt x="2595" y="9761"/>
                    <a:pt x="2601" y="9753"/>
                    <a:pt x="2607" y="9745"/>
                  </a:cubicBezTo>
                  <a:lnTo>
                    <a:pt x="2607" y="9745"/>
                  </a:lnTo>
                  <a:cubicBezTo>
                    <a:pt x="2605" y="9747"/>
                    <a:pt x="2604" y="9749"/>
                    <a:pt x="2602" y="9751"/>
                  </a:cubicBezTo>
                  <a:cubicBezTo>
                    <a:pt x="2605" y="9747"/>
                    <a:pt x="2608" y="9743"/>
                    <a:pt x="2611" y="9739"/>
                  </a:cubicBezTo>
                  <a:lnTo>
                    <a:pt x="2611" y="9739"/>
                  </a:lnTo>
                  <a:cubicBezTo>
                    <a:pt x="2610" y="9741"/>
                    <a:pt x="2608" y="9743"/>
                    <a:pt x="2607" y="9745"/>
                  </a:cubicBezTo>
                  <a:lnTo>
                    <a:pt x="2607" y="9745"/>
                  </a:lnTo>
                  <a:cubicBezTo>
                    <a:pt x="2609" y="9742"/>
                    <a:pt x="2612" y="9739"/>
                    <a:pt x="2614" y="9735"/>
                  </a:cubicBezTo>
                  <a:lnTo>
                    <a:pt x="2614" y="9735"/>
                  </a:lnTo>
                  <a:cubicBezTo>
                    <a:pt x="2613" y="9737"/>
                    <a:pt x="2612" y="9738"/>
                    <a:pt x="2611" y="9739"/>
                  </a:cubicBezTo>
                  <a:lnTo>
                    <a:pt x="2611" y="9739"/>
                  </a:lnTo>
                  <a:cubicBezTo>
                    <a:pt x="2613" y="9736"/>
                    <a:pt x="2614" y="9734"/>
                    <a:pt x="2616" y="9732"/>
                  </a:cubicBezTo>
                  <a:lnTo>
                    <a:pt x="2616" y="9732"/>
                  </a:lnTo>
                  <a:cubicBezTo>
                    <a:pt x="2615" y="9733"/>
                    <a:pt x="2615" y="9734"/>
                    <a:pt x="2614" y="9735"/>
                  </a:cubicBezTo>
                  <a:lnTo>
                    <a:pt x="2614" y="9735"/>
                  </a:lnTo>
                  <a:cubicBezTo>
                    <a:pt x="2692" y="9630"/>
                    <a:pt x="2771" y="9525"/>
                    <a:pt x="2843" y="9415"/>
                  </a:cubicBezTo>
                  <a:cubicBezTo>
                    <a:pt x="2913" y="9308"/>
                    <a:pt x="2984" y="9202"/>
                    <a:pt x="3056" y="9097"/>
                  </a:cubicBezTo>
                  <a:cubicBezTo>
                    <a:pt x="3294" y="8784"/>
                    <a:pt x="3560" y="8497"/>
                    <a:pt x="3820" y="8202"/>
                  </a:cubicBezTo>
                  <a:cubicBezTo>
                    <a:pt x="3954" y="8049"/>
                    <a:pt x="4082" y="7892"/>
                    <a:pt x="4211" y="7735"/>
                  </a:cubicBezTo>
                  <a:cubicBezTo>
                    <a:pt x="4283" y="7649"/>
                    <a:pt x="4355" y="7563"/>
                    <a:pt x="4426" y="7477"/>
                  </a:cubicBezTo>
                  <a:cubicBezTo>
                    <a:pt x="4495" y="7410"/>
                    <a:pt x="4562" y="7342"/>
                    <a:pt x="4625" y="7270"/>
                  </a:cubicBezTo>
                  <a:cubicBezTo>
                    <a:pt x="4793" y="7081"/>
                    <a:pt x="4954" y="6885"/>
                    <a:pt x="5124" y="6698"/>
                  </a:cubicBezTo>
                  <a:cubicBezTo>
                    <a:pt x="5254" y="6560"/>
                    <a:pt x="5387" y="6423"/>
                    <a:pt x="5518" y="6285"/>
                  </a:cubicBezTo>
                  <a:cubicBezTo>
                    <a:pt x="5542" y="6260"/>
                    <a:pt x="5568" y="6235"/>
                    <a:pt x="5593" y="6210"/>
                  </a:cubicBezTo>
                  <a:cubicBezTo>
                    <a:pt x="5741" y="6095"/>
                    <a:pt x="5892" y="5984"/>
                    <a:pt x="6044" y="5875"/>
                  </a:cubicBezTo>
                  <a:cubicBezTo>
                    <a:pt x="6134" y="5809"/>
                    <a:pt x="6222" y="5741"/>
                    <a:pt x="6307" y="5668"/>
                  </a:cubicBezTo>
                  <a:cubicBezTo>
                    <a:pt x="6381" y="5605"/>
                    <a:pt x="6452" y="5538"/>
                    <a:pt x="6524" y="5474"/>
                  </a:cubicBezTo>
                  <a:cubicBezTo>
                    <a:pt x="6716" y="5320"/>
                    <a:pt x="6918" y="5177"/>
                    <a:pt x="7105" y="5017"/>
                  </a:cubicBezTo>
                  <a:cubicBezTo>
                    <a:pt x="7195" y="4940"/>
                    <a:pt x="7279" y="4853"/>
                    <a:pt x="7365" y="4770"/>
                  </a:cubicBezTo>
                  <a:cubicBezTo>
                    <a:pt x="7449" y="4688"/>
                    <a:pt x="7539" y="4611"/>
                    <a:pt x="7629" y="4536"/>
                  </a:cubicBezTo>
                  <a:cubicBezTo>
                    <a:pt x="7670" y="4501"/>
                    <a:pt x="7710" y="4467"/>
                    <a:pt x="7752" y="4434"/>
                  </a:cubicBezTo>
                  <a:cubicBezTo>
                    <a:pt x="7914" y="4307"/>
                    <a:pt x="8076" y="4183"/>
                    <a:pt x="8246" y="4070"/>
                  </a:cubicBezTo>
                  <a:cubicBezTo>
                    <a:pt x="8412" y="3960"/>
                    <a:pt x="8581" y="3856"/>
                    <a:pt x="8740" y="3737"/>
                  </a:cubicBezTo>
                  <a:cubicBezTo>
                    <a:pt x="8898" y="3622"/>
                    <a:pt x="9052" y="3501"/>
                    <a:pt x="9211" y="3388"/>
                  </a:cubicBezTo>
                  <a:cubicBezTo>
                    <a:pt x="9360" y="3281"/>
                    <a:pt x="9512" y="3182"/>
                    <a:pt x="9665" y="3083"/>
                  </a:cubicBezTo>
                  <a:cubicBezTo>
                    <a:pt x="9697" y="3064"/>
                    <a:pt x="9728" y="3043"/>
                    <a:pt x="9760" y="3024"/>
                  </a:cubicBezTo>
                  <a:cubicBezTo>
                    <a:pt x="9871" y="2959"/>
                    <a:pt x="9981" y="2894"/>
                    <a:pt x="10093" y="2832"/>
                  </a:cubicBezTo>
                  <a:cubicBezTo>
                    <a:pt x="10218" y="2762"/>
                    <a:pt x="10347" y="2698"/>
                    <a:pt x="10475" y="2634"/>
                  </a:cubicBezTo>
                  <a:cubicBezTo>
                    <a:pt x="10496" y="2623"/>
                    <a:pt x="10517" y="2612"/>
                    <a:pt x="10539" y="2602"/>
                  </a:cubicBezTo>
                  <a:cubicBezTo>
                    <a:pt x="10786" y="2481"/>
                    <a:pt x="11038" y="2366"/>
                    <a:pt x="11291" y="2261"/>
                  </a:cubicBezTo>
                  <a:cubicBezTo>
                    <a:pt x="11455" y="2193"/>
                    <a:pt x="11620" y="2127"/>
                    <a:pt x="11784" y="2061"/>
                  </a:cubicBezTo>
                  <a:cubicBezTo>
                    <a:pt x="11936" y="1999"/>
                    <a:pt x="12087" y="1935"/>
                    <a:pt x="12239" y="1875"/>
                  </a:cubicBezTo>
                  <a:lnTo>
                    <a:pt x="12239" y="1875"/>
                  </a:lnTo>
                  <a:cubicBezTo>
                    <a:pt x="12237" y="1876"/>
                    <a:pt x="12236" y="1876"/>
                    <a:pt x="12234" y="1877"/>
                  </a:cubicBezTo>
                  <a:cubicBezTo>
                    <a:pt x="12241" y="1874"/>
                    <a:pt x="12248" y="1872"/>
                    <a:pt x="12255" y="1869"/>
                  </a:cubicBezTo>
                  <a:lnTo>
                    <a:pt x="12255" y="1869"/>
                  </a:lnTo>
                  <a:cubicBezTo>
                    <a:pt x="12250" y="1871"/>
                    <a:pt x="12245" y="1873"/>
                    <a:pt x="12239" y="1875"/>
                  </a:cubicBezTo>
                  <a:lnTo>
                    <a:pt x="12239" y="1875"/>
                  </a:lnTo>
                  <a:cubicBezTo>
                    <a:pt x="12245" y="1874"/>
                    <a:pt x="12250" y="1872"/>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255" y="1869"/>
                    <a:pt x="12255" y="1869"/>
                    <a:pt x="12255" y="1869"/>
                  </a:cubicBezTo>
                  <a:lnTo>
                    <a:pt x="12255" y="1869"/>
                  </a:lnTo>
                  <a:cubicBezTo>
                    <a:pt x="12447" y="1798"/>
                    <a:pt x="12638" y="1726"/>
                    <a:pt x="12828" y="1653"/>
                  </a:cubicBezTo>
                  <a:cubicBezTo>
                    <a:pt x="12937" y="1614"/>
                    <a:pt x="13047" y="1573"/>
                    <a:pt x="13156" y="1542"/>
                  </a:cubicBezTo>
                  <a:cubicBezTo>
                    <a:pt x="13283" y="1507"/>
                    <a:pt x="13409" y="1473"/>
                    <a:pt x="13536" y="1442"/>
                  </a:cubicBezTo>
                  <a:cubicBezTo>
                    <a:pt x="13662" y="1414"/>
                    <a:pt x="13789" y="1386"/>
                    <a:pt x="13916" y="1359"/>
                  </a:cubicBezTo>
                  <a:cubicBezTo>
                    <a:pt x="14045" y="1330"/>
                    <a:pt x="14175" y="1300"/>
                    <a:pt x="14300" y="1257"/>
                  </a:cubicBezTo>
                  <a:cubicBezTo>
                    <a:pt x="14428" y="1213"/>
                    <a:pt x="14555" y="1165"/>
                    <a:pt x="14684" y="1127"/>
                  </a:cubicBezTo>
                  <a:cubicBezTo>
                    <a:pt x="14753" y="1107"/>
                    <a:pt x="14821" y="1090"/>
                    <a:pt x="14889" y="1072"/>
                  </a:cubicBezTo>
                  <a:cubicBezTo>
                    <a:pt x="14905" y="1069"/>
                    <a:pt x="14920" y="1065"/>
                    <a:pt x="14936" y="1062"/>
                  </a:cubicBezTo>
                  <a:lnTo>
                    <a:pt x="14936" y="1062"/>
                  </a:lnTo>
                  <a:cubicBezTo>
                    <a:pt x="14928" y="1064"/>
                    <a:pt x="14920" y="1065"/>
                    <a:pt x="14912" y="1067"/>
                  </a:cubicBezTo>
                  <a:cubicBezTo>
                    <a:pt x="14983" y="1053"/>
                    <a:pt x="15053" y="1037"/>
                    <a:pt x="15125" y="1025"/>
                  </a:cubicBezTo>
                  <a:cubicBezTo>
                    <a:pt x="15195" y="1015"/>
                    <a:pt x="15263" y="1006"/>
                    <a:pt x="15332" y="999"/>
                  </a:cubicBezTo>
                  <a:cubicBezTo>
                    <a:pt x="15471" y="989"/>
                    <a:pt x="15609" y="986"/>
                    <a:pt x="15746" y="969"/>
                  </a:cubicBezTo>
                  <a:cubicBezTo>
                    <a:pt x="15872" y="955"/>
                    <a:pt x="15995" y="922"/>
                    <a:pt x="16120" y="908"/>
                  </a:cubicBezTo>
                  <a:cubicBezTo>
                    <a:pt x="16139" y="907"/>
                    <a:pt x="16158" y="905"/>
                    <a:pt x="16178" y="903"/>
                  </a:cubicBezTo>
                  <a:lnTo>
                    <a:pt x="16178" y="903"/>
                  </a:lnTo>
                  <a:cubicBezTo>
                    <a:pt x="16176" y="904"/>
                    <a:pt x="16175" y="904"/>
                    <a:pt x="16174" y="904"/>
                  </a:cubicBezTo>
                  <a:cubicBezTo>
                    <a:pt x="16405" y="887"/>
                    <a:pt x="16635" y="867"/>
                    <a:pt x="16866" y="839"/>
                  </a:cubicBezTo>
                  <a:cubicBezTo>
                    <a:pt x="17104" y="808"/>
                    <a:pt x="17342" y="779"/>
                    <a:pt x="17579" y="754"/>
                  </a:cubicBezTo>
                  <a:lnTo>
                    <a:pt x="17570" y="754"/>
                  </a:lnTo>
                  <a:cubicBezTo>
                    <a:pt x="17670" y="746"/>
                    <a:pt x="17769" y="737"/>
                    <a:pt x="17868" y="728"/>
                  </a:cubicBezTo>
                  <a:cubicBezTo>
                    <a:pt x="18058" y="712"/>
                    <a:pt x="18249" y="693"/>
                    <a:pt x="18440" y="681"/>
                  </a:cubicBezTo>
                  <a:cubicBezTo>
                    <a:pt x="18641" y="668"/>
                    <a:pt x="18839" y="652"/>
                    <a:pt x="19040" y="634"/>
                  </a:cubicBezTo>
                  <a:cubicBezTo>
                    <a:pt x="19066" y="633"/>
                    <a:pt x="19091" y="632"/>
                    <a:pt x="19117" y="632"/>
                  </a:cubicBezTo>
                  <a:cubicBezTo>
                    <a:pt x="19143" y="631"/>
                    <a:pt x="19170" y="631"/>
                    <a:pt x="19196" y="631"/>
                  </a:cubicBezTo>
                  <a:cubicBezTo>
                    <a:pt x="19259" y="631"/>
                    <a:pt x="19322" y="632"/>
                    <a:pt x="19385" y="634"/>
                  </a:cubicBezTo>
                  <a:lnTo>
                    <a:pt x="19384" y="634"/>
                  </a:lnTo>
                  <a:cubicBezTo>
                    <a:pt x="19734" y="658"/>
                    <a:pt x="20082" y="689"/>
                    <a:pt x="20431" y="706"/>
                  </a:cubicBezTo>
                  <a:cubicBezTo>
                    <a:pt x="20618" y="715"/>
                    <a:pt x="20802" y="722"/>
                    <a:pt x="20988" y="729"/>
                  </a:cubicBezTo>
                  <a:cubicBezTo>
                    <a:pt x="21156" y="736"/>
                    <a:pt x="21323" y="752"/>
                    <a:pt x="21490" y="775"/>
                  </a:cubicBezTo>
                  <a:cubicBezTo>
                    <a:pt x="21687" y="809"/>
                    <a:pt x="21882" y="849"/>
                    <a:pt x="22080" y="881"/>
                  </a:cubicBezTo>
                  <a:cubicBezTo>
                    <a:pt x="22197" y="899"/>
                    <a:pt x="22311" y="915"/>
                    <a:pt x="22428" y="930"/>
                  </a:cubicBezTo>
                  <a:cubicBezTo>
                    <a:pt x="22572" y="948"/>
                    <a:pt x="22716" y="956"/>
                    <a:pt x="22860" y="978"/>
                  </a:cubicBezTo>
                  <a:cubicBezTo>
                    <a:pt x="22965" y="997"/>
                    <a:pt x="23067" y="1022"/>
                    <a:pt x="23170" y="1050"/>
                  </a:cubicBezTo>
                  <a:cubicBezTo>
                    <a:pt x="23377" y="1114"/>
                    <a:pt x="23581" y="1195"/>
                    <a:pt x="23790" y="1255"/>
                  </a:cubicBezTo>
                  <a:cubicBezTo>
                    <a:pt x="23966" y="1306"/>
                    <a:pt x="24139" y="1358"/>
                    <a:pt x="24318" y="1400"/>
                  </a:cubicBezTo>
                  <a:cubicBezTo>
                    <a:pt x="24344" y="1407"/>
                    <a:pt x="24370" y="1412"/>
                    <a:pt x="24397" y="1418"/>
                  </a:cubicBezTo>
                  <a:cubicBezTo>
                    <a:pt x="24491" y="1453"/>
                    <a:pt x="24583" y="1488"/>
                    <a:pt x="24677" y="1523"/>
                  </a:cubicBezTo>
                  <a:cubicBezTo>
                    <a:pt x="24832" y="1580"/>
                    <a:pt x="24987" y="1639"/>
                    <a:pt x="25142" y="1695"/>
                  </a:cubicBezTo>
                  <a:cubicBezTo>
                    <a:pt x="25448" y="1806"/>
                    <a:pt x="25751" y="1923"/>
                    <a:pt x="26054" y="2039"/>
                  </a:cubicBezTo>
                  <a:lnTo>
                    <a:pt x="26051" y="2038"/>
                  </a:lnTo>
                  <a:lnTo>
                    <a:pt x="26051" y="2038"/>
                  </a:lnTo>
                  <a:cubicBezTo>
                    <a:pt x="26190" y="2094"/>
                    <a:pt x="26325" y="2154"/>
                    <a:pt x="26461" y="2215"/>
                  </a:cubicBezTo>
                  <a:cubicBezTo>
                    <a:pt x="26645" y="2300"/>
                    <a:pt x="26830" y="2381"/>
                    <a:pt x="27015" y="2465"/>
                  </a:cubicBezTo>
                  <a:cubicBezTo>
                    <a:pt x="27196" y="2546"/>
                    <a:pt x="27370" y="2642"/>
                    <a:pt x="27546" y="2731"/>
                  </a:cubicBezTo>
                  <a:cubicBezTo>
                    <a:pt x="27720" y="2819"/>
                    <a:pt x="27899" y="2894"/>
                    <a:pt x="28072" y="2983"/>
                  </a:cubicBezTo>
                  <a:cubicBezTo>
                    <a:pt x="28246" y="3072"/>
                    <a:pt x="28419" y="3163"/>
                    <a:pt x="28591" y="3256"/>
                  </a:cubicBezTo>
                  <a:lnTo>
                    <a:pt x="28591" y="3256"/>
                  </a:lnTo>
                  <a:cubicBezTo>
                    <a:pt x="28591" y="3256"/>
                    <a:pt x="28591" y="3256"/>
                    <a:pt x="28591" y="3256"/>
                  </a:cubicBezTo>
                  <a:lnTo>
                    <a:pt x="28591" y="3256"/>
                  </a:lnTo>
                  <a:cubicBezTo>
                    <a:pt x="28591" y="3256"/>
                    <a:pt x="28592" y="3257"/>
                    <a:pt x="28592" y="3257"/>
                  </a:cubicBezTo>
                  <a:lnTo>
                    <a:pt x="28592" y="3257"/>
                  </a:lnTo>
                  <a:cubicBezTo>
                    <a:pt x="28592" y="3257"/>
                    <a:pt x="28592" y="3257"/>
                    <a:pt x="28592" y="3256"/>
                  </a:cubicBezTo>
                  <a:lnTo>
                    <a:pt x="28592" y="3256"/>
                  </a:lnTo>
                  <a:cubicBezTo>
                    <a:pt x="28592" y="3257"/>
                    <a:pt x="28593" y="3257"/>
                    <a:pt x="28593" y="3257"/>
                  </a:cubicBezTo>
                  <a:cubicBezTo>
                    <a:pt x="28593" y="3257"/>
                    <a:pt x="28593" y="3257"/>
                    <a:pt x="28593" y="3257"/>
                  </a:cubicBezTo>
                  <a:lnTo>
                    <a:pt x="28593" y="3257"/>
                  </a:lnTo>
                  <a:cubicBezTo>
                    <a:pt x="28884" y="3421"/>
                    <a:pt x="29166" y="3602"/>
                    <a:pt x="29463" y="3752"/>
                  </a:cubicBezTo>
                  <a:cubicBezTo>
                    <a:pt x="29611" y="3827"/>
                    <a:pt x="29757" y="3900"/>
                    <a:pt x="29908" y="3967"/>
                  </a:cubicBezTo>
                  <a:cubicBezTo>
                    <a:pt x="29936" y="3980"/>
                    <a:pt x="29964" y="3991"/>
                    <a:pt x="29993" y="4004"/>
                  </a:cubicBezTo>
                  <a:cubicBezTo>
                    <a:pt x="30094" y="4071"/>
                    <a:pt x="30193" y="4140"/>
                    <a:pt x="30293" y="4207"/>
                  </a:cubicBezTo>
                  <a:cubicBezTo>
                    <a:pt x="30475" y="4333"/>
                    <a:pt x="30660" y="4454"/>
                    <a:pt x="30846" y="4574"/>
                  </a:cubicBezTo>
                  <a:cubicBezTo>
                    <a:pt x="30932" y="4628"/>
                    <a:pt x="31017" y="4682"/>
                    <a:pt x="31103" y="4736"/>
                  </a:cubicBezTo>
                  <a:cubicBezTo>
                    <a:pt x="31176" y="4781"/>
                    <a:pt x="31248" y="4833"/>
                    <a:pt x="31320" y="4881"/>
                  </a:cubicBezTo>
                  <a:cubicBezTo>
                    <a:pt x="31449" y="4978"/>
                    <a:pt x="31575" y="5079"/>
                    <a:pt x="31706" y="5175"/>
                  </a:cubicBezTo>
                  <a:cubicBezTo>
                    <a:pt x="31834" y="5271"/>
                    <a:pt x="31963" y="5366"/>
                    <a:pt x="32091" y="5461"/>
                  </a:cubicBezTo>
                  <a:cubicBezTo>
                    <a:pt x="32141" y="5506"/>
                    <a:pt x="32192" y="5551"/>
                    <a:pt x="32241" y="5597"/>
                  </a:cubicBezTo>
                  <a:cubicBezTo>
                    <a:pt x="32305" y="5657"/>
                    <a:pt x="32369" y="5717"/>
                    <a:pt x="32433" y="5777"/>
                  </a:cubicBezTo>
                  <a:lnTo>
                    <a:pt x="32433" y="5777"/>
                  </a:lnTo>
                  <a:cubicBezTo>
                    <a:pt x="32433" y="5777"/>
                    <a:pt x="32433" y="5777"/>
                    <a:pt x="32433" y="5777"/>
                  </a:cubicBezTo>
                  <a:lnTo>
                    <a:pt x="32433" y="5777"/>
                  </a:lnTo>
                  <a:cubicBezTo>
                    <a:pt x="32433" y="5777"/>
                    <a:pt x="32433" y="5777"/>
                    <a:pt x="32433" y="5778"/>
                  </a:cubicBezTo>
                  <a:lnTo>
                    <a:pt x="32433" y="5778"/>
                  </a:lnTo>
                  <a:cubicBezTo>
                    <a:pt x="32433" y="5777"/>
                    <a:pt x="32433" y="5777"/>
                    <a:pt x="32433" y="5777"/>
                  </a:cubicBezTo>
                  <a:lnTo>
                    <a:pt x="32433" y="5777"/>
                  </a:lnTo>
                  <a:cubicBezTo>
                    <a:pt x="32433" y="5778"/>
                    <a:pt x="32433" y="5778"/>
                    <a:pt x="32434" y="5778"/>
                  </a:cubicBezTo>
                  <a:lnTo>
                    <a:pt x="32434" y="5778"/>
                  </a:lnTo>
                  <a:cubicBezTo>
                    <a:pt x="32434" y="5778"/>
                    <a:pt x="32433" y="5778"/>
                    <a:pt x="32433" y="5778"/>
                  </a:cubicBezTo>
                  <a:lnTo>
                    <a:pt x="32433" y="5778"/>
                  </a:lnTo>
                  <a:cubicBezTo>
                    <a:pt x="32434" y="5778"/>
                    <a:pt x="32434" y="5778"/>
                    <a:pt x="32434" y="5779"/>
                  </a:cubicBezTo>
                  <a:cubicBezTo>
                    <a:pt x="32434" y="5779"/>
                    <a:pt x="32434" y="5779"/>
                    <a:pt x="32434" y="5778"/>
                  </a:cubicBezTo>
                  <a:lnTo>
                    <a:pt x="32434" y="5778"/>
                  </a:lnTo>
                  <a:cubicBezTo>
                    <a:pt x="32434" y="5779"/>
                    <a:pt x="32435" y="5780"/>
                    <a:pt x="32436" y="5780"/>
                  </a:cubicBezTo>
                  <a:lnTo>
                    <a:pt x="32436" y="5780"/>
                  </a:lnTo>
                  <a:cubicBezTo>
                    <a:pt x="32434" y="5779"/>
                    <a:pt x="32432" y="5778"/>
                    <a:pt x="32431" y="5776"/>
                  </a:cubicBezTo>
                  <a:cubicBezTo>
                    <a:pt x="32429" y="5774"/>
                    <a:pt x="32425" y="5771"/>
                    <a:pt x="32423" y="5768"/>
                  </a:cubicBezTo>
                  <a:cubicBezTo>
                    <a:pt x="32422" y="5768"/>
                    <a:pt x="32422" y="5767"/>
                    <a:pt x="32421" y="5767"/>
                  </a:cubicBezTo>
                  <a:lnTo>
                    <a:pt x="32421" y="5767"/>
                  </a:lnTo>
                  <a:cubicBezTo>
                    <a:pt x="32457" y="5803"/>
                    <a:pt x="32494" y="5838"/>
                    <a:pt x="32529" y="5873"/>
                  </a:cubicBezTo>
                  <a:cubicBezTo>
                    <a:pt x="32670" y="6011"/>
                    <a:pt x="32804" y="6152"/>
                    <a:pt x="32929" y="6302"/>
                  </a:cubicBezTo>
                  <a:cubicBezTo>
                    <a:pt x="33001" y="6389"/>
                    <a:pt x="33075" y="6476"/>
                    <a:pt x="33147" y="6562"/>
                  </a:cubicBezTo>
                  <a:cubicBezTo>
                    <a:pt x="33208" y="6636"/>
                    <a:pt x="33276" y="6706"/>
                    <a:pt x="33341" y="6778"/>
                  </a:cubicBezTo>
                  <a:cubicBezTo>
                    <a:pt x="33467" y="6916"/>
                    <a:pt x="33597" y="7051"/>
                    <a:pt x="33729" y="7185"/>
                  </a:cubicBezTo>
                  <a:cubicBezTo>
                    <a:pt x="33876" y="7335"/>
                    <a:pt x="34020" y="7486"/>
                    <a:pt x="34160" y="7644"/>
                  </a:cubicBezTo>
                  <a:cubicBezTo>
                    <a:pt x="34155" y="7637"/>
                    <a:pt x="34151" y="7631"/>
                    <a:pt x="34146" y="7624"/>
                  </a:cubicBezTo>
                  <a:lnTo>
                    <a:pt x="34146" y="7624"/>
                  </a:lnTo>
                  <a:cubicBezTo>
                    <a:pt x="34201" y="7693"/>
                    <a:pt x="34257" y="7761"/>
                    <a:pt x="34310" y="7831"/>
                  </a:cubicBezTo>
                  <a:cubicBezTo>
                    <a:pt x="34355" y="7892"/>
                    <a:pt x="34399" y="7953"/>
                    <a:pt x="34444" y="8014"/>
                  </a:cubicBezTo>
                  <a:cubicBezTo>
                    <a:pt x="34551" y="8155"/>
                    <a:pt x="34662" y="8291"/>
                    <a:pt x="34773" y="8428"/>
                  </a:cubicBezTo>
                  <a:cubicBezTo>
                    <a:pt x="34860" y="8535"/>
                    <a:pt x="34944" y="8645"/>
                    <a:pt x="35029" y="8755"/>
                  </a:cubicBezTo>
                  <a:cubicBezTo>
                    <a:pt x="35081" y="8826"/>
                    <a:pt x="35133" y="8897"/>
                    <a:pt x="35184" y="8969"/>
                  </a:cubicBezTo>
                  <a:cubicBezTo>
                    <a:pt x="35326" y="9166"/>
                    <a:pt x="35459" y="9367"/>
                    <a:pt x="35589" y="9570"/>
                  </a:cubicBezTo>
                  <a:cubicBezTo>
                    <a:pt x="35588" y="9569"/>
                    <a:pt x="35586" y="9567"/>
                    <a:pt x="35585" y="9565"/>
                  </a:cubicBezTo>
                  <a:lnTo>
                    <a:pt x="35585" y="9565"/>
                  </a:lnTo>
                  <a:cubicBezTo>
                    <a:pt x="35704" y="9757"/>
                    <a:pt x="35823" y="9949"/>
                    <a:pt x="35942" y="10141"/>
                  </a:cubicBezTo>
                  <a:cubicBezTo>
                    <a:pt x="36125" y="10444"/>
                    <a:pt x="36299" y="10750"/>
                    <a:pt x="36452" y="11069"/>
                  </a:cubicBezTo>
                  <a:cubicBezTo>
                    <a:pt x="36474" y="11119"/>
                    <a:pt x="36497" y="11167"/>
                    <a:pt x="36519" y="11216"/>
                  </a:cubicBezTo>
                  <a:cubicBezTo>
                    <a:pt x="36519" y="11217"/>
                    <a:pt x="36520" y="11219"/>
                    <a:pt x="36521" y="11220"/>
                  </a:cubicBezTo>
                  <a:lnTo>
                    <a:pt x="36521" y="11220"/>
                  </a:lnTo>
                  <a:cubicBezTo>
                    <a:pt x="36544" y="11271"/>
                    <a:pt x="36567" y="11322"/>
                    <a:pt x="36591" y="11372"/>
                  </a:cubicBezTo>
                  <a:cubicBezTo>
                    <a:pt x="36711" y="11633"/>
                    <a:pt x="36847" y="11886"/>
                    <a:pt x="36976" y="12144"/>
                  </a:cubicBezTo>
                  <a:cubicBezTo>
                    <a:pt x="37110" y="12411"/>
                    <a:pt x="37243" y="12679"/>
                    <a:pt x="37373" y="12948"/>
                  </a:cubicBezTo>
                  <a:cubicBezTo>
                    <a:pt x="37455" y="13116"/>
                    <a:pt x="37541" y="13281"/>
                    <a:pt x="37627" y="13446"/>
                  </a:cubicBezTo>
                  <a:cubicBezTo>
                    <a:pt x="37718" y="13620"/>
                    <a:pt x="37802" y="13797"/>
                    <a:pt x="37886" y="13975"/>
                  </a:cubicBezTo>
                  <a:cubicBezTo>
                    <a:pt x="37926" y="14060"/>
                    <a:pt x="37967" y="14144"/>
                    <a:pt x="38009" y="14229"/>
                  </a:cubicBezTo>
                  <a:cubicBezTo>
                    <a:pt x="38042" y="14296"/>
                    <a:pt x="38077" y="14371"/>
                    <a:pt x="38144" y="14412"/>
                  </a:cubicBezTo>
                  <a:cubicBezTo>
                    <a:pt x="38185" y="14437"/>
                    <a:pt x="38232" y="14450"/>
                    <a:pt x="38279" y="14450"/>
                  </a:cubicBezTo>
                  <a:cubicBezTo>
                    <a:pt x="38306" y="14448"/>
                    <a:pt x="38333" y="14444"/>
                    <a:pt x="38360" y="14436"/>
                  </a:cubicBezTo>
                  <a:cubicBezTo>
                    <a:pt x="38372" y="14431"/>
                    <a:pt x="38385" y="14427"/>
                    <a:pt x="38397" y="14422"/>
                  </a:cubicBezTo>
                  <a:cubicBezTo>
                    <a:pt x="38401" y="14425"/>
                    <a:pt x="38403" y="14430"/>
                    <a:pt x="38407" y="14434"/>
                  </a:cubicBezTo>
                  <a:cubicBezTo>
                    <a:pt x="38462" y="14489"/>
                    <a:pt x="38521" y="14548"/>
                    <a:pt x="38602" y="14548"/>
                  </a:cubicBezTo>
                  <a:cubicBezTo>
                    <a:pt x="38603" y="14548"/>
                    <a:pt x="38604" y="14548"/>
                    <a:pt x="38604" y="14548"/>
                  </a:cubicBezTo>
                  <a:cubicBezTo>
                    <a:pt x="38612" y="14548"/>
                    <a:pt x="38620" y="14548"/>
                    <a:pt x="38630" y="14546"/>
                  </a:cubicBezTo>
                  <a:cubicBezTo>
                    <a:pt x="38705" y="14535"/>
                    <a:pt x="38761" y="14490"/>
                    <a:pt x="38787" y="14417"/>
                  </a:cubicBezTo>
                  <a:cubicBezTo>
                    <a:pt x="38821" y="14325"/>
                    <a:pt x="38793" y="14221"/>
                    <a:pt x="38767" y="14129"/>
                  </a:cubicBezTo>
                  <a:cubicBezTo>
                    <a:pt x="38745" y="14055"/>
                    <a:pt x="38721" y="13981"/>
                    <a:pt x="38694" y="13908"/>
                  </a:cubicBezTo>
                  <a:cubicBezTo>
                    <a:pt x="38665" y="13825"/>
                    <a:pt x="38635" y="13742"/>
                    <a:pt x="38603" y="13662"/>
                  </a:cubicBezTo>
                  <a:cubicBezTo>
                    <a:pt x="38535" y="13494"/>
                    <a:pt x="38468" y="13324"/>
                    <a:pt x="38385" y="13163"/>
                  </a:cubicBezTo>
                  <a:cubicBezTo>
                    <a:pt x="38289" y="12973"/>
                    <a:pt x="38188" y="12785"/>
                    <a:pt x="38086" y="12597"/>
                  </a:cubicBezTo>
                  <a:cubicBezTo>
                    <a:pt x="37992" y="12422"/>
                    <a:pt x="37901" y="12246"/>
                    <a:pt x="37806" y="12071"/>
                  </a:cubicBezTo>
                  <a:cubicBezTo>
                    <a:pt x="37714" y="11902"/>
                    <a:pt x="37621" y="11733"/>
                    <a:pt x="37519" y="11568"/>
                  </a:cubicBezTo>
                  <a:cubicBezTo>
                    <a:pt x="37406" y="11385"/>
                    <a:pt x="37291" y="11202"/>
                    <a:pt x="37175" y="11019"/>
                  </a:cubicBezTo>
                  <a:cubicBezTo>
                    <a:pt x="37148" y="10973"/>
                    <a:pt x="37119" y="10928"/>
                    <a:pt x="37090" y="10882"/>
                  </a:cubicBezTo>
                  <a:cubicBezTo>
                    <a:pt x="37084" y="10829"/>
                    <a:pt x="37066" y="10777"/>
                    <a:pt x="37048" y="10729"/>
                  </a:cubicBezTo>
                  <a:cubicBezTo>
                    <a:pt x="37012" y="10631"/>
                    <a:pt x="36972" y="10534"/>
                    <a:pt x="36925" y="10443"/>
                  </a:cubicBezTo>
                  <a:cubicBezTo>
                    <a:pt x="36875" y="10349"/>
                    <a:pt x="36826" y="10254"/>
                    <a:pt x="36777" y="10161"/>
                  </a:cubicBezTo>
                  <a:cubicBezTo>
                    <a:pt x="36742" y="10093"/>
                    <a:pt x="36701" y="10028"/>
                    <a:pt x="36661" y="9963"/>
                  </a:cubicBezTo>
                  <a:cubicBezTo>
                    <a:pt x="36616" y="9887"/>
                    <a:pt x="36571" y="9809"/>
                    <a:pt x="36524" y="9734"/>
                  </a:cubicBezTo>
                  <a:cubicBezTo>
                    <a:pt x="36309" y="9393"/>
                    <a:pt x="36094" y="9051"/>
                    <a:pt x="35853" y="8728"/>
                  </a:cubicBezTo>
                  <a:cubicBezTo>
                    <a:pt x="35667" y="8476"/>
                    <a:pt x="35477" y="8228"/>
                    <a:pt x="35273" y="7989"/>
                  </a:cubicBezTo>
                  <a:cubicBezTo>
                    <a:pt x="35269" y="7963"/>
                    <a:pt x="35261" y="7937"/>
                    <a:pt x="35245" y="7916"/>
                  </a:cubicBezTo>
                  <a:cubicBezTo>
                    <a:pt x="35197" y="7847"/>
                    <a:pt x="35136" y="7791"/>
                    <a:pt x="35077" y="7733"/>
                  </a:cubicBezTo>
                  <a:cubicBezTo>
                    <a:pt x="35056" y="7712"/>
                    <a:pt x="35036" y="7693"/>
                    <a:pt x="35016" y="7672"/>
                  </a:cubicBezTo>
                  <a:cubicBezTo>
                    <a:pt x="34994" y="7650"/>
                    <a:pt x="34974" y="7628"/>
                    <a:pt x="34953" y="7606"/>
                  </a:cubicBezTo>
                  <a:cubicBezTo>
                    <a:pt x="34871" y="7519"/>
                    <a:pt x="34789" y="7434"/>
                    <a:pt x="34705" y="7347"/>
                  </a:cubicBezTo>
                  <a:cubicBezTo>
                    <a:pt x="34410" y="7041"/>
                    <a:pt x="34116" y="6733"/>
                    <a:pt x="33821" y="6428"/>
                  </a:cubicBezTo>
                  <a:cubicBezTo>
                    <a:pt x="33613" y="6212"/>
                    <a:pt x="33396" y="6005"/>
                    <a:pt x="33179" y="5799"/>
                  </a:cubicBezTo>
                  <a:cubicBezTo>
                    <a:pt x="33167" y="5755"/>
                    <a:pt x="33151" y="5712"/>
                    <a:pt x="33124" y="5676"/>
                  </a:cubicBezTo>
                  <a:cubicBezTo>
                    <a:pt x="33096" y="5638"/>
                    <a:pt x="33064" y="5602"/>
                    <a:pt x="33032" y="5569"/>
                  </a:cubicBezTo>
                  <a:cubicBezTo>
                    <a:pt x="32981" y="5514"/>
                    <a:pt x="32925" y="5461"/>
                    <a:pt x="32869" y="5409"/>
                  </a:cubicBezTo>
                  <a:cubicBezTo>
                    <a:pt x="32864" y="5405"/>
                    <a:pt x="32861" y="5400"/>
                    <a:pt x="32856" y="5395"/>
                  </a:cubicBezTo>
                  <a:cubicBezTo>
                    <a:pt x="32724" y="5250"/>
                    <a:pt x="32589" y="5106"/>
                    <a:pt x="32440" y="4976"/>
                  </a:cubicBezTo>
                  <a:cubicBezTo>
                    <a:pt x="32383" y="4928"/>
                    <a:pt x="32326" y="4879"/>
                    <a:pt x="32270" y="4829"/>
                  </a:cubicBezTo>
                  <a:cubicBezTo>
                    <a:pt x="32248" y="4811"/>
                    <a:pt x="32227" y="4791"/>
                    <a:pt x="32204" y="4773"/>
                  </a:cubicBezTo>
                  <a:cubicBezTo>
                    <a:pt x="32105" y="4699"/>
                    <a:pt x="32005" y="4624"/>
                    <a:pt x="31906" y="4549"/>
                  </a:cubicBezTo>
                  <a:cubicBezTo>
                    <a:pt x="31834" y="4494"/>
                    <a:pt x="31757" y="4445"/>
                    <a:pt x="31683" y="4394"/>
                  </a:cubicBezTo>
                  <a:cubicBezTo>
                    <a:pt x="31609" y="4343"/>
                    <a:pt x="31535" y="4292"/>
                    <a:pt x="31459" y="4244"/>
                  </a:cubicBezTo>
                  <a:cubicBezTo>
                    <a:pt x="31373" y="4188"/>
                    <a:pt x="31286" y="4131"/>
                    <a:pt x="31199" y="4075"/>
                  </a:cubicBezTo>
                  <a:cubicBezTo>
                    <a:pt x="31124" y="4024"/>
                    <a:pt x="31048" y="3973"/>
                    <a:pt x="30973" y="3923"/>
                  </a:cubicBezTo>
                  <a:cubicBezTo>
                    <a:pt x="30908" y="3878"/>
                    <a:pt x="30843" y="3833"/>
                    <a:pt x="30775" y="3792"/>
                  </a:cubicBezTo>
                  <a:cubicBezTo>
                    <a:pt x="30772" y="3790"/>
                    <a:pt x="30767" y="3788"/>
                    <a:pt x="30764" y="3785"/>
                  </a:cubicBezTo>
                  <a:cubicBezTo>
                    <a:pt x="30753" y="3737"/>
                    <a:pt x="30726" y="3693"/>
                    <a:pt x="30682" y="3662"/>
                  </a:cubicBezTo>
                  <a:cubicBezTo>
                    <a:pt x="30589" y="3594"/>
                    <a:pt x="30486" y="3540"/>
                    <a:pt x="30386" y="3481"/>
                  </a:cubicBezTo>
                  <a:cubicBezTo>
                    <a:pt x="30297" y="3428"/>
                    <a:pt x="30207" y="3378"/>
                    <a:pt x="30115" y="3328"/>
                  </a:cubicBezTo>
                  <a:cubicBezTo>
                    <a:pt x="29940" y="3230"/>
                    <a:pt x="29761" y="3141"/>
                    <a:pt x="29582" y="3048"/>
                  </a:cubicBezTo>
                  <a:cubicBezTo>
                    <a:pt x="29496" y="3003"/>
                    <a:pt x="29405" y="2964"/>
                    <a:pt x="29317" y="2923"/>
                  </a:cubicBezTo>
                  <a:cubicBezTo>
                    <a:pt x="29229" y="2881"/>
                    <a:pt x="29141" y="2836"/>
                    <a:pt x="29052" y="2796"/>
                  </a:cubicBezTo>
                  <a:cubicBezTo>
                    <a:pt x="28876" y="2717"/>
                    <a:pt x="28700" y="2637"/>
                    <a:pt x="28525" y="2557"/>
                  </a:cubicBezTo>
                  <a:cubicBezTo>
                    <a:pt x="28471" y="2532"/>
                    <a:pt x="28417" y="2508"/>
                    <a:pt x="28365" y="2483"/>
                  </a:cubicBezTo>
                  <a:cubicBezTo>
                    <a:pt x="28273" y="2433"/>
                    <a:pt x="28182" y="2384"/>
                    <a:pt x="28091" y="2333"/>
                  </a:cubicBezTo>
                  <a:cubicBezTo>
                    <a:pt x="28076" y="2271"/>
                    <a:pt x="28031" y="2218"/>
                    <a:pt x="27968" y="2198"/>
                  </a:cubicBezTo>
                  <a:cubicBezTo>
                    <a:pt x="27951" y="2193"/>
                    <a:pt x="27935" y="2188"/>
                    <a:pt x="27918" y="2183"/>
                  </a:cubicBezTo>
                  <a:cubicBezTo>
                    <a:pt x="27907" y="2180"/>
                    <a:pt x="27897" y="2175"/>
                    <a:pt x="27887" y="2172"/>
                  </a:cubicBezTo>
                  <a:cubicBezTo>
                    <a:pt x="27688" y="2093"/>
                    <a:pt x="27496" y="2002"/>
                    <a:pt x="27305" y="1903"/>
                  </a:cubicBezTo>
                  <a:cubicBezTo>
                    <a:pt x="27125" y="1813"/>
                    <a:pt x="26950" y="1718"/>
                    <a:pt x="26772" y="1627"/>
                  </a:cubicBezTo>
                  <a:cubicBezTo>
                    <a:pt x="26591" y="1534"/>
                    <a:pt x="26410" y="1439"/>
                    <a:pt x="26223" y="1360"/>
                  </a:cubicBezTo>
                  <a:cubicBezTo>
                    <a:pt x="26125" y="1318"/>
                    <a:pt x="26027" y="1274"/>
                    <a:pt x="25927" y="1239"/>
                  </a:cubicBezTo>
                  <a:cubicBezTo>
                    <a:pt x="25866" y="1218"/>
                    <a:pt x="25807" y="1198"/>
                    <a:pt x="25747" y="1176"/>
                  </a:cubicBezTo>
                  <a:cubicBezTo>
                    <a:pt x="25701" y="1160"/>
                    <a:pt x="25653" y="1150"/>
                    <a:pt x="25607" y="1137"/>
                  </a:cubicBezTo>
                  <a:cubicBezTo>
                    <a:pt x="25514" y="1111"/>
                    <a:pt x="25420" y="1088"/>
                    <a:pt x="25325" y="1069"/>
                  </a:cubicBezTo>
                  <a:cubicBezTo>
                    <a:pt x="25235" y="1051"/>
                    <a:pt x="25145" y="1037"/>
                    <a:pt x="25053" y="1029"/>
                  </a:cubicBezTo>
                  <a:cubicBezTo>
                    <a:pt x="25037" y="1023"/>
                    <a:pt x="25021" y="1016"/>
                    <a:pt x="25005" y="1009"/>
                  </a:cubicBezTo>
                  <a:cubicBezTo>
                    <a:pt x="24956" y="990"/>
                    <a:pt x="24906" y="970"/>
                    <a:pt x="24856" y="952"/>
                  </a:cubicBezTo>
                  <a:cubicBezTo>
                    <a:pt x="24824" y="922"/>
                    <a:pt x="24786" y="905"/>
                    <a:pt x="24742" y="891"/>
                  </a:cubicBezTo>
                  <a:cubicBezTo>
                    <a:pt x="24667" y="867"/>
                    <a:pt x="24591" y="844"/>
                    <a:pt x="24515" y="823"/>
                  </a:cubicBezTo>
                  <a:cubicBezTo>
                    <a:pt x="24505" y="818"/>
                    <a:pt x="24495" y="815"/>
                    <a:pt x="24486" y="811"/>
                  </a:cubicBezTo>
                  <a:cubicBezTo>
                    <a:pt x="24406" y="782"/>
                    <a:pt x="24325" y="755"/>
                    <a:pt x="24242" y="729"/>
                  </a:cubicBezTo>
                  <a:cubicBezTo>
                    <a:pt x="24150" y="699"/>
                    <a:pt x="24058" y="666"/>
                    <a:pt x="23965" y="640"/>
                  </a:cubicBezTo>
                  <a:cubicBezTo>
                    <a:pt x="23766" y="583"/>
                    <a:pt x="23567" y="525"/>
                    <a:pt x="23364" y="477"/>
                  </a:cubicBezTo>
                  <a:cubicBezTo>
                    <a:pt x="23288" y="459"/>
                    <a:pt x="23211" y="440"/>
                    <a:pt x="23134" y="422"/>
                  </a:cubicBezTo>
                  <a:cubicBezTo>
                    <a:pt x="23117" y="396"/>
                    <a:pt x="23097" y="372"/>
                    <a:pt x="23068" y="357"/>
                  </a:cubicBezTo>
                  <a:cubicBezTo>
                    <a:pt x="23023" y="334"/>
                    <a:pt x="22980" y="329"/>
                    <a:pt x="22932" y="323"/>
                  </a:cubicBezTo>
                  <a:cubicBezTo>
                    <a:pt x="22675" y="281"/>
                    <a:pt x="22417" y="235"/>
                    <a:pt x="22159" y="197"/>
                  </a:cubicBezTo>
                  <a:cubicBezTo>
                    <a:pt x="21901" y="159"/>
                    <a:pt x="21642" y="117"/>
                    <a:pt x="21384" y="87"/>
                  </a:cubicBezTo>
                  <a:cubicBezTo>
                    <a:pt x="21007" y="42"/>
                    <a:pt x="20631" y="1"/>
                    <a:pt x="202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514" name="Google Shape;3514;p53"/>
            <p:cNvSpPr/>
            <p:nvPr/>
          </p:nvSpPr>
          <p:spPr>
            <a:xfrm>
              <a:off x="1020700" y="2559325"/>
              <a:ext cx="275" cy="525"/>
            </a:xfrm>
            <a:custGeom>
              <a:avLst/>
              <a:gdLst/>
              <a:ahLst/>
              <a:cxnLst/>
              <a:rect l="l" t="t" r="r" b="b"/>
              <a:pathLst>
                <a:path w="11" h="21" extrusionOk="0">
                  <a:moveTo>
                    <a:pt x="0" y="1"/>
                  </a:moveTo>
                  <a:cubicBezTo>
                    <a:pt x="2" y="5"/>
                    <a:pt x="5" y="10"/>
                    <a:pt x="7" y="15"/>
                  </a:cubicBezTo>
                  <a:cubicBezTo>
                    <a:pt x="8" y="18"/>
                    <a:pt x="9" y="20"/>
                    <a:pt x="10" y="21"/>
                  </a:cubicBezTo>
                  <a:cubicBezTo>
                    <a:pt x="7" y="14"/>
                    <a:pt x="3" y="8"/>
                    <a:pt x="0" y="1"/>
                  </a:cubicBezTo>
                  <a:close/>
                </a:path>
              </a:pathLst>
            </a:custGeom>
            <a:solidFill>
              <a:srgbClr val="D98568"/>
            </a:solidFill>
            <a:ln>
              <a:noFill/>
            </a:ln>
          </p:spPr>
          <p:txBody>
            <a:bodyPr spcFirstLastPara="1" wrap="square" lIns="91425" tIns="91425" rIns="91425" bIns="91425" anchor="ctr" anchorCtr="0">
              <a:noAutofit/>
            </a:bodyPr>
            <a:lstStyle/>
            <a:p>
              <a:endParaRPr/>
            </a:p>
          </p:txBody>
        </p:sp>
        <p:sp>
          <p:nvSpPr>
            <p:cNvPr id="3515" name="Google Shape;3515;p53"/>
            <p:cNvSpPr/>
            <p:nvPr/>
          </p:nvSpPr>
          <p:spPr>
            <a:xfrm>
              <a:off x="641300" y="2633175"/>
              <a:ext cx="625" cy="0"/>
            </a:xfrm>
            <a:custGeom>
              <a:avLst/>
              <a:gdLst/>
              <a:ahLst/>
              <a:cxnLst/>
              <a:rect l="l" t="t" r="r" b="b"/>
              <a:pathLst>
                <a:path w="25" extrusionOk="0">
                  <a:moveTo>
                    <a:pt x="25" y="0"/>
                  </a:moveTo>
                  <a:lnTo>
                    <a:pt x="19" y="0"/>
                  </a:lnTo>
                  <a:cubicBezTo>
                    <a:pt x="13" y="0"/>
                    <a:pt x="8" y="0"/>
                    <a:pt x="1" y="0"/>
                  </a:cubicBezTo>
                  <a:cubicBezTo>
                    <a:pt x="9" y="0"/>
                    <a:pt x="17" y="0"/>
                    <a:pt x="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16" name="Google Shape;3516;p53"/>
            <p:cNvSpPr/>
            <p:nvPr/>
          </p:nvSpPr>
          <p:spPr>
            <a:xfrm>
              <a:off x="97300" y="2269175"/>
              <a:ext cx="987625" cy="372300"/>
            </a:xfrm>
            <a:custGeom>
              <a:avLst/>
              <a:gdLst/>
              <a:ahLst/>
              <a:cxnLst/>
              <a:rect l="l" t="t" r="r" b="b"/>
              <a:pathLst>
                <a:path w="39505" h="14892" extrusionOk="0">
                  <a:moveTo>
                    <a:pt x="38205" y="12658"/>
                  </a:moveTo>
                  <a:cubicBezTo>
                    <a:pt x="38206" y="12661"/>
                    <a:pt x="38207" y="12664"/>
                    <a:pt x="38209" y="12666"/>
                  </a:cubicBezTo>
                  <a:cubicBezTo>
                    <a:pt x="38207" y="12664"/>
                    <a:pt x="38206" y="12661"/>
                    <a:pt x="38205" y="12658"/>
                  </a:cubicBezTo>
                  <a:close/>
                  <a:moveTo>
                    <a:pt x="20296" y="369"/>
                  </a:moveTo>
                  <a:cubicBezTo>
                    <a:pt x="20414" y="373"/>
                    <a:pt x="20530" y="377"/>
                    <a:pt x="20647" y="381"/>
                  </a:cubicBezTo>
                  <a:cubicBezTo>
                    <a:pt x="20744" y="384"/>
                    <a:pt x="20838" y="395"/>
                    <a:pt x="20934" y="403"/>
                  </a:cubicBezTo>
                  <a:cubicBezTo>
                    <a:pt x="21029" y="411"/>
                    <a:pt x="21124" y="417"/>
                    <a:pt x="21219" y="429"/>
                  </a:cubicBezTo>
                  <a:cubicBezTo>
                    <a:pt x="21333" y="444"/>
                    <a:pt x="21449" y="459"/>
                    <a:pt x="21563" y="474"/>
                  </a:cubicBezTo>
                  <a:cubicBezTo>
                    <a:pt x="21562" y="473"/>
                    <a:pt x="21561" y="473"/>
                    <a:pt x="21559" y="472"/>
                  </a:cubicBezTo>
                  <a:lnTo>
                    <a:pt x="21559" y="472"/>
                  </a:lnTo>
                  <a:cubicBezTo>
                    <a:pt x="21562" y="473"/>
                    <a:pt x="21564" y="473"/>
                    <a:pt x="21566" y="474"/>
                  </a:cubicBezTo>
                  <a:cubicBezTo>
                    <a:pt x="21569" y="474"/>
                    <a:pt x="21570" y="474"/>
                    <a:pt x="21571" y="475"/>
                  </a:cubicBezTo>
                  <a:lnTo>
                    <a:pt x="21571" y="474"/>
                  </a:lnTo>
                  <a:cubicBezTo>
                    <a:pt x="21572" y="474"/>
                    <a:pt x="21573" y="475"/>
                    <a:pt x="21573" y="475"/>
                  </a:cubicBezTo>
                  <a:lnTo>
                    <a:pt x="21574" y="475"/>
                  </a:lnTo>
                  <a:cubicBezTo>
                    <a:pt x="21695" y="494"/>
                    <a:pt x="21813" y="512"/>
                    <a:pt x="21934" y="530"/>
                  </a:cubicBezTo>
                  <a:cubicBezTo>
                    <a:pt x="22173" y="567"/>
                    <a:pt x="22409" y="610"/>
                    <a:pt x="22647" y="653"/>
                  </a:cubicBezTo>
                  <a:cubicBezTo>
                    <a:pt x="22892" y="696"/>
                    <a:pt x="23136" y="741"/>
                    <a:pt x="23379" y="793"/>
                  </a:cubicBezTo>
                  <a:cubicBezTo>
                    <a:pt x="23627" y="844"/>
                    <a:pt x="23875" y="895"/>
                    <a:pt x="24121" y="958"/>
                  </a:cubicBezTo>
                  <a:cubicBezTo>
                    <a:pt x="24379" y="1025"/>
                    <a:pt x="24637" y="1094"/>
                    <a:pt x="24894" y="1165"/>
                  </a:cubicBezTo>
                  <a:cubicBezTo>
                    <a:pt x="25057" y="1213"/>
                    <a:pt x="25221" y="1259"/>
                    <a:pt x="25383" y="1311"/>
                  </a:cubicBezTo>
                  <a:cubicBezTo>
                    <a:pt x="25489" y="1344"/>
                    <a:pt x="25594" y="1378"/>
                    <a:pt x="25699" y="1411"/>
                  </a:cubicBezTo>
                  <a:cubicBezTo>
                    <a:pt x="25784" y="1439"/>
                    <a:pt x="25867" y="1472"/>
                    <a:pt x="25951" y="1502"/>
                  </a:cubicBezTo>
                  <a:cubicBezTo>
                    <a:pt x="26281" y="1619"/>
                    <a:pt x="26608" y="1750"/>
                    <a:pt x="26935" y="1880"/>
                  </a:cubicBezTo>
                  <a:cubicBezTo>
                    <a:pt x="27108" y="1954"/>
                    <a:pt x="27283" y="2029"/>
                    <a:pt x="27455" y="2103"/>
                  </a:cubicBezTo>
                  <a:lnTo>
                    <a:pt x="27451" y="2101"/>
                  </a:lnTo>
                  <a:lnTo>
                    <a:pt x="27451" y="2101"/>
                  </a:lnTo>
                  <a:cubicBezTo>
                    <a:pt x="27690" y="2204"/>
                    <a:pt x="27924" y="2313"/>
                    <a:pt x="28159" y="2425"/>
                  </a:cubicBezTo>
                  <a:cubicBezTo>
                    <a:pt x="28385" y="2534"/>
                    <a:pt x="28605" y="2653"/>
                    <a:pt x="28824" y="2772"/>
                  </a:cubicBezTo>
                  <a:cubicBezTo>
                    <a:pt x="29034" y="2887"/>
                    <a:pt x="29245" y="3003"/>
                    <a:pt x="29454" y="3118"/>
                  </a:cubicBezTo>
                  <a:cubicBezTo>
                    <a:pt x="29681" y="3244"/>
                    <a:pt x="29905" y="3372"/>
                    <a:pt x="30129" y="3501"/>
                  </a:cubicBezTo>
                  <a:cubicBezTo>
                    <a:pt x="30155" y="3516"/>
                    <a:pt x="30180" y="3532"/>
                    <a:pt x="30207" y="3548"/>
                  </a:cubicBezTo>
                  <a:cubicBezTo>
                    <a:pt x="30438" y="3690"/>
                    <a:pt x="30667" y="3832"/>
                    <a:pt x="30890" y="3985"/>
                  </a:cubicBezTo>
                  <a:cubicBezTo>
                    <a:pt x="31110" y="4134"/>
                    <a:pt x="31331" y="4284"/>
                    <a:pt x="31550" y="4433"/>
                  </a:cubicBezTo>
                  <a:cubicBezTo>
                    <a:pt x="31746" y="4566"/>
                    <a:pt x="31942" y="4696"/>
                    <a:pt x="32134" y="4834"/>
                  </a:cubicBezTo>
                  <a:cubicBezTo>
                    <a:pt x="32242" y="4909"/>
                    <a:pt x="32353" y="4981"/>
                    <a:pt x="32456" y="5061"/>
                  </a:cubicBezTo>
                  <a:cubicBezTo>
                    <a:pt x="32564" y="5145"/>
                    <a:pt x="32673" y="5228"/>
                    <a:pt x="32781" y="5312"/>
                  </a:cubicBezTo>
                  <a:cubicBezTo>
                    <a:pt x="32832" y="5356"/>
                    <a:pt x="32886" y="5401"/>
                    <a:pt x="32937" y="5446"/>
                  </a:cubicBezTo>
                  <a:cubicBezTo>
                    <a:pt x="32986" y="5488"/>
                    <a:pt x="33040" y="5529"/>
                    <a:pt x="33087" y="5575"/>
                  </a:cubicBezTo>
                  <a:cubicBezTo>
                    <a:pt x="33182" y="5669"/>
                    <a:pt x="33279" y="5764"/>
                    <a:pt x="33375" y="5858"/>
                  </a:cubicBezTo>
                  <a:lnTo>
                    <a:pt x="33375" y="5858"/>
                  </a:lnTo>
                  <a:cubicBezTo>
                    <a:pt x="33370" y="5854"/>
                    <a:pt x="33365" y="5849"/>
                    <a:pt x="33360" y="5844"/>
                  </a:cubicBezTo>
                  <a:lnTo>
                    <a:pt x="33360" y="5844"/>
                  </a:lnTo>
                  <a:cubicBezTo>
                    <a:pt x="33524" y="6017"/>
                    <a:pt x="33688" y="6190"/>
                    <a:pt x="33841" y="6374"/>
                  </a:cubicBezTo>
                  <a:cubicBezTo>
                    <a:pt x="33987" y="6549"/>
                    <a:pt x="34129" y="6727"/>
                    <a:pt x="34277" y="6901"/>
                  </a:cubicBezTo>
                  <a:cubicBezTo>
                    <a:pt x="34611" y="7296"/>
                    <a:pt x="34950" y="7687"/>
                    <a:pt x="35280" y="8086"/>
                  </a:cubicBezTo>
                  <a:cubicBezTo>
                    <a:pt x="35444" y="8283"/>
                    <a:pt x="35609" y="8480"/>
                    <a:pt x="35772" y="8678"/>
                  </a:cubicBezTo>
                  <a:cubicBezTo>
                    <a:pt x="35856" y="8782"/>
                    <a:pt x="35943" y="8883"/>
                    <a:pt x="36025" y="8988"/>
                  </a:cubicBezTo>
                  <a:cubicBezTo>
                    <a:pt x="36107" y="9093"/>
                    <a:pt x="36187" y="9197"/>
                    <a:pt x="36269" y="9302"/>
                  </a:cubicBezTo>
                  <a:cubicBezTo>
                    <a:pt x="36381" y="9456"/>
                    <a:pt x="36492" y="9608"/>
                    <a:pt x="36599" y="9764"/>
                  </a:cubicBezTo>
                  <a:cubicBezTo>
                    <a:pt x="36711" y="9929"/>
                    <a:pt x="36818" y="10097"/>
                    <a:pt x="36927" y="10266"/>
                  </a:cubicBezTo>
                  <a:cubicBezTo>
                    <a:pt x="37130" y="10585"/>
                    <a:pt x="37328" y="10910"/>
                    <a:pt x="37521" y="11237"/>
                  </a:cubicBezTo>
                  <a:cubicBezTo>
                    <a:pt x="37651" y="11471"/>
                    <a:pt x="37781" y="11705"/>
                    <a:pt x="37891" y="11948"/>
                  </a:cubicBezTo>
                  <a:cubicBezTo>
                    <a:pt x="37997" y="12184"/>
                    <a:pt x="38103" y="12419"/>
                    <a:pt x="38205" y="12658"/>
                  </a:cubicBezTo>
                  <a:lnTo>
                    <a:pt x="38205" y="12658"/>
                  </a:lnTo>
                  <a:cubicBezTo>
                    <a:pt x="38204" y="12654"/>
                    <a:pt x="38202" y="12651"/>
                    <a:pt x="38201" y="12647"/>
                  </a:cubicBezTo>
                  <a:lnTo>
                    <a:pt x="38201" y="12647"/>
                  </a:lnTo>
                  <a:cubicBezTo>
                    <a:pt x="38315" y="12924"/>
                    <a:pt x="38426" y="13201"/>
                    <a:pt x="38549" y="13474"/>
                  </a:cubicBezTo>
                  <a:cubicBezTo>
                    <a:pt x="38669" y="13738"/>
                    <a:pt x="38793" y="14001"/>
                    <a:pt x="38907" y="14267"/>
                  </a:cubicBezTo>
                  <a:cubicBezTo>
                    <a:pt x="38905" y="14259"/>
                    <a:pt x="38902" y="14252"/>
                    <a:pt x="38899" y="14244"/>
                  </a:cubicBezTo>
                  <a:lnTo>
                    <a:pt x="38899" y="14244"/>
                  </a:lnTo>
                  <a:cubicBezTo>
                    <a:pt x="38904" y="14257"/>
                    <a:pt x="38910" y="14270"/>
                    <a:pt x="38914" y="14283"/>
                  </a:cubicBezTo>
                  <a:cubicBezTo>
                    <a:pt x="38946" y="14360"/>
                    <a:pt x="38975" y="14437"/>
                    <a:pt x="39003" y="14514"/>
                  </a:cubicBezTo>
                  <a:cubicBezTo>
                    <a:pt x="38976" y="14515"/>
                    <a:pt x="38950" y="14517"/>
                    <a:pt x="38923" y="14517"/>
                  </a:cubicBezTo>
                  <a:cubicBezTo>
                    <a:pt x="38582" y="14512"/>
                    <a:pt x="38242" y="14506"/>
                    <a:pt x="37902" y="14494"/>
                  </a:cubicBezTo>
                  <a:cubicBezTo>
                    <a:pt x="37526" y="14479"/>
                    <a:pt x="37149" y="14474"/>
                    <a:pt x="36772" y="14465"/>
                  </a:cubicBezTo>
                  <a:cubicBezTo>
                    <a:pt x="36389" y="14456"/>
                    <a:pt x="36007" y="14435"/>
                    <a:pt x="35625" y="14422"/>
                  </a:cubicBezTo>
                  <a:cubicBezTo>
                    <a:pt x="35485" y="14417"/>
                    <a:pt x="35344" y="14415"/>
                    <a:pt x="35204" y="14415"/>
                  </a:cubicBezTo>
                  <a:cubicBezTo>
                    <a:pt x="35090" y="14415"/>
                    <a:pt x="34976" y="14416"/>
                    <a:pt x="34862" y="14417"/>
                  </a:cubicBezTo>
                  <a:cubicBezTo>
                    <a:pt x="34754" y="14418"/>
                    <a:pt x="34644" y="14419"/>
                    <a:pt x="34536" y="14420"/>
                  </a:cubicBezTo>
                  <a:lnTo>
                    <a:pt x="34536" y="14420"/>
                  </a:lnTo>
                  <a:cubicBezTo>
                    <a:pt x="34541" y="14420"/>
                    <a:pt x="34545" y="14420"/>
                    <a:pt x="34549" y="14419"/>
                  </a:cubicBezTo>
                  <a:cubicBezTo>
                    <a:pt x="34120" y="14415"/>
                    <a:pt x="33690" y="14407"/>
                    <a:pt x="33262" y="14377"/>
                  </a:cubicBezTo>
                  <a:cubicBezTo>
                    <a:pt x="32818" y="14346"/>
                    <a:pt x="32375" y="14292"/>
                    <a:pt x="31932" y="14252"/>
                  </a:cubicBezTo>
                  <a:cubicBezTo>
                    <a:pt x="31730" y="14234"/>
                    <a:pt x="31525" y="14217"/>
                    <a:pt x="31321" y="14211"/>
                  </a:cubicBezTo>
                  <a:cubicBezTo>
                    <a:pt x="31110" y="14207"/>
                    <a:pt x="30899" y="14203"/>
                    <a:pt x="30688" y="14201"/>
                  </a:cubicBezTo>
                  <a:cubicBezTo>
                    <a:pt x="30231" y="14196"/>
                    <a:pt x="29774" y="14182"/>
                    <a:pt x="29317" y="14176"/>
                  </a:cubicBezTo>
                  <a:cubicBezTo>
                    <a:pt x="29239" y="14175"/>
                    <a:pt x="29160" y="14174"/>
                    <a:pt x="29082" y="14174"/>
                  </a:cubicBezTo>
                  <a:cubicBezTo>
                    <a:pt x="28892" y="14174"/>
                    <a:pt x="28702" y="14177"/>
                    <a:pt x="28513" y="14179"/>
                  </a:cubicBezTo>
                  <a:cubicBezTo>
                    <a:pt x="28367" y="14182"/>
                    <a:pt x="28220" y="14183"/>
                    <a:pt x="28074" y="14184"/>
                  </a:cubicBezTo>
                  <a:cubicBezTo>
                    <a:pt x="28082" y="14184"/>
                    <a:pt x="28090" y="14185"/>
                    <a:pt x="28098" y="14185"/>
                  </a:cubicBezTo>
                  <a:lnTo>
                    <a:pt x="28098" y="14185"/>
                  </a:lnTo>
                  <a:cubicBezTo>
                    <a:pt x="27715" y="14183"/>
                    <a:pt x="27333" y="14175"/>
                    <a:pt x="26951" y="14162"/>
                  </a:cubicBezTo>
                  <a:cubicBezTo>
                    <a:pt x="26527" y="14148"/>
                    <a:pt x="26103" y="14127"/>
                    <a:pt x="25677" y="14112"/>
                  </a:cubicBezTo>
                  <a:cubicBezTo>
                    <a:pt x="25471" y="14104"/>
                    <a:pt x="25267" y="14099"/>
                    <a:pt x="25061" y="14095"/>
                  </a:cubicBezTo>
                  <a:cubicBezTo>
                    <a:pt x="24847" y="14089"/>
                    <a:pt x="24632" y="14082"/>
                    <a:pt x="24417" y="14082"/>
                  </a:cubicBezTo>
                  <a:cubicBezTo>
                    <a:pt x="24403" y="14082"/>
                    <a:pt x="24388" y="14082"/>
                    <a:pt x="24373" y="14082"/>
                  </a:cubicBezTo>
                  <a:cubicBezTo>
                    <a:pt x="24145" y="14082"/>
                    <a:pt x="23920" y="14084"/>
                    <a:pt x="23692" y="14090"/>
                  </a:cubicBezTo>
                  <a:cubicBezTo>
                    <a:pt x="23485" y="14097"/>
                    <a:pt x="23277" y="14112"/>
                    <a:pt x="23070" y="14125"/>
                  </a:cubicBezTo>
                  <a:cubicBezTo>
                    <a:pt x="22868" y="14138"/>
                    <a:pt x="22666" y="14154"/>
                    <a:pt x="22465" y="14164"/>
                  </a:cubicBezTo>
                  <a:cubicBezTo>
                    <a:pt x="22235" y="14177"/>
                    <a:pt x="22004" y="14185"/>
                    <a:pt x="21774" y="14191"/>
                  </a:cubicBezTo>
                  <a:lnTo>
                    <a:pt x="21774" y="14191"/>
                  </a:lnTo>
                  <a:cubicBezTo>
                    <a:pt x="21736" y="14190"/>
                    <a:pt x="21698" y="14190"/>
                    <a:pt x="21660" y="14190"/>
                  </a:cubicBezTo>
                  <a:cubicBezTo>
                    <a:pt x="21573" y="14190"/>
                    <a:pt x="21485" y="14191"/>
                    <a:pt x="21397" y="14191"/>
                  </a:cubicBezTo>
                  <a:cubicBezTo>
                    <a:pt x="21405" y="14191"/>
                    <a:pt x="21413" y="14190"/>
                    <a:pt x="21421" y="14190"/>
                  </a:cubicBezTo>
                  <a:cubicBezTo>
                    <a:pt x="21244" y="14190"/>
                    <a:pt x="21068" y="14180"/>
                    <a:pt x="20892" y="14174"/>
                  </a:cubicBezTo>
                  <a:cubicBezTo>
                    <a:pt x="20701" y="14166"/>
                    <a:pt x="20510" y="14158"/>
                    <a:pt x="20319" y="14149"/>
                  </a:cubicBezTo>
                  <a:cubicBezTo>
                    <a:pt x="20090" y="14141"/>
                    <a:pt x="19860" y="14137"/>
                    <a:pt x="19631" y="14137"/>
                  </a:cubicBezTo>
                  <a:cubicBezTo>
                    <a:pt x="19528" y="14137"/>
                    <a:pt x="19426" y="14138"/>
                    <a:pt x="19323" y="14139"/>
                  </a:cubicBezTo>
                  <a:cubicBezTo>
                    <a:pt x="18960" y="14144"/>
                    <a:pt x="18598" y="14159"/>
                    <a:pt x="18237" y="14178"/>
                  </a:cubicBezTo>
                  <a:cubicBezTo>
                    <a:pt x="18049" y="14187"/>
                    <a:pt x="17862" y="14195"/>
                    <a:pt x="17674" y="14203"/>
                  </a:cubicBezTo>
                  <a:cubicBezTo>
                    <a:pt x="17515" y="14209"/>
                    <a:pt x="17357" y="14207"/>
                    <a:pt x="17197" y="14208"/>
                  </a:cubicBezTo>
                  <a:lnTo>
                    <a:pt x="17197" y="14208"/>
                  </a:lnTo>
                  <a:cubicBezTo>
                    <a:pt x="16845" y="14201"/>
                    <a:pt x="16492" y="14191"/>
                    <a:pt x="16140" y="14184"/>
                  </a:cubicBezTo>
                  <a:cubicBezTo>
                    <a:pt x="15696" y="14175"/>
                    <a:pt x="15252" y="14166"/>
                    <a:pt x="14807" y="14159"/>
                  </a:cubicBezTo>
                  <a:cubicBezTo>
                    <a:pt x="14602" y="14156"/>
                    <a:pt x="14397" y="14153"/>
                    <a:pt x="14192" y="14153"/>
                  </a:cubicBezTo>
                  <a:cubicBezTo>
                    <a:pt x="13957" y="14153"/>
                    <a:pt x="13722" y="14157"/>
                    <a:pt x="13487" y="14168"/>
                  </a:cubicBezTo>
                  <a:cubicBezTo>
                    <a:pt x="13044" y="14187"/>
                    <a:pt x="12602" y="14206"/>
                    <a:pt x="12158" y="14215"/>
                  </a:cubicBezTo>
                  <a:cubicBezTo>
                    <a:pt x="11739" y="14225"/>
                    <a:pt x="11319" y="14231"/>
                    <a:pt x="10900" y="14233"/>
                  </a:cubicBezTo>
                  <a:cubicBezTo>
                    <a:pt x="10692" y="14228"/>
                    <a:pt x="10484" y="14224"/>
                    <a:pt x="10275" y="14214"/>
                  </a:cubicBezTo>
                  <a:cubicBezTo>
                    <a:pt x="10070" y="14204"/>
                    <a:pt x="9865" y="14193"/>
                    <a:pt x="9661" y="14191"/>
                  </a:cubicBezTo>
                  <a:cubicBezTo>
                    <a:pt x="9574" y="14190"/>
                    <a:pt x="9488" y="14190"/>
                    <a:pt x="9402" y="14190"/>
                  </a:cubicBezTo>
                  <a:cubicBezTo>
                    <a:pt x="9067" y="14190"/>
                    <a:pt x="8733" y="14195"/>
                    <a:pt x="8399" y="14208"/>
                  </a:cubicBezTo>
                  <a:cubicBezTo>
                    <a:pt x="7965" y="14225"/>
                    <a:pt x="7531" y="14258"/>
                    <a:pt x="7097" y="14271"/>
                  </a:cubicBezTo>
                  <a:cubicBezTo>
                    <a:pt x="6668" y="14283"/>
                    <a:pt x="6238" y="14291"/>
                    <a:pt x="5809" y="14292"/>
                  </a:cubicBezTo>
                  <a:cubicBezTo>
                    <a:pt x="4963" y="14292"/>
                    <a:pt x="4118" y="14346"/>
                    <a:pt x="3271" y="14354"/>
                  </a:cubicBezTo>
                  <a:cubicBezTo>
                    <a:pt x="3110" y="14352"/>
                    <a:pt x="2948" y="14347"/>
                    <a:pt x="2788" y="14338"/>
                  </a:cubicBezTo>
                  <a:cubicBezTo>
                    <a:pt x="2648" y="14330"/>
                    <a:pt x="2507" y="14318"/>
                    <a:pt x="2366" y="14315"/>
                  </a:cubicBezTo>
                  <a:cubicBezTo>
                    <a:pt x="2283" y="14314"/>
                    <a:pt x="2198" y="14312"/>
                    <a:pt x="2115" y="14311"/>
                  </a:cubicBezTo>
                  <a:cubicBezTo>
                    <a:pt x="2107" y="14311"/>
                    <a:pt x="2099" y="14311"/>
                    <a:pt x="2091" y="14311"/>
                  </a:cubicBezTo>
                  <a:cubicBezTo>
                    <a:pt x="2011" y="14311"/>
                    <a:pt x="1930" y="14316"/>
                    <a:pt x="1850" y="14319"/>
                  </a:cubicBezTo>
                  <a:cubicBezTo>
                    <a:pt x="1718" y="14322"/>
                    <a:pt x="1588" y="14334"/>
                    <a:pt x="1457" y="14343"/>
                  </a:cubicBezTo>
                  <a:cubicBezTo>
                    <a:pt x="1149" y="14364"/>
                    <a:pt x="841" y="14382"/>
                    <a:pt x="533" y="14398"/>
                  </a:cubicBezTo>
                  <a:cubicBezTo>
                    <a:pt x="508" y="14399"/>
                    <a:pt x="483" y="14401"/>
                    <a:pt x="458" y="14402"/>
                  </a:cubicBezTo>
                  <a:cubicBezTo>
                    <a:pt x="495" y="14235"/>
                    <a:pt x="534" y="14068"/>
                    <a:pt x="575" y="13904"/>
                  </a:cubicBezTo>
                  <a:lnTo>
                    <a:pt x="575" y="13904"/>
                  </a:lnTo>
                  <a:cubicBezTo>
                    <a:pt x="574" y="13909"/>
                    <a:pt x="573" y="13915"/>
                    <a:pt x="571" y="13921"/>
                  </a:cubicBezTo>
                  <a:cubicBezTo>
                    <a:pt x="621" y="13745"/>
                    <a:pt x="675" y="13571"/>
                    <a:pt x="730" y="13396"/>
                  </a:cubicBezTo>
                  <a:cubicBezTo>
                    <a:pt x="784" y="13230"/>
                    <a:pt x="846" y="13067"/>
                    <a:pt x="904" y="12903"/>
                  </a:cubicBezTo>
                  <a:cubicBezTo>
                    <a:pt x="963" y="12733"/>
                    <a:pt x="1023" y="12562"/>
                    <a:pt x="1082" y="12392"/>
                  </a:cubicBezTo>
                  <a:cubicBezTo>
                    <a:pt x="1142" y="12222"/>
                    <a:pt x="1205" y="12052"/>
                    <a:pt x="1269" y="11884"/>
                  </a:cubicBezTo>
                  <a:cubicBezTo>
                    <a:pt x="1311" y="11786"/>
                    <a:pt x="1350" y="11685"/>
                    <a:pt x="1397" y="11589"/>
                  </a:cubicBezTo>
                  <a:cubicBezTo>
                    <a:pt x="1448" y="11479"/>
                    <a:pt x="1501" y="11371"/>
                    <a:pt x="1553" y="11261"/>
                  </a:cubicBezTo>
                  <a:cubicBezTo>
                    <a:pt x="1648" y="11064"/>
                    <a:pt x="1751" y="10870"/>
                    <a:pt x="1853" y="10677"/>
                  </a:cubicBezTo>
                  <a:lnTo>
                    <a:pt x="1853" y="10677"/>
                  </a:lnTo>
                  <a:cubicBezTo>
                    <a:pt x="1848" y="10685"/>
                    <a:pt x="1844" y="10692"/>
                    <a:pt x="1839" y="10698"/>
                  </a:cubicBezTo>
                  <a:cubicBezTo>
                    <a:pt x="1886" y="10618"/>
                    <a:pt x="1933" y="10540"/>
                    <a:pt x="1979" y="10460"/>
                  </a:cubicBezTo>
                  <a:cubicBezTo>
                    <a:pt x="2020" y="10389"/>
                    <a:pt x="2067" y="10322"/>
                    <a:pt x="2111" y="10254"/>
                  </a:cubicBezTo>
                  <a:cubicBezTo>
                    <a:pt x="2190" y="10129"/>
                    <a:pt x="2275" y="10007"/>
                    <a:pt x="2361" y="9887"/>
                  </a:cubicBezTo>
                  <a:cubicBezTo>
                    <a:pt x="2557" y="9612"/>
                    <a:pt x="2759" y="9341"/>
                    <a:pt x="2962" y="9071"/>
                  </a:cubicBezTo>
                  <a:cubicBezTo>
                    <a:pt x="3082" y="8915"/>
                    <a:pt x="3201" y="8755"/>
                    <a:pt x="3327" y="8602"/>
                  </a:cubicBezTo>
                  <a:cubicBezTo>
                    <a:pt x="3466" y="8436"/>
                    <a:pt x="3606" y="8269"/>
                    <a:pt x="3748" y="8103"/>
                  </a:cubicBezTo>
                  <a:cubicBezTo>
                    <a:pt x="4003" y="7805"/>
                    <a:pt x="4283" y="7532"/>
                    <a:pt x="4549" y="7246"/>
                  </a:cubicBezTo>
                  <a:cubicBezTo>
                    <a:pt x="4682" y="7105"/>
                    <a:pt x="4812" y="6958"/>
                    <a:pt x="4945" y="6816"/>
                  </a:cubicBezTo>
                  <a:cubicBezTo>
                    <a:pt x="5084" y="6665"/>
                    <a:pt x="5225" y="6517"/>
                    <a:pt x="5368" y="6370"/>
                  </a:cubicBezTo>
                  <a:cubicBezTo>
                    <a:pt x="5544" y="6203"/>
                    <a:pt x="5723" y="6040"/>
                    <a:pt x="5902" y="5879"/>
                  </a:cubicBezTo>
                  <a:cubicBezTo>
                    <a:pt x="6191" y="5617"/>
                    <a:pt x="6476" y="5349"/>
                    <a:pt x="6768" y="5091"/>
                  </a:cubicBezTo>
                  <a:cubicBezTo>
                    <a:pt x="6930" y="4948"/>
                    <a:pt x="7092" y="4806"/>
                    <a:pt x="7256" y="4666"/>
                  </a:cubicBezTo>
                  <a:cubicBezTo>
                    <a:pt x="7399" y="4542"/>
                    <a:pt x="7547" y="4424"/>
                    <a:pt x="7695" y="4305"/>
                  </a:cubicBezTo>
                  <a:cubicBezTo>
                    <a:pt x="7848" y="4193"/>
                    <a:pt x="8000" y="4082"/>
                    <a:pt x="8159" y="3979"/>
                  </a:cubicBezTo>
                  <a:cubicBezTo>
                    <a:pt x="8324" y="3871"/>
                    <a:pt x="8489" y="3764"/>
                    <a:pt x="8656" y="3657"/>
                  </a:cubicBezTo>
                  <a:cubicBezTo>
                    <a:pt x="8991" y="3442"/>
                    <a:pt x="9323" y="3222"/>
                    <a:pt x="9664" y="3014"/>
                  </a:cubicBezTo>
                  <a:cubicBezTo>
                    <a:pt x="9856" y="2907"/>
                    <a:pt x="10048" y="2802"/>
                    <a:pt x="10238" y="2692"/>
                  </a:cubicBezTo>
                  <a:cubicBezTo>
                    <a:pt x="10418" y="2587"/>
                    <a:pt x="10596" y="2478"/>
                    <a:pt x="10774" y="2373"/>
                  </a:cubicBezTo>
                  <a:lnTo>
                    <a:pt x="10774" y="2373"/>
                  </a:lnTo>
                  <a:cubicBezTo>
                    <a:pt x="10774" y="2374"/>
                    <a:pt x="10772" y="2374"/>
                    <a:pt x="10771" y="2376"/>
                  </a:cubicBezTo>
                  <a:cubicBezTo>
                    <a:pt x="10875" y="2320"/>
                    <a:pt x="10977" y="2265"/>
                    <a:pt x="11082" y="2214"/>
                  </a:cubicBezTo>
                  <a:cubicBezTo>
                    <a:pt x="11195" y="2160"/>
                    <a:pt x="11307" y="2110"/>
                    <a:pt x="11420" y="2060"/>
                  </a:cubicBezTo>
                  <a:cubicBezTo>
                    <a:pt x="11567" y="2000"/>
                    <a:pt x="11714" y="1942"/>
                    <a:pt x="11863" y="1888"/>
                  </a:cubicBezTo>
                  <a:cubicBezTo>
                    <a:pt x="12046" y="1822"/>
                    <a:pt x="12230" y="1758"/>
                    <a:pt x="12411" y="1686"/>
                  </a:cubicBezTo>
                  <a:cubicBezTo>
                    <a:pt x="12598" y="1612"/>
                    <a:pt x="12782" y="1537"/>
                    <a:pt x="12973" y="1473"/>
                  </a:cubicBezTo>
                  <a:cubicBezTo>
                    <a:pt x="13160" y="1408"/>
                    <a:pt x="13353" y="1355"/>
                    <a:pt x="13543" y="1299"/>
                  </a:cubicBezTo>
                  <a:cubicBezTo>
                    <a:pt x="13726" y="1247"/>
                    <a:pt x="13909" y="1189"/>
                    <a:pt x="14092" y="1137"/>
                  </a:cubicBezTo>
                  <a:cubicBezTo>
                    <a:pt x="14271" y="1090"/>
                    <a:pt x="14453" y="1050"/>
                    <a:pt x="14635" y="1012"/>
                  </a:cubicBezTo>
                  <a:cubicBezTo>
                    <a:pt x="14803" y="976"/>
                    <a:pt x="14971" y="938"/>
                    <a:pt x="15142" y="908"/>
                  </a:cubicBezTo>
                  <a:cubicBezTo>
                    <a:pt x="15397" y="871"/>
                    <a:pt x="15655" y="851"/>
                    <a:pt x="15911" y="821"/>
                  </a:cubicBezTo>
                  <a:cubicBezTo>
                    <a:pt x="15922" y="818"/>
                    <a:pt x="15934" y="814"/>
                    <a:pt x="15945" y="813"/>
                  </a:cubicBezTo>
                  <a:cubicBezTo>
                    <a:pt x="16077" y="783"/>
                    <a:pt x="16212" y="761"/>
                    <a:pt x="16345" y="747"/>
                  </a:cubicBezTo>
                  <a:cubicBezTo>
                    <a:pt x="16380" y="742"/>
                    <a:pt x="16414" y="739"/>
                    <a:pt x="16448" y="735"/>
                  </a:cubicBezTo>
                  <a:cubicBezTo>
                    <a:pt x="16451" y="734"/>
                    <a:pt x="16453" y="733"/>
                    <a:pt x="16454" y="732"/>
                  </a:cubicBezTo>
                  <a:cubicBezTo>
                    <a:pt x="16481" y="713"/>
                    <a:pt x="16516" y="711"/>
                    <a:pt x="16548" y="707"/>
                  </a:cubicBezTo>
                  <a:cubicBezTo>
                    <a:pt x="16581" y="701"/>
                    <a:pt x="16614" y="696"/>
                    <a:pt x="16646" y="692"/>
                  </a:cubicBezTo>
                  <a:cubicBezTo>
                    <a:pt x="16712" y="684"/>
                    <a:pt x="16776" y="675"/>
                    <a:pt x="16842" y="667"/>
                  </a:cubicBezTo>
                  <a:cubicBezTo>
                    <a:pt x="16844" y="667"/>
                    <a:pt x="16847" y="666"/>
                    <a:pt x="16850" y="666"/>
                  </a:cubicBezTo>
                  <a:lnTo>
                    <a:pt x="16852" y="666"/>
                  </a:lnTo>
                  <a:cubicBezTo>
                    <a:pt x="16905" y="659"/>
                    <a:pt x="16957" y="652"/>
                    <a:pt x="17009" y="646"/>
                  </a:cubicBezTo>
                  <a:lnTo>
                    <a:pt x="17012" y="646"/>
                  </a:lnTo>
                  <a:cubicBezTo>
                    <a:pt x="17014" y="646"/>
                    <a:pt x="17015" y="645"/>
                    <a:pt x="17018" y="645"/>
                  </a:cubicBezTo>
                  <a:lnTo>
                    <a:pt x="17020" y="645"/>
                  </a:lnTo>
                  <a:cubicBezTo>
                    <a:pt x="17149" y="629"/>
                    <a:pt x="17277" y="612"/>
                    <a:pt x="17405" y="595"/>
                  </a:cubicBezTo>
                  <a:cubicBezTo>
                    <a:pt x="17434" y="591"/>
                    <a:pt x="17461" y="588"/>
                    <a:pt x="17490" y="586"/>
                  </a:cubicBezTo>
                  <a:cubicBezTo>
                    <a:pt x="17529" y="579"/>
                    <a:pt x="17568" y="572"/>
                    <a:pt x="17608" y="565"/>
                  </a:cubicBezTo>
                  <a:cubicBezTo>
                    <a:pt x="17627" y="562"/>
                    <a:pt x="17646" y="559"/>
                    <a:pt x="17665" y="556"/>
                  </a:cubicBezTo>
                  <a:cubicBezTo>
                    <a:pt x="17670" y="550"/>
                    <a:pt x="17672" y="543"/>
                    <a:pt x="17675" y="538"/>
                  </a:cubicBezTo>
                  <a:cubicBezTo>
                    <a:pt x="17791" y="530"/>
                    <a:pt x="17905" y="522"/>
                    <a:pt x="18021" y="512"/>
                  </a:cubicBezTo>
                  <a:cubicBezTo>
                    <a:pt x="18269" y="495"/>
                    <a:pt x="18517" y="469"/>
                    <a:pt x="18764" y="448"/>
                  </a:cubicBezTo>
                  <a:cubicBezTo>
                    <a:pt x="19014" y="428"/>
                    <a:pt x="19266" y="405"/>
                    <a:pt x="19516" y="392"/>
                  </a:cubicBezTo>
                  <a:cubicBezTo>
                    <a:pt x="19642" y="387"/>
                    <a:pt x="19769" y="375"/>
                    <a:pt x="19895" y="374"/>
                  </a:cubicBezTo>
                  <a:cubicBezTo>
                    <a:pt x="20029" y="372"/>
                    <a:pt x="20162" y="371"/>
                    <a:pt x="20296" y="369"/>
                  </a:cubicBezTo>
                  <a:close/>
                  <a:moveTo>
                    <a:pt x="20299" y="0"/>
                  </a:moveTo>
                  <a:cubicBezTo>
                    <a:pt x="20270" y="0"/>
                    <a:pt x="20242" y="1"/>
                    <a:pt x="20213" y="1"/>
                  </a:cubicBezTo>
                  <a:cubicBezTo>
                    <a:pt x="19952" y="4"/>
                    <a:pt x="19693" y="9"/>
                    <a:pt x="19434" y="28"/>
                  </a:cubicBezTo>
                  <a:cubicBezTo>
                    <a:pt x="19177" y="46"/>
                    <a:pt x="18920" y="64"/>
                    <a:pt x="18665" y="86"/>
                  </a:cubicBezTo>
                  <a:cubicBezTo>
                    <a:pt x="18405" y="109"/>
                    <a:pt x="18144" y="134"/>
                    <a:pt x="17883" y="152"/>
                  </a:cubicBezTo>
                  <a:cubicBezTo>
                    <a:pt x="17571" y="174"/>
                    <a:pt x="17259" y="197"/>
                    <a:pt x="16947" y="221"/>
                  </a:cubicBezTo>
                  <a:cubicBezTo>
                    <a:pt x="16877" y="232"/>
                    <a:pt x="16806" y="243"/>
                    <a:pt x="16736" y="254"/>
                  </a:cubicBezTo>
                  <a:cubicBezTo>
                    <a:pt x="16724" y="256"/>
                    <a:pt x="16710" y="259"/>
                    <a:pt x="16699" y="262"/>
                  </a:cubicBezTo>
                  <a:cubicBezTo>
                    <a:pt x="16654" y="271"/>
                    <a:pt x="16611" y="280"/>
                    <a:pt x="16567" y="289"/>
                  </a:cubicBezTo>
                  <a:cubicBezTo>
                    <a:pt x="16497" y="304"/>
                    <a:pt x="16428" y="317"/>
                    <a:pt x="16358" y="331"/>
                  </a:cubicBezTo>
                  <a:cubicBezTo>
                    <a:pt x="16324" y="337"/>
                    <a:pt x="16288" y="342"/>
                    <a:pt x="16254" y="348"/>
                  </a:cubicBezTo>
                  <a:cubicBezTo>
                    <a:pt x="16220" y="353"/>
                    <a:pt x="16184" y="359"/>
                    <a:pt x="16149" y="364"/>
                  </a:cubicBezTo>
                  <a:cubicBezTo>
                    <a:pt x="16106" y="369"/>
                    <a:pt x="16065" y="376"/>
                    <a:pt x="16024" y="381"/>
                  </a:cubicBezTo>
                  <a:cubicBezTo>
                    <a:pt x="16015" y="398"/>
                    <a:pt x="16009" y="417"/>
                    <a:pt x="16006" y="437"/>
                  </a:cubicBezTo>
                  <a:cubicBezTo>
                    <a:pt x="15901" y="452"/>
                    <a:pt x="15797" y="464"/>
                    <a:pt x="15691" y="476"/>
                  </a:cubicBezTo>
                  <a:cubicBezTo>
                    <a:pt x="15572" y="487"/>
                    <a:pt x="15452" y="496"/>
                    <a:pt x="15333" y="510"/>
                  </a:cubicBezTo>
                  <a:cubicBezTo>
                    <a:pt x="15083" y="540"/>
                    <a:pt x="14838" y="589"/>
                    <a:pt x="14592" y="643"/>
                  </a:cubicBezTo>
                  <a:cubicBezTo>
                    <a:pt x="14401" y="685"/>
                    <a:pt x="14211" y="725"/>
                    <a:pt x="14022" y="773"/>
                  </a:cubicBezTo>
                  <a:cubicBezTo>
                    <a:pt x="13823" y="825"/>
                    <a:pt x="13630" y="890"/>
                    <a:pt x="13433" y="947"/>
                  </a:cubicBezTo>
                  <a:cubicBezTo>
                    <a:pt x="13242" y="1003"/>
                    <a:pt x="13052" y="1061"/>
                    <a:pt x="12862" y="1121"/>
                  </a:cubicBezTo>
                  <a:cubicBezTo>
                    <a:pt x="12683" y="1177"/>
                    <a:pt x="12510" y="1250"/>
                    <a:pt x="12335" y="1319"/>
                  </a:cubicBezTo>
                  <a:cubicBezTo>
                    <a:pt x="11965" y="1465"/>
                    <a:pt x="11584" y="1585"/>
                    <a:pt x="11219" y="1745"/>
                  </a:cubicBezTo>
                  <a:cubicBezTo>
                    <a:pt x="11117" y="1790"/>
                    <a:pt x="11017" y="1835"/>
                    <a:pt x="10917" y="1883"/>
                  </a:cubicBezTo>
                  <a:cubicBezTo>
                    <a:pt x="10821" y="1929"/>
                    <a:pt x="10729" y="1979"/>
                    <a:pt x="10636" y="2030"/>
                  </a:cubicBezTo>
                  <a:cubicBezTo>
                    <a:pt x="10461" y="2122"/>
                    <a:pt x="10293" y="2230"/>
                    <a:pt x="10124" y="2331"/>
                  </a:cubicBezTo>
                  <a:cubicBezTo>
                    <a:pt x="10131" y="2327"/>
                    <a:pt x="10137" y="2323"/>
                    <a:pt x="10144" y="2319"/>
                  </a:cubicBezTo>
                  <a:lnTo>
                    <a:pt x="10144" y="2319"/>
                  </a:lnTo>
                  <a:cubicBezTo>
                    <a:pt x="10017" y="2393"/>
                    <a:pt x="9890" y="2467"/>
                    <a:pt x="9761" y="2537"/>
                  </a:cubicBezTo>
                  <a:cubicBezTo>
                    <a:pt x="9592" y="2630"/>
                    <a:pt x="9424" y="2724"/>
                    <a:pt x="9262" y="2828"/>
                  </a:cubicBezTo>
                  <a:cubicBezTo>
                    <a:pt x="9082" y="2943"/>
                    <a:pt x="8901" y="3059"/>
                    <a:pt x="8722" y="3176"/>
                  </a:cubicBezTo>
                  <a:cubicBezTo>
                    <a:pt x="8382" y="3395"/>
                    <a:pt x="8041" y="3611"/>
                    <a:pt x="7708" y="3840"/>
                  </a:cubicBezTo>
                  <a:cubicBezTo>
                    <a:pt x="7631" y="3891"/>
                    <a:pt x="7559" y="3949"/>
                    <a:pt x="7483" y="4003"/>
                  </a:cubicBezTo>
                  <a:cubicBezTo>
                    <a:pt x="7405" y="4062"/>
                    <a:pt x="7327" y="4125"/>
                    <a:pt x="7251" y="4188"/>
                  </a:cubicBezTo>
                  <a:cubicBezTo>
                    <a:pt x="7094" y="4320"/>
                    <a:pt x="6936" y="4452"/>
                    <a:pt x="6781" y="4588"/>
                  </a:cubicBezTo>
                  <a:cubicBezTo>
                    <a:pt x="6479" y="4851"/>
                    <a:pt x="6186" y="5121"/>
                    <a:pt x="5891" y="5389"/>
                  </a:cubicBezTo>
                  <a:cubicBezTo>
                    <a:pt x="5741" y="5527"/>
                    <a:pt x="5590" y="5663"/>
                    <a:pt x="5440" y="5799"/>
                  </a:cubicBezTo>
                  <a:cubicBezTo>
                    <a:pt x="5278" y="5947"/>
                    <a:pt x="5120" y="6098"/>
                    <a:pt x="4966" y="6256"/>
                  </a:cubicBezTo>
                  <a:cubicBezTo>
                    <a:pt x="4689" y="6537"/>
                    <a:pt x="4435" y="6838"/>
                    <a:pt x="4161" y="7122"/>
                  </a:cubicBezTo>
                  <a:cubicBezTo>
                    <a:pt x="4011" y="7277"/>
                    <a:pt x="3860" y="7434"/>
                    <a:pt x="3710" y="7591"/>
                  </a:cubicBezTo>
                  <a:cubicBezTo>
                    <a:pt x="3571" y="7738"/>
                    <a:pt x="3440" y="7895"/>
                    <a:pt x="3309" y="8048"/>
                  </a:cubicBezTo>
                  <a:cubicBezTo>
                    <a:pt x="3053" y="8347"/>
                    <a:pt x="2811" y="8660"/>
                    <a:pt x="2573" y="8974"/>
                  </a:cubicBezTo>
                  <a:cubicBezTo>
                    <a:pt x="2325" y="9303"/>
                    <a:pt x="2084" y="9637"/>
                    <a:pt x="1850" y="9977"/>
                  </a:cubicBezTo>
                  <a:cubicBezTo>
                    <a:pt x="1613" y="10320"/>
                    <a:pt x="1426" y="10690"/>
                    <a:pt x="1239" y="11062"/>
                  </a:cubicBezTo>
                  <a:cubicBezTo>
                    <a:pt x="1152" y="11236"/>
                    <a:pt x="1071" y="11412"/>
                    <a:pt x="994" y="11590"/>
                  </a:cubicBezTo>
                  <a:cubicBezTo>
                    <a:pt x="911" y="11781"/>
                    <a:pt x="838" y="11977"/>
                    <a:pt x="768" y="12175"/>
                  </a:cubicBezTo>
                  <a:cubicBezTo>
                    <a:pt x="703" y="12358"/>
                    <a:pt x="640" y="12541"/>
                    <a:pt x="575" y="12724"/>
                  </a:cubicBezTo>
                  <a:cubicBezTo>
                    <a:pt x="509" y="12910"/>
                    <a:pt x="439" y="13099"/>
                    <a:pt x="378" y="13287"/>
                  </a:cubicBezTo>
                  <a:cubicBezTo>
                    <a:pt x="316" y="13478"/>
                    <a:pt x="253" y="13669"/>
                    <a:pt x="205" y="13864"/>
                  </a:cubicBezTo>
                  <a:cubicBezTo>
                    <a:pt x="160" y="14049"/>
                    <a:pt x="116" y="14234"/>
                    <a:pt x="76" y="14421"/>
                  </a:cubicBezTo>
                  <a:lnTo>
                    <a:pt x="58" y="14421"/>
                  </a:lnTo>
                  <a:cubicBezTo>
                    <a:pt x="42" y="14510"/>
                    <a:pt x="27" y="14600"/>
                    <a:pt x="12" y="14689"/>
                  </a:cubicBezTo>
                  <a:cubicBezTo>
                    <a:pt x="9" y="14719"/>
                    <a:pt x="4" y="14749"/>
                    <a:pt x="1" y="14777"/>
                  </a:cubicBezTo>
                  <a:lnTo>
                    <a:pt x="3" y="14777"/>
                  </a:lnTo>
                  <a:cubicBezTo>
                    <a:pt x="20" y="14778"/>
                    <a:pt x="37" y="14780"/>
                    <a:pt x="54" y="14781"/>
                  </a:cubicBezTo>
                  <a:cubicBezTo>
                    <a:pt x="90" y="14782"/>
                    <a:pt x="125" y="14785"/>
                    <a:pt x="161" y="14790"/>
                  </a:cubicBezTo>
                  <a:cubicBezTo>
                    <a:pt x="172" y="14786"/>
                    <a:pt x="185" y="14784"/>
                    <a:pt x="196" y="14782"/>
                  </a:cubicBezTo>
                  <a:cubicBezTo>
                    <a:pt x="225" y="14775"/>
                    <a:pt x="253" y="14770"/>
                    <a:pt x="282" y="14765"/>
                  </a:cubicBezTo>
                  <a:cubicBezTo>
                    <a:pt x="325" y="14757"/>
                    <a:pt x="369" y="14746"/>
                    <a:pt x="412" y="14741"/>
                  </a:cubicBezTo>
                  <a:cubicBezTo>
                    <a:pt x="442" y="14737"/>
                    <a:pt x="472" y="14736"/>
                    <a:pt x="501" y="14736"/>
                  </a:cubicBezTo>
                  <a:cubicBezTo>
                    <a:pt x="511" y="14736"/>
                    <a:pt x="520" y="14736"/>
                    <a:pt x="529" y="14736"/>
                  </a:cubicBezTo>
                  <a:cubicBezTo>
                    <a:pt x="561" y="14738"/>
                    <a:pt x="592" y="14746"/>
                    <a:pt x="615" y="14766"/>
                  </a:cubicBezTo>
                  <a:cubicBezTo>
                    <a:pt x="679" y="14762"/>
                    <a:pt x="742" y="14759"/>
                    <a:pt x="804" y="14756"/>
                  </a:cubicBezTo>
                  <a:cubicBezTo>
                    <a:pt x="1030" y="14743"/>
                    <a:pt x="1255" y="14729"/>
                    <a:pt x="1480" y="14713"/>
                  </a:cubicBezTo>
                  <a:cubicBezTo>
                    <a:pt x="1590" y="14706"/>
                    <a:pt x="1702" y="14698"/>
                    <a:pt x="1812" y="14690"/>
                  </a:cubicBezTo>
                  <a:cubicBezTo>
                    <a:pt x="1908" y="14685"/>
                    <a:pt x="2004" y="14684"/>
                    <a:pt x="2100" y="14681"/>
                  </a:cubicBezTo>
                  <a:cubicBezTo>
                    <a:pt x="2187" y="14682"/>
                    <a:pt x="2274" y="14685"/>
                    <a:pt x="2360" y="14686"/>
                  </a:cubicBezTo>
                  <a:cubicBezTo>
                    <a:pt x="2450" y="14688"/>
                    <a:pt x="2539" y="14696"/>
                    <a:pt x="2629" y="14702"/>
                  </a:cubicBezTo>
                  <a:cubicBezTo>
                    <a:pt x="2808" y="14711"/>
                    <a:pt x="2986" y="14719"/>
                    <a:pt x="3166" y="14724"/>
                  </a:cubicBezTo>
                  <a:cubicBezTo>
                    <a:pt x="3224" y="14725"/>
                    <a:pt x="3283" y="14725"/>
                    <a:pt x="3342" y="14725"/>
                  </a:cubicBezTo>
                  <a:cubicBezTo>
                    <a:pt x="3603" y="14725"/>
                    <a:pt x="3865" y="14716"/>
                    <a:pt x="4125" y="14706"/>
                  </a:cubicBezTo>
                  <a:cubicBezTo>
                    <a:pt x="4571" y="14692"/>
                    <a:pt x="5018" y="14672"/>
                    <a:pt x="5465" y="14664"/>
                  </a:cubicBezTo>
                  <a:cubicBezTo>
                    <a:pt x="5569" y="14663"/>
                    <a:pt x="5676" y="14663"/>
                    <a:pt x="5781" y="14662"/>
                  </a:cubicBezTo>
                  <a:cubicBezTo>
                    <a:pt x="5828" y="14662"/>
                    <a:pt x="5875" y="14663"/>
                    <a:pt x="5921" y="14663"/>
                  </a:cubicBezTo>
                  <a:cubicBezTo>
                    <a:pt x="5968" y="14663"/>
                    <a:pt x="6015" y="14662"/>
                    <a:pt x="6062" y="14662"/>
                  </a:cubicBezTo>
                  <a:cubicBezTo>
                    <a:pt x="6278" y="14659"/>
                    <a:pt x="6494" y="14657"/>
                    <a:pt x="6710" y="14651"/>
                  </a:cubicBezTo>
                  <a:cubicBezTo>
                    <a:pt x="7143" y="14642"/>
                    <a:pt x="7575" y="14619"/>
                    <a:pt x="8007" y="14598"/>
                  </a:cubicBezTo>
                  <a:cubicBezTo>
                    <a:pt x="8453" y="14576"/>
                    <a:pt x="8898" y="14562"/>
                    <a:pt x="9345" y="14559"/>
                  </a:cubicBezTo>
                  <a:cubicBezTo>
                    <a:pt x="9339" y="14559"/>
                    <a:pt x="9334" y="14559"/>
                    <a:pt x="9328" y="14558"/>
                  </a:cubicBezTo>
                  <a:lnTo>
                    <a:pt x="9328" y="14558"/>
                  </a:lnTo>
                  <a:cubicBezTo>
                    <a:pt x="9531" y="14560"/>
                    <a:pt x="9736" y="14561"/>
                    <a:pt x="9942" y="14570"/>
                  </a:cubicBezTo>
                  <a:cubicBezTo>
                    <a:pt x="10149" y="14579"/>
                    <a:pt x="10357" y="14593"/>
                    <a:pt x="10565" y="14597"/>
                  </a:cubicBezTo>
                  <a:cubicBezTo>
                    <a:pt x="10726" y="14600"/>
                    <a:pt x="10887" y="14602"/>
                    <a:pt x="11048" y="14602"/>
                  </a:cubicBezTo>
                  <a:cubicBezTo>
                    <a:pt x="11300" y="14602"/>
                    <a:pt x="11551" y="14598"/>
                    <a:pt x="11802" y="14593"/>
                  </a:cubicBezTo>
                  <a:cubicBezTo>
                    <a:pt x="12204" y="14585"/>
                    <a:pt x="12605" y="14581"/>
                    <a:pt x="13008" y="14561"/>
                  </a:cubicBezTo>
                  <a:cubicBezTo>
                    <a:pt x="13217" y="14552"/>
                    <a:pt x="13426" y="14538"/>
                    <a:pt x="13636" y="14533"/>
                  </a:cubicBezTo>
                  <a:cubicBezTo>
                    <a:pt x="13841" y="14527"/>
                    <a:pt x="14045" y="14523"/>
                    <a:pt x="14251" y="14523"/>
                  </a:cubicBezTo>
                  <a:cubicBezTo>
                    <a:pt x="15114" y="14531"/>
                    <a:pt x="15977" y="14553"/>
                    <a:pt x="16842" y="14571"/>
                  </a:cubicBezTo>
                  <a:cubicBezTo>
                    <a:pt x="17081" y="14576"/>
                    <a:pt x="17321" y="14577"/>
                    <a:pt x="17561" y="14577"/>
                  </a:cubicBezTo>
                  <a:cubicBezTo>
                    <a:pt x="17756" y="14577"/>
                    <a:pt x="17953" y="14565"/>
                    <a:pt x="18149" y="14554"/>
                  </a:cubicBezTo>
                  <a:cubicBezTo>
                    <a:pt x="18394" y="14542"/>
                    <a:pt x="18640" y="14529"/>
                    <a:pt x="18886" y="14520"/>
                  </a:cubicBezTo>
                  <a:cubicBezTo>
                    <a:pt x="19086" y="14512"/>
                    <a:pt x="19286" y="14510"/>
                    <a:pt x="19486" y="14507"/>
                  </a:cubicBezTo>
                  <a:cubicBezTo>
                    <a:pt x="19673" y="14509"/>
                    <a:pt x="19858" y="14509"/>
                    <a:pt x="20045" y="14513"/>
                  </a:cubicBezTo>
                  <a:cubicBezTo>
                    <a:pt x="20241" y="14519"/>
                    <a:pt x="20438" y="14526"/>
                    <a:pt x="20636" y="14534"/>
                  </a:cubicBezTo>
                  <a:cubicBezTo>
                    <a:pt x="20824" y="14542"/>
                    <a:pt x="21013" y="14551"/>
                    <a:pt x="21203" y="14555"/>
                  </a:cubicBezTo>
                  <a:cubicBezTo>
                    <a:pt x="21395" y="14560"/>
                    <a:pt x="21586" y="14561"/>
                    <a:pt x="21779" y="14561"/>
                  </a:cubicBezTo>
                  <a:cubicBezTo>
                    <a:pt x="22205" y="14561"/>
                    <a:pt x="22630" y="14527"/>
                    <a:pt x="23055" y="14498"/>
                  </a:cubicBezTo>
                  <a:cubicBezTo>
                    <a:pt x="23275" y="14485"/>
                    <a:pt x="23496" y="14467"/>
                    <a:pt x="23716" y="14462"/>
                  </a:cubicBezTo>
                  <a:cubicBezTo>
                    <a:pt x="23936" y="14456"/>
                    <a:pt x="24156" y="14453"/>
                    <a:pt x="24376" y="14453"/>
                  </a:cubicBezTo>
                  <a:cubicBezTo>
                    <a:pt x="24775" y="14458"/>
                    <a:pt x="25175" y="14465"/>
                    <a:pt x="25575" y="14480"/>
                  </a:cubicBezTo>
                  <a:cubicBezTo>
                    <a:pt x="26005" y="14495"/>
                    <a:pt x="26435" y="14515"/>
                    <a:pt x="26866" y="14530"/>
                  </a:cubicBezTo>
                  <a:cubicBezTo>
                    <a:pt x="27269" y="14546"/>
                    <a:pt x="27671" y="14552"/>
                    <a:pt x="28074" y="14554"/>
                  </a:cubicBezTo>
                  <a:cubicBezTo>
                    <a:pt x="28119" y="14554"/>
                    <a:pt x="28165" y="14555"/>
                    <a:pt x="28210" y="14555"/>
                  </a:cubicBezTo>
                  <a:cubicBezTo>
                    <a:pt x="28421" y="14555"/>
                    <a:pt x="28632" y="14553"/>
                    <a:pt x="28842" y="14550"/>
                  </a:cubicBezTo>
                  <a:cubicBezTo>
                    <a:pt x="28970" y="14547"/>
                    <a:pt x="29099" y="14546"/>
                    <a:pt x="29228" y="14545"/>
                  </a:cubicBezTo>
                  <a:cubicBezTo>
                    <a:pt x="29564" y="14549"/>
                    <a:pt x="29902" y="14558"/>
                    <a:pt x="30240" y="14566"/>
                  </a:cubicBezTo>
                  <a:cubicBezTo>
                    <a:pt x="30454" y="14570"/>
                    <a:pt x="30667" y="14571"/>
                    <a:pt x="30882" y="14574"/>
                  </a:cubicBezTo>
                  <a:cubicBezTo>
                    <a:pt x="31104" y="14576"/>
                    <a:pt x="31325" y="14584"/>
                    <a:pt x="31547" y="14595"/>
                  </a:cubicBezTo>
                  <a:cubicBezTo>
                    <a:pt x="31966" y="14618"/>
                    <a:pt x="32385" y="14672"/>
                    <a:pt x="32803" y="14710"/>
                  </a:cubicBezTo>
                  <a:cubicBezTo>
                    <a:pt x="33021" y="14730"/>
                    <a:pt x="33239" y="14752"/>
                    <a:pt x="33457" y="14762"/>
                  </a:cubicBezTo>
                  <a:cubicBezTo>
                    <a:pt x="33671" y="14772"/>
                    <a:pt x="33886" y="14780"/>
                    <a:pt x="34101" y="14784"/>
                  </a:cubicBezTo>
                  <a:cubicBezTo>
                    <a:pt x="34294" y="14788"/>
                    <a:pt x="34487" y="14789"/>
                    <a:pt x="34680" y="14789"/>
                  </a:cubicBezTo>
                  <a:cubicBezTo>
                    <a:pt x="34913" y="14789"/>
                    <a:pt x="35146" y="14788"/>
                    <a:pt x="35379" y="14788"/>
                  </a:cubicBezTo>
                  <a:lnTo>
                    <a:pt x="35379" y="14788"/>
                  </a:lnTo>
                  <a:cubicBezTo>
                    <a:pt x="35442" y="14789"/>
                    <a:pt x="35502" y="14788"/>
                    <a:pt x="35565" y="14790"/>
                  </a:cubicBezTo>
                  <a:cubicBezTo>
                    <a:pt x="35772" y="14798"/>
                    <a:pt x="35980" y="14809"/>
                    <a:pt x="36188" y="14817"/>
                  </a:cubicBezTo>
                  <a:cubicBezTo>
                    <a:pt x="36410" y="14826"/>
                    <a:pt x="36632" y="14832"/>
                    <a:pt x="36855" y="14837"/>
                  </a:cubicBezTo>
                  <a:cubicBezTo>
                    <a:pt x="37058" y="14841"/>
                    <a:pt x="37263" y="14845"/>
                    <a:pt x="37468" y="14849"/>
                  </a:cubicBezTo>
                  <a:cubicBezTo>
                    <a:pt x="37679" y="14855"/>
                    <a:pt x="37892" y="14866"/>
                    <a:pt x="38106" y="14871"/>
                  </a:cubicBezTo>
                  <a:cubicBezTo>
                    <a:pt x="38298" y="14874"/>
                    <a:pt x="38490" y="14877"/>
                    <a:pt x="38682" y="14882"/>
                  </a:cubicBezTo>
                  <a:cubicBezTo>
                    <a:pt x="38784" y="14884"/>
                    <a:pt x="38885" y="14887"/>
                    <a:pt x="38987" y="14887"/>
                  </a:cubicBezTo>
                  <a:cubicBezTo>
                    <a:pt x="39003" y="14887"/>
                    <a:pt x="39019" y="14887"/>
                    <a:pt x="39035" y="14887"/>
                  </a:cubicBezTo>
                  <a:cubicBezTo>
                    <a:pt x="39066" y="14887"/>
                    <a:pt x="39098" y="14884"/>
                    <a:pt x="39129" y="14882"/>
                  </a:cubicBezTo>
                  <a:lnTo>
                    <a:pt x="39133" y="14892"/>
                  </a:lnTo>
                  <a:cubicBezTo>
                    <a:pt x="39214" y="14886"/>
                    <a:pt x="39296" y="14879"/>
                    <a:pt x="39377" y="14871"/>
                  </a:cubicBezTo>
                  <a:cubicBezTo>
                    <a:pt x="39420" y="14868"/>
                    <a:pt x="39462" y="14864"/>
                    <a:pt x="39504" y="14860"/>
                  </a:cubicBezTo>
                  <a:cubicBezTo>
                    <a:pt x="39503" y="14857"/>
                    <a:pt x="39503" y="14855"/>
                    <a:pt x="39502" y="14854"/>
                  </a:cubicBezTo>
                  <a:cubicBezTo>
                    <a:pt x="39496" y="14836"/>
                    <a:pt x="39489" y="14817"/>
                    <a:pt x="39484" y="14798"/>
                  </a:cubicBezTo>
                  <a:cubicBezTo>
                    <a:pt x="39458" y="14727"/>
                    <a:pt x="39437" y="14654"/>
                    <a:pt x="39416" y="14582"/>
                  </a:cubicBezTo>
                  <a:cubicBezTo>
                    <a:pt x="39407" y="14553"/>
                    <a:pt x="39400" y="14523"/>
                    <a:pt x="39392" y="14495"/>
                  </a:cubicBezTo>
                  <a:lnTo>
                    <a:pt x="39391" y="14495"/>
                  </a:lnTo>
                  <a:cubicBezTo>
                    <a:pt x="39366" y="14424"/>
                    <a:pt x="39341" y="14353"/>
                    <a:pt x="39312" y="14284"/>
                  </a:cubicBezTo>
                  <a:cubicBezTo>
                    <a:pt x="39222" y="14053"/>
                    <a:pt x="39116" y="13828"/>
                    <a:pt x="39012" y="13602"/>
                  </a:cubicBezTo>
                  <a:cubicBezTo>
                    <a:pt x="38913" y="13386"/>
                    <a:pt x="38817" y="13167"/>
                    <a:pt x="38724" y="12949"/>
                  </a:cubicBezTo>
                  <a:cubicBezTo>
                    <a:pt x="38642" y="12752"/>
                    <a:pt x="38562" y="12555"/>
                    <a:pt x="38478" y="12360"/>
                  </a:cubicBezTo>
                  <a:cubicBezTo>
                    <a:pt x="38397" y="12168"/>
                    <a:pt x="38310" y="11980"/>
                    <a:pt x="38225" y="11792"/>
                  </a:cubicBezTo>
                  <a:cubicBezTo>
                    <a:pt x="38007" y="11314"/>
                    <a:pt x="37734" y="10867"/>
                    <a:pt x="37460" y="10421"/>
                  </a:cubicBezTo>
                  <a:cubicBezTo>
                    <a:pt x="37325" y="10201"/>
                    <a:pt x="37185" y="9985"/>
                    <a:pt x="37046" y="9769"/>
                  </a:cubicBezTo>
                  <a:cubicBezTo>
                    <a:pt x="36908" y="9553"/>
                    <a:pt x="36758" y="9346"/>
                    <a:pt x="36607" y="9139"/>
                  </a:cubicBezTo>
                  <a:cubicBezTo>
                    <a:pt x="36305" y="8726"/>
                    <a:pt x="35969" y="8338"/>
                    <a:pt x="35643" y="7945"/>
                  </a:cubicBezTo>
                  <a:cubicBezTo>
                    <a:pt x="35320" y="7554"/>
                    <a:pt x="34989" y="7170"/>
                    <a:pt x="34662" y="6783"/>
                  </a:cubicBezTo>
                  <a:cubicBezTo>
                    <a:pt x="34501" y="6596"/>
                    <a:pt x="34347" y="6405"/>
                    <a:pt x="34189" y="6216"/>
                  </a:cubicBezTo>
                  <a:cubicBezTo>
                    <a:pt x="34098" y="6105"/>
                    <a:pt x="34005" y="5997"/>
                    <a:pt x="33909" y="5891"/>
                  </a:cubicBezTo>
                  <a:cubicBezTo>
                    <a:pt x="33822" y="5795"/>
                    <a:pt x="33732" y="5700"/>
                    <a:pt x="33644" y="5607"/>
                  </a:cubicBezTo>
                  <a:cubicBezTo>
                    <a:pt x="33550" y="5507"/>
                    <a:pt x="33447" y="5413"/>
                    <a:pt x="33350" y="5316"/>
                  </a:cubicBezTo>
                  <a:cubicBezTo>
                    <a:pt x="33319" y="5285"/>
                    <a:pt x="33284" y="5257"/>
                    <a:pt x="33249" y="5228"/>
                  </a:cubicBezTo>
                  <a:cubicBezTo>
                    <a:pt x="33184" y="5172"/>
                    <a:pt x="33120" y="5116"/>
                    <a:pt x="33055" y="5060"/>
                  </a:cubicBezTo>
                  <a:cubicBezTo>
                    <a:pt x="32958" y="4978"/>
                    <a:pt x="32854" y="4902"/>
                    <a:pt x="32753" y="4824"/>
                  </a:cubicBezTo>
                  <a:cubicBezTo>
                    <a:pt x="32657" y="4751"/>
                    <a:pt x="32560" y="4682"/>
                    <a:pt x="32461" y="4612"/>
                  </a:cubicBezTo>
                  <a:cubicBezTo>
                    <a:pt x="32029" y="4306"/>
                    <a:pt x="31589" y="4011"/>
                    <a:pt x="31151" y="3715"/>
                  </a:cubicBezTo>
                  <a:cubicBezTo>
                    <a:pt x="30743" y="3439"/>
                    <a:pt x="30323" y="3178"/>
                    <a:pt x="29892" y="2939"/>
                  </a:cubicBezTo>
                  <a:cubicBezTo>
                    <a:pt x="29421" y="2678"/>
                    <a:pt x="28951" y="2417"/>
                    <a:pt x="28474" y="2168"/>
                  </a:cubicBezTo>
                  <a:cubicBezTo>
                    <a:pt x="28358" y="2108"/>
                    <a:pt x="28237" y="2055"/>
                    <a:pt x="28121" y="1998"/>
                  </a:cubicBezTo>
                  <a:cubicBezTo>
                    <a:pt x="28007" y="1944"/>
                    <a:pt x="27890" y="1894"/>
                    <a:pt x="27774" y="1842"/>
                  </a:cubicBezTo>
                  <a:cubicBezTo>
                    <a:pt x="27543" y="1738"/>
                    <a:pt x="27310" y="1639"/>
                    <a:pt x="27076" y="1540"/>
                  </a:cubicBezTo>
                  <a:cubicBezTo>
                    <a:pt x="26945" y="1484"/>
                    <a:pt x="26812" y="1434"/>
                    <a:pt x="26679" y="1381"/>
                  </a:cubicBezTo>
                  <a:cubicBezTo>
                    <a:pt x="26547" y="1329"/>
                    <a:pt x="26415" y="1280"/>
                    <a:pt x="26282" y="1228"/>
                  </a:cubicBezTo>
                  <a:cubicBezTo>
                    <a:pt x="26021" y="1128"/>
                    <a:pt x="25754" y="1042"/>
                    <a:pt x="25487" y="956"/>
                  </a:cubicBezTo>
                  <a:cubicBezTo>
                    <a:pt x="25245" y="879"/>
                    <a:pt x="25000" y="811"/>
                    <a:pt x="24756" y="743"/>
                  </a:cubicBezTo>
                  <a:cubicBezTo>
                    <a:pt x="24518" y="678"/>
                    <a:pt x="24280" y="615"/>
                    <a:pt x="24040" y="559"/>
                  </a:cubicBezTo>
                  <a:cubicBezTo>
                    <a:pt x="23536" y="443"/>
                    <a:pt x="23027" y="339"/>
                    <a:pt x="22517" y="253"/>
                  </a:cubicBezTo>
                  <a:cubicBezTo>
                    <a:pt x="22243" y="207"/>
                    <a:pt x="21970" y="162"/>
                    <a:pt x="21697" y="120"/>
                  </a:cubicBezTo>
                  <a:cubicBezTo>
                    <a:pt x="21452" y="82"/>
                    <a:pt x="21207" y="55"/>
                    <a:pt x="20962" y="34"/>
                  </a:cubicBezTo>
                  <a:cubicBezTo>
                    <a:pt x="20741" y="15"/>
                    <a:pt x="20520" y="0"/>
                    <a:pt x="20299" y="0"/>
                  </a:cubicBezTo>
                  <a:close/>
                </a:path>
              </a:pathLst>
            </a:custGeom>
            <a:solidFill>
              <a:srgbClr val="191919"/>
            </a:solidFill>
            <a:ln>
              <a:noFill/>
            </a:ln>
          </p:spPr>
          <p:txBody>
            <a:bodyPr spcFirstLastPara="1" wrap="square" lIns="91425" tIns="91425" rIns="91425" bIns="91425" anchor="ctr" anchorCtr="0">
              <a:noAutofit/>
            </a:bodyPr>
            <a:lstStyle/>
            <a:p>
              <a:endParaRPr/>
            </a:p>
          </p:txBody>
        </p:sp>
        <p:sp>
          <p:nvSpPr>
            <p:cNvPr id="3517" name="Google Shape;3517;p53"/>
            <p:cNvSpPr/>
            <p:nvPr/>
          </p:nvSpPr>
          <p:spPr>
            <a:xfrm>
              <a:off x="522525" y="2285325"/>
              <a:ext cx="125" cy="50"/>
            </a:xfrm>
            <a:custGeom>
              <a:avLst/>
              <a:gdLst/>
              <a:ahLst/>
              <a:cxnLst/>
              <a:rect l="l" t="t" r="r" b="b"/>
              <a:pathLst>
                <a:path w="5" h="2" extrusionOk="0">
                  <a:moveTo>
                    <a:pt x="3" y="0"/>
                  </a:moveTo>
                  <a:cubicBezTo>
                    <a:pt x="2" y="0"/>
                    <a:pt x="1" y="0"/>
                    <a:pt x="1" y="1"/>
                  </a:cubicBezTo>
                  <a:cubicBezTo>
                    <a:pt x="2" y="0"/>
                    <a:pt x="3" y="0"/>
                    <a:pt x="4" y="0"/>
                  </a:cubicBezTo>
                  <a:close/>
                </a:path>
              </a:pathLst>
            </a:custGeom>
            <a:solidFill>
              <a:srgbClr val="47291F"/>
            </a:solidFill>
            <a:ln>
              <a:noFill/>
            </a:ln>
          </p:spPr>
          <p:txBody>
            <a:bodyPr spcFirstLastPara="1" wrap="square" lIns="91425" tIns="91425" rIns="91425" bIns="91425" anchor="ctr" anchorCtr="0">
              <a:noAutofit/>
            </a:bodyPr>
            <a:lstStyle/>
            <a:p>
              <a:endParaRPr/>
            </a:p>
          </p:txBody>
        </p:sp>
      </p:grpSp>
      <p:grpSp>
        <p:nvGrpSpPr>
          <p:cNvPr id="3518" name="Google Shape;3518;p53"/>
          <p:cNvGrpSpPr/>
          <p:nvPr/>
        </p:nvGrpSpPr>
        <p:grpSpPr>
          <a:xfrm>
            <a:off x="1744410" y="1439776"/>
            <a:ext cx="461481" cy="268627"/>
            <a:chOff x="3659575" y="587325"/>
            <a:chExt cx="181250" cy="79400"/>
          </a:xfrm>
        </p:grpSpPr>
        <p:sp>
          <p:nvSpPr>
            <p:cNvPr id="3519" name="Google Shape;3519;p53"/>
            <p:cNvSpPr/>
            <p:nvPr/>
          </p:nvSpPr>
          <p:spPr>
            <a:xfrm>
              <a:off x="3669725" y="594375"/>
              <a:ext cx="165175" cy="66625"/>
            </a:xfrm>
            <a:custGeom>
              <a:avLst/>
              <a:gdLst/>
              <a:ahLst/>
              <a:cxnLst/>
              <a:rect l="l" t="t" r="r" b="b"/>
              <a:pathLst>
                <a:path w="6607" h="2665" extrusionOk="0">
                  <a:moveTo>
                    <a:pt x="4916" y="1720"/>
                  </a:moveTo>
                  <a:lnTo>
                    <a:pt x="4916" y="1720"/>
                  </a:lnTo>
                  <a:cubicBezTo>
                    <a:pt x="4905" y="1727"/>
                    <a:pt x="4895" y="1735"/>
                    <a:pt x="4884" y="1743"/>
                  </a:cubicBezTo>
                  <a:cubicBezTo>
                    <a:pt x="4882" y="1744"/>
                    <a:pt x="4881" y="1745"/>
                    <a:pt x="4880" y="1746"/>
                  </a:cubicBezTo>
                  <a:cubicBezTo>
                    <a:pt x="4819" y="1754"/>
                    <a:pt x="4760" y="1762"/>
                    <a:pt x="4700" y="1770"/>
                  </a:cubicBezTo>
                  <a:cubicBezTo>
                    <a:pt x="4723" y="1765"/>
                    <a:pt x="4746" y="1759"/>
                    <a:pt x="4770" y="1753"/>
                  </a:cubicBezTo>
                  <a:lnTo>
                    <a:pt x="4916" y="1720"/>
                  </a:lnTo>
                  <a:close/>
                  <a:moveTo>
                    <a:pt x="4148" y="1"/>
                  </a:moveTo>
                  <a:cubicBezTo>
                    <a:pt x="4093" y="1"/>
                    <a:pt x="4036" y="11"/>
                    <a:pt x="3985" y="22"/>
                  </a:cubicBezTo>
                  <a:cubicBezTo>
                    <a:pt x="3923" y="37"/>
                    <a:pt x="3861" y="49"/>
                    <a:pt x="3803" y="71"/>
                  </a:cubicBezTo>
                  <a:cubicBezTo>
                    <a:pt x="3675" y="117"/>
                    <a:pt x="3550" y="172"/>
                    <a:pt x="3430" y="235"/>
                  </a:cubicBezTo>
                  <a:cubicBezTo>
                    <a:pt x="3304" y="301"/>
                    <a:pt x="3175" y="368"/>
                    <a:pt x="3055" y="446"/>
                  </a:cubicBezTo>
                  <a:cubicBezTo>
                    <a:pt x="3007" y="477"/>
                    <a:pt x="2958" y="507"/>
                    <a:pt x="2912" y="542"/>
                  </a:cubicBezTo>
                  <a:cubicBezTo>
                    <a:pt x="2871" y="575"/>
                    <a:pt x="2825" y="617"/>
                    <a:pt x="2798" y="662"/>
                  </a:cubicBezTo>
                  <a:cubicBezTo>
                    <a:pt x="2766" y="714"/>
                    <a:pt x="2743" y="764"/>
                    <a:pt x="2742" y="825"/>
                  </a:cubicBezTo>
                  <a:cubicBezTo>
                    <a:pt x="2740" y="859"/>
                    <a:pt x="2745" y="894"/>
                    <a:pt x="2755" y="926"/>
                  </a:cubicBezTo>
                  <a:cubicBezTo>
                    <a:pt x="2748" y="949"/>
                    <a:pt x="2744" y="972"/>
                    <a:pt x="2742" y="995"/>
                  </a:cubicBezTo>
                  <a:cubicBezTo>
                    <a:pt x="2721" y="1005"/>
                    <a:pt x="2702" y="1017"/>
                    <a:pt x="2682" y="1028"/>
                  </a:cubicBezTo>
                  <a:cubicBezTo>
                    <a:pt x="2690" y="1024"/>
                    <a:pt x="2697" y="1020"/>
                    <a:pt x="2704" y="1017"/>
                  </a:cubicBezTo>
                  <a:lnTo>
                    <a:pt x="2704" y="1017"/>
                  </a:lnTo>
                  <a:cubicBezTo>
                    <a:pt x="2634" y="1054"/>
                    <a:pt x="2567" y="1091"/>
                    <a:pt x="2521" y="1157"/>
                  </a:cubicBezTo>
                  <a:cubicBezTo>
                    <a:pt x="2496" y="1195"/>
                    <a:pt x="2485" y="1236"/>
                    <a:pt x="2480" y="1280"/>
                  </a:cubicBezTo>
                  <a:cubicBezTo>
                    <a:pt x="2365" y="1317"/>
                    <a:pt x="2251" y="1355"/>
                    <a:pt x="2137" y="1395"/>
                  </a:cubicBezTo>
                  <a:cubicBezTo>
                    <a:pt x="2109" y="1404"/>
                    <a:pt x="2082" y="1414"/>
                    <a:pt x="2054" y="1424"/>
                  </a:cubicBezTo>
                  <a:cubicBezTo>
                    <a:pt x="2045" y="1422"/>
                    <a:pt x="2036" y="1419"/>
                    <a:pt x="2027" y="1417"/>
                  </a:cubicBezTo>
                  <a:cubicBezTo>
                    <a:pt x="1970" y="1333"/>
                    <a:pt x="1897" y="1259"/>
                    <a:pt x="1804" y="1213"/>
                  </a:cubicBezTo>
                  <a:cubicBezTo>
                    <a:pt x="1716" y="1170"/>
                    <a:pt x="1626" y="1144"/>
                    <a:pt x="1526" y="1137"/>
                  </a:cubicBezTo>
                  <a:cubicBezTo>
                    <a:pt x="1511" y="1136"/>
                    <a:pt x="1495" y="1135"/>
                    <a:pt x="1480" y="1135"/>
                  </a:cubicBezTo>
                  <a:cubicBezTo>
                    <a:pt x="1390" y="1135"/>
                    <a:pt x="1295" y="1152"/>
                    <a:pt x="1210" y="1177"/>
                  </a:cubicBezTo>
                  <a:cubicBezTo>
                    <a:pt x="1093" y="1210"/>
                    <a:pt x="978" y="1259"/>
                    <a:pt x="871" y="1317"/>
                  </a:cubicBezTo>
                  <a:cubicBezTo>
                    <a:pt x="773" y="1370"/>
                    <a:pt x="679" y="1426"/>
                    <a:pt x="588" y="1491"/>
                  </a:cubicBezTo>
                  <a:cubicBezTo>
                    <a:pt x="537" y="1528"/>
                    <a:pt x="496" y="1571"/>
                    <a:pt x="460" y="1621"/>
                  </a:cubicBezTo>
                  <a:cubicBezTo>
                    <a:pt x="367" y="1705"/>
                    <a:pt x="276" y="1810"/>
                    <a:pt x="242" y="1928"/>
                  </a:cubicBezTo>
                  <a:cubicBezTo>
                    <a:pt x="196" y="1954"/>
                    <a:pt x="152" y="1983"/>
                    <a:pt x="108" y="2014"/>
                  </a:cubicBezTo>
                  <a:cubicBezTo>
                    <a:pt x="48" y="2056"/>
                    <a:pt x="16" y="2128"/>
                    <a:pt x="25" y="2197"/>
                  </a:cubicBezTo>
                  <a:cubicBezTo>
                    <a:pt x="9" y="2244"/>
                    <a:pt x="11" y="2297"/>
                    <a:pt x="30" y="2342"/>
                  </a:cubicBezTo>
                  <a:cubicBezTo>
                    <a:pt x="17" y="2366"/>
                    <a:pt x="6" y="2392"/>
                    <a:pt x="4" y="2422"/>
                  </a:cubicBezTo>
                  <a:cubicBezTo>
                    <a:pt x="1" y="2470"/>
                    <a:pt x="16" y="2518"/>
                    <a:pt x="46" y="2556"/>
                  </a:cubicBezTo>
                  <a:cubicBezTo>
                    <a:pt x="84" y="2602"/>
                    <a:pt x="126" y="2638"/>
                    <a:pt x="185" y="2653"/>
                  </a:cubicBezTo>
                  <a:cubicBezTo>
                    <a:pt x="209" y="2660"/>
                    <a:pt x="233" y="2663"/>
                    <a:pt x="257" y="2664"/>
                  </a:cubicBezTo>
                  <a:cubicBezTo>
                    <a:pt x="264" y="2665"/>
                    <a:pt x="271" y="2665"/>
                    <a:pt x="278" y="2665"/>
                  </a:cubicBezTo>
                  <a:cubicBezTo>
                    <a:pt x="298" y="2665"/>
                    <a:pt x="320" y="2664"/>
                    <a:pt x="340" y="2661"/>
                  </a:cubicBezTo>
                  <a:cubicBezTo>
                    <a:pt x="470" y="2645"/>
                    <a:pt x="596" y="2622"/>
                    <a:pt x="721" y="2583"/>
                  </a:cubicBezTo>
                  <a:cubicBezTo>
                    <a:pt x="786" y="2564"/>
                    <a:pt x="869" y="2540"/>
                    <a:pt x="945" y="2506"/>
                  </a:cubicBezTo>
                  <a:cubicBezTo>
                    <a:pt x="974" y="2535"/>
                    <a:pt x="1007" y="2559"/>
                    <a:pt x="1052" y="2575"/>
                  </a:cubicBezTo>
                  <a:cubicBezTo>
                    <a:pt x="1117" y="2598"/>
                    <a:pt x="1185" y="2599"/>
                    <a:pt x="1253" y="2599"/>
                  </a:cubicBezTo>
                  <a:cubicBezTo>
                    <a:pt x="1265" y="2599"/>
                    <a:pt x="1276" y="2599"/>
                    <a:pt x="1288" y="2599"/>
                  </a:cubicBezTo>
                  <a:cubicBezTo>
                    <a:pt x="1427" y="2605"/>
                    <a:pt x="1566" y="2607"/>
                    <a:pt x="1704" y="2607"/>
                  </a:cubicBezTo>
                  <a:cubicBezTo>
                    <a:pt x="1978" y="2607"/>
                    <a:pt x="2251" y="2599"/>
                    <a:pt x="2524" y="2590"/>
                  </a:cubicBezTo>
                  <a:cubicBezTo>
                    <a:pt x="2612" y="2588"/>
                    <a:pt x="2702" y="2583"/>
                    <a:pt x="2790" y="2579"/>
                  </a:cubicBezTo>
                  <a:cubicBezTo>
                    <a:pt x="2840" y="2576"/>
                    <a:pt x="2889" y="2574"/>
                    <a:pt x="2941" y="2571"/>
                  </a:cubicBezTo>
                  <a:cubicBezTo>
                    <a:pt x="3009" y="2567"/>
                    <a:pt x="3079" y="2560"/>
                    <a:pt x="3149" y="2557"/>
                  </a:cubicBezTo>
                  <a:cubicBezTo>
                    <a:pt x="3170" y="2555"/>
                    <a:pt x="3193" y="2555"/>
                    <a:pt x="3215" y="2554"/>
                  </a:cubicBezTo>
                  <a:cubicBezTo>
                    <a:pt x="3223" y="2556"/>
                    <a:pt x="3232" y="2559"/>
                    <a:pt x="3241" y="2562"/>
                  </a:cubicBezTo>
                  <a:cubicBezTo>
                    <a:pt x="3304" y="2575"/>
                    <a:pt x="3368" y="2590"/>
                    <a:pt x="3433" y="2596"/>
                  </a:cubicBezTo>
                  <a:cubicBezTo>
                    <a:pt x="3487" y="2599"/>
                    <a:pt x="3541" y="2602"/>
                    <a:pt x="3596" y="2602"/>
                  </a:cubicBezTo>
                  <a:cubicBezTo>
                    <a:pt x="3646" y="2602"/>
                    <a:pt x="3696" y="2602"/>
                    <a:pt x="3748" y="2599"/>
                  </a:cubicBezTo>
                  <a:cubicBezTo>
                    <a:pt x="3852" y="2596"/>
                    <a:pt x="3956" y="2592"/>
                    <a:pt x="4060" y="2588"/>
                  </a:cubicBezTo>
                  <a:cubicBezTo>
                    <a:pt x="4135" y="2586"/>
                    <a:pt x="4211" y="2576"/>
                    <a:pt x="4285" y="2570"/>
                  </a:cubicBezTo>
                  <a:cubicBezTo>
                    <a:pt x="4366" y="2564"/>
                    <a:pt x="4448" y="2558"/>
                    <a:pt x="4529" y="2549"/>
                  </a:cubicBezTo>
                  <a:cubicBezTo>
                    <a:pt x="4605" y="2539"/>
                    <a:pt x="4682" y="2531"/>
                    <a:pt x="4759" y="2522"/>
                  </a:cubicBezTo>
                  <a:cubicBezTo>
                    <a:pt x="4884" y="2516"/>
                    <a:pt x="5010" y="2510"/>
                    <a:pt x="5135" y="2501"/>
                  </a:cubicBezTo>
                  <a:cubicBezTo>
                    <a:pt x="5176" y="2509"/>
                    <a:pt x="5217" y="2510"/>
                    <a:pt x="5260" y="2510"/>
                  </a:cubicBezTo>
                  <a:cubicBezTo>
                    <a:pt x="5314" y="2512"/>
                    <a:pt x="5369" y="2513"/>
                    <a:pt x="5423" y="2513"/>
                  </a:cubicBezTo>
                  <a:cubicBezTo>
                    <a:pt x="5581" y="2513"/>
                    <a:pt x="5738" y="2505"/>
                    <a:pt x="5893" y="2479"/>
                  </a:cubicBezTo>
                  <a:cubicBezTo>
                    <a:pt x="5939" y="2477"/>
                    <a:pt x="5984" y="2474"/>
                    <a:pt x="6030" y="2470"/>
                  </a:cubicBezTo>
                  <a:cubicBezTo>
                    <a:pt x="6074" y="2468"/>
                    <a:pt x="6115" y="2464"/>
                    <a:pt x="6157" y="2461"/>
                  </a:cubicBezTo>
                  <a:cubicBezTo>
                    <a:pt x="6187" y="2458"/>
                    <a:pt x="6218" y="2459"/>
                    <a:pt x="6246" y="2454"/>
                  </a:cubicBezTo>
                  <a:cubicBezTo>
                    <a:pt x="6284" y="2448"/>
                    <a:pt x="6317" y="2438"/>
                    <a:pt x="6352" y="2422"/>
                  </a:cubicBezTo>
                  <a:cubicBezTo>
                    <a:pt x="6381" y="2408"/>
                    <a:pt x="6405" y="2388"/>
                    <a:pt x="6424" y="2361"/>
                  </a:cubicBezTo>
                  <a:cubicBezTo>
                    <a:pt x="6432" y="2360"/>
                    <a:pt x="6441" y="2358"/>
                    <a:pt x="6449" y="2357"/>
                  </a:cubicBezTo>
                  <a:cubicBezTo>
                    <a:pt x="6522" y="2343"/>
                    <a:pt x="6583" y="2287"/>
                    <a:pt x="6597" y="2213"/>
                  </a:cubicBezTo>
                  <a:cubicBezTo>
                    <a:pt x="6607" y="2169"/>
                    <a:pt x="6604" y="2133"/>
                    <a:pt x="6592" y="2090"/>
                  </a:cubicBezTo>
                  <a:cubicBezTo>
                    <a:pt x="6572" y="2022"/>
                    <a:pt x="6510" y="1972"/>
                    <a:pt x="6441" y="1962"/>
                  </a:cubicBezTo>
                  <a:cubicBezTo>
                    <a:pt x="6412" y="1916"/>
                    <a:pt x="6370" y="1875"/>
                    <a:pt x="6323" y="1843"/>
                  </a:cubicBezTo>
                  <a:cubicBezTo>
                    <a:pt x="6362" y="1814"/>
                    <a:pt x="6393" y="1774"/>
                    <a:pt x="6414" y="1731"/>
                  </a:cubicBezTo>
                  <a:cubicBezTo>
                    <a:pt x="6443" y="1674"/>
                    <a:pt x="6445" y="1607"/>
                    <a:pt x="6427" y="1546"/>
                  </a:cubicBezTo>
                  <a:cubicBezTo>
                    <a:pt x="6404" y="1474"/>
                    <a:pt x="6345" y="1406"/>
                    <a:pt x="6283" y="1362"/>
                  </a:cubicBezTo>
                  <a:cubicBezTo>
                    <a:pt x="6273" y="1355"/>
                    <a:pt x="6261" y="1347"/>
                    <a:pt x="6250" y="1340"/>
                  </a:cubicBezTo>
                  <a:cubicBezTo>
                    <a:pt x="6246" y="1292"/>
                    <a:pt x="6231" y="1244"/>
                    <a:pt x="6209" y="1200"/>
                  </a:cubicBezTo>
                  <a:cubicBezTo>
                    <a:pt x="6166" y="1113"/>
                    <a:pt x="6083" y="1046"/>
                    <a:pt x="5992" y="1006"/>
                  </a:cubicBezTo>
                  <a:cubicBezTo>
                    <a:pt x="5986" y="985"/>
                    <a:pt x="5976" y="965"/>
                    <a:pt x="5965" y="945"/>
                  </a:cubicBezTo>
                  <a:cubicBezTo>
                    <a:pt x="5966" y="924"/>
                    <a:pt x="5963" y="904"/>
                    <a:pt x="5957" y="883"/>
                  </a:cubicBezTo>
                  <a:cubicBezTo>
                    <a:pt x="5926" y="783"/>
                    <a:pt x="5830" y="722"/>
                    <a:pt x="5734" y="695"/>
                  </a:cubicBezTo>
                  <a:cubicBezTo>
                    <a:pt x="5728" y="694"/>
                    <a:pt x="5724" y="693"/>
                    <a:pt x="5719" y="692"/>
                  </a:cubicBezTo>
                  <a:cubicBezTo>
                    <a:pt x="5725" y="668"/>
                    <a:pt x="5726" y="642"/>
                    <a:pt x="5721" y="615"/>
                  </a:cubicBezTo>
                  <a:cubicBezTo>
                    <a:pt x="5707" y="533"/>
                    <a:pt x="5633" y="466"/>
                    <a:pt x="5550" y="462"/>
                  </a:cubicBezTo>
                  <a:cubicBezTo>
                    <a:pt x="5537" y="410"/>
                    <a:pt x="5504" y="362"/>
                    <a:pt x="5464" y="324"/>
                  </a:cubicBezTo>
                  <a:cubicBezTo>
                    <a:pt x="5404" y="268"/>
                    <a:pt x="5311" y="255"/>
                    <a:pt x="5232" y="254"/>
                  </a:cubicBezTo>
                  <a:cubicBezTo>
                    <a:pt x="5205" y="254"/>
                    <a:pt x="5178" y="254"/>
                    <a:pt x="5152" y="255"/>
                  </a:cubicBezTo>
                  <a:cubicBezTo>
                    <a:pt x="5146" y="252"/>
                    <a:pt x="5142" y="249"/>
                    <a:pt x="5136" y="246"/>
                  </a:cubicBezTo>
                  <a:cubicBezTo>
                    <a:pt x="5098" y="225"/>
                    <a:pt x="5061" y="199"/>
                    <a:pt x="5019" y="184"/>
                  </a:cubicBezTo>
                  <a:cubicBezTo>
                    <a:pt x="4975" y="171"/>
                    <a:pt x="4929" y="159"/>
                    <a:pt x="4883" y="155"/>
                  </a:cubicBezTo>
                  <a:cubicBezTo>
                    <a:pt x="4839" y="151"/>
                    <a:pt x="4795" y="149"/>
                    <a:pt x="4750" y="149"/>
                  </a:cubicBezTo>
                  <a:cubicBezTo>
                    <a:pt x="4686" y="149"/>
                    <a:pt x="4622" y="153"/>
                    <a:pt x="4559" y="158"/>
                  </a:cubicBezTo>
                  <a:cubicBezTo>
                    <a:pt x="4540" y="160"/>
                    <a:pt x="4521" y="163"/>
                    <a:pt x="4503" y="165"/>
                  </a:cubicBezTo>
                  <a:cubicBezTo>
                    <a:pt x="4489" y="141"/>
                    <a:pt x="4472" y="119"/>
                    <a:pt x="4451" y="100"/>
                  </a:cubicBezTo>
                  <a:cubicBezTo>
                    <a:pt x="4379" y="35"/>
                    <a:pt x="4277" y="12"/>
                    <a:pt x="4184"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20" name="Google Shape;3520;p53"/>
            <p:cNvSpPr/>
            <p:nvPr/>
          </p:nvSpPr>
          <p:spPr>
            <a:xfrm>
              <a:off x="3665625" y="643200"/>
              <a:ext cx="172725" cy="17150"/>
            </a:xfrm>
            <a:custGeom>
              <a:avLst/>
              <a:gdLst/>
              <a:ahLst/>
              <a:cxnLst/>
              <a:rect l="l" t="t" r="r" b="b"/>
              <a:pathLst>
                <a:path w="6909" h="686" extrusionOk="0">
                  <a:moveTo>
                    <a:pt x="5396" y="45"/>
                  </a:moveTo>
                  <a:cubicBezTo>
                    <a:pt x="5399" y="45"/>
                    <a:pt x="5402" y="45"/>
                    <a:pt x="5406" y="45"/>
                  </a:cubicBezTo>
                  <a:lnTo>
                    <a:pt x="5406" y="45"/>
                  </a:lnTo>
                  <a:cubicBezTo>
                    <a:pt x="5402" y="45"/>
                    <a:pt x="5399" y="45"/>
                    <a:pt x="5396" y="45"/>
                  </a:cubicBezTo>
                  <a:close/>
                  <a:moveTo>
                    <a:pt x="5389" y="626"/>
                  </a:moveTo>
                  <a:lnTo>
                    <a:pt x="5389" y="626"/>
                  </a:lnTo>
                  <a:cubicBezTo>
                    <a:pt x="5393" y="627"/>
                    <a:pt x="5397" y="627"/>
                    <a:pt x="5401" y="627"/>
                  </a:cubicBezTo>
                  <a:lnTo>
                    <a:pt x="5401" y="627"/>
                  </a:lnTo>
                  <a:cubicBezTo>
                    <a:pt x="5397" y="627"/>
                    <a:pt x="5393" y="627"/>
                    <a:pt x="5389" y="626"/>
                  </a:cubicBezTo>
                  <a:close/>
                  <a:moveTo>
                    <a:pt x="6541" y="0"/>
                  </a:moveTo>
                  <a:cubicBezTo>
                    <a:pt x="6404" y="0"/>
                    <a:pt x="6264" y="16"/>
                    <a:pt x="6127" y="29"/>
                  </a:cubicBezTo>
                  <a:cubicBezTo>
                    <a:pt x="6006" y="38"/>
                    <a:pt x="5884" y="41"/>
                    <a:pt x="5762" y="43"/>
                  </a:cubicBezTo>
                  <a:cubicBezTo>
                    <a:pt x="5675" y="43"/>
                    <a:pt x="5588" y="47"/>
                    <a:pt x="5501" y="47"/>
                  </a:cubicBezTo>
                  <a:cubicBezTo>
                    <a:pt x="5469" y="47"/>
                    <a:pt x="5437" y="47"/>
                    <a:pt x="5406" y="45"/>
                  </a:cubicBezTo>
                  <a:lnTo>
                    <a:pt x="5406" y="45"/>
                  </a:lnTo>
                  <a:cubicBezTo>
                    <a:pt x="5406" y="45"/>
                    <a:pt x="5407" y="45"/>
                    <a:pt x="5408" y="45"/>
                  </a:cubicBezTo>
                  <a:lnTo>
                    <a:pt x="5408" y="45"/>
                  </a:lnTo>
                  <a:cubicBezTo>
                    <a:pt x="5185" y="34"/>
                    <a:pt x="4962" y="32"/>
                    <a:pt x="4739" y="27"/>
                  </a:cubicBezTo>
                  <a:cubicBezTo>
                    <a:pt x="4716" y="26"/>
                    <a:pt x="4694" y="26"/>
                    <a:pt x="4672" y="26"/>
                  </a:cubicBezTo>
                  <a:cubicBezTo>
                    <a:pt x="4575" y="26"/>
                    <a:pt x="4479" y="31"/>
                    <a:pt x="4382" y="36"/>
                  </a:cubicBezTo>
                  <a:cubicBezTo>
                    <a:pt x="4277" y="39"/>
                    <a:pt x="4173" y="37"/>
                    <a:pt x="4067" y="39"/>
                  </a:cubicBezTo>
                  <a:cubicBezTo>
                    <a:pt x="3966" y="40"/>
                    <a:pt x="3863" y="45"/>
                    <a:pt x="3760" y="49"/>
                  </a:cubicBezTo>
                  <a:cubicBezTo>
                    <a:pt x="3717" y="51"/>
                    <a:pt x="3674" y="52"/>
                    <a:pt x="3630" y="52"/>
                  </a:cubicBezTo>
                  <a:cubicBezTo>
                    <a:pt x="3578" y="52"/>
                    <a:pt x="3525" y="51"/>
                    <a:pt x="3473" y="51"/>
                  </a:cubicBezTo>
                  <a:cubicBezTo>
                    <a:pt x="3450" y="50"/>
                    <a:pt x="3427" y="50"/>
                    <a:pt x="3404" y="50"/>
                  </a:cubicBezTo>
                  <a:cubicBezTo>
                    <a:pt x="3350" y="50"/>
                    <a:pt x="3295" y="51"/>
                    <a:pt x="3241" y="52"/>
                  </a:cubicBezTo>
                  <a:cubicBezTo>
                    <a:pt x="3164" y="49"/>
                    <a:pt x="3087" y="47"/>
                    <a:pt x="3011" y="47"/>
                  </a:cubicBezTo>
                  <a:cubicBezTo>
                    <a:pt x="2994" y="47"/>
                    <a:pt x="2978" y="47"/>
                    <a:pt x="2962" y="47"/>
                  </a:cubicBezTo>
                  <a:cubicBezTo>
                    <a:pt x="2919" y="48"/>
                    <a:pt x="2877" y="48"/>
                    <a:pt x="2834" y="48"/>
                  </a:cubicBezTo>
                  <a:cubicBezTo>
                    <a:pt x="2687" y="48"/>
                    <a:pt x="2540" y="45"/>
                    <a:pt x="2393" y="43"/>
                  </a:cubicBezTo>
                  <a:cubicBezTo>
                    <a:pt x="2202" y="40"/>
                    <a:pt x="2011" y="32"/>
                    <a:pt x="1820" y="30"/>
                  </a:cubicBezTo>
                  <a:cubicBezTo>
                    <a:pt x="1796" y="30"/>
                    <a:pt x="1771" y="30"/>
                    <a:pt x="1746" y="30"/>
                  </a:cubicBezTo>
                  <a:cubicBezTo>
                    <a:pt x="1460" y="30"/>
                    <a:pt x="1174" y="47"/>
                    <a:pt x="888" y="47"/>
                  </a:cubicBezTo>
                  <a:cubicBezTo>
                    <a:pt x="809" y="47"/>
                    <a:pt x="730" y="46"/>
                    <a:pt x="651" y="43"/>
                  </a:cubicBezTo>
                  <a:cubicBezTo>
                    <a:pt x="585" y="38"/>
                    <a:pt x="518" y="30"/>
                    <a:pt x="453" y="30"/>
                  </a:cubicBezTo>
                  <a:cubicBezTo>
                    <a:pt x="427" y="30"/>
                    <a:pt x="402" y="31"/>
                    <a:pt x="377" y="35"/>
                  </a:cubicBezTo>
                  <a:cubicBezTo>
                    <a:pt x="296" y="44"/>
                    <a:pt x="236" y="110"/>
                    <a:pt x="222" y="188"/>
                  </a:cubicBezTo>
                  <a:cubicBezTo>
                    <a:pt x="220" y="189"/>
                    <a:pt x="216" y="189"/>
                    <a:pt x="214" y="190"/>
                  </a:cubicBezTo>
                  <a:cubicBezTo>
                    <a:pt x="116" y="224"/>
                    <a:pt x="21" y="290"/>
                    <a:pt x="8" y="402"/>
                  </a:cubicBezTo>
                  <a:cubicBezTo>
                    <a:pt x="0" y="479"/>
                    <a:pt x="43" y="562"/>
                    <a:pt x="116" y="597"/>
                  </a:cubicBezTo>
                  <a:cubicBezTo>
                    <a:pt x="184" y="631"/>
                    <a:pt x="261" y="651"/>
                    <a:pt x="336" y="668"/>
                  </a:cubicBezTo>
                  <a:cubicBezTo>
                    <a:pt x="374" y="677"/>
                    <a:pt x="412" y="682"/>
                    <a:pt x="449" y="683"/>
                  </a:cubicBezTo>
                  <a:cubicBezTo>
                    <a:pt x="476" y="685"/>
                    <a:pt x="503" y="685"/>
                    <a:pt x="530" y="685"/>
                  </a:cubicBezTo>
                  <a:cubicBezTo>
                    <a:pt x="557" y="685"/>
                    <a:pt x="584" y="685"/>
                    <a:pt x="612" y="684"/>
                  </a:cubicBezTo>
                  <a:cubicBezTo>
                    <a:pt x="707" y="682"/>
                    <a:pt x="800" y="683"/>
                    <a:pt x="895" y="676"/>
                  </a:cubicBezTo>
                  <a:cubicBezTo>
                    <a:pt x="1083" y="662"/>
                    <a:pt x="1268" y="634"/>
                    <a:pt x="1455" y="615"/>
                  </a:cubicBezTo>
                  <a:cubicBezTo>
                    <a:pt x="1672" y="609"/>
                    <a:pt x="1889" y="611"/>
                    <a:pt x="2106" y="609"/>
                  </a:cubicBezTo>
                  <a:cubicBezTo>
                    <a:pt x="2121" y="608"/>
                    <a:pt x="2135" y="608"/>
                    <a:pt x="2150" y="608"/>
                  </a:cubicBezTo>
                  <a:cubicBezTo>
                    <a:pt x="2242" y="608"/>
                    <a:pt x="2333" y="611"/>
                    <a:pt x="2424" y="613"/>
                  </a:cubicBezTo>
                  <a:cubicBezTo>
                    <a:pt x="2439" y="613"/>
                    <a:pt x="2454" y="614"/>
                    <a:pt x="2469" y="614"/>
                  </a:cubicBezTo>
                  <a:cubicBezTo>
                    <a:pt x="2562" y="614"/>
                    <a:pt x="2655" y="608"/>
                    <a:pt x="2749" y="604"/>
                  </a:cubicBezTo>
                  <a:cubicBezTo>
                    <a:pt x="2940" y="596"/>
                    <a:pt x="3132" y="589"/>
                    <a:pt x="3324" y="588"/>
                  </a:cubicBezTo>
                  <a:cubicBezTo>
                    <a:pt x="3526" y="588"/>
                    <a:pt x="3730" y="594"/>
                    <a:pt x="3932" y="597"/>
                  </a:cubicBezTo>
                  <a:cubicBezTo>
                    <a:pt x="4334" y="604"/>
                    <a:pt x="4734" y="601"/>
                    <a:pt x="5134" y="613"/>
                  </a:cubicBezTo>
                  <a:lnTo>
                    <a:pt x="5134" y="613"/>
                  </a:lnTo>
                  <a:cubicBezTo>
                    <a:pt x="5215" y="617"/>
                    <a:pt x="5296" y="622"/>
                    <a:pt x="5377" y="626"/>
                  </a:cubicBezTo>
                  <a:lnTo>
                    <a:pt x="5377" y="626"/>
                  </a:lnTo>
                  <a:cubicBezTo>
                    <a:pt x="5377" y="626"/>
                    <a:pt x="5377" y="626"/>
                    <a:pt x="5377" y="626"/>
                  </a:cubicBezTo>
                  <a:cubicBezTo>
                    <a:pt x="5381" y="626"/>
                    <a:pt x="5385" y="626"/>
                    <a:pt x="5389" y="626"/>
                  </a:cubicBezTo>
                  <a:lnTo>
                    <a:pt x="5389" y="626"/>
                  </a:lnTo>
                  <a:cubicBezTo>
                    <a:pt x="5389" y="626"/>
                    <a:pt x="5389" y="626"/>
                    <a:pt x="5389" y="626"/>
                  </a:cubicBezTo>
                  <a:lnTo>
                    <a:pt x="5389" y="626"/>
                  </a:lnTo>
                  <a:cubicBezTo>
                    <a:pt x="5393" y="627"/>
                    <a:pt x="5397" y="627"/>
                    <a:pt x="5401" y="627"/>
                  </a:cubicBezTo>
                  <a:cubicBezTo>
                    <a:pt x="5401" y="627"/>
                    <a:pt x="5401" y="627"/>
                    <a:pt x="5401" y="627"/>
                  </a:cubicBezTo>
                  <a:lnTo>
                    <a:pt x="5401" y="627"/>
                  </a:lnTo>
                  <a:cubicBezTo>
                    <a:pt x="5606" y="637"/>
                    <a:pt x="5811" y="644"/>
                    <a:pt x="6016" y="644"/>
                  </a:cubicBezTo>
                  <a:cubicBezTo>
                    <a:pt x="6041" y="644"/>
                    <a:pt x="6065" y="644"/>
                    <a:pt x="6090" y="644"/>
                  </a:cubicBezTo>
                  <a:cubicBezTo>
                    <a:pt x="6199" y="642"/>
                    <a:pt x="6309" y="633"/>
                    <a:pt x="6416" y="621"/>
                  </a:cubicBezTo>
                  <a:cubicBezTo>
                    <a:pt x="6473" y="615"/>
                    <a:pt x="6529" y="607"/>
                    <a:pt x="6586" y="598"/>
                  </a:cubicBezTo>
                  <a:cubicBezTo>
                    <a:pt x="6670" y="586"/>
                    <a:pt x="6766" y="569"/>
                    <a:pt x="6830" y="511"/>
                  </a:cubicBezTo>
                  <a:cubicBezTo>
                    <a:pt x="6879" y="466"/>
                    <a:pt x="6909" y="407"/>
                    <a:pt x="6899" y="339"/>
                  </a:cubicBezTo>
                  <a:cubicBezTo>
                    <a:pt x="6889" y="279"/>
                    <a:pt x="6854" y="234"/>
                    <a:pt x="6804" y="203"/>
                  </a:cubicBezTo>
                  <a:cubicBezTo>
                    <a:pt x="6789" y="194"/>
                    <a:pt x="6773" y="188"/>
                    <a:pt x="6757" y="183"/>
                  </a:cubicBezTo>
                  <a:lnTo>
                    <a:pt x="6757" y="182"/>
                  </a:lnTo>
                  <a:cubicBezTo>
                    <a:pt x="6755" y="79"/>
                    <a:pt x="6669" y="4"/>
                    <a:pt x="6568" y="0"/>
                  </a:cubicBezTo>
                  <a:cubicBezTo>
                    <a:pt x="6559" y="0"/>
                    <a:pt x="6550" y="0"/>
                    <a:pt x="654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21" name="Google Shape;3521;p53"/>
            <p:cNvSpPr/>
            <p:nvPr/>
          </p:nvSpPr>
          <p:spPr>
            <a:xfrm>
              <a:off x="3770175" y="624450"/>
              <a:ext cx="9775" cy="9250"/>
            </a:xfrm>
            <a:custGeom>
              <a:avLst/>
              <a:gdLst/>
              <a:ahLst/>
              <a:cxnLst/>
              <a:rect l="l" t="t" r="r" b="b"/>
              <a:pathLst>
                <a:path w="391" h="370" extrusionOk="0">
                  <a:moveTo>
                    <a:pt x="205" y="1"/>
                  </a:moveTo>
                  <a:cubicBezTo>
                    <a:pt x="109" y="1"/>
                    <a:pt x="23" y="65"/>
                    <a:pt x="12" y="165"/>
                  </a:cubicBezTo>
                  <a:cubicBezTo>
                    <a:pt x="1" y="262"/>
                    <a:pt x="74" y="364"/>
                    <a:pt x="176" y="369"/>
                  </a:cubicBezTo>
                  <a:cubicBezTo>
                    <a:pt x="180" y="370"/>
                    <a:pt x="184" y="370"/>
                    <a:pt x="188" y="370"/>
                  </a:cubicBezTo>
                  <a:cubicBezTo>
                    <a:pt x="284" y="370"/>
                    <a:pt x="370" y="306"/>
                    <a:pt x="380" y="206"/>
                  </a:cubicBezTo>
                  <a:cubicBezTo>
                    <a:pt x="391" y="110"/>
                    <a:pt x="318" y="7"/>
                    <a:pt x="217" y="1"/>
                  </a:cubicBezTo>
                  <a:cubicBezTo>
                    <a:pt x="213" y="1"/>
                    <a:pt x="209" y="1"/>
                    <a:pt x="2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22" name="Google Shape;3522;p53"/>
            <p:cNvSpPr/>
            <p:nvPr/>
          </p:nvSpPr>
          <p:spPr>
            <a:xfrm>
              <a:off x="3784175" y="624800"/>
              <a:ext cx="9725" cy="9250"/>
            </a:xfrm>
            <a:custGeom>
              <a:avLst/>
              <a:gdLst/>
              <a:ahLst/>
              <a:cxnLst/>
              <a:rect l="l" t="t" r="r" b="b"/>
              <a:pathLst>
                <a:path w="389" h="370" extrusionOk="0">
                  <a:moveTo>
                    <a:pt x="203" y="1"/>
                  </a:moveTo>
                  <a:cubicBezTo>
                    <a:pt x="107" y="1"/>
                    <a:pt x="21" y="65"/>
                    <a:pt x="10" y="165"/>
                  </a:cubicBezTo>
                  <a:cubicBezTo>
                    <a:pt x="0" y="261"/>
                    <a:pt x="73" y="363"/>
                    <a:pt x="174" y="369"/>
                  </a:cubicBezTo>
                  <a:cubicBezTo>
                    <a:pt x="178" y="369"/>
                    <a:pt x="182" y="370"/>
                    <a:pt x="186" y="370"/>
                  </a:cubicBezTo>
                  <a:cubicBezTo>
                    <a:pt x="282" y="370"/>
                    <a:pt x="368" y="306"/>
                    <a:pt x="378" y="206"/>
                  </a:cubicBezTo>
                  <a:cubicBezTo>
                    <a:pt x="389" y="108"/>
                    <a:pt x="316" y="7"/>
                    <a:pt x="215" y="1"/>
                  </a:cubicBezTo>
                  <a:cubicBezTo>
                    <a:pt x="211"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23" name="Google Shape;3523;p53"/>
            <p:cNvSpPr/>
            <p:nvPr/>
          </p:nvSpPr>
          <p:spPr>
            <a:xfrm>
              <a:off x="3659575" y="587325"/>
              <a:ext cx="181250" cy="79400"/>
            </a:xfrm>
            <a:custGeom>
              <a:avLst/>
              <a:gdLst/>
              <a:ahLst/>
              <a:cxnLst/>
              <a:rect l="l" t="t" r="r" b="b"/>
              <a:pathLst>
                <a:path w="7250" h="3176" extrusionOk="0">
                  <a:moveTo>
                    <a:pt x="6001" y="922"/>
                  </a:moveTo>
                  <a:cubicBezTo>
                    <a:pt x="6003" y="923"/>
                    <a:pt x="6005" y="925"/>
                    <a:pt x="6007" y="927"/>
                  </a:cubicBezTo>
                  <a:cubicBezTo>
                    <a:pt x="6005" y="925"/>
                    <a:pt x="6003" y="924"/>
                    <a:pt x="6001" y="922"/>
                  </a:cubicBezTo>
                  <a:close/>
                  <a:moveTo>
                    <a:pt x="4662" y="370"/>
                  </a:moveTo>
                  <a:cubicBezTo>
                    <a:pt x="4729" y="374"/>
                    <a:pt x="4793" y="378"/>
                    <a:pt x="4861" y="385"/>
                  </a:cubicBezTo>
                  <a:cubicBezTo>
                    <a:pt x="5000" y="406"/>
                    <a:pt x="5136" y="431"/>
                    <a:pt x="5273" y="464"/>
                  </a:cubicBezTo>
                  <a:cubicBezTo>
                    <a:pt x="5330" y="480"/>
                    <a:pt x="5387" y="499"/>
                    <a:pt x="5441" y="520"/>
                  </a:cubicBezTo>
                  <a:cubicBezTo>
                    <a:pt x="5465" y="531"/>
                    <a:pt x="5491" y="543"/>
                    <a:pt x="5513" y="554"/>
                  </a:cubicBezTo>
                  <a:cubicBezTo>
                    <a:pt x="5617" y="616"/>
                    <a:pt x="5716" y="686"/>
                    <a:pt x="5813" y="756"/>
                  </a:cubicBezTo>
                  <a:cubicBezTo>
                    <a:pt x="5814" y="758"/>
                    <a:pt x="5815" y="758"/>
                    <a:pt x="5818" y="759"/>
                  </a:cubicBezTo>
                  <a:cubicBezTo>
                    <a:pt x="5818" y="759"/>
                    <a:pt x="5818" y="759"/>
                    <a:pt x="5818" y="760"/>
                  </a:cubicBezTo>
                  <a:lnTo>
                    <a:pt x="5818" y="760"/>
                  </a:lnTo>
                  <a:cubicBezTo>
                    <a:pt x="5818" y="760"/>
                    <a:pt x="5818" y="759"/>
                    <a:pt x="5818" y="759"/>
                  </a:cubicBezTo>
                  <a:lnTo>
                    <a:pt x="5818" y="759"/>
                  </a:lnTo>
                  <a:cubicBezTo>
                    <a:pt x="5819" y="760"/>
                    <a:pt x="5819" y="761"/>
                    <a:pt x="5820" y="761"/>
                  </a:cubicBezTo>
                  <a:lnTo>
                    <a:pt x="5820" y="761"/>
                  </a:lnTo>
                  <a:cubicBezTo>
                    <a:pt x="5820" y="761"/>
                    <a:pt x="5819" y="760"/>
                    <a:pt x="5818" y="760"/>
                  </a:cubicBezTo>
                  <a:lnTo>
                    <a:pt x="5818" y="760"/>
                  </a:lnTo>
                  <a:cubicBezTo>
                    <a:pt x="5819" y="760"/>
                    <a:pt x="5820" y="760"/>
                    <a:pt x="5821" y="761"/>
                  </a:cubicBezTo>
                  <a:cubicBezTo>
                    <a:pt x="5821" y="761"/>
                    <a:pt x="5821" y="761"/>
                    <a:pt x="5820" y="761"/>
                  </a:cubicBezTo>
                  <a:lnTo>
                    <a:pt x="5820" y="761"/>
                  </a:lnTo>
                  <a:cubicBezTo>
                    <a:pt x="5862" y="794"/>
                    <a:pt x="5901" y="826"/>
                    <a:pt x="5940" y="860"/>
                  </a:cubicBezTo>
                  <a:cubicBezTo>
                    <a:pt x="5941" y="862"/>
                    <a:pt x="5942" y="862"/>
                    <a:pt x="5943" y="864"/>
                  </a:cubicBezTo>
                  <a:cubicBezTo>
                    <a:pt x="5945" y="864"/>
                    <a:pt x="5946" y="865"/>
                    <a:pt x="5946" y="867"/>
                  </a:cubicBezTo>
                  <a:cubicBezTo>
                    <a:pt x="5953" y="873"/>
                    <a:pt x="5959" y="881"/>
                    <a:pt x="5966" y="886"/>
                  </a:cubicBezTo>
                  <a:cubicBezTo>
                    <a:pt x="5969" y="889"/>
                    <a:pt x="5973" y="893"/>
                    <a:pt x="5975" y="895"/>
                  </a:cubicBezTo>
                  <a:cubicBezTo>
                    <a:pt x="5978" y="897"/>
                    <a:pt x="5980" y="900"/>
                    <a:pt x="5981" y="902"/>
                  </a:cubicBezTo>
                  <a:cubicBezTo>
                    <a:pt x="5986" y="906"/>
                    <a:pt x="5991" y="911"/>
                    <a:pt x="5996" y="916"/>
                  </a:cubicBezTo>
                  <a:lnTo>
                    <a:pt x="5996" y="916"/>
                  </a:lnTo>
                  <a:cubicBezTo>
                    <a:pt x="5994" y="914"/>
                    <a:pt x="5991" y="913"/>
                    <a:pt x="5989" y="911"/>
                  </a:cubicBezTo>
                  <a:lnTo>
                    <a:pt x="5989" y="911"/>
                  </a:lnTo>
                  <a:cubicBezTo>
                    <a:pt x="6069" y="992"/>
                    <a:pt x="6150" y="1073"/>
                    <a:pt x="6233" y="1154"/>
                  </a:cubicBezTo>
                  <a:cubicBezTo>
                    <a:pt x="6261" y="1183"/>
                    <a:pt x="6289" y="1213"/>
                    <a:pt x="6315" y="1246"/>
                  </a:cubicBezTo>
                  <a:cubicBezTo>
                    <a:pt x="6333" y="1271"/>
                    <a:pt x="6350" y="1298"/>
                    <a:pt x="6368" y="1325"/>
                  </a:cubicBezTo>
                  <a:cubicBezTo>
                    <a:pt x="6402" y="1387"/>
                    <a:pt x="6435" y="1449"/>
                    <a:pt x="6472" y="1509"/>
                  </a:cubicBezTo>
                  <a:cubicBezTo>
                    <a:pt x="6511" y="1574"/>
                    <a:pt x="6551" y="1637"/>
                    <a:pt x="6591" y="1700"/>
                  </a:cubicBezTo>
                  <a:cubicBezTo>
                    <a:pt x="6640" y="1793"/>
                    <a:pt x="6683" y="1889"/>
                    <a:pt x="6724" y="1987"/>
                  </a:cubicBezTo>
                  <a:cubicBezTo>
                    <a:pt x="6734" y="2011"/>
                    <a:pt x="6742" y="2035"/>
                    <a:pt x="6750" y="2060"/>
                  </a:cubicBezTo>
                  <a:cubicBezTo>
                    <a:pt x="6759" y="2099"/>
                    <a:pt x="6766" y="2139"/>
                    <a:pt x="6772" y="2180"/>
                  </a:cubicBezTo>
                  <a:lnTo>
                    <a:pt x="6771" y="2179"/>
                  </a:lnTo>
                  <a:lnTo>
                    <a:pt x="6771" y="2179"/>
                  </a:lnTo>
                  <a:cubicBezTo>
                    <a:pt x="6790" y="2323"/>
                    <a:pt x="6795" y="2470"/>
                    <a:pt x="6810" y="2614"/>
                  </a:cubicBezTo>
                  <a:cubicBezTo>
                    <a:pt x="6814" y="2637"/>
                    <a:pt x="6818" y="2658"/>
                    <a:pt x="6822" y="2680"/>
                  </a:cubicBezTo>
                  <a:cubicBezTo>
                    <a:pt x="6736" y="2687"/>
                    <a:pt x="6651" y="2694"/>
                    <a:pt x="6567" y="2701"/>
                  </a:cubicBezTo>
                  <a:cubicBezTo>
                    <a:pt x="6489" y="2706"/>
                    <a:pt x="6409" y="2708"/>
                    <a:pt x="6332" y="2717"/>
                  </a:cubicBezTo>
                  <a:cubicBezTo>
                    <a:pt x="6301" y="2720"/>
                    <a:pt x="6274" y="2732"/>
                    <a:pt x="6249" y="2748"/>
                  </a:cubicBezTo>
                  <a:cubicBezTo>
                    <a:pt x="6211" y="2751"/>
                    <a:pt x="6173" y="2754"/>
                    <a:pt x="6135" y="2758"/>
                  </a:cubicBezTo>
                  <a:cubicBezTo>
                    <a:pt x="5981" y="2769"/>
                    <a:pt x="5827" y="2782"/>
                    <a:pt x="5671" y="2786"/>
                  </a:cubicBezTo>
                  <a:cubicBezTo>
                    <a:pt x="5603" y="2786"/>
                    <a:pt x="5533" y="2786"/>
                    <a:pt x="5464" y="2785"/>
                  </a:cubicBezTo>
                  <a:cubicBezTo>
                    <a:pt x="5278" y="2782"/>
                    <a:pt x="5091" y="2772"/>
                    <a:pt x="4906" y="2769"/>
                  </a:cubicBezTo>
                  <a:cubicBezTo>
                    <a:pt x="4897" y="2769"/>
                    <a:pt x="4887" y="2769"/>
                    <a:pt x="4878" y="2769"/>
                  </a:cubicBezTo>
                  <a:cubicBezTo>
                    <a:pt x="4685" y="2769"/>
                    <a:pt x="4492" y="2780"/>
                    <a:pt x="4299" y="2785"/>
                  </a:cubicBezTo>
                  <a:cubicBezTo>
                    <a:pt x="4089" y="2792"/>
                    <a:pt x="3879" y="2792"/>
                    <a:pt x="3669" y="2796"/>
                  </a:cubicBezTo>
                  <a:cubicBezTo>
                    <a:pt x="3477" y="2799"/>
                    <a:pt x="3285" y="2805"/>
                    <a:pt x="3093" y="2806"/>
                  </a:cubicBezTo>
                  <a:cubicBezTo>
                    <a:pt x="2907" y="2805"/>
                    <a:pt x="2725" y="2804"/>
                    <a:pt x="2540" y="2798"/>
                  </a:cubicBezTo>
                  <a:cubicBezTo>
                    <a:pt x="2126" y="2785"/>
                    <a:pt x="1713" y="2758"/>
                    <a:pt x="1299" y="2748"/>
                  </a:cubicBezTo>
                  <a:cubicBezTo>
                    <a:pt x="1113" y="2742"/>
                    <a:pt x="928" y="2742"/>
                    <a:pt x="744" y="2732"/>
                  </a:cubicBezTo>
                  <a:cubicBezTo>
                    <a:pt x="651" y="2726"/>
                    <a:pt x="560" y="2721"/>
                    <a:pt x="467" y="2717"/>
                  </a:cubicBezTo>
                  <a:cubicBezTo>
                    <a:pt x="483" y="2666"/>
                    <a:pt x="499" y="2616"/>
                    <a:pt x="516" y="2566"/>
                  </a:cubicBezTo>
                  <a:cubicBezTo>
                    <a:pt x="587" y="2400"/>
                    <a:pt x="662" y="2236"/>
                    <a:pt x="749" y="2079"/>
                  </a:cubicBezTo>
                  <a:cubicBezTo>
                    <a:pt x="774" y="2039"/>
                    <a:pt x="800" y="1999"/>
                    <a:pt x="827" y="1960"/>
                  </a:cubicBezTo>
                  <a:cubicBezTo>
                    <a:pt x="858" y="1920"/>
                    <a:pt x="890" y="1882"/>
                    <a:pt x="926" y="1845"/>
                  </a:cubicBezTo>
                  <a:cubicBezTo>
                    <a:pt x="965" y="1806"/>
                    <a:pt x="1007" y="1769"/>
                    <a:pt x="1050" y="1733"/>
                  </a:cubicBezTo>
                  <a:cubicBezTo>
                    <a:pt x="1106" y="1694"/>
                    <a:pt x="1163" y="1657"/>
                    <a:pt x="1220" y="1621"/>
                  </a:cubicBezTo>
                  <a:cubicBezTo>
                    <a:pt x="1271" y="1595"/>
                    <a:pt x="1323" y="1570"/>
                    <a:pt x="1375" y="1546"/>
                  </a:cubicBezTo>
                  <a:cubicBezTo>
                    <a:pt x="1418" y="1531"/>
                    <a:pt x="1459" y="1516"/>
                    <a:pt x="1502" y="1505"/>
                  </a:cubicBezTo>
                  <a:cubicBezTo>
                    <a:pt x="1533" y="1497"/>
                    <a:pt x="1565" y="1491"/>
                    <a:pt x="1597" y="1485"/>
                  </a:cubicBezTo>
                  <a:cubicBezTo>
                    <a:pt x="1630" y="1482"/>
                    <a:pt x="1662" y="1479"/>
                    <a:pt x="1695" y="1477"/>
                  </a:cubicBezTo>
                  <a:cubicBezTo>
                    <a:pt x="1755" y="1479"/>
                    <a:pt x="1811" y="1484"/>
                    <a:pt x="1869" y="1490"/>
                  </a:cubicBezTo>
                  <a:cubicBezTo>
                    <a:pt x="1962" y="1501"/>
                    <a:pt x="2052" y="1516"/>
                    <a:pt x="2142" y="1537"/>
                  </a:cubicBezTo>
                  <a:cubicBezTo>
                    <a:pt x="2178" y="1547"/>
                    <a:pt x="2213" y="1559"/>
                    <a:pt x="2248" y="1573"/>
                  </a:cubicBezTo>
                  <a:cubicBezTo>
                    <a:pt x="2252" y="1575"/>
                    <a:pt x="2258" y="1577"/>
                    <a:pt x="2264" y="1580"/>
                  </a:cubicBezTo>
                  <a:cubicBezTo>
                    <a:pt x="2271" y="1581"/>
                    <a:pt x="2279" y="1582"/>
                    <a:pt x="2285" y="1585"/>
                  </a:cubicBezTo>
                  <a:cubicBezTo>
                    <a:pt x="2319" y="1598"/>
                    <a:pt x="2352" y="1615"/>
                    <a:pt x="2384" y="1633"/>
                  </a:cubicBezTo>
                  <a:cubicBezTo>
                    <a:pt x="2396" y="1638"/>
                    <a:pt x="2409" y="1645"/>
                    <a:pt x="2421" y="1651"/>
                  </a:cubicBezTo>
                  <a:cubicBezTo>
                    <a:pt x="2421" y="1652"/>
                    <a:pt x="2421" y="1652"/>
                    <a:pt x="2420" y="1652"/>
                  </a:cubicBezTo>
                  <a:cubicBezTo>
                    <a:pt x="2428" y="1657"/>
                    <a:pt x="2434" y="1660"/>
                    <a:pt x="2441" y="1664"/>
                  </a:cubicBezTo>
                  <a:cubicBezTo>
                    <a:pt x="2467" y="1677"/>
                    <a:pt x="2494" y="1691"/>
                    <a:pt x="2520" y="1706"/>
                  </a:cubicBezTo>
                  <a:cubicBezTo>
                    <a:pt x="2540" y="1715"/>
                    <a:pt x="2562" y="1726"/>
                    <a:pt x="2583" y="1737"/>
                  </a:cubicBezTo>
                  <a:cubicBezTo>
                    <a:pt x="2595" y="1742"/>
                    <a:pt x="2608" y="1748"/>
                    <a:pt x="2620" y="1755"/>
                  </a:cubicBezTo>
                  <a:cubicBezTo>
                    <a:pt x="2657" y="1774"/>
                    <a:pt x="2692" y="1795"/>
                    <a:pt x="2729" y="1814"/>
                  </a:cubicBezTo>
                  <a:cubicBezTo>
                    <a:pt x="2736" y="1797"/>
                    <a:pt x="2745" y="1780"/>
                    <a:pt x="2753" y="1763"/>
                  </a:cubicBezTo>
                  <a:cubicBezTo>
                    <a:pt x="2783" y="1697"/>
                    <a:pt x="2818" y="1633"/>
                    <a:pt x="2857" y="1572"/>
                  </a:cubicBezTo>
                  <a:cubicBezTo>
                    <a:pt x="2861" y="1566"/>
                    <a:pt x="2864" y="1561"/>
                    <a:pt x="2867" y="1556"/>
                  </a:cubicBezTo>
                  <a:cubicBezTo>
                    <a:pt x="2886" y="1527"/>
                    <a:pt x="2905" y="1499"/>
                    <a:pt x="2926" y="1471"/>
                  </a:cubicBezTo>
                  <a:cubicBezTo>
                    <a:pt x="2990" y="1366"/>
                    <a:pt x="3057" y="1264"/>
                    <a:pt x="3130" y="1165"/>
                  </a:cubicBezTo>
                  <a:cubicBezTo>
                    <a:pt x="3208" y="1067"/>
                    <a:pt x="3284" y="966"/>
                    <a:pt x="3369" y="875"/>
                  </a:cubicBezTo>
                  <a:cubicBezTo>
                    <a:pt x="3399" y="845"/>
                    <a:pt x="3431" y="817"/>
                    <a:pt x="3464" y="792"/>
                  </a:cubicBezTo>
                  <a:cubicBezTo>
                    <a:pt x="3541" y="734"/>
                    <a:pt x="3626" y="685"/>
                    <a:pt x="3709" y="637"/>
                  </a:cubicBezTo>
                  <a:cubicBezTo>
                    <a:pt x="3799" y="588"/>
                    <a:pt x="3891" y="543"/>
                    <a:pt x="3983" y="503"/>
                  </a:cubicBezTo>
                  <a:cubicBezTo>
                    <a:pt x="4039" y="482"/>
                    <a:pt x="4096" y="463"/>
                    <a:pt x="4153" y="445"/>
                  </a:cubicBezTo>
                  <a:cubicBezTo>
                    <a:pt x="4205" y="431"/>
                    <a:pt x="4258" y="418"/>
                    <a:pt x="4312" y="407"/>
                  </a:cubicBezTo>
                  <a:cubicBezTo>
                    <a:pt x="4364" y="395"/>
                    <a:pt x="4419" y="389"/>
                    <a:pt x="4474" y="381"/>
                  </a:cubicBezTo>
                  <a:lnTo>
                    <a:pt x="4474" y="381"/>
                  </a:lnTo>
                  <a:cubicBezTo>
                    <a:pt x="4473" y="382"/>
                    <a:pt x="4472" y="383"/>
                    <a:pt x="4472" y="383"/>
                  </a:cubicBezTo>
                  <a:cubicBezTo>
                    <a:pt x="4536" y="376"/>
                    <a:pt x="4599" y="373"/>
                    <a:pt x="4662" y="370"/>
                  </a:cubicBezTo>
                  <a:close/>
                  <a:moveTo>
                    <a:pt x="4650" y="1"/>
                  </a:moveTo>
                  <a:cubicBezTo>
                    <a:pt x="4572" y="1"/>
                    <a:pt x="4493" y="5"/>
                    <a:pt x="4415" y="17"/>
                  </a:cubicBezTo>
                  <a:cubicBezTo>
                    <a:pt x="4214" y="44"/>
                    <a:pt x="4017" y="86"/>
                    <a:pt x="3830" y="166"/>
                  </a:cubicBezTo>
                  <a:cubicBezTo>
                    <a:pt x="3647" y="244"/>
                    <a:pt x="3476" y="341"/>
                    <a:pt x="3309" y="447"/>
                  </a:cubicBezTo>
                  <a:cubicBezTo>
                    <a:pt x="3166" y="538"/>
                    <a:pt x="3056" y="664"/>
                    <a:pt x="2951" y="796"/>
                  </a:cubicBezTo>
                  <a:cubicBezTo>
                    <a:pt x="2883" y="880"/>
                    <a:pt x="2818" y="966"/>
                    <a:pt x="2754" y="1053"/>
                  </a:cubicBezTo>
                  <a:cubicBezTo>
                    <a:pt x="2698" y="1128"/>
                    <a:pt x="2649" y="1211"/>
                    <a:pt x="2601" y="1292"/>
                  </a:cubicBezTo>
                  <a:cubicBezTo>
                    <a:pt x="2596" y="1301"/>
                    <a:pt x="2591" y="1310"/>
                    <a:pt x="2585" y="1320"/>
                  </a:cubicBezTo>
                  <a:cubicBezTo>
                    <a:pt x="2556" y="1306"/>
                    <a:pt x="2528" y="1291"/>
                    <a:pt x="2498" y="1278"/>
                  </a:cubicBezTo>
                  <a:cubicBezTo>
                    <a:pt x="2420" y="1243"/>
                    <a:pt x="2341" y="1211"/>
                    <a:pt x="2260" y="1186"/>
                  </a:cubicBezTo>
                  <a:cubicBezTo>
                    <a:pt x="2181" y="1160"/>
                    <a:pt x="2098" y="1149"/>
                    <a:pt x="2017" y="1135"/>
                  </a:cubicBezTo>
                  <a:cubicBezTo>
                    <a:pt x="1944" y="1124"/>
                    <a:pt x="1867" y="1114"/>
                    <a:pt x="1794" y="1111"/>
                  </a:cubicBezTo>
                  <a:cubicBezTo>
                    <a:pt x="1766" y="1110"/>
                    <a:pt x="1739" y="1109"/>
                    <a:pt x="1711" y="1109"/>
                  </a:cubicBezTo>
                  <a:cubicBezTo>
                    <a:pt x="1584" y="1109"/>
                    <a:pt x="1457" y="1124"/>
                    <a:pt x="1336" y="1166"/>
                  </a:cubicBezTo>
                  <a:cubicBezTo>
                    <a:pt x="1261" y="1194"/>
                    <a:pt x="1188" y="1221"/>
                    <a:pt x="1118" y="1258"/>
                  </a:cubicBezTo>
                  <a:cubicBezTo>
                    <a:pt x="1023" y="1307"/>
                    <a:pt x="936" y="1362"/>
                    <a:pt x="849" y="1423"/>
                  </a:cubicBezTo>
                  <a:cubicBezTo>
                    <a:pt x="686" y="1539"/>
                    <a:pt x="554" y="1693"/>
                    <a:pt x="449" y="1860"/>
                  </a:cubicBezTo>
                  <a:cubicBezTo>
                    <a:pt x="343" y="2028"/>
                    <a:pt x="264" y="2215"/>
                    <a:pt x="188" y="2396"/>
                  </a:cubicBezTo>
                  <a:cubicBezTo>
                    <a:pt x="153" y="2480"/>
                    <a:pt x="124" y="2565"/>
                    <a:pt x="101" y="2650"/>
                  </a:cubicBezTo>
                  <a:cubicBezTo>
                    <a:pt x="90" y="2702"/>
                    <a:pt x="80" y="2753"/>
                    <a:pt x="68" y="2805"/>
                  </a:cubicBezTo>
                  <a:cubicBezTo>
                    <a:pt x="65" y="2820"/>
                    <a:pt x="60" y="2836"/>
                    <a:pt x="57" y="2850"/>
                  </a:cubicBezTo>
                  <a:cubicBezTo>
                    <a:pt x="50" y="2882"/>
                    <a:pt x="43" y="2913"/>
                    <a:pt x="35" y="2945"/>
                  </a:cubicBezTo>
                  <a:cubicBezTo>
                    <a:pt x="27" y="2972"/>
                    <a:pt x="21" y="2999"/>
                    <a:pt x="13" y="3027"/>
                  </a:cubicBezTo>
                  <a:cubicBezTo>
                    <a:pt x="10" y="3041"/>
                    <a:pt x="5" y="3056"/>
                    <a:pt x="1" y="3071"/>
                  </a:cubicBezTo>
                  <a:lnTo>
                    <a:pt x="36" y="3071"/>
                  </a:lnTo>
                  <a:lnTo>
                    <a:pt x="145" y="3073"/>
                  </a:lnTo>
                  <a:lnTo>
                    <a:pt x="272" y="3073"/>
                  </a:lnTo>
                  <a:cubicBezTo>
                    <a:pt x="312" y="3073"/>
                    <a:pt x="352" y="3073"/>
                    <a:pt x="392" y="3072"/>
                  </a:cubicBezTo>
                  <a:cubicBezTo>
                    <a:pt x="416" y="3072"/>
                    <a:pt x="439" y="3072"/>
                    <a:pt x="463" y="3071"/>
                  </a:cubicBezTo>
                  <a:lnTo>
                    <a:pt x="463" y="3071"/>
                  </a:lnTo>
                  <a:cubicBezTo>
                    <a:pt x="462" y="3071"/>
                    <a:pt x="461" y="3072"/>
                    <a:pt x="459" y="3072"/>
                  </a:cubicBezTo>
                  <a:cubicBezTo>
                    <a:pt x="462" y="3072"/>
                    <a:pt x="464" y="3071"/>
                    <a:pt x="466" y="3071"/>
                  </a:cubicBezTo>
                  <a:cubicBezTo>
                    <a:pt x="486" y="3071"/>
                    <a:pt x="504" y="3078"/>
                    <a:pt x="519" y="3089"/>
                  </a:cubicBezTo>
                  <a:cubicBezTo>
                    <a:pt x="588" y="3093"/>
                    <a:pt x="659" y="3097"/>
                    <a:pt x="731" y="3101"/>
                  </a:cubicBezTo>
                  <a:cubicBezTo>
                    <a:pt x="911" y="3107"/>
                    <a:pt x="1090" y="3110"/>
                    <a:pt x="1271" y="3116"/>
                  </a:cubicBezTo>
                  <a:cubicBezTo>
                    <a:pt x="1643" y="3126"/>
                    <a:pt x="2013" y="3151"/>
                    <a:pt x="2385" y="3163"/>
                  </a:cubicBezTo>
                  <a:cubicBezTo>
                    <a:pt x="2595" y="3169"/>
                    <a:pt x="2806" y="3174"/>
                    <a:pt x="3016" y="3175"/>
                  </a:cubicBezTo>
                  <a:cubicBezTo>
                    <a:pt x="3034" y="3175"/>
                    <a:pt x="3052" y="3175"/>
                    <a:pt x="3069" y="3175"/>
                  </a:cubicBezTo>
                  <a:cubicBezTo>
                    <a:pt x="3254" y="3175"/>
                    <a:pt x="3439" y="3170"/>
                    <a:pt x="3622" y="3166"/>
                  </a:cubicBezTo>
                  <a:cubicBezTo>
                    <a:pt x="3822" y="3161"/>
                    <a:pt x="4021" y="3163"/>
                    <a:pt x="4220" y="3157"/>
                  </a:cubicBezTo>
                  <a:cubicBezTo>
                    <a:pt x="4418" y="3151"/>
                    <a:pt x="4616" y="3142"/>
                    <a:pt x="4815" y="3137"/>
                  </a:cubicBezTo>
                  <a:cubicBezTo>
                    <a:pt x="5071" y="3140"/>
                    <a:pt x="5327" y="3156"/>
                    <a:pt x="5583" y="3156"/>
                  </a:cubicBezTo>
                  <a:cubicBezTo>
                    <a:pt x="5630" y="3156"/>
                    <a:pt x="5676" y="3156"/>
                    <a:pt x="5723" y="3155"/>
                  </a:cubicBezTo>
                  <a:cubicBezTo>
                    <a:pt x="5954" y="3148"/>
                    <a:pt x="6185" y="3123"/>
                    <a:pt x="6414" y="3101"/>
                  </a:cubicBezTo>
                  <a:cubicBezTo>
                    <a:pt x="6420" y="3105"/>
                    <a:pt x="6424" y="3111"/>
                    <a:pt x="6429" y="3115"/>
                  </a:cubicBezTo>
                  <a:cubicBezTo>
                    <a:pt x="6464" y="3112"/>
                    <a:pt x="6498" y="3110"/>
                    <a:pt x="6533" y="3108"/>
                  </a:cubicBezTo>
                  <a:cubicBezTo>
                    <a:pt x="6633" y="3101"/>
                    <a:pt x="6732" y="3096"/>
                    <a:pt x="6833" y="3092"/>
                  </a:cubicBezTo>
                  <a:cubicBezTo>
                    <a:pt x="6971" y="3085"/>
                    <a:pt x="7111" y="3077"/>
                    <a:pt x="7249" y="3075"/>
                  </a:cubicBezTo>
                  <a:cubicBezTo>
                    <a:pt x="7246" y="3044"/>
                    <a:pt x="7244" y="3013"/>
                    <a:pt x="7240" y="2982"/>
                  </a:cubicBezTo>
                  <a:cubicBezTo>
                    <a:pt x="7239" y="2981"/>
                    <a:pt x="7240" y="2979"/>
                    <a:pt x="7240" y="2977"/>
                  </a:cubicBezTo>
                  <a:cubicBezTo>
                    <a:pt x="7232" y="2941"/>
                    <a:pt x="7226" y="2904"/>
                    <a:pt x="7219" y="2868"/>
                  </a:cubicBezTo>
                  <a:cubicBezTo>
                    <a:pt x="7215" y="2840"/>
                    <a:pt x="7211" y="2812"/>
                    <a:pt x="7207" y="2784"/>
                  </a:cubicBezTo>
                  <a:cubicBezTo>
                    <a:pt x="7197" y="2724"/>
                    <a:pt x="7186" y="2663"/>
                    <a:pt x="7178" y="2602"/>
                  </a:cubicBezTo>
                  <a:cubicBezTo>
                    <a:pt x="7166" y="2507"/>
                    <a:pt x="7154" y="2411"/>
                    <a:pt x="7152" y="2316"/>
                  </a:cubicBezTo>
                  <a:cubicBezTo>
                    <a:pt x="7152" y="2306"/>
                    <a:pt x="7153" y="2297"/>
                    <a:pt x="7155" y="2288"/>
                  </a:cubicBezTo>
                  <a:cubicBezTo>
                    <a:pt x="7144" y="2141"/>
                    <a:pt x="7125" y="1996"/>
                    <a:pt x="7072" y="1858"/>
                  </a:cubicBezTo>
                  <a:cubicBezTo>
                    <a:pt x="7032" y="1754"/>
                    <a:pt x="6985" y="1650"/>
                    <a:pt x="6931" y="1554"/>
                  </a:cubicBezTo>
                  <a:cubicBezTo>
                    <a:pt x="6882" y="1465"/>
                    <a:pt x="6826" y="1380"/>
                    <a:pt x="6774" y="1293"/>
                  </a:cubicBezTo>
                  <a:cubicBezTo>
                    <a:pt x="6714" y="1187"/>
                    <a:pt x="6659" y="1077"/>
                    <a:pt x="6580" y="984"/>
                  </a:cubicBezTo>
                  <a:cubicBezTo>
                    <a:pt x="6507" y="897"/>
                    <a:pt x="6422" y="821"/>
                    <a:pt x="6340" y="741"/>
                  </a:cubicBezTo>
                  <a:cubicBezTo>
                    <a:pt x="6310" y="709"/>
                    <a:pt x="6280" y="671"/>
                    <a:pt x="6243" y="641"/>
                  </a:cubicBezTo>
                  <a:cubicBezTo>
                    <a:pt x="6242" y="640"/>
                    <a:pt x="6240" y="638"/>
                    <a:pt x="6237" y="636"/>
                  </a:cubicBezTo>
                  <a:cubicBezTo>
                    <a:pt x="6236" y="633"/>
                    <a:pt x="6234" y="632"/>
                    <a:pt x="6232" y="630"/>
                  </a:cubicBezTo>
                  <a:cubicBezTo>
                    <a:pt x="6230" y="628"/>
                    <a:pt x="6228" y="625"/>
                    <a:pt x="6226" y="624"/>
                  </a:cubicBezTo>
                  <a:cubicBezTo>
                    <a:pt x="6214" y="609"/>
                    <a:pt x="6202" y="598"/>
                    <a:pt x="6188" y="585"/>
                  </a:cubicBezTo>
                  <a:cubicBezTo>
                    <a:pt x="6108" y="517"/>
                    <a:pt x="6027" y="454"/>
                    <a:pt x="5941" y="392"/>
                  </a:cubicBezTo>
                  <a:cubicBezTo>
                    <a:pt x="5840" y="319"/>
                    <a:pt x="5732" y="242"/>
                    <a:pt x="5616" y="193"/>
                  </a:cubicBezTo>
                  <a:cubicBezTo>
                    <a:pt x="5430" y="112"/>
                    <a:pt x="5228" y="63"/>
                    <a:pt x="5026" y="35"/>
                  </a:cubicBezTo>
                  <a:cubicBezTo>
                    <a:pt x="4926" y="20"/>
                    <a:pt x="4824" y="5"/>
                    <a:pt x="4721" y="2"/>
                  </a:cubicBezTo>
                  <a:cubicBezTo>
                    <a:pt x="4697" y="1"/>
                    <a:pt x="4674" y="1"/>
                    <a:pt x="4650"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3524" name="Google Shape;3524;p53"/>
          <p:cNvGrpSpPr/>
          <p:nvPr/>
        </p:nvGrpSpPr>
        <p:grpSpPr>
          <a:xfrm flipH="1">
            <a:off x="10058489" y="843732"/>
            <a:ext cx="461353" cy="268541"/>
            <a:chOff x="3620875" y="897275"/>
            <a:chExt cx="181200" cy="79375"/>
          </a:xfrm>
        </p:grpSpPr>
        <p:sp>
          <p:nvSpPr>
            <p:cNvPr id="3525" name="Google Shape;3525;p53"/>
            <p:cNvSpPr/>
            <p:nvPr/>
          </p:nvSpPr>
          <p:spPr>
            <a:xfrm>
              <a:off x="3631000" y="904325"/>
              <a:ext cx="165175" cy="66625"/>
            </a:xfrm>
            <a:custGeom>
              <a:avLst/>
              <a:gdLst/>
              <a:ahLst/>
              <a:cxnLst/>
              <a:rect l="l" t="t" r="r" b="b"/>
              <a:pathLst>
                <a:path w="6607" h="2665" extrusionOk="0">
                  <a:moveTo>
                    <a:pt x="4916" y="1720"/>
                  </a:moveTo>
                  <a:lnTo>
                    <a:pt x="4916" y="1720"/>
                  </a:lnTo>
                  <a:cubicBezTo>
                    <a:pt x="4906" y="1728"/>
                    <a:pt x="4894" y="1734"/>
                    <a:pt x="4884" y="1744"/>
                  </a:cubicBezTo>
                  <a:cubicBezTo>
                    <a:pt x="4883" y="1745"/>
                    <a:pt x="4882" y="1746"/>
                    <a:pt x="4879" y="1747"/>
                  </a:cubicBezTo>
                  <a:cubicBezTo>
                    <a:pt x="4820" y="1755"/>
                    <a:pt x="4761" y="1763"/>
                    <a:pt x="4700" y="1771"/>
                  </a:cubicBezTo>
                  <a:cubicBezTo>
                    <a:pt x="4723" y="1764"/>
                    <a:pt x="4747" y="1758"/>
                    <a:pt x="4770" y="1753"/>
                  </a:cubicBezTo>
                  <a:lnTo>
                    <a:pt x="4916" y="1720"/>
                  </a:lnTo>
                  <a:close/>
                  <a:moveTo>
                    <a:pt x="4148" y="1"/>
                  </a:moveTo>
                  <a:cubicBezTo>
                    <a:pt x="4094" y="1"/>
                    <a:pt x="4037" y="10"/>
                    <a:pt x="3984" y="21"/>
                  </a:cubicBezTo>
                  <a:cubicBezTo>
                    <a:pt x="3922" y="36"/>
                    <a:pt x="3862" y="50"/>
                    <a:pt x="3802" y="71"/>
                  </a:cubicBezTo>
                  <a:cubicBezTo>
                    <a:pt x="3674" y="118"/>
                    <a:pt x="3550" y="171"/>
                    <a:pt x="3431" y="234"/>
                  </a:cubicBezTo>
                  <a:cubicBezTo>
                    <a:pt x="3304" y="302"/>
                    <a:pt x="3176" y="369"/>
                    <a:pt x="3056" y="447"/>
                  </a:cubicBezTo>
                  <a:cubicBezTo>
                    <a:pt x="3008" y="477"/>
                    <a:pt x="2957" y="506"/>
                    <a:pt x="2913" y="542"/>
                  </a:cubicBezTo>
                  <a:cubicBezTo>
                    <a:pt x="2870" y="575"/>
                    <a:pt x="2825" y="616"/>
                    <a:pt x="2797" y="662"/>
                  </a:cubicBezTo>
                  <a:cubicBezTo>
                    <a:pt x="2766" y="714"/>
                    <a:pt x="2742" y="764"/>
                    <a:pt x="2741" y="825"/>
                  </a:cubicBezTo>
                  <a:cubicBezTo>
                    <a:pt x="2741" y="859"/>
                    <a:pt x="2745" y="894"/>
                    <a:pt x="2755" y="927"/>
                  </a:cubicBezTo>
                  <a:cubicBezTo>
                    <a:pt x="2749" y="949"/>
                    <a:pt x="2743" y="972"/>
                    <a:pt x="2741" y="995"/>
                  </a:cubicBezTo>
                  <a:cubicBezTo>
                    <a:pt x="2722" y="1006"/>
                    <a:pt x="2702" y="1016"/>
                    <a:pt x="2683" y="1028"/>
                  </a:cubicBezTo>
                  <a:cubicBezTo>
                    <a:pt x="2690" y="1024"/>
                    <a:pt x="2697" y="1020"/>
                    <a:pt x="2705" y="1016"/>
                  </a:cubicBezTo>
                  <a:lnTo>
                    <a:pt x="2705" y="1016"/>
                  </a:lnTo>
                  <a:cubicBezTo>
                    <a:pt x="2635" y="1054"/>
                    <a:pt x="2566" y="1091"/>
                    <a:pt x="2520" y="1158"/>
                  </a:cubicBezTo>
                  <a:cubicBezTo>
                    <a:pt x="2495" y="1195"/>
                    <a:pt x="2486" y="1237"/>
                    <a:pt x="2480" y="1279"/>
                  </a:cubicBezTo>
                  <a:cubicBezTo>
                    <a:pt x="2366" y="1318"/>
                    <a:pt x="2251" y="1355"/>
                    <a:pt x="2136" y="1395"/>
                  </a:cubicBezTo>
                  <a:cubicBezTo>
                    <a:pt x="2109" y="1404"/>
                    <a:pt x="2083" y="1414"/>
                    <a:pt x="2055" y="1423"/>
                  </a:cubicBezTo>
                  <a:cubicBezTo>
                    <a:pt x="2046" y="1421"/>
                    <a:pt x="2037" y="1419"/>
                    <a:pt x="2028" y="1417"/>
                  </a:cubicBezTo>
                  <a:cubicBezTo>
                    <a:pt x="1969" y="1333"/>
                    <a:pt x="1896" y="1259"/>
                    <a:pt x="1804" y="1213"/>
                  </a:cubicBezTo>
                  <a:cubicBezTo>
                    <a:pt x="1715" y="1170"/>
                    <a:pt x="1625" y="1143"/>
                    <a:pt x="1527" y="1136"/>
                  </a:cubicBezTo>
                  <a:cubicBezTo>
                    <a:pt x="1511" y="1135"/>
                    <a:pt x="1496" y="1135"/>
                    <a:pt x="1480" y="1135"/>
                  </a:cubicBezTo>
                  <a:cubicBezTo>
                    <a:pt x="1390" y="1135"/>
                    <a:pt x="1296" y="1151"/>
                    <a:pt x="1210" y="1176"/>
                  </a:cubicBezTo>
                  <a:cubicBezTo>
                    <a:pt x="1093" y="1211"/>
                    <a:pt x="978" y="1260"/>
                    <a:pt x="870" y="1317"/>
                  </a:cubicBezTo>
                  <a:cubicBezTo>
                    <a:pt x="773" y="1370"/>
                    <a:pt x="678" y="1427"/>
                    <a:pt x="588" y="1491"/>
                  </a:cubicBezTo>
                  <a:cubicBezTo>
                    <a:pt x="537" y="1527"/>
                    <a:pt x="495" y="1571"/>
                    <a:pt x="461" y="1621"/>
                  </a:cubicBezTo>
                  <a:cubicBezTo>
                    <a:pt x="367" y="1705"/>
                    <a:pt x="276" y="1810"/>
                    <a:pt x="242" y="1928"/>
                  </a:cubicBezTo>
                  <a:cubicBezTo>
                    <a:pt x="197" y="1954"/>
                    <a:pt x="152" y="1983"/>
                    <a:pt x="109" y="2013"/>
                  </a:cubicBezTo>
                  <a:cubicBezTo>
                    <a:pt x="48" y="2056"/>
                    <a:pt x="16" y="2128"/>
                    <a:pt x="25" y="2196"/>
                  </a:cubicBezTo>
                  <a:cubicBezTo>
                    <a:pt x="9" y="2243"/>
                    <a:pt x="12" y="2297"/>
                    <a:pt x="31" y="2342"/>
                  </a:cubicBezTo>
                  <a:cubicBezTo>
                    <a:pt x="16" y="2366"/>
                    <a:pt x="7" y="2392"/>
                    <a:pt x="5" y="2422"/>
                  </a:cubicBezTo>
                  <a:cubicBezTo>
                    <a:pt x="0" y="2471"/>
                    <a:pt x="16" y="2519"/>
                    <a:pt x="47" y="2555"/>
                  </a:cubicBezTo>
                  <a:cubicBezTo>
                    <a:pt x="84" y="2601"/>
                    <a:pt x="126" y="2638"/>
                    <a:pt x="184" y="2653"/>
                  </a:cubicBezTo>
                  <a:cubicBezTo>
                    <a:pt x="210" y="2659"/>
                    <a:pt x="232" y="2663"/>
                    <a:pt x="256" y="2664"/>
                  </a:cubicBezTo>
                  <a:cubicBezTo>
                    <a:pt x="263" y="2664"/>
                    <a:pt x="270" y="2664"/>
                    <a:pt x="277" y="2664"/>
                  </a:cubicBezTo>
                  <a:cubicBezTo>
                    <a:pt x="298" y="2664"/>
                    <a:pt x="319" y="2663"/>
                    <a:pt x="340" y="2661"/>
                  </a:cubicBezTo>
                  <a:cubicBezTo>
                    <a:pt x="469" y="2645"/>
                    <a:pt x="596" y="2622"/>
                    <a:pt x="721" y="2584"/>
                  </a:cubicBezTo>
                  <a:cubicBezTo>
                    <a:pt x="786" y="2563"/>
                    <a:pt x="868" y="2539"/>
                    <a:pt x="945" y="2505"/>
                  </a:cubicBezTo>
                  <a:cubicBezTo>
                    <a:pt x="973" y="2535"/>
                    <a:pt x="1007" y="2559"/>
                    <a:pt x="1051" y="2575"/>
                  </a:cubicBezTo>
                  <a:cubicBezTo>
                    <a:pt x="1116" y="2597"/>
                    <a:pt x="1184" y="2599"/>
                    <a:pt x="1252" y="2599"/>
                  </a:cubicBezTo>
                  <a:cubicBezTo>
                    <a:pt x="1264" y="2599"/>
                    <a:pt x="1276" y="2599"/>
                    <a:pt x="1288" y="2599"/>
                  </a:cubicBezTo>
                  <a:cubicBezTo>
                    <a:pt x="1426" y="2604"/>
                    <a:pt x="1565" y="2606"/>
                    <a:pt x="1704" y="2606"/>
                  </a:cubicBezTo>
                  <a:cubicBezTo>
                    <a:pt x="1977" y="2606"/>
                    <a:pt x="2251" y="2598"/>
                    <a:pt x="2524" y="2590"/>
                  </a:cubicBezTo>
                  <a:cubicBezTo>
                    <a:pt x="2612" y="2587"/>
                    <a:pt x="2701" y="2583"/>
                    <a:pt x="2789" y="2578"/>
                  </a:cubicBezTo>
                  <a:cubicBezTo>
                    <a:pt x="2840" y="2576"/>
                    <a:pt x="2890" y="2574"/>
                    <a:pt x="2940" y="2570"/>
                  </a:cubicBezTo>
                  <a:cubicBezTo>
                    <a:pt x="3009" y="2567"/>
                    <a:pt x="3079" y="2560"/>
                    <a:pt x="3148" y="2557"/>
                  </a:cubicBezTo>
                  <a:cubicBezTo>
                    <a:pt x="3170" y="2555"/>
                    <a:pt x="3193" y="2554"/>
                    <a:pt x="3215" y="2553"/>
                  </a:cubicBezTo>
                  <a:cubicBezTo>
                    <a:pt x="3223" y="2557"/>
                    <a:pt x="3232" y="2559"/>
                    <a:pt x="3241" y="2561"/>
                  </a:cubicBezTo>
                  <a:cubicBezTo>
                    <a:pt x="3304" y="2575"/>
                    <a:pt x="3368" y="2591"/>
                    <a:pt x="3433" y="2595"/>
                  </a:cubicBezTo>
                  <a:cubicBezTo>
                    <a:pt x="3487" y="2599"/>
                    <a:pt x="3540" y="2601"/>
                    <a:pt x="3595" y="2601"/>
                  </a:cubicBezTo>
                  <a:cubicBezTo>
                    <a:pt x="3646" y="2601"/>
                    <a:pt x="3696" y="2601"/>
                    <a:pt x="3747" y="2599"/>
                  </a:cubicBezTo>
                  <a:cubicBezTo>
                    <a:pt x="3851" y="2595"/>
                    <a:pt x="3956" y="2592"/>
                    <a:pt x="4060" y="2589"/>
                  </a:cubicBezTo>
                  <a:cubicBezTo>
                    <a:pt x="4135" y="2586"/>
                    <a:pt x="4211" y="2576"/>
                    <a:pt x="4285" y="2569"/>
                  </a:cubicBezTo>
                  <a:cubicBezTo>
                    <a:pt x="4366" y="2563"/>
                    <a:pt x="4447" y="2559"/>
                    <a:pt x="4528" y="2549"/>
                  </a:cubicBezTo>
                  <a:cubicBezTo>
                    <a:pt x="4605" y="2539"/>
                    <a:pt x="4682" y="2530"/>
                    <a:pt x="4758" y="2521"/>
                  </a:cubicBezTo>
                  <a:cubicBezTo>
                    <a:pt x="4884" y="2515"/>
                    <a:pt x="5009" y="2510"/>
                    <a:pt x="5134" y="2501"/>
                  </a:cubicBezTo>
                  <a:cubicBezTo>
                    <a:pt x="5174" y="2510"/>
                    <a:pt x="5217" y="2510"/>
                    <a:pt x="5259" y="2510"/>
                  </a:cubicBezTo>
                  <a:cubicBezTo>
                    <a:pt x="5314" y="2511"/>
                    <a:pt x="5369" y="2512"/>
                    <a:pt x="5425" y="2512"/>
                  </a:cubicBezTo>
                  <a:cubicBezTo>
                    <a:pt x="5582" y="2512"/>
                    <a:pt x="5739" y="2504"/>
                    <a:pt x="5893" y="2480"/>
                  </a:cubicBezTo>
                  <a:cubicBezTo>
                    <a:pt x="5938" y="2477"/>
                    <a:pt x="5984" y="2473"/>
                    <a:pt x="6030" y="2470"/>
                  </a:cubicBezTo>
                  <a:cubicBezTo>
                    <a:pt x="6073" y="2467"/>
                    <a:pt x="6114" y="2464"/>
                    <a:pt x="6157" y="2461"/>
                  </a:cubicBezTo>
                  <a:cubicBezTo>
                    <a:pt x="6186" y="2458"/>
                    <a:pt x="6217" y="2459"/>
                    <a:pt x="6247" y="2454"/>
                  </a:cubicBezTo>
                  <a:cubicBezTo>
                    <a:pt x="6284" y="2448"/>
                    <a:pt x="6317" y="2438"/>
                    <a:pt x="6351" y="2422"/>
                  </a:cubicBezTo>
                  <a:cubicBezTo>
                    <a:pt x="6381" y="2408"/>
                    <a:pt x="6405" y="2387"/>
                    <a:pt x="6423" y="2361"/>
                  </a:cubicBezTo>
                  <a:lnTo>
                    <a:pt x="6449" y="2356"/>
                  </a:lnTo>
                  <a:cubicBezTo>
                    <a:pt x="6523" y="2343"/>
                    <a:pt x="6582" y="2287"/>
                    <a:pt x="6597" y="2214"/>
                  </a:cubicBezTo>
                  <a:cubicBezTo>
                    <a:pt x="6606" y="2170"/>
                    <a:pt x="6604" y="2132"/>
                    <a:pt x="6592" y="2090"/>
                  </a:cubicBezTo>
                  <a:cubicBezTo>
                    <a:pt x="6572" y="2021"/>
                    <a:pt x="6510" y="1971"/>
                    <a:pt x="6441" y="1962"/>
                  </a:cubicBezTo>
                  <a:cubicBezTo>
                    <a:pt x="6412" y="1915"/>
                    <a:pt x="6369" y="1875"/>
                    <a:pt x="6324" y="1843"/>
                  </a:cubicBezTo>
                  <a:cubicBezTo>
                    <a:pt x="6361" y="1813"/>
                    <a:pt x="6393" y="1773"/>
                    <a:pt x="6414" y="1732"/>
                  </a:cubicBezTo>
                  <a:cubicBezTo>
                    <a:pt x="6443" y="1674"/>
                    <a:pt x="6445" y="1606"/>
                    <a:pt x="6427" y="1546"/>
                  </a:cubicBezTo>
                  <a:cubicBezTo>
                    <a:pt x="6404" y="1474"/>
                    <a:pt x="6344" y="1405"/>
                    <a:pt x="6284" y="1363"/>
                  </a:cubicBezTo>
                  <a:cubicBezTo>
                    <a:pt x="6272" y="1355"/>
                    <a:pt x="6262" y="1348"/>
                    <a:pt x="6250" y="1340"/>
                  </a:cubicBezTo>
                  <a:cubicBezTo>
                    <a:pt x="6246" y="1293"/>
                    <a:pt x="6232" y="1245"/>
                    <a:pt x="6209" y="1199"/>
                  </a:cubicBezTo>
                  <a:cubicBezTo>
                    <a:pt x="6166" y="1114"/>
                    <a:pt x="6084" y="1046"/>
                    <a:pt x="5992" y="1006"/>
                  </a:cubicBezTo>
                  <a:cubicBezTo>
                    <a:pt x="5985" y="985"/>
                    <a:pt x="5976" y="965"/>
                    <a:pt x="5966" y="945"/>
                  </a:cubicBezTo>
                  <a:cubicBezTo>
                    <a:pt x="5966" y="924"/>
                    <a:pt x="5963" y="903"/>
                    <a:pt x="5957" y="883"/>
                  </a:cubicBezTo>
                  <a:cubicBezTo>
                    <a:pt x="5926" y="783"/>
                    <a:pt x="5831" y="721"/>
                    <a:pt x="5734" y="695"/>
                  </a:cubicBezTo>
                  <a:cubicBezTo>
                    <a:pt x="5729" y="694"/>
                    <a:pt x="5724" y="693"/>
                    <a:pt x="5719" y="692"/>
                  </a:cubicBezTo>
                  <a:cubicBezTo>
                    <a:pt x="5726" y="668"/>
                    <a:pt x="5727" y="642"/>
                    <a:pt x="5721" y="615"/>
                  </a:cubicBezTo>
                  <a:cubicBezTo>
                    <a:pt x="5707" y="534"/>
                    <a:pt x="5634" y="465"/>
                    <a:pt x="5550" y="462"/>
                  </a:cubicBezTo>
                  <a:cubicBezTo>
                    <a:pt x="5537" y="409"/>
                    <a:pt x="5504" y="362"/>
                    <a:pt x="5464" y="325"/>
                  </a:cubicBezTo>
                  <a:cubicBezTo>
                    <a:pt x="5404" y="267"/>
                    <a:pt x="5312" y="255"/>
                    <a:pt x="5233" y="254"/>
                  </a:cubicBezTo>
                  <a:cubicBezTo>
                    <a:pt x="5205" y="254"/>
                    <a:pt x="5179" y="254"/>
                    <a:pt x="5152" y="256"/>
                  </a:cubicBezTo>
                  <a:cubicBezTo>
                    <a:pt x="5147" y="252"/>
                    <a:pt x="5141" y="249"/>
                    <a:pt x="5137" y="247"/>
                  </a:cubicBezTo>
                  <a:cubicBezTo>
                    <a:pt x="5098" y="225"/>
                    <a:pt x="5061" y="200"/>
                    <a:pt x="5019" y="185"/>
                  </a:cubicBezTo>
                  <a:cubicBezTo>
                    <a:pt x="4976" y="170"/>
                    <a:pt x="4930" y="159"/>
                    <a:pt x="4883" y="154"/>
                  </a:cubicBezTo>
                  <a:cubicBezTo>
                    <a:pt x="4839" y="150"/>
                    <a:pt x="4795" y="149"/>
                    <a:pt x="4750" y="149"/>
                  </a:cubicBezTo>
                  <a:cubicBezTo>
                    <a:pt x="4686" y="149"/>
                    <a:pt x="4622" y="152"/>
                    <a:pt x="4559" y="158"/>
                  </a:cubicBezTo>
                  <a:cubicBezTo>
                    <a:pt x="4540" y="160"/>
                    <a:pt x="4522" y="162"/>
                    <a:pt x="4502" y="164"/>
                  </a:cubicBezTo>
                  <a:cubicBezTo>
                    <a:pt x="4488" y="140"/>
                    <a:pt x="4471" y="119"/>
                    <a:pt x="4451" y="100"/>
                  </a:cubicBezTo>
                  <a:cubicBezTo>
                    <a:pt x="4379" y="34"/>
                    <a:pt x="4277" y="11"/>
                    <a:pt x="4183" y="2"/>
                  </a:cubicBezTo>
                  <a:cubicBezTo>
                    <a:pt x="4172" y="1"/>
                    <a:pt x="4160" y="1"/>
                    <a:pt x="41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26" name="Google Shape;3526;p53"/>
            <p:cNvSpPr/>
            <p:nvPr/>
          </p:nvSpPr>
          <p:spPr>
            <a:xfrm>
              <a:off x="3626875" y="953150"/>
              <a:ext cx="172750" cy="17125"/>
            </a:xfrm>
            <a:custGeom>
              <a:avLst/>
              <a:gdLst/>
              <a:ahLst/>
              <a:cxnLst/>
              <a:rect l="l" t="t" r="r" b="b"/>
              <a:pathLst>
                <a:path w="6910" h="685" extrusionOk="0">
                  <a:moveTo>
                    <a:pt x="5379" y="625"/>
                  </a:moveTo>
                  <a:lnTo>
                    <a:pt x="5379" y="625"/>
                  </a:lnTo>
                  <a:cubicBezTo>
                    <a:pt x="5387" y="626"/>
                    <a:pt x="5395" y="626"/>
                    <a:pt x="5401" y="626"/>
                  </a:cubicBezTo>
                  <a:cubicBezTo>
                    <a:pt x="5394" y="626"/>
                    <a:pt x="5386" y="626"/>
                    <a:pt x="5379" y="625"/>
                  </a:cubicBezTo>
                  <a:close/>
                  <a:moveTo>
                    <a:pt x="6530" y="1"/>
                  </a:moveTo>
                  <a:cubicBezTo>
                    <a:pt x="6396" y="1"/>
                    <a:pt x="6262" y="16"/>
                    <a:pt x="6128" y="28"/>
                  </a:cubicBezTo>
                  <a:cubicBezTo>
                    <a:pt x="6006" y="39"/>
                    <a:pt x="5885" y="41"/>
                    <a:pt x="5764" y="43"/>
                  </a:cubicBezTo>
                  <a:cubicBezTo>
                    <a:pt x="5677" y="43"/>
                    <a:pt x="5591" y="47"/>
                    <a:pt x="5505" y="47"/>
                  </a:cubicBezTo>
                  <a:cubicBezTo>
                    <a:pt x="5472" y="47"/>
                    <a:pt x="5438" y="46"/>
                    <a:pt x="5405" y="45"/>
                  </a:cubicBezTo>
                  <a:lnTo>
                    <a:pt x="5405" y="45"/>
                  </a:lnTo>
                  <a:cubicBezTo>
                    <a:pt x="5184" y="34"/>
                    <a:pt x="4962" y="33"/>
                    <a:pt x="4740" y="26"/>
                  </a:cubicBezTo>
                  <a:cubicBezTo>
                    <a:pt x="4722" y="26"/>
                    <a:pt x="4703" y="26"/>
                    <a:pt x="4685" y="26"/>
                  </a:cubicBezTo>
                  <a:cubicBezTo>
                    <a:pt x="4585" y="26"/>
                    <a:pt x="4484" y="30"/>
                    <a:pt x="4382" y="35"/>
                  </a:cubicBezTo>
                  <a:cubicBezTo>
                    <a:pt x="4330" y="38"/>
                    <a:pt x="4278" y="38"/>
                    <a:pt x="4226" y="38"/>
                  </a:cubicBezTo>
                  <a:cubicBezTo>
                    <a:pt x="4209" y="38"/>
                    <a:pt x="4191" y="38"/>
                    <a:pt x="4174" y="38"/>
                  </a:cubicBezTo>
                  <a:cubicBezTo>
                    <a:pt x="4139" y="38"/>
                    <a:pt x="4104" y="38"/>
                    <a:pt x="4069" y="39"/>
                  </a:cubicBezTo>
                  <a:cubicBezTo>
                    <a:pt x="3966" y="40"/>
                    <a:pt x="3864" y="46"/>
                    <a:pt x="3761" y="50"/>
                  </a:cubicBezTo>
                  <a:cubicBezTo>
                    <a:pt x="3718" y="52"/>
                    <a:pt x="3675" y="53"/>
                    <a:pt x="3631" y="53"/>
                  </a:cubicBezTo>
                  <a:cubicBezTo>
                    <a:pt x="3579" y="53"/>
                    <a:pt x="3526" y="52"/>
                    <a:pt x="3473" y="51"/>
                  </a:cubicBezTo>
                  <a:cubicBezTo>
                    <a:pt x="3435" y="51"/>
                    <a:pt x="3396" y="50"/>
                    <a:pt x="3358" y="50"/>
                  </a:cubicBezTo>
                  <a:cubicBezTo>
                    <a:pt x="3319" y="50"/>
                    <a:pt x="3281" y="51"/>
                    <a:pt x="3242" y="51"/>
                  </a:cubicBezTo>
                  <a:cubicBezTo>
                    <a:pt x="3165" y="48"/>
                    <a:pt x="3089" y="46"/>
                    <a:pt x="3013" y="46"/>
                  </a:cubicBezTo>
                  <a:cubicBezTo>
                    <a:pt x="2996" y="46"/>
                    <a:pt x="2980" y="47"/>
                    <a:pt x="2963" y="47"/>
                  </a:cubicBezTo>
                  <a:cubicBezTo>
                    <a:pt x="2919" y="47"/>
                    <a:pt x="2875" y="47"/>
                    <a:pt x="2831" y="47"/>
                  </a:cubicBezTo>
                  <a:cubicBezTo>
                    <a:pt x="2686" y="47"/>
                    <a:pt x="2541" y="45"/>
                    <a:pt x="2395" y="43"/>
                  </a:cubicBezTo>
                  <a:cubicBezTo>
                    <a:pt x="2204" y="40"/>
                    <a:pt x="2013" y="32"/>
                    <a:pt x="1822" y="30"/>
                  </a:cubicBezTo>
                  <a:cubicBezTo>
                    <a:pt x="1803" y="29"/>
                    <a:pt x="1785" y="29"/>
                    <a:pt x="1766" y="29"/>
                  </a:cubicBezTo>
                  <a:cubicBezTo>
                    <a:pt x="1478" y="29"/>
                    <a:pt x="1189" y="48"/>
                    <a:pt x="901" y="48"/>
                  </a:cubicBezTo>
                  <a:cubicBezTo>
                    <a:pt x="818" y="48"/>
                    <a:pt x="735" y="46"/>
                    <a:pt x="652" y="42"/>
                  </a:cubicBezTo>
                  <a:cubicBezTo>
                    <a:pt x="587" y="38"/>
                    <a:pt x="520" y="30"/>
                    <a:pt x="454" y="30"/>
                  </a:cubicBezTo>
                  <a:cubicBezTo>
                    <a:pt x="429" y="30"/>
                    <a:pt x="404" y="31"/>
                    <a:pt x="379" y="34"/>
                  </a:cubicBezTo>
                  <a:cubicBezTo>
                    <a:pt x="298" y="43"/>
                    <a:pt x="237" y="111"/>
                    <a:pt x="224" y="187"/>
                  </a:cubicBezTo>
                  <a:cubicBezTo>
                    <a:pt x="221" y="188"/>
                    <a:pt x="218" y="190"/>
                    <a:pt x="214" y="191"/>
                  </a:cubicBezTo>
                  <a:cubicBezTo>
                    <a:pt x="117" y="225"/>
                    <a:pt x="22" y="289"/>
                    <a:pt x="10" y="401"/>
                  </a:cubicBezTo>
                  <a:cubicBezTo>
                    <a:pt x="1" y="479"/>
                    <a:pt x="45" y="561"/>
                    <a:pt x="117" y="597"/>
                  </a:cubicBezTo>
                  <a:cubicBezTo>
                    <a:pt x="186" y="631"/>
                    <a:pt x="262" y="650"/>
                    <a:pt x="337" y="668"/>
                  </a:cubicBezTo>
                  <a:cubicBezTo>
                    <a:pt x="376" y="677"/>
                    <a:pt x="413" y="681"/>
                    <a:pt x="451" y="684"/>
                  </a:cubicBezTo>
                  <a:cubicBezTo>
                    <a:pt x="474" y="685"/>
                    <a:pt x="497" y="685"/>
                    <a:pt x="519" y="685"/>
                  </a:cubicBezTo>
                  <a:cubicBezTo>
                    <a:pt x="551" y="685"/>
                    <a:pt x="582" y="684"/>
                    <a:pt x="614" y="684"/>
                  </a:cubicBezTo>
                  <a:cubicBezTo>
                    <a:pt x="708" y="681"/>
                    <a:pt x="802" y="682"/>
                    <a:pt x="896" y="676"/>
                  </a:cubicBezTo>
                  <a:cubicBezTo>
                    <a:pt x="1085" y="662"/>
                    <a:pt x="1269" y="633"/>
                    <a:pt x="1456" y="615"/>
                  </a:cubicBezTo>
                  <a:cubicBezTo>
                    <a:pt x="1674" y="608"/>
                    <a:pt x="1891" y="612"/>
                    <a:pt x="2108" y="608"/>
                  </a:cubicBezTo>
                  <a:cubicBezTo>
                    <a:pt x="2123" y="608"/>
                    <a:pt x="2137" y="608"/>
                    <a:pt x="2152" y="608"/>
                  </a:cubicBezTo>
                  <a:cubicBezTo>
                    <a:pt x="2243" y="608"/>
                    <a:pt x="2335" y="611"/>
                    <a:pt x="2426" y="613"/>
                  </a:cubicBezTo>
                  <a:cubicBezTo>
                    <a:pt x="2441" y="613"/>
                    <a:pt x="2456" y="613"/>
                    <a:pt x="2470" y="613"/>
                  </a:cubicBezTo>
                  <a:cubicBezTo>
                    <a:pt x="2564" y="613"/>
                    <a:pt x="2657" y="608"/>
                    <a:pt x="2751" y="604"/>
                  </a:cubicBezTo>
                  <a:cubicBezTo>
                    <a:pt x="2942" y="596"/>
                    <a:pt x="3134" y="589"/>
                    <a:pt x="3326" y="589"/>
                  </a:cubicBezTo>
                  <a:cubicBezTo>
                    <a:pt x="3344" y="589"/>
                    <a:pt x="3362" y="589"/>
                    <a:pt x="3380" y="589"/>
                  </a:cubicBezTo>
                  <a:cubicBezTo>
                    <a:pt x="3564" y="589"/>
                    <a:pt x="3749" y="594"/>
                    <a:pt x="3934" y="597"/>
                  </a:cubicBezTo>
                  <a:cubicBezTo>
                    <a:pt x="4331" y="604"/>
                    <a:pt x="4730" y="601"/>
                    <a:pt x="5127" y="612"/>
                  </a:cubicBezTo>
                  <a:lnTo>
                    <a:pt x="5127" y="612"/>
                  </a:lnTo>
                  <a:cubicBezTo>
                    <a:pt x="5211" y="617"/>
                    <a:pt x="5295" y="621"/>
                    <a:pt x="5379" y="625"/>
                  </a:cubicBezTo>
                  <a:lnTo>
                    <a:pt x="5379" y="625"/>
                  </a:lnTo>
                  <a:cubicBezTo>
                    <a:pt x="5379" y="625"/>
                    <a:pt x="5379" y="625"/>
                    <a:pt x="5378" y="625"/>
                  </a:cubicBezTo>
                  <a:lnTo>
                    <a:pt x="5378" y="625"/>
                  </a:lnTo>
                  <a:cubicBezTo>
                    <a:pt x="5585" y="635"/>
                    <a:pt x="5791" y="644"/>
                    <a:pt x="5997" y="644"/>
                  </a:cubicBezTo>
                  <a:cubicBezTo>
                    <a:pt x="6029" y="644"/>
                    <a:pt x="6060" y="644"/>
                    <a:pt x="6092" y="644"/>
                  </a:cubicBezTo>
                  <a:cubicBezTo>
                    <a:pt x="6201" y="642"/>
                    <a:pt x="6309" y="633"/>
                    <a:pt x="6418" y="621"/>
                  </a:cubicBezTo>
                  <a:cubicBezTo>
                    <a:pt x="6475" y="615"/>
                    <a:pt x="6531" y="607"/>
                    <a:pt x="6588" y="598"/>
                  </a:cubicBezTo>
                  <a:cubicBezTo>
                    <a:pt x="6672" y="585"/>
                    <a:pt x="6768" y="569"/>
                    <a:pt x="6831" y="511"/>
                  </a:cubicBezTo>
                  <a:cubicBezTo>
                    <a:pt x="6880" y="466"/>
                    <a:pt x="6909" y="407"/>
                    <a:pt x="6899" y="339"/>
                  </a:cubicBezTo>
                  <a:cubicBezTo>
                    <a:pt x="6891" y="280"/>
                    <a:pt x="6855" y="233"/>
                    <a:pt x="6805" y="202"/>
                  </a:cubicBezTo>
                  <a:cubicBezTo>
                    <a:pt x="6791" y="193"/>
                    <a:pt x="6775" y="187"/>
                    <a:pt x="6759" y="183"/>
                  </a:cubicBezTo>
                  <a:cubicBezTo>
                    <a:pt x="6756" y="79"/>
                    <a:pt x="6670" y="3"/>
                    <a:pt x="6569" y="1"/>
                  </a:cubicBezTo>
                  <a:cubicBezTo>
                    <a:pt x="6556" y="1"/>
                    <a:pt x="6543" y="1"/>
                    <a:pt x="653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27" name="Google Shape;3527;p53"/>
            <p:cNvSpPr/>
            <p:nvPr/>
          </p:nvSpPr>
          <p:spPr>
            <a:xfrm>
              <a:off x="3731475" y="934400"/>
              <a:ext cx="9750" cy="9250"/>
            </a:xfrm>
            <a:custGeom>
              <a:avLst/>
              <a:gdLst/>
              <a:ahLst/>
              <a:cxnLst/>
              <a:rect l="l" t="t" r="r" b="b"/>
              <a:pathLst>
                <a:path w="390" h="370" extrusionOk="0">
                  <a:moveTo>
                    <a:pt x="203" y="0"/>
                  </a:moveTo>
                  <a:cubicBezTo>
                    <a:pt x="108" y="0"/>
                    <a:pt x="22" y="65"/>
                    <a:pt x="11" y="166"/>
                  </a:cubicBezTo>
                  <a:cubicBezTo>
                    <a:pt x="1" y="262"/>
                    <a:pt x="74" y="364"/>
                    <a:pt x="174" y="369"/>
                  </a:cubicBezTo>
                  <a:cubicBezTo>
                    <a:pt x="179" y="369"/>
                    <a:pt x="183" y="369"/>
                    <a:pt x="187" y="369"/>
                  </a:cubicBezTo>
                  <a:cubicBezTo>
                    <a:pt x="283" y="369"/>
                    <a:pt x="368" y="306"/>
                    <a:pt x="379" y="206"/>
                  </a:cubicBezTo>
                  <a:cubicBezTo>
                    <a:pt x="389" y="109"/>
                    <a:pt x="316" y="7"/>
                    <a:pt x="216" y="1"/>
                  </a:cubicBezTo>
                  <a:cubicBezTo>
                    <a:pt x="211" y="1"/>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28" name="Google Shape;3528;p53"/>
            <p:cNvSpPr/>
            <p:nvPr/>
          </p:nvSpPr>
          <p:spPr>
            <a:xfrm>
              <a:off x="3745425" y="934750"/>
              <a:ext cx="9750" cy="9250"/>
            </a:xfrm>
            <a:custGeom>
              <a:avLst/>
              <a:gdLst/>
              <a:ahLst/>
              <a:cxnLst/>
              <a:rect l="l" t="t" r="r" b="b"/>
              <a:pathLst>
                <a:path w="390" h="370" extrusionOk="0">
                  <a:moveTo>
                    <a:pt x="203" y="0"/>
                  </a:moveTo>
                  <a:cubicBezTo>
                    <a:pt x="108" y="0"/>
                    <a:pt x="22" y="64"/>
                    <a:pt x="11" y="164"/>
                  </a:cubicBezTo>
                  <a:cubicBezTo>
                    <a:pt x="1" y="260"/>
                    <a:pt x="74" y="363"/>
                    <a:pt x="174" y="369"/>
                  </a:cubicBezTo>
                  <a:cubicBezTo>
                    <a:pt x="178" y="369"/>
                    <a:pt x="183" y="369"/>
                    <a:pt x="187" y="369"/>
                  </a:cubicBezTo>
                  <a:cubicBezTo>
                    <a:pt x="282" y="369"/>
                    <a:pt x="368" y="305"/>
                    <a:pt x="379" y="205"/>
                  </a:cubicBezTo>
                  <a:cubicBezTo>
                    <a:pt x="389" y="109"/>
                    <a:pt x="317" y="6"/>
                    <a:pt x="216" y="1"/>
                  </a:cubicBezTo>
                  <a:cubicBezTo>
                    <a:pt x="211" y="0"/>
                    <a:pt x="207" y="0"/>
                    <a:pt x="20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29" name="Google Shape;3529;p53"/>
            <p:cNvSpPr/>
            <p:nvPr/>
          </p:nvSpPr>
          <p:spPr>
            <a:xfrm>
              <a:off x="3620875" y="897275"/>
              <a:ext cx="181200" cy="79375"/>
            </a:xfrm>
            <a:custGeom>
              <a:avLst/>
              <a:gdLst/>
              <a:ahLst/>
              <a:cxnLst/>
              <a:rect l="l" t="t" r="r" b="b"/>
              <a:pathLst>
                <a:path w="7248" h="3175" extrusionOk="0">
                  <a:moveTo>
                    <a:pt x="4471" y="382"/>
                  </a:moveTo>
                  <a:lnTo>
                    <a:pt x="4471" y="382"/>
                  </a:lnTo>
                  <a:cubicBezTo>
                    <a:pt x="4471" y="382"/>
                    <a:pt x="4470" y="382"/>
                    <a:pt x="4470" y="382"/>
                  </a:cubicBezTo>
                  <a:cubicBezTo>
                    <a:pt x="4470" y="382"/>
                    <a:pt x="4471" y="382"/>
                    <a:pt x="4471" y="382"/>
                  </a:cubicBezTo>
                  <a:close/>
                  <a:moveTo>
                    <a:pt x="5818" y="760"/>
                  </a:moveTo>
                  <a:cubicBezTo>
                    <a:pt x="5818" y="760"/>
                    <a:pt x="5819" y="761"/>
                    <a:pt x="5820" y="761"/>
                  </a:cubicBezTo>
                  <a:cubicBezTo>
                    <a:pt x="5820" y="761"/>
                    <a:pt x="5819" y="760"/>
                    <a:pt x="5818" y="760"/>
                  </a:cubicBezTo>
                  <a:close/>
                  <a:moveTo>
                    <a:pt x="4660" y="371"/>
                  </a:moveTo>
                  <a:cubicBezTo>
                    <a:pt x="4728" y="373"/>
                    <a:pt x="4793" y="378"/>
                    <a:pt x="4859" y="385"/>
                  </a:cubicBezTo>
                  <a:cubicBezTo>
                    <a:pt x="5000" y="405"/>
                    <a:pt x="5136" y="432"/>
                    <a:pt x="5273" y="464"/>
                  </a:cubicBezTo>
                  <a:cubicBezTo>
                    <a:pt x="5329" y="481"/>
                    <a:pt x="5385" y="499"/>
                    <a:pt x="5440" y="520"/>
                  </a:cubicBezTo>
                  <a:cubicBezTo>
                    <a:pt x="5465" y="531"/>
                    <a:pt x="5489" y="542"/>
                    <a:pt x="5512" y="554"/>
                  </a:cubicBezTo>
                  <a:cubicBezTo>
                    <a:pt x="5616" y="616"/>
                    <a:pt x="5714" y="685"/>
                    <a:pt x="5812" y="756"/>
                  </a:cubicBezTo>
                  <a:cubicBezTo>
                    <a:pt x="5814" y="757"/>
                    <a:pt x="5815" y="759"/>
                    <a:pt x="5816" y="759"/>
                  </a:cubicBezTo>
                  <a:cubicBezTo>
                    <a:pt x="5817" y="759"/>
                    <a:pt x="5817" y="759"/>
                    <a:pt x="5818" y="760"/>
                  </a:cubicBezTo>
                  <a:lnTo>
                    <a:pt x="5818" y="760"/>
                  </a:lnTo>
                  <a:cubicBezTo>
                    <a:pt x="5817" y="759"/>
                    <a:pt x="5817" y="759"/>
                    <a:pt x="5817" y="759"/>
                  </a:cubicBezTo>
                  <a:lnTo>
                    <a:pt x="5817" y="759"/>
                  </a:lnTo>
                  <a:cubicBezTo>
                    <a:pt x="5858" y="793"/>
                    <a:pt x="5899" y="825"/>
                    <a:pt x="5939" y="860"/>
                  </a:cubicBezTo>
                  <a:cubicBezTo>
                    <a:pt x="5940" y="862"/>
                    <a:pt x="5941" y="863"/>
                    <a:pt x="5943" y="864"/>
                  </a:cubicBezTo>
                  <a:cubicBezTo>
                    <a:pt x="5943" y="865"/>
                    <a:pt x="5944" y="865"/>
                    <a:pt x="5944" y="866"/>
                  </a:cubicBezTo>
                  <a:cubicBezTo>
                    <a:pt x="5951" y="874"/>
                    <a:pt x="5958" y="881"/>
                    <a:pt x="5965" y="887"/>
                  </a:cubicBezTo>
                  <a:cubicBezTo>
                    <a:pt x="5968" y="889"/>
                    <a:pt x="5972" y="892"/>
                    <a:pt x="5974" y="896"/>
                  </a:cubicBezTo>
                  <a:cubicBezTo>
                    <a:pt x="5976" y="898"/>
                    <a:pt x="5979" y="899"/>
                    <a:pt x="5981" y="902"/>
                  </a:cubicBezTo>
                  <a:cubicBezTo>
                    <a:pt x="5989" y="910"/>
                    <a:pt x="5998" y="919"/>
                    <a:pt x="6006" y="928"/>
                  </a:cubicBezTo>
                  <a:cubicBezTo>
                    <a:pt x="6000" y="922"/>
                    <a:pt x="5995" y="916"/>
                    <a:pt x="5989" y="911"/>
                  </a:cubicBezTo>
                  <a:lnTo>
                    <a:pt x="5989" y="911"/>
                  </a:lnTo>
                  <a:cubicBezTo>
                    <a:pt x="6069" y="993"/>
                    <a:pt x="6149" y="1073"/>
                    <a:pt x="6231" y="1153"/>
                  </a:cubicBezTo>
                  <a:cubicBezTo>
                    <a:pt x="6260" y="1183"/>
                    <a:pt x="6287" y="1214"/>
                    <a:pt x="6314" y="1246"/>
                  </a:cubicBezTo>
                  <a:cubicBezTo>
                    <a:pt x="6332" y="1272"/>
                    <a:pt x="6349" y="1298"/>
                    <a:pt x="6366" y="1325"/>
                  </a:cubicBezTo>
                  <a:cubicBezTo>
                    <a:pt x="6401" y="1386"/>
                    <a:pt x="6435" y="1449"/>
                    <a:pt x="6470" y="1510"/>
                  </a:cubicBezTo>
                  <a:cubicBezTo>
                    <a:pt x="6510" y="1574"/>
                    <a:pt x="6550" y="1637"/>
                    <a:pt x="6589" y="1700"/>
                  </a:cubicBezTo>
                  <a:cubicBezTo>
                    <a:pt x="6638" y="1793"/>
                    <a:pt x="6683" y="1889"/>
                    <a:pt x="6723" y="1987"/>
                  </a:cubicBezTo>
                  <a:cubicBezTo>
                    <a:pt x="6733" y="2012"/>
                    <a:pt x="6741" y="2035"/>
                    <a:pt x="6749" y="2060"/>
                  </a:cubicBezTo>
                  <a:cubicBezTo>
                    <a:pt x="6758" y="2100"/>
                    <a:pt x="6765" y="2140"/>
                    <a:pt x="6771" y="2180"/>
                  </a:cubicBezTo>
                  <a:lnTo>
                    <a:pt x="6770" y="2179"/>
                  </a:lnTo>
                  <a:lnTo>
                    <a:pt x="6770" y="2179"/>
                  </a:lnTo>
                  <a:cubicBezTo>
                    <a:pt x="6788" y="2324"/>
                    <a:pt x="6794" y="2469"/>
                    <a:pt x="6810" y="2614"/>
                  </a:cubicBezTo>
                  <a:cubicBezTo>
                    <a:pt x="6812" y="2636"/>
                    <a:pt x="6817" y="2658"/>
                    <a:pt x="6820" y="2680"/>
                  </a:cubicBezTo>
                  <a:cubicBezTo>
                    <a:pt x="6736" y="2686"/>
                    <a:pt x="6651" y="2694"/>
                    <a:pt x="6565" y="2700"/>
                  </a:cubicBezTo>
                  <a:cubicBezTo>
                    <a:pt x="6487" y="2707"/>
                    <a:pt x="6409" y="2707"/>
                    <a:pt x="6331" y="2716"/>
                  </a:cubicBezTo>
                  <a:cubicBezTo>
                    <a:pt x="6300" y="2720"/>
                    <a:pt x="6272" y="2732"/>
                    <a:pt x="6247" y="2747"/>
                  </a:cubicBezTo>
                  <a:cubicBezTo>
                    <a:pt x="6210" y="2751"/>
                    <a:pt x="6172" y="2755"/>
                    <a:pt x="6134" y="2757"/>
                  </a:cubicBezTo>
                  <a:cubicBezTo>
                    <a:pt x="5980" y="2769"/>
                    <a:pt x="5826" y="2781"/>
                    <a:pt x="5670" y="2786"/>
                  </a:cubicBezTo>
                  <a:cubicBezTo>
                    <a:pt x="5650" y="2786"/>
                    <a:pt x="5630" y="2786"/>
                    <a:pt x="5610" y="2786"/>
                  </a:cubicBezTo>
                  <a:cubicBezTo>
                    <a:pt x="5561" y="2786"/>
                    <a:pt x="5513" y="2786"/>
                    <a:pt x="5464" y="2785"/>
                  </a:cubicBezTo>
                  <a:cubicBezTo>
                    <a:pt x="5278" y="2781"/>
                    <a:pt x="5091" y="2771"/>
                    <a:pt x="4905" y="2769"/>
                  </a:cubicBezTo>
                  <a:cubicBezTo>
                    <a:pt x="4895" y="2769"/>
                    <a:pt x="4886" y="2769"/>
                    <a:pt x="4876" y="2769"/>
                  </a:cubicBezTo>
                  <a:cubicBezTo>
                    <a:pt x="4683" y="2769"/>
                    <a:pt x="4492" y="2779"/>
                    <a:pt x="4298" y="2785"/>
                  </a:cubicBezTo>
                  <a:cubicBezTo>
                    <a:pt x="4088" y="2792"/>
                    <a:pt x="3878" y="2792"/>
                    <a:pt x="3669" y="2795"/>
                  </a:cubicBezTo>
                  <a:cubicBezTo>
                    <a:pt x="3477" y="2800"/>
                    <a:pt x="3283" y="2804"/>
                    <a:pt x="3091" y="2805"/>
                  </a:cubicBezTo>
                  <a:cubicBezTo>
                    <a:pt x="2907" y="2804"/>
                    <a:pt x="2723" y="2803"/>
                    <a:pt x="2539" y="2797"/>
                  </a:cubicBezTo>
                  <a:cubicBezTo>
                    <a:pt x="2125" y="2785"/>
                    <a:pt x="1711" y="2757"/>
                    <a:pt x="1297" y="2747"/>
                  </a:cubicBezTo>
                  <a:cubicBezTo>
                    <a:pt x="1113" y="2741"/>
                    <a:pt x="928" y="2741"/>
                    <a:pt x="743" y="2731"/>
                  </a:cubicBezTo>
                  <a:cubicBezTo>
                    <a:pt x="651" y="2725"/>
                    <a:pt x="559" y="2721"/>
                    <a:pt x="466" y="2716"/>
                  </a:cubicBezTo>
                  <a:cubicBezTo>
                    <a:pt x="482" y="2666"/>
                    <a:pt x="498" y="2616"/>
                    <a:pt x="515" y="2566"/>
                  </a:cubicBezTo>
                  <a:cubicBezTo>
                    <a:pt x="586" y="2399"/>
                    <a:pt x="660" y="2236"/>
                    <a:pt x="747" y="2079"/>
                  </a:cubicBezTo>
                  <a:cubicBezTo>
                    <a:pt x="773" y="2038"/>
                    <a:pt x="799" y="1998"/>
                    <a:pt x="826" y="1959"/>
                  </a:cubicBezTo>
                  <a:cubicBezTo>
                    <a:pt x="857" y="1919"/>
                    <a:pt x="890" y="1881"/>
                    <a:pt x="924" y="1845"/>
                  </a:cubicBezTo>
                  <a:cubicBezTo>
                    <a:pt x="964" y="1806"/>
                    <a:pt x="1006" y="1768"/>
                    <a:pt x="1050" y="1733"/>
                  </a:cubicBezTo>
                  <a:cubicBezTo>
                    <a:pt x="1106" y="1694"/>
                    <a:pt x="1161" y="1657"/>
                    <a:pt x="1218" y="1621"/>
                  </a:cubicBezTo>
                  <a:cubicBezTo>
                    <a:pt x="1271" y="1594"/>
                    <a:pt x="1321" y="1569"/>
                    <a:pt x="1374" y="1546"/>
                  </a:cubicBezTo>
                  <a:cubicBezTo>
                    <a:pt x="1416" y="1530"/>
                    <a:pt x="1458" y="1516"/>
                    <a:pt x="1502" y="1504"/>
                  </a:cubicBezTo>
                  <a:cubicBezTo>
                    <a:pt x="1533" y="1496"/>
                    <a:pt x="1564" y="1490"/>
                    <a:pt x="1596" y="1485"/>
                  </a:cubicBezTo>
                  <a:cubicBezTo>
                    <a:pt x="1629" y="1481"/>
                    <a:pt x="1662" y="1479"/>
                    <a:pt x="1695" y="1478"/>
                  </a:cubicBezTo>
                  <a:cubicBezTo>
                    <a:pt x="1753" y="1479"/>
                    <a:pt x="1811" y="1484"/>
                    <a:pt x="1868" y="1489"/>
                  </a:cubicBezTo>
                  <a:cubicBezTo>
                    <a:pt x="1960" y="1501"/>
                    <a:pt x="2052" y="1516"/>
                    <a:pt x="2142" y="1536"/>
                  </a:cubicBezTo>
                  <a:cubicBezTo>
                    <a:pt x="2178" y="1548"/>
                    <a:pt x="2212" y="1559"/>
                    <a:pt x="2247" y="1573"/>
                  </a:cubicBezTo>
                  <a:cubicBezTo>
                    <a:pt x="2252" y="1575"/>
                    <a:pt x="2257" y="1577"/>
                    <a:pt x="2262" y="1580"/>
                  </a:cubicBezTo>
                  <a:cubicBezTo>
                    <a:pt x="2269" y="1581"/>
                    <a:pt x="2277" y="1582"/>
                    <a:pt x="2285" y="1585"/>
                  </a:cubicBezTo>
                  <a:cubicBezTo>
                    <a:pt x="2318" y="1598"/>
                    <a:pt x="2351" y="1615"/>
                    <a:pt x="2382" y="1632"/>
                  </a:cubicBezTo>
                  <a:cubicBezTo>
                    <a:pt x="2395" y="1638"/>
                    <a:pt x="2407" y="1645"/>
                    <a:pt x="2420" y="1652"/>
                  </a:cubicBezTo>
                  <a:cubicBezTo>
                    <a:pt x="2420" y="1652"/>
                    <a:pt x="2420" y="1652"/>
                    <a:pt x="2420" y="1653"/>
                  </a:cubicBezTo>
                  <a:cubicBezTo>
                    <a:pt x="2427" y="1656"/>
                    <a:pt x="2434" y="1661"/>
                    <a:pt x="2441" y="1663"/>
                  </a:cubicBezTo>
                  <a:cubicBezTo>
                    <a:pt x="2467" y="1677"/>
                    <a:pt x="2492" y="1692"/>
                    <a:pt x="2518" y="1705"/>
                  </a:cubicBezTo>
                  <a:cubicBezTo>
                    <a:pt x="2540" y="1716"/>
                    <a:pt x="2561" y="1726"/>
                    <a:pt x="2582" y="1736"/>
                  </a:cubicBezTo>
                  <a:cubicBezTo>
                    <a:pt x="2595" y="1743"/>
                    <a:pt x="2608" y="1749"/>
                    <a:pt x="2620" y="1755"/>
                  </a:cubicBezTo>
                  <a:cubicBezTo>
                    <a:pt x="2656" y="1775"/>
                    <a:pt x="2691" y="1795"/>
                    <a:pt x="2728" y="1815"/>
                  </a:cubicBezTo>
                  <a:cubicBezTo>
                    <a:pt x="2736" y="1797"/>
                    <a:pt x="2744" y="1780"/>
                    <a:pt x="2752" y="1764"/>
                  </a:cubicBezTo>
                  <a:cubicBezTo>
                    <a:pt x="2781" y="1697"/>
                    <a:pt x="2817" y="1633"/>
                    <a:pt x="2856" y="1572"/>
                  </a:cubicBezTo>
                  <a:cubicBezTo>
                    <a:pt x="2859" y="1566"/>
                    <a:pt x="2863" y="1561"/>
                    <a:pt x="2866" y="1556"/>
                  </a:cubicBezTo>
                  <a:cubicBezTo>
                    <a:pt x="2884" y="1527"/>
                    <a:pt x="2905" y="1500"/>
                    <a:pt x="2925" y="1472"/>
                  </a:cubicBezTo>
                  <a:cubicBezTo>
                    <a:pt x="2990" y="1366"/>
                    <a:pt x="3056" y="1265"/>
                    <a:pt x="3130" y="1165"/>
                  </a:cubicBezTo>
                  <a:lnTo>
                    <a:pt x="3130" y="1166"/>
                  </a:lnTo>
                  <a:cubicBezTo>
                    <a:pt x="3207" y="1066"/>
                    <a:pt x="3283" y="967"/>
                    <a:pt x="3368" y="874"/>
                  </a:cubicBezTo>
                  <a:cubicBezTo>
                    <a:pt x="3399" y="844"/>
                    <a:pt x="3430" y="817"/>
                    <a:pt x="3463" y="792"/>
                  </a:cubicBezTo>
                  <a:cubicBezTo>
                    <a:pt x="3541" y="733"/>
                    <a:pt x="3624" y="684"/>
                    <a:pt x="3709" y="636"/>
                  </a:cubicBezTo>
                  <a:cubicBezTo>
                    <a:pt x="3799" y="587"/>
                    <a:pt x="3889" y="542"/>
                    <a:pt x="3983" y="504"/>
                  </a:cubicBezTo>
                  <a:cubicBezTo>
                    <a:pt x="4038" y="482"/>
                    <a:pt x="4094" y="462"/>
                    <a:pt x="4151" y="444"/>
                  </a:cubicBezTo>
                  <a:cubicBezTo>
                    <a:pt x="4204" y="430"/>
                    <a:pt x="4256" y="418"/>
                    <a:pt x="4310" y="408"/>
                  </a:cubicBezTo>
                  <a:cubicBezTo>
                    <a:pt x="4364" y="396"/>
                    <a:pt x="4417" y="388"/>
                    <a:pt x="4472" y="381"/>
                  </a:cubicBezTo>
                  <a:lnTo>
                    <a:pt x="4472" y="381"/>
                  </a:lnTo>
                  <a:cubicBezTo>
                    <a:pt x="4472" y="381"/>
                    <a:pt x="4471" y="382"/>
                    <a:pt x="4471" y="382"/>
                  </a:cubicBezTo>
                  <a:lnTo>
                    <a:pt x="4471" y="382"/>
                  </a:lnTo>
                  <a:cubicBezTo>
                    <a:pt x="4535" y="377"/>
                    <a:pt x="4597" y="372"/>
                    <a:pt x="4660" y="371"/>
                  </a:cubicBezTo>
                  <a:close/>
                  <a:moveTo>
                    <a:pt x="4637" y="1"/>
                  </a:moveTo>
                  <a:cubicBezTo>
                    <a:pt x="4562" y="1"/>
                    <a:pt x="4487" y="6"/>
                    <a:pt x="4413" y="16"/>
                  </a:cubicBezTo>
                  <a:cubicBezTo>
                    <a:pt x="4214" y="44"/>
                    <a:pt x="4015" y="86"/>
                    <a:pt x="3829" y="165"/>
                  </a:cubicBezTo>
                  <a:cubicBezTo>
                    <a:pt x="3647" y="244"/>
                    <a:pt x="3474" y="340"/>
                    <a:pt x="3307" y="446"/>
                  </a:cubicBezTo>
                  <a:cubicBezTo>
                    <a:pt x="3166" y="538"/>
                    <a:pt x="3056" y="664"/>
                    <a:pt x="2951" y="795"/>
                  </a:cubicBezTo>
                  <a:cubicBezTo>
                    <a:pt x="2883" y="880"/>
                    <a:pt x="2817" y="966"/>
                    <a:pt x="2753" y="1052"/>
                  </a:cubicBezTo>
                  <a:cubicBezTo>
                    <a:pt x="2698" y="1128"/>
                    <a:pt x="2648" y="1210"/>
                    <a:pt x="2601" y="1291"/>
                  </a:cubicBezTo>
                  <a:cubicBezTo>
                    <a:pt x="2595" y="1301"/>
                    <a:pt x="2590" y="1311"/>
                    <a:pt x="2585" y="1320"/>
                  </a:cubicBezTo>
                  <a:cubicBezTo>
                    <a:pt x="2555" y="1305"/>
                    <a:pt x="2526" y="1290"/>
                    <a:pt x="2497" y="1278"/>
                  </a:cubicBezTo>
                  <a:cubicBezTo>
                    <a:pt x="2419" y="1242"/>
                    <a:pt x="2341" y="1210"/>
                    <a:pt x="2260" y="1185"/>
                  </a:cubicBezTo>
                  <a:cubicBezTo>
                    <a:pt x="2181" y="1160"/>
                    <a:pt x="2098" y="1149"/>
                    <a:pt x="2015" y="1135"/>
                  </a:cubicBezTo>
                  <a:cubicBezTo>
                    <a:pt x="1942" y="1123"/>
                    <a:pt x="1867" y="1114"/>
                    <a:pt x="1792" y="1111"/>
                  </a:cubicBezTo>
                  <a:cubicBezTo>
                    <a:pt x="1765" y="1110"/>
                    <a:pt x="1738" y="1109"/>
                    <a:pt x="1711" y="1109"/>
                  </a:cubicBezTo>
                  <a:cubicBezTo>
                    <a:pt x="1584" y="1109"/>
                    <a:pt x="1456" y="1124"/>
                    <a:pt x="1335" y="1167"/>
                  </a:cubicBezTo>
                  <a:cubicBezTo>
                    <a:pt x="1261" y="1193"/>
                    <a:pt x="1186" y="1221"/>
                    <a:pt x="1117" y="1257"/>
                  </a:cubicBezTo>
                  <a:cubicBezTo>
                    <a:pt x="1022" y="1306"/>
                    <a:pt x="935" y="1361"/>
                    <a:pt x="848" y="1423"/>
                  </a:cubicBezTo>
                  <a:cubicBezTo>
                    <a:pt x="684" y="1538"/>
                    <a:pt x="554" y="1693"/>
                    <a:pt x="448" y="1861"/>
                  </a:cubicBezTo>
                  <a:cubicBezTo>
                    <a:pt x="342" y="2028"/>
                    <a:pt x="263" y="2214"/>
                    <a:pt x="187" y="2396"/>
                  </a:cubicBezTo>
                  <a:cubicBezTo>
                    <a:pt x="153" y="2480"/>
                    <a:pt x="124" y="2564"/>
                    <a:pt x="100" y="2651"/>
                  </a:cubicBezTo>
                  <a:cubicBezTo>
                    <a:pt x="89" y="2703"/>
                    <a:pt x="78" y="2753"/>
                    <a:pt x="67" y="2804"/>
                  </a:cubicBezTo>
                  <a:cubicBezTo>
                    <a:pt x="63" y="2820"/>
                    <a:pt x="60" y="2835"/>
                    <a:pt x="57" y="2850"/>
                  </a:cubicBezTo>
                  <a:cubicBezTo>
                    <a:pt x="50" y="2882"/>
                    <a:pt x="42" y="2913"/>
                    <a:pt x="34" y="2945"/>
                  </a:cubicBezTo>
                  <a:cubicBezTo>
                    <a:pt x="27" y="2972"/>
                    <a:pt x="20" y="2999"/>
                    <a:pt x="13" y="3027"/>
                  </a:cubicBezTo>
                  <a:cubicBezTo>
                    <a:pt x="8" y="3041"/>
                    <a:pt x="5" y="3056"/>
                    <a:pt x="0" y="3071"/>
                  </a:cubicBezTo>
                  <a:lnTo>
                    <a:pt x="36" y="3071"/>
                  </a:lnTo>
                  <a:lnTo>
                    <a:pt x="145" y="3073"/>
                  </a:lnTo>
                  <a:lnTo>
                    <a:pt x="271" y="3073"/>
                  </a:lnTo>
                  <a:cubicBezTo>
                    <a:pt x="312" y="3073"/>
                    <a:pt x="352" y="3073"/>
                    <a:pt x="392" y="3072"/>
                  </a:cubicBezTo>
                  <a:cubicBezTo>
                    <a:pt x="416"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8"/>
                    <a:pt x="517" y="3089"/>
                  </a:cubicBezTo>
                  <a:cubicBezTo>
                    <a:pt x="588" y="3092"/>
                    <a:pt x="659" y="3097"/>
                    <a:pt x="730" y="3100"/>
                  </a:cubicBezTo>
                  <a:cubicBezTo>
                    <a:pt x="910" y="3106"/>
                    <a:pt x="1090" y="3111"/>
                    <a:pt x="1270" y="3115"/>
                  </a:cubicBezTo>
                  <a:cubicBezTo>
                    <a:pt x="1641" y="3126"/>
                    <a:pt x="2012" y="3151"/>
                    <a:pt x="2383" y="3162"/>
                  </a:cubicBezTo>
                  <a:cubicBezTo>
                    <a:pt x="2594" y="3169"/>
                    <a:pt x="2804" y="3174"/>
                    <a:pt x="3016" y="3175"/>
                  </a:cubicBezTo>
                  <a:cubicBezTo>
                    <a:pt x="3034" y="3175"/>
                    <a:pt x="3051" y="3175"/>
                    <a:pt x="3069" y="3175"/>
                  </a:cubicBezTo>
                  <a:cubicBezTo>
                    <a:pt x="3253" y="3175"/>
                    <a:pt x="3437" y="3170"/>
                    <a:pt x="3622" y="3166"/>
                  </a:cubicBezTo>
                  <a:cubicBezTo>
                    <a:pt x="3821" y="3161"/>
                    <a:pt x="4020" y="3162"/>
                    <a:pt x="4219" y="3158"/>
                  </a:cubicBezTo>
                  <a:cubicBezTo>
                    <a:pt x="4418" y="3151"/>
                    <a:pt x="4616" y="3142"/>
                    <a:pt x="4813" y="3138"/>
                  </a:cubicBezTo>
                  <a:cubicBezTo>
                    <a:pt x="5070" y="3140"/>
                    <a:pt x="5326" y="3156"/>
                    <a:pt x="5581" y="3156"/>
                  </a:cubicBezTo>
                  <a:cubicBezTo>
                    <a:pt x="5628" y="3156"/>
                    <a:pt x="5675" y="3155"/>
                    <a:pt x="5721" y="3154"/>
                  </a:cubicBezTo>
                  <a:cubicBezTo>
                    <a:pt x="5953" y="3148"/>
                    <a:pt x="6183" y="3123"/>
                    <a:pt x="6414" y="3102"/>
                  </a:cubicBezTo>
                  <a:cubicBezTo>
                    <a:pt x="6419" y="3105"/>
                    <a:pt x="6423" y="3111"/>
                    <a:pt x="6428" y="3114"/>
                  </a:cubicBezTo>
                  <a:cubicBezTo>
                    <a:pt x="6463" y="3112"/>
                    <a:pt x="6498" y="3110"/>
                    <a:pt x="6532" y="3107"/>
                  </a:cubicBezTo>
                  <a:cubicBezTo>
                    <a:pt x="6633" y="3100"/>
                    <a:pt x="6732" y="3096"/>
                    <a:pt x="6832" y="3091"/>
                  </a:cubicBezTo>
                  <a:cubicBezTo>
                    <a:pt x="6971" y="3084"/>
                    <a:pt x="7109" y="3078"/>
                    <a:pt x="7248" y="3074"/>
                  </a:cubicBezTo>
                  <a:cubicBezTo>
                    <a:pt x="7244" y="3043"/>
                    <a:pt x="7242" y="3012"/>
                    <a:pt x="7239" y="2982"/>
                  </a:cubicBezTo>
                  <a:cubicBezTo>
                    <a:pt x="7239" y="2980"/>
                    <a:pt x="7239" y="2979"/>
                    <a:pt x="7239" y="2977"/>
                  </a:cubicBezTo>
                  <a:cubicBezTo>
                    <a:pt x="7232" y="2940"/>
                    <a:pt x="7225" y="2904"/>
                    <a:pt x="7219" y="2867"/>
                  </a:cubicBezTo>
                  <a:cubicBezTo>
                    <a:pt x="7214" y="2840"/>
                    <a:pt x="7210" y="2812"/>
                    <a:pt x="7206" y="2784"/>
                  </a:cubicBezTo>
                  <a:cubicBezTo>
                    <a:pt x="7195" y="2723"/>
                    <a:pt x="7185" y="2662"/>
                    <a:pt x="7177" y="2603"/>
                  </a:cubicBezTo>
                  <a:cubicBezTo>
                    <a:pt x="7164" y="2508"/>
                    <a:pt x="7153" y="2412"/>
                    <a:pt x="7152" y="2316"/>
                  </a:cubicBezTo>
                  <a:cubicBezTo>
                    <a:pt x="7151" y="2307"/>
                    <a:pt x="7152" y="2298"/>
                    <a:pt x="7155" y="2287"/>
                  </a:cubicBezTo>
                  <a:cubicBezTo>
                    <a:pt x="7143" y="2141"/>
                    <a:pt x="7123" y="1996"/>
                    <a:pt x="7071" y="1857"/>
                  </a:cubicBezTo>
                  <a:cubicBezTo>
                    <a:pt x="7031" y="1755"/>
                    <a:pt x="6984" y="1651"/>
                    <a:pt x="6931" y="1553"/>
                  </a:cubicBezTo>
                  <a:cubicBezTo>
                    <a:pt x="6882" y="1464"/>
                    <a:pt x="6826" y="1380"/>
                    <a:pt x="6772" y="1293"/>
                  </a:cubicBezTo>
                  <a:cubicBezTo>
                    <a:pt x="6713" y="1186"/>
                    <a:pt x="6658" y="1076"/>
                    <a:pt x="6579" y="984"/>
                  </a:cubicBezTo>
                  <a:cubicBezTo>
                    <a:pt x="6506" y="897"/>
                    <a:pt x="6421" y="820"/>
                    <a:pt x="6340" y="740"/>
                  </a:cubicBezTo>
                  <a:cubicBezTo>
                    <a:pt x="6309" y="709"/>
                    <a:pt x="6278" y="671"/>
                    <a:pt x="6242" y="641"/>
                  </a:cubicBezTo>
                  <a:cubicBezTo>
                    <a:pt x="6240" y="640"/>
                    <a:pt x="6239" y="637"/>
                    <a:pt x="6237" y="635"/>
                  </a:cubicBezTo>
                  <a:cubicBezTo>
                    <a:pt x="6235" y="633"/>
                    <a:pt x="6232" y="632"/>
                    <a:pt x="6230" y="629"/>
                  </a:cubicBezTo>
                  <a:cubicBezTo>
                    <a:pt x="6229" y="628"/>
                    <a:pt x="6227" y="626"/>
                    <a:pt x="6226" y="624"/>
                  </a:cubicBezTo>
                  <a:cubicBezTo>
                    <a:pt x="6214" y="609"/>
                    <a:pt x="6200" y="597"/>
                    <a:pt x="6187" y="585"/>
                  </a:cubicBezTo>
                  <a:cubicBezTo>
                    <a:pt x="6108" y="516"/>
                    <a:pt x="6025" y="453"/>
                    <a:pt x="5941" y="393"/>
                  </a:cubicBezTo>
                  <a:cubicBezTo>
                    <a:pt x="5839" y="318"/>
                    <a:pt x="5730" y="242"/>
                    <a:pt x="5615" y="193"/>
                  </a:cubicBezTo>
                  <a:cubicBezTo>
                    <a:pt x="5430" y="111"/>
                    <a:pt x="5226" y="62"/>
                    <a:pt x="5026" y="35"/>
                  </a:cubicBezTo>
                  <a:cubicBezTo>
                    <a:pt x="4924" y="20"/>
                    <a:pt x="4823" y="5"/>
                    <a:pt x="4720" y="3"/>
                  </a:cubicBezTo>
                  <a:cubicBezTo>
                    <a:pt x="4692" y="2"/>
                    <a:pt x="4665" y="1"/>
                    <a:pt x="463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3530" name="Google Shape;3530;p53"/>
          <p:cNvSpPr/>
          <p:nvPr/>
        </p:nvSpPr>
        <p:spPr>
          <a:xfrm>
            <a:off x="2853677" y="2480620"/>
            <a:ext cx="56" cy="75"/>
          </a:xfrm>
          <a:custGeom>
            <a:avLst/>
            <a:gdLst/>
            <a:ahLst/>
            <a:cxnLst/>
            <a:rect l="l" t="t" r="r" b="b"/>
            <a:pathLst>
              <a:path w="1" h="1" extrusionOk="0">
                <a:moveTo>
                  <a:pt x="1" y="0"/>
                </a:move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531" name="Google Shape;3531;p53"/>
          <p:cNvSpPr/>
          <p:nvPr/>
        </p:nvSpPr>
        <p:spPr>
          <a:xfrm>
            <a:off x="2853171" y="2479566"/>
            <a:ext cx="621" cy="1055"/>
          </a:xfrm>
          <a:custGeom>
            <a:avLst/>
            <a:gdLst/>
            <a:ahLst/>
            <a:cxnLst/>
            <a:rect l="l" t="t" r="r" b="b"/>
            <a:pathLst>
              <a:path w="11" h="14" extrusionOk="0">
                <a:moveTo>
                  <a:pt x="0" y="0"/>
                </a:moveTo>
                <a:lnTo>
                  <a:pt x="0" y="0"/>
                </a:lnTo>
                <a:cubicBezTo>
                  <a:pt x="3" y="4"/>
                  <a:pt x="6" y="8"/>
                  <a:pt x="8" y="12"/>
                </a:cubicBezTo>
                <a:cubicBezTo>
                  <a:pt x="10" y="13"/>
                  <a:pt x="10" y="13"/>
                  <a:pt x="11" y="13"/>
                </a:cubicBezTo>
                <a:cubicBezTo>
                  <a:pt x="7" y="10"/>
                  <a:pt x="4" y="5"/>
                  <a:pt x="0" y="0"/>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532" name="Google Shape;3532;p53"/>
          <p:cNvSpPr/>
          <p:nvPr/>
        </p:nvSpPr>
        <p:spPr>
          <a:xfrm>
            <a:off x="2925934" y="4580756"/>
            <a:ext cx="255" cy="1437"/>
          </a:xfrm>
          <a:custGeom>
            <a:avLst/>
            <a:gdLst/>
            <a:ahLst/>
            <a:cxnLst/>
            <a:rect l="l" t="t" r="r" b="b"/>
            <a:pathLst>
              <a:path w="4" h="17" extrusionOk="0">
                <a:moveTo>
                  <a:pt x="1" y="0"/>
                </a:moveTo>
                <a:cubicBezTo>
                  <a:pt x="1" y="0"/>
                  <a:pt x="1" y="0"/>
                  <a:pt x="1" y="1"/>
                </a:cubicBezTo>
                <a:lnTo>
                  <a:pt x="1" y="1"/>
                </a:lnTo>
                <a:cubicBezTo>
                  <a:pt x="1" y="1"/>
                  <a:pt x="1" y="0"/>
                  <a:pt x="1" y="0"/>
                </a:cubicBezTo>
                <a:close/>
                <a:moveTo>
                  <a:pt x="1" y="1"/>
                </a:moveTo>
                <a:cubicBezTo>
                  <a:pt x="1" y="5"/>
                  <a:pt x="2" y="8"/>
                  <a:pt x="2" y="11"/>
                </a:cubicBezTo>
                <a:lnTo>
                  <a:pt x="2" y="11"/>
                </a:lnTo>
                <a:cubicBezTo>
                  <a:pt x="2" y="10"/>
                  <a:pt x="2" y="8"/>
                  <a:pt x="2" y="6"/>
                </a:cubicBezTo>
                <a:cubicBezTo>
                  <a:pt x="1" y="4"/>
                  <a:pt x="1" y="2"/>
                  <a:pt x="1" y="1"/>
                </a:cubicBezTo>
                <a:close/>
                <a:moveTo>
                  <a:pt x="2" y="11"/>
                </a:moveTo>
                <a:cubicBezTo>
                  <a:pt x="2" y="13"/>
                  <a:pt x="3" y="15"/>
                  <a:pt x="3" y="16"/>
                </a:cubicBezTo>
                <a:cubicBezTo>
                  <a:pt x="3" y="14"/>
                  <a:pt x="3" y="13"/>
                  <a:pt x="2" y="11"/>
                </a:cubicBezTo>
                <a:close/>
              </a:path>
            </a:pathLst>
          </a:custGeom>
          <a:solidFill>
            <a:srgbClr val="EF9E41"/>
          </a:solidFill>
          <a:ln>
            <a:noFill/>
          </a:ln>
        </p:spPr>
        <p:txBody>
          <a:bodyPr spcFirstLastPara="1" wrap="square" lIns="91425" tIns="91425" rIns="91425" bIns="91425" anchor="ctr" anchorCtr="0">
            <a:noAutofit/>
          </a:bodyPr>
          <a:lstStyle/>
          <a:p>
            <a:endParaRPr/>
          </a:p>
        </p:txBody>
      </p:sp>
      <p:grpSp>
        <p:nvGrpSpPr>
          <p:cNvPr id="3533" name="Google Shape;3533;p53"/>
          <p:cNvGrpSpPr/>
          <p:nvPr/>
        </p:nvGrpSpPr>
        <p:grpSpPr>
          <a:xfrm flipH="1">
            <a:off x="1498102" y="3088882"/>
            <a:ext cx="1292215" cy="3657663"/>
            <a:chOff x="1237389" y="1069688"/>
            <a:chExt cx="1292215" cy="2743247"/>
          </a:xfrm>
        </p:grpSpPr>
        <p:sp>
          <p:nvSpPr>
            <p:cNvPr id="3534" name="Google Shape;3534;p53"/>
            <p:cNvSpPr/>
            <p:nvPr/>
          </p:nvSpPr>
          <p:spPr>
            <a:xfrm>
              <a:off x="1573414" y="2831219"/>
              <a:ext cx="689166" cy="224687"/>
            </a:xfrm>
            <a:custGeom>
              <a:avLst/>
              <a:gdLst/>
              <a:ahLst/>
              <a:cxnLst/>
              <a:rect l="l" t="t" r="r" b="b"/>
              <a:pathLst>
                <a:path w="10827" h="3542" extrusionOk="0">
                  <a:moveTo>
                    <a:pt x="4319" y="211"/>
                  </a:moveTo>
                  <a:cubicBezTo>
                    <a:pt x="4313" y="213"/>
                    <a:pt x="4307" y="216"/>
                    <a:pt x="4301" y="219"/>
                  </a:cubicBezTo>
                  <a:lnTo>
                    <a:pt x="4301" y="219"/>
                  </a:lnTo>
                  <a:cubicBezTo>
                    <a:pt x="4307" y="216"/>
                    <a:pt x="4313" y="213"/>
                    <a:pt x="4319" y="211"/>
                  </a:cubicBezTo>
                  <a:close/>
                  <a:moveTo>
                    <a:pt x="4301" y="219"/>
                  </a:moveTo>
                  <a:cubicBezTo>
                    <a:pt x="4300" y="219"/>
                    <a:pt x="4300" y="219"/>
                    <a:pt x="4299" y="219"/>
                  </a:cubicBezTo>
                  <a:cubicBezTo>
                    <a:pt x="4300" y="219"/>
                    <a:pt x="4300" y="219"/>
                    <a:pt x="4301" y="219"/>
                  </a:cubicBezTo>
                  <a:close/>
                  <a:moveTo>
                    <a:pt x="3523" y="1668"/>
                  </a:moveTo>
                  <a:cubicBezTo>
                    <a:pt x="3523" y="1668"/>
                    <a:pt x="3522" y="1669"/>
                    <a:pt x="3522" y="1669"/>
                  </a:cubicBezTo>
                  <a:cubicBezTo>
                    <a:pt x="3522" y="1669"/>
                    <a:pt x="3523" y="1669"/>
                    <a:pt x="3523" y="1668"/>
                  </a:cubicBezTo>
                  <a:close/>
                  <a:moveTo>
                    <a:pt x="3594" y="1613"/>
                  </a:moveTo>
                  <a:lnTo>
                    <a:pt x="3594" y="1613"/>
                  </a:lnTo>
                  <a:cubicBezTo>
                    <a:pt x="3564" y="1641"/>
                    <a:pt x="3533" y="1668"/>
                    <a:pt x="3503" y="1694"/>
                  </a:cubicBezTo>
                  <a:cubicBezTo>
                    <a:pt x="3509" y="1686"/>
                    <a:pt x="3515" y="1678"/>
                    <a:pt x="3522" y="1669"/>
                  </a:cubicBezTo>
                  <a:cubicBezTo>
                    <a:pt x="3522" y="1669"/>
                    <a:pt x="3522" y="1668"/>
                    <a:pt x="3523" y="1668"/>
                  </a:cubicBezTo>
                  <a:cubicBezTo>
                    <a:pt x="3546" y="1650"/>
                    <a:pt x="3570" y="1631"/>
                    <a:pt x="3594" y="1613"/>
                  </a:cubicBezTo>
                  <a:close/>
                  <a:moveTo>
                    <a:pt x="5072" y="0"/>
                  </a:moveTo>
                  <a:cubicBezTo>
                    <a:pt x="5039" y="0"/>
                    <a:pt x="5006" y="5"/>
                    <a:pt x="4973" y="12"/>
                  </a:cubicBezTo>
                  <a:cubicBezTo>
                    <a:pt x="4903" y="26"/>
                    <a:pt x="4836" y="44"/>
                    <a:pt x="4768" y="64"/>
                  </a:cubicBezTo>
                  <a:cubicBezTo>
                    <a:pt x="4614" y="98"/>
                    <a:pt x="4464" y="149"/>
                    <a:pt x="4319" y="211"/>
                  </a:cubicBezTo>
                  <a:lnTo>
                    <a:pt x="4319" y="211"/>
                  </a:lnTo>
                  <a:cubicBezTo>
                    <a:pt x="4320" y="210"/>
                    <a:pt x="4320" y="210"/>
                    <a:pt x="4321" y="210"/>
                  </a:cubicBezTo>
                  <a:lnTo>
                    <a:pt x="4321" y="210"/>
                  </a:lnTo>
                  <a:cubicBezTo>
                    <a:pt x="4308" y="216"/>
                    <a:pt x="4296" y="220"/>
                    <a:pt x="4283" y="226"/>
                  </a:cubicBezTo>
                  <a:cubicBezTo>
                    <a:pt x="4260" y="216"/>
                    <a:pt x="4235" y="211"/>
                    <a:pt x="4209" y="211"/>
                  </a:cubicBezTo>
                  <a:cubicBezTo>
                    <a:pt x="4204" y="211"/>
                    <a:pt x="4200" y="211"/>
                    <a:pt x="4195" y="211"/>
                  </a:cubicBezTo>
                  <a:cubicBezTo>
                    <a:pt x="4049" y="225"/>
                    <a:pt x="3914" y="299"/>
                    <a:pt x="3789" y="372"/>
                  </a:cubicBezTo>
                  <a:cubicBezTo>
                    <a:pt x="3778" y="378"/>
                    <a:pt x="3768" y="385"/>
                    <a:pt x="3757" y="391"/>
                  </a:cubicBezTo>
                  <a:cubicBezTo>
                    <a:pt x="3731" y="395"/>
                    <a:pt x="3705" y="404"/>
                    <a:pt x="3683" y="420"/>
                  </a:cubicBezTo>
                  <a:cubicBezTo>
                    <a:pt x="3651" y="443"/>
                    <a:pt x="3621" y="467"/>
                    <a:pt x="3591" y="492"/>
                  </a:cubicBezTo>
                  <a:cubicBezTo>
                    <a:pt x="3531" y="532"/>
                    <a:pt x="3470" y="574"/>
                    <a:pt x="3410" y="616"/>
                  </a:cubicBezTo>
                  <a:cubicBezTo>
                    <a:pt x="3354" y="658"/>
                    <a:pt x="3299" y="702"/>
                    <a:pt x="3244" y="744"/>
                  </a:cubicBezTo>
                  <a:cubicBezTo>
                    <a:pt x="3212" y="768"/>
                    <a:pt x="3180" y="792"/>
                    <a:pt x="3149" y="820"/>
                  </a:cubicBezTo>
                  <a:cubicBezTo>
                    <a:pt x="3120" y="845"/>
                    <a:pt x="3093" y="871"/>
                    <a:pt x="3070" y="903"/>
                  </a:cubicBezTo>
                  <a:cubicBezTo>
                    <a:pt x="3053" y="926"/>
                    <a:pt x="3038" y="951"/>
                    <a:pt x="3022" y="975"/>
                  </a:cubicBezTo>
                  <a:cubicBezTo>
                    <a:pt x="2995" y="1022"/>
                    <a:pt x="2988" y="1075"/>
                    <a:pt x="3001" y="1121"/>
                  </a:cubicBezTo>
                  <a:cubicBezTo>
                    <a:pt x="2939" y="1195"/>
                    <a:pt x="2881" y="1273"/>
                    <a:pt x="2829" y="1351"/>
                  </a:cubicBezTo>
                  <a:cubicBezTo>
                    <a:pt x="2796" y="1399"/>
                    <a:pt x="2765" y="1448"/>
                    <a:pt x="2734" y="1498"/>
                  </a:cubicBezTo>
                  <a:cubicBezTo>
                    <a:pt x="2713" y="1528"/>
                    <a:pt x="2694" y="1558"/>
                    <a:pt x="2681" y="1592"/>
                  </a:cubicBezTo>
                  <a:cubicBezTo>
                    <a:pt x="2646" y="1629"/>
                    <a:pt x="2612" y="1666"/>
                    <a:pt x="2576" y="1703"/>
                  </a:cubicBezTo>
                  <a:cubicBezTo>
                    <a:pt x="2517" y="1765"/>
                    <a:pt x="2456" y="1827"/>
                    <a:pt x="2400" y="1893"/>
                  </a:cubicBezTo>
                  <a:cubicBezTo>
                    <a:pt x="2344" y="1870"/>
                    <a:pt x="2286" y="1850"/>
                    <a:pt x="2226" y="1833"/>
                  </a:cubicBezTo>
                  <a:cubicBezTo>
                    <a:pt x="2130" y="1805"/>
                    <a:pt x="2027" y="1796"/>
                    <a:pt x="1925" y="1795"/>
                  </a:cubicBezTo>
                  <a:cubicBezTo>
                    <a:pt x="1851" y="1777"/>
                    <a:pt x="1776" y="1761"/>
                    <a:pt x="1700" y="1751"/>
                  </a:cubicBezTo>
                  <a:cubicBezTo>
                    <a:pt x="1660" y="1746"/>
                    <a:pt x="1618" y="1742"/>
                    <a:pt x="1578" y="1742"/>
                  </a:cubicBezTo>
                  <a:cubicBezTo>
                    <a:pt x="1564" y="1742"/>
                    <a:pt x="1551" y="1742"/>
                    <a:pt x="1538" y="1743"/>
                  </a:cubicBezTo>
                  <a:cubicBezTo>
                    <a:pt x="1515" y="1746"/>
                    <a:pt x="1492" y="1748"/>
                    <a:pt x="1470" y="1751"/>
                  </a:cubicBezTo>
                  <a:cubicBezTo>
                    <a:pt x="1461" y="1746"/>
                    <a:pt x="1452" y="1741"/>
                    <a:pt x="1443" y="1737"/>
                  </a:cubicBezTo>
                  <a:cubicBezTo>
                    <a:pt x="1382" y="1708"/>
                    <a:pt x="1312" y="1698"/>
                    <a:pt x="1243" y="1698"/>
                  </a:cubicBezTo>
                  <a:cubicBezTo>
                    <a:pt x="1194" y="1698"/>
                    <a:pt x="1145" y="1703"/>
                    <a:pt x="1100" y="1710"/>
                  </a:cubicBezTo>
                  <a:cubicBezTo>
                    <a:pt x="839" y="1753"/>
                    <a:pt x="601" y="1900"/>
                    <a:pt x="409" y="2077"/>
                  </a:cubicBezTo>
                  <a:cubicBezTo>
                    <a:pt x="305" y="2172"/>
                    <a:pt x="213" y="2277"/>
                    <a:pt x="143" y="2399"/>
                  </a:cubicBezTo>
                  <a:cubicBezTo>
                    <a:pt x="112" y="2452"/>
                    <a:pt x="87" y="2508"/>
                    <a:pt x="63" y="2566"/>
                  </a:cubicBezTo>
                  <a:cubicBezTo>
                    <a:pt x="43" y="2611"/>
                    <a:pt x="25" y="2661"/>
                    <a:pt x="16" y="2710"/>
                  </a:cubicBezTo>
                  <a:cubicBezTo>
                    <a:pt x="4" y="2776"/>
                    <a:pt x="24" y="2837"/>
                    <a:pt x="63" y="2885"/>
                  </a:cubicBezTo>
                  <a:cubicBezTo>
                    <a:pt x="58" y="2951"/>
                    <a:pt x="81" y="3017"/>
                    <a:pt x="128" y="3069"/>
                  </a:cubicBezTo>
                  <a:cubicBezTo>
                    <a:pt x="134" y="3074"/>
                    <a:pt x="139" y="3080"/>
                    <a:pt x="145" y="3086"/>
                  </a:cubicBezTo>
                  <a:cubicBezTo>
                    <a:pt x="127" y="3094"/>
                    <a:pt x="110" y="3104"/>
                    <a:pt x="92" y="3117"/>
                  </a:cubicBezTo>
                  <a:cubicBezTo>
                    <a:pt x="33" y="3162"/>
                    <a:pt x="1" y="3233"/>
                    <a:pt x="17" y="3309"/>
                  </a:cubicBezTo>
                  <a:cubicBezTo>
                    <a:pt x="20" y="3327"/>
                    <a:pt x="27" y="3345"/>
                    <a:pt x="38" y="3361"/>
                  </a:cubicBezTo>
                  <a:cubicBezTo>
                    <a:pt x="38" y="3363"/>
                    <a:pt x="38" y="3365"/>
                    <a:pt x="39" y="3366"/>
                  </a:cubicBezTo>
                  <a:cubicBezTo>
                    <a:pt x="62" y="3431"/>
                    <a:pt x="115" y="3471"/>
                    <a:pt x="182" y="3487"/>
                  </a:cubicBezTo>
                  <a:cubicBezTo>
                    <a:pt x="256" y="3504"/>
                    <a:pt x="331" y="3511"/>
                    <a:pt x="408" y="3514"/>
                  </a:cubicBezTo>
                  <a:cubicBezTo>
                    <a:pt x="420" y="3514"/>
                    <a:pt x="432" y="3514"/>
                    <a:pt x="443" y="3514"/>
                  </a:cubicBezTo>
                  <a:cubicBezTo>
                    <a:pt x="479" y="3514"/>
                    <a:pt x="515" y="3513"/>
                    <a:pt x="551" y="3510"/>
                  </a:cubicBezTo>
                  <a:cubicBezTo>
                    <a:pt x="567" y="3510"/>
                    <a:pt x="582" y="3509"/>
                    <a:pt x="597" y="3508"/>
                  </a:cubicBezTo>
                  <a:cubicBezTo>
                    <a:pt x="648" y="3514"/>
                    <a:pt x="700" y="3516"/>
                    <a:pt x="750" y="3516"/>
                  </a:cubicBezTo>
                  <a:cubicBezTo>
                    <a:pt x="759" y="3516"/>
                    <a:pt x="767" y="3516"/>
                    <a:pt x="776" y="3516"/>
                  </a:cubicBezTo>
                  <a:cubicBezTo>
                    <a:pt x="956" y="3516"/>
                    <a:pt x="1136" y="3505"/>
                    <a:pt x="1315" y="3484"/>
                  </a:cubicBezTo>
                  <a:lnTo>
                    <a:pt x="1317" y="3484"/>
                  </a:lnTo>
                  <a:cubicBezTo>
                    <a:pt x="1730" y="3474"/>
                    <a:pt x="2144" y="3468"/>
                    <a:pt x="2555" y="3446"/>
                  </a:cubicBezTo>
                  <a:cubicBezTo>
                    <a:pt x="2778" y="3435"/>
                    <a:pt x="3001" y="3423"/>
                    <a:pt x="3223" y="3406"/>
                  </a:cubicBezTo>
                  <a:cubicBezTo>
                    <a:pt x="3259" y="3403"/>
                    <a:pt x="3294" y="3400"/>
                    <a:pt x="3330" y="3397"/>
                  </a:cubicBezTo>
                  <a:cubicBezTo>
                    <a:pt x="3346" y="3403"/>
                    <a:pt x="3362" y="3406"/>
                    <a:pt x="3380" y="3407"/>
                  </a:cubicBezTo>
                  <a:cubicBezTo>
                    <a:pt x="3462" y="3411"/>
                    <a:pt x="3545" y="3415"/>
                    <a:pt x="3628" y="3415"/>
                  </a:cubicBezTo>
                  <a:cubicBezTo>
                    <a:pt x="3647" y="3415"/>
                    <a:pt x="3665" y="3414"/>
                    <a:pt x="3684" y="3414"/>
                  </a:cubicBezTo>
                  <a:cubicBezTo>
                    <a:pt x="3769" y="3412"/>
                    <a:pt x="3853" y="3411"/>
                    <a:pt x="3938" y="3409"/>
                  </a:cubicBezTo>
                  <a:cubicBezTo>
                    <a:pt x="4042" y="3407"/>
                    <a:pt x="4146" y="3403"/>
                    <a:pt x="4250" y="3399"/>
                  </a:cubicBezTo>
                  <a:cubicBezTo>
                    <a:pt x="4258" y="3401"/>
                    <a:pt x="4266" y="3403"/>
                    <a:pt x="4274" y="3405"/>
                  </a:cubicBezTo>
                  <a:cubicBezTo>
                    <a:pt x="4308" y="3411"/>
                    <a:pt x="4343" y="3417"/>
                    <a:pt x="4376" y="3421"/>
                  </a:cubicBezTo>
                  <a:cubicBezTo>
                    <a:pt x="4461" y="3430"/>
                    <a:pt x="4547" y="3433"/>
                    <a:pt x="4633" y="3433"/>
                  </a:cubicBezTo>
                  <a:cubicBezTo>
                    <a:pt x="4724" y="3433"/>
                    <a:pt x="4814" y="3430"/>
                    <a:pt x="4904" y="3430"/>
                  </a:cubicBezTo>
                  <a:cubicBezTo>
                    <a:pt x="5027" y="3430"/>
                    <a:pt x="5149" y="3429"/>
                    <a:pt x="5270" y="3429"/>
                  </a:cubicBezTo>
                  <a:cubicBezTo>
                    <a:pt x="5390" y="3429"/>
                    <a:pt x="5510" y="3431"/>
                    <a:pt x="5630" y="3431"/>
                  </a:cubicBezTo>
                  <a:cubicBezTo>
                    <a:pt x="5702" y="3431"/>
                    <a:pt x="5774" y="3430"/>
                    <a:pt x="5845" y="3428"/>
                  </a:cubicBezTo>
                  <a:cubicBezTo>
                    <a:pt x="5994" y="3423"/>
                    <a:pt x="6144" y="3421"/>
                    <a:pt x="6293" y="3414"/>
                  </a:cubicBezTo>
                  <a:cubicBezTo>
                    <a:pt x="6313" y="3466"/>
                    <a:pt x="6355" y="3506"/>
                    <a:pt x="6410" y="3524"/>
                  </a:cubicBezTo>
                  <a:cubicBezTo>
                    <a:pt x="6454" y="3539"/>
                    <a:pt x="6502" y="3542"/>
                    <a:pt x="6549" y="3542"/>
                  </a:cubicBezTo>
                  <a:cubicBezTo>
                    <a:pt x="6570" y="3542"/>
                    <a:pt x="6590" y="3541"/>
                    <a:pt x="6610" y="3541"/>
                  </a:cubicBezTo>
                  <a:cubicBezTo>
                    <a:pt x="6656" y="3540"/>
                    <a:pt x="6703" y="3540"/>
                    <a:pt x="6750" y="3539"/>
                  </a:cubicBezTo>
                  <a:cubicBezTo>
                    <a:pt x="6850" y="3538"/>
                    <a:pt x="6952" y="3536"/>
                    <a:pt x="7053" y="3534"/>
                  </a:cubicBezTo>
                  <a:cubicBezTo>
                    <a:pt x="7251" y="3531"/>
                    <a:pt x="7448" y="3526"/>
                    <a:pt x="7645" y="3512"/>
                  </a:cubicBezTo>
                  <a:cubicBezTo>
                    <a:pt x="7846" y="3499"/>
                    <a:pt x="8046" y="3482"/>
                    <a:pt x="8247" y="3462"/>
                  </a:cubicBezTo>
                  <a:cubicBezTo>
                    <a:pt x="8447" y="3443"/>
                    <a:pt x="8647" y="3421"/>
                    <a:pt x="8845" y="3389"/>
                  </a:cubicBezTo>
                  <a:cubicBezTo>
                    <a:pt x="8878" y="3383"/>
                    <a:pt x="8912" y="3376"/>
                    <a:pt x="8946" y="3371"/>
                  </a:cubicBezTo>
                  <a:cubicBezTo>
                    <a:pt x="8977" y="3375"/>
                    <a:pt x="9009" y="3379"/>
                    <a:pt x="9042" y="3380"/>
                  </a:cubicBezTo>
                  <a:cubicBezTo>
                    <a:pt x="9101" y="3381"/>
                    <a:pt x="9158" y="3382"/>
                    <a:pt x="9216" y="3382"/>
                  </a:cubicBezTo>
                  <a:cubicBezTo>
                    <a:pt x="9288" y="3382"/>
                    <a:pt x="9359" y="3382"/>
                    <a:pt x="9432" y="3381"/>
                  </a:cubicBezTo>
                  <a:cubicBezTo>
                    <a:pt x="9552" y="3381"/>
                    <a:pt x="9674" y="3376"/>
                    <a:pt x="9795" y="3373"/>
                  </a:cubicBezTo>
                  <a:cubicBezTo>
                    <a:pt x="9905" y="3369"/>
                    <a:pt x="10014" y="3363"/>
                    <a:pt x="10125" y="3357"/>
                  </a:cubicBezTo>
                  <a:cubicBezTo>
                    <a:pt x="10155" y="3356"/>
                    <a:pt x="10185" y="3353"/>
                    <a:pt x="10216" y="3352"/>
                  </a:cubicBezTo>
                  <a:cubicBezTo>
                    <a:pt x="10264" y="3357"/>
                    <a:pt x="10314" y="3361"/>
                    <a:pt x="10362" y="3364"/>
                  </a:cubicBezTo>
                  <a:cubicBezTo>
                    <a:pt x="10398" y="3365"/>
                    <a:pt x="10434" y="3367"/>
                    <a:pt x="10470" y="3367"/>
                  </a:cubicBezTo>
                  <a:cubicBezTo>
                    <a:pt x="10490" y="3367"/>
                    <a:pt x="10510" y="3367"/>
                    <a:pt x="10530" y="3365"/>
                  </a:cubicBezTo>
                  <a:cubicBezTo>
                    <a:pt x="10630" y="3356"/>
                    <a:pt x="10727" y="3325"/>
                    <a:pt x="10779" y="3233"/>
                  </a:cubicBezTo>
                  <a:cubicBezTo>
                    <a:pt x="10826" y="3150"/>
                    <a:pt x="10826" y="3044"/>
                    <a:pt x="10790" y="2957"/>
                  </a:cubicBezTo>
                  <a:cubicBezTo>
                    <a:pt x="10786" y="2948"/>
                    <a:pt x="10782" y="2937"/>
                    <a:pt x="10778" y="2928"/>
                  </a:cubicBezTo>
                  <a:cubicBezTo>
                    <a:pt x="10796" y="2886"/>
                    <a:pt x="10807" y="2840"/>
                    <a:pt x="10807" y="2795"/>
                  </a:cubicBezTo>
                  <a:cubicBezTo>
                    <a:pt x="10807" y="2738"/>
                    <a:pt x="10802" y="2682"/>
                    <a:pt x="10777" y="2631"/>
                  </a:cubicBezTo>
                  <a:cubicBezTo>
                    <a:pt x="10753" y="2580"/>
                    <a:pt x="10719" y="2537"/>
                    <a:pt x="10680" y="2497"/>
                  </a:cubicBezTo>
                  <a:cubicBezTo>
                    <a:pt x="10628" y="2443"/>
                    <a:pt x="10577" y="2391"/>
                    <a:pt x="10517" y="2347"/>
                  </a:cubicBezTo>
                  <a:cubicBezTo>
                    <a:pt x="10482" y="2322"/>
                    <a:pt x="10447" y="2298"/>
                    <a:pt x="10410" y="2276"/>
                  </a:cubicBezTo>
                  <a:cubicBezTo>
                    <a:pt x="10394" y="2265"/>
                    <a:pt x="10377" y="2255"/>
                    <a:pt x="10361" y="2245"/>
                  </a:cubicBezTo>
                  <a:cubicBezTo>
                    <a:pt x="10321" y="2223"/>
                    <a:pt x="10280" y="2197"/>
                    <a:pt x="10236" y="2180"/>
                  </a:cubicBezTo>
                  <a:cubicBezTo>
                    <a:pt x="10235" y="2180"/>
                    <a:pt x="10234" y="2179"/>
                    <a:pt x="10232" y="2179"/>
                  </a:cubicBezTo>
                  <a:cubicBezTo>
                    <a:pt x="10165" y="2108"/>
                    <a:pt x="10093" y="2046"/>
                    <a:pt x="10004" y="2006"/>
                  </a:cubicBezTo>
                  <a:cubicBezTo>
                    <a:pt x="9911" y="1965"/>
                    <a:pt x="9803" y="1955"/>
                    <a:pt x="9699" y="1955"/>
                  </a:cubicBezTo>
                  <a:cubicBezTo>
                    <a:pt x="9680" y="1955"/>
                    <a:pt x="9661" y="1956"/>
                    <a:pt x="9642" y="1956"/>
                  </a:cubicBezTo>
                  <a:cubicBezTo>
                    <a:pt x="9610" y="1909"/>
                    <a:pt x="9560" y="1874"/>
                    <a:pt x="9510" y="1852"/>
                  </a:cubicBezTo>
                  <a:cubicBezTo>
                    <a:pt x="9462" y="1831"/>
                    <a:pt x="9413" y="1817"/>
                    <a:pt x="9359" y="1807"/>
                  </a:cubicBezTo>
                  <a:cubicBezTo>
                    <a:pt x="9329" y="1802"/>
                    <a:pt x="9297" y="1800"/>
                    <a:pt x="9266" y="1800"/>
                  </a:cubicBezTo>
                  <a:cubicBezTo>
                    <a:pt x="9237" y="1800"/>
                    <a:pt x="9209" y="1802"/>
                    <a:pt x="9181" y="1803"/>
                  </a:cubicBezTo>
                  <a:cubicBezTo>
                    <a:pt x="9057" y="1809"/>
                    <a:pt x="8936" y="1819"/>
                    <a:pt x="8815" y="1837"/>
                  </a:cubicBezTo>
                  <a:cubicBezTo>
                    <a:pt x="8632" y="1867"/>
                    <a:pt x="8454" y="1908"/>
                    <a:pt x="8275" y="1958"/>
                  </a:cubicBezTo>
                  <a:cubicBezTo>
                    <a:pt x="8192" y="1984"/>
                    <a:pt x="8107" y="2005"/>
                    <a:pt x="8025" y="2033"/>
                  </a:cubicBezTo>
                  <a:cubicBezTo>
                    <a:pt x="8002" y="1989"/>
                    <a:pt x="7973" y="1952"/>
                    <a:pt x="7939" y="1914"/>
                  </a:cubicBezTo>
                  <a:cubicBezTo>
                    <a:pt x="7890" y="1861"/>
                    <a:pt x="7836" y="1807"/>
                    <a:pt x="7775" y="1767"/>
                  </a:cubicBezTo>
                  <a:cubicBezTo>
                    <a:pt x="7765" y="1761"/>
                    <a:pt x="7755" y="1755"/>
                    <a:pt x="7746" y="1749"/>
                  </a:cubicBezTo>
                  <a:cubicBezTo>
                    <a:pt x="7749" y="1675"/>
                    <a:pt x="7717" y="1602"/>
                    <a:pt x="7677" y="1540"/>
                  </a:cubicBezTo>
                  <a:cubicBezTo>
                    <a:pt x="7651" y="1499"/>
                    <a:pt x="7610" y="1464"/>
                    <a:pt x="7570" y="1437"/>
                  </a:cubicBezTo>
                  <a:cubicBezTo>
                    <a:pt x="7523" y="1405"/>
                    <a:pt x="7474" y="1375"/>
                    <a:pt x="7422" y="1350"/>
                  </a:cubicBezTo>
                  <a:cubicBezTo>
                    <a:pt x="7341" y="1311"/>
                    <a:pt x="7256" y="1281"/>
                    <a:pt x="7171" y="1260"/>
                  </a:cubicBezTo>
                  <a:cubicBezTo>
                    <a:pt x="7169" y="1259"/>
                    <a:pt x="7169" y="1259"/>
                    <a:pt x="7168" y="1257"/>
                  </a:cubicBezTo>
                  <a:cubicBezTo>
                    <a:pt x="7168" y="1243"/>
                    <a:pt x="7168" y="1228"/>
                    <a:pt x="7167" y="1214"/>
                  </a:cubicBezTo>
                  <a:cubicBezTo>
                    <a:pt x="7158" y="1116"/>
                    <a:pt x="7113" y="1016"/>
                    <a:pt x="7053" y="938"/>
                  </a:cubicBezTo>
                  <a:cubicBezTo>
                    <a:pt x="6982" y="846"/>
                    <a:pt x="6898" y="770"/>
                    <a:pt x="6797" y="714"/>
                  </a:cubicBezTo>
                  <a:cubicBezTo>
                    <a:pt x="6783" y="707"/>
                    <a:pt x="6769" y="699"/>
                    <a:pt x="6755" y="693"/>
                  </a:cubicBezTo>
                  <a:cubicBezTo>
                    <a:pt x="6730" y="675"/>
                    <a:pt x="6705" y="659"/>
                    <a:pt x="6678" y="646"/>
                  </a:cubicBezTo>
                  <a:cubicBezTo>
                    <a:pt x="6597" y="483"/>
                    <a:pt x="6426" y="362"/>
                    <a:pt x="6260" y="302"/>
                  </a:cubicBezTo>
                  <a:cubicBezTo>
                    <a:pt x="6115" y="248"/>
                    <a:pt x="5964" y="227"/>
                    <a:pt x="5811" y="227"/>
                  </a:cubicBezTo>
                  <a:cubicBezTo>
                    <a:pt x="5742" y="227"/>
                    <a:pt x="5673" y="231"/>
                    <a:pt x="5604" y="239"/>
                  </a:cubicBezTo>
                  <a:cubicBezTo>
                    <a:pt x="5574" y="164"/>
                    <a:pt x="5502" y="113"/>
                    <a:pt x="5428" y="80"/>
                  </a:cubicBezTo>
                  <a:cubicBezTo>
                    <a:pt x="5359" y="49"/>
                    <a:pt x="5283" y="34"/>
                    <a:pt x="5206" y="28"/>
                  </a:cubicBezTo>
                  <a:cubicBezTo>
                    <a:pt x="5163" y="9"/>
                    <a:pt x="5118" y="0"/>
                    <a:pt x="507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35" name="Google Shape;3535;p53"/>
            <p:cNvSpPr/>
            <p:nvPr/>
          </p:nvSpPr>
          <p:spPr>
            <a:xfrm>
              <a:off x="1559729" y="3005475"/>
              <a:ext cx="709089" cy="46117"/>
            </a:xfrm>
            <a:custGeom>
              <a:avLst/>
              <a:gdLst/>
              <a:ahLst/>
              <a:cxnLst/>
              <a:rect l="l" t="t" r="r" b="b"/>
              <a:pathLst>
                <a:path w="11140" h="727" extrusionOk="0">
                  <a:moveTo>
                    <a:pt x="10609" y="0"/>
                  </a:moveTo>
                  <a:cubicBezTo>
                    <a:pt x="10547" y="0"/>
                    <a:pt x="10486" y="1"/>
                    <a:pt x="10425" y="3"/>
                  </a:cubicBezTo>
                  <a:cubicBezTo>
                    <a:pt x="10241" y="10"/>
                    <a:pt x="10058" y="18"/>
                    <a:pt x="9873" y="20"/>
                  </a:cubicBezTo>
                  <a:cubicBezTo>
                    <a:pt x="9774" y="19"/>
                    <a:pt x="9675" y="12"/>
                    <a:pt x="9575" y="8"/>
                  </a:cubicBezTo>
                  <a:cubicBezTo>
                    <a:pt x="9507" y="5"/>
                    <a:pt x="9438" y="4"/>
                    <a:pt x="9370" y="4"/>
                  </a:cubicBezTo>
                  <a:cubicBezTo>
                    <a:pt x="9327" y="4"/>
                    <a:pt x="9284" y="4"/>
                    <a:pt x="9241" y="5"/>
                  </a:cubicBezTo>
                  <a:cubicBezTo>
                    <a:pt x="9031" y="7"/>
                    <a:pt x="8819" y="14"/>
                    <a:pt x="8610" y="32"/>
                  </a:cubicBezTo>
                  <a:cubicBezTo>
                    <a:pt x="8415" y="50"/>
                    <a:pt x="8220" y="51"/>
                    <a:pt x="8024" y="56"/>
                  </a:cubicBezTo>
                  <a:cubicBezTo>
                    <a:pt x="7836" y="62"/>
                    <a:pt x="7647" y="58"/>
                    <a:pt x="7460" y="72"/>
                  </a:cubicBezTo>
                  <a:cubicBezTo>
                    <a:pt x="7267" y="88"/>
                    <a:pt x="7075" y="106"/>
                    <a:pt x="6879" y="109"/>
                  </a:cubicBezTo>
                  <a:cubicBezTo>
                    <a:pt x="6706" y="112"/>
                    <a:pt x="6532" y="115"/>
                    <a:pt x="6358" y="115"/>
                  </a:cubicBezTo>
                  <a:cubicBezTo>
                    <a:pt x="6331" y="115"/>
                    <a:pt x="6304" y="115"/>
                    <a:pt x="6278" y="115"/>
                  </a:cubicBezTo>
                  <a:lnTo>
                    <a:pt x="6302" y="115"/>
                  </a:lnTo>
                  <a:cubicBezTo>
                    <a:pt x="6208" y="114"/>
                    <a:pt x="6112" y="114"/>
                    <a:pt x="6017" y="112"/>
                  </a:cubicBezTo>
                  <a:cubicBezTo>
                    <a:pt x="6013" y="111"/>
                    <a:pt x="6010" y="111"/>
                    <a:pt x="6007" y="111"/>
                  </a:cubicBezTo>
                  <a:cubicBezTo>
                    <a:pt x="5809" y="108"/>
                    <a:pt x="5612" y="93"/>
                    <a:pt x="5414" y="79"/>
                  </a:cubicBezTo>
                  <a:cubicBezTo>
                    <a:pt x="5211" y="67"/>
                    <a:pt x="5006" y="64"/>
                    <a:pt x="4802" y="62"/>
                  </a:cubicBezTo>
                  <a:cubicBezTo>
                    <a:pt x="4680" y="61"/>
                    <a:pt x="4557" y="59"/>
                    <a:pt x="4435" y="59"/>
                  </a:cubicBezTo>
                  <a:cubicBezTo>
                    <a:pt x="4365" y="59"/>
                    <a:pt x="4296" y="60"/>
                    <a:pt x="4226" y="62"/>
                  </a:cubicBezTo>
                  <a:cubicBezTo>
                    <a:pt x="4033" y="68"/>
                    <a:pt x="3837" y="78"/>
                    <a:pt x="3644" y="80"/>
                  </a:cubicBezTo>
                  <a:cubicBezTo>
                    <a:pt x="3465" y="72"/>
                    <a:pt x="3285" y="53"/>
                    <a:pt x="3106" y="53"/>
                  </a:cubicBezTo>
                  <a:cubicBezTo>
                    <a:pt x="2935" y="54"/>
                    <a:pt x="2765" y="61"/>
                    <a:pt x="2594" y="63"/>
                  </a:cubicBezTo>
                  <a:cubicBezTo>
                    <a:pt x="2508" y="63"/>
                    <a:pt x="2421" y="60"/>
                    <a:pt x="2333" y="60"/>
                  </a:cubicBezTo>
                  <a:cubicBezTo>
                    <a:pt x="2282" y="60"/>
                    <a:pt x="2231" y="61"/>
                    <a:pt x="2180" y="63"/>
                  </a:cubicBezTo>
                  <a:cubicBezTo>
                    <a:pt x="2047" y="68"/>
                    <a:pt x="1913" y="71"/>
                    <a:pt x="1780" y="71"/>
                  </a:cubicBezTo>
                  <a:cubicBezTo>
                    <a:pt x="1556" y="67"/>
                    <a:pt x="1333" y="59"/>
                    <a:pt x="1109" y="54"/>
                  </a:cubicBezTo>
                  <a:cubicBezTo>
                    <a:pt x="1094" y="54"/>
                    <a:pt x="1079" y="54"/>
                    <a:pt x="1063" y="54"/>
                  </a:cubicBezTo>
                  <a:cubicBezTo>
                    <a:pt x="962" y="54"/>
                    <a:pt x="859" y="60"/>
                    <a:pt x="758" y="69"/>
                  </a:cubicBezTo>
                  <a:cubicBezTo>
                    <a:pt x="632" y="79"/>
                    <a:pt x="505" y="95"/>
                    <a:pt x="378" y="96"/>
                  </a:cubicBezTo>
                  <a:cubicBezTo>
                    <a:pt x="354" y="95"/>
                    <a:pt x="330" y="94"/>
                    <a:pt x="305" y="91"/>
                  </a:cubicBezTo>
                  <a:cubicBezTo>
                    <a:pt x="294" y="88"/>
                    <a:pt x="282" y="86"/>
                    <a:pt x="271" y="84"/>
                  </a:cubicBezTo>
                  <a:lnTo>
                    <a:pt x="267" y="83"/>
                  </a:lnTo>
                  <a:cubicBezTo>
                    <a:pt x="248" y="75"/>
                    <a:pt x="228" y="72"/>
                    <a:pt x="208" y="72"/>
                  </a:cubicBezTo>
                  <a:cubicBezTo>
                    <a:pt x="132" y="72"/>
                    <a:pt x="58" y="123"/>
                    <a:pt x="33" y="197"/>
                  </a:cubicBezTo>
                  <a:cubicBezTo>
                    <a:pt x="1" y="290"/>
                    <a:pt x="47" y="388"/>
                    <a:pt x="134" y="427"/>
                  </a:cubicBezTo>
                  <a:cubicBezTo>
                    <a:pt x="102" y="468"/>
                    <a:pt x="87" y="521"/>
                    <a:pt x="96" y="574"/>
                  </a:cubicBezTo>
                  <a:cubicBezTo>
                    <a:pt x="112" y="660"/>
                    <a:pt x="190" y="724"/>
                    <a:pt x="275" y="727"/>
                  </a:cubicBezTo>
                  <a:cubicBezTo>
                    <a:pt x="287" y="727"/>
                    <a:pt x="299" y="725"/>
                    <a:pt x="311" y="723"/>
                  </a:cubicBezTo>
                  <a:cubicBezTo>
                    <a:pt x="337" y="719"/>
                    <a:pt x="363" y="715"/>
                    <a:pt x="390" y="712"/>
                  </a:cubicBezTo>
                  <a:cubicBezTo>
                    <a:pt x="538" y="697"/>
                    <a:pt x="688" y="705"/>
                    <a:pt x="838" y="699"/>
                  </a:cubicBezTo>
                  <a:cubicBezTo>
                    <a:pt x="1004" y="692"/>
                    <a:pt x="1168" y="666"/>
                    <a:pt x="1333" y="649"/>
                  </a:cubicBezTo>
                  <a:cubicBezTo>
                    <a:pt x="1657" y="617"/>
                    <a:pt x="1982" y="597"/>
                    <a:pt x="2307" y="597"/>
                  </a:cubicBezTo>
                  <a:cubicBezTo>
                    <a:pt x="2316" y="597"/>
                    <a:pt x="2325" y="597"/>
                    <a:pt x="2335" y="597"/>
                  </a:cubicBezTo>
                  <a:cubicBezTo>
                    <a:pt x="2531" y="602"/>
                    <a:pt x="2727" y="613"/>
                    <a:pt x="2923" y="613"/>
                  </a:cubicBezTo>
                  <a:cubicBezTo>
                    <a:pt x="2941" y="613"/>
                    <a:pt x="2959" y="613"/>
                    <a:pt x="2977" y="613"/>
                  </a:cubicBezTo>
                  <a:cubicBezTo>
                    <a:pt x="3160" y="613"/>
                    <a:pt x="3343" y="609"/>
                    <a:pt x="3525" y="608"/>
                  </a:cubicBezTo>
                  <a:cubicBezTo>
                    <a:pt x="3750" y="612"/>
                    <a:pt x="3973" y="620"/>
                    <a:pt x="4197" y="620"/>
                  </a:cubicBezTo>
                  <a:cubicBezTo>
                    <a:pt x="4221" y="620"/>
                    <a:pt x="4245" y="620"/>
                    <a:pt x="4270" y="620"/>
                  </a:cubicBezTo>
                  <a:cubicBezTo>
                    <a:pt x="4458" y="618"/>
                    <a:pt x="4646" y="616"/>
                    <a:pt x="4833" y="616"/>
                  </a:cubicBezTo>
                  <a:cubicBezTo>
                    <a:pt x="4906" y="616"/>
                    <a:pt x="4979" y="616"/>
                    <a:pt x="5052" y="617"/>
                  </a:cubicBezTo>
                  <a:lnTo>
                    <a:pt x="5029" y="617"/>
                  </a:lnTo>
                  <a:cubicBezTo>
                    <a:pt x="5331" y="620"/>
                    <a:pt x="5633" y="622"/>
                    <a:pt x="5934" y="629"/>
                  </a:cubicBezTo>
                  <a:cubicBezTo>
                    <a:pt x="6055" y="632"/>
                    <a:pt x="6174" y="634"/>
                    <a:pt x="6294" y="634"/>
                  </a:cubicBezTo>
                  <a:cubicBezTo>
                    <a:pt x="6386" y="634"/>
                    <a:pt x="6478" y="633"/>
                    <a:pt x="6570" y="629"/>
                  </a:cubicBezTo>
                  <a:cubicBezTo>
                    <a:pt x="6768" y="621"/>
                    <a:pt x="6965" y="604"/>
                    <a:pt x="7163" y="598"/>
                  </a:cubicBezTo>
                  <a:cubicBezTo>
                    <a:pt x="7365" y="594"/>
                    <a:pt x="7566" y="586"/>
                    <a:pt x="7769" y="576"/>
                  </a:cubicBezTo>
                  <a:cubicBezTo>
                    <a:pt x="7955" y="566"/>
                    <a:pt x="8143" y="564"/>
                    <a:pt x="8330" y="564"/>
                  </a:cubicBezTo>
                  <a:lnTo>
                    <a:pt x="8330" y="564"/>
                  </a:lnTo>
                  <a:cubicBezTo>
                    <a:pt x="8583" y="568"/>
                    <a:pt x="8834" y="577"/>
                    <a:pt x="9085" y="598"/>
                  </a:cubicBezTo>
                  <a:cubicBezTo>
                    <a:pt x="9284" y="615"/>
                    <a:pt x="9484" y="630"/>
                    <a:pt x="9684" y="630"/>
                  </a:cubicBezTo>
                  <a:cubicBezTo>
                    <a:pt x="9750" y="630"/>
                    <a:pt x="9816" y="629"/>
                    <a:pt x="9882" y="625"/>
                  </a:cubicBezTo>
                  <a:cubicBezTo>
                    <a:pt x="9978" y="619"/>
                    <a:pt x="10074" y="611"/>
                    <a:pt x="10169" y="608"/>
                  </a:cubicBezTo>
                  <a:cubicBezTo>
                    <a:pt x="10265" y="603"/>
                    <a:pt x="10360" y="601"/>
                    <a:pt x="10455" y="598"/>
                  </a:cubicBezTo>
                  <a:cubicBezTo>
                    <a:pt x="10571" y="595"/>
                    <a:pt x="10687" y="589"/>
                    <a:pt x="10802" y="578"/>
                  </a:cubicBezTo>
                  <a:cubicBezTo>
                    <a:pt x="10861" y="572"/>
                    <a:pt x="10926" y="564"/>
                    <a:pt x="10979" y="540"/>
                  </a:cubicBezTo>
                  <a:cubicBezTo>
                    <a:pt x="11022" y="521"/>
                    <a:pt x="11069" y="493"/>
                    <a:pt x="11095" y="452"/>
                  </a:cubicBezTo>
                  <a:cubicBezTo>
                    <a:pt x="11120" y="411"/>
                    <a:pt x="11140" y="371"/>
                    <a:pt x="11137" y="322"/>
                  </a:cubicBezTo>
                  <a:cubicBezTo>
                    <a:pt x="11135" y="278"/>
                    <a:pt x="11119" y="238"/>
                    <a:pt x="11095" y="202"/>
                  </a:cubicBezTo>
                  <a:cubicBezTo>
                    <a:pt x="11073" y="170"/>
                    <a:pt x="11042" y="146"/>
                    <a:pt x="11011" y="120"/>
                  </a:cubicBezTo>
                  <a:cubicBezTo>
                    <a:pt x="10977" y="93"/>
                    <a:pt x="10942" y="62"/>
                    <a:pt x="10902" y="44"/>
                  </a:cubicBezTo>
                  <a:cubicBezTo>
                    <a:pt x="10845" y="18"/>
                    <a:pt x="10785" y="4"/>
                    <a:pt x="10722" y="2"/>
                  </a:cubicBezTo>
                  <a:cubicBezTo>
                    <a:pt x="10684" y="1"/>
                    <a:pt x="10646" y="0"/>
                    <a:pt x="106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36" name="Google Shape;3536;p53"/>
            <p:cNvSpPr/>
            <p:nvPr/>
          </p:nvSpPr>
          <p:spPr>
            <a:xfrm>
              <a:off x="1763546" y="2955869"/>
              <a:ext cx="23997" cy="23534"/>
            </a:xfrm>
            <a:custGeom>
              <a:avLst/>
              <a:gdLst/>
              <a:ahLst/>
              <a:cxnLst/>
              <a:rect l="l" t="t" r="r" b="b"/>
              <a:pathLst>
                <a:path w="377" h="371" extrusionOk="0">
                  <a:moveTo>
                    <a:pt x="180" y="0"/>
                  </a:moveTo>
                  <a:cubicBezTo>
                    <a:pt x="80" y="0"/>
                    <a:pt x="1" y="96"/>
                    <a:pt x="4" y="191"/>
                  </a:cubicBezTo>
                  <a:cubicBezTo>
                    <a:pt x="8" y="296"/>
                    <a:pt x="96" y="368"/>
                    <a:pt x="195" y="371"/>
                  </a:cubicBezTo>
                  <a:cubicBezTo>
                    <a:pt x="196" y="371"/>
                    <a:pt x="196" y="371"/>
                    <a:pt x="197" y="371"/>
                  </a:cubicBezTo>
                  <a:cubicBezTo>
                    <a:pt x="298" y="371"/>
                    <a:pt x="377" y="274"/>
                    <a:pt x="375" y="179"/>
                  </a:cubicBezTo>
                  <a:cubicBezTo>
                    <a:pt x="371" y="73"/>
                    <a:pt x="283" y="3"/>
                    <a:pt x="184"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37" name="Google Shape;3537;p53"/>
            <p:cNvSpPr/>
            <p:nvPr/>
          </p:nvSpPr>
          <p:spPr>
            <a:xfrm>
              <a:off x="1799510" y="2957836"/>
              <a:ext cx="23997" cy="23471"/>
            </a:xfrm>
            <a:custGeom>
              <a:avLst/>
              <a:gdLst/>
              <a:ahLst/>
              <a:cxnLst/>
              <a:rect l="l" t="t" r="r" b="b"/>
              <a:pathLst>
                <a:path w="377" h="370" extrusionOk="0">
                  <a:moveTo>
                    <a:pt x="179" y="0"/>
                  </a:moveTo>
                  <a:cubicBezTo>
                    <a:pt x="79" y="0"/>
                    <a:pt x="1" y="96"/>
                    <a:pt x="3" y="191"/>
                  </a:cubicBezTo>
                  <a:cubicBezTo>
                    <a:pt x="7" y="296"/>
                    <a:pt x="94" y="368"/>
                    <a:pt x="195" y="369"/>
                  </a:cubicBezTo>
                  <a:cubicBezTo>
                    <a:pt x="196" y="370"/>
                    <a:pt x="197" y="370"/>
                    <a:pt x="198" y="370"/>
                  </a:cubicBezTo>
                  <a:cubicBezTo>
                    <a:pt x="297" y="370"/>
                    <a:pt x="377" y="273"/>
                    <a:pt x="373" y="179"/>
                  </a:cubicBezTo>
                  <a:cubicBezTo>
                    <a:pt x="370" y="73"/>
                    <a:pt x="283" y="1"/>
                    <a:pt x="182" y="0"/>
                  </a:cubicBezTo>
                  <a:cubicBezTo>
                    <a:pt x="181" y="0"/>
                    <a:pt x="180" y="0"/>
                    <a:pt x="17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38" name="Google Shape;3538;p53"/>
            <p:cNvSpPr/>
            <p:nvPr/>
          </p:nvSpPr>
          <p:spPr>
            <a:xfrm>
              <a:off x="1782706" y="2928275"/>
              <a:ext cx="23997" cy="23598"/>
            </a:xfrm>
            <a:custGeom>
              <a:avLst/>
              <a:gdLst/>
              <a:ahLst/>
              <a:cxnLst/>
              <a:rect l="l" t="t" r="r" b="b"/>
              <a:pathLst>
                <a:path w="377" h="372" extrusionOk="0">
                  <a:moveTo>
                    <a:pt x="179" y="1"/>
                  </a:moveTo>
                  <a:cubicBezTo>
                    <a:pt x="79" y="1"/>
                    <a:pt x="0" y="97"/>
                    <a:pt x="3" y="192"/>
                  </a:cubicBezTo>
                  <a:cubicBezTo>
                    <a:pt x="6" y="297"/>
                    <a:pt x="94" y="369"/>
                    <a:pt x="195" y="371"/>
                  </a:cubicBezTo>
                  <a:cubicBezTo>
                    <a:pt x="196" y="371"/>
                    <a:pt x="197" y="371"/>
                    <a:pt x="198" y="371"/>
                  </a:cubicBezTo>
                  <a:cubicBezTo>
                    <a:pt x="297" y="371"/>
                    <a:pt x="377" y="274"/>
                    <a:pt x="373" y="179"/>
                  </a:cubicBezTo>
                  <a:cubicBezTo>
                    <a:pt x="370" y="75"/>
                    <a:pt x="283" y="3"/>
                    <a:pt x="182" y="1"/>
                  </a:cubicBezTo>
                  <a:cubicBezTo>
                    <a:pt x="181" y="1"/>
                    <a:pt x="180" y="1"/>
                    <a:pt x="17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39" name="Google Shape;3539;p53"/>
            <p:cNvSpPr/>
            <p:nvPr/>
          </p:nvSpPr>
          <p:spPr>
            <a:xfrm>
              <a:off x="2004410" y="2952253"/>
              <a:ext cx="23997" cy="23534"/>
            </a:xfrm>
            <a:custGeom>
              <a:avLst/>
              <a:gdLst/>
              <a:ahLst/>
              <a:cxnLst/>
              <a:rect l="l" t="t" r="r" b="b"/>
              <a:pathLst>
                <a:path w="377" h="371" extrusionOk="0">
                  <a:moveTo>
                    <a:pt x="180" y="0"/>
                  </a:moveTo>
                  <a:cubicBezTo>
                    <a:pt x="80" y="0"/>
                    <a:pt x="0" y="97"/>
                    <a:pt x="3" y="192"/>
                  </a:cubicBezTo>
                  <a:cubicBezTo>
                    <a:pt x="7" y="297"/>
                    <a:pt x="94" y="368"/>
                    <a:pt x="195" y="371"/>
                  </a:cubicBezTo>
                  <a:cubicBezTo>
                    <a:pt x="196" y="371"/>
                    <a:pt x="197" y="371"/>
                    <a:pt x="198" y="371"/>
                  </a:cubicBezTo>
                  <a:cubicBezTo>
                    <a:pt x="297" y="371"/>
                    <a:pt x="377" y="275"/>
                    <a:pt x="373" y="180"/>
                  </a:cubicBezTo>
                  <a:cubicBezTo>
                    <a:pt x="370" y="74"/>
                    <a:pt x="283" y="2"/>
                    <a:pt x="182" y="0"/>
                  </a:cubicBezTo>
                  <a:cubicBezTo>
                    <a:pt x="182" y="0"/>
                    <a:pt x="181" y="0"/>
                    <a:pt x="18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40" name="Google Shape;3540;p53"/>
            <p:cNvSpPr/>
            <p:nvPr/>
          </p:nvSpPr>
          <p:spPr>
            <a:xfrm>
              <a:off x="1703139" y="3004587"/>
              <a:ext cx="6174" cy="2981"/>
            </a:xfrm>
            <a:custGeom>
              <a:avLst/>
              <a:gdLst/>
              <a:ahLst/>
              <a:cxnLst/>
              <a:rect l="l" t="t" r="r" b="b"/>
              <a:pathLst>
                <a:path w="97" h="47" extrusionOk="0">
                  <a:moveTo>
                    <a:pt x="1" y="1"/>
                  </a:moveTo>
                  <a:cubicBezTo>
                    <a:pt x="9" y="9"/>
                    <a:pt x="18" y="16"/>
                    <a:pt x="29" y="21"/>
                  </a:cubicBezTo>
                  <a:cubicBezTo>
                    <a:pt x="50" y="34"/>
                    <a:pt x="73" y="43"/>
                    <a:pt x="97" y="46"/>
                  </a:cubicBezTo>
                  <a:cubicBezTo>
                    <a:pt x="65" y="30"/>
                    <a:pt x="33" y="16"/>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3541" name="Google Shape;3541;p53"/>
            <p:cNvSpPr/>
            <p:nvPr/>
          </p:nvSpPr>
          <p:spPr>
            <a:xfrm>
              <a:off x="1548398" y="2813457"/>
              <a:ext cx="739897" cy="258688"/>
            </a:xfrm>
            <a:custGeom>
              <a:avLst/>
              <a:gdLst/>
              <a:ahLst/>
              <a:cxnLst/>
              <a:rect l="l" t="t" r="r" b="b"/>
              <a:pathLst>
                <a:path w="11624" h="4078" extrusionOk="0">
                  <a:moveTo>
                    <a:pt x="3198" y="1775"/>
                  </a:moveTo>
                  <a:lnTo>
                    <a:pt x="3198" y="1775"/>
                  </a:lnTo>
                  <a:cubicBezTo>
                    <a:pt x="3198" y="1775"/>
                    <a:pt x="3198" y="1775"/>
                    <a:pt x="3198" y="1775"/>
                  </a:cubicBezTo>
                  <a:lnTo>
                    <a:pt x="3198" y="1775"/>
                  </a:lnTo>
                  <a:cubicBezTo>
                    <a:pt x="3198" y="1775"/>
                    <a:pt x="3198" y="1775"/>
                    <a:pt x="3198" y="1775"/>
                  </a:cubicBezTo>
                  <a:close/>
                  <a:moveTo>
                    <a:pt x="5429" y="371"/>
                  </a:moveTo>
                  <a:cubicBezTo>
                    <a:pt x="5471" y="371"/>
                    <a:pt x="5514" y="372"/>
                    <a:pt x="5556" y="375"/>
                  </a:cubicBezTo>
                  <a:cubicBezTo>
                    <a:pt x="5594" y="379"/>
                    <a:pt x="5632" y="385"/>
                    <a:pt x="5670" y="392"/>
                  </a:cubicBezTo>
                  <a:cubicBezTo>
                    <a:pt x="5701" y="399"/>
                    <a:pt x="5733" y="409"/>
                    <a:pt x="5765" y="415"/>
                  </a:cubicBezTo>
                  <a:cubicBezTo>
                    <a:pt x="5798" y="424"/>
                    <a:pt x="5833" y="428"/>
                    <a:pt x="5867" y="435"/>
                  </a:cubicBezTo>
                  <a:cubicBezTo>
                    <a:pt x="5939" y="450"/>
                    <a:pt x="6012" y="465"/>
                    <a:pt x="6085" y="481"/>
                  </a:cubicBezTo>
                  <a:cubicBezTo>
                    <a:pt x="6122" y="490"/>
                    <a:pt x="6158" y="500"/>
                    <a:pt x="6195" y="513"/>
                  </a:cubicBezTo>
                  <a:cubicBezTo>
                    <a:pt x="6284" y="549"/>
                    <a:pt x="6372" y="591"/>
                    <a:pt x="6461" y="628"/>
                  </a:cubicBezTo>
                  <a:cubicBezTo>
                    <a:pt x="6538" y="659"/>
                    <a:pt x="6616" y="690"/>
                    <a:pt x="6690" y="728"/>
                  </a:cubicBezTo>
                  <a:cubicBezTo>
                    <a:pt x="6744" y="756"/>
                    <a:pt x="6796" y="788"/>
                    <a:pt x="6849" y="819"/>
                  </a:cubicBezTo>
                  <a:cubicBezTo>
                    <a:pt x="6890" y="845"/>
                    <a:pt x="6931" y="869"/>
                    <a:pt x="6971" y="895"/>
                  </a:cubicBezTo>
                  <a:cubicBezTo>
                    <a:pt x="7022" y="932"/>
                    <a:pt x="7070" y="976"/>
                    <a:pt x="7116" y="1019"/>
                  </a:cubicBezTo>
                  <a:lnTo>
                    <a:pt x="7116" y="1019"/>
                  </a:lnTo>
                  <a:cubicBezTo>
                    <a:pt x="7114" y="1017"/>
                    <a:pt x="7113" y="1016"/>
                    <a:pt x="7111" y="1015"/>
                  </a:cubicBezTo>
                  <a:lnTo>
                    <a:pt x="7111" y="1015"/>
                  </a:lnTo>
                  <a:cubicBezTo>
                    <a:pt x="7191" y="1089"/>
                    <a:pt x="7258" y="1176"/>
                    <a:pt x="7334" y="1256"/>
                  </a:cubicBezTo>
                  <a:cubicBezTo>
                    <a:pt x="7416" y="1343"/>
                    <a:pt x="7506" y="1420"/>
                    <a:pt x="7594" y="1501"/>
                  </a:cubicBezTo>
                  <a:cubicBezTo>
                    <a:pt x="7625" y="1533"/>
                    <a:pt x="7656" y="1564"/>
                    <a:pt x="7684" y="1597"/>
                  </a:cubicBezTo>
                  <a:cubicBezTo>
                    <a:pt x="7709" y="1627"/>
                    <a:pt x="7729" y="1659"/>
                    <a:pt x="7751" y="1691"/>
                  </a:cubicBezTo>
                  <a:cubicBezTo>
                    <a:pt x="7805" y="1781"/>
                    <a:pt x="7851" y="1876"/>
                    <a:pt x="7904" y="1967"/>
                  </a:cubicBezTo>
                  <a:cubicBezTo>
                    <a:pt x="7934" y="2019"/>
                    <a:pt x="7966" y="2068"/>
                    <a:pt x="8000" y="2115"/>
                  </a:cubicBezTo>
                  <a:cubicBezTo>
                    <a:pt x="8035" y="2161"/>
                    <a:pt x="8074" y="2203"/>
                    <a:pt x="8111" y="2246"/>
                  </a:cubicBezTo>
                  <a:cubicBezTo>
                    <a:pt x="8117" y="2253"/>
                    <a:pt x="8123" y="2260"/>
                    <a:pt x="8128" y="2267"/>
                  </a:cubicBezTo>
                  <a:cubicBezTo>
                    <a:pt x="8131" y="2269"/>
                    <a:pt x="8134" y="2272"/>
                    <a:pt x="8136" y="2274"/>
                  </a:cubicBezTo>
                  <a:cubicBezTo>
                    <a:pt x="8138" y="2275"/>
                    <a:pt x="8139" y="2275"/>
                    <a:pt x="8140" y="2276"/>
                  </a:cubicBezTo>
                  <a:cubicBezTo>
                    <a:pt x="8150" y="2284"/>
                    <a:pt x="8159" y="2293"/>
                    <a:pt x="8171" y="2301"/>
                  </a:cubicBezTo>
                  <a:cubicBezTo>
                    <a:pt x="8184" y="2312"/>
                    <a:pt x="8198" y="2323"/>
                    <a:pt x="8213" y="2334"/>
                  </a:cubicBezTo>
                  <a:cubicBezTo>
                    <a:pt x="8223" y="2342"/>
                    <a:pt x="8235" y="2350"/>
                    <a:pt x="8245" y="2360"/>
                  </a:cubicBezTo>
                  <a:cubicBezTo>
                    <a:pt x="8263" y="2373"/>
                    <a:pt x="8280" y="2388"/>
                    <a:pt x="8299" y="2403"/>
                  </a:cubicBezTo>
                  <a:cubicBezTo>
                    <a:pt x="8338" y="2434"/>
                    <a:pt x="8378" y="2464"/>
                    <a:pt x="8414" y="2497"/>
                  </a:cubicBezTo>
                  <a:cubicBezTo>
                    <a:pt x="8427" y="2489"/>
                    <a:pt x="8439" y="2481"/>
                    <a:pt x="8451" y="2474"/>
                  </a:cubicBezTo>
                  <a:cubicBezTo>
                    <a:pt x="8454" y="2472"/>
                    <a:pt x="8457" y="2471"/>
                    <a:pt x="8459" y="2469"/>
                  </a:cubicBezTo>
                  <a:cubicBezTo>
                    <a:pt x="8463" y="2466"/>
                    <a:pt x="8468" y="2464"/>
                    <a:pt x="8473" y="2461"/>
                  </a:cubicBezTo>
                  <a:cubicBezTo>
                    <a:pt x="8489" y="2451"/>
                    <a:pt x="8505" y="2441"/>
                    <a:pt x="8522" y="2432"/>
                  </a:cubicBezTo>
                  <a:cubicBezTo>
                    <a:pt x="8522" y="2431"/>
                    <a:pt x="8523" y="2431"/>
                    <a:pt x="8523" y="2431"/>
                  </a:cubicBezTo>
                  <a:cubicBezTo>
                    <a:pt x="8557" y="2410"/>
                    <a:pt x="8593" y="2392"/>
                    <a:pt x="8628" y="2376"/>
                  </a:cubicBezTo>
                  <a:cubicBezTo>
                    <a:pt x="8627" y="2373"/>
                    <a:pt x="8625" y="2370"/>
                    <a:pt x="8624" y="2368"/>
                  </a:cubicBezTo>
                  <a:cubicBezTo>
                    <a:pt x="8650" y="2353"/>
                    <a:pt x="8677" y="2338"/>
                    <a:pt x="8705" y="2325"/>
                  </a:cubicBezTo>
                  <a:cubicBezTo>
                    <a:pt x="8766" y="2300"/>
                    <a:pt x="8828" y="2280"/>
                    <a:pt x="8891" y="2258"/>
                  </a:cubicBezTo>
                  <a:cubicBezTo>
                    <a:pt x="9035" y="2217"/>
                    <a:pt x="9178" y="2181"/>
                    <a:pt x="9326" y="2154"/>
                  </a:cubicBezTo>
                  <a:cubicBezTo>
                    <a:pt x="9395" y="2141"/>
                    <a:pt x="9464" y="2131"/>
                    <a:pt x="9535" y="2125"/>
                  </a:cubicBezTo>
                  <a:cubicBezTo>
                    <a:pt x="9577" y="2125"/>
                    <a:pt x="9619" y="2126"/>
                    <a:pt x="9662" y="2129"/>
                  </a:cubicBezTo>
                  <a:cubicBezTo>
                    <a:pt x="9705" y="2134"/>
                    <a:pt x="9748" y="2139"/>
                    <a:pt x="9791" y="2147"/>
                  </a:cubicBezTo>
                  <a:cubicBezTo>
                    <a:pt x="9822" y="2155"/>
                    <a:pt x="9850" y="2163"/>
                    <a:pt x="9880" y="2172"/>
                  </a:cubicBezTo>
                  <a:cubicBezTo>
                    <a:pt x="9940" y="2195"/>
                    <a:pt x="9997" y="2224"/>
                    <a:pt x="10054" y="2252"/>
                  </a:cubicBezTo>
                  <a:cubicBezTo>
                    <a:pt x="10223" y="2342"/>
                    <a:pt x="10389" y="2439"/>
                    <a:pt x="10550" y="2544"/>
                  </a:cubicBezTo>
                  <a:cubicBezTo>
                    <a:pt x="10597" y="2578"/>
                    <a:pt x="10642" y="2616"/>
                    <a:pt x="10685" y="2655"/>
                  </a:cubicBezTo>
                  <a:cubicBezTo>
                    <a:pt x="10736" y="2703"/>
                    <a:pt x="10784" y="2752"/>
                    <a:pt x="10829" y="2803"/>
                  </a:cubicBezTo>
                  <a:cubicBezTo>
                    <a:pt x="10854" y="2835"/>
                    <a:pt x="10878" y="2868"/>
                    <a:pt x="10901" y="2903"/>
                  </a:cubicBezTo>
                  <a:cubicBezTo>
                    <a:pt x="10910" y="2918"/>
                    <a:pt x="10918" y="2934"/>
                    <a:pt x="10926" y="2950"/>
                  </a:cubicBezTo>
                  <a:cubicBezTo>
                    <a:pt x="10938" y="2978"/>
                    <a:pt x="10947" y="3008"/>
                    <a:pt x="10957" y="3038"/>
                  </a:cubicBezTo>
                  <a:cubicBezTo>
                    <a:pt x="10984" y="3129"/>
                    <a:pt x="11009" y="3222"/>
                    <a:pt x="11042" y="3310"/>
                  </a:cubicBezTo>
                  <a:cubicBezTo>
                    <a:pt x="11067" y="3378"/>
                    <a:pt x="11098" y="3444"/>
                    <a:pt x="11129" y="3510"/>
                  </a:cubicBezTo>
                  <a:cubicBezTo>
                    <a:pt x="11020" y="3509"/>
                    <a:pt x="10911" y="3508"/>
                    <a:pt x="10802" y="3508"/>
                  </a:cubicBezTo>
                  <a:cubicBezTo>
                    <a:pt x="10712" y="3508"/>
                    <a:pt x="10622" y="3508"/>
                    <a:pt x="10533" y="3510"/>
                  </a:cubicBezTo>
                  <a:cubicBezTo>
                    <a:pt x="10331" y="3513"/>
                    <a:pt x="10128" y="3521"/>
                    <a:pt x="9927" y="3529"/>
                  </a:cubicBezTo>
                  <a:cubicBezTo>
                    <a:pt x="9721" y="3537"/>
                    <a:pt x="9515" y="3559"/>
                    <a:pt x="9312" y="3584"/>
                  </a:cubicBezTo>
                  <a:cubicBezTo>
                    <a:pt x="9129" y="3606"/>
                    <a:pt x="8946" y="3623"/>
                    <a:pt x="8762" y="3633"/>
                  </a:cubicBezTo>
                  <a:cubicBezTo>
                    <a:pt x="8709" y="3634"/>
                    <a:pt x="8656" y="3634"/>
                    <a:pt x="8602" y="3634"/>
                  </a:cubicBezTo>
                  <a:cubicBezTo>
                    <a:pt x="8251" y="3634"/>
                    <a:pt x="7900" y="3623"/>
                    <a:pt x="7549" y="3620"/>
                  </a:cubicBezTo>
                  <a:cubicBezTo>
                    <a:pt x="7523" y="3619"/>
                    <a:pt x="7497" y="3619"/>
                    <a:pt x="7472" y="3619"/>
                  </a:cubicBezTo>
                  <a:cubicBezTo>
                    <a:pt x="7316" y="3619"/>
                    <a:pt x="7161" y="3624"/>
                    <a:pt x="7004" y="3625"/>
                  </a:cubicBezTo>
                  <a:cubicBezTo>
                    <a:pt x="6955" y="3626"/>
                    <a:pt x="6906" y="3626"/>
                    <a:pt x="6857" y="3626"/>
                  </a:cubicBezTo>
                  <a:cubicBezTo>
                    <a:pt x="6698" y="3626"/>
                    <a:pt x="6539" y="3624"/>
                    <a:pt x="6380" y="3621"/>
                  </a:cubicBezTo>
                  <a:cubicBezTo>
                    <a:pt x="6223" y="3619"/>
                    <a:pt x="6065" y="3615"/>
                    <a:pt x="5907" y="3615"/>
                  </a:cubicBezTo>
                  <a:cubicBezTo>
                    <a:pt x="5876" y="3615"/>
                    <a:pt x="5846" y="3615"/>
                    <a:pt x="5815" y="3615"/>
                  </a:cubicBezTo>
                  <a:cubicBezTo>
                    <a:pt x="5616" y="3617"/>
                    <a:pt x="5416" y="3622"/>
                    <a:pt x="5217" y="3628"/>
                  </a:cubicBezTo>
                  <a:cubicBezTo>
                    <a:pt x="5036" y="3635"/>
                    <a:pt x="4854" y="3641"/>
                    <a:pt x="4673" y="3641"/>
                  </a:cubicBezTo>
                  <a:cubicBezTo>
                    <a:pt x="4645" y="3641"/>
                    <a:pt x="4617" y="3641"/>
                    <a:pt x="4589" y="3640"/>
                  </a:cubicBezTo>
                  <a:cubicBezTo>
                    <a:pt x="4386" y="3638"/>
                    <a:pt x="4182" y="3637"/>
                    <a:pt x="3979" y="3637"/>
                  </a:cubicBezTo>
                  <a:cubicBezTo>
                    <a:pt x="3788" y="3636"/>
                    <a:pt x="3599" y="3629"/>
                    <a:pt x="3409" y="3620"/>
                  </a:cubicBezTo>
                  <a:cubicBezTo>
                    <a:pt x="3220" y="3611"/>
                    <a:pt x="3029" y="3600"/>
                    <a:pt x="2839" y="3600"/>
                  </a:cubicBezTo>
                  <a:cubicBezTo>
                    <a:pt x="2830" y="3600"/>
                    <a:pt x="2821" y="3600"/>
                    <a:pt x="2811" y="3600"/>
                  </a:cubicBezTo>
                  <a:cubicBezTo>
                    <a:pt x="2608" y="3600"/>
                    <a:pt x="2405" y="3607"/>
                    <a:pt x="2202" y="3621"/>
                  </a:cubicBezTo>
                  <a:cubicBezTo>
                    <a:pt x="2005" y="3635"/>
                    <a:pt x="1807" y="3647"/>
                    <a:pt x="1612" y="3657"/>
                  </a:cubicBezTo>
                  <a:cubicBezTo>
                    <a:pt x="1500" y="3662"/>
                    <a:pt x="1389" y="3665"/>
                    <a:pt x="1277" y="3665"/>
                  </a:cubicBezTo>
                  <a:cubicBezTo>
                    <a:pt x="1218" y="3665"/>
                    <a:pt x="1158" y="3664"/>
                    <a:pt x="1098" y="3662"/>
                  </a:cubicBezTo>
                  <a:cubicBezTo>
                    <a:pt x="998" y="3659"/>
                    <a:pt x="896" y="3652"/>
                    <a:pt x="794" y="3651"/>
                  </a:cubicBezTo>
                  <a:cubicBezTo>
                    <a:pt x="671" y="3651"/>
                    <a:pt x="546" y="3655"/>
                    <a:pt x="426" y="3685"/>
                  </a:cubicBezTo>
                  <a:cubicBezTo>
                    <a:pt x="411" y="3688"/>
                    <a:pt x="396" y="3693"/>
                    <a:pt x="381" y="3696"/>
                  </a:cubicBezTo>
                  <a:cubicBezTo>
                    <a:pt x="384" y="3645"/>
                    <a:pt x="385" y="3592"/>
                    <a:pt x="388" y="3541"/>
                  </a:cubicBezTo>
                  <a:cubicBezTo>
                    <a:pt x="399" y="3437"/>
                    <a:pt x="412" y="3335"/>
                    <a:pt x="433" y="3232"/>
                  </a:cubicBezTo>
                  <a:cubicBezTo>
                    <a:pt x="448" y="3169"/>
                    <a:pt x="467" y="3107"/>
                    <a:pt x="487" y="3046"/>
                  </a:cubicBezTo>
                  <a:cubicBezTo>
                    <a:pt x="521" y="2965"/>
                    <a:pt x="556" y="2884"/>
                    <a:pt x="595" y="2806"/>
                  </a:cubicBezTo>
                  <a:cubicBezTo>
                    <a:pt x="635" y="2732"/>
                    <a:pt x="678" y="2661"/>
                    <a:pt x="724" y="2593"/>
                  </a:cubicBezTo>
                  <a:cubicBezTo>
                    <a:pt x="763" y="2541"/>
                    <a:pt x="803" y="2491"/>
                    <a:pt x="847" y="2443"/>
                  </a:cubicBezTo>
                  <a:cubicBezTo>
                    <a:pt x="891" y="2396"/>
                    <a:pt x="938" y="2352"/>
                    <a:pt x="987" y="2308"/>
                  </a:cubicBezTo>
                  <a:cubicBezTo>
                    <a:pt x="1029" y="2276"/>
                    <a:pt x="1072" y="2248"/>
                    <a:pt x="1115" y="2220"/>
                  </a:cubicBezTo>
                  <a:cubicBezTo>
                    <a:pt x="1158" y="2195"/>
                    <a:pt x="1201" y="2172"/>
                    <a:pt x="1246" y="2152"/>
                  </a:cubicBezTo>
                  <a:cubicBezTo>
                    <a:pt x="1270" y="2141"/>
                    <a:pt x="1294" y="2132"/>
                    <a:pt x="1318" y="2124"/>
                  </a:cubicBezTo>
                  <a:cubicBezTo>
                    <a:pt x="1343" y="2117"/>
                    <a:pt x="1368" y="2111"/>
                    <a:pt x="1392" y="2107"/>
                  </a:cubicBezTo>
                  <a:cubicBezTo>
                    <a:pt x="1468" y="2094"/>
                    <a:pt x="1542" y="2086"/>
                    <a:pt x="1617" y="2081"/>
                  </a:cubicBezTo>
                  <a:cubicBezTo>
                    <a:pt x="1661" y="2081"/>
                    <a:pt x="1704" y="2081"/>
                    <a:pt x="1748" y="2082"/>
                  </a:cubicBezTo>
                  <a:cubicBezTo>
                    <a:pt x="1803" y="2087"/>
                    <a:pt x="1858" y="2095"/>
                    <a:pt x="1912" y="2107"/>
                  </a:cubicBezTo>
                  <a:cubicBezTo>
                    <a:pt x="1977" y="2123"/>
                    <a:pt x="2038" y="2142"/>
                    <a:pt x="2100" y="2164"/>
                  </a:cubicBezTo>
                  <a:cubicBezTo>
                    <a:pt x="2162" y="2187"/>
                    <a:pt x="2220" y="2213"/>
                    <a:pt x="2278" y="2243"/>
                  </a:cubicBezTo>
                  <a:cubicBezTo>
                    <a:pt x="2321" y="2265"/>
                    <a:pt x="2361" y="2288"/>
                    <a:pt x="2401" y="2314"/>
                  </a:cubicBezTo>
                  <a:cubicBezTo>
                    <a:pt x="2416" y="2325"/>
                    <a:pt x="2429" y="2337"/>
                    <a:pt x="2444" y="2349"/>
                  </a:cubicBezTo>
                  <a:cubicBezTo>
                    <a:pt x="2460" y="2366"/>
                    <a:pt x="2475" y="2385"/>
                    <a:pt x="2490" y="2402"/>
                  </a:cubicBezTo>
                  <a:cubicBezTo>
                    <a:pt x="2489" y="2405"/>
                    <a:pt x="2488" y="2409"/>
                    <a:pt x="2487" y="2412"/>
                  </a:cubicBezTo>
                  <a:cubicBezTo>
                    <a:pt x="2492" y="2418"/>
                    <a:pt x="2498" y="2424"/>
                    <a:pt x="2505" y="2429"/>
                  </a:cubicBezTo>
                  <a:cubicBezTo>
                    <a:pt x="2560" y="2477"/>
                    <a:pt x="2613" y="2525"/>
                    <a:pt x="2667" y="2575"/>
                  </a:cubicBezTo>
                  <a:cubicBezTo>
                    <a:pt x="2672" y="2578"/>
                    <a:pt x="2676" y="2583"/>
                    <a:pt x="2680" y="2586"/>
                  </a:cubicBezTo>
                  <a:lnTo>
                    <a:pt x="2681" y="2586"/>
                  </a:lnTo>
                  <a:cubicBezTo>
                    <a:pt x="2680" y="2586"/>
                    <a:pt x="2680" y="2586"/>
                    <a:pt x="2680" y="2585"/>
                  </a:cubicBezTo>
                  <a:lnTo>
                    <a:pt x="2680" y="2585"/>
                  </a:lnTo>
                  <a:cubicBezTo>
                    <a:pt x="2681" y="2586"/>
                    <a:pt x="2682" y="2587"/>
                    <a:pt x="2683" y="2588"/>
                  </a:cubicBezTo>
                  <a:cubicBezTo>
                    <a:pt x="2685" y="2591"/>
                    <a:pt x="2688" y="2593"/>
                    <a:pt x="2690" y="2595"/>
                  </a:cubicBezTo>
                  <a:cubicBezTo>
                    <a:pt x="2693" y="2589"/>
                    <a:pt x="2697" y="2584"/>
                    <a:pt x="2700" y="2578"/>
                  </a:cubicBezTo>
                  <a:cubicBezTo>
                    <a:pt x="2742" y="2508"/>
                    <a:pt x="2783" y="2439"/>
                    <a:pt x="2828" y="2372"/>
                  </a:cubicBezTo>
                  <a:lnTo>
                    <a:pt x="2830" y="2372"/>
                  </a:lnTo>
                  <a:cubicBezTo>
                    <a:pt x="2880" y="2299"/>
                    <a:pt x="2930" y="2227"/>
                    <a:pt x="2983" y="2155"/>
                  </a:cubicBezTo>
                  <a:cubicBezTo>
                    <a:pt x="3002" y="2127"/>
                    <a:pt x="3023" y="2100"/>
                    <a:pt x="3042" y="2071"/>
                  </a:cubicBezTo>
                  <a:cubicBezTo>
                    <a:pt x="3048" y="2063"/>
                    <a:pt x="3055" y="2054"/>
                    <a:pt x="3062" y="2045"/>
                  </a:cubicBezTo>
                  <a:cubicBezTo>
                    <a:pt x="3106" y="1955"/>
                    <a:pt x="3152" y="1865"/>
                    <a:pt x="3198" y="1775"/>
                  </a:cubicBezTo>
                  <a:lnTo>
                    <a:pt x="3198" y="1775"/>
                  </a:lnTo>
                  <a:cubicBezTo>
                    <a:pt x="3197" y="1777"/>
                    <a:pt x="3196" y="1778"/>
                    <a:pt x="3195" y="1780"/>
                  </a:cubicBezTo>
                  <a:lnTo>
                    <a:pt x="3195" y="1780"/>
                  </a:lnTo>
                  <a:cubicBezTo>
                    <a:pt x="3198" y="1774"/>
                    <a:pt x="3200" y="1769"/>
                    <a:pt x="3203" y="1764"/>
                  </a:cubicBezTo>
                  <a:cubicBezTo>
                    <a:pt x="3203" y="1764"/>
                    <a:pt x="3205" y="1763"/>
                    <a:pt x="3206" y="1760"/>
                  </a:cubicBezTo>
                  <a:lnTo>
                    <a:pt x="3206" y="1760"/>
                  </a:lnTo>
                  <a:cubicBezTo>
                    <a:pt x="3205" y="1762"/>
                    <a:pt x="3205" y="1763"/>
                    <a:pt x="3203" y="1763"/>
                  </a:cubicBezTo>
                  <a:cubicBezTo>
                    <a:pt x="3258" y="1666"/>
                    <a:pt x="3314" y="1569"/>
                    <a:pt x="3375" y="1476"/>
                  </a:cubicBezTo>
                  <a:cubicBezTo>
                    <a:pt x="3447" y="1374"/>
                    <a:pt x="3523" y="1278"/>
                    <a:pt x="3604" y="1184"/>
                  </a:cubicBezTo>
                  <a:cubicBezTo>
                    <a:pt x="3692" y="1096"/>
                    <a:pt x="3784" y="1015"/>
                    <a:pt x="3880" y="935"/>
                  </a:cubicBezTo>
                  <a:lnTo>
                    <a:pt x="3880" y="935"/>
                  </a:lnTo>
                  <a:cubicBezTo>
                    <a:pt x="3879" y="936"/>
                    <a:pt x="3877" y="938"/>
                    <a:pt x="3876" y="939"/>
                  </a:cubicBezTo>
                  <a:cubicBezTo>
                    <a:pt x="3998" y="843"/>
                    <a:pt x="4125" y="752"/>
                    <a:pt x="4257" y="667"/>
                  </a:cubicBezTo>
                  <a:cubicBezTo>
                    <a:pt x="4307" y="638"/>
                    <a:pt x="4358" y="611"/>
                    <a:pt x="4411" y="587"/>
                  </a:cubicBezTo>
                  <a:cubicBezTo>
                    <a:pt x="4496" y="551"/>
                    <a:pt x="4581" y="520"/>
                    <a:pt x="4668" y="491"/>
                  </a:cubicBezTo>
                  <a:cubicBezTo>
                    <a:pt x="4763" y="464"/>
                    <a:pt x="4859" y="440"/>
                    <a:pt x="4956" y="421"/>
                  </a:cubicBezTo>
                  <a:cubicBezTo>
                    <a:pt x="5092" y="399"/>
                    <a:pt x="5231" y="381"/>
                    <a:pt x="5369" y="372"/>
                  </a:cubicBezTo>
                  <a:lnTo>
                    <a:pt x="5385" y="372"/>
                  </a:lnTo>
                  <a:cubicBezTo>
                    <a:pt x="5386" y="371"/>
                    <a:pt x="5389" y="371"/>
                    <a:pt x="5391" y="371"/>
                  </a:cubicBezTo>
                  <a:lnTo>
                    <a:pt x="5386" y="371"/>
                  </a:lnTo>
                  <a:cubicBezTo>
                    <a:pt x="5400" y="371"/>
                    <a:pt x="5414" y="371"/>
                    <a:pt x="5429" y="371"/>
                  </a:cubicBezTo>
                  <a:close/>
                  <a:moveTo>
                    <a:pt x="5448" y="0"/>
                  </a:moveTo>
                  <a:cubicBezTo>
                    <a:pt x="5424" y="0"/>
                    <a:pt x="5399" y="1"/>
                    <a:pt x="5375" y="2"/>
                  </a:cubicBezTo>
                  <a:cubicBezTo>
                    <a:pt x="5197" y="10"/>
                    <a:pt x="5017" y="31"/>
                    <a:pt x="4842" y="66"/>
                  </a:cubicBezTo>
                  <a:cubicBezTo>
                    <a:pt x="4674" y="100"/>
                    <a:pt x="4505" y="146"/>
                    <a:pt x="4348" y="212"/>
                  </a:cubicBezTo>
                  <a:cubicBezTo>
                    <a:pt x="4263" y="246"/>
                    <a:pt x="4179" y="282"/>
                    <a:pt x="4102" y="329"/>
                  </a:cubicBezTo>
                  <a:cubicBezTo>
                    <a:pt x="4021" y="377"/>
                    <a:pt x="3943" y="429"/>
                    <a:pt x="3866" y="484"/>
                  </a:cubicBezTo>
                  <a:cubicBezTo>
                    <a:pt x="3786" y="541"/>
                    <a:pt x="3705" y="600"/>
                    <a:pt x="3630" y="663"/>
                  </a:cubicBezTo>
                  <a:cubicBezTo>
                    <a:pt x="3556" y="723"/>
                    <a:pt x="3480" y="784"/>
                    <a:pt x="3413" y="851"/>
                  </a:cubicBezTo>
                  <a:cubicBezTo>
                    <a:pt x="3337" y="927"/>
                    <a:pt x="3268" y="1005"/>
                    <a:pt x="3201" y="1088"/>
                  </a:cubicBezTo>
                  <a:cubicBezTo>
                    <a:pt x="3142" y="1162"/>
                    <a:pt x="3086" y="1242"/>
                    <a:pt x="3034" y="1321"/>
                  </a:cubicBezTo>
                  <a:cubicBezTo>
                    <a:pt x="2929" y="1481"/>
                    <a:pt x="2846" y="1653"/>
                    <a:pt x="2760" y="1822"/>
                  </a:cubicBezTo>
                  <a:cubicBezTo>
                    <a:pt x="2724" y="1895"/>
                    <a:pt x="2687" y="1969"/>
                    <a:pt x="2650" y="2041"/>
                  </a:cubicBezTo>
                  <a:cubicBezTo>
                    <a:pt x="2616" y="2014"/>
                    <a:pt x="2580" y="1989"/>
                    <a:pt x="2544" y="1967"/>
                  </a:cubicBezTo>
                  <a:cubicBezTo>
                    <a:pt x="2378" y="1867"/>
                    <a:pt x="2195" y="1798"/>
                    <a:pt x="2009" y="1749"/>
                  </a:cubicBezTo>
                  <a:cubicBezTo>
                    <a:pt x="1901" y="1721"/>
                    <a:pt x="1790" y="1710"/>
                    <a:pt x="1678" y="1710"/>
                  </a:cubicBezTo>
                  <a:cubicBezTo>
                    <a:pt x="1600" y="1710"/>
                    <a:pt x="1522" y="1716"/>
                    <a:pt x="1446" y="1725"/>
                  </a:cubicBezTo>
                  <a:cubicBezTo>
                    <a:pt x="1344" y="1738"/>
                    <a:pt x="1241" y="1755"/>
                    <a:pt x="1145" y="1792"/>
                  </a:cubicBezTo>
                  <a:cubicBezTo>
                    <a:pt x="1048" y="1831"/>
                    <a:pt x="959" y="1881"/>
                    <a:pt x="871" y="1937"/>
                  </a:cubicBezTo>
                  <a:cubicBezTo>
                    <a:pt x="710" y="2038"/>
                    <a:pt x="569" y="2182"/>
                    <a:pt x="456" y="2334"/>
                  </a:cubicBezTo>
                  <a:cubicBezTo>
                    <a:pt x="333" y="2498"/>
                    <a:pt x="234" y="2680"/>
                    <a:pt x="158" y="2870"/>
                  </a:cubicBezTo>
                  <a:cubicBezTo>
                    <a:pt x="82" y="3064"/>
                    <a:pt x="43" y="3265"/>
                    <a:pt x="23" y="3472"/>
                  </a:cubicBezTo>
                  <a:cubicBezTo>
                    <a:pt x="14" y="3566"/>
                    <a:pt x="10" y="3661"/>
                    <a:pt x="7" y="3755"/>
                  </a:cubicBezTo>
                  <a:cubicBezTo>
                    <a:pt x="4" y="3856"/>
                    <a:pt x="1" y="3958"/>
                    <a:pt x="10" y="4060"/>
                  </a:cubicBezTo>
                  <a:cubicBezTo>
                    <a:pt x="10" y="4065"/>
                    <a:pt x="11" y="4069"/>
                    <a:pt x="11" y="4074"/>
                  </a:cubicBezTo>
                  <a:cubicBezTo>
                    <a:pt x="41" y="4075"/>
                    <a:pt x="69" y="4077"/>
                    <a:pt x="98" y="4077"/>
                  </a:cubicBezTo>
                  <a:cubicBezTo>
                    <a:pt x="117" y="4076"/>
                    <a:pt x="136" y="4076"/>
                    <a:pt x="154" y="4075"/>
                  </a:cubicBezTo>
                  <a:lnTo>
                    <a:pt x="154" y="4076"/>
                  </a:lnTo>
                  <a:cubicBezTo>
                    <a:pt x="180" y="4075"/>
                    <a:pt x="206" y="4075"/>
                    <a:pt x="233" y="4074"/>
                  </a:cubicBezTo>
                  <a:cubicBezTo>
                    <a:pt x="255" y="4073"/>
                    <a:pt x="277" y="4073"/>
                    <a:pt x="300" y="4073"/>
                  </a:cubicBezTo>
                  <a:cubicBezTo>
                    <a:pt x="331" y="4073"/>
                    <a:pt x="362" y="4073"/>
                    <a:pt x="394" y="4075"/>
                  </a:cubicBezTo>
                  <a:cubicBezTo>
                    <a:pt x="400" y="4075"/>
                    <a:pt x="405" y="4074"/>
                    <a:pt x="412" y="4074"/>
                  </a:cubicBezTo>
                  <a:cubicBezTo>
                    <a:pt x="416" y="4071"/>
                    <a:pt x="419" y="4070"/>
                    <a:pt x="423" y="4069"/>
                  </a:cubicBezTo>
                  <a:cubicBezTo>
                    <a:pt x="467" y="4057"/>
                    <a:pt x="511" y="4044"/>
                    <a:pt x="555" y="4036"/>
                  </a:cubicBezTo>
                  <a:cubicBezTo>
                    <a:pt x="597" y="4029"/>
                    <a:pt x="641" y="4025"/>
                    <a:pt x="683" y="4022"/>
                  </a:cubicBezTo>
                  <a:cubicBezTo>
                    <a:pt x="700" y="4022"/>
                    <a:pt x="716" y="4022"/>
                    <a:pt x="732" y="4022"/>
                  </a:cubicBezTo>
                  <a:cubicBezTo>
                    <a:pt x="805" y="4022"/>
                    <a:pt x="877" y="4025"/>
                    <a:pt x="951" y="4029"/>
                  </a:cubicBezTo>
                  <a:cubicBezTo>
                    <a:pt x="1026" y="4031"/>
                    <a:pt x="1102" y="4035"/>
                    <a:pt x="1178" y="4036"/>
                  </a:cubicBezTo>
                  <a:cubicBezTo>
                    <a:pt x="1327" y="4035"/>
                    <a:pt x="1475" y="4033"/>
                    <a:pt x="1622" y="4026"/>
                  </a:cubicBezTo>
                  <a:cubicBezTo>
                    <a:pt x="1904" y="4015"/>
                    <a:pt x="2187" y="3991"/>
                    <a:pt x="2468" y="3975"/>
                  </a:cubicBezTo>
                  <a:cubicBezTo>
                    <a:pt x="2555" y="3973"/>
                    <a:pt x="2643" y="3970"/>
                    <a:pt x="2730" y="3970"/>
                  </a:cubicBezTo>
                  <a:cubicBezTo>
                    <a:pt x="2742" y="3970"/>
                    <a:pt x="2753" y="3970"/>
                    <a:pt x="2765" y="3970"/>
                  </a:cubicBezTo>
                  <a:cubicBezTo>
                    <a:pt x="2957" y="3970"/>
                    <a:pt x="3149" y="3978"/>
                    <a:pt x="3341" y="3987"/>
                  </a:cubicBezTo>
                  <a:cubicBezTo>
                    <a:pt x="3528" y="3996"/>
                    <a:pt x="3715" y="4004"/>
                    <a:pt x="3902" y="4006"/>
                  </a:cubicBezTo>
                  <a:cubicBezTo>
                    <a:pt x="4098" y="4007"/>
                    <a:pt x="4294" y="4009"/>
                    <a:pt x="4490" y="4009"/>
                  </a:cubicBezTo>
                  <a:cubicBezTo>
                    <a:pt x="4702" y="4009"/>
                    <a:pt x="4913" y="4007"/>
                    <a:pt x="5126" y="4001"/>
                  </a:cubicBezTo>
                  <a:cubicBezTo>
                    <a:pt x="5323" y="3995"/>
                    <a:pt x="5520" y="3988"/>
                    <a:pt x="5719" y="3986"/>
                  </a:cubicBezTo>
                  <a:cubicBezTo>
                    <a:pt x="5764" y="3985"/>
                    <a:pt x="5809" y="3985"/>
                    <a:pt x="5853" y="3985"/>
                  </a:cubicBezTo>
                  <a:cubicBezTo>
                    <a:pt x="6007" y="3985"/>
                    <a:pt x="6160" y="3988"/>
                    <a:pt x="6314" y="3990"/>
                  </a:cubicBezTo>
                  <a:cubicBezTo>
                    <a:pt x="6491" y="3993"/>
                    <a:pt x="6668" y="3996"/>
                    <a:pt x="6845" y="3996"/>
                  </a:cubicBezTo>
                  <a:cubicBezTo>
                    <a:pt x="6872" y="3996"/>
                    <a:pt x="6899" y="3996"/>
                    <a:pt x="6927" y="3996"/>
                  </a:cubicBezTo>
                  <a:cubicBezTo>
                    <a:pt x="7111" y="3995"/>
                    <a:pt x="7295" y="3989"/>
                    <a:pt x="7479" y="3989"/>
                  </a:cubicBezTo>
                  <a:cubicBezTo>
                    <a:pt x="7494" y="3989"/>
                    <a:pt x="7509" y="3989"/>
                    <a:pt x="7525" y="3989"/>
                  </a:cubicBezTo>
                  <a:cubicBezTo>
                    <a:pt x="7873" y="3992"/>
                    <a:pt x="8220" y="4004"/>
                    <a:pt x="8569" y="4004"/>
                  </a:cubicBezTo>
                  <a:cubicBezTo>
                    <a:pt x="8630" y="4004"/>
                    <a:pt x="8691" y="4004"/>
                    <a:pt x="8752" y="4003"/>
                  </a:cubicBezTo>
                  <a:cubicBezTo>
                    <a:pt x="8943" y="3999"/>
                    <a:pt x="9135" y="3978"/>
                    <a:pt x="9326" y="3955"/>
                  </a:cubicBezTo>
                  <a:cubicBezTo>
                    <a:pt x="9527" y="3931"/>
                    <a:pt x="9730" y="3911"/>
                    <a:pt x="9934" y="3899"/>
                  </a:cubicBezTo>
                  <a:lnTo>
                    <a:pt x="9933" y="3899"/>
                  </a:lnTo>
                  <a:cubicBezTo>
                    <a:pt x="10207" y="3887"/>
                    <a:pt x="10484" y="3877"/>
                    <a:pt x="10761" y="3877"/>
                  </a:cubicBezTo>
                  <a:cubicBezTo>
                    <a:pt x="10897" y="3877"/>
                    <a:pt x="11033" y="3878"/>
                    <a:pt x="11168" y="3879"/>
                  </a:cubicBezTo>
                  <a:cubicBezTo>
                    <a:pt x="11204" y="3879"/>
                    <a:pt x="11242" y="3880"/>
                    <a:pt x="11280" y="3880"/>
                  </a:cubicBezTo>
                  <a:cubicBezTo>
                    <a:pt x="11316" y="3879"/>
                    <a:pt x="11353" y="3878"/>
                    <a:pt x="11390" y="3878"/>
                  </a:cubicBezTo>
                  <a:lnTo>
                    <a:pt x="11506" y="3878"/>
                  </a:lnTo>
                  <a:cubicBezTo>
                    <a:pt x="11529" y="3877"/>
                    <a:pt x="11551" y="3876"/>
                    <a:pt x="11573" y="3874"/>
                  </a:cubicBezTo>
                  <a:cubicBezTo>
                    <a:pt x="11590" y="3872"/>
                    <a:pt x="11607" y="3871"/>
                    <a:pt x="11624" y="3870"/>
                  </a:cubicBezTo>
                  <a:cubicBezTo>
                    <a:pt x="11622" y="3864"/>
                    <a:pt x="11619" y="3859"/>
                    <a:pt x="11618" y="3853"/>
                  </a:cubicBezTo>
                  <a:cubicBezTo>
                    <a:pt x="11618" y="3852"/>
                    <a:pt x="11618" y="3852"/>
                    <a:pt x="11618" y="3852"/>
                  </a:cubicBezTo>
                  <a:cubicBezTo>
                    <a:pt x="11618" y="3852"/>
                    <a:pt x="11618" y="3852"/>
                    <a:pt x="11618" y="3852"/>
                  </a:cubicBezTo>
                  <a:cubicBezTo>
                    <a:pt x="11595" y="3783"/>
                    <a:pt x="11571" y="3715"/>
                    <a:pt x="11550" y="3646"/>
                  </a:cubicBezTo>
                  <a:cubicBezTo>
                    <a:pt x="11537" y="3613"/>
                    <a:pt x="11528" y="3579"/>
                    <a:pt x="11517" y="3544"/>
                  </a:cubicBezTo>
                  <a:cubicBezTo>
                    <a:pt x="11512" y="3531"/>
                    <a:pt x="11507" y="3517"/>
                    <a:pt x="11504" y="3502"/>
                  </a:cubicBezTo>
                  <a:lnTo>
                    <a:pt x="11503" y="3502"/>
                  </a:lnTo>
                  <a:cubicBezTo>
                    <a:pt x="11489" y="3458"/>
                    <a:pt x="11476" y="3414"/>
                    <a:pt x="11468" y="3369"/>
                  </a:cubicBezTo>
                  <a:cubicBezTo>
                    <a:pt x="11468" y="3368"/>
                    <a:pt x="11468" y="3366"/>
                    <a:pt x="11467" y="3364"/>
                  </a:cubicBezTo>
                  <a:cubicBezTo>
                    <a:pt x="11455" y="3335"/>
                    <a:pt x="11441" y="3305"/>
                    <a:pt x="11427" y="3276"/>
                  </a:cubicBezTo>
                  <a:cubicBezTo>
                    <a:pt x="11404" y="3223"/>
                    <a:pt x="11384" y="3170"/>
                    <a:pt x="11366" y="3114"/>
                  </a:cubicBezTo>
                  <a:lnTo>
                    <a:pt x="11364" y="3114"/>
                  </a:lnTo>
                  <a:lnTo>
                    <a:pt x="11364" y="3113"/>
                  </a:lnTo>
                  <a:cubicBezTo>
                    <a:pt x="11345" y="3049"/>
                    <a:pt x="11328" y="2985"/>
                    <a:pt x="11308" y="2922"/>
                  </a:cubicBezTo>
                  <a:cubicBezTo>
                    <a:pt x="11281" y="2835"/>
                    <a:pt x="11247" y="2754"/>
                    <a:pt x="11195" y="2676"/>
                  </a:cubicBezTo>
                  <a:cubicBezTo>
                    <a:pt x="11114" y="2555"/>
                    <a:pt x="11012" y="2452"/>
                    <a:pt x="10905" y="2355"/>
                  </a:cubicBezTo>
                  <a:cubicBezTo>
                    <a:pt x="10800" y="2259"/>
                    <a:pt x="10678" y="2185"/>
                    <a:pt x="10556" y="2111"/>
                  </a:cubicBezTo>
                  <a:cubicBezTo>
                    <a:pt x="10437" y="2042"/>
                    <a:pt x="10318" y="1972"/>
                    <a:pt x="10196" y="1910"/>
                  </a:cubicBezTo>
                  <a:cubicBezTo>
                    <a:pt x="10062" y="1843"/>
                    <a:pt x="9923" y="1787"/>
                    <a:pt x="9773" y="1768"/>
                  </a:cubicBezTo>
                  <a:cubicBezTo>
                    <a:pt x="9705" y="1761"/>
                    <a:pt x="9637" y="1757"/>
                    <a:pt x="9569" y="1757"/>
                  </a:cubicBezTo>
                  <a:cubicBezTo>
                    <a:pt x="9530" y="1757"/>
                    <a:pt x="9490" y="1758"/>
                    <a:pt x="9450" y="1762"/>
                  </a:cubicBezTo>
                  <a:cubicBezTo>
                    <a:pt x="9354" y="1768"/>
                    <a:pt x="9257" y="1789"/>
                    <a:pt x="9161" y="1808"/>
                  </a:cubicBezTo>
                  <a:cubicBezTo>
                    <a:pt x="9065" y="1829"/>
                    <a:pt x="8970" y="1851"/>
                    <a:pt x="8876" y="1877"/>
                  </a:cubicBezTo>
                  <a:cubicBezTo>
                    <a:pt x="8737" y="1918"/>
                    <a:pt x="8593" y="1961"/>
                    <a:pt x="8465" y="2031"/>
                  </a:cubicBezTo>
                  <a:cubicBezTo>
                    <a:pt x="8453" y="2038"/>
                    <a:pt x="8442" y="2047"/>
                    <a:pt x="8429" y="2055"/>
                  </a:cubicBezTo>
                  <a:cubicBezTo>
                    <a:pt x="8388" y="2002"/>
                    <a:pt x="8345" y="1949"/>
                    <a:pt x="8301" y="1898"/>
                  </a:cubicBezTo>
                  <a:cubicBezTo>
                    <a:pt x="8280" y="1872"/>
                    <a:pt x="8263" y="1846"/>
                    <a:pt x="8246" y="1820"/>
                  </a:cubicBezTo>
                  <a:cubicBezTo>
                    <a:pt x="8168" y="1691"/>
                    <a:pt x="8108" y="1551"/>
                    <a:pt x="8021" y="1429"/>
                  </a:cubicBezTo>
                  <a:cubicBezTo>
                    <a:pt x="7929" y="1297"/>
                    <a:pt x="7807" y="1197"/>
                    <a:pt x="7689" y="1090"/>
                  </a:cubicBezTo>
                  <a:lnTo>
                    <a:pt x="7689" y="1090"/>
                  </a:lnTo>
                  <a:cubicBezTo>
                    <a:pt x="7696" y="1096"/>
                    <a:pt x="7702" y="1102"/>
                    <a:pt x="7709" y="1106"/>
                  </a:cubicBezTo>
                  <a:cubicBezTo>
                    <a:pt x="7662" y="1063"/>
                    <a:pt x="7616" y="1018"/>
                    <a:pt x="7574" y="970"/>
                  </a:cubicBezTo>
                  <a:cubicBezTo>
                    <a:pt x="7520" y="911"/>
                    <a:pt x="7469" y="849"/>
                    <a:pt x="7413" y="792"/>
                  </a:cubicBezTo>
                  <a:cubicBezTo>
                    <a:pt x="7358" y="736"/>
                    <a:pt x="7298" y="682"/>
                    <a:pt x="7238" y="633"/>
                  </a:cubicBezTo>
                  <a:cubicBezTo>
                    <a:pt x="7177" y="583"/>
                    <a:pt x="7108" y="544"/>
                    <a:pt x="7041" y="504"/>
                  </a:cubicBezTo>
                  <a:cubicBezTo>
                    <a:pt x="6971" y="461"/>
                    <a:pt x="6901" y="420"/>
                    <a:pt x="6828" y="384"/>
                  </a:cubicBezTo>
                  <a:cubicBezTo>
                    <a:pt x="6756" y="348"/>
                    <a:pt x="6683" y="320"/>
                    <a:pt x="6610" y="289"/>
                  </a:cubicBezTo>
                  <a:cubicBezTo>
                    <a:pt x="6533" y="257"/>
                    <a:pt x="6459" y="220"/>
                    <a:pt x="6382" y="189"/>
                  </a:cubicBezTo>
                  <a:cubicBezTo>
                    <a:pt x="6333" y="170"/>
                    <a:pt x="6285" y="152"/>
                    <a:pt x="6234" y="137"/>
                  </a:cubicBezTo>
                  <a:cubicBezTo>
                    <a:pt x="6189" y="124"/>
                    <a:pt x="6143" y="115"/>
                    <a:pt x="6099" y="106"/>
                  </a:cubicBezTo>
                  <a:cubicBezTo>
                    <a:pt x="6015" y="88"/>
                    <a:pt x="5932" y="70"/>
                    <a:pt x="5849" y="53"/>
                  </a:cubicBezTo>
                  <a:cubicBezTo>
                    <a:pt x="5849" y="53"/>
                    <a:pt x="5848" y="53"/>
                    <a:pt x="5848" y="52"/>
                  </a:cubicBezTo>
                  <a:lnTo>
                    <a:pt x="5843" y="52"/>
                  </a:lnTo>
                  <a:cubicBezTo>
                    <a:pt x="5840" y="51"/>
                    <a:pt x="5838" y="50"/>
                    <a:pt x="5836" y="50"/>
                  </a:cubicBezTo>
                  <a:lnTo>
                    <a:pt x="5831" y="50"/>
                  </a:lnTo>
                  <a:cubicBezTo>
                    <a:pt x="5801" y="40"/>
                    <a:pt x="5769" y="35"/>
                    <a:pt x="5740" y="29"/>
                  </a:cubicBezTo>
                  <a:cubicBezTo>
                    <a:pt x="5699" y="20"/>
                    <a:pt x="5659" y="13"/>
                    <a:pt x="5617" y="9"/>
                  </a:cubicBezTo>
                  <a:cubicBezTo>
                    <a:pt x="5561" y="3"/>
                    <a:pt x="5504" y="0"/>
                    <a:pt x="5448"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542" name="Google Shape;3542;p53"/>
            <p:cNvSpPr/>
            <p:nvPr/>
          </p:nvSpPr>
          <p:spPr>
            <a:xfrm>
              <a:off x="1743814" y="1104133"/>
              <a:ext cx="756956" cy="257927"/>
            </a:xfrm>
            <a:custGeom>
              <a:avLst/>
              <a:gdLst/>
              <a:ahLst/>
              <a:cxnLst/>
              <a:rect l="l" t="t" r="r" b="b"/>
              <a:pathLst>
                <a:path w="11892" h="4066" extrusionOk="0">
                  <a:moveTo>
                    <a:pt x="4367" y="817"/>
                  </a:moveTo>
                  <a:cubicBezTo>
                    <a:pt x="4369" y="825"/>
                    <a:pt x="4372" y="833"/>
                    <a:pt x="4376" y="841"/>
                  </a:cubicBezTo>
                  <a:cubicBezTo>
                    <a:pt x="4361" y="850"/>
                    <a:pt x="4346" y="861"/>
                    <a:pt x="4333" y="872"/>
                  </a:cubicBezTo>
                  <a:cubicBezTo>
                    <a:pt x="4330" y="862"/>
                    <a:pt x="4324" y="852"/>
                    <a:pt x="4319" y="843"/>
                  </a:cubicBezTo>
                  <a:cubicBezTo>
                    <a:pt x="4315" y="838"/>
                    <a:pt x="4311" y="833"/>
                    <a:pt x="4307" y="827"/>
                  </a:cubicBezTo>
                  <a:cubicBezTo>
                    <a:pt x="4327" y="824"/>
                    <a:pt x="4346" y="820"/>
                    <a:pt x="4367" y="817"/>
                  </a:cubicBezTo>
                  <a:close/>
                  <a:moveTo>
                    <a:pt x="3910" y="1922"/>
                  </a:moveTo>
                  <a:cubicBezTo>
                    <a:pt x="3913" y="1924"/>
                    <a:pt x="3915" y="1925"/>
                    <a:pt x="3918" y="1926"/>
                  </a:cubicBezTo>
                  <a:cubicBezTo>
                    <a:pt x="3900" y="1939"/>
                    <a:pt x="3882" y="1951"/>
                    <a:pt x="3862" y="1963"/>
                  </a:cubicBezTo>
                  <a:cubicBezTo>
                    <a:pt x="3798" y="1980"/>
                    <a:pt x="3734" y="1999"/>
                    <a:pt x="3670" y="2020"/>
                  </a:cubicBezTo>
                  <a:cubicBezTo>
                    <a:pt x="3699" y="2007"/>
                    <a:pt x="3727" y="1995"/>
                    <a:pt x="3755" y="1983"/>
                  </a:cubicBezTo>
                  <a:lnTo>
                    <a:pt x="3755" y="1983"/>
                  </a:lnTo>
                  <a:cubicBezTo>
                    <a:pt x="3755" y="1983"/>
                    <a:pt x="3755" y="1983"/>
                    <a:pt x="3755" y="1983"/>
                  </a:cubicBezTo>
                  <a:cubicBezTo>
                    <a:pt x="3806" y="1963"/>
                    <a:pt x="3858" y="1942"/>
                    <a:pt x="3910" y="1922"/>
                  </a:cubicBezTo>
                  <a:close/>
                  <a:moveTo>
                    <a:pt x="4653" y="0"/>
                  </a:moveTo>
                  <a:cubicBezTo>
                    <a:pt x="4574" y="0"/>
                    <a:pt x="4494" y="7"/>
                    <a:pt x="4416" y="14"/>
                  </a:cubicBezTo>
                  <a:cubicBezTo>
                    <a:pt x="4362" y="20"/>
                    <a:pt x="4307" y="26"/>
                    <a:pt x="4255" y="38"/>
                  </a:cubicBezTo>
                  <a:cubicBezTo>
                    <a:pt x="4215" y="49"/>
                    <a:pt x="4176" y="68"/>
                    <a:pt x="4145" y="96"/>
                  </a:cubicBezTo>
                  <a:cubicBezTo>
                    <a:pt x="4097" y="101"/>
                    <a:pt x="4050" y="106"/>
                    <a:pt x="4002" y="110"/>
                  </a:cubicBezTo>
                  <a:cubicBezTo>
                    <a:pt x="3988" y="110"/>
                    <a:pt x="3974" y="113"/>
                    <a:pt x="3960" y="114"/>
                  </a:cubicBezTo>
                  <a:lnTo>
                    <a:pt x="3957" y="114"/>
                  </a:lnTo>
                  <a:cubicBezTo>
                    <a:pt x="3940" y="112"/>
                    <a:pt x="3924" y="110"/>
                    <a:pt x="3907" y="110"/>
                  </a:cubicBezTo>
                  <a:cubicBezTo>
                    <a:pt x="3873" y="110"/>
                    <a:pt x="3840" y="115"/>
                    <a:pt x="3806" y="125"/>
                  </a:cubicBezTo>
                  <a:cubicBezTo>
                    <a:pt x="3750" y="141"/>
                    <a:pt x="3698" y="165"/>
                    <a:pt x="3644" y="188"/>
                  </a:cubicBezTo>
                  <a:cubicBezTo>
                    <a:pt x="3622" y="197"/>
                    <a:pt x="3602" y="206"/>
                    <a:pt x="3581" y="216"/>
                  </a:cubicBezTo>
                  <a:cubicBezTo>
                    <a:pt x="3558" y="221"/>
                    <a:pt x="3534" y="226"/>
                    <a:pt x="3511" y="233"/>
                  </a:cubicBezTo>
                  <a:cubicBezTo>
                    <a:pt x="3476" y="208"/>
                    <a:pt x="3432" y="190"/>
                    <a:pt x="3390" y="187"/>
                  </a:cubicBezTo>
                  <a:cubicBezTo>
                    <a:pt x="3380" y="186"/>
                    <a:pt x="3369" y="186"/>
                    <a:pt x="3359" y="186"/>
                  </a:cubicBezTo>
                  <a:cubicBezTo>
                    <a:pt x="3259" y="186"/>
                    <a:pt x="3158" y="229"/>
                    <a:pt x="3074" y="280"/>
                  </a:cubicBezTo>
                  <a:cubicBezTo>
                    <a:pt x="2969" y="343"/>
                    <a:pt x="2869" y="415"/>
                    <a:pt x="2776" y="496"/>
                  </a:cubicBezTo>
                  <a:cubicBezTo>
                    <a:pt x="2664" y="593"/>
                    <a:pt x="2555" y="697"/>
                    <a:pt x="2455" y="804"/>
                  </a:cubicBezTo>
                  <a:cubicBezTo>
                    <a:pt x="2359" y="905"/>
                    <a:pt x="2267" y="1010"/>
                    <a:pt x="2203" y="1134"/>
                  </a:cubicBezTo>
                  <a:cubicBezTo>
                    <a:pt x="2163" y="1210"/>
                    <a:pt x="2132" y="1289"/>
                    <a:pt x="2109" y="1373"/>
                  </a:cubicBezTo>
                  <a:cubicBezTo>
                    <a:pt x="2066" y="1436"/>
                    <a:pt x="2022" y="1500"/>
                    <a:pt x="1982" y="1565"/>
                  </a:cubicBezTo>
                  <a:cubicBezTo>
                    <a:pt x="1937" y="1638"/>
                    <a:pt x="1891" y="1712"/>
                    <a:pt x="1850" y="1790"/>
                  </a:cubicBezTo>
                  <a:cubicBezTo>
                    <a:pt x="1814" y="1855"/>
                    <a:pt x="1782" y="1923"/>
                    <a:pt x="1753" y="1991"/>
                  </a:cubicBezTo>
                  <a:cubicBezTo>
                    <a:pt x="1729" y="2050"/>
                    <a:pt x="1705" y="2113"/>
                    <a:pt x="1694" y="2176"/>
                  </a:cubicBezTo>
                  <a:cubicBezTo>
                    <a:pt x="1686" y="2234"/>
                    <a:pt x="1681" y="2292"/>
                    <a:pt x="1699" y="2349"/>
                  </a:cubicBezTo>
                  <a:cubicBezTo>
                    <a:pt x="1715" y="2398"/>
                    <a:pt x="1750" y="2450"/>
                    <a:pt x="1794" y="2480"/>
                  </a:cubicBezTo>
                  <a:cubicBezTo>
                    <a:pt x="1787" y="2487"/>
                    <a:pt x="1780" y="2493"/>
                    <a:pt x="1773" y="2500"/>
                  </a:cubicBezTo>
                  <a:cubicBezTo>
                    <a:pt x="1746" y="2475"/>
                    <a:pt x="1715" y="2456"/>
                    <a:pt x="1681" y="2437"/>
                  </a:cubicBezTo>
                  <a:cubicBezTo>
                    <a:pt x="1662" y="2428"/>
                    <a:pt x="1643" y="2421"/>
                    <a:pt x="1622" y="2414"/>
                  </a:cubicBezTo>
                  <a:cubicBezTo>
                    <a:pt x="1566" y="2382"/>
                    <a:pt x="1501" y="2365"/>
                    <a:pt x="1431" y="2365"/>
                  </a:cubicBezTo>
                  <a:cubicBezTo>
                    <a:pt x="1378" y="2365"/>
                    <a:pt x="1325" y="2371"/>
                    <a:pt x="1272" y="2382"/>
                  </a:cubicBezTo>
                  <a:cubicBezTo>
                    <a:pt x="1150" y="2395"/>
                    <a:pt x="1031" y="2422"/>
                    <a:pt x="916" y="2467"/>
                  </a:cubicBezTo>
                  <a:cubicBezTo>
                    <a:pt x="850" y="2493"/>
                    <a:pt x="786" y="2525"/>
                    <a:pt x="727" y="2563"/>
                  </a:cubicBezTo>
                  <a:cubicBezTo>
                    <a:pt x="726" y="2563"/>
                    <a:pt x="725" y="2564"/>
                    <a:pt x="725" y="2564"/>
                  </a:cubicBezTo>
                  <a:cubicBezTo>
                    <a:pt x="677" y="2589"/>
                    <a:pt x="632" y="2617"/>
                    <a:pt x="589" y="2647"/>
                  </a:cubicBezTo>
                  <a:cubicBezTo>
                    <a:pt x="475" y="2723"/>
                    <a:pt x="367" y="2808"/>
                    <a:pt x="270" y="2904"/>
                  </a:cubicBezTo>
                  <a:cubicBezTo>
                    <a:pt x="185" y="2989"/>
                    <a:pt x="108" y="3080"/>
                    <a:pt x="59" y="3189"/>
                  </a:cubicBezTo>
                  <a:cubicBezTo>
                    <a:pt x="15" y="3287"/>
                    <a:pt x="1" y="3398"/>
                    <a:pt x="35" y="3503"/>
                  </a:cubicBezTo>
                  <a:cubicBezTo>
                    <a:pt x="47" y="3539"/>
                    <a:pt x="64" y="3569"/>
                    <a:pt x="87" y="3598"/>
                  </a:cubicBezTo>
                  <a:cubicBezTo>
                    <a:pt x="81" y="3605"/>
                    <a:pt x="76" y="3614"/>
                    <a:pt x="72" y="3622"/>
                  </a:cubicBezTo>
                  <a:cubicBezTo>
                    <a:pt x="51" y="3665"/>
                    <a:pt x="44" y="3713"/>
                    <a:pt x="50" y="3760"/>
                  </a:cubicBezTo>
                  <a:cubicBezTo>
                    <a:pt x="64" y="3864"/>
                    <a:pt x="145" y="3932"/>
                    <a:pt x="244" y="3951"/>
                  </a:cubicBezTo>
                  <a:cubicBezTo>
                    <a:pt x="265" y="3956"/>
                    <a:pt x="284" y="3958"/>
                    <a:pt x="305" y="3958"/>
                  </a:cubicBezTo>
                  <a:cubicBezTo>
                    <a:pt x="311" y="3958"/>
                    <a:pt x="317" y="3959"/>
                    <a:pt x="324" y="3959"/>
                  </a:cubicBezTo>
                  <a:cubicBezTo>
                    <a:pt x="406" y="3959"/>
                    <a:pt x="488" y="3938"/>
                    <a:pt x="567" y="3916"/>
                  </a:cubicBezTo>
                  <a:cubicBezTo>
                    <a:pt x="640" y="3896"/>
                    <a:pt x="713" y="3876"/>
                    <a:pt x="786" y="3856"/>
                  </a:cubicBezTo>
                  <a:cubicBezTo>
                    <a:pt x="796" y="3856"/>
                    <a:pt x="806" y="3858"/>
                    <a:pt x="816" y="3858"/>
                  </a:cubicBezTo>
                  <a:cubicBezTo>
                    <a:pt x="861" y="3861"/>
                    <a:pt x="904" y="3863"/>
                    <a:pt x="949" y="3866"/>
                  </a:cubicBezTo>
                  <a:cubicBezTo>
                    <a:pt x="1029" y="3870"/>
                    <a:pt x="1109" y="3872"/>
                    <a:pt x="1190" y="3872"/>
                  </a:cubicBezTo>
                  <a:cubicBezTo>
                    <a:pt x="1213" y="3872"/>
                    <a:pt x="1236" y="3872"/>
                    <a:pt x="1260" y="3871"/>
                  </a:cubicBezTo>
                  <a:cubicBezTo>
                    <a:pt x="1350" y="3869"/>
                    <a:pt x="1444" y="3864"/>
                    <a:pt x="1534" y="3854"/>
                  </a:cubicBezTo>
                  <a:cubicBezTo>
                    <a:pt x="1581" y="3848"/>
                    <a:pt x="1628" y="3844"/>
                    <a:pt x="1675" y="3838"/>
                  </a:cubicBezTo>
                  <a:cubicBezTo>
                    <a:pt x="1676" y="3838"/>
                    <a:pt x="1678" y="3837"/>
                    <a:pt x="1679" y="3837"/>
                  </a:cubicBezTo>
                  <a:cubicBezTo>
                    <a:pt x="1684" y="3837"/>
                    <a:pt x="1687" y="3836"/>
                    <a:pt x="1692" y="3836"/>
                  </a:cubicBezTo>
                  <a:cubicBezTo>
                    <a:pt x="1706" y="3835"/>
                    <a:pt x="1721" y="3832"/>
                    <a:pt x="1735" y="3830"/>
                  </a:cubicBezTo>
                  <a:cubicBezTo>
                    <a:pt x="1738" y="3830"/>
                    <a:pt x="1740" y="3830"/>
                    <a:pt x="1742" y="3829"/>
                  </a:cubicBezTo>
                  <a:lnTo>
                    <a:pt x="1748" y="3829"/>
                  </a:lnTo>
                  <a:cubicBezTo>
                    <a:pt x="1786" y="3824"/>
                    <a:pt x="1825" y="3819"/>
                    <a:pt x="1864" y="3813"/>
                  </a:cubicBezTo>
                  <a:lnTo>
                    <a:pt x="1865" y="3813"/>
                  </a:lnTo>
                  <a:cubicBezTo>
                    <a:pt x="1928" y="3811"/>
                    <a:pt x="1990" y="3807"/>
                    <a:pt x="2053" y="3805"/>
                  </a:cubicBezTo>
                  <a:cubicBezTo>
                    <a:pt x="2229" y="3798"/>
                    <a:pt x="2403" y="3789"/>
                    <a:pt x="2578" y="3772"/>
                  </a:cubicBezTo>
                  <a:cubicBezTo>
                    <a:pt x="2698" y="3760"/>
                    <a:pt x="2818" y="3741"/>
                    <a:pt x="2937" y="3719"/>
                  </a:cubicBezTo>
                  <a:cubicBezTo>
                    <a:pt x="2946" y="3753"/>
                    <a:pt x="2965" y="3786"/>
                    <a:pt x="2992" y="3811"/>
                  </a:cubicBezTo>
                  <a:cubicBezTo>
                    <a:pt x="3047" y="3860"/>
                    <a:pt x="3116" y="3871"/>
                    <a:pt x="3185" y="3872"/>
                  </a:cubicBezTo>
                  <a:cubicBezTo>
                    <a:pt x="3217" y="3883"/>
                    <a:pt x="3253" y="3888"/>
                    <a:pt x="3289" y="3891"/>
                  </a:cubicBezTo>
                  <a:cubicBezTo>
                    <a:pt x="3332" y="3893"/>
                    <a:pt x="3373" y="3893"/>
                    <a:pt x="3415" y="3894"/>
                  </a:cubicBezTo>
                  <a:cubicBezTo>
                    <a:pt x="3440" y="3895"/>
                    <a:pt x="3464" y="3895"/>
                    <a:pt x="3489" y="3895"/>
                  </a:cubicBezTo>
                  <a:cubicBezTo>
                    <a:pt x="3531" y="3895"/>
                    <a:pt x="3573" y="3894"/>
                    <a:pt x="3615" y="3892"/>
                  </a:cubicBezTo>
                  <a:cubicBezTo>
                    <a:pt x="3743" y="3888"/>
                    <a:pt x="3871" y="3880"/>
                    <a:pt x="4000" y="3876"/>
                  </a:cubicBezTo>
                  <a:cubicBezTo>
                    <a:pt x="4264" y="3868"/>
                    <a:pt x="4529" y="3858"/>
                    <a:pt x="4792" y="3845"/>
                  </a:cubicBezTo>
                  <a:cubicBezTo>
                    <a:pt x="4875" y="3876"/>
                    <a:pt x="4980" y="3878"/>
                    <a:pt x="5057" y="3880"/>
                  </a:cubicBezTo>
                  <a:cubicBezTo>
                    <a:pt x="5161" y="3884"/>
                    <a:pt x="5265" y="3888"/>
                    <a:pt x="5369" y="3892"/>
                  </a:cubicBezTo>
                  <a:cubicBezTo>
                    <a:pt x="5572" y="3899"/>
                    <a:pt x="5774" y="3904"/>
                    <a:pt x="5977" y="3907"/>
                  </a:cubicBezTo>
                  <a:cubicBezTo>
                    <a:pt x="6070" y="3907"/>
                    <a:pt x="6163" y="3904"/>
                    <a:pt x="6257" y="3903"/>
                  </a:cubicBezTo>
                  <a:cubicBezTo>
                    <a:pt x="6351" y="3902"/>
                    <a:pt x="6443" y="3902"/>
                    <a:pt x="6537" y="3900"/>
                  </a:cubicBezTo>
                  <a:cubicBezTo>
                    <a:pt x="6745" y="3892"/>
                    <a:pt x="6954" y="3886"/>
                    <a:pt x="7161" y="3870"/>
                  </a:cubicBezTo>
                  <a:cubicBezTo>
                    <a:pt x="7271" y="3861"/>
                    <a:pt x="7380" y="3850"/>
                    <a:pt x="7489" y="3832"/>
                  </a:cubicBezTo>
                  <a:cubicBezTo>
                    <a:pt x="7535" y="3826"/>
                    <a:pt x="7580" y="3815"/>
                    <a:pt x="7626" y="3806"/>
                  </a:cubicBezTo>
                  <a:cubicBezTo>
                    <a:pt x="7651" y="3800"/>
                    <a:pt x="7676" y="3796"/>
                    <a:pt x="7701" y="3790"/>
                  </a:cubicBezTo>
                  <a:cubicBezTo>
                    <a:pt x="7723" y="3789"/>
                    <a:pt x="7743" y="3787"/>
                    <a:pt x="7765" y="3784"/>
                  </a:cubicBezTo>
                  <a:cubicBezTo>
                    <a:pt x="7797" y="3826"/>
                    <a:pt x="7845" y="3851"/>
                    <a:pt x="7898" y="3855"/>
                  </a:cubicBezTo>
                  <a:cubicBezTo>
                    <a:pt x="7952" y="3860"/>
                    <a:pt x="8005" y="3865"/>
                    <a:pt x="8059" y="3865"/>
                  </a:cubicBezTo>
                  <a:cubicBezTo>
                    <a:pt x="8069" y="3865"/>
                    <a:pt x="8079" y="3865"/>
                    <a:pt x="8089" y="3864"/>
                  </a:cubicBezTo>
                  <a:cubicBezTo>
                    <a:pt x="8249" y="3860"/>
                    <a:pt x="8410" y="3845"/>
                    <a:pt x="8570" y="3835"/>
                  </a:cubicBezTo>
                  <a:cubicBezTo>
                    <a:pt x="8634" y="3831"/>
                    <a:pt x="8699" y="3827"/>
                    <a:pt x="8763" y="3823"/>
                  </a:cubicBezTo>
                  <a:lnTo>
                    <a:pt x="8930" y="3823"/>
                  </a:lnTo>
                  <a:cubicBezTo>
                    <a:pt x="8924" y="3843"/>
                    <a:pt x="8922" y="3864"/>
                    <a:pt x="8923" y="3887"/>
                  </a:cubicBezTo>
                  <a:cubicBezTo>
                    <a:pt x="8929" y="3980"/>
                    <a:pt x="9005" y="4053"/>
                    <a:pt x="9096" y="4060"/>
                  </a:cubicBezTo>
                  <a:cubicBezTo>
                    <a:pt x="9140" y="4064"/>
                    <a:pt x="9184" y="4065"/>
                    <a:pt x="9228" y="4065"/>
                  </a:cubicBezTo>
                  <a:cubicBezTo>
                    <a:pt x="9356" y="4065"/>
                    <a:pt x="9485" y="4052"/>
                    <a:pt x="9613" y="4042"/>
                  </a:cubicBezTo>
                  <a:cubicBezTo>
                    <a:pt x="9702" y="4034"/>
                    <a:pt x="9792" y="4027"/>
                    <a:pt x="9882" y="4018"/>
                  </a:cubicBezTo>
                  <a:cubicBezTo>
                    <a:pt x="10090" y="3997"/>
                    <a:pt x="10299" y="3978"/>
                    <a:pt x="10507" y="3958"/>
                  </a:cubicBezTo>
                  <a:cubicBezTo>
                    <a:pt x="10904" y="3920"/>
                    <a:pt x="11303" y="3906"/>
                    <a:pt x="11700" y="3863"/>
                  </a:cubicBezTo>
                  <a:cubicBezTo>
                    <a:pt x="11807" y="3852"/>
                    <a:pt x="11892" y="3756"/>
                    <a:pt x="11870" y="3645"/>
                  </a:cubicBezTo>
                  <a:cubicBezTo>
                    <a:pt x="11864" y="3619"/>
                    <a:pt x="11856" y="3595"/>
                    <a:pt x="11844" y="3573"/>
                  </a:cubicBezTo>
                  <a:cubicBezTo>
                    <a:pt x="11828" y="3536"/>
                    <a:pt x="11801" y="3505"/>
                    <a:pt x="11766" y="3486"/>
                  </a:cubicBezTo>
                  <a:cubicBezTo>
                    <a:pt x="11780" y="3471"/>
                    <a:pt x="11793" y="3455"/>
                    <a:pt x="11807" y="3439"/>
                  </a:cubicBezTo>
                  <a:cubicBezTo>
                    <a:pt x="11844" y="3393"/>
                    <a:pt x="11861" y="3338"/>
                    <a:pt x="11851" y="3280"/>
                  </a:cubicBezTo>
                  <a:cubicBezTo>
                    <a:pt x="11841" y="3234"/>
                    <a:pt x="11812" y="3187"/>
                    <a:pt x="11772" y="3161"/>
                  </a:cubicBezTo>
                  <a:cubicBezTo>
                    <a:pt x="11749" y="3147"/>
                    <a:pt x="11726" y="3133"/>
                    <a:pt x="11703" y="3118"/>
                  </a:cubicBezTo>
                  <a:cubicBezTo>
                    <a:pt x="11729" y="3055"/>
                    <a:pt x="11725" y="2978"/>
                    <a:pt x="11675" y="2926"/>
                  </a:cubicBezTo>
                  <a:cubicBezTo>
                    <a:pt x="11635" y="2884"/>
                    <a:pt x="11594" y="2843"/>
                    <a:pt x="11542" y="2822"/>
                  </a:cubicBezTo>
                  <a:cubicBezTo>
                    <a:pt x="11492" y="2800"/>
                    <a:pt x="11440" y="2784"/>
                    <a:pt x="11388" y="2771"/>
                  </a:cubicBezTo>
                  <a:cubicBezTo>
                    <a:pt x="11386" y="2724"/>
                    <a:pt x="11373" y="2677"/>
                    <a:pt x="11348" y="2639"/>
                  </a:cubicBezTo>
                  <a:cubicBezTo>
                    <a:pt x="11302" y="2569"/>
                    <a:pt x="11224" y="2533"/>
                    <a:pt x="11147" y="2512"/>
                  </a:cubicBezTo>
                  <a:cubicBezTo>
                    <a:pt x="11099" y="2499"/>
                    <a:pt x="11050" y="2488"/>
                    <a:pt x="11001" y="2480"/>
                  </a:cubicBezTo>
                  <a:cubicBezTo>
                    <a:pt x="10964" y="2460"/>
                    <a:pt x="10922" y="2444"/>
                    <a:pt x="10884" y="2434"/>
                  </a:cubicBezTo>
                  <a:cubicBezTo>
                    <a:pt x="10834" y="2420"/>
                    <a:pt x="10783" y="2406"/>
                    <a:pt x="10730" y="2398"/>
                  </a:cubicBezTo>
                  <a:cubicBezTo>
                    <a:pt x="10675" y="2389"/>
                    <a:pt x="10620" y="2381"/>
                    <a:pt x="10564" y="2377"/>
                  </a:cubicBezTo>
                  <a:cubicBezTo>
                    <a:pt x="10552" y="2371"/>
                    <a:pt x="10539" y="2366"/>
                    <a:pt x="10525" y="2364"/>
                  </a:cubicBezTo>
                  <a:cubicBezTo>
                    <a:pt x="10473" y="2355"/>
                    <a:pt x="10422" y="2350"/>
                    <a:pt x="10371" y="2350"/>
                  </a:cubicBezTo>
                  <a:cubicBezTo>
                    <a:pt x="10348" y="2350"/>
                    <a:pt x="10325" y="2351"/>
                    <a:pt x="10301" y="2353"/>
                  </a:cubicBezTo>
                  <a:cubicBezTo>
                    <a:pt x="10267" y="2356"/>
                    <a:pt x="10233" y="2358"/>
                    <a:pt x="10199" y="2363"/>
                  </a:cubicBezTo>
                  <a:cubicBezTo>
                    <a:pt x="10155" y="2363"/>
                    <a:pt x="10110" y="2364"/>
                    <a:pt x="10066" y="2368"/>
                  </a:cubicBezTo>
                  <a:cubicBezTo>
                    <a:pt x="10053" y="2368"/>
                    <a:pt x="10041" y="2369"/>
                    <a:pt x="10028" y="2370"/>
                  </a:cubicBezTo>
                  <a:cubicBezTo>
                    <a:pt x="10007" y="2363"/>
                    <a:pt x="9986" y="2357"/>
                    <a:pt x="9964" y="2354"/>
                  </a:cubicBezTo>
                  <a:cubicBezTo>
                    <a:pt x="9899" y="2341"/>
                    <a:pt x="9832" y="2332"/>
                    <a:pt x="9766" y="2328"/>
                  </a:cubicBezTo>
                  <a:cubicBezTo>
                    <a:pt x="9709" y="2324"/>
                    <a:pt x="9652" y="2322"/>
                    <a:pt x="9595" y="2321"/>
                  </a:cubicBezTo>
                  <a:cubicBezTo>
                    <a:pt x="9603" y="2275"/>
                    <a:pt x="9593" y="2226"/>
                    <a:pt x="9568" y="2184"/>
                  </a:cubicBezTo>
                  <a:cubicBezTo>
                    <a:pt x="9547" y="2145"/>
                    <a:pt x="9517" y="2111"/>
                    <a:pt x="9489" y="2077"/>
                  </a:cubicBezTo>
                  <a:cubicBezTo>
                    <a:pt x="9466" y="2047"/>
                    <a:pt x="9444" y="2019"/>
                    <a:pt x="9421" y="1990"/>
                  </a:cubicBezTo>
                  <a:cubicBezTo>
                    <a:pt x="9373" y="1931"/>
                    <a:pt x="9324" y="1872"/>
                    <a:pt x="9276" y="1813"/>
                  </a:cubicBezTo>
                  <a:cubicBezTo>
                    <a:pt x="9213" y="1739"/>
                    <a:pt x="9149" y="1638"/>
                    <a:pt x="9053" y="1606"/>
                  </a:cubicBezTo>
                  <a:cubicBezTo>
                    <a:pt x="9023" y="1596"/>
                    <a:pt x="8992" y="1593"/>
                    <a:pt x="8961" y="1593"/>
                  </a:cubicBezTo>
                  <a:cubicBezTo>
                    <a:pt x="8928" y="1593"/>
                    <a:pt x="8895" y="1596"/>
                    <a:pt x="8863" y="1598"/>
                  </a:cubicBezTo>
                  <a:cubicBezTo>
                    <a:pt x="8832" y="1600"/>
                    <a:pt x="8802" y="1603"/>
                    <a:pt x="8771" y="1605"/>
                  </a:cubicBezTo>
                  <a:cubicBezTo>
                    <a:pt x="8667" y="1614"/>
                    <a:pt x="8563" y="1624"/>
                    <a:pt x="8459" y="1636"/>
                  </a:cubicBezTo>
                  <a:cubicBezTo>
                    <a:pt x="8461" y="1614"/>
                    <a:pt x="8461" y="1592"/>
                    <a:pt x="8459" y="1572"/>
                  </a:cubicBezTo>
                  <a:cubicBezTo>
                    <a:pt x="8451" y="1479"/>
                    <a:pt x="8380" y="1404"/>
                    <a:pt x="8288" y="1398"/>
                  </a:cubicBezTo>
                  <a:cubicBezTo>
                    <a:pt x="8257" y="1396"/>
                    <a:pt x="8226" y="1393"/>
                    <a:pt x="8195" y="1393"/>
                  </a:cubicBezTo>
                  <a:cubicBezTo>
                    <a:pt x="8174" y="1393"/>
                    <a:pt x="8153" y="1395"/>
                    <a:pt x="8132" y="1398"/>
                  </a:cubicBezTo>
                  <a:cubicBezTo>
                    <a:pt x="8114" y="1399"/>
                    <a:pt x="8095" y="1403"/>
                    <a:pt x="8077" y="1406"/>
                  </a:cubicBezTo>
                  <a:cubicBezTo>
                    <a:pt x="7986" y="1373"/>
                    <a:pt x="7889" y="1361"/>
                    <a:pt x="7792" y="1361"/>
                  </a:cubicBezTo>
                  <a:cubicBezTo>
                    <a:pt x="7687" y="1361"/>
                    <a:pt x="7581" y="1375"/>
                    <a:pt x="7479" y="1396"/>
                  </a:cubicBezTo>
                  <a:cubicBezTo>
                    <a:pt x="7342" y="1423"/>
                    <a:pt x="7204" y="1461"/>
                    <a:pt x="7072" y="1510"/>
                  </a:cubicBezTo>
                  <a:cubicBezTo>
                    <a:pt x="6961" y="1551"/>
                    <a:pt x="6849" y="1595"/>
                    <a:pt x="6750" y="1658"/>
                  </a:cubicBezTo>
                  <a:cubicBezTo>
                    <a:pt x="6729" y="1670"/>
                    <a:pt x="6711" y="1687"/>
                    <a:pt x="6695" y="1706"/>
                  </a:cubicBezTo>
                  <a:cubicBezTo>
                    <a:pt x="6692" y="1704"/>
                    <a:pt x="6689" y="1702"/>
                    <a:pt x="6687" y="1701"/>
                  </a:cubicBezTo>
                  <a:cubicBezTo>
                    <a:pt x="6684" y="1701"/>
                    <a:pt x="6682" y="1700"/>
                    <a:pt x="6681" y="1699"/>
                  </a:cubicBezTo>
                  <a:cubicBezTo>
                    <a:pt x="6644" y="1635"/>
                    <a:pt x="6585" y="1588"/>
                    <a:pt x="6517" y="1552"/>
                  </a:cubicBezTo>
                  <a:cubicBezTo>
                    <a:pt x="6514" y="1544"/>
                    <a:pt x="6511" y="1536"/>
                    <a:pt x="6507" y="1528"/>
                  </a:cubicBezTo>
                  <a:cubicBezTo>
                    <a:pt x="6475" y="1462"/>
                    <a:pt x="6415" y="1413"/>
                    <a:pt x="6351" y="1377"/>
                  </a:cubicBezTo>
                  <a:cubicBezTo>
                    <a:pt x="6375" y="1321"/>
                    <a:pt x="6367" y="1254"/>
                    <a:pt x="6335" y="1202"/>
                  </a:cubicBezTo>
                  <a:cubicBezTo>
                    <a:pt x="6288" y="1130"/>
                    <a:pt x="6210" y="1101"/>
                    <a:pt x="6131" y="1073"/>
                  </a:cubicBezTo>
                  <a:cubicBezTo>
                    <a:pt x="6128" y="1072"/>
                    <a:pt x="6124" y="1071"/>
                    <a:pt x="6121" y="1070"/>
                  </a:cubicBezTo>
                  <a:cubicBezTo>
                    <a:pt x="6125" y="1053"/>
                    <a:pt x="6126" y="1035"/>
                    <a:pt x="6125" y="1017"/>
                  </a:cubicBezTo>
                  <a:cubicBezTo>
                    <a:pt x="6121" y="928"/>
                    <a:pt x="6068" y="873"/>
                    <a:pt x="5999" y="836"/>
                  </a:cubicBezTo>
                  <a:cubicBezTo>
                    <a:pt x="6025" y="767"/>
                    <a:pt x="6010" y="683"/>
                    <a:pt x="5949" y="634"/>
                  </a:cubicBezTo>
                  <a:cubicBezTo>
                    <a:pt x="5882" y="580"/>
                    <a:pt x="5798" y="557"/>
                    <a:pt x="5715" y="539"/>
                  </a:cubicBezTo>
                  <a:cubicBezTo>
                    <a:pt x="5637" y="522"/>
                    <a:pt x="5560" y="505"/>
                    <a:pt x="5481" y="498"/>
                  </a:cubicBezTo>
                  <a:cubicBezTo>
                    <a:pt x="5481" y="472"/>
                    <a:pt x="5479" y="447"/>
                    <a:pt x="5469" y="423"/>
                  </a:cubicBezTo>
                  <a:cubicBezTo>
                    <a:pt x="5436" y="335"/>
                    <a:pt x="5383" y="249"/>
                    <a:pt x="5308" y="190"/>
                  </a:cubicBezTo>
                  <a:cubicBezTo>
                    <a:pt x="5223" y="123"/>
                    <a:pt x="5133" y="77"/>
                    <a:pt x="5030" y="46"/>
                  </a:cubicBezTo>
                  <a:cubicBezTo>
                    <a:pt x="4927" y="17"/>
                    <a:pt x="4818" y="5"/>
                    <a:pt x="4712" y="2"/>
                  </a:cubicBezTo>
                  <a:cubicBezTo>
                    <a:pt x="4692" y="1"/>
                    <a:pt x="4673" y="0"/>
                    <a:pt x="465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43" name="Google Shape;3543;p53"/>
            <p:cNvSpPr/>
            <p:nvPr/>
          </p:nvSpPr>
          <p:spPr>
            <a:xfrm>
              <a:off x="1735666" y="1306301"/>
              <a:ext cx="776751" cy="52080"/>
            </a:xfrm>
            <a:custGeom>
              <a:avLst/>
              <a:gdLst/>
              <a:ahLst/>
              <a:cxnLst/>
              <a:rect l="l" t="t" r="r" b="b"/>
              <a:pathLst>
                <a:path w="12203" h="821" extrusionOk="0">
                  <a:moveTo>
                    <a:pt x="8959" y="26"/>
                  </a:moveTo>
                  <a:cubicBezTo>
                    <a:pt x="8952" y="26"/>
                    <a:pt x="8946" y="26"/>
                    <a:pt x="8939" y="26"/>
                  </a:cubicBezTo>
                  <a:lnTo>
                    <a:pt x="8939" y="26"/>
                  </a:lnTo>
                  <a:cubicBezTo>
                    <a:pt x="8946" y="26"/>
                    <a:pt x="8952" y="26"/>
                    <a:pt x="8959" y="26"/>
                  </a:cubicBezTo>
                  <a:close/>
                  <a:moveTo>
                    <a:pt x="815" y="118"/>
                  </a:moveTo>
                  <a:cubicBezTo>
                    <a:pt x="809" y="118"/>
                    <a:pt x="803" y="118"/>
                    <a:pt x="798" y="119"/>
                  </a:cubicBezTo>
                  <a:lnTo>
                    <a:pt x="798" y="119"/>
                  </a:lnTo>
                  <a:cubicBezTo>
                    <a:pt x="803" y="119"/>
                    <a:pt x="809" y="118"/>
                    <a:pt x="815" y="118"/>
                  </a:cubicBezTo>
                  <a:close/>
                  <a:moveTo>
                    <a:pt x="6208" y="675"/>
                  </a:moveTo>
                  <a:cubicBezTo>
                    <a:pt x="6203" y="675"/>
                    <a:pt x="6199" y="675"/>
                    <a:pt x="6194" y="675"/>
                  </a:cubicBezTo>
                  <a:cubicBezTo>
                    <a:pt x="6199" y="675"/>
                    <a:pt x="6203" y="675"/>
                    <a:pt x="6208" y="675"/>
                  </a:cubicBezTo>
                  <a:close/>
                  <a:moveTo>
                    <a:pt x="9959" y="1"/>
                  </a:moveTo>
                  <a:cubicBezTo>
                    <a:pt x="9779" y="1"/>
                    <a:pt x="9599" y="5"/>
                    <a:pt x="9420" y="13"/>
                  </a:cubicBezTo>
                  <a:lnTo>
                    <a:pt x="9434" y="13"/>
                  </a:lnTo>
                  <a:cubicBezTo>
                    <a:pt x="9267" y="18"/>
                    <a:pt x="9102" y="19"/>
                    <a:pt x="8935" y="27"/>
                  </a:cubicBezTo>
                  <a:cubicBezTo>
                    <a:pt x="8936" y="27"/>
                    <a:pt x="8938" y="26"/>
                    <a:pt x="8939" y="26"/>
                  </a:cubicBezTo>
                  <a:lnTo>
                    <a:pt x="8939" y="26"/>
                  </a:lnTo>
                  <a:cubicBezTo>
                    <a:pt x="8906" y="27"/>
                    <a:pt x="8873" y="29"/>
                    <a:pt x="8840" y="30"/>
                  </a:cubicBezTo>
                  <a:cubicBezTo>
                    <a:pt x="8809" y="31"/>
                    <a:pt x="8778" y="31"/>
                    <a:pt x="8746" y="31"/>
                  </a:cubicBezTo>
                  <a:cubicBezTo>
                    <a:pt x="8606" y="31"/>
                    <a:pt x="8466" y="26"/>
                    <a:pt x="8326" y="26"/>
                  </a:cubicBezTo>
                  <a:cubicBezTo>
                    <a:pt x="8304" y="26"/>
                    <a:pt x="8282" y="27"/>
                    <a:pt x="8260" y="27"/>
                  </a:cubicBezTo>
                  <a:cubicBezTo>
                    <a:pt x="8071" y="29"/>
                    <a:pt x="7880" y="35"/>
                    <a:pt x="7691" y="40"/>
                  </a:cubicBezTo>
                  <a:cubicBezTo>
                    <a:pt x="7488" y="47"/>
                    <a:pt x="7286" y="49"/>
                    <a:pt x="7085" y="49"/>
                  </a:cubicBezTo>
                  <a:cubicBezTo>
                    <a:pt x="6888" y="49"/>
                    <a:pt x="6691" y="61"/>
                    <a:pt x="6495" y="66"/>
                  </a:cubicBezTo>
                  <a:cubicBezTo>
                    <a:pt x="6473" y="66"/>
                    <a:pt x="6452" y="66"/>
                    <a:pt x="6430" y="66"/>
                  </a:cubicBezTo>
                  <a:cubicBezTo>
                    <a:pt x="6262" y="66"/>
                    <a:pt x="6096" y="52"/>
                    <a:pt x="5929" y="40"/>
                  </a:cubicBezTo>
                  <a:cubicBezTo>
                    <a:pt x="5726" y="28"/>
                    <a:pt x="5524" y="31"/>
                    <a:pt x="5321" y="27"/>
                  </a:cubicBezTo>
                  <a:cubicBezTo>
                    <a:pt x="5127" y="21"/>
                    <a:pt x="4933" y="11"/>
                    <a:pt x="4739" y="5"/>
                  </a:cubicBezTo>
                  <a:cubicBezTo>
                    <a:pt x="4694" y="4"/>
                    <a:pt x="4649" y="3"/>
                    <a:pt x="4604" y="3"/>
                  </a:cubicBezTo>
                  <a:cubicBezTo>
                    <a:pt x="4454" y="3"/>
                    <a:pt x="4305" y="10"/>
                    <a:pt x="4155" y="18"/>
                  </a:cubicBezTo>
                  <a:cubicBezTo>
                    <a:pt x="4019" y="22"/>
                    <a:pt x="3884" y="23"/>
                    <a:pt x="3749" y="28"/>
                  </a:cubicBezTo>
                  <a:cubicBezTo>
                    <a:pt x="3619" y="32"/>
                    <a:pt x="3489" y="37"/>
                    <a:pt x="3360" y="37"/>
                  </a:cubicBezTo>
                  <a:cubicBezTo>
                    <a:pt x="3347" y="37"/>
                    <a:pt x="3335" y="37"/>
                    <a:pt x="3323" y="37"/>
                  </a:cubicBezTo>
                  <a:cubicBezTo>
                    <a:pt x="3292" y="37"/>
                    <a:pt x="3262" y="37"/>
                    <a:pt x="3231" y="37"/>
                  </a:cubicBezTo>
                  <a:cubicBezTo>
                    <a:pt x="3125" y="37"/>
                    <a:pt x="3019" y="38"/>
                    <a:pt x="2913" y="44"/>
                  </a:cubicBezTo>
                  <a:cubicBezTo>
                    <a:pt x="2789" y="51"/>
                    <a:pt x="2664" y="61"/>
                    <a:pt x="2540" y="68"/>
                  </a:cubicBezTo>
                  <a:cubicBezTo>
                    <a:pt x="2339" y="74"/>
                    <a:pt x="2139" y="75"/>
                    <a:pt x="1939" y="78"/>
                  </a:cubicBezTo>
                  <a:cubicBezTo>
                    <a:pt x="1737" y="81"/>
                    <a:pt x="1535" y="91"/>
                    <a:pt x="1333" y="103"/>
                  </a:cubicBezTo>
                  <a:cubicBezTo>
                    <a:pt x="1153" y="109"/>
                    <a:pt x="973" y="110"/>
                    <a:pt x="792" y="119"/>
                  </a:cubicBezTo>
                  <a:cubicBezTo>
                    <a:pt x="794" y="119"/>
                    <a:pt x="796" y="119"/>
                    <a:pt x="798" y="119"/>
                  </a:cubicBezTo>
                  <a:lnTo>
                    <a:pt x="798" y="119"/>
                  </a:lnTo>
                  <a:cubicBezTo>
                    <a:pt x="764" y="120"/>
                    <a:pt x="730" y="121"/>
                    <a:pt x="696" y="121"/>
                  </a:cubicBezTo>
                  <a:cubicBezTo>
                    <a:pt x="684" y="121"/>
                    <a:pt x="671" y="121"/>
                    <a:pt x="658" y="121"/>
                  </a:cubicBezTo>
                  <a:lnTo>
                    <a:pt x="486" y="114"/>
                  </a:lnTo>
                  <a:cubicBezTo>
                    <a:pt x="424" y="107"/>
                    <a:pt x="358" y="96"/>
                    <a:pt x="293" y="96"/>
                  </a:cubicBezTo>
                  <a:cubicBezTo>
                    <a:pt x="226" y="96"/>
                    <a:pt x="162" y="108"/>
                    <a:pt x="108" y="149"/>
                  </a:cubicBezTo>
                  <a:cubicBezTo>
                    <a:pt x="36" y="204"/>
                    <a:pt x="4" y="308"/>
                    <a:pt x="52" y="389"/>
                  </a:cubicBezTo>
                  <a:cubicBezTo>
                    <a:pt x="65" y="412"/>
                    <a:pt x="82" y="430"/>
                    <a:pt x="101" y="446"/>
                  </a:cubicBezTo>
                  <a:cubicBezTo>
                    <a:pt x="56" y="473"/>
                    <a:pt x="21" y="517"/>
                    <a:pt x="13" y="575"/>
                  </a:cubicBezTo>
                  <a:cubicBezTo>
                    <a:pt x="1" y="656"/>
                    <a:pt x="45" y="741"/>
                    <a:pt x="122" y="772"/>
                  </a:cubicBezTo>
                  <a:cubicBezTo>
                    <a:pt x="163" y="789"/>
                    <a:pt x="207" y="795"/>
                    <a:pt x="251" y="796"/>
                  </a:cubicBezTo>
                  <a:cubicBezTo>
                    <a:pt x="274" y="800"/>
                    <a:pt x="297" y="803"/>
                    <a:pt x="320" y="808"/>
                  </a:cubicBezTo>
                  <a:cubicBezTo>
                    <a:pt x="352" y="813"/>
                    <a:pt x="385" y="818"/>
                    <a:pt x="418" y="819"/>
                  </a:cubicBezTo>
                  <a:cubicBezTo>
                    <a:pt x="424" y="820"/>
                    <a:pt x="430" y="820"/>
                    <a:pt x="436" y="820"/>
                  </a:cubicBezTo>
                  <a:cubicBezTo>
                    <a:pt x="442" y="820"/>
                    <a:pt x="448" y="820"/>
                    <a:pt x="454" y="819"/>
                  </a:cubicBezTo>
                  <a:cubicBezTo>
                    <a:pt x="487" y="818"/>
                    <a:pt x="519" y="815"/>
                    <a:pt x="552" y="809"/>
                  </a:cubicBezTo>
                  <a:cubicBezTo>
                    <a:pt x="656" y="793"/>
                    <a:pt x="760" y="784"/>
                    <a:pt x="866" y="779"/>
                  </a:cubicBezTo>
                  <a:lnTo>
                    <a:pt x="860" y="779"/>
                  </a:lnTo>
                  <a:cubicBezTo>
                    <a:pt x="1086" y="772"/>
                    <a:pt x="1311" y="757"/>
                    <a:pt x="1536" y="747"/>
                  </a:cubicBezTo>
                  <a:cubicBezTo>
                    <a:pt x="1733" y="738"/>
                    <a:pt x="1931" y="730"/>
                    <a:pt x="2128" y="721"/>
                  </a:cubicBezTo>
                  <a:cubicBezTo>
                    <a:pt x="2316" y="712"/>
                    <a:pt x="2503" y="689"/>
                    <a:pt x="2691" y="672"/>
                  </a:cubicBezTo>
                  <a:cubicBezTo>
                    <a:pt x="2760" y="671"/>
                    <a:pt x="2828" y="671"/>
                    <a:pt x="2896" y="671"/>
                  </a:cubicBezTo>
                  <a:cubicBezTo>
                    <a:pt x="3218" y="671"/>
                    <a:pt x="3541" y="678"/>
                    <a:pt x="3862" y="682"/>
                  </a:cubicBezTo>
                  <a:cubicBezTo>
                    <a:pt x="3890" y="682"/>
                    <a:pt x="3917" y="682"/>
                    <a:pt x="3944" y="682"/>
                  </a:cubicBezTo>
                  <a:cubicBezTo>
                    <a:pt x="4108" y="682"/>
                    <a:pt x="4273" y="677"/>
                    <a:pt x="4436" y="677"/>
                  </a:cubicBezTo>
                  <a:cubicBezTo>
                    <a:pt x="4620" y="677"/>
                    <a:pt x="4806" y="682"/>
                    <a:pt x="4991" y="682"/>
                  </a:cubicBezTo>
                  <a:cubicBezTo>
                    <a:pt x="5009" y="682"/>
                    <a:pt x="5027" y="682"/>
                    <a:pt x="5046" y="682"/>
                  </a:cubicBezTo>
                  <a:cubicBezTo>
                    <a:pt x="5065" y="682"/>
                    <a:pt x="5085" y="682"/>
                    <a:pt x="5104" y="682"/>
                  </a:cubicBezTo>
                  <a:cubicBezTo>
                    <a:pt x="5298" y="682"/>
                    <a:pt x="5491" y="684"/>
                    <a:pt x="5685" y="684"/>
                  </a:cubicBezTo>
                  <a:cubicBezTo>
                    <a:pt x="5863" y="684"/>
                    <a:pt x="6040" y="682"/>
                    <a:pt x="6218" y="674"/>
                  </a:cubicBezTo>
                  <a:lnTo>
                    <a:pt x="6218" y="674"/>
                  </a:lnTo>
                  <a:cubicBezTo>
                    <a:pt x="6215" y="674"/>
                    <a:pt x="6211" y="675"/>
                    <a:pt x="6208" y="675"/>
                  </a:cubicBezTo>
                  <a:lnTo>
                    <a:pt x="6208" y="675"/>
                  </a:lnTo>
                  <a:cubicBezTo>
                    <a:pt x="6243" y="674"/>
                    <a:pt x="6278" y="674"/>
                    <a:pt x="6312" y="674"/>
                  </a:cubicBezTo>
                  <a:cubicBezTo>
                    <a:pt x="6400" y="674"/>
                    <a:pt x="6487" y="676"/>
                    <a:pt x="6573" y="684"/>
                  </a:cubicBezTo>
                  <a:cubicBezTo>
                    <a:pt x="6702" y="695"/>
                    <a:pt x="6828" y="704"/>
                    <a:pt x="6957" y="707"/>
                  </a:cubicBezTo>
                  <a:cubicBezTo>
                    <a:pt x="7034" y="709"/>
                    <a:pt x="7111" y="713"/>
                    <a:pt x="7189" y="717"/>
                  </a:cubicBezTo>
                  <a:cubicBezTo>
                    <a:pt x="7314" y="723"/>
                    <a:pt x="7439" y="729"/>
                    <a:pt x="7565" y="730"/>
                  </a:cubicBezTo>
                  <a:cubicBezTo>
                    <a:pt x="7656" y="730"/>
                    <a:pt x="7749" y="730"/>
                    <a:pt x="7840" y="735"/>
                  </a:cubicBezTo>
                  <a:cubicBezTo>
                    <a:pt x="7936" y="740"/>
                    <a:pt x="8033" y="747"/>
                    <a:pt x="8127" y="754"/>
                  </a:cubicBezTo>
                  <a:cubicBezTo>
                    <a:pt x="8318" y="765"/>
                    <a:pt x="8509" y="785"/>
                    <a:pt x="8700" y="795"/>
                  </a:cubicBezTo>
                  <a:cubicBezTo>
                    <a:pt x="8754" y="798"/>
                    <a:pt x="8809" y="799"/>
                    <a:pt x="8863" y="799"/>
                  </a:cubicBezTo>
                  <a:cubicBezTo>
                    <a:pt x="9004" y="799"/>
                    <a:pt x="9144" y="792"/>
                    <a:pt x="9285" y="786"/>
                  </a:cubicBezTo>
                  <a:cubicBezTo>
                    <a:pt x="9293" y="786"/>
                    <a:pt x="9302" y="786"/>
                    <a:pt x="9311" y="786"/>
                  </a:cubicBezTo>
                  <a:cubicBezTo>
                    <a:pt x="9403" y="786"/>
                    <a:pt x="9495" y="791"/>
                    <a:pt x="9586" y="795"/>
                  </a:cubicBezTo>
                  <a:cubicBezTo>
                    <a:pt x="9683" y="800"/>
                    <a:pt x="9779" y="804"/>
                    <a:pt x="9876" y="805"/>
                  </a:cubicBezTo>
                  <a:cubicBezTo>
                    <a:pt x="9967" y="804"/>
                    <a:pt x="10062" y="805"/>
                    <a:pt x="10154" y="795"/>
                  </a:cubicBezTo>
                  <a:cubicBezTo>
                    <a:pt x="10242" y="786"/>
                    <a:pt x="10329" y="776"/>
                    <a:pt x="10417" y="770"/>
                  </a:cubicBezTo>
                  <a:cubicBezTo>
                    <a:pt x="10473" y="768"/>
                    <a:pt x="10529" y="767"/>
                    <a:pt x="10584" y="767"/>
                  </a:cubicBezTo>
                  <a:cubicBezTo>
                    <a:pt x="10585" y="767"/>
                    <a:pt x="10586" y="767"/>
                    <a:pt x="10587" y="767"/>
                  </a:cubicBezTo>
                  <a:cubicBezTo>
                    <a:pt x="10652" y="767"/>
                    <a:pt x="10710" y="733"/>
                    <a:pt x="10744" y="682"/>
                  </a:cubicBezTo>
                  <a:cubicBezTo>
                    <a:pt x="10904" y="689"/>
                    <a:pt x="11064" y="697"/>
                    <a:pt x="11224" y="708"/>
                  </a:cubicBezTo>
                  <a:cubicBezTo>
                    <a:pt x="11327" y="715"/>
                    <a:pt x="11430" y="722"/>
                    <a:pt x="11534" y="730"/>
                  </a:cubicBezTo>
                  <a:cubicBezTo>
                    <a:pt x="11599" y="734"/>
                    <a:pt x="11663" y="738"/>
                    <a:pt x="11728" y="738"/>
                  </a:cubicBezTo>
                  <a:cubicBezTo>
                    <a:pt x="11755" y="738"/>
                    <a:pt x="11782" y="737"/>
                    <a:pt x="11809" y="736"/>
                  </a:cubicBezTo>
                  <a:cubicBezTo>
                    <a:pt x="11915" y="730"/>
                    <a:pt x="12037" y="715"/>
                    <a:pt x="12117" y="639"/>
                  </a:cubicBezTo>
                  <a:cubicBezTo>
                    <a:pt x="12156" y="602"/>
                    <a:pt x="12187" y="553"/>
                    <a:pt x="12195" y="500"/>
                  </a:cubicBezTo>
                  <a:cubicBezTo>
                    <a:pt x="12203" y="449"/>
                    <a:pt x="12196" y="401"/>
                    <a:pt x="12181" y="352"/>
                  </a:cubicBezTo>
                  <a:cubicBezTo>
                    <a:pt x="12157" y="271"/>
                    <a:pt x="12118" y="175"/>
                    <a:pt x="12043" y="131"/>
                  </a:cubicBezTo>
                  <a:cubicBezTo>
                    <a:pt x="11987" y="99"/>
                    <a:pt x="11927" y="94"/>
                    <a:pt x="11863" y="90"/>
                  </a:cubicBezTo>
                  <a:cubicBezTo>
                    <a:pt x="11823" y="86"/>
                    <a:pt x="11783" y="84"/>
                    <a:pt x="11743" y="81"/>
                  </a:cubicBezTo>
                  <a:cubicBezTo>
                    <a:pt x="11751" y="81"/>
                    <a:pt x="11759" y="82"/>
                    <a:pt x="11767" y="82"/>
                  </a:cubicBezTo>
                  <a:cubicBezTo>
                    <a:pt x="11744" y="81"/>
                    <a:pt x="11722" y="78"/>
                    <a:pt x="11701" y="76"/>
                  </a:cubicBezTo>
                  <a:cubicBezTo>
                    <a:pt x="11512" y="58"/>
                    <a:pt x="11322" y="42"/>
                    <a:pt x="11134" y="36"/>
                  </a:cubicBezTo>
                  <a:cubicBezTo>
                    <a:pt x="10948" y="30"/>
                    <a:pt x="10762" y="32"/>
                    <a:pt x="10576" y="20"/>
                  </a:cubicBezTo>
                  <a:cubicBezTo>
                    <a:pt x="10370" y="6"/>
                    <a:pt x="10165" y="1"/>
                    <a:pt x="995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44" name="Google Shape;3544;p53"/>
            <p:cNvSpPr/>
            <p:nvPr/>
          </p:nvSpPr>
          <p:spPr>
            <a:xfrm>
              <a:off x="1906512" y="1249209"/>
              <a:ext cx="23933" cy="23534"/>
            </a:xfrm>
            <a:custGeom>
              <a:avLst/>
              <a:gdLst/>
              <a:ahLst/>
              <a:cxnLst/>
              <a:rect l="l" t="t" r="r" b="b"/>
              <a:pathLst>
                <a:path w="376" h="371" extrusionOk="0">
                  <a:moveTo>
                    <a:pt x="185" y="0"/>
                  </a:moveTo>
                  <a:cubicBezTo>
                    <a:pt x="88" y="0"/>
                    <a:pt x="5" y="83"/>
                    <a:pt x="3" y="180"/>
                  </a:cubicBezTo>
                  <a:cubicBezTo>
                    <a:pt x="0" y="283"/>
                    <a:pt x="83" y="365"/>
                    <a:pt x="183" y="370"/>
                  </a:cubicBezTo>
                  <a:cubicBezTo>
                    <a:pt x="186" y="370"/>
                    <a:pt x="189" y="370"/>
                    <a:pt x="191" y="370"/>
                  </a:cubicBezTo>
                  <a:cubicBezTo>
                    <a:pt x="288" y="370"/>
                    <a:pt x="370" y="286"/>
                    <a:pt x="373" y="190"/>
                  </a:cubicBezTo>
                  <a:cubicBezTo>
                    <a:pt x="376" y="87"/>
                    <a:pt x="293" y="4"/>
                    <a:pt x="193" y="1"/>
                  </a:cubicBezTo>
                  <a:cubicBezTo>
                    <a:pt x="190" y="0"/>
                    <a:pt x="187" y="0"/>
                    <a:pt x="185" y="0"/>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3545" name="Google Shape;3545;p53"/>
            <p:cNvSpPr/>
            <p:nvPr/>
          </p:nvSpPr>
          <p:spPr>
            <a:xfrm>
              <a:off x="1957052" y="1271792"/>
              <a:ext cx="1782" cy="888"/>
            </a:xfrm>
            <a:custGeom>
              <a:avLst/>
              <a:gdLst/>
              <a:ahLst/>
              <a:cxnLst/>
              <a:rect l="l" t="t" r="r" b="b"/>
              <a:pathLst>
                <a:path w="28" h="14" extrusionOk="0">
                  <a:moveTo>
                    <a:pt x="27" y="0"/>
                  </a:moveTo>
                  <a:lnTo>
                    <a:pt x="27" y="0"/>
                  </a:lnTo>
                  <a:cubicBezTo>
                    <a:pt x="27" y="1"/>
                    <a:pt x="26" y="1"/>
                    <a:pt x="25" y="1"/>
                  </a:cubicBezTo>
                  <a:lnTo>
                    <a:pt x="25" y="1"/>
                  </a:lnTo>
                  <a:cubicBezTo>
                    <a:pt x="26" y="1"/>
                    <a:pt x="27" y="1"/>
                    <a:pt x="27" y="0"/>
                  </a:cubicBezTo>
                  <a:close/>
                  <a:moveTo>
                    <a:pt x="25" y="1"/>
                  </a:moveTo>
                  <a:lnTo>
                    <a:pt x="25" y="1"/>
                  </a:lnTo>
                  <a:cubicBezTo>
                    <a:pt x="22" y="3"/>
                    <a:pt x="18" y="5"/>
                    <a:pt x="14" y="7"/>
                  </a:cubicBezTo>
                  <a:lnTo>
                    <a:pt x="14" y="7"/>
                  </a:lnTo>
                  <a:cubicBezTo>
                    <a:pt x="17" y="6"/>
                    <a:pt x="19" y="5"/>
                    <a:pt x="22" y="4"/>
                  </a:cubicBezTo>
                  <a:cubicBezTo>
                    <a:pt x="23" y="3"/>
                    <a:pt x="24" y="2"/>
                    <a:pt x="25" y="1"/>
                  </a:cubicBezTo>
                  <a:close/>
                  <a:moveTo>
                    <a:pt x="14" y="7"/>
                  </a:moveTo>
                  <a:cubicBezTo>
                    <a:pt x="9" y="9"/>
                    <a:pt x="5" y="12"/>
                    <a:pt x="0" y="14"/>
                  </a:cubicBezTo>
                  <a:cubicBezTo>
                    <a:pt x="5" y="12"/>
                    <a:pt x="10" y="10"/>
                    <a:pt x="14" y="7"/>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3546" name="Google Shape;3546;p53"/>
            <p:cNvSpPr/>
            <p:nvPr/>
          </p:nvSpPr>
          <p:spPr>
            <a:xfrm>
              <a:off x="1938847" y="1249273"/>
              <a:ext cx="27816" cy="24359"/>
            </a:xfrm>
            <a:custGeom>
              <a:avLst/>
              <a:gdLst/>
              <a:ahLst/>
              <a:cxnLst/>
              <a:rect l="l" t="t" r="r" b="b"/>
              <a:pathLst>
                <a:path w="437" h="384" extrusionOk="0">
                  <a:moveTo>
                    <a:pt x="239" y="1"/>
                  </a:moveTo>
                  <a:cubicBezTo>
                    <a:pt x="207" y="1"/>
                    <a:pt x="174" y="9"/>
                    <a:pt x="145" y="25"/>
                  </a:cubicBezTo>
                  <a:cubicBezTo>
                    <a:pt x="123" y="33"/>
                    <a:pt x="102" y="46"/>
                    <a:pt x="84" y="65"/>
                  </a:cubicBezTo>
                  <a:cubicBezTo>
                    <a:pt x="0" y="149"/>
                    <a:pt x="9" y="295"/>
                    <a:pt x="116" y="357"/>
                  </a:cubicBezTo>
                  <a:cubicBezTo>
                    <a:pt x="143" y="375"/>
                    <a:pt x="172" y="383"/>
                    <a:pt x="200" y="384"/>
                  </a:cubicBezTo>
                  <a:cubicBezTo>
                    <a:pt x="202" y="384"/>
                    <a:pt x="204" y="384"/>
                    <a:pt x="206" y="384"/>
                  </a:cubicBezTo>
                  <a:cubicBezTo>
                    <a:pt x="244" y="384"/>
                    <a:pt x="283" y="372"/>
                    <a:pt x="318" y="352"/>
                  </a:cubicBezTo>
                  <a:lnTo>
                    <a:pt x="318" y="352"/>
                  </a:lnTo>
                  <a:cubicBezTo>
                    <a:pt x="317" y="353"/>
                    <a:pt x="315" y="354"/>
                    <a:pt x="314" y="355"/>
                  </a:cubicBezTo>
                  <a:cubicBezTo>
                    <a:pt x="360" y="330"/>
                    <a:pt x="402" y="290"/>
                    <a:pt x="414" y="236"/>
                  </a:cubicBezTo>
                  <a:cubicBezTo>
                    <a:pt x="437" y="139"/>
                    <a:pt x="388" y="37"/>
                    <a:pt x="287" y="8"/>
                  </a:cubicBezTo>
                  <a:cubicBezTo>
                    <a:pt x="272" y="3"/>
                    <a:pt x="255" y="1"/>
                    <a:pt x="239" y="1"/>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3547" name="Google Shape;3547;p53"/>
            <p:cNvSpPr/>
            <p:nvPr/>
          </p:nvSpPr>
          <p:spPr>
            <a:xfrm>
              <a:off x="2252467" y="1252825"/>
              <a:ext cx="27625" cy="23788"/>
            </a:xfrm>
            <a:custGeom>
              <a:avLst/>
              <a:gdLst/>
              <a:ahLst/>
              <a:cxnLst/>
              <a:rect l="l" t="t" r="r" b="b"/>
              <a:pathLst>
                <a:path w="434" h="375" extrusionOk="0">
                  <a:moveTo>
                    <a:pt x="230" y="0"/>
                  </a:moveTo>
                  <a:cubicBezTo>
                    <a:pt x="225" y="0"/>
                    <a:pt x="220" y="0"/>
                    <a:pt x="215" y="1"/>
                  </a:cubicBezTo>
                  <a:cubicBezTo>
                    <a:pt x="212" y="1"/>
                    <a:pt x="209" y="1"/>
                    <a:pt x="206" y="1"/>
                  </a:cubicBezTo>
                  <a:cubicBezTo>
                    <a:pt x="184" y="1"/>
                    <a:pt x="162" y="4"/>
                    <a:pt x="141" y="14"/>
                  </a:cubicBezTo>
                  <a:cubicBezTo>
                    <a:pt x="141" y="14"/>
                    <a:pt x="141" y="16"/>
                    <a:pt x="140" y="16"/>
                  </a:cubicBezTo>
                  <a:lnTo>
                    <a:pt x="141" y="16"/>
                  </a:lnTo>
                  <a:cubicBezTo>
                    <a:pt x="126" y="21"/>
                    <a:pt x="112" y="28"/>
                    <a:pt x="98" y="37"/>
                  </a:cubicBezTo>
                  <a:cubicBezTo>
                    <a:pt x="21" y="89"/>
                    <a:pt x="0" y="197"/>
                    <a:pt x="43" y="275"/>
                  </a:cubicBezTo>
                  <a:cubicBezTo>
                    <a:pt x="72" y="331"/>
                    <a:pt x="136" y="371"/>
                    <a:pt x="202" y="375"/>
                  </a:cubicBezTo>
                  <a:cubicBezTo>
                    <a:pt x="214" y="375"/>
                    <a:pt x="228" y="374"/>
                    <a:pt x="241" y="371"/>
                  </a:cubicBezTo>
                  <a:cubicBezTo>
                    <a:pt x="252" y="370"/>
                    <a:pt x="262" y="369"/>
                    <a:pt x="273" y="367"/>
                  </a:cubicBezTo>
                  <a:cubicBezTo>
                    <a:pt x="370" y="339"/>
                    <a:pt x="434" y="245"/>
                    <a:pt x="411" y="144"/>
                  </a:cubicBezTo>
                  <a:cubicBezTo>
                    <a:pt x="392" y="62"/>
                    <a:pt x="313" y="0"/>
                    <a:pt x="23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48" name="Google Shape;3548;p53"/>
            <p:cNvSpPr/>
            <p:nvPr/>
          </p:nvSpPr>
          <p:spPr>
            <a:xfrm>
              <a:off x="1720008" y="1085293"/>
              <a:ext cx="809596" cy="289961"/>
            </a:xfrm>
            <a:custGeom>
              <a:avLst/>
              <a:gdLst/>
              <a:ahLst/>
              <a:cxnLst/>
              <a:rect l="l" t="t" r="r" b="b"/>
              <a:pathLst>
                <a:path w="12719" h="4571" extrusionOk="0">
                  <a:moveTo>
                    <a:pt x="6519" y="1552"/>
                  </a:moveTo>
                  <a:cubicBezTo>
                    <a:pt x="6519" y="1553"/>
                    <a:pt x="6519" y="1554"/>
                    <a:pt x="6520" y="1554"/>
                  </a:cubicBezTo>
                  <a:cubicBezTo>
                    <a:pt x="6519" y="1554"/>
                    <a:pt x="6519" y="1553"/>
                    <a:pt x="6519" y="1552"/>
                  </a:cubicBezTo>
                  <a:close/>
                  <a:moveTo>
                    <a:pt x="1917" y="2785"/>
                  </a:moveTo>
                  <a:cubicBezTo>
                    <a:pt x="1919" y="2785"/>
                    <a:pt x="1921" y="2786"/>
                    <a:pt x="1922" y="2786"/>
                  </a:cubicBezTo>
                  <a:lnTo>
                    <a:pt x="1922" y="2786"/>
                  </a:lnTo>
                  <a:lnTo>
                    <a:pt x="1917" y="2785"/>
                  </a:lnTo>
                  <a:close/>
                  <a:moveTo>
                    <a:pt x="152" y="3478"/>
                  </a:moveTo>
                  <a:cubicBezTo>
                    <a:pt x="151" y="3483"/>
                    <a:pt x="149" y="3488"/>
                    <a:pt x="148" y="3492"/>
                  </a:cubicBezTo>
                  <a:lnTo>
                    <a:pt x="148" y="3492"/>
                  </a:lnTo>
                  <a:cubicBezTo>
                    <a:pt x="149" y="3488"/>
                    <a:pt x="150" y="3483"/>
                    <a:pt x="152" y="3478"/>
                  </a:cubicBezTo>
                  <a:close/>
                  <a:moveTo>
                    <a:pt x="528" y="3493"/>
                  </a:moveTo>
                  <a:cubicBezTo>
                    <a:pt x="527" y="3494"/>
                    <a:pt x="527" y="3495"/>
                    <a:pt x="527" y="3496"/>
                  </a:cubicBezTo>
                  <a:cubicBezTo>
                    <a:pt x="527" y="3495"/>
                    <a:pt x="527" y="3494"/>
                    <a:pt x="528" y="3493"/>
                  </a:cubicBezTo>
                  <a:close/>
                  <a:moveTo>
                    <a:pt x="510" y="3567"/>
                  </a:moveTo>
                  <a:cubicBezTo>
                    <a:pt x="509" y="3571"/>
                    <a:pt x="508" y="3575"/>
                    <a:pt x="507" y="3579"/>
                  </a:cubicBezTo>
                  <a:lnTo>
                    <a:pt x="507" y="3579"/>
                  </a:lnTo>
                  <a:cubicBezTo>
                    <a:pt x="508" y="3575"/>
                    <a:pt x="509" y="3571"/>
                    <a:pt x="510" y="3567"/>
                  </a:cubicBezTo>
                  <a:close/>
                  <a:moveTo>
                    <a:pt x="12001" y="4168"/>
                  </a:moveTo>
                  <a:cubicBezTo>
                    <a:pt x="11996" y="4168"/>
                    <a:pt x="11992" y="4168"/>
                    <a:pt x="11988" y="4168"/>
                  </a:cubicBezTo>
                  <a:lnTo>
                    <a:pt x="11988" y="4168"/>
                  </a:lnTo>
                  <a:cubicBezTo>
                    <a:pt x="11992" y="4168"/>
                    <a:pt x="11996" y="4168"/>
                    <a:pt x="12001" y="4168"/>
                  </a:cubicBezTo>
                  <a:close/>
                  <a:moveTo>
                    <a:pt x="4330" y="371"/>
                  </a:moveTo>
                  <a:cubicBezTo>
                    <a:pt x="4452" y="371"/>
                    <a:pt x="4572" y="375"/>
                    <a:pt x="4694" y="386"/>
                  </a:cubicBezTo>
                  <a:cubicBezTo>
                    <a:pt x="4789" y="397"/>
                    <a:pt x="4882" y="412"/>
                    <a:pt x="4977" y="431"/>
                  </a:cubicBezTo>
                  <a:cubicBezTo>
                    <a:pt x="5060" y="454"/>
                    <a:pt x="5139" y="482"/>
                    <a:pt x="5217" y="511"/>
                  </a:cubicBezTo>
                  <a:cubicBezTo>
                    <a:pt x="5316" y="555"/>
                    <a:pt x="5412" y="602"/>
                    <a:pt x="5507" y="652"/>
                  </a:cubicBezTo>
                  <a:cubicBezTo>
                    <a:pt x="5501" y="649"/>
                    <a:pt x="5496" y="645"/>
                    <a:pt x="5491" y="642"/>
                  </a:cubicBezTo>
                  <a:lnTo>
                    <a:pt x="5491" y="642"/>
                  </a:lnTo>
                  <a:cubicBezTo>
                    <a:pt x="5665" y="740"/>
                    <a:pt x="5834" y="845"/>
                    <a:pt x="5997" y="960"/>
                  </a:cubicBezTo>
                  <a:cubicBezTo>
                    <a:pt x="6106" y="1044"/>
                    <a:pt x="6215" y="1131"/>
                    <a:pt x="6314" y="1226"/>
                  </a:cubicBezTo>
                  <a:cubicBezTo>
                    <a:pt x="6329" y="1242"/>
                    <a:pt x="6344" y="1259"/>
                    <a:pt x="6359" y="1276"/>
                  </a:cubicBezTo>
                  <a:cubicBezTo>
                    <a:pt x="6369" y="1291"/>
                    <a:pt x="6380" y="1306"/>
                    <a:pt x="6389" y="1321"/>
                  </a:cubicBezTo>
                  <a:cubicBezTo>
                    <a:pt x="6434" y="1398"/>
                    <a:pt x="6474" y="1476"/>
                    <a:pt x="6519" y="1552"/>
                  </a:cubicBezTo>
                  <a:lnTo>
                    <a:pt x="6519" y="1552"/>
                  </a:lnTo>
                  <a:cubicBezTo>
                    <a:pt x="6518" y="1551"/>
                    <a:pt x="6518" y="1551"/>
                    <a:pt x="6518" y="1550"/>
                  </a:cubicBezTo>
                  <a:lnTo>
                    <a:pt x="6518" y="1550"/>
                  </a:lnTo>
                  <a:cubicBezTo>
                    <a:pt x="6563" y="1630"/>
                    <a:pt x="6603" y="1713"/>
                    <a:pt x="6655" y="1790"/>
                  </a:cubicBezTo>
                  <a:cubicBezTo>
                    <a:pt x="6672" y="1816"/>
                    <a:pt x="6689" y="1840"/>
                    <a:pt x="6706" y="1865"/>
                  </a:cubicBezTo>
                  <a:cubicBezTo>
                    <a:pt x="6714" y="1872"/>
                    <a:pt x="6722" y="1880"/>
                    <a:pt x="6727" y="1889"/>
                  </a:cubicBezTo>
                  <a:cubicBezTo>
                    <a:pt x="6737" y="1904"/>
                    <a:pt x="6745" y="1918"/>
                    <a:pt x="6753" y="1933"/>
                  </a:cubicBezTo>
                  <a:cubicBezTo>
                    <a:pt x="6767" y="1953"/>
                    <a:pt x="6780" y="1973"/>
                    <a:pt x="6792" y="1993"/>
                  </a:cubicBezTo>
                  <a:lnTo>
                    <a:pt x="6792" y="1993"/>
                  </a:lnTo>
                  <a:cubicBezTo>
                    <a:pt x="6792" y="1993"/>
                    <a:pt x="6791" y="1992"/>
                    <a:pt x="6791" y="1991"/>
                  </a:cubicBezTo>
                  <a:lnTo>
                    <a:pt x="6791" y="1991"/>
                  </a:lnTo>
                  <a:cubicBezTo>
                    <a:pt x="6793" y="1995"/>
                    <a:pt x="6795" y="1999"/>
                    <a:pt x="6798" y="2003"/>
                  </a:cubicBezTo>
                  <a:cubicBezTo>
                    <a:pt x="6796" y="1999"/>
                    <a:pt x="6794" y="1996"/>
                    <a:pt x="6792" y="1993"/>
                  </a:cubicBezTo>
                  <a:lnTo>
                    <a:pt x="6792" y="1993"/>
                  </a:lnTo>
                  <a:cubicBezTo>
                    <a:pt x="6794" y="1996"/>
                    <a:pt x="6797" y="2000"/>
                    <a:pt x="6799" y="2005"/>
                  </a:cubicBezTo>
                  <a:cubicBezTo>
                    <a:pt x="6808" y="2020"/>
                    <a:pt x="6815" y="2035"/>
                    <a:pt x="6822" y="2051"/>
                  </a:cubicBezTo>
                  <a:cubicBezTo>
                    <a:pt x="6822" y="2052"/>
                    <a:pt x="6822" y="2052"/>
                    <a:pt x="6823" y="2053"/>
                  </a:cubicBezTo>
                  <a:cubicBezTo>
                    <a:pt x="6821" y="2054"/>
                    <a:pt x="6818" y="2056"/>
                    <a:pt x="6816" y="2059"/>
                  </a:cubicBezTo>
                  <a:cubicBezTo>
                    <a:pt x="6830" y="2087"/>
                    <a:pt x="6842" y="2116"/>
                    <a:pt x="6855" y="2144"/>
                  </a:cubicBezTo>
                  <a:cubicBezTo>
                    <a:pt x="6861" y="2158"/>
                    <a:pt x="6866" y="2172"/>
                    <a:pt x="6872" y="2185"/>
                  </a:cubicBezTo>
                  <a:cubicBezTo>
                    <a:pt x="6880" y="2203"/>
                    <a:pt x="6888" y="2221"/>
                    <a:pt x="6896" y="2238"/>
                  </a:cubicBezTo>
                  <a:cubicBezTo>
                    <a:pt x="6914" y="2264"/>
                    <a:pt x="6929" y="2293"/>
                    <a:pt x="6944" y="2322"/>
                  </a:cubicBezTo>
                  <a:cubicBezTo>
                    <a:pt x="6945" y="2323"/>
                    <a:pt x="6945" y="2324"/>
                    <a:pt x="6946" y="2325"/>
                  </a:cubicBezTo>
                  <a:cubicBezTo>
                    <a:pt x="6998" y="2293"/>
                    <a:pt x="7052" y="2262"/>
                    <a:pt x="7105" y="2234"/>
                  </a:cubicBezTo>
                  <a:cubicBezTo>
                    <a:pt x="7111" y="2231"/>
                    <a:pt x="7117" y="2228"/>
                    <a:pt x="7121" y="2226"/>
                  </a:cubicBezTo>
                  <a:cubicBezTo>
                    <a:pt x="7128" y="2222"/>
                    <a:pt x="7134" y="2219"/>
                    <a:pt x="7141" y="2215"/>
                  </a:cubicBezTo>
                  <a:cubicBezTo>
                    <a:pt x="7191" y="2182"/>
                    <a:pt x="7241" y="2149"/>
                    <a:pt x="7292" y="2116"/>
                  </a:cubicBezTo>
                  <a:cubicBezTo>
                    <a:pt x="7317" y="2101"/>
                    <a:pt x="7342" y="2084"/>
                    <a:pt x="7367" y="2068"/>
                  </a:cubicBezTo>
                  <a:cubicBezTo>
                    <a:pt x="7393" y="2051"/>
                    <a:pt x="7421" y="2031"/>
                    <a:pt x="7449" y="2017"/>
                  </a:cubicBezTo>
                  <a:cubicBezTo>
                    <a:pt x="7527" y="1965"/>
                    <a:pt x="7606" y="1913"/>
                    <a:pt x="7687" y="1864"/>
                  </a:cubicBezTo>
                  <a:cubicBezTo>
                    <a:pt x="7731" y="1840"/>
                    <a:pt x="7774" y="1818"/>
                    <a:pt x="7820" y="1798"/>
                  </a:cubicBezTo>
                  <a:cubicBezTo>
                    <a:pt x="7857" y="1783"/>
                    <a:pt x="7894" y="1770"/>
                    <a:pt x="7932" y="1759"/>
                  </a:cubicBezTo>
                  <a:lnTo>
                    <a:pt x="7932" y="1759"/>
                  </a:lnTo>
                  <a:cubicBezTo>
                    <a:pt x="7927" y="1760"/>
                    <a:pt x="7924" y="1760"/>
                    <a:pt x="7919" y="1761"/>
                  </a:cubicBezTo>
                  <a:cubicBezTo>
                    <a:pt x="7924" y="1760"/>
                    <a:pt x="7929" y="1759"/>
                    <a:pt x="7934" y="1758"/>
                  </a:cubicBezTo>
                  <a:cubicBezTo>
                    <a:pt x="7934" y="1758"/>
                    <a:pt x="7935" y="1758"/>
                    <a:pt x="7937" y="1757"/>
                  </a:cubicBezTo>
                  <a:cubicBezTo>
                    <a:pt x="7974" y="1749"/>
                    <a:pt x="8013" y="1740"/>
                    <a:pt x="8051" y="1733"/>
                  </a:cubicBezTo>
                  <a:cubicBezTo>
                    <a:pt x="8136" y="1722"/>
                    <a:pt x="8218" y="1716"/>
                    <a:pt x="8301" y="1712"/>
                  </a:cubicBezTo>
                  <a:cubicBezTo>
                    <a:pt x="8345" y="1713"/>
                    <a:pt x="8389" y="1716"/>
                    <a:pt x="8434" y="1718"/>
                  </a:cubicBezTo>
                  <a:cubicBezTo>
                    <a:pt x="8527" y="1732"/>
                    <a:pt x="8618" y="1749"/>
                    <a:pt x="8708" y="1770"/>
                  </a:cubicBezTo>
                  <a:cubicBezTo>
                    <a:pt x="8739" y="1778"/>
                    <a:pt x="8770" y="1788"/>
                    <a:pt x="8800" y="1799"/>
                  </a:cubicBezTo>
                  <a:cubicBezTo>
                    <a:pt x="8855" y="1822"/>
                    <a:pt x="8909" y="1846"/>
                    <a:pt x="8960" y="1872"/>
                  </a:cubicBezTo>
                  <a:lnTo>
                    <a:pt x="8959" y="1872"/>
                  </a:lnTo>
                  <a:cubicBezTo>
                    <a:pt x="8959" y="1872"/>
                    <a:pt x="8960" y="1872"/>
                    <a:pt x="8960" y="1873"/>
                  </a:cubicBezTo>
                  <a:cubicBezTo>
                    <a:pt x="8990" y="1892"/>
                    <a:pt x="9019" y="1912"/>
                    <a:pt x="9048" y="1933"/>
                  </a:cubicBezTo>
                  <a:cubicBezTo>
                    <a:pt x="9078" y="1956"/>
                    <a:pt x="9108" y="1979"/>
                    <a:pt x="9136" y="2004"/>
                  </a:cubicBezTo>
                  <a:cubicBezTo>
                    <a:pt x="9210" y="2077"/>
                    <a:pt x="9285" y="2150"/>
                    <a:pt x="9361" y="2223"/>
                  </a:cubicBezTo>
                  <a:cubicBezTo>
                    <a:pt x="9364" y="2224"/>
                    <a:pt x="9365" y="2227"/>
                    <a:pt x="9366" y="2228"/>
                  </a:cubicBezTo>
                  <a:cubicBezTo>
                    <a:pt x="9368" y="2230"/>
                    <a:pt x="9371" y="2232"/>
                    <a:pt x="9374" y="2235"/>
                  </a:cubicBezTo>
                  <a:cubicBezTo>
                    <a:pt x="9374" y="2236"/>
                    <a:pt x="9375" y="2237"/>
                    <a:pt x="9376" y="2238"/>
                  </a:cubicBezTo>
                  <a:cubicBezTo>
                    <a:pt x="9375" y="2237"/>
                    <a:pt x="9375" y="2237"/>
                    <a:pt x="9374" y="2236"/>
                  </a:cubicBezTo>
                  <a:lnTo>
                    <a:pt x="9374" y="2236"/>
                  </a:lnTo>
                  <a:cubicBezTo>
                    <a:pt x="9404" y="2266"/>
                    <a:pt x="9433" y="2296"/>
                    <a:pt x="9461" y="2328"/>
                  </a:cubicBezTo>
                  <a:cubicBezTo>
                    <a:pt x="9523" y="2412"/>
                    <a:pt x="9577" y="2500"/>
                    <a:pt x="9631" y="2589"/>
                  </a:cubicBezTo>
                  <a:cubicBezTo>
                    <a:pt x="9628" y="2591"/>
                    <a:pt x="9623" y="2593"/>
                    <a:pt x="9619" y="2596"/>
                  </a:cubicBezTo>
                  <a:cubicBezTo>
                    <a:pt x="9623" y="2603"/>
                    <a:pt x="9628" y="2612"/>
                    <a:pt x="9632" y="2620"/>
                  </a:cubicBezTo>
                  <a:cubicBezTo>
                    <a:pt x="9634" y="2625"/>
                    <a:pt x="9637" y="2628"/>
                    <a:pt x="9639" y="2633"/>
                  </a:cubicBezTo>
                  <a:cubicBezTo>
                    <a:pt x="9644" y="2644"/>
                    <a:pt x="9648" y="2655"/>
                    <a:pt x="9653" y="2666"/>
                  </a:cubicBezTo>
                  <a:cubicBezTo>
                    <a:pt x="9691" y="2734"/>
                    <a:pt x="9727" y="2803"/>
                    <a:pt x="9764" y="2873"/>
                  </a:cubicBezTo>
                  <a:cubicBezTo>
                    <a:pt x="9768" y="2873"/>
                    <a:pt x="9772" y="2872"/>
                    <a:pt x="9776" y="2870"/>
                  </a:cubicBezTo>
                  <a:cubicBezTo>
                    <a:pt x="9805" y="2842"/>
                    <a:pt x="9844" y="2835"/>
                    <a:pt x="9881" y="2826"/>
                  </a:cubicBezTo>
                  <a:cubicBezTo>
                    <a:pt x="9921" y="2814"/>
                    <a:pt x="9959" y="2804"/>
                    <a:pt x="9999" y="2794"/>
                  </a:cubicBezTo>
                  <a:cubicBezTo>
                    <a:pt x="10035" y="2785"/>
                    <a:pt x="10071" y="2776"/>
                    <a:pt x="10107" y="2770"/>
                  </a:cubicBezTo>
                  <a:cubicBezTo>
                    <a:pt x="10111" y="2769"/>
                    <a:pt x="10116" y="2769"/>
                    <a:pt x="10121" y="2768"/>
                  </a:cubicBezTo>
                  <a:cubicBezTo>
                    <a:pt x="10121" y="2768"/>
                    <a:pt x="10121" y="2768"/>
                    <a:pt x="10121" y="2766"/>
                  </a:cubicBezTo>
                  <a:cubicBezTo>
                    <a:pt x="10144" y="2762"/>
                    <a:pt x="10168" y="2757"/>
                    <a:pt x="10190" y="2755"/>
                  </a:cubicBezTo>
                  <a:cubicBezTo>
                    <a:pt x="10222" y="2745"/>
                    <a:pt x="10254" y="2734"/>
                    <a:pt x="10288" y="2725"/>
                  </a:cubicBezTo>
                  <a:lnTo>
                    <a:pt x="10288" y="2725"/>
                  </a:lnTo>
                  <a:cubicBezTo>
                    <a:pt x="10280" y="2727"/>
                    <a:pt x="10272" y="2730"/>
                    <a:pt x="10265" y="2732"/>
                  </a:cubicBezTo>
                  <a:cubicBezTo>
                    <a:pt x="10339" y="2713"/>
                    <a:pt x="10412" y="2696"/>
                    <a:pt x="10488" y="2684"/>
                  </a:cubicBezTo>
                  <a:lnTo>
                    <a:pt x="10488" y="2684"/>
                  </a:lnTo>
                  <a:cubicBezTo>
                    <a:pt x="10488" y="2684"/>
                    <a:pt x="10488" y="2684"/>
                    <a:pt x="10488" y="2684"/>
                  </a:cubicBezTo>
                  <a:cubicBezTo>
                    <a:pt x="10521" y="2678"/>
                    <a:pt x="10553" y="2676"/>
                    <a:pt x="10586" y="2674"/>
                  </a:cubicBezTo>
                  <a:cubicBezTo>
                    <a:pt x="10594" y="2674"/>
                    <a:pt x="10602" y="2674"/>
                    <a:pt x="10610" y="2674"/>
                  </a:cubicBezTo>
                  <a:cubicBezTo>
                    <a:pt x="10679" y="2674"/>
                    <a:pt x="10746" y="2678"/>
                    <a:pt x="10815" y="2682"/>
                  </a:cubicBezTo>
                  <a:cubicBezTo>
                    <a:pt x="10903" y="2692"/>
                    <a:pt x="10989" y="2705"/>
                    <a:pt x="11075" y="2724"/>
                  </a:cubicBezTo>
                  <a:cubicBezTo>
                    <a:pt x="11169" y="2753"/>
                    <a:pt x="11263" y="2786"/>
                    <a:pt x="11354" y="2821"/>
                  </a:cubicBezTo>
                  <a:cubicBezTo>
                    <a:pt x="11440" y="2857"/>
                    <a:pt x="11524" y="2894"/>
                    <a:pt x="11607" y="2938"/>
                  </a:cubicBezTo>
                  <a:cubicBezTo>
                    <a:pt x="11639" y="2957"/>
                    <a:pt x="11671" y="2978"/>
                    <a:pt x="11702" y="2999"/>
                  </a:cubicBezTo>
                  <a:cubicBezTo>
                    <a:pt x="11732" y="3023"/>
                    <a:pt x="11760" y="3047"/>
                    <a:pt x="11789" y="3072"/>
                  </a:cubicBezTo>
                  <a:cubicBezTo>
                    <a:pt x="11826" y="3108"/>
                    <a:pt x="11862" y="3147"/>
                    <a:pt x="11894" y="3188"/>
                  </a:cubicBezTo>
                  <a:cubicBezTo>
                    <a:pt x="11926" y="3229"/>
                    <a:pt x="11956" y="3271"/>
                    <a:pt x="11986" y="3314"/>
                  </a:cubicBezTo>
                  <a:cubicBezTo>
                    <a:pt x="12030" y="3391"/>
                    <a:pt x="12070" y="3470"/>
                    <a:pt x="12107" y="3551"/>
                  </a:cubicBezTo>
                  <a:cubicBezTo>
                    <a:pt x="12121" y="3585"/>
                    <a:pt x="12133" y="3619"/>
                    <a:pt x="12145" y="3655"/>
                  </a:cubicBezTo>
                  <a:cubicBezTo>
                    <a:pt x="12163" y="3729"/>
                    <a:pt x="12178" y="3804"/>
                    <a:pt x="12194" y="3879"/>
                  </a:cubicBezTo>
                  <a:cubicBezTo>
                    <a:pt x="12210" y="3953"/>
                    <a:pt x="12231" y="4026"/>
                    <a:pt x="12252" y="4100"/>
                  </a:cubicBezTo>
                  <a:cubicBezTo>
                    <a:pt x="12257" y="4119"/>
                    <a:pt x="12261" y="4139"/>
                    <a:pt x="12266" y="4157"/>
                  </a:cubicBezTo>
                  <a:cubicBezTo>
                    <a:pt x="12170" y="4161"/>
                    <a:pt x="12073" y="4166"/>
                    <a:pt x="11977" y="4169"/>
                  </a:cubicBezTo>
                  <a:cubicBezTo>
                    <a:pt x="11980" y="4169"/>
                    <a:pt x="11984" y="4169"/>
                    <a:pt x="11988" y="4168"/>
                  </a:cubicBezTo>
                  <a:lnTo>
                    <a:pt x="11988" y="4168"/>
                  </a:lnTo>
                  <a:cubicBezTo>
                    <a:pt x="11884" y="4170"/>
                    <a:pt x="11779" y="4171"/>
                    <a:pt x="11675" y="4171"/>
                  </a:cubicBezTo>
                  <a:cubicBezTo>
                    <a:pt x="11612" y="4171"/>
                    <a:pt x="11550" y="4171"/>
                    <a:pt x="11487" y="4169"/>
                  </a:cubicBezTo>
                  <a:cubicBezTo>
                    <a:pt x="11329" y="4166"/>
                    <a:pt x="11172" y="4159"/>
                    <a:pt x="11014" y="4159"/>
                  </a:cubicBezTo>
                  <a:cubicBezTo>
                    <a:pt x="10995" y="4159"/>
                    <a:pt x="10976" y="4159"/>
                    <a:pt x="10957" y="4159"/>
                  </a:cubicBezTo>
                  <a:cubicBezTo>
                    <a:pt x="10785" y="4159"/>
                    <a:pt x="10612" y="4169"/>
                    <a:pt x="10441" y="4179"/>
                  </a:cubicBezTo>
                  <a:cubicBezTo>
                    <a:pt x="10280" y="4187"/>
                    <a:pt x="10117" y="4195"/>
                    <a:pt x="9956" y="4199"/>
                  </a:cubicBezTo>
                  <a:cubicBezTo>
                    <a:pt x="9915" y="4199"/>
                    <a:pt x="9873" y="4200"/>
                    <a:pt x="9832" y="4200"/>
                  </a:cubicBezTo>
                  <a:cubicBezTo>
                    <a:pt x="9801" y="4200"/>
                    <a:pt x="9770" y="4199"/>
                    <a:pt x="9739" y="4198"/>
                  </a:cubicBezTo>
                  <a:cubicBezTo>
                    <a:pt x="9651" y="4193"/>
                    <a:pt x="9563" y="4189"/>
                    <a:pt x="9475" y="4182"/>
                  </a:cubicBezTo>
                  <a:cubicBezTo>
                    <a:pt x="9324" y="4168"/>
                    <a:pt x="9173" y="4151"/>
                    <a:pt x="9021" y="4141"/>
                  </a:cubicBezTo>
                  <a:cubicBezTo>
                    <a:pt x="8622" y="4112"/>
                    <a:pt x="8221" y="4111"/>
                    <a:pt x="7820" y="4110"/>
                  </a:cubicBezTo>
                  <a:cubicBezTo>
                    <a:pt x="7621" y="4109"/>
                    <a:pt x="7421" y="4109"/>
                    <a:pt x="7221" y="4102"/>
                  </a:cubicBezTo>
                  <a:cubicBezTo>
                    <a:pt x="7023" y="4097"/>
                    <a:pt x="6824" y="4086"/>
                    <a:pt x="6625" y="4083"/>
                  </a:cubicBezTo>
                  <a:cubicBezTo>
                    <a:pt x="6412" y="4078"/>
                    <a:pt x="6200" y="4078"/>
                    <a:pt x="5988" y="4076"/>
                  </a:cubicBezTo>
                  <a:cubicBezTo>
                    <a:pt x="5794" y="4075"/>
                    <a:pt x="5599" y="4063"/>
                    <a:pt x="5406" y="4059"/>
                  </a:cubicBezTo>
                  <a:cubicBezTo>
                    <a:pt x="5339" y="4057"/>
                    <a:pt x="5271" y="4056"/>
                    <a:pt x="5204" y="4056"/>
                  </a:cubicBezTo>
                  <a:cubicBezTo>
                    <a:pt x="4875" y="4056"/>
                    <a:pt x="4547" y="4074"/>
                    <a:pt x="4218" y="4084"/>
                  </a:cubicBezTo>
                  <a:cubicBezTo>
                    <a:pt x="4172" y="4084"/>
                    <a:pt x="4127" y="4084"/>
                    <a:pt x="4081" y="4084"/>
                  </a:cubicBezTo>
                  <a:cubicBezTo>
                    <a:pt x="3852" y="4084"/>
                    <a:pt x="3625" y="4078"/>
                    <a:pt x="3396" y="4073"/>
                  </a:cubicBezTo>
                  <a:cubicBezTo>
                    <a:pt x="3338" y="4072"/>
                    <a:pt x="3280" y="4071"/>
                    <a:pt x="3222" y="4071"/>
                  </a:cubicBezTo>
                  <a:cubicBezTo>
                    <a:pt x="3016" y="4071"/>
                    <a:pt x="2810" y="4079"/>
                    <a:pt x="2603" y="4084"/>
                  </a:cubicBezTo>
                  <a:cubicBezTo>
                    <a:pt x="2606" y="4085"/>
                    <a:pt x="2607" y="4085"/>
                    <a:pt x="2609" y="4085"/>
                  </a:cubicBezTo>
                  <a:cubicBezTo>
                    <a:pt x="2359" y="4089"/>
                    <a:pt x="2108" y="4091"/>
                    <a:pt x="1860" y="4112"/>
                  </a:cubicBezTo>
                  <a:cubicBezTo>
                    <a:pt x="1604" y="4133"/>
                    <a:pt x="1349" y="4158"/>
                    <a:pt x="1094" y="4174"/>
                  </a:cubicBezTo>
                  <a:cubicBezTo>
                    <a:pt x="1019" y="4175"/>
                    <a:pt x="944" y="4176"/>
                    <a:pt x="869" y="4176"/>
                  </a:cubicBezTo>
                  <a:cubicBezTo>
                    <a:pt x="732" y="4176"/>
                    <a:pt x="595" y="4173"/>
                    <a:pt x="457" y="4166"/>
                  </a:cubicBezTo>
                  <a:cubicBezTo>
                    <a:pt x="441" y="4165"/>
                    <a:pt x="424" y="4165"/>
                    <a:pt x="407" y="4164"/>
                  </a:cubicBezTo>
                  <a:cubicBezTo>
                    <a:pt x="408" y="4142"/>
                    <a:pt x="408" y="4120"/>
                    <a:pt x="409" y="4097"/>
                  </a:cubicBezTo>
                  <a:cubicBezTo>
                    <a:pt x="434" y="3923"/>
                    <a:pt x="471" y="3752"/>
                    <a:pt x="507" y="3579"/>
                  </a:cubicBezTo>
                  <a:lnTo>
                    <a:pt x="507" y="3579"/>
                  </a:lnTo>
                  <a:cubicBezTo>
                    <a:pt x="506" y="3583"/>
                    <a:pt x="505" y="3586"/>
                    <a:pt x="504" y="3590"/>
                  </a:cubicBezTo>
                  <a:cubicBezTo>
                    <a:pt x="512" y="3558"/>
                    <a:pt x="520" y="3524"/>
                    <a:pt x="528" y="3490"/>
                  </a:cubicBezTo>
                  <a:lnTo>
                    <a:pt x="528" y="3490"/>
                  </a:lnTo>
                  <a:cubicBezTo>
                    <a:pt x="528" y="3491"/>
                    <a:pt x="528" y="3492"/>
                    <a:pt x="528" y="3493"/>
                  </a:cubicBezTo>
                  <a:lnTo>
                    <a:pt x="528" y="3493"/>
                  </a:lnTo>
                  <a:cubicBezTo>
                    <a:pt x="528" y="3492"/>
                    <a:pt x="528" y="3491"/>
                    <a:pt x="528" y="3490"/>
                  </a:cubicBezTo>
                  <a:lnTo>
                    <a:pt x="528" y="3490"/>
                  </a:lnTo>
                  <a:cubicBezTo>
                    <a:pt x="528" y="3488"/>
                    <a:pt x="529" y="3486"/>
                    <a:pt x="529" y="3484"/>
                  </a:cubicBezTo>
                  <a:cubicBezTo>
                    <a:pt x="529" y="3483"/>
                    <a:pt x="530" y="3482"/>
                    <a:pt x="530" y="3481"/>
                  </a:cubicBezTo>
                  <a:cubicBezTo>
                    <a:pt x="538" y="3452"/>
                    <a:pt x="550" y="3425"/>
                    <a:pt x="558" y="3398"/>
                  </a:cubicBezTo>
                  <a:cubicBezTo>
                    <a:pt x="578" y="3346"/>
                    <a:pt x="599" y="3296"/>
                    <a:pt x="624" y="3245"/>
                  </a:cubicBezTo>
                  <a:cubicBezTo>
                    <a:pt x="636" y="3226"/>
                    <a:pt x="648" y="3208"/>
                    <a:pt x="661" y="3188"/>
                  </a:cubicBezTo>
                  <a:cubicBezTo>
                    <a:pt x="686" y="3155"/>
                    <a:pt x="713" y="3124"/>
                    <a:pt x="743" y="3093"/>
                  </a:cubicBezTo>
                  <a:cubicBezTo>
                    <a:pt x="783" y="3053"/>
                    <a:pt x="825" y="3017"/>
                    <a:pt x="870" y="2982"/>
                  </a:cubicBezTo>
                  <a:cubicBezTo>
                    <a:pt x="908" y="2954"/>
                    <a:pt x="947" y="2926"/>
                    <a:pt x="987" y="2901"/>
                  </a:cubicBezTo>
                  <a:cubicBezTo>
                    <a:pt x="1023" y="2882"/>
                    <a:pt x="1059" y="2864"/>
                    <a:pt x="1095" y="2846"/>
                  </a:cubicBezTo>
                  <a:cubicBezTo>
                    <a:pt x="1101" y="2844"/>
                    <a:pt x="1107" y="2842"/>
                    <a:pt x="1112" y="2840"/>
                  </a:cubicBezTo>
                  <a:lnTo>
                    <a:pt x="1112" y="2840"/>
                  </a:lnTo>
                  <a:cubicBezTo>
                    <a:pt x="1108" y="2842"/>
                    <a:pt x="1102" y="2844"/>
                    <a:pt x="1096" y="2846"/>
                  </a:cubicBezTo>
                  <a:cubicBezTo>
                    <a:pt x="1146" y="2828"/>
                    <a:pt x="1194" y="2812"/>
                    <a:pt x="1245" y="2796"/>
                  </a:cubicBezTo>
                  <a:cubicBezTo>
                    <a:pt x="1350" y="2768"/>
                    <a:pt x="1455" y="2739"/>
                    <a:pt x="1563" y="2721"/>
                  </a:cubicBezTo>
                  <a:cubicBezTo>
                    <a:pt x="1574" y="2721"/>
                    <a:pt x="1585" y="2719"/>
                    <a:pt x="1596" y="2718"/>
                  </a:cubicBezTo>
                  <a:cubicBezTo>
                    <a:pt x="1620" y="2718"/>
                    <a:pt x="1642" y="2719"/>
                    <a:pt x="1665" y="2721"/>
                  </a:cubicBezTo>
                  <a:cubicBezTo>
                    <a:pt x="1705" y="2727"/>
                    <a:pt x="1742" y="2733"/>
                    <a:pt x="1781" y="2741"/>
                  </a:cubicBezTo>
                  <a:cubicBezTo>
                    <a:pt x="1830" y="2755"/>
                    <a:pt x="1877" y="2770"/>
                    <a:pt x="1924" y="2787"/>
                  </a:cubicBezTo>
                  <a:lnTo>
                    <a:pt x="1924" y="2787"/>
                  </a:lnTo>
                  <a:cubicBezTo>
                    <a:pt x="1925" y="2788"/>
                    <a:pt x="1926" y="2788"/>
                    <a:pt x="1927" y="2788"/>
                  </a:cubicBezTo>
                  <a:cubicBezTo>
                    <a:pt x="1928" y="2793"/>
                    <a:pt x="1929" y="2797"/>
                    <a:pt x="1930" y="2801"/>
                  </a:cubicBezTo>
                  <a:cubicBezTo>
                    <a:pt x="1952" y="2810"/>
                    <a:pt x="1975" y="2818"/>
                    <a:pt x="1996" y="2826"/>
                  </a:cubicBezTo>
                  <a:cubicBezTo>
                    <a:pt x="2013" y="2830"/>
                    <a:pt x="2029" y="2836"/>
                    <a:pt x="2045" y="2841"/>
                  </a:cubicBezTo>
                  <a:cubicBezTo>
                    <a:pt x="2074" y="2849"/>
                    <a:pt x="2100" y="2859"/>
                    <a:pt x="2129" y="2868"/>
                  </a:cubicBezTo>
                  <a:cubicBezTo>
                    <a:pt x="2136" y="2828"/>
                    <a:pt x="2145" y="2788"/>
                    <a:pt x="2154" y="2749"/>
                  </a:cubicBezTo>
                  <a:cubicBezTo>
                    <a:pt x="2158" y="2731"/>
                    <a:pt x="2164" y="2714"/>
                    <a:pt x="2170" y="2697"/>
                  </a:cubicBezTo>
                  <a:cubicBezTo>
                    <a:pt x="2182" y="2655"/>
                    <a:pt x="2193" y="2614"/>
                    <a:pt x="2208" y="2573"/>
                  </a:cubicBezTo>
                  <a:cubicBezTo>
                    <a:pt x="2212" y="2554"/>
                    <a:pt x="2218" y="2533"/>
                    <a:pt x="2223" y="2514"/>
                  </a:cubicBezTo>
                  <a:cubicBezTo>
                    <a:pt x="2228" y="2489"/>
                    <a:pt x="2235" y="2462"/>
                    <a:pt x="2241" y="2437"/>
                  </a:cubicBezTo>
                  <a:cubicBezTo>
                    <a:pt x="2241" y="2436"/>
                    <a:pt x="2242" y="2434"/>
                    <a:pt x="2242" y="2432"/>
                  </a:cubicBezTo>
                  <a:cubicBezTo>
                    <a:pt x="2246" y="2399"/>
                    <a:pt x="2251" y="2367"/>
                    <a:pt x="2259" y="2335"/>
                  </a:cubicBezTo>
                  <a:cubicBezTo>
                    <a:pt x="2292" y="2216"/>
                    <a:pt x="2332" y="2100"/>
                    <a:pt x="2374" y="1983"/>
                  </a:cubicBezTo>
                  <a:cubicBezTo>
                    <a:pt x="2435" y="1834"/>
                    <a:pt x="2505" y="1692"/>
                    <a:pt x="2581" y="1550"/>
                  </a:cubicBezTo>
                  <a:cubicBezTo>
                    <a:pt x="2672" y="1387"/>
                    <a:pt x="2766" y="1228"/>
                    <a:pt x="2873" y="1077"/>
                  </a:cubicBezTo>
                  <a:cubicBezTo>
                    <a:pt x="2925" y="1017"/>
                    <a:pt x="2976" y="959"/>
                    <a:pt x="3030" y="901"/>
                  </a:cubicBezTo>
                  <a:cubicBezTo>
                    <a:pt x="3080" y="852"/>
                    <a:pt x="3131" y="804"/>
                    <a:pt x="3187" y="760"/>
                  </a:cubicBezTo>
                  <a:cubicBezTo>
                    <a:pt x="3221" y="736"/>
                    <a:pt x="3256" y="712"/>
                    <a:pt x="3293" y="690"/>
                  </a:cubicBezTo>
                  <a:cubicBezTo>
                    <a:pt x="3388" y="636"/>
                    <a:pt x="3485" y="589"/>
                    <a:pt x="3582" y="545"/>
                  </a:cubicBezTo>
                  <a:cubicBezTo>
                    <a:pt x="3666" y="510"/>
                    <a:pt x="3747" y="481"/>
                    <a:pt x="3833" y="453"/>
                  </a:cubicBezTo>
                  <a:cubicBezTo>
                    <a:pt x="3920" y="429"/>
                    <a:pt x="4008" y="409"/>
                    <a:pt x="4096" y="390"/>
                  </a:cubicBezTo>
                  <a:cubicBezTo>
                    <a:pt x="4161" y="382"/>
                    <a:pt x="4225" y="375"/>
                    <a:pt x="4290" y="371"/>
                  </a:cubicBezTo>
                  <a:cubicBezTo>
                    <a:pt x="4303" y="371"/>
                    <a:pt x="4317" y="371"/>
                    <a:pt x="4330" y="371"/>
                  </a:cubicBezTo>
                  <a:close/>
                  <a:moveTo>
                    <a:pt x="4410" y="1"/>
                  </a:moveTo>
                  <a:cubicBezTo>
                    <a:pt x="4337" y="1"/>
                    <a:pt x="4263" y="2"/>
                    <a:pt x="4189" y="7"/>
                  </a:cubicBezTo>
                  <a:cubicBezTo>
                    <a:pt x="4090" y="14"/>
                    <a:pt x="3992" y="32"/>
                    <a:pt x="3896" y="54"/>
                  </a:cubicBezTo>
                  <a:cubicBezTo>
                    <a:pt x="3702" y="99"/>
                    <a:pt x="3515" y="164"/>
                    <a:pt x="3336" y="250"/>
                  </a:cubicBezTo>
                  <a:cubicBezTo>
                    <a:pt x="3218" y="309"/>
                    <a:pt x="3094" y="366"/>
                    <a:pt x="2988" y="446"/>
                  </a:cubicBezTo>
                  <a:cubicBezTo>
                    <a:pt x="2872" y="533"/>
                    <a:pt x="2773" y="635"/>
                    <a:pt x="2673" y="740"/>
                  </a:cubicBezTo>
                  <a:cubicBezTo>
                    <a:pt x="2545" y="876"/>
                    <a:pt x="2445" y="1042"/>
                    <a:pt x="2352" y="1202"/>
                  </a:cubicBezTo>
                  <a:cubicBezTo>
                    <a:pt x="2302" y="1289"/>
                    <a:pt x="2252" y="1376"/>
                    <a:pt x="2207" y="1464"/>
                  </a:cubicBezTo>
                  <a:cubicBezTo>
                    <a:pt x="2160" y="1554"/>
                    <a:pt x="2112" y="1643"/>
                    <a:pt x="2074" y="1737"/>
                  </a:cubicBezTo>
                  <a:cubicBezTo>
                    <a:pt x="2036" y="1832"/>
                    <a:pt x="2000" y="1926"/>
                    <a:pt x="1969" y="2022"/>
                  </a:cubicBezTo>
                  <a:cubicBezTo>
                    <a:pt x="1930" y="2139"/>
                    <a:pt x="1888" y="2260"/>
                    <a:pt x="1874" y="2384"/>
                  </a:cubicBezTo>
                  <a:cubicBezTo>
                    <a:pt x="1791" y="2362"/>
                    <a:pt x="1705" y="2350"/>
                    <a:pt x="1620" y="2350"/>
                  </a:cubicBezTo>
                  <a:cubicBezTo>
                    <a:pt x="1562" y="2350"/>
                    <a:pt x="1504" y="2356"/>
                    <a:pt x="1447" y="2366"/>
                  </a:cubicBezTo>
                  <a:cubicBezTo>
                    <a:pt x="1349" y="2386"/>
                    <a:pt x="1252" y="2411"/>
                    <a:pt x="1156" y="2437"/>
                  </a:cubicBezTo>
                  <a:cubicBezTo>
                    <a:pt x="974" y="2487"/>
                    <a:pt x="806" y="2567"/>
                    <a:pt x="656" y="2681"/>
                  </a:cubicBezTo>
                  <a:cubicBezTo>
                    <a:pt x="480" y="2813"/>
                    <a:pt x="325" y="2980"/>
                    <a:pt x="244" y="3187"/>
                  </a:cubicBezTo>
                  <a:cubicBezTo>
                    <a:pt x="222" y="3243"/>
                    <a:pt x="201" y="3299"/>
                    <a:pt x="183" y="3358"/>
                  </a:cubicBezTo>
                  <a:cubicBezTo>
                    <a:pt x="168" y="3404"/>
                    <a:pt x="158" y="3452"/>
                    <a:pt x="146" y="3500"/>
                  </a:cubicBezTo>
                  <a:cubicBezTo>
                    <a:pt x="147" y="3499"/>
                    <a:pt x="147" y="3497"/>
                    <a:pt x="148" y="3495"/>
                  </a:cubicBezTo>
                  <a:lnTo>
                    <a:pt x="148" y="3495"/>
                  </a:lnTo>
                  <a:cubicBezTo>
                    <a:pt x="128" y="3576"/>
                    <a:pt x="113" y="3660"/>
                    <a:pt x="96" y="3743"/>
                  </a:cubicBezTo>
                  <a:cubicBezTo>
                    <a:pt x="76" y="3834"/>
                    <a:pt x="60" y="3926"/>
                    <a:pt x="48" y="4018"/>
                  </a:cubicBezTo>
                  <a:cubicBezTo>
                    <a:pt x="41" y="4065"/>
                    <a:pt x="38" y="4112"/>
                    <a:pt x="34" y="4159"/>
                  </a:cubicBezTo>
                  <a:lnTo>
                    <a:pt x="30" y="4159"/>
                  </a:lnTo>
                  <a:cubicBezTo>
                    <a:pt x="27" y="4200"/>
                    <a:pt x="24" y="4241"/>
                    <a:pt x="19" y="4283"/>
                  </a:cubicBezTo>
                  <a:cubicBezTo>
                    <a:pt x="18" y="4324"/>
                    <a:pt x="16" y="4365"/>
                    <a:pt x="12" y="4405"/>
                  </a:cubicBezTo>
                  <a:cubicBezTo>
                    <a:pt x="9" y="4446"/>
                    <a:pt x="5" y="4487"/>
                    <a:pt x="1" y="4528"/>
                  </a:cubicBezTo>
                  <a:cubicBezTo>
                    <a:pt x="20" y="4527"/>
                    <a:pt x="39" y="4527"/>
                    <a:pt x="58" y="4527"/>
                  </a:cubicBezTo>
                  <a:lnTo>
                    <a:pt x="192" y="4527"/>
                  </a:lnTo>
                  <a:cubicBezTo>
                    <a:pt x="215" y="4527"/>
                    <a:pt x="238" y="4528"/>
                    <a:pt x="260" y="4528"/>
                  </a:cubicBezTo>
                  <a:cubicBezTo>
                    <a:pt x="289" y="4530"/>
                    <a:pt x="318" y="4530"/>
                    <a:pt x="345" y="4531"/>
                  </a:cubicBezTo>
                  <a:cubicBezTo>
                    <a:pt x="351" y="4532"/>
                    <a:pt x="357" y="4532"/>
                    <a:pt x="362" y="4532"/>
                  </a:cubicBezTo>
                  <a:cubicBezTo>
                    <a:pt x="391" y="4534"/>
                    <a:pt x="417" y="4536"/>
                    <a:pt x="443" y="4546"/>
                  </a:cubicBezTo>
                  <a:cubicBezTo>
                    <a:pt x="442" y="4542"/>
                    <a:pt x="441" y="4539"/>
                    <a:pt x="440" y="4534"/>
                  </a:cubicBezTo>
                  <a:lnTo>
                    <a:pt x="440" y="4534"/>
                  </a:lnTo>
                  <a:cubicBezTo>
                    <a:pt x="518" y="4539"/>
                    <a:pt x="597" y="4542"/>
                    <a:pt x="676" y="4546"/>
                  </a:cubicBezTo>
                  <a:cubicBezTo>
                    <a:pt x="736" y="4548"/>
                    <a:pt x="796" y="4549"/>
                    <a:pt x="856" y="4549"/>
                  </a:cubicBezTo>
                  <a:cubicBezTo>
                    <a:pt x="987" y="4549"/>
                    <a:pt x="1119" y="4544"/>
                    <a:pt x="1250" y="4535"/>
                  </a:cubicBezTo>
                  <a:cubicBezTo>
                    <a:pt x="1449" y="4522"/>
                    <a:pt x="1648" y="4501"/>
                    <a:pt x="1848" y="4484"/>
                  </a:cubicBezTo>
                  <a:cubicBezTo>
                    <a:pt x="2019" y="4469"/>
                    <a:pt x="2193" y="4464"/>
                    <a:pt x="2367" y="4459"/>
                  </a:cubicBezTo>
                  <a:lnTo>
                    <a:pt x="2366" y="4459"/>
                  </a:lnTo>
                  <a:cubicBezTo>
                    <a:pt x="2368" y="4458"/>
                    <a:pt x="2370" y="4458"/>
                    <a:pt x="2372" y="4458"/>
                  </a:cubicBezTo>
                  <a:cubicBezTo>
                    <a:pt x="2376" y="4458"/>
                    <a:pt x="2380" y="4459"/>
                    <a:pt x="2384" y="4459"/>
                  </a:cubicBezTo>
                  <a:lnTo>
                    <a:pt x="2385" y="4459"/>
                  </a:lnTo>
                  <a:cubicBezTo>
                    <a:pt x="2554" y="4455"/>
                    <a:pt x="2724" y="4451"/>
                    <a:pt x="2895" y="4447"/>
                  </a:cubicBezTo>
                  <a:lnTo>
                    <a:pt x="2893" y="4447"/>
                  </a:lnTo>
                  <a:cubicBezTo>
                    <a:pt x="3010" y="4444"/>
                    <a:pt x="3128" y="4442"/>
                    <a:pt x="3245" y="4442"/>
                  </a:cubicBezTo>
                  <a:cubicBezTo>
                    <a:pt x="3304" y="4442"/>
                    <a:pt x="3363" y="4442"/>
                    <a:pt x="3422" y="4444"/>
                  </a:cubicBezTo>
                  <a:cubicBezTo>
                    <a:pt x="3590" y="4448"/>
                    <a:pt x="3758" y="4457"/>
                    <a:pt x="3926" y="4457"/>
                  </a:cubicBezTo>
                  <a:cubicBezTo>
                    <a:pt x="3945" y="4457"/>
                    <a:pt x="3963" y="4457"/>
                    <a:pt x="3981" y="4456"/>
                  </a:cubicBezTo>
                  <a:cubicBezTo>
                    <a:pt x="4346" y="4452"/>
                    <a:pt x="4712" y="4437"/>
                    <a:pt x="5077" y="4426"/>
                  </a:cubicBezTo>
                  <a:cubicBezTo>
                    <a:pt x="5443" y="4426"/>
                    <a:pt x="5809" y="4444"/>
                    <a:pt x="6175" y="4447"/>
                  </a:cubicBezTo>
                  <a:cubicBezTo>
                    <a:pt x="6362" y="4450"/>
                    <a:pt x="6548" y="4448"/>
                    <a:pt x="6737" y="4455"/>
                  </a:cubicBezTo>
                  <a:cubicBezTo>
                    <a:pt x="6940" y="4462"/>
                    <a:pt x="7142" y="4472"/>
                    <a:pt x="7345" y="4476"/>
                  </a:cubicBezTo>
                  <a:cubicBezTo>
                    <a:pt x="7755" y="4482"/>
                    <a:pt x="8164" y="4483"/>
                    <a:pt x="8572" y="4488"/>
                  </a:cubicBezTo>
                  <a:cubicBezTo>
                    <a:pt x="8965" y="4494"/>
                    <a:pt x="9353" y="4550"/>
                    <a:pt x="9746" y="4568"/>
                  </a:cubicBezTo>
                  <a:cubicBezTo>
                    <a:pt x="9778" y="4570"/>
                    <a:pt x="9812" y="4571"/>
                    <a:pt x="9845" y="4571"/>
                  </a:cubicBezTo>
                  <a:cubicBezTo>
                    <a:pt x="9903" y="4571"/>
                    <a:pt x="9962" y="4569"/>
                    <a:pt x="10020" y="4567"/>
                  </a:cubicBezTo>
                  <a:cubicBezTo>
                    <a:pt x="10123" y="4564"/>
                    <a:pt x="10225" y="4562"/>
                    <a:pt x="10326" y="4556"/>
                  </a:cubicBezTo>
                  <a:cubicBezTo>
                    <a:pt x="10519" y="4544"/>
                    <a:pt x="10711" y="4535"/>
                    <a:pt x="10905" y="4528"/>
                  </a:cubicBezTo>
                  <a:cubicBezTo>
                    <a:pt x="10916" y="4528"/>
                    <a:pt x="10926" y="4528"/>
                    <a:pt x="10937" y="4528"/>
                  </a:cubicBezTo>
                  <a:cubicBezTo>
                    <a:pt x="11192" y="4528"/>
                    <a:pt x="11446" y="4541"/>
                    <a:pt x="11702" y="4541"/>
                  </a:cubicBezTo>
                  <a:cubicBezTo>
                    <a:pt x="11914" y="4540"/>
                    <a:pt x="12126" y="4531"/>
                    <a:pt x="12338" y="4522"/>
                  </a:cubicBezTo>
                  <a:cubicBezTo>
                    <a:pt x="12339" y="4524"/>
                    <a:pt x="12339" y="4526"/>
                    <a:pt x="12339" y="4527"/>
                  </a:cubicBezTo>
                  <a:cubicBezTo>
                    <a:pt x="12341" y="4527"/>
                    <a:pt x="12344" y="4528"/>
                    <a:pt x="12347" y="4528"/>
                  </a:cubicBezTo>
                  <a:cubicBezTo>
                    <a:pt x="12348" y="4528"/>
                    <a:pt x="12349" y="4528"/>
                    <a:pt x="12350" y="4527"/>
                  </a:cubicBezTo>
                  <a:lnTo>
                    <a:pt x="12517" y="4527"/>
                  </a:lnTo>
                  <a:cubicBezTo>
                    <a:pt x="12581" y="4527"/>
                    <a:pt x="12645" y="4525"/>
                    <a:pt x="12711" y="4525"/>
                  </a:cubicBezTo>
                  <a:cubicBezTo>
                    <a:pt x="12709" y="4522"/>
                    <a:pt x="12709" y="4518"/>
                    <a:pt x="12709" y="4516"/>
                  </a:cubicBezTo>
                  <a:lnTo>
                    <a:pt x="12719" y="4516"/>
                  </a:lnTo>
                  <a:cubicBezTo>
                    <a:pt x="12716" y="4501"/>
                    <a:pt x="12714" y="4487"/>
                    <a:pt x="12712" y="4474"/>
                  </a:cubicBezTo>
                  <a:cubicBezTo>
                    <a:pt x="12703" y="4415"/>
                    <a:pt x="12690" y="4358"/>
                    <a:pt x="12677" y="4301"/>
                  </a:cubicBezTo>
                  <a:cubicBezTo>
                    <a:pt x="12676" y="4294"/>
                    <a:pt x="12676" y="4288"/>
                    <a:pt x="12675" y="4283"/>
                  </a:cubicBezTo>
                  <a:cubicBezTo>
                    <a:pt x="12673" y="4273"/>
                    <a:pt x="12671" y="4263"/>
                    <a:pt x="12668" y="4254"/>
                  </a:cubicBezTo>
                  <a:cubicBezTo>
                    <a:pt x="12667" y="4251"/>
                    <a:pt x="12667" y="4246"/>
                    <a:pt x="12666" y="4241"/>
                  </a:cubicBezTo>
                  <a:cubicBezTo>
                    <a:pt x="12659" y="4212"/>
                    <a:pt x="12652" y="4180"/>
                    <a:pt x="12647" y="4148"/>
                  </a:cubicBezTo>
                  <a:cubicBezTo>
                    <a:pt x="12647" y="4148"/>
                    <a:pt x="12645" y="4147"/>
                    <a:pt x="12645" y="4147"/>
                  </a:cubicBezTo>
                  <a:lnTo>
                    <a:pt x="12644" y="4147"/>
                  </a:lnTo>
                  <a:cubicBezTo>
                    <a:pt x="12628" y="4079"/>
                    <a:pt x="12611" y="4013"/>
                    <a:pt x="12593" y="3946"/>
                  </a:cubicBezTo>
                  <a:cubicBezTo>
                    <a:pt x="12570" y="3866"/>
                    <a:pt x="12553" y="3787"/>
                    <a:pt x="12536" y="3706"/>
                  </a:cubicBezTo>
                  <a:cubicBezTo>
                    <a:pt x="12520" y="3624"/>
                    <a:pt x="12501" y="3541"/>
                    <a:pt x="12470" y="3463"/>
                  </a:cubicBezTo>
                  <a:cubicBezTo>
                    <a:pt x="12403" y="3291"/>
                    <a:pt x="12316" y="3127"/>
                    <a:pt x="12203" y="2981"/>
                  </a:cubicBezTo>
                  <a:cubicBezTo>
                    <a:pt x="12106" y="2858"/>
                    <a:pt x="11995" y="2741"/>
                    <a:pt x="11860" y="2658"/>
                  </a:cubicBezTo>
                  <a:cubicBezTo>
                    <a:pt x="11774" y="2605"/>
                    <a:pt x="11683" y="2557"/>
                    <a:pt x="11589" y="2517"/>
                  </a:cubicBezTo>
                  <a:cubicBezTo>
                    <a:pt x="11495" y="2478"/>
                    <a:pt x="11400" y="2442"/>
                    <a:pt x="11304" y="2407"/>
                  </a:cubicBezTo>
                  <a:cubicBezTo>
                    <a:pt x="11226" y="2380"/>
                    <a:pt x="11146" y="2355"/>
                    <a:pt x="11065" y="2342"/>
                  </a:cubicBezTo>
                  <a:cubicBezTo>
                    <a:pt x="10958" y="2325"/>
                    <a:pt x="10850" y="2312"/>
                    <a:pt x="10743" y="2306"/>
                  </a:cubicBezTo>
                  <a:cubicBezTo>
                    <a:pt x="10713" y="2304"/>
                    <a:pt x="10684" y="2303"/>
                    <a:pt x="10655" y="2303"/>
                  </a:cubicBezTo>
                  <a:cubicBezTo>
                    <a:pt x="10544" y="2303"/>
                    <a:pt x="10436" y="2316"/>
                    <a:pt x="10328" y="2336"/>
                  </a:cubicBezTo>
                  <a:cubicBezTo>
                    <a:pt x="10206" y="2360"/>
                    <a:pt x="10087" y="2396"/>
                    <a:pt x="9971" y="2437"/>
                  </a:cubicBezTo>
                  <a:cubicBezTo>
                    <a:pt x="9965" y="2427"/>
                    <a:pt x="9961" y="2416"/>
                    <a:pt x="9955" y="2407"/>
                  </a:cubicBezTo>
                  <a:cubicBezTo>
                    <a:pt x="9892" y="2304"/>
                    <a:pt x="9828" y="2201"/>
                    <a:pt x="9756" y="2105"/>
                  </a:cubicBezTo>
                  <a:cubicBezTo>
                    <a:pt x="9682" y="2008"/>
                    <a:pt x="9588" y="1929"/>
                    <a:pt x="9501" y="1846"/>
                  </a:cubicBezTo>
                  <a:cubicBezTo>
                    <a:pt x="9500" y="1846"/>
                    <a:pt x="9500" y="1846"/>
                    <a:pt x="9500" y="1845"/>
                  </a:cubicBezTo>
                  <a:cubicBezTo>
                    <a:pt x="9497" y="1844"/>
                    <a:pt x="9494" y="1840"/>
                    <a:pt x="9493" y="1838"/>
                  </a:cubicBezTo>
                  <a:lnTo>
                    <a:pt x="9493" y="1838"/>
                  </a:lnTo>
                  <a:cubicBezTo>
                    <a:pt x="9493" y="1839"/>
                    <a:pt x="9494" y="1839"/>
                    <a:pt x="9494" y="1840"/>
                  </a:cubicBezTo>
                  <a:cubicBezTo>
                    <a:pt x="9400" y="1745"/>
                    <a:pt x="9305" y="1653"/>
                    <a:pt x="9191" y="1581"/>
                  </a:cubicBezTo>
                  <a:cubicBezTo>
                    <a:pt x="9066" y="1503"/>
                    <a:pt x="8926" y="1440"/>
                    <a:pt x="8782" y="1407"/>
                  </a:cubicBezTo>
                  <a:cubicBezTo>
                    <a:pt x="8623" y="1371"/>
                    <a:pt x="8463" y="1341"/>
                    <a:pt x="8301" y="1341"/>
                  </a:cubicBezTo>
                  <a:cubicBezTo>
                    <a:pt x="8269" y="1341"/>
                    <a:pt x="8237" y="1343"/>
                    <a:pt x="8204" y="1345"/>
                  </a:cubicBezTo>
                  <a:cubicBezTo>
                    <a:pt x="8064" y="1355"/>
                    <a:pt x="7924" y="1371"/>
                    <a:pt x="7789" y="1416"/>
                  </a:cubicBezTo>
                  <a:cubicBezTo>
                    <a:pt x="7635" y="1465"/>
                    <a:pt x="7495" y="1543"/>
                    <a:pt x="7359" y="1632"/>
                  </a:cubicBezTo>
                  <a:cubicBezTo>
                    <a:pt x="7275" y="1687"/>
                    <a:pt x="7190" y="1744"/>
                    <a:pt x="7108" y="1805"/>
                  </a:cubicBezTo>
                  <a:cubicBezTo>
                    <a:pt x="7050" y="1713"/>
                    <a:pt x="6986" y="1627"/>
                    <a:pt x="6932" y="1536"/>
                  </a:cubicBezTo>
                  <a:cubicBezTo>
                    <a:pt x="6892" y="1468"/>
                    <a:pt x="6856" y="1399"/>
                    <a:pt x="6816" y="1332"/>
                  </a:cubicBezTo>
                  <a:lnTo>
                    <a:pt x="6816" y="1332"/>
                  </a:lnTo>
                  <a:cubicBezTo>
                    <a:pt x="6817" y="1332"/>
                    <a:pt x="6817" y="1332"/>
                    <a:pt x="6817" y="1332"/>
                  </a:cubicBezTo>
                  <a:cubicBezTo>
                    <a:pt x="6816" y="1331"/>
                    <a:pt x="6816" y="1330"/>
                    <a:pt x="6815" y="1329"/>
                  </a:cubicBezTo>
                  <a:lnTo>
                    <a:pt x="6815" y="1329"/>
                  </a:lnTo>
                  <a:cubicBezTo>
                    <a:pt x="6815" y="1330"/>
                    <a:pt x="6816" y="1331"/>
                    <a:pt x="6816" y="1332"/>
                  </a:cubicBezTo>
                  <a:lnTo>
                    <a:pt x="6816" y="1332"/>
                  </a:lnTo>
                  <a:cubicBezTo>
                    <a:pt x="6815" y="1329"/>
                    <a:pt x="6813" y="1326"/>
                    <a:pt x="6811" y="1323"/>
                  </a:cubicBezTo>
                  <a:cubicBezTo>
                    <a:pt x="6810" y="1320"/>
                    <a:pt x="6808" y="1318"/>
                    <a:pt x="6807" y="1315"/>
                  </a:cubicBezTo>
                  <a:cubicBezTo>
                    <a:pt x="6769" y="1248"/>
                    <a:pt x="6737" y="1178"/>
                    <a:pt x="6695" y="1113"/>
                  </a:cubicBezTo>
                  <a:cubicBezTo>
                    <a:pt x="6648" y="1039"/>
                    <a:pt x="6587" y="976"/>
                    <a:pt x="6523" y="916"/>
                  </a:cubicBezTo>
                  <a:cubicBezTo>
                    <a:pt x="6395" y="796"/>
                    <a:pt x="6255" y="684"/>
                    <a:pt x="6108" y="587"/>
                  </a:cubicBezTo>
                  <a:cubicBezTo>
                    <a:pt x="5790" y="375"/>
                    <a:pt x="5455" y="179"/>
                    <a:pt x="5086" y="78"/>
                  </a:cubicBezTo>
                  <a:cubicBezTo>
                    <a:pt x="4988" y="52"/>
                    <a:pt x="4888" y="37"/>
                    <a:pt x="4789" y="24"/>
                  </a:cubicBezTo>
                  <a:cubicBezTo>
                    <a:pt x="4694" y="13"/>
                    <a:pt x="4597" y="4"/>
                    <a:pt x="4500" y="1"/>
                  </a:cubicBezTo>
                  <a:cubicBezTo>
                    <a:pt x="4470" y="1"/>
                    <a:pt x="4440" y="1"/>
                    <a:pt x="4410"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549" name="Google Shape;3549;p53"/>
            <p:cNvSpPr/>
            <p:nvPr/>
          </p:nvSpPr>
          <p:spPr>
            <a:xfrm>
              <a:off x="1927326" y="1595629"/>
              <a:ext cx="510557" cy="482994"/>
            </a:xfrm>
            <a:custGeom>
              <a:avLst/>
              <a:gdLst/>
              <a:ahLst/>
              <a:cxnLst/>
              <a:rect l="l" t="t" r="r" b="b"/>
              <a:pathLst>
                <a:path w="8021" h="7614" extrusionOk="0">
                  <a:moveTo>
                    <a:pt x="5149" y="1"/>
                  </a:moveTo>
                  <a:cubicBezTo>
                    <a:pt x="5125" y="1"/>
                    <a:pt x="5101" y="2"/>
                    <a:pt x="5078" y="4"/>
                  </a:cubicBezTo>
                  <a:cubicBezTo>
                    <a:pt x="4979" y="12"/>
                    <a:pt x="4882" y="27"/>
                    <a:pt x="4786" y="49"/>
                  </a:cubicBezTo>
                  <a:cubicBezTo>
                    <a:pt x="4702" y="66"/>
                    <a:pt x="4621" y="89"/>
                    <a:pt x="4539" y="109"/>
                  </a:cubicBezTo>
                  <a:cubicBezTo>
                    <a:pt x="4234" y="187"/>
                    <a:pt x="3950" y="330"/>
                    <a:pt x="3681" y="492"/>
                  </a:cubicBezTo>
                  <a:cubicBezTo>
                    <a:pt x="3554" y="569"/>
                    <a:pt x="3431" y="648"/>
                    <a:pt x="3307" y="729"/>
                  </a:cubicBezTo>
                  <a:cubicBezTo>
                    <a:pt x="3293" y="739"/>
                    <a:pt x="3278" y="750"/>
                    <a:pt x="3263" y="759"/>
                  </a:cubicBezTo>
                  <a:cubicBezTo>
                    <a:pt x="3256" y="764"/>
                    <a:pt x="3249" y="767"/>
                    <a:pt x="3242" y="772"/>
                  </a:cubicBezTo>
                  <a:cubicBezTo>
                    <a:pt x="3190" y="802"/>
                    <a:pt x="3138" y="836"/>
                    <a:pt x="3086" y="866"/>
                  </a:cubicBezTo>
                  <a:cubicBezTo>
                    <a:pt x="3017" y="910"/>
                    <a:pt x="2950" y="956"/>
                    <a:pt x="2892" y="1016"/>
                  </a:cubicBezTo>
                  <a:cubicBezTo>
                    <a:pt x="2866" y="1045"/>
                    <a:pt x="2852" y="1080"/>
                    <a:pt x="2847" y="1118"/>
                  </a:cubicBezTo>
                  <a:cubicBezTo>
                    <a:pt x="2773" y="1215"/>
                    <a:pt x="2703" y="1314"/>
                    <a:pt x="2635" y="1416"/>
                  </a:cubicBezTo>
                  <a:cubicBezTo>
                    <a:pt x="2580" y="1491"/>
                    <a:pt x="2526" y="1566"/>
                    <a:pt x="2473" y="1644"/>
                  </a:cubicBezTo>
                  <a:cubicBezTo>
                    <a:pt x="2352" y="1819"/>
                    <a:pt x="2247" y="2005"/>
                    <a:pt x="2145" y="2191"/>
                  </a:cubicBezTo>
                  <a:cubicBezTo>
                    <a:pt x="2052" y="2358"/>
                    <a:pt x="1965" y="2528"/>
                    <a:pt x="1887" y="2702"/>
                  </a:cubicBezTo>
                  <a:cubicBezTo>
                    <a:pt x="1844" y="2798"/>
                    <a:pt x="1803" y="2896"/>
                    <a:pt x="1763" y="2996"/>
                  </a:cubicBezTo>
                  <a:cubicBezTo>
                    <a:pt x="1685" y="3135"/>
                    <a:pt x="1608" y="3276"/>
                    <a:pt x="1535" y="3418"/>
                  </a:cubicBezTo>
                  <a:cubicBezTo>
                    <a:pt x="1492" y="3504"/>
                    <a:pt x="1449" y="3591"/>
                    <a:pt x="1414" y="3682"/>
                  </a:cubicBezTo>
                  <a:cubicBezTo>
                    <a:pt x="1369" y="3790"/>
                    <a:pt x="1336" y="3924"/>
                    <a:pt x="1368" y="4041"/>
                  </a:cubicBezTo>
                  <a:cubicBezTo>
                    <a:pt x="1319" y="4145"/>
                    <a:pt x="1272" y="4249"/>
                    <a:pt x="1225" y="4355"/>
                  </a:cubicBezTo>
                  <a:cubicBezTo>
                    <a:pt x="1183" y="4451"/>
                    <a:pt x="1137" y="4548"/>
                    <a:pt x="1102" y="4648"/>
                  </a:cubicBezTo>
                  <a:cubicBezTo>
                    <a:pt x="1069" y="4742"/>
                    <a:pt x="1039" y="4835"/>
                    <a:pt x="1009" y="4930"/>
                  </a:cubicBezTo>
                  <a:cubicBezTo>
                    <a:pt x="948" y="5126"/>
                    <a:pt x="875" y="5317"/>
                    <a:pt x="802" y="5508"/>
                  </a:cubicBezTo>
                  <a:cubicBezTo>
                    <a:pt x="732" y="5688"/>
                    <a:pt x="675" y="5874"/>
                    <a:pt x="615" y="6059"/>
                  </a:cubicBezTo>
                  <a:cubicBezTo>
                    <a:pt x="553" y="6250"/>
                    <a:pt x="482" y="6437"/>
                    <a:pt x="410" y="6625"/>
                  </a:cubicBezTo>
                  <a:cubicBezTo>
                    <a:pt x="374" y="6714"/>
                    <a:pt x="339" y="6803"/>
                    <a:pt x="304" y="6894"/>
                  </a:cubicBezTo>
                  <a:cubicBezTo>
                    <a:pt x="284" y="6941"/>
                    <a:pt x="268" y="6987"/>
                    <a:pt x="250" y="7034"/>
                  </a:cubicBezTo>
                  <a:cubicBezTo>
                    <a:pt x="233" y="7083"/>
                    <a:pt x="213" y="7136"/>
                    <a:pt x="207" y="7190"/>
                  </a:cubicBezTo>
                  <a:cubicBezTo>
                    <a:pt x="190" y="7196"/>
                    <a:pt x="173" y="7202"/>
                    <a:pt x="156" y="7209"/>
                  </a:cubicBezTo>
                  <a:cubicBezTo>
                    <a:pt x="116" y="7226"/>
                    <a:pt x="78" y="7245"/>
                    <a:pt x="49" y="7278"/>
                  </a:cubicBezTo>
                  <a:cubicBezTo>
                    <a:pt x="17" y="7314"/>
                    <a:pt x="2" y="7359"/>
                    <a:pt x="2" y="7407"/>
                  </a:cubicBezTo>
                  <a:cubicBezTo>
                    <a:pt x="1" y="7494"/>
                    <a:pt x="55" y="7588"/>
                    <a:pt x="148" y="7600"/>
                  </a:cubicBezTo>
                  <a:cubicBezTo>
                    <a:pt x="199" y="7607"/>
                    <a:pt x="248" y="7613"/>
                    <a:pt x="299" y="7613"/>
                  </a:cubicBezTo>
                  <a:cubicBezTo>
                    <a:pt x="303" y="7613"/>
                    <a:pt x="307" y="7613"/>
                    <a:pt x="312" y="7613"/>
                  </a:cubicBezTo>
                  <a:lnTo>
                    <a:pt x="326" y="7613"/>
                  </a:lnTo>
                  <a:cubicBezTo>
                    <a:pt x="360" y="7612"/>
                    <a:pt x="393" y="7609"/>
                    <a:pt x="426" y="7608"/>
                  </a:cubicBezTo>
                  <a:cubicBezTo>
                    <a:pt x="482" y="7605"/>
                    <a:pt x="538" y="7601"/>
                    <a:pt x="595" y="7599"/>
                  </a:cubicBezTo>
                  <a:cubicBezTo>
                    <a:pt x="683" y="7595"/>
                    <a:pt x="771" y="7588"/>
                    <a:pt x="859" y="7582"/>
                  </a:cubicBezTo>
                  <a:cubicBezTo>
                    <a:pt x="1071" y="7569"/>
                    <a:pt x="1284" y="7545"/>
                    <a:pt x="1492" y="7496"/>
                  </a:cubicBezTo>
                  <a:cubicBezTo>
                    <a:pt x="1638" y="7460"/>
                    <a:pt x="1783" y="7419"/>
                    <a:pt x="1928" y="7376"/>
                  </a:cubicBezTo>
                  <a:cubicBezTo>
                    <a:pt x="2100" y="7326"/>
                    <a:pt x="2271" y="7273"/>
                    <a:pt x="2444" y="7224"/>
                  </a:cubicBezTo>
                  <a:cubicBezTo>
                    <a:pt x="2601" y="7180"/>
                    <a:pt x="2760" y="7138"/>
                    <a:pt x="2916" y="7094"/>
                  </a:cubicBezTo>
                  <a:cubicBezTo>
                    <a:pt x="3312" y="6978"/>
                    <a:pt x="3701" y="6839"/>
                    <a:pt x="4079" y="6676"/>
                  </a:cubicBezTo>
                  <a:cubicBezTo>
                    <a:pt x="4160" y="6642"/>
                    <a:pt x="4239" y="6607"/>
                    <a:pt x="4318" y="6569"/>
                  </a:cubicBezTo>
                  <a:cubicBezTo>
                    <a:pt x="4469" y="6514"/>
                    <a:pt x="4622" y="6460"/>
                    <a:pt x="4777" y="6408"/>
                  </a:cubicBezTo>
                  <a:cubicBezTo>
                    <a:pt x="4973" y="6340"/>
                    <a:pt x="5172" y="6266"/>
                    <a:pt x="5352" y="6158"/>
                  </a:cubicBezTo>
                  <a:cubicBezTo>
                    <a:pt x="5520" y="6058"/>
                    <a:pt x="5684" y="5953"/>
                    <a:pt x="5843" y="5837"/>
                  </a:cubicBezTo>
                  <a:cubicBezTo>
                    <a:pt x="6170" y="5599"/>
                    <a:pt x="6497" y="5347"/>
                    <a:pt x="6742" y="5023"/>
                  </a:cubicBezTo>
                  <a:cubicBezTo>
                    <a:pt x="6983" y="4705"/>
                    <a:pt x="7219" y="4380"/>
                    <a:pt x="7427" y="4040"/>
                  </a:cubicBezTo>
                  <a:cubicBezTo>
                    <a:pt x="7482" y="3948"/>
                    <a:pt x="7537" y="3857"/>
                    <a:pt x="7590" y="3764"/>
                  </a:cubicBezTo>
                  <a:cubicBezTo>
                    <a:pt x="7638" y="3679"/>
                    <a:pt x="7678" y="3590"/>
                    <a:pt x="7717" y="3502"/>
                  </a:cubicBezTo>
                  <a:cubicBezTo>
                    <a:pt x="7799" y="3313"/>
                    <a:pt x="7856" y="3114"/>
                    <a:pt x="7914" y="2918"/>
                  </a:cubicBezTo>
                  <a:cubicBezTo>
                    <a:pt x="7943" y="2826"/>
                    <a:pt x="7966" y="2734"/>
                    <a:pt x="7980" y="2639"/>
                  </a:cubicBezTo>
                  <a:cubicBezTo>
                    <a:pt x="8003" y="2503"/>
                    <a:pt x="8021" y="2367"/>
                    <a:pt x="8019" y="2229"/>
                  </a:cubicBezTo>
                  <a:cubicBezTo>
                    <a:pt x="8015" y="2113"/>
                    <a:pt x="7999" y="2002"/>
                    <a:pt x="7969" y="1890"/>
                  </a:cubicBezTo>
                  <a:cubicBezTo>
                    <a:pt x="7956" y="1841"/>
                    <a:pt x="7941" y="1793"/>
                    <a:pt x="7926" y="1745"/>
                  </a:cubicBezTo>
                  <a:cubicBezTo>
                    <a:pt x="7900" y="1654"/>
                    <a:pt x="7861" y="1569"/>
                    <a:pt x="7824" y="1482"/>
                  </a:cubicBezTo>
                  <a:cubicBezTo>
                    <a:pt x="7791" y="1398"/>
                    <a:pt x="7762" y="1312"/>
                    <a:pt x="7730" y="1229"/>
                  </a:cubicBezTo>
                  <a:cubicBezTo>
                    <a:pt x="7684" y="1104"/>
                    <a:pt x="7622" y="994"/>
                    <a:pt x="7529" y="897"/>
                  </a:cubicBezTo>
                  <a:cubicBezTo>
                    <a:pt x="7456" y="821"/>
                    <a:pt x="7370" y="764"/>
                    <a:pt x="7278" y="711"/>
                  </a:cubicBezTo>
                  <a:cubicBezTo>
                    <a:pt x="7195" y="663"/>
                    <a:pt x="7107" y="623"/>
                    <a:pt x="7024" y="577"/>
                  </a:cubicBezTo>
                  <a:cubicBezTo>
                    <a:pt x="6943" y="534"/>
                    <a:pt x="6861" y="488"/>
                    <a:pt x="6781" y="442"/>
                  </a:cubicBezTo>
                  <a:cubicBezTo>
                    <a:pt x="6577" y="315"/>
                    <a:pt x="6385" y="149"/>
                    <a:pt x="6138" y="111"/>
                  </a:cubicBezTo>
                  <a:cubicBezTo>
                    <a:pt x="6021" y="91"/>
                    <a:pt x="5903" y="84"/>
                    <a:pt x="5785" y="75"/>
                  </a:cubicBezTo>
                  <a:cubicBezTo>
                    <a:pt x="5693" y="69"/>
                    <a:pt x="5600" y="59"/>
                    <a:pt x="5506" y="50"/>
                  </a:cubicBezTo>
                  <a:cubicBezTo>
                    <a:pt x="5450" y="43"/>
                    <a:pt x="5394" y="37"/>
                    <a:pt x="5338" y="34"/>
                  </a:cubicBezTo>
                  <a:cubicBezTo>
                    <a:pt x="5336" y="34"/>
                    <a:pt x="5335" y="33"/>
                    <a:pt x="5334" y="33"/>
                  </a:cubicBezTo>
                  <a:cubicBezTo>
                    <a:pt x="5275" y="10"/>
                    <a:pt x="5212" y="1"/>
                    <a:pt x="51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50" name="Google Shape;3550;p53"/>
            <p:cNvSpPr/>
            <p:nvPr/>
          </p:nvSpPr>
          <p:spPr>
            <a:xfrm>
              <a:off x="1250883" y="1930503"/>
              <a:ext cx="572109" cy="398055"/>
            </a:xfrm>
            <a:custGeom>
              <a:avLst/>
              <a:gdLst/>
              <a:ahLst/>
              <a:cxnLst/>
              <a:rect l="l" t="t" r="r" b="b"/>
              <a:pathLst>
                <a:path w="8988" h="6275" extrusionOk="0">
                  <a:moveTo>
                    <a:pt x="4568" y="329"/>
                  </a:moveTo>
                  <a:lnTo>
                    <a:pt x="4568" y="329"/>
                  </a:lnTo>
                  <a:cubicBezTo>
                    <a:pt x="4569" y="330"/>
                    <a:pt x="4571" y="330"/>
                    <a:pt x="4572" y="330"/>
                  </a:cubicBezTo>
                  <a:lnTo>
                    <a:pt x="4572" y="330"/>
                  </a:lnTo>
                  <a:cubicBezTo>
                    <a:pt x="4571" y="330"/>
                    <a:pt x="4570" y="330"/>
                    <a:pt x="4568" y="329"/>
                  </a:cubicBezTo>
                  <a:close/>
                  <a:moveTo>
                    <a:pt x="6932" y="6090"/>
                  </a:moveTo>
                  <a:lnTo>
                    <a:pt x="6932" y="6090"/>
                  </a:lnTo>
                  <a:cubicBezTo>
                    <a:pt x="6929" y="6090"/>
                    <a:pt x="6927" y="6091"/>
                    <a:pt x="6925" y="6091"/>
                  </a:cubicBezTo>
                  <a:lnTo>
                    <a:pt x="6925" y="6091"/>
                  </a:lnTo>
                  <a:cubicBezTo>
                    <a:pt x="6927" y="6091"/>
                    <a:pt x="6929" y="6091"/>
                    <a:pt x="6932" y="6090"/>
                  </a:cubicBezTo>
                  <a:close/>
                  <a:moveTo>
                    <a:pt x="2594" y="0"/>
                  </a:moveTo>
                  <a:cubicBezTo>
                    <a:pt x="2553" y="0"/>
                    <a:pt x="2513" y="5"/>
                    <a:pt x="2476" y="10"/>
                  </a:cubicBezTo>
                  <a:cubicBezTo>
                    <a:pt x="2354" y="30"/>
                    <a:pt x="2238" y="66"/>
                    <a:pt x="2126" y="117"/>
                  </a:cubicBezTo>
                  <a:cubicBezTo>
                    <a:pt x="2054" y="150"/>
                    <a:pt x="1983" y="184"/>
                    <a:pt x="1912" y="221"/>
                  </a:cubicBezTo>
                  <a:cubicBezTo>
                    <a:pt x="1856" y="232"/>
                    <a:pt x="1799" y="243"/>
                    <a:pt x="1743" y="255"/>
                  </a:cubicBezTo>
                  <a:cubicBezTo>
                    <a:pt x="1569" y="291"/>
                    <a:pt x="1411" y="363"/>
                    <a:pt x="1260" y="454"/>
                  </a:cubicBezTo>
                  <a:cubicBezTo>
                    <a:pt x="1096" y="555"/>
                    <a:pt x="959" y="692"/>
                    <a:pt x="812" y="814"/>
                  </a:cubicBezTo>
                  <a:cubicBezTo>
                    <a:pt x="685" y="922"/>
                    <a:pt x="572" y="1044"/>
                    <a:pt x="468" y="1173"/>
                  </a:cubicBezTo>
                  <a:cubicBezTo>
                    <a:pt x="383" y="1276"/>
                    <a:pt x="301" y="1381"/>
                    <a:pt x="252" y="1506"/>
                  </a:cubicBezTo>
                  <a:cubicBezTo>
                    <a:pt x="206" y="1626"/>
                    <a:pt x="180" y="1756"/>
                    <a:pt x="168" y="1886"/>
                  </a:cubicBezTo>
                  <a:cubicBezTo>
                    <a:pt x="161" y="1957"/>
                    <a:pt x="158" y="2027"/>
                    <a:pt x="157" y="2098"/>
                  </a:cubicBezTo>
                  <a:cubicBezTo>
                    <a:pt x="153" y="2105"/>
                    <a:pt x="150" y="2111"/>
                    <a:pt x="146" y="2119"/>
                  </a:cubicBezTo>
                  <a:cubicBezTo>
                    <a:pt x="102" y="2213"/>
                    <a:pt x="48" y="2309"/>
                    <a:pt x="25" y="2411"/>
                  </a:cubicBezTo>
                  <a:cubicBezTo>
                    <a:pt x="0" y="2525"/>
                    <a:pt x="90" y="2630"/>
                    <a:pt x="198" y="2636"/>
                  </a:cubicBezTo>
                  <a:cubicBezTo>
                    <a:pt x="199" y="2658"/>
                    <a:pt x="200" y="2678"/>
                    <a:pt x="202" y="2700"/>
                  </a:cubicBezTo>
                  <a:cubicBezTo>
                    <a:pt x="136" y="2724"/>
                    <a:pt x="84" y="2783"/>
                    <a:pt x="77" y="2858"/>
                  </a:cubicBezTo>
                  <a:cubicBezTo>
                    <a:pt x="69" y="2934"/>
                    <a:pt x="81" y="3002"/>
                    <a:pt x="103" y="3074"/>
                  </a:cubicBezTo>
                  <a:cubicBezTo>
                    <a:pt x="112" y="3103"/>
                    <a:pt x="121" y="3133"/>
                    <a:pt x="132" y="3164"/>
                  </a:cubicBezTo>
                  <a:cubicBezTo>
                    <a:pt x="148" y="3213"/>
                    <a:pt x="162" y="3264"/>
                    <a:pt x="180" y="3313"/>
                  </a:cubicBezTo>
                  <a:cubicBezTo>
                    <a:pt x="222" y="3434"/>
                    <a:pt x="268" y="3551"/>
                    <a:pt x="315" y="3668"/>
                  </a:cubicBezTo>
                  <a:cubicBezTo>
                    <a:pt x="333" y="3713"/>
                    <a:pt x="355" y="3755"/>
                    <a:pt x="375" y="3798"/>
                  </a:cubicBezTo>
                  <a:cubicBezTo>
                    <a:pt x="409" y="3870"/>
                    <a:pt x="444" y="3942"/>
                    <a:pt x="487" y="4009"/>
                  </a:cubicBezTo>
                  <a:cubicBezTo>
                    <a:pt x="607" y="4196"/>
                    <a:pt x="778" y="4350"/>
                    <a:pt x="949" y="4489"/>
                  </a:cubicBezTo>
                  <a:cubicBezTo>
                    <a:pt x="1109" y="4621"/>
                    <a:pt x="1270" y="4751"/>
                    <a:pt x="1439" y="4875"/>
                  </a:cubicBezTo>
                  <a:cubicBezTo>
                    <a:pt x="1779" y="5124"/>
                    <a:pt x="2137" y="5349"/>
                    <a:pt x="2509" y="5552"/>
                  </a:cubicBezTo>
                  <a:cubicBezTo>
                    <a:pt x="2684" y="5647"/>
                    <a:pt x="2871" y="5719"/>
                    <a:pt x="3058" y="5792"/>
                  </a:cubicBezTo>
                  <a:cubicBezTo>
                    <a:pt x="3238" y="5862"/>
                    <a:pt x="3419" y="5938"/>
                    <a:pt x="3603" y="6000"/>
                  </a:cubicBezTo>
                  <a:cubicBezTo>
                    <a:pt x="3807" y="6069"/>
                    <a:pt x="4011" y="6125"/>
                    <a:pt x="4221" y="6173"/>
                  </a:cubicBezTo>
                  <a:cubicBezTo>
                    <a:pt x="4310" y="6193"/>
                    <a:pt x="4401" y="6209"/>
                    <a:pt x="4492" y="6224"/>
                  </a:cubicBezTo>
                  <a:cubicBezTo>
                    <a:pt x="4609" y="6243"/>
                    <a:pt x="4727" y="6267"/>
                    <a:pt x="4846" y="6274"/>
                  </a:cubicBezTo>
                  <a:lnTo>
                    <a:pt x="4859" y="6274"/>
                  </a:lnTo>
                  <a:cubicBezTo>
                    <a:pt x="4946" y="6273"/>
                    <a:pt x="5025" y="6217"/>
                    <a:pt x="5043" y="6130"/>
                  </a:cubicBezTo>
                  <a:cubicBezTo>
                    <a:pt x="5049" y="6106"/>
                    <a:pt x="5050" y="6083"/>
                    <a:pt x="5046" y="6062"/>
                  </a:cubicBezTo>
                  <a:lnTo>
                    <a:pt x="5046" y="6062"/>
                  </a:lnTo>
                  <a:cubicBezTo>
                    <a:pt x="5182" y="6087"/>
                    <a:pt x="5321" y="6107"/>
                    <a:pt x="5460" y="6113"/>
                  </a:cubicBezTo>
                  <a:cubicBezTo>
                    <a:pt x="5652" y="6121"/>
                    <a:pt x="5843" y="6127"/>
                    <a:pt x="6035" y="6129"/>
                  </a:cubicBezTo>
                  <a:cubicBezTo>
                    <a:pt x="6034" y="6129"/>
                    <a:pt x="6034" y="6129"/>
                    <a:pt x="6033" y="6129"/>
                  </a:cubicBezTo>
                  <a:lnTo>
                    <a:pt x="6033" y="6129"/>
                  </a:lnTo>
                  <a:cubicBezTo>
                    <a:pt x="6146" y="6133"/>
                    <a:pt x="6259" y="6139"/>
                    <a:pt x="6373" y="6139"/>
                  </a:cubicBezTo>
                  <a:cubicBezTo>
                    <a:pt x="6407" y="6139"/>
                    <a:pt x="6442" y="6138"/>
                    <a:pt x="6477" y="6137"/>
                  </a:cubicBezTo>
                  <a:cubicBezTo>
                    <a:pt x="6626" y="6130"/>
                    <a:pt x="6776" y="6107"/>
                    <a:pt x="6925" y="6091"/>
                  </a:cubicBezTo>
                  <a:lnTo>
                    <a:pt x="6925" y="6091"/>
                  </a:lnTo>
                  <a:cubicBezTo>
                    <a:pt x="6919" y="6091"/>
                    <a:pt x="6914" y="6091"/>
                    <a:pt x="6909" y="6091"/>
                  </a:cubicBezTo>
                  <a:cubicBezTo>
                    <a:pt x="7019" y="6082"/>
                    <a:pt x="7130" y="6074"/>
                    <a:pt x="7241" y="6057"/>
                  </a:cubicBezTo>
                  <a:cubicBezTo>
                    <a:pt x="7340" y="6042"/>
                    <a:pt x="7440" y="6030"/>
                    <a:pt x="7540" y="6019"/>
                  </a:cubicBezTo>
                  <a:lnTo>
                    <a:pt x="7534" y="6019"/>
                  </a:lnTo>
                  <a:cubicBezTo>
                    <a:pt x="7748" y="6001"/>
                    <a:pt x="7962" y="5996"/>
                    <a:pt x="8177" y="5995"/>
                  </a:cubicBezTo>
                  <a:cubicBezTo>
                    <a:pt x="8254" y="5998"/>
                    <a:pt x="8330" y="6003"/>
                    <a:pt x="8407" y="6012"/>
                  </a:cubicBezTo>
                  <a:cubicBezTo>
                    <a:pt x="8460" y="6022"/>
                    <a:pt x="8512" y="6032"/>
                    <a:pt x="8564" y="6045"/>
                  </a:cubicBezTo>
                  <a:cubicBezTo>
                    <a:pt x="8605" y="6053"/>
                    <a:pt x="8647" y="6059"/>
                    <a:pt x="8687" y="6069"/>
                  </a:cubicBezTo>
                  <a:cubicBezTo>
                    <a:pt x="8717" y="6087"/>
                    <a:pt x="8752" y="6097"/>
                    <a:pt x="8787" y="6097"/>
                  </a:cubicBezTo>
                  <a:cubicBezTo>
                    <a:pt x="8829" y="6097"/>
                    <a:pt x="8871" y="6083"/>
                    <a:pt x="8905" y="6055"/>
                  </a:cubicBezTo>
                  <a:cubicBezTo>
                    <a:pt x="8969" y="6001"/>
                    <a:pt x="8988" y="5908"/>
                    <a:pt x="8953" y="5835"/>
                  </a:cubicBezTo>
                  <a:cubicBezTo>
                    <a:pt x="8950" y="5825"/>
                    <a:pt x="8945" y="5816"/>
                    <a:pt x="8940" y="5808"/>
                  </a:cubicBezTo>
                  <a:cubicBezTo>
                    <a:pt x="8972" y="5728"/>
                    <a:pt x="8964" y="5636"/>
                    <a:pt x="8941" y="5553"/>
                  </a:cubicBezTo>
                  <a:cubicBezTo>
                    <a:pt x="8912" y="5451"/>
                    <a:pt x="8876" y="5354"/>
                    <a:pt x="8833" y="5259"/>
                  </a:cubicBezTo>
                  <a:cubicBezTo>
                    <a:pt x="8792" y="5162"/>
                    <a:pt x="8750" y="5065"/>
                    <a:pt x="8709" y="4967"/>
                  </a:cubicBezTo>
                  <a:cubicBezTo>
                    <a:pt x="8556" y="4603"/>
                    <a:pt x="8418" y="4231"/>
                    <a:pt x="8249" y="3873"/>
                  </a:cubicBezTo>
                  <a:cubicBezTo>
                    <a:pt x="8162" y="3686"/>
                    <a:pt x="8070" y="3503"/>
                    <a:pt x="7970" y="3322"/>
                  </a:cubicBezTo>
                  <a:cubicBezTo>
                    <a:pt x="7924" y="3238"/>
                    <a:pt x="7876" y="3154"/>
                    <a:pt x="7828" y="3071"/>
                  </a:cubicBezTo>
                  <a:cubicBezTo>
                    <a:pt x="7780" y="2987"/>
                    <a:pt x="7736" y="2901"/>
                    <a:pt x="7684" y="2821"/>
                  </a:cubicBezTo>
                  <a:cubicBezTo>
                    <a:pt x="7587" y="2669"/>
                    <a:pt x="7486" y="2523"/>
                    <a:pt x="7379" y="2380"/>
                  </a:cubicBezTo>
                  <a:cubicBezTo>
                    <a:pt x="7345" y="2324"/>
                    <a:pt x="7310" y="2268"/>
                    <a:pt x="7275" y="2213"/>
                  </a:cubicBezTo>
                  <a:cubicBezTo>
                    <a:pt x="7186" y="2073"/>
                    <a:pt x="7094" y="1937"/>
                    <a:pt x="6992" y="1807"/>
                  </a:cubicBezTo>
                  <a:cubicBezTo>
                    <a:pt x="6872" y="1655"/>
                    <a:pt x="6747" y="1504"/>
                    <a:pt x="6615" y="1361"/>
                  </a:cubicBezTo>
                  <a:cubicBezTo>
                    <a:pt x="6482" y="1216"/>
                    <a:pt x="6348" y="1073"/>
                    <a:pt x="6191" y="953"/>
                  </a:cubicBezTo>
                  <a:cubicBezTo>
                    <a:pt x="6030" y="828"/>
                    <a:pt x="5860" y="718"/>
                    <a:pt x="5668" y="648"/>
                  </a:cubicBezTo>
                  <a:cubicBezTo>
                    <a:pt x="5482" y="580"/>
                    <a:pt x="5289" y="533"/>
                    <a:pt x="5099" y="479"/>
                  </a:cubicBezTo>
                  <a:lnTo>
                    <a:pt x="5099" y="479"/>
                  </a:lnTo>
                  <a:cubicBezTo>
                    <a:pt x="5106" y="481"/>
                    <a:pt x="5114" y="484"/>
                    <a:pt x="5121" y="486"/>
                  </a:cubicBezTo>
                  <a:cubicBezTo>
                    <a:pt x="4941" y="433"/>
                    <a:pt x="4759" y="382"/>
                    <a:pt x="4578" y="332"/>
                  </a:cubicBezTo>
                  <a:lnTo>
                    <a:pt x="4578" y="332"/>
                  </a:lnTo>
                  <a:cubicBezTo>
                    <a:pt x="4521" y="315"/>
                    <a:pt x="4461" y="297"/>
                    <a:pt x="4404" y="278"/>
                  </a:cubicBezTo>
                  <a:cubicBezTo>
                    <a:pt x="4399" y="245"/>
                    <a:pt x="4385" y="214"/>
                    <a:pt x="4364" y="186"/>
                  </a:cubicBezTo>
                  <a:cubicBezTo>
                    <a:pt x="4320" y="134"/>
                    <a:pt x="4266" y="114"/>
                    <a:pt x="4201" y="102"/>
                  </a:cubicBezTo>
                  <a:cubicBezTo>
                    <a:pt x="4170" y="97"/>
                    <a:pt x="4139" y="92"/>
                    <a:pt x="4109" y="86"/>
                  </a:cubicBezTo>
                  <a:cubicBezTo>
                    <a:pt x="4048" y="76"/>
                    <a:pt x="3987" y="69"/>
                    <a:pt x="3926" y="63"/>
                  </a:cubicBezTo>
                  <a:cubicBezTo>
                    <a:pt x="3786" y="49"/>
                    <a:pt x="3645" y="37"/>
                    <a:pt x="3504" y="36"/>
                  </a:cubicBezTo>
                  <a:cubicBezTo>
                    <a:pt x="3496" y="35"/>
                    <a:pt x="3488" y="35"/>
                    <a:pt x="3481" y="35"/>
                  </a:cubicBezTo>
                  <a:cubicBezTo>
                    <a:pt x="3349" y="35"/>
                    <a:pt x="3216" y="53"/>
                    <a:pt x="3084" y="66"/>
                  </a:cubicBezTo>
                  <a:cubicBezTo>
                    <a:pt x="3002" y="74"/>
                    <a:pt x="2919" y="85"/>
                    <a:pt x="2837" y="95"/>
                  </a:cubicBezTo>
                  <a:cubicBezTo>
                    <a:pt x="2824" y="79"/>
                    <a:pt x="2810" y="63"/>
                    <a:pt x="2792" y="52"/>
                  </a:cubicBezTo>
                  <a:cubicBezTo>
                    <a:pt x="2736" y="13"/>
                    <a:pt x="2665" y="0"/>
                    <a:pt x="25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51" name="Google Shape;3551;p53"/>
            <p:cNvSpPr/>
            <p:nvPr/>
          </p:nvSpPr>
          <p:spPr>
            <a:xfrm>
              <a:off x="1820771" y="2300457"/>
              <a:ext cx="127" cy="254"/>
            </a:xfrm>
            <a:custGeom>
              <a:avLst/>
              <a:gdLst/>
              <a:ahLst/>
              <a:cxnLst/>
              <a:rect l="l" t="t" r="r" b="b"/>
              <a:pathLst>
                <a:path w="2" h="4" extrusionOk="0">
                  <a:moveTo>
                    <a:pt x="0" y="1"/>
                  </a:moveTo>
                  <a:cubicBezTo>
                    <a:pt x="0" y="2"/>
                    <a:pt x="0" y="2"/>
                    <a:pt x="0" y="3"/>
                  </a:cubicBezTo>
                  <a:lnTo>
                    <a:pt x="2" y="3"/>
                  </a:lnTo>
                  <a:cubicBezTo>
                    <a:pt x="2" y="3"/>
                    <a:pt x="0" y="2"/>
                    <a:pt x="0" y="1"/>
                  </a:cubicBezTo>
                  <a:close/>
                </a:path>
              </a:pathLst>
            </a:custGeom>
            <a:solidFill>
              <a:srgbClr val="94BC7E"/>
            </a:solidFill>
            <a:ln>
              <a:noFill/>
            </a:ln>
          </p:spPr>
          <p:txBody>
            <a:bodyPr spcFirstLastPara="1" wrap="square" lIns="91425" tIns="91425" rIns="91425" bIns="91425" anchor="ctr" anchorCtr="0">
              <a:noAutofit/>
            </a:bodyPr>
            <a:lstStyle/>
            <a:p>
              <a:endParaRPr/>
            </a:p>
          </p:txBody>
        </p:sp>
        <p:sp>
          <p:nvSpPr>
            <p:cNvPr id="3552" name="Google Shape;3552;p53"/>
            <p:cNvSpPr/>
            <p:nvPr/>
          </p:nvSpPr>
          <p:spPr>
            <a:xfrm>
              <a:off x="1940502" y="2357485"/>
              <a:ext cx="520614" cy="372617"/>
            </a:xfrm>
            <a:custGeom>
              <a:avLst/>
              <a:gdLst/>
              <a:ahLst/>
              <a:cxnLst/>
              <a:rect l="l" t="t" r="r" b="b"/>
              <a:pathLst>
                <a:path w="8179" h="5874" extrusionOk="0">
                  <a:moveTo>
                    <a:pt x="1388" y="2578"/>
                  </a:moveTo>
                  <a:cubicBezTo>
                    <a:pt x="1386" y="2581"/>
                    <a:pt x="1384" y="2585"/>
                    <a:pt x="1382" y="2588"/>
                  </a:cubicBezTo>
                  <a:cubicBezTo>
                    <a:pt x="1384" y="2585"/>
                    <a:pt x="1386" y="2581"/>
                    <a:pt x="1388" y="2578"/>
                  </a:cubicBezTo>
                  <a:close/>
                  <a:moveTo>
                    <a:pt x="5449" y="1"/>
                  </a:moveTo>
                  <a:cubicBezTo>
                    <a:pt x="5362" y="1"/>
                    <a:pt x="5272" y="13"/>
                    <a:pt x="5185" y="22"/>
                  </a:cubicBezTo>
                  <a:cubicBezTo>
                    <a:pt x="5084" y="34"/>
                    <a:pt x="4985" y="49"/>
                    <a:pt x="4884" y="64"/>
                  </a:cubicBezTo>
                  <a:cubicBezTo>
                    <a:pt x="4792" y="77"/>
                    <a:pt x="4696" y="88"/>
                    <a:pt x="4604" y="106"/>
                  </a:cubicBezTo>
                  <a:cubicBezTo>
                    <a:pt x="4409" y="145"/>
                    <a:pt x="4210" y="186"/>
                    <a:pt x="4027" y="264"/>
                  </a:cubicBezTo>
                  <a:cubicBezTo>
                    <a:pt x="3845" y="340"/>
                    <a:pt x="3664" y="424"/>
                    <a:pt x="3495" y="527"/>
                  </a:cubicBezTo>
                  <a:cubicBezTo>
                    <a:pt x="3322" y="632"/>
                    <a:pt x="3153" y="744"/>
                    <a:pt x="2986" y="859"/>
                  </a:cubicBezTo>
                  <a:cubicBezTo>
                    <a:pt x="2932" y="896"/>
                    <a:pt x="2879" y="934"/>
                    <a:pt x="2827" y="972"/>
                  </a:cubicBezTo>
                  <a:cubicBezTo>
                    <a:pt x="2813" y="978"/>
                    <a:pt x="2800" y="986"/>
                    <a:pt x="2787" y="997"/>
                  </a:cubicBezTo>
                  <a:cubicBezTo>
                    <a:pt x="2769" y="1013"/>
                    <a:pt x="2751" y="1028"/>
                    <a:pt x="2731" y="1042"/>
                  </a:cubicBezTo>
                  <a:cubicBezTo>
                    <a:pt x="2654" y="1101"/>
                    <a:pt x="2579" y="1160"/>
                    <a:pt x="2506" y="1221"/>
                  </a:cubicBezTo>
                  <a:cubicBezTo>
                    <a:pt x="2435" y="1279"/>
                    <a:pt x="2369" y="1342"/>
                    <a:pt x="2305" y="1406"/>
                  </a:cubicBezTo>
                  <a:cubicBezTo>
                    <a:pt x="2236" y="1474"/>
                    <a:pt x="2167" y="1541"/>
                    <a:pt x="2101" y="1613"/>
                  </a:cubicBezTo>
                  <a:cubicBezTo>
                    <a:pt x="1962" y="1763"/>
                    <a:pt x="1832" y="1921"/>
                    <a:pt x="1705" y="2081"/>
                  </a:cubicBezTo>
                  <a:cubicBezTo>
                    <a:pt x="1646" y="2156"/>
                    <a:pt x="1584" y="2234"/>
                    <a:pt x="1534" y="2317"/>
                  </a:cubicBezTo>
                  <a:cubicBezTo>
                    <a:pt x="1485" y="2400"/>
                    <a:pt x="1440" y="2484"/>
                    <a:pt x="1393" y="2568"/>
                  </a:cubicBezTo>
                  <a:lnTo>
                    <a:pt x="1393" y="2568"/>
                  </a:lnTo>
                  <a:cubicBezTo>
                    <a:pt x="1393" y="2568"/>
                    <a:pt x="1393" y="2568"/>
                    <a:pt x="1393" y="2568"/>
                  </a:cubicBezTo>
                  <a:lnTo>
                    <a:pt x="1393" y="2568"/>
                  </a:lnTo>
                  <a:cubicBezTo>
                    <a:pt x="1336" y="2664"/>
                    <a:pt x="1278" y="2760"/>
                    <a:pt x="1222" y="2858"/>
                  </a:cubicBezTo>
                  <a:cubicBezTo>
                    <a:pt x="1170" y="2945"/>
                    <a:pt x="1121" y="3032"/>
                    <a:pt x="1079" y="3125"/>
                  </a:cubicBezTo>
                  <a:cubicBezTo>
                    <a:pt x="1038" y="3212"/>
                    <a:pt x="999" y="3299"/>
                    <a:pt x="958" y="3385"/>
                  </a:cubicBezTo>
                  <a:cubicBezTo>
                    <a:pt x="951" y="3401"/>
                    <a:pt x="943" y="3416"/>
                    <a:pt x="936" y="3431"/>
                  </a:cubicBezTo>
                  <a:cubicBezTo>
                    <a:pt x="887" y="3523"/>
                    <a:pt x="839" y="3615"/>
                    <a:pt x="792" y="3709"/>
                  </a:cubicBezTo>
                  <a:cubicBezTo>
                    <a:pt x="720" y="3855"/>
                    <a:pt x="652" y="4004"/>
                    <a:pt x="584" y="4152"/>
                  </a:cubicBezTo>
                  <a:cubicBezTo>
                    <a:pt x="508" y="4310"/>
                    <a:pt x="445" y="4472"/>
                    <a:pt x="382" y="4635"/>
                  </a:cubicBezTo>
                  <a:cubicBezTo>
                    <a:pt x="373" y="4659"/>
                    <a:pt x="362" y="4683"/>
                    <a:pt x="349" y="4706"/>
                  </a:cubicBezTo>
                  <a:cubicBezTo>
                    <a:pt x="342" y="4721"/>
                    <a:pt x="333" y="4734"/>
                    <a:pt x="324" y="4746"/>
                  </a:cubicBezTo>
                  <a:cubicBezTo>
                    <a:pt x="317" y="4754"/>
                    <a:pt x="310" y="4763"/>
                    <a:pt x="302" y="4771"/>
                  </a:cubicBezTo>
                  <a:cubicBezTo>
                    <a:pt x="297" y="4777"/>
                    <a:pt x="291" y="4783"/>
                    <a:pt x="284" y="4787"/>
                  </a:cubicBezTo>
                  <a:cubicBezTo>
                    <a:pt x="276" y="4793"/>
                    <a:pt x="268" y="4800"/>
                    <a:pt x="260" y="4806"/>
                  </a:cubicBezTo>
                  <a:cubicBezTo>
                    <a:pt x="249" y="4811"/>
                    <a:pt x="238" y="4817"/>
                    <a:pt x="227" y="4822"/>
                  </a:cubicBezTo>
                  <a:cubicBezTo>
                    <a:pt x="206" y="4830"/>
                    <a:pt x="185" y="4836"/>
                    <a:pt x="163" y="4843"/>
                  </a:cubicBezTo>
                  <a:cubicBezTo>
                    <a:pt x="122" y="4856"/>
                    <a:pt x="87" y="4872"/>
                    <a:pt x="55" y="4905"/>
                  </a:cubicBezTo>
                  <a:cubicBezTo>
                    <a:pt x="12" y="4952"/>
                    <a:pt x="0" y="5026"/>
                    <a:pt x="20" y="5085"/>
                  </a:cubicBezTo>
                  <a:cubicBezTo>
                    <a:pt x="42" y="5150"/>
                    <a:pt x="97" y="5193"/>
                    <a:pt x="161" y="5208"/>
                  </a:cubicBezTo>
                  <a:cubicBezTo>
                    <a:pt x="201" y="5217"/>
                    <a:pt x="242" y="5226"/>
                    <a:pt x="283" y="5233"/>
                  </a:cubicBezTo>
                  <a:cubicBezTo>
                    <a:pt x="300" y="5260"/>
                    <a:pt x="324" y="5280"/>
                    <a:pt x="354" y="5292"/>
                  </a:cubicBezTo>
                  <a:cubicBezTo>
                    <a:pt x="405" y="5313"/>
                    <a:pt x="453" y="5327"/>
                    <a:pt x="510" y="5330"/>
                  </a:cubicBezTo>
                  <a:cubicBezTo>
                    <a:pt x="540" y="5333"/>
                    <a:pt x="570" y="5336"/>
                    <a:pt x="601" y="5340"/>
                  </a:cubicBezTo>
                  <a:cubicBezTo>
                    <a:pt x="647" y="5344"/>
                    <a:pt x="695" y="5350"/>
                    <a:pt x="741" y="5354"/>
                  </a:cubicBezTo>
                  <a:cubicBezTo>
                    <a:pt x="1000" y="5397"/>
                    <a:pt x="1257" y="5443"/>
                    <a:pt x="1516" y="5484"/>
                  </a:cubicBezTo>
                  <a:cubicBezTo>
                    <a:pt x="1636" y="5503"/>
                    <a:pt x="1757" y="5523"/>
                    <a:pt x="1876" y="5548"/>
                  </a:cubicBezTo>
                  <a:cubicBezTo>
                    <a:pt x="1999" y="5573"/>
                    <a:pt x="2120" y="5601"/>
                    <a:pt x="2243" y="5632"/>
                  </a:cubicBezTo>
                  <a:cubicBezTo>
                    <a:pt x="2399" y="5675"/>
                    <a:pt x="2556" y="5719"/>
                    <a:pt x="2715" y="5757"/>
                  </a:cubicBezTo>
                  <a:cubicBezTo>
                    <a:pt x="2871" y="5794"/>
                    <a:pt x="3033" y="5806"/>
                    <a:pt x="3191" y="5824"/>
                  </a:cubicBezTo>
                  <a:cubicBezTo>
                    <a:pt x="3343" y="5846"/>
                    <a:pt x="3493" y="5869"/>
                    <a:pt x="3646" y="5872"/>
                  </a:cubicBezTo>
                  <a:cubicBezTo>
                    <a:pt x="3689" y="5873"/>
                    <a:pt x="3733" y="5874"/>
                    <a:pt x="3776" y="5874"/>
                  </a:cubicBezTo>
                  <a:cubicBezTo>
                    <a:pt x="3896" y="5874"/>
                    <a:pt x="4016" y="5871"/>
                    <a:pt x="4137" y="5870"/>
                  </a:cubicBezTo>
                  <a:lnTo>
                    <a:pt x="4137" y="5870"/>
                  </a:lnTo>
                  <a:cubicBezTo>
                    <a:pt x="4167" y="5871"/>
                    <a:pt x="4197" y="5871"/>
                    <a:pt x="4228" y="5871"/>
                  </a:cubicBezTo>
                  <a:cubicBezTo>
                    <a:pt x="4259" y="5871"/>
                    <a:pt x="4290" y="5871"/>
                    <a:pt x="4321" y="5870"/>
                  </a:cubicBezTo>
                  <a:cubicBezTo>
                    <a:pt x="4373" y="5870"/>
                    <a:pt x="4427" y="5868"/>
                    <a:pt x="4481" y="5867"/>
                  </a:cubicBezTo>
                  <a:cubicBezTo>
                    <a:pt x="4589" y="5862"/>
                    <a:pt x="4699" y="5843"/>
                    <a:pt x="4808" y="5828"/>
                  </a:cubicBezTo>
                  <a:cubicBezTo>
                    <a:pt x="4912" y="5816"/>
                    <a:pt x="5018" y="5810"/>
                    <a:pt x="5120" y="5788"/>
                  </a:cubicBezTo>
                  <a:cubicBezTo>
                    <a:pt x="5266" y="5757"/>
                    <a:pt x="5408" y="5707"/>
                    <a:pt x="5545" y="5647"/>
                  </a:cubicBezTo>
                  <a:cubicBezTo>
                    <a:pt x="5641" y="5604"/>
                    <a:pt x="5737" y="5558"/>
                    <a:pt x="5831" y="5508"/>
                  </a:cubicBezTo>
                  <a:cubicBezTo>
                    <a:pt x="5889" y="5477"/>
                    <a:pt x="5945" y="5441"/>
                    <a:pt x="6000" y="5403"/>
                  </a:cubicBezTo>
                  <a:cubicBezTo>
                    <a:pt x="6049" y="5382"/>
                    <a:pt x="6099" y="5360"/>
                    <a:pt x="6148" y="5338"/>
                  </a:cubicBezTo>
                  <a:cubicBezTo>
                    <a:pt x="6242" y="5296"/>
                    <a:pt x="6330" y="5241"/>
                    <a:pt x="6419" y="5190"/>
                  </a:cubicBezTo>
                  <a:cubicBezTo>
                    <a:pt x="6593" y="5089"/>
                    <a:pt x="6760" y="4974"/>
                    <a:pt x="6920" y="4850"/>
                  </a:cubicBezTo>
                  <a:cubicBezTo>
                    <a:pt x="7075" y="4732"/>
                    <a:pt x="7209" y="4585"/>
                    <a:pt x="7331" y="4434"/>
                  </a:cubicBezTo>
                  <a:cubicBezTo>
                    <a:pt x="7399" y="4353"/>
                    <a:pt x="7467" y="4270"/>
                    <a:pt x="7526" y="4184"/>
                  </a:cubicBezTo>
                  <a:cubicBezTo>
                    <a:pt x="7585" y="4098"/>
                    <a:pt x="7642" y="4012"/>
                    <a:pt x="7699" y="3925"/>
                  </a:cubicBezTo>
                  <a:cubicBezTo>
                    <a:pt x="7753" y="3842"/>
                    <a:pt x="7804" y="3755"/>
                    <a:pt x="7852" y="3668"/>
                  </a:cubicBezTo>
                  <a:cubicBezTo>
                    <a:pt x="7941" y="3510"/>
                    <a:pt x="8004" y="3343"/>
                    <a:pt x="8057" y="3169"/>
                  </a:cubicBezTo>
                  <a:cubicBezTo>
                    <a:pt x="8118" y="2971"/>
                    <a:pt x="8147" y="2766"/>
                    <a:pt x="8164" y="2559"/>
                  </a:cubicBezTo>
                  <a:cubicBezTo>
                    <a:pt x="8173" y="2448"/>
                    <a:pt x="8179" y="2315"/>
                    <a:pt x="8107" y="2224"/>
                  </a:cubicBezTo>
                  <a:cubicBezTo>
                    <a:pt x="8102" y="2108"/>
                    <a:pt x="8079" y="1996"/>
                    <a:pt x="8046" y="1884"/>
                  </a:cubicBezTo>
                  <a:cubicBezTo>
                    <a:pt x="8019" y="1793"/>
                    <a:pt x="7983" y="1700"/>
                    <a:pt x="7938" y="1615"/>
                  </a:cubicBezTo>
                  <a:cubicBezTo>
                    <a:pt x="7898" y="1538"/>
                    <a:pt x="7853" y="1463"/>
                    <a:pt x="7808" y="1388"/>
                  </a:cubicBezTo>
                  <a:cubicBezTo>
                    <a:pt x="7773" y="1323"/>
                    <a:pt x="7737" y="1255"/>
                    <a:pt x="7699" y="1191"/>
                  </a:cubicBezTo>
                  <a:cubicBezTo>
                    <a:pt x="7657" y="1120"/>
                    <a:pt x="7610" y="1053"/>
                    <a:pt x="7560" y="988"/>
                  </a:cubicBezTo>
                  <a:cubicBezTo>
                    <a:pt x="7510" y="924"/>
                    <a:pt x="7457" y="859"/>
                    <a:pt x="7403" y="799"/>
                  </a:cubicBezTo>
                  <a:cubicBezTo>
                    <a:pt x="7355" y="742"/>
                    <a:pt x="7303" y="683"/>
                    <a:pt x="7244" y="635"/>
                  </a:cubicBezTo>
                  <a:cubicBezTo>
                    <a:pt x="7184" y="585"/>
                    <a:pt x="7121" y="531"/>
                    <a:pt x="7052" y="490"/>
                  </a:cubicBezTo>
                  <a:cubicBezTo>
                    <a:pt x="6979" y="448"/>
                    <a:pt x="6905" y="409"/>
                    <a:pt x="6828" y="370"/>
                  </a:cubicBezTo>
                  <a:cubicBezTo>
                    <a:pt x="6689" y="300"/>
                    <a:pt x="6547" y="227"/>
                    <a:pt x="6401" y="172"/>
                  </a:cubicBezTo>
                  <a:cubicBezTo>
                    <a:pt x="6216" y="103"/>
                    <a:pt x="6024" y="62"/>
                    <a:pt x="5831" y="37"/>
                  </a:cubicBezTo>
                  <a:cubicBezTo>
                    <a:pt x="5806" y="35"/>
                    <a:pt x="5781" y="32"/>
                    <a:pt x="5757" y="29"/>
                  </a:cubicBezTo>
                  <a:cubicBezTo>
                    <a:pt x="5748" y="28"/>
                    <a:pt x="5738" y="27"/>
                    <a:pt x="5730" y="25"/>
                  </a:cubicBezTo>
                  <a:cubicBezTo>
                    <a:pt x="5724" y="25"/>
                    <a:pt x="5718" y="24"/>
                    <a:pt x="5711" y="24"/>
                  </a:cubicBezTo>
                  <a:cubicBezTo>
                    <a:pt x="5709" y="22"/>
                    <a:pt x="5705" y="22"/>
                    <a:pt x="5703" y="22"/>
                  </a:cubicBezTo>
                  <a:cubicBezTo>
                    <a:pt x="5679" y="19"/>
                    <a:pt x="5655" y="16"/>
                    <a:pt x="5631" y="13"/>
                  </a:cubicBezTo>
                  <a:cubicBezTo>
                    <a:pt x="5584" y="9"/>
                    <a:pt x="5537" y="5"/>
                    <a:pt x="5490" y="2"/>
                  </a:cubicBezTo>
                  <a:cubicBezTo>
                    <a:pt x="5477" y="1"/>
                    <a:pt x="5463" y="1"/>
                    <a:pt x="54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53" name="Google Shape;3553;p53"/>
            <p:cNvSpPr/>
            <p:nvPr/>
          </p:nvSpPr>
          <p:spPr>
            <a:xfrm>
              <a:off x="1278636" y="2447563"/>
              <a:ext cx="564152" cy="331131"/>
            </a:xfrm>
            <a:custGeom>
              <a:avLst/>
              <a:gdLst/>
              <a:ahLst/>
              <a:cxnLst/>
              <a:rect l="l" t="t" r="r" b="b"/>
              <a:pathLst>
                <a:path w="8863" h="5220" extrusionOk="0">
                  <a:moveTo>
                    <a:pt x="7022" y="2083"/>
                  </a:moveTo>
                  <a:lnTo>
                    <a:pt x="7022" y="2083"/>
                  </a:lnTo>
                  <a:cubicBezTo>
                    <a:pt x="7023" y="2085"/>
                    <a:pt x="7025" y="2087"/>
                    <a:pt x="7026" y="2089"/>
                  </a:cubicBezTo>
                  <a:cubicBezTo>
                    <a:pt x="7025" y="2087"/>
                    <a:pt x="7023" y="2085"/>
                    <a:pt x="7022" y="2083"/>
                  </a:cubicBezTo>
                  <a:close/>
                  <a:moveTo>
                    <a:pt x="8047" y="4275"/>
                  </a:moveTo>
                  <a:cubicBezTo>
                    <a:pt x="8046" y="4276"/>
                    <a:pt x="8045" y="4276"/>
                    <a:pt x="8044" y="4276"/>
                  </a:cubicBezTo>
                  <a:lnTo>
                    <a:pt x="8044" y="4276"/>
                  </a:lnTo>
                  <a:cubicBezTo>
                    <a:pt x="8045" y="4276"/>
                    <a:pt x="8046" y="4276"/>
                    <a:pt x="8047" y="4275"/>
                  </a:cubicBezTo>
                  <a:close/>
                  <a:moveTo>
                    <a:pt x="8044" y="4276"/>
                  </a:moveTo>
                  <a:cubicBezTo>
                    <a:pt x="8043" y="4276"/>
                    <a:pt x="8042" y="4276"/>
                    <a:pt x="8042" y="4276"/>
                  </a:cubicBezTo>
                  <a:cubicBezTo>
                    <a:pt x="8043" y="4276"/>
                    <a:pt x="8043" y="4276"/>
                    <a:pt x="8044" y="4276"/>
                  </a:cubicBezTo>
                  <a:close/>
                  <a:moveTo>
                    <a:pt x="2720" y="1"/>
                  </a:moveTo>
                  <a:cubicBezTo>
                    <a:pt x="2544" y="1"/>
                    <a:pt x="2370" y="8"/>
                    <a:pt x="2194" y="27"/>
                  </a:cubicBezTo>
                  <a:cubicBezTo>
                    <a:pt x="2097" y="38"/>
                    <a:pt x="2001" y="51"/>
                    <a:pt x="1905" y="64"/>
                  </a:cubicBezTo>
                  <a:cubicBezTo>
                    <a:pt x="1816" y="75"/>
                    <a:pt x="1725" y="84"/>
                    <a:pt x="1635" y="100"/>
                  </a:cubicBezTo>
                  <a:cubicBezTo>
                    <a:pt x="1534" y="118"/>
                    <a:pt x="1431" y="136"/>
                    <a:pt x="1331" y="161"/>
                  </a:cubicBezTo>
                  <a:cubicBezTo>
                    <a:pt x="1231" y="187"/>
                    <a:pt x="1136" y="218"/>
                    <a:pt x="1052" y="278"/>
                  </a:cubicBezTo>
                  <a:cubicBezTo>
                    <a:pt x="1012" y="305"/>
                    <a:pt x="974" y="334"/>
                    <a:pt x="934" y="362"/>
                  </a:cubicBezTo>
                  <a:cubicBezTo>
                    <a:pt x="836" y="423"/>
                    <a:pt x="730" y="475"/>
                    <a:pt x="642" y="550"/>
                  </a:cubicBezTo>
                  <a:cubicBezTo>
                    <a:pt x="542" y="633"/>
                    <a:pt x="465" y="740"/>
                    <a:pt x="397" y="849"/>
                  </a:cubicBezTo>
                  <a:cubicBezTo>
                    <a:pt x="346" y="929"/>
                    <a:pt x="308" y="1019"/>
                    <a:pt x="265" y="1102"/>
                  </a:cubicBezTo>
                  <a:cubicBezTo>
                    <a:pt x="170" y="1282"/>
                    <a:pt x="105" y="1469"/>
                    <a:pt x="59" y="1667"/>
                  </a:cubicBezTo>
                  <a:cubicBezTo>
                    <a:pt x="28" y="1795"/>
                    <a:pt x="1" y="1930"/>
                    <a:pt x="4" y="2061"/>
                  </a:cubicBezTo>
                  <a:cubicBezTo>
                    <a:pt x="9" y="2220"/>
                    <a:pt x="45" y="2377"/>
                    <a:pt x="91" y="2528"/>
                  </a:cubicBezTo>
                  <a:cubicBezTo>
                    <a:pt x="121" y="2626"/>
                    <a:pt x="152" y="2725"/>
                    <a:pt x="185" y="2822"/>
                  </a:cubicBezTo>
                  <a:cubicBezTo>
                    <a:pt x="215" y="2912"/>
                    <a:pt x="256" y="3000"/>
                    <a:pt x="294" y="3088"/>
                  </a:cubicBezTo>
                  <a:cubicBezTo>
                    <a:pt x="300" y="3110"/>
                    <a:pt x="308" y="3129"/>
                    <a:pt x="318" y="3151"/>
                  </a:cubicBezTo>
                  <a:cubicBezTo>
                    <a:pt x="368" y="3272"/>
                    <a:pt x="431" y="3392"/>
                    <a:pt x="512" y="3497"/>
                  </a:cubicBezTo>
                  <a:cubicBezTo>
                    <a:pt x="545" y="3540"/>
                    <a:pt x="578" y="3583"/>
                    <a:pt x="612" y="3626"/>
                  </a:cubicBezTo>
                  <a:cubicBezTo>
                    <a:pt x="646" y="3670"/>
                    <a:pt x="687" y="3710"/>
                    <a:pt x="725" y="3752"/>
                  </a:cubicBezTo>
                  <a:cubicBezTo>
                    <a:pt x="857" y="3900"/>
                    <a:pt x="1009" y="4033"/>
                    <a:pt x="1165" y="4156"/>
                  </a:cubicBezTo>
                  <a:cubicBezTo>
                    <a:pt x="1326" y="4284"/>
                    <a:pt x="1497" y="4402"/>
                    <a:pt x="1674" y="4510"/>
                  </a:cubicBezTo>
                  <a:cubicBezTo>
                    <a:pt x="1846" y="4615"/>
                    <a:pt x="2026" y="4704"/>
                    <a:pt x="2211" y="4784"/>
                  </a:cubicBezTo>
                  <a:cubicBezTo>
                    <a:pt x="2396" y="4864"/>
                    <a:pt x="2584" y="4940"/>
                    <a:pt x="2777" y="5004"/>
                  </a:cubicBezTo>
                  <a:cubicBezTo>
                    <a:pt x="2870" y="5035"/>
                    <a:pt x="2964" y="5063"/>
                    <a:pt x="3059" y="5088"/>
                  </a:cubicBezTo>
                  <a:cubicBezTo>
                    <a:pt x="3159" y="5115"/>
                    <a:pt x="3260" y="5143"/>
                    <a:pt x="3363" y="5159"/>
                  </a:cubicBezTo>
                  <a:cubicBezTo>
                    <a:pt x="3464" y="5175"/>
                    <a:pt x="3565" y="5190"/>
                    <a:pt x="3667" y="5198"/>
                  </a:cubicBezTo>
                  <a:cubicBezTo>
                    <a:pt x="3767" y="5205"/>
                    <a:pt x="3867" y="5213"/>
                    <a:pt x="3966" y="5217"/>
                  </a:cubicBezTo>
                  <a:cubicBezTo>
                    <a:pt x="4009" y="5218"/>
                    <a:pt x="4051" y="5219"/>
                    <a:pt x="4093" y="5219"/>
                  </a:cubicBezTo>
                  <a:cubicBezTo>
                    <a:pt x="4110" y="5219"/>
                    <a:pt x="4127" y="5219"/>
                    <a:pt x="4145" y="5219"/>
                  </a:cubicBezTo>
                  <a:cubicBezTo>
                    <a:pt x="4284" y="5217"/>
                    <a:pt x="4424" y="5208"/>
                    <a:pt x="4563" y="5200"/>
                  </a:cubicBezTo>
                  <a:cubicBezTo>
                    <a:pt x="4661" y="5195"/>
                    <a:pt x="4757" y="5191"/>
                    <a:pt x="4855" y="5187"/>
                  </a:cubicBezTo>
                  <a:cubicBezTo>
                    <a:pt x="4966" y="5181"/>
                    <a:pt x="5076" y="5174"/>
                    <a:pt x="5188" y="5164"/>
                  </a:cubicBezTo>
                  <a:cubicBezTo>
                    <a:pt x="5281" y="5156"/>
                    <a:pt x="5376" y="5137"/>
                    <a:pt x="5469" y="5121"/>
                  </a:cubicBezTo>
                  <a:cubicBezTo>
                    <a:pt x="5570" y="5104"/>
                    <a:pt x="5670" y="5088"/>
                    <a:pt x="5770" y="5067"/>
                  </a:cubicBezTo>
                  <a:cubicBezTo>
                    <a:pt x="5874" y="5044"/>
                    <a:pt x="5976" y="5016"/>
                    <a:pt x="6077" y="4983"/>
                  </a:cubicBezTo>
                  <a:cubicBezTo>
                    <a:pt x="6172" y="4952"/>
                    <a:pt x="6264" y="4914"/>
                    <a:pt x="6355" y="4877"/>
                  </a:cubicBezTo>
                  <a:cubicBezTo>
                    <a:pt x="6540" y="4801"/>
                    <a:pt x="6730" y="4736"/>
                    <a:pt x="6912" y="4654"/>
                  </a:cubicBezTo>
                  <a:cubicBezTo>
                    <a:pt x="7080" y="4577"/>
                    <a:pt x="7243" y="4494"/>
                    <a:pt x="7416" y="4430"/>
                  </a:cubicBezTo>
                  <a:lnTo>
                    <a:pt x="7416" y="4430"/>
                  </a:lnTo>
                  <a:cubicBezTo>
                    <a:pt x="7415" y="4431"/>
                    <a:pt x="7415" y="4431"/>
                    <a:pt x="7414" y="4432"/>
                  </a:cubicBezTo>
                  <a:cubicBezTo>
                    <a:pt x="7510" y="4399"/>
                    <a:pt x="7606" y="4368"/>
                    <a:pt x="7704" y="4344"/>
                  </a:cubicBezTo>
                  <a:cubicBezTo>
                    <a:pt x="7707" y="4344"/>
                    <a:pt x="7708" y="4344"/>
                    <a:pt x="7709" y="4343"/>
                  </a:cubicBezTo>
                  <a:lnTo>
                    <a:pt x="7712" y="4343"/>
                  </a:lnTo>
                  <a:cubicBezTo>
                    <a:pt x="7712" y="4343"/>
                    <a:pt x="7714" y="4342"/>
                    <a:pt x="7714" y="4342"/>
                  </a:cubicBezTo>
                  <a:lnTo>
                    <a:pt x="7717" y="4342"/>
                  </a:lnTo>
                  <a:cubicBezTo>
                    <a:pt x="7718" y="4340"/>
                    <a:pt x="7718" y="4340"/>
                    <a:pt x="7719" y="4340"/>
                  </a:cubicBezTo>
                  <a:cubicBezTo>
                    <a:pt x="7833" y="4316"/>
                    <a:pt x="7947" y="4297"/>
                    <a:pt x="8060" y="4272"/>
                  </a:cubicBezTo>
                  <a:lnTo>
                    <a:pt x="8060" y="4272"/>
                  </a:lnTo>
                  <a:cubicBezTo>
                    <a:pt x="8056" y="4273"/>
                    <a:pt x="8051" y="4274"/>
                    <a:pt x="8047" y="4275"/>
                  </a:cubicBezTo>
                  <a:lnTo>
                    <a:pt x="8047" y="4275"/>
                  </a:lnTo>
                  <a:cubicBezTo>
                    <a:pt x="8115" y="4262"/>
                    <a:pt x="8182" y="4250"/>
                    <a:pt x="8250" y="4242"/>
                  </a:cubicBezTo>
                  <a:cubicBezTo>
                    <a:pt x="8315" y="4238"/>
                    <a:pt x="8379" y="4233"/>
                    <a:pt x="8444" y="4233"/>
                  </a:cubicBezTo>
                  <a:cubicBezTo>
                    <a:pt x="8459" y="4233"/>
                    <a:pt x="8474" y="4233"/>
                    <a:pt x="8489" y="4234"/>
                  </a:cubicBezTo>
                  <a:cubicBezTo>
                    <a:pt x="8528" y="4234"/>
                    <a:pt x="8568" y="4235"/>
                    <a:pt x="8608" y="4236"/>
                  </a:cubicBezTo>
                  <a:cubicBezTo>
                    <a:pt x="8611" y="4236"/>
                    <a:pt x="8614" y="4236"/>
                    <a:pt x="8616" y="4236"/>
                  </a:cubicBezTo>
                  <a:cubicBezTo>
                    <a:pt x="8685" y="4236"/>
                    <a:pt x="8745" y="4223"/>
                    <a:pt x="8794" y="4170"/>
                  </a:cubicBezTo>
                  <a:cubicBezTo>
                    <a:pt x="8846" y="4115"/>
                    <a:pt x="8863" y="4036"/>
                    <a:pt x="8833" y="3967"/>
                  </a:cubicBezTo>
                  <a:cubicBezTo>
                    <a:pt x="8801" y="3893"/>
                    <a:pt x="8739" y="3850"/>
                    <a:pt x="8678" y="3803"/>
                  </a:cubicBezTo>
                  <a:cubicBezTo>
                    <a:pt x="8634" y="3771"/>
                    <a:pt x="8592" y="3739"/>
                    <a:pt x="8549" y="3706"/>
                  </a:cubicBezTo>
                  <a:cubicBezTo>
                    <a:pt x="8485" y="3657"/>
                    <a:pt x="8423" y="3603"/>
                    <a:pt x="8361" y="3550"/>
                  </a:cubicBezTo>
                  <a:cubicBezTo>
                    <a:pt x="8235" y="3446"/>
                    <a:pt x="8106" y="3348"/>
                    <a:pt x="7981" y="3245"/>
                  </a:cubicBezTo>
                  <a:cubicBezTo>
                    <a:pt x="7940" y="3208"/>
                    <a:pt x="7901" y="3169"/>
                    <a:pt x="7863" y="3129"/>
                  </a:cubicBezTo>
                  <a:lnTo>
                    <a:pt x="7863" y="3129"/>
                  </a:lnTo>
                  <a:cubicBezTo>
                    <a:pt x="7863" y="3129"/>
                    <a:pt x="7863" y="3129"/>
                    <a:pt x="7863" y="3129"/>
                  </a:cubicBezTo>
                  <a:cubicBezTo>
                    <a:pt x="7863" y="3128"/>
                    <a:pt x="7862" y="3128"/>
                    <a:pt x="7862" y="3128"/>
                  </a:cubicBezTo>
                  <a:lnTo>
                    <a:pt x="7862" y="3128"/>
                  </a:lnTo>
                  <a:cubicBezTo>
                    <a:pt x="7863" y="3129"/>
                    <a:pt x="7863" y="3129"/>
                    <a:pt x="7863" y="3129"/>
                  </a:cubicBezTo>
                  <a:lnTo>
                    <a:pt x="7863" y="3129"/>
                  </a:lnTo>
                  <a:cubicBezTo>
                    <a:pt x="7861" y="3128"/>
                    <a:pt x="7861" y="3127"/>
                    <a:pt x="7859" y="3125"/>
                  </a:cubicBezTo>
                  <a:cubicBezTo>
                    <a:pt x="7858" y="3124"/>
                    <a:pt x="7857" y="3123"/>
                    <a:pt x="7854" y="3120"/>
                  </a:cubicBezTo>
                  <a:cubicBezTo>
                    <a:pt x="7853" y="3119"/>
                    <a:pt x="7853" y="3118"/>
                    <a:pt x="7852" y="3117"/>
                  </a:cubicBezTo>
                  <a:lnTo>
                    <a:pt x="7851" y="3116"/>
                  </a:lnTo>
                  <a:cubicBezTo>
                    <a:pt x="7849" y="3113"/>
                    <a:pt x="7846" y="3111"/>
                    <a:pt x="7844" y="3109"/>
                  </a:cubicBezTo>
                  <a:cubicBezTo>
                    <a:pt x="7799" y="3052"/>
                    <a:pt x="7754" y="2995"/>
                    <a:pt x="7709" y="2937"/>
                  </a:cubicBezTo>
                  <a:cubicBezTo>
                    <a:pt x="7702" y="2928"/>
                    <a:pt x="7696" y="2920"/>
                    <a:pt x="7690" y="2911"/>
                  </a:cubicBezTo>
                  <a:cubicBezTo>
                    <a:pt x="7667" y="2878"/>
                    <a:pt x="7644" y="2845"/>
                    <a:pt x="7616" y="2817"/>
                  </a:cubicBezTo>
                  <a:lnTo>
                    <a:pt x="7615" y="2817"/>
                  </a:lnTo>
                  <a:cubicBezTo>
                    <a:pt x="7573" y="2761"/>
                    <a:pt x="7530" y="2706"/>
                    <a:pt x="7488" y="2650"/>
                  </a:cubicBezTo>
                  <a:cubicBezTo>
                    <a:pt x="7415" y="2551"/>
                    <a:pt x="7343" y="2447"/>
                    <a:pt x="7262" y="2353"/>
                  </a:cubicBezTo>
                  <a:cubicBezTo>
                    <a:pt x="7180" y="2258"/>
                    <a:pt x="7095" y="2166"/>
                    <a:pt x="7010" y="2072"/>
                  </a:cubicBezTo>
                  <a:lnTo>
                    <a:pt x="7010" y="2072"/>
                  </a:lnTo>
                  <a:cubicBezTo>
                    <a:pt x="7014" y="2076"/>
                    <a:pt x="7018" y="2080"/>
                    <a:pt x="7022" y="2083"/>
                  </a:cubicBezTo>
                  <a:lnTo>
                    <a:pt x="7022" y="2083"/>
                  </a:lnTo>
                  <a:cubicBezTo>
                    <a:pt x="6954" y="2004"/>
                    <a:pt x="6889" y="1919"/>
                    <a:pt x="6818" y="1840"/>
                  </a:cubicBezTo>
                  <a:cubicBezTo>
                    <a:pt x="6749" y="1758"/>
                    <a:pt x="6670" y="1686"/>
                    <a:pt x="6593" y="1613"/>
                  </a:cubicBezTo>
                  <a:cubicBezTo>
                    <a:pt x="6514" y="1539"/>
                    <a:pt x="6435" y="1466"/>
                    <a:pt x="6355" y="1394"/>
                  </a:cubicBezTo>
                  <a:cubicBezTo>
                    <a:pt x="6315" y="1358"/>
                    <a:pt x="6276" y="1321"/>
                    <a:pt x="6234" y="1288"/>
                  </a:cubicBezTo>
                  <a:cubicBezTo>
                    <a:pt x="6195" y="1259"/>
                    <a:pt x="6156" y="1234"/>
                    <a:pt x="6117" y="1208"/>
                  </a:cubicBezTo>
                  <a:cubicBezTo>
                    <a:pt x="5976" y="1111"/>
                    <a:pt x="5843" y="1000"/>
                    <a:pt x="5697" y="910"/>
                  </a:cubicBezTo>
                  <a:cubicBezTo>
                    <a:pt x="5691" y="902"/>
                    <a:pt x="5685" y="894"/>
                    <a:pt x="5678" y="888"/>
                  </a:cubicBezTo>
                  <a:cubicBezTo>
                    <a:pt x="5599" y="803"/>
                    <a:pt x="5499" y="738"/>
                    <a:pt x="5404" y="674"/>
                  </a:cubicBezTo>
                  <a:cubicBezTo>
                    <a:pt x="5325" y="622"/>
                    <a:pt x="5240" y="578"/>
                    <a:pt x="5156" y="538"/>
                  </a:cubicBezTo>
                  <a:cubicBezTo>
                    <a:pt x="5109" y="515"/>
                    <a:pt x="5062" y="490"/>
                    <a:pt x="5014" y="471"/>
                  </a:cubicBezTo>
                  <a:cubicBezTo>
                    <a:pt x="4966" y="451"/>
                    <a:pt x="4918" y="433"/>
                    <a:pt x="4870" y="414"/>
                  </a:cubicBezTo>
                  <a:cubicBezTo>
                    <a:pt x="4776" y="377"/>
                    <a:pt x="4681" y="345"/>
                    <a:pt x="4586" y="313"/>
                  </a:cubicBezTo>
                  <a:cubicBezTo>
                    <a:pt x="4578" y="311"/>
                    <a:pt x="4571" y="309"/>
                    <a:pt x="4564" y="305"/>
                  </a:cubicBezTo>
                  <a:cubicBezTo>
                    <a:pt x="4431" y="244"/>
                    <a:pt x="4295" y="191"/>
                    <a:pt x="4154" y="154"/>
                  </a:cubicBezTo>
                  <a:cubicBezTo>
                    <a:pt x="4047" y="127"/>
                    <a:pt x="3940" y="100"/>
                    <a:pt x="3832" y="78"/>
                  </a:cubicBezTo>
                  <a:cubicBezTo>
                    <a:pt x="3727" y="56"/>
                    <a:pt x="3623" y="49"/>
                    <a:pt x="3518" y="35"/>
                  </a:cubicBezTo>
                  <a:lnTo>
                    <a:pt x="3510" y="35"/>
                  </a:lnTo>
                  <a:cubicBezTo>
                    <a:pt x="3509" y="34"/>
                    <a:pt x="3507" y="34"/>
                    <a:pt x="3504" y="34"/>
                  </a:cubicBezTo>
                  <a:cubicBezTo>
                    <a:pt x="3498" y="34"/>
                    <a:pt x="3492" y="33"/>
                    <a:pt x="3485" y="33"/>
                  </a:cubicBezTo>
                  <a:cubicBezTo>
                    <a:pt x="3453" y="33"/>
                    <a:pt x="3421" y="41"/>
                    <a:pt x="3392" y="57"/>
                  </a:cubicBezTo>
                  <a:cubicBezTo>
                    <a:pt x="3388" y="55"/>
                    <a:pt x="3383" y="55"/>
                    <a:pt x="3380" y="54"/>
                  </a:cubicBezTo>
                  <a:cubicBezTo>
                    <a:pt x="3174" y="10"/>
                    <a:pt x="2968" y="2"/>
                    <a:pt x="2760" y="1"/>
                  </a:cubicBezTo>
                  <a:cubicBezTo>
                    <a:pt x="2747" y="1"/>
                    <a:pt x="2734" y="1"/>
                    <a:pt x="27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54" name="Google Shape;3554;p53"/>
            <p:cNvSpPr/>
            <p:nvPr/>
          </p:nvSpPr>
          <p:spPr>
            <a:xfrm>
              <a:off x="1658264" y="1085293"/>
              <a:ext cx="429018" cy="749040"/>
            </a:xfrm>
            <a:custGeom>
              <a:avLst/>
              <a:gdLst/>
              <a:ahLst/>
              <a:cxnLst/>
              <a:rect l="l" t="t" r="r" b="b"/>
              <a:pathLst>
                <a:path w="6740" h="11808" extrusionOk="0">
                  <a:moveTo>
                    <a:pt x="4587" y="9696"/>
                  </a:moveTo>
                  <a:cubicBezTo>
                    <a:pt x="4586" y="9697"/>
                    <a:pt x="4586" y="9697"/>
                    <a:pt x="4585" y="9698"/>
                  </a:cubicBezTo>
                  <a:cubicBezTo>
                    <a:pt x="4586" y="9697"/>
                    <a:pt x="4586" y="9697"/>
                    <a:pt x="4587" y="9696"/>
                  </a:cubicBezTo>
                  <a:close/>
                  <a:moveTo>
                    <a:pt x="3388" y="1"/>
                  </a:moveTo>
                  <a:cubicBezTo>
                    <a:pt x="3307" y="1"/>
                    <a:pt x="3227" y="7"/>
                    <a:pt x="3146" y="13"/>
                  </a:cubicBezTo>
                  <a:cubicBezTo>
                    <a:pt x="3053" y="19"/>
                    <a:pt x="2962" y="27"/>
                    <a:pt x="2870" y="40"/>
                  </a:cubicBezTo>
                  <a:cubicBezTo>
                    <a:pt x="2680" y="70"/>
                    <a:pt x="2495" y="124"/>
                    <a:pt x="2313" y="184"/>
                  </a:cubicBezTo>
                  <a:cubicBezTo>
                    <a:pt x="2122" y="247"/>
                    <a:pt x="1939" y="327"/>
                    <a:pt x="1758" y="413"/>
                  </a:cubicBezTo>
                  <a:cubicBezTo>
                    <a:pt x="1577" y="499"/>
                    <a:pt x="1420" y="629"/>
                    <a:pt x="1280" y="770"/>
                  </a:cubicBezTo>
                  <a:cubicBezTo>
                    <a:pt x="1138" y="909"/>
                    <a:pt x="1011" y="1067"/>
                    <a:pt x="901" y="1233"/>
                  </a:cubicBezTo>
                  <a:cubicBezTo>
                    <a:pt x="791" y="1398"/>
                    <a:pt x="683" y="1566"/>
                    <a:pt x="597" y="1745"/>
                  </a:cubicBezTo>
                  <a:cubicBezTo>
                    <a:pt x="510" y="1927"/>
                    <a:pt x="432" y="2113"/>
                    <a:pt x="372" y="2306"/>
                  </a:cubicBezTo>
                  <a:cubicBezTo>
                    <a:pt x="339" y="2410"/>
                    <a:pt x="309" y="2514"/>
                    <a:pt x="285" y="2620"/>
                  </a:cubicBezTo>
                  <a:cubicBezTo>
                    <a:pt x="263" y="2710"/>
                    <a:pt x="247" y="2802"/>
                    <a:pt x="230" y="2893"/>
                  </a:cubicBezTo>
                  <a:cubicBezTo>
                    <a:pt x="196" y="3087"/>
                    <a:pt x="158" y="3279"/>
                    <a:pt x="121" y="3472"/>
                  </a:cubicBezTo>
                  <a:cubicBezTo>
                    <a:pt x="84" y="3666"/>
                    <a:pt x="53" y="3862"/>
                    <a:pt x="28" y="4059"/>
                  </a:cubicBezTo>
                  <a:cubicBezTo>
                    <a:pt x="4" y="4253"/>
                    <a:pt x="0" y="4447"/>
                    <a:pt x="20" y="4643"/>
                  </a:cubicBezTo>
                  <a:cubicBezTo>
                    <a:pt x="39" y="4843"/>
                    <a:pt x="71" y="5042"/>
                    <a:pt x="113" y="5239"/>
                  </a:cubicBezTo>
                  <a:cubicBezTo>
                    <a:pt x="156" y="5435"/>
                    <a:pt x="229" y="5622"/>
                    <a:pt x="297" y="5808"/>
                  </a:cubicBezTo>
                  <a:cubicBezTo>
                    <a:pt x="365" y="5990"/>
                    <a:pt x="436" y="6169"/>
                    <a:pt x="525" y="6342"/>
                  </a:cubicBezTo>
                  <a:cubicBezTo>
                    <a:pt x="612" y="6507"/>
                    <a:pt x="693" y="6672"/>
                    <a:pt x="764" y="6845"/>
                  </a:cubicBezTo>
                  <a:cubicBezTo>
                    <a:pt x="763" y="6843"/>
                    <a:pt x="762" y="6840"/>
                    <a:pt x="761" y="6838"/>
                  </a:cubicBezTo>
                  <a:lnTo>
                    <a:pt x="761" y="6838"/>
                  </a:lnTo>
                  <a:cubicBezTo>
                    <a:pt x="771" y="6860"/>
                    <a:pt x="780" y="6882"/>
                    <a:pt x="788" y="6903"/>
                  </a:cubicBezTo>
                  <a:cubicBezTo>
                    <a:pt x="826" y="6996"/>
                    <a:pt x="862" y="7089"/>
                    <a:pt x="899" y="7181"/>
                  </a:cubicBezTo>
                  <a:cubicBezTo>
                    <a:pt x="931" y="7266"/>
                    <a:pt x="958" y="7354"/>
                    <a:pt x="990" y="7439"/>
                  </a:cubicBezTo>
                  <a:cubicBezTo>
                    <a:pt x="1064" y="7631"/>
                    <a:pt x="1146" y="7817"/>
                    <a:pt x="1235" y="8002"/>
                  </a:cubicBezTo>
                  <a:cubicBezTo>
                    <a:pt x="1320" y="8174"/>
                    <a:pt x="1410" y="8345"/>
                    <a:pt x="1514" y="8507"/>
                  </a:cubicBezTo>
                  <a:cubicBezTo>
                    <a:pt x="1622" y="8676"/>
                    <a:pt x="1732" y="8844"/>
                    <a:pt x="1834" y="9018"/>
                  </a:cubicBezTo>
                  <a:cubicBezTo>
                    <a:pt x="1939" y="9210"/>
                    <a:pt x="2042" y="9402"/>
                    <a:pt x="2156" y="9588"/>
                  </a:cubicBezTo>
                  <a:cubicBezTo>
                    <a:pt x="2266" y="9769"/>
                    <a:pt x="2380" y="9949"/>
                    <a:pt x="2488" y="10129"/>
                  </a:cubicBezTo>
                  <a:cubicBezTo>
                    <a:pt x="2489" y="10132"/>
                    <a:pt x="2491" y="10133"/>
                    <a:pt x="2492" y="10135"/>
                  </a:cubicBezTo>
                  <a:cubicBezTo>
                    <a:pt x="2492" y="10136"/>
                    <a:pt x="2493" y="10138"/>
                    <a:pt x="2494" y="10140"/>
                  </a:cubicBezTo>
                  <a:lnTo>
                    <a:pt x="2494" y="10140"/>
                  </a:lnTo>
                  <a:cubicBezTo>
                    <a:pt x="2494" y="10140"/>
                    <a:pt x="2494" y="10141"/>
                    <a:pt x="2495" y="10142"/>
                  </a:cubicBezTo>
                  <a:lnTo>
                    <a:pt x="2495" y="10142"/>
                  </a:lnTo>
                  <a:cubicBezTo>
                    <a:pt x="2495" y="10142"/>
                    <a:pt x="2495" y="10142"/>
                    <a:pt x="2495" y="10142"/>
                  </a:cubicBezTo>
                  <a:cubicBezTo>
                    <a:pt x="2495" y="10142"/>
                    <a:pt x="2495" y="10142"/>
                    <a:pt x="2495" y="10142"/>
                  </a:cubicBezTo>
                  <a:lnTo>
                    <a:pt x="2495" y="10142"/>
                  </a:lnTo>
                  <a:cubicBezTo>
                    <a:pt x="2496" y="10142"/>
                    <a:pt x="2496" y="10143"/>
                    <a:pt x="2496" y="10143"/>
                  </a:cubicBezTo>
                  <a:cubicBezTo>
                    <a:pt x="2496" y="10143"/>
                    <a:pt x="2496" y="10144"/>
                    <a:pt x="2497" y="10144"/>
                  </a:cubicBezTo>
                  <a:cubicBezTo>
                    <a:pt x="2497" y="10144"/>
                    <a:pt x="2497" y="10144"/>
                    <a:pt x="2497" y="10145"/>
                  </a:cubicBezTo>
                  <a:lnTo>
                    <a:pt x="2499" y="10146"/>
                  </a:lnTo>
                  <a:cubicBezTo>
                    <a:pt x="2575" y="10282"/>
                    <a:pt x="2651" y="10419"/>
                    <a:pt x="2722" y="10558"/>
                  </a:cubicBezTo>
                  <a:cubicBezTo>
                    <a:pt x="2794" y="10700"/>
                    <a:pt x="2859" y="10843"/>
                    <a:pt x="2919" y="10989"/>
                  </a:cubicBezTo>
                  <a:cubicBezTo>
                    <a:pt x="2937" y="11036"/>
                    <a:pt x="2953" y="11082"/>
                    <a:pt x="2966" y="11129"/>
                  </a:cubicBezTo>
                  <a:cubicBezTo>
                    <a:pt x="2967" y="11131"/>
                    <a:pt x="2967" y="11134"/>
                    <a:pt x="2969" y="11137"/>
                  </a:cubicBezTo>
                  <a:cubicBezTo>
                    <a:pt x="2967" y="11166"/>
                    <a:pt x="2969" y="11195"/>
                    <a:pt x="2974" y="11224"/>
                  </a:cubicBezTo>
                  <a:cubicBezTo>
                    <a:pt x="2991" y="11305"/>
                    <a:pt x="3060" y="11366"/>
                    <a:pt x="3144" y="11372"/>
                  </a:cubicBezTo>
                  <a:lnTo>
                    <a:pt x="3150" y="11372"/>
                  </a:lnTo>
                  <a:cubicBezTo>
                    <a:pt x="3114" y="11440"/>
                    <a:pt x="3074" y="11512"/>
                    <a:pt x="3055" y="11586"/>
                  </a:cubicBezTo>
                  <a:cubicBezTo>
                    <a:pt x="3031" y="11689"/>
                    <a:pt x="3116" y="11808"/>
                    <a:pt x="3224" y="11808"/>
                  </a:cubicBezTo>
                  <a:lnTo>
                    <a:pt x="3236" y="11808"/>
                  </a:lnTo>
                  <a:cubicBezTo>
                    <a:pt x="3261" y="11808"/>
                    <a:pt x="3285" y="11807"/>
                    <a:pt x="3309" y="11799"/>
                  </a:cubicBezTo>
                  <a:cubicBezTo>
                    <a:pt x="3333" y="11791"/>
                    <a:pt x="3353" y="11778"/>
                    <a:pt x="3372" y="11763"/>
                  </a:cubicBezTo>
                  <a:cubicBezTo>
                    <a:pt x="3416" y="11734"/>
                    <a:pt x="3451" y="11690"/>
                    <a:pt x="3484" y="11649"/>
                  </a:cubicBezTo>
                  <a:cubicBezTo>
                    <a:pt x="3607" y="11504"/>
                    <a:pt x="3703" y="11331"/>
                    <a:pt x="3798" y="11166"/>
                  </a:cubicBezTo>
                  <a:cubicBezTo>
                    <a:pt x="3888" y="11011"/>
                    <a:pt x="3974" y="10851"/>
                    <a:pt x="4056" y="10691"/>
                  </a:cubicBezTo>
                  <a:cubicBezTo>
                    <a:pt x="4226" y="10356"/>
                    <a:pt x="4398" y="10019"/>
                    <a:pt x="4588" y="9695"/>
                  </a:cubicBezTo>
                  <a:lnTo>
                    <a:pt x="4588" y="9695"/>
                  </a:lnTo>
                  <a:cubicBezTo>
                    <a:pt x="4588" y="9695"/>
                    <a:pt x="4587" y="9695"/>
                    <a:pt x="4587" y="9695"/>
                  </a:cubicBezTo>
                  <a:lnTo>
                    <a:pt x="4587" y="9695"/>
                  </a:lnTo>
                  <a:cubicBezTo>
                    <a:pt x="4703" y="9513"/>
                    <a:pt x="4828" y="9337"/>
                    <a:pt x="4934" y="9148"/>
                  </a:cubicBezTo>
                  <a:cubicBezTo>
                    <a:pt x="5028" y="8980"/>
                    <a:pt x="5113" y="8806"/>
                    <a:pt x="5206" y="8637"/>
                  </a:cubicBezTo>
                  <a:cubicBezTo>
                    <a:pt x="5305" y="8459"/>
                    <a:pt x="5404" y="8280"/>
                    <a:pt x="5498" y="8098"/>
                  </a:cubicBezTo>
                  <a:cubicBezTo>
                    <a:pt x="5588" y="7920"/>
                    <a:pt x="5679" y="7742"/>
                    <a:pt x="5757" y="7556"/>
                  </a:cubicBezTo>
                  <a:cubicBezTo>
                    <a:pt x="5832" y="7381"/>
                    <a:pt x="5891" y="7198"/>
                    <a:pt x="5959" y="7020"/>
                  </a:cubicBezTo>
                  <a:cubicBezTo>
                    <a:pt x="6022" y="6874"/>
                    <a:pt x="6091" y="6732"/>
                    <a:pt x="6160" y="6588"/>
                  </a:cubicBezTo>
                  <a:cubicBezTo>
                    <a:pt x="6255" y="6392"/>
                    <a:pt x="6356" y="6192"/>
                    <a:pt x="6404" y="5978"/>
                  </a:cubicBezTo>
                  <a:cubicBezTo>
                    <a:pt x="6445" y="5791"/>
                    <a:pt x="6456" y="5600"/>
                    <a:pt x="6465" y="5409"/>
                  </a:cubicBezTo>
                  <a:cubicBezTo>
                    <a:pt x="6473" y="5248"/>
                    <a:pt x="6490" y="5086"/>
                    <a:pt x="6511" y="4925"/>
                  </a:cubicBezTo>
                  <a:cubicBezTo>
                    <a:pt x="6562" y="4562"/>
                    <a:pt x="6631" y="4200"/>
                    <a:pt x="6716" y="3841"/>
                  </a:cubicBezTo>
                  <a:cubicBezTo>
                    <a:pt x="6740" y="3744"/>
                    <a:pt x="6668" y="3643"/>
                    <a:pt x="6572" y="3624"/>
                  </a:cubicBezTo>
                  <a:cubicBezTo>
                    <a:pt x="6559" y="3621"/>
                    <a:pt x="6546" y="3620"/>
                    <a:pt x="6534" y="3620"/>
                  </a:cubicBezTo>
                  <a:cubicBezTo>
                    <a:pt x="6508" y="3620"/>
                    <a:pt x="6484" y="3625"/>
                    <a:pt x="6461" y="3635"/>
                  </a:cubicBezTo>
                  <a:cubicBezTo>
                    <a:pt x="6458" y="3549"/>
                    <a:pt x="6453" y="3460"/>
                    <a:pt x="6446" y="3372"/>
                  </a:cubicBezTo>
                  <a:cubicBezTo>
                    <a:pt x="6429" y="3170"/>
                    <a:pt x="6408" y="2969"/>
                    <a:pt x="6377" y="2769"/>
                  </a:cubicBezTo>
                  <a:cubicBezTo>
                    <a:pt x="6346" y="2578"/>
                    <a:pt x="6301" y="2392"/>
                    <a:pt x="6239" y="2210"/>
                  </a:cubicBezTo>
                  <a:cubicBezTo>
                    <a:pt x="6185" y="2045"/>
                    <a:pt x="6125" y="1885"/>
                    <a:pt x="6056" y="1726"/>
                  </a:cubicBezTo>
                  <a:cubicBezTo>
                    <a:pt x="5995" y="1584"/>
                    <a:pt x="5924" y="1449"/>
                    <a:pt x="5847" y="1316"/>
                  </a:cubicBezTo>
                  <a:cubicBezTo>
                    <a:pt x="5751" y="1152"/>
                    <a:pt x="5650" y="984"/>
                    <a:pt x="5528" y="836"/>
                  </a:cubicBezTo>
                  <a:cubicBezTo>
                    <a:pt x="5462" y="758"/>
                    <a:pt x="5396" y="685"/>
                    <a:pt x="5315" y="622"/>
                  </a:cubicBezTo>
                  <a:cubicBezTo>
                    <a:pt x="5244" y="565"/>
                    <a:pt x="5170" y="511"/>
                    <a:pt x="5095" y="459"/>
                  </a:cubicBezTo>
                  <a:cubicBezTo>
                    <a:pt x="4936" y="346"/>
                    <a:pt x="4763" y="261"/>
                    <a:pt x="4583" y="183"/>
                  </a:cubicBezTo>
                  <a:cubicBezTo>
                    <a:pt x="4533" y="162"/>
                    <a:pt x="4481" y="138"/>
                    <a:pt x="4428" y="123"/>
                  </a:cubicBezTo>
                  <a:cubicBezTo>
                    <a:pt x="4384" y="109"/>
                    <a:pt x="4338" y="96"/>
                    <a:pt x="4293" y="86"/>
                  </a:cubicBezTo>
                  <a:cubicBezTo>
                    <a:pt x="4201" y="64"/>
                    <a:pt x="4109" y="43"/>
                    <a:pt x="4016" y="30"/>
                  </a:cubicBezTo>
                  <a:cubicBezTo>
                    <a:pt x="3824" y="3"/>
                    <a:pt x="3629" y="5"/>
                    <a:pt x="3436" y="1"/>
                  </a:cubicBezTo>
                  <a:cubicBezTo>
                    <a:pt x="3420" y="1"/>
                    <a:pt x="3404" y="1"/>
                    <a:pt x="338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55" name="Google Shape;3555;p53"/>
            <p:cNvSpPr/>
            <p:nvPr/>
          </p:nvSpPr>
          <p:spPr>
            <a:xfrm>
              <a:off x="1525420" y="2632096"/>
              <a:ext cx="191" cy="190"/>
            </a:xfrm>
            <a:custGeom>
              <a:avLst/>
              <a:gdLst/>
              <a:ahLst/>
              <a:cxnLst/>
              <a:rect l="l" t="t" r="r" b="b"/>
              <a:pathLst>
                <a:path w="3" h="3" extrusionOk="0">
                  <a:moveTo>
                    <a:pt x="3" y="2"/>
                  </a:moveTo>
                  <a:cubicBezTo>
                    <a:pt x="3" y="2"/>
                    <a:pt x="1" y="1"/>
                    <a:pt x="0" y="1"/>
                  </a:cubicBezTo>
                  <a:cubicBezTo>
                    <a:pt x="0" y="1"/>
                    <a:pt x="0" y="1"/>
                    <a:pt x="0" y="1"/>
                  </a:cubicBezTo>
                  <a:cubicBezTo>
                    <a:pt x="1" y="1"/>
                    <a:pt x="3" y="2"/>
                    <a:pt x="3"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556" name="Google Shape;3556;p53"/>
            <p:cNvSpPr/>
            <p:nvPr/>
          </p:nvSpPr>
          <p:spPr>
            <a:xfrm>
              <a:off x="1274498" y="2435130"/>
              <a:ext cx="360273" cy="266173"/>
            </a:xfrm>
            <a:custGeom>
              <a:avLst/>
              <a:gdLst/>
              <a:ahLst/>
              <a:cxnLst/>
              <a:rect l="l" t="t" r="r" b="b"/>
              <a:pathLst>
                <a:path w="5660" h="4196" extrusionOk="0">
                  <a:moveTo>
                    <a:pt x="763" y="1906"/>
                  </a:moveTo>
                  <a:cubicBezTo>
                    <a:pt x="764" y="1907"/>
                    <a:pt x="766" y="1907"/>
                    <a:pt x="768" y="1908"/>
                  </a:cubicBezTo>
                  <a:cubicBezTo>
                    <a:pt x="766" y="1907"/>
                    <a:pt x="765" y="1906"/>
                    <a:pt x="763" y="1906"/>
                  </a:cubicBezTo>
                  <a:close/>
                  <a:moveTo>
                    <a:pt x="2189" y="2255"/>
                  </a:moveTo>
                  <a:cubicBezTo>
                    <a:pt x="2193" y="2255"/>
                    <a:pt x="2197" y="2256"/>
                    <a:pt x="2201" y="2257"/>
                  </a:cubicBezTo>
                  <a:cubicBezTo>
                    <a:pt x="2197" y="2257"/>
                    <a:pt x="2193" y="2256"/>
                    <a:pt x="2189" y="2255"/>
                  </a:cubicBezTo>
                  <a:close/>
                  <a:moveTo>
                    <a:pt x="4611" y="3345"/>
                  </a:moveTo>
                  <a:cubicBezTo>
                    <a:pt x="4612" y="3346"/>
                    <a:pt x="4613" y="3346"/>
                    <a:pt x="4613" y="3346"/>
                  </a:cubicBezTo>
                  <a:cubicBezTo>
                    <a:pt x="4613" y="3346"/>
                    <a:pt x="4612" y="3346"/>
                    <a:pt x="4611" y="3345"/>
                  </a:cubicBezTo>
                  <a:close/>
                  <a:moveTo>
                    <a:pt x="3253" y="0"/>
                  </a:moveTo>
                  <a:cubicBezTo>
                    <a:pt x="3224" y="0"/>
                    <a:pt x="3195" y="7"/>
                    <a:pt x="3167" y="22"/>
                  </a:cubicBezTo>
                  <a:cubicBezTo>
                    <a:pt x="3082" y="69"/>
                    <a:pt x="3040" y="188"/>
                    <a:pt x="3094" y="274"/>
                  </a:cubicBezTo>
                  <a:cubicBezTo>
                    <a:pt x="3106" y="295"/>
                    <a:pt x="3121" y="316"/>
                    <a:pt x="3133" y="339"/>
                  </a:cubicBezTo>
                  <a:cubicBezTo>
                    <a:pt x="3134" y="342"/>
                    <a:pt x="3135" y="346"/>
                    <a:pt x="3137" y="349"/>
                  </a:cubicBezTo>
                  <a:cubicBezTo>
                    <a:pt x="3181" y="451"/>
                    <a:pt x="3214" y="558"/>
                    <a:pt x="3256" y="662"/>
                  </a:cubicBezTo>
                  <a:cubicBezTo>
                    <a:pt x="3284" y="728"/>
                    <a:pt x="3312" y="792"/>
                    <a:pt x="3341" y="858"/>
                  </a:cubicBezTo>
                  <a:cubicBezTo>
                    <a:pt x="3373" y="932"/>
                    <a:pt x="3400" y="1009"/>
                    <a:pt x="3433" y="1082"/>
                  </a:cubicBezTo>
                  <a:cubicBezTo>
                    <a:pt x="3510" y="1250"/>
                    <a:pt x="3594" y="1416"/>
                    <a:pt x="3676" y="1581"/>
                  </a:cubicBezTo>
                  <a:cubicBezTo>
                    <a:pt x="3748" y="1727"/>
                    <a:pt x="3829" y="1869"/>
                    <a:pt x="3901" y="2015"/>
                  </a:cubicBezTo>
                  <a:cubicBezTo>
                    <a:pt x="3942" y="2101"/>
                    <a:pt x="3988" y="2183"/>
                    <a:pt x="4037" y="2264"/>
                  </a:cubicBezTo>
                  <a:cubicBezTo>
                    <a:pt x="4087" y="2347"/>
                    <a:pt x="4132" y="2432"/>
                    <a:pt x="4180" y="2517"/>
                  </a:cubicBezTo>
                  <a:cubicBezTo>
                    <a:pt x="4251" y="2638"/>
                    <a:pt x="4325" y="2758"/>
                    <a:pt x="4404" y="2876"/>
                  </a:cubicBezTo>
                  <a:cubicBezTo>
                    <a:pt x="4396" y="2873"/>
                    <a:pt x="4387" y="2869"/>
                    <a:pt x="4378" y="2866"/>
                  </a:cubicBezTo>
                  <a:cubicBezTo>
                    <a:pt x="4285" y="2832"/>
                    <a:pt x="4192" y="2802"/>
                    <a:pt x="4098" y="2770"/>
                  </a:cubicBezTo>
                  <a:cubicBezTo>
                    <a:pt x="4013" y="2739"/>
                    <a:pt x="3927" y="2714"/>
                    <a:pt x="3842" y="2684"/>
                  </a:cubicBezTo>
                  <a:cubicBezTo>
                    <a:pt x="3771" y="2661"/>
                    <a:pt x="3700" y="2636"/>
                    <a:pt x="3628" y="2615"/>
                  </a:cubicBezTo>
                  <a:cubicBezTo>
                    <a:pt x="3472" y="2571"/>
                    <a:pt x="3313" y="2533"/>
                    <a:pt x="3158" y="2490"/>
                  </a:cubicBezTo>
                  <a:cubicBezTo>
                    <a:pt x="2997" y="2444"/>
                    <a:pt x="2835" y="2400"/>
                    <a:pt x="2673" y="2363"/>
                  </a:cubicBezTo>
                  <a:cubicBezTo>
                    <a:pt x="2586" y="2342"/>
                    <a:pt x="2501" y="2317"/>
                    <a:pt x="2415" y="2300"/>
                  </a:cubicBezTo>
                  <a:cubicBezTo>
                    <a:pt x="2335" y="2284"/>
                    <a:pt x="2256" y="2269"/>
                    <a:pt x="2177" y="2252"/>
                  </a:cubicBezTo>
                  <a:lnTo>
                    <a:pt x="2177" y="2252"/>
                  </a:lnTo>
                  <a:cubicBezTo>
                    <a:pt x="1949" y="2197"/>
                    <a:pt x="1721" y="2140"/>
                    <a:pt x="1495" y="2078"/>
                  </a:cubicBezTo>
                  <a:cubicBezTo>
                    <a:pt x="1373" y="2045"/>
                    <a:pt x="1251" y="2013"/>
                    <a:pt x="1128" y="1983"/>
                  </a:cubicBezTo>
                  <a:cubicBezTo>
                    <a:pt x="1007" y="1954"/>
                    <a:pt x="885" y="1932"/>
                    <a:pt x="762" y="1906"/>
                  </a:cubicBezTo>
                  <a:cubicBezTo>
                    <a:pt x="762" y="1906"/>
                    <a:pt x="763" y="1906"/>
                    <a:pt x="763" y="1906"/>
                  </a:cubicBezTo>
                  <a:lnTo>
                    <a:pt x="763" y="1906"/>
                  </a:lnTo>
                  <a:cubicBezTo>
                    <a:pt x="670" y="1886"/>
                    <a:pt x="578" y="1865"/>
                    <a:pt x="486" y="1847"/>
                  </a:cubicBezTo>
                  <a:cubicBezTo>
                    <a:pt x="440" y="1838"/>
                    <a:pt x="393" y="1828"/>
                    <a:pt x="347" y="1821"/>
                  </a:cubicBezTo>
                  <a:cubicBezTo>
                    <a:pt x="308" y="1814"/>
                    <a:pt x="268" y="1808"/>
                    <a:pt x="228" y="1808"/>
                  </a:cubicBezTo>
                  <a:cubicBezTo>
                    <a:pt x="205" y="1808"/>
                    <a:pt x="183" y="1810"/>
                    <a:pt x="161" y="1815"/>
                  </a:cubicBezTo>
                  <a:cubicBezTo>
                    <a:pt x="61" y="1837"/>
                    <a:pt x="1" y="1942"/>
                    <a:pt x="25" y="2039"/>
                  </a:cubicBezTo>
                  <a:cubicBezTo>
                    <a:pt x="46" y="2123"/>
                    <a:pt x="123" y="2179"/>
                    <a:pt x="207" y="2179"/>
                  </a:cubicBezTo>
                  <a:cubicBezTo>
                    <a:pt x="214" y="2179"/>
                    <a:pt x="221" y="2178"/>
                    <a:pt x="228" y="2177"/>
                  </a:cubicBezTo>
                  <a:lnTo>
                    <a:pt x="232" y="2177"/>
                  </a:lnTo>
                  <a:cubicBezTo>
                    <a:pt x="361" y="2193"/>
                    <a:pt x="490" y="2225"/>
                    <a:pt x="618" y="2253"/>
                  </a:cubicBezTo>
                  <a:cubicBezTo>
                    <a:pt x="610" y="2252"/>
                    <a:pt x="602" y="2249"/>
                    <a:pt x="594" y="2248"/>
                  </a:cubicBezTo>
                  <a:lnTo>
                    <a:pt x="594" y="2248"/>
                  </a:lnTo>
                  <a:cubicBezTo>
                    <a:pt x="719" y="2275"/>
                    <a:pt x="843" y="2300"/>
                    <a:pt x="968" y="2326"/>
                  </a:cubicBezTo>
                  <a:cubicBezTo>
                    <a:pt x="960" y="2325"/>
                    <a:pt x="952" y="2323"/>
                    <a:pt x="944" y="2322"/>
                  </a:cubicBezTo>
                  <a:lnTo>
                    <a:pt x="944" y="2322"/>
                  </a:lnTo>
                  <a:cubicBezTo>
                    <a:pt x="1181" y="2374"/>
                    <a:pt x="1414" y="2443"/>
                    <a:pt x="1650" y="2501"/>
                  </a:cubicBezTo>
                  <a:cubicBezTo>
                    <a:pt x="1769" y="2530"/>
                    <a:pt x="1885" y="2562"/>
                    <a:pt x="2004" y="2590"/>
                  </a:cubicBezTo>
                  <a:cubicBezTo>
                    <a:pt x="2117" y="2619"/>
                    <a:pt x="2232" y="2639"/>
                    <a:pt x="2346" y="2663"/>
                  </a:cubicBezTo>
                  <a:cubicBezTo>
                    <a:pt x="2409" y="2678"/>
                    <a:pt x="2472" y="2695"/>
                    <a:pt x="2535" y="2710"/>
                  </a:cubicBezTo>
                  <a:cubicBezTo>
                    <a:pt x="2550" y="2714"/>
                    <a:pt x="2564" y="2717"/>
                    <a:pt x="2579" y="2721"/>
                  </a:cubicBezTo>
                  <a:cubicBezTo>
                    <a:pt x="2498" y="2750"/>
                    <a:pt x="2417" y="2783"/>
                    <a:pt x="2337" y="2815"/>
                  </a:cubicBezTo>
                  <a:cubicBezTo>
                    <a:pt x="2250" y="2851"/>
                    <a:pt x="2161" y="2881"/>
                    <a:pt x="2077" y="2924"/>
                  </a:cubicBezTo>
                  <a:cubicBezTo>
                    <a:pt x="2000" y="2965"/>
                    <a:pt x="1924" y="3012"/>
                    <a:pt x="1847" y="3056"/>
                  </a:cubicBezTo>
                  <a:cubicBezTo>
                    <a:pt x="1759" y="3105"/>
                    <a:pt x="1669" y="3149"/>
                    <a:pt x="1583" y="3203"/>
                  </a:cubicBezTo>
                  <a:cubicBezTo>
                    <a:pt x="1429" y="3301"/>
                    <a:pt x="1278" y="3406"/>
                    <a:pt x="1132" y="3516"/>
                  </a:cubicBezTo>
                  <a:cubicBezTo>
                    <a:pt x="1057" y="3572"/>
                    <a:pt x="989" y="3635"/>
                    <a:pt x="914" y="3691"/>
                  </a:cubicBezTo>
                  <a:cubicBezTo>
                    <a:pt x="840" y="3747"/>
                    <a:pt x="763" y="3802"/>
                    <a:pt x="687" y="3854"/>
                  </a:cubicBezTo>
                  <a:cubicBezTo>
                    <a:pt x="693" y="3851"/>
                    <a:pt x="697" y="3849"/>
                    <a:pt x="701" y="3846"/>
                  </a:cubicBezTo>
                  <a:cubicBezTo>
                    <a:pt x="706" y="3843"/>
                    <a:pt x="711" y="3842"/>
                    <a:pt x="717" y="3840"/>
                  </a:cubicBezTo>
                  <a:lnTo>
                    <a:pt x="717" y="3840"/>
                  </a:lnTo>
                  <a:cubicBezTo>
                    <a:pt x="634" y="3877"/>
                    <a:pt x="583" y="3961"/>
                    <a:pt x="607" y="4054"/>
                  </a:cubicBezTo>
                  <a:cubicBezTo>
                    <a:pt x="626" y="4133"/>
                    <a:pt x="704" y="4196"/>
                    <a:pt x="784" y="4196"/>
                  </a:cubicBezTo>
                  <a:cubicBezTo>
                    <a:pt x="785" y="4196"/>
                    <a:pt x="786" y="4196"/>
                    <a:pt x="786" y="4196"/>
                  </a:cubicBezTo>
                  <a:cubicBezTo>
                    <a:pt x="801" y="4196"/>
                    <a:pt x="816" y="4193"/>
                    <a:pt x="830" y="4189"/>
                  </a:cubicBezTo>
                  <a:cubicBezTo>
                    <a:pt x="889" y="4171"/>
                    <a:pt x="932" y="4133"/>
                    <a:pt x="982" y="4098"/>
                  </a:cubicBezTo>
                  <a:cubicBezTo>
                    <a:pt x="1022" y="4070"/>
                    <a:pt x="1064" y="4041"/>
                    <a:pt x="1104" y="4012"/>
                  </a:cubicBezTo>
                  <a:cubicBezTo>
                    <a:pt x="1185" y="3951"/>
                    <a:pt x="1262" y="3883"/>
                    <a:pt x="1342" y="3822"/>
                  </a:cubicBezTo>
                  <a:cubicBezTo>
                    <a:pt x="1411" y="3768"/>
                    <a:pt x="1482" y="3719"/>
                    <a:pt x="1555" y="3670"/>
                  </a:cubicBezTo>
                  <a:cubicBezTo>
                    <a:pt x="1630" y="3617"/>
                    <a:pt x="1706" y="3564"/>
                    <a:pt x="1782" y="3514"/>
                  </a:cubicBezTo>
                  <a:cubicBezTo>
                    <a:pt x="1875" y="3460"/>
                    <a:pt x="1969" y="3412"/>
                    <a:pt x="2060" y="3360"/>
                  </a:cubicBezTo>
                  <a:cubicBezTo>
                    <a:pt x="2138" y="3315"/>
                    <a:pt x="2214" y="3269"/>
                    <a:pt x="2295" y="3231"/>
                  </a:cubicBezTo>
                  <a:cubicBezTo>
                    <a:pt x="2465" y="3160"/>
                    <a:pt x="2638" y="3089"/>
                    <a:pt x="2813" y="3033"/>
                  </a:cubicBezTo>
                  <a:cubicBezTo>
                    <a:pt x="2901" y="3008"/>
                    <a:pt x="2989" y="2984"/>
                    <a:pt x="3079" y="2968"/>
                  </a:cubicBezTo>
                  <a:cubicBezTo>
                    <a:pt x="3104" y="2963"/>
                    <a:pt x="3129" y="2960"/>
                    <a:pt x="3156" y="2957"/>
                  </a:cubicBezTo>
                  <a:cubicBezTo>
                    <a:pt x="3164" y="2957"/>
                    <a:pt x="3172" y="2957"/>
                    <a:pt x="3180" y="2957"/>
                  </a:cubicBezTo>
                  <a:cubicBezTo>
                    <a:pt x="3234" y="2957"/>
                    <a:pt x="3287" y="2960"/>
                    <a:pt x="3340" y="2963"/>
                  </a:cubicBezTo>
                  <a:cubicBezTo>
                    <a:pt x="3428" y="2972"/>
                    <a:pt x="3515" y="2987"/>
                    <a:pt x="3602" y="3001"/>
                  </a:cubicBezTo>
                  <a:cubicBezTo>
                    <a:pt x="3602" y="3001"/>
                    <a:pt x="3603" y="3001"/>
                    <a:pt x="3604" y="3001"/>
                  </a:cubicBezTo>
                  <a:cubicBezTo>
                    <a:pt x="3607" y="3001"/>
                    <a:pt x="3610" y="3000"/>
                    <a:pt x="3612" y="3000"/>
                  </a:cubicBezTo>
                  <a:cubicBezTo>
                    <a:pt x="3613" y="3000"/>
                    <a:pt x="3614" y="3000"/>
                    <a:pt x="3615" y="3001"/>
                  </a:cubicBezTo>
                  <a:cubicBezTo>
                    <a:pt x="3655" y="3013"/>
                    <a:pt x="3694" y="3026"/>
                    <a:pt x="3734" y="3040"/>
                  </a:cubicBezTo>
                  <a:cubicBezTo>
                    <a:pt x="3799" y="3061"/>
                    <a:pt x="3867" y="3080"/>
                    <a:pt x="3932" y="3103"/>
                  </a:cubicBezTo>
                  <a:cubicBezTo>
                    <a:pt x="3929" y="3101"/>
                    <a:pt x="3925" y="3100"/>
                    <a:pt x="3922" y="3099"/>
                  </a:cubicBezTo>
                  <a:lnTo>
                    <a:pt x="3922" y="3099"/>
                  </a:lnTo>
                  <a:cubicBezTo>
                    <a:pt x="3929" y="3101"/>
                    <a:pt x="3936" y="3104"/>
                    <a:pt x="3941" y="3106"/>
                  </a:cubicBezTo>
                  <a:lnTo>
                    <a:pt x="3942" y="3106"/>
                  </a:lnTo>
                  <a:cubicBezTo>
                    <a:pt x="4039" y="3141"/>
                    <a:pt x="4138" y="3172"/>
                    <a:pt x="4235" y="3207"/>
                  </a:cubicBezTo>
                  <a:cubicBezTo>
                    <a:pt x="4360" y="3253"/>
                    <a:pt x="4486" y="3300"/>
                    <a:pt x="4611" y="3345"/>
                  </a:cubicBezTo>
                  <a:lnTo>
                    <a:pt x="4611" y="3345"/>
                  </a:lnTo>
                  <a:cubicBezTo>
                    <a:pt x="4609" y="3344"/>
                    <a:pt x="4607" y="3343"/>
                    <a:pt x="4604" y="3341"/>
                  </a:cubicBezTo>
                  <a:lnTo>
                    <a:pt x="4604" y="3341"/>
                  </a:lnTo>
                  <a:lnTo>
                    <a:pt x="4624" y="3349"/>
                  </a:lnTo>
                  <a:cubicBezTo>
                    <a:pt x="4664" y="3366"/>
                    <a:pt x="4704" y="3383"/>
                    <a:pt x="4744" y="3395"/>
                  </a:cubicBezTo>
                  <a:cubicBezTo>
                    <a:pt x="4784" y="3409"/>
                    <a:pt x="4824" y="3420"/>
                    <a:pt x="4864" y="3433"/>
                  </a:cubicBezTo>
                  <a:cubicBezTo>
                    <a:pt x="4900" y="3447"/>
                    <a:pt x="4938" y="3462"/>
                    <a:pt x="4976" y="3475"/>
                  </a:cubicBezTo>
                  <a:cubicBezTo>
                    <a:pt x="4999" y="3485"/>
                    <a:pt x="5021" y="3489"/>
                    <a:pt x="5044" y="3489"/>
                  </a:cubicBezTo>
                  <a:cubicBezTo>
                    <a:pt x="5046" y="3489"/>
                    <a:pt x="5049" y="3489"/>
                    <a:pt x="5051" y="3489"/>
                  </a:cubicBezTo>
                  <a:cubicBezTo>
                    <a:pt x="5056" y="3489"/>
                    <a:pt x="5058" y="3488"/>
                    <a:pt x="5063" y="3488"/>
                  </a:cubicBezTo>
                  <a:cubicBezTo>
                    <a:pt x="5086" y="3499"/>
                    <a:pt x="5110" y="3512"/>
                    <a:pt x="5134" y="3522"/>
                  </a:cubicBezTo>
                  <a:cubicBezTo>
                    <a:pt x="5204" y="3551"/>
                    <a:pt x="5276" y="3577"/>
                    <a:pt x="5344" y="3609"/>
                  </a:cubicBezTo>
                  <a:cubicBezTo>
                    <a:pt x="5376" y="3633"/>
                    <a:pt x="5417" y="3645"/>
                    <a:pt x="5457" y="3645"/>
                  </a:cubicBezTo>
                  <a:cubicBezTo>
                    <a:pt x="5487" y="3643"/>
                    <a:pt x="5518" y="3637"/>
                    <a:pt x="5543" y="3623"/>
                  </a:cubicBezTo>
                  <a:cubicBezTo>
                    <a:pt x="5636" y="3572"/>
                    <a:pt x="5660" y="3463"/>
                    <a:pt x="5617" y="3371"/>
                  </a:cubicBezTo>
                  <a:cubicBezTo>
                    <a:pt x="5582" y="3297"/>
                    <a:pt x="5480" y="3264"/>
                    <a:pt x="5410" y="3234"/>
                  </a:cubicBezTo>
                  <a:cubicBezTo>
                    <a:pt x="5342" y="3208"/>
                    <a:pt x="5273" y="3181"/>
                    <a:pt x="5208" y="3149"/>
                  </a:cubicBezTo>
                  <a:cubicBezTo>
                    <a:pt x="5163" y="3125"/>
                    <a:pt x="5120" y="3098"/>
                    <a:pt x="5078" y="3068"/>
                  </a:cubicBezTo>
                  <a:cubicBezTo>
                    <a:pt x="5030" y="3033"/>
                    <a:pt x="4984" y="2995"/>
                    <a:pt x="4938" y="2955"/>
                  </a:cubicBezTo>
                  <a:cubicBezTo>
                    <a:pt x="4910" y="2928"/>
                    <a:pt x="4882" y="2899"/>
                    <a:pt x="4856" y="2869"/>
                  </a:cubicBezTo>
                  <a:cubicBezTo>
                    <a:pt x="4800" y="2798"/>
                    <a:pt x="4747" y="2727"/>
                    <a:pt x="4697" y="2653"/>
                  </a:cubicBezTo>
                  <a:cubicBezTo>
                    <a:pt x="4607" y="2509"/>
                    <a:pt x="4519" y="2364"/>
                    <a:pt x="4437" y="2214"/>
                  </a:cubicBezTo>
                  <a:cubicBezTo>
                    <a:pt x="4397" y="2140"/>
                    <a:pt x="4349" y="2068"/>
                    <a:pt x="4307" y="1993"/>
                  </a:cubicBezTo>
                  <a:cubicBezTo>
                    <a:pt x="4268" y="1925"/>
                    <a:pt x="4234" y="1854"/>
                    <a:pt x="4198" y="1783"/>
                  </a:cubicBezTo>
                  <a:cubicBezTo>
                    <a:pt x="4131" y="1651"/>
                    <a:pt x="4059" y="1523"/>
                    <a:pt x="3995" y="1391"/>
                  </a:cubicBezTo>
                  <a:cubicBezTo>
                    <a:pt x="3925" y="1248"/>
                    <a:pt x="3853" y="1106"/>
                    <a:pt x="3786" y="963"/>
                  </a:cubicBezTo>
                  <a:cubicBezTo>
                    <a:pt x="3743" y="869"/>
                    <a:pt x="3709" y="774"/>
                    <a:pt x="3668" y="682"/>
                  </a:cubicBezTo>
                  <a:cubicBezTo>
                    <a:pt x="3634" y="605"/>
                    <a:pt x="3602" y="529"/>
                    <a:pt x="3571" y="451"/>
                  </a:cubicBezTo>
                  <a:cubicBezTo>
                    <a:pt x="3542" y="381"/>
                    <a:pt x="3520" y="308"/>
                    <a:pt x="3491" y="238"/>
                  </a:cubicBezTo>
                  <a:cubicBezTo>
                    <a:pt x="3471" y="188"/>
                    <a:pt x="3446" y="142"/>
                    <a:pt x="3419" y="96"/>
                  </a:cubicBezTo>
                  <a:cubicBezTo>
                    <a:pt x="3381" y="37"/>
                    <a:pt x="3319" y="0"/>
                    <a:pt x="3253"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57" name="Google Shape;3557;p53"/>
            <p:cNvSpPr/>
            <p:nvPr/>
          </p:nvSpPr>
          <p:spPr>
            <a:xfrm>
              <a:off x="1515744" y="2663179"/>
              <a:ext cx="173135" cy="131437"/>
            </a:xfrm>
            <a:custGeom>
              <a:avLst/>
              <a:gdLst/>
              <a:ahLst/>
              <a:cxnLst/>
              <a:rect l="l" t="t" r="r" b="b"/>
              <a:pathLst>
                <a:path w="2720" h="2072" extrusionOk="0">
                  <a:moveTo>
                    <a:pt x="1382" y="1104"/>
                  </a:moveTo>
                  <a:cubicBezTo>
                    <a:pt x="1381" y="1105"/>
                    <a:pt x="1380" y="1105"/>
                    <a:pt x="1379" y="1106"/>
                  </a:cubicBezTo>
                  <a:cubicBezTo>
                    <a:pt x="1380" y="1105"/>
                    <a:pt x="1381" y="1105"/>
                    <a:pt x="1382" y="1104"/>
                  </a:cubicBezTo>
                  <a:close/>
                  <a:moveTo>
                    <a:pt x="1371" y="1112"/>
                  </a:moveTo>
                  <a:cubicBezTo>
                    <a:pt x="1371" y="1112"/>
                    <a:pt x="1370" y="1113"/>
                    <a:pt x="1370" y="1113"/>
                  </a:cubicBezTo>
                  <a:lnTo>
                    <a:pt x="1370" y="1113"/>
                  </a:lnTo>
                  <a:cubicBezTo>
                    <a:pt x="1371" y="1113"/>
                    <a:pt x="1371" y="1113"/>
                    <a:pt x="1371" y="1112"/>
                  </a:cubicBezTo>
                  <a:close/>
                  <a:moveTo>
                    <a:pt x="2509" y="0"/>
                  </a:moveTo>
                  <a:cubicBezTo>
                    <a:pt x="2489" y="0"/>
                    <a:pt x="2468" y="4"/>
                    <a:pt x="2448" y="11"/>
                  </a:cubicBezTo>
                  <a:cubicBezTo>
                    <a:pt x="2389" y="32"/>
                    <a:pt x="2326" y="50"/>
                    <a:pt x="2270" y="75"/>
                  </a:cubicBezTo>
                  <a:cubicBezTo>
                    <a:pt x="2209" y="100"/>
                    <a:pt x="2156" y="133"/>
                    <a:pt x="2101" y="167"/>
                  </a:cubicBezTo>
                  <a:cubicBezTo>
                    <a:pt x="2007" y="222"/>
                    <a:pt x="1910" y="269"/>
                    <a:pt x="1819" y="329"/>
                  </a:cubicBezTo>
                  <a:cubicBezTo>
                    <a:pt x="1737" y="383"/>
                    <a:pt x="1655" y="439"/>
                    <a:pt x="1572" y="497"/>
                  </a:cubicBezTo>
                  <a:cubicBezTo>
                    <a:pt x="1483" y="557"/>
                    <a:pt x="1402" y="628"/>
                    <a:pt x="1316" y="692"/>
                  </a:cubicBezTo>
                  <a:cubicBezTo>
                    <a:pt x="1224" y="761"/>
                    <a:pt x="1132" y="829"/>
                    <a:pt x="1044" y="903"/>
                  </a:cubicBezTo>
                  <a:cubicBezTo>
                    <a:pt x="957" y="970"/>
                    <a:pt x="868" y="1034"/>
                    <a:pt x="786" y="1106"/>
                  </a:cubicBezTo>
                  <a:cubicBezTo>
                    <a:pt x="698" y="1182"/>
                    <a:pt x="609" y="1255"/>
                    <a:pt x="524" y="1335"/>
                  </a:cubicBezTo>
                  <a:cubicBezTo>
                    <a:pt x="440" y="1414"/>
                    <a:pt x="357" y="1490"/>
                    <a:pt x="269" y="1563"/>
                  </a:cubicBezTo>
                  <a:cubicBezTo>
                    <a:pt x="191" y="1630"/>
                    <a:pt x="117" y="1702"/>
                    <a:pt x="59" y="1785"/>
                  </a:cubicBezTo>
                  <a:cubicBezTo>
                    <a:pt x="0" y="1868"/>
                    <a:pt x="30" y="1988"/>
                    <a:pt x="112" y="2041"/>
                  </a:cubicBezTo>
                  <a:cubicBezTo>
                    <a:pt x="144" y="2062"/>
                    <a:pt x="179" y="2071"/>
                    <a:pt x="213" y="2071"/>
                  </a:cubicBezTo>
                  <a:cubicBezTo>
                    <a:pt x="272" y="2070"/>
                    <a:pt x="331" y="2040"/>
                    <a:pt x="368" y="1988"/>
                  </a:cubicBezTo>
                  <a:cubicBezTo>
                    <a:pt x="368" y="1987"/>
                    <a:pt x="368" y="1987"/>
                    <a:pt x="370" y="1985"/>
                  </a:cubicBezTo>
                  <a:cubicBezTo>
                    <a:pt x="383" y="1968"/>
                    <a:pt x="398" y="1951"/>
                    <a:pt x="413" y="1934"/>
                  </a:cubicBezTo>
                  <a:cubicBezTo>
                    <a:pt x="462" y="1885"/>
                    <a:pt x="515" y="1841"/>
                    <a:pt x="567" y="1797"/>
                  </a:cubicBezTo>
                  <a:cubicBezTo>
                    <a:pt x="630" y="1743"/>
                    <a:pt x="690" y="1688"/>
                    <a:pt x="749" y="1631"/>
                  </a:cubicBezTo>
                  <a:cubicBezTo>
                    <a:pt x="859" y="1528"/>
                    <a:pt x="974" y="1429"/>
                    <a:pt x="1091" y="1332"/>
                  </a:cubicBezTo>
                  <a:cubicBezTo>
                    <a:pt x="1184" y="1260"/>
                    <a:pt x="1278" y="1187"/>
                    <a:pt x="1370" y="1113"/>
                  </a:cubicBezTo>
                  <a:lnTo>
                    <a:pt x="1370" y="1113"/>
                  </a:lnTo>
                  <a:cubicBezTo>
                    <a:pt x="1370" y="1113"/>
                    <a:pt x="1369" y="1113"/>
                    <a:pt x="1369" y="1113"/>
                  </a:cubicBezTo>
                  <a:cubicBezTo>
                    <a:pt x="1370" y="1113"/>
                    <a:pt x="1371" y="1112"/>
                    <a:pt x="1372" y="1111"/>
                  </a:cubicBezTo>
                  <a:cubicBezTo>
                    <a:pt x="1378" y="1107"/>
                    <a:pt x="1383" y="1103"/>
                    <a:pt x="1388" y="1099"/>
                  </a:cubicBezTo>
                  <a:lnTo>
                    <a:pt x="1388" y="1099"/>
                  </a:lnTo>
                  <a:cubicBezTo>
                    <a:pt x="1386" y="1101"/>
                    <a:pt x="1384" y="1102"/>
                    <a:pt x="1382" y="1104"/>
                  </a:cubicBezTo>
                  <a:lnTo>
                    <a:pt x="1382" y="1104"/>
                  </a:lnTo>
                  <a:cubicBezTo>
                    <a:pt x="1441" y="1061"/>
                    <a:pt x="1499" y="1018"/>
                    <a:pt x="1556" y="975"/>
                  </a:cubicBezTo>
                  <a:cubicBezTo>
                    <a:pt x="1615" y="929"/>
                    <a:pt x="1672" y="882"/>
                    <a:pt x="1733" y="837"/>
                  </a:cubicBezTo>
                  <a:cubicBezTo>
                    <a:pt x="1791" y="795"/>
                    <a:pt x="1850" y="756"/>
                    <a:pt x="1911" y="716"/>
                  </a:cubicBezTo>
                  <a:cubicBezTo>
                    <a:pt x="1964" y="681"/>
                    <a:pt x="2015" y="643"/>
                    <a:pt x="2068" y="609"/>
                  </a:cubicBezTo>
                  <a:cubicBezTo>
                    <a:pt x="2112" y="582"/>
                    <a:pt x="2158" y="558"/>
                    <a:pt x="2204" y="534"/>
                  </a:cubicBezTo>
                  <a:cubicBezTo>
                    <a:pt x="2253" y="508"/>
                    <a:pt x="2302" y="478"/>
                    <a:pt x="2349" y="447"/>
                  </a:cubicBezTo>
                  <a:cubicBezTo>
                    <a:pt x="2364" y="439"/>
                    <a:pt x="2380" y="430"/>
                    <a:pt x="2395" y="423"/>
                  </a:cubicBezTo>
                  <a:cubicBezTo>
                    <a:pt x="2453" y="398"/>
                    <a:pt x="2515" y="380"/>
                    <a:pt x="2575" y="359"/>
                  </a:cubicBezTo>
                  <a:cubicBezTo>
                    <a:pt x="2670" y="325"/>
                    <a:pt x="2719" y="216"/>
                    <a:pt x="2685" y="122"/>
                  </a:cubicBezTo>
                  <a:cubicBezTo>
                    <a:pt x="2658" y="47"/>
                    <a:pt x="2585" y="0"/>
                    <a:pt x="250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58" name="Google Shape;3558;p53"/>
            <p:cNvSpPr/>
            <p:nvPr/>
          </p:nvSpPr>
          <p:spPr>
            <a:xfrm>
              <a:off x="1676150" y="2520006"/>
              <a:ext cx="90387" cy="183835"/>
            </a:xfrm>
            <a:custGeom>
              <a:avLst/>
              <a:gdLst/>
              <a:ahLst/>
              <a:cxnLst/>
              <a:rect l="l" t="t" r="r" b="b"/>
              <a:pathLst>
                <a:path w="1420" h="2898" extrusionOk="0">
                  <a:moveTo>
                    <a:pt x="192" y="1"/>
                  </a:moveTo>
                  <a:cubicBezTo>
                    <a:pt x="118" y="1"/>
                    <a:pt x="44" y="43"/>
                    <a:pt x="19" y="121"/>
                  </a:cubicBezTo>
                  <a:cubicBezTo>
                    <a:pt x="1" y="177"/>
                    <a:pt x="10" y="226"/>
                    <a:pt x="28" y="279"/>
                  </a:cubicBezTo>
                  <a:lnTo>
                    <a:pt x="28" y="279"/>
                  </a:lnTo>
                  <a:cubicBezTo>
                    <a:pt x="27" y="278"/>
                    <a:pt x="27" y="277"/>
                    <a:pt x="27" y="277"/>
                  </a:cubicBezTo>
                  <a:lnTo>
                    <a:pt x="27" y="277"/>
                  </a:lnTo>
                  <a:cubicBezTo>
                    <a:pt x="42" y="315"/>
                    <a:pt x="50" y="353"/>
                    <a:pt x="61" y="391"/>
                  </a:cubicBezTo>
                  <a:cubicBezTo>
                    <a:pt x="83" y="464"/>
                    <a:pt x="101" y="538"/>
                    <a:pt x="124" y="611"/>
                  </a:cubicBezTo>
                  <a:cubicBezTo>
                    <a:pt x="159" y="714"/>
                    <a:pt x="188" y="820"/>
                    <a:pt x="215" y="926"/>
                  </a:cubicBezTo>
                  <a:cubicBezTo>
                    <a:pt x="241" y="1022"/>
                    <a:pt x="281" y="1114"/>
                    <a:pt x="317" y="1206"/>
                  </a:cubicBezTo>
                  <a:cubicBezTo>
                    <a:pt x="327" y="1237"/>
                    <a:pt x="338" y="1267"/>
                    <a:pt x="348" y="1298"/>
                  </a:cubicBezTo>
                  <a:cubicBezTo>
                    <a:pt x="361" y="1333"/>
                    <a:pt x="372" y="1375"/>
                    <a:pt x="389" y="1411"/>
                  </a:cubicBezTo>
                  <a:cubicBezTo>
                    <a:pt x="395" y="1425"/>
                    <a:pt x="399" y="1437"/>
                    <a:pt x="405" y="1451"/>
                  </a:cubicBezTo>
                  <a:cubicBezTo>
                    <a:pt x="418" y="1492"/>
                    <a:pt x="431" y="1531"/>
                    <a:pt x="443" y="1572"/>
                  </a:cubicBezTo>
                  <a:cubicBezTo>
                    <a:pt x="467" y="1665"/>
                    <a:pt x="493" y="1757"/>
                    <a:pt x="525" y="1848"/>
                  </a:cubicBezTo>
                  <a:cubicBezTo>
                    <a:pt x="555" y="1935"/>
                    <a:pt x="586" y="2022"/>
                    <a:pt x="616" y="2109"/>
                  </a:cubicBezTo>
                  <a:cubicBezTo>
                    <a:pt x="648" y="2200"/>
                    <a:pt x="677" y="2293"/>
                    <a:pt x="720" y="2381"/>
                  </a:cubicBezTo>
                  <a:cubicBezTo>
                    <a:pt x="765" y="2478"/>
                    <a:pt x="813" y="2579"/>
                    <a:pt x="877" y="2666"/>
                  </a:cubicBezTo>
                  <a:cubicBezTo>
                    <a:pt x="921" y="2724"/>
                    <a:pt x="975" y="2772"/>
                    <a:pt x="1032" y="2815"/>
                  </a:cubicBezTo>
                  <a:cubicBezTo>
                    <a:pt x="1055" y="2833"/>
                    <a:pt x="1079" y="2847"/>
                    <a:pt x="1102" y="2865"/>
                  </a:cubicBezTo>
                  <a:cubicBezTo>
                    <a:pt x="1131" y="2887"/>
                    <a:pt x="1165" y="2898"/>
                    <a:pt x="1201" y="2898"/>
                  </a:cubicBezTo>
                  <a:cubicBezTo>
                    <a:pt x="1203" y="2898"/>
                    <a:pt x="1205" y="2898"/>
                    <a:pt x="1207" y="2898"/>
                  </a:cubicBezTo>
                  <a:cubicBezTo>
                    <a:pt x="1266" y="2898"/>
                    <a:pt x="1326" y="2868"/>
                    <a:pt x="1360" y="2819"/>
                  </a:cubicBezTo>
                  <a:cubicBezTo>
                    <a:pt x="1419" y="2733"/>
                    <a:pt x="1394" y="2623"/>
                    <a:pt x="1314" y="2562"/>
                  </a:cubicBezTo>
                  <a:cubicBezTo>
                    <a:pt x="1287" y="2541"/>
                    <a:pt x="1258" y="2523"/>
                    <a:pt x="1231" y="2502"/>
                  </a:cubicBezTo>
                  <a:cubicBezTo>
                    <a:pt x="1217" y="2491"/>
                    <a:pt x="1204" y="2479"/>
                    <a:pt x="1192" y="2467"/>
                  </a:cubicBezTo>
                  <a:cubicBezTo>
                    <a:pt x="1186" y="2460"/>
                    <a:pt x="1180" y="2453"/>
                    <a:pt x="1175" y="2446"/>
                  </a:cubicBezTo>
                  <a:cubicBezTo>
                    <a:pt x="1155" y="2417"/>
                    <a:pt x="1138" y="2388"/>
                    <a:pt x="1121" y="2357"/>
                  </a:cubicBezTo>
                  <a:cubicBezTo>
                    <a:pt x="1081" y="2281"/>
                    <a:pt x="1043" y="2206"/>
                    <a:pt x="1012" y="2126"/>
                  </a:cubicBezTo>
                  <a:cubicBezTo>
                    <a:pt x="961" y="1981"/>
                    <a:pt x="907" y="1834"/>
                    <a:pt x="860" y="1687"/>
                  </a:cubicBezTo>
                  <a:cubicBezTo>
                    <a:pt x="836" y="1610"/>
                    <a:pt x="817" y="1532"/>
                    <a:pt x="794" y="1456"/>
                  </a:cubicBezTo>
                  <a:cubicBezTo>
                    <a:pt x="770" y="1372"/>
                    <a:pt x="739" y="1292"/>
                    <a:pt x="709" y="1211"/>
                  </a:cubicBezTo>
                  <a:cubicBezTo>
                    <a:pt x="674" y="1114"/>
                    <a:pt x="640" y="1017"/>
                    <a:pt x="602" y="921"/>
                  </a:cubicBezTo>
                  <a:cubicBezTo>
                    <a:pt x="573" y="838"/>
                    <a:pt x="554" y="754"/>
                    <a:pt x="530" y="670"/>
                  </a:cubicBezTo>
                  <a:cubicBezTo>
                    <a:pt x="505" y="584"/>
                    <a:pt x="474" y="501"/>
                    <a:pt x="450" y="416"/>
                  </a:cubicBezTo>
                  <a:cubicBezTo>
                    <a:pt x="427" y="332"/>
                    <a:pt x="407" y="245"/>
                    <a:pt x="378" y="161"/>
                  </a:cubicBezTo>
                  <a:lnTo>
                    <a:pt x="378" y="161"/>
                  </a:lnTo>
                  <a:cubicBezTo>
                    <a:pt x="379" y="162"/>
                    <a:pt x="379" y="165"/>
                    <a:pt x="380" y="166"/>
                  </a:cubicBezTo>
                  <a:cubicBezTo>
                    <a:pt x="367" y="130"/>
                    <a:pt x="358" y="97"/>
                    <a:pt x="333" y="66"/>
                  </a:cubicBezTo>
                  <a:cubicBezTo>
                    <a:pt x="297" y="22"/>
                    <a:pt x="244" y="1"/>
                    <a:pt x="19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59" name="Google Shape;3559;p53"/>
            <p:cNvSpPr/>
            <p:nvPr/>
          </p:nvSpPr>
          <p:spPr>
            <a:xfrm>
              <a:off x="1260304" y="1946108"/>
              <a:ext cx="440093" cy="387778"/>
            </a:xfrm>
            <a:custGeom>
              <a:avLst/>
              <a:gdLst/>
              <a:ahLst/>
              <a:cxnLst/>
              <a:rect l="l" t="t" r="r" b="b"/>
              <a:pathLst>
                <a:path w="6914" h="6113" extrusionOk="0">
                  <a:moveTo>
                    <a:pt x="5035" y="1496"/>
                  </a:moveTo>
                  <a:cubicBezTo>
                    <a:pt x="5035" y="1497"/>
                    <a:pt x="5035" y="1498"/>
                    <a:pt x="5036" y="1499"/>
                  </a:cubicBezTo>
                  <a:lnTo>
                    <a:pt x="5036" y="1499"/>
                  </a:lnTo>
                  <a:lnTo>
                    <a:pt x="5035" y="1496"/>
                  </a:lnTo>
                  <a:close/>
                  <a:moveTo>
                    <a:pt x="1752" y="1597"/>
                  </a:moveTo>
                  <a:cubicBezTo>
                    <a:pt x="1753" y="1599"/>
                    <a:pt x="1755" y="1602"/>
                    <a:pt x="1756" y="1604"/>
                  </a:cubicBezTo>
                  <a:cubicBezTo>
                    <a:pt x="1755" y="1602"/>
                    <a:pt x="1753" y="1600"/>
                    <a:pt x="1752" y="1597"/>
                  </a:cubicBezTo>
                  <a:close/>
                  <a:moveTo>
                    <a:pt x="5501" y="2127"/>
                  </a:moveTo>
                  <a:cubicBezTo>
                    <a:pt x="5501" y="2129"/>
                    <a:pt x="5501" y="2130"/>
                    <a:pt x="5501" y="2132"/>
                  </a:cubicBezTo>
                  <a:lnTo>
                    <a:pt x="5501" y="2132"/>
                  </a:lnTo>
                  <a:cubicBezTo>
                    <a:pt x="5501" y="2130"/>
                    <a:pt x="5501" y="2129"/>
                    <a:pt x="5501" y="2127"/>
                  </a:cubicBezTo>
                  <a:close/>
                  <a:moveTo>
                    <a:pt x="3600" y="3468"/>
                  </a:moveTo>
                  <a:lnTo>
                    <a:pt x="3600" y="3468"/>
                  </a:lnTo>
                  <a:cubicBezTo>
                    <a:pt x="3599" y="3468"/>
                    <a:pt x="3599" y="3469"/>
                    <a:pt x="3598" y="3469"/>
                  </a:cubicBezTo>
                  <a:cubicBezTo>
                    <a:pt x="3599" y="3469"/>
                    <a:pt x="3599" y="3468"/>
                    <a:pt x="3600" y="3468"/>
                  </a:cubicBezTo>
                  <a:close/>
                  <a:moveTo>
                    <a:pt x="5923" y="3734"/>
                  </a:moveTo>
                  <a:cubicBezTo>
                    <a:pt x="5924" y="3735"/>
                    <a:pt x="5925" y="3736"/>
                    <a:pt x="5926" y="3737"/>
                  </a:cubicBezTo>
                  <a:lnTo>
                    <a:pt x="5926" y="3737"/>
                  </a:lnTo>
                  <a:cubicBezTo>
                    <a:pt x="5925" y="3736"/>
                    <a:pt x="5924" y="3735"/>
                    <a:pt x="5923" y="3734"/>
                  </a:cubicBezTo>
                  <a:close/>
                  <a:moveTo>
                    <a:pt x="4805" y="1"/>
                  </a:moveTo>
                  <a:cubicBezTo>
                    <a:pt x="4780" y="1"/>
                    <a:pt x="4755" y="6"/>
                    <a:pt x="4730" y="17"/>
                  </a:cubicBezTo>
                  <a:cubicBezTo>
                    <a:pt x="4640" y="57"/>
                    <a:pt x="4594" y="170"/>
                    <a:pt x="4636" y="262"/>
                  </a:cubicBezTo>
                  <a:cubicBezTo>
                    <a:pt x="4657" y="305"/>
                    <a:pt x="4675" y="349"/>
                    <a:pt x="4692" y="394"/>
                  </a:cubicBezTo>
                  <a:cubicBezTo>
                    <a:pt x="4721" y="471"/>
                    <a:pt x="4752" y="548"/>
                    <a:pt x="4780" y="624"/>
                  </a:cubicBezTo>
                  <a:cubicBezTo>
                    <a:pt x="4808" y="699"/>
                    <a:pt x="4833" y="774"/>
                    <a:pt x="4859" y="848"/>
                  </a:cubicBezTo>
                  <a:cubicBezTo>
                    <a:pt x="4885" y="922"/>
                    <a:pt x="4911" y="994"/>
                    <a:pt x="4931" y="1068"/>
                  </a:cubicBezTo>
                  <a:cubicBezTo>
                    <a:pt x="4970" y="1210"/>
                    <a:pt x="5002" y="1355"/>
                    <a:pt x="5037" y="1499"/>
                  </a:cubicBezTo>
                  <a:cubicBezTo>
                    <a:pt x="5036" y="1499"/>
                    <a:pt x="5036" y="1499"/>
                    <a:pt x="5036" y="1499"/>
                  </a:cubicBezTo>
                  <a:lnTo>
                    <a:pt x="5036" y="1499"/>
                  </a:lnTo>
                  <a:lnTo>
                    <a:pt x="5037" y="1500"/>
                  </a:lnTo>
                  <a:cubicBezTo>
                    <a:pt x="5037" y="1504"/>
                    <a:pt x="5038" y="1508"/>
                    <a:pt x="5039" y="1512"/>
                  </a:cubicBezTo>
                  <a:lnTo>
                    <a:pt x="5039" y="1512"/>
                  </a:lnTo>
                  <a:cubicBezTo>
                    <a:pt x="5039" y="1511"/>
                    <a:pt x="5038" y="1509"/>
                    <a:pt x="5038" y="1507"/>
                  </a:cubicBezTo>
                  <a:lnTo>
                    <a:pt x="5038" y="1507"/>
                  </a:lnTo>
                  <a:cubicBezTo>
                    <a:pt x="5055" y="1589"/>
                    <a:pt x="5069" y="1673"/>
                    <a:pt x="5083" y="1755"/>
                  </a:cubicBezTo>
                  <a:cubicBezTo>
                    <a:pt x="5096" y="1834"/>
                    <a:pt x="5110" y="1913"/>
                    <a:pt x="5119" y="1993"/>
                  </a:cubicBezTo>
                  <a:cubicBezTo>
                    <a:pt x="5132" y="2150"/>
                    <a:pt x="5150" y="2304"/>
                    <a:pt x="5173" y="2460"/>
                  </a:cubicBezTo>
                  <a:cubicBezTo>
                    <a:pt x="5193" y="2606"/>
                    <a:pt x="5210" y="2752"/>
                    <a:pt x="5226" y="2899"/>
                  </a:cubicBezTo>
                  <a:cubicBezTo>
                    <a:pt x="5246" y="3100"/>
                    <a:pt x="5269" y="3302"/>
                    <a:pt x="5322" y="3498"/>
                  </a:cubicBezTo>
                  <a:cubicBezTo>
                    <a:pt x="5303" y="3488"/>
                    <a:pt x="5284" y="3476"/>
                    <a:pt x="5264" y="3466"/>
                  </a:cubicBezTo>
                  <a:cubicBezTo>
                    <a:pt x="5169" y="3413"/>
                    <a:pt x="5072" y="3363"/>
                    <a:pt x="4977" y="3311"/>
                  </a:cubicBezTo>
                  <a:cubicBezTo>
                    <a:pt x="4651" y="3134"/>
                    <a:pt x="4320" y="2966"/>
                    <a:pt x="3989" y="2795"/>
                  </a:cubicBezTo>
                  <a:cubicBezTo>
                    <a:pt x="3663" y="2627"/>
                    <a:pt x="3339" y="2454"/>
                    <a:pt x="3007" y="2297"/>
                  </a:cubicBezTo>
                  <a:cubicBezTo>
                    <a:pt x="2943" y="2264"/>
                    <a:pt x="2880" y="2231"/>
                    <a:pt x="2817" y="2198"/>
                  </a:cubicBezTo>
                  <a:cubicBezTo>
                    <a:pt x="2736" y="2157"/>
                    <a:pt x="2654" y="2118"/>
                    <a:pt x="2572" y="2079"/>
                  </a:cubicBezTo>
                  <a:cubicBezTo>
                    <a:pt x="2530" y="2059"/>
                    <a:pt x="2489" y="2039"/>
                    <a:pt x="2448" y="2019"/>
                  </a:cubicBezTo>
                  <a:cubicBezTo>
                    <a:pt x="2441" y="2007"/>
                    <a:pt x="2437" y="1994"/>
                    <a:pt x="2428" y="1983"/>
                  </a:cubicBezTo>
                  <a:cubicBezTo>
                    <a:pt x="2407" y="1956"/>
                    <a:pt x="2385" y="1929"/>
                    <a:pt x="2364" y="1902"/>
                  </a:cubicBezTo>
                  <a:cubicBezTo>
                    <a:pt x="2329" y="1849"/>
                    <a:pt x="2299" y="1794"/>
                    <a:pt x="2263" y="1743"/>
                  </a:cubicBezTo>
                  <a:cubicBezTo>
                    <a:pt x="2220" y="1682"/>
                    <a:pt x="2184" y="1619"/>
                    <a:pt x="2147" y="1556"/>
                  </a:cubicBezTo>
                  <a:cubicBezTo>
                    <a:pt x="2117" y="1499"/>
                    <a:pt x="2088" y="1440"/>
                    <a:pt x="2056" y="1382"/>
                  </a:cubicBezTo>
                  <a:cubicBezTo>
                    <a:pt x="2022" y="1323"/>
                    <a:pt x="1984" y="1266"/>
                    <a:pt x="1948" y="1207"/>
                  </a:cubicBezTo>
                  <a:cubicBezTo>
                    <a:pt x="1879" y="1091"/>
                    <a:pt x="1813" y="972"/>
                    <a:pt x="1739" y="858"/>
                  </a:cubicBezTo>
                  <a:cubicBezTo>
                    <a:pt x="1661" y="739"/>
                    <a:pt x="1581" y="619"/>
                    <a:pt x="1501" y="498"/>
                  </a:cubicBezTo>
                  <a:cubicBezTo>
                    <a:pt x="1429" y="391"/>
                    <a:pt x="1350" y="288"/>
                    <a:pt x="1273" y="183"/>
                  </a:cubicBezTo>
                  <a:cubicBezTo>
                    <a:pt x="1245" y="143"/>
                    <a:pt x="1208" y="112"/>
                    <a:pt x="1158" y="101"/>
                  </a:cubicBezTo>
                  <a:cubicBezTo>
                    <a:pt x="1145" y="98"/>
                    <a:pt x="1132" y="96"/>
                    <a:pt x="1119" y="96"/>
                  </a:cubicBezTo>
                  <a:cubicBezTo>
                    <a:pt x="1085" y="96"/>
                    <a:pt x="1050" y="106"/>
                    <a:pt x="1021" y="125"/>
                  </a:cubicBezTo>
                  <a:cubicBezTo>
                    <a:pt x="938" y="175"/>
                    <a:pt x="902" y="296"/>
                    <a:pt x="960" y="378"/>
                  </a:cubicBezTo>
                  <a:cubicBezTo>
                    <a:pt x="1006" y="442"/>
                    <a:pt x="1053" y="504"/>
                    <a:pt x="1098" y="567"/>
                  </a:cubicBezTo>
                  <a:cubicBezTo>
                    <a:pt x="1098" y="567"/>
                    <a:pt x="1098" y="567"/>
                    <a:pt x="1098" y="567"/>
                  </a:cubicBezTo>
                  <a:lnTo>
                    <a:pt x="1098" y="567"/>
                  </a:lnTo>
                  <a:cubicBezTo>
                    <a:pt x="1214" y="732"/>
                    <a:pt x="1328" y="899"/>
                    <a:pt x="1435" y="1068"/>
                  </a:cubicBezTo>
                  <a:cubicBezTo>
                    <a:pt x="1491" y="1159"/>
                    <a:pt x="1546" y="1253"/>
                    <a:pt x="1599" y="1345"/>
                  </a:cubicBezTo>
                  <a:cubicBezTo>
                    <a:pt x="1651" y="1429"/>
                    <a:pt x="1704" y="1511"/>
                    <a:pt x="1752" y="1597"/>
                  </a:cubicBezTo>
                  <a:lnTo>
                    <a:pt x="1752" y="1597"/>
                  </a:lnTo>
                  <a:cubicBezTo>
                    <a:pt x="1749" y="1592"/>
                    <a:pt x="1747" y="1587"/>
                    <a:pt x="1745" y="1583"/>
                  </a:cubicBezTo>
                  <a:lnTo>
                    <a:pt x="1745" y="1583"/>
                  </a:lnTo>
                  <a:cubicBezTo>
                    <a:pt x="1774" y="1639"/>
                    <a:pt x="1803" y="1696"/>
                    <a:pt x="1834" y="1753"/>
                  </a:cubicBezTo>
                  <a:cubicBezTo>
                    <a:pt x="1590" y="1652"/>
                    <a:pt x="1348" y="1552"/>
                    <a:pt x="1108" y="1443"/>
                  </a:cubicBezTo>
                  <a:cubicBezTo>
                    <a:pt x="941" y="1369"/>
                    <a:pt x="771" y="1297"/>
                    <a:pt x="604" y="1222"/>
                  </a:cubicBezTo>
                  <a:cubicBezTo>
                    <a:pt x="512" y="1181"/>
                    <a:pt x="419" y="1139"/>
                    <a:pt x="323" y="1110"/>
                  </a:cubicBezTo>
                  <a:cubicBezTo>
                    <a:pt x="287" y="1100"/>
                    <a:pt x="248" y="1092"/>
                    <a:pt x="209" y="1092"/>
                  </a:cubicBezTo>
                  <a:cubicBezTo>
                    <a:pt x="150" y="1092"/>
                    <a:pt x="92" y="1110"/>
                    <a:pt x="53" y="1164"/>
                  </a:cubicBezTo>
                  <a:cubicBezTo>
                    <a:pt x="14" y="1218"/>
                    <a:pt x="1" y="1289"/>
                    <a:pt x="28" y="1352"/>
                  </a:cubicBezTo>
                  <a:cubicBezTo>
                    <a:pt x="60" y="1422"/>
                    <a:pt x="129" y="1465"/>
                    <a:pt x="201" y="1465"/>
                  </a:cubicBezTo>
                  <a:cubicBezTo>
                    <a:pt x="206" y="1465"/>
                    <a:pt x="212" y="1465"/>
                    <a:pt x="217" y="1465"/>
                  </a:cubicBezTo>
                  <a:lnTo>
                    <a:pt x="218" y="1465"/>
                  </a:lnTo>
                  <a:cubicBezTo>
                    <a:pt x="324" y="1501"/>
                    <a:pt x="426" y="1548"/>
                    <a:pt x="529" y="1593"/>
                  </a:cubicBezTo>
                  <a:cubicBezTo>
                    <a:pt x="694" y="1666"/>
                    <a:pt x="858" y="1737"/>
                    <a:pt x="1022" y="1811"/>
                  </a:cubicBezTo>
                  <a:cubicBezTo>
                    <a:pt x="1193" y="1888"/>
                    <a:pt x="1367" y="1961"/>
                    <a:pt x="1541" y="2032"/>
                  </a:cubicBezTo>
                  <a:cubicBezTo>
                    <a:pt x="1709" y="2102"/>
                    <a:pt x="1878" y="2169"/>
                    <a:pt x="2044" y="2240"/>
                  </a:cubicBezTo>
                  <a:cubicBezTo>
                    <a:pt x="2223" y="2315"/>
                    <a:pt x="2395" y="2404"/>
                    <a:pt x="2569" y="2487"/>
                  </a:cubicBezTo>
                  <a:cubicBezTo>
                    <a:pt x="2644" y="2525"/>
                    <a:pt x="2719" y="2566"/>
                    <a:pt x="2794" y="2604"/>
                  </a:cubicBezTo>
                  <a:cubicBezTo>
                    <a:pt x="2875" y="2644"/>
                    <a:pt x="2958" y="2681"/>
                    <a:pt x="3039" y="2721"/>
                  </a:cubicBezTo>
                  <a:cubicBezTo>
                    <a:pt x="3238" y="2821"/>
                    <a:pt x="3433" y="2924"/>
                    <a:pt x="3631" y="3026"/>
                  </a:cubicBezTo>
                  <a:cubicBezTo>
                    <a:pt x="3763" y="3094"/>
                    <a:pt x="3894" y="3163"/>
                    <a:pt x="4027" y="3231"/>
                  </a:cubicBezTo>
                  <a:cubicBezTo>
                    <a:pt x="3972" y="3254"/>
                    <a:pt x="3916" y="3276"/>
                    <a:pt x="3862" y="3301"/>
                  </a:cubicBezTo>
                  <a:cubicBezTo>
                    <a:pt x="3769" y="3345"/>
                    <a:pt x="3687" y="3403"/>
                    <a:pt x="3605" y="3464"/>
                  </a:cubicBezTo>
                  <a:lnTo>
                    <a:pt x="3605" y="3464"/>
                  </a:lnTo>
                  <a:cubicBezTo>
                    <a:pt x="3517" y="3526"/>
                    <a:pt x="3431" y="3587"/>
                    <a:pt x="3344" y="3650"/>
                  </a:cubicBezTo>
                  <a:lnTo>
                    <a:pt x="3344" y="3650"/>
                  </a:lnTo>
                  <a:cubicBezTo>
                    <a:pt x="3344" y="3649"/>
                    <a:pt x="3344" y="3649"/>
                    <a:pt x="3344" y="3649"/>
                  </a:cubicBezTo>
                  <a:lnTo>
                    <a:pt x="3344" y="3649"/>
                  </a:lnTo>
                  <a:cubicBezTo>
                    <a:pt x="3255" y="3713"/>
                    <a:pt x="3162" y="3772"/>
                    <a:pt x="3071" y="3833"/>
                  </a:cubicBezTo>
                  <a:cubicBezTo>
                    <a:pt x="2987" y="3888"/>
                    <a:pt x="2901" y="3935"/>
                    <a:pt x="2814" y="3984"/>
                  </a:cubicBezTo>
                  <a:cubicBezTo>
                    <a:pt x="2727" y="4033"/>
                    <a:pt x="2639" y="4081"/>
                    <a:pt x="2552" y="4132"/>
                  </a:cubicBezTo>
                  <a:cubicBezTo>
                    <a:pt x="2459" y="4186"/>
                    <a:pt x="2365" y="4243"/>
                    <a:pt x="2271" y="4295"/>
                  </a:cubicBezTo>
                  <a:cubicBezTo>
                    <a:pt x="2277" y="4291"/>
                    <a:pt x="2284" y="4288"/>
                    <a:pt x="2292" y="4285"/>
                  </a:cubicBezTo>
                  <a:lnTo>
                    <a:pt x="2292" y="4285"/>
                  </a:lnTo>
                  <a:cubicBezTo>
                    <a:pt x="2160" y="4353"/>
                    <a:pt x="2030" y="4424"/>
                    <a:pt x="1891" y="4478"/>
                  </a:cubicBezTo>
                  <a:cubicBezTo>
                    <a:pt x="1794" y="4512"/>
                    <a:pt x="1697" y="4552"/>
                    <a:pt x="1597" y="4577"/>
                  </a:cubicBezTo>
                  <a:cubicBezTo>
                    <a:pt x="1591" y="4577"/>
                    <a:pt x="1586" y="4578"/>
                    <a:pt x="1581" y="4580"/>
                  </a:cubicBezTo>
                  <a:cubicBezTo>
                    <a:pt x="1576" y="4579"/>
                    <a:pt x="1571" y="4579"/>
                    <a:pt x="1566" y="4579"/>
                  </a:cubicBezTo>
                  <a:cubicBezTo>
                    <a:pt x="1490" y="4579"/>
                    <a:pt x="1417" y="4628"/>
                    <a:pt x="1391" y="4701"/>
                  </a:cubicBezTo>
                  <a:cubicBezTo>
                    <a:pt x="1356" y="4798"/>
                    <a:pt x="1407" y="4902"/>
                    <a:pt x="1501" y="4939"/>
                  </a:cubicBezTo>
                  <a:cubicBezTo>
                    <a:pt x="1518" y="4945"/>
                    <a:pt x="1535" y="4948"/>
                    <a:pt x="1555" y="4950"/>
                  </a:cubicBezTo>
                  <a:cubicBezTo>
                    <a:pt x="1565" y="4951"/>
                    <a:pt x="1575" y="4952"/>
                    <a:pt x="1587" y="4952"/>
                  </a:cubicBezTo>
                  <a:cubicBezTo>
                    <a:pt x="1629" y="4951"/>
                    <a:pt x="1672" y="4941"/>
                    <a:pt x="1711" y="4929"/>
                  </a:cubicBezTo>
                  <a:cubicBezTo>
                    <a:pt x="1743" y="4920"/>
                    <a:pt x="1774" y="4910"/>
                    <a:pt x="1806" y="4899"/>
                  </a:cubicBezTo>
                  <a:cubicBezTo>
                    <a:pt x="1850" y="4884"/>
                    <a:pt x="1893" y="4868"/>
                    <a:pt x="1937" y="4853"/>
                  </a:cubicBezTo>
                  <a:cubicBezTo>
                    <a:pt x="2030" y="4822"/>
                    <a:pt x="2122" y="4787"/>
                    <a:pt x="2210" y="4743"/>
                  </a:cubicBezTo>
                  <a:cubicBezTo>
                    <a:pt x="2296" y="4700"/>
                    <a:pt x="2381" y="4656"/>
                    <a:pt x="2464" y="4610"/>
                  </a:cubicBezTo>
                  <a:cubicBezTo>
                    <a:pt x="2552" y="4564"/>
                    <a:pt x="2638" y="4511"/>
                    <a:pt x="2723" y="4461"/>
                  </a:cubicBezTo>
                  <a:cubicBezTo>
                    <a:pt x="2801" y="4415"/>
                    <a:pt x="2880" y="4371"/>
                    <a:pt x="2958" y="4327"/>
                  </a:cubicBezTo>
                  <a:cubicBezTo>
                    <a:pt x="3040" y="4281"/>
                    <a:pt x="3124" y="4239"/>
                    <a:pt x="3204" y="4187"/>
                  </a:cubicBezTo>
                  <a:cubicBezTo>
                    <a:pt x="3366" y="4083"/>
                    <a:pt x="3523" y="3973"/>
                    <a:pt x="3681" y="3861"/>
                  </a:cubicBezTo>
                  <a:lnTo>
                    <a:pt x="3681" y="3861"/>
                  </a:lnTo>
                  <a:cubicBezTo>
                    <a:pt x="3678" y="3864"/>
                    <a:pt x="3674" y="3866"/>
                    <a:pt x="3670" y="3869"/>
                  </a:cubicBezTo>
                  <a:cubicBezTo>
                    <a:pt x="3745" y="3818"/>
                    <a:pt x="3818" y="3765"/>
                    <a:pt x="3891" y="3713"/>
                  </a:cubicBezTo>
                  <a:lnTo>
                    <a:pt x="3891" y="3713"/>
                  </a:lnTo>
                  <a:cubicBezTo>
                    <a:pt x="3891" y="3713"/>
                    <a:pt x="3890" y="3714"/>
                    <a:pt x="3890" y="3714"/>
                  </a:cubicBezTo>
                  <a:cubicBezTo>
                    <a:pt x="3922" y="3691"/>
                    <a:pt x="3955" y="3670"/>
                    <a:pt x="3989" y="3650"/>
                  </a:cubicBezTo>
                  <a:cubicBezTo>
                    <a:pt x="4082" y="3604"/>
                    <a:pt x="4179" y="3565"/>
                    <a:pt x="4275" y="3528"/>
                  </a:cubicBezTo>
                  <a:cubicBezTo>
                    <a:pt x="4285" y="3524"/>
                    <a:pt x="4296" y="3522"/>
                    <a:pt x="4306" y="3518"/>
                  </a:cubicBezTo>
                  <a:cubicBezTo>
                    <a:pt x="4346" y="3510"/>
                    <a:pt x="4387" y="3504"/>
                    <a:pt x="4428" y="3499"/>
                  </a:cubicBezTo>
                  <a:cubicBezTo>
                    <a:pt x="4459" y="3497"/>
                    <a:pt x="4489" y="3496"/>
                    <a:pt x="4520" y="3496"/>
                  </a:cubicBezTo>
                  <a:cubicBezTo>
                    <a:pt x="4527" y="3497"/>
                    <a:pt x="4533" y="3497"/>
                    <a:pt x="4541" y="3498"/>
                  </a:cubicBezTo>
                  <a:cubicBezTo>
                    <a:pt x="4567" y="3512"/>
                    <a:pt x="4593" y="3524"/>
                    <a:pt x="4619" y="3538"/>
                  </a:cubicBezTo>
                  <a:cubicBezTo>
                    <a:pt x="4784" y="3626"/>
                    <a:pt x="4951" y="3713"/>
                    <a:pt x="5113" y="3805"/>
                  </a:cubicBezTo>
                  <a:cubicBezTo>
                    <a:pt x="5201" y="3856"/>
                    <a:pt x="5290" y="3907"/>
                    <a:pt x="5381" y="3952"/>
                  </a:cubicBezTo>
                  <a:cubicBezTo>
                    <a:pt x="5459" y="3991"/>
                    <a:pt x="5537" y="4025"/>
                    <a:pt x="5616" y="4063"/>
                  </a:cubicBezTo>
                  <a:cubicBezTo>
                    <a:pt x="5795" y="4153"/>
                    <a:pt x="5963" y="4262"/>
                    <a:pt x="6147" y="4342"/>
                  </a:cubicBezTo>
                  <a:cubicBezTo>
                    <a:pt x="6206" y="4368"/>
                    <a:pt x="6266" y="4397"/>
                    <a:pt x="6324" y="4424"/>
                  </a:cubicBezTo>
                  <a:cubicBezTo>
                    <a:pt x="6248" y="4473"/>
                    <a:pt x="6174" y="4532"/>
                    <a:pt x="6106" y="4590"/>
                  </a:cubicBezTo>
                  <a:cubicBezTo>
                    <a:pt x="5974" y="4703"/>
                    <a:pt x="5858" y="4832"/>
                    <a:pt x="5732" y="4952"/>
                  </a:cubicBezTo>
                  <a:cubicBezTo>
                    <a:pt x="5611" y="5069"/>
                    <a:pt x="5492" y="5189"/>
                    <a:pt x="5372" y="5306"/>
                  </a:cubicBezTo>
                  <a:cubicBezTo>
                    <a:pt x="5372" y="5306"/>
                    <a:pt x="5373" y="5305"/>
                    <a:pt x="5373" y="5305"/>
                  </a:cubicBezTo>
                  <a:lnTo>
                    <a:pt x="5373" y="5305"/>
                  </a:lnTo>
                  <a:cubicBezTo>
                    <a:pt x="5338" y="5335"/>
                    <a:pt x="5304" y="5366"/>
                    <a:pt x="5266" y="5395"/>
                  </a:cubicBezTo>
                  <a:cubicBezTo>
                    <a:pt x="5224" y="5427"/>
                    <a:pt x="5180" y="5457"/>
                    <a:pt x="5138" y="5492"/>
                  </a:cubicBezTo>
                  <a:cubicBezTo>
                    <a:pt x="5055" y="5560"/>
                    <a:pt x="4993" y="5652"/>
                    <a:pt x="4917" y="5729"/>
                  </a:cubicBezTo>
                  <a:cubicBezTo>
                    <a:pt x="4902" y="5741"/>
                    <a:pt x="4888" y="5753"/>
                    <a:pt x="4873" y="5764"/>
                  </a:cubicBezTo>
                  <a:lnTo>
                    <a:pt x="4873" y="5764"/>
                  </a:lnTo>
                  <a:cubicBezTo>
                    <a:pt x="4873" y="5764"/>
                    <a:pt x="4873" y="5764"/>
                    <a:pt x="4873" y="5764"/>
                  </a:cubicBezTo>
                  <a:lnTo>
                    <a:pt x="4873" y="5764"/>
                  </a:lnTo>
                  <a:cubicBezTo>
                    <a:pt x="4873" y="5764"/>
                    <a:pt x="4872" y="5765"/>
                    <a:pt x="4872" y="5765"/>
                  </a:cubicBezTo>
                  <a:cubicBezTo>
                    <a:pt x="4872" y="5765"/>
                    <a:pt x="4873" y="5765"/>
                    <a:pt x="4873" y="5764"/>
                  </a:cubicBezTo>
                  <a:lnTo>
                    <a:pt x="4873" y="5764"/>
                  </a:lnTo>
                  <a:cubicBezTo>
                    <a:pt x="4873" y="5765"/>
                    <a:pt x="4872" y="5765"/>
                    <a:pt x="4872" y="5765"/>
                  </a:cubicBezTo>
                  <a:cubicBezTo>
                    <a:pt x="4871" y="5766"/>
                    <a:pt x="4871" y="5766"/>
                    <a:pt x="4871" y="5766"/>
                  </a:cubicBezTo>
                  <a:cubicBezTo>
                    <a:pt x="4818" y="5794"/>
                    <a:pt x="4779" y="5847"/>
                    <a:pt x="4774" y="5912"/>
                  </a:cubicBezTo>
                  <a:cubicBezTo>
                    <a:pt x="4764" y="6010"/>
                    <a:pt x="4840" y="6106"/>
                    <a:pt x="4941" y="6112"/>
                  </a:cubicBezTo>
                  <a:cubicBezTo>
                    <a:pt x="4946" y="6113"/>
                    <a:pt x="4952" y="6113"/>
                    <a:pt x="4957" y="6113"/>
                  </a:cubicBezTo>
                  <a:cubicBezTo>
                    <a:pt x="5023" y="6112"/>
                    <a:pt x="5073" y="6079"/>
                    <a:pt x="5125" y="6037"/>
                  </a:cubicBezTo>
                  <a:cubicBezTo>
                    <a:pt x="5159" y="6010"/>
                    <a:pt x="5193" y="5979"/>
                    <a:pt x="5222" y="5946"/>
                  </a:cubicBezTo>
                  <a:cubicBezTo>
                    <a:pt x="5274" y="5888"/>
                    <a:pt x="5324" y="5827"/>
                    <a:pt x="5380" y="5772"/>
                  </a:cubicBezTo>
                  <a:cubicBezTo>
                    <a:pt x="5419" y="5740"/>
                    <a:pt x="5460" y="5712"/>
                    <a:pt x="5501" y="5682"/>
                  </a:cubicBezTo>
                  <a:cubicBezTo>
                    <a:pt x="5543" y="5650"/>
                    <a:pt x="5581" y="5616"/>
                    <a:pt x="5620" y="5580"/>
                  </a:cubicBezTo>
                  <a:cubicBezTo>
                    <a:pt x="5703" y="5503"/>
                    <a:pt x="5780" y="5421"/>
                    <a:pt x="5861" y="5343"/>
                  </a:cubicBezTo>
                  <a:cubicBezTo>
                    <a:pt x="5937" y="5269"/>
                    <a:pt x="6013" y="5197"/>
                    <a:pt x="6089" y="5122"/>
                  </a:cubicBezTo>
                  <a:cubicBezTo>
                    <a:pt x="6155" y="5056"/>
                    <a:pt x="6220" y="4989"/>
                    <a:pt x="6286" y="4924"/>
                  </a:cubicBezTo>
                  <a:cubicBezTo>
                    <a:pt x="6352" y="4867"/>
                    <a:pt x="6419" y="4809"/>
                    <a:pt x="6490" y="4759"/>
                  </a:cubicBezTo>
                  <a:cubicBezTo>
                    <a:pt x="6520" y="4739"/>
                    <a:pt x="6549" y="4719"/>
                    <a:pt x="6580" y="4701"/>
                  </a:cubicBezTo>
                  <a:cubicBezTo>
                    <a:pt x="6597" y="4693"/>
                    <a:pt x="6617" y="4685"/>
                    <a:pt x="6635" y="4678"/>
                  </a:cubicBezTo>
                  <a:lnTo>
                    <a:pt x="6635" y="4678"/>
                  </a:lnTo>
                  <a:cubicBezTo>
                    <a:pt x="6635" y="4678"/>
                    <a:pt x="6634" y="4678"/>
                    <a:pt x="6634" y="4678"/>
                  </a:cubicBezTo>
                  <a:lnTo>
                    <a:pt x="6634" y="4678"/>
                  </a:lnTo>
                  <a:cubicBezTo>
                    <a:pt x="6636" y="4677"/>
                    <a:pt x="6638" y="4676"/>
                    <a:pt x="6641" y="4676"/>
                  </a:cubicBezTo>
                  <a:cubicBezTo>
                    <a:pt x="6642" y="4675"/>
                    <a:pt x="6643" y="4675"/>
                    <a:pt x="6645" y="4674"/>
                  </a:cubicBezTo>
                  <a:lnTo>
                    <a:pt x="6645" y="4674"/>
                  </a:lnTo>
                  <a:cubicBezTo>
                    <a:pt x="6644" y="4674"/>
                    <a:pt x="6644" y="4674"/>
                    <a:pt x="6644" y="4674"/>
                  </a:cubicBezTo>
                  <a:cubicBezTo>
                    <a:pt x="6658" y="4670"/>
                    <a:pt x="6672" y="4665"/>
                    <a:pt x="6685" y="4661"/>
                  </a:cubicBezTo>
                  <a:cubicBezTo>
                    <a:pt x="6690" y="4661"/>
                    <a:pt x="6696" y="4660"/>
                    <a:pt x="6700" y="4658"/>
                  </a:cubicBezTo>
                  <a:lnTo>
                    <a:pt x="6701" y="4658"/>
                  </a:lnTo>
                  <a:cubicBezTo>
                    <a:pt x="6704" y="4660"/>
                    <a:pt x="6706" y="4660"/>
                    <a:pt x="6707" y="4660"/>
                  </a:cubicBezTo>
                  <a:cubicBezTo>
                    <a:pt x="6713" y="4660"/>
                    <a:pt x="6718" y="4660"/>
                    <a:pt x="6724" y="4660"/>
                  </a:cubicBezTo>
                  <a:cubicBezTo>
                    <a:pt x="6818" y="4660"/>
                    <a:pt x="6900" y="4588"/>
                    <a:pt x="6910" y="4493"/>
                  </a:cubicBezTo>
                  <a:cubicBezTo>
                    <a:pt x="6913" y="4441"/>
                    <a:pt x="6896" y="4393"/>
                    <a:pt x="6865" y="4357"/>
                  </a:cubicBezTo>
                  <a:cubicBezTo>
                    <a:pt x="6855" y="4297"/>
                    <a:pt x="6816" y="4243"/>
                    <a:pt x="6756" y="4215"/>
                  </a:cubicBezTo>
                  <a:cubicBezTo>
                    <a:pt x="6667" y="4172"/>
                    <a:pt x="6575" y="4135"/>
                    <a:pt x="6484" y="4091"/>
                  </a:cubicBezTo>
                  <a:cubicBezTo>
                    <a:pt x="6395" y="4049"/>
                    <a:pt x="6305" y="4010"/>
                    <a:pt x="6216" y="3968"/>
                  </a:cubicBezTo>
                  <a:cubicBezTo>
                    <a:pt x="6142" y="3930"/>
                    <a:pt x="6071" y="3889"/>
                    <a:pt x="5999" y="3848"/>
                  </a:cubicBezTo>
                  <a:cubicBezTo>
                    <a:pt x="5989" y="3805"/>
                    <a:pt x="5964" y="3765"/>
                    <a:pt x="5926" y="3737"/>
                  </a:cubicBezTo>
                  <a:lnTo>
                    <a:pt x="5926" y="3737"/>
                  </a:lnTo>
                  <a:cubicBezTo>
                    <a:pt x="5926" y="3737"/>
                    <a:pt x="5926" y="3737"/>
                    <a:pt x="5926" y="3737"/>
                  </a:cubicBezTo>
                  <a:cubicBezTo>
                    <a:pt x="5925" y="3736"/>
                    <a:pt x="5924" y="3735"/>
                    <a:pt x="5922" y="3734"/>
                  </a:cubicBezTo>
                  <a:lnTo>
                    <a:pt x="5922" y="3734"/>
                  </a:lnTo>
                  <a:cubicBezTo>
                    <a:pt x="5923" y="3734"/>
                    <a:pt x="5923" y="3734"/>
                    <a:pt x="5923" y="3734"/>
                  </a:cubicBezTo>
                  <a:lnTo>
                    <a:pt x="5923" y="3734"/>
                  </a:lnTo>
                  <a:cubicBezTo>
                    <a:pt x="5922" y="3734"/>
                    <a:pt x="5921" y="3733"/>
                    <a:pt x="5921" y="3733"/>
                  </a:cubicBezTo>
                  <a:lnTo>
                    <a:pt x="5921" y="3733"/>
                  </a:lnTo>
                  <a:cubicBezTo>
                    <a:pt x="5911" y="3726"/>
                    <a:pt x="5903" y="3718"/>
                    <a:pt x="5893" y="3711"/>
                  </a:cubicBezTo>
                  <a:cubicBezTo>
                    <a:pt x="5855" y="3679"/>
                    <a:pt x="5818" y="3646"/>
                    <a:pt x="5782" y="3612"/>
                  </a:cubicBezTo>
                  <a:cubicBezTo>
                    <a:pt x="5772" y="3600"/>
                    <a:pt x="5762" y="3587"/>
                    <a:pt x="5752" y="3573"/>
                  </a:cubicBezTo>
                  <a:cubicBezTo>
                    <a:pt x="5743" y="3560"/>
                    <a:pt x="5734" y="3546"/>
                    <a:pt x="5726" y="3531"/>
                  </a:cubicBezTo>
                  <a:cubicBezTo>
                    <a:pt x="5719" y="3515"/>
                    <a:pt x="5711" y="3499"/>
                    <a:pt x="5704" y="3483"/>
                  </a:cubicBezTo>
                  <a:cubicBezTo>
                    <a:pt x="5690" y="3437"/>
                    <a:pt x="5677" y="3393"/>
                    <a:pt x="5666" y="3346"/>
                  </a:cubicBezTo>
                  <a:cubicBezTo>
                    <a:pt x="5639" y="3226"/>
                    <a:pt x="5620" y="3107"/>
                    <a:pt x="5606" y="2986"/>
                  </a:cubicBezTo>
                  <a:cubicBezTo>
                    <a:pt x="5592" y="2839"/>
                    <a:pt x="5575" y="2694"/>
                    <a:pt x="5557" y="2548"/>
                  </a:cubicBezTo>
                  <a:cubicBezTo>
                    <a:pt x="5539" y="2410"/>
                    <a:pt x="5517" y="2272"/>
                    <a:pt x="5501" y="2132"/>
                  </a:cubicBezTo>
                  <a:lnTo>
                    <a:pt x="5501" y="2132"/>
                  </a:lnTo>
                  <a:cubicBezTo>
                    <a:pt x="5502" y="2138"/>
                    <a:pt x="5502" y="2145"/>
                    <a:pt x="5502" y="2151"/>
                  </a:cubicBezTo>
                  <a:cubicBezTo>
                    <a:pt x="5495" y="2060"/>
                    <a:pt x="5491" y="1970"/>
                    <a:pt x="5478" y="1881"/>
                  </a:cubicBezTo>
                  <a:cubicBezTo>
                    <a:pt x="5467" y="1802"/>
                    <a:pt x="5452" y="1722"/>
                    <a:pt x="5439" y="1643"/>
                  </a:cubicBezTo>
                  <a:cubicBezTo>
                    <a:pt x="5412" y="1476"/>
                    <a:pt x="5369" y="1315"/>
                    <a:pt x="5330" y="1151"/>
                  </a:cubicBezTo>
                  <a:cubicBezTo>
                    <a:pt x="5313" y="1077"/>
                    <a:pt x="5300" y="1002"/>
                    <a:pt x="5277" y="928"/>
                  </a:cubicBezTo>
                  <a:cubicBezTo>
                    <a:pt x="5255" y="856"/>
                    <a:pt x="5229" y="784"/>
                    <a:pt x="5204" y="712"/>
                  </a:cubicBezTo>
                  <a:cubicBezTo>
                    <a:pt x="5152" y="567"/>
                    <a:pt x="5097" y="423"/>
                    <a:pt x="5043" y="279"/>
                  </a:cubicBezTo>
                  <a:lnTo>
                    <a:pt x="5043" y="279"/>
                  </a:lnTo>
                  <a:cubicBezTo>
                    <a:pt x="5045" y="280"/>
                    <a:pt x="5045" y="280"/>
                    <a:pt x="5045" y="280"/>
                  </a:cubicBezTo>
                  <a:cubicBezTo>
                    <a:pt x="5023" y="223"/>
                    <a:pt x="5001" y="166"/>
                    <a:pt x="4975" y="110"/>
                  </a:cubicBezTo>
                  <a:cubicBezTo>
                    <a:pt x="4943" y="42"/>
                    <a:pt x="4876" y="1"/>
                    <a:pt x="480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60" name="Google Shape;3560;p53"/>
            <p:cNvSpPr/>
            <p:nvPr/>
          </p:nvSpPr>
          <p:spPr>
            <a:xfrm>
              <a:off x="1724018" y="2105457"/>
              <a:ext cx="27307" cy="162520"/>
            </a:xfrm>
            <a:custGeom>
              <a:avLst/>
              <a:gdLst/>
              <a:ahLst/>
              <a:cxnLst/>
              <a:rect l="l" t="t" r="r" b="b"/>
              <a:pathLst>
                <a:path w="429" h="2562" extrusionOk="0">
                  <a:moveTo>
                    <a:pt x="225" y="0"/>
                  </a:moveTo>
                  <a:cubicBezTo>
                    <a:pt x="216" y="0"/>
                    <a:pt x="206" y="1"/>
                    <a:pt x="196" y="2"/>
                  </a:cubicBezTo>
                  <a:cubicBezTo>
                    <a:pt x="99" y="18"/>
                    <a:pt x="27" y="116"/>
                    <a:pt x="44" y="215"/>
                  </a:cubicBezTo>
                  <a:cubicBezTo>
                    <a:pt x="47" y="240"/>
                    <a:pt x="44" y="265"/>
                    <a:pt x="45" y="291"/>
                  </a:cubicBezTo>
                  <a:cubicBezTo>
                    <a:pt x="45" y="336"/>
                    <a:pt x="47" y="383"/>
                    <a:pt x="49" y="429"/>
                  </a:cubicBezTo>
                  <a:cubicBezTo>
                    <a:pt x="53" y="522"/>
                    <a:pt x="59" y="614"/>
                    <a:pt x="58" y="707"/>
                  </a:cubicBezTo>
                  <a:cubicBezTo>
                    <a:pt x="55" y="818"/>
                    <a:pt x="48" y="928"/>
                    <a:pt x="48" y="1038"/>
                  </a:cubicBezTo>
                  <a:cubicBezTo>
                    <a:pt x="48" y="1149"/>
                    <a:pt x="49" y="1260"/>
                    <a:pt x="51" y="1372"/>
                  </a:cubicBezTo>
                  <a:cubicBezTo>
                    <a:pt x="57" y="1578"/>
                    <a:pt x="60" y="1785"/>
                    <a:pt x="57" y="1991"/>
                  </a:cubicBezTo>
                  <a:cubicBezTo>
                    <a:pt x="57" y="1991"/>
                    <a:pt x="57" y="1992"/>
                    <a:pt x="57" y="1992"/>
                  </a:cubicBezTo>
                  <a:cubicBezTo>
                    <a:pt x="57" y="1995"/>
                    <a:pt x="57" y="1997"/>
                    <a:pt x="57" y="2000"/>
                  </a:cubicBezTo>
                  <a:cubicBezTo>
                    <a:pt x="52" y="2102"/>
                    <a:pt x="48" y="2204"/>
                    <a:pt x="37" y="2304"/>
                  </a:cubicBezTo>
                  <a:cubicBezTo>
                    <a:pt x="1" y="2393"/>
                    <a:pt x="41" y="2491"/>
                    <a:pt x="123" y="2540"/>
                  </a:cubicBezTo>
                  <a:cubicBezTo>
                    <a:pt x="148" y="2555"/>
                    <a:pt x="175" y="2562"/>
                    <a:pt x="202" y="2562"/>
                  </a:cubicBezTo>
                  <a:cubicBezTo>
                    <a:pt x="204" y="2562"/>
                    <a:pt x="206" y="2562"/>
                    <a:pt x="208" y="2562"/>
                  </a:cubicBezTo>
                  <a:cubicBezTo>
                    <a:pt x="283" y="2560"/>
                    <a:pt x="358" y="2508"/>
                    <a:pt x="385" y="2437"/>
                  </a:cubicBezTo>
                  <a:cubicBezTo>
                    <a:pt x="414" y="2364"/>
                    <a:pt x="411" y="2277"/>
                    <a:pt x="417" y="2200"/>
                  </a:cubicBezTo>
                  <a:cubicBezTo>
                    <a:pt x="426" y="2062"/>
                    <a:pt x="428" y="1925"/>
                    <a:pt x="427" y="1787"/>
                  </a:cubicBezTo>
                  <a:cubicBezTo>
                    <a:pt x="426" y="1507"/>
                    <a:pt x="414" y="1228"/>
                    <a:pt x="418" y="949"/>
                  </a:cubicBezTo>
                  <a:cubicBezTo>
                    <a:pt x="418" y="946"/>
                    <a:pt x="418" y="943"/>
                    <a:pt x="418" y="940"/>
                  </a:cubicBezTo>
                  <a:cubicBezTo>
                    <a:pt x="422" y="862"/>
                    <a:pt x="426" y="786"/>
                    <a:pt x="427" y="708"/>
                  </a:cubicBezTo>
                  <a:cubicBezTo>
                    <a:pt x="428" y="642"/>
                    <a:pt x="425" y="576"/>
                    <a:pt x="423" y="510"/>
                  </a:cubicBezTo>
                  <a:cubicBezTo>
                    <a:pt x="420" y="440"/>
                    <a:pt x="416" y="369"/>
                    <a:pt x="415" y="300"/>
                  </a:cubicBezTo>
                  <a:cubicBezTo>
                    <a:pt x="415" y="252"/>
                    <a:pt x="418" y="203"/>
                    <a:pt x="410" y="155"/>
                  </a:cubicBezTo>
                  <a:cubicBezTo>
                    <a:pt x="394" y="66"/>
                    <a:pt x="315" y="0"/>
                    <a:pt x="22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61" name="Google Shape;3561;p53"/>
            <p:cNvSpPr/>
            <p:nvPr/>
          </p:nvSpPr>
          <p:spPr>
            <a:xfrm>
              <a:off x="1658009" y="1081360"/>
              <a:ext cx="425581" cy="537992"/>
            </a:xfrm>
            <a:custGeom>
              <a:avLst/>
              <a:gdLst/>
              <a:ahLst/>
              <a:cxnLst/>
              <a:rect l="l" t="t" r="r" b="b"/>
              <a:pathLst>
                <a:path w="6686" h="8481" extrusionOk="0">
                  <a:moveTo>
                    <a:pt x="1470" y="1205"/>
                  </a:moveTo>
                  <a:lnTo>
                    <a:pt x="1470" y="1205"/>
                  </a:lnTo>
                  <a:cubicBezTo>
                    <a:pt x="1472" y="1207"/>
                    <a:pt x="1474" y="1209"/>
                    <a:pt x="1477" y="1212"/>
                  </a:cubicBezTo>
                  <a:lnTo>
                    <a:pt x="1477" y="1212"/>
                  </a:lnTo>
                  <a:cubicBezTo>
                    <a:pt x="1475" y="1209"/>
                    <a:pt x="1472" y="1207"/>
                    <a:pt x="1470" y="1205"/>
                  </a:cubicBezTo>
                  <a:close/>
                  <a:moveTo>
                    <a:pt x="3270" y="3018"/>
                  </a:moveTo>
                  <a:cubicBezTo>
                    <a:pt x="3270" y="3021"/>
                    <a:pt x="3270" y="3023"/>
                    <a:pt x="3270" y="3026"/>
                  </a:cubicBezTo>
                  <a:lnTo>
                    <a:pt x="3270" y="3026"/>
                  </a:lnTo>
                  <a:cubicBezTo>
                    <a:pt x="3270" y="3023"/>
                    <a:pt x="3270" y="3021"/>
                    <a:pt x="3270" y="3018"/>
                  </a:cubicBezTo>
                  <a:close/>
                  <a:moveTo>
                    <a:pt x="3763" y="4222"/>
                  </a:moveTo>
                  <a:cubicBezTo>
                    <a:pt x="3762" y="4222"/>
                    <a:pt x="3762" y="4223"/>
                    <a:pt x="3761" y="4223"/>
                  </a:cubicBezTo>
                  <a:lnTo>
                    <a:pt x="3761" y="4223"/>
                  </a:lnTo>
                  <a:cubicBezTo>
                    <a:pt x="3762" y="4223"/>
                    <a:pt x="3762" y="4223"/>
                    <a:pt x="3763" y="4222"/>
                  </a:cubicBezTo>
                  <a:close/>
                  <a:moveTo>
                    <a:pt x="3761" y="4223"/>
                  </a:moveTo>
                  <a:cubicBezTo>
                    <a:pt x="3761" y="4223"/>
                    <a:pt x="3761" y="4223"/>
                    <a:pt x="3761" y="4223"/>
                  </a:cubicBezTo>
                  <a:lnTo>
                    <a:pt x="3761" y="4223"/>
                  </a:lnTo>
                  <a:cubicBezTo>
                    <a:pt x="3761" y="4223"/>
                    <a:pt x="3761" y="4223"/>
                    <a:pt x="3761" y="4223"/>
                  </a:cubicBezTo>
                  <a:close/>
                  <a:moveTo>
                    <a:pt x="2445" y="6445"/>
                  </a:moveTo>
                  <a:cubicBezTo>
                    <a:pt x="2448" y="6447"/>
                    <a:pt x="2451" y="6449"/>
                    <a:pt x="2454" y="6451"/>
                  </a:cubicBezTo>
                  <a:lnTo>
                    <a:pt x="2454" y="6451"/>
                  </a:lnTo>
                  <a:cubicBezTo>
                    <a:pt x="2451" y="6449"/>
                    <a:pt x="2448" y="6447"/>
                    <a:pt x="2445" y="6445"/>
                  </a:cubicBezTo>
                  <a:close/>
                  <a:moveTo>
                    <a:pt x="3034" y="1"/>
                  </a:moveTo>
                  <a:cubicBezTo>
                    <a:pt x="3032" y="1"/>
                    <a:pt x="3031" y="1"/>
                    <a:pt x="3030" y="1"/>
                  </a:cubicBezTo>
                  <a:cubicBezTo>
                    <a:pt x="2929" y="2"/>
                    <a:pt x="2847" y="86"/>
                    <a:pt x="2848" y="187"/>
                  </a:cubicBezTo>
                  <a:cubicBezTo>
                    <a:pt x="2848" y="225"/>
                    <a:pt x="2849" y="264"/>
                    <a:pt x="2848" y="301"/>
                  </a:cubicBezTo>
                  <a:cubicBezTo>
                    <a:pt x="2844" y="490"/>
                    <a:pt x="2834" y="676"/>
                    <a:pt x="2834" y="865"/>
                  </a:cubicBezTo>
                  <a:cubicBezTo>
                    <a:pt x="2833" y="1067"/>
                    <a:pt x="2828" y="1270"/>
                    <a:pt x="2826" y="1472"/>
                  </a:cubicBezTo>
                  <a:cubicBezTo>
                    <a:pt x="2825" y="1664"/>
                    <a:pt x="2826" y="1858"/>
                    <a:pt x="2835" y="2050"/>
                  </a:cubicBezTo>
                  <a:cubicBezTo>
                    <a:pt x="2843" y="2198"/>
                    <a:pt x="2857" y="2347"/>
                    <a:pt x="2870" y="2496"/>
                  </a:cubicBezTo>
                  <a:cubicBezTo>
                    <a:pt x="2855" y="2480"/>
                    <a:pt x="2840" y="2464"/>
                    <a:pt x="2824" y="2449"/>
                  </a:cubicBezTo>
                  <a:cubicBezTo>
                    <a:pt x="2751" y="2384"/>
                    <a:pt x="2675" y="2323"/>
                    <a:pt x="2598" y="2262"/>
                  </a:cubicBezTo>
                  <a:cubicBezTo>
                    <a:pt x="2504" y="2181"/>
                    <a:pt x="2412" y="2098"/>
                    <a:pt x="2324" y="2011"/>
                  </a:cubicBezTo>
                  <a:cubicBezTo>
                    <a:pt x="2277" y="1965"/>
                    <a:pt x="2230" y="1922"/>
                    <a:pt x="2182" y="1878"/>
                  </a:cubicBezTo>
                  <a:cubicBezTo>
                    <a:pt x="2128" y="1831"/>
                    <a:pt x="2068" y="1790"/>
                    <a:pt x="2012" y="1744"/>
                  </a:cubicBezTo>
                  <a:cubicBezTo>
                    <a:pt x="1953" y="1692"/>
                    <a:pt x="1900" y="1631"/>
                    <a:pt x="1845" y="1573"/>
                  </a:cubicBezTo>
                  <a:cubicBezTo>
                    <a:pt x="1803" y="1527"/>
                    <a:pt x="1756" y="1486"/>
                    <a:pt x="1709" y="1445"/>
                  </a:cubicBezTo>
                  <a:cubicBezTo>
                    <a:pt x="1626" y="1373"/>
                    <a:pt x="1551" y="1294"/>
                    <a:pt x="1477" y="1212"/>
                  </a:cubicBezTo>
                  <a:lnTo>
                    <a:pt x="1477" y="1212"/>
                  </a:lnTo>
                  <a:cubicBezTo>
                    <a:pt x="1478" y="1213"/>
                    <a:pt x="1478" y="1215"/>
                    <a:pt x="1479" y="1216"/>
                  </a:cubicBezTo>
                  <a:cubicBezTo>
                    <a:pt x="1444" y="1175"/>
                    <a:pt x="1409" y="1134"/>
                    <a:pt x="1373" y="1094"/>
                  </a:cubicBezTo>
                  <a:cubicBezTo>
                    <a:pt x="1316" y="1030"/>
                    <a:pt x="1256" y="960"/>
                    <a:pt x="1170" y="935"/>
                  </a:cubicBezTo>
                  <a:cubicBezTo>
                    <a:pt x="1155" y="930"/>
                    <a:pt x="1140" y="928"/>
                    <a:pt x="1124" y="928"/>
                  </a:cubicBezTo>
                  <a:cubicBezTo>
                    <a:pt x="1042" y="928"/>
                    <a:pt x="965" y="987"/>
                    <a:pt x="944" y="1067"/>
                  </a:cubicBezTo>
                  <a:cubicBezTo>
                    <a:pt x="921" y="1152"/>
                    <a:pt x="963" y="1238"/>
                    <a:pt x="1038" y="1278"/>
                  </a:cubicBezTo>
                  <a:cubicBezTo>
                    <a:pt x="1038" y="1278"/>
                    <a:pt x="1039" y="1279"/>
                    <a:pt x="1040" y="1279"/>
                  </a:cubicBezTo>
                  <a:cubicBezTo>
                    <a:pt x="1040" y="1279"/>
                    <a:pt x="1041" y="1279"/>
                    <a:pt x="1041" y="1280"/>
                  </a:cubicBezTo>
                  <a:lnTo>
                    <a:pt x="1042" y="1280"/>
                  </a:lnTo>
                  <a:cubicBezTo>
                    <a:pt x="1050" y="1288"/>
                    <a:pt x="1057" y="1295"/>
                    <a:pt x="1064" y="1303"/>
                  </a:cubicBezTo>
                  <a:cubicBezTo>
                    <a:pt x="1060" y="1297"/>
                    <a:pt x="1054" y="1290"/>
                    <a:pt x="1049" y="1285"/>
                  </a:cubicBezTo>
                  <a:lnTo>
                    <a:pt x="1049" y="1285"/>
                  </a:lnTo>
                  <a:cubicBezTo>
                    <a:pt x="1174" y="1423"/>
                    <a:pt x="1291" y="1572"/>
                    <a:pt x="1432" y="1694"/>
                  </a:cubicBezTo>
                  <a:cubicBezTo>
                    <a:pt x="1507" y="1758"/>
                    <a:pt x="1576" y="1826"/>
                    <a:pt x="1643" y="1898"/>
                  </a:cubicBezTo>
                  <a:cubicBezTo>
                    <a:pt x="1700" y="1960"/>
                    <a:pt x="1759" y="2020"/>
                    <a:pt x="1828" y="2071"/>
                  </a:cubicBezTo>
                  <a:cubicBezTo>
                    <a:pt x="1863" y="2099"/>
                    <a:pt x="1900" y="2126"/>
                    <a:pt x="1937" y="2155"/>
                  </a:cubicBezTo>
                  <a:cubicBezTo>
                    <a:pt x="1939" y="2156"/>
                    <a:pt x="1940" y="2157"/>
                    <a:pt x="1941" y="2158"/>
                  </a:cubicBezTo>
                  <a:cubicBezTo>
                    <a:pt x="1940" y="2157"/>
                    <a:pt x="1939" y="2157"/>
                    <a:pt x="1937" y="2156"/>
                  </a:cubicBezTo>
                  <a:lnTo>
                    <a:pt x="1937" y="2156"/>
                  </a:lnTo>
                  <a:cubicBezTo>
                    <a:pt x="2029" y="2237"/>
                    <a:pt x="2114" y="2325"/>
                    <a:pt x="2205" y="2408"/>
                  </a:cubicBezTo>
                  <a:cubicBezTo>
                    <a:pt x="2257" y="2454"/>
                    <a:pt x="2308" y="2504"/>
                    <a:pt x="2362" y="2547"/>
                  </a:cubicBezTo>
                  <a:cubicBezTo>
                    <a:pt x="2404" y="2580"/>
                    <a:pt x="2447" y="2612"/>
                    <a:pt x="2488" y="2647"/>
                  </a:cubicBezTo>
                  <a:cubicBezTo>
                    <a:pt x="2548" y="2699"/>
                    <a:pt x="2608" y="2752"/>
                    <a:pt x="2663" y="2809"/>
                  </a:cubicBezTo>
                  <a:cubicBezTo>
                    <a:pt x="2718" y="2871"/>
                    <a:pt x="2769" y="2938"/>
                    <a:pt x="2818" y="3006"/>
                  </a:cubicBezTo>
                  <a:cubicBezTo>
                    <a:pt x="2825" y="3017"/>
                    <a:pt x="2832" y="3028"/>
                    <a:pt x="2838" y="3040"/>
                  </a:cubicBezTo>
                  <a:cubicBezTo>
                    <a:pt x="2843" y="3052"/>
                    <a:pt x="2849" y="3065"/>
                    <a:pt x="2855" y="3079"/>
                  </a:cubicBezTo>
                  <a:cubicBezTo>
                    <a:pt x="2865" y="3113"/>
                    <a:pt x="2874" y="3149"/>
                    <a:pt x="2883" y="3185"/>
                  </a:cubicBezTo>
                  <a:cubicBezTo>
                    <a:pt x="2891" y="3229"/>
                    <a:pt x="2899" y="3273"/>
                    <a:pt x="2905" y="3318"/>
                  </a:cubicBezTo>
                  <a:cubicBezTo>
                    <a:pt x="2907" y="3335"/>
                    <a:pt x="2914" y="3350"/>
                    <a:pt x="2921" y="3366"/>
                  </a:cubicBezTo>
                  <a:cubicBezTo>
                    <a:pt x="2926" y="3454"/>
                    <a:pt x="2929" y="3541"/>
                    <a:pt x="2931" y="3629"/>
                  </a:cubicBezTo>
                  <a:cubicBezTo>
                    <a:pt x="2935" y="3769"/>
                    <a:pt x="2944" y="3909"/>
                    <a:pt x="2947" y="4050"/>
                  </a:cubicBezTo>
                  <a:cubicBezTo>
                    <a:pt x="2955" y="4284"/>
                    <a:pt x="2961" y="4521"/>
                    <a:pt x="2953" y="4756"/>
                  </a:cubicBezTo>
                  <a:cubicBezTo>
                    <a:pt x="2950" y="4769"/>
                    <a:pt x="2945" y="4780"/>
                    <a:pt x="2942" y="4793"/>
                  </a:cubicBezTo>
                  <a:cubicBezTo>
                    <a:pt x="2919" y="4888"/>
                    <a:pt x="2902" y="4983"/>
                    <a:pt x="2891" y="5080"/>
                  </a:cubicBezTo>
                  <a:cubicBezTo>
                    <a:pt x="2885" y="5131"/>
                    <a:pt x="2878" y="5181"/>
                    <a:pt x="2871" y="5231"/>
                  </a:cubicBezTo>
                  <a:cubicBezTo>
                    <a:pt x="2865" y="5269"/>
                    <a:pt x="2858" y="5306"/>
                    <a:pt x="2858" y="5345"/>
                  </a:cubicBezTo>
                  <a:cubicBezTo>
                    <a:pt x="2858" y="5385"/>
                    <a:pt x="2875" y="5421"/>
                    <a:pt x="2898" y="5450"/>
                  </a:cubicBezTo>
                  <a:cubicBezTo>
                    <a:pt x="2877" y="5723"/>
                    <a:pt x="2862" y="5994"/>
                    <a:pt x="2859" y="6265"/>
                  </a:cubicBezTo>
                  <a:cubicBezTo>
                    <a:pt x="2859" y="6284"/>
                    <a:pt x="2858" y="6302"/>
                    <a:pt x="2858" y="6321"/>
                  </a:cubicBezTo>
                  <a:cubicBezTo>
                    <a:pt x="2848" y="6309"/>
                    <a:pt x="2839" y="6298"/>
                    <a:pt x="2828" y="6286"/>
                  </a:cubicBezTo>
                  <a:cubicBezTo>
                    <a:pt x="2767" y="6222"/>
                    <a:pt x="2699" y="6172"/>
                    <a:pt x="2626" y="6124"/>
                  </a:cubicBezTo>
                  <a:cubicBezTo>
                    <a:pt x="2568" y="6084"/>
                    <a:pt x="2512" y="6040"/>
                    <a:pt x="2450" y="6008"/>
                  </a:cubicBezTo>
                  <a:cubicBezTo>
                    <a:pt x="2385" y="5974"/>
                    <a:pt x="2317" y="5941"/>
                    <a:pt x="2251" y="5909"/>
                  </a:cubicBezTo>
                  <a:lnTo>
                    <a:pt x="2251" y="5909"/>
                  </a:lnTo>
                  <a:cubicBezTo>
                    <a:pt x="2252" y="5910"/>
                    <a:pt x="2253" y="5910"/>
                    <a:pt x="2254" y="5911"/>
                  </a:cubicBezTo>
                  <a:cubicBezTo>
                    <a:pt x="2142" y="5855"/>
                    <a:pt x="2030" y="5801"/>
                    <a:pt x="1911" y="5758"/>
                  </a:cubicBezTo>
                  <a:cubicBezTo>
                    <a:pt x="1790" y="5713"/>
                    <a:pt x="1671" y="5668"/>
                    <a:pt x="1554" y="5614"/>
                  </a:cubicBezTo>
                  <a:cubicBezTo>
                    <a:pt x="1438" y="5564"/>
                    <a:pt x="1324" y="5512"/>
                    <a:pt x="1207" y="5469"/>
                  </a:cubicBezTo>
                  <a:cubicBezTo>
                    <a:pt x="1090" y="5426"/>
                    <a:pt x="971" y="5395"/>
                    <a:pt x="854" y="5359"/>
                  </a:cubicBezTo>
                  <a:cubicBezTo>
                    <a:pt x="792" y="5335"/>
                    <a:pt x="732" y="5309"/>
                    <a:pt x="673" y="5281"/>
                  </a:cubicBezTo>
                  <a:cubicBezTo>
                    <a:pt x="608" y="5245"/>
                    <a:pt x="543" y="5207"/>
                    <a:pt x="480" y="5168"/>
                  </a:cubicBezTo>
                  <a:cubicBezTo>
                    <a:pt x="420" y="5132"/>
                    <a:pt x="361" y="5099"/>
                    <a:pt x="304" y="5062"/>
                  </a:cubicBezTo>
                  <a:cubicBezTo>
                    <a:pt x="301" y="5060"/>
                    <a:pt x="299" y="5059"/>
                    <a:pt x="298" y="5058"/>
                  </a:cubicBezTo>
                  <a:cubicBezTo>
                    <a:pt x="269" y="5041"/>
                    <a:pt x="237" y="5031"/>
                    <a:pt x="202" y="5031"/>
                  </a:cubicBezTo>
                  <a:cubicBezTo>
                    <a:pt x="194" y="5031"/>
                    <a:pt x="185" y="5032"/>
                    <a:pt x="177" y="5033"/>
                  </a:cubicBezTo>
                  <a:cubicBezTo>
                    <a:pt x="81" y="5048"/>
                    <a:pt x="1" y="5145"/>
                    <a:pt x="21" y="5245"/>
                  </a:cubicBezTo>
                  <a:cubicBezTo>
                    <a:pt x="30" y="5294"/>
                    <a:pt x="53" y="5333"/>
                    <a:pt x="92" y="5365"/>
                  </a:cubicBezTo>
                  <a:cubicBezTo>
                    <a:pt x="109" y="5378"/>
                    <a:pt x="129" y="5387"/>
                    <a:pt x="147" y="5399"/>
                  </a:cubicBezTo>
                  <a:cubicBezTo>
                    <a:pt x="186" y="5422"/>
                    <a:pt x="224" y="5445"/>
                    <a:pt x="261" y="5468"/>
                  </a:cubicBezTo>
                  <a:cubicBezTo>
                    <a:pt x="346" y="5520"/>
                    <a:pt x="431" y="5575"/>
                    <a:pt x="520" y="5617"/>
                  </a:cubicBezTo>
                  <a:cubicBezTo>
                    <a:pt x="608" y="5657"/>
                    <a:pt x="694" y="5696"/>
                    <a:pt x="785" y="5724"/>
                  </a:cubicBezTo>
                  <a:cubicBezTo>
                    <a:pt x="873" y="5752"/>
                    <a:pt x="962" y="5777"/>
                    <a:pt x="1050" y="5805"/>
                  </a:cubicBezTo>
                  <a:cubicBezTo>
                    <a:pt x="1125" y="5832"/>
                    <a:pt x="1198" y="5861"/>
                    <a:pt x="1271" y="5893"/>
                  </a:cubicBezTo>
                  <a:cubicBezTo>
                    <a:pt x="1348" y="5926"/>
                    <a:pt x="1423" y="5963"/>
                    <a:pt x="1501" y="5995"/>
                  </a:cubicBezTo>
                  <a:cubicBezTo>
                    <a:pt x="1650" y="6058"/>
                    <a:pt x="1804" y="6108"/>
                    <a:pt x="1951" y="6173"/>
                  </a:cubicBezTo>
                  <a:cubicBezTo>
                    <a:pt x="2042" y="6218"/>
                    <a:pt x="2132" y="6262"/>
                    <a:pt x="2222" y="6306"/>
                  </a:cubicBezTo>
                  <a:cubicBezTo>
                    <a:pt x="2251" y="6322"/>
                    <a:pt x="2280" y="6337"/>
                    <a:pt x="2308" y="6354"/>
                  </a:cubicBezTo>
                  <a:cubicBezTo>
                    <a:pt x="2361" y="6388"/>
                    <a:pt x="2412" y="6423"/>
                    <a:pt x="2466" y="6458"/>
                  </a:cubicBezTo>
                  <a:cubicBezTo>
                    <a:pt x="2462" y="6456"/>
                    <a:pt x="2458" y="6454"/>
                    <a:pt x="2454" y="6451"/>
                  </a:cubicBezTo>
                  <a:lnTo>
                    <a:pt x="2454" y="6451"/>
                  </a:lnTo>
                  <a:cubicBezTo>
                    <a:pt x="2473" y="6464"/>
                    <a:pt x="2492" y="6478"/>
                    <a:pt x="2511" y="6492"/>
                  </a:cubicBezTo>
                  <a:cubicBezTo>
                    <a:pt x="2537" y="6516"/>
                    <a:pt x="2562" y="6541"/>
                    <a:pt x="2587" y="6569"/>
                  </a:cubicBezTo>
                  <a:cubicBezTo>
                    <a:pt x="2622" y="6608"/>
                    <a:pt x="2652" y="6649"/>
                    <a:pt x="2682" y="6691"/>
                  </a:cubicBezTo>
                  <a:cubicBezTo>
                    <a:pt x="2702" y="6720"/>
                    <a:pt x="2720" y="6748"/>
                    <a:pt x="2736" y="6778"/>
                  </a:cubicBezTo>
                  <a:cubicBezTo>
                    <a:pt x="2745" y="6799"/>
                    <a:pt x="2754" y="6820"/>
                    <a:pt x="2762" y="6842"/>
                  </a:cubicBezTo>
                  <a:cubicBezTo>
                    <a:pt x="2771" y="6866"/>
                    <a:pt x="2778" y="6890"/>
                    <a:pt x="2785" y="6915"/>
                  </a:cubicBezTo>
                  <a:cubicBezTo>
                    <a:pt x="2795" y="6968"/>
                    <a:pt x="2799" y="7020"/>
                    <a:pt x="2804" y="7074"/>
                  </a:cubicBezTo>
                  <a:cubicBezTo>
                    <a:pt x="2807" y="7110"/>
                    <a:pt x="2825" y="7138"/>
                    <a:pt x="2847" y="7163"/>
                  </a:cubicBezTo>
                  <a:cubicBezTo>
                    <a:pt x="2847" y="7206"/>
                    <a:pt x="2846" y="7247"/>
                    <a:pt x="2846" y="7288"/>
                  </a:cubicBezTo>
                  <a:cubicBezTo>
                    <a:pt x="2847" y="7366"/>
                    <a:pt x="2897" y="7431"/>
                    <a:pt x="2965" y="7457"/>
                  </a:cubicBezTo>
                  <a:cubicBezTo>
                    <a:pt x="2949" y="7491"/>
                    <a:pt x="2934" y="7526"/>
                    <a:pt x="2925" y="7564"/>
                  </a:cubicBezTo>
                  <a:cubicBezTo>
                    <a:pt x="2903" y="7652"/>
                    <a:pt x="2890" y="7738"/>
                    <a:pt x="2886" y="7829"/>
                  </a:cubicBezTo>
                  <a:cubicBezTo>
                    <a:pt x="2880" y="7966"/>
                    <a:pt x="2883" y="8103"/>
                    <a:pt x="2887" y="8239"/>
                  </a:cubicBezTo>
                  <a:cubicBezTo>
                    <a:pt x="2875" y="8267"/>
                    <a:pt x="2872" y="8298"/>
                    <a:pt x="2877" y="8328"/>
                  </a:cubicBezTo>
                  <a:cubicBezTo>
                    <a:pt x="2890" y="8415"/>
                    <a:pt x="2967" y="8481"/>
                    <a:pt x="3054" y="8481"/>
                  </a:cubicBezTo>
                  <a:cubicBezTo>
                    <a:pt x="3055" y="8481"/>
                    <a:pt x="3055" y="8481"/>
                    <a:pt x="3056" y="8481"/>
                  </a:cubicBezTo>
                  <a:cubicBezTo>
                    <a:pt x="3144" y="8479"/>
                    <a:pt x="3221" y="8412"/>
                    <a:pt x="3231" y="8324"/>
                  </a:cubicBezTo>
                  <a:cubicBezTo>
                    <a:pt x="3234" y="8296"/>
                    <a:pt x="3231" y="8268"/>
                    <a:pt x="3221" y="8242"/>
                  </a:cubicBezTo>
                  <a:lnTo>
                    <a:pt x="3223" y="8215"/>
                  </a:lnTo>
                  <a:cubicBezTo>
                    <a:pt x="3229" y="8116"/>
                    <a:pt x="3233" y="8017"/>
                    <a:pt x="3238" y="7918"/>
                  </a:cubicBezTo>
                  <a:lnTo>
                    <a:pt x="3238" y="7921"/>
                  </a:lnTo>
                  <a:cubicBezTo>
                    <a:pt x="3241" y="7856"/>
                    <a:pt x="3248" y="7792"/>
                    <a:pt x="3258" y="7728"/>
                  </a:cubicBezTo>
                  <a:cubicBezTo>
                    <a:pt x="3264" y="7703"/>
                    <a:pt x="3270" y="7677"/>
                    <a:pt x="3278" y="7652"/>
                  </a:cubicBezTo>
                  <a:cubicBezTo>
                    <a:pt x="3281" y="7641"/>
                    <a:pt x="3286" y="7631"/>
                    <a:pt x="3290" y="7620"/>
                  </a:cubicBezTo>
                  <a:cubicBezTo>
                    <a:pt x="3297" y="7609"/>
                    <a:pt x="3303" y="7598"/>
                    <a:pt x="3310" y="7588"/>
                  </a:cubicBezTo>
                  <a:cubicBezTo>
                    <a:pt x="3322" y="7570"/>
                    <a:pt x="3335" y="7553"/>
                    <a:pt x="3349" y="7537"/>
                  </a:cubicBezTo>
                  <a:cubicBezTo>
                    <a:pt x="3447" y="7427"/>
                    <a:pt x="3555" y="7326"/>
                    <a:pt x="3662" y="7226"/>
                  </a:cubicBezTo>
                  <a:cubicBezTo>
                    <a:pt x="3720" y="7175"/>
                    <a:pt x="3781" y="7124"/>
                    <a:pt x="3844" y="7079"/>
                  </a:cubicBezTo>
                  <a:cubicBezTo>
                    <a:pt x="3957" y="7005"/>
                    <a:pt x="4073" y="6933"/>
                    <a:pt x="4182" y="6856"/>
                  </a:cubicBezTo>
                  <a:cubicBezTo>
                    <a:pt x="4286" y="6781"/>
                    <a:pt x="4389" y="6705"/>
                    <a:pt x="4495" y="6630"/>
                  </a:cubicBezTo>
                  <a:cubicBezTo>
                    <a:pt x="4554" y="6590"/>
                    <a:pt x="4615" y="6552"/>
                    <a:pt x="4673" y="6512"/>
                  </a:cubicBezTo>
                  <a:cubicBezTo>
                    <a:pt x="4832" y="6406"/>
                    <a:pt x="4990" y="6299"/>
                    <a:pt x="5150" y="6195"/>
                  </a:cubicBezTo>
                  <a:cubicBezTo>
                    <a:pt x="5232" y="6141"/>
                    <a:pt x="5314" y="6087"/>
                    <a:pt x="5400" y="6039"/>
                  </a:cubicBezTo>
                  <a:cubicBezTo>
                    <a:pt x="5484" y="5991"/>
                    <a:pt x="5569" y="5945"/>
                    <a:pt x="5653" y="5897"/>
                  </a:cubicBezTo>
                  <a:cubicBezTo>
                    <a:pt x="5811" y="5807"/>
                    <a:pt x="5962" y="5707"/>
                    <a:pt x="6116" y="5610"/>
                  </a:cubicBezTo>
                  <a:cubicBezTo>
                    <a:pt x="6196" y="5561"/>
                    <a:pt x="6276" y="5514"/>
                    <a:pt x="6357" y="5470"/>
                  </a:cubicBezTo>
                  <a:cubicBezTo>
                    <a:pt x="6430" y="5430"/>
                    <a:pt x="6500" y="5386"/>
                    <a:pt x="6571" y="5346"/>
                  </a:cubicBezTo>
                  <a:cubicBezTo>
                    <a:pt x="6660" y="5296"/>
                    <a:pt x="6685" y="5176"/>
                    <a:pt x="6635" y="5091"/>
                  </a:cubicBezTo>
                  <a:cubicBezTo>
                    <a:pt x="6600" y="5034"/>
                    <a:pt x="6539" y="5004"/>
                    <a:pt x="6477" y="5004"/>
                  </a:cubicBezTo>
                  <a:cubicBezTo>
                    <a:pt x="6444" y="5004"/>
                    <a:pt x="6411" y="5012"/>
                    <a:pt x="6381" y="5030"/>
                  </a:cubicBezTo>
                  <a:cubicBezTo>
                    <a:pt x="6293" y="5078"/>
                    <a:pt x="6207" y="5129"/>
                    <a:pt x="6119" y="5178"/>
                  </a:cubicBezTo>
                  <a:cubicBezTo>
                    <a:pt x="6023" y="5232"/>
                    <a:pt x="5931" y="5289"/>
                    <a:pt x="5839" y="5347"/>
                  </a:cubicBezTo>
                  <a:cubicBezTo>
                    <a:pt x="5679" y="5448"/>
                    <a:pt x="5521" y="5549"/>
                    <a:pt x="5356" y="5640"/>
                  </a:cubicBezTo>
                  <a:cubicBezTo>
                    <a:pt x="5186" y="5734"/>
                    <a:pt x="5022" y="5836"/>
                    <a:pt x="4859" y="5943"/>
                  </a:cubicBezTo>
                  <a:cubicBezTo>
                    <a:pt x="4697" y="6050"/>
                    <a:pt x="4537" y="6160"/>
                    <a:pt x="4374" y="6267"/>
                  </a:cubicBezTo>
                  <a:cubicBezTo>
                    <a:pt x="4213" y="6373"/>
                    <a:pt x="4060" y="6490"/>
                    <a:pt x="3902" y="6602"/>
                  </a:cubicBezTo>
                  <a:cubicBezTo>
                    <a:pt x="3766" y="6694"/>
                    <a:pt x="3621" y="6775"/>
                    <a:pt x="3495" y="6882"/>
                  </a:cubicBezTo>
                  <a:cubicBezTo>
                    <a:pt x="3399" y="6965"/>
                    <a:pt x="3308" y="7055"/>
                    <a:pt x="3217" y="7145"/>
                  </a:cubicBezTo>
                  <a:cubicBezTo>
                    <a:pt x="3217" y="6953"/>
                    <a:pt x="3217" y="6762"/>
                    <a:pt x="3223" y="6571"/>
                  </a:cubicBezTo>
                  <a:cubicBezTo>
                    <a:pt x="3232" y="6311"/>
                    <a:pt x="3232" y="6054"/>
                    <a:pt x="3244" y="5795"/>
                  </a:cubicBezTo>
                  <a:cubicBezTo>
                    <a:pt x="3255" y="5586"/>
                    <a:pt x="3270" y="5377"/>
                    <a:pt x="3293" y="5170"/>
                  </a:cubicBezTo>
                  <a:cubicBezTo>
                    <a:pt x="3305" y="5054"/>
                    <a:pt x="3314" y="4938"/>
                    <a:pt x="3321" y="4821"/>
                  </a:cubicBezTo>
                  <a:cubicBezTo>
                    <a:pt x="3325" y="4808"/>
                    <a:pt x="3328" y="4792"/>
                    <a:pt x="3333" y="4778"/>
                  </a:cubicBezTo>
                  <a:cubicBezTo>
                    <a:pt x="3345" y="4744"/>
                    <a:pt x="3359" y="4709"/>
                    <a:pt x="3374" y="4677"/>
                  </a:cubicBezTo>
                  <a:cubicBezTo>
                    <a:pt x="3385" y="4655"/>
                    <a:pt x="3398" y="4633"/>
                    <a:pt x="3412" y="4610"/>
                  </a:cubicBezTo>
                  <a:cubicBezTo>
                    <a:pt x="3451" y="4553"/>
                    <a:pt x="3493" y="4498"/>
                    <a:pt x="3537" y="4444"/>
                  </a:cubicBezTo>
                  <a:cubicBezTo>
                    <a:pt x="3605" y="4370"/>
                    <a:pt x="3678" y="4300"/>
                    <a:pt x="3752" y="4231"/>
                  </a:cubicBezTo>
                  <a:lnTo>
                    <a:pt x="3752" y="4231"/>
                  </a:lnTo>
                  <a:cubicBezTo>
                    <a:pt x="3752" y="4231"/>
                    <a:pt x="3752" y="4232"/>
                    <a:pt x="3752" y="4232"/>
                  </a:cubicBezTo>
                  <a:lnTo>
                    <a:pt x="3752" y="4232"/>
                  </a:lnTo>
                  <a:cubicBezTo>
                    <a:pt x="3754" y="4230"/>
                    <a:pt x="3756" y="4228"/>
                    <a:pt x="3758" y="4226"/>
                  </a:cubicBezTo>
                  <a:cubicBezTo>
                    <a:pt x="3759" y="4225"/>
                    <a:pt x="3760" y="4224"/>
                    <a:pt x="3761" y="4223"/>
                  </a:cubicBezTo>
                  <a:lnTo>
                    <a:pt x="3761" y="4223"/>
                  </a:lnTo>
                  <a:cubicBezTo>
                    <a:pt x="3761" y="4223"/>
                    <a:pt x="3761" y="4223"/>
                    <a:pt x="3760" y="4223"/>
                  </a:cubicBezTo>
                  <a:cubicBezTo>
                    <a:pt x="3926" y="4076"/>
                    <a:pt x="4097" y="3936"/>
                    <a:pt x="4270" y="3798"/>
                  </a:cubicBezTo>
                  <a:cubicBezTo>
                    <a:pt x="4361" y="3727"/>
                    <a:pt x="4452" y="3657"/>
                    <a:pt x="4543" y="3584"/>
                  </a:cubicBezTo>
                  <a:cubicBezTo>
                    <a:pt x="4631" y="3513"/>
                    <a:pt x="4719" y="3440"/>
                    <a:pt x="4809" y="3372"/>
                  </a:cubicBezTo>
                  <a:cubicBezTo>
                    <a:pt x="4929" y="3290"/>
                    <a:pt x="5055" y="3217"/>
                    <a:pt x="5166" y="3126"/>
                  </a:cubicBezTo>
                  <a:cubicBezTo>
                    <a:pt x="5223" y="3079"/>
                    <a:pt x="5279" y="3030"/>
                    <a:pt x="5337" y="2984"/>
                  </a:cubicBezTo>
                  <a:cubicBezTo>
                    <a:pt x="5392" y="2942"/>
                    <a:pt x="5449" y="2902"/>
                    <a:pt x="5505" y="2860"/>
                  </a:cubicBezTo>
                  <a:cubicBezTo>
                    <a:pt x="5561" y="2820"/>
                    <a:pt x="5617" y="2781"/>
                    <a:pt x="5672" y="2740"/>
                  </a:cubicBezTo>
                  <a:cubicBezTo>
                    <a:pt x="5732" y="2696"/>
                    <a:pt x="5789" y="2648"/>
                    <a:pt x="5848" y="2602"/>
                  </a:cubicBezTo>
                  <a:cubicBezTo>
                    <a:pt x="5947" y="2524"/>
                    <a:pt x="6050" y="2450"/>
                    <a:pt x="6154" y="2377"/>
                  </a:cubicBezTo>
                  <a:lnTo>
                    <a:pt x="6154" y="2377"/>
                  </a:lnTo>
                  <a:cubicBezTo>
                    <a:pt x="6154" y="2378"/>
                    <a:pt x="6154" y="2378"/>
                    <a:pt x="6154" y="2378"/>
                  </a:cubicBezTo>
                  <a:cubicBezTo>
                    <a:pt x="6170" y="2366"/>
                    <a:pt x="6187" y="2355"/>
                    <a:pt x="6204" y="2344"/>
                  </a:cubicBezTo>
                  <a:cubicBezTo>
                    <a:pt x="6286" y="2286"/>
                    <a:pt x="6321" y="2180"/>
                    <a:pt x="6267" y="2090"/>
                  </a:cubicBezTo>
                  <a:cubicBezTo>
                    <a:pt x="6233" y="2035"/>
                    <a:pt x="6168" y="1999"/>
                    <a:pt x="6103" y="1999"/>
                  </a:cubicBezTo>
                  <a:cubicBezTo>
                    <a:pt x="6072" y="1999"/>
                    <a:pt x="6040" y="2008"/>
                    <a:pt x="6013" y="2027"/>
                  </a:cubicBezTo>
                  <a:cubicBezTo>
                    <a:pt x="5920" y="2091"/>
                    <a:pt x="5829" y="2157"/>
                    <a:pt x="5737" y="2223"/>
                  </a:cubicBezTo>
                  <a:cubicBezTo>
                    <a:pt x="5641" y="2293"/>
                    <a:pt x="5551" y="2369"/>
                    <a:pt x="5457" y="2438"/>
                  </a:cubicBezTo>
                  <a:cubicBezTo>
                    <a:pt x="5356" y="2515"/>
                    <a:pt x="5250" y="2587"/>
                    <a:pt x="5150" y="2661"/>
                  </a:cubicBezTo>
                  <a:cubicBezTo>
                    <a:pt x="5054" y="2732"/>
                    <a:pt x="4967" y="2813"/>
                    <a:pt x="4872" y="2886"/>
                  </a:cubicBezTo>
                  <a:lnTo>
                    <a:pt x="4872" y="2886"/>
                  </a:lnTo>
                  <a:cubicBezTo>
                    <a:pt x="4745" y="2972"/>
                    <a:pt x="4612" y="3050"/>
                    <a:pt x="4492" y="3147"/>
                  </a:cubicBezTo>
                  <a:cubicBezTo>
                    <a:pt x="4376" y="3243"/>
                    <a:pt x="4257" y="3337"/>
                    <a:pt x="4139" y="3430"/>
                  </a:cubicBezTo>
                  <a:cubicBezTo>
                    <a:pt x="3982" y="3553"/>
                    <a:pt x="3827" y="3677"/>
                    <a:pt x="3676" y="3807"/>
                  </a:cubicBezTo>
                  <a:cubicBezTo>
                    <a:pt x="3552" y="3912"/>
                    <a:pt x="3432" y="4022"/>
                    <a:pt x="3320" y="4139"/>
                  </a:cubicBezTo>
                  <a:cubicBezTo>
                    <a:pt x="3320" y="4123"/>
                    <a:pt x="3320" y="4107"/>
                    <a:pt x="3319" y="4091"/>
                  </a:cubicBezTo>
                  <a:cubicBezTo>
                    <a:pt x="3314" y="3912"/>
                    <a:pt x="3305" y="3735"/>
                    <a:pt x="3301" y="3557"/>
                  </a:cubicBezTo>
                  <a:cubicBezTo>
                    <a:pt x="3297" y="3468"/>
                    <a:pt x="3295" y="3377"/>
                    <a:pt x="3290" y="3288"/>
                  </a:cubicBezTo>
                  <a:cubicBezTo>
                    <a:pt x="3286" y="3201"/>
                    <a:pt x="3278" y="3117"/>
                    <a:pt x="3271" y="3030"/>
                  </a:cubicBezTo>
                  <a:cubicBezTo>
                    <a:pt x="3271" y="3033"/>
                    <a:pt x="3271" y="3035"/>
                    <a:pt x="3271" y="3038"/>
                  </a:cubicBezTo>
                  <a:cubicBezTo>
                    <a:pt x="3271" y="3034"/>
                    <a:pt x="3271" y="3031"/>
                    <a:pt x="3270" y="3028"/>
                  </a:cubicBezTo>
                  <a:cubicBezTo>
                    <a:pt x="3270" y="3028"/>
                    <a:pt x="3270" y="3027"/>
                    <a:pt x="3270" y="3026"/>
                  </a:cubicBezTo>
                  <a:lnTo>
                    <a:pt x="3270" y="3026"/>
                  </a:lnTo>
                  <a:cubicBezTo>
                    <a:pt x="3270" y="3026"/>
                    <a:pt x="3270" y="3026"/>
                    <a:pt x="3270" y="3026"/>
                  </a:cubicBezTo>
                  <a:cubicBezTo>
                    <a:pt x="3270" y="3023"/>
                    <a:pt x="3270" y="3020"/>
                    <a:pt x="3269" y="3016"/>
                  </a:cubicBezTo>
                  <a:lnTo>
                    <a:pt x="3269" y="3016"/>
                  </a:lnTo>
                  <a:cubicBezTo>
                    <a:pt x="3269" y="3017"/>
                    <a:pt x="3269" y="3017"/>
                    <a:pt x="3270" y="3018"/>
                  </a:cubicBezTo>
                  <a:lnTo>
                    <a:pt x="3270" y="3018"/>
                  </a:lnTo>
                  <a:cubicBezTo>
                    <a:pt x="3269" y="3016"/>
                    <a:pt x="3269" y="3014"/>
                    <a:pt x="3269" y="3012"/>
                  </a:cubicBezTo>
                  <a:lnTo>
                    <a:pt x="3269" y="3012"/>
                  </a:lnTo>
                  <a:cubicBezTo>
                    <a:pt x="3269" y="3014"/>
                    <a:pt x="3269" y="3015"/>
                    <a:pt x="3269" y="3016"/>
                  </a:cubicBezTo>
                  <a:lnTo>
                    <a:pt x="3269" y="3016"/>
                  </a:lnTo>
                  <a:cubicBezTo>
                    <a:pt x="3265" y="2911"/>
                    <a:pt x="3262" y="2806"/>
                    <a:pt x="3255" y="2700"/>
                  </a:cubicBezTo>
                  <a:cubicBezTo>
                    <a:pt x="3247" y="2577"/>
                    <a:pt x="3236" y="2453"/>
                    <a:pt x="3224" y="2330"/>
                  </a:cubicBezTo>
                  <a:cubicBezTo>
                    <a:pt x="3210" y="2154"/>
                    <a:pt x="3200" y="1976"/>
                    <a:pt x="3198" y="1799"/>
                  </a:cubicBezTo>
                  <a:cubicBezTo>
                    <a:pt x="3196" y="1622"/>
                    <a:pt x="3196" y="1444"/>
                    <a:pt x="3199" y="1268"/>
                  </a:cubicBezTo>
                  <a:cubicBezTo>
                    <a:pt x="3201" y="1079"/>
                    <a:pt x="3201" y="891"/>
                    <a:pt x="3205" y="704"/>
                  </a:cubicBezTo>
                  <a:cubicBezTo>
                    <a:pt x="3207" y="530"/>
                    <a:pt x="3220" y="356"/>
                    <a:pt x="3217" y="182"/>
                  </a:cubicBezTo>
                  <a:cubicBezTo>
                    <a:pt x="3216" y="83"/>
                    <a:pt x="3133" y="1"/>
                    <a:pt x="303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62" name="Google Shape;3562;p53"/>
            <p:cNvSpPr/>
            <p:nvPr/>
          </p:nvSpPr>
          <p:spPr>
            <a:xfrm>
              <a:off x="1824717" y="1469456"/>
              <a:ext cx="764" cy="571"/>
            </a:xfrm>
            <a:custGeom>
              <a:avLst/>
              <a:gdLst/>
              <a:ahLst/>
              <a:cxnLst/>
              <a:rect l="l" t="t" r="r" b="b"/>
              <a:pathLst>
                <a:path w="12" h="9" extrusionOk="0">
                  <a:moveTo>
                    <a:pt x="0" y="0"/>
                  </a:moveTo>
                  <a:cubicBezTo>
                    <a:pt x="1" y="1"/>
                    <a:pt x="2" y="1"/>
                    <a:pt x="3" y="2"/>
                  </a:cubicBezTo>
                  <a:lnTo>
                    <a:pt x="3" y="2"/>
                  </a:lnTo>
                  <a:cubicBezTo>
                    <a:pt x="2" y="1"/>
                    <a:pt x="1" y="1"/>
                    <a:pt x="0" y="0"/>
                  </a:cubicBezTo>
                  <a:close/>
                  <a:moveTo>
                    <a:pt x="3" y="2"/>
                  </a:moveTo>
                  <a:lnTo>
                    <a:pt x="3" y="2"/>
                  </a:lnTo>
                  <a:cubicBezTo>
                    <a:pt x="4" y="3"/>
                    <a:pt x="6" y="4"/>
                    <a:pt x="7" y="5"/>
                  </a:cubicBezTo>
                  <a:cubicBezTo>
                    <a:pt x="8" y="5"/>
                    <a:pt x="8" y="5"/>
                    <a:pt x="9" y="6"/>
                  </a:cubicBezTo>
                  <a:lnTo>
                    <a:pt x="9" y="6"/>
                  </a:lnTo>
                  <a:cubicBezTo>
                    <a:pt x="7" y="4"/>
                    <a:pt x="5" y="3"/>
                    <a:pt x="3" y="2"/>
                  </a:cubicBezTo>
                  <a:close/>
                  <a:moveTo>
                    <a:pt x="9" y="6"/>
                  </a:moveTo>
                  <a:lnTo>
                    <a:pt x="9" y="6"/>
                  </a:lnTo>
                  <a:cubicBezTo>
                    <a:pt x="10" y="7"/>
                    <a:pt x="11" y="7"/>
                    <a:pt x="12" y="8"/>
                  </a:cubicBezTo>
                  <a:cubicBezTo>
                    <a:pt x="11" y="7"/>
                    <a:pt x="10" y="7"/>
                    <a:pt x="9" y="6"/>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563" name="Google Shape;3563;p53"/>
            <p:cNvSpPr/>
            <p:nvPr/>
          </p:nvSpPr>
          <p:spPr>
            <a:xfrm>
              <a:off x="1676914" y="1402215"/>
              <a:ext cx="64" cy="63"/>
            </a:xfrm>
            <a:custGeom>
              <a:avLst/>
              <a:gdLst/>
              <a:ahLst/>
              <a:cxnLst/>
              <a:rect l="l" t="t" r="r" b="b"/>
              <a:pathLst>
                <a:path w="1" h="1" extrusionOk="0">
                  <a:moveTo>
                    <a:pt x="1" y="0"/>
                  </a:moveTo>
                  <a:lnTo>
                    <a:pt x="1" y="0"/>
                  </a:lnTo>
                  <a:lnTo>
                    <a:pt x="1" y="0"/>
                  </a:ln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564" name="Google Shape;3564;p53"/>
            <p:cNvSpPr/>
            <p:nvPr/>
          </p:nvSpPr>
          <p:spPr>
            <a:xfrm>
              <a:off x="1745533" y="1610219"/>
              <a:ext cx="120621" cy="71618"/>
            </a:xfrm>
            <a:custGeom>
              <a:avLst/>
              <a:gdLst/>
              <a:ahLst/>
              <a:cxnLst/>
              <a:rect l="l" t="t" r="r" b="b"/>
              <a:pathLst>
                <a:path w="1895" h="1129" extrusionOk="0">
                  <a:moveTo>
                    <a:pt x="233" y="8"/>
                  </a:moveTo>
                  <a:cubicBezTo>
                    <a:pt x="234" y="8"/>
                    <a:pt x="236" y="8"/>
                    <a:pt x="237" y="8"/>
                  </a:cubicBezTo>
                  <a:lnTo>
                    <a:pt x="237" y="8"/>
                  </a:lnTo>
                  <a:cubicBezTo>
                    <a:pt x="236" y="8"/>
                    <a:pt x="234" y="8"/>
                    <a:pt x="233" y="8"/>
                  </a:cubicBezTo>
                  <a:close/>
                  <a:moveTo>
                    <a:pt x="237" y="8"/>
                  </a:moveTo>
                  <a:lnTo>
                    <a:pt x="237" y="8"/>
                  </a:lnTo>
                  <a:cubicBezTo>
                    <a:pt x="237" y="8"/>
                    <a:pt x="238" y="8"/>
                    <a:pt x="238" y="9"/>
                  </a:cubicBezTo>
                  <a:lnTo>
                    <a:pt x="240" y="9"/>
                  </a:lnTo>
                  <a:cubicBezTo>
                    <a:pt x="239" y="9"/>
                    <a:pt x="238" y="8"/>
                    <a:pt x="237" y="8"/>
                  </a:cubicBezTo>
                  <a:close/>
                  <a:moveTo>
                    <a:pt x="184" y="374"/>
                  </a:moveTo>
                  <a:cubicBezTo>
                    <a:pt x="186" y="374"/>
                    <a:pt x="188" y="375"/>
                    <a:pt x="190" y="375"/>
                  </a:cubicBezTo>
                  <a:lnTo>
                    <a:pt x="190" y="375"/>
                  </a:lnTo>
                  <a:cubicBezTo>
                    <a:pt x="188" y="375"/>
                    <a:pt x="186" y="374"/>
                    <a:pt x="184" y="374"/>
                  </a:cubicBezTo>
                  <a:close/>
                  <a:moveTo>
                    <a:pt x="184" y="1"/>
                  </a:moveTo>
                  <a:cubicBezTo>
                    <a:pt x="84" y="3"/>
                    <a:pt x="0" y="88"/>
                    <a:pt x="1" y="188"/>
                  </a:cubicBezTo>
                  <a:cubicBezTo>
                    <a:pt x="2" y="281"/>
                    <a:pt x="73" y="357"/>
                    <a:pt x="163" y="369"/>
                  </a:cubicBezTo>
                  <a:cubicBezTo>
                    <a:pt x="163" y="369"/>
                    <a:pt x="164" y="370"/>
                    <a:pt x="164" y="370"/>
                  </a:cubicBezTo>
                  <a:lnTo>
                    <a:pt x="165" y="370"/>
                  </a:lnTo>
                  <a:cubicBezTo>
                    <a:pt x="167" y="371"/>
                    <a:pt x="169" y="371"/>
                    <a:pt x="172" y="371"/>
                  </a:cubicBezTo>
                  <a:lnTo>
                    <a:pt x="172" y="371"/>
                  </a:lnTo>
                  <a:cubicBezTo>
                    <a:pt x="171" y="371"/>
                    <a:pt x="170" y="371"/>
                    <a:pt x="169" y="371"/>
                  </a:cubicBezTo>
                  <a:lnTo>
                    <a:pt x="169" y="371"/>
                  </a:lnTo>
                  <a:cubicBezTo>
                    <a:pt x="174" y="372"/>
                    <a:pt x="179" y="373"/>
                    <a:pt x="184" y="374"/>
                  </a:cubicBezTo>
                  <a:lnTo>
                    <a:pt x="184" y="374"/>
                  </a:lnTo>
                  <a:cubicBezTo>
                    <a:pt x="182" y="373"/>
                    <a:pt x="179" y="373"/>
                    <a:pt x="176" y="372"/>
                  </a:cubicBezTo>
                  <a:lnTo>
                    <a:pt x="176" y="372"/>
                  </a:lnTo>
                  <a:cubicBezTo>
                    <a:pt x="182" y="373"/>
                    <a:pt x="188" y="374"/>
                    <a:pt x="193" y="376"/>
                  </a:cubicBezTo>
                  <a:cubicBezTo>
                    <a:pt x="192" y="376"/>
                    <a:pt x="191" y="375"/>
                    <a:pt x="190" y="375"/>
                  </a:cubicBezTo>
                  <a:lnTo>
                    <a:pt x="190" y="375"/>
                  </a:lnTo>
                  <a:cubicBezTo>
                    <a:pt x="254" y="388"/>
                    <a:pt x="318" y="402"/>
                    <a:pt x="380" y="420"/>
                  </a:cubicBezTo>
                  <a:cubicBezTo>
                    <a:pt x="450" y="440"/>
                    <a:pt x="519" y="457"/>
                    <a:pt x="589" y="475"/>
                  </a:cubicBezTo>
                  <a:cubicBezTo>
                    <a:pt x="652" y="492"/>
                    <a:pt x="714" y="515"/>
                    <a:pt x="775" y="534"/>
                  </a:cubicBezTo>
                  <a:cubicBezTo>
                    <a:pt x="844" y="555"/>
                    <a:pt x="913" y="576"/>
                    <a:pt x="981" y="594"/>
                  </a:cubicBezTo>
                  <a:cubicBezTo>
                    <a:pt x="1050" y="614"/>
                    <a:pt x="1120" y="631"/>
                    <a:pt x="1189" y="650"/>
                  </a:cubicBezTo>
                  <a:cubicBezTo>
                    <a:pt x="1217" y="658"/>
                    <a:pt x="1243" y="666"/>
                    <a:pt x="1269" y="674"/>
                  </a:cubicBezTo>
                  <a:cubicBezTo>
                    <a:pt x="1269" y="674"/>
                    <a:pt x="1269" y="675"/>
                    <a:pt x="1269" y="675"/>
                  </a:cubicBezTo>
                  <a:cubicBezTo>
                    <a:pt x="1296" y="684"/>
                    <a:pt x="1321" y="695"/>
                    <a:pt x="1346" y="706"/>
                  </a:cubicBezTo>
                  <a:cubicBezTo>
                    <a:pt x="1363" y="715"/>
                    <a:pt x="1380" y="724"/>
                    <a:pt x="1396" y="734"/>
                  </a:cubicBezTo>
                  <a:cubicBezTo>
                    <a:pt x="1402" y="737"/>
                    <a:pt x="1407" y="742"/>
                    <a:pt x="1412" y="745"/>
                  </a:cubicBezTo>
                  <a:cubicBezTo>
                    <a:pt x="1417" y="750"/>
                    <a:pt x="1421" y="755"/>
                    <a:pt x="1427" y="760"/>
                  </a:cubicBezTo>
                  <a:cubicBezTo>
                    <a:pt x="1436" y="771"/>
                    <a:pt x="1445" y="784"/>
                    <a:pt x="1455" y="795"/>
                  </a:cubicBezTo>
                  <a:cubicBezTo>
                    <a:pt x="1458" y="800"/>
                    <a:pt x="1460" y="805"/>
                    <a:pt x="1463" y="809"/>
                  </a:cubicBezTo>
                  <a:cubicBezTo>
                    <a:pt x="1467" y="818"/>
                    <a:pt x="1471" y="826"/>
                    <a:pt x="1474" y="834"/>
                  </a:cubicBezTo>
                  <a:cubicBezTo>
                    <a:pt x="1483" y="863"/>
                    <a:pt x="1490" y="891"/>
                    <a:pt x="1497" y="921"/>
                  </a:cubicBezTo>
                  <a:cubicBezTo>
                    <a:pt x="1497" y="918"/>
                    <a:pt x="1496" y="915"/>
                    <a:pt x="1496" y="913"/>
                  </a:cubicBezTo>
                  <a:lnTo>
                    <a:pt x="1496" y="913"/>
                  </a:lnTo>
                  <a:cubicBezTo>
                    <a:pt x="1499" y="933"/>
                    <a:pt x="1504" y="952"/>
                    <a:pt x="1507" y="970"/>
                  </a:cubicBezTo>
                  <a:cubicBezTo>
                    <a:pt x="1527" y="1061"/>
                    <a:pt x="1599" y="1128"/>
                    <a:pt x="1690" y="1128"/>
                  </a:cubicBezTo>
                  <a:cubicBezTo>
                    <a:pt x="1691" y="1128"/>
                    <a:pt x="1692" y="1128"/>
                    <a:pt x="1692" y="1128"/>
                  </a:cubicBezTo>
                  <a:cubicBezTo>
                    <a:pt x="1700" y="1128"/>
                    <a:pt x="1710" y="1128"/>
                    <a:pt x="1719" y="1127"/>
                  </a:cubicBezTo>
                  <a:cubicBezTo>
                    <a:pt x="1814" y="1112"/>
                    <a:pt x="1895" y="1015"/>
                    <a:pt x="1873" y="917"/>
                  </a:cubicBezTo>
                  <a:cubicBezTo>
                    <a:pt x="1856" y="834"/>
                    <a:pt x="1843" y="747"/>
                    <a:pt x="1807" y="671"/>
                  </a:cubicBezTo>
                  <a:cubicBezTo>
                    <a:pt x="1776" y="606"/>
                    <a:pt x="1735" y="548"/>
                    <a:pt x="1686" y="496"/>
                  </a:cubicBezTo>
                  <a:cubicBezTo>
                    <a:pt x="1626" y="432"/>
                    <a:pt x="1545" y="389"/>
                    <a:pt x="1466" y="354"/>
                  </a:cubicBezTo>
                  <a:cubicBezTo>
                    <a:pt x="1442" y="344"/>
                    <a:pt x="1417" y="333"/>
                    <a:pt x="1392" y="327"/>
                  </a:cubicBezTo>
                  <a:cubicBezTo>
                    <a:pt x="1386" y="324"/>
                    <a:pt x="1381" y="322"/>
                    <a:pt x="1376" y="321"/>
                  </a:cubicBezTo>
                  <a:cubicBezTo>
                    <a:pt x="1356" y="314"/>
                    <a:pt x="1337" y="308"/>
                    <a:pt x="1317" y="303"/>
                  </a:cubicBezTo>
                  <a:cubicBezTo>
                    <a:pt x="1276" y="290"/>
                    <a:pt x="1235" y="280"/>
                    <a:pt x="1194" y="269"/>
                  </a:cubicBezTo>
                  <a:cubicBezTo>
                    <a:pt x="1034" y="227"/>
                    <a:pt x="875" y="177"/>
                    <a:pt x="717" y="128"/>
                  </a:cubicBezTo>
                  <a:cubicBezTo>
                    <a:pt x="632" y="101"/>
                    <a:pt x="547" y="82"/>
                    <a:pt x="461" y="58"/>
                  </a:cubicBezTo>
                  <a:cubicBezTo>
                    <a:pt x="388" y="40"/>
                    <a:pt x="313" y="21"/>
                    <a:pt x="238" y="9"/>
                  </a:cubicBezTo>
                  <a:lnTo>
                    <a:pt x="238" y="9"/>
                  </a:lnTo>
                  <a:cubicBezTo>
                    <a:pt x="240" y="9"/>
                    <a:pt x="241" y="10"/>
                    <a:pt x="243" y="10"/>
                  </a:cubicBezTo>
                  <a:lnTo>
                    <a:pt x="243" y="10"/>
                  </a:lnTo>
                  <a:cubicBezTo>
                    <a:pt x="239" y="9"/>
                    <a:pt x="236" y="8"/>
                    <a:pt x="232" y="8"/>
                  </a:cubicBezTo>
                  <a:lnTo>
                    <a:pt x="232" y="8"/>
                  </a:lnTo>
                  <a:cubicBezTo>
                    <a:pt x="232" y="8"/>
                    <a:pt x="233" y="8"/>
                    <a:pt x="233" y="8"/>
                  </a:cubicBezTo>
                  <a:lnTo>
                    <a:pt x="233" y="8"/>
                  </a:lnTo>
                  <a:cubicBezTo>
                    <a:pt x="233" y="8"/>
                    <a:pt x="232" y="8"/>
                    <a:pt x="232" y="8"/>
                  </a:cubicBezTo>
                  <a:lnTo>
                    <a:pt x="232" y="8"/>
                  </a:lnTo>
                  <a:cubicBezTo>
                    <a:pt x="232" y="8"/>
                    <a:pt x="232" y="8"/>
                    <a:pt x="232" y="8"/>
                  </a:cubicBezTo>
                  <a:lnTo>
                    <a:pt x="232" y="8"/>
                  </a:lnTo>
                  <a:cubicBezTo>
                    <a:pt x="232" y="8"/>
                    <a:pt x="231" y="8"/>
                    <a:pt x="231" y="8"/>
                  </a:cubicBezTo>
                  <a:cubicBezTo>
                    <a:pt x="216" y="3"/>
                    <a:pt x="201" y="1"/>
                    <a:pt x="18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65" name="Google Shape;3565;p53"/>
            <p:cNvSpPr/>
            <p:nvPr/>
          </p:nvSpPr>
          <p:spPr>
            <a:xfrm>
              <a:off x="1755844" y="1633563"/>
              <a:ext cx="64" cy="127"/>
            </a:xfrm>
            <a:custGeom>
              <a:avLst/>
              <a:gdLst/>
              <a:ahLst/>
              <a:cxnLst/>
              <a:rect l="l" t="t" r="r" b="b"/>
              <a:pathLst>
                <a:path w="1" h="2" extrusionOk="0">
                  <a:moveTo>
                    <a:pt x="1" y="2"/>
                  </a:moveTo>
                  <a:cubicBezTo>
                    <a:pt x="1" y="2"/>
                    <a:pt x="1" y="1"/>
                    <a:pt x="1" y="1"/>
                  </a:cubicBezTo>
                  <a:cubicBezTo>
                    <a:pt x="1" y="1"/>
                    <a:pt x="1" y="1"/>
                    <a:pt x="1" y="1"/>
                  </a:cubicBezTo>
                  <a:cubicBezTo>
                    <a:pt x="1" y="1"/>
                    <a:pt x="1" y="2"/>
                    <a:pt x="1" y="2"/>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566" name="Google Shape;3566;p53"/>
            <p:cNvSpPr/>
            <p:nvPr/>
          </p:nvSpPr>
          <p:spPr>
            <a:xfrm>
              <a:off x="1849860" y="1638003"/>
              <a:ext cx="142518" cy="98705"/>
            </a:xfrm>
            <a:custGeom>
              <a:avLst/>
              <a:gdLst/>
              <a:ahLst/>
              <a:cxnLst/>
              <a:rect l="l" t="t" r="r" b="b"/>
              <a:pathLst>
                <a:path w="2239" h="1556" extrusionOk="0">
                  <a:moveTo>
                    <a:pt x="300" y="1090"/>
                  </a:moveTo>
                  <a:cubicBezTo>
                    <a:pt x="300" y="1091"/>
                    <a:pt x="300" y="1091"/>
                    <a:pt x="299" y="1091"/>
                  </a:cubicBezTo>
                  <a:lnTo>
                    <a:pt x="299" y="1091"/>
                  </a:lnTo>
                  <a:cubicBezTo>
                    <a:pt x="300" y="1091"/>
                    <a:pt x="300" y="1091"/>
                    <a:pt x="300" y="1090"/>
                  </a:cubicBezTo>
                  <a:close/>
                  <a:moveTo>
                    <a:pt x="582" y="1343"/>
                  </a:moveTo>
                  <a:lnTo>
                    <a:pt x="582" y="1343"/>
                  </a:lnTo>
                  <a:cubicBezTo>
                    <a:pt x="579" y="1346"/>
                    <a:pt x="576" y="1348"/>
                    <a:pt x="572" y="1350"/>
                  </a:cubicBezTo>
                  <a:lnTo>
                    <a:pt x="572" y="1350"/>
                  </a:lnTo>
                  <a:cubicBezTo>
                    <a:pt x="576" y="1348"/>
                    <a:pt x="580" y="1346"/>
                    <a:pt x="582" y="1343"/>
                  </a:cubicBezTo>
                  <a:close/>
                  <a:moveTo>
                    <a:pt x="2024" y="1"/>
                  </a:moveTo>
                  <a:cubicBezTo>
                    <a:pt x="1992" y="1"/>
                    <a:pt x="1960" y="9"/>
                    <a:pt x="1932" y="27"/>
                  </a:cubicBezTo>
                  <a:cubicBezTo>
                    <a:pt x="1645" y="209"/>
                    <a:pt x="1360" y="392"/>
                    <a:pt x="1083" y="586"/>
                  </a:cubicBezTo>
                  <a:cubicBezTo>
                    <a:pt x="959" y="666"/>
                    <a:pt x="830" y="738"/>
                    <a:pt x="706" y="817"/>
                  </a:cubicBezTo>
                  <a:cubicBezTo>
                    <a:pt x="566" y="909"/>
                    <a:pt x="426" y="1003"/>
                    <a:pt x="288" y="1099"/>
                  </a:cubicBezTo>
                  <a:lnTo>
                    <a:pt x="288" y="1099"/>
                  </a:lnTo>
                  <a:cubicBezTo>
                    <a:pt x="292" y="1096"/>
                    <a:pt x="295" y="1094"/>
                    <a:pt x="299" y="1091"/>
                  </a:cubicBezTo>
                  <a:lnTo>
                    <a:pt x="299" y="1091"/>
                  </a:lnTo>
                  <a:cubicBezTo>
                    <a:pt x="244" y="1129"/>
                    <a:pt x="188" y="1167"/>
                    <a:pt x="130" y="1202"/>
                  </a:cubicBezTo>
                  <a:cubicBezTo>
                    <a:pt x="45" y="1236"/>
                    <a:pt x="1" y="1337"/>
                    <a:pt x="25" y="1423"/>
                  </a:cubicBezTo>
                  <a:cubicBezTo>
                    <a:pt x="50" y="1508"/>
                    <a:pt x="125" y="1556"/>
                    <a:pt x="205" y="1556"/>
                  </a:cubicBezTo>
                  <a:cubicBezTo>
                    <a:pt x="206" y="1556"/>
                    <a:pt x="207" y="1556"/>
                    <a:pt x="208" y="1556"/>
                  </a:cubicBezTo>
                  <a:cubicBezTo>
                    <a:pt x="224" y="1556"/>
                    <a:pt x="239" y="1553"/>
                    <a:pt x="255" y="1550"/>
                  </a:cubicBezTo>
                  <a:cubicBezTo>
                    <a:pt x="286" y="1542"/>
                    <a:pt x="315" y="1524"/>
                    <a:pt x="342" y="1507"/>
                  </a:cubicBezTo>
                  <a:cubicBezTo>
                    <a:pt x="369" y="1489"/>
                    <a:pt x="395" y="1472"/>
                    <a:pt x="422" y="1454"/>
                  </a:cubicBezTo>
                  <a:cubicBezTo>
                    <a:pt x="470" y="1422"/>
                    <a:pt x="517" y="1389"/>
                    <a:pt x="565" y="1356"/>
                  </a:cubicBezTo>
                  <a:lnTo>
                    <a:pt x="565" y="1356"/>
                  </a:lnTo>
                  <a:cubicBezTo>
                    <a:pt x="564" y="1356"/>
                    <a:pt x="564" y="1356"/>
                    <a:pt x="563" y="1357"/>
                  </a:cubicBezTo>
                  <a:cubicBezTo>
                    <a:pt x="566" y="1355"/>
                    <a:pt x="569" y="1352"/>
                    <a:pt x="572" y="1350"/>
                  </a:cubicBezTo>
                  <a:lnTo>
                    <a:pt x="572" y="1350"/>
                  </a:lnTo>
                  <a:cubicBezTo>
                    <a:pt x="572" y="1350"/>
                    <a:pt x="572" y="1351"/>
                    <a:pt x="572" y="1351"/>
                  </a:cubicBezTo>
                  <a:lnTo>
                    <a:pt x="572" y="1351"/>
                  </a:lnTo>
                  <a:cubicBezTo>
                    <a:pt x="576" y="1348"/>
                    <a:pt x="579" y="1346"/>
                    <a:pt x="583" y="1343"/>
                  </a:cubicBezTo>
                  <a:lnTo>
                    <a:pt x="583" y="1343"/>
                  </a:lnTo>
                  <a:cubicBezTo>
                    <a:pt x="583" y="1343"/>
                    <a:pt x="583" y="1343"/>
                    <a:pt x="582" y="1343"/>
                  </a:cubicBezTo>
                  <a:lnTo>
                    <a:pt x="582" y="1343"/>
                  </a:lnTo>
                  <a:cubicBezTo>
                    <a:pt x="600" y="1331"/>
                    <a:pt x="618" y="1319"/>
                    <a:pt x="635" y="1306"/>
                  </a:cubicBezTo>
                  <a:cubicBezTo>
                    <a:pt x="757" y="1224"/>
                    <a:pt x="879" y="1143"/>
                    <a:pt x="1005" y="1066"/>
                  </a:cubicBezTo>
                  <a:cubicBezTo>
                    <a:pt x="1067" y="1029"/>
                    <a:pt x="1129" y="994"/>
                    <a:pt x="1192" y="955"/>
                  </a:cubicBezTo>
                  <a:cubicBezTo>
                    <a:pt x="1253" y="918"/>
                    <a:pt x="1312" y="876"/>
                    <a:pt x="1372" y="835"/>
                  </a:cubicBezTo>
                  <a:lnTo>
                    <a:pt x="1372" y="835"/>
                  </a:lnTo>
                  <a:cubicBezTo>
                    <a:pt x="1368" y="838"/>
                    <a:pt x="1364" y="840"/>
                    <a:pt x="1360" y="843"/>
                  </a:cubicBezTo>
                  <a:lnTo>
                    <a:pt x="1360" y="843"/>
                  </a:lnTo>
                  <a:cubicBezTo>
                    <a:pt x="1609" y="671"/>
                    <a:pt x="1866" y="507"/>
                    <a:pt x="2122" y="345"/>
                  </a:cubicBezTo>
                  <a:cubicBezTo>
                    <a:pt x="2208" y="290"/>
                    <a:pt x="2239" y="178"/>
                    <a:pt x="2185" y="91"/>
                  </a:cubicBezTo>
                  <a:cubicBezTo>
                    <a:pt x="2151" y="34"/>
                    <a:pt x="2088" y="1"/>
                    <a:pt x="2024"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67" name="Google Shape;3567;p53"/>
            <p:cNvSpPr/>
            <p:nvPr/>
          </p:nvSpPr>
          <p:spPr>
            <a:xfrm>
              <a:off x="1781115" y="1385531"/>
              <a:ext cx="26734" cy="24169"/>
            </a:xfrm>
            <a:custGeom>
              <a:avLst/>
              <a:gdLst/>
              <a:ahLst/>
              <a:cxnLst/>
              <a:rect l="l" t="t" r="r" b="b"/>
              <a:pathLst>
                <a:path w="420" h="381" extrusionOk="0">
                  <a:moveTo>
                    <a:pt x="186" y="0"/>
                  </a:moveTo>
                  <a:cubicBezTo>
                    <a:pt x="86" y="1"/>
                    <a:pt x="0" y="87"/>
                    <a:pt x="4" y="188"/>
                  </a:cubicBezTo>
                  <a:cubicBezTo>
                    <a:pt x="6" y="276"/>
                    <a:pt x="63" y="349"/>
                    <a:pt x="148" y="373"/>
                  </a:cubicBezTo>
                  <a:cubicBezTo>
                    <a:pt x="162" y="378"/>
                    <a:pt x="176" y="380"/>
                    <a:pt x="191" y="380"/>
                  </a:cubicBezTo>
                  <a:cubicBezTo>
                    <a:pt x="194" y="380"/>
                    <a:pt x="197" y="380"/>
                    <a:pt x="200" y="380"/>
                  </a:cubicBezTo>
                  <a:cubicBezTo>
                    <a:pt x="268" y="380"/>
                    <a:pt x="333" y="340"/>
                    <a:pt x="367" y="280"/>
                  </a:cubicBezTo>
                  <a:cubicBezTo>
                    <a:pt x="420" y="193"/>
                    <a:pt x="384" y="78"/>
                    <a:pt x="299" y="28"/>
                  </a:cubicBezTo>
                  <a:cubicBezTo>
                    <a:pt x="279" y="17"/>
                    <a:pt x="259" y="10"/>
                    <a:pt x="237" y="7"/>
                  </a:cubicBezTo>
                  <a:cubicBezTo>
                    <a:pt x="221" y="2"/>
                    <a:pt x="204" y="0"/>
                    <a:pt x="18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68" name="Google Shape;3568;p53"/>
            <p:cNvSpPr/>
            <p:nvPr/>
          </p:nvSpPr>
          <p:spPr>
            <a:xfrm>
              <a:off x="1780542" y="1348485"/>
              <a:ext cx="23742" cy="23534"/>
            </a:xfrm>
            <a:custGeom>
              <a:avLst/>
              <a:gdLst/>
              <a:ahLst/>
              <a:cxnLst/>
              <a:rect l="l" t="t" r="r" b="b"/>
              <a:pathLst>
                <a:path w="373" h="371" extrusionOk="0">
                  <a:moveTo>
                    <a:pt x="186" y="1"/>
                  </a:moveTo>
                  <a:cubicBezTo>
                    <a:pt x="186" y="1"/>
                    <a:pt x="185" y="1"/>
                    <a:pt x="184" y="1"/>
                  </a:cubicBezTo>
                  <a:cubicBezTo>
                    <a:pt x="84" y="2"/>
                    <a:pt x="0" y="87"/>
                    <a:pt x="1" y="187"/>
                  </a:cubicBezTo>
                  <a:cubicBezTo>
                    <a:pt x="2" y="288"/>
                    <a:pt x="87" y="370"/>
                    <a:pt x="187" y="370"/>
                  </a:cubicBezTo>
                  <a:cubicBezTo>
                    <a:pt x="187" y="370"/>
                    <a:pt x="188" y="370"/>
                    <a:pt x="189" y="370"/>
                  </a:cubicBezTo>
                  <a:cubicBezTo>
                    <a:pt x="291" y="369"/>
                    <a:pt x="373" y="285"/>
                    <a:pt x="372" y="183"/>
                  </a:cubicBezTo>
                  <a:cubicBezTo>
                    <a:pt x="371" y="83"/>
                    <a:pt x="287" y="1"/>
                    <a:pt x="18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69" name="Google Shape;3569;p53"/>
            <p:cNvSpPr/>
            <p:nvPr/>
          </p:nvSpPr>
          <p:spPr>
            <a:xfrm>
              <a:off x="1910076" y="1220219"/>
              <a:ext cx="23806" cy="23534"/>
            </a:xfrm>
            <a:custGeom>
              <a:avLst/>
              <a:gdLst/>
              <a:ahLst/>
              <a:cxnLst/>
              <a:rect l="l" t="t" r="r" b="b"/>
              <a:pathLst>
                <a:path w="374" h="371" extrusionOk="0">
                  <a:moveTo>
                    <a:pt x="187" y="0"/>
                  </a:moveTo>
                  <a:cubicBezTo>
                    <a:pt x="186" y="0"/>
                    <a:pt x="185" y="0"/>
                    <a:pt x="185" y="0"/>
                  </a:cubicBezTo>
                  <a:cubicBezTo>
                    <a:pt x="83" y="1"/>
                    <a:pt x="1" y="87"/>
                    <a:pt x="2" y="188"/>
                  </a:cubicBezTo>
                  <a:cubicBezTo>
                    <a:pt x="3" y="288"/>
                    <a:pt x="86" y="371"/>
                    <a:pt x="187" y="371"/>
                  </a:cubicBezTo>
                  <a:cubicBezTo>
                    <a:pt x="188" y="371"/>
                    <a:pt x="189" y="371"/>
                    <a:pt x="189" y="371"/>
                  </a:cubicBezTo>
                  <a:cubicBezTo>
                    <a:pt x="290" y="370"/>
                    <a:pt x="373" y="284"/>
                    <a:pt x="372" y="183"/>
                  </a:cubicBezTo>
                  <a:cubicBezTo>
                    <a:pt x="371" y="83"/>
                    <a:pt x="286" y="0"/>
                    <a:pt x="18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0" name="Google Shape;3570;p53"/>
            <p:cNvSpPr/>
            <p:nvPr/>
          </p:nvSpPr>
          <p:spPr>
            <a:xfrm>
              <a:off x="1891999" y="1562325"/>
              <a:ext cx="23806" cy="23534"/>
            </a:xfrm>
            <a:custGeom>
              <a:avLst/>
              <a:gdLst/>
              <a:ahLst/>
              <a:cxnLst/>
              <a:rect l="l" t="t" r="r" b="b"/>
              <a:pathLst>
                <a:path w="374" h="371" extrusionOk="0">
                  <a:moveTo>
                    <a:pt x="187" y="1"/>
                  </a:moveTo>
                  <a:cubicBezTo>
                    <a:pt x="186" y="1"/>
                    <a:pt x="186" y="1"/>
                    <a:pt x="185" y="1"/>
                  </a:cubicBezTo>
                  <a:cubicBezTo>
                    <a:pt x="84" y="2"/>
                    <a:pt x="1" y="87"/>
                    <a:pt x="2" y="188"/>
                  </a:cubicBezTo>
                  <a:cubicBezTo>
                    <a:pt x="3" y="288"/>
                    <a:pt x="88" y="370"/>
                    <a:pt x="188" y="370"/>
                  </a:cubicBezTo>
                  <a:cubicBezTo>
                    <a:pt x="188" y="370"/>
                    <a:pt x="189" y="370"/>
                    <a:pt x="190" y="370"/>
                  </a:cubicBezTo>
                  <a:cubicBezTo>
                    <a:pt x="290" y="369"/>
                    <a:pt x="374" y="285"/>
                    <a:pt x="373" y="184"/>
                  </a:cubicBezTo>
                  <a:cubicBezTo>
                    <a:pt x="371" y="83"/>
                    <a:pt x="287" y="1"/>
                    <a:pt x="187"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1" name="Google Shape;3571;p53"/>
            <p:cNvSpPr/>
            <p:nvPr/>
          </p:nvSpPr>
          <p:spPr>
            <a:xfrm>
              <a:off x="1605050" y="2594289"/>
              <a:ext cx="24124" cy="23534"/>
            </a:xfrm>
            <a:custGeom>
              <a:avLst/>
              <a:gdLst/>
              <a:ahLst/>
              <a:cxnLst/>
              <a:rect l="l" t="t" r="r" b="b"/>
              <a:pathLst>
                <a:path w="379" h="371" extrusionOk="0">
                  <a:moveTo>
                    <a:pt x="201" y="0"/>
                  </a:moveTo>
                  <a:cubicBezTo>
                    <a:pt x="200" y="0"/>
                    <a:pt x="200" y="0"/>
                    <a:pt x="199" y="0"/>
                  </a:cubicBezTo>
                  <a:cubicBezTo>
                    <a:pt x="99" y="1"/>
                    <a:pt x="11" y="70"/>
                    <a:pt x="4" y="176"/>
                  </a:cubicBezTo>
                  <a:cubicBezTo>
                    <a:pt x="0" y="271"/>
                    <a:pt x="78" y="371"/>
                    <a:pt x="178" y="371"/>
                  </a:cubicBezTo>
                  <a:cubicBezTo>
                    <a:pt x="179" y="371"/>
                    <a:pt x="179" y="371"/>
                    <a:pt x="180" y="371"/>
                  </a:cubicBezTo>
                  <a:cubicBezTo>
                    <a:pt x="280" y="368"/>
                    <a:pt x="368" y="300"/>
                    <a:pt x="374" y="194"/>
                  </a:cubicBezTo>
                  <a:cubicBezTo>
                    <a:pt x="379" y="99"/>
                    <a:pt x="301" y="0"/>
                    <a:pt x="20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2" name="Google Shape;3572;p53"/>
            <p:cNvSpPr/>
            <p:nvPr/>
          </p:nvSpPr>
          <p:spPr>
            <a:xfrm>
              <a:off x="1635285" y="2599744"/>
              <a:ext cx="24252" cy="23598"/>
            </a:xfrm>
            <a:custGeom>
              <a:avLst/>
              <a:gdLst/>
              <a:ahLst/>
              <a:cxnLst/>
              <a:rect l="l" t="t" r="r" b="b"/>
              <a:pathLst>
                <a:path w="381" h="372" extrusionOk="0">
                  <a:moveTo>
                    <a:pt x="202" y="1"/>
                  </a:moveTo>
                  <a:cubicBezTo>
                    <a:pt x="201" y="1"/>
                    <a:pt x="200" y="1"/>
                    <a:pt x="200" y="1"/>
                  </a:cubicBezTo>
                  <a:cubicBezTo>
                    <a:pt x="100" y="2"/>
                    <a:pt x="12" y="72"/>
                    <a:pt x="5" y="177"/>
                  </a:cubicBezTo>
                  <a:cubicBezTo>
                    <a:pt x="1" y="273"/>
                    <a:pt x="80" y="371"/>
                    <a:pt x="180" y="371"/>
                  </a:cubicBezTo>
                  <a:cubicBezTo>
                    <a:pt x="180" y="371"/>
                    <a:pt x="181" y="371"/>
                    <a:pt x="182" y="371"/>
                  </a:cubicBezTo>
                  <a:cubicBezTo>
                    <a:pt x="282" y="370"/>
                    <a:pt x="370" y="302"/>
                    <a:pt x="376" y="195"/>
                  </a:cubicBezTo>
                  <a:cubicBezTo>
                    <a:pt x="381" y="101"/>
                    <a:pt x="303"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3" name="Google Shape;3573;p53"/>
            <p:cNvSpPr/>
            <p:nvPr/>
          </p:nvSpPr>
          <p:spPr>
            <a:xfrm>
              <a:off x="1446362" y="2656772"/>
              <a:ext cx="24124" cy="23598"/>
            </a:xfrm>
            <a:custGeom>
              <a:avLst/>
              <a:gdLst/>
              <a:ahLst/>
              <a:cxnLst/>
              <a:rect l="l" t="t" r="r" b="b"/>
              <a:pathLst>
                <a:path w="379" h="372" extrusionOk="0">
                  <a:moveTo>
                    <a:pt x="201" y="1"/>
                  </a:moveTo>
                  <a:cubicBezTo>
                    <a:pt x="201" y="1"/>
                    <a:pt x="200" y="1"/>
                    <a:pt x="199" y="1"/>
                  </a:cubicBezTo>
                  <a:cubicBezTo>
                    <a:pt x="99" y="2"/>
                    <a:pt x="11" y="70"/>
                    <a:pt x="5" y="177"/>
                  </a:cubicBezTo>
                  <a:cubicBezTo>
                    <a:pt x="0" y="271"/>
                    <a:pt x="78" y="371"/>
                    <a:pt x="179" y="371"/>
                  </a:cubicBezTo>
                  <a:cubicBezTo>
                    <a:pt x="180" y="371"/>
                    <a:pt x="181" y="371"/>
                    <a:pt x="181" y="371"/>
                  </a:cubicBezTo>
                  <a:cubicBezTo>
                    <a:pt x="281" y="370"/>
                    <a:pt x="369" y="300"/>
                    <a:pt x="376" y="195"/>
                  </a:cubicBezTo>
                  <a:cubicBezTo>
                    <a:pt x="379" y="100"/>
                    <a:pt x="301"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4" name="Google Shape;3574;p53"/>
            <p:cNvSpPr/>
            <p:nvPr/>
          </p:nvSpPr>
          <p:spPr>
            <a:xfrm>
              <a:off x="1435032" y="2036503"/>
              <a:ext cx="24188" cy="23598"/>
            </a:xfrm>
            <a:custGeom>
              <a:avLst/>
              <a:gdLst/>
              <a:ahLst/>
              <a:cxnLst/>
              <a:rect l="l" t="t" r="r" b="b"/>
              <a:pathLst>
                <a:path w="380" h="372" extrusionOk="0">
                  <a:moveTo>
                    <a:pt x="201" y="1"/>
                  </a:moveTo>
                  <a:cubicBezTo>
                    <a:pt x="200" y="1"/>
                    <a:pt x="200" y="1"/>
                    <a:pt x="199" y="1"/>
                  </a:cubicBezTo>
                  <a:cubicBezTo>
                    <a:pt x="98" y="2"/>
                    <a:pt x="10" y="72"/>
                    <a:pt x="5" y="177"/>
                  </a:cubicBezTo>
                  <a:cubicBezTo>
                    <a:pt x="0" y="272"/>
                    <a:pt x="78" y="371"/>
                    <a:pt x="179" y="371"/>
                  </a:cubicBezTo>
                  <a:cubicBezTo>
                    <a:pt x="180" y="371"/>
                    <a:pt x="180" y="371"/>
                    <a:pt x="181" y="371"/>
                  </a:cubicBezTo>
                  <a:cubicBezTo>
                    <a:pt x="281" y="370"/>
                    <a:pt x="369" y="302"/>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5" name="Google Shape;3575;p53"/>
            <p:cNvSpPr/>
            <p:nvPr/>
          </p:nvSpPr>
          <p:spPr>
            <a:xfrm>
              <a:off x="1463485" y="2048619"/>
              <a:ext cx="24188" cy="23598"/>
            </a:xfrm>
            <a:custGeom>
              <a:avLst/>
              <a:gdLst/>
              <a:ahLst/>
              <a:cxnLst/>
              <a:rect l="l" t="t" r="r" b="b"/>
              <a:pathLst>
                <a:path w="380" h="372" extrusionOk="0">
                  <a:moveTo>
                    <a:pt x="201" y="1"/>
                  </a:moveTo>
                  <a:cubicBezTo>
                    <a:pt x="200" y="1"/>
                    <a:pt x="200" y="1"/>
                    <a:pt x="199" y="1"/>
                  </a:cubicBezTo>
                  <a:cubicBezTo>
                    <a:pt x="99" y="2"/>
                    <a:pt x="10" y="72"/>
                    <a:pt x="5" y="177"/>
                  </a:cubicBezTo>
                  <a:cubicBezTo>
                    <a:pt x="0" y="272"/>
                    <a:pt x="79" y="371"/>
                    <a:pt x="179" y="371"/>
                  </a:cubicBezTo>
                  <a:cubicBezTo>
                    <a:pt x="180" y="371"/>
                    <a:pt x="180" y="371"/>
                    <a:pt x="181" y="371"/>
                  </a:cubicBezTo>
                  <a:cubicBezTo>
                    <a:pt x="281" y="370"/>
                    <a:pt x="370" y="300"/>
                    <a:pt x="375"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6" name="Google Shape;3576;p53"/>
            <p:cNvSpPr/>
            <p:nvPr/>
          </p:nvSpPr>
          <p:spPr>
            <a:xfrm>
              <a:off x="1457120" y="2018868"/>
              <a:ext cx="24252" cy="23598"/>
            </a:xfrm>
            <a:custGeom>
              <a:avLst/>
              <a:gdLst/>
              <a:ahLst/>
              <a:cxnLst/>
              <a:rect l="l" t="t" r="r" b="b"/>
              <a:pathLst>
                <a:path w="381" h="372" extrusionOk="0">
                  <a:moveTo>
                    <a:pt x="201" y="1"/>
                  </a:moveTo>
                  <a:cubicBezTo>
                    <a:pt x="201" y="1"/>
                    <a:pt x="200" y="1"/>
                    <a:pt x="200" y="1"/>
                  </a:cubicBezTo>
                  <a:cubicBezTo>
                    <a:pt x="99" y="3"/>
                    <a:pt x="12" y="72"/>
                    <a:pt x="5" y="177"/>
                  </a:cubicBezTo>
                  <a:cubicBezTo>
                    <a:pt x="1" y="273"/>
                    <a:pt x="80" y="371"/>
                    <a:pt x="180" y="371"/>
                  </a:cubicBezTo>
                  <a:cubicBezTo>
                    <a:pt x="180" y="371"/>
                    <a:pt x="181" y="371"/>
                    <a:pt x="181" y="371"/>
                  </a:cubicBezTo>
                  <a:cubicBezTo>
                    <a:pt x="282" y="370"/>
                    <a:pt x="370" y="302"/>
                    <a:pt x="376" y="195"/>
                  </a:cubicBezTo>
                  <a:cubicBezTo>
                    <a:pt x="380" y="101"/>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7" name="Google Shape;3577;p53"/>
            <p:cNvSpPr/>
            <p:nvPr/>
          </p:nvSpPr>
          <p:spPr>
            <a:xfrm>
              <a:off x="1543815" y="2205304"/>
              <a:ext cx="24252" cy="23598"/>
            </a:xfrm>
            <a:custGeom>
              <a:avLst/>
              <a:gdLst/>
              <a:ahLst/>
              <a:cxnLst/>
              <a:rect l="l" t="t" r="r" b="b"/>
              <a:pathLst>
                <a:path w="381" h="372" extrusionOk="0">
                  <a:moveTo>
                    <a:pt x="201" y="1"/>
                  </a:moveTo>
                  <a:cubicBezTo>
                    <a:pt x="201" y="1"/>
                    <a:pt x="200" y="1"/>
                    <a:pt x="200" y="1"/>
                  </a:cubicBezTo>
                  <a:cubicBezTo>
                    <a:pt x="100" y="2"/>
                    <a:pt x="12" y="70"/>
                    <a:pt x="5" y="177"/>
                  </a:cubicBezTo>
                  <a:cubicBezTo>
                    <a:pt x="1" y="271"/>
                    <a:pt x="80" y="371"/>
                    <a:pt x="180" y="371"/>
                  </a:cubicBezTo>
                  <a:cubicBezTo>
                    <a:pt x="180" y="371"/>
                    <a:pt x="181" y="371"/>
                    <a:pt x="181" y="371"/>
                  </a:cubicBezTo>
                  <a:cubicBezTo>
                    <a:pt x="282" y="369"/>
                    <a:pt x="370" y="300"/>
                    <a:pt x="376" y="195"/>
                  </a:cubicBezTo>
                  <a:cubicBezTo>
                    <a:pt x="380" y="100"/>
                    <a:pt x="302" y="1"/>
                    <a:pt x="20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8" name="Google Shape;3578;p53"/>
            <p:cNvSpPr/>
            <p:nvPr/>
          </p:nvSpPr>
          <p:spPr>
            <a:xfrm>
              <a:off x="1933055" y="1583513"/>
              <a:ext cx="508583" cy="497140"/>
            </a:xfrm>
            <a:custGeom>
              <a:avLst/>
              <a:gdLst/>
              <a:ahLst/>
              <a:cxnLst/>
              <a:rect l="l" t="t" r="r" b="b"/>
              <a:pathLst>
                <a:path w="7990" h="7837" extrusionOk="0">
                  <a:moveTo>
                    <a:pt x="5607" y="2052"/>
                  </a:moveTo>
                  <a:lnTo>
                    <a:pt x="5607" y="2052"/>
                  </a:lnTo>
                  <a:cubicBezTo>
                    <a:pt x="5607" y="2052"/>
                    <a:pt x="5607" y="2052"/>
                    <a:pt x="5607" y="2052"/>
                  </a:cubicBezTo>
                  <a:cubicBezTo>
                    <a:pt x="5607" y="2052"/>
                    <a:pt x="5607" y="2052"/>
                    <a:pt x="5607" y="2052"/>
                  </a:cubicBezTo>
                  <a:close/>
                  <a:moveTo>
                    <a:pt x="5956" y="2192"/>
                  </a:moveTo>
                  <a:cubicBezTo>
                    <a:pt x="5956" y="2194"/>
                    <a:pt x="5955" y="2196"/>
                    <a:pt x="5955" y="2197"/>
                  </a:cubicBezTo>
                  <a:cubicBezTo>
                    <a:pt x="5956" y="2196"/>
                    <a:pt x="5956" y="2194"/>
                    <a:pt x="5956" y="2192"/>
                  </a:cubicBezTo>
                  <a:close/>
                  <a:moveTo>
                    <a:pt x="3309" y="3811"/>
                  </a:moveTo>
                  <a:cubicBezTo>
                    <a:pt x="3309" y="3811"/>
                    <a:pt x="3309" y="3811"/>
                    <a:pt x="3309" y="3811"/>
                  </a:cubicBezTo>
                  <a:cubicBezTo>
                    <a:pt x="3309" y="3811"/>
                    <a:pt x="3309" y="3811"/>
                    <a:pt x="3309" y="3811"/>
                  </a:cubicBezTo>
                  <a:close/>
                  <a:moveTo>
                    <a:pt x="3848" y="4385"/>
                  </a:moveTo>
                  <a:cubicBezTo>
                    <a:pt x="3846" y="4386"/>
                    <a:pt x="3844" y="4388"/>
                    <a:pt x="3842" y="4389"/>
                  </a:cubicBezTo>
                  <a:lnTo>
                    <a:pt x="3842" y="4389"/>
                  </a:lnTo>
                  <a:cubicBezTo>
                    <a:pt x="3844" y="4388"/>
                    <a:pt x="3846" y="4386"/>
                    <a:pt x="3848" y="4385"/>
                  </a:cubicBezTo>
                  <a:close/>
                  <a:moveTo>
                    <a:pt x="4217" y="4549"/>
                  </a:moveTo>
                  <a:lnTo>
                    <a:pt x="4217" y="4549"/>
                  </a:lnTo>
                  <a:cubicBezTo>
                    <a:pt x="4216" y="4550"/>
                    <a:pt x="4216" y="4550"/>
                    <a:pt x="4215" y="4551"/>
                  </a:cubicBezTo>
                  <a:lnTo>
                    <a:pt x="4215" y="4551"/>
                  </a:lnTo>
                  <a:cubicBezTo>
                    <a:pt x="4216" y="4550"/>
                    <a:pt x="4216" y="4550"/>
                    <a:pt x="4217" y="4549"/>
                  </a:cubicBezTo>
                  <a:close/>
                  <a:moveTo>
                    <a:pt x="5900" y="1"/>
                  </a:moveTo>
                  <a:cubicBezTo>
                    <a:pt x="5828" y="1"/>
                    <a:pt x="5757" y="44"/>
                    <a:pt x="5727" y="114"/>
                  </a:cubicBezTo>
                  <a:cubicBezTo>
                    <a:pt x="5709" y="160"/>
                    <a:pt x="5708" y="207"/>
                    <a:pt x="5721" y="254"/>
                  </a:cubicBezTo>
                  <a:cubicBezTo>
                    <a:pt x="5723" y="267"/>
                    <a:pt x="5724" y="281"/>
                    <a:pt x="5725" y="294"/>
                  </a:cubicBezTo>
                  <a:cubicBezTo>
                    <a:pt x="5733" y="497"/>
                    <a:pt x="5725" y="703"/>
                    <a:pt x="5714" y="908"/>
                  </a:cubicBezTo>
                  <a:cubicBezTo>
                    <a:pt x="5701" y="1056"/>
                    <a:pt x="5677" y="1204"/>
                    <a:pt x="5666" y="1352"/>
                  </a:cubicBezTo>
                  <a:cubicBezTo>
                    <a:pt x="5655" y="1490"/>
                    <a:pt x="5652" y="1627"/>
                    <a:pt x="5645" y="1764"/>
                  </a:cubicBezTo>
                  <a:lnTo>
                    <a:pt x="5645" y="1762"/>
                  </a:lnTo>
                  <a:cubicBezTo>
                    <a:pt x="5637" y="1859"/>
                    <a:pt x="5625" y="1956"/>
                    <a:pt x="5607" y="2052"/>
                  </a:cubicBezTo>
                  <a:lnTo>
                    <a:pt x="5607" y="2052"/>
                  </a:lnTo>
                  <a:cubicBezTo>
                    <a:pt x="5608" y="2051"/>
                    <a:pt x="5608" y="2050"/>
                    <a:pt x="5608" y="2050"/>
                  </a:cubicBezTo>
                  <a:lnTo>
                    <a:pt x="5608" y="2050"/>
                  </a:lnTo>
                  <a:cubicBezTo>
                    <a:pt x="5582" y="2185"/>
                    <a:pt x="5558" y="2322"/>
                    <a:pt x="5533" y="2459"/>
                  </a:cubicBezTo>
                  <a:cubicBezTo>
                    <a:pt x="5524" y="2503"/>
                    <a:pt x="5511" y="2545"/>
                    <a:pt x="5498" y="2587"/>
                  </a:cubicBezTo>
                  <a:cubicBezTo>
                    <a:pt x="5486" y="2619"/>
                    <a:pt x="5474" y="2651"/>
                    <a:pt x="5458" y="2682"/>
                  </a:cubicBezTo>
                  <a:cubicBezTo>
                    <a:pt x="5458" y="2682"/>
                    <a:pt x="5458" y="2682"/>
                    <a:pt x="5458" y="2682"/>
                  </a:cubicBezTo>
                  <a:lnTo>
                    <a:pt x="5458" y="2682"/>
                  </a:lnTo>
                  <a:cubicBezTo>
                    <a:pt x="5439" y="2720"/>
                    <a:pt x="5421" y="2758"/>
                    <a:pt x="5400" y="2796"/>
                  </a:cubicBezTo>
                  <a:cubicBezTo>
                    <a:pt x="5371" y="2848"/>
                    <a:pt x="5337" y="2900"/>
                    <a:pt x="5304" y="2951"/>
                  </a:cubicBezTo>
                  <a:cubicBezTo>
                    <a:pt x="5288" y="2975"/>
                    <a:pt x="5283" y="3002"/>
                    <a:pt x="5280" y="3030"/>
                  </a:cubicBezTo>
                  <a:cubicBezTo>
                    <a:pt x="5225" y="3091"/>
                    <a:pt x="5170" y="3151"/>
                    <a:pt x="5114" y="3211"/>
                  </a:cubicBezTo>
                  <a:cubicBezTo>
                    <a:pt x="5050" y="3278"/>
                    <a:pt x="4984" y="3344"/>
                    <a:pt x="4918" y="3411"/>
                  </a:cubicBezTo>
                  <a:cubicBezTo>
                    <a:pt x="4879" y="3450"/>
                    <a:pt x="4839" y="3487"/>
                    <a:pt x="4799" y="3525"/>
                  </a:cubicBezTo>
                  <a:cubicBezTo>
                    <a:pt x="4726" y="3570"/>
                    <a:pt x="4656" y="3620"/>
                    <a:pt x="4587" y="3673"/>
                  </a:cubicBezTo>
                  <a:cubicBezTo>
                    <a:pt x="4552" y="3699"/>
                    <a:pt x="4535" y="3739"/>
                    <a:pt x="4529" y="3780"/>
                  </a:cubicBezTo>
                  <a:cubicBezTo>
                    <a:pt x="4524" y="3783"/>
                    <a:pt x="4521" y="3788"/>
                    <a:pt x="4516" y="3791"/>
                  </a:cubicBezTo>
                  <a:cubicBezTo>
                    <a:pt x="4521" y="3788"/>
                    <a:pt x="4524" y="3785"/>
                    <a:pt x="4528" y="3782"/>
                  </a:cubicBezTo>
                  <a:lnTo>
                    <a:pt x="4528" y="3782"/>
                  </a:lnTo>
                  <a:cubicBezTo>
                    <a:pt x="4464" y="3836"/>
                    <a:pt x="4396" y="3889"/>
                    <a:pt x="4337" y="3948"/>
                  </a:cubicBezTo>
                  <a:cubicBezTo>
                    <a:pt x="4283" y="4002"/>
                    <a:pt x="4228" y="4056"/>
                    <a:pt x="4171" y="4107"/>
                  </a:cubicBezTo>
                  <a:cubicBezTo>
                    <a:pt x="4172" y="4106"/>
                    <a:pt x="4173" y="4105"/>
                    <a:pt x="4175" y="4104"/>
                  </a:cubicBezTo>
                  <a:lnTo>
                    <a:pt x="4175" y="4104"/>
                  </a:lnTo>
                  <a:cubicBezTo>
                    <a:pt x="4120" y="4151"/>
                    <a:pt x="4062" y="4195"/>
                    <a:pt x="4008" y="4242"/>
                  </a:cubicBezTo>
                  <a:cubicBezTo>
                    <a:pt x="3948" y="4295"/>
                    <a:pt x="3889" y="4348"/>
                    <a:pt x="3829" y="4400"/>
                  </a:cubicBezTo>
                  <a:cubicBezTo>
                    <a:pt x="3831" y="4399"/>
                    <a:pt x="3832" y="4398"/>
                    <a:pt x="3834" y="4397"/>
                  </a:cubicBezTo>
                  <a:lnTo>
                    <a:pt x="3834" y="4397"/>
                  </a:lnTo>
                  <a:cubicBezTo>
                    <a:pt x="3757" y="4461"/>
                    <a:pt x="3678" y="4523"/>
                    <a:pt x="3604" y="4590"/>
                  </a:cubicBezTo>
                  <a:cubicBezTo>
                    <a:pt x="3558" y="4631"/>
                    <a:pt x="3512" y="4670"/>
                    <a:pt x="3467" y="4710"/>
                  </a:cubicBezTo>
                  <a:cubicBezTo>
                    <a:pt x="3487" y="4667"/>
                    <a:pt x="3508" y="4626"/>
                    <a:pt x="3525" y="4583"/>
                  </a:cubicBezTo>
                  <a:cubicBezTo>
                    <a:pt x="3551" y="4516"/>
                    <a:pt x="3568" y="4446"/>
                    <a:pt x="3587" y="4377"/>
                  </a:cubicBezTo>
                  <a:cubicBezTo>
                    <a:pt x="3605" y="4309"/>
                    <a:pt x="3628" y="4240"/>
                    <a:pt x="3642" y="4170"/>
                  </a:cubicBezTo>
                  <a:cubicBezTo>
                    <a:pt x="3660" y="4077"/>
                    <a:pt x="3673" y="3984"/>
                    <a:pt x="3676" y="3888"/>
                  </a:cubicBezTo>
                  <a:cubicBezTo>
                    <a:pt x="3679" y="3794"/>
                    <a:pt x="3677" y="3700"/>
                    <a:pt x="3675" y="3606"/>
                  </a:cubicBezTo>
                  <a:cubicBezTo>
                    <a:pt x="3674" y="3514"/>
                    <a:pt x="3677" y="3418"/>
                    <a:pt x="3666" y="3325"/>
                  </a:cubicBezTo>
                  <a:cubicBezTo>
                    <a:pt x="3654" y="3229"/>
                    <a:pt x="3643" y="3133"/>
                    <a:pt x="3638" y="3036"/>
                  </a:cubicBezTo>
                  <a:cubicBezTo>
                    <a:pt x="3633" y="2942"/>
                    <a:pt x="3626" y="2849"/>
                    <a:pt x="3621" y="2757"/>
                  </a:cubicBezTo>
                  <a:cubicBezTo>
                    <a:pt x="3614" y="2661"/>
                    <a:pt x="3618" y="2565"/>
                    <a:pt x="3611" y="2468"/>
                  </a:cubicBezTo>
                  <a:cubicBezTo>
                    <a:pt x="3597" y="2276"/>
                    <a:pt x="3567" y="2084"/>
                    <a:pt x="3540" y="1892"/>
                  </a:cubicBezTo>
                  <a:cubicBezTo>
                    <a:pt x="3530" y="1793"/>
                    <a:pt x="3525" y="1694"/>
                    <a:pt x="3518" y="1595"/>
                  </a:cubicBezTo>
                  <a:cubicBezTo>
                    <a:pt x="3510" y="1489"/>
                    <a:pt x="3499" y="1382"/>
                    <a:pt x="3493" y="1276"/>
                  </a:cubicBezTo>
                  <a:cubicBezTo>
                    <a:pt x="3486" y="1165"/>
                    <a:pt x="3490" y="1052"/>
                    <a:pt x="3482" y="941"/>
                  </a:cubicBezTo>
                  <a:cubicBezTo>
                    <a:pt x="3476" y="842"/>
                    <a:pt x="3455" y="750"/>
                    <a:pt x="3379" y="681"/>
                  </a:cubicBezTo>
                  <a:cubicBezTo>
                    <a:pt x="3343" y="649"/>
                    <a:pt x="3295" y="633"/>
                    <a:pt x="3247" y="633"/>
                  </a:cubicBezTo>
                  <a:cubicBezTo>
                    <a:pt x="3219" y="633"/>
                    <a:pt x="3192" y="639"/>
                    <a:pt x="3167" y="650"/>
                  </a:cubicBezTo>
                  <a:cubicBezTo>
                    <a:pt x="3077" y="696"/>
                    <a:pt x="3034" y="806"/>
                    <a:pt x="3079" y="897"/>
                  </a:cubicBezTo>
                  <a:cubicBezTo>
                    <a:pt x="3088" y="914"/>
                    <a:pt x="3099" y="930"/>
                    <a:pt x="3111" y="943"/>
                  </a:cubicBezTo>
                  <a:cubicBezTo>
                    <a:pt x="3116" y="1005"/>
                    <a:pt x="3115" y="1068"/>
                    <a:pt x="3116" y="1129"/>
                  </a:cubicBezTo>
                  <a:cubicBezTo>
                    <a:pt x="3117" y="1180"/>
                    <a:pt x="3120" y="1230"/>
                    <a:pt x="3123" y="1280"/>
                  </a:cubicBezTo>
                  <a:cubicBezTo>
                    <a:pt x="3128" y="1392"/>
                    <a:pt x="3140" y="1503"/>
                    <a:pt x="3149" y="1615"/>
                  </a:cubicBezTo>
                  <a:cubicBezTo>
                    <a:pt x="3157" y="1725"/>
                    <a:pt x="3158" y="1834"/>
                    <a:pt x="3174" y="1942"/>
                  </a:cubicBezTo>
                  <a:cubicBezTo>
                    <a:pt x="3189" y="2044"/>
                    <a:pt x="3204" y="2147"/>
                    <a:pt x="3217" y="2249"/>
                  </a:cubicBezTo>
                  <a:cubicBezTo>
                    <a:pt x="3227" y="2319"/>
                    <a:pt x="3235" y="2388"/>
                    <a:pt x="3239" y="2459"/>
                  </a:cubicBezTo>
                  <a:cubicBezTo>
                    <a:pt x="3244" y="2522"/>
                    <a:pt x="3244" y="2586"/>
                    <a:pt x="3246" y="2651"/>
                  </a:cubicBezTo>
                  <a:cubicBezTo>
                    <a:pt x="3251" y="2782"/>
                    <a:pt x="3261" y="2912"/>
                    <a:pt x="3268" y="3044"/>
                  </a:cubicBezTo>
                  <a:cubicBezTo>
                    <a:pt x="3271" y="3117"/>
                    <a:pt x="3278" y="3189"/>
                    <a:pt x="3286" y="3261"/>
                  </a:cubicBezTo>
                  <a:cubicBezTo>
                    <a:pt x="3294" y="3321"/>
                    <a:pt x="3301" y="3381"/>
                    <a:pt x="3302" y="3440"/>
                  </a:cubicBezTo>
                  <a:cubicBezTo>
                    <a:pt x="3305" y="3564"/>
                    <a:pt x="3310" y="3688"/>
                    <a:pt x="3309" y="3811"/>
                  </a:cubicBezTo>
                  <a:lnTo>
                    <a:pt x="3309" y="3811"/>
                  </a:lnTo>
                  <a:cubicBezTo>
                    <a:pt x="3309" y="3808"/>
                    <a:pt x="3310" y="3805"/>
                    <a:pt x="3310" y="3802"/>
                  </a:cubicBezTo>
                  <a:lnTo>
                    <a:pt x="3310" y="3802"/>
                  </a:lnTo>
                  <a:cubicBezTo>
                    <a:pt x="3310" y="3805"/>
                    <a:pt x="3310" y="3809"/>
                    <a:pt x="3309" y="3812"/>
                  </a:cubicBezTo>
                  <a:cubicBezTo>
                    <a:pt x="3307" y="3870"/>
                    <a:pt x="3303" y="3929"/>
                    <a:pt x="3297" y="3987"/>
                  </a:cubicBezTo>
                  <a:cubicBezTo>
                    <a:pt x="3289" y="4044"/>
                    <a:pt x="3278" y="4099"/>
                    <a:pt x="3264" y="4155"/>
                  </a:cubicBezTo>
                  <a:cubicBezTo>
                    <a:pt x="3233" y="4271"/>
                    <a:pt x="3204" y="4385"/>
                    <a:pt x="3161" y="4497"/>
                  </a:cubicBezTo>
                  <a:cubicBezTo>
                    <a:pt x="3127" y="4574"/>
                    <a:pt x="3088" y="4647"/>
                    <a:pt x="3047" y="4719"/>
                  </a:cubicBezTo>
                  <a:cubicBezTo>
                    <a:pt x="3013" y="4776"/>
                    <a:pt x="2976" y="4831"/>
                    <a:pt x="2937" y="4885"/>
                  </a:cubicBezTo>
                  <a:cubicBezTo>
                    <a:pt x="2884" y="4951"/>
                    <a:pt x="2826" y="5015"/>
                    <a:pt x="2767" y="5076"/>
                  </a:cubicBezTo>
                  <a:cubicBezTo>
                    <a:pt x="2595" y="5244"/>
                    <a:pt x="2409" y="5397"/>
                    <a:pt x="2258" y="5583"/>
                  </a:cubicBezTo>
                  <a:cubicBezTo>
                    <a:pt x="2231" y="5618"/>
                    <a:pt x="2218" y="5658"/>
                    <a:pt x="2216" y="5698"/>
                  </a:cubicBezTo>
                  <a:cubicBezTo>
                    <a:pt x="2193" y="5709"/>
                    <a:pt x="2170" y="5722"/>
                    <a:pt x="2146" y="5733"/>
                  </a:cubicBezTo>
                  <a:cubicBezTo>
                    <a:pt x="2068" y="5771"/>
                    <a:pt x="2031" y="5859"/>
                    <a:pt x="2049" y="5940"/>
                  </a:cubicBezTo>
                  <a:cubicBezTo>
                    <a:pt x="1996" y="5982"/>
                    <a:pt x="1945" y="6026"/>
                    <a:pt x="1892" y="6069"/>
                  </a:cubicBezTo>
                  <a:cubicBezTo>
                    <a:pt x="1802" y="6146"/>
                    <a:pt x="1717" y="6229"/>
                    <a:pt x="1629" y="6309"/>
                  </a:cubicBezTo>
                  <a:cubicBezTo>
                    <a:pt x="1639" y="6251"/>
                    <a:pt x="1644" y="6190"/>
                    <a:pt x="1643" y="6131"/>
                  </a:cubicBezTo>
                  <a:cubicBezTo>
                    <a:pt x="1642" y="6036"/>
                    <a:pt x="1628" y="5941"/>
                    <a:pt x="1615" y="5849"/>
                  </a:cubicBezTo>
                  <a:cubicBezTo>
                    <a:pt x="1603" y="5756"/>
                    <a:pt x="1591" y="5663"/>
                    <a:pt x="1579" y="5571"/>
                  </a:cubicBezTo>
                  <a:cubicBezTo>
                    <a:pt x="1569" y="5482"/>
                    <a:pt x="1554" y="5391"/>
                    <a:pt x="1527" y="5307"/>
                  </a:cubicBezTo>
                  <a:cubicBezTo>
                    <a:pt x="1500" y="5220"/>
                    <a:pt x="1463" y="5137"/>
                    <a:pt x="1429" y="5055"/>
                  </a:cubicBezTo>
                  <a:cubicBezTo>
                    <a:pt x="1391" y="4957"/>
                    <a:pt x="1363" y="4858"/>
                    <a:pt x="1334" y="4757"/>
                  </a:cubicBezTo>
                  <a:cubicBezTo>
                    <a:pt x="1318" y="4701"/>
                    <a:pt x="1302" y="4645"/>
                    <a:pt x="1283" y="4590"/>
                  </a:cubicBezTo>
                  <a:cubicBezTo>
                    <a:pt x="1268" y="4547"/>
                    <a:pt x="1252" y="4504"/>
                    <a:pt x="1228" y="4466"/>
                  </a:cubicBezTo>
                  <a:cubicBezTo>
                    <a:pt x="1212" y="4442"/>
                    <a:pt x="1192" y="4422"/>
                    <a:pt x="1171" y="4402"/>
                  </a:cubicBezTo>
                  <a:cubicBezTo>
                    <a:pt x="1138" y="4370"/>
                    <a:pt x="1096" y="4356"/>
                    <a:pt x="1053" y="4356"/>
                  </a:cubicBezTo>
                  <a:cubicBezTo>
                    <a:pt x="999" y="4356"/>
                    <a:pt x="945" y="4378"/>
                    <a:pt x="910" y="4418"/>
                  </a:cubicBezTo>
                  <a:cubicBezTo>
                    <a:pt x="844" y="4494"/>
                    <a:pt x="854" y="4600"/>
                    <a:pt x="919" y="4671"/>
                  </a:cubicBezTo>
                  <a:cubicBezTo>
                    <a:pt x="960" y="4782"/>
                    <a:pt x="985" y="4896"/>
                    <a:pt x="1021" y="5009"/>
                  </a:cubicBezTo>
                  <a:cubicBezTo>
                    <a:pt x="1056" y="5124"/>
                    <a:pt x="1103" y="5232"/>
                    <a:pt x="1148" y="5342"/>
                  </a:cubicBezTo>
                  <a:cubicBezTo>
                    <a:pt x="1159" y="5373"/>
                    <a:pt x="1169" y="5401"/>
                    <a:pt x="1179" y="5432"/>
                  </a:cubicBezTo>
                  <a:cubicBezTo>
                    <a:pt x="1200" y="5528"/>
                    <a:pt x="1214" y="5624"/>
                    <a:pt x="1227" y="5722"/>
                  </a:cubicBezTo>
                  <a:cubicBezTo>
                    <a:pt x="1238" y="5820"/>
                    <a:pt x="1252" y="5918"/>
                    <a:pt x="1266" y="6017"/>
                  </a:cubicBezTo>
                  <a:cubicBezTo>
                    <a:pt x="1269" y="6062"/>
                    <a:pt x="1272" y="6106"/>
                    <a:pt x="1274" y="6150"/>
                  </a:cubicBezTo>
                  <a:cubicBezTo>
                    <a:pt x="1272" y="6181"/>
                    <a:pt x="1270" y="6212"/>
                    <a:pt x="1267" y="6243"/>
                  </a:cubicBezTo>
                  <a:cubicBezTo>
                    <a:pt x="1264" y="6255"/>
                    <a:pt x="1262" y="6266"/>
                    <a:pt x="1260" y="6277"/>
                  </a:cubicBezTo>
                  <a:cubicBezTo>
                    <a:pt x="1255" y="6290"/>
                    <a:pt x="1251" y="6301"/>
                    <a:pt x="1246" y="6314"/>
                  </a:cubicBezTo>
                  <a:cubicBezTo>
                    <a:pt x="1232" y="6344"/>
                    <a:pt x="1219" y="6373"/>
                    <a:pt x="1203" y="6402"/>
                  </a:cubicBezTo>
                  <a:cubicBezTo>
                    <a:pt x="1158" y="6476"/>
                    <a:pt x="1109" y="6547"/>
                    <a:pt x="1056" y="6618"/>
                  </a:cubicBezTo>
                  <a:cubicBezTo>
                    <a:pt x="996" y="6695"/>
                    <a:pt x="932" y="6768"/>
                    <a:pt x="866" y="6840"/>
                  </a:cubicBezTo>
                  <a:cubicBezTo>
                    <a:pt x="792" y="6869"/>
                    <a:pt x="720" y="6901"/>
                    <a:pt x="657" y="6949"/>
                  </a:cubicBezTo>
                  <a:cubicBezTo>
                    <a:pt x="565" y="7018"/>
                    <a:pt x="430" y="7113"/>
                    <a:pt x="422" y="7239"/>
                  </a:cubicBezTo>
                  <a:cubicBezTo>
                    <a:pt x="403" y="7256"/>
                    <a:pt x="384" y="7272"/>
                    <a:pt x="366" y="7288"/>
                  </a:cubicBezTo>
                  <a:cubicBezTo>
                    <a:pt x="331" y="7316"/>
                    <a:pt x="297" y="7341"/>
                    <a:pt x="262" y="7367"/>
                  </a:cubicBezTo>
                  <a:cubicBezTo>
                    <a:pt x="200" y="7405"/>
                    <a:pt x="138" y="7444"/>
                    <a:pt x="82" y="7491"/>
                  </a:cubicBezTo>
                  <a:cubicBezTo>
                    <a:pt x="33" y="7532"/>
                    <a:pt x="1" y="7586"/>
                    <a:pt x="1" y="7651"/>
                  </a:cubicBezTo>
                  <a:cubicBezTo>
                    <a:pt x="1" y="7707"/>
                    <a:pt x="27" y="7765"/>
                    <a:pt x="73" y="7798"/>
                  </a:cubicBezTo>
                  <a:cubicBezTo>
                    <a:pt x="106" y="7822"/>
                    <a:pt x="146" y="7836"/>
                    <a:pt x="185" y="7836"/>
                  </a:cubicBezTo>
                  <a:cubicBezTo>
                    <a:pt x="186" y="7836"/>
                    <a:pt x="188" y="7836"/>
                    <a:pt x="190" y="7836"/>
                  </a:cubicBezTo>
                  <a:cubicBezTo>
                    <a:pt x="243" y="7835"/>
                    <a:pt x="297" y="7812"/>
                    <a:pt x="332" y="7766"/>
                  </a:cubicBezTo>
                  <a:cubicBezTo>
                    <a:pt x="334" y="7765"/>
                    <a:pt x="335" y="7763"/>
                    <a:pt x="336" y="7762"/>
                  </a:cubicBezTo>
                  <a:cubicBezTo>
                    <a:pt x="350" y="7750"/>
                    <a:pt x="364" y="7739"/>
                    <a:pt x="379" y="7728"/>
                  </a:cubicBezTo>
                  <a:cubicBezTo>
                    <a:pt x="441" y="7691"/>
                    <a:pt x="503" y="7652"/>
                    <a:pt x="560" y="7606"/>
                  </a:cubicBezTo>
                  <a:cubicBezTo>
                    <a:pt x="605" y="7570"/>
                    <a:pt x="647" y="7532"/>
                    <a:pt x="690" y="7494"/>
                  </a:cubicBezTo>
                  <a:cubicBezTo>
                    <a:pt x="726" y="7491"/>
                    <a:pt x="760" y="7478"/>
                    <a:pt x="786" y="7453"/>
                  </a:cubicBezTo>
                  <a:cubicBezTo>
                    <a:pt x="838" y="7403"/>
                    <a:pt x="888" y="7351"/>
                    <a:pt x="940" y="7300"/>
                  </a:cubicBezTo>
                  <a:cubicBezTo>
                    <a:pt x="1015" y="7246"/>
                    <a:pt x="1093" y="7193"/>
                    <a:pt x="1169" y="7141"/>
                  </a:cubicBezTo>
                  <a:cubicBezTo>
                    <a:pt x="1173" y="7140"/>
                    <a:pt x="1177" y="7140"/>
                    <a:pt x="1181" y="7138"/>
                  </a:cubicBezTo>
                  <a:cubicBezTo>
                    <a:pt x="1227" y="7134"/>
                    <a:pt x="1271" y="7130"/>
                    <a:pt x="1317" y="7130"/>
                  </a:cubicBezTo>
                  <a:cubicBezTo>
                    <a:pt x="1411" y="7137"/>
                    <a:pt x="1503" y="7148"/>
                    <a:pt x="1597" y="7159"/>
                  </a:cubicBezTo>
                  <a:cubicBezTo>
                    <a:pt x="1708" y="7176"/>
                    <a:pt x="1817" y="7198"/>
                    <a:pt x="1925" y="7224"/>
                  </a:cubicBezTo>
                  <a:cubicBezTo>
                    <a:pt x="2035" y="7254"/>
                    <a:pt x="2143" y="7291"/>
                    <a:pt x="2247" y="7333"/>
                  </a:cubicBezTo>
                  <a:cubicBezTo>
                    <a:pt x="2248" y="7334"/>
                    <a:pt x="2249" y="7334"/>
                    <a:pt x="2250" y="7335"/>
                  </a:cubicBezTo>
                  <a:lnTo>
                    <a:pt x="2252" y="7335"/>
                  </a:lnTo>
                  <a:cubicBezTo>
                    <a:pt x="2260" y="7339"/>
                    <a:pt x="2267" y="7342"/>
                    <a:pt x="2275" y="7344"/>
                  </a:cubicBezTo>
                  <a:cubicBezTo>
                    <a:pt x="2328" y="7365"/>
                    <a:pt x="2382" y="7382"/>
                    <a:pt x="2436" y="7396"/>
                  </a:cubicBezTo>
                  <a:cubicBezTo>
                    <a:pt x="2514" y="7415"/>
                    <a:pt x="2590" y="7432"/>
                    <a:pt x="2669" y="7444"/>
                  </a:cubicBezTo>
                  <a:lnTo>
                    <a:pt x="2671" y="7444"/>
                  </a:lnTo>
                  <a:cubicBezTo>
                    <a:pt x="2673" y="7445"/>
                    <a:pt x="2675" y="7445"/>
                    <a:pt x="2679" y="7445"/>
                  </a:cubicBezTo>
                  <a:lnTo>
                    <a:pt x="2674" y="7445"/>
                  </a:lnTo>
                  <a:cubicBezTo>
                    <a:pt x="2675" y="7445"/>
                    <a:pt x="2678" y="7445"/>
                    <a:pt x="2679" y="7446"/>
                  </a:cubicBezTo>
                  <a:lnTo>
                    <a:pt x="2685" y="7446"/>
                  </a:lnTo>
                  <a:cubicBezTo>
                    <a:pt x="2685" y="7446"/>
                    <a:pt x="2686" y="7446"/>
                    <a:pt x="2686" y="7446"/>
                  </a:cubicBezTo>
                  <a:lnTo>
                    <a:pt x="2686" y="7446"/>
                  </a:lnTo>
                  <a:cubicBezTo>
                    <a:pt x="2686" y="7446"/>
                    <a:pt x="2686" y="7446"/>
                    <a:pt x="2686" y="7446"/>
                  </a:cubicBezTo>
                  <a:lnTo>
                    <a:pt x="2686" y="7446"/>
                  </a:lnTo>
                  <a:cubicBezTo>
                    <a:pt x="2686" y="7446"/>
                    <a:pt x="2686" y="7446"/>
                    <a:pt x="2686" y="7446"/>
                  </a:cubicBezTo>
                  <a:lnTo>
                    <a:pt x="2686" y="7446"/>
                  </a:lnTo>
                  <a:cubicBezTo>
                    <a:pt x="2686" y="7446"/>
                    <a:pt x="2687" y="7446"/>
                    <a:pt x="2687" y="7446"/>
                  </a:cubicBezTo>
                  <a:lnTo>
                    <a:pt x="2687" y="7446"/>
                  </a:lnTo>
                  <a:cubicBezTo>
                    <a:pt x="2687" y="7446"/>
                    <a:pt x="2686" y="7446"/>
                    <a:pt x="2686" y="7446"/>
                  </a:cubicBezTo>
                  <a:lnTo>
                    <a:pt x="2686" y="7446"/>
                  </a:lnTo>
                  <a:cubicBezTo>
                    <a:pt x="2687" y="7446"/>
                    <a:pt x="2688" y="7447"/>
                    <a:pt x="2689" y="7447"/>
                  </a:cubicBezTo>
                  <a:cubicBezTo>
                    <a:pt x="2689" y="7447"/>
                    <a:pt x="2688" y="7446"/>
                    <a:pt x="2687" y="7446"/>
                  </a:cubicBezTo>
                  <a:lnTo>
                    <a:pt x="2687" y="7446"/>
                  </a:lnTo>
                  <a:cubicBezTo>
                    <a:pt x="2696" y="7447"/>
                    <a:pt x="2704" y="7447"/>
                    <a:pt x="2712" y="7447"/>
                  </a:cubicBezTo>
                  <a:cubicBezTo>
                    <a:pt x="2800" y="7446"/>
                    <a:pt x="2879" y="7392"/>
                    <a:pt x="2897" y="7301"/>
                  </a:cubicBezTo>
                  <a:cubicBezTo>
                    <a:pt x="2916" y="7206"/>
                    <a:pt x="2853" y="7097"/>
                    <a:pt x="2752" y="7082"/>
                  </a:cubicBezTo>
                  <a:cubicBezTo>
                    <a:pt x="2737" y="7081"/>
                    <a:pt x="2722" y="7078"/>
                    <a:pt x="2707" y="7076"/>
                  </a:cubicBezTo>
                  <a:lnTo>
                    <a:pt x="2707" y="7076"/>
                  </a:lnTo>
                  <a:cubicBezTo>
                    <a:pt x="2709" y="7077"/>
                    <a:pt x="2711" y="7077"/>
                    <a:pt x="2713" y="7077"/>
                  </a:cubicBezTo>
                  <a:cubicBezTo>
                    <a:pt x="2647" y="7069"/>
                    <a:pt x="2582" y="7052"/>
                    <a:pt x="2516" y="7036"/>
                  </a:cubicBezTo>
                  <a:cubicBezTo>
                    <a:pt x="2483" y="7025"/>
                    <a:pt x="2450" y="7016"/>
                    <a:pt x="2418" y="7003"/>
                  </a:cubicBezTo>
                  <a:cubicBezTo>
                    <a:pt x="2414" y="7002"/>
                    <a:pt x="2409" y="7000"/>
                    <a:pt x="2404" y="6999"/>
                  </a:cubicBezTo>
                  <a:cubicBezTo>
                    <a:pt x="2391" y="6992"/>
                    <a:pt x="2375" y="6986"/>
                    <a:pt x="2360" y="6981"/>
                  </a:cubicBezTo>
                  <a:cubicBezTo>
                    <a:pt x="2279" y="6947"/>
                    <a:pt x="2196" y="6918"/>
                    <a:pt x="2112" y="6893"/>
                  </a:cubicBezTo>
                  <a:cubicBezTo>
                    <a:pt x="1954" y="6845"/>
                    <a:pt x="1790" y="6814"/>
                    <a:pt x="1626" y="6793"/>
                  </a:cubicBezTo>
                  <a:cubicBezTo>
                    <a:pt x="1681" y="6747"/>
                    <a:pt x="1736" y="6703"/>
                    <a:pt x="1790" y="6658"/>
                  </a:cubicBezTo>
                  <a:cubicBezTo>
                    <a:pt x="1909" y="6562"/>
                    <a:pt x="2017" y="6453"/>
                    <a:pt x="2130" y="6352"/>
                  </a:cubicBezTo>
                  <a:cubicBezTo>
                    <a:pt x="2194" y="6299"/>
                    <a:pt x="2258" y="6249"/>
                    <a:pt x="2322" y="6196"/>
                  </a:cubicBezTo>
                  <a:cubicBezTo>
                    <a:pt x="2392" y="6137"/>
                    <a:pt x="2462" y="6077"/>
                    <a:pt x="2530" y="6017"/>
                  </a:cubicBezTo>
                  <a:lnTo>
                    <a:pt x="2530" y="6017"/>
                  </a:lnTo>
                  <a:cubicBezTo>
                    <a:pt x="2525" y="6022"/>
                    <a:pt x="2519" y="6027"/>
                    <a:pt x="2513" y="6033"/>
                  </a:cubicBezTo>
                  <a:cubicBezTo>
                    <a:pt x="2577" y="5979"/>
                    <a:pt x="2642" y="5926"/>
                    <a:pt x="2707" y="5875"/>
                  </a:cubicBezTo>
                  <a:cubicBezTo>
                    <a:pt x="2719" y="5867"/>
                    <a:pt x="2729" y="5859"/>
                    <a:pt x="2739" y="5850"/>
                  </a:cubicBezTo>
                  <a:cubicBezTo>
                    <a:pt x="2820" y="5813"/>
                    <a:pt x="2900" y="5775"/>
                    <a:pt x="2982" y="5742"/>
                  </a:cubicBezTo>
                  <a:cubicBezTo>
                    <a:pt x="3081" y="5705"/>
                    <a:pt x="3181" y="5667"/>
                    <a:pt x="3284" y="5638"/>
                  </a:cubicBezTo>
                  <a:cubicBezTo>
                    <a:pt x="3342" y="5626"/>
                    <a:pt x="3400" y="5614"/>
                    <a:pt x="3460" y="5606"/>
                  </a:cubicBezTo>
                  <a:cubicBezTo>
                    <a:pt x="3535" y="5597"/>
                    <a:pt x="3611" y="5596"/>
                    <a:pt x="3687" y="5596"/>
                  </a:cubicBezTo>
                  <a:cubicBezTo>
                    <a:pt x="3866" y="5600"/>
                    <a:pt x="4044" y="5611"/>
                    <a:pt x="4221" y="5635"/>
                  </a:cubicBezTo>
                  <a:cubicBezTo>
                    <a:pt x="4353" y="5653"/>
                    <a:pt x="4483" y="5677"/>
                    <a:pt x="4615" y="5692"/>
                  </a:cubicBezTo>
                  <a:cubicBezTo>
                    <a:pt x="4754" y="5708"/>
                    <a:pt x="4894" y="5719"/>
                    <a:pt x="5033" y="5738"/>
                  </a:cubicBezTo>
                  <a:cubicBezTo>
                    <a:pt x="5025" y="5738"/>
                    <a:pt x="5017" y="5735"/>
                    <a:pt x="5009" y="5735"/>
                  </a:cubicBezTo>
                  <a:cubicBezTo>
                    <a:pt x="5092" y="5747"/>
                    <a:pt x="5173" y="5766"/>
                    <a:pt x="5256" y="5780"/>
                  </a:cubicBezTo>
                  <a:cubicBezTo>
                    <a:pt x="5348" y="5796"/>
                    <a:pt x="5439" y="5810"/>
                    <a:pt x="5531" y="5819"/>
                  </a:cubicBezTo>
                  <a:cubicBezTo>
                    <a:pt x="5621" y="5828"/>
                    <a:pt x="5713" y="5831"/>
                    <a:pt x="5804" y="5835"/>
                  </a:cubicBezTo>
                  <a:cubicBezTo>
                    <a:pt x="5891" y="5839"/>
                    <a:pt x="5978" y="5847"/>
                    <a:pt x="6065" y="5853"/>
                  </a:cubicBezTo>
                  <a:cubicBezTo>
                    <a:pt x="6069" y="5854"/>
                    <a:pt x="6074" y="5854"/>
                    <a:pt x="6079" y="5854"/>
                  </a:cubicBezTo>
                  <a:cubicBezTo>
                    <a:pt x="6174" y="5854"/>
                    <a:pt x="6255" y="5778"/>
                    <a:pt x="6263" y="5682"/>
                  </a:cubicBezTo>
                  <a:cubicBezTo>
                    <a:pt x="6269" y="5580"/>
                    <a:pt x="6192" y="5495"/>
                    <a:pt x="6091" y="5485"/>
                  </a:cubicBezTo>
                  <a:cubicBezTo>
                    <a:pt x="5977" y="5474"/>
                    <a:pt x="5861" y="5468"/>
                    <a:pt x="5746" y="5462"/>
                  </a:cubicBezTo>
                  <a:cubicBezTo>
                    <a:pt x="5634" y="5459"/>
                    <a:pt x="5525" y="5447"/>
                    <a:pt x="5414" y="5432"/>
                  </a:cubicBezTo>
                  <a:cubicBezTo>
                    <a:pt x="5276" y="5409"/>
                    <a:pt x="5138" y="5377"/>
                    <a:pt x="4998" y="5361"/>
                  </a:cubicBezTo>
                  <a:cubicBezTo>
                    <a:pt x="4853" y="5344"/>
                    <a:pt x="4706" y="5333"/>
                    <a:pt x="4561" y="5313"/>
                  </a:cubicBezTo>
                  <a:cubicBezTo>
                    <a:pt x="4447" y="5297"/>
                    <a:pt x="4333" y="5276"/>
                    <a:pt x="4218" y="5261"/>
                  </a:cubicBezTo>
                  <a:cubicBezTo>
                    <a:pt x="4065" y="5243"/>
                    <a:pt x="3910" y="5231"/>
                    <a:pt x="3756" y="5228"/>
                  </a:cubicBezTo>
                  <a:cubicBezTo>
                    <a:pt x="3712" y="5227"/>
                    <a:pt x="3668" y="5225"/>
                    <a:pt x="3624" y="5225"/>
                  </a:cubicBezTo>
                  <a:cubicBezTo>
                    <a:pt x="3571" y="5225"/>
                    <a:pt x="3518" y="5227"/>
                    <a:pt x="3467" y="5233"/>
                  </a:cubicBezTo>
                  <a:cubicBezTo>
                    <a:pt x="3456" y="5235"/>
                    <a:pt x="3447" y="5236"/>
                    <a:pt x="3438" y="5237"/>
                  </a:cubicBezTo>
                  <a:cubicBezTo>
                    <a:pt x="3491" y="5185"/>
                    <a:pt x="3543" y="5134"/>
                    <a:pt x="3599" y="5085"/>
                  </a:cubicBezTo>
                  <a:cubicBezTo>
                    <a:pt x="3698" y="4999"/>
                    <a:pt x="3795" y="4912"/>
                    <a:pt x="3893" y="4826"/>
                  </a:cubicBezTo>
                  <a:cubicBezTo>
                    <a:pt x="4002" y="4735"/>
                    <a:pt x="4109" y="4645"/>
                    <a:pt x="4215" y="4551"/>
                  </a:cubicBezTo>
                  <a:lnTo>
                    <a:pt x="4215" y="4551"/>
                  </a:lnTo>
                  <a:cubicBezTo>
                    <a:pt x="4214" y="4552"/>
                    <a:pt x="4212" y="4553"/>
                    <a:pt x="4211" y="4554"/>
                  </a:cubicBezTo>
                  <a:cubicBezTo>
                    <a:pt x="4213" y="4552"/>
                    <a:pt x="4216" y="4550"/>
                    <a:pt x="4218" y="4549"/>
                  </a:cubicBezTo>
                  <a:lnTo>
                    <a:pt x="4218" y="4549"/>
                  </a:lnTo>
                  <a:cubicBezTo>
                    <a:pt x="4217" y="4549"/>
                    <a:pt x="4217" y="4549"/>
                    <a:pt x="4217" y="4549"/>
                  </a:cubicBezTo>
                  <a:lnTo>
                    <a:pt x="4217" y="4549"/>
                  </a:lnTo>
                  <a:cubicBezTo>
                    <a:pt x="4217" y="4549"/>
                    <a:pt x="4218" y="4549"/>
                    <a:pt x="4218" y="4548"/>
                  </a:cubicBezTo>
                  <a:lnTo>
                    <a:pt x="4218" y="4548"/>
                  </a:lnTo>
                  <a:cubicBezTo>
                    <a:pt x="4290" y="4486"/>
                    <a:pt x="4367" y="4429"/>
                    <a:pt x="4438" y="4365"/>
                  </a:cubicBezTo>
                  <a:cubicBezTo>
                    <a:pt x="4511" y="4298"/>
                    <a:pt x="4579" y="4225"/>
                    <a:pt x="4653" y="4160"/>
                  </a:cubicBezTo>
                  <a:cubicBezTo>
                    <a:pt x="4707" y="4114"/>
                    <a:pt x="4762" y="4069"/>
                    <a:pt x="4815" y="4021"/>
                  </a:cubicBezTo>
                  <a:cubicBezTo>
                    <a:pt x="4870" y="3971"/>
                    <a:pt x="4921" y="3918"/>
                    <a:pt x="4976" y="3867"/>
                  </a:cubicBezTo>
                  <a:cubicBezTo>
                    <a:pt x="4991" y="3852"/>
                    <a:pt x="5007" y="3837"/>
                    <a:pt x="5022" y="3822"/>
                  </a:cubicBezTo>
                  <a:cubicBezTo>
                    <a:pt x="5072" y="3795"/>
                    <a:pt x="5122" y="3769"/>
                    <a:pt x="5176" y="3746"/>
                  </a:cubicBezTo>
                  <a:cubicBezTo>
                    <a:pt x="5232" y="3726"/>
                    <a:pt x="5288" y="3708"/>
                    <a:pt x="5345" y="3693"/>
                  </a:cubicBezTo>
                  <a:lnTo>
                    <a:pt x="5345" y="3693"/>
                  </a:lnTo>
                  <a:cubicBezTo>
                    <a:pt x="5343" y="3693"/>
                    <a:pt x="5340" y="3694"/>
                    <a:pt x="5337" y="3694"/>
                  </a:cubicBezTo>
                  <a:cubicBezTo>
                    <a:pt x="5341" y="3693"/>
                    <a:pt x="5344" y="3693"/>
                    <a:pt x="5348" y="3692"/>
                  </a:cubicBezTo>
                  <a:cubicBezTo>
                    <a:pt x="5352" y="3691"/>
                    <a:pt x="5357" y="3690"/>
                    <a:pt x="5361" y="3689"/>
                  </a:cubicBezTo>
                  <a:lnTo>
                    <a:pt x="5361" y="3689"/>
                  </a:lnTo>
                  <a:cubicBezTo>
                    <a:pt x="5357" y="3690"/>
                    <a:pt x="5353" y="3691"/>
                    <a:pt x="5350" y="3692"/>
                  </a:cubicBezTo>
                  <a:cubicBezTo>
                    <a:pt x="5443" y="3670"/>
                    <a:pt x="5536" y="3655"/>
                    <a:pt x="5631" y="3645"/>
                  </a:cubicBezTo>
                  <a:cubicBezTo>
                    <a:pt x="5812" y="3628"/>
                    <a:pt x="5994" y="3613"/>
                    <a:pt x="6176" y="3613"/>
                  </a:cubicBezTo>
                  <a:cubicBezTo>
                    <a:pt x="6321" y="3617"/>
                    <a:pt x="6466" y="3623"/>
                    <a:pt x="6610" y="3625"/>
                  </a:cubicBezTo>
                  <a:cubicBezTo>
                    <a:pt x="6759" y="3625"/>
                    <a:pt x="6906" y="3617"/>
                    <a:pt x="7054" y="3609"/>
                  </a:cubicBezTo>
                  <a:cubicBezTo>
                    <a:pt x="7196" y="3603"/>
                    <a:pt x="7337" y="3593"/>
                    <a:pt x="7478" y="3584"/>
                  </a:cubicBezTo>
                  <a:cubicBezTo>
                    <a:pt x="7547" y="3580"/>
                    <a:pt x="7615" y="3576"/>
                    <a:pt x="7683" y="3571"/>
                  </a:cubicBezTo>
                  <a:cubicBezTo>
                    <a:pt x="7735" y="3566"/>
                    <a:pt x="7789" y="3564"/>
                    <a:pt x="7839" y="3548"/>
                  </a:cubicBezTo>
                  <a:cubicBezTo>
                    <a:pt x="7935" y="3516"/>
                    <a:pt x="7989" y="3410"/>
                    <a:pt x="7958" y="3315"/>
                  </a:cubicBezTo>
                  <a:cubicBezTo>
                    <a:pt x="7933" y="3237"/>
                    <a:pt x="7858" y="3187"/>
                    <a:pt x="7780" y="3187"/>
                  </a:cubicBezTo>
                  <a:cubicBezTo>
                    <a:pt x="7764" y="3187"/>
                    <a:pt x="7747" y="3189"/>
                    <a:pt x="7731" y="3193"/>
                  </a:cubicBezTo>
                  <a:cubicBezTo>
                    <a:pt x="7725" y="3195"/>
                    <a:pt x="7718" y="3196"/>
                    <a:pt x="7711" y="3197"/>
                  </a:cubicBezTo>
                  <a:cubicBezTo>
                    <a:pt x="7518" y="3213"/>
                    <a:pt x="7325" y="3224"/>
                    <a:pt x="7132" y="3235"/>
                  </a:cubicBezTo>
                  <a:cubicBezTo>
                    <a:pt x="6935" y="3245"/>
                    <a:pt x="6739" y="3254"/>
                    <a:pt x="6543" y="3254"/>
                  </a:cubicBezTo>
                  <a:cubicBezTo>
                    <a:pt x="6546" y="3254"/>
                    <a:pt x="6550" y="3254"/>
                    <a:pt x="6553" y="3255"/>
                  </a:cubicBezTo>
                  <a:lnTo>
                    <a:pt x="6537" y="3254"/>
                  </a:lnTo>
                  <a:lnTo>
                    <a:pt x="6535" y="3254"/>
                  </a:lnTo>
                  <a:cubicBezTo>
                    <a:pt x="6405" y="3251"/>
                    <a:pt x="6274" y="3243"/>
                    <a:pt x="6144" y="3243"/>
                  </a:cubicBezTo>
                  <a:cubicBezTo>
                    <a:pt x="6101" y="3243"/>
                    <a:pt x="6058" y="3244"/>
                    <a:pt x="6016" y="3246"/>
                  </a:cubicBezTo>
                  <a:cubicBezTo>
                    <a:pt x="5860" y="3253"/>
                    <a:pt x="5705" y="3265"/>
                    <a:pt x="5550" y="3284"/>
                  </a:cubicBezTo>
                  <a:cubicBezTo>
                    <a:pt x="5575" y="3256"/>
                    <a:pt x="5602" y="3228"/>
                    <a:pt x="5628" y="3200"/>
                  </a:cubicBezTo>
                  <a:cubicBezTo>
                    <a:pt x="5732" y="3092"/>
                    <a:pt x="5846" y="2993"/>
                    <a:pt x="5951" y="2885"/>
                  </a:cubicBezTo>
                  <a:cubicBezTo>
                    <a:pt x="6082" y="2749"/>
                    <a:pt x="6219" y="2616"/>
                    <a:pt x="6349" y="2479"/>
                  </a:cubicBezTo>
                  <a:cubicBezTo>
                    <a:pt x="6484" y="2336"/>
                    <a:pt x="6625" y="2196"/>
                    <a:pt x="6768" y="2060"/>
                  </a:cubicBezTo>
                  <a:cubicBezTo>
                    <a:pt x="6903" y="1931"/>
                    <a:pt x="7017" y="1781"/>
                    <a:pt x="7135" y="1635"/>
                  </a:cubicBezTo>
                  <a:cubicBezTo>
                    <a:pt x="7192" y="1563"/>
                    <a:pt x="7252" y="1493"/>
                    <a:pt x="7310" y="1423"/>
                  </a:cubicBezTo>
                  <a:cubicBezTo>
                    <a:pt x="7359" y="1363"/>
                    <a:pt x="7413" y="1303"/>
                    <a:pt x="7459" y="1239"/>
                  </a:cubicBezTo>
                  <a:cubicBezTo>
                    <a:pt x="7517" y="1157"/>
                    <a:pt x="7508" y="1044"/>
                    <a:pt x="7427" y="980"/>
                  </a:cubicBezTo>
                  <a:cubicBezTo>
                    <a:pt x="7394" y="954"/>
                    <a:pt x="7352" y="941"/>
                    <a:pt x="7311" y="941"/>
                  </a:cubicBezTo>
                  <a:cubicBezTo>
                    <a:pt x="7255" y="941"/>
                    <a:pt x="7199" y="964"/>
                    <a:pt x="7166" y="1012"/>
                  </a:cubicBezTo>
                  <a:cubicBezTo>
                    <a:pt x="7128" y="1065"/>
                    <a:pt x="7084" y="1115"/>
                    <a:pt x="7042" y="1166"/>
                  </a:cubicBezTo>
                  <a:cubicBezTo>
                    <a:pt x="6998" y="1220"/>
                    <a:pt x="6953" y="1272"/>
                    <a:pt x="6910" y="1326"/>
                  </a:cubicBezTo>
                  <a:cubicBezTo>
                    <a:pt x="6818" y="1437"/>
                    <a:pt x="6729" y="1551"/>
                    <a:pt x="6636" y="1662"/>
                  </a:cubicBezTo>
                  <a:cubicBezTo>
                    <a:pt x="6556" y="1752"/>
                    <a:pt x="6469" y="1833"/>
                    <a:pt x="6384" y="1915"/>
                  </a:cubicBezTo>
                  <a:cubicBezTo>
                    <a:pt x="6295" y="2001"/>
                    <a:pt x="6209" y="2089"/>
                    <a:pt x="6124" y="2179"/>
                  </a:cubicBezTo>
                  <a:cubicBezTo>
                    <a:pt x="6058" y="2249"/>
                    <a:pt x="5990" y="2316"/>
                    <a:pt x="5923" y="2385"/>
                  </a:cubicBezTo>
                  <a:cubicBezTo>
                    <a:pt x="5933" y="2321"/>
                    <a:pt x="5945" y="2256"/>
                    <a:pt x="5956" y="2191"/>
                  </a:cubicBezTo>
                  <a:lnTo>
                    <a:pt x="5956" y="2191"/>
                  </a:lnTo>
                  <a:cubicBezTo>
                    <a:pt x="5956" y="2191"/>
                    <a:pt x="5956" y="2191"/>
                    <a:pt x="5956" y="2192"/>
                  </a:cubicBezTo>
                  <a:lnTo>
                    <a:pt x="5956" y="2192"/>
                  </a:lnTo>
                  <a:cubicBezTo>
                    <a:pt x="5983" y="2056"/>
                    <a:pt x="6005" y="1921"/>
                    <a:pt x="6013" y="1782"/>
                  </a:cubicBezTo>
                  <a:cubicBezTo>
                    <a:pt x="6021" y="1653"/>
                    <a:pt x="6026" y="1524"/>
                    <a:pt x="6033" y="1395"/>
                  </a:cubicBezTo>
                  <a:cubicBezTo>
                    <a:pt x="6049" y="1205"/>
                    <a:pt x="6082" y="1016"/>
                    <a:pt x="6089" y="824"/>
                  </a:cubicBezTo>
                  <a:cubicBezTo>
                    <a:pt x="6091" y="719"/>
                    <a:pt x="6094" y="613"/>
                    <a:pt x="6098" y="507"/>
                  </a:cubicBezTo>
                  <a:cubicBezTo>
                    <a:pt x="6100" y="401"/>
                    <a:pt x="6107" y="286"/>
                    <a:pt x="6083" y="179"/>
                  </a:cubicBezTo>
                  <a:cubicBezTo>
                    <a:pt x="6081" y="109"/>
                    <a:pt x="6038" y="42"/>
                    <a:pt x="5970" y="15"/>
                  </a:cubicBezTo>
                  <a:cubicBezTo>
                    <a:pt x="5947" y="5"/>
                    <a:pt x="5924" y="1"/>
                    <a:pt x="590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79" name="Google Shape;3579;p53"/>
            <p:cNvSpPr/>
            <p:nvPr/>
          </p:nvSpPr>
          <p:spPr>
            <a:xfrm>
              <a:off x="2102755" y="2055661"/>
              <a:ext cx="191" cy="63"/>
            </a:xfrm>
            <a:custGeom>
              <a:avLst/>
              <a:gdLst/>
              <a:ahLst/>
              <a:cxnLst/>
              <a:rect l="l" t="t" r="r" b="b"/>
              <a:pathLst>
                <a:path w="3" h="1" extrusionOk="0">
                  <a:moveTo>
                    <a:pt x="3" y="1"/>
                  </a:moveTo>
                  <a:lnTo>
                    <a:pt x="3" y="1"/>
                  </a:lnTo>
                  <a:cubicBezTo>
                    <a:pt x="1" y="1"/>
                    <a:pt x="0" y="1"/>
                    <a:pt x="0" y="1"/>
                  </a:cubicBezTo>
                  <a:cubicBezTo>
                    <a:pt x="1" y="1"/>
                    <a:pt x="1" y="1"/>
                    <a:pt x="3" y="1"/>
                  </a:cubicBezTo>
                  <a:close/>
                </a:path>
              </a:pathLst>
            </a:custGeom>
            <a:solidFill>
              <a:srgbClr val="6BA948"/>
            </a:solidFill>
            <a:ln>
              <a:noFill/>
            </a:ln>
          </p:spPr>
          <p:txBody>
            <a:bodyPr spcFirstLastPara="1" wrap="square" lIns="91425" tIns="91425" rIns="91425" bIns="91425" anchor="ctr" anchorCtr="0">
              <a:noAutofit/>
            </a:bodyPr>
            <a:lstStyle/>
            <a:p>
              <a:endParaRPr/>
            </a:p>
          </p:txBody>
        </p:sp>
        <p:sp>
          <p:nvSpPr>
            <p:cNvPr id="3580" name="Google Shape;3580;p53"/>
            <p:cNvSpPr/>
            <p:nvPr/>
          </p:nvSpPr>
          <p:spPr>
            <a:xfrm>
              <a:off x="2049668" y="1868400"/>
              <a:ext cx="24315" cy="23471"/>
            </a:xfrm>
            <a:custGeom>
              <a:avLst/>
              <a:gdLst/>
              <a:ahLst/>
              <a:cxnLst/>
              <a:rect l="l" t="t" r="r" b="b"/>
              <a:pathLst>
                <a:path w="382" h="370" extrusionOk="0">
                  <a:moveTo>
                    <a:pt x="184" y="0"/>
                  </a:moveTo>
                  <a:cubicBezTo>
                    <a:pt x="183" y="0"/>
                    <a:pt x="182" y="0"/>
                    <a:pt x="181" y="0"/>
                  </a:cubicBezTo>
                  <a:cubicBezTo>
                    <a:pt x="80" y="1"/>
                    <a:pt x="1" y="99"/>
                    <a:pt x="6" y="196"/>
                  </a:cubicBezTo>
                  <a:cubicBezTo>
                    <a:pt x="13" y="298"/>
                    <a:pt x="99" y="370"/>
                    <a:pt x="197" y="370"/>
                  </a:cubicBezTo>
                  <a:cubicBezTo>
                    <a:pt x="199" y="370"/>
                    <a:pt x="200" y="370"/>
                    <a:pt x="202" y="370"/>
                  </a:cubicBezTo>
                  <a:cubicBezTo>
                    <a:pt x="303" y="368"/>
                    <a:pt x="381" y="271"/>
                    <a:pt x="376" y="175"/>
                  </a:cubicBezTo>
                  <a:cubicBezTo>
                    <a:pt x="370" y="72"/>
                    <a:pt x="282"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81" name="Google Shape;3581;p53"/>
            <p:cNvSpPr/>
            <p:nvPr/>
          </p:nvSpPr>
          <p:spPr>
            <a:xfrm>
              <a:off x="2078375" y="1847086"/>
              <a:ext cx="24252" cy="23534"/>
            </a:xfrm>
            <a:custGeom>
              <a:avLst/>
              <a:gdLst/>
              <a:ahLst/>
              <a:cxnLst/>
              <a:rect l="l" t="t" r="r" b="b"/>
              <a:pathLst>
                <a:path w="381" h="371" extrusionOk="0">
                  <a:moveTo>
                    <a:pt x="182" y="0"/>
                  </a:moveTo>
                  <a:cubicBezTo>
                    <a:pt x="181" y="0"/>
                    <a:pt x="181" y="0"/>
                    <a:pt x="180" y="0"/>
                  </a:cubicBezTo>
                  <a:cubicBezTo>
                    <a:pt x="79" y="2"/>
                    <a:pt x="0" y="100"/>
                    <a:pt x="6" y="196"/>
                  </a:cubicBezTo>
                  <a:cubicBezTo>
                    <a:pt x="12" y="299"/>
                    <a:pt x="98" y="371"/>
                    <a:pt x="198" y="371"/>
                  </a:cubicBezTo>
                  <a:cubicBezTo>
                    <a:pt x="199" y="371"/>
                    <a:pt x="200" y="371"/>
                    <a:pt x="200" y="371"/>
                  </a:cubicBezTo>
                  <a:cubicBezTo>
                    <a:pt x="302" y="369"/>
                    <a:pt x="381" y="272"/>
                    <a:pt x="375" y="175"/>
                  </a:cubicBezTo>
                  <a:cubicBezTo>
                    <a:pt x="368" y="72"/>
                    <a:pt x="282" y="0"/>
                    <a:pt x="182"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82" name="Google Shape;3582;p53"/>
            <p:cNvSpPr/>
            <p:nvPr/>
          </p:nvSpPr>
          <p:spPr>
            <a:xfrm>
              <a:off x="2348965" y="1745145"/>
              <a:ext cx="24315" cy="23471"/>
            </a:xfrm>
            <a:custGeom>
              <a:avLst/>
              <a:gdLst/>
              <a:ahLst/>
              <a:cxnLst/>
              <a:rect l="l" t="t" r="r" b="b"/>
              <a:pathLst>
                <a:path w="382" h="370" extrusionOk="0">
                  <a:moveTo>
                    <a:pt x="184" y="0"/>
                  </a:moveTo>
                  <a:cubicBezTo>
                    <a:pt x="183" y="0"/>
                    <a:pt x="182" y="1"/>
                    <a:pt x="181" y="1"/>
                  </a:cubicBezTo>
                  <a:cubicBezTo>
                    <a:pt x="80" y="2"/>
                    <a:pt x="1" y="99"/>
                    <a:pt x="6" y="196"/>
                  </a:cubicBezTo>
                  <a:cubicBezTo>
                    <a:pt x="13" y="299"/>
                    <a:pt x="100" y="370"/>
                    <a:pt x="200" y="370"/>
                  </a:cubicBezTo>
                  <a:cubicBezTo>
                    <a:pt x="200" y="370"/>
                    <a:pt x="201" y="370"/>
                    <a:pt x="202" y="370"/>
                  </a:cubicBezTo>
                  <a:cubicBezTo>
                    <a:pt x="303" y="369"/>
                    <a:pt x="381" y="272"/>
                    <a:pt x="377" y="175"/>
                  </a:cubicBezTo>
                  <a:cubicBezTo>
                    <a:pt x="370" y="72"/>
                    <a:pt x="283" y="0"/>
                    <a:pt x="18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83" name="Google Shape;3583;p53"/>
            <p:cNvSpPr/>
            <p:nvPr/>
          </p:nvSpPr>
          <p:spPr>
            <a:xfrm>
              <a:off x="1956925" y="2369665"/>
              <a:ext cx="499290" cy="355109"/>
            </a:xfrm>
            <a:custGeom>
              <a:avLst/>
              <a:gdLst/>
              <a:ahLst/>
              <a:cxnLst/>
              <a:rect l="l" t="t" r="r" b="b"/>
              <a:pathLst>
                <a:path w="7844" h="5598" extrusionOk="0">
                  <a:moveTo>
                    <a:pt x="6188" y="1336"/>
                  </a:moveTo>
                  <a:cubicBezTo>
                    <a:pt x="6186" y="1340"/>
                    <a:pt x="6185" y="1344"/>
                    <a:pt x="6183" y="1348"/>
                  </a:cubicBezTo>
                  <a:lnTo>
                    <a:pt x="6183" y="1348"/>
                  </a:lnTo>
                  <a:lnTo>
                    <a:pt x="6188" y="1336"/>
                  </a:lnTo>
                  <a:close/>
                  <a:moveTo>
                    <a:pt x="5028" y="2881"/>
                  </a:moveTo>
                  <a:lnTo>
                    <a:pt x="5028" y="2881"/>
                  </a:lnTo>
                  <a:cubicBezTo>
                    <a:pt x="5028" y="2881"/>
                    <a:pt x="5028" y="2881"/>
                    <a:pt x="5028" y="2882"/>
                  </a:cubicBezTo>
                  <a:lnTo>
                    <a:pt x="5028" y="2882"/>
                  </a:lnTo>
                  <a:cubicBezTo>
                    <a:pt x="5028" y="2881"/>
                    <a:pt x="5028" y="2881"/>
                    <a:pt x="5028" y="2881"/>
                  </a:cubicBezTo>
                  <a:close/>
                  <a:moveTo>
                    <a:pt x="5099" y="3277"/>
                  </a:moveTo>
                  <a:cubicBezTo>
                    <a:pt x="5099" y="3277"/>
                    <a:pt x="5099" y="3277"/>
                    <a:pt x="5100" y="3277"/>
                  </a:cubicBezTo>
                  <a:lnTo>
                    <a:pt x="5099" y="3277"/>
                  </a:lnTo>
                  <a:close/>
                  <a:moveTo>
                    <a:pt x="1233" y="3932"/>
                  </a:moveTo>
                  <a:cubicBezTo>
                    <a:pt x="1233" y="3933"/>
                    <a:pt x="1233" y="3934"/>
                    <a:pt x="1234" y="3934"/>
                  </a:cubicBezTo>
                  <a:cubicBezTo>
                    <a:pt x="1234" y="3933"/>
                    <a:pt x="1233" y="3933"/>
                    <a:pt x="1233" y="3932"/>
                  </a:cubicBezTo>
                  <a:close/>
                  <a:moveTo>
                    <a:pt x="3529" y="1"/>
                  </a:moveTo>
                  <a:cubicBezTo>
                    <a:pt x="3516" y="1"/>
                    <a:pt x="3503" y="2"/>
                    <a:pt x="3490" y="5"/>
                  </a:cubicBezTo>
                  <a:cubicBezTo>
                    <a:pt x="3423" y="21"/>
                    <a:pt x="3373" y="75"/>
                    <a:pt x="3354" y="139"/>
                  </a:cubicBezTo>
                  <a:cubicBezTo>
                    <a:pt x="3327" y="222"/>
                    <a:pt x="3318" y="308"/>
                    <a:pt x="3309" y="394"/>
                  </a:cubicBezTo>
                  <a:cubicBezTo>
                    <a:pt x="3294" y="546"/>
                    <a:pt x="3272" y="701"/>
                    <a:pt x="3264" y="854"/>
                  </a:cubicBezTo>
                  <a:cubicBezTo>
                    <a:pt x="3250" y="1149"/>
                    <a:pt x="3264" y="1446"/>
                    <a:pt x="3239" y="1741"/>
                  </a:cubicBezTo>
                  <a:cubicBezTo>
                    <a:pt x="3226" y="1849"/>
                    <a:pt x="3206" y="1955"/>
                    <a:pt x="3191" y="2063"/>
                  </a:cubicBezTo>
                  <a:cubicBezTo>
                    <a:pt x="3176" y="2171"/>
                    <a:pt x="3166" y="2279"/>
                    <a:pt x="3144" y="2386"/>
                  </a:cubicBezTo>
                  <a:cubicBezTo>
                    <a:pt x="3119" y="2484"/>
                    <a:pt x="3094" y="2582"/>
                    <a:pt x="3075" y="2681"/>
                  </a:cubicBezTo>
                  <a:cubicBezTo>
                    <a:pt x="3056" y="2773"/>
                    <a:pt x="3035" y="2865"/>
                    <a:pt x="3014" y="2958"/>
                  </a:cubicBezTo>
                  <a:cubicBezTo>
                    <a:pt x="3005" y="2996"/>
                    <a:pt x="2993" y="3034"/>
                    <a:pt x="2981" y="3073"/>
                  </a:cubicBezTo>
                  <a:cubicBezTo>
                    <a:pt x="2964" y="3111"/>
                    <a:pt x="2947" y="3149"/>
                    <a:pt x="2927" y="3185"/>
                  </a:cubicBezTo>
                  <a:cubicBezTo>
                    <a:pt x="2878" y="3273"/>
                    <a:pt x="2824" y="3358"/>
                    <a:pt x="2767" y="3443"/>
                  </a:cubicBezTo>
                  <a:cubicBezTo>
                    <a:pt x="2736" y="3485"/>
                    <a:pt x="2704" y="3526"/>
                    <a:pt x="2669" y="3567"/>
                  </a:cubicBezTo>
                  <a:cubicBezTo>
                    <a:pt x="2650" y="3587"/>
                    <a:pt x="2631" y="3606"/>
                    <a:pt x="2610" y="3625"/>
                  </a:cubicBezTo>
                  <a:cubicBezTo>
                    <a:pt x="2555" y="3668"/>
                    <a:pt x="2497" y="3706"/>
                    <a:pt x="2439" y="3743"/>
                  </a:cubicBezTo>
                  <a:cubicBezTo>
                    <a:pt x="2371" y="3787"/>
                    <a:pt x="2305" y="3830"/>
                    <a:pt x="2239" y="3875"/>
                  </a:cubicBezTo>
                  <a:cubicBezTo>
                    <a:pt x="2215" y="3892"/>
                    <a:pt x="2198" y="3916"/>
                    <a:pt x="2185" y="3941"/>
                  </a:cubicBezTo>
                  <a:cubicBezTo>
                    <a:pt x="2156" y="3955"/>
                    <a:pt x="2127" y="3968"/>
                    <a:pt x="2097" y="3981"/>
                  </a:cubicBezTo>
                  <a:cubicBezTo>
                    <a:pt x="2064" y="3986"/>
                    <a:pt x="2031" y="3989"/>
                    <a:pt x="1997" y="3996"/>
                  </a:cubicBezTo>
                  <a:cubicBezTo>
                    <a:pt x="1875" y="4017"/>
                    <a:pt x="1706" y="4036"/>
                    <a:pt x="1675" y="4180"/>
                  </a:cubicBezTo>
                  <a:cubicBezTo>
                    <a:pt x="1604" y="4215"/>
                    <a:pt x="1533" y="4248"/>
                    <a:pt x="1463" y="4284"/>
                  </a:cubicBezTo>
                  <a:cubicBezTo>
                    <a:pt x="1399" y="4319"/>
                    <a:pt x="1335" y="4354"/>
                    <a:pt x="1271" y="4388"/>
                  </a:cubicBezTo>
                  <a:cubicBezTo>
                    <a:pt x="1284" y="4361"/>
                    <a:pt x="1292" y="4330"/>
                    <a:pt x="1290" y="4297"/>
                  </a:cubicBezTo>
                  <a:cubicBezTo>
                    <a:pt x="1278" y="4173"/>
                    <a:pt x="1254" y="4054"/>
                    <a:pt x="1233" y="3931"/>
                  </a:cubicBezTo>
                  <a:lnTo>
                    <a:pt x="1233" y="3931"/>
                  </a:lnTo>
                  <a:cubicBezTo>
                    <a:pt x="1233" y="3931"/>
                    <a:pt x="1233" y="3932"/>
                    <a:pt x="1233" y="3932"/>
                  </a:cubicBezTo>
                  <a:lnTo>
                    <a:pt x="1233" y="3932"/>
                  </a:lnTo>
                  <a:cubicBezTo>
                    <a:pt x="1195" y="3705"/>
                    <a:pt x="1165" y="3479"/>
                    <a:pt x="1127" y="3253"/>
                  </a:cubicBezTo>
                  <a:lnTo>
                    <a:pt x="1127" y="3253"/>
                  </a:lnTo>
                  <a:cubicBezTo>
                    <a:pt x="1128" y="3255"/>
                    <a:pt x="1128" y="3256"/>
                    <a:pt x="1128" y="3257"/>
                  </a:cubicBezTo>
                  <a:cubicBezTo>
                    <a:pt x="1114" y="3167"/>
                    <a:pt x="1104" y="3077"/>
                    <a:pt x="1095" y="2986"/>
                  </a:cubicBezTo>
                  <a:cubicBezTo>
                    <a:pt x="1088" y="2917"/>
                    <a:pt x="1088" y="2839"/>
                    <a:pt x="1063" y="2773"/>
                  </a:cubicBezTo>
                  <a:cubicBezTo>
                    <a:pt x="1036" y="2701"/>
                    <a:pt x="964" y="2656"/>
                    <a:pt x="890" y="2656"/>
                  </a:cubicBezTo>
                  <a:cubicBezTo>
                    <a:pt x="867" y="2656"/>
                    <a:pt x="845" y="2660"/>
                    <a:pt x="823" y="2669"/>
                  </a:cubicBezTo>
                  <a:cubicBezTo>
                    <a:pt x="737" y="2702"/>
                    <a:pt x="693" y="2794"/>
                    <a:pt x="711" y="2881"/>
                  </a:cubicBezTo>
                  <a:cubicBezTo>
                    <a:pt x="711" y="2884"/>
                    <a:pt x="712" y="2885"/>
                    <a:pt x="712" y="2886"/>
                  </a:cubicBezTo>
                  <a:lnTo>
                    <a:pt x="711" y="2885"/>
                  </a:lnTo>
                  <a:lnTo>
                    <a:pt x="711" y="2885"/>
                  </a:lnTo>
                  <a:cubicBezTo>
                    <a:pt x="712" y="2886"/>
                    <a:pt x="712" y="2887"/>
                    <a:pt x="712" y="2888"/>
                  </a:cubicBezTo>
                  <a:cubicBezTo>
                    <a:pt x="724" y="2974"/>
                    <a:pt x="730" y="3061"/>
                    <a:pt x="740" y="3147"/>
                  </a:cubicBezTo>
                  <a:cubicBezTo>
                    <a:pt x="749" y="3245"/>
                    <a:pt x="767" y="3342"/>
                    <a:pt x="785" y="3439"/>
                  </a:cubicBezTo>
                  <a:cubicBezTo>
                    <a:pt x="784" y="3436"/>
                    <a:pt x="784" y="3432"/>
                    <a:pt x="783" y="3428"/>
                  </a:cubicBezTo>
                  <a:lnTo>
                    <a:pt x="783" y="3428"/>
                  </a:lnTo>
                  <a:lnTo>
                    <a:pt x="785" y="3445"/>
                  </a:lnTo>
                  <a:cubicBezTo>
                    <a:pt x="786" y="3447"/>
                    <a:pt x="786" y="3450"/>
                    <a:pt x="787" y="3453"/>
                  </a:cubicBezTo>
                  <a:lnTo>
                    <a:pt x="787" y="3453"/>
                  </a:lnTo>
                  <a:cubicBezTo>
                    <a:pt x="823" y="3689"/>
                    <a:pt x="855" y="3927"/>
                    <a:pt x="900" y="4163"/>
                  </a:cubicBezTo>
                  <a:cubicBezTo>
                    <a:pt x="909" y="4220"/>
                    <a:pt x="916" y="4277"/>
                    <a:pt x="920" y="4335"/>
                  </a:cubicBezTo>
                  <a:cubicBezTo>
                    <a:pt x="928" y="4418"/>
                    <a:pt x="996" y="4481"/>
                    <a:pt x="1075" y="4495"/>
                  </a:cubicBezTo>
                  <a:cubicBezTo>
                    <a:pt x="961" y="4558"/>
                    <a:pt x="845" y="4617"/>
                    <a:pt x="730" y="4677"/>
                  </a:cubicBezTo>
                  <a:cubicBezTo>
                    <a:pt x="591" y="4744"/>
                    <a:pt x="446" y="4801"/>
                    <a:pt x="301" y="4855"/>
                  </a:cubicBezTo>
                  <a:cubicBezTo>
                    <a:pt x="210" y="4883"/>
                    <a:pt x="98" y="4903"/>
                    <a:pt x="49" y="4992"/>
                  </a:cubicBezTo>
                  <a:cubicBezTo>
                    <a:pt x="1" y="5080"/>
                    <a:pt x="28" y="5195"/>
                    <a:pt x="118" y="5245"/>
                  </a:cubicBezTo>
                  <a:cubicBezTo>
                    <a:pt x="146" y="5262"/>
                    <a:pt x="178" y="5269"/>
                    <a:pt x="211" y="5269"/>
                  </a:cubicBezTo>
                  <a:cubicBezTo>
                    <a:pt x="246" y="5269"/>
                    <a:pt x="281" y="5259"/>
                    <a:pt x="311" y="5239"/>
                  </a:cubicBezTo>
                  <a:cubicBezTo>
                    <a:pt x="374" y="5220"/>
                    <a:pt x="435" y="5199"/>
                    <a:pt x="497" y="5176"/>
                  </a:cubicBezTo>
                  <a:cubicBezTo>
                    <a:pt x="562" y="5152"/>
                    <a:pt x="628" y="5125"/>
                    <a:pt x="693" y="5098"/>
                  </a:cubicBezTo>
                  <a:cubicBezTo>
                    <a:pt x="829" y="5042"/>
                    <a:pt x="958" y="4974"/>
                    <a:pt x="1090" y="4906"/>
                  </a:cubicBezTo>
                  <a:cubicBezTo>
                    <a:pt x="1227" y="4837"/>
                    <a:pt x="1359" y="4758"/>
                    <a:pt x="1495" y="4686"/>
                  </a:cubicBezTo>
                  <a:cubicBezTo>
                    <a:pt x="1617" y="4623"/>
                    <a:pt x="1737" y="4558"/>
                    <a:pt x="1858" y="4497"/>
                  </a:cubicBezTo>
                  <a:lnTo>
                    <a:pt x="1858" y="4497"/>
                  </a:lnTo>
                  <a:cubicBezTo>
                    <a:pt x="1857" y="4497"/>
                    <a:pt x="1856" y="4498"/>
                    <a:pt x="1855" y="4498"/>
                  </a:cubicBezTo>
                  <a:lnTo>
                    <a:pt x="1855" y="4498"/>
                  </a:lnTo>
                  <a:cubicBezTo>
                    <a:pt x="1858" y="4497"/>
                    <a:pt x="1860" y="4496"/>
                    <a:pt x="1862" y="4495"/>
                  </a:cubicBezTo>
                  <a:cubicBezTo>
                    <a:pt x="1865" y="4494"/>
                    <a:pt x="1868" y="4493"/>
                    <a:pt x="1870" y="4491"/>
                  </a:cubicBezTo>
                  <a:lnTo>
                    <a:pt x="1870" y="4491"/>
                  </a:lnTo>
                  <a:cubicBezTo>
                    <a:pt x="1979" y="4440"/>
                    <a:pt x="2090" y="4391"/>
                    <a:pt x="2199" y="4343"/>
                  </a:cubicBezTo>
                  <a:cubicBezTo>
                    <a:pt x="2214" y="4340"/>
                    <a:pt x="2228" y="4338"/>
                    <a:pt x="2243" y="4338"/>
                  </a:cubicBezTo>
                  <a:cubicBezTo>
                    <a:pt x="2252" y="4338"/>
                    <a:pt x="2260" y="4338"/>
                    <a:pt x="2268" y="4338"/>
                  </a:cubicBezTo>
                  <a:cubicBezTo>
                    <a:pt x="2290" y="4338"/>
                    <a:pt x="2312" y="4339"/>
                    <a:pt x="2334" y="4340"/>
                  </a:cubicBezTo>
                  <a:cubicBezTo>
                    <a:pt x="2361" y="4344"/>
                    <a:pt x="2388" y="4348"/>
                    <a:pt x="2416" y="4354"/>
                  </a:cubicBezTo>
                  <a:cubicBezTo>
                    <a:pt x="2582" y="4395"/>
                    <a:pt x="2743" y="4455"/>
                    <a:pt x="2903" y="4512"/>
                  </a:cubicBezTo>
                  <a:cubicBezTo>
                    <a:pt x="2898" y="4510"/>
                    <a:pt x="2893" y="4508"/>
                    <a:pt x="2888" y="4506"/>
                  </a:cubicBezTo>
                  <a:lnTo>
                    <a:pt x="2888" y="4506"/>
                  </a:lnTo>
                  <a:cubicBezTo>
                    <a:pt x="2922" y="4519"/>
                    <a:pt x="2957" y="4531"/>
                    <a:pt x="2991" y="4545"/>
                  </a:cubicBezTo>
                  <a:cubicBezTo>
                    <a:pt x="3360" y="4693"/>
                    <a:pt x="3719" y="4866"/>
                    <a:pt x="4072" y="5052"/>
                  </a:cubicBezTo>
                  <a:cubicBezTo>
                    <a:pt x="4244" y="5142"/>
                    <a:pt x="4425" y="5212"/>
                    <a:pt x="4601" y="5294"/>
                  </a:cubicBezTo>
                  <a:cubicBezTo>
                    <a:pt x="4766" y="5371"/>
                    <a:pt x="4927" y="5454"/>
                    <a:pt x="5086" y="5538"/>
                  </a:cubicBezTo>
                  <a:cubicBezTo>
                    <a:pt x="5081" y="5535"/>
                    <a:pt x="5077" y="5533"/>
                    <a:pt x="5072" y="5531"/>
                  </a:cubicBezTo>
                  <a:lnTo>
                    <a:pt x="5072" y="5531"/>
                  </a:lnTo>
                  <a:cubicBezTo>
                    <a:pt x="5097" y="5544"/>
                    <a:pt x="5123" y="5557"/>
                    <a:pt x="5148" y="5572"/>
                  </a:cubicBezTo>
                  <a:cubicBezTo>
                    <a:pt x="5178" y="5588"/>
                    <a:pt x="5210" y="5597"/>
                    <a:pt x="5243" y="5597"/>
                  </a:cubicBezTo>
                  <a:cubicBezTo>
                    <a:pt x="5244" y="5597"/>
                    <a:pt x="5246" y="5597"/>
                    <a:pt x="5248" y="5597"/>
                  </a:cubicBezTo>
                  <a:cubicBezTo>
                    <a:pt x="5309" y="5597"/>
                    <a:pt x="5368" y="5567"/>
                    <a:pt x="5403" y="5510"/>
                  </a:cubicBezTo>
                  <a:cubicBezTo>
                    <a:pt x="5454" y="5427"/>
                    <a:pt x="5430" y="5305"/>
                    <a:pt x="5342" y="5256"/>
                  </a:cubicBezTo>
                  <a:cubicBezTo>
                    <a:pt x="5225" y="5191"/>
                    <a:pt x="5107" y="5132"/>
                    <a:pt x="4989" y="5073"/>
                  </a:cubicBezTo>
                  <a:cubicBezTo>
                    <a:pt x="4874" y="5016"/>
                    <a:pt x="4760" y="4959"/>
                    <a:pt x="4643" y="4907"/>
                  </a:cubicBezTo>
                  <a:cubicBezTo>
                    <a:pt x="4521" y="4854"/>
                    <a:pt x="4398" y="4800"/>
                    <a:pt x="4276" y="4742"/>
                  </a:cubicBezTo>
                  <a:cubicBezTo>
                    <a:pt x="4159" y="4683"/>
                    <a:pt x="4043" y="4620"/>
                    <a:pt x="3925" y="4561"/>
                  </a:cubicBezTo>
                  <a:cubicBezTo>
                    <a:pt x="3753" y="4478"/>
                    <a:pt x="3579" y="4394"/>
                    <a:pt x="3404" y="4317"/>
                  </a:cubicBezTo>
                  <a:cubicBezTo>
                    <a:pt x="3214" y="4233"/>
                    <a:pt x="3021" y="4161"/>
                    <a:pt x="2825" y="4093"/>
                  </a:cubicBezTo>
                  <a:cubicBezTo>
                    <a:pt x="2804" y="4086"/>
                    <a:pt x="2783" y="4080"/>
                    <a:pt x="2761" y="4073"/>
                  </a:cubicBezTo>
                  <a:cubicBezTo>
                    <a:pt x="2906" y="4008"/>
                    <a:pt x="3052" y="3945"/>
                    <a:pt x="3191" y="3868"/>
                  </a:cubicBezTo>
                  <a:cubicBezTo>
                    <a:pt x="3374" y="3770"/>
                    <a:pt x="3548" y="3655"/>
                    <a:pt x="3733" y="3559"/>
                  </a:cubicBezTo>
                  <a:cubicBezTo>
                    <a:pt x="3808" y="3523"/>
                    <a:pt x="3883" y="3491"/>
                    <a:pt x="3957" y="3452"/>
                  </a:cubicBezTo>
                  <a:cubicBezTo>
                    <a:pt x="4028" y="3413"/>
                    <a:pt x="4099" y="3370"/>
                    <a:pt x="4170" y="3328"/>
                  </a:cubicBezTo>
                  <a:cubicBezTo>
                    <a:pt x="4280" y="3262"/>
                    <a:pt x="4390" y="3193"/>
                    <a:pt x="4502" y="3131"/>
                  </a:cubicBezTo>
                  <a:cubicBezTo>
                    <a:pt x="4562" y="3147"/>
                    <a:pt x="4623" y="3163"/>
                    <a:pt x="4683" y="3177"/>
                  </a:cubicBezTo>
                  <a:cubicBezTo>
                    <a:pt x="4815" y="3209"/>
                    <a:pt x="4946" y="3241"/>
                    <a:pt x="5079" y="3271"/>
                  </a:cubicBezTo>
                  <a:lnTo>
                    <a:pt x="5077" y="3271"/>
                  </a:lnTo>
                  <a:lnTo>
                    <a:pt x="5088" y="3273"/>
                  </a:lnTo>
                  <a:lnTo>
                    <a:pt x="5099" y="3277"/>
                  </a:lnTo>
                  <a:lnTo>
                    <a:pt x="5099" y="3277"/>
                  </a:lnTo>
                  <a:cubicBezTo>
                    <a:pt x="5099" y="3276"/>
                    <a:pt x="5099" y="3276"/>
                    <a:pt x="5099" y="3276"/>
                  </a:cubicBezTo>
                  <a:lnTo>
                    <a:pt x="5099" y="3276"/>
                  </a:lnTo>
                  <a:cubicBezTo>
                    <a:pt x="5303" y="3325"/>
                    <a:pt x="5507" y="3380"/>
                    <a:pt x="5710" y="3434"/>
                  </a:cubicBezTo>
                  <a:cubicBezTo>
                    <a:pt x="5803" y="3459"/>
                    <a:pt x="5897" y="3479"/>
                    <a:pt x="5989" y="3502"/>
                  </a:cubicBezTo>
                  <a:cubicBezTo>
                    <a:pt x="6089" y="3528"/>
                    <a:pt x="6186" y="3560"/>
                    <a:pt x="6283" y="3595"/>
                  </a:cubicBezTo>
                  <a:cubicBezTo>
                    <a:pt x="6371" y="3629"/>
                    <a:pt x="6457" y="3666"/>
                    <a:pt x="6546" y="3698"/>
                  </a:cubicBezTo>
                  <a:cubicBezTo>
                    <a:pt x="6642" y="3732"/>
                    <a:pt x="6742" y="3756"/>
                    <a:pt x="6843" y="3771"/>
                  </a:cubicBezTo>
                  <a:cubicBezTo>
                    <a:pt x="7009" y="3796"/>
                    <a:pt x="7176" y="3811"/>
                    <a:pt x="7339" y="3849"/>
                  </a:cubicBezTo>
                  <a:cubicBezTo>
                    <a:pt x="7389" y="3861"/>
                    <a:pt x="7438" y="3875"/>
                    <a:pt x="7490" y="3884"/>
                  </a:cubicBezTo>
                  <a:cubicBezTo>
                    <a:pt x="7501" y="3886"/>
                    <a:pt x="7512" y="3888"/>
                    <a:pt x="7523" y="3888"/>
                  </a:cubicBezTo>
                  <a:cubicBezTo>
                    <a:pt x="7610" y="3886"/>
                    <a:pt x="7687" y="3819"/>
                    <a:pt x="7702" y="3732"/>
                  </a:cubicBezTo>
                  <a:cubicBezTo>
                    <a:pt x="7718" y="3631"/>
                    <a:pt x="7648" y="3538"/>
                    <a:pt x="7549" y="3519"/>
                  </a:cubicBezTo>
                  <a:cubicBezTo>
                    <a:pt x="7546" y="3519"/>
                    <a:pt x="7542" y="3518"/>
                    <a:pt x="7539" y="3517"/>
                  </a:cubicBezTo>
                  <a:cubicBezTo>
                    <a:pt x="7439" y="3494"/>
                    <a:pt x="7341" y="3471"/>
                    <a:pt x="7240" y="3453"/>
                  </a:cubicBezTo>
                  <a:cubicBezTo>
                    <a:pt x="7090" y="3426"/>
                    <a:pt x="6938" y="3415"/>
                    <a:pt x="6789" y="3386"/>
                  </a:cubicBezTo>
                  <a:cubicBezTo>
                    <a:pt x="6745" y="3374"/>
                    <a:pt x="6702" y="3360"/>
                    <a:pt x="6659" y="3346"/>
                  </a:cubicBezTo>
                  <a:cubicBezTo>
                    <a:pt x="6529" y="3295"/>
                    <a:pt x="6399" y="3243"/>
                    <a:pt x="6266" y="3197"/>
                  </a:cubicBezTo>
                  <a:cubicBezTo>
                    <a:pt x="6140" y="3153"/>
                    <a:pt x="6009" y="3129"/>
                    <a:pt x="5880" y="3095"/>
                  </a:cubicBezTo>
                  <a:cubicBezTo>
                    <a:pt x="5738" y="3060"/>
                    <a:pt x="5596" y="3018"/>
                    <a:pt x="5454" y="2983"/>
                  </a:cubicBezTo>
                  <a:cubicBezTo>
                    <a:pt x="5320" y="2949"/>
                    <a:pt x="5184" y="2918"/>
                    <a:pt x="5048" y="2886"/>
                  </a:cubicBezTo>
                  <a:lnTo>
                    <a:pt x="5048" y="2886"/>
                  </a:lnTo>
                  <a:cubicBezTo>
                    <a:pt x="5048" y="2886"/>
                    <a:pt x="5048" y="2886"/>
                    <a:pt x="5048" y="2886"/>
                  </a:cubicBezTo>
                  <a:lnTo>
                    <a:pt x="5048" y="2886"/>
                  </a:lnTo>
                  <a:cubicBezTo>
                    <a:pt x="5048" y="2886"/>
                    <a:pt x="5047" y="2886"/>
                    <a:pt x="5047" y="2886"/>
                  </a:cubicBezTo>
                  <a:lnTo>
                    <a:pt x="5047" y="2886"/>
                  </a:lnTo>
                  <a:cubicBezTo>
                    <a:pt x="5047" y="2886"/>
                    <a:pt x="5048" y="2886"/>
                    <a:pt x="5048" y="2886"/>
                  </a:cubicBezTo>
                  <a:lnTo>
                    <a:pt x="5048" y="2886"/>
                  </a:lnTo>
                  <a:cubicBezTo>
                    <a:pt x="5048" y="2886"/>
                    <a:pt x="5047" y="2886"/>
                    <a:pt x="5047" y="2886"/>
                  </a:cubicBezTo>
                  <a:lnTo>
                    <a:pt x="5047" y="2886"/>
                  </a:lnTo>
                  <a:cubicBezTo>
                    <a:pt x="5044" y="2885"/>
                    <a:pt x="5041" y="2884"/>
                    <a:pt x="5038" y="2884"/>
                  </a:cubicBezTo>
                  <a:cubicBezTo>
                    <a:pt x="5035" y="2884"/>
                    <a:pt x="5032" y="2883"/>
                    <a:pt x="5028" y="2882"/>
                  </a:cubicBezTo>
                  <a:lnTo>
                    <a:pt x="5028" y="2882"/>
                  </a:lnTo>
                  <a:cubicBezTo>
                    <a:pt x="5029" y="2882"/>
                    <a:pt x="5029" y="2882"/>
                    <a:pt x="5029" y="2882"/>
                  </a:cubicBezTo>
                  <a:lnTo>
                    <a:pt x="5029" y="2882"/>
                  </a:lnTo>
                  <a:cubicBezTo>
                    <a:pt x="5017" y="2879"/>
                    <a:pt x="5005" y="2875"/>
                    <a:pt x="4992" y="2873"/>
                  </a:cubicBezTo>
                  <a:cubicBezTo>
                    <a:pt x="5026" y="2850"/>
                    <a:pt x="5060" y="2826"/>
                    <a:pt x="5093" y="2803"/>
                  </a:cubicBezTo>
                  <a:cubicBezTo>
                    <a:pt x="5174" y="2751"/>
                    <a:pt x="5256" y="2698"/>
                    <a:pt x="5342" y="2654"/>
                  </a:cubicBezTo>
                  <a:cubicBezTo>
                    <a:pt x="5388" y="2632"/>
                    <a:pt x="5436" y="2613"/>
                    <a:pt x="5483" y="2593"/>
                  </a:cubicBezTo>
                  <a:cubicBezTo>
                    <a:pt x="5541" y="2568"/>
                    <a:pt x="5597" y="2537"/>
                    <a:pt x="5654" y="2508"/>
                  </a:cubicBezTo>
                  <a:cubicBezTo>
                    <a:pt x="5710" y="2481"/>
                    <a:pt x="5766" y="2457"/>
                    <a:pt x="5825" y="2434"/>
                  </a:cubicBezTo>
                  <a:cubicBezTo>
                    <a:pt x="5891" y="2408"/>
                    <a:pt x="5954" y="2376"/>
                    <a:pt x="6017" y="2340"/>
                  </a:cubicBezTo>
                  <a:cubicBezTo>
                    <a:pt x="6027" y="2335"/>
                    <a:pt x="6040" y="2329"/>
                    <a:pt x="6051" y="2323"/>
                  </a:cubicBezTo>
                  <a:cubicBezTo>
                    <a:pt x="6076" y="2315"/>
                    <a:pt x="6099" y="2303"/>
                    <a:pt x="6120" y="2287"/>
                  </a:cubicBezTo>
                  <a:cubicBezTo>
                    <a:pt x="6213" y="2237"/>
                    <a:pt x="6308" y="2188"/>
                    <a:pt x="6401" y="2137"/>
                  </a:cubicBezTo>
                  <a:cubicBezTo>
                    <a:pt x="6528" y="2067"/>
                    <a:pt x="6652" y="1994"/>
                    <a:pt x="6781" y="1925"/>
                  </a:cubicBezTo>
                  <a:cubicBezTo>
                    <a:pt x="6907" y="1859"/>
                    <a:pt x="7033" y="1789"/>
                    <a:pt x="7161" y="1725"/>
                  </a:cubicBezTo>
                  <a:lnTo>
                    <a:pt x="7161" y="1725"/>
                  </a:lnTo>
                  <a:cubicBezTo>
                    <a:pt x="7159" y="1726"/>
                    <a:pt x="7157" y="1728"/>
                    <a:pt x="7154" y="1729"/>
                  </a:cubicBezTo>
                  <a:cubicBezTo>
                    <a:pt x="7158" y="1726"/>
                    <a:pt x="7160" y="1725"/>
                    <a:pt x="7164" y="1724"/>
                  </a:cubicBezTo>
                  <a:cubicBezTo>
                    <a:pt x="7165" y="1723"/>
                    <a:pt x="7166" y="1723"/>
                    <a:pt x="7167" y="1722"/>
                  </a:cubicBezTo>
                  <a:lnTo>
                    <a:pt x="7167" y="1722"/>
                  </a:lnTo>
                  <a:cubicBezTo>
                    <a:pt x="7166" y="1722"/>
                    <a:pt x="7165" y="1723"/>
                    <a:pt x="7165" y="1723"/>
                  </a:cubicBezTo>
                  <a:cubicBezTo>
                    <a:pt x="7166" y="1722"/>
                    <a:pt x="7167" y="1722"/>
                    <a:pt x="7169" y="1721"/>
                  </a:cubicBezTo>
                  <a:lnTo>
                    <a:pt x="7169" y="1721"/>
                  </a:lnTo>
                  <a:cubicBezTo>
                    <a:pt x="7168" y="1721"/>
                    <a:pt x="7167" y="1722"/>
                    <a:pt x="7167" y="1722"/>
                  </a:cubicBezTo>
                  <a:lnTo>
                    <a:pt x="7167" y="1722"/>
                  </a:lnTo>
                  <a:cubicBezTo>
                    <a:pt x="7168" y="1722"/>
                    <a:pt x="7169" y="1721"/>
                    <a:pt x="7171" y="1720"/>
                  </a:cubicBezTo>
                  <a:lnTo>
                    <a:pt x="7171" y="1720"/>
                  </a:lnTo>
                  <a:cubicBezTo>
                    <a:pt x="7170" y="1720"/>
                    <a:pt x="7169" y="1721"/>
                    <a:pt x="7169" y="1721"/>
                  </a:cubicBezTo>
                  <a:cubicBezTo>
                    <a:pt x="7171" y="1720"/>
                    <a:pt x="7173" y="1718"/>
                    <a:pt x="7175" y="1717"/>
                  </a:cubicBezTo>
                  <a:lnTo>
                    <a:pt x="7175" y="1717"/>
                  </a:lnTo>
                  <a:cubicBezTo>
                    <a:pt x="7174" y="1718"/>
                    <a:pt x="7172" y="1719"/>
                    <a:pt x="7171" y="1720"/>
                  </a:cubicBezTo>
                  <a:lnTo>
                    <a:pt x="7171" y="1720"/>
                  </a:lnTo>
                  <a:cubicBezTo>
                    <a:pt x="7292" y="1660"/>
                    <a:pt x="7414" y="1601"/>
                    <a:pt x="7538" y="1547"/>
                  </a:cubicBezTo>
                  <a:cubicBezTo>
                    <a:pt x="7611" y="1515"/>
                    <a:pt x="7685" y="1483"/>
                    <a:pt x="7751" y="1437"/>
                  </a:cubicBezTo>
                  <a:cubicBezTo>
                    <a:pt x="7834" y="1379"/>
                    <a:pt x="7844" y="1254"/>
                    <a:pt x="7786" y="1176"/>
                  </a:cubicBezTo>
                  <a:cubicBezTo>
                    <a:pt x="7749" y="1129"/>
                    <a:pt x="7696" y="1106"/>
                    <a:pt x="7642" y="1106"/>
                  </a:cubicBezTo>
                  <a:cubicBezTo>
                    <a:pt x="7601" y="1106"/>
                    <a:pt x="7561" y="1119"/>
                    <a:pt x="7525" y="1143"/>
                  </a:cubicBezTo>
                  <a:cubicBezTo>
                    <a:pt x="7516" y="1149"/>
                    <a:pt x="7506" y="1153"/>
                    <a:pt x="7496" y="1159"/>
                  </a:cubicBezTo>
                  <a:cubicBezTo>
                    <a:pt x="7446" y="1183"/>
                    <a:pt x="7395" y="1205"/>
                    <a:pt x="7343" y="1228"/>
                  </a:cubicBezTo>
                  <a:cubicBezTo>
                    <a:pt x="7272" y="1259"/>
                    <a:pt x="7203" y="1295"/>
                    <a:pt x="7132" y="1328"/>
                  </a:cubicBezTo>
                  <a:cubicBezTo>
                    <a:pt x="6970" y="1405"/>
                    <a:pt x="6814" y="1489"/>
                    <a:pt x="6656" y="1572"/>
                  </a:cubicBezTo>
                  <a:cubicBezTo>
                    <a:pt x="6576" y="1614"/>
                    <a:pt x="6497" y="1657"/>
                    <a:pt x="6418" y="1700"/>
                  </a:cubicBezTo>
                  <a:cubicBezTo>
                    <a:pt x="6418" y="1701"/>
                    <a:pt x="6417" y="1701"/>
                    <a:pt x="6416" y="1702"/>
                  </a:cubicBezTo>
                  <a:cubicBezTo>
                    <a:pt x="6416" y="1701"/>
                    <a:pt x="6417" y="1700"/>
                    <a:pt x="6417" y="1700"/>
                  </a:cubicBezTo>
                  <a:cubicBezTo>
                    <a:pt x="6438" y="1660"/>
                    <a:pt x="6458" y="1621"/>
                    <a:pt x="6479" y="1581"/>
                  </a:cubicBezTo>
                  <a:cubicBezTo>
                    <a:pt x="6521" y="1499"/>
                    <a:pt x="6560" y="1414"/>
                    <a:pt x="6600" y="1331"/>
                  </a:cubicBezTo>
                  <a:cubicBezTo>
                    <a:pt x="6675" y="1166"/>
                    <a:pt x="6745" y="999"/>
                    <a:pt x="6818" y="832"/>
                  </a:cubicBezTo>
                  <a:cubicBezTo>
                    <a:pt x="6855" y="749"/>
                    <a:pt x="6890" y="665"/>
                    <a:pt x="6921" y="579"/>
                  </a:cubicBezTo>
                  <a:cubicBezTo>
                    <a:pt x="6946" y="511"/>
                    <a:pt x="6964" y="440"/>
                    <a:pt x="6924" y="372"/>
                  </a:cubicBezTo>
                  <a:cubicBezTo>
                    <a:pt x="6902" y="336"/>
                    <a:pt x="6871" y="308"/>
                    <a:pt x="6831" y="292"/>
                  </a:cubicBezTo>
                  <a:cubicBezTo>
                    <a:pt x="6808" y="283"/>
                    <a:pt x="6785" y="279"/>
                    <a:pt x="6762" y="279"/>
                  </a:cubicBezTo>
                  <a:cubicBezTo>
                    <a:pt x="6689" y="279"/>
                    <a:pt x="6618" y="323"/>
                    <a:pt x="6590" y="394"/>
                  </a:cubicBezTo>
                  <a:cubicBezTo>
                    <a:pt x="6584" y="409"/>
                    <a:pt x="6579" y="425"/>
                    <a:pt x="6578" y="441"/>
                  </a:cubicBezTo>
                  <a:cubicBezTo>
                    <a:pt x="6522" y="592"/>
                    <a:pt x="6456" y="738"/>
                    <a:pt x="6393" y="885"/>
                  </a:cubicBezTo>
                  <a:cubicBezTo>
                    <a:pt x="6324" y="1041"/>
                    <a:pt x="6255" y="1197"/>
                    <a:pt x="6181" y="1351"/>
                  </a:cubicBezTo>
                  <a:cubicBezTo>
                    <a:pt x="6182" y="1350"/>
                    <a:pt x="6182" y="1349"/>
                    <a:pt x="6183" y="1348"/>
                  </a:cubicBezTo>
                  <a:lnTo>
                    <a:pt x="6183" y="1348"/>
                  </a:lnTo>
                  <a:lnTo>
                    <a:pt x="6178" y="1358"/>
                  </a:lnTo>
                  <a:cubicBezTo>
                    <a:pt x="6155" y="1403"/>
                    <a:pt x="6132" y="1448"/>
                    <a:pt x="6108" y="1493"/>
                  </a:cubicBezTo>
                  <a:cubicBezTo>
                    <a:pt x="6094" y="1518"/>
                    <a:pt x="6082" y="1545"/>
                    <a:pt x="6068" y="1572"/>
                  </a:cubicBezTo>
                  <a:cubicBezTo>
                    <a:pt x="6057" y="1595"/>
                    <a:pt x="6043" y="1618"/>
                    <a:pt x="6034" y="1642"/>
                  </a:cubicBezTo>
                  <a:cubicBezTo>
                    <a:pt x="6013" y="1683"/>
                    <a:pt x="5994" y="1724"/>
                    <a:pt x="5976" y="1766"/>
                  </a:cubicBezTo>
                  <a:cubicBezTo>
                    <a:pt x="5941" y="1841"/>
                    <a:pt x="5909" y="1916"/>
                    <a:pt x="5874" y="1990"/>
                  </a:cubicBezTo>
                  <a:lnTo>
                    <a:pt x="5874" y="1990"/>
                  </a:lnTo>
                  <a:cubicBezTo>
                    <a:pt x="5873" y="1993"/>
                    <a:pt x="5872" y="1995"/>
                    <a:pt x="5870" y="1997"/>
                  </a:cubicBezTo>
                  <a:cubicBezTo>
                    <a:pt x="5828" y="2020"/>
                    <a:pt x="5786" y="2044"/>
                    <a:pt x="5743" y="2066"/>
                  </a:cubicBezTo>
                  <a:cubicBezTo>
                    <a:pt x="5681" y="2093"/>
                    <a:pt x="5617" y="2116"/>
                    <a:pt x="5555" y="2145"/>
                  </a:cubicBezTo>
                  <a:cubicBezTo>
                    <a:pt x="5492" y="2175"/>
                    <a:pt x="5430" y="2208"/>
                    <a:pt x="5368" y="2240"/>
                  </a:cubicBezTo>
                  <a:cubicBezTo>
                    <a:pt x="5375" y="2235"/>
                    <a:pt x="5382" y="2232"/>
                    <a:pt x="5389" y="2228"/>
                  </a:cubicBezTo>
                  <a:lnTo>
                    <a:pt x="5389" y="2228"/>
                  </a:lnTo>
                  <a:cubicBezTo>
                    <a:pt x="5312" y="2266"/>
                    <a:pt x="5230" y="2295"/>
                    <a:pt x="5153" y="2335"/>
                  </a:cubicBezTo>
                  <a:cubicBezTo>
                    <a:pt x="5028" y="2402"/>
                    <a:pt x="4911" y="2481"/>
                    <a:pt x="4794" y="2560"/>
                  </a:cubicBezTo>
                  <a:lnTo>
                    <a:pt x="4814" y="2546"/>
                  </a:lnTo>
                  <a:lnTo>
                    <a:pt x="4814" y="2546"/>
                  </a:lnTo>
                  <a:cubicBezTo>
                    <a:pt x="4766" y="2578"/>
                    <a:pt x="4717" y="2611"/>
                    <a:pt x="4665" y="2639"/>
                  </a:cubicBezTo>
                  <a:cubicBezTo>
                    <a:pt x="4600" y="2671"/>
                    <a:pt x="4535" y="2701"/>
                    <a:pt x="4470" y="2731"/>
                  </a:cubicBezTo>
                  <a:cubicBezTo>
                    <a:pt x="4452" y="2726"/>
                    <a:pt x="4434" y="2724"/>
                    <a:pt x="4416" y="2724"/>
                  </a:cubicBezTo>
                  <a:cubicBezTo>
                    <a:pt x="4386" y="2724"/>
                    <a:pt x="4356" y="2731"/>
                    <a:pt x="4329" y="2746"/>
                  </a:cubicBezTo>
                  <a:cubicBezTo>
                    <a:pt x="4287" y="2769"/>
                    <a:pt x="4259" y="2807"/>
                    <a:pt x="4245" y="2849"/>
                  </a:cubicBezTo>
                  <a:cubicBezTo>
                    <a:pt x="4239" y="2854"/>
                    <a:pt x="4231" y="2856"/>
                    <a:pt x="4224" y="2861"/>
                  </a:cubicBezTo>
                  <a:cubicBezTo>
                    <a:pt x="4065" y="2958"/>
                    <a:pt x="3908" y="3057"/>
                    <a:pt x="3744" y="3147"/>
                  </a:cubicBezTo>
                  <a:cubicBezTo>
                    <a:pt x="3670" y="3181"/>
                    <a:pt x="3595" y="3213"/>
                    <a:pt x="3523" y="3251"/>
                  </a:cubicBezTo>
                  <a:cubicBezTo>
                    <a:pt x="3455" y="3287"/>
                    <a:pt x="3390" y="3326"/>
                    <a:pt x="3325" y="3366"/>
                  </a:cubicBezTo>
                  <a:cubicBezTo>
                    <a:pt x="3288" y="3387"/>
                    <a:pt x="3251" y="3406"/>
                    <a:pt x="3215" y="3428"/>
                  </a:cubicBezTo>
                  <a:cubicBezTo>
                    <a:pt x="3218" y="3423"/>
                    <a:pt x="3221" y="3419"/>
                    <a:pt x="3223" y="3414"/>
                  </a:cubicBezTo>
                  <a:cubicBezTo>
                    <a:pt x="3259" y="3350"/>
                    <a:pt x="3292" y="3287"/>
                    <a:pt x="3319" y="3220"/>
                  </a:cubicBezTo>
                  <a:cubicBezTo>
                    <a:pt x="3347" y="3155"/>
                    <a:pt x="3364" y="3084"/>
                    <a:pt x="3380" y="3014"/>
                  </a:cubicBezTo>
                  <a:cubicBezTo>
                    <a:pt x="3408" y="2890"/>
                    <a:pt x="3432" y="2766"/>
                    <a:pt x="3459" y="2642"/>
                  </a:cubicBezTo>
                  <a:cubicBezTo>
                    <a:pt x="3479" y="2565"/>
                    <a:pt x="3500" y="2487"/>
                    <a:pt x="3517" y="2409"/>
                  </a:cubicBezTo>
                  <a:cubicBezTo>
                    <a:pt x="3532" y="2331"/>
                    <a:pt x="3540" y="2252"/>
                    <a:pt x="3549" y="2175"/>
                  </a:cubicBezTo>
                  <a:cubicBezTo>
                    <a:pt x="3558" y="2097"/>
                    <a:pt x="3571" y="2019"/>
                    <a:pt x="3583" y="1940"/>
                  </a:cubicBezTo>
                  <a:cubicBezTo>
                    <a:pt x="3596" y="1859"/>
                    <a:pt x="3606" y="1777"/>
                    <a:pt x="3613" y="1694"/>
                  </a:cubicBezTo>
                  <a:cubicBezTo>
                    <a:pt x="3620" y="1613"/>
                    <a:pt x="3618" y="1530"/>
                    <a:pt x="3619" y="1447"/>
                  </a:cubicBezTo>
                  <a:cubicBezTo>
                    <a:pt x="3619" y="1372"/>
                    <a:pt x="3621" y="1295"/>
                    <a:pt x="3622" y="1220"/>
                  </a:cubicBezTo>
                  <a:cubicBezTo>
                    <a:pt x="3623" y="1131"/>
                    <a:pt x="3623" y="1041"/>
                    <a:pt x="3625" y="952"/>
                  </a:cubicBezTo>
                  <a:cubicBezTo>
                    <a:pt x="3623" y="880"/>
                    <a:pt x="3630" y="808"/>
                    <a:pt x="3636" y="736"/>
                  </a:cubicBezTo>
                  <a:cubicBezTo>
                    <a:pt x="3649" y="608"/>
                    <a:pt x="3660" y="479"/>
                    <a:pt x="3671" y="348"/>
                  </a:cubicBezTo>
                  <a:lnTo>
                    <a:pt x="3671" y="348"/>
                  </a:lnTo>
                  <a:cubicBezTo>
                    <a:pt x="3670" y="353"/>
                    <a:pt x="3670" y="356"/>
                    <a:pt x="3669" y="361"/>
                  </a:cubicBezTo>
                  <a:lnTo>
                    <a:pt x="3671" y="344"/>
                  </a:lnTo>
                  <a:cubicBezTo>
                    <a:pt x="3671" y="343"/>
                    <a:pt x="3671" y="343"/>
                    <a:pt x="3671" y="342"/>
                  </a:cubicBezTo>
                  <a:cubicBezTo>
                    <a:pt x="3701" y="324"/>
                    <a:pt x="3726" y="298"/>
                    <a:pt x="3740" y="265"/>
                  </a:cubicBezTo>
                  <a:cubicBezTo>
                    <a:pt x="3776" y="186"/>
                    <a:pt x="3746" y="92"/>
                    <a:pt x="3674" y="48"/>
                  </a:cubicBezTo>
                  <a:cubicBezTo>
                    <a:pt x="3657" y="37"/>
                    <a:pt x="3637" y="29"/>
                    <a:pt x="3618" y="26"/>
                  </a:cubicBezTo>
                  <a:cubicBezTo>
                    <a:pt x="3591" y="10"/>
                    <a:pt x="3561" y="1"/>
                    <a:pt x="352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84" name="Google Shape;3584;p53"/>
            <p:cNvSpPr/>
            <p:nvPr/>
          </p:nvSpPr>
          <p:spPr>
            <a:xfrm>
              <a:off x="2058070" y="2558702"/>
              <a:ext cx="23997" cy="23598"/>
            </a:xfrm>
            <a:custGeom>
              <a:avLst/>
              <a:gdLst/>
              <a:ahLst/>
              <a:cxnLst/>
              <a:rect l="l" t="t" r="r" b="b"/>
              <a:pathLst>
                <a:path w="377" h="372" extrusionOk="0">
                  <a:moveTo>
                    <a:pt x="195" y="1"/>
                  </a:moveTo>
                  <a:cubicBezTo>
                    <a:pt x="195" y="1"/>
                    <a:pt x="194" y="1"/>
                    <a:pt x="193" y="1"/>
                  </a:cubicBezTo>
                  <a:cubicBezTo>
                    <a:pt x="93" y="3"/>
                    <a:pt x="7" y="76"/>
                    <a:pt x="2" y="180"/>
                  </a:cubicBezTo>
                  <a:cubicBezTo>
                    <a:pt x="0" y="277"/>
                    <a:pt x="80" y="371"/>
                    <a:pt x="180" y="371"/>
                  </a:cubicBezTo>
                  <a:cubicBezTo>
                    <a:pt x="181" y="371"/>
                    <a:pt x="181" y="371"/>
                    <a:pt x="182" y="371"/>
                  </a:cubicBezTo>
                  <a:cubicBezTo>
                    <a:pt x="283" y="370"/>
                    <a:pt x="370" y="296"/>
                    <a:pt x="373" y="192"/>
                  </a:cubicBezTo>
                  <a:cubicBezTo>
                    <a:pt x="376" y="95"/>
                    <a:pt x="296" y="1"/>
                    <a:pt x="195"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85" name="Google Shape;3585;p53"/>
            <p:cNvSpPr/>
            <p:nvPr/>
          </p:nvSpPr>
          <p:spPr>
            <a:xfrm>
              <a:off x="2088242" y="2540940"/>
              <a:ext cx="23997" cy="23598"/>
            </a:xfrm>
            <a:custGeom>
              <a:avLst/>
              <a:gdLst/>
              <a:ahLst/>
              <a:cxnLst/>
              <a:rect l="l" t="t" r="r" b="b"/>
              <a:pathLst>
                <a:path w="377" h="372" extrusionOk="0">
                  <a:moveTo>
                    <a:pt x="196" y="1"/>
                  </a:moveTo>
                  <a:cubicBezTo>
                    <a:pt x="195" y="1"/>
                    <a:pt x="195" y="1"/>
                    <a:pt x="194" y="1"/>
                  </a:cubicBezTo>
                  <a:cubicBezTo>
                    <a:pt x="95" y="3"/>
                    <a:pt x="8" y="76"/>
                    <a:pt x="4" y="180"/>
                  </a:cubicBezTo>
                  <a:cubicBezTo>
                    <a:pt x="1" y="277"/>
                    <a:pt x="81" y="371"/>
                    <a:pt x="182" y="371"/>
                  </a:cubicBezTo>
                  <a:cubicBezTo>
                    <a:pt x="182" y="371"/>
                    <a:pt x="183" y="371"/>
                    <a:pt x="184" y="371"/>
                  </a:cubicBezTo>
                  <a:cubicBezTo>
                    <a:pt x="284" y="370"/>
                    <a:pt x="370" y="296"/>
                    <a:pt x="374"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86" name="Google Shape;3586;p53"/>
            <p:cNvSpPr/>
            <p:nvPr/>
          </p:nvSpPr>
          <p:spPr>
            <a:xfrm>
              <a:off x="2343937" y="2527935"/>
              <a:ext cx="23997" cy="23534"/>
            </a:xfrm>
            <a:custGeom>
              <a:avLst/>
              <a:gdLst/>
              <a:ahLst/>
              <a:cxnLst/>
              <a:rect l="l" t="t" r="r" b="b"/>
              <a:pathLst>
                <a:path w="377" h="371" extrusionOk="0">
                  <a:moveTo>
                    <a:pt x="198" y="1"/>
                  </a:moveTo>
                  <a:cubicBezTo>
                    <a:pt x="196" y="1"/>
                    <a:pt x="195" y="1"/>
                    <a:pt x="194" y="1"/>
                  </a:cubicBezTo>
                  <a:cubicBezTo>
                    <a:pt x="95" y="2"/>
                    <a:pt x="8" y="76"/>
                    <a:pt x="4" y="180"/>
                  </a:cubicBezTo>
                  <a:cubicBezTo>
                    <a:pt x="1" y="276"/>
                    <a:pt x="81" y="370"/>
                    <a:pt x="182" y="370"/>
                  </a:cubicBezTo>
                  <a:cubicBezTo>
                    <a:pt x="183" y="370"/>
                    <a:pt x="183" y="370"/>
                    <a:pt x="184" y="370"/>
                  </a:cubicBezTo>
                  <a:cubicBezTo>
                    <a:pt x="284" y="369"/>
                    <a:pt x="370" y="295"/>
                    <a:pt x="374" y="191"/>
                  </a:cubicBezTo>
                  <a:cubicBezTo>
                    <a:pt x="377" y="96"/>
                    <a:pt x="298"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87" name="Google Shape;3587;p53"/>
            <p:cNvSpPr/>
            <p:nvPr/>
          </p:nvSpPr>
          <p:spPr>
            <a:xfrm>
              <a:off x="1257758" y="1927204"/>
              <a:ext cx="567780" cy="394502"/>
            </a:xfrm>
            <a:custGeom>
              <a:avLst/>
              <a:gdLst/>
              <a:ahLst/>
              <a:cxnLst/>
              <a:rect l="l" t="t" r="r" b="b"/>
              <a:pathLst>
                <a:path w="8920" h="6219" extrusionOk="0">
                  <a:moveTo>
                    <a:pt x="3313" y="497"/>
                  </a:moveTo>
                  <a:cubicBezTo>
                    <a:pt x="3369" y="497"/>
                    <a:pt x="3425" y="498"/>
                    <a:pt x="3480" y="500"/>
                  </a:cubicBezTo>
                  <a:cubicBezTo>
                    <a:pt x="3568" y="507"/>
                    <a:pt x="3656" y="515"/>
                    <a:pt x="3746" y="524"/>
                  </a:cubicBezTo>
                  <a:cubicBezTo>
                    <a:pt x="3831" y="532"/>
                    <a:pt x="3916" y="541"/>
                    <a:pt x="4001" y="556"/>
                  </a:cubicBezTo>
                  <a:cubicBezTo>
                    <a:pt x="4045" y="568"/>
                    <a:pt x="4089" y="580"/>
                    <a:pt x="4132" y="593"/>
                  </a:cubicBezTo>
                  <a:cubicBezTo>
                    <a:pt x="4407" y="684"/>
                    <a:pt x="4674" y="794"/>
                    <a:pt x="4935" y="918"/>
                  </a:cubicBezTo>
                  <a:cubicBezTo>
                    <a:pt x="5041" y="968"/>
                    <a:pt x="5145" y="1025"/>
                    <a:pt x="5247" y="1082"/>
                  </a:cubicBezTo>
                  <a:cubicBezTo>
                    <a:pt x="5360" y="1148"/>
                    <a:pt x="5469" y="1217"/>
                    <a:pt x="5579" y="1287"/>
                  </a:cubicBezTo>
                  <a:cubicBezTo>
                    <a:pt x="5692" y="1363"/>
                    <a:pt x="5805" y="1438"/>
                    <a:pt x="5914" y="1519"/>
                  </a:cubicBezTo>
                  <a:cubicBezTo>
                    <a:pt x="6026" y="1602"/>
                    <a:pt x="6130" y="1691"/>
                    <a:pt x="6234" y="1781"/>
                  </a:cubicBezTo>
                  <a:cubicBezTo>
                    <a:pt x="6336" y="1871"/>
                    <a:pt x="6430" y="1966"/>
                    <a:pt x="6522" y="2067"/>
                  </a:cubicBezTo>
                  <a:cubicBezTo>
                    <a:pt x="6587" y="2146"/>
                    <a:pt x="6647" y="2227"/>
                    <a:pt x="6705" y="2312"/>
                  </a:cubicBezTo>
                  <a:lnTo>
                    <a:pt x="6705" y="2312"/>
                  </a:lnTo>
                  <a:cubicBezTo>
                    <a:pt x="6798" y="2457"/>
                    <a:pt x="6888" y="2602"/>
                    <a:pt x="6982" y="2747"/>
                  </a:cubicBezTo>
                  <a:cubicBezTo>
                    <a:pt x="7071" y="2887"/>
                    <a:pt x="7155" y="3030"/>
                    <a:pt x="7235" y="3176"/>
                  </a:cubicBezTo>
                  <a:cubicBezTo>
                    <a:pt x="7310" y="3314"/>
                    <a:pt x="7375" y="3457"/>
                    <a:pt x="7452" y="3595"/>
                  </a:cubicBezTo>
                  <a:cubicBezTo>
                    <a:pt x="7530" y="3738"/>
                    <a:pt x="7617" y="3874"/>
                    <a:pt x="7689" y="4019"/>
                  </a:cubicBezTo>
                  <a:cubicBezTo>
                    <a:pt x="7760" y="4170"/>
                    <a:pt x="7835" y="4318"/>
                    <a:pt x="7901" y="4470"/>
                  </a:cubicBezTo>
                  <a:cubicBezTo>
                    <a:pt x="7970" y="4628"/>
                    <a:pt x="8045" y="4783"/>
                    <a:pt x="8109" y="4943"/>
                  </a:cubicBezTo>
                  <a:cubicBezTo>
                    <a:pt x="8173" y="5104"/>
                    <a:pt x="8246" y="5261"/>
                    <a:pt x="8333" y="5410"/>
                  </a:cubicBezTo>
                  <a:cubicBezTo>
                    <a:pt x="8369" y="5471"/>
                    <a:pt x="8401" y="5533"/>
                    <a:pt x="8432" y="5595"/>
                  </a:cubicBezTo>
                  <a:cubicBezTo>
                    <a:pt x="8421" y="5593"/>
                    <a:pt x="8410" y="5592"/>
                    <a:pt x="8399" y="5592"/>
                  </a:cubicBezTo>
                  <a:cubicBezTo>
                    <a:pt x="8373" y="5592"/>
                    <a:pt x="8347" y="5597"/>
                    <a:pt x="8324" y="5608"/>
                  </a:cubicBezTo>
                  <a:cubicBezTo>
                    <a:pt x="8124" y="5645"/>
                    <a:pt x="7922" y="5669"/>
                    <a:pt x="7720" y="5701"/>
                  </a:cubicBezTo>
                  <a:cubicBezTo>
                    <a:pt x="7520" y="5733"/>
                    <a:pt x="7319" y="5755"/>
                    <a:pt x="7118" y="5773"/>
                  </a:cubicBezTo>
                  <a:cubicBezTo>
                    <a:pt x="6822" y="5795"/>
                    <a:pt x="6525" y="5807"/>
                    <a:pt x="6229" y="5828"/>
                  </a:cubicBezTo>
                  <a:cubicBezTo>
                    <a:pt x="6032" y="5842"/>
                    <a:pt x="5833" y="5849"/>
                    <a:pt x="5635" y="5849"/>
                  </a:cubicBezTo>
                  <a:cubicBezTo>
                    <a:pt x="5534" y="5849"/>
                    <a:pt x="5434" y="5847"/>
                    <a:pt x="5333" y="5844"/>
                  </a:cubicBezTo>
                  <a:lnTo>
                    <a:pt x="5327" y="5844"/>
                  </a:lnTo>
                  <a:cubicBezTo>
                    <a:pt x="5325" y="5843"/>
                    <a:pt x="5322" y="5843"/>
                    <a:pt x="5320" y="5843"/>
                  </a:cubicBezTo>
                  <a:lnTo>
                    <a:pt x="5324" y="5843"/>
                  </a:lnTo>
                  <a:cubicBezTo>
                    <a:pt x="5018" y="5827"/>
                    <a:pt x="4713" y="5784"/>
                    <a:pt x="4410" y="5735"/>
                  </a:cubicBezTo>
                  <a:cubicBezTo>
                    <a:pt x="4173" y="5693"/>
                    <a:pt x="3940" y="5627"/>
                    <a:pt x="3710" y="5556"/>
                  </a:cubicBezTo>
                  <a:lnTo>
                    <a:pt x="3710" y="5556"/>
                  </a:lnTo>
                  <a:cubicBezTo>
                    <a:pt x="3711" y="5556"/>
                    <a:pt x="3711" y="5556"/>
                    <a:pt x="3711" y="5556"/>
                  </a:cubicBezTo>
                  <a:cubicBezTo>
                    <a:pt x="3679" y="5546"/>
                    <a:pt x="3648" y="5536"/>
                    <a:pt x="3618" y="5526"/>
                  </a:cubicBezTo>
                  <a:cubicBezTo>
                    <a:pt x="3596" y="5519"/>
                    <a:pt x="3574" y="5511"/>
                    <a:pt x="3552" y="5505"/>
                  </a:cubicBezTo>
                  <a:cubicBezTo>
                    <a:pt x="3512" y="5490"/>
                    <a:pt x="3470" y="5480"/>
                    <a:pt x="3430" y="5469"/>
                  </a:cubicBezTo>
                  <a:cubicBezTo>
                    <a:pt x="3276" y="5420"/>
                    <a:pt x="3124" y="5361"/>
                    <a:pt x="2971" y="5306"/>
                  </a:cubicBezTo>
                  <a:cubicBezTo>
                    <a:pt x="2823" y="5253"/>
                    <a:pt x="2674" y="5195"/>
                    <a:pt x="2529" y="5130"/>
                  </a:cubicBezTo>
                  <a:cubicBezTo>
                    <a:pt x="2410" y="5071"/>
                    <a:pt x="2293" y="5007"/>
                    <a:pt x="2177" y="4943"/>
                  </a:cubicBezTo>
                  <a:cubicBezTo>
                    <a:pt x="2070" y="4884"/>
                    <a:pt x="1962" y="4828"/>
                    <a:pt x="1859" y="4764"/>
                  </a:cubicBezTo>
                  <a:cubicBezTo>
                    <a:pt x="1774" y="4708"/>
                    <a:pt x="1691" y="4651"/>
                    <a:pt x="1610" y="4593"/>
                  </a:cubicBezTo>
                  <a:cubicBezTo>
                    <a:pt x="1531" y="4535"/>
                    <a:pt x="1458" y="4469"/>
                    <a:pt x="1383" y="4406"/>
                  </a:cubicBezTo>
                  <a:cubicBezTo>
                    <a:pt x="1228" y="4272"/>
                    <a:pt x="1073" y="4133"/>
                    <a:pt x="933" y="3983"/>
                  </a:cubicBezTo>
                  <a:cubicBezTo>
                    <a:pt x="864" y="3904"/>
                    <a:pt x="795" y="3824"/>
                    <a:pt x="734" y="3739"/>
                  </a:cubicBezTo>
                  <a:cubicBezTo>
                    <a:pt x="730" y="3733"/>
                    <a:pt x="726" y="3728"/>
                    <a:pt x="722" y="3723"/>
                  </a:cubicBezTo>
                  <a:lnTo>
                    <a:pt x="722" y="3723"/>
                  </a:lnTo>
                  <a:cubicBezTo>
                    <a:pt x="726" y="3727"/>
                    <a:pt x="729" y="3732"/>
                    <a:pt x="733" y="3736"/>
                  </a:cubicBezTo>
                  <a:cubicBezTo>
                    <a:pt x="720" y="3716"/>
                    <a:pt x="707" y="3696"/>
                    <a:pt x="696" y="3676"/>
                  </a:cubicBezTo>
                  <a:cubicBezTo>
                    <a:pt x="677" y="3633"/>
                    <a:pt x="659" y="3590"/>
                    <a:pt x="643" y="3547"/>
                  </a:cubicBezTo>
                  <a:cubicBezTo>
                    <a:pt x="606" y="3437"/>
                    <a:pt x="569" y="3327"/>
                    <a:pt x="542" y="3215"/>
                  </a:cubicBezTo>
                  <a:cubicBezTo>
                    <a:pt x="512" y="3081"/>
                    <a:pt x="481" y="2950"/>
                    <a:pt x="451" y="2817"/>
                  </a:cubicBezTo>
                  <a:cubicBezTo>
                    <a:pt x="447" y="2788"/>
                    <a:pt x="443" y="2760"/>
                    <a:pt x="440" y="2731"/>
                  </a:cubicBezTo>
                  <a:cubicBezTo>
                    <a:pt x="439" y="2692"/>
                    <a:pt x="438" y="2655"/>
                    <a:pt x="438" y="2617"/>
                  </a:cubicBezTo>
                  <a:cubicBezTo>
                    <a:pt x="441" y="2537"/>
                    <a:pt x="448" y="2458"/>
                    <a:pt x="446" y="2379"/>
                  </a:cubicBezTo>
                  <a:cubicBezTo>
                    <a:pt x="444" y="2313"/>
                    <a:pt x="447" y="2248"/>
                    <a:pt x="448" y="2182"/>
                  </a:cubicBezTo>
                  <a:cubicBezTo>
                    <a:pt x="454" y="2168"/>
                    <a:pt x="457" y="2153"/>
                    <a:pt x="463" y="2139"/>
                  </a:cubicBezTo>
                  <a:cubicBezTo>
                    <a:pt x="495" y="2066"/>
                    <a:pt x="528" y="1995"/>
                    <a:pt x="566" y="1926"/>
                  </a:cubicBezTo>
                  <a:lnTo>
                    <a:pt x="566" y="1926"/>
                  </a:lnTo>
                  <a:cubicBezTo>
                    <a:pt x="567" y="1924"/>
                    <a:pt x="568" y="1922"/>
                    <a:pt x="569" y="1921"/>
                  </a:cubicBezTo>
                  <a:cubicBezTo>
                    <a:pt x="569" y="1919"/>
                    <a:pt x="570" y="1918"/>
                    <a:pt x="571" y="1917"/>
                  </a:cubicBezTo>
                  <a:lnTo>
                    <a:pt x="571" y="1917"/>
                  </a:lnTo>
                  <a:cubicBezTo>
                    <a:pt x="570" y="1918"/>
                    <a:pt x="570" y="1918"/>
                    <a:pt x="569" y="1919"/>
                  </a:cubicBezTo>
                  <a:cubicBezTo>
                    <a:pt x="608" y="1856"/>
                    <a:pt x="648" y="1795"/>
                    <a:pt x="691" y="1736"/>
                  </a:cubicBezTo>
                  <a:cubicBezTo>
                    <a:pt x="731" y="1685"/>
                    <a:pt x="770" y="1634"/>
                    <a:pt x="808" y="1582"/>
                  </a:cubicBezTo>
                  <a:lnTo>
                    <a:pt x="808" y="1582"/>
                  </a:lnTo>
                  <a:cubicBezTo>
                    <a:pt x="808" y="1583"/>
                    <a:pt x="807" y="1584"/>
                    <a:pt x="807" y="1585"/>
                  </a:cubicBezTo>
                  <a:cubicBezTo>
                    <a:pt x="830" y="1556"/>
                    <a:pt x="855" y="1528"/>
                    <a:pt x="881" y="1501"/>
                  </a:cubicBezTo>
                  <a:cubicBezTo>
                    <a:pt x="966" y="1420"/>
                    <a:pt x="1046" y="1335"/>
                    <a:pt x="1128" y="1251"/>
                  </a:cubicBezTo>
                  <a:lnTo>
                    <a:pt x="1128" y="1251"/>
                  </a:lnTo>
                  <a:cubicBezTo>
                    <a:pt x="1126" y="1253"/>
                    <a:pt x="1124" y="1255"/>
                    <a:pt x="1122" y="1257"/>
                  </a:cubicBezTo>
                  <a:cubicBezTo>
                    <a:pt x="1177" y="1205"/>
                    <a:pt x="1235" y="1156"/>
                    <a:pt x="1294" y="1108"/>
                  </a:cubicBezTo>
                  <a:cubicBezTo>
                    <a:pt x="1390" y="1033"/>
                    <a:pt x="1487" y="965"/>
                    <a:pt x="1591" y="902"/>
                  </a:cubicBezTo>
                  <a:cubicBezTo>
                    <a:pt x="1747" y="814"/>
                    <a:pt x="1911" y="744"/>
                    <a:pt x="2076" y="674"/>
                  </a:cubicBezTo>
                  <a:cubicBezTo>
                    <a:pt x="2091" y="670"/>
                    <a:pt x="2106" y="665"/>
                    <a:pt x="2121" y="660"/>
                  </a:cubicBezTo>
                  <a:cubicBezTo>
                    <a:pt x="2208" y="632"/>
                    <a:pt x="2296" y="604"/>
                    <a:pt x="2386" y="584"/>
                  </a:cubicBezTo>
                  <a:cubicBezTo>
                    <a:pt x="2569" y="551"/>
                    <a:pt x="2755" y="524"/>
                    <a:pt x="2942" y="508"/>
                  </a:cubicBezTo>
                  <a:cubicBezTo>
                    <a:pt x="3066" y="502"/>
                    <a:pt x="3190" y="497"/>
                    <a:pt x="3313" y="497"/>
                  </a:cubicBezTo>
                  <a:close/>
                  <a:moveTo>
                    <a:pt x="2486" y="0"/>
                  </a:moveTo>
                  <a:cubicBezTo>
                    <a:pt x="2434" y="0"/>
                    <a:pt x="2383" y="6"/>
                    <a:pt x="2332" y="19"/>
                  </a:cubicBezTo>
                  <a:cubicBezTo>
                    <a:pt x="2283" y="32"/>
                    <a:pt x="2234" y="45"/>
                    <a:pt x="2186" y="62"/>
                  </a:cubicBezTo>
                  <a:cubicBezTo>
                    <a:pt x="2093" y="94"/>
                    <a:pt x="2002" y="128"/>
                    <a:pt x="1909" y="161"/>
                  </a:cubicBezTo>
                  <a:cubicBezTo>
                    <a:pt x="1742" y="221"/>
                    <a:pt x="1580" y="296"/>
                    <a:pt x="1419" y="371"/>
                  </a:cubicBezTo>
                  <a:cubicBezTo>
                    <a:pt x="1343" y="408"/>
                    <a:pt x="1267" y="444"/>
                    <a:pt x="1191" y="483"/>
                  </a:cubicBezTo>
                  <a:cubicBezTo>
                    <a:pt x="1049" y="555"/>
                    <a:pt x="906" y="627"/>
                    <a:pt x="778" y="726"/>
                  </a:cubicBezTo>
                  <a:cubicBezTo>
                    <a:pt x="731" y="761"/>
                    <a:pt x="686" y="799"/>
                    <a:pt x="642" y="840"/>
                  </a:cubicBezTo>
                  <a:cubicBezTo>
                    <a:pt x="594" y="847"/>
                    <a:pt x="548" y="871"/>
                    <a:pt x="514" y="912"/>
                  </a:cubicBezTo>
                  <a:cubicBezTo>
                    <a:pt x="481" y="950"/>
                    <a:pt x="463" y="1003"/>
                    <a:pt x="442" y="1049"/>
                  </a:cubicBezTo>
                  <a:cubicBezTo>
                    <a:pt x="427" y="1084"/>
                    <a:pt x="412" y="1118"/>
                    <a:pt x="398" y="1151"/>
                  </a:cubicBezTo>
                  <a:cubicBezTo>
                    <a:pt x="372" y="1190"/>
                    <a:pt x="348" y="1229"/>
                    <a:pt x="323" y="1266"/>
                  </a:cubicBezTo>
                  <a:cubicBezTo>
                    <a:pt x="295" y="1312"/>
                    <a:pt x="282" y="1364"/>
                    <a:pt x="288" y="1414"/>
                  </a:cubicBezTo>
                  <a:cubicBezTo>
                    <a:pt x="267" y="1467"/>
                    <a:pt x="248" y="1520"/>
                    <a:pt x="225" y="1574"/>
                  </a:cubicBezTo>
                  <a:cubicBezTo>
                    <a:pt x="168" y="1714"/>
                    <a:pt x="112" y="1856"/>
                    <a:pt x="89" y="2006"/>
                  </a:cubicBezTo>
                  <a:cubicBezTo>
                    <a:pt x="83" y="2045"/>
                    <a:pt x="80" y="2084"/>
                    <a:pt x="78" y="2123"/>
                  </a:cubicBezTo>
                  <a:cubicBezTo>
                    <a:pt x="36" y="2253"/>
                    <a:pt x="8" y="2389"/>
                    <a:pt x="6" y="2525"/>
                  </a:cubicBezTo>
                  <a:cubicBezTo>
                    <a:pt x="6" y="2527"/>
                    <a:pt x="6" y="2529"/>
                    <a:pt x="6" y="2530"/>
                  </a:cubicBezTo>
                  <a:cubicBezTo>
                    <a:pt x="5" y="2547"/>
                    <a:pt x="5" y="2563"/>
                    <a:pt x="4" y="2580"/>
                  </a:cubicBezTo>
                  <a:cubicBezTo>
                    <a:pt x="1" y="2641"/>
                    <a:pt x="29" y="2696"/>
                    <a:pt x="74" y="2734"/>
                  </a:cubicBezTo>
                  <a:cubicBezTo>
                    <a:pt x="75" y="2762"/>
                    <a:pt x="74" y="2791"/>
                    <a:pt x="77" y="2819"/>
                  </a:cubicBezTo>
                  <a:cubicBezTo>
                    <a:pt x="86" y="2887"/>
                    <a:pt x="105" y="2954"/>
                    <a:pt x="120" y="3021"/>
                  </a:cubicBezTo>
                  <a:cubicBezTo>
                    <a:pt x="135" y="3078"/>
                    <a:pt x="147" y="3135"/>
                    <a:pt x="160" y="3192"/>
                  </a:cubicBezTo>
                  <a:cubicBezTo>
                    <a:pt x="159" y="3189"/>
                    <a:pt x="157" y="3185"/>
                    <a:pt x="156" y="3182"/>
                  </a:cubicBezTo>
                  <a:lnTo>
                    <a:pt x="156" y="3182"/>
                  </a:lnTo>
                  <a:cubicBezTo>
                    <a:pt x="176" y="3270"/>
                    <a:pt x="195" y="3357"/>
                    <a:pt x="220" y="3442"/>
                  </a:cubicBezTo>
                  <a:cubicBezTo>
                    <a:pt x="247" y="3527"/>
                    <a:pt x="274" y="3611"/>
                    <a:pt x="305" y="3694"/>
                  </a:cubicBezTo>
                  <a:cubicBezTo>
                    <a:pt x="338" y="3784"/>
                    <a:pt x="377" y="3872"/>
                    <a:pt x="432" y="3951"/>
                  </a:cubicBezTo>
                  <a:cubicBezTo>
                    <a:pt x="478" y="4015"/>
                    <a:pt x="528" y="4078"/>
                    <a:pt x="579" y="4139"/>
                  </a:cubicBezTo>
                  <a:cubicBezTo>
                    <a:pt x="701" y="4281"/>
                    <a:pt x="834" y="4409"/>
                    <a:pt x="970" y="4536"/>
                  </a:cubicBezTo>
                  <a:cubicBezTo>
                    <a:pt x="1040" y="4599"/>
                    <a:pt x="1111" y="4659"/>
                    <a:pt x="1183" y="4720"/>
                  </a:cubicBezTo>
                  <a:cubicBezTo>
                    <a:pt x="1248" y="4776"/>
                    <a:pt x="1315" y="4834"/>
                    <a:pt x="1385" y="4886"/>
                  </a:cubicBezTo>
                  <a:cubicBezTo>
                    <a:pt x="1536" y="4995"/>
                    <a:pt x="1691" y="5098"/>
                    <a:pt x="1855" y="5187"/>
                  </a:cubicBezTo>
                  <a:cubicBezTo>
                    <a:pt x="2024" y="5279"/>
                    <a:pt x="2189" y="5375"/>
                    <a:pt x="2361" y="5460"/>
                  </a:cubicBezTo>
                  <a:cubicBezTo>
                    <a:pt x="2534" y="5542"/>
                    <a:pt x="2714" y="5605"/>
                    <a:pt x="2891" y="5670"/>
                  </a:cubicBezTo>
                  <a:cubicBezTo>
                    <a:pt x="3066" y="5735"/>
                    <a:pt x="3241" y="5797"/>
                    <a:pt x="3420" y="5851"/>
                  </a:cubicBezTo>
                  <a:cubicBezTo>
                    <a:pt x="3417" y="5851"/>
                    <a:pt x="3416" y="5850"/>
                    <a:pt x="3414" y="5850"/>
                  </a:cubicBezTo>
                  <a:lnTo>
                    <a:pt x="3414" y="5850"/>
                  </a:lnTo>
                  <a:cubicBezTo>
                    <a:pt x="3422" y="5852"/>
                    <a:pt x="3430" y="5854"/>
                    <a:pt x="3437" y="5856"/>
                  </a:cubicBezTo>
                  <a:cubicBezTo>
                    <a:pt x="3440" y="5858"/>
                    <a:pt x="3443" y="5858"/>
                    <a:pt x="3445" y="5859"/>
                  </a:cubicBezTo>
                  <a:cubicBezTo>
                    <a:pt x="3446" y="5860"/>
                    <a:pt x="3447" y="5860"/>
                    <a:pt x="3449" y="5860"/>
                  </a:cubicBezTo>
                  <a:cubicBezTo>
                    <a:pt x="3628" y="5916"/>
                    <a:pt x="3807" y="5973"/>
                    <a:pt x="3989" y="6020"/>
                  </a:cubicBezTo>
                  <a:cubicBezTo>
                    <a:pt x="4171" y="6067"/>
                    <a:pt x="4354" y="6103"/>
                    <a:pt x="4539" y="6129"/>
                  </a:cubicBezTo>
                  <a:cubicBezTo>
                    <a:pt x="4726" y="6154"/>
                    <a:pt x="4912" y="6182"/>
                    <a:pt x="5101" y="6197"/>
                  </a:cubicBezTo>
                  <a:cubicBezTo>
                    <a:pt x="5280" y="6212"/>
                    <a:pt x="5460" y="6218"/>
                    <a:pt x="5640" y="6218"/>
                  </a:cubicBezTo>
                  <a:cubicBezTo>
                    <a:pt x="5669" y="6218"/>
                    <a:pt x="5698" y="6218"/>
                    <a:pt x="5727" y="6218"/>
                  </a:cubicBezTo>
                  <a:cubicBezTo>
                    <a:pt x="5902" y="6215"/>
                    <a:pt x="6076" y="6207"/>
                    <a:pt x="6250" y="6196"/>
                  </a:cubicBezTo>
                  <a:cubicBezTo>
                    <a:pt x="6634" y="6170"/>
                    <a:pt x="7019" y="6156"/>
                    <a:pt x="7402" y="6114"/>
                  </a:cubicBezTo>
                  <a:cubicBezTo>
                    <a:pt x="7486" y="6105"/>
                    <a:pt x="7571" y="6098"/>
                    <a:pt x="7653" y="6085"/>
                  </a:cubicBezTo>
                  <a:cubicBezTo>
                    <a:pt x="7742" y="6071"/>
                    <a:pt x="7831" y="6056"/>
                    <a:pt x="7922" y="6043"/>
                  </a:cubicBezTo>
                  <a:cubicBezTo>
                    <a:pt x="8015" y="6028"/>
                    <a:pt x="8110" y="6019"/>
                    <a:pt x="8205" y="6003"/>
                  </a:cubicBezTo>
                  <a:cubicBezTo>
                    <a:pt x="8252" y="5996"/>
                    <a:pt x="8299" y="5987"/>
                    <a:pt x="8347" y="5979"/>
                  </a:cubicBezTo>
                  <a:cubicBezTo>
                    <a:pt x="8397" y="5971"/>
                    <a:pt x="8458" y="5966"/>
                    <a:pt x="8501" y="5936"/>
                  </a:cubicBezTo>
                  <a:cubicBezTo>
                    <a:pt x="8540" y="5910"/>
                    <a:pt x="8565" y="5872"/>
                    <a:pt x="8579" y="5829"/>
                  </a:cubicBezTo>
                  <a:cubicBezTo>
                    <a:pt x="8582" y="5831"/>
                    <a:pt x="8584" y="5835"/>
                    <a:pt x="8586" y="5837"/>
                  </a:cubicBezTo>
                  <a:cubicBezTo>
                    <a:pt x="8621" y="5872"/>
                    <a:pt x="8669" y="5891"/>
                    <a:pt x="8715" y="5891"/>
                  </a:cubicBezTo>
                  <a:cubicBezTo>
                    <a:pt x="8717" y="5891"/>
                    <a:pt x="8718" y="5891"/>
                    <a:pt x="8720" y="5891"/>
                  </a:cubicBezTo>
                  <a:cubicBezTo>
                    <a:pt x="8767" y="5891"/>
                    <a:pt x="8812" y="5872"/>
                    <a:pt x="8848" y="5838"/>
                  </a:cubicBezTo>
                  <a:cubicBezTo>
                    <a:pt x="8918" y="5768"/>
                    <a:pt x="8920" y="5649"/>
                    <a:pt x="8850" y="5579"/>
                  </a:cubicBezTo>
                  <a:cubicBezTo>
                    <a:pt x="8843" y="5571"/>
                    <a:pt x="8836" y="5561"/>
                    <a:pt x="8831" y="5552"/>
                  </a:cubicBezTo>
                  <a:cubicBezTo>
                    <a:pt x="8779" y="5465"/>
                    <a:pt x="8738" y="5373"/>
                    <a:pt x="8689" y="5285"/>
                  </a:cubicBezTo>
                  <a:cubicBezTo>
                    <a:pt x="8640" y="5199"/>
                    <a:pt x="8590" y="5114"/>
                    <a:pt x="8547" y="5026"/>
                  </a:cubicBezTo>
                  <a:cubicBezTo>
                    <a:pt x="8509" y="4944"/>
                    <a:pt x="8476" y="4860"/>
                    <a:pt x="8442" y="4777"/>
                  </a:cubicBezTo>
                  <a:cubicBezTo>
                    <a:pt x="8405" y="4682"/>
                    <a:pt x="8363" y="4591"/>
                    <a:pt x="8319" y="4498"/>
                  </a:cubicBezTo>
                  <a:cubicBezTo>
                    <a:pt x="8282" y="4417"/>
                    <a:pt x="8247" y="4333"/>
                    <a:pt x="8210" y="4252"/>
                  </a:cubicBezTo>
                  <a:cubicBezTo>
                    <a:pt x="8169" y="4163"/>
                    <a:pt x="8125" y="4077"/>
                    <a:pt x="8084" y="3989"/>
                  </a:cubicBezTo>
                  <a:cubicBezTo>
                    <a:pt x="8042" y="3896"/>
                    <a:pt x="7998" y="3806"/>
                    <a:pt x="7951" y="3717"/>
                  </a:cubicBezTo>
                  <a:cubicBezTo>
                    <a:pt x="7907" y="3633"/>
                    <a:pt x="7853" y="3556"/>
                    <a:pt x="7807" y="3473"/>
                  </a:cubicBezTo>
                  <a:cubicBezTo>
                    <a:pt x="7717" y="3310"/>
                    <a:pt x="7637" y="3141"/>
                    <a:pt x="7549" y="2976"/>
                  </a:cubicBezTo>
                  <a:cubicBezTo>
                    <a:pt x="7455" y="2803"/>
                    <a:pt x="7351" y="2637"/>
                    <a:pt x="7246" y="2473"/>
                  </a:cubicBezTo>
                  <a:cubicBezTo>
                    <a:pt x="7141" y="2309"/>
                    <a:pt x="7042" y="2141"/>
                    <a:pt x="6928" y="1985"/>
                  </a:cubicBezTo>
                  <a:cubicBezTo>
                    <a:pt x="6823" y="1838"/>
                    <a:pt x="6698" y="1703"/>
                    <a:pt x="6564" y="1581"/>
                  </a:cubicBezTo>
                  <a:cubicBezTo>
                    <a:pt x="6490" y="1513"/>
                    <a:pt x="6414" y="1448"/>
                    <a:pt x="6338" y="1384"/>
                  </a:cubicBezTo>
                  <a:cubicBezTo>
                    <a:pt x="6272" y="1327"/>
                    <a:pt x="6203" y="1270"/>
                    <a:pt x="6132" y="1220"/>
                  </a:cubicBezTo>
                  <a:cubicBezTo>
                    <a:pt x="5986" y="1116"/>
                    <a:pt x="5837" y="1015"/>
                    <a:pt x="5687" y="918"/>
                  </a:cubicBezTo>
                  <a:cubicBezTo>
                    <a:pt x="5535" y="819"/>
                    <a:pt x="5378" y="729"/>
                    <a:pt x="5217" y="644"/>
                  </a:cubicBezTo>
                  <a:cubicBezTo>
                    <a:pt x="5054" y="560"/>
                    <a:pt x="4886" y="489"/>
                    <a:pt x="4715" y="417"/>
                  </a:cubicBezTo>
                  <a:cubicBezTo>
                    <a:pt x="4545" y="345"/>
                    <a:pt x="4371" y="278"/>
                    <a:pt x="4193" y="226"/>
                  </a:cubicBezTo>
                  <a:cubicBezTo>
                    <a:pt x="4014" y="172"/>
                    <a:pt x="3829" y="158"/>
                    <a:pt x="3644" y="142"/>
                  </a:cubicBezTo>
                  <a:cubicBezTo>
                    <a:pt x="3547" y="133"/>
                    <a:pt x="3448" y="125"/>
                    <a:pt x="3351" y="125"/>
                  </a:cubicBezTo>
                  <a:cubicBezTo>
                    <a:pt x="3256" y="126"/>
                    <a:pt x="3161" y="130"/>
                    <a:pt x="3066" y="132"/>
                  </a:cubicBezTo>
                  <a:cubicBezTo>
                    <a:pt x="2967" y="136"/>
                    <a:pt x="2869" y="144"/>
                    <a:pt x="2770" y="155"/>
                  </a:cubicBezTo>
                  <a:cubicBezTo>
                    <a:pt x="2753" y="82"/>
                    <a:pt x="2690" y="27"/>
                    <a:pt x="2612" y="12"/>
                  </a:cubicBezTo>
                  <a:cubicBezTo>
                    <a:pt x="2570" y="4"/>
                    <a:pt x="2528" y="0"/>
                    <a:pt x="2486"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588" name="Google Shape;3588;p53"/>
            <p:cNvSpPr/>
            <p:nvPr/>
          </p:nvSpPr>
          <p:spPr>
            <a:xfrm>
              <a:off x="1920897" y="1595692"/>
              <a:ext cx="527552" cy="477475"/>
            </a:xfrm>
            <a:custGeom>
              <a:avLst/>
              <a:gdLst/>
              <a:ahLst/>
              <a:cxnLst/>
              <a:rect l="l" t="t" r="r" b="b"/>
              <a:pathLst>
                <a:path w="8288" h="7527" extrusionOk="0">
                  <a:moveTo>
                    <a:pt x="2010" y="6834"/>
                  </a:moveTo>
                  <a:cubicBezTo>
                    <a:pt x="2009" y="6834"/>
                    <a:pt x="2009" y="6834"/>
                    <a:pt x="2009" y="6835"/>
                  </a:cubicBezTo>
                  <a:lnTo>
                    <a:pt x="2009" y="6835"/>
                  </a:lnTo>
                  <a:cubicBezTo>
                    <a:pt x="2009" y="6835"/>
                    <a:pt x="2009" y="6834"/>
                    <a:pt x="2010" y="6834"/>
                  </a:cubicBezTo>
                  <a:close/>
                  <a:moveTo>
                    <a:pt x="5414" y="370"/>
                  </a:moveTo>
                  <a:cubicBezTo>
                    <a:pt x="5548" y="374"/>
                    <a:pt x="5681" y="392"/>
                    <a:pt x="5813" y="408"/>
                  </a:cubicBezTo>
                  <a:cubicBezTo>
                    <a:pt x="5805" y="408"/>
                    <a:pt x="5797" y="407"/>
                    <a:pt x="5789" y="406"/>
                  </a:cubicBezTo>
                  <a:lnTo>
                    <a:pt x="5789" y="406"/>
                  </a:lnTo>
                  <a:cubicBezTo>
                    <a:pt x="5839" y="414"/>
                    <a:pt x="5890" y="423"/>
                    <a:pt x="5939" y="434"/>
                  </a:cubicBezTo>
                  <a:cubicBezTo>
                    <a:pt x="5971" y="443"/>
                    <a:pt x="6002" y="453"/>
                    <a:pt x="6033" y="464"/>
                  </a:cubicBezTo>
                  <a:cubicBezTo>
                    <a:pt x="6142" y="510"/>
                    <a:pt x="6249" y="562"/>
                    <a:pt x="6354" y="618"/>
                  </a:cubicBezTo>
                  <a:cubicBezTo>
                    <a:pt x="6447" y="668"/>
                    <a:pt x="6544" y="714"/>
                    <a:pt x="6639" y="764"/>
                  </a:cubicBezTo>
                  <a:lnTo>
                    <a:pt x="6639" y="764"/>
                  </a:lnTo>
                  <a:cubicBezTo>
                    <a:pt x="6641" y="766"/>
                    <a:pt x="6644" y="768"/>
                    <a:pt x="6648" y="769"/>
                  </a:cubicBezTo>
                  <a:cubicBezTo>
                    <a:pt x="6649" y="770"/>
                    <a:pt x="6650" y="770"/>
                    <a:pt x="6651" y="771"/>
                  </a:cubicBezTo>
                  <a:lnTo>
                    <a:pt x="6651" y="771"/>
                  </a:lnTo>
                  <a:cubicBezTo>
                    <a:pt x="6651" y="770"/>
                    <a:pt x="6650" y="770"/>
                    <a:pt x="6649" y="769"/>
                  </a:cubicBezTo>
                  <a:lnTo>
                    <a:pt x="6649" y="769"/>
                  </a:lnTo>
                  <a:cubicBezTo>
                    <a:pt x="6650" y="770"/>
                    <a:pt x="6651" y="771"/>
                    <a:pt x="6652" y="771"/>
                  </a:cubicBezTo>
                  <a:lnTo>
                    <a:pt x="6652" y="771"/>
                  </a:lnTo>
                  <a:cubicBezTo>
                    <a:pt x="6652" y="771"/>
                    <a:pt x="6652" y="771"/>
                    <a:pt x="6651" y="771"/>
                  </a:cubicBezTo>
                  <a:lnTo>
                    <a:pt x="6651" y="771"/>
                  </a:lnTo>
                  <a:cubicBezTo>
                    <a:pt x="6652" y="771"/>
                    <a:pt x="6653" y="772"/>
                    <a:pt x="6654" y="772"/>
                  </a:cubicBezTo>
                  <a:lnTo>
                    <a:pt x="6654" y="772"/>
                  </a:lnTo>
                  <a:cubicBezTo>
                    <a:pt x="6653" y="772"/>
                    <a:pt x="6653" y="772"/>
                    <a:pt x="6652" y="771"/>
                  </a:cubicBezTo>
                  <a:lnTo>
                    <a:pt x="6652" y="771"/>
                  </a:lnTo>
                  <a:cubicBezTo>
                    <a:pt x="6654" y="772"/>
                    <a:pt x="6656" y="773"/>
                    <a:pt x="6658" y="774"/>
                  </a:cubicBezTo>
                  <a:cubicBezTo>
                    <a:pt x="6657" y="773"/>
                    <a:pt x="6655" y="773"/>
                    <a:pt x="6654" y="772"/>
                  </a:cubicBezTo>
                  <a:lnTo>
                    <a:pt x="6654" y="772"/>
                  </a:lnTo>
                  <a:cubicBezTo>
                    <a:pt x="6705" y="802"/>
                    <a:pt x="6756" y="831"/>
                    <a:pt x="6803" y="865"/>
                  </a:cubicBezTo>
                  <a:cubicBezTo>
                    <a:pt x="6909" y="948"/>
                    <a:pt x="7007" y="1039"/>
                    <a:pt x="7114" y="1120"/>
                  </a:cubicBezTo>
                  <a:cubicBezTo>
                    <a:pt x="7136" y="1136"/>
                    <a:pt x="7160" y="1151"/>
                    <a:pt x="7183" y="1167"/>
                  </a:cubicBezTo>
                  <a:cubicBezTo>
                    <a:pt x="7201" y="1183"/>
                    <a:pt x="7220" y="1200"/>
                    <a:pt x="7237" y="1218"/>
                  </a:cubicBezTo>
                  <a:cubicBezTo>
                    <a:pt x="7268" y="1252"/>
                    <a:pt x="7297" y="1289"/>
                    <a:pt x="7326" y="1326"/>
                  </a:cubicBezTo>
                  <a:cubicBezTo>
                    <a:pt x="7326" y="1327"/>
                    <a:pt x="7327" y="1327"/>
                    <a:pt x="7327" y="1328"/>
                  </a:cubicBezTo>
                  <a:lnTo>
                    <a:pt x="7327" y="1328"/>
                  </a:lnTo>
                  <a:cubicBezTo>
                    <a:pt x="7327" y="1327"/>
                    <a:pt x="7327" y="1327"/>
                    <a:pt x="7327" y="1327"/>
                  </a:cubicBezTo>
                  <a:lnTo>
                    <a:pt x="7327" y="1327"/>
                  </a:lnTo>
                  <a:cubicBezTo>
                    <a:pt x="7327" y="1327"/>
                    <a:pt x="7327" y="1328"/>
                    <a:pt x="7327" y="1328"/>
                  </a:cubicBezTo>
                  <a:lnTo>
                    <a:pt x="7327" y="1328"/>
                  </a:lnTo>
                  <a:cubicBezTo>
                    <a:pt x="7327" y="1328"/>
                    <a:pt x="7327" y="1328"/>
                    <a:pt x="7327" y="1328"/>
                  </a:cubicBezTo>
                  <a:lnTo>
                    <a:pt x="7327" y="1328"/>
                  </a:lnTo>
                  <a:cubicBezTo>
                    <a:pt x="7328" y="1328"/>
                    <a:pt x="7328" y="1329"/>
                    <a:pt x="7329" y="1330"/>
                  </a:cubicBezTo>
                  <a:lnTo>
                    <a:pt x="7329" y="1330"/>
                  </a:lnTo>
                  <a:cubicBezTo>
                    <a:pt x="7328" y="1329"/>
                    <a:pt x="7328" y="1328"/>
                    <a:pt x="7327" y="1328"/>
                  </a:cubicBezTo>
                  <a:lnTo>
                    <a:pt x="7327" y="1328"/>
                  </a:lnTo>
                  <a:cubicBezTo>
                    <a:pt x="7330" y="1331"/>
                    <a:pt x="7332" y="1334"/>
                    <a:pt x="7334" y="1337"/>
                  </a:cubicBezTo>
                  <a:cubicBezTo>
                    <a:pt x="7332" y="1334"/>
                    <a:pt x="7330" y="1332"/>
                    <a:pt x="7329" y="1330"/>
                  </a:cubicBezTo>
                  <a:lnTo>
                    <a:pt x="7329" y="1330"/>
                  </a:lnTo>
                  <a:cubicBezTo>
                    <a:pt x="7357" y="1369"/>
                    <a:pt x="7381" y="1410"/>
                    <a:pt x="7408" y="1451"/>
                  </a:cubicBezTo>
                  <a:cubicBezTo>
                    <a:pt x="7430" y="1486"/>
                    <a:pt x="7453" y="1519"/>
                    <a:pt x="7475" y="1554"/>
                  </a:cubicBezTo>
                  <a:cubicBezTo>
                    <a:pt x="7520" y="1641"/>
                    <a:pt x="7556" y="1731"/>
                    <a:pt x="7595" y="1820"/>
                  </a:cubicBezTo>
                  <a:cubicBezTo>
                    <a:pt x="7596" y="1825"/>
                    <a:pt x="7597" y="1828"/>
                    <a:pt x="7598" y="1832"/>
                  </a:cubicBezTo>
                  <a:cubicBezTo>
                    <a:pt x="7608" y="1880"/>
                    <a:pt x="7619" y="1928"/>
                    <a:pt x="7626" y="1977"/>
                  </a:cubicBezTo>
                  <a:lnTo>
                    <a:pt x="7624" y="1965"/>
                  </a:lnTo>
                  <a:lnTo>
                    <a:pt x="7624" y="1965"/>
                  </a:lnTo>
                  <a:cubicBezTo>
                    <a:pt x="7626" y="1971"/>
                    <a:pt x="7626" y="1978"/>
                    <a:pt x="7627" y="1984"/>
                  </a:cubicBezTo>
                  <a:cubicBezTo>
                    <a:pt x="7627" y="1985"/>
                    <a:pt x="7627" y="1986"/>
                    <a:pt x="7628" y="1987"/>
                  </a:cubicBezTo>
                  <a:lnTo>
                    <a:pt x="7628" y="1987"/>
                  </a:lnTo>
                  <a:cubicBezTo>
                    <a:pt x="7627" y="1987"/>
                    <a:pt x="7627" y="1986"/>
                    <a:pt x="7627" y="1986"/>
                  </a:cubicBezTo>
                  <a:lnTo>
                    <a:pt x="7627" y="1986"/>
                  </a:lnTo>
                  <a:cubicBezTo>
                    <a:pt x="7637" y="2061"/>
                    <a:pt x="7646" y="2137"/>
                    <a:pt x="7658" y="2212"/>
                  </a:cubicBezTo>
                  <a:cubicBezTo>
                    <a:pt x="7668" y="2275"/>
                    <a:pt x="7682" y="2339"/>
                    <a:pt x="7693" y="2402"/>
                  </a:cubicBezTo>
                  <a:cubicBezTo>
                    <a:pt x="7698" y="2443"/>
                    <a:pt x="7701" y="2485"/>
                    <a:pt x="7702" y="2526"/>
                  </a:cubicBezTo>
                  <a:cubicBezTo>
                    <a:pt x="7701" y="2560"/>
                    <a:pt x="7699" y="2593"/>
                    <a:pt x="7696" y="2628"/>
                  </a:cubicBezTo>
                  <a:cubicBezTo>
                    <a:pt x="7691" y="2669"/>
                    <a:pt x="7683" y="2709"/>
                    <a:pt x="7674" y="2750"/>
                  </a:cubicBezTo>
                  <a:cubicBezTo>
                    <a:pt x="7652" y="2829"/>
                    <a:pt x="7629" y="2909"/>
                    <a:pt x="7607" y="2990"/>
                  </a:cubicBezTo>
                  <a:cubicBezTo>
                    <a:pt x="7584" y="3080"/>
                    <a:pt x="7568" y="3173"/>
                    <a:pt x="7547" y="3263"/>
                  </a:cubicBezTo>
                  <a:cubicBezTo>
                    <a:pt x="7539" y="3296"/>
                    <a:pt x="7528" y="3330"/>
                    <a:pt x="7516" y="3363"/>
                  </a:cubicBezTo>
                  <a:cubicBezTo>
                    <a:pt x="7478" y="3457"/>
                    <a:pt x="7435" y="3546"/>
                    <a:pt x="7387" y="3635"/>
                  </a:cubicBezTo>
                  <a:cubicBezTo>
                    <a:pt x="7318" y="3754"/>
                    <a:pt x="7243" y="3867"/>
                    <a:pt x="7161" y="3978"/>
                  </a:cubicBezTo>
                  <a:cubicBezTo>
                    <a:pt x="7085" y="4083"/>
                    <a:pt x="7010" y="4190"/>
                    <a:pt x="6935" y="4292"/>
                  </a:cubicBezTo>
                  <a:cubicBezTo>
                    <a:pt x="6879" y="4363"/>
                    <a:pt x="6821" y="4430"/>
                    <a:pt x="6759" y="4494"/>
                  </a:cubicBezTo>
                  <a:cubicBezTo>
                    <a:pt x="6590" y="4648"/>
                    <a:pt x="6415" y="4796"/>
                    <a:pt x="6244" y="4949"/>
                  </a:cubicBezTo>
                  <a:cubicBezTo>
                    <a:pt x="6164" y="5020"/>
                    <a:pt x="6088" y="5094"/>
                    <a:pt x="6008" y="5165"/>
                  </a:cubicBezTo>
                  <a:cubicBezTo>
                    <a:pt x="5924" y="5239"/>
                    <a:pt x="5839" y="5311"/>
                    <a:pt x="5750" y="5380"/>
                  </a:cubicBezTo>
                  <a:cubicBezTo>
                    <a:pt x="5671" y="5439"/>
                    <a:pt x="5590" y="5495"/>
                    <a:pt x="5508" y="5549"/>
                  </a:cubicBezTo>
                  <a:cubicBezTo>
                    <a:pt x="5426" y="5603"/>
                    <a:pt x="5343" y="5651"/>
                    <a:pt x="5261" y="5703"/>
                  </a:cubicBezTo>
                  <a:cubicBezTo>
                    <a:pt x="5100" y="5808"/>
                    <a:pt x="4942" y="5918"/>
                    <a:pt x="4776" y="6016"/>
                  </a:cubicBezTo>
                  <a:cubicBezTo>
                    <a:pt x="4717" y="6045"/>
                    <a:pt x="4658" y="6072"/>
                    <a:pt x="4598" y="6098"/>
                  </a:cubicBezTo>
                  <a:cubicBezTo>
                    <a:pt x="4496" y="6137"/>
                    <a:pt x="4393" y="6172"/>
                    <a:pt x="4288" y="6203"/>
                  </a:cubicBezTo>
                  <a:cubicBezTo>
                    <a:pt x="4192" y="6232"/>
                    <a:pt x="4092" y="6253"/>
                    <a:pt x="3997" y="6284"/>
                  </a:cubicBezTo>
                  <a:cubicBezTo>
                    <a:pt x="3896" y="6316"/>
                    <a:pt x="3796" y="6355"/>
                    <a:pt x="3697" y="6394"/>
                  </a:cubicBezTo>
                  <a:cubicBezTo>
                    <a:pt x="3607" y="6427"/>
                    <a:pt x="3517" y="6455"/>
                    <a:pt x="3426" y="6480"/>
                  </a:cubicBezTo>
                  <a:cubicBezTo>
                    <a:pt x="3307" y="6511"/>
                    <a:pt x="3187" y="6537"/>
                    <a:pt x="3067" y="6566"/>
                  </a:cubicBezTo>
                  <a:cubicBezTo>
                    <a:pt x="2949" y="6593"/>
                    <a:pt x="2831" y="6624"/>
                    <a:pt x="2713" y="6656"/>
                  </a:cubicBezTo>
                  <a:cubicBezTo>
                    <a:pt x="2591" y="6687"/>
                    <a:pt x="2467" y="6713"/>
                    <a:pt x="2344" y="6745"/>
                  </a:cubicBezTo>
                  <a:cubicBezTo>
                    <a:pt x="2232" y="6774"/>
                    <a:pt x="2120" y="6805"/>
                    <a:pt x="2008" y="6836"/>
                  </a:cubicBezTo>
                  <a:cubicBezTo>
                    <a:pt x="2008" y="6835"/>
                    <a:pt x="2008" y="6835"/>
                    <a:pt x="2009" y="6835"/>
                  </a:cubicBezTo>
                  <a:lnTo>
                    <a:pt x="2009" y="6835"/>
                  </a:lnTo>
                  <a:cubicBezTo>
                    <a:pt x="1932" y="6853"/>
                    <a:pt x="1856" y="6870"/>
                    <a:pt x="1778" y="6884"/>
                  </a:cubicBezTo>
                  <a:cubicBezTo>
                    <a:pt x="1636" y="6902"/>
                    <a:pt x="1493" y="6914"/>
                    <a:pt x="1351" y="6937"/>
                  </a:cubicBezTo>
                  <a:cubicBezTo>
                    <a:pt x="1216" y="6959"/>
                    <a:pt x="1081" y="6977"/>
                    <a:pt x="948" y="7001"/>
                  </a:cubicBezTo>
                  <a:cubicBezTo>
                    <a:pt x="877" y="7014"/>
                    <a:pt x="805" y="7030"/>
                    <a:pt x="734" y="7042"/>
                  </a:cubicBezTo>
                  <a:cubicBezTo>
                    <a:pt x="729" y="7044"/>
                    <a:pt x="725" y="7044"/>
                    <a:pt x="720" y="7045"/>
                  </a:cubicBezTo>
                  <a:cubicBezTo>
                    <a:pt x="761" y="6989"/>
                    <a:pt x="780" y="6919"/>
                    <a:pt x="799" y="6854"/>
                  </a:cubicBezTo>
                  <a:cubicBezTo>
                    <a:pt x="815" y="6802"/>
                    <a:pt x="830" y="6749"/>
                    <a:pt x="844" y="6695"/>
                  </a:cubicBezTo>
                  <a:cubicBezTo>
                    <a:pt x="863" y="6625"/>
                    <a:pt x="880" y="6555"/>
                    <a:pt x="899" y="6487"/>
                  </a:cubicBezTo>
                  <a:cubicBezTo>
                    <a:pt x="937" y="6391"/>
                    <a:pt x="975" y="6295"/>
                    <a:pt x="1014" y="6199"/>
                  </a:cubicBezTo>
                  <a:lnTo>
                    <a:pt x="1013" y="6199"/>
                  </a:lnTo>
                  <a:cubicBezTo>
                    <a:pt x="1069" y="6061"/>
                    <a:pt x="1127" y="5924"/>
                    <a:pt x="1179" y="5786"/>
                  </a:cubicBezTo>
                  <a:cubicBezTo>
                    <a:pt x="1232" y="5634"/>
                    <a:pt x="1284" y="5482"/>
                    <a:pt x="1332" y="5327"/>
                  </a:cubicBezTo>
                  <a:cubicBezTo>
                    <a:pt x="1378" y="5182"/>
                    <a:pt x="1425" y="5036"/>
                    <a:pt x="1471" y="4890"/>
                  </a:cubicBezTo>
                  <a:cubicBezTo>
                    <a:pt x="1497" y="4807"/>
                    <a:pt x="1524" y="4725"/>
                    <a:pt x="1550" y="4642"/>
                  </a:cubicBezTo>
                  <a:cubicBezTo>
                    <a:pt x="1550" y="4641"/>
                    <a:pt x="1550" y="4641"/>
                    <a:pt x="1550" y="4641"/>
                  </a:cubicBezTo>
                  <a:cubicBezTo>
                    <a:pt x="1626" y="4469"/>
                    <a:pt x="1704" y="4297"/>
                    <a:pt x="1772" y="4121"/>
                  </a:cubicBezTo>
                  <a:cubicBezTo>
                    <a:pt x="1826" y="3986"/>
                    <a:pt x="1877" y="3849"/>
                    <a:pt x="1925" y="3712"/>
                  </a:cubicBezTo>
                  <a:cubicBezTo>
                    <a:pt x="1969" y="3587"/>
                    <a:pt x="2012" y="3461"/>
                    <a:pt x="2060" y="3336"/>
                  </a:cubicBezTo>
                  <a:cubicBezTo>
                    <a:pt x="2112" y="3208"/>
                    <a:pt x="2167" y="3080"/>
                    <a:pt x="2224" y="2953"/>
                  </a:cubicBezTo>
                  <a:cubicBezTo>
                    <a:pt x="2283" y="2824"/>
                    <a:pt x="2351" y="2700"/>
                    <a:pt x="2420" y="2575"/>
                  </a:cubicBezTo>
                  <a:cubicBezTo>
                    <a:pt x="2502" y="2435"/>
                    <a:pt x="2589" y="2298"/>
                    <a:pt x="2685" y="2168"/>
                  </a:cubicBezTo>
                  <a:cubicBezTo>
                    <a:pt x="2768" y="2060"/>
                    <a:pt x="2852" y="1954"/>
                    <a:pt x="2934" y="1845"/>
                  </a:cubicBezTo>
                  <a:cubicBezTo>
                    <a:pt x="3100" y="1632"/>
                    <a:pt x="3278" y="1426"/>
                    <a:pt x="3468" y="1232"/>
                  </a:cubicBezTo>
                  <a:cubicBezTo>
                    <a:pt x="3545" y="1160"/>
                    <a:pt x="3623" y="1092"/>
                    <a:pt x="3705" y="1026"/>
                  </a:cubicBezTo>
                  <a:cubicBezTo>
                    <a:pt x="3829" y="932"/>
                    <a:pt x="3953" y="838"/>
                    <a:pt x="4087" y="760"/>
                  </a:cubicBezTo>
                  <a:cubicBezTo>
                    <a:pt x="4219" y="688"/>
                    <a:pt x="4353" y="616"/>
                    <a:pt x="4490" y="554"/>
                  </a:cubicBezTo>
                  <a:cubicBezTo>
                    <a:pt x="4550" y="532"/>
                    <a:pt x="4609" y="512"/>
                    <a:pt x="4671" y="494"/>
                  </a:cubicBezTo>
                  <a:cubicBezTo>
                    <a:pt x="4864" y="446"/>
                    <a:pt x="5060" y="411"/>
                    <a:pt x="5257" y="384"/>
                  </a:cubicBezTo>
                  <a:lnTo>
                    <a:pt x="5261" y="384"/>
                  </a:lnTo>
                  <a:cubicBezTo>
                    <a:pt x="5266" y="383"/>
                    <a:pt x="5272" y="382"/>
                    <a:pt x="5277" y="382"/>
                  </a:cubicBezTo>
                  <a:lnTo>
                    <a:pt x="5277" y="382"/>
                  </a:lnTo>
                  <a:cubicBezTo>
                    <a:pt x="5276" y="382"/>
                    <a:pt x="5274" y="382"/>
                    <a:pt x="5272" y="383"/>
                  </a:cubicBezTo>
                  <a:cubicBezTo>
                    <a:pt x="5319" y="377"/>
                    <a:pt x="5367" y="373"/>
                    <a:pt x="5414" y="370"/>
                  </a:cubicBezTo>
                  <a:close/>
                  <a:moveTo>
                    <a:pt x="5435" y="1"/>
                  </a:moveTo>
                  <a:cubicBezTo>
                    <a:pt x="5340" y="1"/>
                    <a:pt x="5246" y="13"/>
                    <a:pt x="5151" y="26"/>
                  </a:cubicBezTo>
                  <a:cubicBezTo>
                    <a:pt x="5058" y="40"/>
                    <a:pt x="4965" y="54"/>
                    <a:pt x="4872" y="71"/>
                  </a:cubicBezTo>
                  <a:cubicBezTo>
                    <a:pt x="4677" y="107"/>
                    <a:pt x="4483" y="154"/>
                    <a:pt x="4301" y="234"/>
                  </a:cubicBezTo>
                  <a:cubicBezTo>
                    <a:pt x="4218" y="271"/>
                    <a:pt x="4137" y="314"/>
                    <a:pt x="4056" y="357"/>
                  </a:cubicBezTo>
                  <a:cubicBezTo>
                    <a:pt x="3964" y="406"/>
                    <a:pt x="3870" y="455"/>
                    <a:pt x="3782" y="511"/>
                  </a:cubicBezTo>
                  <a:cubicBezTo>
                    <a:pt x="3706" y="560"/>
                    <a:pt x="3633" y="617"/>
                    <a:pt x="3559" y="672"/>
                  </a:cubicBezTo>
                  <a:cubicBezTo>
                    <a:pt x="3479" y="732"/>
                    <a:pt x="3402" y="792"/>
                    <a:pt x="3327" y="857"/>
                  </a:cubicBezTo>
                  <a:cubicBezTo>
                    <a:pt x="3041" y="1117"/>
                    <a:pt x="2792" y="1419"/>
                    <a:pt x="2561" y="1726"/>
                  </a:cubicBezTo>
                  <a:cubicBezTo>
                    <a:pt x="2567" y="1718"/>
                    <a:pt x="2571" y="1713"/>
                    <a:pt x="2576" y="1706"/>
                  </a:cubicBezTo>
                  <a:lnTo>
                    <a:pt x="2576" y="1706"/>
                  </a:lnTo>
                  <a:cubicBezTo>
                    <a:pt x="2499" y="1805"/>
                    <a:pt x="2419" y="1905"/>
                    <a:pt x="2344" y="2007"/>
                  </a:cubicBezTo>
                  <a:cubicBezTo>
                    <a:pt x="2232" y="2159"/>
                    <a:pt x="2136" y="2324"/>
                    <a:pt x="2045" y="2490"/>
                  </a:cubicBezTo>
                  <a:cubicBezTo>
                    <a:pt x="1955" y="2655"/>
                    <a:pt x="1876" y="2823"/>
                    <a:pt x="1802" y="2996"/>
                  </a:cubicBezTo>
                  <a:cubicBezTo>
                    <a:pt x="1728" y="3171"/>
                    <a:pt x="1660" y="3348"/>
                    <a:pt x="1597" y="3527"/>
                  </a:cubicBezTo>
                  <a:cubicBezTo>
                    <a:pt x="1535" y="3703"/>
                    <a:pt x="1470" y="3877"/>
                    <a:pt x="1403" y="4050"/>
                  </a:cubicBezTo>
                  <a:lnTo>
                    <a:pt x="1403" y="4050"/>
                  </a:lnTo>
                  <a:cubicBezTo>
                    <a:pt x="1403" y="4050"/>
                    <a:pt x="1403" y="4050"/>
                    <a:pt x="1403" y="4050"/>
                  </a:cubicBezTo>
                  <a:lnTo>
                    <a:pt x="1403" y="4050"/>
                  </a:lnTo>
                  <a:cubicBezTo>
                    <a:pt x="1403" y="4050"/>
                    <a:pt x="1403" y="4050"/>
                    <a:pt x="1403" y="4050"/>
                  </a:cubicBezTo>
                  <a:lnTo>
                    <a:pt x="1403" y="4050"/>
                  </a:lnTo>
                  <a:cubicBezTo>
                    <a:pt x="1403" y="4050"/>
                    <a:pt x="1403" y="4050"/>
                    <a:pt x="1403" y="4050"/>
                  </a:cubicBezTo>
                  <a:lnTo>
                    <a:pt x="1403" y="4050"/>
                  </a:lnTo>
                  <a:cubicBezTo>
                    <a:pt x="1402" y="4052"/>
                    <a:pt x="1401" y="4053"/>
                    <a:pt x="1401" y="4055"/>
                  </a:cubicBezTo>
                  <a:lnTo>
                    <a:pt x="1401" y="4055"/>
                  </a:lnTo>
                  <a:cubicBezTo>
                    <a:pt x="1401" y="4053"/>
                    <a:pt x="1402" y="4052"/>
                    <a:pt x="1403" y="4050"/>
                  </a:cubicBezTo>
                  <a:lnTo>
                    <a:pt x="1403" y="4050"/>
                  </a:lnTo>
                  <a:cubicBezTo>
                    <a:pt x="1402" y="4052"/>
                    <a:pt x="1401" y="4054"/>
                    <a:pt x="1401" y="4056"/>
                  </a:cubicBezTo>
                  <a:cubicBezTo>
                    <a:pt x="1401" y="4055"/>
                    <a:pt x="1401" y="4055"/>
                    <a:pt x="1401" y="4055"/>
                  </a:cubicBezTo>
                  <a:lnTo>
                    <a:pt x="1401" y="4055"/>
                  </a:lnTo>
                  <a:cubicBezTo>
                    <a:pt x="1399" y="4057"/>
                    <a:pt x="1399" y="4060"/>
                    <a:pt x="1397" y="4063"/>
                  </a:cubicBezTo>
                  <a:cubicBezTo>
                    <a:pt x="1396" y="4066"/>
                    <a:pt x="1395" y="4069"/>
                    <a:pt x="1394" y="4073"/>
                  </a:cubicBezTo>
                  <a:cubicBezTo>
                    <a:pt x="1394" y="4072"/>
                    <a:pt x="1395" y="4069"/>
                    <a:pt x="1395" y="4068"/>
                  </a:cubicBezTo>
                  <a:lnTo>
                    <a:pt x="1395" y="4068"/>
                  </a:lnTo>
                  <a:cubicBezTo>
                    <a:pt x="1376" y="4113"/>
                    <a:pt x="1357" y="4157"/>
                    <a:pt x="1339" y="4202"/>
                  </a:cubicBezTo>
                  <a:cubicBezTo>
                    <a:pt x="1307" y="4225"/>
                    <a:pt x="1280" y="4257"/>
                    <a:pt x="1269" y="4296"/>
                  </a:cubicBezTo>
                  <a:cubicBezTo>
                    <a:pt x="1243" y="4380"/>
                    <a:pt x="1213" y="4463"/>
                    <a:pt x="1181" y="4545"/>
                  </a:cubicBezTo>
                  <a:cubicBezTo>
                    <a:pt x="1182" y="4543"/>
                    <a:pt x="1183" y="4541"/>
                    <a:pt x="1184" y="4537"/>
                  </a:cubicBezTo>
                  <a:lnTo>
                    <a:pt x="1184" y="4537"/>
                  </a:lnTo>
                  <a:cubicBezTo>
                    <a:pt x="1182" y="4544"/>
                    <a:pt x="1180" y="4550"/>
                    <a:pt x="1176" y="4557"/>
                  </a:cubicBezTo>
                  <a:cubicBezTo>
                    <a:pt x="1176" y="4557"/>
                    <a:pt x="1176" y="4557"/>
                    <a:pt x="1176" y="4558"/>
                  </a:cubicBezTo>
                  <a:lnTo>
                    <a:pt x="1176" y="4558"/>
                  </a:lnTo>
                  <a:cubicBezTo>
                    <a:pt x="1176" y="4558"/>
                    <a:pt x="1176" y="4559"/>
                    <a:pt x="1176" y="4560"/>
                  </a:cubicBezTo>
                  <a:lnTo>
                    <a:pt x="1176" y="4560"/>
                  </a:lnTo>
                  <a:cubicBezTo>
                    <a:pt x="1176" y="4559"/>
                    <a:pt x="1176" y="4559"/>
                    <a:pt x="1176" y="4559"/>
                  </a:cubicBezTo>
                  <a:lnTo>
                    <a:pt x="1176" y="4559"/>
                  </a:lnTo>
                  <a:cubicBezTo>
                    <a:pt x="1176" y="4559"/>
                    <a:pt x="1176" y="4559"/>
                    <a:pt x="1176" y="4560"/>
                  </a:cubicBezTo>
                  <a:lnTo>
                    <a:pt x="1176" y="4560"/>
                  </a:lnTo>
                  <a:cubicBezTo>
                    <a:pt x="1176" y="4560"/>
                    <a:pt x="1176" y="4560"/>
                    <a:pt x="1176" y="4560"/>
                  </a:cubicBezTo>
                  <a:lnTo>
                    <a:pt x="1176" y="4560"/>
                  </a:lnTo>
                  <a:cubicBezTo>
                    <a:pt x="1175" y="4560"/>
                    <a:pt x="1175" y="4560"/>
                    <a:pt x="1175" y="4560"/>
                  </a:cubicBezTo>
                  <a:lnTo>
                    <a:pt x="1175" y="4560"/>
                  </a:lnTo>
                  <a:cubicBezTo>
                    <a:pt x="1175" y="4560"/>
                    <a:pt x="1176" y="4560"/>
                    <a:pt x="1176" y="4560"/>
                  </a:cubicBezTo>
                  <a:lnTo>
                    <a:pt x="1176" y="4560"/>
                  </a:lnTo>
                  <a:cubicBezTo>
                    <a:pt x="1102" y="4741"/>
                    <a:pt x="1021" y="4919"/>
                    <a:pt x="943" y="5097"/>
                  </a:cubicBezTo>
                  <a:cubicBezTo>
                    <a:pt x="899" y="5203"/>
                    <a:pt x="855" y="5309"/>
                    <a:pt x="821" y="5419"/>
                  </a:cubicBezTo>
                  <a:cubicBezTo>
                    <a:pt x="791" y="5511"/>
                    <a:pt x="769" y="5607"/>
                    <a:pt x="746" y="5702"/>
                  </a:cubicBezTo>
                  <a:cubicBezTo>
                    <a:pt x="697" y="5890"/>
                    <a:pt x="628" y="6072"/>
                    <a:pt x="577" y="6259"/>
                  </a:cubicBezTo>
                  <a:cubicBezTo>
                    <a:pt x="576" y="6261"/>
                    <a:pt x="575" y="6264"/>
                    <a:pt x="575" y="6266"/>
                  </a:cubicBezTo>
                  <a:cubicBezTo>
                    <a:pt x="536" y="6375"/>
                    <a:pt x="497" y="6482"/>
                    <a:pt x="457" y="6589"/>
                  </a:cubicBezTo>
                  <a:cubicBezTo>
                    <a:pt x="426" y="6656"/>
                    <a:pt x="390" y="6729"/>
                    <a:pt x="405" y="6802"/>
                  </a:cubicBezTo>
                  <a:cubicBezTo>
                    <a:pt x="407" y="6814"/>
                    <a:pt x="410" y="6825"/>
                    <a:pt x="415" y="6836"/>
                  </a:cubicBezTo>
                  <a:cubicBezTo>
                    <a:pt x="415" y="6836"/>
                    <a:pt x="415" y="6836"/>
                    <a:pt x="414" y="6837"/>
                  </a:cubicBezTo>
                  <a:cubicBezTo>
                    <a:pt x="413" y="6839"/>
                    <a:pt x="410" y="6841"/>
                    <a:pt x="409" y="6844"/>
                  </a:cubicBezTo>
                  <a:cubicBezTo>
                    <a:pt x="351" y="6924"/>
                    <a:pt x="379" y="7040"/>
                    <a:pt x="456" y="7096"/>
                  </a:cubicBezTo>
                  <a:cubicBezTo>
                    <a:pt x="416" y="7104"/>
                    <a:pt x="377" y="7112"/>
                    <a:pt x="338" y="7120"/>
                  </a:cubicBezTo>
                  <a:cubicBezTo>
                    <a:pt x="275" y="7134"/>
                    <a:pt x="209" y="7144"/>
                    <a:pt x="148" y="7165"/>
                  </a:cubicBezTo>
                  <a:cubicBezTo>
                    <a:pt x="53" y="7199"/>
                    <a:pt x="1" y="7303"/>
                    <a:pt x="33" y="7400"/>
                  </a:cubicBezTo>
                  <a:cubicBezTo>
                    <a:pt x="59" y="7475"/>
                    <a:pt x="133" y="7526"/>
                    <a:pt x="210" y="7526"/>
                  </a:cubicBezTo>
                  <a:cubicBezTo>
                    <a:pt x="211" y="7526"/>
                    <a:pt x="212" y="7526"/>
                    <a:pt x="212" y="7526"/>
                  </a:cubicBezTo>
                  <a:cubicBezTo>
                    <a:pt x="231" y="7526"/>
                    <a:pt x="249" y="7523"/>
                    <a:pt x="267" y="7516"/>
                  </a:cubicBezTo>
                  <a:cubicBezTo>
                    <a:pt x="271" y="7515"/>
                    <a:pt x="275" y="7514"/>
                    <a:pt x="279" y="7512"/>
                  </a:cubicBezTo>
                  <a:cubicBezTo>
                    <a:pt x="477" y="7462"/>
                    <a:pt x="680" y="7432"/>
                    <a:pt x="879" y="7391"/>
                  </a:cubicBezTo>
                  <a:cubicBezTo>
                    <a:pt x="992" y="7367"/>
                    <a:pt x="1107" y="7350"/>
                    <a:pt x="1221" y="7333"/>
                  </a:cubicBezTo>
                  <a:cubicBezTo>
                    <a:pt x="1330" y="7317"/>
                    <a:pt x="1437" y="7297"/>
                    <a:pt x="1547" y="7283"/>
                  </a:cubicBezTo>
                  <a:cubicBezTo>
                    <a:pt x="1688" y="7265"/>
                    <a:pt x="1829" y="7254"/>
                    <a:pt x="1968" y="7224"/>
                  </a:cubicBezTo>
                  <a:cubicBezTo>
                    <a:pt x="2096" y="7197"/>
                    <a:pt x="2220" y="7159"/>
                    <a:pt x="2347" y="7126"/>
                  </a:cubicBezTo>
                  <a:cubicBezTo>
                    <a:pt x="2370" y="7119"/>
                    <a:pt x="2393" y="7113"/>
                    <a:pt x="2416" y="7109"/>
                  </a:cubicBezTo>
                  <a:cubicBezTo>
                    <a:pt x="2599" y="7063"/>
                    <a:pt x="2781" y="7017"/>
                    <a:pt x="2964" y="6972"/>
                  </a:cubicBezTo>
                  <a:cubicBezTo>
                    <a:pt x="3152" y="6925"/>
                    <a:pt x="3343" y="6886"/>
                    <a:pt x="3531" y="6834"/>
                  </a:cubicBezTo>
                  <a:cubicBezTo>
                    <a:pt x="3595" y="6817"/>
                    <a:pt x="3658" y="6795"/>
                    <a:pt x="3721" y="6775"/>
                  </a:cubicBezTo>
                  <a:cubicBezTo>
                    <a:pt x="3754" y="6823"/>
                    <a:pt x="3809" y="6856"/>
                    <a:pt x="3870" y="6856"/>
                  </a:cubicBezTo>
                  <a:cubicBezTo>
                    <a:pt x="3871" y="6856"/>
                    <a:pt x="3872" y="6856"/>
                    <a:pt x="3873" y="6856"/>
                  </a:cubicBezTo>
                  <a:cubicBezTo>
                    <a:pt x="3883" y="6856"/>
                    <a:pt x="3893" y="6855"/>
                    <a:pt x="3904" y="6854"/>
                  </a:cubicBezTo>
                  <a:cubicBezTo>
                    <a:pt x="3937" y="6847"/>
                    <a:pt x="3969" y="6844"/>
                    <a:pt x="4001" y="6834"/>
                  </a:cubicBezTo>
                  <a:cubicBezTo>
                    <a:pt x="4027" y="6828"/>
                    <a:pt x="4050" y="6814"/>
                    <a:pt x="4074" y="6801"/>
                  </a:cubicBezTo>
                  <a:cubicBezTo>
                    <a:pt x="4113" y="6778"/>
                    <a:pt x="4148" y="6753"/>
                    <a:pt x="4186" y="6728"/>
                  </a:cubicBezTo>
                  <a:cubicBezTo>
                    <a:pt x="4276" y="6680"/>
                    <a:pt x="4369" y="6640"/>
                    <a:pt x="4463" y="6602"/>
                  </a:cubicBezTo>
                  <a:cubicBezTo>
                    <a:pt x="4666" y="6532"/>
                    <a:pt x="4879" y="6487"/>
                    <a:pt x="5079" y="6403"/>
                  </a:cubicBezTo>
                  <a:cubicBezTo>
                    <a:pt x="5284" y="6318"/>
                    <a:pt x="5471" y="6197"/>
                    <a:pt x="5653" y="6069"/>
                  </a:cubicBezTo>
                  <a:cubicBezTo>
                    <a:pt x="5661" y="6070"/>
                    <a:pt x="5668" y="6071"/>
                    <a:pt x="5676" y="6071"/>
                  </a:cubicBezTo>
                  <a:cubicBezTo>
                    <a:pt x="5695" y="6071"/>
                    <a:pt x="5713" y="6068"/>
                    <a:pt x="5731" y="6061"/>
                  </a:cubicBezTo>
                  <a:cubicBezTo>
                    <a:pt x="5742" y="6057"/>
                    <a:pt x="5753" y="6053"/>
                    <a:pt x="5764" y="6048"/>
                  </a:cubicBezTo>
                  <a:lnTo>
                    <a:pt x="5772" y="6047"/>
                  </a:lnTo>
                  <a:cubicBezTo>
                    <a:pt x="5778" y="6047"/>
                    <a:pt x="5783" y="6047"/>
                    <a:pt x="5789" y="6045"/>
                  </a:cubicBezTo>
                  <a:lnTo>
                    <a:pt x="5780" y="6045"/>
                  </a:lnTo>
                  <a:cubicBezTo>
                    <a:pt x="5847" y="6044"/>
                    <a:pt x="5909" y="6012"/>
                    <a:pt x="5944" y="5960"/>
                  </a:cubicBezTo>
                  <a:cubicBezTo>
                    <a:pt x="5949" y="5958"/>
                    <a:pt x="5955" y="5957"/>
                    <a:pt x="5961" y="5955"/>
                  </a:cubicBezTo>
                  <a:cubicBezTo>
                    <a:pt x="5985" y="5947"/>
                    <a:pt x="6005" y="5933"/>
                    <a:pt x="6027" y="5921"/>
                  </a:cubicBezTo>
                  <a:cubicBezTo>
                    <a:pt x="6053" y="5904"/>
                    <a:pt x="6078" y="5881"/>
                    <a:pt x="6104" y="5861"/>
                  </a:cubicBezTo>
                  <a:cubicBezTo>
                    <a:pt x="6142" y="5830"/>
                    <a:pt x="6181" y="5801"/>
                    <a:pt x="6220" y="5770"/>
                  </a:cubicBezTo>
                  <a:cubicBezTo>
                    <a:pt x="6295" y="5711"/>
                    <a:pt x="6367" y="5651"/>
                    <a:pt x="6435" y="5587"/>
                  </a:cubicBezTo>
                  <a:cubicBezTo>
                    <a:pt x="6553" y="5475"/>
                    <a:pt x="6664" y="5355"/>
                    <a:pt x="6773" y="5235"/>
                  </a:cubicBezTo>
                  <a:cubicBezTo>
                    <a:pt x="6803" y="5207"/>
                    <a:pt x="6834" y="5179"/>
                    <a:pt x="6863" y="5150"/>
                  </a:cubicBezTo>
                  <a:cubicBezTo>
                    <a:pt x="6920" y="5091"/>
                    <a:pt x="6926" y="4993"/>
                    <a:pt x="6882" y="4925"/>
                  </a:cubicBezTo>
                  <a:cubicBezTo>
                    <a:pt x="6875" y="4916"/>
                    <a:pt x="6867" y="4908"/>
                    <a:pt x="6861" y="4900"/>
                  </a:cubicBezTo>
                  <a:cubicBezTo>
                    <a:pt x="6915" y="4853"/>
                    <a:pt x="6969" y="4805"/>
                    <a:pt x="7021" y="4754"/>
                  </a:cubicBezTo>
                  <a:cubicBezTo>
                    <a:pt x="7090" y="4682"/>
                    <a:pt x="7156" y="4609"/>
                    <a:pt x="7217" y="4530"/>
                  </a:cubicBezTo>
                  <a:cubicBezTo>
                    <a:pt x="7281" y="4448"/>
                    <a:pt x="7340" y="4361"/>
                    <a:pt x="7400" y="4276"/>
                  </a:cubicBezTo>
                  <a:cubicBezTo>
                    <a:pt x="7456" y="4198"/>
                    <a:pt x="7516" y="4123"/>
                    <a:pt x="7570" y="4043"/>
                  </a:cubicBezTo>
                  <a:cubicBezTo>
                    <a:pt x="7624" y="3959"/>
                    <a:pt x="7678" y="3872"/>
                    <a:pt x="7726" y="3784"/>
                  </a:cubicBezTo>
                  <a:cubicBezTo>
                    <a:pt x="7775" y="3694"/>
                    <a:pt x="7818" y="3602"/>
                    <a:pt x="7857" y="3507"/>
                  </a:cubicBezTo>
                  <a:cubicBezTo>
                    <a:pt x="7908" y="3381"/>
                    <a:pt x="7929" y="3246"/>
                    <a:pt x="7957" y="3112"/>
                  </a:cubicBezTo>
                  <a:cubicBezTo>
                    <a:pt x="7974" y="3048"/>
                    <a:pt x="7994" y="2983"/>
                    <a:pt x="8011" y="2919"/>
                  </a:cubicBezTo>
                  <a:cubicBezTo>
                    <a:pt x="8028" y="2854"/>
                    <a:pt x="8043" y="2789"/>
                    <a:pt x="8054" y="2724"/>
                  </a:cubicBezTo>
                  <a:cubicBezTo>
                    <a:pt x="8064" y="2719"/>
                    <a:pt x="8074" y="2714"/>
                    <a:pt x="8083" y="2708"/>
                  </a:cubicBezTo>
                  <a:cubicBezTo>
                    <a:pt x="8147" y="2688"/>
                    <a:pt x="8197" y="2636"/>
                    <a:pt x="8213" y="2567"/>
                  </a:cubicBezTo>
                  <a:cubicBezTo>
                    <a:pt x="8250" y="2409"/>
                    <a:pt x="8288" y="2249"/>
                    <a:pt x="8274" y="2086"/>
                  </a:cubicBezTo>
                  <a:cubicBezTo>
                    <a:pt x="8260" y="1922"/>
                    <a:pt x="8209" y="1768"/>
                    <a:pt x="8165" y="1611"/>
                  </a:cubicBezTo>
                  <a:cubicBezTo>
                    <a:pt x="8137" y="1491"/>
                    <a:pt x="8112" y="1371"/>
                    <a:pt x="8066" y="1256"/>
                  </a:cubicBezTo>
                  <a:cubicBezTo>
                    <a:pt x="8021" y="1140"/>
                    <a:pt x="7955" y="1032"/>
                    <a:pt x="7865" y="944"/>
                  </a:cubicBezTo>
                  <a:cubicBezTo>
                    <a:pt x="7847" y="927"/>
                    <a:pt x="7829" y="911"/>
                    <a:pt x="7811" y="894"/>
                  </a:cubicBezTo>
                  <a:cubicBezTo>
                    <a:pt x="7809" y="881"/>
                    <a:pt x="7806" y="869"/>
                    <a:pt x="7803" y="857"/>
                  </a:cubicBezTo>
                  <a:cubicBezTo>
                    <a:pt x="7779" y="787"/>
                    <a:pt x="7720" y="734"/>
                    <a:pt x="7666" y="687"/>
                  </a:cubicBezTo>
                  <a:cubicBezTo>
                    <a:pt x="7582" y="616"/>
                    <a:pt x="7490" y="538"/>
                    <a:pt x="7377" y="526"/>
                  </a:cubicBezTo>
                  <a:cubicBezTo>
                    <a:pt x="7366" y="524"/>
                    <a:pt x="7354" y="523"/>
                    <a:pt x="7343" y="523"/>
                  </a:cubicBezTo>
                  <a:cubicBezTo>
                    <a:pt x="7331" y="523"/>
                    <a:pt x="7319" y="524"/>
                    <a:pt x="7308" y="526"/>
                  </a:cubicBezTo>
                  <a:cubicBezTo>
                    <a:pt x="7209" y="459"/>
                    <a:pt x="7112" y="390"/>
                    <a:pt x="7017" y="319"/>
                  </a:cubicBezTo>
                  <a:cubicBezTo>
                    <a:pt x="7004" y="304"/>
                    <a:pt x="6990" y="290"/>
                    <a:pt x="6972" y="280"/>
                  </a:cubicBezTo>
                  <a:cubicBezTo>
                    <a:pt x="6890" y="232"/>
                    <a:pt x="6808" y="186"/>
                    <a:pt x="6725" y="144"/>
                  </a:cubicBezTo>
                  <a:cubicBezTo>
                    <a:pt x="6689" y="127"/>
                    <a:pt x="6655" y="110"/>
                    <a:pt x="6619" y="94"/>
                  </a:cubicBezTo>
                  <a:cubicBezTo>
                    <a:pt x="6554" y="63"/>
                    <a:pt x="6488" y="28"/>
                    <a:pt x="6417" y="28"/>
                  </a:cubicBezTo>
                  <a:cubicBezTo>
                    <a:pt x="6401" y="28"/>
                    <a:pt x="6386" y="29"/>
                    <a:pt x="6370" y="33"/>
                  </a:cubicBezTo>
                  <a:cubicBezTo>
                    <a:pt x="6307" y="47"/>
                    <a:pt x="6259" y="91"/>
                    <a:pt x="6235" y="147"/>
                  </a:cubicBezTo>
                  <a:cubicBezTo>
                    <a:pt x="6163" y="116"/>
                    <a:pt x="6090" y="90"/>
                    <a:pt x="6014" y="72"/>
                  </a:cubicBezTo>
                  <a:cubicBezTo>
                    <a:pt x="5920" y="50"/>
                    <a:pt x="5821" y="38"/>
                    <a:pt x="5724" y="27"/>
                  </a:cubicBezTo>
                  <a:cubicBezTo>
                    <a:pt x="5631" y="17"/>
                    <a:pt x="5540" y="4"/>
                    <a:pt x="5447" y="1"/>
                  </a:cubicBezTo>
                  <a:cubicBezTo>
                    <a:pt x="5443" y="1"/>
                    <a:pt x="5439" y="1"/>
                    <a:pt x="5435"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589" name="Google Shape;3589;p53"/>
            <p:cNvSpPr/>
            <p:nvPr/>
          </p:nvSpPr>
          <p:spPr>
            <a:xfrm>
              <a:off x="1663611" y="1081677"/>
              <a:ext cx="410877" cy="756336"/>
            </a:xfrm>
            <a:custGeom>
              <a:avLst/>
              <a:gdLst/>
              <a:ahLst/>
              <a:cxnLst/>
              <a:rect l="l" t="t" r="r" b="b"/>
              <a:pathLst>
                <a:path w="6455" h="11923" extrusionOk="0">
                  <a:moveTo>
                    <a:pt x="3711" y="461"/>
                  </a:moveTo>
                  <a:cubicBezTo>
                    <a:pt x="3742" y="470"/>
                    <a:pt x="3773" y="479"/>
                    <a:pt x="3804" y="488"/>
                  </a:cubicBezTo>
                  <a:cubicBezTo>
                    <a:pt x="3837" y="503"/>
                    <a:pt x="3870" y="518"/>
                    <a:pt x="3903" y="531"/>
                  </a:cubicBezTo>
                  <a:cubicBezTo>
                    <a:pt x="3967" y="557"/>
                    <a:pt x="4034" y="579"/>
                    <a:pt x="4100" y="599"/>
                  </a:cubicBezTo>
                  <a:cubicBezTo>
                    <a:pt x="4124" y="608"/>
                    <a:pt x="4147" y="616"/>
                    <a:pt x="4170" y="627"/>
                  </a:cubicBezTo>
                  <a:cubicBezTo>
                    <a:pt x="4238" y="662"/>
                    <a:pt x="4305" y="701"/>
                    <a:pt x="4369" y="743"/>
                  </a:cubicBezTo>
                  <a:cubicBezTo>
                    <a:pt x="4436" y="802"/>
                    <a:pt x="4500" y="863"/>
                    <a:pt x="4568" y="922"/>
                  </a:cubicBezTo>
                  <a:cubicBezTo>
                    <a:pt x="4640" y="985"/>
                    <a:pt x="4719" y="1040"/>
                    <a:pt x="4792" y="1099"/>
                  </a:cubicBezTo>
                  <a:cubicBezTo>
                    <a:pt x="4832" y="1134"/>
                    <a:pt x="4868" y="1170"/>
                    <a:pt x="4905" y="1209"/>
                  </a:cubicBezTo>
                  <a:cubicBezTo>
                    <a:pt x="4974" y="1285"/>
                    <a:pt x="5039" y="1365"/>
                    <a:pt x="5103" y="1445"/>
                  </a:cubicBezTo>
                  <a:cubicBezTo>
                    <a:pt x="5168" y="1527"/>
                    <a:pt x="5233" y="1606"/>
                    <a:pt x="5294" y="1690"/>
                  </a:cubicBezTo>
                  <a:cubicBezTo>
                    <a:pt x="5353" y="1785"/>
                    <a:pt x="5409" y="1883"/>
                    <a:pt x="5467" y="1979"/>
                  </a:cubicBezTo>
                  <a:cubicBezTo>
                    <a:pt x="5520" y="2070"/>
                    <a:pt x="5575" y="2158"/>
                    <a:pt x="5624" y="2250"/>
                  </a:cubicBezTo>
                  <a:cubicBezTo>
                    <a:pt x="5709" y="2431"/>
                    <a:pt x="5789" y="2612"/>
                    <a:pt x="5857" y="2800"/>
                  </a:cubicBezTo>
                  <a:lnTo>
                    <a:pt x="5857" y="2800"/>
                  </a:lnTo>
                  <a:cubicBezTo>
                    <a:pt x="5857" y="2799"/>
                    <a:pt x="5856" y="2799"/>
                    <a:pt x="5856" y="2799"/>
                  </a:cubicBezTo>
                  <a:lnTo>
                    <a:pt x="5856" y="2799"/>
                  </a:lnTo>
                  <a:cubicBezTo>
                    <a:pt x="5896" y="2914"/>
                    <a:pt x="5934" y="3030"/>
                    <a:pt x="5967" y="3147"/>
                  </a:cubicBezTo>
                  <a:cubicBezTo>
                    <a:pt x="5993" y="3270"/>
                    <a:pt x="6014" y="3394"/>
                    <a:pt x="6025" y="3519"/>
                  </a:cubicBezTo>
                  <a:cubicBezTo>
                    <a:pt x="6034" y="3627"/>
                    <a:pt x="6043" y="3736"/>
                    <a:pt x="6052" y="3843"/>
                  </a:cubicBezTo>
                  <a:cubicBezTo>
                    <a:pt x="6052" y="3841"/>
                    <a:pt x="6052" y="3839"/>
                    <a:pt x="6052" y="3835"/>
                  </a:cubicBezTo>
                  <a:cubicBezTo>
                    <a:pt x="6062" y="3984"/>
                    <a:pt x="6073" y="4133"/>
                    <a:pt x="6076" y="4281"/>
                  </a:cubicBezTo>
                  <a:cubicBezTo>
                    <a:pt x="6076" y="4324"/>
                    <a:pt x="6077" y="4365"/>
                    <a:pt x="6078" y="4406"/>
                  </a:cubicBezTo>
                  <a:cubicBezTo>
                    <a:pt x="6071" y="4535"/>
                    <a:pt x="6063" y="4664"/>
                    <a:pt x="6055" y="4794"/>
                  </a:cubicBezTo>
                  <a:cubicBezTo>
                    <a:pt x="6056" y="4789"/>
                    <a:pt x="6057" y="4785"/>
                    <a:pt x="6057" y="4780"/>
                  </a:cubicBezTo>
                  <a:lnTo>
                    <a:pt x="6057" y="4780"/>
                  </a:lnTo>
                  <a:cubicBezTo>
                    <a:pt x="6045" y="5009"/>
                    <a:pt x="6028" y="5241"/>
                    <a:pt x="5989" y="5467"/>
                  </a:cubicBezTo>
                  <a:cubicBezTo>
                    <a:pt x="5950" y="5665"/>
                    <a:pt x="5898" y="5860"/>
                    <a:pt x="5834" y="6051"/>
                  </a:cubicBezTo>
                  <a:cubicBezTo>
                    <a:pt x="5834" y="6050"/>
                    <a:pt x="5835" y="6049"/>
                    <a:pt x="5835" y="6047"/>
                  </a:cubicBezTo>
                  <a:lnTo>
                    <a:pt x="5835" y="6047"/>
                  </a:lnTo>
                  <a:cubicBezTo>
                    <a:pt x="5806" y="6135"/>
                    <a:pt x="5779" y="6222"/>
                    <a:pt x="5749" y="6310"/>
                  </a:cubicBezTo>
                  <a:cubicBezTo>
                    <a:pt x="5727" y="6375"/>
                    <a:pt x="5702" y="6440"/>
                    <a:pt x="5672" y="6503"/>
                  </a:cubicBezTo>
                  <a:cubicBezTo>
                    <a:pt x="5638" y="6572"/>
                    <a:pt x="5599" y="6639"/>
                    <a:pt x="5568" y="6710"/>
                  </a:cubicBezTo>
                  <a:cubicBezTo>
                    <a:pt x="5544" y="6766"/>
                    <a:pt x="5523" y="6823"/>
                    <a:pt x="5499" y="6879"/>
                  </a:cubicBezTo>
                  <a:cubicBezTo>
                    <a:pt x="5443" y="7014"/>
                    <a:pt x="5382" y="7146"/>
                    <a:pt x="5319" y="7277"/>
                  </a:cubicBezTo>
                  <a:cubicBezTo>
                    <a:pt x="5228" y="7458"/>
                    <a:pt x="5127" y="7633"/>
                    <a:pt x="5026" y="7809"/>
                  </a:cubicBezTo>
                  <a:cubicBezTo>
                    <a:pt x="4926" y="7984"/>
                    <a:pt x="4850" y="8174"/>
                    <a:pt x="4762" y="8356"/>
                  </a:cubicBezTo>
                  <a:cubicBezTo>
                    <a:pt x="4683" y="8512"/>
                    <a:pt x="4602" y="8667"/>
                    <a:pt x="4513" y="8819"/>
                  </a:cubicBezTo>
                  <a:cubicBezTo>
                    <a:pt x="4460" y="8908"/>
                    <a:pt x="4417" y="9002"/>
                    <a:pt x="4373" y="9096"/>
                  </a:cubicBezTo>
                  <a:cubicBezTo>
                    <a:pt x="4323" y="9196"/>
                    <a:pt x="4272" y="9294"/>
                    <a:pt x="4216" y="9392"/>
                  </a:cubicBezTo>
                  <a:cubicBezTo>
                    <a:pt x="4122" y="9557"/>
                    <a:pt x="4020" y="9721"/>
                    <a:pt x="3927" y="9887"/>
                  </a:cubicBezTo>
                  <a:cubicBezTo>
                    <a:pt x="3835" y="10052"/>
                    <a:pt x="3748" y="10222"/>
                    <a:pt x="3663" y="10390"/>
                  </a:cubicBezTo>
                  <a:cubicBezTo>
                    <a:pt x="3576" y="10562"/>
                    <a:pt x="3477" y="10728"/>
                    <a:pt x="3395" y="10903"/>
                  </a:cubicBezTo>
                  <a:cubicBezTo>
                    <a:pt x="3333" y="11035"/>
                    <a:pt x="3286" y="11172"/>
                    <a:pt x="3234" y="11307"/>
                  </a:cubicBezTo>
                  <a:cubicBezTo>
                    <a:pt x="3233" y="11310"/>
                    <a:pt x="3232" y="11313"/>
                    <a:pt x="3231" y="11315"/>
                  </a:cubicBezTo>
                  <a:cubicBezTo>
                    <a:pt x="3222" y="11282"/>
                    <a:pt x="3214" y="11247"/>
                    <a:pt x="3201" y="11214"/>
                  </a:cubicBezTo>
                  <a:cubicBezTo>
                    <a:pt x="3180" y="11155"/>
                    <a:pt x="3153" y="11096"/>
                    <a:pt x="3130" y="11037"/>
                  </a:cubicBezTo>
                  <a:lnTo>
                    <a:pt x="3130" y="11037"/>
                  </a:lnTo>
                  <a:cubicBezTo>
                    <a:pt x="3132" y="11039"/>
                    <a:pt x="3132" y="11040"/>
                    <a:pt x="3133" y="11042"/>
                  </a:cubicBezTo>
                  <a:cubicBezTo>
                    <a:pt x="3095" y="10943"/>
                    <a:pt x="3060" y="10844"/>
                    <a:pt x="3016" y="10748"/>
                  </a:cubicBezTo>
                  <a:cubicBezTo>
                    <a:pt x="2970" y="10647"/>
                    <a:pt x="2917" y="10551"/>
                    <a:pt x="2870" y="10452"/>
                  </a:cubicBezTo>
                  <a:cubicBezTo>
                    <a:pt x="2830" y="10367"/>
                    <a:pt x="2790" y="10282"/>
                    <a:pt x="2747" y="10199"/>
                  </a:cubicBezTo>
                  <a:cubicBezTo>
                    <a:pt x="2706" y="10116"/>
                    <a:pt x="2659" y="10036"/>
                    <a:pt x="2619" y="9953"/>
                  </a:cubicBezTo>
                  <a:cubicBezTo>
                    <a:pt x="2538" y="9784"/>
                    <a:pt x="2461" y="9613"/>
                    <a:pt x="2379" y="9445"/>
                  </a:cubicBezTo>
                  <a:cubicBezTo>
                    <a:pt x="2299" y="9282"/>
                    <a:pt x="2228" y="9112"/>
                    <a:pt x="2148" y="8949"/>
                  </a:cubicBezTo>
                  <a:cubicBezTo>
                    <a:pt x="2108" y="8869"/>
                    <a:pt x="2067" y="8791"/>
                    <a:pt x="2027" y="8712"/>
                  </a:cubicBezTo>
                  <a:cubicBezTo>
                    <a:pt x="1986" y="8631"/>
                    <a:pt x="1948" y="8549"/>
                    <a:pt x="1910" y="8466"/>
                  </a:cubicBezTo>
                  <a:cubicBezTo>
                    <a:pt x="1873" y="8386"/>
                    <a:pt x="1838" y="8306"/>
                    <a:pt x="1799" y="8229"/>
                  </a:cubicBezTo>
                  <a:cubicBezTo>
                    <a:pt x="1758" y="8146"/>
                    <a:pt x="1716" y="8065"/>
                    <a:pt x="1676" y="7983"/>
                  </a:cubicBezTo>
                  <a:cubicBezTo>
                    <a:pt x="1635" y="7900"/>
                    <a:pt x="1594" y="7816"/>
                    <a:pt x="1551" y="7732"/>
                  </a:cubicBezTo>
                  <a:cubicBezTo>
                    <a:pt x="1508" y="7649"/>
                    <a:pt x="1462" y="7567"/>
                    <a:pt x="1419" y="7482"/>
                  </a:cubicBezTo>
                  <a:cubicBezTo>
                    <a:pt x="1335" y="7315"/>
                    <a:pt x="1259" y="7146"/>
                    <a:pt x="1170" y="6981"/>
                  </a:cubicBezTo>
                  <a:cubicBezTo>
                    <a:pt x="1081" y="6812"/>
                    <a:pt x="996" y="6639"/>
                    <a:pt x="922" y="6463"/>
                  </a:cubicBezTo>
                  <a:lnTo>
                    <a:pt x="922" y="6463"/>
                  </a:lnTo>
                  <a:cubicBezTo>
                    <a:pt x="925" y="6470"/>
                    <a:pt x="928" y="6477"/>
                    <a:pt x="930" y="6485"/>
                  </a:cubicBezTo>
                  <a:cubicBezTo>
                    <a:pt x="894" y="6393"/>
                    <a:pt x="859" y="6302"/>
                    <a:pt x="822" y="6211"/>
                  </a:cubicBezTo>
                  <a:cubicBezTo>
                    <a:pt x="790" y="6133"/>
                    <a:pt x="753" y="6056"/>
                    <a:pt x="721" y="5978"/>
                  </a:cubicBezTo>
                  <a:cubicBezTo>
                    <a:pt x="635" y="5759"/>
                    <a:pt x="562" y="5535"/>
                    <a:pt x="502" y="5307"/>
                  </a:cubicBezTo>
                  <a:cubicBezTo>
                    <a:pt x="452" y="5094"/>
                    <a:pt x="418" y="4878"/>
                    <a:pt x="391" y="4662"/>
                  </a:cubicBezTo>
                  <a:cubicBezTo>
                    <a:pt x="381" y="4532"/>
                    <a:pt x="372" y="4401"/>
                    <a:pt x="370" y="4271"/>
                  </a:cubicBezTo>
                  <a:cubicBezTo>
                    <a:pt x="376" y="4105"/>
                    <a:pt x="390" y="3938"/>
                    <a:pt x="406" y="3772"/>
                  </a:cubicBezTo>
                  <a:cubicBezTo>
                    <a:pt x="424" y="3603"/>
                    <a:pt x="443" y="3433"/>
                    <a:pt x="468" y="3264"/>
                  </a:cubicBezTo>
                  <a:cubicBezTo>
                    <a:pt x="505" y="3042"/>
                    <a:pt x="559" y="2823"/>
                    <a:pt x="618" y="2607"/>
                  </a:cubicBezTo>
                  <a:cubicBezTo>
                    <a:pt x="664" y="2459"/>
                    <a:pt x="723" y="2317"/>
                    <a:pt x="785" y="2174"/>
                  </a:cubicBezTo>
                  <a:cubicBezTo>
                    <a:pt x="840" y="2058"/>
                    <a:pt x="901" y="1946"/>
                    <a:pt x="967" y="1837"/>
                  </a:cubicBezTo>
                  <a:cubicBezTo>
                    <a:pt x="1029" y="1742"/>
                    <a:pt x="1090" y="1647"/>
                    <a:pt x="1158" y="1556"/>
                  </a:cubicBezTo>
                  <a:cubicBezTo>
                    <a:pt x="1247" y="1449"/>
                    <a:pt x="1344" y="1347"/>
                    <a:pt x="1445" y="1250"/>
                  </a:cubicBezTo>
                  <a:cubicBezTo>
                    <a:pt x="1552" y="1155"/>
                    <a:pt x="1664" y="1067"/>
                    <a:pt x="1779" y="981"/>
                  </a:cubicBezTo>
                  <a:cubicBezTo>
                    <a:pt x="1798" y="969"/>
                    <a:pt x="1818" y="955"/>
                    <a:pt x="1837" y="944"/>
                  </a:cubicBezTo>
                  <a:cubicBezTo>
                    <a:pt x="1846" y="938"/>
                    <a:pt x="1855" y="933"/>
                    <a:pt x="1865" y="930"/>
                  </a:cubicBezTo>
                  <a:cubicBezTo>
                    <a:pt x="1979" y="884"/>
                    <a:pt x="2093" y="841"/>
                    <a:pt x="2206" y="795"/>
                  </a:cubicBezTo>
                  <a:cubicBezTo>
                    <a:pt x="2281" y="765"/>
                    <a:pt x="2355" y="732"/>
                    <a:pt x="2427" y="695"/>
                  </a:cubicBezTo>
                  <a:cubicBezTo>
                    <a:pt x="2480" y="668"/>
                    <a:pt x="2534" y="639"/>
                    <a:pt x="2588" y="616"/>
                  </a:cubicBezTo>
                  <a:cubicBezTo>
                    <a:pt x="2628" y="602"/>
                    <a:pt x="2670" y="591"/>
                    <a:pt x="2711" y="580"/>
                  </a:cubicBezTo>
                  <a:cubicBezTo>
                    <a:pt x="2754" y="570"/>
                    <a:pt x="2799" y="560"/>
                    <a:pt x="2843" y="554"/>
                  </a:cubicBezTo>
                  <a:cubicBezTo>
                    <a:pt x="2899" y="548"/>
                    <a:pt x="2957" y="547"/>
                    <a:pt x="3013" y="540"/>
                  </a:cubicBezTo>
                  <a:cubicBezTo>
                    <a:pt x="3072" y="533"/>
                    <a:pt x="3130" y="524"/>
                    <a:pt x="3189" y="515"/>
                  </a:cubicBezTo>
                  <a:cubicBezTo>
                    <a:pt x="3293" y="500"/>
                    <a:pt x="3397" y="483"/>
                    <a:pt x="3502" y="470"/>
                  </a:cubicBezTo>
                  <a:cubicBezTo>
                    <a:pt x="3572" y="464"/>
                    <a:pt x="3642" y="462"/>
                    <a:pt x="3711" y="461"/>
                  </a:cubicBezTo>
                  <a:close/>
                  <a:moveTo>
                    <a:pt x="2846" y="11322"/>
                  </a:moveTo>
                  <a:lnTo>
                    <a:pt x="2846" y="11322"/>
                  </a:lnTo>
                  <a:cubicBezTo>
                    <a:pt x="2846" y="11323"/>
                    <a:pt x="2847" y="11325"/>
                    <a:pt x="2848" y="11327"/>
                  </a:cubicBezTo>
                  <a:lnTo>
                    <a:pt x="2848" y="11327"/>
                  </a:lnTo>
                  <a:cubicBezTo>
                    <a:pt x="2847" y="11325"/>
                    <a:pt x="2846" y="11324"/>
                    <a:pt x="2846" y="11322"/>
                  </a:cubicBezTo>
                  <a:close/>
                  <a:moveTo>
                    <a:pt x="3251" y="0"/>
                  </a:moveTo>
                  <a:cubicBezTo>
                    <a:pt x="3160" y="0"/>
                    <a:pt x="3078" y="66"/>
                    <a:pt x="3065" y="160"/>
                  </a:cubicBezTo>
                  <a:cubicBezTo>
                    <a:pt x="3046" y="164"/>
                    <a:pt x="3026" y="166"/>
                    <a:pt x="3006" y="169"/>
                  </a:cubicBezTo>
                  <a:cubicBezTo>
                    <a:pt x="2999" y="171"/>
                    <a:pt x="2992" y="171"/>
                    <a:pt x="2985" y="172"/>
                  </a:cubicBezTo>
                  <a:cubicBezTo>
                    <a:pt x="2991" y="171"/>
                    <a:pt x="2997" y="171"/>
                    <a:pt x="3002" y="169"/>
                  </a:cubicBezTo>
                  <a:lnTo>
                    <a:pt x="3002" y="169"/>
                  </a:lnTo>
                  <a:cubicBezTo>
                    <a:pt x="2918" y="179"/>
                    <a:pt x="2832" y="180"/>
                    <a:pt x="2747" y="195"/>
                  </a:cubicBezTo>
                  <a:cubicBezTo>
                    <a:pt x="2663" y="208"/>
                    <a:pt x="2579" y="230"/>
                    <a:pt x="2498" y="256"/>
                  </a:cubicBezTo>
                  <a:cubicBezTo>
                    <a:pt x="2395" y="288"/>
                    <a:pt x="2300" y="347"/>
                    <a:pt x="2202" y="393"/>
                  </a:cubicBezTo>
                  <a:cubicBezTo>
                    <a:pt x="2104" y="439"/>
                    <a:pt x="2003" y="479"/>
                    <a:pt x="1902" y="519"/>
                  </a:cubicBezTo>
                  <a:cubicBezTo>
                    <a:pt x="1845" y="542"/>
                    <a:pt x="1788" y="563"/>
                    <a:pt x="1731" y="584"/>
                  </a:cubicBezTo>
                  <a:cubicBezTo>
                    <a:pt x="1650" y="616"/>
                    <a:pt x="1580" y="669"/>
                    <a:pt x="1510" y="722"/>
                  </a:cubicBezTo>
                  <a:cubicBezTo>
                    <a:pt x="1363" y="830"/>
                    <a:pt x="1221" y="946"/>
                    <a:pt x="1094" y="1077"/>
                  </a:cubicBezTo>
                  <a:cubicBezTo>
                    <a:pt x="1032" y="1141"/>
                    <a:pt x="972" y="1208"/>
                    <a:pt x="911" y="1274"/>
                  </a:cubicBezTo>
                  <a:cubicBezTo>
                    <a:pt x="849" y="1345"/>
                    <a:pt x="797" y="1423"/>
                    <a:pt x="745" y="1500"/>
                  </a:cubicBezTo>
                  <a:cubicBezTo>
                    <a:pt x="649" y="1643"/>
                    <a:pt x="561" y="1791"/>
                    <a:pt x="483" y="1944"/>
                  </a:cubicBezTo>
                  <a:cubicBezTo>
                    <a:pt x="441" y="2031"/>
                    <a:pt x="406" y="2122"/>
                    <a:pt x="367" y="2212"/>
                  </a:cubicBezTo>
                  <a:cubicBezTo>
                    <a:pt x="330" y="2300"/>
                    <a:pt x="298" y="2389"/>
                    <a:pt x="271" y="2480"/>
                  </a:cubicBezTo>
                  <a:cubicBezTo>
                    <a:pt x="213" y="2666"/>
                    <a:pt x="165" y="2857"/>
                    <a:pt x="130" y="3047"/>
                  </a:cubicBezTo>
                  <a:cubicBezTo>
                    <a:pt x="93" y="3243"/>
                    <a:pt x="72" y="3440"/>
                    <a:pt x="49" y="3638"/>
                  </a:cubicBezTo>
                  <a:cubicBezTo>
                    <a:pt x="28" y="3823"/>
                    <a:pt x="6" y="4009"/>
                    <a:pt x="3" y="4196"/>
                  </a:cubicBezTo>
                  <a:cubicBezTo>
                    <a:pt x="1" y="4296"/>
                    <a:pt x="4" y="4396"/>
                    <a:pt x="9" y="4496"/>
                  </a:cubicBezTo>
                  <a:cubicBezTo>
                    <a:pt x="13" y="4592"/>
                    <a:pt x="18" y="4691"/>
                    <a:pt x="33" y="4787"/>
                  </a:cubicBezTo>
                  <a:cubicBezTo>
                    <a:pt x="62" y="4973"/>
                    <a:pt x="88" y="5158"/>
                    <a:pt x="130" y="5342"/>
                  </a:cubicBezTo>
                  <a:cubicBezTo>
                    <a:pt x="152" y="5436"/>
                    <a:pt x="179" y="5528"/>
                    <a:pt x="207" y="5620"/>
                  </a:cubicBezTo>
                  <a:cubicBezTo>
                    <a:pt x="234" y="5712"/>
                    <a:pt x="260" y="5806"/>
                    <a:pt x="293" y="5896"/>
                  </a:cubicBezTo>
                  <a:cubicBezTo>
                    <a:pt x="328" y="5990"/>
                    <a:pt x="364" y="6082"/>
                    <a:pt x="401" y="6175"/>
                  </a:cubicBezTo>
                  <a:cubicBezTo>
                    <a:pt x="433" y="6255"/>
                    <a:pt x="471" y="6332"/>
                    <a:pt x="504" y="6410"/>
                  </a:cubicBezTo>
                  <a:cubicBezTo>
                    <a:pt x="544" y="6510"/>
                    <a:pt x="580" y="6612"/>
                    <a:pt x="625" y="6711"/>
                  </a:cubicBezTo>
                  <a:cubicBezTo>
                    <a:pt x="670" y="6812"/>
                    <a:pt x="718" y="6910"/>
                    <a:pt x="768" y="7010"/>
                  </a:cubicBezTo>
                  <a:cubicBezTo>
                    <a:pt x="854" y="7173"/>
                    <a:pt x="941" y="7336"/>
                    <a:pt x="1018" y="7504"/>
                  </a:cubicBezTo>
                  <a:cubicBezTo>
                    <a:pt x="1098" y="7675"/>
                    <a:pt x="1192" y="7839"/>
                    <a:pt x="1276" y="8009"/>
                  </a:cubicBezTo>
                  <a:cubicBezTo>
                    <a:pt x="1356" y="8171"/>
                    <a:pt x="1440" y="8331"/>
                    <a:pt x="1516" y="8496"/>
                  </a:cubicBezTo>
                  <a:cubicBezTo>
                    <a:pt x="1591" y="8660"/>
                    <a:pt x="1668" y="8824"/>
                    <a:pt x="1751" y="8986"/>
                  </a:cubicBezTo>
                  <a:cubicBezTo>
                    <a:pt x="1834" y="9143"/>
                    <a:pt x="1903" y="9308"/>
                    <a:pt x="1979" y="9470"/>
                  </a:cubicBezTo>
                  <a:cubicBezTo>
                    <a:pt x="2059" y="9640"/>
                    <a:pt x="2142" y="9809"/>
                    <a:pt x="2222" y="9979"/>
                  </a:cubicBezTo>
                  <a:cubicBezTo>
                    <a:pt x="2300" y="10146"/>
                    <a:pt x="2392" y="10309"/>
                    <a:pt x="2471" y="10476"/>
                  </a:cubicBezTo>
                  <a:cubicBezTo>
                    <a:pt x="2511" y="10559"/>
                    <a:pt x="2548" y="10644"/>
                    <a:pt x="2592" y="10726"/>
                  </a:cubicBezTo>
                  <a:cubicBezTo>
                    <a:pt x="2634" y="10808"/>
                    <a:pt x="2675" y="10891"/>
                    <a:pt x="2711" y="10976"/>
                  </a:cubicBezTo>
                  <a:cubicBezTo>
                    <a:pt x="2758" y="11094"/>
                    <a:pt x="2802" y="11212"/>
                    <a:pt x="2849" y="11331"/>
                  </a:cubicBezTo>
                  <a:lnTo>
                    <a:pt x="2849" y="11331"/>
                  </a:lnTo>
                  <a:cubicBezTo>
                    <a:pt x="2860" y="11361"/>
                    <a:pt x="2870" y="11390"/>
                    <a:pt x="2880" y="11420"/>
                  </a:cubicBezTo>
                  <a:cubicBezTo>
                    <a:pt x="2894" y="11482"/>
                    <a:pt x="2906" y="11545"/>
                    <a:pt x="2939" y="11597"/>
                  </a:cubicBezTo>
                  <a:cubicBezTo>
                    <a:pt x="2968" y="11640"/>
                    <a:pt x="3011" y="11668"/>
                    <a:pt x="3060" y="11678"/>
                  </a:cubicBezTo>
                  <a:cubicBezTo>
                    <a:pt x="3027" y="11769"/>
                    <a:pt x="3077" y="11873"/>
                    <a:pt x="3165" y="11908"/>
                  </a:cubicBezTo>
                  <a:cubicBezTo>
                    <a:pt x="3188" y="11919"/>
                    <a:pt x="3212" y="11922"/>
                    <a:pt x="3234" y="11922"/>
                  </a:cubicBezTo>
                  <a:cubicBezTo>
                    <a:pt x="3298" y="11921"/>
                    <a:pt x="3358" y="11885"/>
                    <a:pt x="3395" y="11828"/>
                  </a:cubicBezTo>
                  <a:cubicBezTo>
                    <a:pt x="3472" y="11710"/>
                    <a:pt x="3531" y="11578"/>
                    <a:pt x="3579" y="11445"/>
                  </a:cubicBezTo>
                  <a:cubicBezTo>
                    <a:pt x="3619" y="11365"/>
                    <a:pt x="3661" y="11285"/>
                    <a:pt x="3704" y="11207"/>
                  </a:cubicBezTo>
                  <a:cubicBezTo>
                    <a:pt x="3767" y="11095"/>
                    <a:pt x="3831" y="10984"/>
                    <a:pt x="3893" y="10871"/>
                  </a:cubicBezTo>
                  <a:cubicBezTo>
                    <a:pt x="3954" y="10760"/>
                    <a:pt x="4017" y="10649"/>
                    <a:pt x="4073" y="10535"/>
                  </a:cubicBezTo>
                  <a:cubicBezTo>
                    <a:pt x="4123" y="10429"/>
                    <a:pt x="4169" y="10320"/>
                    <a:pt x="4218" y="10214"/>
                  </a:cubicBezTo>
                  <a:cubicBezTo>
                    <a:pt x="4312" y="10024"/>
                    <a:pt x="4404" y="9833"/>
                    <a:pt x="4508" y="9648"/>
                  </a:cubicBezTo>
                  <a:cubicBezTo>
                    <a:pt x="4562" y="9554"/>
                    <a:pt x="4613" y="9460"/>
                    <a:pt x="4659" y="9362"/>
                  </a:cubicBezTo>
                  <a:cubicBezTo>
                    <a:pt x="4676" y="9324"/>
                    <a:pt x="4694" y="9286"/>
                    <a:pt x="4711" y="9249"/>
                  </a:cubicBezTo>
                  <a:cubicBezTo>
                    <a:pt x="4760" y="9154"/>
                    <a:pt x="4809" y="9059"/>
                    <a:pt x="4863" y="8966"/>
                  </a:cubicBezTo>
                  <a:cubicBezTo>
                    <a:pt x="4953" y="8809"/>
                    <a:pt x="5041" y="8649"/>
                    <a:pt x="5137" y="8497"/>
                  </a:cubicBezTo>
                  <a:lnTo>
                    <a:pt x="5137" y="8497"/>
                  </a:lnTo>
                  <a:cubicBezTo>
                    <a:pt x="5137" y="8498"/>
                    <a:pt x="5136" y="8499"/>
                    <a:pt x="5136" y="8500"/>
                  </a:cubicBezTo>
                  <a:lnTo>
                    <a:pt x="5136" y="8500"/>
                  </a:lnTo>
                  <a:cubicBezTo>
                    <a:pt x="5136" y="8498"/>
                    <a:pt x="5137" y="8497"/>
                    <a:pt x="5138" y="8496"/>
                  </a:cubicBezTo>
                  <a:lnTo>
                    <a:pt x="5138" y="8496"/>
                  </a:lnTo>
                  <a:cubicBezTo>
                    <a:pt x="5138" y="8496"/>
                    <a:pt x="5138" y="8497"/>
                    <a:pt x="5137" y="8497"/>
                  </a:cubicBezTo>
                  <a:lnTo>
                    <a:pt x="5137" y="8497"/>
                  </a:lnTo>
                  <a:cubicBezTo>
                    <a:pt x="5140" y="8493"/>
                    <a:pt x="5143" y="8489"/>
                    <a:pt x="5146" y="8485"/>
                  </a:cubicBezTo>
                  <a:lnTo>
                    <a:pt x="5146" y="8485"/>
                  </a:lnTo>
                  <a:cubicBezTo>
                    <a:pt x="5143" y="8489"/>
                    <a:pt x="5141" y="8492"/>
                    <a:pt x="5138" y="8496"/>
                  </a:cubicBezTo>
                  <a:lnTo>
                    <a:pt x="5138" y="8496"/>
                  </a:lnTo>
                  <a:cubicBezTo>
                    <a:pt x="5141" y="8491"/>
                    <a:pt x="5144" y="8486"/>
                    <a:pt x="5147" y="8481"/>
                  </a:cubicBezTo>
                  <a:lnTo>
                    <a:pt x="5147" y="8481"/>
                  </a:lnTo>
                  <a:cubicBezTo>
                    <a:pt x="5147" y="8483"/>
                    <a:pt x="5146" y="8484"/>
                    <a:pt x="5146" y="8485"/>
                  </a:cubicBezTo>
                  <a:lnTo>
                    <a:pt x="5146" y="8485"/>
                  </a:lnTo>
                  <a:cubicBezTo>
                    <a:pt x="5222" y="8371"/>
                    <a:pt x="5295" y="8255"/>
                    <a:pt x="5362" y="8136"/>
                  </a:cubicBezTo>
                  <a:cubicBezTo>
                    <a:pt x="5427" y="8020"/>
                    <a:pt x="5496" y="7908"/>
                    <a:pt x="5560" y="7794"/>
                  </a:cubicBezTo>
                  <a:cubicBezTo>
                    <a:pt x="5612" y="7704"/>
                    <a:pt x="5653" y="7610"/>
                    <a:pt x="5692" y="7515"/>
                  </a:cubicBezTo>
                  <a:cubicBezTo>
                    <a:pt x="5730" y="7425"/>
                    <a:pt x="5771" y="7336"/>
                    <a:pt x="5812" y="7247"/>
                  </a:cubicBezTo>
                  <a:cubicBezTo>
                    <a:pt x="5884" y="7092"/>
                    <a:pt x="5933" y="6927"/>
                    <a:pt x="5993" y="6766"/>
                  </a:cubicBezTo>
                  <a:cubicBezTo>
                    <a:pt x="6009" y="6725"/>
                    <a:pt x="6027" y="6685"/>
                    <a:pt x="6043" y="6643"/>
                  </a:cubicBezTo>
                  <a:cubicBezTo>
                    <a:pt x="6058" y="6603"/>
                    <a:pt x="6070" y="6561"/>
                    <a:pt x="6085" y="6521"/>
                  </a:cubicBezTo>
                  <a:cubicBezTo>
                    <a:pt x="6114" y="6440"/>
                    <a:pt x="6146" y="6360"/>
                    <a:pt x="6175" y="6279"/>
                  </a:cubicBezTo>
                  <a:cubicBezTo>
                    <a:pt x="6199" y="6213"/>
                    <a:pt x="6221" y="6145"/>
                    <a:pt x="6241" y="6077"/>
                  </a:cubicBezTo>
                  <a:cubicBezTo>
                    <a:pt x="6267" y="5990"/>
                    <a:pt x="6292" y="5903"/>
                    <a:pt x="6312" y="5815"/>
                  </a:cubicBezTo>
                  <a:cubicBezTo>
                    <a:pt x="6350" y="5627"/>
                    <a:pt x="6384" y="5441"/>
                    <a:pt x="6403" y="5250"/>
                  </a:cubicBezTo>
                  <a:cubicBezTo>
                    <a:pt x="6421" y="5066"/>
                    <a:pt x="6441" y="4880"/>
                    <a:pt x="6450" y="4695"/>
                  </a:cubicBezTo>
                  <a:cubicBezTo>
                    <a:pt x="6453" y="4606"/>
                    <a:pt x="6450" y="4516"/>
                    <a:pt x="6449" y="4425"/>
                  </a:cubicBezTo>
                  <a:cubicBezTo>
                    <a:pt x="6449" y="4420"/>
                    <a:pt x="6449" y="4414"/>
                    <a:pt x="6449" y="4408"/>
                  </a:cubicBezTo>
                  <a:cubicBezTo>
                    <a:pt x="6449" y="4399"/>
                    <a:pt x="6450" y="4390"/>
                    <a:pt x="6450" y="4381"/>
                  </a:cubicBezTo>
                  <a:cubicBezTo>
                    <a:pt x="6454" y="4278"/>
                    <a:pt x="6452" y="4175"/>
                    <a:pt x="6449" y="4071"/>
                  </a:cubicBezTo>
                  <a:cubicBezTo>
                    <a:pt x="6443" y="3890"/>
                    <a:pt x="6442" y="3706"/>
                    <a:pt x="6419" y="3525"/>
                  </a:cubicBezTo>
                  <a:cubicBezTo>
                    <a:pt x="6408" y="3442"/>
                    <a:pt x="6395" y="3359"/>
                    <a:pt x="6378" y="3274"/>
                  </a:cubicBezTo>
                  <a:cubicBezTo>
                    <a:pt x="6374" y="3253"/>
                    <a:pt x="6371" y="3233"/>
                    <a:pt x="6365" y="3212"/>
                  </a:cubicBezTo>
                  <a:cubicBezTo>
                    <a:pt x="6361" y="3180"/>
                    <a:pt x="6350" y="3148"/>
                    <a:pt x="6342" y="3117"/>
                  </a:cubicBezTo>
                  <a:cubicBezTo>
                    <a:pt x="6338" y="3102"/>
                    <a:pt x="6333" y="3088"/>
                    <a:pt x="6330" y="3073"/>
                  </a:cubicBezTo>
                  <a:cubicBezTo>
                    <a:pt x="6328" y="3062"/>
                    <a:pt x="6325" y="3052"/>
                    <a:pt x="6322" y="3041"/>
                  </a:cubicBezTo>
                  <a:cubicBezTo>
                    <a:pt x="6288" y="2881"/>
                    <a:pt x="6237" y="2724"/>
                    <a:pt x="6182" y="2568"/>
                  </a:cubicBezTo>
                  <a:cubicBezTo>
                    <a:pt x="6126" y="2414"/>
                    <a:pt x="6061" y="2261"/>
                    <a:pt x="5989" y="2112"/>
                  </a:cubicBezTo>
                  <a:cubicBezTo>
                    <a:pt x="5923" y="1975"/>
                    <a:pt x="5839" y="1848"/>
                    <a:pt x="5765" y="1715"/>
                  </a:cubicBezTo>
                  <a:cubicBezTo>
                    <a:pt x="5704" y="1599"/>
                    <a:pt x="5647" y="1483"/>
                    <a:pt x="5569" y="1378"/>
                  </a:cubicBezTo>
                  <a:cubicBezTo>
                    <a:pt x="5528" y="1322"/>
                    <a:pt x="5485" y="1269"/>
                    <a:pt x="5439" y="1218"/>
                  </a:cubicBezTo>
                  <a:cubicBezTo>
                    <a:pt x="5397" y="1168"/>
                    <a:pt x="5357" y="1116"/>
                    <a:pt x="5316" y="1066"/>
                  </a:cubicBezTo>
                  <a:cubicBezTo>
                    <a:pt x="5258" y="996"/>
                    <a:pt x="5197" y="929"/>
                    <a:pt x="5130" y="868"/>
                  </a:cubicBezTo>
                  <a:cubicBezTo>
                    <a:pt x="5063" y="806"/>
                    <a:pt x="4987" y="754"/>
                    <a:pt x="4917" y="697"/>
                  </a:cubicBezTo>
                  <a:cubicBezTo>
                    <a:pt x="4864" y="655"/>
                    <a:pt x="4812" y="612"/>
                    <a:pt x="4760" y="571"/>
                  </a:cubicBezTo>
                  <a:cubicBezTo>
                    <a:pt x="4758" y="533"/>
                    <a:pt x="4747" y="495"/>
                    <a:pt x="4722" y="464"/>
                  </a:cubicBezTo>
                  <a:cubicBezTo>
                    <a:pt x="4663" y="391"/>
                    <a:pt x="4603" y="320"/>
                    <a:pt x="4516" y="278"/>
                  </a:cubicBezTo>
                  <a:cubicBezTo>
                    <a:pt x="4476" y="260"/>
                    <a:pt x="4437" y="241"/>
                    <a:pt x="4396" y="227"/>
                  </a:cubicBezTo>
                  <a:cubicBezTo>
                    <a:pt x="4324" y="200"/>
                    <a:pt x="4250" y="183"/>
                    <a:pt x="4176" y="164"/>
                  </a:cubicBezTo>
                  <a:cubicBezTo>
                    <a:pt x="4104" y="145"/>
                    <a:pt x="4031" y="125"/>
                    <a:pt x="3957" y="111"/>
                  </a:cubicBezTo>
                  <a:cubicBezTo>
                    <a:pt x="3905" y="101"/>
                    <a:pt x="3852" y="97"/>
                    <a:pt x="3799" y="95"/>
                  </a:cubicBezTo>
                  <a:cubicBezTo>
                    <a:pt x="3775" y="86"/>
                    <a:pt x="3751" y="76"/>
                    <a:pt x="3726" y="69"/>
                  </a:cubicBezTo>
                  <a:cubicBezTo>
                    <a:pt x="3683" y="57"/>
                    <a:pt x="3638" y="48"/>
                    <a:pt x="3594" y="41"/>
                  </a:cubicBezTo>
                  <a:cubicBezTo>
                    <a:pt x="3592" y="40"/>
                    <a:pt x="3591" y="40"/>
                    <a:pt x="3590" y="39"/>
                  </a:cubicBezTo>
                  <a:cubicBezTo>
                    <a:pt x="3559" y="30"/>
                    <a:pt x="3529" y="23"/>
                    <a:pt x="3497" y="23"/>
                  </a:cubicBezTo>
                  <a:cubicBezTo>
                    <a:pt x="3494" y="23"/>
                    <a:pt x="3492" y="23"/>
                    <a:pt x="3489" y="23"/>
                  </a:cubicBezTo>
                  <a:cubicBezTo>
                    <a:pt x="3482" y="23"/>
                    <a:pt x="3475" y="23"/>
                    <a:pt x="3468" y="24"/>
                  </a:cubicBezTo>
                  <a:cubicBezTo>
                    <a:pt x="3403" y="16"/>
                    <a:pt x="3337" y="7"/>
                    <a:pt x="3271" y="1"/>
                  </a:cubicBezTo>
                  <a:cubicBezTo>
                    <a:pt x="3264" y="1"/>
                    <a:pt x="3258" y="0"/>
                    <a:pt x="3251"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590" name="Google Shape;3590;p53"/>
            <p:cNvSpPr/>
            <p:nvPr/>
          </p:nvSpPr>
          <p:spPr>
            <a:xfrm>
              <a:off x="1388629" y="3168377"/>
              <a:ext cx="1088585" cy="627118"/>
            </a:xfrm>
            <a:custGeom>
              <a:avLst/>
              <a:gdLst/>
              <a:ahLst/>
              <a:cxnLst/>
              <a:rect l="l" t="t" r="r" b="b"/>
              <a:pathLst>
                <a:path w="17102" h="9886" extrusionOk="0">
                  <a:moveTo>
                    <a:pt x="3664" y="68"/>
                  </a:moveTo>
                  <a:cubicBezTo>
                    <a:pt x="3664" y="68"/>
                    <a:pt x="3664" y="68"/>
                    <a:pt x="3664" y="68"/>
                  </a:cubicBezTo>
                  <a:cubicBezTo>
                    <a:pt x="3662" y="68"/>
                    <a:pt x="3659" y="68"/>
                    <a:pt x="3657" y="68"/>
                  </a:cubicBezTo>
                  <a:lnTo>
                    <a:pt x="3657" y="68"/>
                  </a:lnTo>
                  <a:cubicBezTo>
                    <a:pt x="3656" y="68"/>
                    <a:pt x="3655" y="68"/>
                    <a:pt x="3655" y="68"/>
                  </a:cubicBezTo>
                  <a:lnTo>
                    <a:pt x="3655" y="68"/>
                  </a:lnTo>
                  <a:cubicBezTo>
                    <a:pt x="3655" y="68"/>
                    <a:pt x="3655" y="68"/>
                    <a:pt x="3655" y="68"/>
                  </a:cubicBezTo>
                  <a:lnTo>
                    <a:pt x="3655" y="68"/>
                  </a:lnTo>
                  <a:cubicBezTo>
                    <a:pt x="3656" y="68"/>
                    <a:pt x="3656" y="68"/>
                    <a:pt x="3657" y="68"/>
                  </a:cubicBezTo>
                  <a:lnTo>
                    <a:pt x="3657" y="68"/>
                  </a:lnTo>
                  <a:cubicBezTo>
                    <a:pt x="3659" y="68"/>
                    <a:pt x="3662" y="68"/>
                    <a:pt x="3664" y="68"/>
                  </a:cubicBezTo>
                  <a:close/>
                  <a:moveTo>
                    <a:pt x="12443" y="0"/>
                  </a:moveTo>
                  <a:cubicBezTo>
                    <a:pt x="12431" y="0"/>
                    <a:pt x="12420" y="0"/>
                    <a:pt x="12409" y="1"/>
                  </a:cubicBezTo>
                  <a:cubicBezTo>
                    <a:pt x="12349" y="3"/>
                    <a:pt x="12296" y="38"/>
                    <a:pt x="12267" y="88"/>
                  </a:cubicBezTo>
                  <a:cubicBezTo>
                    <a:pt x="11985" y="72"/>
                    <a:pt x="11703" y="67"/>
                    <a:pt x="11422" y="58"/>
                  </a:cubicBezTo>
                  <a:cubicBezTo>
                    <a:pt x="11037" y="44"/>
                    <a:pt x="10652" y="34"/>
                    <a:pt x="10267" y="34"/>
                  </a:cubicBezTo>
                  <a:cubicBezTo>
                    <a:pt x="10061" y="34"/>
                    <a:pt x="9855" y="34"/>
                    <a:pt x="9649" y="36"/>
                  </a:cubicBezTo>
                  <a:cubicBezTo>
                    <a:pt x="9544" y="37"/>
                    <a:pt x="9439" y="36"/>
                    <a:pt x="9335" y="40"/>
                  </a:cubicBezTo>
                  <a:cubicBezTo>
                    <a:pt x="9327" y="41"/>
                    <a:pt x="9318" y="41"/>
                    <a:pt x="9309" y="41"/>
                  </a:cubicBezTo>
                  <a:cubicBezTo>
                    <a:pt x="9237" y="40"/>
                    <a:pt x="9166" y="40"/>
                    <a:pt x="9095" y="40"/>
                  </a:cubicBezTo>
                  <a:cubicBezTo>
                    <a:pt x="8900" y="40"/>
                    <a:pt x="8705" y="41"/>
                    <a:pt x="8510" y="43"/>
                  </a:cubicBezTo>
                  <a:cubicBezTo>
                    <a:pt x="8205" y="46"/>
                    <a:pt x="7900" y="50"/>
                    <a:pt x="7593" y="56"/>
                  </a:cubicBezTo>
                  <a:cubicBezTo>
                    <a:pt x="7563" y="30"/>
                    <a:pt x="7524" y="16"/>
                    <a:pt x="7484" y="16"/>
                  </a:cubicBezTo>
                  <a:cubicBezTo>
                    <a:pt x="7479" y="16"/>
                    <a:pt x="7473" y="16"/>
                    <a:pt x="7468" y="17"/>
                  </a:cubicBezTo>
                  <a:cubicBezTo>
                    <a:pt x="7453" y="18"/>
                    <a:pt x="7437" y="20"/>
                    <a:pt x="7422" y="21"/>
                  </a:cubicBezTo>
                  <a:cubicBezTo>
                    <a:pt x="7249" y="35"/>
                    <a:pt x="7074" y="43"/>
                    <a:pt x="6902" y="51"/>
                  </a:cubicBezTo>
                  <a:cubicBezTo>
                    <a:pt x="6760" y="57"/>
                    <a:pt x="6618" y="65"/>
                    <a:pt x="6476" y="70"/>
                  </a:cubicBezTo>
                  <a:cubicBezTo>
                    <a:pt x="6378" y="75"/>
                    <a:pt x="6278" y="80"/>
                    <a:pt x="6179" y="84"/>
                  </a:cubicBezTo>
                  <a:cubicBezTo>
                    <a:pt x="6067" y="86"/>
                    <a:pt x="5955" y="88"/>
                    <a:pt x="5843" y="90"/>
                  </a:cubicBezTo>
                  <a:cubicBezTo>
                    <a:pt x="5831" y="90"/>
                    <a:pt x="5819" y="92"/>
                    <a:pt x="5807" y="94"/>
                  </a:cubicBezTo>
                  <a:cubicBezTo>
                    <a:pt x="5711" y="97"/>
                    <a:pt x="5615" y="98"/>
                    <a:pt x="5518" y="100"/>
                  </a:cubicBezTo>
                  <a:lnTo>
                    <a:pt x="5518" y="100"/>
                  </a:lnTo>
                  <a:cubicBezTo>
                    <a:pt x="5289" y="100"/>
                    <a:pt x="5062" y="98"/>
                    <a:pt x="4833" y="96"/>
                  </a:cubicBezTo>
                  <a:cubicBezTo>
                    <a:pt x="4760" y="95"/>
                    <a:pt x="4688" y="94"/>
                    <a:pt x="4615" y="94"/>
                  </a:cubicBezTo>
                  <a:cubicBezTo>
                    <a:pt x="4562" y="94"/>
                    <a:pt x="4509" y="95"/>
                    <a:pt x="4457" y="96"/>
                  </a:cubicBezTo>
                  <a:cubicBezTo>
                    <a:pt x="4394" y="96"/>
                    <a:pt x="4332" y="96"/>
                    <a:pt x="4270" y="98"/>
                  </a:cubicBezTo>
                  <a:lnTo>
                    <a:pt x="4200" y="98"/>
                  </a:lnTo>
                  <a:cubicBezTo>
                    <a:pt x="4130" y="98"/>
                    <a:pt x="4060" y="98"/>
                    <a:pt x="3994" y="109"/>
                  </a:cubicBezTo>
                  <a:cubicBezTo>
                    <a:pt x="3991" y="109"/>
                    <a:pt x="3990" y="109"/>
                    <a:pt x="3989" y="110"/>
                  </a:cubicBezTo>
                  <a:cubicBezTo>
                    <a:pt x="3983" y="107"/>
                    <a:pt x="3977" y="104"/>
                    <a:pt x="3970" y="101"/>
                  </a:cubicBezTo>
                  <a:cubicBezTo>
                    <a:pt x="3937" y="86"/>
                    <a:pt x="3900" y="80"/>
                    <a:pt x="3863" y="74"/>
                  </a:cubicBezTo>
                  <a:cubicBezTo>
                    <a:pt x="3825" y="68"/>
                    <a:pt x="3787" y="67"/>
                    <a:pt x="3748" y="67"/>
                  </a:cubicBezTo>
                  <a:cubicBezTo>
                    <a:pt x="3720" y="67"/>
                    <a:pt x="3692" y="67"/>
                    <a:pt x="3664" y="68"/>
                  </a:cubicBezTo>
                  <a:lnTo>
                    <a:pt x="3664" y="68"/>
                  </a:lnTo>
                  <a:cubicBezTo>
                    <a:pt x="3663" y="68"/>
                    <a:pt x="3662" y="68"/>
                    <a:pt x="3661" y="68"/>
                  </a:cubicBezTo>
                  <a:cubicBezTo>
                    <a:pt x="3659" y="68"/>
                    <a:pt x="3657" y="68"/>
                    <a:pt x="3655" y="68"/>
                  </a:cubicBezTo>
                  <a:lnTo>
                    <a:pt x="3655" y="68"/>
                  </a:lnTo>
                  <a:cubicBezTo>
                    <a:pt x="3647" y="68"/>
                    <a:pt x="3638" y="68"/>
                    <a:pt x="3629" y="68"/>
                  </a:cubicBezTo>
                  <a:cubicBezTo>
                    <a:pt x="3483" y="68"/>
                    <a:pt x="3337" y="74"/>
                    <a:pt x="3191" y="80"/>
                  </a:cubicBezTo>
                  <a:cubicBezTo>
                    <a:pt x="2990" y="86"/>
                    <a:pt x="2788" y="88"/>
                    <a:pt x="2588" y="104"/>
                  </a:cubicBezTo>
                  <a:cubicBezTo>
                    <a:pt x="2505" y="109"/>
                    <a:pt x="2421" y="117"/>
                    <a:pt x="2338" y="124"/>
                  </a:cubicBezTo>
                  <a:cubicBezTo>
                    <a:pt x="2217" y="126"/>
                    <a:pt x="2096" y="129"/>
                    <a:pt x="1974" y="130"/>
                  </a:cubicBezTo>
                  <a:cubicBezTo>
                    <a:pt x="1945" y="130"/>
                    <a:pt x="1916" y="130"/>
                    <a:pt x="1887" y="130"/>
                  </a:cubicBezTo>
                  <a:cubicBezTo>
                    <a:pt x="1685" y="130"/>
                    <a:pt x="1484" y="127"/>
                    <a:pt x="1282" y="127"/>
                  </a:cubicBezTo>
                  <a:cubicBezTo>
                    <a:pt x="1253" y="127"/>
                    <a:pt x="1224" y="127"/>
                    <a:pt x="1194" y="128"/>
                  </a:cubicBezTo>
                  <a:cubicBezTo>
                    <a:pt x="1076" y="129"/>
                    <a:pt x="957" y="130"/>
                    <a:pt x="839" y="146"/>
                  </a:cubicBezTo>
                  <a:cubicBezTo>
                    <a:pt x="771" y="155"/>
                    <a:pt x="706" y="176"/>
                    <a:pt x="650" y="216"/>
                  </a:cubicBezTo>
                  <a:cubicBezTo>
                    <a:pt x="630" y="230"/>
                    <a:pt x="612" y="248"/>
                    <a:pt x="594" y="265"/>
                  </a:cubicBezTo>
                  <a:cubicBezTo>
                    <a:pt x="585" y="265"/>
                    <a:pt x="576" y="264"/>
                    <a:pt x="566" y="264"/>
                  </a:cubicBezTo>
                  <a:cubicBezTo>
                    <a:pt x="539" y="252"/>
                    <a:pt x="512" y="245"/>
                    <a:pt x="484" y="244"/>
                  </a:cubicBezTo>
                  <a:cubicBezTo>
                    <a:pt x="478" y="244"/>
                    <a:pt x="471" y="244"/>
                    <a:pt x="464" y="244"/>
                  </a:cubicBezTo>
                  <a:cubicBezTo>
                    <a:pt x="437" y="244"/>
                    <a:pt x="409" y="247"/>
                    <a:pt x="383" y="255"/>
                  </a:cubicBezTo>
                  <a:cubicBezTo>
                    <a:pt x="377" y="255"/>
                    <a:pt x="369" y="256"/>
                    <a:pt x="362" y="257"/>
                  </a:cubicBezTo>
                  <a:cubicBezTo>
                    <a:pt x="220" y="269"/>
                    <a:pt x="46" y="351"/>
                    <a:pt x="36" y="513"/>
                  </a:cubicBezTo>
                  <a:cubicBezTo>
                    <a:pt x="34" y="553"/>
                    <a:pt x="41" y="592"/>
                    <a:pt x="57" y="627"/>
                  </a:cubicBezTo>
                  <a:cubicBezTo>
                    <a:pt x="75" y="667"/>
                    <a:pt x="98" y="694"/>
                    <a:pt x="131" y="721"/>
                  </a:cubicBezTo>
                  <a:cubicBezTo>
                    <a:pt x="142" y="730"/>
                    <a:pt x="154" y="738"/>
                    <a:pt x="168" y="745"/>
                  </a:cubicBezTo>
                  <a:cubicBezTo>
                    <a:pt x="155" y="910"/>
                    <a:pt x="154" y="1077"/>
                    <a:pt x="148" y="1240"/>
                  </a:cubicBezTo>
                  <a:cubicBezTo>
                    <a:pt x="134" y="1650"/>
                    <a:pt x="112" y="2057"/>
                    <a:pt x="85" y="2464"/>
                  </a:cubicBezTo>
                  <a:cubicBezTo>
                    <a:pt x="73" y="2671"/>
                    <a:pt x="58" y="2875"/>
                    <a:pt x="43" y="3081"/>
                  </a:cubicBezTo>
                  <a:cubicBezTo>
                    <a:pt x="37" y="3166"/>
                    <a:pt x="30" y="3250"/>
                    <a:pt x="25" y="3334"/>
                  </a:cubicBezTo>
                  <a:cubicBezTo>
                    <a:pt x="21" y="3397"/>
                    <a:pt x="17" y="3459"/>
                    <a:pt x="12" y="3521"/>
                  </a:cubicBezTo>
                  <a:cubicBezTo>
                    <a:pt x="9" y="3571"/>
                    <a:pt x="4" y="3620"/>
                    <a:pt x="3" y="3669"/>
                  </a:cubicBezTo>
                  <a:cubicBezTo>
                    <a:pt x="1" y="3726"/>
                    <a:pt x="9" y="3776"/>
                    <a:pt x="22" y="3831"/>
                  </a:cubicBezTo>
                  <a:cubicBezTo>
                    <a:pt x="41" y="3909"/>
                    <a:pt x="99" y="3971"/>
                    <a:pt x="181" y="3981"/>
                  </a:cubicBezTo>
                  <a:cubicBezTo>
                    <a:pt x="190" y="4060"/>
                    <a:pt x="201" y="4139"/>
                    <a:pt x="211" y="4217"/>
                  </a:cubicBezTo>
                  <a:cubicBezTo>
                    <a:pt x="216" y="4258"/>
                    <a:pt x="221" y="4296"/>
                    <a:pt x="232" y="4336"/>
                  </a:cubicBezTo>
                  <a:cubicBezTo>
                    <a:pt x="240" y="4364"/>
                    <a:pt x="258" y="4390"/>
                    <a:pt x="273" y="4416"/>
                  </a:cubicBezTo>
                  <a:cubicBezTo>
                    <a:pt x="306" y="4473"/>
                    <a:pt x="365" y="4500"/>
                    <a:pt x="424" y="4500"/>
                  </a:cubicBezTo>
                  <a:cubicBezTo>
                    <a:pt x="470" y="4500"/>
                    <a:pt x="517" y="4483"/>
                    <a:pt x="552" y="4453"/>
                  </a:cubicBezTo>
                  <a:cubicBezTo>
                    <a:pt x="581" y="4464"/>
                    <a:pt x="611" y="4470"/>
                    <a:pt x="642" y="4470"/>
                  </a:cubicBezTo>
                  <a:cubicBezTo>
                    <a:pt x="667" y="4470"/>
                    <a:pt x="692" y="4466"/>
                    <a:pt x="716" y="4458"/>
                  </a:cubicBezTo>
                  <a:cubicBezTo>
                    <a:pt x="778" y="4437"/>
                    <a:pt x="818" y="4390"/>
                    <a:pt x="849" y="4337"/>
                  </a:cubicBezTo>
                  <a:cubicBezTo>
                    <a:pt x="880" y="4341"/>
                    <a:pt x="910" y="4345"/>
                    <a:pt x="939" y="4348"/>
                  </a:cubicBezTo>
                  <a:cubicBezTo>
                    <a:pt x="1013" y="4358"/>
                    <a:pt x="1087" y="4369"/>
                    <a:pt x="1161" y="4373"/>
                  </a:cubicBezTo>
                  <a:cubicBezTo>
                    <a:pt x="1216" y="4378"/>
                    <a:pt x="1271" y="4381"/>
                    <a:pt x="1326" y="4386"/>
                  </a:cubicBezTo>
                  <a:cubicBezTo>
                    <a:pt x="1319" y="4461"/>
                    <a:pt x="1313" y="4538"/>
                    <a:pt x="1309" y="4613"/>
                  </a:cubicBezTo>
                  <a:cubicBezTo>
                    <a:pt x="1300" y="4612"/>
                    <a:pt x="1291" y="4612"/>
                    <a:pt x="1282" y="4612"/>
                  </a:cubicBezTo>
                  <a:cubicBezTo>
                    <a:pt x="1271" y="4612"/>
                    <a:pt x="1260" y="4613"/>
                    <a:pt x="1248" y="4615"/>
                  </a:cubicBezTo>
                  <a:cubicBezTo>
                    <a:pt x="1162" y="4631"/>
                    <a:pt x="1088" y="4715"/>
                    <a:pt x="1097" y="4806"/>
                  </a:cubicBezTo>
                  <a:cubicBezTo>
                    <a:pt x="1127" y="5097"/>
                    <a:pt x="1162" y="5388"/>
                    <a:pt x="1200" y="5678"/>
                  </a:cubicBezTo>
                  <a:cubicBezTo>
                    <a:pt x="1221" y="5856"/>
                    <a:pt x="1242" y="6035"/>
                    <a:pt x="1265" y="6214"/>
                  </a:cubicBezTo>
                  <a:cubicBezTo>
                    <a:pt x="1264" y="6269"/>
                    <a:pt x="1264" y="6324"/>
                    <a:pt x="1265" y="6379"/>
                  </a:cubicBezTo>
                  <a:cubicBezTo>
                    <a:pt x="1267" y="6594"/>
                    <a:pt x="1267" y="6809"/>
                    <a:pt x="1277" y="7025"/>
                  </a:cubicBezTo>
                  <a:cubicBezTo>
                    <a:pt x="1281" y="7125"/>
                    <a:pt x="1285" y="7226"/>
                    <a:pt x="1295" y="7327"/>
                  </a:cubicBezTo>
                  <a:cubicBezTo>
                    <a:pt x="1304" y="7430"/>
                    <a:pt x="1316" y="7532"/>
                    <a:pt x="1328" y="7636"/>
                  </a:cubicBezTo>
                  <a:cubicBezTo>
                    <a:pt x="1332" y="7692"/>
                    <a:pt x="1334" y="7747"/>
                    <a:pt x="1359" y="7799"/>
                  </a:cubicBezTo>
                  <a:cubicBezTo>
                    <a:pt x="1365" y="7811"/>
                    <a:pt x="1372" y="7822"/>
                    <a:pt x="1380" y="7832"/>
                  </a:cubicBezTo>
                  <a:cubicBezTo>
                    <a:pt x="1408" y="8072"/>
                    <a:pt x="1437" y="8314"/>
                    <a:pt x="1463" y="8554"/>
                  </a:cubicBezTo>
                  <a:cubicBezTo>
                    <a:pt x="1467" y="8572"/>
                    <a:pt x="1468" y="8589"/>
                    <a:pt x="1469" y="8608"/>
                  </a:cubicBezTo>
                  <a:cubicBezTo>
                    <a:pt x="1470" y="8624"/>
                    <a:pt x="1470" y="8641"/>
                    <a:pt x="1471" y="8657"/>
                  </a:cubicBezTo>
                  <a:cubicBezTo>
                    <a:pt x="1481" y="8860"/>
                    <a:pt x="1486" y="9065"/>
                    <a:pt x="1504" y="9269"/>
                  </a:cubicBezTo>
                  <a:cubicBezTo>
                    <a:pt x="1510" y="9335"/>
                    <a:pt x="1547" y="9393"/>
                    <a:pt x="1603" y="9423"/>
                  </a:cubicBezTo>
                  <a:cubicBezTo>
                    <a:pt x="1611" y="9487"/>
                    <a:pt x="1620" y="9551"/>
                    <a:pt x="1627" y="9614"/>
                  </a:cubicBezTo>
                  <a:cubicBezTo>
                    <a:pt x="1632" y="9669"/>
                    <a:pt x="1640" y="9721"/>
                    <a:pt x="1670" y="9768"/>
                  </a:cubicBezTo>
                  <a:cubicBezTo>
                    <a:pt x="1693" y="9804"/>
                    <a:pt x="1726" y="9827"/>
                    <a:pt x="1760" y="9846"/>
                  </a:cubicBezTo>
                  <a:cubicBezTo>
                    <a:pt x="1788" y="9862"/>
                    <a:pt x="1818" y="9869"/>
                    <a:pt x="1847" y="9869"/>
                  </a:cubicBezTo>
                  <a:cubicBezTo>
                    <a:pt x="1903" y="9868"/>
                    <a:pt x="1957" y="9841"/>
                    <a:pt x="1993" y="9799"/>
                  </a:cubicBezTo>
                  <a:cubicBezTo>
                    <a:pt x="1997" y="9800"/>
                    <a:pt x="2001" y="9801"/>
                    <a:pt x="2005" y="9803"/>
                  </a:cubicBezTo>
                  <a:cubicBezTo>
                    <a:pt x="2044" y="9817"/>
                    <a:pt x="2085" y="9830"/>
                    <a:pt x="2128" y="9832"/>
                  </a:cubicBezTo>
                  <a:cubicBezTo>
                    <a:pt x="2130" y="9832"/>
                    <a:pt x="2132" y="9832"/>
                    <a:pt x="2133" y="9832"/>
                  </a:cubicBezTo>
                  <a:cubicBezTo>
                    <a:pt x="2174" y="9832"/>
                    <a:pt x="2207" y="9821"/>
                    <a:pt x="2245" y="9805"/>
                  </a:cubicBezTo>
                  <a:cubicBezTo>
                    <a:pt x="2252" y="9803"/>
                    <a:pt x="2259" y="9798"/>
                    <a:pt x="2266" y="9795"/>
                  </a:cubicBezTo>
                  <a:cubicBezTo>
                    <a:pt x="2285" y="9805"/>
                    <a:pt x="2307" y="9811"/>
                    <a:pt x="2330" y="9816"/>
                  </a:cubicBezTo>
                  <a:cubicBezTo>
                    <a:pt x="2343" y="9819"/>
                    <a:pt x="2356" y="9821"/>
                    <a:pt x="2369" y="9821"/>
                  </a:cubicBezTo>
                  <a:cubicBezTo>
                    <a:pt x="2407" y="9821"/>
                    <a:pt x="2444" y="9808"/>
                    <a:pt x="2475" y="9785"/>
                  </a:cubicBezTo>
                  <a:cubicBezTo>
                    <a:pt x="2486" y="9785"/>
                    <a:pt x="2496" y="9785"/>
                    <a:pt x="2507" y="9785"/>
                  </a:cubicBezTo>
                  <a:cubicBezTo>
                    <a:pt x="2533" y="9785"/>
                    <a:pt x="2559" y="9786"/>
                    <a:pt x="2585" y="9787"/>
                  </a:cubicBezTo>
                  <a:cubicBezTo>
                    <a:pt x="2814" y="9795"/>
                    <a:pt x="3042" y="9816"/>
                    <a:pt x="3269" y="9833"/>
                  </a:cubicBezTo>
                  <a:lnTo>
                    <a:pt x="3486" y="9851"/>
                  </a:lnTo>
                  <a:cubicBezTo>
                    <a:pt x="3597" y="9869"/>
                    <a:pt x="3708" y="9886"/>
                    <a:pt x="3820" y="9886"/>
                  </a:cubicBezTo>
                  <a:cubicBezTo>
                    <a:pt x="3834" y="9886"/>
                    <a:pt x="3847" y="9885"/>
                    <a:pt x="3860" y="9885"/>
                  </a:cubicBezTo>
                  <a:cubicBezTo>
                    <a:pt x="3934" y="9880"/>
                    <a:pt x="3999" y="9831"/>
                    <a:pt x="4025" y="9763"/>
                  </a:cubicBezTo>
                  <a:cubicBezTo>
                    <a:pt x="4190" y="9766"/>
                    <a:pt x="4356" y="9769"/>
                    <a:pt x="4524" y="9771"/>
                  </a:cubicBezTo>
                  <a:cubicBezTo>
                    <a:pt x="4558" y="9771"/>
                    <a:pt x="4592" y="9771"/>
                    <a:pt x="4626" y="9771"/>
                  </a:cubicBezTo>
                  <a:cubicBezTo>
                    <a:pt x="4762" y="9771"/>
                    <a:pt x="4898" y="9769"/>
                    <a:pt x="5033" y="9769"/>
                  </a:cubicBezTo>
                  <a:cubicBezTo>
                    <a:pt x="5088" y="9769"/>
                    <a:pt x="5142" y="9769"/>
                    <a:pt x="5197" y="9769"/>
                  </a:cubicBezTo>
                  <a:cubicBezTo>
                    <a:pt x="5345" y="9769"/>
                    <a:pt x="5494" y="9770"/>
                    <a:pt x="5643" y="9772"/>
                  </a:cubicBezTo>
                  <a:cubicBezTo>
                    <a:pt x="5767" y="9774"/>
                    <a:pt x="5890" y="9776"/>
                    <a:pt x="6014" y="9776"/>
                  </a:cubicBezTo>
                  <a:cubicBezTo>
                    <a:pt x="6092" y="9776"/>
                    <a:pt x="6170" y="9775"/>
                    <a:pt x="6249" y="9773"/>
                  </a:cubicBezTo>
                  <a:cubicBezTo>
                    <a:pt x="6444" y="9766"/>
                    <a:pt x="6637" y="9750"/>
                    <a:pt x="6832" y="9735"/>
                  </a:cubicBezTo>
                  <a:cubicBezTo>
                    <a:pt x="7030" y="9718"/>
                    <a:pt x="7225" y="9709"/>
                    <a:pt x="7423" y="9709"/>
                  </a:cubicBezTo>
                  <a:lnTo>
                    <a:pt x="7424" y="9709"/>
                  </a:lnTo>
                  <a:cubicBezTo>
                    <a:pt x="7429" y="9710"/>
                    <a:pt x="7433" y="9710"/>
                    <a:pt x="7438" y="9710"/>
                  </a:cubicBezTo>
                  <a:lnTo>
                    <a:pt x="7425" y="9710"/>
                  </a:lnTo>
                  <a:cubicBezTo>
                    <a:pt x="7760" y="9724"/>
                    <a:pt x="8094" y="9744"/>
                    <a:pt x="8428" y="9752"/>
                  </a:cubicBezTo>
                  <a:cubicBezTo>
                    <a:pt x="8605" y="9757"/>
                    <a:pt x="8782" y="9760"/>
                    <a:pt x="8959" y="9760"/>
                  </a:cubicBezTo>
                  <a:cubicBezTo>
                    <a:pt x="9180" y="9760"/>
                    <a:pt x="9401" y="9755"/>
                    <a:pt x="9621" y="9740"/>
                  </a:cubicBezTo>
                  <a:cubicBezTo>
                    <a:pt x="9808" y="9728"/>
                    <a:pt x="9992" y="9718"/>
                    <a:pt x="10178" y="9718"/>
                  </a:cubicBezTo>
                  <a:cubicBezTo>
                    <a:pt x="10196" y="9718"/>
                    <a:pt x="10214" y="9718"/>
                    <a:pt x="10231" y="9718"/>
                  </a:cubicBezTo>
                  <a:cubicBezTo>
                    <a:pt x="10427" y="9720"/>
                    <a:pt x="10624" y="9721"/>
                    <a:pt x="10820" y="9724"/>
                  </a:cubicBezTo>
                  <a:cubicBezTo>
                    <a:pt x="10952" y="9728"/>
                    <a:pt x="11084" y="9735"/>
                    <a:pt x="11217" y="9747"/>
                  </a:cubicBezTo>
                  <a:cubicBezTo>
                    <a:pt x="11321" y="9755"/>
                    <a:pt x="11425" y="9761"/>
                    <a:pt x="11530" y="9761"/>
                  </a:cubicBezTo>
                  <a:cubicBezTo>
                    <a:pt x="11564" y="9761"/>
                    <a:pt x="11598" y="9760"/>
                    <a:pt x="11632" y="9759"/>
                  </a:cubicBezTo>
                  <a:cubicBezTo>
                    <a:pt x="11764" y="9755"/>
                    <a:pt x="11895" y="9738"/>
                    <a:pt x="12027" y="9727"/>
                  </a:cubicBezTo>
                  <a:cubicBezTo>
                    <a:pt x="12099" y="9720"/>
                    <a:pt x="12170" y="9716"/>
                    <a:pt x="12242" y="9711"/>
                  </a:cubicBezTo>
                  <a:cubicBezTo>
                    <a:pt x="12266" y="9710"/>
                    <a:pt x="12290" y="9710"/>
                    <a:pt x="12314" y="9710"/>
                  </a:cubicBezTo>
                  <a:cubicBezTo>
                    <a:pt x="12347" y="9710"/>
                    <a:pt x="12380" y="9710"/>
                    <a:pt x="12413" y="9711"/>
                  </a:cubicBezTo>
                  <a:lnTo>
                    <a:pt x="12411" y="9711"/>
                  </a:lnTo>
                  <a:cubicBezTo>
                    <a:pt x="12449" y="9714"/>
                    <a:pt x="12487" y="9718"/>
                    <a:pt x="12526" y="9720"/>
                  </a:cubicBezTo>
                  <a:cubicBezTo>
                    <a:pt x="12724" y="9737"/>
                    <a:pt x="12920" y="9772"/>
                    <a:pt x="13117" y="9792"/>
                  </a:cubicBezTo>
                  <a:cubicBezTo>
                    <a:pt x="13217" y="9803"/>
                    <a:pt x="13318" y="9807"/>
                    <a:pt x="13417" y="9814"/>
                  </a:cubicBezTo>
                  <a:cubicBezTo>
                    <a:pt x="13512" y="9822"/>
                    <a:pt x="13608" y="9831"/>
                    <a:pt x="13704" y="9838"/>
                  </a:cubicBezTo>
                  <a:cubicBezTo>
                    <a:pt x="13800" y="9845"/>
                    <a:pt x="13896" y="9848"/>
                    <a:pt x="13992" y="9848"/>
                  </a:cubicBezTo>
                  <a:cubicBezTo>
                    <a:pt x="14098" y="9848"/>
                    <a:pt x="14204" y="9844"/>
                    <a:pt x="14310" y="9840"/>
                  </a:cubicBezTo>
                  <a:cubicBezTo>
                    <a:pt x="14492" y="9832"/>
                    <a:pt x="14675" y="9812"/>
                    <a:pt x="14859" y="9811"/>
                  </a:cubicBezTo>
                  <a:cubicBezTo>
                    <a:pt x="15001" y="9819"/>
                    <a:pt x="15143" y="9844"/>
                    <a:pt x="15284" y="9859"/>
                  </a:cubicBezTo>
                  <a:cubicBezTo>
                    <a:pt x="15371" y="9868"/>
                    <a:pt x="15458" y="9869"/>
                    <a:pt x="15544" y="9869"/>
                  </a:cubicBezTo>
                  <a:cubicBezTo>
                    <a:pt x="15561" y="9869"/>
                    <a:pt x="15578" y="9869"/>
                    <a:pt x="15595" y="9869"/>
                  </a:cubicBezTo>
                  <a:cubicBezTo>
                    <a:pt x="15610" y="9870"/>
                    <a:pt x="15624" y="9870"/>
                    <a:pt x="15639" y="9872"/>
                  </a:cubicBezTo>
                  <a:cubicBezTo>
                    <a:pt x="15641" y="9873"/>
                    <a:pt x="15643" y="9873"/>
                    <a:pt x="15645" y="9873"/>
                  </a:cubicBezTo>
                  <a:cubicBezTo>
                    <a:pt x="15650" y="9873"/>
                    <a:pt x="15654" y="9872"/>
                    <a:pt x="15658" y="9872"/>
                  </a:cubicBezTo>
                  <a:cubicBezTo>
                    <a:pt x="15751" y="9871"/>
                    <a:pt x="15830" y="9795"/>
                    <a:pt x="15839" y="9703"/>
                  </a:cubicBezTo>
                  <a:cubicBezTo>
                    <a:pt x="15845" y="9633"/>
                    <a:pt x="15810" y="9570"/>
                    <a:pt x="15755" y="9535"/>
                  </a:cubicBezTo>
                  <a:cubicBezTo>
                    <a:pt x="15762" y="9525"/>
                    <a:pt x="15767" y="9514"/>
                    <a:pt x="15771" y="9504"/>
                  </a:cubicBezTo>
                  <a:cubicBezTo>
                    <a:pt x="15795" y="9445"/>
                    <a:pt x="15792" y="9376"/>
                    <a:pt x="15798" y="9313"/>
                  </a:cubicBezTo>
                  <a:cubicBezTo>
                    <a:pt x="15801" y="9280"/>
                    <a:pt x="15803" y="9246"/>
                    <a:pt x="15807" y="9212"/>
                  </a:cubicBezTo>
                  <a:cubicBezTo>
                    <a:pt x="15814" y="9136"/>
                    <a:pt x="15819" y="9060"/>
                    <a:pt x="15826" y="8985"/>
                  </a:cubicBezTo>
                  <a:cubicBezTo>
                    <a:pt x="15842" y="8797"/>
                    <a:pt x="15858" y="8610"/>
                    <a:pt x="15874" y="8423"/>
                  </a:cubicBezTo>
                  <a:cubicBezTo>
                    <a:pt x="15887" y="8277"/>
                    <a:pt x="15900" y="8132"/>
                    <a:pt x="15909" y="7986"/>
                  </a:cubicBezTo>
                  <a:cubicBezTo>
                    <a:pt x="15926" y="7736"/>
                    <a:pt x="15945" y="7486"/>
                    <a:pt x="15946" y="7237"/>
                  </a:cubicBezTo>
                  <a:cubicBezTo>
                    <a:pt x="15950" y="7153"/>
                    <a:pt x="15968" y="7060"/>
                    <a:pt x="15938" y="6982"/>
                  </a:cubicBezTo>
                  <a:cubicBezTo>
                    <a:pt x="15941" y="6960"/>
                    <a:pt x="15944" y="6937"/>
                    <a:pt x="15948" y="6915"/>
                  </a:cubicBezTo>
                  <a:cubicBezTo>
                    <a:pt x="15977" y="6890"/>
                    <a:pt x="15999" y="6856"/>
                    <a:pt x="16007" y="6816"/>
                  </a:cubicBezTo>
                  <a:cubicBezTo>
                    <a:pt x="16053" y="6594"/>
                    <a:pt x="16080" y="6368"/>
                    <a:pt x="16110" y="6143"/>
                  </a:cubicBezTo>
                  <a:cubicBezTo>
                    <a:pt x="16123" y="6050"/>
                    <a:pt x="16128" y="5954"/>
                    <a:pt x="16137" y="5859"/>
                  </a:cubicBezTo>
                  <a:cubicBezTo>
                    <a:pt x="16144" y="5785"/>
                    <a:pt x="16151" y="5713"/>
                    <a:pt x="16157" y="5640"/>
                  </a:cubicBezTo>
                  <a:cubicBezTo>
                    <a:pt x="16165" y="5545"/>
                    <a:pt x="16172" y="5449"/>
                    <a:pt x="16179" y="5353"/>
                  </a:cubicBezTo>
                  <a:cubicBezTo>
                    <a:pt x="16187" y="5309"/>
                    <a:pt x="16195" y="5265"/>
                    <a:pt x="16201" y="5222"/>
                  </a:cubicBezTo>
                  <a:cubicBezTo>
                    <a:pt x="16209" y="5177"/>
                    <a:pt x="16215" y="5130"/>
                    <a:pt x="16224" y="5086"/>
                  </a:cubicBezTo>
                  <a:cubicBezTo>
                    <a:pt x="16246" y="4986"/>
                    <a:pt x="16272" y="4886"/>
                    <a:pt x="16246" y="4785"/>
                  </a:cubicBezTo>
                  <a:cubicBezTo>
                    <a:pt x="16241" y="4768"/>
                    <a:pt x="16235" y="4752"/>
                    <a:pt x="16224" y="4738"/>
                  </a:cubicBezTo>
                  <a:cubicBezTo>
                    <a:pt x="16227" y="4705"/>
                    <a:pt x="16229" y="4673"/>
                    <a:pt x="16231" y="4640"/>
                  </a:cubicBezTo>
                  <a:cubicBezTo>
                    <a:pt x="16256" y="4645"/>
                    <a:pt x="16283" y="4651"/>
                    <a:pt x="16308" y="4658"/>
                  </a:cubicBezTo>
                  <a:cubicBezTo>
                    <a:pt x="16319" y="4661"/>
                    <a:pt x="16329" y="4665"/>
                    <a:pt x="16340" y="4668"/>
                  </a:cubicBezTo>
                  <a:cubicBezTo>
                    <a:pt x="16340" y="4671"/>
                    <a:pt x="16340" y="4673"/>
                    <a:pt x="16340" y="4674"/>
                  </a:cubicBezTo>
                  <a:cubicBezTo>
                    <a:pt x="16337" y="4715"/>
                    <a:pt x="16335" y="4754"/>
                    <a:pt x="16340" y="4795"/>
                  </a:cubicBezTo>
                  <a:cubicBezTo>
                    <a:pt x="16350" y="4866"/>
                    <a:pt x="16413" y="4927"/>
                    <a:pt x="16482" y="4942"/>
                  </a:cubicBezTo>
                  <a:lnTo>
                    <a:pt x="16485" y="4942"/>
                  </a:lnTo>
                  <a:cubicBezTo>
                    <a:pt x="16497" y="4944"/>
                    <a:pt x="16510" y="4946"/>
                    <a:pt x="16523" y="4946"/>
                  </a:cubicBezTo>
                  <a:cubicBezTo>
                    <a:pt x="16607" y="4946"/>
                    <a:pt x="16692" y="4889"/>
                    <a:pt x="16706" y="4802"/>
                  </a:cubicBezTo>
                  <a:cubicBezTo>
                    <a:pt x="16713" y="4760"/>
                    <a:pt x="16715" y="4717"/>
                    <a:pt x="16713" y="4675"/>
                  </a:cubicBezTo>
                  <a:cubicBezTo>
                    <a:pt x="16715" y="4637"/>
                    <a:pt x="16717" y="4597"/>
                    <a:pt x="16719" y="4560"/>
                  </a:cubicBezTo>
                  <a:cubicBezTo>
                    <a:pt x="16734" y="4536"/>
                    <a:pt x="16742" y="4511"/>
                    <a:pt x="16745" y="4483"/>
                  </a:cubicBezTo>
                  <a:cubicBezTo>
                    <a:pt x="16761" y="4310"/>
                    <a:pt x="16772" y="4138"/>
                    <a:pt x="16782" y="3966"/>
                  </a:cubicBezTo>
                  <a:cubicBezTo>
                    <a:pt x="16813" y="3591"/>
                    <a:pt x="16850" y="3217"/>
                    <a:pt x="16884" y="2843"/>
                  </a:cubicBezTo>
                  <a:cubicBezTo>
                    <a:pt x="16910" y="2556"/>
                    <a:pt x="16937" y="2269"/>
                    <a:pt x="16961" y="1982"/>
                  </a:cubicBezTo>
                  <a:cubicBezTo>
                    <a:pt x="16993" y="1951"/>
                    <a:pt x="17013" y="1908"/>
                    <a:pt x="17019" y="1860"/>
                  </a:cubicBezTo>
                  <a:cubicBezTo>
                    <a:pt x="17027" y="1787"/>
                    <a:pt x="17019" y="1718"/>
                    <a:pt x="17013" y="1646"/>
                  </a:cubicBezTo>
                  <a:cubicBezTo>
                    <a:pt x="17010" y="1591"/>
                    <a:pt x="17005" y="1535"/>
                    <a:pt x="17004" y="1479"/>
                  </a:cubicBezTo>
                  <a:cubicBezTo>
                    <a:pt x="17004" y="1461"/>
                    <a:pt x="17004" y="1441"/>
                    <a:pt x="17004" y="1423"/>
                  </a:cubicBezTo>
                  <a:cubicBezTo>
                    <a:pt x="17009" y="1380"/>
                    <a:pt x="17012" y="1335"/>
                    <a:pt x="17016" y="1292"/>
                  </a:cubicBezTo>
                  <a:cubicBezTo>
                    <a:pt x="17028" y="1199"/>
                    <a:pt x="17046" y="1106"/>
                    <a:pt x="17062" y="1014"/>
                  </a:cubicBezTo>
                  <a:cubicBezTo>
                    <a:pt x="17072" y="959"/>
                    <a:pt x="17081" y="905"/>
                    <a:pt x="17086" y="849"/>
                  </a:cubicBezTo>
                  <a:cubicBezTo>
                    <a:pt x="17096" y="775"/>
                    <a:pt x="17101" y="703"/>
                    <a:pt x="17077" y="630"/>
                  </a:cubicBezTo>
                  <a:cubicBezTo>
                    <a:pt x="17073" y="615"/>
                    <a:pt x="17066" y="602"/>
                    <a:pt x="17058" y="590"/>
                  </a:cubicBezTo>
                  <a:cubicBezTo>
                    <a:pt x="17059" y="526"/>
                    <a:pt x="17058" y="463"/>
                    <a:pt x="17052" y="400"/>
                  </a:cubicBezTo>
                  <a:cubicBezTo>
                    <a:pt x="17048" y="353"/>
                    <a:pt x="17035" y="305"/>
                    <a:pt x="17010" y="265"/>
                  </a:cubicBezTo>
                  <a:cubicBezTo>
                    <a:pt x="16987" y="229"/>
                    <a:pt x="16955" y="206"/>
                    <a:pt x="16920" y="187"/>
                  </a:cubicBezTo>
                  <a:cubicBezTo>
                    <a:pt x="16894" y="171"/>
                    <a:pt x="16866" y="164"/>
                    <a:pt x="16838" y="164"/>
                  </a:cubicBezTo>
                  <a:cubicBezTo>
                    <a:pt x="16801" y="164"/>
                    <a:pt x="16764" y="176"/>
                    <a:pt x="16733" y="196"/>
                  </a:cubicBezTo>
                  <a:cubicBezTo>
                    <a:pt x="16660" y="195"/>
                    <a:pt x="16587" y="194"/>
                    <a:pt x="16514" y="193"/>
                  </a:cubicBezTo>
                  <a:cubicBezTo>
                    <a:pt x="16007" y="174"/>
                    <a:pt x="15500" y="146"/>
                    <a:pt x="14995" y="123"/>
                  </a:cubicBezTo>
                  <a:cubicBezTo>
                    <a:pt x="14598" y="106"/>
                    <a:pt x="14201" y="88"/>
                    <a:pt x="13805" y="72"/>
                  </a:cubicBezTo>
                  <a:cubicBezTo>
                    <a:pt x="13577" y="62"/>
                    <a:pt x="13350" y="52"/>
                    <a:pt x="13121" y="42"/>
                  </a:cubicBezTo>
                  <a:cubicBezTo>
                    <a:pt x="13034" y="38"/>
                    <a:pt x="12947" y="34"/>
                    <a:pt x="12860" y="30"/>
                  </a:cubicBezTo>
                  <a:cubicBezTo>
                    <a:pt x="12857" y="30"/>
                    <a:pt x="12854" y="30"/>
                    <a:pt x="12852" y="30"/>
                  </a:cubicBezTo>
                  <a:cubicBezTo>
                    <a:pt x="12849" y="30"/>
                    <a:pt x="12846" y="30"/>
                    <a:pt x="12843" y="29"/>
                  </a:cubicBezTo>
                  <a:cubicBezTo>
                    <a:pt x="12796" y="26"/>
                    <a:pt x="12749" y="21"/>
                    <a:pt x="12702" y="18"/>
                  </a:cubicBezTo>
                  <a:cubicBezTo>
                    <a:pt x="12615" y="11"/>
                    <a:pt x="12530" y="0"/>
                    <a:pt x="124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91" name="Google Shape;3591;p53"/>
            <p:cNvSpPr/>
            <p:nvPr/>
          </p:nvSpPr>
          <p:spPr>
            <a:xfrm>
              <a:off x="1448717" y="3454152"/>
              <a:ext cx="979994" cy="66924"/>
            </a:xfrm>
            <a:custGeom>
              <a:avLst/>
              <a:gdLst/>
              <a:ahLst/>
              <a:cxnLst/>
              <a:rect l="l" t="t" r="r" b="b"/>
              <a:pathLst>
                <a:path w="15396" h="1055" extrusionOk="0">
                  <a:moveTo>
                    <a:pt x="4982" y="1"/>
                  </a:moveTo>
                  <a:cubicBezTo>
                    <a:pt x="4783" y="1"/>
                    <a:pt x="4584" y="4"/>
                    <a:pt x="4385" y="8"/>
                  </a:cubicBezTo>
                  <a:cubicBezTo>
                    <a:pt x="4175" y="12"/>
                    <a:pt x="3963" y="17"/>
                    <a:pt x="3753" y="23"/>
                  </a:cubicBezTo>
                  <a:cubicBezTo>
                    <a:pt x="3617" y="26"/>
                    <a:pt x="3482" y="33"/>
                    <a:pt x="3347" y="39"/>
                  </a:cubicBezTo>
                  <a:cubicBezTo>
                    <a:pt x="3249" y="41"/>
                    <a:pt x="3149" y="41"/>
                    <a:pt x="3052" y="54"/>
                  </a:cubicBezTo>
                  <a:cubicBezTo>
                    <a:pt x="3007" y="58"/>
                    <a:pt x="2969" y="84"/>
                    <a:pt x="2942" y="119"/>
                  </a:cubicBezTo>
                  <a:cubicBezTo>
                    <a:pt x="2898" y="115"/>
                    <a:pt x="2853" y="113"/>
                    <a:pt x="2808" y="111"/>
                  </a:cubicBezTo>
                  <a:cubicBezTo>
                    <a:pt x="2631" y="99"/>
                    <a:pt x="2455" y="91"/>
                    <a:pt x="2278" y="89"/>
                  </a:cubicBezTo>
                  <a:cubicBezTo>
                    <a:pt x="2263" y="89"/>
                    <a:pt x="2248" y="89"/>
                    <a:pt x="2233" y="89"/>
                  </a:cubicBezTo>
                  <a:cubicBezTo>
                    <a:pt x="2166" y="89"/>
                    <a:pt x="2099" y="91"/>
                    <a:pt x="2032" y="92"/>
                  </a:cubicBezTo>
                  <a:cubicBezTo>
                    <a:pt x="1992" y="91"/>
                    <a:pt x="1951" y="89"/>
                    <a:pt x="1911" y="87"/>
                  </a:cubicBezTo>
                  <a:cubicBezTo>
                    <a:pt x="1719" y="80"/>
                    <a:pt x="1528" y="72"/>
                    <a:pt x="1337" y="59"/>
                  </a:cubicBezTo>
                  <a:cubicBezTo>
                    <a:pt x="1244" y="54"/>
                    <a:pt x="1152" y="46"/>
                    <a:pt x="1059" y="41"/>
                  </a:cubicBezTo>
                  <a:cubicBezTo>
                    <a:pt x="1014" y="38"/>
                    <a:pt x="971" y="35"/>
                    <a:pt x="925" y="34"/>
                  </a:cubicBezTo>
                  <a:cubicBezTo>
                    <a:pt x="911" y="33"/>
                    <a:pt x="896" y="33"/>
                    <a:pt x="882" y="33"/>
                  </a:cubicBezTo>
                  <a:cubicBezTo>
                    <a:pt x="854" y="33"/>
                    <a:pt x="827" y="35"/>
                    <a:pt x="800" y="43"/>
                  </a:cubicBezTo>
                  <a:cubicBezTo>
                    <a:pt x="757" y="58"/>
                    <a:pt x="720" y="81"/>
                    <a:pt x="692" y="116"/>
                  </a:cubicBezTo>
                  <a:cubicBezTo>
                    <a:pt x="688" y="121"/>
                    <a:pt x="686" y="124"/>
                    <a:pt x="683" y="129"/>
                  </a:cubicBezTo>
                  <a:cubicBezTo>
                    <a:pt x="672" y="128"/>
                    <a:pt x="662" y="128"/>
                    <a:pt x="652" y="128"/>
                  </a:cubicBezTo>
                  <a:cubicBezTo>
                    <a:pt x="606" y="126"/>
                    <a:pt x="560" y="123"/>
                    <a:pt x="515" y="123"/>
                  </a:cubicBezTo>
                  <a:cubicBezTo>
                    <a:pt x="496" y="123"/>
                    <a:pt x="476" y="122"/>
                    <a:pt x="457" y="122"/>
                  </a:cubicBezTo>
                  <a:cubicBezTo>
                    <a:pt x="423" y="122"/>
                    <a:pt x="388" y="125"/>
                    <a:pt x="355" y="138"/>
                  </a:cubicBezTo>
                  <a:cubicBezTo>
                    <a:pt x="300" y="160"/>
                    <a:pt x="256" y="196"/>
                    <a:pt x="237" y="254"/>
                  </a:cubicBezTo>
                  <a:cubicBezTo>
                    <a:pt x="223" y="295"/>
                    <a:pt x="223" y="344"/>
                    <a:pt x="240" y="384"/>
                  </a:cubicBezTo>
                  <a:cubicBezTo>
                    <a:pt x="205" y="390"/>
                    <a:pt x="170" y="397"/>
                    <a:pt x="136" y="405"/>
                  </a:cubicBezTo>
                  <a:cubicBezTo>
                    <a:pt x="73" y="421"/>
                    <a:pt x="24" y="482"/>
                    <a:pt x="13" y="544"/>
                  </a:cubicBezTo>
                  <a:cubicBezTo>
                    <a:pt x="0" y="602"/>
                    <a:pt x="18" y="664"/>
                    <a:pt x="60" y="708"/>
                  </a:cubicBezTo>
                  <a:cubicBezTo>
                    <a:pt x="49" y="761"/>
                    <a:pt x="60" y="821"/>
                    <a:pt x="97" y="865"/>
                  </a:cubicBezTo>
                  <a:cubicBezTo>
                    <a:pt x="125" y="896"/>
                    <a:pt x="161" y="912"/>
                    <a:pt x="200" y="920"/>
                  </a:cubicBezTo>
                  <a:cubicBezTo>
                    <a:pt x="205" y="928"/>
                    <a:pt x="209" y="937"/>
                    <a:pt x="215" y="945"/>
                  </a:cubicBezTo>
                  <a:cubicBezTo>
                    <a:pt x="248" y="988"/>
                    <a:pt x="299" y="1008"/>
                    <a:pt x="351" y="1008"/>
                  </a:cubicBezTo>
                  <a:cubicBezTo>
                    <a:pt x="353" y="1008"/>
                    <a:pt x="354" y="1008"/>
                    <a:pt x="356" y="1008"/>
                  </a:cubicBezTo>
                  <a:cubicBezTo>
                    <a:pt x="381" y="1008"/>
                    <a:pt x="406" y="1004"/>
                    <a:pt x="429" y="993"/>
                  </a:cubicBezTo>
                  <a:cubicBezTo>
                    <a:pt x="496" y="996"/>
                    <a:pt x="562" y="997"/>
                    <a:pt x="629" y="997"/>
                  </a:cubicBezTo>
                  <a:cubicBezTo>
                    <a:pt x="673" y="997"/>
                    <a:pt x="718" y="996"/>
                    <a:pt x="763" y="995"/>
                  </a:cubicBezTo>
                  <a:cubicBezTo>
                    <a:pt x="883" y="990"/>
                    <a:pt x="1003" y="983"/>
                    <a:pt x="1122" y="973"/>
                  </a:cubicBezTo>
                  <a:cubicBezTo>
                    <a:pt x="1245" y="963"/>
                    <a:pt x="1368" y="951"/>
                    <a:pt x="1491" y="941"/>
                  </a:cubicBezTo>
                  <a:cubicBezTo>
                    <a:pt x="1605" y="931"/>
                    <a:pt x="1721" y="927"/>
                    <a:pt x="1835" y="917"/>
                  </a:cubicBezTo>
                  <a:cubicBezTo>
                    <a:pt x="2029" y="899"/>
                    <a:pt x="2221" y="876"/>
                    <a:pt x="2415" y="864"/>
                  </a:cubicBezTo>
                  <a:cubicBezTo>
                    <a:pt x="2613" y="852"/>
                    <a:pt x="2811" y="845"/>
                    <a:pt x="3009" y="840"/>
                  </a:cubicBezTo>
                  <a:cubicBezTo>
                    <a:pt x="3397" y="833"/>
                    <a:pt x="3784" y="820"/>
                    <a:pt x="4173" y="814"/>
                  </a:cubicBezTo>
                  <a:cubicBezTo>
                    <a:pt x="4378" y="812"/>
                    <a:pt x="4585" y="806"/>
                    <a:pt x="4792" y="800"/>
                  </a:cubicBezTo>
                  <a:cubicBezTo>
                    <a:pt x="4992" y="795"/>
                    <a:pt x="5193" y="792"/>
                    <a:pt x="5393" y="789"/>
                  </a:cubicBezTo>
                  <a:cubicBezTo>
                    <a:pt x="5780" y="781"/>
                    <a:pt x="6168" y="773"/>
                    <a:pt x="6554" y="771"/>
                  </a:cubicBezTo>
                  <a:cubicBezTo>
                    <a:pt x="6815" y="774"/>
                    <a:pt x="7074" y="797"/>
                    <a:pt x="7333" y="806"/>
                  </a:cubicBezTo>
                  <a:cubicBezTo>
                    <a:pt x="7597" y="816"/>
                    <a:pt x="7860" y="813"/>
                    <a:pt x="8124" y="815"/>
                  </a:cubicBezTo>
                  <a:cubicBezTo>
                    <a:pt x="8124" y="815"/>
                    <a:pt x="8123" y="815"/>
                    <a:pt x="8122" y="814"/>
                  </a:cubicBezTo>
                  <a:lnTo>
                    <a:pt x="8122" y="814"/>
                  </a:lnTo>
                  <a:lnTo>
                    <a:pt x="8131" y="815"/>
                  </a:lnTo>
                  <a:lnTo>
                    <a:pt x="8135" y="815"/>
                  </a:lnTo>
                  <a:cubicBezTo>
                    <a:pt x="8309" y="820"/>
                    <a:pt x="8482" y="830"/>
                    <a:pt x="8656" y="853"/>
                  </a:cubicBezTo>
                  <a:cubicBezTo>
                    <a:pt x="8663" y="854"/>
                    <a:pt x="8670" y="854"/>
                    <a:pt x="8676" y="854"/>
                  </a:cubicBezTo>
                  <a:cubicBezTo>
                    <a:pt x="8727" y="854"/>
                    <a:pt x="8771" y="828"/>
                    <a:pt x="8804" y="791"/>
                  </a:cubicBezTo>
                  <a:cubicBezTo>
                    <a:pt x="8912" y="792"/>
                    <a:pt x="9021" y="795"/>
                    <a:pt x="9130" y="797"/>
                  </a:cubicBezTo>
                  <a:cubicBezTo>
                    <a:pt x="9335" y="800"/>
                    <a:pt x="9539" y="811"/>
                    <a:pt x="9744" y="829"/>
                  </a:cubicBezTo>
                  <a:cubicBezTo>
                    <a:pt x="9930" y="847"/>
                    <a:pt x="10116" y="870"/>
                    <a:pt x="10303" y="884"/>
                  </a:cubicBezTo>
                  <a:cubicBezTo>
                    <a:pt x="10696" y="913"/>
                    <a:pt x="11091" y="923"/>
                    <a:pt x="11484" y="950"/>
                  </a:cubicBezTo>
                  <a:cubicBezTo>
                    <a:pt x="11670" y="963"/>
                    <a:pt x="11855" y="973"/>
                    <a:pt x="12041" y="973"/>
                  </a:cubicBezTo>
                  <a:cubicBezTo>
                    <a:pt x="12051" y="973"/>
                    <a:pt x="12061" y="973"/>
                    <a:pt x="12071" y="973"/>
                  </a:cubicBezTo>
                  <a:cubicBezTo>
                    <a:pt x="12171" y="973"/>
                    <a:pt x="12273" y="969"/>
                    <a:pt x="12375" y="967"/>
                  </a:cubicBezTo>
                  <a:cubicBezTo>
                    <a:pt x="12474" y="965"/>
                    <a:pt x="12574" y="964"/>
                    <a:pt x="12673" y="963"/>
                  </a:cubicBezTo>
                  <a:lnTo>
                    <a:pt x="12679" y="963"/>
                  </a:lnTo>
                  <a:cubicBezTo>
                    <a:pt x="12910" y="967"/>
                    <a:pt x="13140" y="974"/>
                    <a:pt x="13370" y="974"/>
                  </a:cubicBezTo>
                  <a:lnTo>
                    <a:pt x="13347" y="974"/>
                  </a:lnTo>
                  <a:cubicBezTo>
                    <a:pt x="13471" y="976"/>
                    <a:pt x="13596" y="981"/>
                    <a:pt x="13722" y="993"/>
                  </a:cubicBezTo>
                  <a:cubicBezTo>
                    <a:pt x="13844" y="1006"/>
                    <a:pt x="13965" y="1023"/>
                    <a:pt x="14086" y="1037"/>
                  </a:cubicBezTo>
                  <a:cubicBezTo>
                    <a:pt x="14203" y="1050"/>
                    <a:pt x="14319" y="1054"/>
                    <a:pt x="14435" y="1054"/>
                  </a:cubicBezTo>
                  <a:cubicBezTo>
                    <a:pt x="14497" y="1054"/>
                    <a:pt x="14560" y="1053"/>
                    <a:pt x="14622" y="1052"/>
                  </a:cubicBezTo>
                  <a:cubicBezTo>
                    <a:pt x="14690" y="1052"/>
                    <a:pt x="14758" y="1051"/>
                    <a:pt x="14827" y="1051"/>
                  </a:cubicBezTo>
                  <a:lnTo>
                    <a:pt x="14827" y="1051"/>
                  </a:lnTo>
                  <a:cubicBezTo>
                    <a:pt x="14904" y="1052"/>
                    <a:pt x="14980" y="1053"/>
                    <a:pt x="15056" y="1053"/>
                  </a:cubicBezTo>
                  <a:cubicBezTo>
                    <a:pt x="15085" y="1053"/>
                    <a:pt x="15113" y="1054"/>
                    <a:pt x="15141" y="1054"/>
                  </a:cubicBezTo>
                  <a:cubicBezTo>
                    <a:pt x="15148" y="1054"/>
                    <a:pt x="15155" y="1054"/>
                    <a:pt x="15162" y="1054"/>
                  </a:cubicBezTo>
                  <a:lnTo>
                    <a:pt x="15180" y="1054"/>
                  </a:lnTo>
                  <a:cubicBezTo>
                    <a:pt x="15255" y="1052"/>
                    <a:pt x="15326" y="1006"/>
                    <a:pt x="15359" y="937"/>
                  </a:cubicBezTo>
                  <a:cubicBezTo>
                    <a:pt x="15396" y="862"/>
                    <a:pt x="15379" y="775"/>
                    <a:pt x="15358" y="698"/>
                  </a:cubicBezTo>
                  <a:cubicBezTo>
                    <a:pt x="15357" y="695"/>
                    <a:pt x="15356" y="689"/>
                    <a:pt x="15355" y="685"/>
                  </a:cubicBezTo>
                  <a:cubicBezTo>
                    <a:pt x="15360" y="660"/>
                    <a:pt x="15363" y="633"/>
                    <a:pt x="15357" y="608"/>
                  </a:cubicBezTo>
                  <a:cubicBezTo>
                    <a:pt x="15349" y="560"/>
                    <a:pt x="15321" y="522"/>
                    <a:pt x="15285" y="496"/>
                  </a:cubicBezTo>
                  <a:cubicBezTo>
                    <a:pt x="15261" y="455"/>
                    <a:pt x="15229" y="421"/>
                    <a:pt x="15179" y="400"/>
                  </a:cubicBezTo>
                  <a:cubicBezTo>
                    <a:pt x="15150" y="388"/>
                    <a:pt x="15122" y="383"/>
                    <a:pt x="15094" y="383"/>
                  </a:cubicBezTo>
                  <a:cubicBezTo>
                    <a:pt x="15078" y="383"/>
                    <a:pt x="15062" y="384"/>
                    <a:pt x="15046" y="387"/>
                  </a:cubicBezTo>
                  <a:cubicBezTo>
                    <a:pt x="15045" y="386"/>
                    <a:pt x="15045" y="386"/>
                    <a:pt x="15045" y="386"/>
                  </a:cubicBezTo>
                  <a:cubicBezTo>
                    <a:pt x="14989" y="327"/>
                    <a:pt x="14911" y="302"/>
                    <a:pt x="14832" y="291"/>
                  </a:cubicBezTo>
                  <a:cubicBezTo>
                    <a:pt x="14774" y="281"/>
                    <a:pt x="14714" y="274"/>
                    <a:pt x="14655" y="269"/>
                  </a:cubicBezTo>
                  <a:cubicBezTo>
                    <a:pt x="14623" y="266"/>
                    <a:pt x="14591" y="263"/>
                    <a:pt x="14559" y="259"/>
                  </a:cubicBezTo>
                  <a:cubicBezTo>
                    <a:pt x="14553" y="258"/>
                    <a:pt x="14546" y="257"/>
                    <a:pt x="14539" y="256"/>
                  </a:cubicBezTo>
                  <a:cubicBezTo>
                    <a:pt x="14522" y="255"/>
                    <a:pt x="14504" y="254"/>
                    <a:pt x="14487" y="251"/>
                  </a:cubicBezTo>
                  <a:cubicBezTo>
                    <a:pt x="14457" y="249"/>
                    <a:pt x="14428" y="247"/>
                    <a:pt x="14400" y="245"/>
                  </a:cubicBezTo>
                  <a:cubicBezTo>
                    <a:pt x="14260" y="235"/>
                    <a:pt x="14122" y="223"/>
                    <a:pt x="13982" y="217"/>
                  </a:cubicBezTo>
                  <a:cubicBezTo>
                    <a:pt x="13562" y="201"/>
                    <a:pt x="13141" y="192"/>
                    <a:pt x="12720" y="185"/>
                  </a:cubicBezTo>
                  <a:cubicBezTo>
                    <a:pt x="12556" y="182"/>
                    <a:pt x="12392" y="181"/>
                    <a:pt x="12229" y="181"/>
                  </a:cubicBezTo>
                  <a:cubicBezTo>
                    <a:pt x="12174" y="181"/>
                    <a:pt x="12119" y="181"/>
                    <a:pt x="12065" y="182"/>
                  </a:cubicBezTo>
                  <a:cubicBezTo>
                    <a:pt x="12017" y="182"/>
                    <a:pt x="11969" y="182"/>
                    <a:pt x="11921" y="183"/>
                  </a:cubicBezTo>
                  <a:cubicBezTo>
                    <a:pt x="11865" y="182"/>
                    <a:pt x="11808" y="180"/>
                    <a:pt x="11750" y="180"/>
                  </a:cubicBezTo>
                  <a:cubicBezTo>
                    <a:pt x="11609" y="178"/>
                    <a:pt x="11467" y="175"/>
                    <a:pt x="11326" y="174"/>
                  </a:cubicBezTo>
                  <a:cubicBezTo>
                    <a:pt x="11322" y="171"/>
                    <a:pt x="11318" y="170"/>
                    <a:pt x="11314" y="168"/>
                  </a:cubicBezTo>
                  <a:cubicBezTo>
                    <a:pt x="11268" y="154"/>
                    <a:pt x="11220" y="146"/>
                    <a:pt x="11172" y="142"/>
                  </a:cubicBezTo>
                  <a:cubicBezTo>
                    <a:pt x="11113" y="136"/>
                    <a:pt x="11054" y="131"/>
                    <a:pt x="10996" y="127"/>
                  </a:cubicBezTo>
                  <a:cubicBezTo>
                    <a:pt x="10905" y="121"/>
                    <a:pt x="10814" y="115"/>
                    <a:pt x="10724" y="108"/>
                  </a:cubicBezTo>
                  <a:cubicBezTo>
                    <a:pt x="10593" y="99"/>
                    <a:pt x="10463" y="92"/>
                    <a:pt x="10332" y="87"/>
                  </a:cubicBezTo>
                  <a:cubicBezTo>
                    <a:pt x="9933" y="71"/>
                    <a:pt x="9534" y="57"/>
                    <a:pt x="9134" y="49"/>
                  </a:cubicBezTo>
                  <a:cubicBezTo>
                    <a:pt x="8913" y="46"/>
                    <a:pt x="8694" y="41"/>
                    <a:pt x="8473" y="39"/>
                  </a:cubicBezTo>
                  <a:cubicBezTo>
                    <a:pt x="8450" y="39"/>
                    <a:pt x="8427" y="39"/>
                    <a:pt x="8403" y="39"/>
                  </a:cubicBezTo>
                  <a:cubicBezTo>
                    <a:pt x="8222" y="39"/>
                    <a:pt x="8040" y="42"/>
                    <a:pt x="7857" y="42"/>
                  </a:cubicBezTo>
                  <a:lnTo>
                    <a:pt x="7857" y="42"/>
                  </a:lnTo>
                  <a:cubicBezTo>
                    <a:pt x="7845" y="42"/>
                    <a:pt x="7833" y="42"/>
                    <a:pt x="7822" y="42"/>
                  </a:cubicBezTo>
                  <a:cubicBezTo>
                    <a:pt x="7802" y="42"/>
                    <a:pt x="7782" y="42"/>
                    <a:pt x="7762" y="44"/>
                  </a:cubicBezTo>
                  <a:cubicBezTo>
                    <a:pt x="7733" y="48"/>
                    <a:pt x="7706" y="56"/>
                    <a:pt x="7677" y="64"/>
                  </a:cubicBezTo>
                  <a:cubicBezTo>
                    <a:pt x="7657" y="71"/>
                    <a:pt x="7638" y="80"/>
                    <a:pt x="7622" y="92"/>
                  </a:cubicBezTo>
                  <a:cubicBezTo>
                    <a:pt x="7560" y="94"/>
                    <a:pt x="7497" y="95"/>
                    <a:pt x="7434" y="96"/>
                  </a:cubicBezTo>
                  <a:cubicBezTo>
                    <a:pt x="7214" y="102"/>
                    <a:pt x="6995" y="105"/>
                    <a:pt x="6775" y="106"/>
                  </a:cubicBezTo>
                  <a:cubicBezTo>
                    <a:pt x="6755" y="96"/>
                    <a:pt x="6733" y="89"/>
                    <a:pt x="6709" y="87"/>
                  </a:cubicBezTo>
                  <a:cubicBezTo>
                    <a:pt x="6329" y="59"/>
                    <a:pt x="5950" y="39"/>
                    <a:pt x="5570" y="20"/>
                  </a:cubicBezTo>
                  <a:cubicBezTo>
                    <a:pt x="5374" y="10"/>
                    <a:pt x="5178" y="1"/>
                    <a:pt x="498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92" name="Google Shape;3592;p53"/>
            <p:cNvSpPr/>
            <p:nvPr/>
          </p:nvSpPr>
          <p:spPr>
            <a:xfrm>
              <a:off x="1380799" y="3263974"/>
              <a:ext cx="1098515" cy="38886"/>
            </a:xfrm>
            <a:custGeom>
              <a:avLst/>
              <a:gdLst/>
              <a:ahLst/>
              <a:cxnLst/>
              <a:rect l="l" t="t" r="r" b="b"/>
              <a:pathLst>
                <a:path w="17258" h="613" extrusionOk="0">
                  <a:moveTo>
                    <a:pt x="13404" y="0"/>
                  </a:moveTo>
                  <a:cubicBezTo>
                    <a:pt x="13316" y="0"/>
                    <a:pt x="13227" y="3"/>
                    <a:pt x="13139" y="11"/>
                  </a:cubicBezTo>
                  <a:cubicBezTo>
                    <a:pt x="13007" y="22"/>
                    <a:pt x="12873" y="34"/>
                    <a:pt x="12741" y="41"/>
                  </a:cubicBezTo>
                  <a:cubicBezTo>
                    <a:pt x="12665" y="44"/>
                    <a:pt x="12588" y="45"/>
                    <a:pt x="12512" y="45"/>
                  </a:cubicBezTo>
                  <a:cubicBezTo>
                    <a:pt x="12474" y="45"/>
                    <a:pt x="12436" y="45"/>
                    <a:pt x="12398" y="44"/>
                  </a:cubicBezTo>
                  <a:cubicBezTo>
                    <a:pt x="12188" y="36"/>
                    <a:pt x="11977" y="27"/>
                    <a:pt x="11767" y="27"/>
                  </a:cubicBezTo>
                  <a:cubicBezTo>
                    <a:pt x="11728" y="27"/>
                    <a:pt x="11689" y="27"/>
                    <a:pt x="11650" y="28"/>
                  </a:cubicBezTo>
                  <a:cubicBezTo>
                    <a:pt x="11401" y="33"/>
                    <a:pt x="11151" y="40"/>
                    <a:pt x="10902" y="42"/>
                  </a:cubicBezTo>
                  <a:lnTo>
                    <a:pt x="10897" y="42"/>
                  </a:lnTo>
                  <a:cubicBezTo>
                    <a:pt x="10504" y="35"/>
                    <a:pt x="10109" y="15"/>
                    <a:pt x="9715" y="15"/>
                  </a:cubicBezTo>
                  <a:cubicBezTo>
                    <a:pt x="9620" y="15"/>
                    <a:pt x="9525" y="16"/>
                    <a:pt x="9430" y="19"/>
                  </a:cubicBezTo>
                  <a:cubicBezTo>
                    <a:pt x="9222" y="25"/>
                    <a:pt x="9014" y="37"/>
                    <a:pt x="8807" y="51"/>
                  </a:cubicBezTo>
                  <a:cubicBezTo>
                    <a:pt x="8607" y="65"/>
                    <a:pt x="8406" y="73"/>
                    <a:pt x="8205" y="80"/>
                  </a:cubicBezTo>
                  <a:cubicBezTo>
                    <a:pt x="7811" y="91"/>
                    <a:pt x="7417" y="105"/>
                    <a:pt x="7022" y="107"/>
                  </a:cubicBezTo>
                  <a:lnTo>
                    <a:pt x="7012" y="107"/>
                  </a:lnTo>
                  <a:cubicBezTo>
                    <a:pt x="7014" y="107"/>
                    <a:pt x="7017" y="107"/>
                    <a:pt x="7019" y="106"/>
                  </a:cubicBezTo>
                  <a:cubicBezTo>
                    <a:pt x="6804" y="100"/>
                    <a:pt x="6590" y="91"/>
                    <a:pt x="6375" y="84"/>
                  </a:cubicBezTo>
                  <a:cubicBezTo>
                    <a:pt x="6319" y="82"/>
                    <a:pt x="6262" y="82"/>
                    <a:pt x="6206" y="82"/>
                  </a:cubicBezTo>
                  <a:cubicBezTo>
                    <a:pt x="6062" y="82"/>
                    <a:pt x="5918" y="86"/>
                    <a:pt x="5775" y="89"/>
                  </a:cubicBezTo>
                  <a:cubicBezTo>
                    <a:pt x="5679" y="91"/>
                    <a:pt x="5584" y="91"/>
                    <a:pt x="5488" y="91"/>
                  </a:cubicBezTo>
                  <a:cubicBezTo>
                    <a:pt x="5393" y="91"/>
                    <a:pt x="5297" y="91"/>
                    <a:pt x="5201" y="90"/>
                  </a:cubicBezTo>
                  <a:cubicBezTo>
                    <a:pt x="5156" y="90"/>
                    <a:pt x="5111" y="90"/>
                    <a:pt x="5067" y="90"/>
                  </a:cubicBezTo>
                  <a:cubicBezTo>
                    <a:pt x="4895" y="90"/>
                    <a:pt x="4725" y="92"/>
                    <a:pt x="4553" y="98"/>
                  </a:cubicBezTo>
                  <a:cubicBezTo>
                    <a:pt x="4359" y="106"/>
                    <a:pt x="4165" y="114"/>
                    <a:pt x="3969" y="116"/>
                  </a:cubicBezTo>
                  <a:cubicBezTo>
                    <a:pt x="3728" y="112"/>
                    <a:pt x="3487" y="106"/>
                    <a:pt x="3245" y="106"/>
                  </a:cubicBezTo>
                  <a:cubicBezTo>
                    <a:pt x="3132" y="106"/>
                    <a:pt x="3019" y="113"/>
                    <a:pt x="2907" y="119"/>
                  </a:cubicBezTo>
                  <a:cubicBezTo>
                    <a:pt x="2773" y="125"/>
                    <a:pt x="2640" y="131"/>
                    <a:pt x="2507" y="137"/>
                  </a:cubicBezTo>
                  <a:cubicBezTo>
                    <a:pt x="2323" y="144"/>
                    <a:pt x="2137" y="143"/>
                    <a:pt x="1953" y="151"/>
                  </a:cubicBezTo>
                  <a:cubicBezTo>
                    <a:pt x="1739" y="161"/>
                    <a:pt x="1526" y="170"/>
                    <a:pt x="1312" y="179"/>
                  </a:cubicBezTo>
                  <a:cubicBezTo>
                    <a:pt x="1113" y="186"/>
                    <a:pt x="915" y="193"/>
                    <a:pt x="717" y="207"/>
                  </a:cubicBezTo>
                  <a:cubicBezTo>
                    <a:pt x="619" y="213"/>
                    <a:pt x="523" y="223"/>
                    <a:pt x="426" y="231"/>
                  </a:cubicBezTo>
                  <a:cubicBezTo>
                    <a:pt x="376" y="234"/>
                    <a:pt x="328" y="239"/>
                    <a:pt x="279" y="240"/>
                  </a:cubicBezTo>
                  <a:cubicBezTo>
                    <a:pt x="273" y="240"/>
                    <a:pt x="268" y="240"/>
                    <a:pt x="262" y="241"/>
                  </a:cubicBezTo>
                  <a:cubicBezTo>
                    <a:pt x="251" y="224"/>
                    <a:pt x="235" y="212"/>
                    <a:pt x="213" y="212"/>
                  </a:cubicBezTo>
                  <a:cubicBezTo>
                    <a:pt x="191" y="212"/>
                    <a:pt x="173" y="227"/>
                    <a:pt x="164" y="247"/>
                  </a:cubicBezTo>
                  <a:cubicBezTo>
                    <a:pt x="65" y="263"/>
                    <a:pt x="0" y="368"/>
                    <a:pt x="18" y="462"/>
                  </a:cubicBezTo>
                  <a:cubicBezTo>
                    <a:pt x="35" y="555"/>
                    <a:pt x="116" y="612"/>
                    <a:pt x="205" y="612"/>
                  </a:cubicBezTo>
                  <a:cubicBezTo>
                    <a:pt x="214" y="612"/>
                    <a:pt x="224" y="612"/>
                    <a:pt x="233" y="610"/>
                  </a:cubicBezTo>
                  <a:lnTo>
                    <a:pt x="236" y="610"/>
                  </a:lnTo>
                  <a:cubicBezTo>
                    <a:pt x="228" y="611"/>
                    <a:pt x="220" y="611"/>
                    <a:pt x="212" y="613"/>
                  </a:cubicBezTo>
                  <a:cubicBezTo>
                    <a:pt x="275" y="609"/>
                    <a:pt x="338" y="608"/>
                    <a:pt x="400" y="603"/>
                  </a:cubicBezTo>
                  <a:cubicBezTo>
                    <a:pt x="486" y="597"/>
                    <a:pt x="571" y="590"/>
                    <a:pt x="654" y="583"/>
                  </a:cubicBezTo>
                  <a:cubicBezTo>
                    <a:pt x="794" y="570"/>
                    <a:pt x="933" y="563"/>
                    <a:pt x="1072" y="559"/>
                  </a:cubicBezTo>
                  <a:cubicBezTo>
                    <a:pt x="1474" y="543"/>
                    <a:pt x="1877" y="520"/>
                    <a:pt x="2279" y="512"/>
                  </a:cubicBezTo>
                  <a:cubicBezTo>
                    <a:pt x="2490" y="507"/>
                    <a:pt x="2700" y="499"/>
                    <a:pt x="2910" y="489"/>
                  </a:cubicBezTo>
                  <a:cubicBezTo>
                    <a:pt x="3102" y="479"/>
                    <a:pt x="3293" y="476"/>
                    <a:pt x="3485" y="475"/>
                  </a:cubicBezTo>
                  <a:lnTo>
                    <a:pt x="3485" y="475"/>
                  </a:lnTo>
                  <a:cubicBezTo>
                    <a:pt x="3643" y="479"/>
                    <a:pt x="3800" y="483"/>
                    <a:pt x="3959" y="486"/>
                  </a:cubicBezTo>
                  <a:cubicBezTo>
                    <a:pt x="3981" y="486"/>
                    <a:pt x="4003" y="486"/>
                    <a:pt x="4025" y="486"/>
                  </a:cubicBezTo>
                  <a:cubicBezTo>
                    <a:pt x="4193" y="486"/>
                    <a:pt x="4360" y="476"/>
                    <a:pt x="4527" y="470"/>
                  </a:cubicBezTo>
                  <a:cubicBezTo>
                    <a:pt x="4703" y="462"/>
                    <a:pt x="4877" y="459"/>
                    <a:pt x="5052" y="459"/>
                  </a:cubicBezTo>
                  <a:cubicBezTo>
                    <a:pt x="5096" y="459"/>
                    <a:pt x="5140" y="459"/>
                    <a:pt x="5184" y="459"/>
                  </a:cubicBezTo>
                  <a:cubicBezTo>
                    <a:pt x="5292" y="460"/>
                    <a:pt x="5400" y="461"/>
                    <a:pt x="5509" y="461"/>
                  </a:cubicBezTo>
                  <a:cubicBezTo>
                    <a:pt x="5589" y="461"/>
                    <a:pt x="5669" y="460"/>
                    <a:pt x="5748" y="459"/>
                  </a:cubicBezTo>
                  <a:cubicBezTo>
                    <a:pt x="5949" y="456"/>
                    <a:pt x="6149" y="452"/>
                    <a:pt x="6349" y="452"/>
                  </a:cubicBezTo>
                  <a:lnTo>
                    <a:pt x="6354" y="452"/>
                  </a:lnTo>
                  <a:cubicBezTo>
                    <a:pt x="6606" y="462"/>
                    <a:pt x="6858" y="476"/>
                    <a:pt x="7110" y="476"/>
                  </a:cubicBezTo>
                  <a:cubicBezTo>
                    <a:pt x="7162" y="476"/>
                    <a:pt x="7214" y="476"/>
                    <a:pt x="7266" y="474"/>
                  </a:cubicBezTo>
                  <a:cubicBezTo>
                    <a:pt x="7672" y="464"/>
                    <a:pt x="8075" y="456"/>
                    <a:pt x="8481" y="439"/>
                  </a:cubicBezTo>
                  <a:cubicBezTo>
                    <a:pt x="8684" y="431"/>
                    <a:pt x="8887" y="416"/>
                    <a:pt x="9091" y="403"/>
                  </a:cubicBezTo>
                  <a:cubicBezTo>
                    <a:pt x="9288" y="391"/>
                    <a:pt x="9485" y="386"/>
                    <a:pt x="9683" y="385"/>
                  </a:cubicBezTo>
                  <a:lnTo>
                    <a:pt x="9683" y="385"/>
                  </a:lnTo>
                  <a:cubicBezTo>
                    <a:pt x="9871" y="386"/>
                    <a:pt x="10059" y="390"/>
                    <a:pt x="10246" y="394"/>
                  </a:cubicBezTo>
                  <a:cubicBezTo>
                    <a:pt x="10428" y="398"/>
                    <a:pt x="10609" y="406"/>
                    <a:pt x="10791" y="409"/>
                  </a:cubicBezTo>
                  <a:cubicBezTo>
                    <a:pt x="10842" y="410"/>
                    <a:pt x="10892" y="410"/>
                    <a:pt x="10943" y="410"/>
                  </a:cubicBezTo>
                  <a:cubicBezTo>
                    <a:pt x="11105" y="410"/>
                    <a:pt x="11267" y="406"/>
                    <a:pt x="11428" y="402"/>
                  </a:cubicBezTo>
                  <a:cubicBezTo>
                    <a:pt x="11576" y="399"/>
                    <a:pt x="11723" y="396"/>
                    <a:pt x="11871" y="396"/>
                  </a:cubicBezTo>
                  <a:cubicBezTo>
                    <a:pt x="11894" y="396"/>
                    <a:pt x="11916" y="396"/>
                    <a:pt x="11939" y="396"/>
                  </a:cubicBezTo>
                  <a:lnTo>
                    <a:pt x="11915" y="396"/>
                  </a:lnTo>
                  <a:cubicBezTo>
                    <a:pt x="12049" y="401"/>
                    <a:pt x="12182" y="406"/>
                    <a:pt x="12314" y="411"/>
                  </a:cubicBezTo>
                  <a:cubicBezTo>
                    <a:pt x="12372" y="413"/>
                    <a:pt x="12429" y="414"/>
                    <a:pt x="12486" y="414"/>
                  </a:cubicBezTo>
                  <a:cubicBezTo>
                    <a:pt x="12565" y="414"/>
                    <a:pt x="12643" y="413"/>
                    <a:pt x="12721" y="411"/>
                  </a:cubicBezTo>
                  <a:cubicBezTo>
                    <a:pt x="12837" y="408"/>
                    <a:pt x="12952" y="398"/>
                    <a:pt x="13068" y="388"/>
                  </a:cubicBezTo>
                  <a:cubicBezTo>
                    <a:pt x="13196" y="377"/>
                    <a:pt x="13323" y="371"/>
                    <a:pt x="13450" y="369"/>
                  </a:cubicBezTo>
                  <a:cubicBezTo>
                    <a:pt x="13600" y="375"/>
                    <a:pt x="13749" y="386"/>
                    <a:pt x="13899" y="387"/>
                  </a:cubicBezTo>
                  <a:cubicBezTo>
                    <a:pt x="13987" y="387"/>
                    <a:pt x="14075" y="386"/>
                    <a:pt x="14163" y="385"/>
                  </a:cubicBezTo>
                  <a:cubicBezTo>
                    <a:pt x="14212" y="384"/>
                    <a:pt x="14260" y="383"/>
                    <a:pt x="14309" y="383"/>
                  </a:cubicBezTo>
                  <a:cubicBezTo>
                    <a:pt x="14329" y="383"/>
                    <a:pt x="14349" y="383"/>
                    <a:pt x="14369" y="384"/>
                  </a:cubicBezTo>
                  <a:cubicBezTo>
                    <a:pt x="14470" y="384"/>
                    <a:pt x="14571" y="384"/>
                    <a:pt x="14672" y="384"/>
                  </a:cubicBezTo>
                  <a:cubicBezTo>
                    <a:pt x="14722" y="384"/>
                    <a:pt x="14773" y="384"/>
                    <a:pt x="14823" y="384"/>
                  </a:cubicBezTo>
                  <a:cubicBezTo>
                    <a:pt x="14888" y="383"/>
                    <a:pt x="14955" y="382"/>
                    <a:pt x="15021" y="380"/>
                  </a:cubicBezTo>
                  <a:cubicBezTo>
                    <a:pt x="15078" y="379"/>
                    <a:pt x="15136" y="378"/>
                    <a:pt x="15194" y="378"/>
                  </a:cubicBezTo>
                  <a:cubicBezTo>
                    <a:pt x="15207" y="378"/>
                    <a:pt x="15221" y="378"/>
                    <a:pt x="15235" y="378"/>
                  </a:cubicBezTo>
                  <a:cubicBezTo>
                    <a:pt x="15404" y="383"/>
                    <a:pt x="15573" y="388"/>
                    <a:pt x="15742" y="390"/>
                  </a:cubicBezTo>
                  <a:lnTo>
                    <a:pt x="15740" y="390"/>
                  </a:lnTo>
                  <a:cubicBezTo>
                    <a:pt x="15948" y="392"/>
                    <a:pt x="16156" y="401"/>
                    <a:pt x="16364" y="407"/>
                  </a:cubicBezTo>
                  <a:cubicBezTo>
                    <a:pt x="16566" y="412"/>
                    <a:pt x="16768" y="425"/>
                    <a:pt x="16968" y="450"/>
                  </a:cubicBezTo>
                  <a:cubicBezTo>
                    <a:pt x="16985" y="452"/>
                    <a:pt x="17002" y="456"/>
                    <a:pt x="17020" y="458"/>
                  </a:cubicBezTo>
                  <a:cubicBezTo>
                    <a:pt x="17032" y="459"/>
                    <a:pt x="17044" y="460"/>
                    <a:pt x="17055" y="460"/>
                  </a:cubicBezTo>
                  <a:cubicBezTo>
                    <a:pt x="17141" y="459"/>
                    <a:pt x="17220" y="403"/>
                    <a:pt x="17238" y="313"/>
                  </a:cubicBezTo>
                  <a:cubicBezTo>
                    <a:pt x="17257" y="218"/>
                    <a:pt x="17193" y="112"/>
                    <a:pt x="17094" y="96"/>
                  </a:cubicBezTo>
                  <a:cubicBezTo>
                    <a:pt x="16854" y="57"/>
                    <a:pt x="16608" y="43"/>
                    <a:pt x="16364" y="36"/>
                  </a:cubicBezTo>
                  <a:cubicBezTo>
                    <a:pt x="16116" y="29"/>
                    <a:pt x="15867" y="21"/>
                    <a:pt x="15619" y="19"/>
                  </a:cubicBezTo>
                  <a:lnTo>
                    <a:pt x="15620" y="19"/>
                  </a:lnTo>
                  <a:cubicBezTo>
                    <a:pt x="15489" y="17"/>
                    <a:pt x="15357" y="9"/>
                    <a:pt x="15225" y="9"/>
                  </a:cubicBezTo>
                  <a:cubicBezTo>
                    <a:pt x="15217" y="9"/>
                    <a:pt x="15209" y="9"/>
                    <a:pt x="15200" y="9"/>
                  </a:cubicBezTo>
                  <a:cubicBezTo>
                    <a:pt x="15185" y="9"/>
                    <a:pt x="15170" y="8"/>
                    <a:pt x="15155" y="8"/>
                  </a:cubicBezTo>
                  <a:cubicBezTo>
                    <a:pt x="15091" y="8"/>
                    <a:pt x="15028" y="10"/>
                    <a:pt x="14965" y="11"/>
                  </a:cubicBezTo>
                  <a:cubicBezTo>
                    <a:pt x="14896" y="13"/>
                    <a:pt x="14825" y="14"/>
                    <a:pt x="14757" y="14"/>
                  </a:cubicBezTo>
                  <a:cubicBezTo>
                    <a:pt x="14727" y="15"/>
                    <a:pt x="14698" y="15"/>
                    <a:pt x="14668" y="15"/>
                  </a:cubicBezTo>
                  <a:cubicBezTo>
                    <a:pt x="14588" y="15"/>
                    <a:pt x="14508" y="14"/>
                    <a:pt x="14428" y="14"/>
                  </a:cubicBezTo>
                  <a:cubicBezTo>
                    <a:pt x="14399" y="14"/>
                    <a:pt x="14370" y="14"/>
                    <a:pt x="14340" y="14"/>
                  </a:cubicBezTo>
                  <a:cubicBezTo>
                    <a:pt x="14207" y="15"/>
                    <a:pt x="14074" y="18"/>
                    <a:pt x="13941" y="18"/>
                  </a:cubicBezTo>
                  <a:cubicBezTo>
                    <a:pt x="13919" y="18"/>
                    <a:pt x="13898" y="18"/>
                    <a:pt x="13876" y="18"/>
                  </a:cubicBezTo>
                  <a:lnTo>
                    <a:pt x="13900" y="18"/>
                  </a:lnTo>
                  <a:cubicBezTo>
                    <a:pt x="13735" y="10"/>
                    <a:pt x="13570" y="0"/>
                    <a:pt x="13404"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93" name="Google Shape;3593;p53"/>
            <p:cNvSpPr/>
            <p:nvPr/>
          </p:nvSpPr>
          <p:spPr>
            <a:xfrm>
              <a:off x="1387419" y="3308886"/>
              <a:ext cx="1079164" cy="38124"/>
            </a:xfrm>
            <a:custGeom>
              <a:avLst/>
              <a:gdLst/>
              <a:ahLst/>
              <a:cxnLst/>
              <a:rect l="l" t="t" r="r" b="b"/>
              <a:pathLst>
                <a:path w="16954" h="601" extrusionOk="0">
                  <a:moveTo>
                    <a:pt x="734" y="187"/>
                  </a:moveTo>
                  <a:lnTo>
                    <a:pt x="734" y="187"/>
                  </a:lnTo>
                  <a:cubicBezTo>
                    <a:pt x="730" y="188"/>
                    <a:pt x="725" y="189"/>
                    <a:pt x="721" y="189"/>
                  </a:cubicBezTo>
                  <a:cubicBezTo>
                    <a:pt x="725" y="189"/>
                    <a:pt x="730" y="188"/>
                    <a:pt x="734" y="187"/>
                  </a:cubicBezTo>
                  <a:close/>
                  <a:moveTo>
                    <a:pt x="3932" y="445"/>
                  </a:moveTo>
                  <a:cubicBezTo>
                    <a:pt x="3933" y="445"/>
                    <a:pt x="3934" y="445"/>
                    <a:pt x="3935" y="445"/>
                  </a:cubicBezTo>
                  <a:cubicBezTo>
                    <a:pt x="3934" y="445"/>
                    <a:pt x="3933" y="445"/>
                    <a:pt x="3932" y="445"/>
                  </a:cubicBezTo>
                  <a:close/>
                  <a:moveTo>
                    <a:pt x="6651" y="1"/>
                  </a:moveTo>
                  <a:cubicBezTo>
                    <a:pt x="6593" y="1"/>
                    <a:pt x="6536" y="1"/>
                    <a:pt x="6478" y="2"/>
                  </a:cubicBezTo>
                  <a:cubicBezTo>
                    <a:pt x="6314" y="4"/>
                    <a:pt x="6150" y="8"/>
                    <a:pt x="5985" y="8"/>
                  </a:cubicBezTo>
                  <a:cubicBezTo>
                    <a:pt x="5965" y="8"/>
                    <a:pt x="5945" y="8"/>
                    <a:pt x="5925" y="7"/>
                  </a:cubicBezTo>
                  <a:cubicBezTo>
                    <a:pt x="5868" y="7"/>
                    <a:pt x="5812" y="7"/>
                    <a:pt x="5755" y="7"/>
                  </a:cubicBezTo>
                  <a:cubicBezTo>
                    <a:pt x="5608" y="7"/>
                    <a:pt x="5460" y="9"/>
                    <a:pt x="5312" y="19"/>
                  </a:cubicBezTo>
                  <a:cubicBezTo>
                    <a:pt x="5125" y="30"/>
                    <a:pt x="4938" y="51"/>
                    <a:pt x="4750" y="60"/>
                  </a:cubicBezTo>
                  <a:cubicBezTo>
                    <a:pt x="4562" y="70"/>
                    <a:pt x="4374" y="78"/>
                    <a:pt x="4185" y="78"/>
                  </a:cubicBezTo>
                  <a:cubicBezTo>
                    <a:pt x="4174" y="78"/>
                    <a:pt x="4162" y="78"/>
                    <a:pt x="4151" y="78"/>
                  </a:cubicBezTo>
                  <a:lnTo>
                    <a:pt x="4152" y="78"/>
                  </a:lnTo>
                  <a:cubicBezTo>
                    <a:pt x="4033" y="76"/>
                    <a:pt x="3912" y="75"/>
                    <a:pt x="3792" y="75"/>
                  </a:cubicBezTo>
                  <a:lnTo>
                    <a:pt x="3816" y="75"/>
                  </a:lnTo>
                  <a:cubicBezTo>
                    <a:pt x="3546" y="71"/>
                    <a:pt x="3276" y="69"/>
                    <a:pt x="3006" y="67"/>
                  </a:cubicBezTo>
                  <a:lnTo>
                    <a:pt x="3010" y="67"/>
                  </a:lnTo>
                  <a:cubicBezTo>
                    <a:pt x="2893" y="65"/>
                    <a:pt x="2775" y="61"/>
                    <a:pt x="2657" y="61"/>
                  </a:cubicBezTo>
                  <a:cubicBezTo>
                    <a:pt x="2590" y="61"/>
                    <a:pt x="2522" y="62"/>
                    <a:pt x="2455" y="67"/>
                  </a:cubicBezTo>
                  <a:cubicBezTo>
                    <a:pt x="2269" y="79"/>
                    <a:pt x="2084" y="98"/>
                    <a:pt x="1898" y="113"/>
                  </a:cubicBezTo>
                  <a:cubicBezTo>
                    <a:pt x="1704" y="129"/>
                    <a:pt x="1511" y="132"/>
                    <a:pt x="1316" y="135"/>
                  </a:cubicBezTo>
                  <a:cubicBezTo>
                    <a:pt x="1121" y="139"/>
                    <a:pt x="928" y="163"/>
                    <a:pt x="734" y="187"/>
                  </a:cubicBezTo>
                  <a:lnTo>
                    <a:pt x="734" y="187"/>
                  </a:lnTo>
                  <a:cubicBezTo>
                    <a:pt x="738" y="187"/>
                    <a:pt x="741" y="187"/>
                    <a:pt x="745" y="187"/>
                  </a:cubicBezTo>
                  <a:cubicBezTo>
                    <a:pt x="645" y="198"/>
                    <a:pt x="548" y="210"/>
                    <a:pt x="447" y="213"/>
                  </a:cubicBezTo>
                  <a:cubicBezTo>
                    <a:pt x="400" y="214"/>
                    <a:pt x="354" y="217"/>
                    <a:pt x="307" y="219"/>
                  </a:cubicBezTo>
                  <a:cubicBezTo>
                    <a:pt x="250" y="222"/>
                    <a:pt x="184" y="222"/>
                    <a:pt x="132" y="248"/>
                  </a:cubicBezTo>
                  <a:cubicBezTo>
                    <a:pt x="41" y="292"/>
                    <a:pt x="0" y="403"/>
                    <a:pt x="44" y="495"/>
                  </a:cubicBezTo>
                  <a:cubicBezTo>
                    <a:pt x="75" y="560"/>
                    <a:pt x="143" y="600"/>
                    <a:pt x="212" y="600"/>
                  </a:cubicBezTo>
                  <a:cubicBezTo>
                    <a:pt x="228" y="600"/>
                    <a:pt x="243" y="598"/>
                    <a:pt x="259" y="594"/>
                  </a:cubicBezTo>
                  <a:lnTo>
                    <a:pt x="261" y="594"/>
                  </a:lnTo>
                  <a:cubicBezTo>
                    <a:pt x="379" y="583"/>
                    <a:pt x="497" y="584"/>
                    <a:pt x="615" y="573"/>
                  </a:cubicBezTo>
                  <a:cubicBezTo>
                    <a:pt x="742" y="562"/>
                    <a:pt x="869" y="543"/>
                    <a:pt x="996" y="528"/>
                  </a:cubicBezTo>
                  <a:cubicBezTo>
                    <a:pt x="1137" y="513"/>
                    <a:pt x="1276" y="506"/>
                    <a:pt x="1419" y="504"/>
                  </a:cubicBezTo>
                  <a:cubicBezTo>
                    <a:pt x="1560" y="503"/>
                    <a:pt x="1703" y="500"/>
                    <a:pt x="1844" y="488"/>
                  </a:cubicBezTo>
                  <a:cubicBezTo>
                    <a:pt x="1985" y="477"/>
                    <a:pt x="2128" y="465"/>
                    <a:pt x="2270" y="452"/>
                  </a:cubicBezTo>
                  <a:cubicBezTo>
                    <a:pt x="2402" y="442"/>
                    <a:pt x="2532" y="432"/>
                    <a:pt x="2662" y="432"/>
                  </a:cubicBezTo>
                  <a:cubicBezTo>
                    <a:pt x="2932" y="437"/>
                    <a:pt x="3203" y="436"/>
                    <a:pt x="3473" y="439"/>
                  </a:cubicBezTo>
                  <a:lnTo>
                    <a:pt x="3475" y="439"/>
                  </a:lnTo>
                  <a:cubicBezTo>
                    <a:pt x="3628" y="442"/>
                    <a:pt x="3780" y="444"/>
                    <a:pt x="3932" y="445"/>
                  </a:cubicBezTo>
                  <a:lnTo>
                    <a:pt x="3932" y="445"/>
                  </a:lnTo>
                  <a:cubicBezTo>
                    <a:pt x="3930" y="445"/>
                    <a:pt x="3927" y="445"/>
                    <a:pt x="3925" y="444"/>
                  </a:cubicBezTo>
                  <a:lnTo>
                    <a:pt x="3925" y="444"/>
                  </a:lnTo>
                  <a:cubicBezTo>
                    <a:pt x="4027" y="446"/>
                    <a:pt x="4129" y="447"/>
                    <a:pt x="4231" y="447"/>
                  </a:cubicBezTo>
                  <a:cubicBezTo>
                    <a:pt x="4291" y="447"/>
                    <a:pt x="4350" y="447"/>
                    <a:pt x="4409" y="445"/>
                  </a:cubicBezTo>
                  <a:cubicBezTo>
                    <a:pt x="4606" y="441"/>
                    <a:pt x="4804" y="429"/>
                    <a:pt x="5001" y="413"/>
                  </a:cubicBezTo>
                  <a:cubicBezTo>
                    <a:pt x="5187" y="400"/>
                    <a:pt x="5375" y="379"/>
                    <a:pt x="5563" y="378"/>
                  </a:cubicBezTo>
                  <a:cubicBezTo>
                    <a:pt x="5618" y="377"/>
                    <a:pt x="5673" y="377"/>
                    <a:pt x="5727" y="377"/>
                  </a:cubicBezTo>
                  <a:cubicBezTo>
                    <a:pt x="5815" y="377"/>
                    <a:pt x="5903" y="378"/>
                    <a:pt x="5992" y="378"/>
                  </a:cubicBezTo>
                  <a:cubicBezTo>
                    <a:pt x="6046" y="378"/>
                    <a:pt x="6101" y="377"/>
                    <a:pt x="6156" y="377"/>
                  </a:cubicBezTo>
                  <a:cubicBezTo>
                    <a:pt x="6242" y="376"/>
                    <a:pt x="6331" y="374"/>
                    <a:pt x="6417" y="372"/>
                  </a:cubicBezTo>
                  <a:cubicBezTo>
                    <a:pt x="6525" y="371"/>
                    <a:pt x="6634" y="369"/>
                    <a:pt x="6742" y="369"/>
                  </a:cubicBezTo>
                  <a:cubicBezTo>
                    <a:pt x="6980" y="373"/>
                    <a:pt x="7217" y="377"/>
                    <a:pt x="7455" y="384"/>
                  </a:cubicBezTo>
                  <a:cubicBezTo>
                    <a:pt x="7703" y="393"/>
                    <a:pt x="7951" y="392"/>
                    <a:pt x="8199" y="397"/>
                  </a:cubicBezTo>
                  <a:cubicBezTo>
                    <a:pt x="8392" y="403"/>
                    <a:pt x="8587" y="415"/>
                    <a:pt x="8780" y="420"/>
                  </a:cubicBezTo>
                  <a:cubicBezTo>
                    <a:pt x="8986" y="427"/>
                    <a:pt x="9193" y="431"/>
                    <a:pt x="9398" y="432"/>
                  </a:cubicBezTo>
                  <a:cubicBezTo>
                    <a:pt x="9595" y="432"/>
                    <a:pt x="9791" y="427"/>
                    <a:pt x="9987" y="415"/>
                  </a:cubicBezTo>
                  <a:cubicBezTo>
                    <a:pt x="10175" y="403"/>
                    <a:pt x="10365" y="400"/>
                    <a:pt x="10553" y="400"/>
                  </a:cubicBezTo>
                  <a:cubicBezTo>
                    <a:pt x="10549" y="400"/>
                    <a:pt x="10545" y="398"/>
                    <a:pt x="10542" y="398"/>
                  </a:cubicBezTo>
                  <a:cubicBezTo>
                    <a:pt x="10548" y="398"/>
                    <a:pt x="10553" y="398"/>
                    <a:pt x="10559" y="400"/>
                  </a:cubicBezTo>
                  <a:lnTo>
                    <a:pt x="10560" y="400"/>
                  </a:lnTo>
                  <a:cubicBezTo>
                    <a:pt x="10694" y="402"/>
                    <a:pt x="10828" y="407"/>
                    <a:pt x="10963" y="415"/>
                  </a:cubicBezTo>
                  <a:cubicBezTo>
                    <a:pt x="11105" y="423"/>
                    <a:pt x="11247" y="435"/>
                    <a:pt x="11390" y="440"/>
                  </a:cubicBezTo>
                  <a:cubicBezTo>
                    <a:pt x="11474" y="442"/>
                    <a:pt x="11558" y="444"/>
                    <a:pt x="11642" y="444"/>
                  </a:cubicBezTo>
                  <a:cubicBezTo>
                    <a:pt x="11702" y="444"/>
                    <a:pt x="11763" y="443"/>
                    <a:pt x="11824" y="441"/>
                  </a:cubicBezTo>
                  <a:cubicBezTo>
                    <a:pt x="11967" y="435"/>
                    <a:pt x="12110" y="433"/>
                    <a:pt x="12253" y="432"/>
                  </a:cubicBezTo>
                  <a:cubicBezTo>
                    <a:pt x="12248" y="432"/>
                    <a:pt x="12243" y="432"/>
                    <a:pt x="12238" y="431"/>
                  </a:cubicBezTo>
                  <a:lnTo>
                    <a:pt x="12238" y="431"/>
                  </a:lnTo>
                  <a:cubicBezTo>
                    <a:pt x="12454" y="434"/>
                    <a:pt x="12670" y="441"/>
                    <a:pt x="12886" y="443"/>
                  </a:cubicBezTo>
                  <a:cubicBezTo>
                    <a:pt x="13006" y="443"/>
                    <a:pt x="13127" y="440"/>
                    <a:pt x="13249" y="437"/>
                  </a:cubicBezTo>
                  <a:cubicBezTo>
                    <a:pt x="13340" y="434"/>
                    <a:pt x="13432" y="431"/>
                    <a:pt x="13524" y="431"/>
                  </a:cubicBezTo>
                  <a:lnTo>
                    <a:pt x="13524" y="431"/>
                  </a:lnTo>
                  <a:cubicBezTo>
                    <a:pt x="13682" y="433"/>
                    <a:pt x="13840" y="433"/>
                    <a:pt x="13998" y="433"/>
                  </a:cubicBezTo>
                  <a:cubicBezTo>
                    <a:pt x="14103" y="433"/>
                    <a:pt x="14207" y="433"/>
                    <a:pt x="14311" y="433"/>
                  </a:cubicBezTo>
                  <a:lnTo>
                    <a:pt x="14311" y="433"/>
                  </a:lnTo>
                  <a:cubicBezTo>
                    <a:pt x="14355" y="433"/>
                    <a:pt x="14397" y="433"/>
                    <a:pt x="14441" y="434"/>
                  </a:cubicBezTo>
                  <a:cubicBezTo>
                    <a:pt x="14588" y="434"/>
                    <a:pt x="14733" y="428"/>
                    <a:pt x="14879" y="423"/>
                  </a:cubicBezTo>
                  <a:cubicBezTo>
                    <a:pt x="15006" y="418"/>
                    <a:pt x="15131" y="413"/>
                    <a:pt x="15257" y="412"/>
                  </a:cubicBezTo>
                  <a:lnTo>
                    <a:pt x="15257" y="412"/>
                  </a:lnTo>
                  <a:cubicBezTo>
                    <a:pt x="15376" y="413"/>
                    <a:pt x="15496" y="419"/>
                    <a:pt x="15616" y="427"/>
                  </a:cubicBezTo>
                  <a:cubicBezTo>
                    <a:pt x="15749" y="435"/>
                    <a:pt x="15884" y="435"/>
                    <a:pt x="16019" y="441"/>
                  </a:cubicBezTo>
                  <a:cubicBezTo>
                    <a:pt x="16145" y="447"/>
                    <a:pt x="16271" y="457"/>
                    <a:pt x="16395" y="463"/>
                  </a:cubicBezTo>
                  <a:cubicBezTo>
                    <a:pt x="16467" y="465"/>
                    <a:pt x="16538" y="466"/>
                    <a:pt x="16609" y="466"/>
                  </a:cubicBezTo>
                  <a:cubicBezTo>
                    <a:pt x="16664" y="465"/>
                    <a:pt x="16718" y="463"/>
                    <a:pt x="16773" y="459"/>
                  </a:cubicBezTo>
                  <a:cubicBezTo>
                    <a:pt x="16873" y="452"/>
                    <a:pt x="16953" y="365"/>
                    <a:pt x="16948" y="265"/>
                  </a:cubicBezTo>
                  <a:cubicBezTo>
                    <a:pt x="16942" y="168"/>
                    <a:pt x="16860" y="89"/>
                    <a:pt x="16765" y="89"/>
                  </a:cubicBezTo>
                  <a:cubicBezTo>
                    <a:pt x="16761" y="89"/>
                    <a:pt x="16757" y="89"/>
                    <a:pt x="16753" y="90"/>
                  </a:cubicBezTo>
                  <a:cubicBezTo>
                    <a:pt x="16698" y="93"/>
                    <a:pt x="16643" y="97"/>
                    <a:pt x="16590" y="98"/>
                  </a:cubicBezTo>
                  <a:cubicBezTo>
                    <a:pt x="16422" y="94"/>
                    <a:pt x="16255" y="82"/>
                    <a:pt x="16088" y="74"/>
                  </a:cubicBezTo>
                  <a:cubicBezTo>
                    <a:pt x="15997" y="69"/>
                    <a:pt x="15906" y="70"/>
                    <a:pt x="15816" y="66"/>
                  </a:cubicBezTo>
                  <a:cubicBezTo>
                    <a:pt x="15724" y="62"/>
                    <a:pt x="15634" y="55"/>
                    <a:pt x="15542" y="51"/>
                  </a:cubicBezTo>
                  <a:cubicBezTo>
                    <a:pt x="15441" y="46"/>
                    <a:pt x="15340" y="44"/>
                    <a:pt x="15240" y="44"/>
                  </a:cubicBezTo>
                  <a:cubicBezTo>
                    <a:pt x="15152" y="44"/>
                    <a:pt x="15065" y="45"/>
                    <a:pt x="14977" y="49"/>
                  </a:cubicBezTo>
                  <a:cubicBezTo>
                    <a:pt x="14800" y="54"/>
                    <a:pt x="14625" y="64"/>
                    <a:pt x="14448" y="65"/>
                  </a:cubicBezTo>
                  <a:lnTo>
                    <a:pt x="14448" y="65"/>
                  </a:lnTo>
                  <a:cubicBezTo>
                    <a:pt x="14402" y="63"/>
                    <a:pt x="14358" y="63"/>
                    <a:pt x="14312" y="63"/>
                  </a:cubicBezTo>
                  <a:lnTo>
                    <a:pt x="14336" y="63"/>
                  </a:lnTo>
                  <a:cubicBezTo>
                    <a:pt x="14288" y="63"/>
                    <a:pt x="14239" y="63"/>
                    <a:pt x="14191" y="63"/>
                  </a:cubicBezTo>
                  <a:cubicBezTo>
                    <a:pt x="14050" y="63"/>
                    <a:pt x="13909" y="64"/>
                    <a:pt x="13769" y="65"/>
                  </a:cubicBezTo>
                  <a:lnTo>
                    <a:pt x="13769" y="65"/>
                  </a:lnTo>
                  <a:cubicBezTo>
                    <a:pt x="13678" y="64"/>
                    <a:pt x="13586" y="61"/>
                    <a:pt x="13494" y="61"/>
                  </a:cubicBezTo>
                  <a:cubicBezTo>
                    <a:pt x="13450" y="61"/>
                    <a:pt x="13407" y="62"/>
                    <a:pt x="13363" y="63"/>
                  </a:cubicBezTo>
                  <a:cubicBezTo>
                    <a:pt x="13235" y="68"/>
                    <a:pt x="13107" y="73"/>
                    <a:pt x="12979" y="74"/>
                  </a:cubicBezTo>
                  <a:cubicBezTo>
                    <a:pt x="12737" y="73"/>
                    <a:pt x="12497" y="65"/>
                    <a:pt x="12256" y="62"/>
                  </a:cubicBezTo>
                  <a:cubicBezTo>
                    <a:pt x="12239" y="62"/>
                    <a:pt x="12222" y="62"/>
                    <a:pt x="12205" y="62"/>
                  </a:cubicBezTo>
                  <a:cubicBezTo>
                    <a:pt x="12096" y="62"/>
                    <a:pt x="11986" y="65"/>
                    <a:pt x="11877" y="68"/>
                  </a:cubicBezTo>
                  <a:cubicBezTo>
                    <a:pt x="11765" y="71"/>
                    <a:pt x="11655" y="75"/>
                    <a:pt x="11542" y="75"/>
                  </a:cubicBezTo>
                  <a:cubicBezTo>
                    <a:pt x="11196" y="62"/>
                    <a:pt x="10851" y="29"/>
                    <a:pt x="10504" y="29"/>
                  </a:cubicBezTo>
                  <a:cubicBezTo>
                    <a:pt x="10469" y="29"/>
                    <a:pt x="10434" y="30"/>
                    <a:pt x="10399" y="30"/>
                  </a:cubicBezTo>
                  <a:cubicBezTo>
                    <a:pt x="10203" y="34"/>
                    <a:pt x="10007" y="45"/>
                    <a:pt x="9811" y="55"/>
                  </a:cubicBezTo>
                  <a:cubicBezTo>
                    <a:pt x="9709" y="61"/>
                    <a:pt x="9607" y="63"/>
                    <a:pt x="9505" y="63"/>
                  </a:cubicBezTo>
                  <a:cubicBezTo>
                    <a:pt x="9422" y="63"/>
                    <a:pt x="9340" y="62"/>
                    <a:pt x="9258" y="61"/>
                  </a:cubicBezTo>
                  <a:lnTo>
                    <a:pt x="9260" y="61"/>
                  </a:lnTo>
                  <a:cubicBezTo>
                    <a:pt x="9113" y="59"/>
                    <a:pt x="8964" y="57"/>
                    <a:pt x="8815" y="52"/>
                  </a:cubicBezTo>
                  <a:cubicBezTo>
                    <a:pt x="8622" y="45"/>
                    <a:pt x="8428" y="35"/>
                    <a:pt x="8234" y="29"/>
                  </a:cubicBezTo>
                  <a:cubicBezTo>
                    <a:pt x="8045" y="25"/>
                    <a:pt x="7856" y="25"/>
                    <a:pt x="7667" y="21"/>
                  </a:cubicBezTo>
                  <a:cubicBezTo>
                    <a:pt x="7328" y="13"/>
                    <a:pt x="6990" y="1"/>
                    <a:pt x="665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94" name="Google Shape;3594;p53"/>
            <p:cNvSpPr/>
            <p:nvPr/>
          </p:nvSpPr>
          <p:spPr>
            <a:xfrm>
              <a:off x="2305172" y="3336290"/>
              <a:ext cx="1528" cy="127"/>
            </a:xfrm>
            <a:custGeom>
              <a:avLst/>
              <a:gdLst/>
              <a:ahLst/>
              <a:cxnLst/>
              <a:rect l="l" t="t" r="r" b="b"/>
              <a:pathLst>
                <a:path w="24" h="2" extrusionOk="0">
                  <a:moveTo>
                    <a:pt x="23" y="1"/>
                  </a:moveTo>
                  <a:cubicBezTo>
                    <a:pt x="15" y="1"/>
                    <a:pt x="8" y="1"/>
                    <a:pt x="0" y="2"/>
                  </a:cubicBezTo>
                  <a:cubicBezTo>
                    <a:pt x="8" y="2"/>
                    <a:pt x="15" y="1"/>
                    <a:pt x="23" y="1"/>
                  </a:cubicBezTo>
                  <a:close/>
                </a:path>
              </a:pathLst>
            </a:custGeom>
            <a:solidFill>
              <a:srgbClr val="DA8420"/>
            </a:solidFill>
            <a:ln>
              <a:noFill/>
            </a:ln>
          </p:spPr>
          <p:txBody>
            <a:bodyPr spcFirstLastPara="1" wrap="square" lIns="91425" tIns="91425" rIns="91425" bIns="91425" anchor="ctr" anchorCtr="0">
              <a:noAutofit/>
            </a:bodyPr>
            <a:lstStyle/>
            <a:p>
              <a:endParaRPr/>
            </a:p>
          </p:txBody>
        </p:sp>
        <p:sp>
          <p:nvSpPr>
            <p:cNvPr id="3595" name="Google Shape;3595;p53"/>
            <p:cNvSpPr/>
            <p:nvPr/>
          </p:nvSpPr>
          <p:spPr>
            <a:xfrm>
              <a:off x="1640377" y="3538902"/>
              <a:ext cx="24061" cy="23598"/>
            </a:xfrm>
            <a:custGeom>
              <a:avLst/>
              <a:gdLst/>
              <a:ahLst/>
              <a:cxnLst/>
              <a:rect l="l" t="t" r="r" b="b"/>
              <a:pathLst>
                <a:path w="378" h="372" extrusionOk="0">
                  <a:moveTo>
                    <a:pt x="196" y="1"/>
                  </a:moveTo>
                  <a:cubicBezTo>
                    <a:pt x="195" y="1"/>
                    <a:pt x="195" y="1"/>
                    <a:pt x="194" y="1"/>
                  </a:cubicBezTo>
                  <a:cubicBezTo>
                    <a:pt x="94" y="2"/>
                    <a:pt x="8" y="75"/>
                    <a:pt x="4" y="180"/>
                  </a:cubicBezTo>
                  <a:cubicBezTo>
                    <a:pt x="1" y="277"/>
                    <a:pt x="81" y="371"/>
                    <a:pt x="182" y="371"/>
                  </a:cubicBezTo>
                  <a:cubicBezTo>
                    <a:pt x="183" y="371"/>
                    <a:pt x="183" y="371"/>
                    <a:pt x="184" y="371"/>
                  </a:cubicBezTo>
                  <a:cubicBezTo>
                    <a:pt x="283" y="370"/>
                    <a:pt x="370" y="296"/>
                    <a:pt x="374" y="191"/>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96" name="Google Shape;3596;p53"/>
            <p:cNvSpPr/>
            <p:nvPr/>
          </p:nvSpPr>
          <p:spPr>
            <a:xfrm>
              <a:off x="1675068" y="3536174"/>
              <a:ext cx="23997" cy="23471"/>
            </a:xfrm>
            <a:custGeom>
              <a:avLst/>
              <a:gdLst/>
              <a:ahLst/>
              <a:cxnLst/>
              <a:rect l="l" t="t" r="r" b="b"/>
              <a:pathLst>
                <a:path w="377" h="370" extrusionOk="0">
                  <a:moveTo>
                    <a:pt x="197" y="0"/>
                  </a:moveTo>
                  <a:cubicBezTo>
                    <a:pt x="196" y="0"/>
                    <a:pt x="195" y="0"/>
                    <a:pt x="193" y="0"/>
                  </a:cubicBezTo>
                  <a:cubicBezTo>
                    <a:pt x="94" y="1"/>
                    <a:pt x="7" y="74"/>
                    <a:pt x="4" y="180"/>
                  </a:cubicBezTo>
                  <a:cubicBezTo>
                    <a:pt x="0" y="275"/>
                    <a:pt x="80" y="369"/>
                    <a:pt x="181" y="369"/>
                  </a:cubicBezTo>
                  <a:cubicBezTo>
                    <a:pt x="182" y="369"/>
                    <a:pt x="183" y="369"/>
                    <a:pt x="183" y="369"/>
                  </a:cubicBezTo>
                  <a:cubicBezTo>
                    <a:pt x="284" y="368"/>
                    <a:pt x="370" y="295"/>
                    <a:pt x="373" y="190"/>
                  </a:cubicBezTo>
                  <a:cubicBezTo>
                    <a:pt x="376" y="95"/>
                    <a:pt x="297"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97" name="Google Shape;3597;p53"/>
            <p:cNvSpPr/>
            <p:nvPr/>
          </p:nvSpPr>
          <p:spPr>
            <a:xfrm>
              <a:off x="1655336" y="3569605"/>
              <a:ext cx="24061" cy="23534"/>
            </a:xfrm>
            <a:custGeom>
              <a:avLst/>
              <a:gdLst/>
              <a:ahLst/>
              <a:cxnLst/>
              <a:rect l="l" t="t" r="r" b="b"/>
              <a:pathLst>
                <a:path w="378" h="371" extrusionOk="0">
                  <a:moveTo>
                    <a:pt x="197" y="0"/>
                  </a:moveTo>
                  <a:cubicBezTo>
                    <a:pt x="196" y="0"/>
                    <a:pt x="195" y="0"/>
                    <a:pt x="195" y="0"/>
                  </a:cubicBezTo>
                  <a:cubicBezTo>
                    <a:pt x="94" y="1"/>
                    <a:pt x="7" y="75"/>
                    <a:pt x="4" y="180"/>
                  </a:cubicBezTo>
                  <a:cubicBezTo>
                    <a:pt x="0" y="276"/>
                    <a:pt x="82" y="371"/>
                    <a:pt x="182" y="371"/>
                  </a:cubicBezTo>
                  <a:cubicBezTo>
                    <a:pt x="182" y="371"/>
                    <a:pt x="183" y="371"/>
                    <a:pt x="183" y="371"/>
                  </a:cubicBezTo>
                  <a:cubicBezTo>
                    <a:pt x="284" y="370"/>
                    <a:pt x="371" y="296"/>
                    <a:pt x="374" y="191"/>
                  </a:cubicBezTo>
                  <a:cubicBezTo>
                    <a:pt x="378" y="95"/>
                    <a:pt x="296" y="0"/>
                    <a:pt x="197"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98" name="Google Shape;3598;p53"/>
            <p:cNvSpPr/>
            <p:nvPr/>
          </p:nvSpPr>
          <p:spPr>
            <a:xfrm>
              <a:off x="2174174" y="3378474"/>
              <a:ext cx="24061" cy="23534"/>
            </a:xfrm>
            <a:custGeom>
              <a:avLst/>
              <a:gdLst/>
              <a:ahLst/>
              <a:cxnLst/>
              <a:rect l="l" t="t" r="r" b="b"/>
              <a:pathLst>
                <a:path w="378" h="371" extrusionOk="0">
                  <a:moveTo>
                    <a:pt x="196" y="0"/>
                  </a:moveTo>
                  <a:cubicBezTo>
                    <a:pt x="196" y="0"/>
                    <a:pt x="195" y="0"/>
                    <a:pt x="194" y="0"/>
                  </a:cubicBezTo>
                  <a:cubicBezTo>
                    <a:pt x="94" y="1"/>
                    <a:pt x="8" y="74"/>
                    <a:pt x="3" y="180"/>
                  </a:cubicBezTo>
                  <a:cubicBezTo>
                    <a:pt x="0" y="276"/>
                    <a:pt x="81" y="371"/>
                    <a:pt x="181" y="371"/>
                  </a:cubicBezTo>
                  <a:cubicBezTo>
                    <a:pt x="182" y="371"/>
                    <a:pt x="182" y="371"/>
                    <a:pt x="183" y="371"/>
                  </a:cubicBezTo>
                  <a:cubicBezTo>
                    <a:pt x="284" y="370"/>
                    <a:pt x="371" y="296"/>
                    <a:pt x="374" y="191"/>
                  </a:cubicBezTo>
                  <a:cubicBezTo>
                    <a:pt x="377" y="95"/>
                    <a:pt x="297" y="0"/>
                    <a:pt x="196"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599" name="Google Shape;3599;p53"/>
            <p:cNvSpPr/>
            <p:nvPr/>
          </p:nvSpPr>
          <p:spPr>
            <a:xfrm>
              <a:off x="1664884" y="3225088"/>
              <a:ext cx="23997" cy="23598"/>
            </a:xfrm>
            <a:custGeom>
              <a:avLst/>
              <a:gdLst/>
              <a:ahLst/>
              <a:cxnLst/>
              <a:rect l="l" t="t" r="r" b="b"/>
              <a:pathLst>
                <a:path w="377" h="372" extrusionOk="0">
                  <a:moveTo>
                    <a:pt x="196" y="1"/>
                  </a:moveTo>
                  <a:cubicBezTo>
                    <a:pt x="196" y="1"/>
                    <a:pt x="195" y="1"/>
                    <a:pt x="195" y="1"/>
                  </a:cubicBezTo>
                  <a:cubicBezTo>
                    <a:pt x="94" y="3"/>
                    <a:pt x="7" y="76"/>
                    <a:pt x="4" y="180"/>
                  </a:cubicBezTo>
                  <a:cubicBezTo>
                    <a:pt x="0" y="277"/>
                    <a:pt x="80" y="371"/>
                    <a:pt x="181" y="371"/>
                  </a:cubicBezTo>
                  <a:cubicBezTo>
                    <a:pt x="182" y="371"/>
                    <a:pt x="183" y="371"/>
                    <a:pt x="183" y="371"/>
                  </a:cubicBezTo>
                  <a:cubicBezTo>
                    <a:pt x="284" y="370"/>
                    <a:pt x="370" y="297"/>
                    <a:pt x="374" y="192"/>
                  </a:cubicBezTo>
                  <a:cubicBezTo>
                    <a:pt x="376" y="95"/>
                    <a:pt x="296"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00" name="Google Shape;3600;p53"/>
            <p:cNvSpPr/>
            <p:nvPr/>
          </p:nvSpPr>
          <p:spPr>
            <a:xfrm>
              <a:off x="1697538" y="3226674"/>
              <a:ext cx="23997" cy="23598"/>
            </a:xfrm>
            <a:custGeom>
              <a:avLst/>
              <a:gdLst/>
              <a:ahLst/>
              <a:cxnLst/>
              <a:rect l="l" t="t" r="r" b="b"/>
              <a:pathLst>
                <a:path w="377" h="372" extrusionOk="0">
                  <a:moveTo>
                    <a:pt x="196" y="1"/>
                  </a:moveTo>
                  <a:cubicBezTo>
                    <a:pt x="195" y="1"/>
                    <a:pt x="194" y="1"/>
                    <a:pt x="194" y="1"/>
                  </a:cubicBezTo>
                  <a:cubicBezTo>
                    <a:pt x="93" y="2"/>
                    <a:pt x="7" y="75"/>
                    <a:pt x="3" y="181"/>
                  </a:cubicBezTo>
                  <a:cubicBezTo>
                    <a:pt x="1" y="277"/>
                    <a:pt x="81" y="372"/>
                    <a:pt x="181" y="372"/>
                  </a:cubicBezTo>
                  <a:cubicBezTo>
                    <a:pt x="181" y="372"/>
                    <a:pt x="182" y="372"/>
                    <a:pt x="182" y="371"/>
                  </a:cubicBezTo>
                  <a:cubicBezTo>
                    <a:pt x="283" y="369"/>
                    <a:pt x="370" y="296"/>
                    <a:pt x="373" y="192"/>
                  </a:cubicBezTo>
                  <a:cubicBezTo>
                    <a:pt x="377" y="95"/>
                    <a:pt x="297" y="1"/>
                    <a:pt x="196"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01" name="Google Shape;3601;p53"/>
            <p:cNvSpPr/>
            <p:nvPr/>
          </p:nvSpPr>
          <p:spPr>
            <a:xfrm>
              <a:off x="1431149" y="3175482"/>
              <a:ext cx="2101" cy="127"/>
            </a:xfrm>
            <a:custGeom>
              <a:avLst/>
              <a:gdLst/>
              <a:ahLst/>
              <a:cxnLst/>
              <a:rect l="l" t="t" r="r" b="b"/>
              <a:pathLst>
                <a:path w="33" h="2" extrusionOk="0">
                  <a:moveTo>
                    <a:pt x="30" y="0"/>
                  </a:moveTo>
                  <a:cubicBezTo>
                    <a:pt x="30" y="0"/>
                    <a:pt x="29" y="1"/>
                    <a:pt x="28" y="1"/>
                  </a:cubicBezTo>
                  <a:lnTo>
                    <a:pt x="32" y="1"/>
                  </a:lnTo>
                  <a:cubicBezTo>
                    <a:pt x="32" y="0"/>
                    <a:pt x="31" y="0"/>
                    <a:pt x="30" y="0"/>
                  </a:cubicBezTo>
                  <a:close/>
                  <a:moveTo>
                    <a:pt x="4" y="1"/>
                  </a:moveTo>
                  <a:lnTo>
                    <a:pt x="4" y="1"/>
                  </a:lnTo>
                  <a:cubicBezTo>
                    <a:pt x="3" y="2"/>
                    <a:pt x="2" y="2"/>
                    <a:pt x="0" y="2"/>
                  </a:cubicBezTo>
                  <a:cubicBezTo>
                    <a:pt x="2" y="2"/>
                    <a:pt x="3" y="2"/>
                    <a:pt x="4" y="1"/>
                  </a:cubicBezTo>
                  <a:close/>
                  <a:moveTo>
                    <a:pt x="10" y="1"/>
                  </a:moveTo>
                  <a:cubicBezTo>
                    <a:pt x="8" y="1"/>
                    <a:pt x="6" y="1"/>
                    <a:pt x="4" y="1"/>
                  </a:cubicBezTo>
                  <a:lnTo>
                    <a:pt x="4" y="1"/>
                  </a:lnTo>
                  <a:cubicBezTo>
                    <a:pt x="5" y="1"/>
                    <a:pt x="7" y="1"/>
                    <a:pt x="8" y="1"/>
                  </a:cubicBezTo>
                  <a:cubicBezTo>
                    <a:pt x="13" y="1"/>
                    <a:pt x="18" y="2"/>
                    <a:pt x="23" y="2"/>
                  </a:cubicBezTo>
                  <a:cubicBezTo>
                    <a:pt x="25" y="2"/>
                    <a:pt x="26" y="1"/>
                    <a:pt x="28" y="1"/>
                  </a:cubicBez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3602" name="Google Shape;3602;p53"/>
            <p:cNvSpPr/>
            <p:nvPr/>
          </p:nvSpPr>
          <p:spPr>
            <a:xfrm>
              <a:off x="1398240" y="3175482"/>
              <a:ext cx="57287" cy="280002"/>
            </a:xfrm>
            <a:custGeom>
              <a:avLst/>
              <a:gdLst/>
              <a:ahLst/>
              <a:cxnLst/>
              <a:rect l="l" t="t" r="r" b="b"/>
              <a:pathLst>
                <a:path w="900" h="4414" extrusionOk="0">
                  <a:moveTo>
                    <a:pt x="551" y="1"/>
                  </a:moveTo>
                  <a:lnTo>
                    <a:pt x="556" y="2"/>
                  </a:lnTo>
                  <a:cubicBezTo>
                    <a:pt x="554" y="1"/>
                    <a:pt x="553" y="1"/>
                    <a:pt x="551" y="1"/>
                  </a:cubicBezTo>
                  <a:cubicBezTo>
                    <a:pt x="547" y="1"/>
                    <a:pt x="543" y="2"/>
                    <a:pt x="540" y="2"/>
                  </a:cubicBezTo>
                  <a:cubicBezTo>
                    <a:pt x="489" y="2"/>
                    <a:pt x="441" y="24"/>
                    <a:pt x="407" y="59"/>
                  </a:cubicBezTo>
                  <a:cubicBezTo>
                    <a:pt x="370" y="73"/>
                    <a:pt x="337" y="96"/>
                    <a:pt x="315" y="128"/>
                  </a:cubicBezTo>
                  <a:cubicBezTo>
                    <a:pt x="308" y="137"/>
                    <a:pt x="304" y="146"/>
                    <a:pt x="299" y="155"/>
                  </a:cubicBezTo>
                  <a:cubicBezTo>
                    <a:pt x="288" y="152"/>
                    <a:pt x="276" y="149"/>
                    <a:pt x="265" y="149"/>
                  </a:cubicBezTo>
                  <a:cubicBezTo>
                    <a:pt x="260" y="149"/>
                    <a:pt x="255" y="149"/>
                    <a:pt x="250" y="149"/>
                  </a:cubicBezTo>
                  <a:cubicBezTo>
                    <a:pt x="151" y="149"/>
                    <a:pt x="80" y="226"/>
                    <a:pt x="68" y="321"/>
                  </a:cubicBezTo>
                  <a:cubicBezTo>
                    <a:pt x="57" y="403"/>
                    <a:pt x="66" y="487"/>
                    <a:pt x="62" y="569"/>
                  </a:cubicBezTo>
                  <a:cubicBezTo>
                    <a:pt x="60" y="656"/>
                    <a:pt x="52" y="741"/>
                    <a:pt x="45" y="826"/>
                  </a:cubicBezTo>
                  <a:cubicBezTo>
                    <a:pt x="30" y="998"/>
                    <a:pt x="17" y="1168"/>
                    <a:pt x="9" y="1340"/>
                  </a:cubicBezTo>
                  <a:cubicBezTo>
                    <a:pt x="1" y="1508"/>
                    <a:pt x="9" y="1678"/>
                    <a:pt x="14" y="1846"/>
                  </a:cubicBezTo>
                  <a:cubicBezTo>
                    <a:pt x="20" y="2024"/>
                    <a:pt x="23" y="2201"/>
                    <a:pt x="25" y="2379"/>
                  </a:cubicBezTo>
                  <a:cubicBezTo>
                    <a:pt x="25" y="2377"/>
                    <a:pt x="25" y="2375"/>
                    <a:pt x="26" y="2373"/>
                  </a:cubicBezTo>
                  <a:lnTo>
                    <a:pt x="26" y="2373"/>
                  </a:lnTo>
                  <a:cubicBezTo>
                    <a:pt x="23" y="2723"/>
                    <a:pt x="18" y="3073"/>
                    <a:pt x="26" y="3423"/>
                  </a:cubicBezTo>
                  <a:cubicBezTo>
                    <a:pt x="29" y="3531"/>
                    <a:pt x="33" y="3637"/>
                    <a:pt x="38" y="3744"/>
                  </a:cubicBezTo>
                  <a:cubicBezTo>
                    <a:pt x="43" y="3821"/>
                    <a:pt x="45" y="3899"/>
                    <a:pt x="54" y="3975"/>
                  </a:cubicBezTo>
                  <a:cubicBezTo>
                    <a:pt x="67" y="4081"/>
                    <a:pt x="75" y="4196"/>
                    <a:pt x="124" y="4292"/>
                  </a:cubicBezTo>
                  <a:cubicBezTo>
                    <a:pt x="160" y="4362"/>
                    <a:pt x="233" y="4413"/>
                    <a:pt x="312" y="4413"/>
                  </a:cubicBezTo>
                  <a:cubicBezTo>
                    <a:pt x="313" y="4413"/>
                    <a:pt x="314" y="4413"/>
                    <a:pt x="315" y="4413"/>
                  </a:cubicBezTo>
                  <a:cubicBezTo>
                    <a:pt x="329" y="4412"/>
                    <a:pt x="344" y="4411"/>
                    <a:pt x="357" y="4408"/>
                  </a:cubicBezTo>
                  <a:cubicBezTo>
                    <a:pt x="399" y="4396"/>
                    <a:pt x="441" y="4377"/>
                    <a:pt x="468" y="4342"/>
                  </a:cubicBezTo>
                  <a:cubicBezTo>
                    <a:pt x="485" y="4322"/>
                    <a:pt x="503" y="4300"/>
                    <a:pt x="520" y="4277"/>
                  </a:cubicBezTo>
                  <a:cubicBezTo>
                    <a:pt x="522" y="4273"/>
                    <a:pt x="525" y="4268"/>
                    <a:pt x="529" y="4264"/>
                  </a:cubicBezTo>
                  <a:cubicBezTo>
                    <a:pt x="548" y="4346"/>
                    <a:pt x="620" y="4410"/>
                    <a:pt x="707" y="4410"/>
                  </a:cubicBezTo>
                  <a:cubicBezTo>
                    <a:pt x="708" y="4410"/>
                    <a:pt x="709" y="4410"/>
                    <a:pt x="710" y="4410"/>
                  </a:cubicBezTo>
                  <a:lnTo>
                    <a:pt x="720" y="4410"/>
                  </a:lnTo>
                  <a:cubicBezTo>
                    <a:pt x="819" y="4404"/>
                    <a:pt x="899" y="4313"/>
                    <a:pt x="891" y="4213"/>
                  </a:cubicBezTo>
                  <a:cubicBezTo>
                    <a:pt x="881" y="4077"/>
                    <a:pt x="874" y="3941"/>
                    <a:pt x="871" y="3805"/>
                  </a:cubicBezTo>
                  <a:cubicBezTo>
                    <a:pt x="866" y="3660"/>
                    <a:pt x="856" y="3515"/>
                    <a:pt x="849" y="3369"/>
                  </a:cubicBezTo>
                  <a:cubicBezTo>
                    <a:pt x="834" y="3068"/>
                    <a:pt x="837" y="2764"/>
                    <a:pt x="834" y="2464"/>
                  </a:cubicBezTo>
                  <a:cubicBezTo>
                    <a:pt x="832" y="2272"/>
                    <a:pt x="825" y="2078"/>
                    <a:pt x="822" y="1886"/>
                  </a:cubicBezTo>
                  <a:cubicBezTo>
                    <a:pt x="819" y="1690"/>
                    <a:pt x="818" y="1492"/>
                    <a:pt x="817" y="1296"/>
                  </a:cubicBezTo>
                  <a:cubicBezTo>
                    <a:pt x="816" y="1098"/>
                    <a:pt x="811" y="902"/>
                    <a:pt x="801" y="703"/>
                  </a:cubicBezTo>
                  <a:cubicBezTo>
                    <a:pt x="795" y="595"/>
                    <a:pt x="788" y="487"/>
                    <a:pt x="779" y="378"/>
                  </a:cubicBezTo>
                  <a:cubicBezTo>
                    <a:pt x="771" y="279"/>
                    <a:pt x="763" y="167"/>
                    <a:pt x="703" y="84"/>
                  </a:cubicBezTo>
                  <a:cubicBezTo>
                    <a:pt x="668" y="37"/>
                    <a:pt x="622" y="10"/>
                    <a:pt x="568" y="3"/>
                  </a:cubicBezTo>
                  <a:cubicBezTo>
                    <a:pt x="562" y="2"/>
                    <a:pt x="556" y="1"/>
                    <a:pt x="551"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03" name="Google Shape;3603;p53"/>
            <p:cNvSpPr/>
            <p:nvPr/>
          </p:nvSpPr>
          <p:spPr>
            <a:xfrm>
              <a:off x="1431722" y="3175482"/>
              <a:ext cx="127" cy="63"/>
            </a:xfrm>
            <a:custGeom>
              <a:avLst/>
              <a:gdLst/>
              <a:ahLst/>
              <a:cxnLst/>
              <a:rect l="l" t="t" r="r" b="b"/>
              <a:pathLst>
                <a:path w="2" h="1" extrusionOk="0">
                  <a:moveTo>
                    <a:pt x="1" y="1"/>
                  </a:moveTo>
                  <a:lnTo>
                    <a:pt x="2" y="1"/>
                  </a:lnTo>
                  <a:lnTo>
                    <a:pt x="2" y="1"/>
                  </a:lnTo>
                  <a:close/>
                </a:path>
              </a:pathLst>
            </a:custGeom>
            <a:solidFill>
              <a:srgbClr val="FFBC70"/>
            </a:solidFill>
            <a:ln>
              <a:noFill/>
            </a:ln>
          </p:spPr>
          <p:txBody>
            <a:bodyPr spcFirstLastPara="1" wrap="square" lIns="91425" tIns="91425" rIns="91425" bIns="91425" anchor="ctr" anchorCtr="0">
              <a:noAutofit/>
            </a:bodyPr>
            <a:lstStyle/>
            <a:p>
              <a:endParaRPr/>
            </a:p>
          </p:txBody>
        </p:sp>
        <p:sp>
          <p:nvSpPr>
            <p:cNvPr id="3604" name="Google Shape;3604;p53"/>
            <p:cNvSpPr/>
            <p:nvPr/>
          </p:nvSpPr>
          <p:spPr>
            <a:xfrm>
              <a:off x="1465267" y="3446984"/>
              <a:ext cx="78229" cy="355426"/>
            </a:xfrm>
            <a:custGeom>
              <a:avLst/>
              <a:gdLst/>
              <a:ahLst/>
              <a:cxnLst/>
              <a:rect l="l" t="t" r="r" b="b"/>
              <a:pathLst>
                <a:path w="1229" h="5603" extrusionOk="0">
                  <a:moveTo>
                    <a:pt x="804" y="0"/>
                  </a:moveTo>
                  <a:cubicBezTo>
                    <a:pt x="800" y="0"/>
                    <a:pt x="797" y="1"/>
                    <a:pt x="793" y="1"/>
                  </a:cubicBezTo>
                  <a:cubicBezTo>
                    <a:pt x="733" y="5"/>
                    <a:pt x="685" y="38"/>
                    <a:pt x="655" y="85"/>
                  </a:cubicBezTo>
                  <a:cubicBezTo>
                    <a:pt x="635" y="73"/>
                    <a:pt x="614" y="64"/>
                    <a:pt x="591" y="58"/>
                  </a:cubicBezTo>
                  <a:cubicBezTo>
                    <a:pt x="579" y="56"/>
                    <a:pt x="567" y="54"/>
                    <a:pt x="555" y="54"/>
                  </a:cubicBezTo>
                  <a:cubicBezTo>
                    <a:pt x="533" y="54"/>
                    <a:pt x="511" y="58"/>
                    <a:pt x="491" y="66"/>
                  </a:cubicBezTo>
                  <a:cubicBezTo>
                    <a:pt x="480" y="60"/>
                    <a:pt x="467" y="56"/>
                    <a:pt x="455" y="53"/>
                  </a:cubicBezTo>
                  <a:cubicBezTo>
                    <a:pt x="452" y="52"/>
                    <a:pt x="449" y="51"/>
                    <a:pt x="446" y="51"/>
                  </a:cubicBezTo>
                  <a:cubicBezTo>
                    <a:pt x="434" y="48"/>
                    <a:pt x="421" y="47"/>
                    <a:pt x="409" y="47"/>
                  </a:cubicBezTo>
                  <a:cubicBezTo>
                    <a:pt x="355" y="47"/>
                    <a:pt x="299" y="74"/>
                    <a:pt x="265" y="116"/>
                  </a:cubicBezTo>
                  <a:cubicBezTo>
                    <a:pt x="247" y="108"/>
                    <a:pt x="227" y="103"/>
                    <a:pt x="207" y="101"/>
                  </a:cubicBezTo>
                  <a:cubicBezTo>
                    <a:pt x="203" y="101"/>
                    <a:pt x="199" y="101"/>
                    <a:pt x="196" y="101"/>
                  </a:cubicBezTo>
                  <a:cubicBezTo>
                    <a:pt x="129" y="101"/>
                    <a:pt x="56" y="140"/>
                    <a:pt x="29" y="203"/>
                  </a:cubicBezTo>
                  <a:cubicBezTo>
                    <a:pt x="18" y="231"/>
                    <a:pt x="9" y="256"/>
                    <a:pt x="5" y="287"/>
                  </a:cubicBezTo>
                  <a:cubicBezTo>
                    <a:pt x="1" y="319"/>
                    <a:pt x="1" y="351"/>
                    <a:pt x="2" y="384"/>
                  </a:cubicBezTo>
                  <a:cubicBezTo>
                    <a:pt x="3" y="415"/>
                    <a:pt x="4" y="446"/>
                    <a:pt x="4" y="476"/>
                  </a:cubicBezTo>
                  <a:cubicBezTo>
                    <a:pt x="6" y="531"/>
                    <a:pt x="9" y="587"/>
                    <a:pt x="10" y="642"/>
                  </a:cubicBezTo>
                  <a:cubicBezTo>
                    <a:pt x="30" y="1052"/>
                    <a:pt x="38" y="1461"/>
                    <a:pt x="53" y="1869"/>
                  </a:cubicBezTo>
                  <a:cubicBezTo>
                    <a:pt x="68" y="2280"/>
                    <a:pt x="93" y="2688"/>
                    <a:pt x="129" y="3096"/>
                  </a:cubicBezTo>
                  <a:cubicBezTo>
                    <a:pt x="163" y="3489"/>
                    <a:pt x="208" y="3883"/>
                    <a:pt x="236" y="4276"/>
                  </a:cubicBezTo>
                  <a:cubicBezTo>
                    <a:pt x="250" y="4476"/>
                    <a:pt x="273" y="4674"/>
                    <a:pt x="290" y="4873"/>
                  </a:cubicBezTo>
                  <a:cubicBezTo>
                    <a:pt x="299" y="4971"/>
                    <a:pt x="308" y="5070"/>
                    <a:pt x="319" y="5167"/>
                  </a:cubicBezTo>
                  <a:cubicBezTo>
                    <a:pt x="323" y="5213"/>
                    <a:pt x="326" y="5257"/>
                    <a:pt x="327" y="5303"/>
                  </a:cubicBezTo>
                  <a:cubicBezTo>
                    <a:pt x="329" y="5355"/>
                    <a:pt x="328" y="5405"/>
                    <a:pt x="336" y="5455"/>
                  </a:cubicBezTo>
                  <a:cubicBezTo>
                    <a:pt x="351" y="5542"/>
                    <a:pt x="434" y="5603"/>
                    <a:pt x="519" y="5603"/>
                  </a:cubicBezTo>
                  <a:cubicBezTo>
                    <a:pt x="519" y="5603"/>
                    <a:pt x="520" y="5603"/>
                    <a:pt x="521" y="5603"/>
                  </a:cubicBezTo>
                  <a:cubicBezTo>
                    <a:pt x="532" y="5603"/>
                    <a:pt x="543" y="5601"/>
                    <a:pt x="554" y="5599"/>
                  </a:cubicBezTo>
                  <a:cubicBezTo>
                    <a:pt x="605" y="5589"/>
                    <a:pt x="645" y="5560"/>
                    <a:pt x="670" y="5521"/>
                  </a:cubicBezTo>
                  <a:cubicBezTo>
                    <a:pt x="680" y="5523"/>
                    <a:pt x="690" y="5523"/>
                    <a:pt x="700" y="5523"/>
                  </a:cubicBezTo>
                  <a:cubicBezTo>
                    <a:pt x="744" y="5523"/>
                    <a:pt x="787" y="5512"/>
                    <a:pt x="832" y="5503"/>
                  </a:cubicBezTo>
                  <a:cubicBezTo>
                    <a:pt x="872" y="5496"/>
                    <a:pt x="914" y="5489"/>
                    <a:pt x="956" y="5479"/>
                  </a:cubicBezTo>
                  <a:cubicBezTo>
                    <a:pt x="969" y="5487"/>
                    <a:pt x="985" y="5493"/>
                    <a:pt x="1001" y="5495"/>
                  </a:cubicBezTo>
                  <a:cubicBezTo>
                    <a:pt x="1014" y="5499"/>
                    <a:pt x="1028" y="5500"/>
                    <a:pt x="1040" y="5500"/>
                  </a:cubicBezTo>
                  <a:cubicBezTo>
                    <a:pt x="1092" y="5499"/>
                    <a:pt x="1139" y="5476"/>
                    <a:pt x="1176" y="5438"/>
                  </a:cubicBezTo>
                  <a:cubicBezTo>
                    <a:pt x="1227" y="5388"/>
                    <a:pt x="1229" y="5322"/>
                    <a:pt x="1229" y="5256"/>
                  </a:cubicBezTo>
                  <a:cubicBezTo>
                    <a:pt x="1229" y="5210"/>
                    <a:pt x="1228" y="5165"/>
                    <a:pt x="1227" y="5118"/>
                  </a:cubicBezTo>
                  <a:cubicBezTo>
                    <a:pt x="1214" y="4735"/>
                    <a:pt x="1164" y="4353"/>
                    <a:pt x="1135" y="3969"/>
                  </a:cubicBezTo>
                  <a:cubicBezTo>
                    <a:pt x="1120" y="3770"/>
                    <a:pt x="1105" y="3571"/>
                    <a:pt x="1095" y="3372"/>
                  </a:cubicBezTo>
                  <a:cubicBezTo>
                    <a:pt x="1086" y="3170"/>
                    <a:pt x="1081" y="2969"/>
                    <a:pt x="1076" y="2768"/>
                  </a:cubicBezTo>
                  <a:cubicBezTo>
                    <a:pt x="1065" y="2379"/>
                    <a:pt x="1041" y="1992"/>
                    <a:pt x="1028" y="1603"/>
                  </a:cubicBezTo>
                  <a:cubicBezTo>
                    <a:pt x="1020" y="1403"/>
                    <a:pt x="1014" y="1203"/>
                    <a:pt x="1007" y="1002"/>
                  </a:cubicBezTo>
                  <a:cubicBezTo>
                    <a:pt x="1001" y="810"/>
                    <a:pt x="992" y="618"/>
                    <a:pt x="988" y="426"/>
                  </a:cubicBezTo>
                  <a:cubicBezTo>
                    <a:pt x="989" y="342"/>
                    <a:pt x="993" y="257"/>
                    <a:pt x="990" y="173"/>
                  </a:cubicBezTo>
                  <a:cubicBezTo>
                    <a:pt x="985" y="75"/>
                    <a:pt x="898" y="0"/>
                    <a:pt x="804"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05" name="Google Shape;3605;p53"/>
            <p:cNvSpPr/>
            <p:nvPr/>
          </p:nvSpPr>
          <p:spPr>
            <a:xfrm>
              <a:off x="2412746" y="3171358"/>
              <a:ext cx="59451" cy="304107"/>
            </a:xfrm>
            <a:custGeom>
              <a:avLst/>
              <a:gdLst/>
              <a:ahLst/>
              <a:cxnLst/>
              <a:rect l="l" t="t" r="r" b="b"/>
              <a:pathLst>
                <a:path w="934" h="4794" extrusionOk="0">
                  <a:moveTo>
                    <a:pt x="517" y="0"/>
                  </a:moveTo>
                  <a:cubicBezTo>
                    <a:pt x="418" y="0"/>
                    <a:pt x="344" y="78"/>
                    <a:pt x="333" y="173"/>
                  </a:cubicBezTo>
                  <a:cubicBezTo>
                    <a:pt x="332" y="175"/>
                    <a:pt x="332" y="179"/>
                    <a:pt x="332" y="181"/>
                  </a:cubicBezTo>
                  <a:cubicBezTo>
                    <a:pt x="325" y="193"/>
                    <a:pt x="318" y="204"/>
                    <a:pt x="314" y="216"/>
                  </a:cubicBezTo>
                  <a:cubicBezTo>
                    <a:pt x="278" y="306"/>
                    <a:pt x="282" y="416"/>
                    <a:pt x="282" y="512"/>
                  </a:cubicBezTo>
                  <a:cubicBezTo>
                    <a:pt x="280" y="594"/>
                    <a:pt x="279" y="676"/>
                    <a:pt x="280" y="759"/>
                  </a:cubicBezTo>
                  <a:cubicBezTo>
                    <a:pt x="280" y="795"/>
                    <a:pt x="280" y="832"/>
                    <a:pt x="280" y="868"/>
                  </a:cubicBezTo>
                  <a:cubicBezTo>
                    <a:pt x="270" y="962"/>
                    <a:pt x="261" y="1055"/>
                    <a:pt x="252" y="1149"/>
                  </a:cubicBezTo>
                  <a:cubicBezTo>
                    <a:pt x="237" y="1311"/>
                    <a:pt x="221" y="1473"/>
                    <a:pt x="204" y="1636"/>
                  </a:cubicBezTo>
                  <a:cubicBezTo>
                    <a:pt x="187" y="1803"/>
                    <a:pt x="166" y="1971"/>
                    <a:pt x="155" y="2139"/>
                  </a:cubicBezTo>
                  <a:cubicBezTo>
                    <a:pt x="140" y="2339"/>
                    <a:pt x="131" y="2538"/>
                    <a:pt x="115" y="2737"/>
                  </a:cubicBezTo>
                  <a:cubicBezTo>
                    <a:pt x="98" y="2935"/>
                    <a:pt x="72" y="3130"/>
                    <a:pt x="59" y="3327"/>
                  </a:cubicBezTo>
                  <a:cubicBezTo>
                    <a:pt x="45" y="3512"/>
                    <a:pt x="45" y="3699"/>
                    <a:pt x="32" y="3884"/>
                  </a:cubicBezTo>
                  <a:cubicBezTo>
                    <a:pt x="19" y="4080"/>
                    <a:pt x="0" y="4277"/>
                    <a:pt x="7" y="4475"/>
                  </a:cubicBezTo>
                  <a:cubicBezTo>
                    <a:pt x="8" y="4528"/>
                    <a:pt x="8" y="4581"/>
                    <a:pt x="19" y="4633"/>
                  </a:cubicBezTo>
                  <a:cubicBezTo>
                    <a:pt x="39" y="4723"/>
                    <a:pt x="116" y="4788"/>
                    <a:pt x="208" y="4794"/>
                  </a:cubicBezTo>
                  <a:lnTo>
                    <a:pt x="224" y="4794"/>
                  </a:lnTo>
                  <a:cubicBezTo>
                    <a:pt x="314" y="4793"/>
                    <a:pt x="404" y="4733"/>
                    <a:pt x="468" y="4676"/>
                  </a:cubicBezTo>
                  <a:cubicBezTo>
                    <a:pt x="549" y="4604"/>
                    <a:pt x="610" y="4516"/>
                    <a:pt x="641" y="4412"/>
                  </a:cubicBezTo>
                  <a:cubicBezTo>
                    <a:pt x="699" y="4221"/>
                    <a:pt x="714" y="4021"/>
                    <a:pt x="733" y="3823"/>
                  </a:cubicBezTo>
                  <a:cubicBezTo>
                    <a:pt x="742" y="3727"/>
                    <a:pt x="752" y="3631"/>
                    <a:pt x="762" y="3535"/>
                  </a:cubicBezTo>
                  <a:cubicBezTo>
                    <a:pt x="772" y="3438"/>
                    <a:pt x="784" y="3341"/>
                    <a:pt x="793" y="3245"/>
                  </a:cubicBezTo>
                  <a:cubicBezTo>
                    <a:pt x="803" y="3134"/>
                    <a:pt x="818" y="3024"/>
                    <a:pt x="826" y="2914"/>
                  </a:cubicBezTo>
                  <a:cubicBezTo>
                    <a:pt x="833" y="2799"/>
                    <a:pt x="840" y="2685"/>
                    <a:pt x="848" y="2570"/>
                  </a:cubicBezTo>
                  <a:cubicBezTo>
                    <a:pt x="855" y="2469"/>
                    <a:pt x="855" y="2368"/>
                    <a:pt x="858" y="2266"/>
                  </a:cubicBezTo>
                  <a:cubicBezTo>
                    <a:pt x="865" y="2069"/>
                    <a:pt x="869" y="1871"/>
                    <a:pt x="875" y="1675"/>
                  </a:cubicBezTo>
                  <a:cubicBezTo>
                    <a:pt x="881" y="1474"/>
                    <a:pt x="891" y="1276"/>
                    <a:pt x="904" y="1077"/>
                  </a:cubicBezTo>
                  <a:cubicBezTo>
                    <a:pt x="915" y="886"/>
                    <a:pt x="933" y="695"/>
                    <a:pt x="927" y="505"/>
                  </a:cubicBezTo>
                  <a:cubicBezTo>
                    <a:pt x="925" y="458"/>
                    <a:pt x="922" y="411"/>
                    <a:pt x="919" y="364"/>
                  </a:cubicBezTo>
                  <a:cubicBezTo>
                    <a:pt x="916" y="326"/>
                    <a:pt x="914" y="289"/>
                    <a:pt x="901" y="253"/>
                  </a:cubicBezTo>
                  <a:cubicBezTo>
                    <a:pt x="871" y="173"/>
                    <a:pt x="794" y="123"/>
                    <a:pt x="710" y="123"/>
                  </a:cubicBezTo>
                  <a:cubicBezTo>
                    <a:pt x="704" y="123"/>
                    <a:pt x="699" y="124"/>
                    <a:pt x="693" y="124"/>
                  </a:cubicBezTo>
                  <a:cubicBezTo>
                    <a:pt x="668" y="57"/>
                    <a:pt x="601" y="5"/>
                    <a:pt x="530" y="1"/>
                  </a:cubicBezTo>
                  <a:cubicBezTo>
                    <a:pt x="526" y="0"/>
                    <a:pt x="521" y="0"/>
                    <a:pt x="51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06" name="Google Shape;3606;p53"/>
            <p:cNvSpPr/>
            <p:nvPr/>
          </p:nvSpPr>
          <p:spPr>
            <a:xfrm>
              <a:off x="2346928" y="3463731"/>
              <a:ext cx="71864" cy="343310"/>
            </a:xfrm>
            <a:custGeom>
              <a:avLst/>
              <a:gdLst/>
              <a:ahLst/>
              <a:cxnLst/>
              <a:rect l="l" t="t" r="r" b="b"/>
              <a:pathLst>
                <a:path w="1129" h="5412" extrusionOk="0">
                  <a:moveTo>
                    <a:pt x="529" y="0"/>
                  </a:moveTo>
                  <a:cubicBezTo>
                    <a:pt x="433" y="0"/>
                    <a:pt x="353" y="77"/>
                    <a:pt x="345" y="174"/>
                  </a:cubicBezTo>
                  <a:cubicBezTo>
                    <a:pt x="345" y="182"/>
                    <a:pt x="345" y="190"/>
                    <a:pt x="345" y="198"/>
                  </a:cubicBezTo>
                  <a:cubicBezTo>
                    <a:pt x="341" y="264"/>
                    <a:pt x="331" y="330"/>
                    <a:pt x="323" y="395"/>
                  </a:cubicBezTo>
                  <a:cubicBezTo>
                    <a:pt x="315" y="477"/>
                    <a:pt x="307" y="559"/>
                    <a:pt x="304" y="641"/>
                  </a:cubicBezTo>
                  <a:cubicBezTo>
                    <a:pt x="297" y="837"/>
                    <a:pt x="289" y="1033"/>
                    <a:pt x="276" y="1230"/>
                  </a:cubicBezTo>
                  <a:cubicBezTo>
                    <a:pt x="262" y="1435"/>
                    <a:pt x="243" y="1639"/>
                    <a:pt x="221" y="1844"/>
                  </a:cubicBezTo>
                  <a:cubicBezTo>
                    <a:pt x="179" y="2234"/>
                    <a:pt x="155" y="2626"/>
                    <a:pt x="124" y="3016"/>
                  </a:cubicBezTo>
                  <a:cubicBezTo>
                    <a:pt x="109" y="3211"/>
                    <a:pt x="94" y="3405"/>
                    <a:pt x="83" y="3599"/>
                  </a:cubicBezTo>
                  <a:cubicBezTo>
                    <a:pt x="73" y="3801"/>
                    <a:pt x="45" y="4000"/>
                    <a:pt x="29" y="4200"/>
                  </a:cubicBezTo>
                  <a:cubicBezTo>
                    <a:pt x="12" y="4391"/>
                    <a:pt x="1" y="4582"/>
                    <a:pt x="10" y="4773"/>
                  </a:cubicBezTo>
                  <a:cubicBezTo>
                    <a:pt x="13" y="4855"/>
                    <a:pt x="26" y="4936"/>
                    <a:pt x="33" y="5017"/>
                  </a:cubicBezTo>
                  <a:cubicBezTo>
                    <a:pt x="37" y="5071"/>
                    <a:pt x="40" y="5126"/>
                    <a:pt x="49" y="5179"/>
                  </a:cubicBezTo>
                  <a:cubicBezTo>
                    <a:pt x="78" y="5337"/>
                    <a:pt x="243" y="5412"/>
                    <a:pt x="394" y="5412"/>
                  </a:cubicBezTo>
                  <a:cubicBezTo>
                    <a:pt x="396" y="5412"/>
                    <a:pt x="399" y="5412"/>
                    <a:pt x="401" y="5412"/>
                  </a:cubicBezTo>
                  <a:cubicBezTo>
                    <a:pt x="428" y="5412"/>
                    <a:pt x="457" y="5408"/>
                    <a:pt x="483" y="5403"/>
                  </a:cubicBezTo>
                  <a:cubicBezTo>
                    <a:pt x="595" y="5380"/>
                    <a:pt x="676" y="5288"/>
                    <a:pt x="720" y="5188"/>
                  </a:cubicBezTo>
                  <a:cubicBezTo>
                    <a:pt x="769" y="5074"/>
                    <a:pt x="782" y="4946"/>
                    <a:pt x="791" y="4825"/>
                  </a:cubicBezTo>
                  <a:cubicBezTo>
                    <a:pt x="806" y="4617"/>
                    <a:pt x="808" y="4409"/>
                    <a:pt x="813" y="4201"/>
                  </a:cubicBezTo>
                  <a:cubicBezTo>
                    <a:pt x="819" y="3813"/>
                    <a:pt x="811" y="3426"/>
                    <a:pt x="822" y="3038"/>
                  </a:cubicBezTo>
                  <a:cubicBezTo>
                    <a:pt x="822" y="3037"/>
                    <a:pt x="822" y="3035"/>
                    <a:pt x="822" y="3032"/>
                  </a:cubicBezTo>
                  <a:cubicBezTo>
                    <a:pt x="873" y="2698"/>
                    <a:pt x="927" y="2366"/>
                    <a:pt x="968" y="2031"/>
                  </a:cubicBezTo>
                  <a:cubicBezTo>
                    <a:pt x="992" y="1826"/>
                    <a:pt x="1017" y="1620"/>
                    <a:pt x="1041" y="1414"/>
                  </a:cubicBezTo>
                  <a:cubicBezTo>
                    <a:pt x="1064" y="1213"/>
                    <a:pt x="1090" y="1012"/>
                    <a:pt x="1106" y="810"/>
                  </a:cubicBezTo>
                  <a:cubicBezTo>
                    <a:pt x="1116" y="705"/>
                    <a:pt x="1128" y="595"/>
                    <a:pt x="1121" y="490"/>
                  </a:cubicBezTo>
                  <a:cubicBezTo>
                    <a:pt x="1112" y="332"/>
                    <a:pt x="1047" y="79"/>
                    <a:pt x="857" y="79"/>
                  </a:cubicBezTo>
                  <a:cubicBezTo>
                    <a:pt x="841" y="79"/>
                    <a:pt x="825" y="81"/>
                    <a:pt x="808" y="84"/>
                  </a:cubicBezTo>
                  <a:cubicBezTo>
                    <a:pt x="769" y="92"/>
                    <a:pt x="736" y="111"/>
                    <a:pt x="707" y="135"/>
                  </a:cubicBezTo>
                  <a:cubicBezTo>
                    <a:pt x="687" y="63"/>
                    <a:pt x="620" y="7"/>
                    <a:pt x="542" y="1"/>
                  </a:cubicBezTo>
                  <a:cubicBezTo>
                    <a:pt x="537" y="1"/>
                    <a:pt x="533" y="0"/>
                    <a:pt x="529"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07" name="Google Shape;3607;p53"/>
            <p:cNvSpPr/>
            <p:nvPr/>
          </p:nvSpPr>
          <p:spPr>
            <a:xfrm>
              <a:off x="1883024" y="1864530"/>
              <a:ext cx="127" cy="127"/>
            </a:xfrm>
            <a:custGeom>
              <a:avLst/>
              <a:gdLst/>
              <a:ahLst/>
              <a:cxnLst/>
              <a:rect l="l" t="t" r="r" b="b"/>
              <a:pathLst>
                <a:path w="2" h="2" extrusionOk="0">
                  <a:moveTo>
                    <a:pt x="0" y="1"/>
                  </a:moveTo>
                  <a:lnTo>
                    <a:pt x="0" y="2"/>
                  </a:lnTo>
                  <a:cubicBezTo>
                    <a:pt x="0" y="1"/>
                    <a:pt x="0" y="1"/>
                    <a:pt x="1" y="1"/>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3608" name="Google Shape;3608;p53"/>
            <p:cNvSpPr/>
            <p:nvPr/>
          </p:nvSpPr>
          <p:spPr>
            <a:xfrm>
              <a:off x="1237389" y="1069688"/>
              <a:ext cx="1254909" cy="2743247"/>
            </a:xfrm>
            <a:custGeom>
              <a:avLst/>
              <a:gdLst/>
              <a:ahLst/>
              <a:cxnLst/>
              <a:rect l="l" t="t" r="r" b="b"/>
              <a:pathLst>
                <a:path w="19715" h="43245" extrusionOk="0">
                  <a:moveTo>
                    <a:pt x="6807" y="5033"/>
                  </a:moveTo>
                  <a:lnTo>
                    <a:pt x="6807" y="5033"/>
                  </a:lnTo>
                  <a:cubicBezTo>
                    <a:pt x="6807" y="5037"/>
                    <a:pt x="6808" y="5040"/>
                    <a:pt x="6808" y="5044"/>
                  </a:cubicBezTo>
                  <a:cubicBezTo>
                    <a:pt x="6807" y="5040"/>
                    <a:pt x="6807" y="5037"/>
                    <a:pt x="6807" y="5033"/>
                  </a:cubicBezTo>
                  <a:close/>
                  <a:moveTo>
                    <a:pt x="10285" y="370"/>
                  </a:moveTo>
                  <a:cubicBezTo>
                    <a:pt x="10294" y="370"/>
                    <a:pt x="10303" y="370"/>
                    <a:pt x="10311" y="370"/>
                  </a:cubicBezTo>
                  <a:lnTo>
                    <a:pt x="10322" y="370"/>
                  </a:lnTo>
                  <a:cubicBezTo>
                    <a:pt x="10415" y="374"/>
                    <a:pt x="10507" y="381"/>
                    <a:pt x="10601" y="395"/>
                  </a:cubicBezTo>
                  <a:cubicBezTo>
                    <a:pt x="10665" y="406"/>
                    <a:pt x="10729" y="421"/>
                    <a:pt x="10791" y="438"/>
                  </a:cubicBezTo>
                  <a:cubicBezTo>
                    <a:pt x="10873" y="464"/>
                    <a:pt x="10952" y="493"/>
                    <a:pt x="11029" y="526"/>
                  </a:cubicBezTo>
                  <a:cubicBezTo>
                    <a:pt x="11103" y="558"/>
                    <a:pt x="11172" y="596"/>
                    <a:pt x="11240" y="636"/>
                  </a:cubicBezTo>
                  <a:cubicBezTo>
                    <a:pt x="11308" y="681"/>
                    <a:pt x="11372" y="729"/>
                    <a:pt x="11436" y="779"/>
                  </a:cubicBezTo>
                  <a:cubicBezTo>
                    <a:pt x="11572" y="892"/>
                    <a:pt x="11697" y="1017"/>
                    <a:pt x="11821" y="1144"/>
                  </a:cubicBezTo>
                  <a:cubicBezTo>
                    <a:pt x="11862" y="1191"/>
                    <a:pt x="11905" y="1235"/>
                    <a:pt x="11942" y="1283"/>
                  </a:cubicBezTo>
                  <a:cubicBezTo>
                    <a:pt x="11982" y="1335"/>
                    <a:pt x="12021" y="1385"/>
                    <a:pt x="12060" y="1437"/>
                  </a:cubicBezTo>
                  <a:cubicBezTo>
                    <a:pt x="12147" y="1559"/>
                    <a:pt x="12235" y="1683"/>
                    <a:pt x="12315" y="1809"/>
                  </a:cubicBezTo>
                  <a:cubicBezTo>
                    <a:pt x="12402" y="1947"/>
                    <a:pt x="12483" y="2086"/>
                    <a:pt x="12563" y="2227"/>
                  </a:cubicBezTo>
                  <a:cubicBezTo>
                    <a:pt x="12603" y="2301"/>
                    <a:pt x="12642" y="2374"/>
                    <a:pt x="12677" y="2450"/>
                  </a:cubicBezTo>
                  <a:cubicBezTo>
                    <a:pt x="12711" y="2518"/>
                    <a:pt x="12739" y="2589"/>
                    <a:pt x="12766" y="2659"/>
                  </a:cubicBezTo>
                  <a:cubicBezTo>
                    <a:pt x="12804" y="2779"/>
                    <a:pt x="12838" y="2899"/>
                    <a:pt x="12870" y="3022"/>
                  </a:cubicBezTo>
                  <a:cubicBezTo>
                    <a:pt x="12870" y="3020"/>
                    <a:pt x="12870" y="3018"/>
                    <a:pt x="12870" y="3016"/>
                  </a:cubicBezTo>
                  <a:cubicBezTo>
                    <a:pt x="12909" y="3185"/>
                    <a:pt x="12950" y="3354"/>
                    <a:pt x="12980" y="3525"/>
                  </a:cubicBezTo>
                  <a:cubicBezTo>
                    <a:pt x="13012" y="3709"/>
                    <a:pt x="13038" y="3892"/>
                    <a:pt x="13060" y="4077"/>
                  </a:cubicBezTo>
                  <a:cubicBezTo>
                    <a:pt x="13065" y="4143"/>
                    <a:pt x="13072" y="4212"/>
                    <a:pt x="13073" y="4279"/>
                  </a:cubicBezTo>
                  <a:cubicBezTo>
                    <a:pt x="13074" y="4346"/>
                    <a:pt x="13075" y="4412"/>
                    <a:pt x="13076" y="4477"/>
                  </a:cubicBezTo>
                  <a:cubicBezTo>
                    <a:pt x="13076" y="4469"/>
                    <a:pt x="13076" y="4461"/>
                    <a:pt x="13077" y="4453"/>
                  </a:cubicBezTo>
                  <a:lnTo>
                    <a:pt x="13077" y="4453"/>
                  </a:lnTo>
                  <a:cubicBezTo>
                    <a:pt x="13073" y="4585"/>
                    <a:pt x="13072" y="4718"/>
                    <a:pt x="13057" y="4851"/>
                  </a:cubicBezTo>
                  <a:cubicBezTo>
                    <a:pt x="13042" y="4987"/>
                    <a:pt x="13024" y="5123"/>
                    <a:pt x="13003" y="5259"/>
                  </a:cubicBezTo>
                  <a:cubicBezTo>
                    <a:pt x="12965" y="5474"/>
                    <a:pt x="12925" y="5690"/>
                    <a:pt x="12874" y="5903"/>
                  </a:cubicBezTo>
                  <a:cubicBezTo>
                    <a:pt x="12820" y="6121"/>
                    <a:pt x="12763" y="6336"/>
                    <a:pt x="12699" y="6551"/>
                  </a:cubicBezTo>
                  <a:cubicBezTo>
                    <a:pt x="12582" y="6905"/>
                    <a:pt x="12448" y="7251"/>
                    <a:pt x="12305" y="7593"/>
                  </a:cubicBezTo>
                  <a:cubicBezTo>
                    <a:pt x="12243" y="7726"/>
                    <a:pt x="12180" y="7856"/>
                    <a:pt x="12113" y="7985"/>
                  </a:cubicBezTo>
                  <a:cubicBezTo>
                    <a:pt x="11933" y="8334"/>
                    <a:pt x="11728" y="8669"/>
                    <a:pt x="11544" y="9014"/>
                  </a:cubicBezTo>
                  <a:cubicBezTo>
                    <a:pt x="11450" y="9189"/>
                    <a:pt x="11363" y="9367"/>
                    <a:pt x="11273" y="9543"/>
                  </a:cubicBezTo>
                  <a:cubicBezTo>
                    <a:pt x="11180" y="9722"/>
                    <a:pt x="11080" y="9897"/>
                    <a:pt x="10974" y="10069"/>
                  </a:cubicBezTo>
                  <a:cubicBezTo>
                    <a:pt x="10739" y="10442"/>
                    <a:pt x="10504" y="10814"/>
                    <a:pt x="10316" y="11213"/>
                  </a:cubicBezTo>
                  <a:cubicBezTo>
                    <a:pt x="10232" y="11391"/>
                    <a:pt x="10161" y="11574"/>
                    <a:pt x="10084" y="11753"/>
                  </a:cubicBezTo>
                  <a:cubicBezTo>
                    <a:pt x="10073" y="11776"/>
                    <a:pt x="10063" y="11799"/>
                    <a:pt x="10053" y="11823"/>
                  </a:cubicBezTo>
                  <a:cubicBezTo>
                    <a:pt x="10052" y="11797"/>
                    <a:pt x="10049" y="11770"/>
                    <a:pt x="10049" y="11745"/>
                  </a:cubicBezTo>
                  <a:cubicBezTo>
                    <a:pt x="10046" y="11649"/>
                    <a:pt x="10047" y="11555"/>
                    <a:pt x="10041" y="11459"/>
                  </a:cubicBezTo>
                  <a:cubicBezTo>
                    <a:pt x="10036" y="11363"/>
                    <a:pt x="10025" y="11268"/>
                    <a:pt x="10019" y="11172"/>
                  </a:cubicBezTo>
                  <a:cubicBezTo>
                    <a:pt x="10003" y="10987"/>
                    <a:pt x="9999" y="10802"/>
                    <a:pt x="9985" y="10616"/>
                  </a:cubicBezTo>
                  <a:cubicBezTo>
                    <a:pt x="9969" y="10431"/>
                    <a:pt x="9945" y="10245"/>
                    <a:pt x="9928" y="10060"/>
                  </a:cubicBezTo>
                  <a:cubicBezTo>
                    <a:pt x="9910" y="9856"/>
                    <a:pt x="9902" y="9654"/>
                    <a:pt x="9887" y="9450"/>
                  </a:cubicBezTo>
                  <a:cubicBezTo>
                    <a:pt x="9872" y="9253"/>
                    <a:pt x="9862" y="9056"/>
                    <a:pt x="9853" y="8858"/>
                  </a:cubicBezTo>
                  <a:cubicBezTo>
                    <a:pt x="9837" y="8463"/>
                    <a:pt x="9817" y="8068"/>
                    <a:pt x="9786" y="7674"/>
                  </a:cubicBezTo>
                  <a:cubicBezTo>
                    <a:pt x="9773" y="7487"/>
                    <a:pt x="9768" y="7299"/>
                    <a:pt x="9765" y="7111"/>
                  </a:cubicBezTo>
                  <a:cubicBezTo>
                    <a:pt x="9765" y="7101"/>
                    <a:pt x="9765" y="7091"/>
                    <a:pt x="9764" y="7081"/>
                  </a:cubicBezTo>
                  <a:cubicBezTo>
                    <a:pt x="9764" y="7076"/>
                    <a:pt x="9764" y="7072"/>
                    <a:pt x="9764" y="7068"/>
                  </a:cubicBezTo>
                  <a:cubicBezTo>
                    <a:pt x="9759" y="6994"/>
                    <a:pt x="9756" y="6921"/>
                    <a:pt x="9752" y="6846"/>
                  </a:cubicBezTo>
                  <a:cubicBezTo>
                    <a:pt x="9745" y="6707"/>
                    <a:pt x="9740" y="6567"/>
                    <a:pt x="9733" y="6428"/>
                  </a:cubicBezTo>
                  <a:cubicBezTo>
                    <a:pt x="9727" y="6333"/>
                    <a:pt x="9722" y="6237"/>
                    <a:pt x="9718" y="6141"/>
                  </a:cubicBezTo>
                  <a:cubicBezTo>
                    <a:pt x="9704" y="6008"/>
                    <a:pt x="9690" y="5876"/>
                    <a:pt x="9677" y="5743"/>
                  </a:cubicBezTo>
                  <a:cubicBezTo>
                    <a:pt x="9658" y="5565"/>
                    <a:pt x="9638" y="5387"/>
                    <a:pt x="9618" y="5209"/>
                  </a:cubicBezTo>
                  <a:cubicBezTo>
                    <a:pt x="9603" y="5080"/>
                    <a:pt x="9587" y="4952"/>
                    <a:pt x="9574" y="4822"/>
                  </a:cubicBezTo>
                  <a:cubicBezTo>
                    <a:pt x="9547" y="4925"/>
                    <a:pt x="9525" y="5028"/>
                    <a:pt x="9504" y="5132"/>
                  </a:cubicBezTo>
                  <a:cubicBezTo>
                    <a:pt x="9501" y="5223"/>
                    <a:pt x="9497" y="5311"/>
                    <a:pt x="9491" y="5400"/>
                  </a:cubicBezTo>
                  <a:cubicBezTo>
                    <a:pt x="9483" y="5530"/>
                    <a:pt x="9477" y="5660"/>
                    <a:pt x="9469" y="5790"/>
                  </a:cubicBezTo>
                  <a:cubicBezTo>
                    <a:pt x="9464" y="5880"/>
                    <a:pt x="9455" y="5969"/>
                    <a:pt x="9447" y="6060"/>
                  </a:cubicBezTo>
                  <a:cubicBezTo>
                    <a:pt x="9446" y="6080"/>
                    <a:pt x="9447" y="6102"/>
                    <a:pt x="9442" y="6124"/>
                  </a:cubicBezTo>
                  <a:cubicBezTo>
                    <a:pt x="9424" y="6327"/>
                    <a:pt x="9406" y="6530"/>
                    <a:pt x="9385" y="6733"/>
                  </a:cubicBezTo>
                  <a:cubicBezTo>
                    <a:pt x="9385" y="6736"/>
                    <a:pt x="9385" y="6738"/>
                    <a:pt x="9385" y="6740"/>
                  </a:cubicBezTo>
                  <a:cubicBezTo>
                    <a:pt x="9390" y="6854"/>
                    <a:pt x="9393" y="6970"/>
                    <a:pt x="9395" y="7085"/>
                  </a:cubicBezTo>
                  <a:cubicBezTo>
                    <a:pt x="9399" y="7286"/>
                    <a:pt x="9403" y="7485"/>
                    <a:pt x="9416" y="7685"/>
                  </a:cubicBezTo>
                  <a:cubicBezTo>
                    <a:pt x="9428" y="7872"/>
                    <a:pt x="9444" y="8059"/>
                    <a:pt x="9452" y="8246"/>
                  </a:cubicBezTo>
                  <a:cubicBezTo>
                    <a:pt x="9462" y="8454"/>
                    <a:pt x="9473" y="8661"/>
                    <a:pt x="9483" y="8870"/>
                  </a:cubicBezTo>
                  <a:cubicBezTo>
                    <a:pt x="9493" y="9063"/>
                    <a:pt x="9501" y="9256"/>
                    <a:pt x="9515" y="9449"/>
                  </a:cubicBezTo>
                  <a:cubicBezTo>
                    <a:pt x="9530" y="9642"/>
                    <a:pt x="9537" y="9839"/>
                    <a:pt x="9554" y="10032"/>
                  </a:cubicBezTo>
                  <a:cubicBezTo>
                    <a:pt x="9571" y="10225"/>
                    <a:pt x="9598" y="10418"/>
                    <a:pt x="9613" y="10611"/>
                  </a:cubicBezTo>
                  <a:cubicBezTo>
                    <a:pt x="9629" y="10802"/>
                    <a:pt x="9632" y="10994"/>
                    <a:pt x="9648" y="11184"/>
                  </a:cubicBezTo>
                  <a:cubicBezTo>
                    <a:pt x="9656" y="11283"/>
                    <a:pt x="9666" y="11383"/>
                    <a:pt x="9672" y="11482"/>
                  </a:cubicBezTo>
                  <a:cubicBezTo>
                    <a:pt x="9677" y="11558"/>
                    <a:pt x="9677" y="11633"/>
                    <a:pt x="9679" y="11709"/>
                  </a:cubicBezTo>
                  <a:cubicBezTo>
                    <a:pt x="9661" y="11643"/>
                    <a:pt x="9642" y="11577"/>
                    <a:pt x="9623" y="11513"/>
                  </a:cubicBezTo>
                  <a:cubicBezTo>
                    <a:pt x="9567" y="11328"/>
                    <a:pt x="9510" y="11141"/>
                    <a:pt x="9431" y="10965"/>
                  </a:cubicBezTo>
                  <a:cubicBezTo>
                    <a:pt x="9352" y="10789"/>
                    <a:pt x="9265" y="10616"/>
                    <a:pt x="9184" y="10442"/>
                  </a:cubicBezTo>
                  <a:cubicBezTo>
                    <a:pt x="9097" y="10254"/>
                    <a:pt x="9013" y="10064"/>
                    <a:pt x="8931" y="9874"/>
                  </a:cubicBezTo>
                  <a:cubicBezTo>
                    <a:pt x="8850" y="9689"/>
                    <a:pt x="8757" y="9510"/>
                    <a:pt x="8662" y="9331"/>
                  </a:cubicBezTo>
                  <a:cubicBezTo>
                    <a:pt x="8478" y="8985"/>
                    <a:pt x="8294" y="8638"/>
                    <a:pt x="8117" y="8288"/>
                  </a:cubicBezTo>
                  <a:cubicBezTo>
                    <a:pt x="8021" y="8101"/>
                    <a:pt x="7926" y="7912"/>
                    <a:pt x="7834" y="7721"/>
                  </a:cubicBezTo>
                  <a:cubicBezTo>
                    <a:pt x="7751" y="7549"/>
                    <a:pt x="7674" y="7374"/>
                    <a:pt x="7585" y="7204"/>
                  </a:cubicBezTo>
                  <a:cubicBezTo>
                    <a:pt x="7490" y="7026"/>
                    <a:pt x="7394" y="6848"/>
                    <a:pt x="7303" y="6667"/>
                  </a:cubicBezTo>
                  <a:cubicBezTo>
                    <a:pt x="7215" y="6489"/>
                    <a:pt x="7137" y="6306"/>
                    <a:pt x="7063" y="6118"/>
                  </a:cubicBezTo>
                  <a:cubicBezTo>
                    <a:pt x="7001" y="5947"/>
                    <a:pt x="6941" y="5776"/>
                    <a:pt x="6896" y="5600"/>
                  </a:cubicBezTo>
                  <a:cubicBezTo>
                    <a:pt x="6850" y="5410"/>
                    <a:pt x="6827" y="5218"/>
                    <a:pt x="6806" y="5023"/>
                  </a:cubicBezTo>
                  <a:lnTo>
                    <a:pt x="6806" y="5023"/>
                  </a:lnTo>
                  <a:cubicBezTo>
                    <a:pt x="6783" y="4777"/>
                    <a:pt x="6774" y="4532"/>
                    <a:pt x="6770" y="4284"/>
                  </a:cubicBezTo>
                  <a:cubicBezTo>
                    <a:pt x="6770" y="4286"/>
                    <a:pt x="6769" y="4289"/>
                    <a:pt x="6769" y="4291"/>
                  </a:cubicBezTo>
                  <a:lnTo>
                    <a:pt x="6769" y="4291"/>
                  </a:lnTo>
                  <a:cubicBezTo>
                    <a:pt x="6773" y="4141"/>
                    <a:pt x="6779" y="3992"/>
                    <a:pt x="6788" y="3843"/>
                  </a:cubicBezTo>
                  <a:cubicBezTo>
                    <a:pt x="6797" y="3713"/>
                    <a:pt x="6816" y="3584"/>
                    <a:pt x="6832" y="3455"/>
                  </a:cubicBezTo>
                  <a:cubicBezTo>
                    <a:pt x="6851" y="3343"/>
                    <a:pt x="6871" y="3231"/>
                    <a:pt x="6893" y="3120"/>
                  </a:cubicBezTo>
                  <a:cubicBezTo>
                    <a:pt x="6913" y="3020"/>
                    <a:pt x="6937" y="2922"/>
                    <a:pt x="6962" y="2823"/>
                  </a:cubicBezTo>
                  <a:cubicBezTo>
                    <a:pt x="7002" y="2692"/>
                    <a:pt x="7042" y="2564"/>
                    <a:pt x="7096" y="2437"/>
                  </a:cubicBezTo>
                  <a:cubicBezTo>
                    <a:pt x="7187" y="2241"/>
                    <a:pt x="7298" y="2054"/>
                    <a:pt x="7409" y="1869"/>
                  </a:cubicBezTo>
                  <a:cubicBezTo>
                    <a:pt x="7491" y="1742"/>
                    <a:pt x="7573" y="1617"/>
                    <a:pt x="7666" y="1500"/>
                  </a:cubicBezTo>
                  <a:cubicBezTo>
                    <a:pt x="7746" y="1406"/>
                    <a:pt x="7832" y="1319"/>
                    <a:pt x="7918" y="1231"/>
                  </a:cubicBezTo>
                  <a:cubicBezTo>
                    <a:pt x="8032" y="1123"/>
                    <a:pt x="8146" y="1018"/>
                    <a:pt x="8271" y="924"/>
                  </a:cubicBezTo>
                  <a:cubicBezTo>
                    <a:pt x="8331" y="884"/>
                    <a:pt x="8389" y="848"/>
                    <a:pt x="8450" y="813"/>
                  </a:cubicBezTo>
                  <a:cubicBezTo>
                    <a:pt x="8558" y="757"/>
                    <a:pt x="8668" y="711"/>
                    <a:pt x="8780" y="664"/>
                  </a:cubicBezTo>
                  <a:cubicBezTo>
                    <a:pt x="8864" y="636"/>
                    <a:pt x="8946" y="609"/>
                    <a:pt x="9029" y="585"/>
                  </a:cubicBezTo>
                  <a:cubicBezTo>
                    <a:pt x="9108" y="562"/>
                    <a:pt x="9185" y="543"/>
                    <a:pt x="9263" y="523"/>
                  </a:cubicBezTo>
                  <a:lnTo>
                    <a:pt x="9263" y="523"/>
                  </a:lnTo>
                  <a:cubicBezTo>
                    <a:pt x="9262" y="523"/>
                    <a:pt x="9262" y="523"/>
                    <a:pt x="9262" y="523"/>
                  </a:cubicBezTo>
                  <a:cubicBezTo>
                    <a:pt x="9263" y="523"/>
                    <a:pt x="9264" y="522"/>
                    <a:pt x="9265" y="522"/>
                  </a:cubicBezTo>
                  <a:lnTo>
                    <a:pt x="9265" y="522"/>
                  </a:lnTo>
                  <a:cubicBezTo>
                    <a:pt x="9264" y="522"/>
                    <a:pt x="9264" y="523"/>
                    <a:pt x="9263" y="523"/>
                  </a:cubicBezTo>
                  <a:lnTo>
                    <a:pt x="9263" y="523"/>
                  </a:lnTo>
                  <a:cubicBezTo>
                    <a:pt x="9267" y="522"/>
                    <a:pt x="9271" y="521"/>
                    <a:pt x="9275" y="520"/>
                  </a:cubicBezTo>
                  <a:lnTo>
                    <a:pt x="9275" y="520"/>
                  </a:lnTo>
                  <a:cubicBezTo>
                    <a:pt x="9272" y="521"/>
                    <a:pt x="9268" y="521"/>
                    <a:pt x="9265" y="522"/>
                  </a:cubicBezTo>
                  <a:lnTo>
                    <a:pt x="9265" y="522"/>
                  </a:lnTo>
                  <a:cubicBezTo>
                    <a:pt x="9272" y="521"/>
                    <a:pt x="9278" y="519"/>
                    <a:pt x="9284" y="517"/>
                  </a:cubicBezTo>
                  <a:lnTo>
                    <a:pt x="9284" y="517"/>
                  </a:lnTo>
                  <a:cubicBezTo>
                    <a:pt x="9281" y="518"/>
                    <a:pt x="9278" y="519"/>
                    <a:pt x="9275" y="520"/>
                  </a:cubicBezTo>
                  <a:lnTo>
                    <a:pt x="9275" y="520"/>
                  </a:lnTo>
                  <a:cubicBezTo>
                    <a:pt x="9395" y="493"/>
                    <a:pt x="9516" y="464"/>
                    <a:pt x="9639" y="443"/>
                  </a:cubicBezTo>
                  <a:cubicBezTo>
                    <a:pt x="9760" y="422"/>
                    <a:pt x="9881" y="402"/>
                    <a:pt x="10003" y="385"/>
                  </a:cubicBezTo>
                  <a:cubicBezTo>
                    <a:pt x="10097" y="375"/>
                    <a:pt x="10191" y="370"/>
                    <a:pt x="10285" y="370"/>
                  </a:cubicBezTo>
                  <a:close/>
                  <a:moveTo>
                    <a:pt x="15585" y="11834"/>
                  </a:moveTo>
                  <a:cubicBezTo>
                    <a:pt x="15582" y="11835"/>
                    <a:pt x="15579" y="11836"/>
                    <a:pt x="15576" y="11838"/>
                  </a:cubicBezTo>
                  <a:cubicBezTo>
                    <a:pt x="15579" y="11836"/>
                    <a:pt x="15582" y="11835"/>
                    <a:pt x="15585" y="11834"/>
                  </a:cubicBezTo>
                  <a:close/>
                  <a:moveTo>
                    <a:pt x="5577" y="14220"/>
                  </a:moveTo>
                  <a:lnTo>
                    <a:pt x="5577" y="14220"/>
                  </a:lnTo>
                  <a:cubicBezTo>
                    <a:pt x="5577" y="14220"/>
                    <a:pt x="5577" y="14220"/>
                    <a:pt x="5578" y="14221"/>
                  </a:cubicBezTo>
                  <a:lnTo>
                    <a:pt x="5578" y="14221"/>
                  </a:lnTo>
                  <a:cubicBezTo>
                    <a:pt x="5577" y="14220"/>
                    <a:pt x="5577" y="14220"/>
                    <a:pt x="5577" y="14220"/>
                  </a:cubicBezTo>
                  <a:close/>
                  <a:moveTo>
                    <a:pt x="16155" y="8330"/>
                  </a:moveTo>
                  <a:cubicBezTo>
                    <a:pt x="16186" y="8330"/>
                    <a:pt x="16217" y="8330"/>
                    <a:pt x="16248" y="8332"/>
                  </a:cubicBezTo>
                  <a:cubicBezTo>
                    <a:pt x="16343" y="8340"/>
                    <a:pt x="16437" y="8354"/>
                    <a:pt x="16532" y="8370"/>
                  </a:cubicBezTo>
                  <a:cubicBezTo>
                    <a:pt x="16634" y="8386"/>
                    <a:pt x="16735" y="8400"/>
                    <a:pt x="16836" y="8419"/>
                  </a:cubicBezTo>
                  <a:cubicBezTo>
                    <a:pt x="16930" y="8439"/>
                    <a:pt x="17020" y="8464"/>
                    <a:pt x="17110" y="8493"/>
                  </a:cubicBezTo>
                  <a:cubicBezTo>
                    <a:pt x="17177" y="8516"/>
                    <a:pt x="17243" y="8538"/>
                    <a:pt x="17307" y="8565"/>
                  </a:cubicBezTo>
                  <a:cubicBezTo>
                    <a:pt x="17370" y="8591"/>
                    <a:pt x="17430" y="8621"/>
                    <a:pt x="17492" y="8650"/>
                  </a:cubicBezTo>
                  <a:lnTo>
                    <a:pt x="17492" y="8650"/>
                  </a:lnTo>
                  <a:cubicBezTo>
                    <a:pt x="17488" y="8648"/>
                    <a:pt x="17484" y="8647"/>
                    <a:pt x="17481" y="8645"/>
                  </a:cubicBezTo>
                  <a:lnTo>
                    <a:pt x="17481" y="8645"/>
                  </a:lnTo>
                  <a:lnTo>
                    <a:pt x="17497" y="8653"/>
                  </a:lnTo>
                  <a:cubicBezTo>
                    <a:pt x="17499" y="8654"/>
                    <a:pt x="17501" y="8655"/>
                    <a:pt x="17502" y="8655"/>
                  </a:cubicBezTo>
                  <a:lnTo>
                    <a:pt x="17502" y="8655"/>
                  </a:lnTo>
                  <a:cubicBezTo>
                    <a:pt x="17588" y="8700"/>
                    <a:pt x="17672" y="8748"/>
                    <a:pt x="17753" y="8800"/>
                  </a:cubicBezTo>
                  <a:cubicBezTo>
                    <a:pt x="17889" y="8892"/>
                    <a:pt x="18023" y="8987"/>
                    <a:pt x="18149" y="9095"/>
                  </a:cubicBezTo>
                  <a:cubicBezTo>
                    <a:pt x="18242" y="9180"/>
                    <a:pt x="18340" y="9266"/>
                    <a:pt x="18424" y="9361"/>
                  </a:cubicBezTo>
                  <a:cubicBezTo>
                    <a:pt x="18423" y="9359"/>
                    <a:pt x="18422" y="9358"/>
                    <a:pt x="18421" y="9355"/>
                  </a:cubicBezTo>
                  <a:lnTo>
                    <a:pt x="18421" y="9355"/>
                  </a:lnTo>
                  <a:cubicBezTo>
                    <a:pt x="18422" y="9358"/>
                    <a:pt x="18424" y="9360"/>
                    <a:pt x="18426" y="9362"/>
                  </a:cubicBezTo>
                  <a:cubicBezTo>
                    <a:pt x="18430" y="9367"/>
                    <a:pt x="18433" y="9370"/>
                    <a:pt x="18437" y="9374"/>
                  </a:cubicBezTo>
                  <a:cubicBezTo>
                    <a:pt x="18434" y="9371"/>
                    <a:pt x="18432" y="9369"/>
                    <a:pt x="18430" y="9367"/>
                  </a:cubicBezTo>
                  <a:lnTo>
                    <a:pt x="18430" y="9367"/>
                  </a:lnTo>
                  <a:cubicBezTo>
                    <a:pt x="18449" y="9391"/>
                    <a:pt x="18468" y="9416"/>
                    <a:pt x="18486" y="9442"/>
                  </a:cubicBezTo>
                  <a:cubicBezTo>
                    <a:pt x="18508" y="9476"/>
                    <a:pt x="18527" y="9512"/>
                    <a:pt x="18545" y="9548"/>
                  </a:cubicBezTo>
                  <a:cubicBezTo>
                    <a:pt x="18601" y="9663"/>
                    <a:pt x="18656" y="9778"/>
                    <a:pt x="18699" y="9898"/>
                  </a:cubicBezTo>
                  <a:cubicBezTo>
                    <a:pt x="18710" y="9936"/>
                    <a:pt x="18720" y="9975"/>
                    <a:pt x="18728" y="10014"/>
                  </a:cubicBezTo>
                  <a:cubicBezTo>
                    <a:pt x="18733" y="10045"/>
                    <a:pt x="18736" y="10076"/>
                    <a:pt x="18739" y="10107"/>
                  </a:cubicBezTo>
                  <a:cubicBezTo>
                    <a:pt x="18743" y="10212"/>
                    <a:pt x="18750" y="10317"/>
                    <a:pt x="18758" y="10421"/>
                  </a:cubicBezTo>
                  <a:cubicBezTo>
                    <a:pt x="18758" y="10422"/>
                    <a:pt x="18758" y="10422"/>
                    <a:pt x="18758" y="10423"/>
                  </a:cubicBezTo>
                  <a:cubicBezTo>
                    <a:pt x="18759" y="10426"/>
                    <a:pt x="18759" y="10429"/>
                    <a:pt x="18759" y="10433"/>
                  </a:cubicBezTo>
                  <a:lnTo>
                    <a:pt x="18759" y="10433"/>
                  </a:lnTo>
                  <a:cubicBezTo>
                    <a:pt x="18759" y="10432"/>
                    <a:pt x="18759" y="10431"/>
                    <a:pt x="18759" y="10430"/>
                  </a:cubicBezTo>
                  <a:lnTo>
                    <a:pt x="18759" y="10430"/>
                  </a:lnTo>
                  <a:cubicBezTo>
                    <a:pt x="18759" y="10431"/>
                    <a:pt x="18759" y="10433"/>
                    <a:pt x="18759" y="10434"/>
                  </a:cubicBezTo>
                  <a:lnTo>
                    <a:pt x="18759" y="10434"/>
                  </a:lnTo>
                  <a:cubicBezTo>
                    <a:pt x="18759" y="10433"/>
                    <a:pt x="18759" y="10433"/>
                    <a:pt x="18759" y="10433"/>
                  </a:cubicBezTo>
                  <a:lnTo>
                    <a:pt x="18759" y="10433"/>
                  </a:lnTo>
                  <a:cubicBezTo>
                    <a:pt x="18759" y="10434"/>
                    <a:pt x="18759" y="10435"/>
                    <a:pt x="18759" y="10436"/>
                  </a:cubicBezTo>
                  <a:lnTo>
                    <a:pt x="18759" y="10436"/>
                  </a:lnTo>
                  <a:cubicBezTo>
                    <a:pt x="18759" y="10436"/>
                    <a:pt x="18759" y="10435"/>
                    <a:pt x="18759" y="10434"/>
                  </a:cubicBezTo>
                  <a:lnTo>
                    <a:pt x="18759" y="10434"/>
                  </a:lnTo>
                  <a:cubicBezTo>
                    <a:pt x="18760" y="10437"/>
                    <a:pt x="18760" y="10439"/>
                    <a:pt x="18760" y="10442"/>
                  </a:cubicBezTo>
                  <a:cubicBezTo>
                    <a:pt x="18760" y="10440"/>
                    <a:pt x="18760" y="10438"/>
                    <a:pt x="18759" y="10436"/>
                  </a:cubicBezTo>
                  <a:lnTo>
                    <a:pt x="18759" y="10436"/>
                  </a:lnTo>
                  <a:cubicBezTo>
                    <a:pt x="18762" y="10495"/>
                    <a:pt x="18763" y="10552"/>
                    <a:pt x="18760" y="10611"/>
                  </a:cubicBezTo>
                  <a:cubicBezTo>
                    <a:pt x="18749" y="10746"/>
                    <a:pt x="18724" y="10878"/>
                    <a:pt x="18701" y="11012"/>
                  </a:cubicBezTo>
                  <a:cubicBezTo>
                    <a:pt x="18679" y="11132"/>
                    <a:pt x="18659" y="11251"/>
                    <a:pt x="18637" y="11371"/>
                  </a:cubicBezTo>
                  <a:cubicBezTo>
                    <a:pt x="18625" y="11416"/>
                    <a:pt x="18616" y="11463"/>
                    <a:pt x="18601" y="11506"/>
                  </a:cubicBezTo>
                  <a:cubicBezTo>
                    <a:pt x="18589" y="11545"/>
                    <a:pt x="18575" y="11584"/>
                    <a:pt x="18563" y="11623"/>
                  </a:cubicBezTo>
                  <a:cubicBezTo>
                    <a:pt x="18516" y="11739"/>
                    <a:pt x="18465" y="11854"/>
                    <a:pt x="18410" y="11967"/>
                  </a:cubicBezTo>
                  <a:cubicBezTo>
                    <a:pt x="18360" y="12065"/>
                    <a:pt x="18309" y="12164"/>
                    <a:pt x="18253" y="12259"/>
                  </a:cubicBezTo>
                  <a:cubicBezTo>
                    <a:pt x="18195" y="12356"/>
                    <a:pt x="18134" y="12452"/>
                    <a:pt x="18072" y="12548"/>
                  </a:cubicBezTo>
                  <a:cubicBezTo>
                    <a:pt x="17993" y="12661"/>
                    <a:pt x="17913" y="12772"/>
                    <a:pt x="17830" y="12882"/>
                  </a:cubicBezTo>
                  <a:cubicBezTo>
                    <a:pt x="17753" y="12985"/>
                    <a:pt x="17668" y="13081"/>
                    <a:pt x="17585" y="13178"/>
                  </a:cubicBezTo>
                  <a:cubicBezTo>
                    <a:pt x="17489" y="13285"/>
                    <a:pt x="17393" y="13392"/>
                    <a:pt x="17291" y="13492"/>
                  </a:cubicBezTo>
                  <a:cubicBezTo>
                    <a:pt x="17190" y="13591"/>
                    <a:pt x="17085" y="13683"/>
                    <a:pt x="16979" y="13775"/>
                  </a:cubicBezTo>
                  <a:cubicBezTo>
                    <a:pt x="16814" y="13913"/>
                    <a:pt x="16640" y="14038"/>
                    <a:pt x="16463" y="14159"/>
                  </a:cubicBezTo>
                  <a:cubicBezTo>
                    <a:pt x="16304" y="14260"/>
                    <a:pt x="16144" y="14355"/>
                    <a:pt x="15981" y="14446"/>
                  </a:cubicBezTo>
                  <a:cubicBezTo>
                    <a:pt x="15826" y="14531"/>
                    <a:pt x="15666" y="14607"/>
                    <a:pt x="15507" y="14683"/>
                  </a:cubicBezTo>
                  <a:lnTo>
                    <a:pt x="15511" y="14682"/>
                  </a:lnTo>
                  <a:lnTo>
                    <a:pt x="15511" y="14682"/>
                  </a:lnTo>
                  <a:cubicBezTo>
                    <a:pt x="15405" y="14730"/>
                    <a:pt x="15299" y="14776"/>
                    <a:pt x="15193" y="14821"/>
                  </a:cubicBezTo>
                  <a:cubicBezTo>
                    <a:pt x="15100" y="14861"/>
                    <a:pt x="15004" y="14893"/>
                    <a:pt x="14909" y="14926"/>
                  </a:cubicBezTo>
                  <a:cubicBezTo>
                    <a:pt x="14616" y="15021"/>
                    <a:pt x="14323" y="15110"/>
                    <a:pt x="14021" y="15170"/>
                  </a:cubicBezTo>
                  <a:cubicBezTo>
                    <a:pt x="13843" y="15203"/>
                    <a:pt x="13666" y="15234"/>
                    <a:pt x="13491" y="15275"/>
                  </a:cubicBezTo>
                  <a:cubicBezTo>
                    <a:pt x="13331" y="15314"/>
                    <a:pt x="13172" y="15358"/>
                    <a:pt x="13010" y="15392"/>
                  </a:cubicBezTo>
                  <a:cubicBezTo>
                    <a:pt x="12900" y="15411"/>
                    <a:pt x="12789" y="15427"/>
                    <a:pt x="12678" y="15440"/>
                  </a:cubicBezTo>
                  <a:cubicBezTo>
                    <a:pt x="12571" y="15453"/>
                    <a:pt x="12463" y="15472"/>
                    <a:pt x="12356" y="15491"/>
                  </a:cubicBezTo>
                  <a:cubicBezTo>
                    <a:pt x="12247" y="15511"/>
                    <a:pt x="12139" y="15525"/>
                    <a:pt x="12030" y="15544"/>
                  </a:cubicBezTo>
                  <a:cubicBezTo>
                    <a:pt x="11914" y="15563"/>
                    <a:pt x="11799" y="15584"/>
                    <a:pt x="11683" y="15604"/>
                  </a:cubicBezTo>
                  <a:cubicBezTo>
                    <a:pt x="11605" y="15618"/>
                    <a:pt x="11526" y="15633"/>
                    <a:pt x="11447" y="15650"/>
                  </a:cubicBezTo>
                  <a:cubicBezTo>
                    <a:pt x="11371" y="15667"/>
                    <a:pt x="11296" y="15689"/>
                    <a:pt x="11219" y="15708"/>
                  </a:cubicBezTo>
                  <a:cubicBezTo>
                    <a:pt x="11185" y="15716"/>
                    <a:pt x="11149" y="15723"/>
                    <a:pt x="11115" y="15731"/>
                  </a:cubicBezTo>
                  <a:cubicBezTo>
                    <a:pt x="11167" y="15684"/>
                    <a:pt x="11218" y="15636"/>
                    <a:pt x="11269" y="15589"/>
                  </a:cubicBezTo>
                  <a:cubicBezTo>
                    <a:pt x="11344" y="15521"/>
                    <a:pt x="11422" y="15455"/>
                    <a:pt x="11498" y="15388"/>
                  </a:cubicBezTo>
                  <a:cubicBezTo>
                    <a:pt x="11801" y="15128"/>
                    <a:pt x="12086" y="14845"/>
                    <a:pt x="12404" y="14602"/>
                  </a:cubicBezTo>
                  <a:cubicBezTo>
                    <a:pt x="12722" y="14357"/>
                    <a:pt x="13030" y="14103"/>
                    <a:pt x="13351" y="13861"/>
                  </a:cubicBezTo>
                  <a:lnTo>
                    <a:pt x="13351" y="13861"/>
                  </a:lnTo>
                  <a:cubicBezTo>
                    <a:pt x="13344" y="13865"/>
                    <a:pt x="13338" y="13870"/>
                    <a:pt x="13331" y="13874"/>
                  </a:cubicBezTo>
                  <a:cubicBezTo>
                    <a:pt x="13747" y="13563"/>
                    <a:pt x="14149" y="13237"/>
                    <a:pt x="14563" y="12922"/>
                  </a:cubicBezTo>
                  <a:lnTo>
                    <a:pt x="14563" y="12922"/>
                  </a:lnTo>
                  <a:cubicBezTo>
                    <a:pt x="14562" y="12922"/>
                    <a:pt x="14562" y="12923"/>
                    <a:pt x="14562" y="12923"/>
                  </a:cubicBezTo>
                  <a:cubicBezTo>
                    <a:pt x="14582" y="12908"/>
                    <a:pt x="14602" y="12894"/>
                    <a:pt x="14622" y="12879"/>
                  </a:cubicBezTo>
                  <a:cubicBezTo>
                    <a:pt x="14626" y="12876"/>
                    <a:pt x="14629" y="12871"/>
                    <a:pt x="14634" y="12868"/>
                  </a:cubicBezTo>
                  <a:lnTo>
                    <a:pt x="14634" y="12868"/>
                  </a:lnTo>
                  <a:cubicBezTo>
                    <a:pt x="14633" y="12868"/>
                    <a:pt x="14633" y="12869"/>
                    <a:pt x="14632" y="12869"/>
                  </a:cubicBezTo>
                  <a:lnTo>
                    <a:pt x="14637" y="12865"/>
                  </a:lnTo>
                  <a:lnTo>
                    <a:pt x="14637" y="12865"/>
                  </a:lnTo>
                  <a:cubicBezTo>
                    <a:pt x="14636" y="12866"/>
                    <a:pt x="14635" y="12867"/>
                    <a:pt x="14634" y="12868"/>
                  </a:cubicBezTo>
                  <a:lnTo>
                    <a:pt x="14634" y="12868"/>
                  </a:lnTo>
                  <a:cubicBezTo>
                    <a:pt x="14636" y="12865"/>
                    <a:pt x="14638" y="12862"/>
                    <a:pt x="14640" y="12860"/>
                  </a:cubicBezTo>
                  <a:lnTo>
                    <a:pt x="14640" y="12860"/>
                  </a:lnTo>
                  <a:cubicBezTo>
                    <a:pt x="14639" y="12861"/>
                    <a:pt x="14638" y="12863"/>
                    <a:pt x="14637" y="12865"/>
                  </a:cubicBezTo>
                  <a:cubicBezTo>
                    <a:pt x="14677" y="12825"/>
                    <a:pt x="14717" y="12783"/>
                    <a:pt x="14758" y="12743"/>
                  </a:cubicBezTo>
                  <a:lnTo>
                    <a:pt x="14759" y="12743"/>
                  </a:lnTo>
                  <a:cubicBezTo>
                    <a:pt x="14760" y="12742"/>
                    <a:pt x="14762" y="12741"/>
                    <a:pt x="14762" y="12740"/>
                  </a:cubicBezTo>
                  <a:cubicBezTo>
                    <a:pt x="14762" y="12740"/>
                    <a:pt x="14762" y="12740"/>
                    <a:pt x="14762" y="12741"/>
                  </a:cubicBezTo>
                  <a:cubicBezTo>
                    <a:pt x="14762" y="12740"/>
                    <a:pt x="14762" y="12740"/>
                    <a:pt x="14763" y="12740"/>
                  </a:cubicBezTo>
                  <a:cubicBezTo>
                    <a:pt x="14967" y="12534"/>
                    <a:pt x="15174" y="12331"/>
                    <a:pt x="15377" y="12124"/>
                  </a:cubicBezTo>
                  <a:cubicBezTo>
                    <a:pt x="15417" y="12084"/>
                    <a:pt x="15457" y="12044"/>
                    <a:pt x="15497" y="12002"/>
                  </a:cubicBezTo>
                  <a:cubicBezTo>
                    <a:pt x="15498" y="12001"/>
                    <a:pt x="15499" y="12000"/>
                    <a:pt x="15500" y="11998"/>
                  </a:cubicBezTo>
                  <a:cubicBezTo>
                    <a:pt x="15567" y="11927"/>
                    <a:pt x="15632" y="11857"/>
                    <a:pt x="15698" y="11789"/>
                  </a:cubicBezTo>
                  <a:lnTo>
                    <a:pt x="15698" y="11789"/>
                  </a:lnTo>
                  <a:cubicBezTo>
                    <a:pt x="15660" y="11803"/>
                    <a:pt x="15623" y="11818"/>
                    <a:pt x="15585" y="11834"/>
                  </a:cubicBezTo>
                  <a:lnTo>
                    <a:pt x="15585" y="11834"/>
                  </a:lnTo>
                  <a:cubicBezTo>
                    <a:pt x="15586" y="11834"/>
                    <a:pt x="15587" y="11833"/>
                    <a:pt x="15587" y="11833"/>
                  </a:cubicBezTo>
                  <a:lnTo>
                    <a:pt x="15587" y="11833"/>
                  </a:lnTo>
                  <a:cubicBezTo>
                    <a:pt x="15520" y="11864"/>
                    <a:pt x="15451" y="11895"/>
                    <a:pt x="15383" y="11927"/>
                  </a:cubicBezTo>
                  <a:cubicBezTo>
                    <a:pt x="15380" y="11928"/>
                    <a:pt x="15378" y="11929"/>
                    <a:pt x="15376" y="11930"/>
                  </a:cubicBezTo>
                  <a:cubicBezTo>
                    <a:pt x="15368" y="11935"/>
                    <a:pt x="15360" y="11939"/>
                    <a:pt x="15352" y="11944"/>
                  </a:cubicBezTo>
                  <a:cubicBezTo>
                    <a:pt x="15275" y="11986"/>
                    <a:pt x="15200" y="12031"/>
                    <a:pt x="15124" y="12076"/>
                  </a:cubicBezTo>
                  <a:cubicBezTo>
                    <a:pt x="15052" y="12118"/>
                    <a:pt x="14979" y="12160"/>
                    <a:pt x="14906" y="12202"/>
                  </a:cubicBezTo>
                  <a:cubicBezTo>
                    <a:pt x="14845" y="12253"/>
                    <a:pt x="14785" y="12303"/>
                    <a:pt x="14723" y="12352"/>
                  </a:cubicBezTo>
                  <a:cubicBezTo>
                    <a:pt x="14597" y="12445"/>
                    <a:pt x="14465" y="12532"/>
                    <a:pt x="14340" y="12628"/>
                  </a:cubicBezTo>
                  <a:cubicBezTo>
                    <a:pt x="14215" y="12722"/>
                    <a:pt x="14093" y="12818"/>
                    <a:pt x="13970" y="12913"/>
                  </a:cubicBezTo>
                  <a:cubicBezTo>
                    <a:pt x="13715" y="13109"/>
                    <a:pt x="13465" y="13313"/>
                    <a:pt x="13208" y="13506"/>
                  </a:cubicBezTo>
                  <a:cubicBezTo>
                    <a:pt x="13213" y="13501"/>
                    <a:pt x="13220" y="13497"/>
                    <a:pt x="13226" y="13491"/>
                  </a:cubicBezTo>
                  <a:lnTo>
                    <a:pt x="13226" y="13491"/>
                  </a:lnTo>
                  <a:cubicBezTo>
                    <a:pt x="12876" y="13755"/>
                    <a:pt x="12538" y="14032"/>
                    <a:pt x="12191" y="14300"/>
                  </a:cubicBezTo>
                  <a:cubicBezTo>
                    <a:pt x="12032" y="14421"/>
                    <a:pt x="11880" y="14549"/>
                    <a:pt x="11733" y="14682"/>
                  </a:cubicBezTo>
                  <a:cubicBezTo>
                    <a:pt x="11580" y="14818"/>
                    <a:pt x="11433" y="14957"/>
                    <a:pt x="11277" y="15090"/>
                  </a:cubicBezTo>
                  <a:cubicBezTo>
                    <a:pt x="11236" y="15126"/>
                    <a:pt x="11195" y="15164"/>
                    <a:pt x="11154" y="15201"/>
                  </a:cubicBezTo>
                  <a:cubicBezTo>
                    <a:pt x="11218" y="15055"/>
                    <a:pt x="11281" y="14909"/>
                    <a:pt x="11337" y="14760"/>
                  </a:cubicBezTo>
                  <a:cubicBezTo>
                    <a:pt x="11408" y="14573"/>
                    <a:pt x="11480" y="14387"/>
                    <a:pt x="11555" y="14200"/>
                  </a:cubicBezTo>
                  <a:cubicBezTo>
                    <a:pt x="11626" y="14025"/>
                    <a:pt x="11693" y="13848"/>
                    <a:pt x="11760" y="13671"/>
                  </a:cubicBezTo>
                  <a:cubicBezTo>
                    <a:pt x="11831" y="13487"/>
                    <a:pt x="11901" y="13303"/>
                    <a:pt x="11960" y="13114"/>
                  </a:cubicBezTo>
                  <a:cubicBezTo>
                    <a:pt x="12018" y="12933"/>
                    <a:pt x="12072" y="12750"/>
                    <a:pt x="12133" y="12570"/>
                  </a:cubicBezTo>
                  <a:cubicBezTo>
                    <a:pt x="12206" y="12356"/>
                    <a:pt x="12287" y="12145"/>
                    <a:pt x="12366" y="11934"/>
                  </a:cubicBezTo>
                  <a:cubicBezTo>
                    <a:pt x="12444" y="11723"/>
                    <a:pt x="12522" y="11514"/>
                    <a:pt x="12613" y="11311"/>
                  </a:cubicBezTo>
                  <a:cubicBezTo>
                    <a:pt x="12723" y="11090"/>
                    <a:pt x="12849" y="10878"/>
                    <a:pt x="12974" y="10667"/>
                  </a:cubicBezTo>
                  <a:cubicBezTo>
                    <a:pt x="13093" y="10468"/>
                    <a:pt x="13209" y="10267"/>
                    <a:pt x="13331" y="10070"/>
                  </a:cubicBezTo>
                  <a:cubicBezTo>
                    <a:pt x="13484" y="9844"/>
                    <a:pt x="13644" y="9624"/>
                    <a:pt x="13824" y="9416"/>
                  </a:cubicBezTo>
                  <a:cubicBezTo>
                    <a:pt x="13909" y="9326"/>
                    <a:pt x="13996" y="9239"/>
                    <a:pt x="14086" y="9154"/>
                  </a:cubicBezTo>
                  <a:cubicBezTo>
                    <a:pt x="14140" y="9111"/>
                    <a:pt x="14194" y="9069"/>
                    <a:pt x="14251" y="9029"/>
                  </a:cubicBezTo>
                  <a:cubicBezTo>
                    <a:pt x="14470" y="8891"/>
                    <a:pt x="14693" y="8758"/>
                    <a:pt x="14926" y="8644"/>
                  </a:cubicBezTo>
                  <a:cubicBezTo>
                    <a:pt x="15080" y="8572"/>
                    <a:pt x="15233" y="8503"/>
                    <a:pt x="15391" y="8444"/>
                  </a:cubicBezTo>
                  <a:cubicBezTo>
                    <a:pt x="15469" y="8421"/>
                    <a:pt x="15547" y="8402"/>
                    <a:pt x="15626" y="8382"/>
                  </a:cubicBezTo>
                  <a:cubicBezTo>
                    <a:pt x="15759" y="8359"/>
                    <a:pt x="15890" y="8343"/>
                    <a:pt x="16025" y="8333"/>
                  </a:cubicBezTo>
                  <a:cubicBezTo>
                    <a:pt x="16068" y="8331"/>
                    <a:pt x="16112" y="8330"/>
                    <a:pt x="16155" y="8330"/>
                  </a:cubicBezTo>
                  <a:close/>
                  <a:moveTo>
                    <a:pt x="3771" y="16305"/>
                  </a:moveTo>
                  <a:cubicBezTo>
                    <a:pt x="3771" y="16305"/>
                    <a:pt x="3771" y="16305"/>
                    <a:pt x="3772" y="16306"/>
                  </a:cubicBezTo>
                  <a:lnTo>
                    <a:pt x="3772" y="16306"/>
                  </a:lnTo>
                  <a:cubicBezTo>
                    <a:pt x="3772" y="16305"/>
                    <a:pt x="3771" y="16305"/>
                    <a:pt x="3771" y="16305"/>
                  </a:cubicBezTo>
                  <a:close/>
                  <a:moveTo>
                    <a:pt x="2571" y="18860"/>
                  </a:moveTo>
                  <a:cubicBezTo>
                    <a:pt x="2574" y="18861"/>
                    <a:pt x="2576" y="18862"/>
                    <a:pt x="2579" y="18864"/>
                  </a:cubicBezTo>
                  <a:lnTo>
                    <a:pt x="2579" y="18864"/>
                  </a:lnTo>
                  <a:cubicBezTo>
                    <a:pt x="2576" y="18862"/>
                    <a:pt x="2574" y="18861"/>
                    <a:pt x="2571" y="18860"/>
                  </a:cubicBezTo>
                  <a:close/>
                  <a:moveTo>
                    <a:pt x="3221" y="13661"/>
                  </a:moveTo>
                  <a:cubicBezTo>
                    <a:pt x="3272" y="13661"/>
                    <a:pt x="3323" y="13661"/>
                    <a:pt x="3374" y="13663"/>
                  </a:cubicBezTo>
                  <a:cubicBezTo>
                    <a:pt x="3496" y="13666"/>
                    <a:pt x="3617" y="13671"/>
                    <a:pt x="3739" y="13674"/>
                  </a:cubicBezTo>
                  <a:cubicBezTo>
                    <a:pt x="3825" y="13680"/>
                    <a:pt x="3911" y="13684"/>
                    <a:pt x="3997" y="13695"/>
                  </a:cubicBezTo>
                  <a:cubicBezTo>
                    <a:pt x="4071" y="13703"/>
                    <a:pt x="4143" y="13716"/>
                    <a:pt x="4215" y="13730"/>
                  </a:cubicBezTo>
                  <a:cubicBezTo>
                    <a:pt x="4307" y="13752"/>
                    <a:pt x="4397" y="13774"/>
                    <a:pt x="4486" y="13800"/>
                  </a:cubicBezTo>
                  <a:cubicBezTo>
                    <a:pt x="4561" y="13822"/>
                    <a:pt x="4633" y="13846"/>
                    <a:pt x="4706" y="13869"/>
                  </a:cubicBezTo>
                  <a:lnTo>
                    <a:pt x="4705" y="13869"/>
                  </a:lnTo>
                  <a:cubicBezTo>
                    <a:pt x="4863" y="13923"/>
                    <a:pt x="5019" y="13979"/>
                    <a:pt x="5175" y="14040"/>
                  </a:cubicBezTo>
                  <a:cubicBezTo>
                    <a:pt x="5311" y="14096"/>
                    <a:pt x="5444" y="14158"/>
                    <a:pt x="5577" y="14220"/>
                  </a:cubicBezTo>
                  <a:lnTo>
                    <a:pt x="5577" y="14220"/>
                  </a:lnTo>
                  <a:cubicBezTo>
                    <a:pt x="5576" y="14220"/>
                    <a:pt x="5576" y="14220"/>
                    <a:pt x="5576" y="14220"/>
                  </a:cubicBezTo>
                  <a:lnTo>
                    <a:pt x="5576" y="14220"/>
                  </a:lnTo>
                  <a:cubicBezTo>
                    <a:pt x="5577" y="14220"/>
                    <a:pt x="5577" y="14220"/>
                    <a:pt x="5578" y="14221"/>
                  </a:cubicBezTo>
                  <a:lnTo>
                    <a:pt x="5578" y="14221"/>
                  </a:lnTo>
                  <a:cubicBezTo>
                    <a:pt x="5578" y="14221"/>
                    <a:pt x="5578" y="14221"/>
                    <a:pt x="5578" y="14221"/>
                  </a:cubicBezTo>
                  <a:lnTo>
                    <a:pt x="5578" y="14221"/>
                  </a:lnTo>
                  <a:cubicBezTo>
                    <a:pt x="5578" y="14221"/>
                    <a:pt x="5579" y="14221"/>
                    <a:pt x="5579" y="14221"/>
                  </a:cubicBezTo>
                  <a:lnTo>
                    <a:pt x="5579" y="14221"/>
                  </a:lnTo>
                  <a:cubicBezTo>
                    <a:pt x="5661" y="14264"/>
                    <a:pt x="5745" y="14306"/>
                    <a:pt x="5827" y="14351"/>
                  </a:cubicBezTo>
                  <a:cubicBezTo>
                    <a:pt x="5907" y="14397"/>
                    <a:pt x="5985" y="14444"/>
                    <a:pt x="6064" y="14493"/>
                  </a:cubicBezTo>
                  <a:cubicBezTo>
                    <a:pt x="6135" y="14542"/>
                    <a:pt x="6206" y="14591"/>
                    <a:pt x="6276" y="14645"/>
                  </a:cubicBezTo>
                  <a:cubicBezTo>
                    <a:pt x="6346" y="14698"/>
                    <a:pt x="6412" y="14756"/>
                    <a:pt x="6478" y="14813"/>
                  </a:cubicBezTo>
                  <a:cubicBezTo>
                    <a:pt x="6521" y="14853"/>
                    <a:pt x="6564" y="14892"/>
                    <a:pt x="6604" y="14934"/>
                  </a:cubicBezTo>
                  <a:cubicBezTo>
                    <a:pt x="6644" y="14979"/>
                    <a:pt x="6684" y="15022"/>
                    <a:pt x="6724" y="15066"/>
                  </a:cubicBezTo>
                  <a:cubicBezTo>
                    <a:pt x="6928" y="15315"/>
                    <a:pt x="7118" y="15573"/>
                    <a:pt x="7298" y="15840"/>
                  </a:cubicBezTo>
                  <a:cubicBezTo>
                    <a:pt x="7386" y="15979"/>
                    <a:pt x="7473" y="16121"/>
                    <a:pt x="7562" y="16261"/>
                  </a:cubicBezTo>
                  <a:cubicBezTo>
                    <a:pt x="7648" y="16396"/>
                    <a:pt x="7738" y="16527"/>
                    <a:pt x="7826" y="16660"/>
                  </a:cubicBezTo>
                  <a:lnTo>
                    <a:pt x="7826" y="16660"/>
                  </a:lnTo>
                  <a:cubicBezTo>
                    <a:pt x="7890" y="16761"/>
                    <a:pt x="7953" y="16863"/>
                    <a:pt x="8013" y="16969"/>
                  </a:cubicBezTo>
                  <a:cubicBezTo>
                    <a:pt x="8071" y="17069"/>
                    <a:pt x="8123" y="17175"/>
                    <a:pt x="8175" y="17280"/>
                  </a:cubicBezTo>
                  <a:cubicBezTo>
                    <a:pt x="8279" y="17483"/>
                    <a:pt x="8390" y="17681"/>
                    <a:pt x="8493" y="17884"/>
                  </a:cubicBezTo>
                  <a:cubicBezTo>
                    <a:pt x="8493" y="17884"/>
                    <a:pt x="8493" y="17883"/>
                    <a:pt x="8492" y="17882"/>
                  </a:cubicBezTo>
                  <a:lnTo>
                    <a:pt x="8492" y="17882"/>
                  </a:lnTo>
                  <a:cubicBezTo>
                    <a:pt x="8494" y="17885"/>
                    <a:pt x="8495" y="17887"/>
                    <a:pt x="8497" y="17890"/>
                  </a:cubicBezTo>
                  <a:cubicBezTo>
                    <a:pt x="8497" y="17891"/>
                    <a:pt x="8498" y="17892"/>
                    <a:pt x="8499" y="17895"/>
                  </a:cubicBezTo>
                  <a:cubicBezTo>
                    <a:pt x="8498" y="17894"/>
                    <a:pt x="8498" y="17892"/>
                    <a:pt x="8497" y="17891"/>
                  </a:cubicBezTo>
                  <a:lnTo>
                    <a:pt x="8497" y="17891"/>
                  </a:lnTo>
                  <a:cubicBezTo>
                    <a:pt x="8569" y="18041"/>
                    <a:pt x="8638" y="18193"/>
                    <a:pt x="8707" y="18346"/>
                  </a:cubicBezTo>
                  <a:cubicBezTo>
                    <a:pt x="8788" y="18526"/>
                    <a:pt x="8874" y="18704"/>
                    <a:pt x="8960" y="18884"/>
                  </a:cubicBezTo>
                  <a:cubicBezTo>
                    <a:pt x="9004" y="18976"/>
                    <a:pt x="9048" y="19070"/>
                    <a:pt x="9091" y="19164"/>
                  </a:cubicBezTo>
                  <a:cubicBezTo>
                    <a:pt x="9099" y="19180"/>
                    <a:pt x="9106" y="19195"/>
                    <a:pt x="9114" y="19211"/>
                  </a:cubicBezTo>
                  <a:cubicBezTo>
                    <a:pt x="9101" y="19204"/>
                    <a:pt x="9089" y="19196"/>
                    <a:pt x="9076" y="19189"/>
                  </a:cubicBezTo>
                  <a:cubicBezTo>
                    <a:pt x="8947" y="19119"/>
                    <a:pt x="8814" y="19052"/>
                    <a:pt x="8686" y="18976"/>
                  </a:cubicBezTo>
                  <a:cubicBezTo>
                    <a:pt x="8669" y="18965"/>
                    <a:pt x="8651" y="18954"/>
                    <a:pt x="8633" y="18942"/>
                  </a:cubicBezTo>
                  <a:cubicBezTo>
                    <a:pt x="8471" y="18843"/>
                    <a:pt x="8308" y="18744"/>
                    <a:pt x="8142" y="18651"/>
                  </a:cubicBezTo>
                  <a:cubicBezTo>
                    <a:pt x="8059" y="18604"/>
                    <a:pt x="7973" y="18561"/>
                    <a:pt x="7888" y="18513"/>
                  </a:cubicBezTo>
                  <a:cubicBezTo>
                    <a:pt x="7812" y="18470"/>
                    <a:pt x="7736" y="18424"/>
                    <a:pt x="7660" y="18377"/>
                  </a:cubicBezTo>
                  <a:cubicBezTo>
                    <a:pt x="7519" y="18287"/>
                    <a:pt x="7379" y="18197"/>
                    <a:pt x="7238" y="18109"/>
                  </a:cubicBezTo>
                  <a:cubicBezTo>
                    <a:pt x="7110" y="18029"/>
                    <a:pt x="6978" y="17952"/>
                    <a:pt x="6849" y="17874"/>
                  </a:cubicBezTo>
                  <a:cubicBezTo>
                    <a:pt x="6564" y="17703"/>
                    <a:pt x="6282" y="17529"/>
                    <a:pt x="5999" y="17357"/>
                  </a:cubicBezTo>
                  <a:cubicBezTo>
                    <a:pt x="5997" y="17355"/>
                    <a:pt x="5995" y="17355"/>
                    <a:pt x="5992" y="17354"/>
                  </a:cubicBezTo>
                  <a:cubicBezTo>
                    <a:pt x="5976" y="17345"/>
                    <a:pt x="5960" y="17337"/>
                    <a:pt x="5943" y="17329"/>
                  </a:cubicBezTo>
                  <a:cubicBezTo>
                    <a:pt x="5851" y="17282"/>
                    <a:pt x="5758" y="17234"/>
                    <a:pt x="5665" y="17188"/>
                  </a:cubicBezTo>
                  <a:cubicBezTo>
                    <a:pt x="5500" y="17103"/>
                    <a:pt x="5333" y="17020"/>
                    <a:pt x="5167" y="16938"/>
                  </a:cubicBezTo>
                  <a:cubicBezTo>
                    <a:pt x="4920" y="16813"/>
                    <a:pt x="4673" y="16687"/>
                    <a:pt x="4425" y="16565"/>
                  </a:cubicBezTo>
                  <a:cubicBezTo>
                    <a:pt x="4404" y="16557"/>
                    <a:pt x="4385" y="16548"/>
                    <a:pt x="4364" y="16539"/>
                  </a:cubicBezTo>
                  <a:cubicBezTo>
                    <a:pt x="4293" y="16510"/>
                    <a:pt x="4223" y="16481"/>
                    <a:pt x="4154" y="16452"/>
                  </a:cubicBezTo>
                  <a:lnTo>
                    <a:pt x="4154" y="16452"/>
                  </a:lnTo>
                  <a:cubicBezTo>
                    <a:pt x="4155" y="16453"/>
                    <a:pt x="4156" y="16454"/>
                    <a:pt x="4157" y="16455"/>
                  </a:cubicBezTo>
                  <a:cubicBezTo>
                    <a:pt x="4116" y="16438"/>
                    <a:pt x="4072" y="16422"/>
                    <a:pt x="4030" y="16405"/>
                  </a:cubicBezTo>
                  <a:lnTo>
                    <a:pt x="4030" y="16405"/>
                  </a:lnTo>
                  <a:cubicBezTo>
                    <a:pt x="4031" y="16405"/>
                    <a:pt x="4032" y="16406"/>
                    <a:pt x="4033" y="16406"/>
                  </a:cubicBezTo>
                  <a:lnTo>
                    <a:pt x="4033" y="16406"/>
                  </a:lnTo>
                  <a:cubicBezTo>
                    <a:pt x="3957" y="16376"/>
                    <a:pt x="3881" y="16347"/>
                    <a:pt x="3806" y="16318"/>
                  </a:cubicBezTo>
                  <a:cubicBezTo>
                    <a:pt x="3795" y="16313"/>
                    <a:pt x="3784" y="16309"/>
                    <a:pt x="3772" y="16306"/>
                  </a:cubicBezTo>
                  <a:lnTo>
                    <a:pt x="3772" y="16306"/>
                  </a:lnTo>
                  <a:cubicBezTo>
                    <a:pt x="3772" y="16306"/>
                    <a:pt x="3772" y="16306"/>
                    <a:pt x="3772" y="16306"/>
                  </a:cubicBezTo>
                  <a:cubicBezTo>
                    <a:pt x="3769" y="16304"/>
                    <a:pt x="3765" y="16304"/>
                    <a:pt x="3763" y="16303"/>
                  </a:cubicBezTo>
                  <a:cubicBezTo>
                    <a:pt x="3702" y="16281"/>
                    <a:pt x="3641" y="16261"/>
                    <a:pt x="3581" y="16239"/>
                  </a:cubicBezTo>
                  <a:lnTo>
                    <a:pt x="3581" y="16239"/>
                  </a:lnTo>
                  <a:cubicBezTo>
                    <a:pt x="3657" y="16290"/>
                    <a:pt x="3733" y="16343"/>
                    <a:pt x="3809" y="16393"/>
                  </a:cubicBezTo>
                  <a:cubicBezTo>
                    <a:pt x="3880" y="16443"/>
                    <a:pt x="3950" y="16489"/>
                    <a:pt x="4021" y="16540"/>
                  </a:cubicBezTo>
                  <a:cubicBezTo>
                    <a:pt x="4087" y="16588"/>
                    <a:pt x="4156" y="16636"/>
                    <a:pt x="4220" y="16687"/>
                  </a:cubicBezTo>
                  <a:cubicBezTo>
                    <a:pt x="4367" y="16784"/>
                    <a:pt x="4515" y="16879"/>
                    <a:pt x="4662" y="16975"/>
                  </a:cubicBezTo>
                  <a:cubicBezTo>
                    <a:pt x="4801" y="17063"/>
                    <a:pt x="4941" y="17150"/>
                    <a:pt x="5080" y="17236"/>
                  </a:cubicBezTo>
                  <a:cubicBezTo>
                    <a:pt x="5156" y="17284"/>
                    <a:pt x="5232" y="17332"/>
                    <a:pt x="5309" y="17380"/>
                  </a:cubicBezTo>
                  <a:cubicBezTo>
                    <a:pt x="5338" y="17400"/>
                    <a:pt x="5369" y="17419"/>
                    <a:pt x="5399" y="17440"/>
                  </a:cubicBezTo>
                  <a:cubicBezTo>
                    <a:pt x="5485" y="17486"/>
                    <a:pt x="5569" y="17533"/>
                    <a:pt x="5654" y="17581"/>
                  </a:cubicBezTo>
                  <a:cubicBezTo>
                    <a:pt x="5817" y="17675"/>
                    <a:pt x="5977" y="17778"/>
                    <a:pt x="6138" y="17876"/>
                  </a:cubicBezTo>
                  <a:cubicBezTo>
                    <a:pt x="6473" y="18080"/>
                    <a:pt x="6810" y="18278"/>
                    <a:pt x="7142" y="18485"/>
                  </a:cubicBezTo>
                  <a:cubicBezTo>
                    <a:pt x="7143" y="18485"/>
                    <a:pt x="7144" y="18485"/>
                    <a:pt x="7145" y="18486"/>
                  </a:cubicBezTo>
                  <a:cubicBezTo>
                    <a:pt x="7150" y="18489"/>
                    <a:pt x="7156" y="18492"/>
                    <a:pt x="7160" y="18496"/>
                  </a:cubicBezTo>
                  <a:lnTo>
                    <a:pt x="7160" y="18496"/>
                  </a:lnTo>
                  <a:cubicBezTo>
                    <a:pt x="7159" y="18495"/>
                    <a:pt x="7158" y="18494"/>
                    <a:pt x="7158" y="18494"/>
                  </a:cubicBezTo>
                  <a:lnTo>
                    <a:pt x="7158" y="18494"/>
                  </a:lnTo>
                  <a:cubicBezTo>
                    <a:pt x="7159" y="18495"/>
                    <a:pt x="7160" y="18496"/>
                    <a:pt x="7161" y="18496"/>
                  </a:cubicBezTo>
                  <a:cubicBezTo>
                    <a:pt x="7161" y="18496"/>
                    <a:pt x="7161" y="18496"/>
                    <a:pt x="7160" y="18496"/>
                  </a:cubicBezTo>
                  <a:lnTo>
                    <a:pt x="7160" y="18496"/>
                  </a:lnTo>
                  <a:cubicBezTo>
                    <a:pt x="7263" y="18563"/>
                    <a:pt x="7367" y="18631"/>
                    <a:pt x="7471" y="18696"/>
                  </a:cubicBezTo>
                  <a:cubicBezTo>
                    <a:pt x="7584" y="18765"/>
                    <a:pt x="7697" y="18831"/>
                    <a:pt x="7815" y="18892"/>
                  </a:cubicBezTo>
                  <a:cubicBezTo>
                    <a:pt x="8029" y="19005"/>
                    <a:pt x="8238" y="19132"/>
                    <a:pt x="8444" y="19259"/>
                  </a:cubicBezTo>
                  <a:cubicBezTo>
                    <a:pt x="8458" y="19268"/>
                    <a:pt x="8471" y="19276"/>
                    <a:pt x="8485" y="19285"/>
                  </a:cubicBezTo>
                  <a:cubicBezTo>
                    <a:pt x="8590" y="19352"/>
                    <a:pt x="8700" y="19409"/>
                    <a:pt x="8810" y="19466"/>
                  </a:cubicBezTo>
                  <a:cubicBezTo>
                    <a:pt x="8715" y="19459"/>
                    <a:pt x="8619" y="19455"/>
                    <a:pt x="8524" y="19455"/>
                  </a:cubicBezTo>
                  <a:cubicBezTo>
                    <a:pt x="8453" y="19455"/>
                    <a:pt x="8382" y="19458"/>
                    <a:pt x="8311" y="19462"/>
                  </a:cubicBezTo>
                  <a:cubicBezTo>
                    <a:pt x="8127" y="19476"/>
                    <a:pt x="7947" y="19510"/>
                    <a:pt x="7767" y="19549"/>
                  </a:cubicBezTo>
                  <a:cubicBezTo>
                    <a:pt x="7705" y="19561"/>
                    <a:pt x="7645" y="19569"/>
                    <a:pt x="7581" y="19573"/>
                  </a:cubicBezTo>
                  <a:lnTo>
                    <a:pt x="7575" y="19573"/>
                  </a:lnTo>
                  <a:cubicBezTo>
                    <a:pt x="7574" y="19573"/>
                    <a:pt x="7571" y="19573"/>
                    <a:pt x="7570" y="19574"/>
                  </a:cubicBezTo>
                  <a:lnTo>
                    <a:pt x="7563" y="19574"/>
                  </a:lnTo>
                  <a:cubicBezTo>
                    <a:pt x="7457" y="19582"/>
                    <a:pt x="7351" y="19596"/>
                    <a:pt x="7246" y="19607"/>
                  </a:cubicBezTo>
                  <a:cubicBezTo>
                    <a:pt x="7143" y="19617"/>
                    <a:pt x="7041" y="19625"/>
                    <a:pt x="6939" y="19636"/>
                  </a:cubicBezTo>
                  <a:cubicBezTo>
                    <a:pt x="6741" y="19659"/>
                    <a:pt x="6542" y="19681"/>
                    <a:pt x="6345" y="19697"/>
                  </a:cubicBezTo>
                  <a:cubicBezTo>
                    <a:pt x="6310" y="19698"/>
                    <a:pt x="6275" y="19699"/>
                    <a:pt x="6240" y="19699"/>
                  </a:cubicBezTo>
                  <a:cubicBezTo>
                    <a:pt x="6143" y="19699"/>
                    <a:pt x="6047" y="19695"/>
                    <a:pt x="5950" y="19695"/>
                  </a:cubicBezTo>
                  <a:cubicBezTo>
                    <a:pt x="5817" y="19693"/>
                    <a:pt x="5685" y="19693"/>
                    <a:pt x="5552" y="19685"/>
                  </a:cubicBezTo>
                  <a:cubicBezTo>
                    <a:pt x="5389" y="19671"/>
                    <a:pt x="5226" y="19648"/>
                    <a:pt x="5064" y="19620"/>
                  </a:cubicBezTo>
                  <a:cubicBezTo>
                    <a:pt x="4895" y="19592"/>
                    <a:pt x="4723" y="19565"/>
                    <a:pt x="4552" y="19536"/>
                  </a:cubicBezTo>
                  <a:cubicBezTo>
                    <a:pt x="4395" y="19504"/>
                    <a:pt x="4241" y="19465"/>
                    <a:pt x="4085" y="19428"/>
                  </a:cubicBezTo>
                  <a:cubicBezTo>
                    <a:pt x="3926" y="19389"/>
                    <a:pt x="3767" y="19348"/>
                    <a:pt x="3609" y="19302"/>
                  </a:cubicBezTo>
                  <a:cubicBezTo>
                    <a:pt x="3255" y="19181"/>
                    <a:pt x="2917" y="19026"/>
                    <a:pt x="2579" y="18864"/>
                  </a:cubicBezTo>
                  <a:lnTo>
                    <a:pt x="2579" y="18864"/>
                  </a:lnTo>
                  <a:cubicBezTo>
                    <a:pt x="2579" y="18864"/>
                    <a:pt x="2580" y="18864"/>
                    <a:pt x="2580" y="18864"/>
                  </a:cubicBezTo>
                  <a:cubicBezTo>
                    <a:pt x="2448" y="18798"/>
                    <a:pt x="2314" y="18734"/>
                    <a:pt x="2188" y="18657"/>
                  </a:cubicBezTo>
                  <a:cubicBezTo>
                    <a:pt x="2054" y="18576"/>
                    <a:pt x="1923" y="18495"/>
                    <a:pt x="1790" y="18413"/>
                  </a:cubicBezTo>
                  <a:cubicBezTo>
                    <a:pt x="1611" y="18289"/>
                    <a:pt x="1440" y="18154"/>
                    <a:pt x="1274" y="18014"/>
                  </a:cubicBezTo>
                  <a:cubicBezTo>
                    <a:pt x="1166" y="17911"/>
                    <a:pt x="1062" y="17803"/>
                    <a:pt x="962" y="17690"/>
                  </a:cubicBezTo>
                  <a:cubicBezTo>
                    <a:pt x="921" y="17637"/>
                    <a:pt x="882" y="17584"/>
                    <a:pt x="843" y="17529"/>
                  </a:cubicBezTo>
                  <a:cubicBezTo>
                    <a:pt x="779" y="17426"/>
                    <a:pt x="722" y="17322"/>
                    <a:pt x="668" y="17213"/>
                  </a:cubicBezTo>
                  <a:cubicBezTo>
                    <a:pt x="634" y="17140"/>
                    <a:pt x="603" y="17066"/>
                    <a:pt x="572" y="16990"/>
                  </a:cubicBezTo>
                  <a:cubicBezTo>
                    <a:pt x="517" y="16820"/>
                    <a:pt x="480" y="16646"/>
                    <a:pt x="442" y="16471"/>
                  </a:cubicBezTo>
                  <a:cubicBezTo>
                    <a:pt x="414" y="16321"/>
                    <a:pt x="389" y="16171"/>
                    <a:pt x="376" y="16021"/>
                  </a:cubicBezTo>
                  <a:cubicBezTo>
                    <a:pt x="373" y="15982"/>
                    <a:pt x="373" y="15944"/>
                    <a:pt x="373" y="15906"/>
                  </a:cubicBezTo>
                  <a:cubicBezTo>
                    <a:pt x="378" y="15848"/>
                    <a:pt x="385" y="15792"/>
                    <a:pt x="395" y="15735"/>
                  </a:cubicBezTo>
                  <a:cubicBezTo>
                    <a:pt x="408" y="15679"/>
                    <a:pt x="422" y="15625"/>
                    <a:pt x="440" y="15571"/>
                  </a:cubicBezTo>
                  <a:cubicBezTo>
                    <a:pt x="464" y="15503"/>
                    <a:pt x="491" y="15437"/>
                    <a:pt x="520" y="15370"/>
                  </a:cubicBezTo>
                  <a:cubicBezTo>
                    <a:pt x="544" y="15321"/>
                    <a:pt x="568" y="15272"/>
                    <a:pt x="595" y="15224"/>
                  </a:cubicBezTo>
                  <a:cubicBezTo>
                    <a:pt x="624" y="15174"/>
                    <a:pt x="653" y="15128"/>
                    <a:pt x="684" y="15081"/>
                  </a:cubicBezTo>
                  <a:cubicBezTo>
                    <a:pt x="819" y="14899"/>
                    <a:pt x="962" y="14722"/>
                    <a:pt x="1109" y="14549"/>
                  </a:cubicBezTo>
                  <a:cubicBezTo>
                    <a:pt x="1194" y="14454"/>
                    <a:pt x="1284" y="14364"/>
                    <a:pt x="1378" y="14278"/>
                  </a:cubicBezTo>
                  <a:cubicBezTo>
                    <a:pt x="1468" y="14207"/>
                    <a:pt x="1558" y="14138"/>
                    <a:pt x="1651" y="14073"/>
                  </a:cubicBezTo>
                  <a:cubicBezTo>
                    <a:pt x="1726" y="14025"/>
                    <a:pt x="1803" y="13979"/>
                    <a:pt x="1880" y="13936"/>
                  </a:cubicBezTo>
                  <a:cubicBezTo>
                    <a:pt x="1920" y="13917"/>
                    <a:pt x="1960" y="13896"/>
                    <a:pt x="2002" y="13879"/>
                  </a:cubicBezTo>
                  <a:cubicBezTo>
                    <a:pt x="2044" y="13863"/>
                    <a:pt x="2086" y="13846"/>
                    <a:pt x="2129" y="13829"/>
                  </a:cubicBezTo>
                  <a:cubicBezTo>
                    <a:pt x="2191" y="13808"/>
                    <a:pt x="2254" y="13787"/>
                    <a:pt x="2318" y="13770"/>
                  </a:cubicBezTo>
                  <a:cubicBezTo>
                    <a:pt x="2384" y="13753"/>
                    <a:pt x="2449" y="13738"/>
                    <a:pt x="2514" y="13724"/>
                  </a:cubicBezTo>
                  <a:cubicBezTo>
                    <a:pt x="2665" y="13699"/>
                    <a:pt x="2815" y="13680"/>
                    <a:pt x="2968" y="13666"/>
                  </a:cubicBezTo>
                  <a:cubicBezTo>
                    <a:pt x="3052" y="13663"/>
                    <a:pt x="3137" y="13661"/>
                    <a:pt x="3221" y="13661"/>
                  </a:cubicBezTo>
                  <a:close/>
                  <a:moveTo>
                    <a:pt x="7573" y="19943"/>
                  </a:moveTo>
                  <a:lnTo>
                    <a:pt x="7573" y="19943"/>
                  </a:lnTo>
                  <a:cubicBezTo>
                    <a:pt x="7571" y="19943"/>
                    <a:pt x="7570" y="19943"/>
                    <a:pt x="7569" y="19943"/>
                  </a:cubicBezTo>
                  <a:lnTo>
                    <a:pt x="7569" y="19943"/>
                  </a:lnTo>
                  <a:cubicBezTo>
                    <a:pt x="7570" y="19943"/>
                    <a:pt x="7571" y="19943"/>
                    <a:pt x="7573" y="19943"/>
                  </a:cubicBezTo>
                  <a:close/>
                  <a:moveTo>
                    <a:pt x="3158" y="21775"/>
                  </a:moveTo>
                  <a:cubicBezTo>
                    <a:pt x="3157" y="21775"/>
                    <a:pt x="3157" y="21775"/>
                    <a:pt x="3157" y="21775"/>
                  </a:cubicBezTo>
                  <a:cubicBezTo>
                    <a:pt x="3157" y="21775"/>
                    <a:pt x="3157" y="21775"/>
                    <a:pt x="3158" y="21775"/>
                  </a:cubicBezTo>
                  <a:close/>
                  <a:moveTo>
                    <a:pt x="1771" y="22157"/>
                  </a:moveTo>
                  <a:cubicBezTo>
                    <a:pt x="1769" y="22158"/>
                    <a:pt x="1767" y="22160"/>
                    <a:pt x="1765" y="22161"/>
                  </a:cubicBezTo>
                  <a:cubicBezTo>
                    <a:pt x="1767" y="22160"/>
                    <a:pt x="1769" y="22159"/>
                    <a:pt x="1771" y="22157"/>
                  </a:cubicBezTo>
                  <a:close/>
                  <a:moveTo>
                    <a:pt x="17829" y="25171"/>
                  </a:moveTo>
                  <a:lnTo>
                    <a:pt x="17829" y="25171"/>
                  </a:lnTo>
                  <a:cubicBezTo>
                    <a:pt x="17825" y="25174"/>
                    <a:pt x="17821" y="25177"/>
                    <a:pt x="17817" y="25180"/>
                  </a:cubicBezTo>
                  <a:cubicBezTo>
                    <a:pt x="17821" y="25177"/>
                    <a:pt x="17825" y="25174"/>
                    <a:pt x="17829" y="25171"/>
                  </a:cubicBezTo>
                  <a:close/>
                  <a:moveTo>
                    <a:pt x="13802" y="25856"/>
                  </a:moveTo>
                  <a:lnTo>
                    <a:pt x="13802" y="25856"/>
                  </a:lnTo>
                  <a:cubicBezTo>
                    <a:pt x="13803" y="25856"/>
                    <a:pt x="13804" y="25856"/>
                    <a:pt x="13805" y="25856"/>
                  </a:cubicBezTo>
                  <a:lnTo>
                    <a:pt x="13805" y="25856"/>
                  </a:lnTo>
                  <a:cubicBezTo>
                    <a:pt x="13804" y="25856"/>
                    <a:pt x="13803" y="25856"/>
                    <a:pt x="13802" y="25856"/>
                  </a:cubicBezTo>
                  <a:close/>
                  <a:moveTo>
                    <a:pt x="16420" y="20386"/>
                  </a:moveTo>
                  <a:cubicBezTo>
                    <a:pt x="16507" y="20391"/>
                    <a:pt x="16593" y="20395"/>
                    <a:pt x="16682" y="20404"/>
                  </a:cubicBezTo>
                  <a:cubicBezTo>
                    <a:pt x="16754" y="20410"/>
                    <a:pt x="16827" y="20421"/>
                    <a:pt x="16900" y="20431"/>
                  </a:cubicBezTo>
                  <a:cubicBezTo>
                    <a:pt x="17014" y="20450"/>
                    <a:pt x="17129" y="20471"/>
                    <a:pt x="17241" y="20502"/>
                  </a:cubicBezTo>
                  <a:cubicBezTo>
                    <a:pt x="17296" y="20518"/>
                    <a:pt x="17350" y="20537"/>
                    <a:pt x="17403" y="20559"/>
                  </a:cubicBezTo>
                  <a:cubicBezTo>
                    <a:pt x="17561" y="20631"/>
                    <a:pt x="17713" y="20710"/>
                    <a:pt x="17863" y="20797"/>
                  </a:cubicBezTo>
                  <a:cubicBezTo>
                    <a:pt x="17995" y="20881"/>
                    <a:pt x="18126" y="20968"/>
                    <a:pt x="18253" y="21062"/>
                  </a:cubicBezTo>
                  <a:cubicBezTo>
                    <a:pt x="18301" y="21102"/>
                    <a:pt x="18346" y="21143"/>
                    <a:pt x="18390" y="21188"/>
                  </a:cubicBezTo>
                  <a:cubicBezTo>
                    <a:pt x="18460" y="21263"/>
                    <a:pt x="18523" y="21343"/>
                    <a:pt x="18588" y="21423"/>
                  </a:cubicBezTo>
                  <a:cubicBezTo>
                    <a:pt x="18649" y="21498"/>
                    <a:pt x="18709" y="21572"/>
                    <a:pt x="18766" y="21648"/>
                  </a:cubicBezTo>
                  <a:cubicBezTo>
                    <a:pt x="18798" y="21692"/>
                    <a:pt x="18828" y="21737"/>
                    <a:pt x="18856" y="21784"/>
                  </a:cubicBezTo>
                  <a:cubicBezTo>
                    <a:pt x="18912" y="21893"/>
                    <a:pt x="18962" y="22006"/>
                    <a:pt x="19006" y="22122"/>
                  </a:cubicBezTo>
                  <a:cubicBezTo>
                    <a:pt x="19039" y="22219"/>
                    <a:pt x="19067" y="22319"/>
                    <a:pt x="19091" y="22419"/>
                  </a:cubicBezTo>
                  <a:cubicBezTo>
                    <a:pt x="19115" y="22525"/>
                    <a:pt x="19134" y="22628"/>
                    <a:pt x="19147" y="22734"/>
                  </a:cubicBezTo>
                  <a:cubicBezTo>
                    <a:pt x="19151" y="22785"/>
                    <a:pt x="19156" y="22837"/>
                    <a:pt x="19157" y="22887"/>
                  </a:cubicBezTo>
                  <a:cubicBezTo>
                    <a:pt x="19155" y="22916"/>
                    <a:pt x="19153" y="22944"/>
                    <a:pt x="19148" y="22972"/>
                  </a:cubicBezTo>
                  <a:cubicBezTo>
                    <a:pt x="19127" y="23077"/>
                    <a:pt x="19100" y="23180"/>
                    <a:pt x="19071" y="23283"/>
                  </a:cubicBezTo>
                  <a:cubicBezTo>
                    <a:pt x="19027" y="23429"/>
                    <a:pt x="18979" y="23573"/>
                    <a:pt x="18928" y="23717"/>
                  </a:cubicBezTo>
                  <a:cubicBezTo>
                    <a:pt x="18884" y="23849"/>
                    <a:pt x="18839" y="23981"/>
                    <a:pt x="18786" y="24111"/>
                  </a:cubicBezTo>
                  <a:cubicBezTo>
                    <a:pt x="18764" y="24154"/>
                    <a:pt x="18741" y="24198"/>
                    <a:pt x="18717" y="24240"/>
                  </a:cubicBezTo>
                  <a:cubicBezTo>
                    <a:pt x="18693" y="24276"/>
                    <a:pt x="18668" y="24312"/>
                    <a:pt x="18641" y="24345"/>
                  </a:cubicBezTo>
                  <a:cubicBezTo>
                    <a:pt x="18541" y="24469"/>
                    <a:pt x="18442" y="24592"/>
                    <a:pt x="18344" y="24716"/>
                  </a:cubicBezTo>
                  <a:lnTo>
                    <a:pt x="18350" y="24709"/>
                  </a:lnTo>
                  <a:lnTo>
                    <a:pt x="18350" y="24709"/>
                  </a:lnTo>
                  <a:cubicBezTo>
                    <a:pt x="18302" y="24767"/>
                    <a:pt x="18250" y="24822"/>
                    <a:pt x="18197" y="24874"/>
                  </a:cubicBezTo>
                  <a:cubicBezTo>
                    <a:pt x="18085" y="24980"/>
                    <a:pt x="17961" y="25075"/>
                    <a:pt x="17836" y="25166"/>
                  </a:cubicBezTo>
                  <a:cubicBezTo>
                    <a:pt x="17834" y="25168"/>
                    <a:pt x="17832" y="25170"/>
                    <a:pt x="17829" y="25171"/>
                  </a:cubicBezTo>
                  <a:lnTo>
                    <a:pt x="17829" y="25171"/>
                  </a:lnTo>
                  <a:cubicBezTo>
                    <a:pt x="17830" y="25171"/>
                    <a:pt x="17830" y="25171"/>
                    <a:pt x="17831" y="25171"/>
                  </a:cubicBezTo>
                  <a:lnTo>
                    <a:pt x="17831" y="25171"/>
                  </a:lnTo>
                  <a:cubicBezTo>
                    <a:pt x="17736" y="25237"/>
                    <a:pt x="17639" y="25300"/>
                    <a:pt x="17540" y="25363"/>
                  </a:cubicBezTo>
                  <a:cubicBezTo>
                    <a:pt x="17435" y="25429"/>
                    <a:pt x="17330" y="25497"/>
                    <a:pt x="17222" y="25557"/>
                  </a:cubicBezTo>
                  <a:cubicBezTo>
                    <a:pt x="17079" y="25633"/>
                    <a:pt x="16934" y="25702"/>
                    <a:pt x="16783" y="25761"/>
                  </a:cubicBezTo>
                  <a:cubicBezTo>
                    <a:pt x="16523" y="25854"/>
                    <a:pt x="16258" y="25945"/>
                    <a:pt x="15990" y="26010"/>
                  </a:cubicBezTo>
                  <a:cubicBezTo>
                    <a:pt x="15890" y="26032"/>
                    <a:pt x="15790" y="26045"/>
                    <a:pt x="15689" y="26057"/>
                  </a:cubicBezTo>
                  <a:cubicBezTo>
                    <a:pt x="15594" y="26066"/>
                    <a:pt x="15497" y="26070"/>
                    <a:pt x="15402" y="26070"/>
                  </a:cubicBezTo>
                  <a:cubicBezTo>
                    <a:pt x="15388" y="26070"/>
                    <a:pt x="15375" y="26070"/>
                    <a:pt x="15362" y="26069"/>
                  </a:cubicBezTo>
                  <a:cubicBezTo>
                    <a:pt x="15257" y="26064"/>
                    <a:pt x="15153" y="26052"/>
                    <a:pt x="15048" y="26036"/>
                  </a:cubicBezTo>
                  <a:lnTo>
                    <a:pt x="15048" y="26036"/>
                  </a:lnTo>
                  <a:cubicBezTo>
                    <a:pt x="15056" y="26037"/>
                    <a:pt x="15064" y="26039"/>
                    <a:pt x="15072" y="26040"/>
                  </a:cubicBezTo>
                  <a:cubicBezTo>
                    <a:pt x="14859" y="26005"/>
                    <a:pt x="14648" y="25968"/>
                    <a:pt x="14436" y="25940"/>
                  </a:cubicBezTo>
                  <a:cubicBezTo>
                    <a:pt x="14225" y="25913"/>
                    <a:pt x="14014" y="25889"/>
                    <a:pt x="13805" y="25856"/>
                  </a:cubicBezTo>
                  <a:lnTo>
                    <a:pt x="13805" y="25856"/>
                  </a:lnTo>
                  <a:cubicBezTo>
                    <a:pt x="13811" y="25857"/>
                    <a:pt x="13816" y="25858"/>
                    <a:pt x="13821" y="25859"/>
                  </a:cubicBezTo>
                  <a:lnTo>
                    <a:pt x="13821" y="25859"/>
                  </a:lnTo>
                  <a:cubicBezTo>
                    <a:pt x="13780" y="25852"/>
                    <a:pt x="13738" y="25845"/>
                    <a:pt x="13696" y="25838"/>
                  </a:cubicBezTo>
                  <a:cubicBezTo>
                    <a:pt x="13681" y="25836"/>
                    <a:pt x="13665" y="25833"/>
                    <a:pt x="13649" y="25830"/>
                  </a:cubicBezTo>
                  <a:cubicBezTo>
                    <a:pt x="13624" y="25826"/>
                    <a:pt x="13598" y="25822"/>
                    <a:pt x="13572" y="25818"/>
                  </a:cubicBezTo>
                  <a:cubicBezTo>
                    <a:pt x="13486" y="25803"/>
                    <a:pt x="13399" y="25789"/>
                    <a:pt x="13312" y="25774"/>
                  </a:cubicBezTo>
                  <a:cubicBezTo>
                    <a:pt x="13142" y="25744"/>
                    <a:pt x="12974" y="25712"/>
                    <a:pt x="12806" y="25670"/>
                  </a:cubicBezTo>
                  <a:cubicBezTo>
                    <a:pt x="12646" y="25631"/>
                    <a:pt x="12486" y="25601"/>
                    <a:pt x="12321" y="25580"/>
                  </a:cubicBezTo>
                  <a:cubicBezTo>
                    <a:pt x="12157" y="25558"/>
                    <a:pt x="11991" y="25546"/>
                    <a:pt x="11825" y="25526"/>
                  </a:cubicBezTo>
                  <a:cubicBezTo>
                    <a:pt x="11747" y="25516"/>
                    <a:pt x="11669" y="25510"/>
                    <a:pt x="11591" y="25503"/>
                  </a:cubicBezTo>
                  <a:cubicBezTo>
                    <a:pt x="11616" y="25490"/>
                    <a:pt x="11640" y="25475"/>
                    <a:pt x="11665" y="25461"/>
                  </a:cubicBezTo>
                  <a:cubicBezTo>
                    <a:pt x="11842" y="25367"/>
                    <a:pt x="12024" y="25282"/>
                    <a:pt x="12204" y="25191"/>
                  </a:cubicBezTo>
                  <a:cubicBezTo>
                    <a:pt x="12364" y="25112"/>
                    <a:pt x="12523" y="25031"/>
                    <a:pt x="12684" y="24955"/>
                  </a:cubicBezTo>
                  <a:lnTo>
                    <a:pt x="12684" y="24955"/>
                  </a:lnTo>
                  <a:cubicBezTo>
                    <a:pt x="12677" y="24957"/>
                    <a:pt x="12669" y="24961"/>
                    <a:pt x="12662" y="24964"/>
                  </a:cubicBezTo>
                  <a:cubicBezTo>
                    <a:pt x="12796" y="24903"/>
                    <a:pt x="12933" y="24846"/>
                    <a:pt x="13061" y="24774"/>
                  </a:cubicBezTo>
                  <a:cubicBezTo>
                    <a:pt x="13185" y="24705"/>
                    <a:pt x="13304" y="24630"/>
                    <a:pt x="13423" y="24554"/>
                  </a:cubicBezTo>
                  <a:cubicBezTo>
                    <a:pt x="13611" y="24437"/>
                    <a:pt x="13802" y="24328"/>
                    <a:pt x="13999" y="24225"/>
                  </a:cubicBezTo>
                  <a:cubicBezTo>
                    <a:pt x="14201" y="24119"/>
                    <a:pt x="14404" y="24013"/>
                    <a:pt x="14610" y="23915"/>
                  </a:cubicBezTo>
                  <a:cubicBezTo>
                    <a:pt x="14663" y="23890"/>
                    <a:pt x="14716" y="23865"/>
                    <a:pt x="14768" y="23839"/>
                  </a:cubicBezTo>
                  <a:cubicBezTo>
                    <a:pt x="14886" y="23766"/>
                    <a:pt x="15004" y="23694"/>
                    <a:pt x="15122" y="23624"/>
                  </a:cubicBezTo>
                  <a:cubicBezTo>
                    <a:pt x="15228" y="23561"/>
                    <a:pt x="15333" y="23498"/>
                    <a:pt x="15439" y="23435"/>
                  </a:cubicBezTo>
                  <a:cubicBezTo>
                    <a:pt x="15523" y="23386"/>
                    <a:pt x="15610" y="23339"/>
                    <a:pt x="15695" y="23290"/>
                  </a:cubicBezTo>
                  <a:cubicBezTo>
                    <a:pt x="15864" y="23192"/>
                    <a:pt x="16034" y="23096"/>
                    <a:pt x="16205" y="23000"/>
                  </a:cubicBezTo>
                  <a:cubicBezTo>
                    <a:pt x="16350" y="22919"/>
                    <a:pt x="16496" y="22839"/>
                    <a:pt x="16640" y="22758"/>
                  </a:cubicBezTo>
                  <a:cubicBezTo>
                    <a:pt x="16677" y="22737"/>
                    <a:pt x="16712" y="22718"/>
                    <a:pt x="16748" y="22697"/>
                  </a:cubicBezTo>
                  <a:cubicBezTo>
                    <a:pt x="16748" y="22688"/>
                    <a:pt x="16747" y="22678"/>
                    <a:pt x="16744" y="22669"/>
                  </a:cubicBezTo>
                  <a:cubicBezTo>
                    <a:pt x="16695" y="22684"/>
                    <a:pt x="16645" y="22700"/>
                    <a:pt x="16596" y="22716"/>
                  </a:cubicBezTo>
                  <a:cubicBezTo>
                    <a:pt x="16593" y="22716"/>
                    <a:pt x="16592" y="22717"/>
                    <a:pt x="16591" y="22718"/>
                  </a:cubicBezTo>
                  <a:cubicBezTo>
                    <a:pt x="16483" y="22758"/>
                    <a:pt x="16375" y="22799"/>
                    <a:pt x="16266" y="22840"/>
                  </a:cubicBezTo>
                  <a:cubicBezTo>
                    <a:pt x="15933" y="22966"/>
                    <a:pt x="15599" y="23095"/>
                    <a:pt x="15268" y="23227"/>
                  </a:cubicBezTo>
                  <a:cubicBezTo>
                    <a:pt x="15102" y="23291"/>
                    <a:pt x="14938" y="23356"/>
                    <a:pt x="14773" y="23421"/>
                  </a:cubicBezTo>
                  <a:cubicBezTo>
                    <a:pt x="14738" y="23439"/>
                    <a:pt x="14701" y="23458"/>
                    <a:pt x="14666" y="23477"/>
                  </a:cubicBezTo>
                  <a:cubicBezTo>
                    <a:pt x="14492" y="23565"/>
                    <a:pt x="14313" y="23645"/>
                    <a:pt x="14140" y="23734"/>
                  </a:cubicBezTo>
                  <a:cubicBezTo>
                    <a:pt x="13965" y="23825"/>
                    <a:pt x="13787" y="23914"/>
                    <a:pt x="13616" y="24010"/>
                  </a:cubicBezTo>
                  <a:cubicBezTo>
                    <a:pt x="13442" y="24106"/>
                    <a:pt x="13274" y="24210"/>
                    <a:pt x="13107" y="24318"/>
                  </a:cubicBezTo>
                  <a:cubicBezTo>
                    <a:pt x="13109" y="24316"/>
                    <a:pt x="13112" y="24315"/>
                    <a:pt x="13114" y="24314"/>
                  </a:cubicBezTo>
                  <a:lnTo>
                    <a:pt x="13114" y="24314"/>
                  </a:lnTo>
                  <a:cubicBezTo>
                    <a:pt x="13108" y="24318"/>
                    <a:pt x="13104" y="24320"/>
                    <a:pt x="13098" y="24323"/>
                  </a:cubicBezTo>
                  <a:cubicBezTo>
                    <a:pt x="13097" y="24324"/>
                    <a:pt x="13094" y="24326"/>
                    <a:pt x="13093" y="24327"/>
                  </a:cubicBezTo>
                  <a:cubicBezTo>
                    <a:pt x="13094" y="24327"/>
                    <a:pt x="13094" y="24326"/>
                    <a:pt x="13096" y="24326"/>
                  </a:cubicBezTo>
                  <a:lnTo>
                    <a:pt x="13096" y="24326"/>
                  </a:lnTo>
                  <a:cubicBezTo>
                    <a:pt x="13026" y="24368"/>
                    <a:pt x="12956" y="24414"/>
                    <a:pt x="12883" y="24449"/>
                  </a:cubicBezTo>
                  <a:cubicBezTo>
                    <a:pt x="12807" y="24488"/>
                    <a:pt x="12733" y="24525"/>
                    <a:pt x="12658" y="24560"/>
                  </a:cubicBezTo>
                  <a:cubicBezTo>
                    <a:pt x="12659" y="24559"/>
                    <a:pt x="12660" y="24559"/>
                    <a:pt x="12662" y="24557"/>
                  </a:cubicBezTo>
                  <a:lnTo>
                    <a:pt x="12662" y="24557"/>
                  </a:lnTo>
                  <a:cubicBezTo>
                    <a:pt x="12628" y="24574"/>
                    <a:pt x="12592" y="24590"/>
                    <a:pt x="12558" y="24606"/>
                  </a:cubicBezTo>
                  <a:cubicBezTo>
                    <a:pt x="12383" y="24686"/>
                    <a:pt x="12214" y="24775"/>
                    <a:pt x="12042" y="24860"/>
                  </a:cubicBezTo>
                  <a:cubicBezTo>
                    <a:pt x="11857" y="24952"/>
                    <a:pt x="11670" y="25040"/>
                    <a:pt x="11487" y="25137"/>
                  </a:cubicBezTo>
                  <a:cubicBezTo>
                    <a:pt x="11436" y="25164"/>
                    <a:pt x="11387" y="25192"/>
                    <a:pt x="11338" y="25221"/>
                  </a:cubicBezTo>
                  <a:cubicBezTo>
                    <a:pt x="11401" y="25124"/>
                    <a:pt x="11462" y="25024"/>
                    <a:pt x="11518" y="24924"/>
                  </a:cubicBezTo>
                  <a:cubicBezTo>
                    <a:pt x="11598" y="24783"/>
                    <a:pt x="11666" y="24639"/>
                    <a:pt x="11730" y="24489"/>
                  </a:cubicBezTo>
                  <a:cubicBezTo>
                    <a:pt x="11797" y="24345"/>
                    <a:pt x="11870" y="24203"/>
                    <a:pt x="11941" y="24060"/>
                  </a:cubicBezTo>
                  <a:cubicBezTo>
                    <a:pt x="12013" y="23919"/>
                    <a:pt x="12092" y="23779"/>
                    <a:pt x="12166" y="23637"/>
                  </a:cubicBezTo>
                  <a:cubicBezTo>
                    <a:pt x="12245" y="23489"/>
                    <a:pt x="12315" y="23337"/>
                    <a:pt x="12397" y="23188"/>
                  </a:cubicBezTo>
                  <a:cubicBezTo>
                    <a:pt x="12472" y="23050"/>
                    <a:pt x="12551" y="22913"/>
                    <a:pt x="12632" y="22779"/>
                  </a:cubicBezTo>
                  <a:cubicBezTo>
                    <a:pt x="12695" y="22679"/>
                    <a:pt x="12759" y="22583"/>
                    <a:pt x="12829" y="22489"/>
                  </a:cubicBezTo>
                  <a:cubicBezTo>
                    <a:pt x="12955" y="22338"/>
                    <a:pt x="13085" y="22192"/>
                    <a:pt x="13217" y="22044"/>
                  </a:cubicBezTo>
                  <a:cubicBezTo>
                    <a:pt x="13340" y="21907"/>
                    <a:pt x="13467" y="21775"/>
                    <a:pt x="13598" y="21644"/>
                  </a:cubicBezTo>
                  <a:cubicBezTo>
                    <a:pt x="13799" y="21458"/>
                    <a:pt x="14005" y="21279"/>
                    <a:pt x="14226" y="21116"/>
                  </a:cubicBezTo>
                  <a:cubicBezTo>
                    <a:pt x="14295" y="21069"/>
                    <a:pt x="14365" y="21023"/>
                    <a:pt x="14436" y="20980"/>
                  </a:cubicBezTo>
                  <a:cubicBezTo>
                    <a:pt x="14499" y="20941"/>
                    <a:pt x="14562" y="20907"/>
                    <a:pt x="14627" y="20871"/>
                  </a:cubicBezTo>
                  <a:cubicBezTo>
                    <a:pt x="14818" y="20777"/>
                    <a:pt x="15012" y="20694"/>
                    <a:pt x="15209" y="20615"/>
                  </a:cubicBezTo>
                  <a:cubicBezTo>
                    <a:pt x="15298" y="20583"/>
                    <a:pt x="15386" y="20553"/>
                    <a:pt x="15476" y="20526"/>
                  </a:cubicBezTo>
                  <a:cubicBezTo>
                    <a:pt x="15557" y="20502"/>
                    <a:pt x="15642" y="20480"/>
                    <a:pt x="15724" y="20458"/>
                  </a:cubicBezTo>
                  <a:cubicBezTo>
                    <a:pt x="15783" y="20446"/>
                    <a:pt x="15842" y="20430"/>
                    <a:pt x="15902" y="20422"/>
                  </a:cubicBezTo>
                  <a:cubicBezTo>
                    <a:pt x="15962" y="20414"/>
                    <a:pt x="16022" y="20406"/>
                    <a:pt x="16082" y="20397"/>
                  </a:cubicBezTo>
                  <a:cubicBezTo>
                    <a:pt x="16142" y="20393"/>
                    <a:pt x="16200" y="20386"/>
                    <a:pt x="16258" y="20386"/>
                  </a:cubicBezTo>
                  <a:close/>
                  <a:moveTo>
                    <a:pt x="13628" y="26203"/>
                  </a:moveTo>
                  <a:cubicBezTo>
                    <a:pt x="13629" y="26203"/>
                    <a:pt x="13630" y="26203"/>
                    <a:pt x="13631" y="26203"/>
                  </a:cubicBezTo>
                  <a:cubicBezTo>
                    <a:pt x="13630" y="26203"/>
                    <a:pt x="13629" y="26203"/>
                    <a:pt x="13628" y="26203"/>
                  </a:cubicBezTo>
                  <a:close/>
                  <a:moveTo>
                    <a:pt x="14678" y="26347"/>
                  </a:moveTo>
                  <a:lnTo>
                    <a:pt x="14678" y="26347"/>
                  </a:lnTo>
                  <a:cubicBezTo>
                    <a:pt x="14682" y="26348"/>
                    <a:pt x="14686" y="26349"/>
                    <a:pt x="14690" y="26349"/>
                  </a:cubicBezTo>
                  <a:lnTo>
                    <a:pt x="14690" y="26349"/>
                  </a:lnTo>
                  <a:cubicBezTo>
                    <a:pt x="14686" y="26349"/>
                    <a:pt x="14682" y="26348"/>
                    <a:pt x="14678" y="26347"/>
                  </a:cubicBezTo>
                  <a:close/>
                  <a:moveTo>
                    <a:pt x="3288" y="21773"/>
                  </a:moveTo>
                  <a:cubicBezTo>
                    <a:pt x="3390" y="21773"/>
                    <a:pt x="3491" y="21776"/>
                    <a:pt x="3593" y="21783"/>
                  </a:cubicBezTo>
                  <a:cubicBezTo>
                    <a:pt x="3733" y="21794"/>
                    <a:pt x="3872" y="21807"/>
                    <a:pt x="4011" y="21820"/>
                  </a:cubicBezTo>
                  <a:cubicBezTo>
                    <a:pt x="4143" y="21832"/>
                    <a:pt x="4273" y="21852"/>
                    <a:pt x="4404" y="21874"/>
                  </a:cubicBezTo>
                  <a:cubicBezTo>
                    <a:pt x="4542" y="21904"/>
                    <a:pt x="4680" y="21936"/>
                    <a:pt x="4817" y="21977"/>
                  </a:cubicBezTo>
                  <a:cubicBezTo>
                    <a:pt x="4958" y="22017"/>
                    <a:pt x="5097" y="22063"/>
                    <a:pt x="5237" y="22110"/>
                  </a:cubicBezTo>
                  <a:cubicBezTo>
                    <a:pt x="5345" y="22150"/>
                    <a:pt x="5453" y="22191"/>
                    <a:pt x="5559" y="22233"/>
                  </a:cubicBezTo>
                  <a:cubicBezTo>
                    <a:pt x="5660" y="22273"/>
                    <a:pt x="5757" y="22322"/>
                    <a:pt x="5855" y="22370"/>
                  </a:cubicBezTo>
                  <a:cubicBezTo>
                    <a:pt x="5974" y="22433"/>
                    <a:pt x="6093" y="22498"/>
                    <a:pt x="6210" y="22566"/>
                  </a:cubicBezTo>
                  <a:cubicBezTo>
                    <a:pt x="6321" y="22630"/>
                    <a:pt x="6428" y="22700"/>
                    <a:pt x="6534" y="22772"/>
                  </a:cubicBezTo>
                  <a:cubicBezTo>
                    <a:pt x="6602" y="22825"/>
                    <a:pt x="6668" y="22879"/>
                    <a:pt x="6733" y="22935"/>
                  </a:cubicBezTo>
                  <a:cubicBezTo>
                    <a:pt x="6853" y="23045"/>
                    <a:pt x="6970" y="23157"/>
                    <a:pt x="7083" y="23272"/>
                  </a:cubicBezTo>
                  <a:cubicBezTo>
                    <a:pt x="7191" y="23382"/>
                    <a:pt x="7289" y="23500"/>
                    <a:pt x="7390" y="23616"/>
                  </a:cubicBezTo>
                  <a:cubicBezTo>
                    <a:pt x="7586" y="23842"/>
                    <a:pt x="7791" y="24060"/>
                    <a:pt x="7985" y="24287"/>
                  </a:cubicBezTo>
                  <a:cubicBezTo>
                    <a:pt x="7984" y="24286"/>
                    <a:pt x="7984" y="24286"/>
                    <a:pt x="7983" y="24284"/>
                  </a:cubicBezTo>
                  <a:lnTo>
                    <a:pt x="7983" y="24284"/>
                  </a:lnTo>
                  <a:cubicBezTo>
                    <a:pt x="8118" y="24445"/>
                    <a:pt x="8256" y="24601"/>
                    <a:pt x="8404" y="24750"/>
                  </a:cubicBezTo>
                  <a:cubicBezTo>
                    <a:pt x="8680" y="25030"/>
                    <a:pt x="8964" y="25303"/>
                    <a:pt x="9275" y="25546"/>
                  </a:cubicBezTo>
                  <a:cubicBezTo>
                    <a:pt x="9247" y="25545"/>
                    <a:pt x="9219" y="25545"/>
                    <a:pt x="9192" y="25543"/>
                  </a:cubicBezTo>
                  <a:cubicBezTo>
                    <a:pt x="9072" y="25537"/>
                    <a:pt x="8951" y="25522"/>
                    <a:pt x="8830" y="25509"/>
                  </a:cubicBezTo>
                  <a:cubicBezTo>
                    <a:pt x="8714" y="25497"/>
                    <a:pt x="8596" y="25481"/>
                    <a:pt x="8479" y="25461"/>
                  </a:cubicBezTo>
                  <a:cubicBezTo>
                    <a:pt x="8459" y="25458"/>
                    <a:pt x="8437" y="25453"/>
                    <a:pt x="8417" y="25449"/>
                  </a:cubicBezTo>
                  <a:cubicBezTo>
                    <a:pt x="8224" y="25408"/>
                    <a:pt x="8035" y="25367"/>
                    <a:pt x="7845" y="25322"/>
                  </a:cubicBezTo>
                  <a:cubicBezTo>
                    <a:pt x="7663" y="25276"/>
                    <a:pt x="7478" y="25238"/>
                    <a:pt x="7298" y="25186"/>
                  </a:cubicBezTo>
                  <a:cubicBezTo>
                    <a:pt x="7111" y="25132"/>
                    <a:pt x="6924" y="25073"/>
                    <a:pt x="6737" y="25021"/>
                  </a:cubicBezTo>
                  <a:cubicBezTo>
                    <a:pt x="6543" y="24966"/>
                    <a:pt x="6351" y="24916"/>
                    <a:pt x="6159" y="24860"/>
                  </a:cubicBezTo>
                  <a:cubicBezTo>
                    <a:pt x="6019" y="24815"/>
                    <a:pt x="5879" y="24769"/>
                    <a:pt x="5738" y="24725"/>
                  </a:cubicBezTo>
                  <a:cubicBezTo>
                    <a:pt x="5681" y="24710"/>
                    <a:pt x="5623" y="24695"/>
                    <a:pt x="5565" y="24680"/>
                  </a:cubicBezTo>
                  <a:cubicBezTo>
                    <a:pt x="5421" y="24645"/>
                    <a:pt x="5277" y="24610"/>
                    <a:pt x="5132" y="24576"/>
                  </a:cubicBezTo>
                  <a:cubicBezTo>
                    <a:pt x="5129" y="24575"/>
                    <a:pt x="5124" y="24574"/>
                    <a:pt x="5121" y="24573"/>
                  </a:cubicBezTo>
                  <a:lnTo>
                    <a:pt x="5115" y="24573"/>
                  </a:lnTo>
                  <a:cubicBezTo>
                    <a:pt x="5060" y="24560"/>
                    <a:pt x="5006" y="24549"/>
                    <a:pt x="4951" y="24536"/>
                  </a:cubicBezTo>
                  <a:cubicBezTo>
                    <a:pt x="4881" y="24521"/>
                    <a:pt x="4811" y="24506"/>
                    <a:pt x="4740" y="24491"/>
                  </a:cubicBezTo>
                  <a:cubicBezTo>
                    <a:pt x="4723" y="24488"/>
                    <a:pt x="4706" y="24486"/>
                    <a:pt x="4689" y="24483"/>
                  </a:cubicBezTo>
                  <a:cubicBezTo>
                    <a:pt x="4561" y="24466"/>
                    <a:pt x="4434" y="24447"/>
                    <a:pt x="4307" y="24431"/>
                  </a:cubicBezTo>
                  <a:lnTo>
                    <a:pt x="4307" y="24431"/>
                  </a:lnTo>
                  <a:cubicBezTo>
                    <a:pt x="4310" y="24432"/>
                    <a:pt x="4315" y="24432"/>
                    <a:pt x="4318" y="24433"/>
                  </a:cubicBezTo>
                  <a:cubicBezTo>
                    <a:pt x="4302" y="24430"/>
                    <a:pt x="4285" y="24430"/>
                    <a:pt x="4269" y="24426"/>
                  </a:cubicBezTo>
                  <a:cubicBezTo>
                    <a:pt x="4265" y="24425"/>
                    <a:pt x="4261" y="24425"/>
                    <a:pt x="4257" y="24425"/>
                  </a:cubicBezTo>
                  <a:cubicBezTo>
                    <a:pt x="4150" y="24413"/>
                    <a:pt x="4045" y="24400"/>
                    <a:pt x="3939" y="24387"/>
                  </a:cubicBezTo>
                  <a:cubicBezTo>
                    <a:pt x="3875" y="24381"/>
                    <a:pt x="3809" y="24374"/>
                    <a:pt x="3747" y="24367"/>
                  </a:cubicBezTo>
                  <a:cubicBezTo>
                    <a:pt x="3739" y="24384"/>
                    <a:pt x="3734" y="24402"/>
                    <a:pt x="3732" y="24422"/>
                  </a:cubicBezTo>
                  <a:cubicBezTo>
                    <a:pt x="3751" y="24427"/>
                    <a:pt x="3772" y="24434"/>
                    <a:pt x="3791" y="24440"/>
                  </a:cubicBezTo>
                  <a:cubicBezTo>
                    <a:pt x="3796" y="24441"/>
                    <a:pt x="3800" y="24442"/>
                    <a:pt x="3806" y="24445"/>
                  </a:cubicBezTo>
                  <a:cubicBezTo>
                    <a:pt x="4020" y="24512"/>
                    <a:pt x="4234" y="24581"/>
                    <a:pt x="4446" y="24653"/>
                  </a:cubicBezTo>
                  <a:cubicBezTo>
                    <a:pt x="4521" y="24677"/>
                    <a:pt x="4595" y="24702"/>
                    <a:pt x="4668" y="24728"/>
                  </a:cubicBezTo>
                  <a:cubicBezTo>
                    <a:pt x="4717" y="24744"/>
                    <a:pt x="4767" y="24760"/>
                    <a:pt x="4816" y="24775"/>
                  </a:cubicBezTo>
                  <a:lnTo>
                    <a:pt x="4813" y="24775"/>
                  </a:lnTo>
                  <a:cubicBezTo>
                    <a:pt x="5000" y="24836"/>
                    <a:pt x="5186" y="24893"/>
                    <a:pt x="5374" y="24952"/>
                  </a:cubicBezTo>
                  <a:cubicBezTo>
                    <a:pt x="5604" y="25025"/>
                    <a:pt x="5835" y="25099"/>
                    <a:pt x="6064" y="25174"/>
                  </a:cubicBezTo>
                  <a:lnTo>
                    <a:pt x="6063" y="25174"/>
                  </a:lnTo>
                  <a:cubicBezTo>
                    <a:pt x="6147" y="25202"/>
                    <a:pt x="6229" y="25230"/>
                    <a:pt x="6313" y="25259"/>
                  </a:cubicBezTo>
                  <a:cubicBezTo>
                    <a:pt x="6373" y="25278"/>
                    <a:pt x="6435" y="25298"/>
                    <a:pt x="6497" y="25317"/>
                  </a:cubicBezTo>
                  <a:cubicBezTo>
                    <a:pt x="6498" y="25318"/>
                    <a:pt x="6499" y="25318"/>
                    <a:pt x="6500" y="25319"/>
                  </a:cubicBezTo>
                  <a:cubicBezTo>
                    <a:pt x="6509" y="25322"/>
                    <a:pt x="6518" y="25324"/>
                    <a:pt x="6527" y="25327"/>
                  </a:cubicBezTo>
                  <a:cubicBezTo>
                    <a:pt x="6603" y="25350"/>
                    <a:pt x="6680" y="25374"/>
                    <a:pt x="6755" y="25398"/>
                  </a:cubicBezTo>
                  <a:cubicBezTo>
                    <a:pt x="6793" y="25411"/>
                    <a:pt x="6831" y="25423"/>
                    <a:pt x="6868" y="25436"/>
                  </a:cubicBezTo>
                  <a:cubicBezTo>
                    <a:pt x="6879" y="25439"/>
                    <a:pt x="6890" y="25443"/>
                    <a:pt x="6901" y="25446"/>
                  </a:cubicBezTo>
                  <a:cubicBezTo>
                    <a:pt x="6937" y="25455"/>
                    <a:pt x="6976" y="25463"/>
                    <a:pt x="7007" y="25481"/>
                  </a:cubicBezTo>
                  <a:cubicBezTo>
                    <a:pt x="7012" y="25483"/>
                    <a:pt x="7017" y="25486"/>
                    <a:pt x="7023" y="25490"/>
                  </a:cubicBezTo>
                  <a:cubicBezTo>
                    <a:pt x="7120" y="25519"/>
                    <a:pt x="7218" y="25547"/>
                    <a:pt x="7318" y="25573"/>
                  </a:cubicBezTo>
                  <a:cubicBezTo>
                    <a:pt x="7411" y="25598"/>
                    <a:pt x="7507" y="25619"/>
                    <a:pt x="7602" y="25642"/>
                  </a:cubicBezTo>
                  <a:cubicBezTo>
                    <a:pt x="7688" y="25662"/>
                    <a:pt x="7773" y="25685"/>
                    <a:pt x="7858" y="25705"/>
                  </a:cubicBezTo>
                  <a:cubicBezTo>
                    <a:pt x="7953" y="25728"/>
                    <a:pt x="8048" y="25749"/>
                    <a:pt x="8143" y="25770"/>
                  </a:cubicBezTo>
                  <a:cubicBezTo>
                    <a:pt x="8240" y="25789"/>
                    <a:pt x="8335" y="25812"/>
                    <a:pt x="8433" y="25828"/>
                  </a:cubicBezTo>
                  <a:cubicBezTo>
                    <a:pt x="8498" y="25838"/>
                    <a:pt x="8563" y="25848"/>
                    <a:pt x="8628" y="25857"/>
                  </a:cubicBezTo>
                  <a:cubicBezTo>
                    <a:pt x="8557" y="25866"/>
                    <a:pt x="8486" y="25875"/>
                    <a:pt x="8417" y="25888"/>
                  </a:cubicBezTo>
                  <a:cubicBezTo>
                    <a:pt x="8318" y="25906"/>
                    <a:pt x="8222" y="25938"/>
                    <a:pt x="8127" y="25969"/>
                  </a:cubicBezTo>
                  <a:cubicBezTo>
                    <a:pt x="8031" y="26000"/>
                    <a:pt x="7935" y="26028"/>
                    <a:pt x="7841" y="26066"/>
                  </a:cubicBezTo>
                  <a:cubicBezTo>
                    <a:pt x="7749" y="26105"/>
                    <a:pt x="7662" y="26160"/>
                    <a:pt x="7576" y="26210"/>
                  </a:cubicBezTo>
                  <a:cubicBezTo>
                    <a:pt x="7494" y="26259"/>
                    <a:pt x="7409" y="26304"/>
                    <a:pt x="7324" y="26348"/>
                  </a:cubicBezTo>
                  <a:cubicBezTo>
                    <a:pt x="7160" y="26434"/>
                    <a:pt x="6995" y="26520"/>
                    <a:pt x="6831" y="26605"/>
                  </a:cubicBezTo>
                  <a:cubicBezTo>
                    <a:pt x="6766" y="26635"/>
                    <a:pt x="6701" y="26663"/>
                    <a:pt x="6635" y="26689"/>
                  </a:cubicBezTo>
                  <a:cubicBezTo>
                    <a:pt x="6471" y="26743"/>
                    <a:pt x="6305" y="26783"/>
                    <a:pt x="6138" y="26821"/>
                  </a:cubicBezTo>
                  <a:cubicBezTo>
                    <a:pt x="5980" y="26849"/>
                    <a:pt x="5820" y="26868"/>
                    <a:pt x="5661" y="26886"/>
                  </a:cubicBezTo>
                  <a:cubicBezTo>
                    <a:pt x="5503" y="26904"/>
                    <a:pt x="5345" y="26924"/>
                    <a:pt x="5186" y="26937"/>
                  </a:cubicBezTo>
                  <a:cubicBezTo>
                    <a:pt x="5138" y="26939"/>
                    <a:pt x="5089" y="26940"/>
                    <a:pt x="5041" y="26940"/>
                  </a:cubicBezTo>
                  <a:cubicBezTo>
                    <a:pt x="4948" y="26940"/>
                    <a:pt x="4855" y="26937"/>
                    <a:pt x="4762" y="26932"/>
                  </a:cubicBezTo>
                  <a:cubicBezTo>
                    <a:pt x="4548" y="26913"/>
                    <a:pt x="4337" y="26888"/>
                    <a:pt x="4125" y="26854"/>
                  </a:cubicBezTo>
                  <a:cubicBezTo>
                    <a:pt x="3916" y="26808"/>
                    <a:pt x="3711" y="26753"/>
                    <a:pt x="3505" y="26695"/>
                  </a:cubicBezTo>
                  <a:cubicBezTo>
                    <a:pt x="3289" y="26634"/>
                    <a:pt x="3074" y="26571"/>
                    <a:pt x="2860" y="26502"/>
                  </a:cubicBezTo>
                  <a:cubicBezTo>
                    <a:pt x="2804" y="26481"/>
                    <a:pt x="2748" y="26462"/>
                    <a:pt x="2692" y="26438"/>
                  </a:cubicBezTo>
                  <a:cubicBezTo>
                    <a:pt x="2634" y="26412"/>
                    <a:pt x="2578" y="26385"/>
                    <a:pt x="2521" y="26358"/>
                  </a:cubicBezTo>
                  <a:cubicBezTo>
                    <a:pt x="2401" y="26292"/>
                    <a:pt x="2285" y="26222"/>
                    <a:pt x="2172" y="26147"/>
                  </a:cubicBezTo>
                  <a:cubicBezTo>
                    <a:pt x="2093" y="26090"/>
                    <a:pt x="2013" y="26034"/>
                    <a:pt x="1939" y="25972"/>
                  </a:cubicBezTo>
                  <a:cubicBezTo>
                    <a:pt x="1870" y="25914"/>
                    <a:pt x="1802" y="25857"/>
                    <a:pt x="1735" y="25797"/>
                  </a:cubicBezTo>
                  <a:cubicBezTo>
                    <a:pt x="1622" y="25693"/>
                    <a:pt x="1509" y="25589"/>
                    <a:pt x="1407" y="25475"/>
                  </a:cubicBezTo>
                  <a:cubicBezTo>
                    <a:pt x="1369" y="25429"/>
                    <a:pt x="1334" y="25382"/>
                    <a:pt x="1301" y="25333"/>
                  </a:cubicBezTo>
                  <a:cubicBezTo>
                    <a:pt x="1254" y="25255"/>
                    <a:pt x="1210" y="25178"/>
                    <a:pt x="1168" y="25099"/>
                  </a:cubicBezTo>
                  <a:cubicBezTo>
                    <a:pt x="1147" y="25056"/>
                    <a:pt x="1127" y="25014"/>
                    <a:pt x="1111" y="24972"/>
                  </a:cubicBezTo>
                  <a:cubicBezTo>
                    <a:pt x="1093" y="24924"/>
                    <a:pt x="1074" y="24876"/>
                    <a:pt x="1057" y="24828"/>
                  </a:cubicBezTo>
                  <a:cubicBezTo>
                    <a:pt x="1015" y="24695"/>
                    <a:pt x="975" y="24561"/>
                    <a:pt x="940" y="24426"/>
                  </a:cubicBezTo>
                  <a:cubicBezTo>
                    <a:pt x="928" y="24359"/>
                    <a:pt x="915" y="24291"/>
                    <a:pt x="907" y="24223"/>
                  </a:cubicBezTo>
                  <a:cubicBezTo>
                    <a:pt x="898" y="24156"/>
                    <a:pt x="894" y="24091"/>
                    <a:pt x="889" y="24026"/>
                  </a:cubicBezTo>
                  <a:cubicBezTo>
                    <a:pt x="886" y="23922"/>
                    <a:pt x="886" y="23820"/>
                    <a:pt x="888" y="23718"/>
                  </a:cubicBezTo>
                  <a:cubicBezTo>
                    <a:pt x="891" y="23677"/>
                    <a:pt x="892" y="23635"/>
                    <a:pt x="900" y="23594"/>
                  </a:cubicBezTo>
                  <a:cubicBezTo>
                    <a:pt x="907" y="23554"/>
                    <a:pt x="914" y="23514"/>
                    <a:pt x="921" y="23475"/>
                  </a:cubicBezTo>
                  <a:cubicBezTo>
                    <a:pt x="940" y="23387"/>
                    <a:pt x="959" y="23299"/>
                    <a:pt x="985" y="23213"/>
                  </a:cubicBezTo>
                  <a:cubicBezTo>
                    <a:pt x="1011" y="23127"/>
                    <a:pt x="1040" y="23043"/>
                    <a:pt x="1069" y="22957"/>
                  </a:cubicBezTo>
                  <a:cubicBezTo>
                    <a:pt x="1091" y="22899"/>
                    <a:pt x="1115" y="22839"/>
                    <a:pt x="1144" y="22782"/>
                  </a:cubicBezTo>
                  <a:cubicBezTo>
                    <a:pt x="1169" y="22735"/>
                    <a:pt x="1197" y="22690"/>
                    <a:pt x="1226" y="22647"/>
                  </a:cubicBezTo>
                  <a:cubicBezTo>
                    <a:pt x="1256" y="22606"/>
                    <a:pt x="1287" y="22567"/>
                    <a:pt x="1320" y="22529"/>
                  </a:cubicBezTo>
                  <a:cubicBezTo>
                    <a:pt x="1372" y="22473"/>
                    <a:pt x="1428" y="22421"/>
                    <a:pt x="1486" y="22370"/>
                  </a:cubicBezTo>
                  <a:cubicBezTo>
                    <a:pt x="1575" y="22297"/>
                    <a:pt x="1667" y="22227"/>
                    <a:pt x="1763" y="22163"/>
                  </a:cubicBezTo>
                  <a:lnTo>
                    <a:pt x="1763" y="22163"/>
                  </a:lnTo>
                  <a:cubicBezTo>
                    <a:pt x="1759" y="22166"/>
                    <a:pt x="1756" y="22167"/>
                    <a:pt x="1752" y="22169"/>
                  </a:cubicBezTo>
                  <a:cubicBezTo>
                    <a:pt x="1756" y="22167"/>
                    <a:pt x="1760" y="22164"/>
                    <a:pt x="1764" y="22161"/>
                  </a:cubicBezTo>
                  <a:cubicBezTo>
                    <a:pt x="1766" y="22160"/>
                    <a:pt x="1768" y="22159"/>
                    <a:pt x="1772" y="22156"/>
                  </a:cubicBezTo>
                  <a:lnTo>
                    <a:pt x="1772" y="22156"/>
                  </a:lnTo>
                  <a:cubicBezTo>
                    <a:pt x="1772" y="22157"/>
                    <a:pt x="1771" y="22157"/>
                    <a:pt x="1771" y="22157"/>
                  </a:cubicBezTo>
                  <a:lnTo>
                    <a:pt x="1771" y="22157"/>
                  </a:lnTo>
                  <a:cubicBezTo>
                    <a:pt x="1816" y="22129"/>
                    <a:pt x="1863" y="22103"/>
                    <a:pt x="1911" y="22078"/>
                  </a:cubicBezTo>
                  <a:cubicBezTo>
                    <a:pt x="1997" y="22038"/>
                    <a:pt x="2085" y="22006"/>
                    <a:pt x="2173" y="21972"/>
                  </a:cubicBezTo>
                  <a:cubicBezTo>
                    <a:pt x="2259" y="21945"/>
                    <a:pt x="2344" y="21915"/>
                    <a:pt x="2430" y="21893"/>
                  </a:cubicBezTo>
                  <a:cubicBezTo>
                    <a:pt x="2525" y="21869"/>
                    <a:pt x="2619" y="21847"/>
                    <a:pt x="2714" y="21826"/>
                  </a:cubicBezTo>
                  <a:cubicBezTo>
                    <a:pt x="2792" y="21813"/>
                    <a:pt x="2868" y="21801"/>
                    <a:pt x="2945" y="21793"/>
                  </a:cubicBezTo>
                  <a:cubicBezTo>
                    <a:pt x="3017" y="21785"/>
                    <a:pt x="3088" y="21779"/>
                    <a:pt x="3159" y="21773"/>
                  </a:cubicBezTo>
                  <a:lnTo>
                    <a:pt x="3159" y="21773"/>
                  </a:lnTo>
                  <a:cubicBezTo>
                    <a:pt x="3159" y="21774"/>
                    <a:pt x="3158" y="21774"/>
                    <a:pt x="3158" y="21775"/>
                  </a:cubicBezTo>
                  <a:lnTo>
                    <a:pt x="3158" y="21775"/>
                  </a:lnTo>
                  <a:cubicBezTo>
                    <a:pt x="3201" y="21773"/>
                    <a:pt x="3245" y="21773"/>
                    <a:pt x="3288" y="21773"/>
                  </a:cubicBezTo>
                  <a:close/>
                  <a:moveTo>
                    <a:pt x="19339" y="33989"/>
                  </a:moveTo>
                  <a:cubicBezTo>
                    <a:pt x="19339" y="33989"/>
                    <a:pt x="19339" y="33989"/>
                    <a:pt x="19339" y="33989"/>
                  </a:cubicBezTo>
                  <a:cubicBezTo>
                    <a:pt x="19339" y="33989"/>
                    <a:pt x="19339" y="33989"/>
                    <a:pt x="19339" y="33989"/>
                  </a:cubicBezTo>
                  <a:close/>
                  <a:moveTo>
                    <a:pt x="8986" y="33197"/>
                  </a:moveTo>
                  <a:cubicBezTo>
                    <a:pt x="9171" y="33204"/>
                    <a:pt x="9355" y="33213"/>
                    <a:pt x="9541" y="33224"/>
                  </a:cubicBezTo>
                  <a:cubicBezTo>
                    <a:pt x="9738" y="33237"/>
                    <a:pt x="9935" y="33247"/>
                    <a:pt x="10134" y="33249"/>
                  </a:cubicBezTo>
                  <a:cubicBezTo>
                    <a:pt x="10163" y="33249"/>
                    <a:pt x="10192" y="33250"/>
                    <a:pt x="10221" y="33250"/>
                  </a:cubicBezTo>
                  <a:cubicBezTo>
                    <a:pt x="10408" y="33250"/>
                    <a:pt x="10595" y="33247"/>
                    <a:pt x="10783" y="33244"/>
                  </a:cubicBezTo>
                  <a:cubicBezTo>
                    <a:pt x="10952" y="33241"/>
                    <a:pt x="11121" y="33239"/>
                    <a:pt x="11291" y="33239"/>
                  </a:cubicBezTo>
                  <a:lnTo>
                    <a:pt x="11291" y="33239"/>
                  </a:lnTo>
                  <a:cubicBezTo>
                    <a:pt x="11642" y="33247"/>
                    <a:pt x="11991" y="33255"/>
                    <a:pt x="12342" y="33256"/>
                  </a:cubicBezTo>
                  <a:lnTo>
                    <a:pt x="12317" y="33256"/>
                  </a:lnTo>
                  <a:cubicBezTo>
                    <a:pt x="12631" y="33258"/>
                    <a:pt x="12945" y="33266"/>
                    <a:pt x="13257" y="33274"/>
                  </a:cubicBezTo>
                  <a:cubicBezTo>
                    <a:pt x="13664" y="33285"/>
                    <a:pt x="14069" y="33309"/>
                    <a:pt x="14476" y="33318"/>
                  </a:cubicBezTo>
                  <a:cubicBezTo>
                    <a:pt x="14520" y="33319"/>
                    <a:pt x="14565" y="33320"/>
                    <a:pt x="14610" y="33320"/>
                  </a:cubicBezTo>
                  <a:cubicBezTo>
                    <a:pt x="14770" y="33320"/>
                    <a:pt x="14931" y="33313"/>
                    <a:pt x="15091" y="33306"/>
                  </a:cubicBezTo>
                  <a:cubicBezTo>
                    <a:pt x="15281" y="33299"/>
                    <a:pt x="15470" y="33295"/>
                    <a:pt x="15660" y="33293"/>
                  </a:cubicBezTo>
                  <a:lnTo>
                    <a:pt x="15660" y="33293"/>
                  </a:lnTo>
                  <a:cubicBezTo>
                    <a:pt x="16175" y="33300"/>
                    <a:pt x="16689" y="33311"/>
                    <a:pt x="17202" y="33313"/>
                  </a:cubicBezTo>
                  <a:lnTo>
                    <a:pt x="17219" y="33313"/>
                  </a:lnTo>
                  <a:cubicBezTo>
                    <a:pt x="17403" y="33317"/>
                    <a:pt x="17587" y="33320"/>
                    <a:pt x="17770" y="33331"/>
                  </a:cubicBezTo>
                  <a:cubicBezTo>
                    <a:pt x="17960" y="33341"/>
                    <a:pt x="18150" y="33359"/>
                    <a:pt x="18338" y="33376"/>
                  </a:cubicBezTo>
                  <a:cubicBezTo>
                    <a:pt x="18516" y="33391"/>
                    <a:pt x="18693" y="33404"/>
                    <a:pt x="18871" y="33411"/>
                  </a:cubicBezTo>
                  <a:cubicBezTo>
                    <a:pt x="18926" y="33413"/>
                    <a:pt x="18982" y="33415"/>
                    <a:pt x="19037" y="33415"/>
                  </a:cubicBezTo>
                  <a:cubicBezTo>
                    <a:pt x="19077" y="33414"/>
                    <a:pt x="19116" y="33412"/>
                    <a:pt x="19155" y="33408"/>
                  </a:cubicBezTo>
                  <a:cubicBezTo>
                    <a:pt x="19212" y="33403"/>
                    <a:pt x="19269" y="33393"/>
                    <a:pt x="19326" y="33384"/>
                  </a:cubicBezTo>
                  <a:cubicBezTo>
                    <a:pt x="19342" y="33584"/>
                    <a:pt x="19340" y="33784"/>
                    <a:pt x="19339" y="33983"/>
                  </a:cubicBezTo>
                  <a:lnTo>
                    <a:pt x="19339" y="33983"/>
                  </a:lnTo>
                  <a:cubicBezTo>
                    <a:pt x="19339" y="33983"/>
                    <a:pt x="19339" y="33983"/>
                    <a:pt x="19339" y="33983"/>
                  </a:cubicBezTo>
                  <a:cubicBezTo>
                    <a:pt x="19338" y="34115"/>
                    <a:pt x="19334" y="34245"/>
                    <a:pt x="19326" y="34376"/>
                  </a:cubicBezTo>
                  <a:cubicBezTo>
                    <a:pt x="19318" y="34497"/>
                    <a:pt x="19306" y="34619"/>
                    <a:pt x="19296" y="34740"/>
                  </a:cubicBezTo>
                  <a:cubicBezTo>
                    <a:pt x="19274" y="35000"/>
                    <a:pt x="19257" y="35261"/>
                    <a:pt x="19233" y="35520"/>
                  </a:cubicBezTo>
                  <a:cubicBezTo>
                    <a:pt x="19213" y="35710"/>
                    <a:pt x="19198" y="35901"/>
                    <a:pt x="19191" y="36092"/>
                  </a:cubicBezTo>
                  <a:cubicBezTo>
                    <a:pt x="19186" y="36289"/>
                    <a:pt x="19183" y="36485"/>
                    <a:pt x="19169" y="36682"/>
                  </a:cubicBezTo>
                  <a:cubicBezTo>
                    <a:pt x="19155" y="36871"/>
                    <a:pt x="19140" y="37061"/>
                    <a:pt x="19138" y="37250"/>
                  </a:cubicBezTo>
                  <a:cubicBezTo>
                    <a:pt x="19135" y="37378"/>
                    <a:pt x="19132" y="37508"/>
                    <a:pt x="19129" y="37636"/>
                  </a:cubicBezTo>
                  <a:cubicBezTo>
                    <a:pt x="18978" y="37637"/>
                    <a:pt x="18827" y="37637"/>
                    <a:pt x="18676" y="37638"/>
                  </a:cubicBezTo>
                  <a:cubicBezTo>
                    <a:pt x="18346" y="37632"/>
                    <a:pt x="18017" y="37617"/>
                    <a:pt x="17688" y="37599"/>
                  </a:cubicBezTo>
                  <a:cubicBezTo>
                    <a:pt x="17373" y="37581"/>
                    <a:pt x="17060" y="37561"/>
                    <a:pt x="16748" y="37530"/>
                  </a:cubicBezTo>
                  <a:cubicBezTo>
                    <a:pt x="16536" y="37510"/>
                    <a:pt x="16325" y="37490"/>
                    <a:pt x="16114" y="37477"/>
                  </a:cubicBezTo>
                  <a:cubicBezTo>
                    <a:pt x="15907" y="37465"/>
                    <a:pt x="15699" y="37461"/>
                    <a:pt x="15492" y="37457"/>
                  </a:cubicBezTo>
                  <a:cubicBezTo>
                    <a:pt x="15074" y="37448"/>
                    <a:pt x="14656" y="37442"/>
                    <a:pt x="14238" y="37441"/>
                  </a:cubicBezTo>
                  <a:lnTo>
                    <a:pt x="14262" y="37441"/>
                  </a:lnTo>
                  <a:cubicBezTo>
                    <a:pt x="13925" y="37434"/>
                    <a:pt x="13587" y="37422"/>
                    <a:pt x="13250" y="37409"/>
                  </a:cubicBezTo>
                  <a:cubicBezTo>
                    <a:pt x="12910" y="37397"/>
                    <a:pt x="12570" y="37391"/>
                    <a:pt x="12230" y="37389"/>
                  </a:cubicBezTo>
                  <a:lnTo>
                    <a:pt x="12241" y="37389"/>
                  </a:lnTo>
                  <a:cubicBezTo>
                    <a:pt x="12144" y="37388"/>
                    <a:pt x="12047" y="37388"/>
                    <a:pt x="11951" y="37386"/>
                  </a:cubicBezTo>
                  <a:lnTo>
                    <a:pt x="11951" y="37386"/>
                  </a:lnTo>
                  <a:cubicBezTo>
                    <a:pt x="11951" y="37387"/>
                    <a:pt x="11952" y="37388"/>
                    <a:pt x="11953" y="37388"/>
                  </a:cubicBezTo>
                  <a:lnTo>
                    <a:pt x="11953" y="37388"/>
                  </a:lnTo>
                  <a:cubicBezTo>
                    <a:pt x="11817" y="37386"/>
                    <a:pt x="11680" y="37384"/>
                    <a:pt x="11544" y="37381"/>
                  </a:cubicBezTo>
                  <a:cubicBezTo>
                    <a:pt x="11113" y="37370"/>
                    <a:pt x="10681" y="37362"/>
                    <a:pt x="10249" y="37351"/>
                  </a:cubicBezTo>
                  <a:cubicBezTo>
                    <a:pt x="9828" y="37340"/>
                    <a:pt x="9406" y="37316"/>
                    <a:pt x="8984" y="37309"/>
                  </a:cubicBezTo>
                  <a:cubicBezTo>
                    <a:pt x="8844" y="37306"/>
                    <a:pt x="8704" y="37305"/>
                    <a:pt x="8565" y="37305"/>
                  </a:cubicBezTo>
                  <a:cubicBezTo>
                    <a:pt x="8279" y="37305"/>
                    <a:pt x="7993" y="37310"/>
                    <a:pt x="7708" y="37324"/>
                  </a:cubicBezTo>
                  <a:cubicBezTo>
                    <a:pt x="7496" y="37333"/>
                    <a:pt x="7286" y="37343"/>
                    <a:pt x="7074" y="37349"/>
                  </a:cubicBezTo>
                  <a:cubicBezTo>
                    <a:pt x="7012" y="37350"/>
                    <a:pt x="6949" y="37351"/>
                    <a:pt x="6887" y="37351"/>
                  </a:cubicBezTo>
                  <a:cubicBezTo>
                    <a:pt x="6779" y="37351"/>
                    <a:pt x="6671" y="37349"/>
                    <a:pt x="6562" y="37349"/>
                  </a:cubicBezTo>
                  <a:cubicBezTo>
                    <a:pt x="6532" y="37349"/>
                    <a:pt x="6501" y="37349"/>
                    <a:pt x="6470" y="37350"/>
                  </a:cubicBezTo>
                  <a:cubicBezTo>
                    <a:pt x="6045" y="37357"/>
                    <a:pt x="5618" y="37375"/>
                    <a:pt x="5193" y="37386"/>
                  </a:cubicBezTo>
                  <a:cubicBezTo>
                    <a:pt x="4995" y="37392"/>
                    <a:pt x="4797" y="37406"/>
                    <a:pt x="4600" y="37416"/>
                  </a:cubicBezTo>
                  <a:cubicBezTo>
                    <a:pt x="4391" y="37428"/>
                    <a:pt x="4182" y="37432"/>
                    <a:pt x="3973" y="37432"/>
                  </a:cubicBezTo>
                  <a:lnTo>
                    <a:pt x="3962" y="37432"/>
                  </a:lnTo>
                  <a:cubicBezTo>
                    <a:pt x="3775" y="37428"/>
                    <a:pt x="3589" y="37424"/>
                    <a:pt x="3403" y="37424"/>
                  </a:cubicBezTo>
                  <a:cubicBezTo>
                    <a:pt x="3344" y="37424"/>
                    <a:pt x="3286" y="37424"/>
                    <a:pt x="3227" y="37425"/>
                  </a:cubicBezTo>
                  <a:cubicBezTo>
                    <a:pt x="3050" y="37429"/>
                    <a:pt x="2872" y="37438"/>
                    <a:pt x="2693" y="37445"/>
                  </a:cubicBezTo>
                  <a:cubicBezTo>
                    <a:pt x="2683" y="37292"/>
                    <a:pt x="2674" y="37138"/>
                    <a:pt x="2664" y="36986"/>
                  </a:cubicBezTo>
                  <a:cubicBezTo>
                    <a:pt x="2651" y="36800"/>
                    <a:pt x="2642" y="36612"/>
                    <a:pt x="2634" y="36425"/>
                  </a:cubicBezTo>
                  <a:cubicBezTo>
                    <a:pt x="2626" y="36235"/>
                    <a:pt x="2621" y="36043"/>
                    <a:pt x="2617" y="35852"/>
                  </a:cubicBezTo>
                  <a:cubicBezTo>
                    <a:pt x="2612" y="35672"/>
                    <a:pt x="2603" y="35492"/>
                    <a:pt x="2603" y="35311"/>
                  </a:cubicBezTo>
                  <a:cubicBezTo>
                    <a:pt x="2610" y="34987"/>
                    <a:pt x="2617" y="34664"/>
                    <a:pt x="2613" y="34340"/>
                  </a:cubicBezTo>
                  <a:cubicBezTo>
                    <a:pt x="2611" y="34028"/>
                    <a:pt x="2607" y="33715"/>
                    <a:pt x="2608" y="33401"/>
                  </a:cubicBezTo>
                  <a:lnTo>
                    <a:pt x="2608" y="33401"/>
                  </a:lnTo>
                  <a:cubicBezTo>
                    <a:pt x="2608" y="33409"/>
                    <a:pt x="2608" y="33417"/>
                    <a:pt x="2608" y="33425"/>
                  </a:cubicBezTo>
                  <a:cubicBezTo>
                    <a:pt x="2608" y="33412"/>
                    <a:pt x="2609" y="33398"/>
                    <a:pt x="2609" y="33383"/>
                  </a:cubicBezTo>
                  <a:cubicBezTo>
                    <a:pt x="2698" y="33393"/>
                    <a:pt x="2788" y="33401"/>
                    <a:pt x="2878" y="33401"/>
                  </a:cubicBezTo>
                  <a:cubicBezTo>
                    <a:pt x="2889" y="33401"/>
                    <a:pt x="2901" y="33401"/>
                    <a:pt x="2913" y="33400"/>
                  </a:cubicBezTo>
                  <a:cubicBezTo>
                    <a:pt x="3052" y="33396"/>
                    <a:pt x="3192" y="33390"/>
                    <a:pt x="3331" y="33385"/>
                  </a:cubicBezTo>
                  <a:cubicBezTo>
                    <a:pt x="3602" y="33376"/>
                    <a:pt x="3872" y="33369"/>
                    <a:pt x="4142" y="33355"/>
                  </a:cubicBezTo>
                  <a:cubicBezTo>
                    <a:pt x="4548" y="33333"/>
                    <a:pt x="4954" y="33313"/>
                    <a:pt x="5361" y="33309"/>
                  </a:cubicBezTo>
                  <a:cubicBezTo>
                    <a:pt x="5760" y="33305"/>
                    <a:pt x="6158" y="33289"/>
                    <a:pt x="6557" y="33272"/>
                  </a:cubicBezTo>
                  <a:cubicBezTo>
                    <a:pt x="6756" y="33263"/>
                    <a:pt x="6955" y="33254"/>
                    <a:pt x="7154" y="33250"/>
                  </a:cubicBezTo>
                  <a:cubicBezTo>
                    <a:pt x="7361" y="33247"/>
                    <a:pt x="7569" y="33245"/>
                    <a:pt x="7775" y="33237"/>
                  </a:cubicBezTo>
                  <a:cubicBezTo>
                    <a:pt x="7983" y="33229"/>
                    <a:pt x="8192" y="33220"/>
                    <a:pt x="8400" y="33209"/>
                  </a:cubicBezTo>
                  <a:cubicBezTo>
                    <a:pt x="8595" y="33200"/>
                    <a:pt x="8790" y="33198"/>
                    <a:pt x="8986" y="33197"/>
                  </a:cubicBezTo>
                  <a:close/>
                  <a:moveTo>
                    <a:pt x="8456" y="37675"/>
                  </a:moveTo>
                  <a:cubicBezTo>
                    <a:pt x="8497" y="37675"/>
                    <a:pt x="8537" y="37675"/>
                    <a:pt x="8577" y="37675"/>
                  </a:cubicBezTo>
                  <a:lnTo>
                    <a:pt x="8566" y="37675"/>
                  </a:lnTo>
                  <a:cubicBezTo>
                    <a:pt x="8944" y="37677"/>
                    <a:pt x="9320" y="37684"/>
                    <a:pt x="9697" y="37700"/>
                  </a:cubicBezTo>
                  <a:cubicBezTo>
                    <a:pt x="10126" y="37719"/>
                    <a:pt x="10554" y="37728"/>
                    <a:pt x="10982" y="37736"/>
                  </a:cubicBezTo>
                  <a:cubicBezTo>
                    <a:pt x="11403" y="37744"/>
                    <a:pt x="11823" y="37756"/>
                    <a:pt x="12244" y="37758"/>
                  </a:cubicBezTo>
                  <a:lnTo>
                    <a:pt x="12239" y="37758"/>
                  </a:lnTo>
                  <a:cubicBezTo>
                    <a:pt x="12334" y="37759"/>
                    <a:pt x="12429" y="37759"/>
                    <a:pt x="12524" y="37760"/>
                  </a:cubicBezTo>
                  <a:lnTo>
                    <a:pt x="12517" y="37760"/>
                  </a:lnTo>
                  <a:cubicBezTo>
                    <a:pt x="12898" y="37766"/>
                    <a:pt x="13279" y="37781"/>
                    <a:pt x="13660" y="37795"/>
                  </a:cubicBezTo>
                  <a:cubicBezTo>
                    <a:pt x="13862" y="37803"/>
                    <a:pt x="14063" y="37811"/>
                    <a:pt x="14265" y="37812"/>
                  </a:cubicBezTo>
                  <a:cubicBezTo>
                    <a:pt x="14467" y="37812"/>
                    <a:pt x="14668" y="37813"/>
                    <a:pt x="14869" y="37813"/>
                  </a:cubicBezTo>
                  <a:cubicBezTo>
                    <a:pt x="14861" y="37814"/>
                    <a:pt x="14853" y="37814"/>
                    <a:pt x="14845" y="37814"/>
                  </a:cubicBezTo>
                  <a:cubicBezTo>
                    <a:pt x="15203" y="37820"/>
                    <a:pt x="15560" y="37823"/>
                    <a:pt x="15918" y="37838"/>
                  </a:cubicBezTo>
                  <a:cubicBezTo>
                    <a:pt x="16274" y="37853"/>
                    <a:pt x="16629" y="37895"/>
                    <a:pt x="16985" y="37924"/>
                  </a:cubicBezTo>
                  <a:cubicBezTo>
                    <a:pt x="17405" y="37958"/>
                    <a:pt x="17828" y="37982"/>
                    <a:pt x="18250" y="37998"/>
                  </a:cubicBezTo>
                  <a:cubicBezTo>
                    <a:pt x="18337" y="38002"/>
                    <a:pt x="18424" y="38000"/>
                    <a:pt x="18512" y="38002"/>
                  </a:cubicBezTo>
                  <a:cubicBezTo>
                    <a:pt x="18512" y="38011"/>
                    <a:pt x="18511" y="38019"/>
                    <a:pt x="18512" y="38028"/>
                  </a:cubicBezTo>
                  <a:cubicBezTo>
                    <a:pt x="18493" y="38122"/>
                    <a:pt x="18478" y="38217"/>
                    <a:pt x="18464" y="38310"/>
                  </a:cubicBezTo>
                  <a:cubicBezTo>
                    <a:pt x="18436" y="38501"/>
                    <a:pt x="18414" y="38693"/>
                    <a:pt x="18397" y="38886"/>
                  </a:cubicBezTo>
                  <a:cubicBezTo>
                    <a:pt x="18380" y="39088"/>
                    <a:pt x="18368" y="39291"/>
                    <a:pt x="18352" y="39494"/>
                  </a:cubicBezTo>
                  <a:cubicBezTo>
                    <a:pt x="18337" y="39699"/>
                    <a:pt x="18318" y="39903"/>
                    <a:pt x="18301" y="40108"/>
                  </a:cubicBezTo>
                  <a:cubicBezTo>
                    <a:pt x="18286" y="40297"/>
                    <a:pt x="18272" y="40485"/>
                    <a:pt x="18254" y="40674"/>
                  </a:cubicBezTo>
                  <a:cubicBezTo>
                    <a:pt x="18216" y="41066"/>
                    <a:pt x="18170" y="41459"/>
                    <a:pt x="18154" y="41853"/>
                  </a:cubicBezTo>
                  <a:cubicBezTo>
                    <a:pt x="18146" y="42039"/>
                    <a:pt x="18147" y="42226"/>
                    <a:pt x="18137" y="42411"/>
                  </a:cubicBezTo>
                  <a:cubicBezTo>
                    <a:pt x="18131" y="42501"/>
                    <a:pt x="18119" y="42590"/>
                    <a:pt x="18111" y="42681"/>
                  </a:cubicBezTo>
                  <a:cubicBezTo>
                    <a:pt x="18105" y="42745"/>
                    <a:pt x="18102" y="42808"/>
                    <a:pt x="18096" y="42872"/>
                  </a:cubicBezTo>
                  <a:cubicBezTo>
                    <a:pt x="18029" y="42869"/>
                    <a:pt x="17961" y="42868"/>
                    <a:pt x="17894" y="42868"/>
                  </a:cubicBezTo>
                  <a:cubicBezTo>
                    <a:pt x="17705" y="42865"/>
                    <a:pt x="17516" y="42864"/>
                    <a:pt x="17328" y="42860"/>
                  </a:cubicBezTo>
                  <a:cubicBezTo>
                    <a:pt x="17129" y="42856"/>
                    <a:pt x="16931" y="42849"/>
                    <a:pt x="16733" y="42844"/>
                  </a:cubicBezTo>
                  <a:cubicBezTo>
                    <a:pt x="16559" y="42841"/>
                    <a:pt x="16387" y="42843"/>
                    <a:pt x="16214" y="42839"/>
                  </a:cubicBezTo>
                  <a:cubicBezTo>
                    <a:pt x="15804" y="42826"/>
                    <a:pt x="15396" y="42828"/>
                    <a:pt x="14989" y="42805"/>
                  </a:cubicBezTo>
                  <a:cubicBezTo>
                    <a:pt x="14788" y="42794"/>
                    <a:pt x="14588" y="42781"/>
                    <a:pt x="14387" y="42772"/>
                  </a:cubicBezTo>
                  <a:cubicBezTo>
                    <a:pt x="14230" y="42765"/>
                    <a:pt x="14073" y="42764"/>
                    <a:pt x="13916" y="42764"/>
                  </a:cubicBezTo>
                  <a:cubicBezTo>
                    <a:pt x="13877" y="42764"/>
                    <a:pt x="13838" y="42764"/>
                    <a:pt x="13799" y="42764"/>
                  </a:cubicBezTo>
                  <a:cubicBezTo>
                    <a:pt x="13392" y="42764"/>
                    <a:pt x="12986" y="42750"/>
                    <a:pt x="12580" y="42733"/>
                  </a:cubicBezTo>
                  <a:cubicBezTo>
                    <a:pt x="12437" y="42727"/>
                    <a:pt x="12293" y="42722"/>
                    <a:pt x="12150" y="42722"/>
                  </a:cubicBezTo>
                  <a:cubicBezTo>
                    <a:pt x="12097" y="42722"/>
                    <a:pt x="12045" y="42723"/>
                    <a:pt x="11992" y="42724"/>
                  </a:cubicBezTo>
                  <a:cubicBezTo>
                    <a:pt x="11800" y="42729"/>
                    <a:pt x="11607" y="42734"/>
                    <a:pt x="11415" y="42737"/>
                  </a:cubicBezTo>
                  <a:cubicBezTo>
                    <a:pt x="11261" y="42737"/>
                    <a:pt x="11109" y="42734"/>
                    <a:pt x="10956" y="42733"/>
                  </a:cubicBezTo>
                  <a:cubicBezTo>
                    <a:pt x="10867" y="42733"/>
                    <a:pt x="10777" y="42732"/>
                    <a:pt x="10687" y="42732"/>
                  </a:cubicBezTo>
                  <a:cubicBezTo>
                    <a:pt x="10365" y="42732"/>
                    <a:pt x="10042" y="42737"/>
                    <a:pt x="9720" y="42746"/>
                  </a:cubicBezTo>
                  <a:cubicBezTo>
                    <a:pt x="9321" y="42756"/>
                    <a:pt x="8923" y="42779"/>
                    <a:pt x="8523" y="42786"/>
                  </a:cubicBezTo>
                  <a:lnTo>
                    <a:pt x="8547" y="42786"/>
                  </a:lnTo>
                  <a:cubicBezTo>
                    <a:pt x="8393" y="42788"/>
                    <a:pt x="8239" y="42791"/>
                    <a:pt x="8084" y="42791"/>
                  </a:cubicBezTo>
                  <a:cubicBezTo>
                    <a:pt x="8031" y="42791"/>
                    <a:pt x="7978" y="42790"/>
                    <a:pt x="7925" y="42789"/>
                  </a:cubicBezTo>
                  <a:cubicBezTo>
                    <a:pt x="7735" y="42786"/>
                    <a:pt x="7545" y="42777"/>
                    <a:pt x="7356" y="42777"/>
                  </a:cubicBezTo>
                  <a:cubicBezTo>
                    <a:pt x="7345" y="42777"/>
                    <a:pt x="7335" y="42777"/>
                    <a:pt x="7324" y="42777"/>
                  </a:cubicBezTo>
                  <a:cubicBezTo>
                    <a:pt x="7113" y="42779"/>
                    <a:pt x="6901" y="42785"/>
                    <a:pt x="6689" y="42795"/>
                  </a:cubicBezTo>
                  <a:cubicBezTo>
                    <a:pt x="6490" y="42804"/>
                    <a:pt x="6291" y="42809"/>
                    <a:pt x="6092" y="42817"/>
                  </a:cubicBezTo>
                  <a:cubicBezTo>
                    <a:pt x="5895" y="42825"/>
                    <a:pt x="5698" y="42835"/>
                    <a:pt x="5502" y="42842"/>
                  </a:cubicBezTo>
                  <a:lnTo>
                    <a:pt x="5517" y="42842"/>
                  </a:lnTo>
                  <a:cubicBezTo>
                    <a:pt x="5459" y="42843"/>
                    <a:pt x="5405" y="42844"/>
                    <a:pt x="5349" y="42845"/>
                  </a:cubicBezTo>
                  <a:cubicBezTo>
                    <a:pt x="5329" y="42846"/>
                    <a:pt x="5309" y="42846"/>
                    <a:pt x="5288" y="42846"/>
                  </a:cubicBezTo>
                  <a:cubicBezTo>
                    <a:pt x="5162" y="42846"/>
                    <a:pt x="5034" y="42843"/>
                    <a:pt x="4907" y="42841"/>
                  </a:cubicBezTo>
                  <a:cubicBezTo>
                    <a:pt x="4752" y="42840"/>
                    <a:pt x="4597" y="42840"/>
                    <a:pt x="4442" y="42840"/>
                  </a:cubicBezTo>
                  <a:cubicBezTo>
                    <a:pt x="4300" y="42839"/>
                    <a:pt x="4157" y="42828"/>
                    <a:pt x="4014" y="42827"/>
                  </a:cubicBezTo>
                  <a:cubicBezTo>
                    <a:pt x="4002" y="42712"/>
                    <a:pt x="3988" y="42597"/>
                    <a:pt x="3971" y="42482"/>
                  </a:cubicBezTo>
                  <a:cubicBezTo>
                    <a:pt x="3949" y="42345"/>
                    <a:pt x="3927" y="42206"/>
                    <a:pt x="3909" y="42068"/>
                  </a:cubicBezTo>
                  <a:cubicBezTo>
                    <a:pt x="3878" y="41787"/>
                    <a:pt x="3862" y="41503"/>
                    <a:pt x="3839" y="41222"/>
                  </a:cubicBezTo>
                  <a:cubicBezTo>
                    <a:pt x="3828" y="41082"/>
                    <a:pt x="3809" y="40943"/>
                    <a:pt x="3803" y="40802"/>
                  </a:cubicBezTo>
                  <a:cubicBezTo>
                    <a:pt x="3796" y="40653"/>
                    <a:pt x="3793" y="40506"/>
                    <a:pt x="3790" y="40357"/>
                  </a:cubicBezTo>
                  <a:cubicBezTo>
                    <a:pt x="3785" y="40171"/>
                    <a:pt x="3769" y="39983"/>
                    <a:pt x="3758" y="39797"/>
                  </a:cubicBezTo>
                  <a:cubicBezTo>
                    <a:pt x="3745" y="39593"/>
                    <a:pt x="3737" y="39390"/>
                    <a:pt x="3729" y="39186"/>
                  </a:cubicBezTo>
                  <a:cubicBezTo>
                    <a:pt x="3723" y="38984"/>
                    <a:pt x="3716" y="38781"/>
                    <a:pt x="3704" y="38580"/>
                  </a:cubicBezTo>
                  <a:cubicBezTo>
                    <a:pt x="3700" y="38481"/>
                    <a:pt x="3692" y="38384"/>
                    <a:pt x="3686" y="38284"/>
                  </a:cubicBezTo>
                  <a:cubicBezTo>
                    <a:pt x="3680" y="38187"/>
                    <a:pt x="3681" y="38091"/>
                    <a:pt x="3681" y="37994"/>
                  </a:cubicBezTo>
                  <a:lnTo>
                    <a:pt x="3681" y="37994"/>
                  </a:lnTo>
                  <a:lnTo>
                    <a:pt x="3681" y="37995"/>
                  </a:lnTo>
                  <a:cubicBezTo>
                    <a:pt x="3684" y="37932"/>
                    <a:pt x="3683" y="37870"/>
                    <a:pt x="3688" y="37807"/>
                  </a:cubicBezTo>
                  <a:cubicBezTo>
                    <a:pt x="3688" y="37806"/>
                    <a:pt x="3688" y="37806"/>
                    <a:pt x="3689" y="37805"/>
                  </a:cubicBezTo>
                  <a:cubicBezTo>
                    <a:pt x="3691" y="37801"/>
                    <a:pt x="3691" y="37799"/>
                    <a:pt x="3691" y="37796"/>
                  </a:cubicBezTo>
                  <a:cubicBezTo>
                    <a:pt x="3860" y="37798"/>
                    <a:pt x="4029" y="37801"/>
                    <a:pt x="4198" y="37803"/>
                  </a:cubicBezTo>
                  <a:cubicBezTo>
                    <a:pt x="4398" y="37801"/>
                    <a:pt x="4600" y="37788"/>
                    <a:pt x="4800" y="37776"/>
                  </a:cubicBezTo>
                  <a:cubicBezTo>
                    <a:pt x="5217" y="37753"/>
                    <a:pt x="5636" y="37745"/>
                    <a:pt x="6054" y="37729"/>
                  </a:cubicBezTo>
                  <a:cubicBezTo>
                    <a:pt x="6276" y="37721"/>
                    <a:pt x="6498" y="37720"/>
                    <a:pt x="6721" y="37720"/>
                  </a:cubicBezTo>
                  <a:cubicBezTo>
                    <a:pt x="6742" y="37720"/>
                    <a:pt x="6764" y="37720"/>
                    <a:pt x="6786" y="37720"/>
                  </a:cubicBezTo>
                  <a:cubicBezTo>
                    <a:pt x="6969" y="37720"/>
                    <a:pt x="7152" y="37716"/>
                    <a:pt x="7336" y="37712"/>
                  </a:cubicBezTo>
                  <a:cubicBezTo>
                    <a:pt x="7549" y="37705"/>
                    <a:pt x="7762" y="37692"/>
                    <a:pt x="7976" y="37683"/>
                  </a:cubicBezTo>
                  <a:cubicBezTo>
                    <a:pt x="8135" y="37675"/>
                    <a:pt x="8296" y="37675"/>
                    <a:pt x="8456" y="37675"/>
                  </a:cubicBezTo>
                  <a:close/>
                  <a:moveTo>
                    <a:pt x="10278" y="0"/>
                  </a:moveTo>
                  <a:cubicBezTo>
                    <a:pt x="10089" y="0"/>
                    <a:pt x="9899" y="20"/>
                    <a:pt x="9712" y="53"/>
                  </a:cubicBezTo>
                  <a:cubicBezTo>
                    <a:pt x="9510" y="90"/>
                    <a:pt x="9310" y="130"/>
                    <a:pt x="9111" y="180"/>
                  </a:cubicBezTo>
                  <a:cubicBezTo>
                    <a:pt x="9015" y="204"/>
                    <a:pt x="8916" y="227"/>
                    <a:pt x="8822" y="258"/>
                  </a:cubicBezTo>
                  <a:cubicBezTo>
                    <a:pt x="8771" y="276"/>
                    <a:pt x="8718" y="293"/>
                    <a:pt x="8666" y="310"/>
                  </a:cubicBezTo>
                  <a:cubicBezTo>
                    <a:pt x="8613" y="329"/>
                    <a:pt x="8562" y="354"/>
                    <a:pt x="8509" y="374"/>
                  </a:cubicBezTo>
                  <a:cubicBezTo>
                    <a:pt x="8374" y="429"/>
                    <a:pt x="8238" y="499"/>
                    <a:pt x="8118" y="581"/>
                  </a:cubicBezTo>
                  <a:cubicBezTo>
                    <a:pt x="8017" y="649"/>
                    <a:pt x="7920" y="722"/>
                    <a:pt x="7831" y="804"/>
                  </a:cubicBezTo>
                  <a:cubicBezTo>
                    <a:pt x="7786" y="847"/>
                    <a:pt x="7741" y="889"/>
                    <a:pt x="7696" y="931"/>
                  </a:cubicBezTo>
                  <a:cubicBezTo>
                    <a:pt x="7622" y="1000"/>
                    <a:pt x="7553" y="1073"/>
                    <a:pt x="7483" y="1145"/>
                  </a:cubicBezTo>
                  <a:cubicBezTo>
                    <a:pt x="7354" y="1280"/>
                    <a:pt x="7249" y="1436"/>
                    <a:pt x="7147" y="1591"/>
                  </a:cubicBezTo>
                  <a:cubicBezTo>
                    <a:pt x="7036" y="1764"/>
                    <a:pt x="6936" y="1943"/>
                    <a:pt x="6837" y="2123"/>
                  </a:cubicBezTo>
                  <a:cubicBezTo>
                    <a:pt x="6694" y="2381"/>
                    <a:pt x="6619" y="2668"/>
                    <a:pt x="6549" y="2952"/>
                  </a:cubicBezTo>
                  <a:cubicBezTo>
                    <a:pt x="6527" y="3039"/>
                    <a:pt x="6511" y="3127"/>
                    <a:pt x="6498" y="3215"/>
                  </a:cubicBezTo>
                  <a:cubicBezTo>
                    <a:pt x="6477" y="3329"/>
                    <a:pt x="6460" y="3445"/>
                    <a:pt x="6445" y="3560"/>
                  </a:cubicBezTo>
                  <a:cubicBezTo>
                    <a:pt x="6420" y="3751"/>
                    <a:pt x="6407" y="3945"/>
                    <a:pt x="6403" y="4138"/>
                  </a:cubicBezTo>
                  <a:cubicBezTo>
                    <a:pt x="6398" y="4341"/>
                    <a:pt x="6403" y="4543"/>
                    <a:pt x="6414" y="4747"/>
                  </a:cubicBezTo>
                  <a:cubicBezTo>
                    <a:pt x="6419" y="4851"/>
                    <a:pt x="6428" y="4955"/>
                    <a:pt x="6438" y="5058"/>
                  </a:cubicBezTo>
                  <a:cubicBezTo>
                    <a:pt x="6451" y="5195"/>
                    <a:pt x="6466" y="5332"/>
                    <a:pt x="6490" y="5467"/>
                  </a:cubicBezTo>
                  <a:cubicBezTo>
                    <a:pt x="6538" y="5741"/>
                    <a:pt x="6622" y="6012"/>
                    <a:pt x="6725" y="6270"/>
                  </a:cubicBezTo>
                  <a:cubicBezTo>
                    <a:pt x="6762" y="6362"/>
                    <a:pt x="6796" y="6452"/>
                    <a:pt x="6837" y="6542"/>
                  </a:cubicBezTo>
                  <a:cubicBezTo>
                    <a:pt x="6882" y="6642"/>
                    <a:pt x="6927" y="6740"/>
                    <a:pt x="6976" y="6837"/>
                  </a:cubicBezTo>
                  <a:cubicBezTo>
                    <a:pt x="7064" y="7015"/>
                    <a:pt x="7163" y="7184"/>
                    <a:pt x="7250" y="7361"/>
                  </a:cubicBezTo>
                  <a:cubicBezTo>
                    <a:pt x="7337" y="7537"/>
                    <a:pt x="7421" y="7713"/>
                    <a:pt x="7506" y="7890"/>
                  </a:cubicBezTo>
                  <a:cubicBezTo>
                    <a:pt x="7682" y="8259"/>
                    <a:pt x="7870" y="8621"/>
                    <a:pt x="8057" y="8984"/>
                  </a:cubicBezTo>
                  <a:cubicBezTo>
                    <a:pt x="8242" y="9337"/>
                    <a:pt x="8443" y="9680"/>
                    <a:pt x="8602" y="10045"/>
                  </a:cubicBezTo>
                  <a:cubicBezTo>
                    <a:pt x="8683" y="10229"/>
                    <a:pt x="8762" y="10416"/>
                    <a:pt x="8850" y="10598"/>
                  </a:cubicBezTo>
                  <a:cubicBezTo>
                    <a:pt x="8934" y="10775"/>
                    <a:pt x="9019" y="10953"/>
                    <a:pt x="9099" y="11130"/>
                  </a:cubicBezTo>
                  <a:cubicBezTo>
                    <a:pt x="9152" y="11266"/>
                    <a:pt x="9202" y="11401"/>
                    <a:pt x="9243" y="11538"/>
                  </a:cubicBezTo>
                  <a:cubicBezTo>
                    <a:pt x="9288" y="11685"/>
                    <a:pt x="9327" y="11832"/>
                    <a:pt x="9366" y="11979"/>
                  </a:cubicBezTo>
                  <a:lnTo>
                    <a:pt x="9366" y="11979"/>
                  </a:lnTo>
                  <a:cubicBezTo>
                    <a:pt x="9395" y="12098"/>
                    <a:pt x="9419" y="12217"/>
                    <a:pt x="9439" y="12340"/>
                  </a:cubicBezTo>
                  <a:cubicBezTo>
                    <a:pt x="9459" y="12470"/>
                    <a:pt x="9473" y="12602"/>
                    <a:pt x="9488" y="12733"/>
                  </a:cubicBezTo>
                  <a:cubicBezTo>
                    <a:pt x="9488" y="12738"/>
                    <a:pt x="9491" y="12741"/>
                    <a:pt x="9491" y="12745"/>
                  </a:cubicBezTo>
                  <a:cubicBezTo>
                    <a:pt x="9493" y="12786"/>
                    <a:pt x="9494" y="12826"/>
                    <a:pt x="9497" y="12867"/>
                  </a:cubicBezTo>
                  <a:cubicBezTo>
                    <a:pt x="9503" y="12961"/>
                    <a:pt x="9511" y="13056"/>
                    <a:pt x="9518" y="13150"/>
                  </a:cubicBezTo>
                  <a:cubicBezTo>
                    <a:pt x="9535" y="13346"/>
                    <a:pt x="9544" y="13543"/>
                    <a:pt x="9555" y="13739"/>
                  </a:cubicBezTo>
                  <a:cubicBezTo>
                    <a:pt x="9569" y="13952"/>
                    <a:pt x="9582" y="14166"/>
                    <a:pt x="9601" y="14379"/>
                  </a:cubicBezTo>
                  <a:cubicBezTo>
                    <a:pt x="9622" y="14591"/>
                    <a:pt x="9639" y="14804"/>
                    <a:pt x="9655" y="15017"/>
                  </a:cubicBezTo>
                  <a:cubicBezTo>
                    <a:pt x="9670" y="15222"/>
                    <a:pt x="9674" y="15428"/>
                    <a:pt x="9689" y="15634"/>
                  </a:cubicBezTo>
                  <a:cubicBezTo>
                    <a:pt x="9705" y="15856"/>
                    <a:pt x="9725" y="16077"/>
                    <a:pt x="9741" y="16298"/>
                  </a:cubicBezTo>
                  <a:cubicBezTo>
                    <a:pt x="9774" y="16738"/>
                    <a:pt x="9816" y="17175"/>
                    <a:pt x="9840" y="17615"/>
                  </a:cubicBezTo>
                  <a:cubicBezTo>
                    <a:pt x="9865" y="18066"/>
                    <a:pt x="9893" y="18518"/>
                    <a:pt x="9921" y="18968"/>
                  </a:cubicBezTo>
                  <a:cubicBezTo>
                    <a:pt x="9940" y="19237"/>
                    <a:pt x="9961" y="19506"/>
                    <a:pt x="9984" y="19773"/>
                  </a:cubicBezTo>
                  <a:cubicBezTo>
                    <a:pt x="9982" y="19772"/>
                    <a:pt x="9980" y="19770"/>
                    <a:pt x="9977" y="19769"/>
                  </a:cubicBezTo>
                  <a:cubicBezTo>
                    <a:pt x="9919" y="19712"/>
                    <a:pt x="9861" y="19653"/>
                    <a:pt x="9805" y="19593"/>
                  </a:cubicBezTo>
                  <a:cubicBezTo>
                    <a:pt x="9733" y="19507"/>
                    <a:pt x="9665" y="19420"/>
                    <a:pt x="9600" y="19329"/>
                  </a:cubicBezTo>
                  <a:cubicBezTo>
                    <a:pt x="9559" y="19262"/>
                    <a:pt x="9520" y="19195"/>
                    <a:pt x="9482" y="19126"/>
                  </a:cubicBezTo>
                  <a:cubicBezTo>
                    <a:pt x="9430" y="19018"/>
                    <a:pt x="9379" y="18908"/>
                    <a:pt x="9328" y="18799"/>
                  </a:cubicBezTo>
                  <a:cubicBezTo>
                    <a:pt x="9267" y="18673"/>
                    <a:pt x="9206" y="18549"/>
                    <a:pt x="9147" y="18422"/>
                  </a:cubicBezTo>
                  <a:cubicBezTo>
                    <a:pt x="9064" y="18239"/>
                    <a:pt x="8985" y="18054"/>
                    <a:pt x="8897" y="17872"/>
                  </a:cubicBezTo>
                  <a:cubicBezTo>
                    <a:pt x="8808" y="17684"/>
                    <a:pt x="8714" y="17499"/>
                    <a:pt x="8614" y="17316"/>
                  </a:cubicBezTo>
                  <a:cubicBezTo>
                    <a:pt x="8570" y="17234"/>
                    <a:pt x="8525" y="17150"/>
                    <a:pt x="8483" y="17067"/>
                  </a:cubicBezTo>
                  <a:cubicBezTo>
                    <a:pt x="8436" y="16977"/>
                    <a:pt x="8392" y="16883"/>
                    <a:pt x="8341" y="16795"/>
                  </a:cubicBezTo>
                  <a:cubicBezTo>
                    <a:pt x="8287" y="16703"/>
                    <a:pt x="8234" y="16613"/>
                    <a:pt x="8178" y="16523"/>
                  </a:cubicBezTo>
                  <a:cubicBezTo>
                    <a:pt x="8125" y="16439"/>
                    <a:pt x="8070" y="16358"/>
                    <a:pt x="8015" y="16276"/>
                  </a:cubicBezTo>
                  <a:lnTo>
                    <a:pt x="8015" y="16276"/>
                  </a:lnTo>
                  <a:cubicBezTo>
                    <a:pt x="8017" y="16279"/>
                    <a:pt x="8019" y="16282"/>
                    <a:pt x="8021" y="16285"/>
                  </a:cubicBezTo>
                  <a:lnTo>
                    <a:pt x="8021" y="16285"/>
                  </a:lnTo>
                  <a:cubicBezTo>
                    <a:pt x="7953" y="16184"/>
                    <a:pt x="7886" y="16082"/>
                    <a:pt x="7822" y="15979"/>
                  </a:cubicBezTo>
                  <a:cubicBezTo>
                    <a:pt x="7713" y="15802"/>
                    <a:pt x="7607" y="15623"/>
                    <a:pt x="7485" y="15455"/>
                  </a:cubicBezTo>
                  <a:cubicBezTo>
                    <a:pt x="7425" y="15373"/>
                    <a:pt x="7367" y="15293"/>
                    <a:pt x="7307" y="15212"/>
                  </a:cubicBezTo>
                  <a:cubicBezTo>
                    <a:pt x="7251" y="15136"/>
                    <a:pt x="7196" y="15057"/>
                    <a:pt x="7137" y="14985"/>
                  </a:cubicBezTo>
                  <a:cubicBezTo>
                    <a:pt x="7004" y="14822"/>
                    <a:pt x="6869" y="14659"/>
                    <a:pt x="6709" y="14521"/>
                  </a:cubicBezTo>
                  <a:cubicBezTo>
                    <a:pt x="6557" y="14390"/>
                    <a:pt x="6401" y="14263"/>
                    <a:pt x="6229" y="14158"/>
                  </a:cubicBezTo>
                  <a:cubicBezTo>
                    <a:pt x="5889" y="13949"/>
                    <a:pt x="5529" y="13771"/>
                    <a:pt x="5154" y="13634"/>
                  </a:cubicBezTo>
                  <a:cubicBezTo>
                    <a:pt x="4960" y="13563"/>
                    <a:pt x="4763" y="13493"/>
                    <a:pt x="4563" y="13435"/>
                  </a:cubicBezTo>
                  <a:cubicBezTo>
                    <a:pt x="4468" y="13408"/>
                    <a:pt x="4372" y="13380"/>
                    <a:pt x="4275" y="13363"/>
                  </a:cubicBezTo>
                  <a:cubicBezTo>
                    <a:pt x="4220" y="13354"/>
                    <a:pt x="4165" y="13339"/>
                    <a:pt x="4109" y="13333"/>
                  </a:cubicBezTo>
                  <a:cubicBezTo>
                    <a:pt x="4056" y="13328"/>
                    <a:pt x="4003" y="13321"/>
                    <a:pt x="3949" y="13315"/>
                  </a:cubicBezTo>
                  <a:cubicBezTo>
                    <a:pt x="3849" y="13304"/>
                    <a:pt x="3748" y="13304"/>
                    <a:pt x="3648" y="13299"/>
                  </a:cubicBezTo>
                  <a:cubicBezTo>
                    <a:pt x="3556" y="13296"/>
                    <a:pt x="3463" y="13293"/>
                    <a:pt x="3370" y="13291"/>
                  </a:cubicBezTo>
                  <a:cubicBezTo>
                    <a:pt x="3306" y="13289"/>
                    <a:pt x="3241" y="13288"/>
                    <a:pt x="3176" y="13288"/>
                  </a:cubicBezTo>
                  <a:cubicBezTo>
                    <a:pt x="3040" y="13288"/>
                    <a:pt x="2904" y="13293"/>
                    <a:pt x="2769" y="13311"/>
                  </a:cubicBezTo>
                  <a:cubicBezTo>
                    <a:pt x="2665" y="13324"/>
                    <a:pt x="2562" y="13339"/>
                    <a:pt x="2459" y="13357"/>
                  </a:cubicBezTo>
                  <a:cubicBezTo>
                    <a:pt x="2355" y="13375"/>
                    <a:pt x="2255" y="13402"/>
                    <a:pt x="2155" y="13431"/>
                  </a:cubicBezTo>
                  <a:cubicBezTo>
                    <a:pt x="1957" y="13484"/>
                    <a:pt x="1769" y="13574"/>
                    <a:pt x="1591" y="13673"/>
                  </a:cubicBezTo>
                  <a:cubicBezTo>
                    <a:pt x="1503" y="13722"/>
                    <a:pt x="1421" y="13782"/>
                    <a:pt x="1340" y="13839"/>
                  </a:cubicBezTo>
                  <a:cubicBezTo>
                    <a:pt x="1263" y="13891"/>
                    <a:pt x="1189" y="13951"/>
                    <a:pt x="1120" y="14013"/>
                  </a:cubicBezTo>
                  <a:cubicBezTo>
                    <a:pt x="1046" y="14079"/>
                    <a:pt x="972" y="14146"/>
                    <a:pt x="905" y="14222"/>
                  </a:cubicBezTo>
                  <a:cubicBezTo>
                    <a:pt x="833" y="14301"/>
                    <a:pt x="764" y="14381"/>
                    <a:pt x="698" y="14463"/>
                  </a:cubicBezTo>
                  <a:cubicBezTo>
                    <a:pt x="570" y="14620"/>
                    <a:pt x="443" y="14778"/>
                    <a:pt x="330" y="14945"/>
                  </a:cubicBezTo>
                  <a:cubicBezTo>
                    <a:pt x="275" y="15027"/>
                    <a:pt x="233" y="15115"/>
                    <a:pt x="190" y="15203"/>
                  </a:cubicBezTo>
                  <a:cubicBezTo>
                    <a:pt x="165" y="15253"/>
                    <a:pt x="145" y="15307"/>
                    <a:pt x="123" y="15360"/>
                  </a:cubicBezTo>
                  <a:cubicBezTo>
                    <a:pt x="77" y="15469"/>
                    <a:pt x="44" y="15588"/>
                    <a:pt x="25" y="15706"/>
                  </a:cubicBezTo>
                  <a:cubicBezTo>
                    <a:pt x="2" y="15847"/>
                    <a:pt x="1" y="15985"/>
                    <a:pt x="15" y="16126"/>
                  </a:cubicBezTo>
                  <a:cubicBezTo>
                    <a:pt x="22" y="16191"/>
                    <a:pt x="31" y="16255"/>
                    <a:pt x="42" y="16319"/>
                  </a:cubicBezTo>
                  <a:cubicBezTo>
                    <a:pt x="57" y="16418"/>
                    <a:pt x="75" y="16517"/>
                    <a:pt x="95" y="16615"/>
                  </a:cubicBezTo>
                  <a:cubicBezTo>
                    <a:pt x="116" y="16708"/>
                    <a:pt x="134" y="16802"/>
                    <a:pt x="159" y="16894"/>
                  </a:cubicBezTo>
                  <a:cubicBezTo>
                    <a:pt x="186" y="16998"/>
                    <a:pt x="219" y="17101"/>
                    <a:pt x="259" y="17202"/>
                  </a:cubicBezTo>
                  <a:cubicBezTo>
                    <a:pt x="299" y="17299"/>
                    <a:pt x="346" y="17393"/>
                    <a:pt x="394" y="17488"/>
                  </a:cubicBezTo>
                  <a:cubicBezTo>
                    <a:pt x="436" y="17575"/>
                    <a:pt x="487" y="17661"/>
                    <a:pt x="541" y="17740"/>
                  </a:cubicBezTo>
                  <a:cubicBezTo>
                    <a:pt x="600" y="17825"/>
                    <a:pt x="661" y="17906"/>
                    <a:pt x="730" y="17983"/>
                  </a:cubicBezTo>
                  <a:cubicBezTo>
                    <a:pt x="799" y="18061"/>
                    <a:pt x="870" y="18135"/>
                    <a:pt x="943" y="18207"/>
                  </a:cubicBezTo>
                  <a:cubicBezTo>
                    <a:pt x="1013" y="18275"/>
                    <a:pt x="1087" y="18340"/>
                    <a:pt x="1163" y="18400"/>
                  </a:cubicBezTo>
                  <a:cubicBezTo>
                    <a:pt x="1240" y="18462"/>
                    <a:pt x="1316" y="18525"/>
                    <a:pt x="1394" y="18584"/>
                  </a:cubicBezTo>
                  <a:cubicBezTo>
                    <a:pt x="1561" y="18709"/>
                    <a:pt x="1740" y="18815"/>
                    <a:pt x="1916" y="18924"/>
                  </a:cubicBezTo>
                  <a:cubicBezTo>
                    <a:pt x="2083" y="19026"/>
                    <a:pt x="2255" y="19116"/>
                    <a:pt x="2432" y="19201"/>
                  </a:cubicBezTo>
                  <a:cubicBezTo>
                    <a:pt x="2610" y="19286"/>
                    <a:pt x="2788" y="19371"/>
                    <a:pt x="2969" y="19450"/>
                  </a:cubicBezTo>
                  <a:cubicBezTo>
                    <a:pt x="3149" y="19528"/>
                    <a:pt x="3331" y="19604"/>
                    <a:pt x="3518" y="19660"/>
                  </a:cubicBezTo>
                  <a:cubicBezTo>
                    <a:pt x="3708" y="19715"/>
                    <a:pt x="3901" y="19762"/>
                    <a:pt x="4093" y="19809"/>
                  </a:cubicBezTo>
                  <a:cubicBezTo>
                    <a:pt x="4293" y="19858"/>
                    <a:pt x="4492" y="19902"/>
                    <a:pt x="4696" y="19934"/>
                  </a:cubicBezTo>
                  <a:cubicBezTo>
                    <a:pt x="4797" y="19950"/>
                    <a:pt x="4900" y="19967"/>
                    <a:pt x="5002" y="19984"/>
                  </a:cubicBezTo>
                  <a:cubicBezTo>
                    <a:pt x="5096" y="19999"/>
                    <a:pt x="5191" y="20017"/>
                    <a:pt x="5286" y="20028"/>
                  </a:cubicBezTo>
                  <a:cubicBezTo>
                    <a:pt x="5382" y="20040"/>
                    <a:pt x="5478" y="20051"/>
                    <a:pt x="5575" y="20056"/>
                  </a:cubicBezTo>
                  <a:cubicBezTo>
                    <a:pt x="5671" y="20062"/>
                    <a:pt x="5766" y="20062"/>
                    <a:pt x="5862" y="20063"/>
                  </a:cubicBezTo>
                  <a:cubicBezTo>
                    <a:pt x="5980" y="20063"/>
                    <a:pt x="6099" y="20067"/>
                    <a:pt x="6216" y="20067"/>
                  </a:cubicBezTo>
                  <a:cubicBezTo>
                    <a:pt x="6300" y="20067"/>
                    <a:pt x="6383" y="20065"/>
                    <a:pt x="6467" y="20057"/>
                  </a:cubicBezTo>
                  <a:cubicBezTo>
                    <a:pt x="6656" y="20038"/>
                    <a:pt x="6844" y="20019"/>
                    <a:pt x="7032" y="19998"/>
                  </a:cubicBezTo>
                  <a:cubicBezTo>
                    <a:pt x="7122" y="19987"/>
                    <a:pt x="7212" y="19982"/>
                    <a:pt x="7302" y="19971"/>
                  </a:cubicBezTo>
                  <a:cubicBezTo>
                    <a:pt x="7390" y="19962"/>
                    <a:pt x="7479" y="19952"/>
                    <a:pt x="7569" y="19943"/>
                  </a:cubicBezTo>
                  <a:lnTo>
                    <a:pt x="7569" y="19943"/>
                  </a:lnTo>
                  <a:cubicBezTo>
                    <a:pt x="7567" y="19943"/>
                    <a:pt x="7566" y="19944"/>
                    <a:pt x="7565" y="19944"/>
                  </a:cubicBezTo>
                  <a:cubicBezTo>
                    <a:pt x="7567" y="19944"/>
                    <a:pt x="7570" y="19944"/>
                    <a:pt x="7574" y="19943"/>
                  </a:cubicBezTo>
                  <a:lnTo>
                    <a:pt x="7574" y="19943"/>
                  </a:lnTo>
                  <a:cubicBezTo>
                    <a:pt x="7573" y="19943"/>
                    <a:pt x="7573" y="19943"/>
                    <a:pt x="7573" y="19943"/>
                  </a:cubicBezTo>
                  <a:lnTo>
                    <a:pt x="7573" y="19943"/>
                  </a:lnTo>
                  <a:cubicBezTo>
                    <a:pt x="7573" y="19943"/>
                    <a:pt x="7573" y="19943"/>
                    <a:pt x="7574" y="19943"/>
                  </a:cubicBezTo>
                  <a:lnTo>
                    <a:pt x="7574" y="19943"/>
                  </a:lnTo>
                  <a:cubicBezTo>
                    <a:pt x="7574" y="19943"/>
                    <a:pt x="7574" y="19943"/>
                    <a:pt x="7574" y="19943"/>
                  </a:cubicBezTo>
                  <a:lnTo>
                    <a:pt x="7574" y="19943"/>
                  </a:lnTo>
                  <a:cubicBezTo>
                    <a:pt x="7577" y="19942"/>
                    <a:pt x="7581" y="19942"/>
                    <a:pt x="7584" y="19942"/>
                  </a:cubicBezTo>
                  <a:lnTo>
                    <a:pt x="7585" y="19942"/>
                  </a:lnTo>
                  <a:cubicBezTo>
                    <a:pt x="7593" y="19942"/>
                    <a:pt x="7601" y="19940"/>
                    <a:pt x="7609" y="19940"/>
                  </a:cubicBezTo>
                  <a:cubicBezTo>
                    <a:pt x="7617" y="19939"/>
                    <a:pt x="7625" y="19939"/>
                    <a:pt x="7633" y="19938"/>
                  </a:cubicBezTo>
                  <a:cubicBezTo>
                    <a:pt x="7672" y="19936"/>
                    <a:pt x="7711" y="19931"/>
                    <a:pt x="7750" y="19927"/>
                  </a:cubicBezTo>
                  <a:cubicBezTo>
                    <a:pt x="7824" y="19916"/>
                    <a:pt x="7899" y="19898"/>
                    <a:pt x="7972" y="19882"/>
                  </a:cubicBezTo>
                  <a:cubicBezTo>
                    <a:pt x="8092" y="19860"/>
                    <a:pt x="8212" y="19843"/>
                    <a:pt x="8333" y="19831"/>
                  </a:cubicBezTo>
                  <a:cubicBezTo>
                    <a:pt x="8400" y="19826"/>
                    <a:pt x="8466" y="19824"/>
                    <a:pt x="8532" y="19824"/>
                  </a:cubicBezTo>
                  <a:cubicBezTo>
                    <a:pt x="8604" y="19824"/>
                    <a:pt x="8675" y="19827"/>
                    <a:pt x="8747" y="19829"/>
                  </a:cubicBezTo>
                  <a:cubicBezTo>
                    <a:pt x="8885" y="19837"/>
                    <a:pt x="9020" y="19857"/>
                    <a:pt x="9156" y="19883"/>
                  </a:cubicBezTo>
                  <a:cubicBezTo>
                    <a:pt x="9255" y="19903"/>
                    <a:pt x="9351" y="19927"/>
                    <a:pt x="9446" y="19959"/>
                  </a:cubicBezTo>
                  <a:cubicBezTo>
                    <a:pt x="9530" y="19987"/>
                    <a:pt x="9615" y="20019"/>
                    <a:pt x="9696" y="20058"/>
                  </a:cubicBezTo>
                  <a:cubicBezTo>
                    <a:pt x="9754" y="20088"/>
                    <a:pt x="9812" y="20118"/>
                    <a:pt x="9866" y="20153"/>
                  </a:cubicBezTo>
                  <a:cubicBezTo>
                    <a:pt x="9880" y="20162"/>
                    <a:pt x="9894" y="20174"/>
                    <a:pt x="9908" y="20185"/>
                  </a:cubicBezTo>
                  <a:cubicBezTo>
                    <a:pt x="9933" y="20208"/>
                    <a:pt x="9956" y="20235"/>
                    <a:pt x="9979" y="20260"/>
                  </a:cubicBezTo>
                  <a:lnTo>
                    <a:pt x="9979" y="20260"/>
                  </a:lnTo>
                  <a:cubicBezTo>
                    <a:pt x="9978" y="20260"/>
                    <a:pt x="9978" y="20260"/>
                    <a:pt x="9977" y="20259"/>
                  </a:cubicBezTo>
                  <a:lnTo>
                    <a:pt x="9977" y="20259"/>
                  </a:lnTo>
                  <a:lnTo>
                    <a:pt x="9981" y="20263"/>
                  </a:lnTo>
                  <a:cubicBezTo>
                    <a:pt x="9980" y="20262"/>
                    <a:pt x="9979" y="20261"/>
                    <a:pt x="9979" y="20260"/>
                  </a:cubicBezTo>
                  <a:lnTo>
                    <a:pt x="9979" y="20260"/>
                  </a:lnTo>
                  <a:cubicBezTo>
                    <a:pt x="9981" y="20263"/>
                    <a:pt x="9983" y="20265"/>
                    <a:pt x="9985" y="20267"/>
                  </a:cubicBezTo>
                  <a:cubicBezTo>
                    <a:pt x="9997" y="20283"/>
                    <a:pt x="10014" y="20294"/>
                    <a:pt x="10030" y="20304"/>
                  </a:cubicBezTo>
                  <a:cubicBezTo>
                    <a:pt x="10031" y="20310"/>
                    <a:pt x="10031" y="20314"/>
                    <a:pt x="10031" y="20320"/>
                  </a:cubicBezTo>
                  <a:cubicBezTo>
                    <a:pt x="10068" y="20744"/>
                    <a:pt x="10095" y="21170"/>
                    <a:pt x="10131" y="21595"/>
                  </a:cubicBezTo>
                  <a:cubicBezTo>
                    <a:pt x="10150" y="21826"/>
                    <a:pt x="10166" y="22057"/>
                    <a:pt x="10183" y="22289"/>
                  </a:cubicBezTo>
                  <a:cubicBezTo>
                    <a:pt x="10198" y="22491"/>
                    <a:pt x="10214" y="22694"/>
                    <a:pt x="10221" y="22896"/>
                  </a:cubicBezTo>
                  <a:cubicBezTo>
                    <a:pt x="10236" y="23333"/>
                    <a:pt x="10246" y="23771"/>
                    <a:pt x="10249" y="24208"/>
                  </a:cubicBezTo>
                  <a:cubicBezTo>
                    <a:pt x="10253" y="24653"/>
                    <a:pt x="10253" y="25099"/>
                    <a:pt x="10268" y="25543"/>
                  </a:cubicBezTo>
                  <a:cubicBezTo>
                    <a:pt x="10269" y="25578"/>
                    <a:pt x="10270" y="25613"/>
                    <a:pt x="10271" y="25647"/>
                  </a:cubicBezTo>
                  <a:cubicBezTo>
                    <a:pt x="10267" y="25646"/>
                    <a:pt x="10262" y="25646"/>
                    <a:pt x="10259" y="25645"/>
                  </a:cubicBezTo>
                  <a:cubicBezTo>
                    <a:pt x="10187" y="25628"/>
                    <a:pt x="10116" y="25610"/>
                    <a:pt x="10046" y="25587"/>
                  </a:cubicBezTo>
                  <a:cubicBezTo>
                    <a:pt x="9991" y="25564"/>
                    <a:pt x="9938" y="25540"/>
                    <a:pt x="9885" y="25514"/>
                  </a:cubicBezTo>
                  <a:cubicBezTo>
                    <a:pt x="9820" y="25476"/>
                    <a:pt x="9757" y="25437"/>
                    <a:pt x="9694" y="25396"/>
                  </a:cubicBezTo>
                  <a:cubicBezTo>
                    <a:pt x="9582" y="25314"/>
                    <a:pt x="9471" y="25229"/>
                    <a:pt x="9363" y="25140"/>
                  </a:cubicBezTo>
                  <a:cubicBezTo>
                    <a:pt x="9263" y="25057"/>
                    <a:pt x="9165" y="24969"/>
                    <a:pt x="9069" y="24881"/>
                  </a:cubicBezTo>
                  <a:cubicBezTo>
                    <a:pt x="8832" y="24657"/>
                    <a:pt x="8601" y="24427"/>
                    <a:pt x="8384" y="24184"/>
                  </a:cubicBezTo>
                  <a:cubicBezTo>
                    <a:pt x="8290" y="24073"/>
                    <a:pt x="8197" y="23962"/>
                    <a:pt x="8100" y="23852"/>
                  </a:cubicBezTo>
                  <a:cubicBezTo>
                    <a:pt x="8006" y="23746"/>
                    <a:pt x="7910" y="23642"/>
                    <a:pt x="7815" y="23537"/>
                  </a:cubicBezTo>
                  <a:cubicBezTo>
                    <a:pt x="7622" y="23319"/>
                    <a:pt x="7438" y="23093"/>
                    <a:pt x="7228" y="22892"/>
                  </a:cubicBezTo>
                  <a:cubicBezTo>
                    <a:pt x="7080" y="22748"/>
                    <a:pt x="6928" y="22608"/>
                    <a:pt x="6764" y="22480"/>
                  </a:cubicBezTo>
                  <a:cubicBezTo>
                    <a:pt x="6681" y="22415"/>
                    <a:pt x="6587" y="22361"/>
                    <a:pt x="6498" y="22305"/>
                  </a:cubicBezTo>
                  <a:cubicBezTo>
                    <a:pt x="6419" y="22257"/>
                    <a:pt x="6340" y="22211"/>
                    <a:pt x="6260" y="22167"/>
                  </a:cubicBezTo>
                  <a:cubicBezTo>
                    <a:pt x="6080" y="22067"/>
                    <a:pt x="5899" y="21969"/>
                    <a:pt x="5709" y="21893"/>
                  </a:cubicBezTo>
                  <a:cubicBezTo>
                    <a:pt x="5522" y="21819"/>
                    <a:pt x="5334" y="21748"/>
                    <a:pt x="5143" y="21688"/>
                  </a:cubicBezTo>
                  <a:cubicBezTo>
                    <a:pt x="4946" y="21626"/>
                    <a:pt x="4749" y="21570"/>
                    <a:pt x="4548" y="21526"/>
                  </a:cubicBezTo>
                  <a:cubicBezTo>
                    <a:pt x="4354" y="21484"/>
                    <a:pt x="4157" y="21460"/>
                    <a:pt x="3959" y="21442"/>
                  </a:cubicBezTo>
                  <a:cubicBezTo>
                    <a:pt x="3755" y="21423"/>
                    <a:pt x="3552" y="21404"/>
                    <a:pt x="3347" y="21399"/>
                  </a:cubicBezTo>
                  <a:cubicBezTo>
                    <a:pt x="3328" y="21399"/>
                    <a:pt x="3309" y="21399"/>
                    <a:pt x="3290" y="21399"/>
                  </a:cubicBezTo>
                  <a:cubicBezTo>
                    <a:pt x="3117" y="21399"/>
                    <a:pt x="2942" y="21413"/>
                    <a:pt x="2772" y="21441"/>
                  </a:cubicBezTo>
                  <a:cubicBezTo>
                    <a:pt x="2573" y="21474"/>
                    <a:pt x="2374" y="21517"/>
                    <a:pt x="2183" y="21580"/>
                  </a:cubicBezTo>
                  <a:cubicBezTo>
                    <a:pt x="2069" y="21618"/>
                    <a:pt x="1955" y="21653"/>
                    <a:pt x="1844" y="21701"/>
                  </a:cubicBezTo>
                  <a:cubicBezTo>
                    <a:pt x="1681" y="21771"/>
                    <a:pt x="1524" y="21864"/>
                    <a:pt x="1385" y="21976"/>
                  </a:cubicBezTo>
                  <a:cubicBezTo>
                    <a:pt x="1240" y="22091"/>
                    <a:pt x="1097" y="22209"/>
                    <a:pt x="982" y="22357"/>
                  </a:cubicBezTo>
                  <a:cubicBezTo>
                    <a:pt x="898" y="22463"/>
                    <a:pt x="824" y="22580"/>
                    <a:pt x="771" y="22704"/>
                  </a:cubicBezTo>
                  <a:cubicBezTo>
                    <a:pt x="743" y="22773"/>
                    <a:pt x="718" y="22844"/>
                    <a:pt x="693" y="22913"/>
                  </a:cubicBezTo>
                  <a:cubicBezTo>
                    <a:pt x="624" y="23111"/>
                    <a:pt x="573" y="23313"/>
                    <a:pt x="538" y="23518"/>
                  </a:cubicBezTo>
                  <a:cubicBezTo>
                    <a:pt x="503" y="23722"/>
                    <a:pt x="513" y="23931"/>
                    <a:pt x="528" y="24135"/>
                  </a:cubicBezTo>
                  <a:cubicBezTo>
                    <a:pt x="541" y="24337"/>
                    <a:pt x="581" y="24534"/>
                    <a:pt x="640" y="24727"/>
                  </a:cubicBezTo>
                  <a:cubicBezTo>
                    <a:pt x="696" y="24920"/>
                    <a:pt x="760" y="25115"/>
                    <a:pt x="854" y="25293"/>
                  </a:cubicBezTo>
                  <a:cubicBezTo>
                    <a:pt x="913" y="25406"/>
                    <a:pt x="976" y="25519"/>
                    <a:pt x="1054" y="25622"/>
                  </a:cubicBezTo>
                  <a:cubicBezTo>
                    <a:pt x="1138" y="25733"/>
                    <a:pt x="1234" y="25833"/>
                    <a:pt x="1336" y="25929"/>
                  </a:cubicBezTo>
                  <a:cubicBezTo>
                    <a:pt x="1627" y="26206"/>
                    <a:pt x="1938" y="26457"/>
                    <a:pt x="2290" y="26651"/>
                  </a:cubicBezTo>
                  <a:cubicBezTo>
                    <a:pt x="2649" y="26848"/>
                    <a:pt x="3050" y="26949"/>
                    <a:pt x="3441" y="27060"/>
                  </a:cubicBezTo>
                  <a:cubicBezTo>
                    <a:pt x="3632" y="27113"/>
                    <a:pt x="3823" y="27164"/>
                    <a:pt x="4016" y="27206"/>
                  </a:cubicBezTo>
                  <a:cubicBezTo>
                    <a:pt x="4202" y="27247"/>
                    <a:pt x="4393" y="27269"/>
                    <a:pt x="4581" y="27285"/>
                  </a:cubicBezTo>
                  <a:cubicBezTo>
                    <a:pt x="4731" y="27299"/>
                    <a:pt x="4881" y="27311"/>
                    <a:pt x="5031" y="27311"/>
                  </a:cubicBezTo>
                  <a:cubicBezTo>
                    <a:pt x="5043" y="27311"/>
                    <a:pt x="5055" y="27311"/>
                    <a:pt x="5067" y="27311"/>
                  </a:cubicBezTo>
                  <a:cubicBezTo>
                    <a:pt x="5118" y="27310"/>
                    <a:pt x="5167" y="27308"/>
                    <a:pt x="5217" y="27304"/>
                  </a:cubicBezTo>
                  <a:cubicBezTo>
                    <a:pt x="5411" y="27288"/>
                    <a:pt x="5605" y="27262"/>
                    <a:pt x="5798" y="27240"/>
                  </a:cubicBezTo>
                  <a:cubicBezTo>
                    <a:pt x="5892" y="27230"/>
                    <a:pt x="5989" y="27221"/>
                    <a:pt x="6083" y="27204"/>
                  </a:cubicBezTo>
                  <a:cubicBezTo>
                    <a:pt x="6190" y="27184"/>
                    <a:pt x="6297" y="27163"/>
                    <a:pt x="6403" y="27137"/>
                  </a:cubicBezTo>
                  <a:cubicBezTo>
                    <a:pt x="6492" y="27116"/>
                    <a:pt x="6581" y="27095"/>
                    <a:pt x="6668" y="27067"/>
                  </a:cubicBezTo>
                  <a:cubicBezTo>
                    <a:pt x="6770" y="27031"/>
                    <a:pt x="6868" y="26993"/>
                    <a:pt x="6965" y="26948"/>
                  </a:cubicBezTo>
                  <a:cubicBezTo>
                    <a:pt x="7053" y="26908"/>
                    <a:pt x="7138" y="26860"/>
                    <a:pt x="7225" y="26815"/>
                  </a:cubicBezTo>
                  <a:cubicBezTo>
                    <a:pt x="7313" y="26769"/>
                    <a:pt x="7401" y="26722"/>
                    <a:pt x="7489" y="26678"/>
                  </a:cubicBezTo>
                  <a:cubicBezTo>
                    <a:pt x="7653" y="26594"/>
                    <a:pt x="7807" y="26496"/>
                    <a:pt x="7969" y="26412"/>
                  </a:cubicBezTo>
                  <a:cubicBezTo>
                    <a:pt x="8013" y="26394"/>
                    <a:pt x="8056" y="26377"/>
                    <a:pt x="8100" y="26362"/>
                  </a:cubicBezTo>
                  <a:cubicBezTo>
                    <a:pt x="8227" y="26322"/>
                    <a:pt x="8351" y="26280"/>
                    <a:pt x="8479" y="26250"/>
                  </a:cubicBezTo>
                  <a:cubicBezTo>
                    <a:pt x="8652" y="26219"/>
                    <a:pt x="8828" y="26207"/>
                    <a:pt x="9002" y="26179"/>
                  </a:cubicBezTo>
                  <a:cubicBezTo>
                    <a:pt x="9183" y="26152"/>
                    <a:pt x="9362" y="26127"/>
                    <a:pt x="9544" y="26112"/>
                  </a:cubicBezTo>
                  <a:cubicBezTo>
                    <a:pt x="9583" y="26110"/>
                    <a:pt x="9621" y="26109"/>
                    <a:pt x="9659" y="26109"/>
                  </a:cubicBezTo>
                  <a:cubicBezTo>
                    <a:pt x="9686" y="26109"/>
                    <a:pt x="9714" y="26109"/>
                    <a:pt x="9742" y="26111"/>
                  </a:cubicBezTo>
                  <a:cubicBezTo>
                    <a:pt x="9912" y="26125"/>
                    <a:pt x="10081" y="26153"/>
                    <a:pt x="10253" y="26157"/>
                  </a:cubicBezTo>
                  <a:cubicBezTo>
                    <a:pt x="10264" y="26157"/>
                    <a:pt x="10276" y="26155"/>
                    <a:pt x="10288" y="26152"/>
                  </a:cubicBezTo>
                  <a:cubicBezTo>
                    <a:pt x="10298" y="26408"/>
                    <a:pt x="10307" y="26664"/>
                    <a:pt x="10315" y="26920"/>
                  </a:cubicBezTo>
                  <a:cubicBezTo>
                    <a:pt x="10341" y="27809"/>
                    <a:pt x="10312" y="28696"/>
                    <a:pt x="10325" y="29583"/>
                  </a:cubicBezTo>
                  <a:cubicBezTo>
                    <a:pt x="10328" y="29798"/>
                    <a:pt x="10343" y="30013"/>
                    <a:pt x="10351" y="30228"/>
                  </a:cubicBezTo>
                  <a:cubicBezTo>
                    <a:pt x="10359" y="30442"/>
                    <a:pt x="10365" y="30656"/>
                    <a:pt x="10372" y="30870"/>
                  </a:cubicBezTo>
                  <a:cubicBezTo>
                    <a:pt x="10376" y="30981"/>
                    <a:pt x="10380" y="31092"/>
                    <a:pt x="10387" y="31204"/>
                  </a:cubicBezTo>
                  <a:cubicBezTo>
                    <a:pt x="10394" y="31305"/>
                    <a:pt x="10403" y="31408"/>
                    <a:pt x="10407" y="31511"/>
                  </a:cubicBezTo>
                  <a:cubicBezTo>
                    <a:pt x="10412" y="31621"/>
                    <a:pt x="10412" y="31732"/>
                    <a:pt x="10414" y="31843"/>
                  </a:cubicBezTo>
                  <a:cubicBezTo>
                    <a:pt x="10418" y="31945"/>
                    <a:pt x="10427" y="32046"/>
                    <a:pt x="10438" y="32148"/>
                  </a:cubicBezTo>
                  <a:cubicBezTo>
                    <a:pt x="10438" y="32152"/>
                    <a:pt x="10438" y="32155"/>
                    <a:pt x="10439" y="32158"/>
                  </a:cubicBezTo>
                  <a:cubicBezTo>
                    <a:pt x="10439" y="32161"/>
                    <a:pt x="10439" y="32163"/>
                    <a:pt x="10439" y="32165"/>
                  </a:cubicBezTo>
                  <a:cubicBezTo>
                    <a:pt x="10440" y="32168"/>
                    <a:pt x="10440" y="32170"/>
                    <a:pt x="10442" y="32172"/>
                  </a:cubicBezTo>
                  <a:cubicBezTo>
                    <a:pt x="10442" y="32217"/>
                    <a:pt x="10451" y="32264"/>
                    <a:pt x="10454" y="32306"/>
                  </a:cubicBezTo>
                  <a:cubicBezTo>
                    <a:pt x="10471" y="32496"/>
                    <a:pt x="10472" y="32686"/>
                    <a:pt x="10478" y="32875"/>
                  </a:cubicBezTo>
                  <a:cubicBezTo>
                    <a:pt x="10418" y="32876"/>
                    <a:pt x="10356" y="32878"/>
                    <a:pt x="10296" y="32879"/>
                  </a:cubicBezTo>
                  <a:lnTo>
                    <a:pt x="10296" y="32879"/>
                  </a:lnTo>
                  <a:cubicBezTo>
                    <a:pt x="10224" y="32878"/>
                    <a:pt x="10154" y="32878"/>
                    <a:pt x="10083" y="32878"/>
                  </a:cubicBezTo>
                  <a:cubicBezTo>
                    <a:pt x="9701" y="32874"/>
                    <a:pt x="9323" y="32826"/>
                    <a:pt x="8942" y="32826"/>
                  </a:cubicBezTo>
                  <a:cubicBezTo>
                    <a:pt x="8934" y="32826"/>
                    <a:pt x="8925" y="32826"/>
                    <a:pt x="8916" y="32826"/>
                  </a:cubicBezTo>
                  <a:cubicBezTo>
                    <a:pt x="8714" y="32827"/>
                    <a:pt x="8513" y="32831"/>
                    <a:pt x="8310" y="32841"/>
                  </a:cubicBezTo>
                  <a:cubicBezTo>
                    <a:pt x="8111" y="32850"/>
                    <a:pt x="7911" y="32862"/>
                    <a:pt x="7711" y="32866"/>
                  </a:cubicBezTo>
                  <a:cubicBezTo>
                    <a:pt x="7507" y="32872"/>
                    <a:pt x="7303" y="32873"/>
                    <a:pt x="7099" y="32880"/>
                  </a:cubicBezTo>
                  <a:cubicBezTo>
                    <a:pt x="6885" y="32887"/>
                    <a:pt x="6670" y="32895"/>
                    <a:pt x="6457" y="32904"/>
                  </a:cubicBezTo>
                  <a:cubicBezTo>
                    <a:pt x="6252" y="32912"/>
                    <a:pt x="6046" y="32921"/>
                    <a:pt x="5840" y="32928"/>
                  </a:cubicBezTo>
                  <a:cubicBezTo>
                    <a:pt x="5639" y="32937"/>
                    <a:pt x="5437" y="32936"/>
                    <a:pt x="5234" y="32938"/>
                  </a:cubicBezTo>
                  <a:cubicBezTo>
                    <a:pt x="4849" y="32943"/>
                    <a:pt x="4465" y="32967"/>
                    <a:pt x="4079" y="32985"/>
                  </a:cubicBezTo>
                  <a:cubicBezTo>
                    <a:pt x="3876" y="32995"/>
                    <a:pt x="3672" y="33003"/>
                    <a:pt x="3468" y="33009"/>
                  </a:cubicBezTo>
                  <a:cubicBezTo>
                    <a:pt x="3272" y="33015"/>
                    <a:pt x="3076" y="33024"/>
                    <a:pt x="2881" y="33029"/>
                  </a:cubicBezTo>
                  <a:cubicBezTo>
                    <a:pt x="2765" y="33026"/>
                    <a:pt x="2651" y="33017"/>
                    <a:pt x="2537" y="33002"/>
                  </a:cubicBezTo>
                  <a:lnTo>
                    <a:pt x="2536" y="33002"/>
                  </a:lnTo>
                  <a:cubicBezTo>
                    <a:pt x="2532" y="33001"/>
                    <a:pt x="2528" y="33001"/>
                    <a:pt x="2524" y="33000"/>
                  </a:cubicBezTo>
                  <a:cubicBezTo>
                    <a:pt x="2518" y="32999"/>
                    <a:pt x="2513" y="32999"/>
                    <a:pt x="2508" y="32998"/>
                  </a:cubicBezTo>
                  <a:cubicBezTo>
                    <a:pt x="2498" y="32996"/>
                    <a:pt x="2487" y="32995"/>
                    <a:pt x="2476" y="32995"/>
                  </a:cubicBezTo>
                  <a:cubicBezTo>
                    <a:pt x="2389" y="32995"/>
                    <a:pt x="2308" y="33050"/>
                    <a:pt x="2290" y="33142"/>
                  </a:cubicBezTo>
                  <a:cubicBezTo>
                    <a:pt x="2287" y="33153"/>
                    <a:pt x="2290" y="33166"/>
                    <a:pt x="2290" y="33178"/>
                  </a:cubicBezTo>
                  <a:cubicBezTo>
                    <a:pt x="2277" y="33193"/>
                    <a:pt x="2265" y="33210"/>
                    <a:pt x="2258" y="33230"/>
                  </a:cubicBezTo>
                  <a:cubicBezTo>
                    <a:pt x="2243" y="33273"/>
                    <a:pt x="2241" y="33319"/>
                    <a:pt x="2239" y="33364"/>
                  </a:cubicBezTo>
                  <a:cubicBezTo>
                    <a:pt x="2238" y="33423"/>
                    <a:pt x="2238" y="33484"/>
                    <a:pt x="2238" y="33543"/>
                  </a:cubicBezTo>
                  <a:cubicBezTo>
                    <a:pt x="2238" y="33645"/>
                    <a:pt x="2241" y="33748"/>
                    <a:pt x="2239" y="33850"/>
                  </a:cubicBezTo>
                  <a:cubicBezTo>
                    <a:pt x="2239" y="34061"/>
                    <a:pt x="2246" y="34274"/>
                    <a:pt x="2246" y="34487"/>
                  </a:cubicBezTo>
                  <a:cubicBezTo>
                    <a:pt x="2246" y="34479"/>
                    <a:pt x="2247" y="34473"/>
                    <a:pt x="2247" y="34466"/>
                  </a:cubicBezTo>
                  <a:lnTo>
                    <a:pt x="2247" y="34466"/>
                  </a:lnTo>
                  <a:cubicBezTo>
                    <a:pt x="2246" y="34508"/>
                    <a:pt x="2246" y="34549"/>
                    <a:pt x="2246" y="34591"/>
                  </a:cubicBezTo>
                  <a:cubicBezTo>
                    <a:pt x="2246" y="34588"/>
                    <a:pt x="2246" y="34586"/>
                    <a:pt x="2246" y="34585"/>
                  </a:cubicBezTo>
                  <a:cubicBezTo>
                    <a:pt x="2244" y="34806"/>
                    <a:pt x="2239" y="35025"/>
                    <a:pt x="2235" y="35246"/>
                  </a:cubicBezTo>
                  <a:cubicBezTo>
                    <a:pt x="2231" y="35448"/>
                    <a:pt x="2243" y="35648"/>
                    <a:pt x="2247" y="35850"/>
                  </a:cubicBezTo>
                  <a:cubicBezTo>
                    <a:pt x="2252" y="36038"/>
                    <a:pt x="2255" y="36228"/>
                    <a:pt x="2265" y="36417"/>
                  </a:cubicBezTo>
                  <a:cubicBezTo>
                    <a:pt x="2274" y="36609"/>
                    <a:pt x="2282" y="36801"/>
                    <a:pt x="2294" y="36993"/>
                  </a:cubicBezTo>
                  <a:cubicBezTo>
                    <a:pt x="2305" y="37142"/>
                    <a:pt x="2314" y="37292"/>
                    <a:pt x="2323" y="37440"/>
                  </a:cubicBezTo>
                  <a:cubicBezTo>
                    <a:pt x="2320" y="37439"/>
                    <a:pt x="2316" y="37439"/>
                    <a:pt x="2312" y="37439"/>
                  </a:cubicBezTo>
                  <a:cubicBezTo>
                    <a:pt x="2315" y="37477"/>
                    <a:pt x="2316" y="37514"/>
                    <a:pt x="2318" y="37551"/>
                  </a:cubicBezTo>
                  <a:cubicBezTo>
                    <a:pt x="2320" y="37588"/>
                    <a:pt x="2322" y="37623"/>
                    <a:pt x="2323" y="37659"/>
                  </a:cubicBezTo>
                  <a:cubicBezTo>
                    <a:pt x="2324" y="37694"/>
                    <a:pt x="2324" y="37729"/>
                    <a:pt x="2325" y="37765"/>
                  </a:cubicBezTo>
                  <a:cubicBezTo>
                    <a:pt x="2325" y="37781"/>
                    <a:pt x="2324" y="37797"/>
                    <a:pt x="2323" y="37813"/>
                  </a:cubicBezTo>
                  <a:cubicBezTo>
                    <a:pt x="2388" y="37816"/>
                    <a:pt x="2453" y="37818"/>
                    <a:pt x="2518" y="37818"/>
                  </a:cubicBezTo>
                  <a:cubicBezTo>
                    <a:pt x="2538" y="37818"/>
                    <a:pt x="2558" y="37818"/>
                    <a:pt x="2578" y="37818"/>
                  </a:cubicBezTo>
                  <a:cubicBezTo>
                    <a:pt x="2749" y="37815"/>
                    <a:pt x="2920" y="37805"/>
                    <a:pt x="3091" y="37797"/>
                  </a:cubicBezTo>
                  <a:cubicBezTo>
                    <a:pt x="3167" y="37793"/>
                    <a:pt x="3243" y="37792"/>
                    <a:pt x="3319" y="37792"/>
                  </a:cubicBezTo>
                  <a:cubicBezTo>
                    <a:pt x="3317" y="37824"/>
                    <a:pt x="3315" y="37856"/>
                    <a:pt x="3314" y="37887"/>
                  </a:cubicBezTo>
                  <a:cubicBezTo>
                    <a:pt x="3313" y="37955"/>
                    <a:pt x="3313" y="38021"/>
                    <a:pt x="3313" y="38089"/>
                  </a:cubicBezTo>
                  <a:cubicBezTo>
                    <a:pt x="3312" y="38292"/>
                    <a:pt x="3330" y="38493"/>
                    <a:pt x="3341" y="38696"/>
                  </a:cubicBezTo>
                  <a:cubicBezTo>
                    <a:pt x="3352" y="38896"/>
                    <a:pt x="3357" y="39096"/>
                    <a:pt x="3365" y="39296"/>
                  </a:cubicBezTo>
                  <a:cubicBezTo>
                    <a:pt x="3378" y="39691"/>
                    <a:pt x="3413" y="40084"/>
                    <a:pt x="3423" y="40478"/>
                  </a:cubicBezTo>
                  <a:cubicBezTo>
                    <a:pt x="3426" y="40576"/>
                    <a:pt x="3428" y="40673"/>
                    <a:pt x="3432" y="40771"/>
                  </a:cubicBezTo>
                  <a:cubicBezTo>
                    <a:pt x="3436" y="40867"/>
                    <a:pt x="3446" y="40965"/>
                    <a:pt x="3454" y="41062"/>
                  </a:cubicBezTo>
                  <a:cubicBezTo>
                    <a:pt x="3472" y="41255"/>
                    <a:pt x="3488" y="41449"/>
                    <a:pt x="3502" y="41642"/>
                  </a:cubicBezTo>
                  <a:cubicBezTo>
                    <a:pt x="3516" y="41833"/>
                    <a:pt x="3527" y="42024"/>
                    <a:pt x="3557" y="42213"/>
                  </a:cubicBezTo>
                  <a:cubicBezTo>
                    <a:pt x="3585" y="42394"/>
                    <a:pt x="3614" y="42576"/>
                    <a:pt x="3638" y="42757"/>
                  </a:cubicBezTo>
                  <a:cubicBezTo>
                    <a:pt x="3638" y="42757"/>
                    <a:pt x="3638" y="42756"/>
                    <a:pt x="3638" y="42756"/>
                  </a:cubicBezTo>
                  <a:cubicBezTo>
                    <a:pt x="3639" y="42764"/>
                    <a:pt x="3639" y="42772"/>
                    <a:pt x="3640" y="42780"/>
                  </a:cubicBezTo>
                  <a:cubicBezTo>
                    <a:pt x="3646" y="42808"/>
                    <a:pt x="3652" y="42834"/>
                    <a:pt x="3657" y="42861"/>
                  </a:cubicBezTo>
                  <a:cubicBezTo>
                    <a:pt x="3659" y="42871"/>
                    <a:pt x="3661" y="42879"/>
                    <a:pt x="3662" y="42888"/>
                  </a:cubicBezTo>
                  <a:cubicBezTo>
                    <a:pt x="3677" y="42970"/>
                    <a:pt x="3691" y="43052"/>
                    <a:pt x="3702" y="43136"/>
                  </a:cubicBezTo>
                  <a:cubicBezTo>
                    <a:pt x="3703" y="43142"/>
                    <a:pt x="3704" y="43147"/>
                    <a:pt x="3705" y="43153"/>
                  </a:cubicBezTo>
                  <a:cubicBezTo>
                    <a:pt x="3709" y="43168"/>
                    <a:pt x="3711" y="43183"/>
                    <a:pt x="3715" y="43199"/>
                  </a:cubicBezTo>
                  <a:cubicBezTo>
                    <a:pt x="3782" y="43198"/>
                    <a:pt x="3849" y="43195"/>
                    <a:pt x="3917" y="43194"/>
                  </a:cubicBezTo>
                  <a:cubicBezTo>
                    <a:pt x="4152" y="43196"/>
                    <a:pt x="4387" y="43207"/>
                    <a:pt x="4622" y="43208"/>
                  </a:cubicBezTo>
                  <a:cubicBezTo>
                    <a:pt x="4826" y="43208"/>
                    <a:pt x="5030" y="43213"/>
                    <a:pt x="5234" y="43213"/>
                  </a:cubicBezTo>
                  <a:cubicBezTo>
                    <a:pt x="5277" y="43213"/>
                    <a:pt x="5321" y="43213"/>
                    <a:pt x="5365" y="43212"/>
                  </a:cubicBezTo>
                  <a:cubicBezTo>
                    <a:pt x="5419" y="43211"/>
                    <a:pt x="5474" y="43211"/>
                    <a:pt x="5528" y="43210"/>
                  </a:cubicBezTo>
                  <a:lnTo>
                    <a:pt x="5504" y="43210"/>
                  </a:lnTo>
                  <a:cubicBezTo>
                    <a:pt x="5774" y="43207"/>
                    <a:pt x="6042" y="43185"/>
                    <a:pt x="6310" y="43177"/>
                  </a:cubicBezTo>
                  <a:cubicBezTo>
                    <a:pt x="6578" y="43168"/>
                    <a:pt x="6843" y="43155"/>
                    <a:pt x="7108" y="43146"/>
                  </a:cubicBezTo>
                  <a:cubicBezTo>
                    <a:pt x="7127" y="43146"/>
                    <a:pt x="7147" y="43146"/>
                    <a:pt x="7166" y="43146"/>
                  </a:cubicBezTo>
                  <a:cubicBezTo>
                    <a:pt x="7403" y="43146"/>
                    <a:pt x="7639" y="43152"/>
                    <a:pt x="7874" y="43158"/>
                  </a:cubicBezTo>
                  <a:cubicBezTo>
                    <a:pt x="7921" y="43158"/>
                    <a:pt x="7967" y="43158"/>
                    <a:pt x="8014" y="43158"/>
                  </a:cubicBezTo>
                  <a:cubicBezTo>
                    <a:pt x="8167" y="43158"/>
                    <a:pt x="8320" y="43156"/>
                    <a:pt x="8474" y="43154"/>
                  </a:cubicBezTo>
                  <a:cubicBezTo>
                    <a:pt x="8662" y="43152"/>
                    <a:pt x="8852" y="43150"/>
                    <a:pt x="9042" y="43140"/>
                  </a:cubicBezTo>
                  <a:cubicBezTo>
                    <a:pt x="9257" y="43130"/>
                    <a:pt x="9471" y="43120"/>
                    <a:pt x="9685" y="43115"/>
                  </a:cubicBezTo>
                  <a:cubicBezTo>
                    <a:pt x="9877" y="43110"/>
                    <a:pt x="10068" y="43107"/>
                    <a:pt x="10260" y="43105"/>
                  </a:cubicBezTo>
                  <a:cubicBezTo>
                    <a:pt x="10418" y="43102"/>
                    <a:pt x="10578" y="43101"/>
                    <a:pt x="10737" y="43101"/>
                  </a:cubicBezTo>
                  <a:cubicBezTo>
                    <a:pt x="10874" y="43101"/>
                    <a:pt x="11012" y="43102"/>
                    <a:pt x="11149" y="43104"/>
                  </a:cubicBezTo>
                  <a:cubicBezTo>
                    <a:pt x="11184" y="43104"/>
                    <a:pt x="11218" y="43104"/>
                    <a:pt x="11252" y="43104"/>
                  </a:cubicBezTo>
                  <a:cubicBezTo>
                    <a:pt x="11504" y="43104"/>
                    <a:pt x="11757" y="43097"/>
                    <a:pt x="12009" y="43092"/>
                  </a:cubicBezTo>
                  <a:cubicBezTo>
                    <a:pt x="12020" y="43092"/>
                    <a:pt x="12031" y="43092"/>
                    <a:pt x="12042" y="43092"/>
                  </a:cubicBezTo>
                  <a:cubicBezTo>
                    <a:pt x="12374" y="43092"/>
                    <a:pt x="12706" y="43109"/>
                    <a:pt x="13038" y="43120"/>
                  </a:cubicBezTo>
                  <a:cubicBezTo>
                    <a:pt x="13232" y="43127"/>
                    <a:pt x="13425" y="43130"/>
                    <a:pt x="13618" y="43132"/>
                  </a:cubicBezTo>
                  <a:cubicBezTo>
                    <a:pt x="13639" y="43133"/>
                    <a:pt x="13659" y="43133"/>
                    <a:pt x="13679" y="43133"/>
                  </a:cubicBezTo>
                  <a:cubicBezTo>
                    <a:pt x="13772" y="43133"/>
                    <a:pt x="13864" y="43131"/>
                    <a:pt x="13956" y="43131"/>
                  </a:cubicBezTo>
                  <a:cubicBezTo>
                    <a:pt x="14017" y="43131"/>
                    <a:pt x="14077" y="43132"/>
                    <a:pt x="14137" y="43134"/>
                  </a:cubicBezTo>
                  <a:cubicBezTo>
                    <a:pt x="14333" y="43139"/>
                    <a:pt x="14528" y="43147"/>
                    <a:pt x="14724" y="43159"/>
                  </a:cubicBezTo>
                  <a:cubicBezTo>
                    <a:pt x="14922" y="43171"/>
                    <a:pt x="15118" y="43186"/>
                    <a:pt x="15316" y="43188"/>
                  </a:cubicBezTo>
                  <a:cubicBezTo>
                    <a:pt x="15520" y="43192"/>
                    <a:pt x="15724" y="43194"/>
                    <a:pt x="15928" y="43199"/>
                  </a:cubicBezTo>
                  <a:cubicBezTo>
                    <a:pt x="16129" y="43204"/>
                    <a:pt x="16329" y="43209"/>
                    <a:pt x="16531" y="43210"/>
                  </a:cubicBezTo>
                  <a:cubicBezTo>
                    <a:pt x="16926" y="43214"/>
                    <a:pt x="17323" y="43228"/>
                    <a:pt x="17719" y="43234"/>
                  </a:cubicBezTo>
                  <a:cubicBezTo>
                    <a:pt x="17905" y="43236"/>
                    <a:pt x="18092" y="43245"/>
                    <a:pt x="18278" y="43245"/>
                  </a:cubicBezTo>
                  <a:cubicBezTo>
                    <a:pt x="18289" y="43245"/>
                    <a:pt x="18301" y="43245"/>
                    <a:pt x="18312" y="43244"/>
                  </a:cubicBezTo>
                  <a:lnTo>
                    <a:pt x="18426" y="43244"/>
                  </a:lnTo>
                  <a:cubicBezTo>
                    <a:pt x="18433" y="43186"/>
                    <a:pt x="18440" y="43129"/>
                    <a:pt x="18447" y="43071"/>
                  </a:cubicBezTo>
                  <a:cubicBezTo>
                    <a:pt x="18456" y="43005"/>
                    <a:pt x="18465" y="42940"/>
                    <a:pt x="18474" y="42875"/>
                  </a:cubicBezTo>
                  <a:lnTo>
                    <a:pt x="18469" y="42875"/>
                  </a:lnTo>
                  <a:cubicBezTo>
                    <a:pt x="18482" y="42694"/>
                    <a:pt x="18503" y="42514"/>
                    <a:pt x="18512" y="42332"/>
                  </a:cubicBezTo>
                  <a:cubicBezTo>
                    <a:pt x="18519" y="42150"/>
                    <a:pt x="18517" y="41968"/>
                    <a:pt x="18527" y="41787"/>
                  </a:cubicBezTo>
                  <a:cubicBezTo>
                    <a:pt x="18549" y="41401"/>
                    <a:pt x="18593" y="41017"/>
                    <a:pt x="18627" y="40633"/>
                  </a:cubicBezTo>
                  <a:cubicBezTo>
                    <a:pt x="18645" y="40423"/>
                    <a:pt x="18661" y="40214"/>
                    <a:pt x="18677" y="40005"/>
                  </a:cubicBezTo>
                  <a:cubicBezTo>
                    <a:pt x="18693" y="39812"/>
                    <a:pt x="18711" y="39618"/>
                    <a:pt x="18723" y="39424"/>
                  </a:cubicBezTo>
                  <a:cubicBezTo>
                    <a:pt x="18735" y="39231"/>
                    <a:pt x="18743" y="39036"/>
                    <a:pt x="18763" y="38844"/>
                  </a:cubicBezTo>
                  <a:cubicBezTo>
                    <a:pt x="18782" y="38648"/>
                    <a:pt x="18803" y="38450"/>
                    <a:pt x="18828" y="38253"/>
                  </a:cubicBezTo>
                  <a:lnTo>
                    <a:pt x="18828" y="38253"/>
                  </a:lnTo>
                  <a:cubicBezTo>
                    <a:pt x="18827" y="38257"/>
                    <a:pt x="18827" y="38260"/>
                    <a:pt x="18826" y="38262"/>
                  </a:cubicBezTo>
                  <a:cubicBezTo>
                    <a:pt x="18827" y="38257"/>
                    <a:pt x="18828" y="38251"/>
                    <a:pt x="18829" y="38244"/>
                  </a:cubicBezTo>
                  <a:cubicBezTo>
                    <a:pt x="18829" y="38243"/>
                    <a:pt x="18829" y="38243"/>
                    <a:pt x="18829" y="38242"/>
                  </a:cubicBezTo>
                  <a:cubicBezTo>
                    <a:pt x="18837" y="38189"/>
                    <a:pt x="18845" y="38138"/>
                    <a:pt x="18852" y="38085"/>
                  </a:cubicBezTo>
                  <a:cubicBezTo>
                    <a:pt x="18864" y="38061"/>
                    <a:pt x="18870" y="38034"/>
                    <a:pt x="18871" y="38005"/>
                  </a:cubicBezTo>
                  <a:cubicBezTo>
                    <a:pt x="19073" y="38005"/>
                    <a:pt x="19275" y="38003"/>
                    <a:pt x="19476" y="38003"/>
                  </a:cubicBezTo>
                  <a:lnTo>
                    <a:pt x="19476" y="37999"/>
                  </a:lnTo>
                  <a:cubicBezTo>
                    <a:pt x="19480" y="37941"/>
                    <a:pt x="19482" y="37882"/>
                    <a:pt x="19485" y="37823"/>
                  </a:cubicBezTo>
                  <a:cubicBezTo>
                    <a:pt x="19489" y="37771"/>
                    <a:pt x="19493" y="37719"/>
                    <a:pt x="19498" y="37668"/>
                  </a:cubicBezTo>
                  <a:cubicBezTo>
                    <a:pt x="19498" y="37656"/>
                    <a:pt x="19499" y="37645"/>
                    <a:pt x="19500" y="37635"/>
                  </a:cubicBezTo>
                  <a:lnTo>
                    <a:pt x="19498" y="37635"/>
                  </a:lnTo>
                  <a:cubicBezTo>
                    <a:pt x="19500" y="37555"/>
                    <a:pt x="19504" y="37476"/>
                    <a:pt x="19506" y="37397"/>
                  </a:cubicBezTo>
                  <a:cubicBezTo>
                    <a:pt x="19508" y="37304"/>
                    <a:pt x="19508" y="37213"/>
                    <a:pt x="19512" y="37121"/>
                  </a:cubicBezTo>
                  <a:cubicBezTo>
                    <a:pt x="19520" y="36930"/>
                    <a:pt x="19540" y="36739"/>
                    <a:pt x="19549" y="36548"/>
                  </a:cubicBezTo>
                  <a:cubicBezTo>
                    <a:pt x="19559" y="36350"/>
                    <a:pt x="19559" y="36151"/>
                    <a:pt x="19571" y="35954"/>
                  </a:cubicBezTo>
                  <a:cubicBezTo>
                    <a:pt x="19584" y="35755"/>
                    <a:pt x="19602" y="35557"/>
                    <a:pt x="19620" y="35359"/>
                  </a:cubicBezTo>
                  <a:cubicBezTo>
                    <a:pt x="19639" y="35165"/>
                    <a:pt x="19649" y="34968"/>
                    <a:pt x="19665" y="34774"/>
                  </a:cubicBezTo>
                  <a:cubicBezTo>
                    <a:pt x="19681" y="34577"/>
                    <a:pt x="19699" y="34380"/>
                    <a:pt x="19706" y="34182"/>
                  </a:cubicBezTo>
                  <a:cubicBezTo>
                    <a:pt x="19713" y="33988"/>
                    <a:pt x="19714" y="33790"/>
                    <a:pt x="19707" y="33595"/>
                  </a:cubicBezTo>
                  <a:cubicBezTo>
                    <a:pt x="19706" y="33544"/>
                    <a:pt x="19705" y="33495"/>
                    <a:pt x="19701" y="33446"/>
                  </a:cubicBezTo>
                  <a:cubicBezTo>
                    <a:pt x="19700" y="33423"/>
                    <a:pt x="19700" y="33401"/>
                    <a:pt x="19698" y="33379"/>
                  </a:cubicBezTo>
                  <a:cubicBezTo>
                    <a:pt x="19696" y="33344"/>
                    <a:pt x="19697" y="33306"/>
                    <a:pt x="19689" y="33272"/>
                  </a:cubicBezTo>
                  <a:cubicBezTo>
                    <a:pt x="19680" y="33234"/>
                    <a:pt x="19665" y="33202"/>
                    <a:pt x="19643" y="33173"/>
                  </a:cubicBezTo>
                  <a:cubicBezTo>
                    <a:pt x="19642" y="33165"/>
                    <a:pt x="19644" y="33158"/>
                    <a:pt x="19643" y="33149"/>
                  </a:cubicBezTo>
                  <a:cubicBezTo>
                    <a:pt x="19635" y="33108"/>
                    <a:pt x="19613" y="33072"/>
                    <a:pt x="19584" y="33047"/>
                  </a:cubicBezTo>
                  <a:cubicBezTo>
                    <a:pt x="19577" y="33046"/>
                    <a:pt x="19570" y="33046"/>
                    <a:pt x="19563" y="33046"/>
                  </a:cubicBezTo>
                  <a:lnTo>
                    <a:pt x="19545" y="33046"/>
                  </a:lnTo>
                  <a:cubicBezTo>
                    <a:pt x="19484" y="33046"/>
                    <a:pt x="19425" y="33045"/>
                    <a:pt x="19366" y="33043"/>
                  </a:cubicBezTo>
                  <a:cubicBezTo>
                    <a:pt x="19297" y="33041"/>
                    <a:pt x="19227" y="33039"/>
                    <a:pt x="19158" y="33037"/>
                  </a:cubicBezTo>
                  <a:lnTo>
                    <a:pt x="19157" y="33037"/>
                  </a:lnTo>
                  <a:cubicBezTo>
                    <a:pt x="19100" y="33041"/>
                    <a:pt x="19045" y="33043"/>
                    <a:pt x="18988" y="33045"/>
                  </a:cubicBezTo>
                  <a:cubicBezTo>
                    <a:pt x="18661" y="33037"/>
                    <a:pt x="18334" y="33000"/>
                    <a:pt x="18007" y="32976"/>
                  </a:cubicBezTo>
                  <a:cubicBezTo>
                    <a:pt x="17659" y="32950"/>
                    <a:pt x="17312" y="32944"/>
                    <a:pt x="16963" y="32943"/>
                  </a:cubicBezTo>
                  <a:lnTo>
                    <a:pt x="16937" y="32943"/>
                  </a:lnTo>
                  <a:cubicBezTo>
                    <a:pt x="16521" y="32939"/>
                    <a:pt x="16105" y="32930"/>
                    <a:pt x="15689" y="32925"/>
                  </a:cubicBezTo>
                  <a:cubicBezTo>
                    <a:pt x="15656" y="32924"/>
                    <a:pt x="15622" y="32924"/>
                    <a:pt x="15589" y="32924"/>
                  </a:cubicBezTo>
                  <a:cubicBezTo>
                    <a:pt x="15420" y="32924"/>
                    <a:pt x="15252" y="32930"/>
                    <a:pt x="15083" y="32936"/>
                  </a:cubicBezTo>
                  <a:cubicBezTo>
                    <a:pt x="14982" y="32939"/>
                    <a:pt x="14883" y="32944"/>
                    <a:pt x="14782" y="32947"/>
                  </a:cubicBezTo>
                  <a:cubicBezTo>
                    <a:pt x="14728" y="32949"/>
                    <a:pt x="14673" y="32950"/>
                    <a:pt x="14619" y="32950"/>
                  </a:cubicBezTo>
                  <a:cubicBezTo>
                    <a:pt x="14583" y="32950"/>
                    <a:pt x="14546" y="32950"/>
                    <a:pt x="14510" y="32950"/>
                  </a:cubicBezTo>
                  <a:lnTo>
                    <a:pt x="14502" y="32950"/>
                  </a:lnTo>
                  <a:cubicBezTo>
                    <a:pt x="14096" y="32941"/>
                    <a:pt x="13690" y="32915"/>
                    <a:pt x="13284" y="32905"/>
                  </a:cubicBezTo>
                  <a:cubicBezTo>
                    <a:pt x="12881" y="32895"/>
                    <a:pt x="12477" y="32887"/>
                    <a:pt x="12073" y="32886"/>
                  </a:cubicBezTo>
                  <a:lnTo>
                    <a:pt x="12097" y="32886"/>
                  </a:lnTo>
                  <a:cubicBezTo>
                    <a:pt x="11791" y="32882"/>
                    <a:pt x="11484" y="32870"/>
                    <a:pt x="11178" y="32870"/>
                  </a:cubicBezTo>
                  <a:cubicBezTo>
                    <a:pt x="11068" y="32870"/>
                    <a:pt x="10957" y="32871"/>
                    <a:pt x="10848" y="32872"/>
                  </a:cubicBezTo>
                  <a:cubicBezTo>
                    <a:pt x="10844" y="32664"/>
                    <a:pt x="10841" y="32455"/>
                    <a:pt x="10819" y="32248"/>
                  </a:cubicBezTo>
                  <a:cubicBezTo>
                    <a:pt x="10814" y="32205"/>
                    <a:pt x="10813" y="32158"/>
                    <a:pt x="10805" y="32114"/>
                  </a:cubicBezTo>
                  <a:cubicBezTo>
                    <a:pt x="10804" y="32096"/>
                    <a:pt x="10801" y="32076"/>
                    <a:pt x="10798" y="32057"/>
                  </a:cubicBezTo>
                  <a:cubicBezTo>
                    <a:pt x="10780" y="31868"/>
                    <a:pt x="10787" y="31679"/>
                    <a:pt x="10777" y="31491"/>
                  </a:cubicBezTo>
                  <a:cubicBezTo>
                    <a:pt x="10765" y="31296"/>
                    <a:pt x="10750" y="31103"/>
                    <a:pt x="10743" y="30909"/>
                  </a:cubicBezTo>
                  <a:cubicBezTo>
                    <a:pt x="10735" y="30684"/>
                    <a:pt x="10730" y="30459"/>
                    <a:pt x="10722" y="30234"/>
                  </a:cubicBezTo>
                  <a:cubicBezTo>
                    <a:pt x="10714" y="30022"/>
                    <a:pt x="10699" y="29809"/>
                    <a:pt x="10695" y="29597"/>
                  </a:cubicBezTo>
                  <a:cubicBezTo>
                    <a:pt x="10689" y="29151"/>
                    <a:pt x="10691" y="28706"/>
                    <a:pt x="10695" y="28261"/>
                  </a:cubicBezTo>
                  <a:cubicBezTo>
                    <a:pt x="10700" y="27828"/>
                    <a:pt x="10699" y="27394"/>
                    <a:pt x="10685" y="26961"/>
                  </a:cubicBezTo>
                  <a:cubicBezTo>
                    <a:pt x="10676" y="26661"/>
                    <a:pt x="10666" y="26361"/>
                    <a:pt x="10654" y="26061"/>
                  </a:cubicBezTo>
                  <a:cubicBezTo>
                    <a:pt x="10682" y="26055"/>
                    <a:pt x="10709" y="26043"/>
                    <a:pt x="10730" y="26023"/>
                  </a:cubicBezTo>
                  <a:cubicBezTo>
                    <a:pt x="10734" y="26019"/>
                    <a:pt x="10739" y="26016"/>
                    <a:pt x="10743" y="26013"/>
                  </a:cubicBezTo>
                  <a:cubicBezTo>
                    <a:pt x="10829" y="25961"/>
                    <a:pt x="10914" y="25908"/>
                    <a:pt x="11000" y="25856"/>
                  </a:cubicBezTo>
                  <a:cubicBezTo>
                    <a:pt x="11021" y="25852"/>
                    <a:pt x="11042" y="25846"/>
                    <a:pt x="11065" y="25844"/>
                  </a:cubicBezTo>
                  <a:cubicBezTo>
                    <a:pt x="11086" y="25843"/>
                    <a:pt x="11108" y="25842"/>
                    <a:pt x="11130" y="25842"/>
                  </a:cubicBezTo>
                  <a:cubicBezTo>
                    <a:pt x="11163" y="25842"/>
                    <a:pt x="11197" y="25843"/>
                    <a:pt x="11231" y="25844"/>
                  </a:cubicBezTo>
                  <a:cubicBezTo>
                    <a:pt x="11423" y="25852"/>
                    <a:pt x="11613" y="25874"/>
                    <a:pt x="11802" y="25897"/>
                  </a:cubicBezTo>
                  <a:cubicBezTo>
                    <a:pt x="11998" y="25921"/>
                    <a:pt x="12196" y="25936"/>
                    <a:pt x="12392" y="25962"/>
                  </a:cubicBezTo>
                  <a:cubicBezTo>
                    <a:pt x="12588" y="25996"/>
                    <a:pt x="12780" y="26049"/>
                    <a:pt x="12976" y="26089"/>
                  </a:cubicBezTo>
                  <a:cubicBezTo>
                    <a:pt x="13192" y="26132"/>
                    <a:pt x="13410" y="26167"/>
                    <a:pt x="13628" y="26203"/>
                  </a:cubicBezTo>
                  <a:lnTo>
                    <a:pt x="13628" y="26203"/>
                  </a:lnTo>
                  <a:cubicBezTo>
                    <a:pt x="13622" y="26202"/>
                    <a:pt x="13617" y="26200"/>
                    <a:pt x="13611" y="26199"/>
                  </a:cubicBezTo>
                  <a:lnTo>
                    <a:pt x="13611" y="26199"/>
                  </a:lnTo>
                  <a:cubicBezTo>
                    <a:pt x="13793" y="26229"/>
                    <a:pt x="13975" y="26255"/>
                    <a:pt x="14158" y="26278"/>
                  </a:cubicBezTo>
                  <a:cubicBezTo>
                    <a:pt x="14336" y="26300"/>
                    <a:pt x="14516" y="26322"/>
                    <a:pt x="14694" y="26350"/>
                  </a:cubicBezTo>
                  <a:cubicBezTo>
                    <a:pt x="14693" y="26350"/>
                    <a:pt x="14691" y="26349"/>
                    <a:pt x="14690" y="26349"/>
                  </a:cubicBezTo>
                  <a:lnTo>
                    <a:pt x="14690" y="26349"/>
                  </a:lnTo>
                  <a:cubicBezTo>
                    <a:pt x="14699" y="26351"/>
                    <a:pt x="14708" y="26353"/>
                    <a:pt x="14717" y="26354"/>
                  </a:cubicBezTo>
                  <a:cubicBezTo>
                    <a:pt x="14913" y="26387"/>
                    <a:pt x="15109" y="26430"/>
                    <a:pt x="15308" y="26438"/>
                  </a:cubicBezTo>
                  <a:cubicBezTo>
                    <a:pt x="15348" y="26439"/>
                    <a:pt x="15389" y="26440"/>
                    <a:pt x="15430" y="26440"/>
                  </a:cubicBezTo>
                  <a:cubicBezTo>
                    <a:pt x="15445" y="26440"/>
                    <a:pt x="15459" y="26440"/>
                    <a:pt x="15474" y="26440"/>
                  </a:cubicBezTo>
                  <a:cubicBezTo>
                    <a:pt x="15622" y="26438"/>
                    <a:pt x="15768" y="26426"/>
                    <a:pt x="15913" y="26402"/>
                  </a:cubicBezTo>
                  <a:cubicBezTo>
                    <a:pt x="16099" y="26370"/>
                    <a:pt x="16282" y="26320"/>
                    <a:pt x="16462" y="26260"/>
                  </a:cubicBezTo>
                  <a:cubicBezTo>
                    <a:pt x="16646" y="26200"/>
                    <a:pt x="16832" y="26141"/>
                    <a:pt x="17012" y="26069"/>
                  </a:cubicBezTo>
                  <a:cubicBezTo>
                    <a:pt x="17349" y="25932"/>
                    <a:pt x="17660" y="25734"/>
                    <a:pt x="17960" y="25531"/>
                  </a:cubicBezTo>
                  <a:cubicBezTo>
                    <a:pt x="18039" y="25478"/>
                    <a:pt x="18113" y="25421"/>
                    <a:pt x="18189" y="25364"/>
                  </a:cubicBezTo>
                  <a:cubicBezTo>
                    <a:pt x="18257" y="25311"/>
                    <a:pt x="18326" y="25258"/>
                    <a:pt x="18391" y="25199"/>
                  </a:cubicBezTo>
                  <a:cubicBezTo>
                    <a:pt x="18461" y="25135"/>
                    <a:pt x="18531" y="25069"/>
                    <a:pt x="18592" y="24996"/>
                  </a:cubicBezTo>
                  <a:cubicBezTo>
                    <a:pt x="18652" y="24926"/>
                    <a:pt x="18708" y="24852"/>
                    <a:pt x="18765" y="24780"/>
                  </a:cubicBezTo>
                  <a:cubicBezTo>
                    <a:pt x="18848" y="24677"/>
                    <a:pt x="18938" y="24577"/>
                    <a:pt x="19011" y="24467"/>
                  </a:cubicBezTo>
                  <a:cubicBezTo>
                    <a:pt x="19086" y="24353"/>
                    <a:pt x="19141" y="24227"/>
                    <a:pt x="19188" y="24098"/>
                  </a:cubicBezTo>
                  <a:cubicBezTo>
                    <a:pt x="19230" y="23981"/>
                    <a:pt x="19271" y="23863"/>
                    <a:pt x="19310" y="23745"/>
                  </a:cubicBezTo>
                  <a:cubicBezTo>
                    <a:pt x="19353" y="23613"/>
                    <a:pt x="19400" y="23484"/>
                    <a:pt x="19436" y="23351"/>
                  </a:cubicBezTo>
                  <a:cubicBezTo>
                    <a:pt x="19486" y="23175"/>
                    <a:pt x="19538" y="22995"/>
                    <a:pt x="19525" y="22811"/>
                  </a:cubicBezTo>
                  <a:cubicBezTo>
                    <a:pt x="19517" y="22704"/>
                    <a:pt x="19506" y="22600"/>
                    <a:pt x="19485" y="22497"/>
                  </a:cubicBezTo>
                  <a:cubicBezTo>
                    <a:pt x="19468" y="22406"/>
                    <a:pt x="19448" y="22315"/>
                    <a:pt x="19425" y="22225"/>
                  </a:cubicBezTo>
                  <a:cubicBezTo>
                    <a:pt x="19376" y="22038"/>
                    <a:pt x="19308" y="21852"/>
                    <a:pt x="19219" y="21680"/>
                  </a:cubicBezTo>
                  <a:cubicBezTo>
                    <a:pt x="19169" y="21585"/>
                    <a:pt x="19116" y="21494"/>
                    <a:pt x="19051" y="21410"/>
                  </a:cubicBezTo>
                  <a:cubicBezTo>
                    <a:pt x="18989" y="21330"/>
                    <a:pt x="18926" y="21252"/>
                    <a:pt x="18862" y="21174"/>
                  </a:cubicBezTo>
                  <a:cubicBezTo>
                    <a:pt x="18797" y="21094"/>
                    <a:pt x="18733" y="21013"/>
                    <a:pt x="18663" y="20939"/>
                  </a:cubicBezTo>
                  <a:cubicBezTo>
                    <a:pt x="18561" y="20831"/>
                    <a:pt x="18445" y="20741"/>
                    <a:pt x="18322" y="20656"/>
                  </a:cubicBezTo>
                  <a:cubicBezTo>
                    <a:pt x="18158" y="20543"/>
                    <a:pt x="17989" y="20434"/>
                    <a:pt x="17810" y="20344"/>
                  </a:cubicBezTo>
                  <a:cubicBezTo>
                    <a:pt x="17711" y="20294"/>
                    <a:pt x="17611" y="20242"/>
                    <a:pt x="17507" y="20201"/>
                  </a:cubicBezTo>
                  <a:cubicBezTo>
                    <a:pt x="17373" y="20150"/>
                    <a:pt x="17234" y="20114"/>
                    <a:pt x="17093" y="20089"/>
                  </a:cubicBezTo>
                  <a:cubicBezTo>
                    <a:pt x="16885" y="20054"/>
                    <a:pt x="16678" y="20028"/>
                    <a:pt x="16468" y="20018"/>
                  </a:cubicBezTo>
                  <a:cubicBezTo>
                    <a:pt x="16429" y="20016"/>
                    <a:pt x="16390" y="20015"/>
                    <a:pt x="16351" y="20015"/>
                  </a:cubicBezTo>
                  <a:cubicBezTo>
                    <a:pt x="16296" y="20015"/>
                    <a:pt x="16242" y="20017"/>
                    <a:pt x="16188" y="20020"/>
                  </a:cubicBezTo>
                  <a:cubicBezTo>
                    <a:pt x="16135" y="20024"/>
                    <a:pt x="16081" y="20024"/>
                    <a:pt x="16029" y="20032"/>
                  </a:cubicBezTo>
                  <a:cubicBezTo>
                    <a:pt x="15969" y="20040"/>
                    <a:pt x="15910" y="20048"/>
                    <a:pt x="15850" y="20056"/>
                  </a:cubicBezTo>
                  <a:cubicBezTo>
                    <a:pt x="15800" y="20063"/>
                    <a:pt x="15751" y="20076"/>
                    <a:pt x="15702" y="20087"/>
                  </a:cubicBezTo>
                  <a:cubicBezTo>
                    <a:pt x="15662" y="20095"/>
                    <a:pt x="15622" y="20104"/>
                    <a:pt x="15582" y="20114"/>
                  </a:cubicBezTo>
                  <a:cubicBezTo>
                    <a:pt x="15476" y="20142"/>
                    <a:pt x="15371" y="20171"/>
                    <a:pt x="15267" y="20203"/>
                  </a:cubicBezTo>
                  <a:cubicBezTo>
                    <a:pt x="15171" y="20232"/>
                    <a:pt x="15077" y="20271"/>
                    <a:pt x="14985" y="20307"/>
                  </a:cubicBezTo>
                  <a:cubicBezTo>
                    <a:pt x="14895" y="20342"/>
                    <a:pt x="14809" y="20378"/>
                    <a:pt x="14722" y="20417"/>
                  </a:cubicBezTo>
                  <a:cubicBezTo>
                    <a:pt x="14629" y="20458"/>
                    <a:pt x="14535" y="20500"/>
                    <a:pt x="14447" y="20549"/>
                  </a:cubicBezTo>
                  <a:cubicBezTo>
                    <a:pt x="14352" y="20600"/>
                    <a:pt x="14261" y="20653"/>
                    <a:pt x="14169" y="20709"/>
                  </a:cubicBezTo>
                  <a:cubicBezTo>
                    <a:pt x="13993" y="20816"/>
                    <a:pt x="13832" y="20948"/>
                    <a:pt x="13674" y="21079"/>
                  </a:cubicBezTo>
                  <a:cubicBezTo>
                    <a:pt x="13523" y="21206"/>
                    <a:pt x="13373" y="21339"/>
                    <a:pt x="13236" y="21482"/>
                  </a:cubicBezTo>
                  <a:cubicBezTo>
                    <a:pt x="13105" y="21619"/>
                    <a:pt x="12976" y="21760"/>
                    <a:pt x="12850" y="21901"/>
                  </a:cubicBezTo>
                  <a:cubicBezTo>
                    <a:pt x="12779" y="21980"/>
                    <a:pt x="12708" y="22060"/>
                    <a:pt x="12638" y="22140"/>
                  </a:cubicBezTo>
                  <a:cubicBezTo>
                    <a:pt x="12574" y="22215"/>
                    <a:pt x="12509" y="22293"/>
                    <a:pt x="12454" y="22374"/>
                  </a:cubicBezTo>
                  <a:cubicBezTo>
                    <a:pt x="12342" y="22542"/>
                    <a:pt x="12239" y="22714"/>
                    <a:pt x="12139" y="22889"/>
                  </a:cubicBezTo>
                  <a:cubicBezTo>
                    <a:pt x="12045" y="23053"/>
                    <a:pt x="11966" y="23223"/>
                    <a:pt x="11879" y="23389"/>
                  </a:cubicBezTo>
                  <a:cubicBezTo>
                    <a:pt x="11786" y="23565"/>
                    <a:pt x="11689" y="23739"/>
                    <a:pt x="11600" y="23916"/>
                  </a:cubicBezTo>
                  <a:cubicBezTo>
                    <a:pt x="11512" y="24089"/>
                    <a:pt x="11426" y="24263"/>
                    <a:pt x="11350" y="24440"/>
                  </a:cubicBezTo>
                  <a:cubicBezTo>
                    <a:pt x="11279" y="24598"/>
                    <a:pt x="11195" y="24748"/>
                    <a:pt x="11109" y="24897"/>
                  </a:cubicBezTo>
                  <a:cubicBezTo>
                    <a:pt x="11034" y="25020"/>
                    <a:pt x="10952" y="25136"/>
                    <a:pt x="10862" y="25250"/>
                  </a:cubicBezTo>
                  <a:cubicBezTo>
                    <a:pt x="10790" y="25335"/>
                    <a:pt x="10714" y="25418"/>
                    <a:pt x="10636" y="25500"/>
                  </a:cubicBezTo>
                  <a:cubicBezTo>
                    <a:pt x="10625" y="25084"/>
                    <a:pt x="10623" y="24666"/>
                    <a:pt x="10619" y="24250"/>
                  </a:cubicBezTo>
                  <a:cubicBezTo>
                    <a:pt x="10615" y="23804"/>
                    <a:pt x="10606" y="23358"/>
                    <a:pt x="10591" y="22911"/>
                  </a:cubicBezTo>
                  <a:cubicBezTo>
                    <a:pt x="10583" y="22713"/>
                    <a:pt x="10570" y="22516"/>
                    <a:pt x="10556" y="22317"/>
                  </a:cubicBezTo>
                  <a:cubicBezTo>
                    <a:pt x="10539" y="22090"/>
                    <a:pt x="10523" y="21864"/>
                    <a:pt x="10504" y="21637"/>
                  </a:cubicBezTo>
                  <a:cubicBezTo>
                    <a:pt x="10468" y="21201"/>
                    <a:pt x="10440" y="20764"/>
                    <a:pt x="10403" y="20327"/>
                  </a:cubicBezTo>
                  <a:cubicBezTo>
                    <a:pt x="10365" y="19888"/>
                    <a:pt x="10324" y="19449"/>
                    <a:pt x="10295" y="19008"/>
                  </a:cubicBezTo>
                  <a:cubicBezTo>
                    <a:pt x="10267" y="18559"/>
                    <a:pt x="10238" y="18109"/>
                    <a:pt x="10214" y="17659"/>
                  </a:cubicBezTo>
                  <a:cubicBezTo>
                    <a:pt x="10192" y="17283"/>
                    <a:pt x="10160" y="16908"/>
                    <a:pt x="10131" y="16532"/>
                  </a:cubicBezTo>
                  <a:cubicBezTo>
                    <a:pt x="10143" y="16519"/>
                    <a:pt x="10158" y="16507"/>
                    <a:pt x="10172" y="16495"/>
                  </a:cubicBezTo>
                  <a:cubicBezTo>
                    <a:pt x="10198" y="16472"/>
                    <a:pt x="10227" y="16452"/>
                    <a:pt x="10255" y="16432"/>
                  </a:cubicBezTo>
                  <a:cubicBezTo>
                    <a:pt x="10256" y="16432"/>
                    <a:pt x="10256" y="16431"/>
                    <a:pt x="10256" y="16431"/>
                  </a:cubicBezTo>
                  <a:cubicBezTo>
                    <a:pt x="10261" y="16429"/>
                    <a:pt x="10266" y="16426"/>
                    <a:pt x="10270" y="16424"/>
                  </a:cubicBezTo>
                  <a:cubicBezTo>
                    <a:pt x="10280" y="16418"/>
                    <a:pt x="10290" y="16413"/>
                    <a:pt x="10300" y="16407"/>
                  </a:cubicBezTo>
                  <a:cubicBezTo>
                    <a:pt x="10486" y="16320"/>
                    <a:pt x="10678" y="16238"/>
                    <a:pt x="10874" y="16173"/>
                  </a:cubicBezTo>
                  <a:cubicBezTo>
                    <a:pt x="11006" y="16133"/>
                    <a:pt x="11143" y="16109"/>
                    <a:pt x="11276" y="16075"/>
                  </a:cubicBezTo>
                  <a:cubicBezTo>
                    <a:pt x="11390" y="16047"/>
                    <a:pt x="11503" y="16017"/>
                    <a:pt x="11617" y="15993"/>
                  </a:cubicBezTo>
                  <a:cubicBezTo>
                    <a:pt x="11689" y="15979"/>
                    <a:pt x="11761" y="15967"/>
                    <a:pt x="11832" y="15954"/>
                  </a:cubicBezTo>
                  <a:cubicBezTo>
                    <a:pt x="12002" y="15923"/>
                    <a:pt x="12175" y="15899"/>
                    <a:pt x="12345" y="15868"/>
                  </a:cubicBezTo>
                  <a:cubicBezTo>
                    <a:pt x="12430" y="15854"/>
                    <a:pt x="12514" y="15836"/>
                    <a:pt x="12599" y="15824"/>
                  </a:cubicBezTo>
                  <a:cubicBezTo>
                    <a:pt x="12673" y="15814"/>
                    <a:pt x="12747" y="15806"/>
                    <a:pt x="12820" y="15796"/>
                  </a:cubicBezTo>
                  <a:cubicBezTo>
                    <a:pt x="13168" y="15752"/>
                    <a:pt x="13503" y="15647"/>
                    <a:pt x="13846" y="15578"/>
                  </a:cubicBezTo>
                  <a:cubicBezTo>
                    <a:pt x="14063" y="15536"/>
                    <a:pt x="14283" y="15500"/>
                    <a:pt x="14496" y="15440"/>
                  </a:cubicBezTo>
                  <a:cubicBezTo>
                    <a:pt x="14683" y="15387"/>
                    <a:pt x="14869" y="15333"/>
                    <a:pt x="15052" y="15269"/>
                  </a:cubicBezTo>
                  <a:cubicBezTo>
                    <a:pt x="15250" y="15200"/>
                    <a:pt x="15441" y="15120"/>
                    <a:pt x="15632" y="15034"/>
                  </a:cubicBezTo>
                  <a:cubicBezTo>
                    <a:pt x="15810" y="14951"/>
                    <a:pt x="15989" y="14866"/>
                    <a:pt x="16160" y="14770"/>
                  </a:cubicBezTo>
                  <a:cubicBezTo>
                    <a:pt x="16337" y="14671"/>
                    <a:pt x="16516" y="14573"/>
                    <a:pt x="16683" y="14459"/>
                  </a:cubicBezTo>
                  <a:cubicBezTo>
                    <a:pt x="16847" y="14345"/>
                    <a:pt x="17011" y="14232"/>
                    <a:pt x="17164" y="14104"/>
                  </a:cubicBezTo>
                  <a:cubicBezTo>
                    <a:pt x="17316" y="13974"/>
                    <a:pt x="17473" y="13845"/>
                    <a:pt x="17611" y="13698"/>
                  </a:cubicBezTo>
                  <a:cubicBezTo>
                    <a:pt x="17894" y="13395"/>
                    <a:pt x="18165" y="13082"/>
                    <a:pt x="18391" y="12734"/>
                  </a:cubicBezTo>
                  <a:cubicBezTo>
                    <a:pt x="18613" y="12395"/>
                    <a:pt x="18813" y="12039"/>
                    <a:pt x="18942" y="11654"/>
                  </a:cubicBezTo>
                  <a:cubicBezTo>
                    <a:pt x="19006" y="11462"/>
                    <a:pt x="19033" y="11260"/>
                    <a:pt x="19068" y="11061"/>
                  </a:cubicBezTo>
                  <a:cubicBezTo>
                    <a:pt x="19085" y="10964"/>
                    <a:pt x="19101" y="10867"/>
                    <a:pt x="19116" y="10769"/>
                  </a:cubicBezTo>
                  <a:cubicBezTo>
                    <a:pt x="19139" y="10611"/>
                    <a:pt x="19131" y="10454"/>
                    <a:pt x="19118" y="10296"/>
                  </a:cubicBezTo>
                  <a:cubicBezTo>
                    <a:pt x="19115" y="10233"/>
                    <a:pt x="19113" y="10171"/>
                    <a:pt x="19110" y="10108"/>
                  </a:cubicBezTo>
                  <a:cubicBezTo>
                    <a:pt x="19103" y="9962"/>
                    <a:pt x="19070" y="9816"/>
                    <a:pt x="19013" y="9681"/>
                  </a:cubicBezTo>
                  <a:cubicBezTo>
                    <a:pt x="18982" y="9607"/>
                    <a:pt x="18949" y="9535"/>
                    <a:pt x="18915" y="9463"/>
                  </a:cubicBezTo>
                  <a:cubicBezTo>
                    <a:pt x="18859" y="9346"/>
                    <a:pt x="18800" y="9234"/>
                    <a:pt x="18717" y="9135"/>
                  </a:cubicBezTo>
                  <a:cubicBezTo>
                    <a:pt x="18612" y="9009"/>
                    <a:pt x="18485" y="8899"/>
                    <a:pt x="18361" y="8790"/>
                  </a:cubicBezTo>
                  <a:cubicBezTo>
                    <a:pt x="18270" y="8710"/>
                    <a:pt x="18173" y="8639"/>
                    <a:pt x="18072" y="8571"/>
                  </a:cubicBezTo>
                  <a:cubicBezTo>
                    <a:pt x="17990" y="8514"/>
                    <a:pt x="17906" y="8458"/>
                    <a:pt x="17819" y="8406"/>
                  </a:cubicBezTo>
                  <a:cubicBezTo>
                    <a:pt x="17735" y="8357"/>
                    <a:pt x="17645" y="8312"/>
                    <a:pt x="17556" y="8271"/>
                  </a:cubicBezTo>
                  <a:cubicBezTo>
                    <a:pt x="17382" y="8190"/>
                    <a:pt x="17198" y="8124"/>
                    <a:pt x="17012" y="8078"/>
                  </a:cubicBezTo>
                  <a:cubicBezTo>
                    <a:pt x="16823" y="8033"/>
                    <a:pt x="16628" y="8008"/>
                    <a:pt x="16437" y="7980"/>
                  </a:cubicBezTo>
                  <a:cubicBezTo>
                    <a:pt x="16345" y="7965"/>
                    <a:pt x="16253" y="7959"/>
                    <a:pt x="16161" y="7959"/>
                  </a:cubicBezTo>
                  <a:cubicBezTo>
                    <a:pt x="16058" y="7959"/>
                    <a:pt x="15955" y="7967"/>
                    <a:pt x="15853" y="7976"/>
                  </a:cubicBezTo>
                  <a:cubicBezTo>
                    <a:pt x="15756" y="7985"/>
                    <a:pt x="15663" y="8001"/>
                    <a:pt x="15568" y="8017"/>
                  </a:cubicBezTo>
                  <a:cubicBezTo>
                    <a:pt x="15466" y="8036"/>
                    <a:pt x="15361" y="8061"/>
                    <a:pt x="15264" y="8097"/>
                  </a:cubicBezTo>
                  <a:cubicBezTo>
                    <a:pt x="15078" y="8165"/>
                    <a:pt x="14899" y="8246"/>
                    <a:pt x="14723" y="8333"/>
                  </a:cubicBezTo>
                  <a:cubicBezTo>
                    <a:pt x="14541" y="8421"/>
                    <a:pt x="14368" y="8524"/>
                    <a:pt x="14196" y="8628"/>
                  </a:cubicBezTo>
                  <a:cubicBezTo>
                    <a:pt x="14031" y="8727"/>
                    <a:pt x="13873" y="8836"/>
                    <a:pt x="13737" y="8973"/>
                  </a:cubicBezTo>
                  <a:cubicBezTo>
                    <a:pt x="13592" y="9117"/>
                    <a:pt x="13456" y="9269"/>
                    <a:pt x="13331" y="9433"/>
                  </a:cubicBezTo>
                  <a:cubicBezTo>
                    <a:pt x="13213" y="9589"/>
                    <a:pt x="13098" y="9747"/>
                    <a:pt x="12994" y="9912"/>
                  </a:cubicBezTo>
                  <a:cubicBezTo>
                    <a:pt x="12884" y="10088"/>
                    <a:pt x="12780" y="10268"/>
                    <a:pt x="12675" y="10446"/>
                  </a:cubicBezTo>
                  <a:cubicBezTo>
                    <a:pt x="12578" y="10612"/>
                    <a:pt x="12477" y="10777"/>
                    <a:pt x="12384" y="10945"/>
                  </a:cubicBezTo>
                  <a:cubicBezTo>
                    <a:pt x="12291" y="11118"/>
                    <a:pt x="12211" y="11296"/>
                    <a:pt x="12140" y="11481"/>
                  </a:cubicBezTo>
                  <a:cubicBezTo>
                    <a:pt x="12072" y="11663"/>
                    <a:pt x="12004" y="11846"/>
                    <a:pt x="11935" y="12028"/>
                  </a:cubicBezTo>
                  <a:cubicBezTo>
                    <a:pt x="11864" y="12215"/>
                    <a:pt x="11797" y="12403"/>
                    <a:pt x="11735" y="12592"/>
                  </a:cubicBezTo>
                  <a:cubicBezTo>
                    <a:pt x="11675" y="12778"/>
                    <a:pt x="11622" y="12965"/>
                    <a:pt x="11560" y="13150"/>
                  </a:cubicBezTo>
                  <a:cubicBezTo>
                    <a:pt x="11503" y="13309"/>
                    <a:pt x="11442" y="13468"/>
                    <a:pt x="11380" y="13626"/>
                  </a:cubicBezTo>
                  <a:cubicBezTo>
                    <a:pt x="11317" y="13790"/>
                    <a:pt x="11256" y="13953"/>
                    <a:pt x="11191" y="14117"/>
                  </a:cubicBezTo>
                  <a:cubicBezTo>
                    <a:pt x="11053" y="14456"/>
                    <a:pt x="10932" y="14802"/>
                    <a:pt x="10779" y="15134"/>
                  </a:cubicBezTo>
                  <a:cubicBezTo>
                    <a:pt x="10766" y="15158"/>
                    <a:pt x="10754" y="15181"/>
                    <a:pt x="10740" y="15204"/>
                  </a:cubicBezTo>
                  <a:cubicBezTo>
                    <a:pt x="10658" y="15322"/>
                    <a:pt x="10567" y="15434"/>
                    <a:pt x="10475" y="15543"/>
                  </a:cubicBezTo>
                  <a:cubicBezTo>
                    <a:pt x="10380" y="15655"/>
                    <a:pt x="10285" y="15768"/>
                    <a:pt x="10189" y="15880"/>
                  </a:cubicBezTo>
                  <a:cubicBezTo>
                    <a:pt x="10156" y="15915"/>
                    <a:pt x="10120" y="15947"/>
                    <a:pt x="10087" y="15982"/>
                  </a:cubicBezTo>
                  <a:cubicBezTo>
                    <a:pt x="10078" y="15871"/>
                    <a:pt x="10070" y="15761"/>
                    <a:pt x="10062" y="15650"/>
                  </a:cubicBezTo>
                  <a:cubicBezTo>
                    <a:pt x="10047" y="15440"/>
                    <a:pt x="10039" y="15229"/>
                    <a:pt x="10027" y="15018"/>
                  </a:cubicBezTo>
                  <a:cubicBezTo>
                    <a:pt x="10014" y="14810"/>
                    <a:pt x="9994" y="14600"/>
                    <a:pt x="9975" y="14392"/>
                  </a:cubicBezTo>
                  <a:cubicBezTo>
                    <a:pt x="9954" y="14178"/>
                    <a:pt x="9940" y="13963"/>
                    <a:pt x="9927" y="13748"/>
                  </a:cubicBezTo>
                  <a:cubicBezTo>
                    <a:pt x="9922" y="13673"/>
                    <a:pt x="9919" y="13596"/>
                    <a:pt x="9914" y="13520"/>
                  </a:cubicBezTo>
                  <a:cubicBezTo>
                    <a:pt x="9910" y="13504"/>
                    <a:pt x="9909" y="13485"/>
                    <a:pt x="9910" y="13466"/>
                  </a:cubicBezTo>
                  <a:cubicBezTo>
                    <a:pt x="9910" y="13450"/>
                    <a:pt x="9912" y="13434"/>
                    <a:pt x="9917" y="13420"/>
                  </a:cubicBezTo>
                  <a:cubicBezTo>
                    <a:pt x="9916" y="13397"/>
                    <a:pt x="9916" y="13375"/>
                    <a:pt x="9917" y="13354"/>
                  </a:cubicBezTo>
                  <a:cubicBezTo>
                    <a:pt x="9916" y="13323"/>
                    <a:pt x="9916" y="13290"/>
                    <a:pt x="9921" y="13260"/>
                  </a:cubicBezTo>
                  <a:cubicBezTo>
                    <a:pt x="9920" y="13252"/>
                    <a:pt x="9920" y="13245"/>
                    <a:pt x="9920" y="13238"/>
                  </a:cubicBezTo>
                  <a:cubicBezTo>
                    <a:pt x="9921" y="13232"/>
                    <a:pt x="9921" y="13225"/>
                    <a:pt x="9922" y="13219"/>
                  </a:cubicBezTo>
                  <a:cubicBezTo>
                    <a:pt x="9925" y="13163"/>
                    <a:pt x="9936" y="13108"/>
                    <a:pt x="9946" y="13054"/>
                  </a:cubicBezTo>
                  <a:cubicBezTo>
                    <a:pt x="9952" y="13026"/>
                    <a:pt x="9958" y="12998"/>
                    <a:pt x="9965" y="12971"/>
                  </a:cubicBezTo>
                  <a:cubicBezTo>
                    <a:pt x="9970" y="12951"/>
                    <a:pt x="9974" y="12929"/>
                    <a:pt x="9985" y="12911"/>
                  </a:cubicBezTo>
                  <a:cubicBezTo>
                    <a:pt x="9989" y="12908"/>
                    <a:pt x="9991" y="12905"/>
                    <a:pt x="9993" y="12900"/>
                  </a:cubicBezTo>
                  <a:cubicBezTo>
                    <a:pt x="9998" y="12878"/>
                    <a:pt x="10004" y="12857"/>
                    <a:pt x="10011" y="12836"/>
                  </a:cubicBezTo>
                  <a:cubicBezTo>
                    <a:pt x="10015" y="12823"/>
                    <a:pt x="10020" y="12812"/>
                    <a:pt x="10024" y="12799"/>
                  </a:cubicBezTo>
                  <a:cubicBezTo>
                    <a:pt x="10025" y="12797"/>
                    <a:pt x="10025" y="12796"/>
                    <a:pt x="10027" y="12794"/>
                  </a:cubicBezTo>
                  <a:cubicBezTo>
                    <a:pt x="10052" y="12719"/>
                    <a:pt x="10084" y="12650"/>
                    <a:pt x="10119" y="12580"/>
                  </a:cubicBezTo>
                  <a:cubicBezTo>
                    <a:pt x="10127" y="12563"/>
                    <a:pt x="10135" y="12547"/>
                    <a:pt x="10143" y="12531"/>
                  </a:cubicBezTo>
                  <a:cubicBezTo>
                    <a:pt x="10144" y="12530"/>
                    <a:pt x="10145" y="12528"/>
                    <a:pt x="10145" y="12526"/>
                  </a:cubicBezTo>
                  <a:lnTo>
                    <a:pt x="10147" y="12525"/>
                  </a:lnTo>
                  <a:cubicBezTo>
                    <a:pt x="10148" y="12524"/>
                    <a:pt x="10148" y="12524"/>
                    <a:pt x="10148" y="12523"/>
                  </a:cubicBezTo>
                  <a:cubicBezTo>
                    <a:pt x="10167" y="12482"/>
                    <a:pt x="10184" y="12441"/>
                    <a:pt x="10201" y="12400"/>
                  </a:cubicBezTo>
                  <a:cubicBezTo>
                    <a:pt x="10206" y="12389"/>
                    <a:pt x="10212" y="12376"/>
                    <a:pt x="10216" y="12365"/>
                  </a:cubicBezTo>
                  <a:cubicBezTo>
                    <a:pt x="10222" y="12351"/>
                    <a:pt x="10228" y="12336"/>
                    <a:pt x="10236" y="12324"/>
                  </a:cubicBezTo>
                  <a:cubicBezTo>
                    <a:pt x="10275" y="12232"/>
                    <a:pt x="10315" y="12142"/>
                    <a:pt x="10355" y="12052"/>
                  </a:cubicBezTo>
                  <a:cubicBezTo>
                    <a:pt x="10450" y="11842"/>
                    <a:pt x="10534" y="11630"/>
                    <a:pt x="10627" y="11419"/>
                  </a:cubicBezTo>
                  <a:cubicBezTo>
                    <a:pt x="10767" y="11123"/>
                    <a:pt x="10929" y="10838"/>
                    <a:pt x="11100" y="10559"/>
                  </a:cubicBezTo>
                  <a:cubicBezTo>
                    <a:pt x="11101" y="10556"/>
                    <a:pt x="11104" y="10554"/>
                    <a:pt x="11106" y="10550"/>
                  </a:cubicBezTo>
                  <a:cubicBezTo>
                    <a:pt x="11107" y="10548"/>
                    <a:pt x="11107" y="10547"/>
                    <a:pt x="11108" y="10545"/>
                  </a:cubicBezTo>
                  <a:lnTo>
                    <a:pt x="11108" y="10545"/>
                  </a:lnTo>
                  <a:cubicBezTo>
                    <a:pt x="11108" y="10546"/>
                    <a:pt x="11108" y="10546"/>
                    <a:pt x="11108" y="10547"/>
                  </a:cubicBezTo>
                  <a:cubicBezTo>
                    <a:pt x="11209" y="10387"/>
                    <a:pt x="11313" y="10228"/>
                    <a:pt x="11409" y="10063"/>
                  </a:cubicBezTo>
                  <a:cubicBezTo>
                    <a:pt x="11513" y="9884"/>
                    <a:pt x="11607" y="9701"/>
                    <a:pt x="11699" y="9515"/>
                  </a:cubicBezTo>
                  <a:cubicBezTo>
                    <a:pt x="11874" y="9167"/>
                    <a:pt x="12070" y="8829"/>
                    <a:pt x="12261" y="8488"/>
                  </a:cubicBezTo>
                  <a:cubicBezTo>
                    <a:pt x="12309" y="8403"/>
                    <a:pt x="12355" y="8317"/>
                    <a:pt x="12402" y="8231"/>
                  </a:cubicBezTo>
                  <a:cubicBezTo>
                    <a:pt x="12447" y="8148"/>
                    <a:pt x="12493" y="8062"/>
                    <a:pt x="12533" y="7976"/>
                  </a:cubicBezTo>
                  <a:cubicBezTo>
                    <a:pt x="12575" y="7885"/>
                    <a:pt x="12622" y="7793"/>
                    <a:pt x="12660" y="7699"/>
                  </a:cubicBezTo>
                  <a:cubicBezTo>
                    <a:pt x="12702" y="7600"/>
                    <a:pt x="12743" y="7501"/>
                    <a:pt x="12782" y="7401"/>
                  </a:cubicBezTo>
                  <a:cubicBezTo>
                    <a:pt x="12852" y="7222"/>
                    <a:pt x="12925" y="7042"/>
                    <a:pt x="12986" y="6858"/>
                  </a:cubicBezTo>
                  <a:cubicBezTo>
                    <a:pt x="13052" y="6655"/>
                    <a:pt x="13114" y="6451"/>
                    <a:pt x="13170" y="6243"/>
                  </a:cubicBezTo>
                  <a:cubicBezTo>
                    <a:pt x="13218" y="6064"/>
                    <a:pt x="13258" y="5881"/>
                    <a:pt x="13295" y="5698"/>
                  </a:cubicBezTo>
                  <a:cubicBezTo>
                    <a:pt x="13337" y="5495"/>
                    <a:pt x="13379" y="5290"/>
                    <a:pt x="13402" y="5083"/>
                  </a:cubicBezTo>
                  <a:cubicBezTo>
                    <a:pt x="13412" y="4989"/>
                    <a:pt x="13424" y="4896"/>
                    <a:pt x="13431" y="4802"/>
                  </a:cubicBezTo>
                  <a:cubicBezTo>
                    <a:pt x="13437" y="4696"/>
                    <a:pt x="13442" y="4592"/>
                    <a:pt x="13444" y="4486"/>
                  </a:cubicBezTo>
                  <a:cubicBezTo>
                    <a:pt x="13450" y="4278"/>
                    <a:pt x="13431" y="4071"/>
                    <a:pt x="13408" y="3865"/>
                  </a:cubicBezTo>
                  <a:cubicBezTo>
                    <a:pt x="13386" y="3670"/>
                    <a:pt x="13351" y="3475"/>
                    <a:pt x="13309" y="3283"/>
                  </a:cubicBezTo>
                  <a:cubicBezTo>
                    <a:pt x="13288" y="3186"/>
                    <a:pt x="13266" y="3088"/>
                    <a:pt x="13243" y="2990"/>
                  </a:cubicBezTo>
                  <a:cubicBezTo>
                    <a:pt x="13220" y="2898"/>
                    <a:pt x="13200" y="2805"/>
                    <a:pt x="13171" y="2715"/>
                  </a:cubicBezTo>
                  <a:cubicBezTo>
                    <a:pt x="13153" y="2658"/>
                    <a:pt x="13136" y="2601"/>
                    <a:pt x="13117" y="2542"/>
                  </a:cubicBezTo>
                  <a:cubicBezTo>
                    <a:pt x="13101" y="2493"/>
                    <a:pt x="13078" y="2444"/>
                    <a:pt x="13059" y="2395"/>
                  </a:cubicBezTo>
                  <a:cubicBezTo>
                    <a:pt x="13025" y="2309"/>
                    <a:pt x="12982" y="2226"/>
                    <a:pt x="12938" y="2143"/>
                  </a:cubicBezTo>
                  <a:cubicBezTo>
                    <a:pt x="12838" y="1958"/>
                    <a:pt x="12732" y="1776"/>
                    <a:pt x="12619" y="1597"/>
                  </a:cubicBezTo>
                  <a:cubicBezTo>
                    <a:pt x="12511" y="1428"/>
                    <a:pt x="12394" y="1263"/>
                    <a:pt x="12271" y="1104"/>
                  </a:cubicBezTo>
                  <a:cubicBezTo>
                    <a:pt x="12147" y="944"/>
                    <a:pt x="12006" y="800"/>
                    <a:pt x="11860" y="660"/>
                  </a:cubicBezTo>
                  <a:cubicBezTo>
                    <a:pt x="11765" y="570"/>
                    <a:pt x="11664" y="480"/>
                    <a:pt x="11556" y="404"/>
                  </a:cubicBezTo>
                  <a:cubicBezTo>
                    <a:pt x="11346" y="254"/>
                    <a:pt x="11109" y="141"/>
                    <a:pt x="10860" y="74"/>
                  </a:cubicBezTo>
                  <a:cubicBezTo>
                    <a:pt x="10669" y="22"/>
                    <a:pt x="10474" y="0"/>
                    <a:pt x="10278"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3609" name="Google Shape;3609;p53"/>
          <p:cNvGrpSpPr/>
          <p:nvPr/>
        </p:nvGrpSpPr>
        <p:grpSpPr>
          <a:xfrm>
            <a:off x="1942333" y="3798589"/>
            <a:ext cx="568506" cy="766389"/>
            <a:chOff x="2485400" y="2775175"/>
            <a:chExt cx="452200" cy="457200"/>
          </a:xfrm>
        </p:grpSpPr>
        <p:sp>
          <p:nvSpPr>
            <p:cNvPr id="3610" name="Google Shape;3610;p53"/>
            <p:cNvSpPr/>
            <p:nvPr/>
          </p:nvSpPr>
          <p:spPr>
            <a:xfrm>
              <a:off x="2813125" y="2780325"/>
              <a:ext cx="825" cy="100"/>
            </a:xfrm>
            <a:custGeom>
              <a:avLst/>
              <a:gdLst/>
              <a:ahLst/>
              <a:cxnLst/>
              <a:rect l="l" t="t" r="r" b="b"/>
              <a:pathLst>
                <a:path w="33" h="4" extrusionOk="0">
                  <a:moveTo>
                    <a:pt x="1" y="0"/>
                  </a:moveTo>
                  <a:cubicBezTo>
                    <a:pt x="11" y="2"/>
                    <a:pt x="21" y="3"/>
                    <a:pt x="31" y="4"/>
                  </a:cubicBezTo>
                  <a:lnTo>
                    <a:pt x="33" y="4"/>
                  </a:lnTo>
                  <a:cubicBezTo>
                    <a:pt x="22" y="3"/>
                    <a:pt x="12" y="2"/>
                    <a:pt x="1" y="0"/>
                  </a:cubicBezTo>
                  <a:close/>
                </a:path>
              </a:pathLst>
            </a:custGeom>
            <a:solidFill>
              <a:srgbClr val="EBCC85"/>
            </a:solidFill>
            <a:ln>
              <a:noFill/>
            </a:ln>
          </p:spPr>
          <p:txBody>
            <a:bodyPr spcFirstLastPara="1" wrap="square" lIns="91425" tIns="91425" rIns="91425" bIns="91425" anchor="ctr" anchorCtr="0">
              <a:noAutofit/>
            </a:bodyPr>
            <a:lstStyle/>
            <a:p>
              <a:endParaRPr/>
            </a:p>
          </p:txBody>
        </p:sp>
        <p:sp>
          <p:nvSpPr>
            <p:cNvPr id="3611" name="Google Shape;3611;p53"/>
            <p:cNvSpPr/>
            <p:nvPr/>
          </p:nvSpPr>
          <p:spPr>
            <a:xfrm>
              <a:off x="2495925" y="2779750"/>
              <a:ext cx="439775" cy="444925"/>
            </a:xfrm>
            <a:custGeom>
              <a:avLst/>
              <a:gdLst/>
              <a:ahLst/>
              <a:cxnLst/>
              <a:rect l="l" t="t" r="r" b="b"/>
              <a:pathLst>
                <a:path w="17591" h="17797" extrusionOk="0">
                  <a:moveTo>
                    <a:pt x="11484" y="8485"/>
                  </a:moveTo>
                  <a:cubicBezTo>
                    <a:pt x="11497" y="8527"/>
                    <a:pt x="11513" y="8571"/>
                    <a:pt x="11531" y="8615"/>
                  </a:cubicBezTo>
                  <a:cubicBezTo>
                    <a:pt x="11527" y="8614"/>
                    <a:pt x="11523" y="8613"/>
                    <a:pt x="11519" y="8612"/>
                  </a:cubicBezTo>
                  <a:cubicBezTo>
                    <a:pt x="11507" y="8570"/>
                    <a:pt x="11496" y="8527"/>
                    <a:pt x="11484" y="8485"/>
                  </a:cubicBezTo>
                  <a:close/>
                  <a:moveTo>
                    <a:pt x="8013" y="6160"/>
                  </a:moveTo>
                  <a:cubicBezTo>
                    <a:pt x="8035" y="6164"/>
                    <a:pt x="8056" y="6166"/>
                    <a:pt x="8078" y="6167"/>
                  </a:cubicBezTo>
                  <a:cubicBezTo>
                    <a:pt x="8188" y="6183"/>
                    <a:pt x="8296" y="6199"/>
                    <a:pt x="8405" y="6205"/>
                  </a:cubicBezTo>
                  <a:lnTo>
                    <a:pt x="8412" y="6205"/>
                  </a:lnTo>
                  <a:cubicBezTo>
                    <a:pt x="8415" y="6214"/>
                    <a:pt x="8417" y="6224"/>
                    <a:pt x="8422" y="6232"/>
                  </a:cubicBezTo>
                  <a:cubicBezTo>
                    <a:pt x="8464" y="6315"/>
                    <a:pt x="8549" y="6362"/>
                    <a:pt x="8637" y="6362"/>
                  </a:cubicBezTo>
                  <a:cubicBezTo>
                    <a:pt x="8664" y="6362"/>
                    <a:pt x="8691" y="6357"/>
                    <a:pt x="8717" y="6348"/>
                  </a:cubicBezTo>
                  <a:cubicBezTo>
                    <a:pt x="8726" y="6348"/>
                    <a:pt x="8734" y="6349"/>
                    <a:pt x="8744" y="6350"/>
                  </a:cubicBezTo>
                  <a:cubicBezTo>
                    <a:pt x="8772" y="6355"/>
                    <a:pt x="8801" y="6361"/>
                    <a:pt x="8828" y="6367"/>
                  </a:cubicBezTo>
                  <a:cubicBezTo>
                    <a:pt x="8892" y="6385"/>
                    <a:pt x="8954" y="6405"/>
                    <a:pt x="9016" y="6429"/>
                  </a:cubicBezTo>
                  <a:cubicBezTo>
                    <a:pt x="9180" y="6498"/>
                    <a:pt x="9342" y="6569"/>
                    <a:pt x="9506" y="6634"/>
                  </a:cubicBezTo>
                  <a:cubicBezTo>
                    <a:pt x="9585" y="6665"/>
                    <a:pt x="9664" y="6696"/>
                    <a:pt x="9743" y="6725"/>
                  </a:cubicBezTo>
                  <a:cubicBezTo>
                    <a:pt x="9785" y="6740"/>
                    <a:pt x="9831" y="6752"/>
                    <a:pt x="9873" y="6768"/>
                  </a:cubicBezTo>
                  <a:cubicBezTo>
                    <a:pt x="9885" y="6772"/>
                    <a:pt x="9895" y="6774"/>
                    <a:pt x="9906" y="6777"/>
                  </a:cubicBezTo>
                  <a:cubicBezTo>
                    <a:pt x="9919" y="6779"/>
                    <a:pt x="9932" y="6780"/>
                    <a:pt x="9944" y="6780"/>
                  </a:cubicBezTo>
                  <a:cubicBezTo>
                    <a:pt x="9969" y="6780"/>
                    <a:pt x="9994" y="6776"/>
                    <a:pt x="10016" y="6768"/>
                  </a:cubicBezTo>
                  <a:cubicBezTo>
                    <a:pt x="10065" y="6810"/>
                    <a:pt x="10112" y="6851"/>
                    <a:pt x="10159" y="6895"/>
                  </a:cubicBezTo>
                  <a:cubicBezTo>
                    <a:pt x="10225" y="6961"/>
                    <a:pt x="10288" y="7029"/>
                    <a:pt x="10350" y="7099"/>
                  </a:cubicBezTo>
                  <a:cubicBezTo>
                    <a:pt x="10472" y="7257"/>
                    <a:pt x="10586" y="7418"/>
                    <a:pt x="10692" y="7586"/>
                  </a:cubicBezTo>
                  <a:cubicBezTo>
                    <a:pt x="10733" y="7663"/>
                    <a:pt x="10772" y="7742"/>
                    <a:pt x="10809" y="7822"/>
                  </a:cubicBezTo>
                  <a:cubicBezTo>
                    <a:pt x="10837" y="7894"/>
                    <a:pt x="10864" y="7967"/>
                    <a:pt x="10888" y="8041"/>
                  </a:cubicBezTo>
                  <a:cubicBezTo>
                    <a:pt x="10915" y="8147"/>
                    <a:pt x="10936" y="8252"/>
                    <a:pt x="10957" y="8357"/>
                  </a:cubicBezTo>
                  <a:cubicBezTo>
                    <a:pt x="10980" y="8463"/>
                    <a:pt x="11008" y="8566"/>
                    <a:pt x="11034" y="8670"/>
                  </a:cubicBezTo>
                  <a:cubicBezTo>
                    <a:pt x="11044" y="8714"/>
                    <a:pt x="11056" y="8757"/>
                    <a:pt x="11067" y="8801"/>
                  </a:cubicBezTo>
                  <a:cubicBezTo>
                    <a:pt x="11058" y="8869"/>
                    <a:pt x="11076" y="8942"/>
                    <a:pt x="11112" y="9007"/>
                  </a:cubicBezTo>
                  <a:cubicBezTo>
                    <a:pt x="11116" y="9016"/>
                    <a:pt x="11122" y="9025"/>
                    <a:pt x="11127" y="9033"/>
                  </a:cubicBezTo>
                  <a:cubicBezTo>
                    <a:pt x="11127" y="9034"/>
                    <a:pt x="11128" y="9034"/>
                    <a:pt x="11128" y="9034"/>
                  </a:cubicBezTo>
                  <a:cubicBezTo>
                    <a:pt x="11033" y="9075"/>
                    <a:pt x="10970" y="9171"/>
                    <a:pt x="10979" y="9276"/>
                  </a:cubicBezTo>
                  <a:cubicBezTo>
                    <a:pt x="10988" y="9386"/>
                    <a:pt x="11071" y="9472"/>
                    <a:pt x="11177" y="9494"/>
                  </a:cubicBezTo>
                  <a:cubicBezTo>
                    <a:pt x="11180" y="9495"/>
                    <a:pt x="11185" y="9496"/>
                    <a:pt x="11188" y="9496"/>
                  </a:cubicBezTo>
                  <a:cubicBezTo>
                    <a:pt x="11188" y="9502"/>
                    <a:pt x="11188" y="9506"/>
                    <a:pt x="11188" y="9511"/>
                  </a:cubicBezTo>
                  <a:cubicBezTo>
                    <a:pt x="11177" y="9599"/>
                    <a:pt x="11160" y="9683"/>
                    <a:pt x="11139" y="9770"/>
                  </a:cubicBezTo>
                  <a:cubicBezTo>
                    <a:pt x="11119" y="9839"/>
                    <a:pt x="11097" y="9905"/>
                    <a:pt x="11074" y="9972"/>
                  </a:cubicBezTo>
                  <a:cubicBezTo>
                    <a:pt x="11044" y="10041"/>
                    <a:pt x="11013" y="10108"/>
                    <a:pt x="10979" y="10174"/>
                  </a:cubicBezTo>
                  <a:cubicBezTo>
                    <a:pt x="10941" y="10238"/>
                    <a:pt x="10904" y="10302"/>
                    <a:pt x="10861" y="10366"/>
                  </a:cubicBezTo>
                  <a:cubicBezTo>
                    <a:pt x="10821" y="10416"/>
                    <a:pt x="10783" y="10463"/>
                    <a:pt x="10740" y="10512"/>
                  </a:cubicBezTo>
                  <a:cubicBezTo>
                    <a:pt x="10619" y="10634"/>
                    <a:pt x="10492" y="10743"/>
                    <a:pt x="10359" y="10854"/>
                  </a:cubicBezTo>
                  <a:lnTo>
                    <a:pt x="10360" y="10853"/>
                  </a:lnTo>
                  <a:lnTo>
                    <a:pt x="10360" y="10853"/>
                  </a:lnTo>
                  <a:cubicBezTo>
                    <a:pt x="10356" y="10858"/>
                    <a:pt x="10351" y="10860"/>
                    <a:pt x="10348" y="10864"/>
                  </a:cubicBezTo>
                  <a:cubicBezTo>
                    <a:pt x="10347" y="10865"/>
                    <a:pt x="10346" y="10866"/>
                    <a:pt x="10344" y="10867"/>
                  </a:cubicBezTo>
                  <a:lnTo>
                    <a:pt x="10344" y="10867"/>
                  </a:lnTo>
                  <a:cubicBezTo>
                    <a:pt x="10344" y="10867"/>
                    <a:pt x="10344" y="10867"/>
                    <a:pt x="10344" y="10867"/>
                  </a:cubicBezTo>
                  <a:lnTo>
                    <a:pt x="10344" y="10867"/>
                  </a:lnTo>
                  <a:cubicBezTo>
                    <a:pt x="10344" y="10867"/>
                    <a:pt x="10344" y="10867"/>
                    <a:pt x="10344" y="10867"/>
                  </a:cubicBezTo>
                  <a:lnTo>
                    <a:pt x="10344" y="10867"/>
                  </a:lnTo>
                  <a:cubicBezTo>
                    <a:pt x="10344" y="10867"/>
                    <a:pt x="10344" y="10867"/>
                    <a:pt x="10344" y="10867"/>
                  </a:cubicBezTo>
                  <a:lnTo>
                    <a:pt x="10344" y="10867"/>
                  </a:lnTo>
                  <a:cubicBezTo>
                    <a:pt x="10342" y="10868"/>
                    <a:pt x="10340" y="10869"/>
                    <a:pt x="10339" y="10871"/>
                  </a:cubicBezTo>
                  <a:lnTo>
                    <a:pt x="10339" y="10871"/>
                  </a:lnTo>
                  <a:cubicBezTo>
                    <a:pt x="10340" y="10870"/>
                    <a:pt x="10342" y="10869"/>
                    <a:pt x="10344" y="10867"/>
                  </a:cubicBezTo>
                  <a:lnTo>
                    <a:pt x="10344" y="10867"/>
                  </a:lnTo>
                  <a:cubicBezTo>
                    <a:pt x="10342" y="10869"/>
                    <a:pt x="10340" y="10870"/>
                    <a:pt x="10339" y="10872"/>
                  </a:cubicBezTo>
                  <a:cubicBezTo>
                    <a:pt x="10339" y="10872"/>
                    <a:pt x="10339" y="10871"/>
                    <a:pt x="10339" y="10871"/>
                  </a:cubicBezTo>
                  <a:lnTo>
                    <a:pt x="10339" y="10871"/>
                  </a:lnTo>
                  <a:cubicBezTo>
                    <a:pt x="10134" y="11033"/>
                    <a:pt x="9926" y="11193"/>
                    <a:pt x="9704" y="11332"/>
                  </a:cubicBezTo>
                  <a:cubicBezTo>
                    <a:pt x="9613" y="11385"/>
                    <a:pt x="9520" y="11430"/>
                    <a:pt x="9425" y="11473"/>
                  </a:cubicBezTo>
                  <a:cubicBezTo>
                    <a:pt x="9423" y="11473"/>
                    <a:pt x="9422" y="11474"/>
                    <a:pt x="9420" y="11474"/>
                  </a:cubicBezTo>
                  <a:cubicBezTo>
                    <a:pt x="9243" y="11546"/>
                    <a:pt x="9064" y="11609"/>
                    <a:pt x="8881" y="11665"/>
                  </a:cubicBezTo>
                  <a:cubicBezTo>
                    <a:pt x="8753" y="11699"/>
                    <a:pt x="8623" y="11726"/>
                    <a:pt x="8493" y="11747"/>
                  </a:cubicBezTo>
                  <a:cubicBezTo>
                    <a:pt x="8341" y="11766"/>
                    <a:pt x="8189" y="11781"/>
                    <a:pt x="8035" y="11790"/>
                  </a:cubicBezTo>
                  <a:cubicBezTo>
                    <a:pt x="7942" y="11790"/>
                    <a:pt x="7850" y="11787"/>
                    <a:pt x="7758" y="11779"/>
                  </a:cubicBezTo>
                  <a:cubicBezTo>
                    <a:pt x="7676" y="11767"/>
                    <a:pt x="7595" y="11751"/>
                    <a:pt x="7514" y="11733"/>
                  </a:cubicBezTo>
                  <a:cubicBezTo>
                    <a:pt x="7462" y="11718"/>
                    <a:pt x="7410" y="11701"/>
                    <a:pt x="7359" y="11682"/>
                  </a:cubicBezTo>
                  <a:cubicBezTo>
                    <a:pt x="7208" y="11621"/>
                    <a:pt x="7058" y="11555"/>
                    <a:pt x="6914" y="11481"/>
                  </a:cubicBezTo>
                  <a:cubicBezTo>
                    <a:pt x="6864" y="11451"/>
                    <a:pt x="6814" y="11418"/>
                    <a:pt x="6766" y="11385"/>
                  </a:cubicBezTo>
                  <a:cubicBezTo>
                    <a:pt x="6720" y="11346"/>
                    <a:pt x="6672" y="11306"/>
                    <a:pt x="6626" y="11265"/>
                  </a:cubicBezTo>
                  <a:cubicBezTo>
                    <a:pt x="6486" y="11128"/>
                    <a:pt x="6355" y="10982"/>
                    <a:pt x="6230" y="10830"/>
                  </a:cubicBezTo>
                  <a:cubicBezTo>
                    <a:pt x="6117" y="10686"/>
                    <a:pt x="6011" y="10539"/>
                    <a:pt x="5913" y="10382"/>
                  </a:cubicBezTo>
                  <a:cubicBezTo>
                    <a:pt x="5852" y="10271"/>
                    <a:pt x="5796" y="10158"/>
                    <a:pt x="5743" y="10043"/>
                  </a:cubicBezTo>
                  <a:cubicBezTo>
                    <a:pt x="5680" y="9894"/>
                    <a:pt x="5628" y="9744"/>
                    <a:pt x="5578" y="9591"/>
                  </a:cubicBezTo>
                  <a:cubicBezTo>
                    <a:pt x="5553" y="9494"/>
                    <a:pt x="5530" y="9399"/>
                    <a:pt x="5510" y="9300"/>
                  </a:cubicBezTo>
                  <a:cubicBezTo>
                    <a:pt x="5503" y="9252"/>
                    <a:pt x="5494" y="9203"/>
                    <a:pt x="5492" y="9155"/>
                  </a:cubicBezTo>
                  <a:cubicBezTo>
                    <a:pt x="5487" y="9099"/>
                    <a:pt x="5483" y="9042"/>
                    <a:pt x="5479" y="8986"/>
                  </a:cubicBezTo>
                  <a:cubicBezTo>
                    <a:pt x="5480" y="8873"/>
                    <a:pt x="5485" y="8761"/>
                    <a:pt x="5495" y="8647"/>
                  </a:cubicBezTo>
                  <a:cubicBezTo>
                    <a:pt x="5506" y="8550"/>
                    <a:pt x="5524" y="8453"/>
                    <a:pt x="5546" y="8357"/>
                  </a:cubicBezTo>
                  <a:cubicBezTo>
                    <a:pt x="5564" y="8293"/>
                    <a:pt x="5585" y="8232"/>
                    <a:pt x="5607" y="8170"/>
                  </a:cubicBezTo>
                  <a:cubicBezTo>
                    <a:pt x="5648" y="8070"/>
                    <a:pt x="5694" y="7974"/>
                    <a:pt x="5742" y="7877"/>
                  </a:cubicBezTo>
                  <a:cubicBezTo>
                    <a:pt x="5790" y="7788"/>
                    <a:pt x="5838" y="7697"/>
                    <a:pt x="5895" y="7611"/>
                  </a:cubicBezTo>
                  <a:cubicBezTo>
                    <a:pt x="5953" y="7527"/>
                    <a:pt x="6012" y="7441"/>
                    <a:pt x="6070" y="7356"/>
                  </a:cubicBezTo>
                  <a:cubicBezTo>
                    <a:pt x="6074" y="7352"/>
                    <a:pt x="6076" y="7348"/>
                    <a:pt x="6079" y="7345"/>
                  </a:cubicBezTo>
                  <a:cubicBezTo>
                    <a:pt x="6082" y="7343"/>
                    <a:pt x="6084" y="7340"/>
                    <a:pt x="6086" y="7338"/>
                  </a:cubicBezTo>
                  <a:cubicBezTo>
                    <a:pt x="6159" y="7299"/>
                    <a:pt x="6202" y="7223"/>
                    <a:pt x="6207" y="7144"/>
                  </a:cubicBezTo>
                  <a:cubicBezTo>
                    <a:pt x="6226" y="7122"/>
                    <a:pt x="6245" y="7100"/>
                    <a:pt x="6264" y="7080"/>
                  </a:cubicBezTo>
                  <a:cubicBezTo>
                    <a:pt x="6290" y="7056"/>
                    <a:pt x="6316" y="7032"/>
                    <a:pt x="6342" y="7008"/>
                  </a:cubicBezTo>
                  <a:lnTo>
                    <a:pt x="6342" y="7008"/>
                  </a:lnTo>
                  <a:cubicBezTo>
                    <a:pt x="6341" y="7008"/>
                    <a:pt x="6341" y="7009"/>
                    <a:pt x="6340" y="7009"/>
                  </a:cubicBezTo>
                  <a:cubicBezTo>
                    <a:pt x="6415" y="6949"/>
                    <a:pt x="6492" y="6896"/>
                    <a:pt x="6572" y="6844"/>
                  </a:cubicBezTo>
                  <a:cubicBezTo>
                    <a:pt x="6746" y="6744"/>
                    <a:pt x="6923" y="6651"/>
                    <a:pt x="7103" y="6561"/>
                  </a:cubicBezTo>
                  <a:cubicBezTo>
                    <a:pt x="7286" y="6470"/>
                    <a:pt x="7467" y="6379"/>
                    <a:pt x="7652" y="6292"/>
                  </a:cubicBezTo>
                  <a:cubicBezTo>
                    <a:pt x="7762" y="6245"/>
                    <a:pt x="7872" y="6203"/>
                    <a:pt x="7987" y="6165"/>
                  </a:cubicBezTo>
                  <a:cubicBezTo>
                    <a:pt x="7993" y="6163"/>
                    <a:pt x="8000" y="6162"/>
                    <a:pt x="8007" y="6160"/>
                  </a:cubicBezTo>
                  <a:close/>
                  <a:moveTo>
                    <a:pt x="12306" y="0"/>
                  </a:moveTo>
                  <a:cubicBezTo>
                    <a:pt x="12219" y="0"/>
                    <a:pt x="12131" y="4"/>
                    <a:pt x="12042" y="14"/>
                  </a:cubicBezTo>
                  <a:cubicBezTo>
                    <a:pt x="11938" y="26"/>
                    <a:pt x="11832" y="39"/>
                    <a:pt x="11728" y="62"/>
                  </a:cubicBezTo>
                  <a:cubicBezTo>
                    <a:pt x="11634" y="84"/>
                    <a:pt x="11543" y="114"/>
                    <a:pt x="11455" y="149"/>
                  </a:cubicBezTo>
                  <a:cubicBezTo>
                    <a:pt x="11340" y="158"/>
                    <a:pt x="11225" y="169"/>
                    <a:pt x="11112" y="182"/>
                  </a:cubicBezTo>
                  <a:cubicBezTo>
                    <a:pt x="10989" y="196"/>
                    <a:pt x="10862" y="218"/>
                    <a:pt x="10743" y="250"/>
                  </a:cubicBezTo>
                  <a:cubicBezTo>
                    <a:pt x="10614" y="284"/>
                    <a:pt x="10479" y="315"/>
                    <a:pt x="10356" y="368"/>
                  </a:cubicBezTo>
                  <a:cubicBezTo>
                    <a:pt x="10233" y="420"/>
                    <a:pt x="10108" y="470"/>
                    <a:pt x="9993" y="540"/>
                  </a:cubicBezTo>
                  <a:cubicBezTo>
                    <a:pt x="9877" y="611"/>
                    <a:pt x="9761" y="683"/>
                    <a:pt x="9650" y="762"/>
                  </a:cubicBezTo>
                  <a:cubicBezTo>
                    <a:pt x="9452" y="900"/>
                    <a:pt x="9254" y="1037"/>
                    <a:pt x="9049" y="1165"/>
                  </a:cubicBezTo>
                  <a:cubicBezTo>
                    <a:pt x="9017" y="1183"/>
                    <a:pt x="8985" y="1202"/>
                    <a:pt x="8956" y="1227"/>
                  </a:cubicBezTo>
                  <a:cubicBezTo>
                    <a:pt x="8933" y="1250"/>
                    <a:pt x="8916" y="1277"/>
                    <a:pt x="8899" y="1303"/>
                  </a:cubicBezTo>
                  <a:cubicBezTo>
                    <a:pt x="8845" y="1384"/>
                    <a:pt x="8850" y="1494"/>
                    <a:pt x="8905" y="1573"/>
                  </a:cubicBezTo>
                  <a:cubicBezTo>
                    <a:pt x="8922" y="1597"/>
                    <a:pt x="8943" y="1616"/>
                    <a:pt x="8964" y="1631"/>
                  </a:cubicBezTo>
                  <a:cubicBezTo>
                    <a:pt x="8900" y="1686"/>
                    <a:pt x="8840" y="1744"/>
                    <a:pt x="8786" y="1808"/>
                  </a:cubicBezTo>
                  <a:cubicBezTo>
                    <a:pt x="8722" y="1885"/>
                    <a:pt x="8662" y="1965"/>
                    <a:pt x="8604" y="2047"/>
                  </a:cubicBezTo>
                  <a:cubicBezTo>
                    <a:pt x="8543" y="2132"/>
                    <a:pt x="8484" y="2219"/>
                    <a:pt x="8435" y="2311"/>
                  </a:cubicBezTo>
                  <a:cubicBezTo>
                    <a:pt x="8343" y="2484"/>
                    <a:pt x="8263" y="2666"/>
                    <a:pt x="8171" y="2841"/>
                  </a:cubicBezTo>
                  <a:cubicBezTo>
                    <a:pt x="8052" y="3049"/>
                    <a:pt x="7928" y="3255"/>
                    <a:pt x="7790" y="3448"/>
                  </a:cubicBezTo>
                  <a:cubicBezTo>
                    <a:pt x="7789" y="3450"/>
                    <a:pt x="7788" y="3450"/>
                    <a:pt x="7786" y="3453"/>
                  </a:cubicBezTo>
                  <a:cubicBezTo>
                    <a:pt x="7764" y="3346"/>
                    <a:pt x="7745" y="3240"/>
                    <a:pt x="7725" y="3134"/>
                  </a:cubicBezTo>
                  <a:cubicBezTo>
                    <a:pt x="7686" y="2928"/>
                    <a:pt x="7636" y="2724"/>
                    <a:pt x="7568" y="2526"/>
                  </a:cubicBezTo>
                  <a:cubicBezTo>
                    <a:pt x="7499" y="2321"/>
                    <a:pt x="7399" y="2125"/>
                    <a:pt x="7281" y="1944"/>
                  </a:cubicBezTo>
                  <a:cubicBezTo>
                    <a:pt x="7177" y="1783"/>
                    <a:pt x="7066" y="1629"/>
                    <a:pt x="6964" y="1466"/>
                  </a:cubicBezTo>
                  <a:cubicBezTo>
                    <a:pt x="6889" y="1344"/>
                    <a:pt x="6818" y="1218"/>
                    <a:pt x="6729" y="1104"/>
                  </a:cubicBezTo>
                  <a:cubicBezTo>
                    <a:pt x="6646" y="999"/>
                    <a:pt x="6562" y="896"/>
                    <a:pt x="6459" y="808"/>
                  </a:cubicBezTo>
                  <a:cubicBezTo>
                    <a:pt x="6389" y="747"/>
                    <a:pt x="6314" y="691"/>
                    <a:pt x="6230" y="649"/>
                  </a:cubicBezTo>
                  <a:cubicBezTo>
                    <a:pt x="6168" y="617"/>
                    <a:pt x="6104" y="591"/>
                    <a:pt x="6039" y="567"/>
                  </a:cubicBezTo>
                  <a:cubicBezTo>
                    <a:pt x="5803" y="478"/>
                    <a:pt x="5562" y="401"/>
                    <a:pt x="5321" y="333"/>
                  </a:cubicBezTo>
                  <a:cubicBezTo>
                    <a:pt x="5195" y="298"/>
                    <a:pt x="5070" y="265"/>
                    <a:pt x="4939" y="251"/>
                  </a:cubicBezTo>
                  <a:cubicBezTo>
                    <a:pt x="4838" y="240"/>
                    <a:pt x="4737" y="236"/>
                    <a:pt x="4636" y="236"/>
                  </a:cubicBezTo>
                  <a:cubicBezTo>
                    <a:pt x="4622" y="236"/>
                    <a:pt x="4609" y="236"/>
                    <a:pt x="4595" y="236"/>
                  </a:cubicBezTo>
                  <a:cubicBezTo>
                    <a:pt x="4472" y="237"/>
                    <a:pt x="4346" y="253"/>
                    <a:pt x="4223" y="266"/>
                  </a:cubicBezTo>
                  <a:cubicBezTo>
                    <a:pt x="4100" y="278"/>
                    <a:pt x="3978" y="294"/>
                    <a:pt x="3854" y="312"/>
                  </a:cubicBezTo>
                  <a:cubicBezTo>
                    <a:pt x="3608" y="346"/>
                    <a:pt x="3361" y="376"/>
                    <a:pt x="3115" y="416"/>
                  </a:cubicBezTo>
                  <a:cubicBezTo>
                    <a:pt x="2870" y="457"/>
                    <a:pt x="2629" y="520"/>
                    <a:pt x="2395" y="609"/>
                  </a:cubicBezTo>
                  <a:cubicBezTo>
                    <a:pt x="1900" y="794"/>
                    <a:pt x="1479" y="1122"/>
                    <a:pt x="1087" y="1471"/>
                  </a:cubicBezTo>
                  <a:cubicBezTo>
                    <a:pt x="989" y="1559"/>
                    <a:pt x="888" y="1646"/>
                    <a:pt x="796" y="1742"/>
                  </a:cubicBezTo>
                  <a:cubicBezTo>
                    <a:pt x="709" y="1835"/>
                    <a:pt x="627" y="1931"/>
                    <a:pt x="548" y="2032"/>
                  </a:cubicBezTo>
                  <a:cubicBezTo>
                    <a:pt x="386" y="2242"/>
                    <a:pt x="234" y="2466"/>
                    <a:pt x="156" y="2722"/>
                  </a:cubicBezTo>
                  <a:cubicBezTo>
                    <a:pt x="117" y="2850"/>
                    <a:pt x="82" y="2978"/>
                    <a:pt x="59" y="3110"/>
                  </a:cubicBezTo>
                  <a:cubicBezTo>
                    <a:pt x="37" y="3230"/>
                    <a:pt x="23" y="3351"/>
                    <a:pt x="15" y="3473"/>
                  </a:cubicBezTo>
                  <a:cubicBezTo>
                    <a:pt x="4" y="3614"/>
                    <a:pt x="1" y="3753"/>
                    <a:pt x="5" y="3893"/>
                  </a:cubicBezTo>
                  <a:cubicBezTo>
                    <a:pt x="9" y="4013"/>
                    <a:pt x="21" y="4132"/>
                    <a:pt x="35" y="4251"/>
                  </a:cubicBezTo>
                  <a:cubicBezTo>
                    <a:pt x="60" y="4506"/>
                    <a:pt x="85" y="4760"/>
                    <a:pt x="118" y="5014"/>
                  </a:cubicBezTo>
                  <a:cubicBezTo>
                    <a:pt x="153" y="5275"/>
                    <a:pt x="203" y="5536"/>
                    <a:pt x="264" y="5793"/>
                  </a:cubicBezTo>
                  <a:cubicBezTo>
                    <a:pt x="323" y="6042"/>
                    <a:pt x="411" y="6280"/>
                    <a:pt x="538" y="6502"/>
                  </a:cubicBezTo>
                  <a:cubicBezTo>
                    <a:pt x="665" y="6723"/>
                    <a:pt x="835" y="6917"/>
                    <a:pt x="989" y="7119"/>
                  </a:cubicBezTo>
                  <a:cubicBezTo>
                    <a:pt x="1135" y="7310"/>
                    <a:pt x="1265" y="7512"/>
                    <a:pt x="1402" y="7709"/>
                  </a:cubicBezTo>
                  <a:cubicBezTo>
                    <a:pt x="1545" y="7916"/>
                    <a:pt x="1711" y="8105"/>
                    <a:pt x="1878" y="8294"/>
                  </a:cubicBezTo>
                  <a:cubicBezTo>
                    <a:pt x="2050" y="8487"/>
                    <a:pt x="2230" y="8670"/>
                    <a:pt x="2436" y="8829"/>
                  </a:cubicBezTo>
                  <a:cubicBezTo>
                    <a:pt x="2505" y="8882"/>
                    <a:pt x="2579" y="8934"/>
                    <a:pt x="2657" y="8980"/>
                  </a:cubicBezTo>
                  <a:cubicBezTo>
                    <a:pt x="2626" y="8996"/>
                    <a:pt x="2601" y="9020"/>
                    <a:pt x="2580" y="9048"/>
                  </a:cubicBezTo>
                  <a:cubicBezTo>
                    <a:pt x="2359" y="9310"/>
                    <a:pt x="2133" y="9570"/>
                    <a:pt x="1897" y="9819"/>
                  </a:cubicBezTo>
                  <a:lnTo>
                    <a:pt x="1897" y="9819"/>
                  </a:lnTo>
                  <a:cubicBezTo>
                    <a:pt x="1898" y="9818"/>
                    <a:pt x="1899" y="9817"/>
                    <a:pt x="1900" y="9816"/>
                  </a:cubicBezTo>
                  <a:lnTo>
                    <a:pt x="1900" y="9816"/>
                  </a:lnTo>
                  <a:cubicBezTo>
                    <a:pt x="1827" y="9890"/>
                    <a:pt x="1752" y="9965"/>
                    <a:pt x="1675" y="10035"/>
                  </a:cubicBezTo>
                  <a:cubicBezTo>
                    <a:pt x="1587" y="10115"/>
                    <a:pt x="1495" y="10190"/>
                    <a:pt x="1414" y="10277"/>
                  </a:cubicBezTo>
                  <a:cubicBezTo>
                    <a:pt x="1386" y="10307"/>
                    <a:pt x="1370" y="10340"/>
                    <a:pt x="1361" y="10375"/>
                  </a:cubicBezTo>
                  <a:cubicBezTo>
                    <a:pt x="1333" y="10410"/>
                    <a:pt x="1306" y="10445"/>
                    <a:pt x="1279" y="10482"/>
                  </a:cubicBezTo>
                  <a:cubicBezTo>
                    <a:pt x="1139" y="10671"/>
                    <a:pt x="1016" y="10878"/>
                    <a:pt x="944" y="11105"/>
                  </a:cubicBezTo>
                  <a:cubicBezTo>
                    <a:pt x="787" y="11603"/>
                    <a:pt x="721" y="12129"/>
                    <a:pt x="729" y="12651"/>
                  </a:cubicBezTo>
                  <a:cubicBezTo>
                    <a:pt x="734" y="12914"/>
                    <a:pt x="753" y="13177"/>
                    <a:pt x="803" y="13435"/>
                  </a:cubicBezTo>
                  <a:cubicBezTo>
                    <a:pt x="854" y="13690"/>
                    <a:pt x="913" y="13949"/>
                    <a:pt x="995" y="14197"/>
                  </a:cubicBezTo>
                  <a:cubicBezTo>
                    <a:pt x="1038" y="14326"/>
                    <a:pt x="1087" y="14451"/>
                    <a:pt x="1147" y="14573"/>
                  </a:cubicBezTo>
                  <a:cubicBezTo>
                    <a:pt x="1201" y="14683"/>
                    <a:pt x="1270" y="14787"/>
                    <a:pt x="1340" y="14887"/>
                  </a:cubicBezTo>
                  <a:cubicBezTo>
                    <a:pt x="1495" y="15109"/>
                    <a:pt x="1668" y="15316"/>
                    <a:pt x="1844" y="15524"/>
                  </a:cubicBezTo>
                  <a:cubicBezTo>
                    <a:pt x="2005" y="15715"/>
                    <a:pt x="2175" y="15897"/>
                    <a:pt x="2355" y="16071"/>
                  </a:cubicBezTo>
                  <a:cubicBezTo>
                    <a:pt x="2445" y="16158"/>
                    <a:pt x="2538" y="16248"/>
                    <a:pt x="2637" y="16324"/>
                  </a:cubicBezTo>
                  <a:cubicBezTo>
                    <a:pt x="2751" y="16411"/>
                    <a:pt x="2870" y="16485"/>
                    <a:pt x="2994" y="16553"/>
                  </a:cubicBezTo>
                  <a:cubicBezTo>
                    <a:pt x="3218" y="16675"/>
                    <a:pt x="3456" y="16774"/>
                    <a:pt x="3694" y="16863"/>
                  </a:cubicBezTo>
                  <a:cubicBezTo>
                    <a:pt x="3835" y="16916"/>
                    <a:pt x="3980" y="16957"/>
                    <a:pt x="4127" y="16986"/>
                  </a:cubicBezTo>
                  <a:cubicBezTo>
                    <a:pt x="4229" y="17005"/>
                    <a:pt x="4333" y="17018"/>
                    <a:pt x="4437" y="17025"/>
                  </a:cubicBezTo>
                  <a:cubicBezTo>
                    <a:pt x="4511" y="17029"/>
                    <a:pt x="4585" y="17032"/>
                    <a:pt x="4660" y="17032"/>
                  </a:cubicBezTo>
                  <a:cubicBezTo>
                    <a:pt x="4847" y="17032"/>
                    <a:pt x="5035" y="17017"/>
                    <a:pt x="5220" y="16988"/>
                  </a:cubicBezTo>
                  <a:cubicBezTo>
                    <a:pt x="5471" y="16948"/>
                    <a:pt x="5714" y="16859"/>
                    <a:pt x="5956" y="16779"/>
                  </a:cubicBezTo>
                  <a:cubicBezTo>
                    <a:pt x="6196" y="16699"/>
                    <a:pt x="6436" y="16613"/>
                    <a:pt x="6675" y="16528"/>
                  </a:cubicBezTo>
                  <a:cubicBezTo>
                    <a:pt x="6921" y="16440"/>
                    <a:pt x="7174" y="16350"/>
                    <a:pt x="7397" y="16212"/>
                  </a:cubicBezTo>
                  <a:cubicBezTo>
                    <a:pt x="7507" y="16143"/>
                    <a:pt x="7612" y="16070"/>
                    <a:pt x="7713" y="15989"/>
                  </a:cubicBezTo>
                  <a:cubicBezTo>
                    <a:pt x="7812" y="15910"/>
                    <a:pt x="7903" y="15821"/>
                    <a:pt x="7989" y="15728"/>
                  </a:cubicBezTo>
                  <a:cubicBezTo>
                    <a:pt x="8168" y="15536"/>
                    <a:pt x="8323" y="15327"/>
                    <a:pt x="8461" y="15104"/>
                  </a:cubicBezTo>
                  <a:cubicBezTo>
                    <a:pt x="8529" y="14995"/>
                    <a:pt x="8591" y="14881"/>
                    <a:pt x="8652" y="14767"/>
                  </a:cubicBezTo>
                  <a:cubicBezTo>
                    <a:pt x="8701" y="14672"/>
                    <a:pt x="8754" y="14576"/>
                    <a:pt x="8803" y="14480"/>
                  </a:cubicBezTo>
                  <a:cubicBezTo>
                    <a:pt x="8822" y="14541"/>
                    <a:pt x="8844" y="14600"/>
                    <a:pt x="8867" y="14660"/>
                  </a:cubicBezTo>
                  <a:cubicBezTo>
                    <a:pt x="8972" y="14923"/>
                    <a:pt x="9091" y="15179"/>
                    <a:pt x="9257" y="15411"/>
                  </a:cubicBezTo>
                  <a:cubicBezTo>
                    <a:pt x="9313" y="15488"/>
                    <a:pt x="9363" y="15569"/>
                    <a:pt x="9424" y="15642"/>
                  </a:cubicBezTo>
                  <a:cubicBezTo>
                    <a:pt x="9481" y="15710"/>
                    <a:pt x="9538" y="15777"/>
                    <a:pt x="9594" y="15846"/>
                  </a:cubicBezTo>
                  <a:cubicBezTo>
                    <a:pt x="9695" y="15967"/>
                    <a:pt x="9804" y="16079"/>
                    <a:pt x="9916" y="16188"/>
                  </a:cubicBezTo>
                  <a:cubicBezTo>
                    <a:pt x="9973" y="16242"/>
                    <a:pt x="10031" y="16295"/>
                    <a:pt x="10092" y="16347"/>
                  </a:cubicBezTo>
                  <a:cubicBezTo>
                    <a:pt x="10161" y="16424"/>
                    <a:pt x="10235" y="16502"/>
                    <a:pt x="10309" y="16579"/>
                  </a:cubicBezTo>
                  <a:cubicBezTo>
                    <a:pt x="10486" y="16763"/>
                    <a:pt x="10681" y="16932"/>
                    <a:pt x="10880" y="17093"/>
                  </a:cubicBezTo>
                  <a:cubicBezTo>
                    <a:pt x="11085" y="17259"/>
                    <a:pt x="11304" y="17402"/>
                    <a:pt x="11546" y="17511"/>
                  </a:cubicBezTo>
                  <a:cubicBezTo>
                    <a:pt x="11666" y="17563"/>
                    <a:pt x="11786" y="17618"/>
                    <a:pt x="11911" y="17657"/>
                  </a:cubicBezTo>
                  <a:cubicBezTo>
                    <a:pt x="12028" y="17696"/>
                    <a:pt x="12145" y="17726"/>
                    <a:pt x="12265" y="17748"/>
                  </a:cubicBezTo>
                  <a:cubicBezTo>
                    <a:pt x="12284" y="17752"/>
                    <a:pt x="12303" y="17755"/>
                    <a:pt x="12323" y="17759"/>
                  </a:cubicBezTo>
                  <a:cubicBezTo>
                    <a:pt x="12484" y="17786"/>
                    <a:pt x="12650" y="17796"/>
                    <a:pt x="12815" y="17796"/>
                  </a:cubicBezTo>
                  <a:cubicBezTo>
                    <a:pt x="12916" y="17796"/>
                    <a:pt x="13016" y="17792"/>
                    <a:pt x="13115" y="17787"/>
                  </a:cubicBezTo>
                  <a:cubicBezTo>
                    <a:pt x="13244" y="17779"/>
                    <a:pt x="13375" y="17763"/>
                    <a:pt x="13504" y="17744"/>
                  </a:cubicBezTo>
                  <a:cubicBezTo>
                    <a:pt x="13628" y="17724"/>
                    <a:pt x="13755" y="17703"/>
                    <a:pt x="13878" y="17673"/>
                  </a:cubicBezTo>
                  <a:cubicBezTo>
                    <a:pt x="14004" y="17643"/>
                    <a:pt x="14129" y="17611"/>
                    <a:pt x="14248" y="17562"/>
                  </a:cubicBezTo>
                  <a:cubicBezTo>
                    <a:pt x="14369" y="17513"/>
                    <a:pt x="14488" y="17460"/>
                    <a:pt x="14606" y="17403"/>
                  </a:cubicBezTo>
                  <a:cubicBezTo>
                    <a:pt x="14837" y="17290"/>
                    <a:pt x="15060" y="17163"/>
                    <a:pt x="15262" y="17003"/>
                  </a:cubicBezTo>
                  <a:cubicBezTo>
                    <a:pt x="15364" y="16923"/>
                    <a:pt x="15466" y="16840"/>
                    <a:pt x="15560" y="16750"/>
                  </a:cubicBezTo>
                  <a:cubicBezTo>
                    <a:pt x="15651" y="16663"/>
                    <a:pt x="15738" y="16573"/>
                    <a:pt x="15826" y="16483"/>
                  </a:cubicBezTo>
                  <a:cubicBezTo>
                    <a:pt x="16002" y="16301"/>
                    <a:pt x="16183" y="16126"/>
                    <a:pt x="16352" y="15939"/>
                  </a:cubicBezTo>
                  <a:cubicBezTo>
                    <a:pt x="16525" y="15750"/>
                    <a:pt x="16651" y="15530"/>
                    <a:pt x="16763" y="15300"/>
                  </a:cubicBezTo>
                  <a:cubicBezTo>
                    <a:pt x="16878" y="15066"/>
                    <a:pt x="16982" y="14829"/>
                    <a:pt x="17061" y="14580"/>
                  </a:cubicBezTo>
                  <a:cubicBezTo>
                    <a:pt x="17141" y="14329"/>
                    <a:pt x="17147" y="14065"/>
                    <a:pt x="17155" y="13805"/>
                  </a:cubicBezTo>
                  <a:cubicBezTo>
                    <a:pt x="17156" y="13768"/>
                    <a:pt x="17157" y="13731"/>
                    <a:pt x="17157" y="13696"/>
                  </a:cubicBezTo>
                  <a:cubicBezTo>
                    <a:pt x="17187" y="13721"/>
                    <a:pt x="17224" y="13738"/>
                    <a:pt x="17267" y="13745"/>
                  </a:cubicBezTo>
                  <a:cubicBezTo>
                    <a:pt x="17280" y="13747"/>
                    <a:pt x="17293" y="13748"/>
                    <a:pt x="17305" y="13748"/>
                  </a:cubicBezTo>
                  <a:cubicBezTo>
                    <a:pt x="17469" y="13748"/>
                    <a:pt x="17591" y="13589"/>
                    <a:pt x="17537" y="13426"/>
                  </a:cubicBezTo>
                  <a:cubicBezTo>
                    <a:pt x="17457" y="13185"/>
                    <a:pt x="17377" y="12944"/>
                    <a:pt x="17296" y="12703"/>
                  </a:cubicBezTo>
                  <a:cubicBezTo>
                    <a:pt x="17241" y="12544"/>
                    <a:pt x="17182" y="12386"/>
                    <a:pt x="17110" y="12232"/>
                  </a:cubicBezTo>
                  <a:cubicBezTo>
                    <a:pt x="17030" y="12063"/>
                    <a:pt x="16932" y="11905"/>
                    <a:pt x="16835" y="11747"/>
                  </a:cubicBezTo>
                  <a:cubicBezTo>
                    <a:pt x="16780" y="11658"/>
                    <a:pt x="16716" y="11572"/>
                    <a:pt x="16651" y="11489"/>
                  </a:cubicBezTo>
                  <a:cubicBezTo>
                    <a:pt x="16643" y="11476"/>
                    <a:pt x="16632" y="11462"/>
                    <a:pt x="16622" y="11448"/>
                  </a:cubicBezTo>
                  <a:cubicBezTo>
                    <a:pt x="16469" y="11234"/>
                    <a:pt x="16308" y="11027"/>
                    <a:pt x="16145" y="10821"/>
                  </a:cubicBezTo>
                  <a:cubicBezTo>
                    <a:pt x="15971" y="10601"/>
                    <a:pt x="15758" y="10426"/>
                    <a:pt x="15527" y="10267"/>
                  </a:cubicBezTo>
                  <a:cubicBezTo>
                    <a:pt x="15312" y="10120"/>
                    <a:pt x="15069" y="10028"/>
                    <a:pt x="14827" y="9935"/>
                  </a:cubicBezTo>
                  <a:cubicBezTo>
                    <a:pt x="14574" y="9834"/>
                    <a:pt x="14326" y="9725"/>
                    <a:pt x="14082" y="9598"/>
                  </a:cubicBezTo>
                  <a:lnTo>
                    <a:pt x="14082" y="9598"/>
                  </a:lnTo>
                  <a:cubicBezTo>
                    <a:pt x="14086" y="9600"/>
                    <a:pt x="14088" y="9601"/>
                    <a:pt x="14090" y="9602"/>
                  </a:cubicBezTo>
                  <a:cubicBezTo>
                    <a:pt x="14087" y="9601"/>
                    <a:pt x="14082" y="9599"/>
                    <a:pt x="14079" y="9597"/>
                  </a:cubicBezTo>
                  <a:cubicBezTo>
                    <a:pt x="14078" y="9596"/>
                    <a:pt x="14077" y="9595"/>
                    <a:pt x="14075" y="9594"/>
                  </a:cubicBezTo>
                  <a:lnTo>
                    <a:pt x="14075" y="9594"/>
                  </a:lnTo>
                  <a:cubicBezTo>
                    <a:pt x="14075" y="9594"/>
                    <a:pt x="14076" y="9594"/>
                    <a:pt x="14076" y="9594"/>
                  </a:cubicBezTo>
                  <a:cubicBezTo>
                    <a:pt x="14075" y="9594"/>
                    <a:pt x="14075" y="9594"/>
                    <a:pt x="14075" y="9594"/>
                  </a:cubicBezTo>
                  <a:lnTo>
                    <a:pt x="14075" y="9594"/>
                  </a:lnTo>
                  <a:cubicBezTo>
                    <a:pt x="14074" y="9594"/>
                    <a:pt x="14073" y="9593"/>
                    <a:pt x="14072" y="9592"/>
                  </a:cubicBezTo>
                  <a:lnTo>
                    <a:pt x="14072" y="9592"/>
                  </a:lnTo>
                  <a:cubicBezTo>
                    <a:pt x="13901" y="9497"/>
                    <a:pt x="13730" y="9403"/>
                    <a:pt x="13559" y="9308"/>
                  </a:cubicBezTo>
                  <a:lnTo>
                    <a:pt x="13560" y="9308"/>
                  </a:lnTo>
                  <a:cubicBezTo>
                    <a:pt x="13435" y="9240"/>
                    <a:pt x="13309" y="9168"/>
                    <a:pt x="13181" y="9101"/>
                  </a:cubicBezTo>
                  <a:cubicBezTo>
                    <a:pt x="13232" y="9095"/>
                    <a:pt x="13281" y="9089"/>
                    <a:pt x="13331" y="9080"/>
                  </a:cubicBezTo>
                  <a:cubicBezTo>
                    <a:pt x="13416" y="9067"/>
                    <a:pt x="13500" y="9051"/>
                    <a:pt x="13585" y="9039"/>
                  </a:cubicBezTo>
                  <a:cubicBezTo>
                    <a:pt x="13690" y="9024"/>
                    <a:pt x="13795" y="9017"/>
                    <a:pt x="13899" y="9002"/>
                  </a:cubicBezTo>
                  <a:cubicBezTo>
                    <a:pt x="14010" y="8986"/>
                    <a:pt x="14117" y="8963"/>
                    <a:pt x="14222" y="8928"/>
                  </a:cubicBezTo>
                  <a:cubicBezTo>
                    <a:pt x="14417" y="8861"/>
                    <a:pt x="14592" y="8753"/>
                    <a:pt x="14767" y="8646"/>
                  </a:cubicBezTo>
                  <a:lnTo>
                    <a:pt x="14767" y="8646"/>
                  </a:lnTo>
                  <a:cubicBezTo>
                    <a:pt x="14766" y="8647"/>
                    <a:pt x="14765" y="8647"/>
                    <a:pt x="14764" y="8649"/>
                  </a:cubicBezTo>
                  <a:cubicBezTo>
                    <a:pt x="14860" y="8590"/>
                    <a:pt x="14957" y="8538"/>
                    <a:pt x="15052" y="8477"/>
                  </a:cubicBezTo>
                  <a:cubicBezTo>
                    <a:pt x="15163" y="8407"/>
                    <a:pt x="15268" y="8326"/>
                    <a:pt x="15362" y="8235"/>
                  </a:cubicBezTo>
                  <a:cubicBezTo>
                    <a:pt x="15460" y="8137"/>
                    <a:pt x="15551" y="8032"/>
                    <a:pt x="15643" y="7931"/>
                  </a:cubicBezTo>
                  <a:cubicBezTo>
                    <a:pt x="15740" y="7821"/>
                    <a:pt x="15840" y="7714"/>
                    <a:pt x="15935" y="7601"/>
                  </a:cubicBezTo>
                  <a:cubicBezTo>
                    <a:pt x="16073" y="7437"/>
                    <a:pt x="16198" y="7262"/>
                    <a:pt x="16330" y="7093"/>
                  </a:cubicBezTo>
                  <a:cubicBezTo>
                    <a:pt x="16469" y="6920"/>
                    <a:pt x="16600" y="6740"/>
                    <a:pt x="16718" y="6551"/>
                  </a:cubicBezTo>
                  <a:cubicBezTo>
                    <a:pt x="16843" y="6353"/>
                    <a:pt x="16966" y="6151"/>
                    <a:pt x="17037" y="5924"/>
                  </a:cubicBezTo>
                  <a:cubicBezTo>
                    <a:pt x="17067" y="5828"/>
                    <a:pt x="17103" y="5726"/>
                    <a:pt x="17109" y="5625"/>
                  </a:cubicBezTo>
                  <a:cubicBezTo>
                    <a:pt x="17119" y="5493"/>
                    <a:pt x="17107" y="5358"/>
                    <a:pt x="17097" y="5226"/>
                  </a:cubicBezTo>
                  <a:cubicBezTo>
                    <a:pt x="17077" y="4990"/>
                    <a:pt x="17023" y="4755"/>
                    <a:pt x="16987" y="4521"/>
                  </a:cubicBezTo>
                  <a:cubicBezTo>
                    <a:pt x="16955" y="4314"/>
                    <a:pt x="16907" y="4116"/>
                    <a:pt x="16829" y="3923"/>
                  </a:cubicBezTo>
                  <a:cubicBezTo>
                    <a:pt x="16893" y="3875"/>
                    <a:pt x="16931" y="3793"/>
                    <a:pt x="16927" y="3708"/>
                  </a:cubicBezTo>
                  <a:cubicBezTo>
                    <a:pt x="16923" y="3596"/>
                    <a:pt x="16894" y="3493"/>
                    <a:pt x="16859" y="3386"/>
                  </a:cubicBezTo>
                  <a:cubicBezTo>
                    <a:pt x="16818" y="3264"/>
                    <a:pt x="16775" y="3143"/>
                    <a:pt x="16726" y="3024"/>
                  </a:cubicBezTo>
                  <a:cubicBezTo>
                    <a:pt x="16613" y="2754"/>
                    <a:pt x="16473" y="2490"/>
                    <a:pt x="16300" y="2253"/>
                  </a:cubicBezTo>
                  <a:cubicBezTo>
                    <a:pt x="16160" y="2062"/>
                    <a:pt x="16011" y="1882"/>
                    <a:pt x="15854" y="1708"/>
                  </a:cubicBezTo>
                  <a:cubicBezTo>
                    <a:pt x="15708" y="1548"/>
                    <a:pt x="15569" y="1383"/>
                    <a:pt x="15424" y="1224"/>
                  </a:cubicBezTo>
                  <a:cubicBezTo>
                    <a:pt x="15337" y="1131"/>
                    <a:pt x="15251" y="1037"/>
                    <a:pt x="15157" y="951"/>
                  </a:cubicBezTo>
                  <a:cubicBezTo>
                    <a:pt x="15068" y="871"/>
                    <a:pt x="14972" y="801"/>
                    <a:pt x="14873" y="737"/>
                  </a:cubicBezTo>
                  <a:cubicBezTo>
                    <a:pt x="14759" y="664"/>
                    <a:pt x="14640" y="608"/>
                    <a:pt x="14515" y="560"/>
                  </a:cubicBezTo>
                  <a:cubicBezTo>
                    <a:pt x="14437" y="531"/>
                    <a:pt x="14357" y="503"/>
                    <a:pt x="14277" y="484"/>
                  </a:cubicBezTo>
                  <a:cubicBezTo>
                    <a:pt x="14229" y="473"/>
                    <a:pt x="14183" y="464"/>
                    <a:pt x="14135" y="464"/>
                  </a:cubicBezTo>
                  <a:cubicBezTo>
                    <a:pt x="14123" y="464"/>
                    <a:pt x="14110" y="464"/>
                    <a:pt x="14097" y="466"/>
                  </a:cubicBezTo>
                  <a:cubicBezTo>
                    <a:pt x="14081" y="468"/>
                    <a:pt x="14068" y="472"/>
                    <a:pt x="14053" y="475"/>
                  </a:cubicBezTo>
                  <a:cubicBezTo>
                    <a:pt x="14036" y="464"/>
                    <a:pt x="14017" y="454"/>
                    <a:pt x="13998" y="445"/>
                  </a:cubicBezTo>
                  <a:cubicBezTo>
                    <a:pt x="13918" y="408"/>
                    <a:pt x="13837" y="370"/>
                    <a:pt x="13757" y="331"/>
                  </a:cubicBezTo>
                  <a:cubicBezTo>
                    <a:pt x="13673" y="289"/>
                    <a:pt x="13591" y="244"/>
                    <a:pt x="13507" y="206"/>
                  </a:cubicBezTo>
                  <a:cubicBezTo>
                    <a:pt x="13313" y="118"/>
                    <a:pt x="13105" y="68"/>
                    <a:pt x="12894" y="44"/>
                  </a:cubicBezTo>
                  <a:lnTo>
                    <a:pt x="12894" y="44"/>
                  </a:lnTo>
                  <a:cubicBezTo>
                    <a:pt x="12905" y="45"/>
                    <a:pt x="12915" y="46"/>
                    <a:pt x="12926" y="47"/>
                  </a:cubicBezTo>
                  <a:cubicBezTo>
                    <a:pt x="12858" y="39"/>
                    <a:pt x="12788" y="34"/>
                    <a:pt x="12719" y="27"/>
                  </a:cubicBezTo>
                  <a:cubicBezTo>
                    <a:pt x="12582" y="11"/>
                    <a:pt x="12444" y="0"/>
                    <a:pt x="123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12" name="Google Shape;3612;p53"/>
            <p:cNvSpPr/>
            <p:nvPr/>
          </p:nvSpPr>
          <p:spPr>
            <a:xfrm>
              <a:off x="2671300" y="3088050"/>
              <a:ext cx="825" cy="300"/>
            </a:xfrm>
            <a:custGeom>
              <a:avLst/>
              <a:gdLst/>
              <a:ahLst/>
              <a:cxnLst/>
              <a:rect l="l" t="t" r="r" b="b"/>
              <a:pathLst>
                <a:path w="33" h="12" extrusionOk="0">
                  <a:moveTo>
                    <a:pt x="1" y="1"/>
                  </a:moveTo>
                  <a:lnTo>
                    <a:pt x="1" y="1"/>
                  </a:lnTo>
                  <a:cubicBezTo>
                    <a:pt x="4" y="2"/>
                    <a:pt x="7" y="3"/>
                    <a:pt x="10" y="4"/>
                  </a:cubicBezTo>
                  <a:lnTo>
                    <a:pt x="10" y="4"/>
                  </a:lnTo>
                  <a:cubicBezTo>
                    <a:pt x="7" y="3"/>
                    <a:pt x="4" y="2"/>
                    <a:pt x="1" y="1"/>
                  </a:cubicBezTo>
                  <a:close/>
                  <a:moveTo>
                    <a:pt x="10" y="4"/>
                  </a:moveTo>
                  <a:cubicBezTo>
                    <a:pt x="18" y="6"/>
                    <a:pt x="25" y="9"/>
                    <a:pt x="33" y="11"/>
                  </a:cubicBezTo>
                  <a:lnTo>
                    <a:pt x="30" y="10"/>
                  </a:lnTo>
                  <a:cubicBezTo>
                    <a:pt x="24" y="8"/>
                    <a:pt x="17" y="6"/>
                    <a:pt x="10" y="4"/>
                  </a:cubicBezTo>
                  <a:close/>
                </a:path>
              </a:pathLst>
            </a:custGeom>
            <a:solidFill>
              <a:srgbClr val="BE9E54"/>
            </a:solidFill>
            <a:ln>
              <a:noFill/>
            </a:ln>
          </p:spPr>
          <p:txBody>
            <a:bodyPr spcFirstLastPara="1" wrap="square" lIns="91425" tIns="91425" rIns="91425" bIns="91425" anchor="ctr" anchorCtr="0">
              <a:noAutofit/>
            </a:bodyPr>
            <a:lstStyle/>
            <a:p>
              <a:endParaRPr/>
            </a:p>
          </p:txBody>
        </p:sp>
        <p:sp>
          <p:nvSpPr>
            <p:cNvPr id="3613" name="Google Shape;3613;p53"/>
            <p:cNvSpPr/>
            <p:nvPr/>
          </p:nvSpPr>
          <p:spPr>
            <a:xfrm>
              <a:off x="2577550" y="2855825"/>
              <a:ext cx="263550" cy="288175"/>
            </a:xfrm>
            <a:custGeom>
              <a:avLst/>
              <a:gdLst/>
              <a:ahLst/>
              <a:cxnLst/>
              <a:rect l="l" t="t" r="r" b="b"/>
              <a:pathLst>
                <a:path w="10542" h="11527" extrusionOk="0">
                  <a:moveTo>
                    <a:pt x="5033" y="3087"/>
                  </a:moveTo>
                  <a:cubicBezTo>
                    <a:pt x="5099" y="3097"/>
                    <a:pt x="5166" y="3107"/>
                    <a:pt x="5233" y="3120"/>
                  </a:cubicBezTo>
                  <a:cubicBezTo>
                    <a:pt x="5397" y="3149"/>
                    <a:pt x="5563" y="3184"/>
                    <a:pt x="5728" y="3225"/>
                  </a:cubicBezTo>
                  <a:cubicBezTo>
                    <a:pt x="5862" y="3260"/>
                    <a:pt x="5998" y="3291"/>
                    <a:pt x="6130" y="3335"/>
                  </a:cubicBezTo>
                  <a:cubicBezTo>
                    <a:pt x="6153" y="3344"/>
                    <a:pt x="6176" y="3354"/>
                    <a:pt x="6199" y="3364"/>
                  </a:cubicBezTo>
                  <a:cubicBezTo>
                    <a:pt x="6202" y="3414"/>
                    <a:pt x="6216" y="3463"/>
                    <a:pt x="6249" y="3503"/>
                  </a:cubicBezTo>
                  <a:cubicBezTo>
                    <a:pt x="6286" y="3546"/>
                    <a:pt x="6336" y="3574"/>
                    <a:pt x="6390" y="3584"/>
                  </a:cubicBezTo>
                  <a:cubicBezTo>
                    <a:pt x="6404" y="3587"/>
                    <a:pt x="6418" y="3588"/>
                    <a:pt x="6433" y="3588"/>
                  </a:cubicBezTo>
                  <a:cubicBezTo>
                    <a:pt x="6475" y="3588"/>
                    <a:pt x="6518" y="3576"/>
                    <a:pt x="6557" y="3554"/>
                  </a:cubicBezTo>
                  <a:cubicBezTo>
                    <a:pt x="6644" y="3605"/>
                    <a:pt x="6731" y="3657"/>
                    <a:pt x="6815" y="3712"/>
                  </a:cubicBezTo>
                  <a:cubicBezTo>
                    <a:pt x="6847" y="3735"/>
                    <a:pt x="6879" y="3760"/>
                    <a:pt x="6910" y="3785"/>
                  </a:cubicBezTo>
                  <a:cubicBezTo>
                    <a:pt x="6914" y="3806"/>
                    <a:pt x="6914" y="3828"/>
                    <a:pt x="6924" y="3847"/>
                  </a:cubicBezTo>
                  <a:cubicBezTo>
                    <a:pt x="6983" y="3967"/>
                    <a:pt x="7054" y="4081"/>
                    <a:pt x="7119" y="4197"/>
                  </a:cubicBezTo>
                  <a:cubicBezTo>
                    <a:pt x="7181" y="4309"/>
                    <a:pt x="7242" y="4421"/>
                    <a:pt x="7302" y="4534"/>
                  </a:cubicBezTo>
                  <a:cubicBezTo>
                    <a:pt x="7306" y="4541"/>
                    <a:pt x="7309" y="4549"/>
                    <a:pt x="7313" y="4556"/>
                  </a:cubicBezTo>
                  <a:cubicBezTo>
                    <a:pt x="7348" y="4679"/>
                    <a:pt x="7379" y="4804"/>
                    <a:pt x="7408" y="4930"/>
                  </a:cubicBezTo>
                  <a:lnTo>
                    <a:pt x="7408" y="4930"/>
                  </a:lnTo>
                  <a:cubicBezTo>
                    <a:pt x="7407" y="4928"/>
                    <a:pt x="7407" y="4926"/>
                    <a:pt x="7406" y="4924"/>
                  </a:cubicBezTo>
                  <a:lnTo>
                    <a:pt x="7406" y="4924"/>
                  </a:lnTo>
                  <a:cubicBezTo>
                    <a:pt x="7408" y="4929"/>
                    <a:pt x="7409" y="4935"/>
                    <a:pt x="7410" y="4940"/>
                  </a:cubicBezTo>
                  <a:lnTo>
                    <a:pt x="7410" y="4940"/>
                  </a:lnTo>
                  <a:cubicBezTo>
                    <a:pt x="7409" y="4937"/>
                    <a:pt x="7408" y="4934"/>
                    <a:pt x="7408" y="4930"/>
                  </a:cubicBezTo>
                  <a:lnTo>
                    <a:pt x="7408" y="4930"/>
                  </a:lnTo>
                  <a:cubicBezTo>
                    <a:pt x="7408" y="4934"/>
                    <a:pt x="7409" y="4938"/>
                    <a:pt x="7410" y="4942"/>
                  </a:cubicBezTo>
                  <a:lnTo>
                    <a:pt x="7410" y="4942"/>
                  </a:lnTo>
                  <a:cubicBezTo>
                    <a:pt x="7410" y="4941"/>
                    <a:pt x="7410" y="4941"/>
                    <a:pt x="7410" y="4940"/>
                  </a:cubicBezTo>
                  <a:lnTo>
                    <a:pt x="7410" y="4940"/>
                  </a:lnTo>
                  <a:cubicBezTo>
                    <a:pt x="7410" y="4942"/>
                    <a:pt x="7411" y="4944"/>
                    <a:pt x="7411" y="4946"/>
                  </a:cubicBezTo>
                  <a:cubicBezTo>
                    <a:pt x="7411" y="4945"/>
                    <a:pt x="7410" y="4943"/>
                    <a:pt x="7410" y="4942"/>
                  </a:cubicBezTo>
                  <a:lnTo>
                    <a:pt x="7410" y="4942"/>
                  </a:lnTo>
                  <a:cubicBezTo>
                    <a:pt x="7410" y="4944"/>
                    <a:pt x="7411" y="4947"/>
                    <a:pt x="7411" y="4949"/>
                  </a:cubicBezTo>
                  <a:cubicBezTo>
                    <a:pt x="7412" y="4952"/>
                    <a:pt x="7412" y="4954"/>
                    <a:pt x="7413" y="4956"/>
                  </a:cubicBezTo>
                  <a:cubicBezTo>
                    <a:pt x="7412" y="4954"/>
                    <a:pt x="7412" y="4952"/>
                    <a:pt x="7412" y="4949"/>
                  </a:cubicBezTo>
                  <a:lnTo>
                    <a:pt x="7412" y="4949"/>
                  </a:lnTo>
                  <a:cubicBezTo>
                    <a:pt x="7448" y="5124"/>
                    <a:pt x="7483" y="5299"/>
                    <a:pt x="7521" y="5474"/>
                  </a:cubicBezTo>
                  <a:cubicBezTo>
                    <a:pt x="7559" y="5640"/>
                    <a:pt x="7602" y="5806"/>
                    <a:pt x="7642" y="5972"/>
                  </a:cubicBezTo>
                  <a:cubicBezTo>
                    <a:pt x="7653" y="6033"/>
                    <a:pt x="7666" y="6095"/>
                    <a:pt x="7674" y="6156"/>
                  </a:cubicBezTo>
                  <a:cubicBezTo>
                    <a:pt x="7685" y="6240"/>
                    <a:pt x="7691" y="6327"/>
                    <a:pt x="7714" y="6408"/>
                  </a:cubicBezTo>
                  <a:cubicBezTo>
                    <a:pt x="7663" y="6669"/>
                    <a:pt x="7600" y="6927"/>
                    <a:pt x="7518" y="7180"/>
                  </a:cubicBezTo>
                  <a:cubicBezTo>
                    <a:pt x="7494" y="7247"/>
                    <a:pt x="7468" y="7312"/>
                    <a:pt x="7440" y="7377"/>
                  </a:cubicBezTo>
                  <a:cubicBezTo>
                    <a:pt x="7424" y="7408"/>
                    <a:pt x="7408" y="7436"/>
                    <a:pt x="7389" y="7466"/>
                  </a:cubicBezTo>
                  <a:cubicBezTo>
                    <a:pt x="7365" y="7500"/>
                    <a:pt x="7340" y="7534"/>
                    <a:pt x="7313" y="7566"/>
                  </a:cubicBezTo>
                  <a:cubicBezTo>
                    <a:pt x="7285" y="7595"/>
                    <a:pt x="7257" y="7624"/>
                    <a:pt x="7228" y="7650"/>
                  </a:cubicBezTo>
                  <a:cubicBezTo>
                    <a:pt x="7181" y="7689"/>
                    <a:pt x="7133" y="7724"/>
                    <a:pt x="7085" y="7761"/>
                  </a:cubicBezTo>
                  <a:cubicBezTo>
                    <a:pt x="6871" y="7905"/>
                    <a:pt x="6654" y="8042"/>
                    <a:pt x="6425" y="8162"/>
                  </a:cubicBezTo>
                  <a:cubicBezTo>
                    <a:pt x="6265" y="8241"/>
                    <a:pt x="6105" y="8323"/>
                    <a:pt x="5943" y="8398"/>
                  </a:cubicBezTo>
                  <a:cubicBezTo>
                    <a:pt x="5774" y="8476"/>
                    <a:pt x="5604" y="8556"/>
                    <a:pt x="5429" y="8620"/>
                  </a:cubicBezTo>
                  <a:cubicBezTo>
                    <a:pt x="5396" y="8630"/>
                    <a:pt x="5363" y="8639"/>
                    <a:pt x="5330" y="8648"/>
                  </a:cubicBezTo>
                  <a:cubicBezTo>
                    <a:pt x="5300" y="8653"/>
                    <a:pt x="5269" y="8656"/>
                    <a:pt x="5240" y="8660"/>
                  </a:cubicBezTo>
                  <a:cubicBezTo>
                    <a:pt x="5193" y="8663"/>
                    <a:pt x="5148" y="8664"/>
                    <a:pt x="5102" y="8664"/>
                  </a:cubicBezTo>
                  <a:cubicBezTo>
                    <a:pt x="5069" y="8664"/>
                    <a:pt x="5037" y="8663"/>
                    <a:pt x="5004" y="8662"/>
                  </a:cubicBezTo>
                  <a:cubicBezTo>
                    <a:pt x="4899" y="8656"/>
                    <a:pt x="4795" y="8646"/>
                    <a:pt x="4691" y="8631"/>
                  </a:cubicBezTo>
                  <a:cubicBezTo>
                    <a:pt x="4517" y="8598"/>
                    <a:pt x="4345" y="8564"/>
                    <a:pt x="4172" y="8534"/>
                  </a:cubicBezTo>
                  <a:lnTo>
                    <a:pt x="4172" y="8534"/>
                  </a:lnTo>
                  <a:cubicBezTo>
                    <a:pt x="4178" y="8535"/>
                    <a:pt x="4185" y="8536"/>
                    <a:pt x="4192" y="8538"/>
                  </a:cubicBezTo>
                  <a:cubicBezTo>
                    <a:pt x="4110" y="8523"/>
                    <a:pt x="4029" y="8505"/>
                    <a:pt x="3950" y="8481"/>
                  </a:cubicBezTo>
                  <a:cubicBezTo>
                    <a:pt x="3909" y="8465"/>
                    <a:pt x="3869" y="8448"/>
                    <a:pt x="3830" y="8430"/>
                  </a:cubicBezTo>
                  <a:cubicBezTo>
                    <a:pt x="3785" y="8407"/>
                    <a:pt x="3742" y="8383"/>
                    <a:pt x="3699" y="8356"/>
                  </a:cubicBezTo>
                  <a:cubicBezTo>
                    <a:pt x="3648" y="8320"/>
                    <a:pt x="3598" y="8284"/>
                    <a:pt x="3548" y="8245"/>
                  </a:cubicBezTo>
                  <a:cubicBezTo>
                    <a:pt x="3504" y="8205"/>
                    <a:pt x="3461" y="8164"/>
                    <a:pt x="3420" y="8120"/>
                  </a:cubicBezTo>
                  <a:cubicBezTo>
                    <a:pt x="3285" y="7959"/>
                    <a:pt x="3162" y="7789"/>
                    <a:pt x="3038" y="7617"/>
                  </a:cubicBezTo>
                  <a:cubicBezTo>
                    <a:pt x="2931" y="7456"/>
                    <a:pt x="2843" y="7285"/>
                    <a:pt x="2754" y="7113"/>
                  </a:cubicBezTo>
                  <a:lnTo>
                    <a:pt x="2754" y="7113"/>
                  </a:lnTo>
                  <a:cubicBezTo>
                    <a:pt x="2755" y="7114"/>
                    <a:pt x="2756" y="7116"/>
                    <a:pt x="2757" y="7117"/>
                  </a:cubicBezTo>
                  <a:cubicBezTo>
                    <a:pt x="2695" y="6995"/>
                    <a:pt x="2639" y="6873"/>
                    <a:pt x="2590" y="6746"/>
                  </a:cubicBezTo>
                  <a:cubicBezTo>
                    <a:pt x="2547" y="6620"/>
                    <a:pt x="2510" y="6493"/>
                    <a:pt x="2479" y="6363"/>
                  </a:cubicBezTo>
                  <a:cubicBezTo>
                    <a:pt x="2456" y="6246"/>
                    <a:pt x="2439" y="6130"/>
                    <a:pt x="2427" y="6013"/>
                  </a:cubicBezTo>
                  <a:cubicBezTo>
                    <a:pt x="2423" y="5917"/>
                    <a:pt x="2421" y="5819"/>
                    <a:pt x="2422" y="5722"/>
                  </a:cubicBezTo>
                  <a:cubicBezTo>
                    <a:pt x="2429" y="5600"/>
                    <a:pt x="2441" y="5482"/>
                    <a:pt x="2462" y="5361"/>
                  </a:cubicBezTo>
                  <a:cubicBezTo>
                    <a:pt x="2483" y="5274"/>
                    <a:pt x="2507" y="5188"/>
                    <a:pt x="2533" y="5101"/>
                  </a:cubicBezTo>
                  <a:cubicBezTo>
                    <a:pt x="2603" y="4897"/>
                    <a:pt x="2677" y="4693"/>
                    <a:pt x="2765" y="4495"/>
                  </a:cubicBezTo>
                  <a:cubicBezTo>
                    <a:pt x="2783" y="4462"/>
                    <a:pt x="2802" y="4429"/>
                    <a:pt x="2821" y="4396"/>
                  </a:cubicBezTo>
                  <a:cubicBezTo>
                    <a:pt x="2874" y="4319"/>
                    <a:pt x="2931" y="4247"/>
                    <a:pt x="2990" y="4175"/>
                  </a:cubicBezTo>
                  <a:cubicBezTo>
                    <a:pt x="3044" y="4113"/>
                    <a:pt x="3098" y="4055"/>
                    <a:pt x="3157" y="3999"/>
                  </a:cubicBezTo>
                  <a:cubicBezTo>
                    <a:pt x="3224" y="3943"/>
                    <a:pt x="3292" y="3892"/>
                    <a:pt x="3363" y="3841"/>
                  </a:cubicBezTo>
                  <a:cubicBezTo>
                    <a:pt x="3488" y="3761"/>
                    <a:pt x="3616" y="3688"/>
                    <a:pt x="3746" y="3616"/>
                  </a:cubicBezTo>
                  <a:cubicBezTo>
                    <a:pt x="3968" y="3504"/>
                    <a:pt x="4192" y="3390"/>
                    <a:pt x="4425" y="3303"/>
                  </a:cubicBezTo>
                  <a:cubicBezTo>
                    <a:pt x="4467" y="3289"/>
                    <a:pt x="4508" y="3278"/>
                    <a:pt x="4550" y="3266"/>
                  </a:cubicBezTo>
                  <a:cubicBezTo>
                    <a:pt x="4579" y="3258"/>
                    <a:pt x="4608" y="3253"/>
                    <a:pt x="4638" y="3245"/>
                  </a:cubicBezTo>
                  <a:cubicBezTo>
                    <a:pt x="4690" y="3235"/>
                    <a:pt x="4742" y="3225"/>
                    <a:pt x="4796" y="3220"/>
                  </a:cubicBezTo>
                  <a:cubicBezTo>
                    <a:pt x="4797" y="3219"/>
                    <a:pt x="4798" y="3219"/>
                    <a:pt x="4799" y="3219"/>
                  </a:cubicBezTo>
                  <a:cubicBezTo>
                    <a:pt x="4804" y="3219"/>
                    <a:pt x="4809" y="3220"/>
                    <a:pt x="4814" y="3220"/>
                  </a:cubicBezTo>
                  <a:cubicBezTo>
                    <a:pt x="4907" y="3220"/>
                    <a:pt x="4991" y="3167"/>
                    <a:pt x="5033" y="3087"/>
                  </a:cubicBezTo>
                  <a:close/>
                  <a:moveTo>
                    <a:pt x="1947" y="9834"/>
                  </a:moveTo>
                  <a:lnTo>
                    <a:pt x="1947" y="9834"/>
                  </a:lnTo>
                  <a:cubicBezTo>
                    <a:pt x="1945" y="9836"/>
                    <a:pt x="1942" y="9837"/>
                    <a:pt x="1940" y="9838"/>
                  </a:cubicBezTo>
                  <a:lnTo>
                    <a:pt x="1940" y="9838"/>
                  </a:lnTo>
                  <a:cubicBezTo>
                    <a:pt x="1942" y="9837"/>
                    <a:pt x="1945" y="9836"/>
                    <a:pt x="1947" y="9834"/>
                  </a:cubicBezTo>
                  <a:close/>
                  <a:moveTo>
                    <a:pt x="835" y="0"/>
                  </a:moveTo>
                  <a:cubicBezTo>
                    <a:pt x="780" y="0"/>
                    <a:pt x="725" y="9"/>
                    <a:pt x="673" y="30"/>
                  </a:cubicBezTo>
                  <a:cubicBezTo>
                    <a:pt x="610" y="56"/>
                    <a:pt x="547" y="84"/>
                    <a:pt x="490" y="122"/>
                  </a:cubicBezTo>
                  <a:cubicBezTo>
                    <a:pt x="358" y="203"/>
                    <a:pt x="255" y="311"/>
                    <a:pt x="175" y="444"/>
                  </a:cubicBezTo>
                  <a:cubicBezTo>
                    <a:pt x="100" y="571"/>
                    <a:pt x="41" y="716"/>
                    <a:pt x="14" y="861"/>
                  </a:cubicBezTo>
                  <a:cubicBezTo>
                    <a:pt x="0" y="932"/>
                    <a:pt x="2" y="1009"/>
                    <a:pt x="9" y="1080"/>
                  </a:cubicBezTo>
                  <a:cubicBezTo>
                    <a:pt x="15" y="1136"/>
                    <a:pt x="22" y="1193"/>
                    <a:pt x="37" y="1247"/>
                  </a:cubicBezTo>
                  <a:cubicBezTo>
                    <a:pt x="61" y="1335"/>
                    <a:pt x="94" y="1414"/>
                    <a:pt x="137" y="1493"/>
                  </a:cubicBezTo>
                  <a:cubicBezTo>
                    <a:pt x="173" y="1554"/>
                    <a:pt x="209" y="1609"/>
                    <a:pt x="262" y="1656"/>
                  </a:cubicBezTo>
                  <a:cubicBezTo>
                    <a:pt x="288" y="1679"/>
                    <a:pt x="316" y="1702"/>
                    <a:pt x="341" y="1725"/>
                  </a:cubicBezTo>
                  <a:cubicBezTo>
                    <a:pt x="403" y="1785"/>
                    <a:pt x="464" y="1842"/>
                    <a:pt x="536" y="1894"/>
                  </a:cubicBezTo>
                  <a:cubicBezTo>
                    <a:pt x="606" y="1942"/>
                    <a:pt x="679" y="1988"/>
                    <a:pt x="754" y="2029"/>
                  </a:cubicBezTo>
                  <a:cubicBezTo>
                    <a:pt x="790" y="2048"/>
                    <a:pt x="828" y="2068"/>
                    <a:pt x="867" y="2084"/>
                  </a:cubicBezTo>
                  <a:cubicBezTo>
                    <a:pt x="906" y="2117"/>
                    <a:pt x="944" y="2152"/>
                    <a:pt x="981" y="2188"/>
                  </a:cubicBezTo>
                  <a:cubicBezTo>
                    <a:pt x="1083" y="2287"/>
                    <a:pt x="1184" y="2388"/>
                    <a:pt x="1288" y="2485"/>
                  </a:cubicBezTo>
                  <a:cubicBezTo>
                    <a:pt x="1378" y="2572"/>
                    <a:pt x="1462" y="2666"/>
                    <a:pt x="1553" y="2753"/>
                  </a:cubicBezTo>
                  <a:cubicBezTo>
                    <a:pt x="1644" y="2842"/>
                    <a:pt x="1738" y="2928"/>
                    <a:pt x="1833" y="3013"/>
                  </a:cubicBezTo>
                  <a:cubicBezTo>
                    <a:pt x="1991" y="3154"/>
                    <a:pt x="2151" y="3289"/>
                    <a:pt x="2310" y="3427"/>
                  </a:cubicBezTo>
                  <a:cubicBezTo>
                    <a:pt x="2324" y="3466"/>
                    <a:pt x="2348" y="3503"/>
                    <a:pt x="2380" y="3531"/>
                  </a:cubicBezTo>
                  <a:cubicBezTo>
                    <a:pt x="2390" y="3541"/>
                    <a:pt x="2400" y="3550"/>
                    <a:pt x="2411" y="3559"/>
                  </a:cubicBezTo>
                  <a:cubicBezTo>
                    <a:pt x="2375" y="3600"/>
                    <a:pt x="2336" y="3639"/>
                    <a:pt x="2301" y="3681"/>
                  </a:cubicBezTo>
                  <a:cubicBezTo>
                    <a:pt x="2141" y="3877"/>
                    <a:pt x="1993" y="4083"/>
                    <a:pt x="1894" y="4317"/>
                  </a:cubicBezTo>
                  <a:cubicBezTo>
                    <a:pt x="1799" y="4543"/>
                    <a:pt x="1729" y="4778"/>
                    <a:pt x="1668" y="5016"/>
                  </a:cubicBezTo>
                  <a:cubicBezTo>
                    <a:pt x="1608" y="5256"/>
                    <a:pt x="1595" y="5502"/>
                    <a:pt x="1595" y="5749"/>
                  </a:cubicBezTo>
                  <a:cubicBezTo>
                    <a:pt x="1595" y="5873"/>
                    <a:pt x="1609" y="5996"/>
                    <a:pt x="1623" y="6119"/>
                  </a:cubicBezTo>
                  <a:cubicBezTo>
                    <a:pt x="1634" y="6238"/>
                    <a:pt x="1644" y="6356"/>
                    <a:pt x="1655" y="6475"/>
                  </a:cubicBezTo>
                  <a:cubicBezTo>
                    <a:pt x="1676" y="6713"/>
                    <a:pt x="1733" y="6943"/>
                    <a:pt x="1810" y="7168"/>
                  </a:cubicBezTo>
                  <a:cubicBezTo>
                    <a:pt x="1891" y="7407"/>
                    <a:pt x="2002" y="7638"/>
                    <a:pt x="2113" y="7864"/>
                  </a:cubicBezTo>
                  <a:cubicBezTo>
                    <a:pt x="2228" y="8096"/>
                    <a:pt x="2361" y="8323"/>
                    <a:pt x="2540" y="8512"/>
                  </a:cubicBezTo>
                  <a:cubicBezTo>
                    <a:pt x="2552" y="8525"/>
                    <a:pt x="2566" y="8535"/>
                    <a:pt x="2579" y="8548"/>
                  </a:cubicBezTo>
                  <a:cubicBezTo>
                    <a:pt x="2413" y="8659"/>
                    <a:pt x="2247" y="8770"/>
                    <a:pt x="2081" y="8883"/>
                  </a:cubicBezTo>
                  <a:cubicBezTo>
                    <a:pt x="1901" y="9009"/>
                    <a:pt x="1719" y="9128"/>
                    <a:pt x="1532" y="9243"/>
                  </a:cubicBezTo>
                  <a:cubicBezTo>
                    <a:pt x="1417" y="9302"/>
                    <a:pt x="1359" y="9437"/>
                    <a:pt x="1412" y="9561"/>
                  </a:cubicBezTo>
                  <a:cubicBezTo>
                    <a:pt x="1413" y="9562"/>
                    <a:pt x="1413" y="9562"/>
                    <a:pt x="1415" y="9563"/>
                  </a:cubicBezTo>
                  <a:cubicBezTo>
                    <a:pt x="1405" y="9565"/>
                    <a:pt x="1396" y="9570"/>
                    <a:pt x="1387" y="9572"/>
                  </a:cubicBezTo>
                  <a:cubicBezTo>
                    <a:pt x="1341" y="9590"/>
                    <a:pt x="1296" y="9601"/>
                    <a:pt x="1248" y="9612"/>
                  </a:cubicBezTo>
                  <a:cubicBezTo>
                    <a:pt x="1167" y="9630"/>
                    <a:pt x="1084" y="9646"/>
                    <a:pt x="1002" y="9657"/>
                  </a:cubicBezTo>
                  <a:cubicBezTo>
                    <a:pt x="1000" y="9657"/>
                    <a:pt x="997" y="9658"/>
                    <a:pt x="994" y="9658"/>
                  </a:cubicBezTo>
                  <a:cubicBezTo>
                    <a:pt x="988" y="9666"/>
                    <a:pt x="982" y="9673"/>
                    <a:pt x="977" y="9681"/>
                  </a:cubicBezTo>
                  <a:cubicBezTo>
                    <a:pt x="938" y="9737"/>
                    <a:pt x="894" y="9791"/>
                    <a:pt x="854" y="9846"/>
                  </a:cubicBezTo>
                  <a:cubicBezTo>
                    <a:pt x="789" y="9929"/>
                    <a:pt x="725" y="10013"/>
                    <a:pt x="661" y="10097"/>
                  </a:cubicBezTo>
                  <a:cubicBezTo>
                    <a:pt x="654" y="10106"/>
                    <a:pt x="647" y="10115"/>
                    <a:pt x="642" y="10127"/>
                  </a:cubicBezTo>
                  <a:cubicBezTo>
                    <a:pt x="637" y="10133"/>
                    <a:pt x="633" y="10138"/>
                    <a:pt x="629" y="10144"/>
                  </a:cubicBezTo>
                  <a:cubicBezTo>
                    <a:pt x="689" y="10149"/>
                    <a:pt x="748" y="10151"/>
                    <a:pt x="808" y="10151"/>
                  </a:cubicBezTo>
                  <a:cubicBezTo>
                    <a:pt x="864" y="10151"/>
                    <a:pt x="920" y="10149"/>
                    <a:pt x="976" y="10144"/>
                  </a:cubicBezTo>
                  <a:cubicBezTo>
                    <a:pt x="1130" y="10130"/>
                    <a:pt x="1281" y="10102"/>
                    <a:pt x="1431" y="10065"/>
                  </a:cubicBezTo>
                  <a:cubicBezTo>
                    <a:pt x="1608" y="10020"/>
                    <a:pt x="1769" y="9931"/>
                    <a:pt x="1928" y="9845"/>
                  </a:cubicBezTo>
                  <a:lnTo>
                    <a:pt x="1928" y="9845"/>
                  </a:lnTo>
                  <a:cubicBezTo>
                    <a:pt x="1926" y="9846"/>
                    <a:pt x="1923" y="9848"/>
                    <a:pt x="1921" y="9849"/>
                  </a:cubicBezTo>
                  <a:cubicBezTo>
                    <a:pt x="2092" y="9759"/>
                    <a:pt x="2263" y="9675"/>
                    <a:pt x="2424" y="9569"/>
                  </a:cubicBezTo>
                  <a:cubicBezTo>
                    <a:pt x="2578" y="9467"/>
                    <a:pt x="2720" y="9348"/>
                    <a:pt x="2855" y="9224"/>
                  </a:cubicBezTo>
                  <a:cubicBezTo>
                    <a:pt x="2941" y="9145"/>
                    <a:pt x="3024" y="9064"/>
                    <a:pt x="3100" y="8978"/>
                  </a:cubicBezTo>
                  <a:cubicBezTo>
                    <a:pt x="3206" y="9047"/>
                    <a:pt x="3314" y="9112"/>
                    <a:pt x="3431" y="9164"/>
                  </a:cubicBezTo>
                  <a:cubicBezTo>
                    <a:pt x="3544" y="9216"/>
                    <a:pt x="3662" y="9259"/>
                    <a:pt x="3780" y="9298"/>
                  </a:cubicBezTo>
                  <a:cubicBezTo>
                    <a:pt x="3914" y="9341"/>
                    <a:pt x="4049" y="9379"/>
                    <a:pt x="4183" y="9421"/>
                  </a:cubicBezTo>
                  <a:cubicBezTo>
                    <a:pt x="4316" y="9463"/>
                    <a:pt x="4445" y="9504"/>
                    <a:pt x="4581" y="9530"/>
                  </a:cubicBezTo>
                  <a:cubicBezTo>
                    <a:pt x="4592" y="9531"/>
                    <a:pt x="4603" y="9533"/>
                    <a:pt x="4614" y="9536"/>
                  </a:cubicBezTo>
                  <a:cubicBezTo>
                    <a:pt x="4691" y="9548"/>
                    <a:pt x="4770" y="9553"/>
                    <a:pt x="4849" y="9553"/>
                  </a:cubicBezTo>
                  <a:cubicBezTo>
                    <a:pt x="4918" y="9553"/>
                    <a:pt x="4988" y="9549"/>
                    <a:pt x="5057" y="9543"/>
                  </a:cubicBezTo>
                  <a:cubicBezTo>
                    <a:pt x="5150" y="9535"/>
                    <a:pt x="5244" y="9512"/>
                    <a:pt x="5338" y="9501"/>
                  </a:cubicBezTo>
                  <a:cubicBezTo>
                    <a:pt x="5435" y="9493"/>
                    <a:pt x="5532" y="9487"/>
                    <a:pt x="5628" y="9474"/>
                  </a:cubicBezTo>
                  <a:cubicBezTo>
                    <a:pt x="5706" y="9463"/>
                    <a:pt x="5783" y="9451"/>
                    <a:pt x="5858" y="9427"/>
                  </a:cubicBezTo>
                  <a:cubicBezTo>
                    <a:pt x="6009" y="9376"/>
                    <a:pt x="6146" y="9293"/>
                    <a:pt x="6296" y="9235"/>
                  </a:cubicBezTo>
                  <a:cubicBezTo>
                    <a:pt x="6366" y="9211"/>
                    <a:pt x="6437" y="9198"/>
                    <a:pt x="6507" y="9173"/>
                  </a:cubicBezTo>
                  <a:cubicBezTo>
                    <a:pt x="6599" y="9142"/>
                    <a:pt x="6688" y="9102"/>
                    <a:pt x="6772" y="9052"/>
                  </a:cubicBezTo>
                  <a:cubicBezTo>
                    <a:pt x="6933" y="8956"/>
                    <a:pt x="7090" y="8854"/>
                    <a:pt x="7239" y="8740"/>
                  </a:cubicBezTo>
                  <a:cubicBezTo>
                    <a:pt x="7324" y="8674"/>
                    <a:pt x="7404" y="8602"/>
                    <a:pt x="7485" y="8532"/>
                  </a:cubicBezTo>
                  <a:cubicBezTo>
                    <a:pt x="7486" y="8533"/>
                    <a:pt x="7486" y="8534"/>
                    <a:pt x="7488" y="8534"/>
                  </a:cubicBezTo>
                  <a:cubicBezTo>
                    <a:pt x="7551" y="8607"/>
                    <a:pt x="7616" y="8679"/>
                    <a:pt x="7679" y="8752"/>
                  </a:cubicBezTo>
                  <a:cubicBezTo>
                    <a:pt x="7847" y="8971"/>
                    <a:pt x="7996" y="9205"/>
                    <a:pt x="8143" y="9441"/>
                  </a:cubicBezTo>
                  <a:cubicBezTo>
                    <a:pt x="8247" y="9620"/>
                    <a:pt x="8342" y="9804"/>
                    <a:pt x="8434" y="9989"/>
                  </a:cubicBezTo>
                  <a:lnTo>
                    <a:pt x="8452" y="10022"/>
                  </a:lnTo>
                  <a:cubicBezTo>
                    <a:pt x="8466" y="10072"/>
                    <a:pt x="8484" y="10122"/>
                    <a:pt x="8503" y="10172"/>
                  </a:cubicBezTo>
                  <a:cubicBezTo>
                    <a:pt x="8559" y="10309"/>
                    <a:pt x="8621" y="10444"/>
                    <a:pt x="8687" y="10577"/>
                  </a:cubicBezTo>
                  <a:cubicBezTo>
                    <a:pt x="8726" y="10656"/>
                    <a:pt x="8764" y="10735"/>
                    <a:pt x="8804" y="10813"/>
                  </a:cubicBezTo>
                  <a:cubicBezTo>
                    <a:pt x="8813" y="10862"/>
                    <a:pt x="8832" y="10910"/>
                    <a:pt x="8851" y="10955"/>
                  </a:cubicBezTo>
                  <a:cubicBezTo>
                    <a:pt x="8876" y="11013"/>
                    <a:pt x="8904" y="11069"/>
                    <a:pt x="8943" y="11118"/>
                  </a:cubicBezTo>
                  <a:cubicBezTo>
                    <a:pt x="8996" y="11187"/>
                    <a:pt x="9052" y="11253"/>
                    <a:pt x="9116" y="11312"/>
                  </a:cubicBezTo>
                  <a:cubicBezTo>
                    <a:pt x="9233" y="11417"/>
                    <a:pt x="9377" y="11480"/>
                    <a:pt x="9529" y="11509"/>
                  </a:cubicBezTo>
                  <a:cubicBezTo>
                    <a:pt x="9553" y="11513"/>
                    <a:pt x="9576" y="11517"/>
                    <a:pt x="9600" y="11520"/>
                  </a:cubicBezTo>
                  <a:cubicBezTo>
                    <a:pt x="9636" y="11524"/>
                    <a:pt x="9672" y="11526"/>
                    <a:pt x="9709" y="11526"/>
                  </a:cubicBezTo>
                  <a:cubicBezTo>
                    <a:pt x="9783" y="11526"/>
                    <a:pt x="9858" y="11518"/>
                    <a:pt x="9931" y="11504"/>
                  </a:cubicBezTo>
                  <a:cubicBezTo>
                    <a:pt x="10130" y="11467"/>
                    <a:pt x="10309" y="11346"/>
                    <a:pt x="10382" y="11153"/>
                  </a:cubicBezTo>
                  <a:cubicBezTo>
                    <a:pt x="10384" y="11147"/>
                    <a:pt x="10386" y="11141"/>
                    <a:pt x="10389" y="11134"/>
                  </a:cubicBezTo>
                  <a:cubicBezTo>
                    <a:pt x="10471" y="11009"/>
                    <a:pt x="10519" y="10859"/>
                    <a:pt x="10532" y="10709"/>
                  </a:cubicBezTo>
                  <a:cubicBezTo>
                    <a:pt x="10542" y="10599"/>
                    <a:pt x="10541" y="10493"/>
                    <a:pt x="10509" y="10385"/>
                  </a:cubicBezTo>
                  <a:cubicBezTo>
                    <a:pt x="10473" y="10264"/>
                    <a:pt x="10416" y="10153"/>
                    <a:pt x="10349" y="10046"/>
                  </a:cubicBezTo>
                  <a:cubicBezTo>
                    <a:pt x="10210" y="9824"/>
                    <a:pt x="9987" y="9675"/>
                    <a:pt x="9767" y="9545"/>
                  </a:cubicBezTo>
                  <a:cubicBezTo>
                    <a:pt x="9656" y="9480"/>
                    <a:pt x="9545" y="9416"/>
                    <a:pt x="9428" y="9357"/>
                  </a:cubicBezTo>
                  <a:cubicBezTo>
                    <a:pt x="9316" y="9300"/>
                    <a:pt x="9201" y="9251"/>
                    <a:pt x="9088" y="9196"/>
                  </a:cubicBezTo>
                  <a:cubicBezTo>
                    <a:pt x="8970" y="9128"/>
                    <a:pt x="8856" y="9055"/>
                    <a:pt x="8745" y="8974"/>
                  </a:cubicBezTo>
                  <a:cubicBezTo>
                    <a:pt x="8740" y="8971"/>
                    <a:pt x="8735" y="8967"/>
                    <a:pt x="8729" y="8963"/>
                  </a:cubicBezTo>
                  <a:lnTo>
                    <a:pt x="8729" y="8963"/>
                  </a:lnTo>
                  <a:cubicBezTo>
                    <a:pt x="8734" y="8965"/>
                    <a:pt x="8737" y="8969"/>
                    <a:pt x="8741" y="8971"/>
                  </a:cubicBezTo>
                  <a:cubicBezTo>
                    <a:pt x="8522" y="8803"/>
                    <a:pt x="8314" y="8621"/>
                    <a:pt x="8104" y="8443"/>
                  </a:cubicBezTo>
                  <a:cubicBezTo>
                    <a:pt x="8074" y="8419"/>
                    <a:pt x="8041" y="8403"/>
                    <a:pt x="8006" y="8393"/>
                  </a:cubicBezTo>
                  <a:cubicBezTo>
                    <a:pt x="7953" y="8332"/>
                    <a:pt x="7899" y="8271"/>
                    <a:pt x="7846" y="8210"/>
                  </a:cubicBezTo>
                  <a:cubicBezTo>
                    <a:pt x="7839" y="8202"/>
                    <a:pt x="7828" y="8199"/>
                    <a:pt x="7820" y="8192"/>
                  </a:cubicBezTo>
                  <a:cubicBezTo>
                    <a:pt x="7878" y="8108"/>
                    <a:pt x="7931" y="8022"/>
                    <a:pt x="7977" y="7929"/>
                  </a:cubicBezTo>
                  <a:cubicBezTo>
                    <a:pt x="8034" y="7814"/>
                    <a:pt x="8104" y="7703"/>
                    <a:pt x="8157" y="7586"/>
                  </a:cubicBezTo>
                  <a:cubicBezTo>
                    <a:pt x="8205" y="7479"/>
                    <a:pt x="8246" y="7369"/>
                    <a:pt x="8293" y="7261"/>
                  </a:cubicBezTo>
                  <a:cubicBezTo>
                    <a:pt x="8343" y="7150"/>
                    <a:pt x="8376" y="7035"/>
                    <a:pt x="8410" y="6918"/>
                  </a:cubicBezTo>
                  <a:cubicBezTo>
                    <a:pt x="8471" y="6700"/>
                    <a:pt x="8536" y="6478"/>
                    <a:pt x="8546" y="6251"/>
                  </a:cubicBezTo>
                  <a:lnTo>
                    <a:pt x="8546" y="6251"/>
                  </a:lnTo>
                  <a:cubicBezTo>
                    <a:pt x="8546" y="6261"/>
                    <a:pt x="8545" y="6271"/>
                    <a:pt x="8545" y="6281"/>
                  </a:cubicBezTo>
                  <a:cubicBezTo>
                    <a:pt x="8552" y="6162"/>
                    <a:pt x="8564" y="6046"/>
                    <a:pt x="8559" y="5926"/>
                  </a:cubicBezTo>
                  <a:cubicBezTo>
                    <a:pt x="8553" y="5801"/>
                    <a:pt x="8533" y="5677"/>
                    <a:pt x="8508" y="5555"/>
                  </a:cubicBezTo>
                  <a:cubicBezTo>
                    <a:pt x="8482" y="5441"/>
                    <a:pt x="8456" y="5325"/>
                    <a:pt x="8425" y="5211"/>
                  </a:cubicBezTo>
                  <a:cubicBezTo>
                    <a:pt x="8397" y="5100"/>
                    <a:pt x="8353" y="4994"/>
                    <a:pt x="8307" y="4889"/>
                  </a:cubicBezTo>
                  <a:cubicBezTo>
                    <a:pt x="8253" y="4761"/>
                    <a:pt x="8189" y="4635"/>
                    <a:pt x="8121" y="4511"/>
                  </a:cubicBezTo>
                  <a:cubicBezTo>
                    <a:pt x="8093" y="4419"/>
                    <a:pt x="8059" y="4327"/>
                    <a:pt x="8018" y="4239"/>
                  </a:cubicBezTo>
                  <a:cubicBezTo>
                    <a:pt x="7967" y="4126"/>
                    <a:pt x="7908" y="4014"/>
                    <a:pt x="7835" y="3912"/>
                  </a:cubicBezTo>
                  <a:cubicBezTo>
                    <a:pt x="7763" y="3813"/>
                    <a:pt x="7688" y="3718"/>
                    <a:pt x="7605" y="3627"/>
                  </a:cubicBezTo>
                  <a:cubicBezTo>
                    <a:pt x="7526" y="3542"/>
                    <a:pt x="7444" y="3463"/>
                    <a:pt x="7357" y="3388"/>
                  </a:cubicBezTo>
                  <a:cubicBezTo>
                    <a:pt x="7370" y="3378"/>
                    <a:pt x="7384" y="3368"/>
                    <a:pt x="7396" y="3356"/>
                  </a:cubicBezTo>
                  <a:cubicBezTo>
                    <a:pt x="7464" y="3300"/>
                    <a:pt x="7531" y="3243"/>
                    <a:pt x="7599" y="3185"/>
                  </a:cubicBezTo>
                  <a:cubicBezTo>
                    <a:pt x="7668" y="3124"/>
                    <a:pt x="7738" y="3063"/>
                    <a:pt x="7807" y="3000"/>
                  </a:cubicBezTo>
                  <a:cubicBezTo>
                    <a:pt x="7876" y="2937"/>
                    <a:pt x="7951" y="2874"/>
                    <a:pt x="8014" y="2804"/>
                  </a:cubicBezTo>
                  <a:cubicBezTo>
                    <a:pt x="8044" y="2769"/>
                    <a:pt x="8064" y="2726"/>
                    <a:pt x="8072" y="2683"/>
                  </a:cubicBezTo>
                  <a:cubicBezTo>
                    <a:pt x="8074" y="2682"/>
                    <a:pt x="8077" y="2679"/>
                    <a:pt x="8079" y="2677"/>
                  </a:cubicBezTo>
                  <a:cubicBezTo>
                    <a:pt x="8102" y="2661"/>
                    <a:pt x="8125" y="2646"/>
                    <a:pt x="8149" y="2633"/>
                  </a:cubicBezTo>
                  <a:cubicBezTo>
                    <a:pt x="8155" y="2629"/>
                    <a:pt x="8162" y="2626"/>
                    <a:pt x="8168" y="2623"/>
                  </a:cubicBezTo>
                  <a:cubicBezTo>
                    <a:pt x="8169" y="2622"/>
                    <a:pt x="8170" y="2622"/>
                    <a:pt x="8171" y="2622"/>
                  </a:cubicBezTo>
                  <a:cubicBezTo>
                    <a:pt x="8174" y="2622"/>
                    <a:pt x="8176" y="2621"/>
                    <a:pt x="8178" y="2621"/>
                  </a:cubicBezTo>
                  <a:lnTo>
                    <a:pt x="8176" y="2621"/>
                  </a:lnTo>
                  <a:cubicBezTo>
                    <a:pt x="8299" y="2602"/>
                    <a:pt x="8391" y="2491"/>
                    <a:pt x="8377" y="2364"/>
                  </a:cubicBezTo>
                  <a:cubicBezTo>
                    <a:pt x="8378" y="2363"/>
                    <a:pt x="8381" y="2362"/>
                    <a:pt x="8382" y="2362"/>
                  </a:cubicBezTo>
                  <a:cubicBezTo>
                    <a:pt x="8481" y="2318"/>
                    <a:pt x="8582" y="2277"/>
                    <a:pt x="8681" y="2236"/>
                  </a:cubicBezTo>
                  <a:cubicBezTo>
                    <a:pt x="8735" y="2169"/>
                    <a:pt x="8792" y="2107"/>
                    <a:pt x="8849" y="2045"/>
                  </a:cubicBezTo>
                  <a:cubicBezTo>
                    <a:pt x="8931" y="1955"/>
                    <a:pt x="9014" y="1866"/>
                    <a:pt x="9099" y="1777"/>
                  </a:cubicBezTo>
                  <a:cubicBezTo>
                    <a:pt x="9167" y="1706"/>
                    <a:pt x="9238" y="1637"/>
                    <a:pt x="9309" y="1567"/>
                  </a:cubicBezTo>
                  <a:lnTo>
                    <a:pt x="9309" y="1567"/>
                  </a:lnTo>
                  <a:cubicBezTo>
                    <a:pt x="9203" y="1591"/>
                    <a:pt x="9098" y="1618"/>
                    <a:pt x="8991" y="1643"/>
                  </a:cubicBezTo>
                  <a:cubicBezTo>
                    <a:pt x="8983" y="1645"/>
                    <a:pt x="8975" y="1647"/>
                    <a:pt x="8967" y="1648"/>
                  </a:cubicBezTo>
                  <a:cubicBezTo>
                    <a:pt x="8914" y="1659"/>
                    <a:pt x="8859" y="1671"/>
                    <a:pt x="8805" y="1684"/>
                  </a:cubicBezTo>
                  <a:cubicBezTo>
                    <a:pt x="8686" y="1714"/>
                    <a:pt x="8572" y="1759"/>
                    <a:pt x="8457" y="1806"/>
                  </a:cubicBezTo>
                  <a:cubicBezTo>
                    <a:pt x="8350" y="1852"/>
                    <a:pt x="8242" y="1896"/>
                    <a:pt x="8135" y="1942"/>
                  </a:cubicBezTo>
                  <a:cubicBezTo>
                    <a:pt x="8025" y="1988"/>
                    <a:pt x="7913" y="2031"/>
                    <a:pt x="7806" y="2083"/>
                  </a:cubicBezTo>
                  <a:cubicBezTo>
                    <a:pt x="7683" y="2141"/>
                    <a:pt x="7569" y="2211"/>
                    <a:pt x="7457" y="2285"/>
                  </a:cubicBezTo>
                  <a:cubicBezTo>
                    <a:pt x="7249" y="2424"/>
                    <a:pt x="7043" y="2567"/>
                    <a:pt x="6842" y="2717"/>
                  </a:cubicBezTo>
                  <a:cubicBezTo>
                    <a:pt x="6773" y="2769"/>
                    <a:pt x="6704" y="2820"/>
                    <a:pt x="6636" y="2873"/>
                  </a:cubicBezTo>
                  <a:cubicBezTo>
                    <a:pt x="6595" y="2849"/>
                    <a:pt x="6555" y="2825"/>
                    <a:pt x="6512" y="2804"/>
                  </a:cubicBezTo>
                  <a:cubicBezTo>
                    <a:pt x="6432" y="2766"/>
                    <a:pt x="6350" y="2739"/>
                    <a:pt x="6269" y="2709"/>
                  </a:cubicBezTo>
                  <a:cubicBezTo>
                    <a:pt x="6049" y="2629"/>
                    <a:pt x="5824" y="2562"/>
                    <a:pt x="5599" y="2503"/>
                  </a:cubicBezTo>
                  <a:cubicBezTo>
                    <a:pt x="5480" y="2473"/>
                    <a:pt x="5358" y="2445"/>
                    <a:pt x="5236" y="2434"/>
                  </a:cubicBezTo>
                  <a:cubicBezTo>
                    <a:pt x="5129" y="2422"/>
                    <a:pt x="5020" y="2414"/>
                    <a:pt x="4911" y="2406"/>
                  </a:cubicBezTo>
                  <a:cubicBezTo>
                    <a:pt x="4868" y="2404"/>
                    <a:pt x="4825" y="2403"/>
                    <a:pt x="4782" y="2403"/>
                  </a:cubicBezTo>
                  <a:cubicBezTo>
                    <a:pt x="4711" y="2403"/>
                    <a:pt x="4639" y="2405"/>
                    <a:pt x="4568" y="2407"/>
                  </a:cubicBezTo>
                  <a:cubicBezTo>
                    <a:pt x="4524" y="2408"/>
                    <a:pt x="4479" y="2410"/>
                    <a:pt x="4433" y="2412"/>
                  </a:cubicBezTo>
                  <a:cubicBezTo>
                    <a:pt x="4427" y="2411"/>
                    <a:pt x="4421" y="2411"/>
                    <a:pt x="4415" y="2411"/>
                  </a:cubicBezTo>
                  <a:cubicBezTo>
                    <a:pt x="4399" y="2411"/>
                    <a:pt x="4382" y="2413"/>
                    <a:pt x="4366" y="2416"/>
                  </a:cubicBezTo>
                  <a:cubicBezTo>
                    <a:pt x="4321" y="2420"/>
                    <a:pt x="4277" y="2426"/>
                    <a:pt x="4232" y="2435"/>
                  </a:cubicBezTo>
                  <a:cubicBezTo>
                    <a:pt x="4215" y="2438"/>
                    <a:pt x="4198" y="2438"/>
                    <a:pt x="4180" y="2442"/>
                  </a:cubicBezTo>
                  <a:cubicBezTo>
                    <a:pt x="3930" y="2489"/>
                    <a:pt x="3692" y="2606"/>
                    <a:pt x="3476" y="2733"/>
                  </a:cubicBezTo>
                  <a:cubicBezTo>
                    <a:pt x="3274" y="2851"/>
                    <a:pt x="3069" y="2966"/>
                    <a:pt x="2883" y="3108"/>
                  </a:cubicBezTo>
                  <a:cubicBezTo>
                    <a:pt x="2860" y="3059"/>
                    <a:pt x="2837" y="3009"/>
                    <a:pt x="2815" y="2957"/>
                  </a:cubicBezTo>
                  <a:cubicBezTo>
                    <a:pt x="2744" y="2787"/>
                    <a:pt x="2682" y="2613"/>
                    <a:pt x="2613" y="2443"/>
                  </a:cubicBezTo>
                  <a:cubicBezTo>
                    <a:pt x="2541" y="2258"/>
                    <a:pt x="2462" y="2075"/>
                    <a:pt x="2382" y="1892"/>
                  </a:cubicBezTo>
                  <a:cubicBezTo>
                    <a:pt x="2317" y="1736"/>
                    <a:pt x="2254" y="1579"/>
                    <a:pt x="2197" y="1421"/>
                  </a:cubicBezTo>
                  <a:cubicBezTo>
                    <a:pt x="2144" y="1272"/>
                    <a:pt x="2096" y="1123"/>
                    <a:pt x="2038" y="978"/>
                  </a:cubicBezTo>
                  <a:cubicBezTo>
                    <a:pt x="1980" y="832"/>
                    <a:pt x="1912" y="691"/>
                    <a:pt x="1837" y="555"/>
                  </a:cubicBezTo>
                  <a:cubicBezTo>
                    <a:pt x="1769" y="431"/>
                    <a:pt x="1682" y="311"/>
                    <a:pt x="1570" y="224"/>
                  </a:cubicBezTo>
                  <a:cubicBezTo>
                    <a:pt x="1510" y="179"/>
                    <a:pt x="1443" y="147"/>
                    <a:pt x="1372" y="122"/>
                  </a:cubicBezTo>
                  <a:cubicBezTo>
                    <a:pt x="1370" y="119"/>
                    <a:pt x="1369" y="118"/>
                    <a:pt x="1367" y="116"/>
                  </a:cubicBezTo>
                  <a:cubicBezTo>
                    <a:pt x="1267" y="52"/>
                    <a:pt x="1160" y="13"/>
                    <a:pt x="1041" y="3"/>
                  </a:cubicBezTo>
                  <a:cubicBezTo>
                    <a:pt x="1031" y="2"/>
                    <a:pt x="1022" y="1"/>
                    <a:pt x="1012" y="1"/>
                  </a:cubicBezTo>
                  <a:cubicBezTo>
                    <a:pt x="986" y="1"/>
                    <a:pt x="958" y="4"/>
                    <a:pt x="931" y="8"/>
                  </a:cubicBezTo>
                  <a:cubicBezTo>
                    <a:pt x="899" y="3"/>
                    <a:pt x="867" y="0"/>
                    <a:pt x="83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14" name="Google Shape;3614;p53"/>
            <p:cNvSpPr/>
            <p:nvPr/>
          </p:nvSpPr>
          <p:spPr>
            <a:xfrm>
              <a:off x="2749625" y="3089925"/>
              <a:ext cx="13250" cy="12025"/>
            </a:xfrm>
            <a:custGeom>
              <a:avLst/>
              <a:gdLst/>
              <a:ahLst/>
              <a:cxnLst/>
              <a:rect l="l" t="t" r="r" b="b"/>
              <a:pathLst>
                <a:path w="530" h="481" extrusionOk="0">
                  <a:moveTo>
                    <a:pt x="270" y="1"/>
                  </a:moveTo>
                  <a:cubicBezTo>
                    <a:pt x="159" y="1"/>
                    <a:pt x="58" y="69"/>
                    <a:pt x="29" y="183"/>
                  </a:cubicBezTo>
                  <a:cubicBezTo>
                    <a:pt x="1" y="307"/>
                    <a:pt x="77" y="451"/>
                    <a:pt x="208" y="476"/>
                  </a:cubicBezTo>
                  <a:cubicBezTo>
                    <a:pt x="225" y="479"/>
                    <a:pt x="241" y="481"/>
                    <a:pt x="258" y="481"/>
                  </a:cubicBezTo>
                  <a:cubicBezTo>
                    <a:pt x="368" y="481"/>
                    <a:pt x="471" y="413"/>
                    <a:pt x="499" y="298"/>
                  </a:cubicBezTo>
                  <a:cubicBezTo>
                    <a:pt x="529" y="174"/>
                    <a:pt x="451" y="30"/>
                    <a:pt x="322" y="6"/>
                  </a:cubicBezTo>
                  <a:cubicBezTo>
                    <a:pt x="305" y="3"/>
                    <a:pt x="287" y="1"/>
                    <a:pt x="27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15" name="Google Shape;3615;p53"/>
            <p:cNvSpPr/>
            <p:nvPr/>
          </p:nvSpPr>
          <p:spPr>
            <a:xfrm>
              <a:off x="2758075" y="3107200"/>
              <a:ext cx="13225" cy="12025"/>
            </a:xfrm>
            <a:custGeom>
              <a:avLst/>
              <a:gdLst/>
              <a:ahLst/>
              <a:cxnLst/>
              <a:rect l="l" t="t" r="r" b="b"/>
              <a:pathLst>
                <a:path w="529" h="481" extrusionOk="0">
                  <a:moveTo>
                    <a:pt x="271" y="1"/>
                  </a:moveTo>
                  <a:cubicBezTo>
                    <a:pt x="161" y="1"/>
                    <a:pt x="59" y="68"/>
                    <a:pt x="30" y="184"/>
                  </a:cubicBezTo>
                  <a:cubicBezTo>
                    <a:pt x="0" y="306"/>
                    <a:pt x="78" y="452"/>
                    <a:pt x="207" y="476"/>
                  </a:cubicBezTo>
                  <a:cubicBezTo>
                    <a:pt x="224" y="479"/>
                    <a:pt x="241" y="480"/>
                    <a:pt x="258" y="480"/>
                  </a:cubicBezTo>
                  <a:cubicBezTo>
                    <a:pt x="369" y="480"/>
                    <a:pt x="471" y="413"/>
                    <a:pt x="500" y="298"/>
                  </a:cubicBezTo>
                  <a:cubicBezTo>
                    <a:pt x="528" y="175"/>
                    <a:pt x="452" y="31"/>
                    <a:pt x="322" y="6"/>
                  </a:cubicBezTo>
                  <a:cubicBezTo>
                    <a:pt x="305" y="2"/>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16" name="Google Shape;3616;p53"/>
            <p:cNvSpPr/>
            <p:nvPr/>
          </p:nvSpPr>
          <p:spPr>
            <a:xfrm>
              <a:off x="2798850" y="3026925"/>
              <a:ext cx="13250" cy="12025"/>
            </a:xfrm>
            <a:custGeom>
              <a:avLst/>
              <a:gdLst/>
              <a:ahLst/>
              <a:cxnLst/>
              <a:rect l="l" t="t" r="r" b="b"/>
              <a:pathLst>
                <a:path w="530" h="481" extrusionOk="0">
                  <a:moveTo>
                    <a:pt x="271" y="1"/>
                  </a:moveTo>
                  <a:cubicBezTo>
                    <a:pt x="160" y="1"/>
                    <a:pt x="58" y="68"/>
                    <a:pt x="30" y="184"/>
                  </a:cubicBezTo>
                  <a:cubicBezTo>
                    <a:pt x="1" y="306"/>
                    <a:pt x="79" y="451"/>
                    <a:pt x="208" y="476"/>
                  </a:cubicBezTo>
                  <a:cubicBezTo>
                    <a:pt x="225" y="479"/>
                    <a:pt x="242" y="480"/>
                    <a:pt x="259" y="480"/>
                  </a:cubicBezTo>
                  <a:cubicBezTo>
                    <a:pt x="370" y="480"/>
                    <a:pt x="472" y="413"/>
                    <a:pt x="499" y="297"/>
                  </a:cubicBezTo>
                  <a:cubicBezTo>
                    <a:pt x="529" y="175"/>
                    <a:pt x="451" y="31"/>
                    <a:pt x="322" y="6"/>
                  </a:cubicBezTo>
                  <a:cubicBezTo>
                    <a:pt x="305" y="3"/>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17" name="Google Shape;3617;p53"/>
            <p:cNvSpPr/>
            <p:nvPr/>
          </p:nvSpPr>
          <p:spPr>
            <a:xfrm>
              <a:off x="2709875" y="2895525"/>
              <a:ext cx="13225" cy="12000"/>
            </a:xfrm>
            <a:custGeom>
              <a:avLst/>
              <a:gdLst/>
              <a:ahLst/>
              <a:cxnLst/>
              <a:rect l="l" t="t" r="r" b="b"/>
              <a:pathLst>
                <a:path w="529" h="480" extrusionOk="0">
                  <a:moveTo>
                    <a:pt x="270" y="0"/>
                  </a:moveTo>
                  <a:cubicBezTo>
                    <a:pt x="160" y="0"/>
                    <a:pt x="59" y="68"/>
                    <a:pt x="30" y="182"/>
                  </a:cubicBezTo>
                  <a:cubicBezTo>
                    <a:pt x="0" y="306"/>
                    <a:pt x="78" y="450"/>
                    <a:pt x="207" y="475"/>
                  </a:cubicBezTo>
                  <a:cubicBezTo>
                    <a:pt x="224" y="478"/>
                    <a:pt x="241" y="480"/>
                    <a:pt x="258" y="480"/>
                  </a:cubicBezTo>
                  <a:cubicBezTo>
                    <a:pt x="369" y="480"/>
                    <a:pt x="471" y="412"/>
                    <a:pt x="500" y="297"/>
                  </a:cubicBezTo>
                  <a:cubicBezTo>
                    <a:pt x="529" y="173"/>
                    <a:pt x="452" y="29"/>
                    <a:pt x="322" y="5"/>
                  </a:cubicBezTo>
                  <a:cubicBezTo>
                    <a:pt x="304" y="2"/>
                    <a:pt x="287" y="0"/>
                    <a:pt x="27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18" name="Google Shape;3618;p53"/>
            <p:cNvSpPr/>
            <p:nvPr/>
          </p:nvSpPr>
          <p:spPr>
            <a:xfrm>
              <a:off x="2728050" y="2901175"/>
              <a:ext cx="13225" cy="12025"/>
            </a:xfrm>
            <a:custGeom>
              <a:avLst/>
              <a:gdLst/>
              <a:ahLst/>
              <a:cxnLst/>
              <a:rect l="l" t="t" r="r" b="b"/>
              <a:pathLst>
                <a:path w="529" h="481" extrusionOk="0">
                  <a:moveTo>
                    <a:pt x="271" y="1"/>
                  </a:moveTo>
                  <a:cubicBezTo>
                    <a:pt x="160" y="1"/>
                    <a:pt x="58" y="68"/>
                    <a:pt x="29" y="184"/>
                  </a:cubicBezTo>
                  <a:cubicBezTo>
                    <a:pt x="1" y="306"/>
                    <a:pt x="77" y="452"/>
                    <a:pt x="208" y="476"/>
                  </a:cubicBezTo>
                  <a:cubicBezTo>
                    <a:pt x="225" y="479"/>
                    <a:pt x="242" y="480"/>
                    <a:pt x="259" y="480"/>
                  </a:cubicBezTo>
                  <a:cubicBezTo>
                    <a:pt x="370" y="480"/>
                    <a:pt x="471" y="413"/>
                    <a:pt x="499" y="298"/>
                  </a:cubicBezTo>
                  <a:cubicBezTo>
                    <a:pt x="529" y="175"/>
                    <a:pt x="451" y="31"/>
                    <a:pt x="322" y="6"/>
                  </a:cubicBezTo>
                  <a:cubicBezTo>
                    <a:pt x="305" y="2"/>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19" name="Google Shape;3619;p53"/>
            <p:cNvSpPr/>
            <p:nvPr/>
          </p:nvSpPr>
          <p:spPr>
            <a:xfrm>
              <a:off x="2565075" y="2970475"/>
              <a:ext cx="13225" cy="12025"/>
            </a:xfrm>
            <a:custGeom>
              <a:avLst/>
              <a:gdLst/>
              <a:ahLst/>
              <a:cxnLst/>
              <a:rect l="l" t="t" r="r" b="b"/>
              <a:pathLst>
                <a:path w="529" h="481" extrusionOk="0">
                  <a:moveTo>
                    <a:pt x="271" y="1"/>
                  </a:moveTo>
                  <a:cubicBezTo>
                    <a:pt x="160" y="1"/>
                    <a:pt x="58" y="68"/>
                    <a:pt x="29" y="184"/>
                  </a:cubicBezTo>
                  <a:cubicBezTo>
                    <a:pt x="1" y="306"/>
                    <a:pt x="78" y="451"/>
                    <a:pt x="208" y="475"/>
                  </a:cubicBezTo>
                  <a:cubicBezTo>
                    <a:pt x="225" y="479"/>
                    <a:pt x="243" y="480"/>
                    <a:pt x="260" y="480"/>
                  </a:cubicBezTo>
                  <a:cubicBezTo>
                    <a:pt x="370" y="480"/>
                    <a:pt x="471" y="413"/>
                    <a:pt x="499" y="298"/>
                  </a:cubicBezTo>
                  <a:cubicBezTo>
                    <a:pt x="529" y="175"/>
                    <a:pt x="451" y="31"/>
                    <a:pt x="322" y="5"/>
                  </a:cubicBezTo>
                  <a:cubicBezTo>
                    <a:pt x="305" y="2"/>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0" name="Google Shape;3620;p53"/>
            <p:cNvSpPr/>
            <p:nvPr/>
          </p:nvSpPr>
          <p:spPr>
            <a:xfrm>
              <a:off x="2583600" y="2966075"/>
              <a:ext cx="13225" cy="12000"/>
            </a:xfrm>
            <a:custGeom>
              <a:avLst/>
              <a:gdLst/>
              <a:ahLst/>
              <a:cxnLst/>
              <a:rect l="l" t="t" r="r" b="b"/>
              <a:pathLst>
                <a:path w="529" h="480" extrusionOk="0">
                  <a:moveTo>
                    <a:pt x="271" y="1"/>
                  </a:moveTo>
                  <a:cubicBezTo>
                    <a:pt x="160" y="1"/>
                    <a:pt x="58" y="67"/>
                    <a:pt x="29" y="183"/>
                  </a:cubicBezTo>
                  <a:cubicBezTo>
                    <a:pt x="1" y="306"/>
                    <a:pt x="78" y="450"/>
                    <a:pt x="208" y="475"/>
                  </a:cubicBezTo>
                  <a:cubicBezTo>
                    <a:pt x="225" y="478"/>
                    <a:pt x="242" y="480"/>
                    <a:pt x="259" y="480"/>
                  </a:cubicBezTo>
                  <a:cubicBezTo>
                    <a:pt x="370" y="480"/>
                    <a:pt x="471" y="413"/>
                    <a:pt x="499" y="297"/>
                  </a:cubicBezTo>
                  <a:cubicBezTo>
                    <a:pt x="529" y="175"/>
                    <a:pt x="451" y="29"/>
                    <a:pt x="322" y="5"/>
                  </a:cubicBezTo>
                  <a:cubicBezTo>
                    <a:pt x="305" y="2"/>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1" name="Google Shape;3621;p53"/>
            <p:cNvSpPr/>
            <p:nvPr/>
          </p:nvSpPr>
          <p:spPr>
            <a:xfrm>
              <a:off x="2544150" y="2897175"/>
              <a:ext cx="13200" cy="12025"/>
            </a:xfrm>
            <a:custGeom>
              <a:avLst/>
              <a:gdLst/>
              <a:ahLst/>
              <a:cxnLst/>
              <a:rect l="l" t="t" r="r" b="b"/>
              <a:pathLst>
                <a:path w="528" h="481" extrusionOk="0">
                  <a:moveTo>
                    <a:pt x="269" y="0"/>
                  </a:moveTo>
                  <a:cubicBezTo>
                    <a:pt x="159" y="0"/>
                    <a:pt x="58" y="68"/>
                    <a:pt x="29" y="183"/>
                  </a:cubicBezTo>
                  <a:cubicBezTo>
                    <a:pt x="1" y="306"/>
                    <a:pt x="77" y="450"/>
                    <a:pt x="208" y="475"/>
                  </a:cubicBezTo>
                  <a:cubicBezTo>
                    <a:pt x="224" y="479"/>
                    <a:pt x="241" y="480"/>
                    <a:pt x="258" y="480"/>
                  </a:cubicBezTo>
                  <a:cubicBezTo>
                    <a:pt x="368" y="480"/>
                    <a:pt x="470" y="412"/>
                    <a:pt x="499" y="297"/>
                  </a:cubicBezTo>
                  <a:cubicBezTo>
                    <a:pt x="528" y="174"/>
                    <a:pt x="451" y="30"/>
                    <a:pt x="321" y="5"/>
                  </a:cubicBezTo>
                  <a:cubicBezTo>
                    <a:pt x="303" y="2"/>
                    <a:pt x="286" y="0"/>
                    <a:pt x="26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2" name="Google Shape;3622;p53"/>
            <p:cNvSpPr/>
            <p:nvPr/>
          </p:nvSpPr>
          <p:spPr>
            <a:xfrm>
              <a:off x="2636375" y="3109600"/>
              <a:ext cx="13225" cy="12025"/>
            </a:xfrm>
            <a:custGeom>
              <a:avLst/>
              <a:gdLst/>
              <a:ahLst/>
              <a:cxnLst/>
              <a:rect l="l" t="t" r="r" b="b"/>
              <a:pathLst>
                <a:path w="529" h="481" extrusionOk="0">
                  <a:moveTo>
                    <a:pt x="271" y="1"/>
                  </a:moveTo>
                  <a:cubicBezTo>
                    <a:pt x="160" y="1"/>
                    <a:pt x="58" y="69"/>
                    <a:pt x="30" y="184"/>
                  </a:cubicBezTo>
                  <a:cubicBezTo>
                    <a:pt x="0" y="308"/>
                    <a:pt x="78" y="452"/>
                    <a:pt x="207" y="476"/>
                  </a:cubicBezTo>
                  <a:cubicBezTo>
                    <a:pt x="225" y="479"/>
                    <a:pt x="242" y="481"/>
                    <a:pt x="260" y="481"/>
                  </a:cubicBezTo>
                  <a:cubicBezTo>
                    <a:pt x="370" y="481"/>
                    <a:pt x="471" y="413"/>
                    <a:pt x="499" y="298"/>
                  </a:cubicBezTo>
                  <a:cubicBezTo>
                    <a:pt x="529" y="175"/>
                    <a:pt x="451" y="31"/>
                    <a:pt x="322" y="6"/>
                  </a:cubicBezTo>
                  <a:cubicBezTo>
                    <a:pt x="305" y="3"/>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3" name="Google Shape;3623;p53"/>
            <p:cNvSpPr/>
            <p:nvPr/>
          </p:nvSpPr>
          <p:spPr>
            <a:xfrm>
              <a:off x="2651050" y="3098300"/>
              <a:ext cx="13225" cy="12000"/>
            </a:xfrm>
            <a:custGeom>
              <a:avLst/>
              <a:gdLst/>
              <a:ahLst/>
              <a:cxnLst/>
              <a:rect l="l" t="t" r="r" b="b"/>
              <a:pathLst>
                <a:path w="529" h="480" extrusionOk="0">
                  <a:moveTo>
                    <a:pt x="269" y="1"/>
                  </a:moveTo>
                  <a:cubicBezTo>
                    <a:pt x="159" y="1"/>
                    <a:pt x="57" y="69"/>
                    <a:pt x="29" y="183"/>
                  </a:cubicBezTo>
                  <a:cubicBezTo>
                    <a:pt x="0" y="307"/>
                    <a:pt x="77" y="451"/>
                    <a:pt x="207" y="475"/>
                  </a:cubicBezTo>
                  <a:cubicBezTo>
                    <a:pt x="224" y="478"/>
                    <a:pt x="242" y="480"/>
                    <a:pt x="259" y="480"/>
                  </a:cubicBezTo>
                  <a:cubicBezTo>
                    <a:pt x="369" y="480"/>
                    <a:pt x="470" y="412"/>
                    <a:pt x="499" y="298"/>
                  </a:cubicBezTo>
                  <a:cubicBezTo>
                    <a:pt x="528" y="174"/>
                    <a:pt x="451" y="30"/>
                    <a:pt x="321" y="6"/>
                  </a:cubicBezTo>
                  <a:cubicBezTo>
                    <a:pt x="304" y="3"/>
                    <a:pt x="286" y="1"/>
                    <a:pt x="26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4" name="Google Shape;3624;p53"/>
            <p:cNvSpPr/>
            <p:nvPr/>
          </p:nvSpPr>
          <p:spPr>
            <a:xfrm>
              <a:off x="2654925" y="3115850"/>
              <a:ext cx="13225" cy="12000"/>
            </a:xfrm>
            <a:custGeom>
              <a:avLst/>
              <a:gdLst/>
              <a:ahLst/>
              <a:cxnLst/>
              <a:rect l="l" t="t" r="r" b="b"/>
              <a:pathLst>
                <a:path w="529" h="480" extrusionOk="0">
                  <a:moveTo>
                    <a:pt x="271" y="0"/>
                  </a:moveTo>
                  <a:cubicBezTo>
                    <a:pt x="160" y="0"/>
                    <a:pt x="58" y="67"/>
                    <a:pt x="29" y="183"/>
                  </a:cubicBezTo>
                  <a:cubicBezTo>
                    <a:pt x="1" y="306"/>
                    <a:pt x="77" y="451"/>
                    <a:pt x="208" y="475"/>
                  </a:cubicBezTo>
                  <a:cubicBezTo>
                    <a:pt x="225" y="478"/>
                    <a:pt x="242" y="480"/>
                    <a:pt x="259" y="480"/>
                  </a:cubicBezTo>
                  <a:cubicBezTo>
                    <a:pt x="369" y="480"/>
                    <a:pt x="470" y="412"/>
                    <a:pt x="499" y="298"/>
                  </a:cubicBezTo>
                  <a:cubicBezTo>
                    <a:pt x="529" y="174"/>
                    <a:pt x="451" y="30"/>
                    <a:pt x="322" y="5"/>
                  </a:cubicBezTo>
                  <a:cubicBezTo>
                    <a:pt x="305" y="2"/>
                    <a:pt x="288" y="0"/>
                    <a:pt x="27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5" name="Google Shape;3625;p53"/>
            <p:cNvSpPr/>
            <p:nvPr/>
          </p:nvSpPr>
          <p:spPr>
            <a:xfrm>
              <a:off x="2568600" y="3066925"/>
              <a:ext cx="13225" cy="12025"/>
            </a:xfrm>
            <a:custGeom>
              <a:avLst/>
              <a:gdLst/>
              <a:ahLst/>
              <a:cxnLst/>
              <a:rect l="l" t="t" r="r" b="b"/>
              <a:pathLst>
                <a:path w="529" h="481" extrusionOk="0">
                  <a:moveTo>
                    <a:pt x="270" y="0"/>
                  </a:moveTo>
                  <a:cubicBezTo>
                    <a:pt x="160" y="0"/>
                    <a:pt x="59" y="68"/>
                    <a:pt x="30" y="183"/>
                  </a:cubicBezTo>
                  <a:cubicBezTo>
                    <a:pt x="0" y="306"/>
                    <a:pt x="78" y="450"/>
                    <a:pt x="207" y="475"/>
                  </a:cubicBezTo>
                  <a:cubicBezTo>
                    <a:pt x="224" y="479"/>
                    <a:pt x="241" y="480"/>
                    <a:pt x="258" y="480"/>
                  </a:cubicBezTo>
                  <a:cubicBezTo>
                    <a:pt x="369" y="480"/>
                    <a:pt x="471" y="412"/>
                    <a:pt x="500" y="297"/>
                  </a:cubicBezTo>
                  <a:cubicBezTo>
                    <a:pt x="529" y="174"/>
                    <a:pt x="452" y="29"/>
                    <a:pt x="322" y="5"/>
                  </a:cubicBezTo>
                  <a:cubicBezTo>
                    <a:pt x="304" y="2"/>
                    <a:pt x="287" y="0"/>
                    <a:pt x="27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6" name="Google Shape;3626;p53"/>
            <p:cNvSpPr/>
            <p:nvPr/>
          </p:nvSpPr>
          <p:spPr>
            <a:xfrm>
              <a:off x="2846475" y="2960625"/>
              <a:ext cx="13250" cy="12000"/>
            </a:xfrm>
            <a:custGeom>
              <a:avLst/>
              <a:gdLst/>
              <a:ahLst/>
              <a:cxnLst/>
              <a:rect l="l" t="t" r="r" b="b"/>
              <a:pathLst>
                <a:path w="530" h="480" extrusionOk="0">
                  <a:moveTo>
                    <a:pt x="271" y="0"/>
                  </a:moveTo>
                  <a:cubicBezTo>
                    <a:pt x="160" y="0"/>
                    <a:pt x="58" y="67"/>
                    <a:pt x="31" y="183"/>
                  </a:cubicBezTo>
                  <a:cubicBezTo>
                    <a:pt x="1" y="306"/>
                    <a:pt x="79" y="450"/>
                    <a:pt x="208" y="475"/>
                  </a:cubicBezTo>
                  <a:cubicBezTo>
                    <a:pt x="225" y="478"/>
                    <a:pt x="242" y="480"/>
                    <a:pt x="259" y="480"/>
                  </a:cubicBezTo>
                  <a:cubicBezTo>
                    <a:pt x="370" y="480"/>
                    <a:pt x="472" y="413"/>
                    <a:pt x="500" y="296"/>
                  </a:cubicBezTo>
                  <a:cubicBezTo>
                    <a:pt x="529" y="174"/>
                    <a:pt x="451" y="30"/>
                    <a:pt x="322" y="5"/>
                  </a:cubicBezTo>
                  <a:cubicBezTo>
                    <a:pt x="305" y="2"/>
                    <a:pt x="288" y="0"/>
                    <a:pt x="27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7" name="Google Shape;3627;p53"/>
            <p:cNvSpPr/>
            <p:nvPr/>
          </p:nvSpPr>
          <p:spPr>
            <a:xfrm>
              <a:off x="2860125" y="2948800"/>
              <a:ext cx="13225" cy="12025"/>
            </a:xfrm>
            <a:custGeom>
              <a:avLst/>
              <a:gdLst/>
              <a:ahLst/>
              <a:cxnLst/>
              <a:rect l="l" t="t" r="r" b="b"/>
              <a:pathLst>
                <a:path w="529" h="481" extrusionOk="0">
                  <a:moveTo>
                    <a:pt x="269" y="1"/>
                  </a:moveTo>
                  <a:cubicBezTo>
                    <a:pt x="159" y="1"/>
                    <a:pt x="58" y="68"/>
                    <a:pt x="29" y="183"/>
                  </a:cubicBezTo>
                  <a:cubicBezTo>
                    <a:pt x="0" y="306"/>
                    <a:pt x="77" y="450"/>
                    <a:pt x="207" y="476"/>
                  </a:cubicBezTo>
                  <a:cubicBezTo>
                    <a:pt x="224" y="479"/>
                    <a:pt x="241" y="480"/>
                    <a:pt x="258" y="480"/>
                  </a:cubicBezTo>
                  <a:cubicBezTo>
                    <a:pt x="368" y="480"/>
                    <a:pt x="470" y="413"/>
                    <a:pt x="499" y="297"/>
                  </a:cubicBezTo>
                  <a:cubicBezTo>
                    <a:pt x="529" y="174"/>
                    <a:pt x="451" y="30"/>
                    <a:pt x="322" y="6"/>
                  </a:cubicBezTo>
                  <a:cubicBezTo>
                    <a:pt x="304" y="2"/>
                    <a:pt x="287" y="1"/>
                    <a:pt x="26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8" name="Google Shape;3628;p53"/>
            <p:cNvSpPr/>
            <p:nvPr/>
          </p:nvSpPr>
          <p:spPr>
            <a:xfrm>
              <a:off x="2843750" y="2942925"/>
              <a:ext cx="13225" cy="12000"/>
            </a:xfrm>
            <a:custGeom>
              <a:avLst/>
              <a:gdLst/>
              <a:ahLst/>
              <a:cxnLst/>
              <a:rect l="l" t="t" r="r" b="b"/>
              <a:pathLst>
                <a:path w="529" h="480" extrusionOk="0">
                  <a:moveTo>
                    <a:pt x="270" y="0"/>
                  </a:moveTo>
                  <a:cubicBezTo>
                    <a:pt x="160" y="0"/>
                    <a:pt x="58" y="67"/>
                    <a:pt x="29" y="183"/>
                  </a:cubicBezTo>
                  <a:cubicBezTo>
                    <a:pt x="0" y="306"/>
                    <a:pt x="78" y="451"/>
                    <a:pt x="207" y="475"/>
                  </a:cubicBezTo>
                  <a:cubicBezTo>
                    <a:pt x="224" y="478"/>
                    <a:pt x="241" y="480"/>
                    <a:pt x="258" y="480"/>
                  </a:cubicBezTo>
                  <a:cubicBezTo>
                    <a:pt x="369" y="480"/>
                    <a:pt x="470" y="413"/>
                    <a:pt x="499" y="298"/>
                  </a:cubicBezTo>
                  <a:cubicBezTo>
                    <a:pt x="528" y="174"/>
                    <a:pt x="451" y="30"/>
                    <a:pt x="321" y="5"/>
                  </a:cubicBezTo>
                  <a:cubicBezTo>
                    <a:pt x="304" y="2"/>
                    <a:pt x="287" y="0"/>
                    <a:pt x="27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29" name="Google Shape;3629;p53"/>
            <p:cNvSpPr/>
            <p:nvPr/>
          </p:nvSpPr>
          <p:spPr>
            <a:xfrm>
              <a:off x="2487075" y="2785475"/>
              <a:ext cx="137400" cy="105575"/>
            </a:xfrm>
            <a:custGeom>
              <a:avLst/>
              <a:gdLst/>
              <a:ahLst/>
              <a:cxnLst/>
              <a:rect l="l" t="t" r="r" b="b"/>
              <a:pathLst>
                <a:path w="5496" h="4223" extrusionOk="0">
                  <a:moveTo>
                    <a:pt x="4357" y="0"/>
                  </a:moveTo>
                  <a:cubicBezTo>
                    <a:pt x="4245" y="0"/>
                    <a:pt x="4132" y="15"/>
                    <a:pt x="4021" y="36"/>
                  </a:cubicBezTo>
                  <a:cubicBezTo>
                    <a:pt x="3754" y="85"/>
                    <a:pt x="3489" y="148"/>
                    <a:pt x="3232" y="233"/>
                  </a:cubicBezTo>
                  <a:cubicBezTo>
                    <a:pt x="3103" y="269"/>
                    <a:pt x="2981" y="316"/>
                    <a:pt x="2863" y="376"/>
                  </a:cubicBezTo>
                  <a:cubicBezTo>
                    <a:pt x="2672" y="464"/>
                    <a:pt x="2493" y="571"/>
                    <a:pt x="2309" y="673"/>
                  </a:cubicBezTo>
                  <a:cubicBezTo>
                    <a:pt x="2221" y="722"/>
                    <a:pt x="2126" y="767"/>
                    <a:pt x="2041" y="824"/>
                  </a:cubicBezTo>
                  <a:cubicBezTo>
                    <a:pt x="2011" y="810"/>
                    <a:pt x="1978" y="802"/>
                    <a:pt x="1945" y="802"/>
                  </a:cubicBezTo>
                  <a:cubicBezTo>
                    <a:pt x="1919" y="802"/>
                    <a:pt x="1892" y="807"/>
                    <a:pt x="1866" y="818"/>
                  </a:cubicBezTo>
                  <a:cubicBezTo>
                    <a:pt x="1776" y="856"/>
                    <a:pt x="1702" y="921"/>
                    <a:pt x="1648" y="1002"/>
                  </a:cubicBezTo>
                  <a:cubicBezTo>
                    <a:pt x="1622" y="1041"/>
                    <a:pt x="1611" y="1083"/>
                    <a:pt x="1608" y="1125"/>
                  </a:cubicBezTo>
                  <a:cubicBezTo>
                    <a:pt x="1579" y="1133"/>
                    <a:pt x="1549" y="1141"/>
                    <a:pt x="1522" y="1155"/>
                  </a:cubicBezTo>
                  <a:cubicBezTo>
                    <a:pt x="1450" y="1191"/>
                    <a:pt x="1384" y="1233"/>
                    <a:pt x="1320" y="1281"/>
                  </a:cubicBezTo>
                  <a:cubicBezTo>
                    <a:pt x="1088" y="1459"/>
                    <a:pt x="910" y="1717"/>
                    <a:pt x="774" y="1972"/>
                  </a:cubicBezTo>
                  <a:cubicBezTo>
                    <a:pt x="710" y="2089"/>
                    <a:pt x="645" y="2208"/>
                    <a:pt x="588" y="2329"/>
                  </a:cubicBezTo>
                  <a:cubicBezTo>
                    <a:pt x="525" y="2460"/>
                    <a:pt x="467" y="2589"/>
                    <a:pt x="412" y="2723"/>
                  </a:cubicBezTo>
                  <a:cubicBezTo>
                    <a:pt x="363" y="2846"/>
                    <a:pt x="319" y="2972"/>
                    <a:pt x="277" y="3099"/>
                  </a:cubicBezTo>
                  <a:cubicBezTo>
                    <a:pt x="231" y="3233"/>
                    <a:pt x="192" y="3386"/>
                    <a:pt x="191" y="3529"/>
                  </a:cubicBezTo>
                  <a:cubicBezTo>
                    <a:pt x="190" y="3592"/>
                    <a:pt x="193" y="3656"/>
                    <a:pt x="210" y="3717"/>
                  </a:cubicBezTo>
                  <a:cubicBezTo>
                    <a:pt x="145" y="3733"/>
                    <a:pt x="88" y="3775"/>
                    <a:pt x="56" y="3841"/>
                  </a:cubicBezTo>
                  <a:cubicBezTo>
                    <a:pt x="0" y="3955"/>
                    <a:pt x="45" y="4113"/>
                    <a:pt x="166" y="4165"/>
                  </a:cubicBezTo>
                  <a:cubicBezTo>
                    <a:pt x="214" y="4185"/>
                    <a:pt x="264" y="4202"/>
                    <a:pt x="317" y="4213"/>
                  </a:cubicBezTo>
                  <a:cubicBezTo>
                    <a:pt x="348" y="4219"/>
                    <a:pt x="380" y="4222"/>
                    <a:pt x="412" y="4222"/>
                  </a:cubicBezTo>
                  <a:cubicBezTo>
                    <a:pt x="430" y="4222"/>
                    <a:pt x="448" y="4221"/>
                    <a:pt x="467" y="4218"/>
                  </a:cubicBezTo>
                  <a:cubicBezTo>
                    <a:pt x="586" y="4204"/>
                    <a:pt x="699" y="4169"/>
                    <a:pt x="807" y="4119"/>
                  </a:cubicBezTo>
                  <a:cubicBezTo>
                    <a:pt x="1108" y="3980"/>
                    <a:pt x="1395" y="3785"/>
                    <a:pt x="1616" y="3537"/>
                  </a:cubicBezTo>
                  <a:cubicBezTo>
                    <a:pt x="1848" y="3275"/>
                    <a:pt x="2027" y="2973"/>
                    <a:pt x="2136" y="2639"/>
                  </a:cubicBezTo>
                  <a:cubicBezTo>
                    <a:pt x="2165" y="2551"/>
                    <a:pt x="2189" y="2463"/>
                    <a:pt x="2214" y="2373"/>
                  </a:cubicBezTo>
                  <a:cubicBezTo>
                    <a:pt x="2242" y="2267"/>
                    <a:pt x="2266" y="2158"/>
                    <a:pt x="2281" y="2048"/>
                  </a:cubicBezTo>
                  <a:cubicBezTo>
                    <a:pt x="2287" y="2052"/>
                    <a:pt x="2290" y="2056"/>
                    <a:pt x="2297" y="2058"/>
                  </a:cubicBezTo>
                  <a:cubicBezTo>
                    <a:pt x="2383" y="2101"/>
                    <a:pt x="2473" y="2129"/>
                    <a:pt x="2565" y="2147"/>
                  </a:cubicBezTo>
                  <a:cubicBezTo>
                    <a:pt x="2642" y="2161"/>
                    <a:pt x="2720" y="2168"/>
                    <a:pt x="2799" y="2168"/>
                  </a:cubicBezTo>
                  <a:cubicBezTo>
                    <a:pt x="2876" y="2168"/>
                    <a:pt x="2954" y="2161"/>
                    <a:pt x="3031" y="2149"/>
                  </a:cubicBezTo>
                  <a:cubicBezTo>
                    <a:pt x="3290" y="2110"/>
                    <a:pt x="3537" y="2037"/>
                    <a:pt x="3783" y="1946"/>
                  </a:cubicBezTo>
                  <a:cubicBezTo>
                    <a:pt x="3900" y="1903"/>
                    <a:pt x="4017" y="1851"/>
                    <a:pt x="4128" y="1794"/>
                  </a:cubicBezTo>
                  <a:cubicBezTo>
                    <a:pt x="4245" y="1734"/>
                    <a:pt x="4361" y="1670"/>
                    <a:pt x="4470" y="1594"/>
                  </a:cubicBezTo>
                  <a:cubicBezTo>
                    <a:pt x="4580" y="1515"/>
                    <a:pt x="4681" y="1428"/>
                    <a:pt x="4777" y="1335"/>
                  </a:cubicBezTo>
                  <a:cubicBezTo>
                    <a:pt x="4867" y="1247"/>
                    <a:pt x="4944" y="1149"/>
                    <a:pt x="5026" y="1054"/>
                  </a:cubicBezTo>
                  <a:cubicBezTo>
                    <a:pt x="5107" y="960"/>
                    <a:pt x="5193" y="866"/>
                    <a:pt x="5266" y="765"/>
                  </a:cubicBezTo>
                  <a:cubicBezTo>
                    <a:pt x="5341" y="665"/>
                    <a:pt x="5388" y="554"/>
                    <a:pt x="5440" y="440"/>
                  </a:cubicBezTo>
                  <a:cubicBezTo>
                    <a:pt x="5496" y="322"/>
                    <a:pt x="5450" y="176"/>
                    <a:pt x="5330" y="117"/>
                  </a:cubicBezTo>
                  <a:cubicBezTo>
                    <a:pt x="5298" y="102"/>
                    <a:pt x="5264" y="94"/>
                    <a:pt x="5229" y="94"/>
                  </a:cubicBezTo>
                  <a:cubicBezTo>
                    <a:pt x="5197" y="94"/>
                    <a:pt x="5165" y="101"/>
                    <a:pt x="5135" y="112"/>
                  </a:cubicBezTo>
                  <a:cubicBezTo>
                    <a:pt x="5108" y="102"/>
                    <a:pt x="5079" y="97"/>
                    <a:pt x="5051" y="97"/>
                  </a:cubicBezTo>
                  <a:cubicBezTo>
                    <a:pt x="4995" y="97"/>
                    <a:pt x="4940" y="117"/>
                    <a:pt x="4896" y="153"/>
                  </a:cubicBezTo>
                  <a:cubicBezTo>
                    <a:pt x="4888" y="147"/>
                    <a:pt x="4879" y="140"/>
                    <a:pt x="4870" y="134"/>
                  </a:cubicBezTo>
                  <a:cubicBezTo>
                    <a:pt x="4816" y="95"/>
                    <a:pt x="4753" y="76"/>
                    <a:pt x="4692" y="54"/>
                  </a:cubicBezTo>
                  <a:cubicBezTo>
                    <a:pt x="4649" y="40"/>
                    <a:pt x="4605" y="27"/>
                    <a:pt x="4561" y="19"/>
                  </a:cubicBezTo>
                  <a:cubicBezTo>
                    <a:pt x="4494" y="6"/>
                    <a:pt x="4425" y="0"/>
                    <a:pt x="435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30" name="Google Shape;3630;p53"/>
            <p:cNvSpPr/>
            <p:nvPr/>
          </p:nvSpPr>
          <p:spPr>
            <a:xfrm>
              <a:off x="2779825" y="2781600"/>
              <a:ext cx="144150" cy="154050"/>
            </a:xfrm>
            <a:custGeom>
              <a:avLst/>
              <a:gdLst/>
              <a:ahLst/>
              <a:cxnLst/>
              <a:rect l="l" t="t" r="r" b="b"/>
              <a:pathLst>
                <a:path w="5766" h="6162" extrusionOk="0">
                  <a:moveTo>
                    <a:pt x="489" y="124"/>
                  </a:moveTo>
                  <a:cubicBezTo>
                    <a:pt x="491" y="125"/>
                    <a:pt x="493" y="128"/>
                    <a:pt x="494" y="129"/>
                  </a:cubicBezTo>
                  <a:cubicBezTo>
                    <a:pt x="496" y="130"/>
                    <a:pt x="497" y="131"/>
                    <a:pt x="498" y="133"/>
                  </a:cubicBezTo>
                  <a:lnTo>
                    <a:pt x="498" y="133"/>
                  </a:lnTo>
                  <a:cubicBezTo>
                    <a:pt x="495" y="130"/>
                    <a:pt x="492" y="127"/>
                    <a:pt x="489" y="124"/>
                  </a:cubicBezTo>
                  <a:close/>
                  <a:moveTo>
                    <a:pt x="508" y="139"/>
                  </a:moveTo>
                  <a:cubicBezTo>
                    <a:pt x="509" y="140"/>
                    <a:pt x="509" y="140"/>
                    <a:pt x="509" y="140"/>
                  </a:cubicBezTo>
                  <a:cubicBezTo>
                    <a:pt x="509" y="140"/>
                    <a:pt x="509" y="139"/>
                    <a:pt x="508" y="139"/>
                  </a:cubicBezTo>
                  <a:close/>
                  <a:moveTo>
                    <a:pt x="516" y="149"/>
                  </a:moveTo>
                  <a:lnTo>
                    <a:pt x="516" y="151"/>
                  </a:lnTo>
                  <a:lnTo>
                    <a:pt x="517" y="152"/>
                  </a:lnTo>
                  <a:lnTo>
                    <a:pt x="517" y="152"/>
                  </a:lnTo>
                  <a:cubicBezTo>
                    <a:pt x="517" y="151"/>
                    <a:pt x="516" y="150"/>
                    <a:pt x="516" y="149"/>
                  </a:cubicBezTo>
                  <a:close/>
                  <a:moveTo>
                    <a:pt x="4483" y="1809"/>
                  </a:moveTo>
                  <a:lnTo>
                    <a:pt x="4483" y="1809"/>
                  </a:lnTo>
                  <a:cubicBezTo>
                    <a:pt x="4483" y="1810"/>
                    <a:pt x="4484" y="1811"/>
                    <a:pt x="4485" y="1812"/>
                  </a:cubicBezTo>
                  <a:lnTo>
                    <a:pt x="4485" y="1812"/>
                  </a:lnTo>
                  <a:cubicBezTo>
                    <a:pt x="4484" y="1811"/>
                    <a:pt x="4484" y="1809"/>
                    <a:pt x="4483" y="1809"/>
                  </a:cubicBezTo>
                  <a:close/>
                  <a:moveTo>
                    <a:pt x="280" y="1"/>
                  </a:moveTo>
                  <a:cubicBezTo>
                    <a:pt x="190" y="1"/>
                    <a:pt x="107" y="46"/>
                    <a:pt x="63" y="133"/>
                  </a:cubicBezTo>
                  <a:cubicBezTo>
                    <a:pt x="0" y="256"/>
                    <a:pt x="14" y="411"/>
                    <a:pt x="31" y="543"/>
                  </a:cubicBezTo>
                  <a:cubicBezTo>
                    <a:pt x="60" y="754"/>
                    <a:pt x="143" y="958"/>
                    <a:pt x="251" y="1142"/>
                  </a:cubicBezTo>
                  <a:cubicBezTo>
                    <a:pt x="316" y="1256"/>
                    <a:pt x="387" y="1373"/>
                    <a:pt x="475" y="1471"/>
                  </a:cubicBezTo>
                  <a:cubicBezTo>
                    <a:pt x="518" y="1521"/>
                    <a:pt x="562" y="1569"/>
                    <a:pt x="609" y="1615"/>
                  </a:cubicBezTo>
                  <a:cubicBezTo>
                    <a:pt x="610" y="1617"/>
                    <a:pt x="611" y="1618"/>
                    <a:pt x="612" y="1619"/>
                  </a:cubicBezTo>
                  <a:cubicBezTo>
                    <a:pt x="619" y="1625"/>
                    <a:pt x="625" y="1631"/>
                    <a:pt x="632" y="1638"/>
                  </a:cubicBezTo>
                  <a:cubicBezTo>
                    <a:pt x="634" y="1639"/>
                    <a:pt x="635" y="1642"/>
                    <a:pt x="637" y="1643"/>
                  </a:cubicBezTo>
                  <a:cubicBezTo>
                    <a:pt x="643" y="1650"/>
                    <a:pt x="649" y="1655"/>
                    <a:pt x="656" y="1661"/>
                  </a:cubicBezTo>
                  <a:cubicBezTo>
                    <a:pt x="698" y="1702"/>
                    <a:pt x="741" y="1743"/>
                    <a:pt x="788" y="1780"/>
                  </a:cubicBezTo>
                  <a:cubicBezTo>
                    <a:pt x="900" y="1868"/>
                    <a:pt x="1015" y="1950"/>
                    <a:pt x="1142" y="2017"/>
                  </a:cubicBezTo>
                  <a:cubicBezTo>
                    <a:pt x="1376" y="2139"/>
                    <a:pt x="1616" y="2247"/>
                    <a:pt x="1873" y="2312"/>
                  </a:cubicBezTo>
                  <a:cubicBezTo>
                    <a:pt x="2003" y="2345"/>
                    <a:pt x="2132" y="2372"/>
                    <a:pt x="2263" y="2395"/>
                  </a:cubicBezTo>
                  <a:cubicBezTo>
                    <a:pt x="2374" y="2413"/>
                    <a:pt x="2484" y="2419"/>
                    <a:pt x="2595" y="2419"/>
                  </a:cubicBezTo>
                  <a:cubicBezTo>
                    <a:pt x="2700" y="2419"/>
                    <a:pt x="2805" y="2413"/>
                    <a:pt x="2911" y="2407"/>
                  </a:cubicBezTo>
                  <a:cubicBezTo>
                    <a:pt x="3034" y="2398"/>
                    <a:pt x="3159" y="2380"/>
                    <a:pt x="3282" y="2366"/>
                  </a:cubicBezTo>
                  <a:cubicBezTo>
                    <a:pt x="3328" y="2360"/>
                    <a:pt x="3374" y="2354"/>
                    <a:pt x="3420" y="2347"/>
                  </a:cubicBezTo>
                  <a:lnTo>
                    <a:pt x="3420" y="2347"/>
                  </a:lnTo>
                  <a:cubicBezTo>
                    <a:pt x="3391" y="2440"/>
                    <a:pt x="3369" y="2534"/>
                    <a:pt x="3358" y="2631"/>
                  </a:cubicBezTo>
                  <a:cubicBezTo>
                    <a:pt x="3348" y="2710"/>
                    <a:pt x="3347" y="2786"/>
                    <a:pt x="3346" y="2865"/>
                  </a:cubicBezTo>
                  <a:cubicBezTo>
                    <a:pt x="3344" y="2964"/>
                    <a:pt x="3355" y="3063"/>
                    <a:pt x="3366" y="3160"/>
                  </a:cubicBezTo>
                  <a:cubicBezTo>
                    <a:pt x="3407" y="3563"/>
                    <a:pt x="3541" y="3944"/>
                    <a:pt x="3688" y="4317"/>
                  </a:cubicBezTo>
                  <a:cubicBezTo>
                    <a:pt x="3783" y="4560"/>
                    <a:pt x="3902" y="4797"/>
                    <a:pt x="4048" y="5014"/>
                  </a:cubicBezTo>
                  <a:cubicBezTo>
                    <a:pt x="4119" y="5119"/>
                    <a:pt x="4188" y="5228"/>
                    <a:pt x="4270" y="5325"/>
                  </a:cubicBezTo>
                  <a:cubicBezTo>
                    <a:pt x="4358" y="5432"/>
                    <a:pt x="4450" y="5534"/>
                    <a:pt x="4549" y="5630"/>
                  </a:cubicBezTo>
                  <a:cubicBezTo>
                    <a:pt x="4643" y="5721"/>
                    <a:pt x="4743" y="5807"/>
                    <a:pt x="4857" y="5874"/>
                  </a:cubicBezTo>
                  <a:cubicBezTo>
                    <a:pt x="4914" y="5908"/>
                    <a:pt x="4973" y="5941"/>
                    <a:pt x="5035" y="5971"/>
                  </a:cubicBezTo>
                  <a:cubicBezTo>
                    <a:pt x="5088" y="5997"/>
                    <a:pt x="5144" y="6027"/>
                    <a:pt x="5202" y="6038"/>
                  </a:cubicBezTo>
                  <a:cubicBezTo>
                    <a:pt x="5210" y="6040"/>
                    <a:pt x="5219" y="6041"/>
                    <a:pt x="5227" y="6042"/>
                  </a:cubicBezTo>
                  <a:cubicBezTo>
                    <a:pt x="5286" y="6098"/>
                    <a:pt x="5359" y="6141"/>
                    <a:pt x="5438" y="6156"/>
                  </a:cubicBezTo>
                  <a:cubicBezTo>
                    <a:pt x="5457" y="6160"/>
                    <a:pt x="5477" y="6162"/>
                    <a:pt x="5497" y="6162"/>
                  </a:cubicBezTo>
                  <a:cubicBezTo>
                    <a:pt x="5516" y="6162"/>
                    <a:pt x="5534" y="6160"/>
                    <a:pt x="5553" y="6156"/>
                  </a:cubicBezTo>
                  <a:cubicBezTo>
                    <a:pt x="5682" y="6131"/>
                    <a:pt x="5766" y="5996"/>
                    <a:pt x="5738" y="5870"/>
                  </a:cubicBezTo>
                  <a:cubicBezTo>
                    <a:pt x="5723" y="5802"/>
                    <a:pt x="5682" y="5748"/>
                    <a:pt x="5627" y="5715"/>
                  </a:cubicBezTo>
                  <a:cubicBezTo>
                    <a:pt x="5629" y="5710"/>
                    <a:pt x="5630" y="5706"/>
                    <a:pt x="5630" y="5700"/>
                  </a:cubicBezTo>
                  <a:cubicBezTo>
                    <a:pt x="5639" y="5655"/>
                    <a:pt x="5631" y="5613"/>
                    <a:pt x="5624" y="5568"/>
                  </a:cubicBezTo>
                  <a:cubicBezTo>
                    <a:pt x="5615" y="5516"/>
                    <a:pt x="5606" y="5463"/>
                    <a:pt x="5594" y="5409"/>
                  </a:cubicBezTo>
                  <a:cubicBezTo>
                    <a:pt x="5614" y="5371"/>
                    <a:pt x="5621" y="5327"/>
                    <a:pt x="5619" y="5283"/>
                  </a:cubicBezTo>
                  <a:cubicBezTo>
                    <a:pt x="5618" y="5269"/>
                    <a:pt x="5617" y="5256"/>
                    <a:pt x="5615" y="5244"/>
                  </a:cubicBezTo>
                  <a:cubicBezTo>
                    <a:pt x="5616" y="5231"/>
                    <a:pt x="5617" y="5217"/>
                    <a:pt x="5617" y="5205"/>
                  </a:cubicBezTo>
                  <a:cubicBezTo>
                    <a:pt x="5616" y="5185"/>
                    <a:pt x="5615" y="5166"/>
                    <a:pt x="5614" y="5146"/>
                  </a:cubicBezTo>
                  <a:cubicBezTo>
                    <a:pt x="5614" y="5140"/>
                    <a:pt x="5614" y="5134"/>
                    <a:pt x="5614" y="5127"/>
                  </a:cubicBezTo>
                  <a:cubicBezTo>
                    <a:pt x="5608" y="4880"/>
                    <a:pt x="5607" y="4634"/>
                    <a:pt x="5573" y="4388"/>
                  </a:cubicBezTo>
                  <a:cubicBezTo>
                    <a:pt x="5536" y="4123"/>
                    <a:pt x="5482" y="3857"/>
                    <a:pt x="5409" y="3597"/>
                  </a:cubicBezTo>
                  <a:cubicBezTo>
                    <a:pt x="5362" y="3428"/>
                    <a:pt x="5308" y="3261"/>
                    <a:pt x="5235" y="3102"/>
                  </a:cubicBezTo>
                  <a:cubicBezTo>
                    <a:pt x="5189" y="3001"/>
                    <a:pt x="5138" y="2903"/>
                    <a:pt x="5082" y="2806"/>
                  </a:cubicBezTo>
                  <a:cubicBezTo>
                    <a:pt x="5009" y="2678"/>
                    <a:pt x="4932" y="2550"/>
                    <a:pt x="4856" y="2422"/>
                  </a:cubicBezTo>
                  <a:cubicBezTo>
                    <a:pt x="4733" y="2218"/>
                    <a:pt x="4609" y="2016"/>
                    <a:pt x="4485" y="1812"/>
                  </a:cubicBezTo>
                  <a:lnTo>
                    <a:pt x="4485" y="1812"/>
                  </a:lnTo>
                  <a:cubicBezTo>
                    <a:pt x="4485" y="1812"/>
                    <a:pt x="4485" y="1813"/>
                    <a:pt x="4485" y="1813"/>
                  </a:cubicBezTo>
                  <a:cubicBezTo>
                    <a:pt x="4471" y="1789"/>
                    <a:pt x="4459" y="1765"/>
                    <a:pt x="4445" y="1740"/>
                  </a:cubicBezTo>
                  <a:cubicBezTo>
                    <a:pt x="4435" y="1722"/>
                    <a:pt x="4422" y="1705"/>
                    <a:pt x="4407" y="1689"/>
                  </a:cubicBezTo>
                  <a:cubicBezTo>
                    <a:pt x="4442" y="1654"/>
                    <a:pt x="4466" y="1610"/>
                    <a:pt x="4478" y="1561"/>
                  </a:cubicBezTo>
                  <a:cubicBezTo>
                    <a:pt x="4500" y="1476"/>
                    <a:pt x="4462" y="1381"/>
                    <a:pt x="4398" y="1325"/>
                  </a:cubicBezTo>
                  <a:cubicBezTo>
                    <a:pt x="4341" y="1275"/>
                    <a:pt x="4256" y="1248"/>
                    <a:pt x="4177" y="1246"/>
                  </a:cubicBezTo>
                  <a:cubicBezTo>
                    <a:pt x="4143" y="1229"/>
                    <a:pt x="4110" y="1211"/>
                    <a:pt x="4077" y="1192"/>
                  </a:cubicBezTo>
                  <a:cubicBezTo>
                    <a:pt x="4064" y="1183"/>
                    <a:pt x="4051" y="1175"/>
                    <a:pt x="4038" y="1167"/>
                  </a:cubicBezTo>
                  <a:cubicBezTo>
                    <a:pt x="4016" y="1089"/>
                    <a:pt x="3983" y="1015"/>
                    <a:pt x="3943" y="943"/>
                  </a:cubicBezTo>
                  <a:cubicBezTo>
                    <a:pt x="3913" y="890"/>
                    <a:pt x="3870" y="841"/>
                    <a:pt x="3815" y="814"/>
                  </a:cubicBezTo>
                  <a:cubicBezTo>
                    <a:pt x="3769" y="792"/>
                    <a:pt x="3721" y="787"/>
                    <a:pt x="3671" y="787"/>
                  </a:cubicBezTo>
                  <a:cubicBezTo>
                    <a:pt x="3664" y="787"/>
                    <a:pt x="3657" y="787"/>
                    <a:pt x="3650" y="788"/>
                  </a:cubicBezTo>
                  <a:cubicBezTo>
                    <a:pt x="3623" y="789"/>
                    <a:pt x="3597" y="794"/>
                    <a:pt x="3571" y="806"/>
                  </a:cubicBezTo>
                  <a:cubicBezTo>
                    <a:pt x="3530" y="769"/>
                    <a:pt x="3486" y="737"/>
                    <a:pt x="3434" y="718"/>
                  </a:cubicBezTo>
                  <a:cubicBezTo>
                    <a:pt x="3382" y="697"/>
                    <a:pt x="3331" y="691"/>
                    <a:pt x="3276" y="691"/>
                  </a:cubicBezTo>
                  <a:cubicBezTo>
                    <a:pt x="3267" y="691"/>
                    <a:pt x="3257" y="691"/>
                    <a:pt x="3248" y="692"/>
                  </a:cubicBezTo>
                  <a:cubicBezTo>
                    <a:pt x="3204" y="693"/>
                    <a:pt x="3162" y="703"/>
                    <a:pt x="3123" y="721"/>
                  </a:cubicBezTo>
                  <a:cubicBezTo>
                    <a:pt x="3116" y="718"/>
                    <a:pt x="3109" y="716"/>
                    <a:pt x="3104" y="712"/>
                  </a:cubicBezTo>
                  <a:cubicBezTo>
                    <a:pt x="3067" y="646"/>
                    <a:pt x="3016" y="586"/>
                    <a:pt x="2957" y="542"/>
                  </a:cubicBezTo>
                  <a:cubicBezTo>
                    <a:pt x="2900" y="496"/>
                    <a:pt x="2832" y="461"/>
                    <a:pt x="2761" y="441"/>
                  </a:cubicBezTo>
                  <a:cubicBezTo>
                    <a:pt x="2698" y="423"/>
                    <a:pt x="2634" y="404"/>
                    <a:pt x="2569" y="402"/>
                  </a:cubicBezTo>
                  <a:cubicBezTo>
                    <a:pt x="2558" y="402"/>
                    <a:pt x="2547" y="401"/>
                    <a:pt x="2536" y="401"/>
                  </a:cubicBezTo>
                  <a:cubicBezTo>
                    <a:pt x="2474" y="401"/>
                    <a:pt x="2414" y="410"/>
                    <a:pt x="2356" y="426"/>
                  </a:cubicBezTo>
                  <a:cubicBezTo>
                    <a:pt x="2356" y="426"/>
                    <a:pt x="2355" y="425"/>
                    <a:pt x="2355" y="425"/>
                  </a:cubicBezTo>
                  <a:cubicBezTo>
                    <a:pt x="2242" y="306"/>
                    <a:pt x="2106" y="220"/>
                    <a:pt x="1945" y="178"/>
                  </a:cubicBezTo>
                  <a:cubicBezTo>
                    <a:pt x="1885" y="163"/>
                    <a:pt x="1823" y="155"/>
                    <a:pt x="1762" y="155"/>
                  </a:cubicBezTo>
                  <a:cubicBezTo>
                    <a:pt x="1727" y="155"/>
                    <a:pt x="1692" y="157"/>
                    <a:pt x="1657" y="163"/>
                  </a:cubicBezTo>
                  <a:cubicBezTo>
                    <a:pt x="1613" y="148"/>
                    <a:pt x="1567" y="136"/>
                    <a:pt x="1521" y="129"/>
                  </a:cubicBezTo>
                  <a:cubicBezTo>
                    <a:pt x="1470" y="121"/>
                    <a:pt x="1414" y="112"/>
                    <a:pt x="1361" y="112"/>
                  </a:cubicBezTo>
                  <a:cubicBezTo>
                    <a:pt x="1343" y="112"/>
                    <a:pt x="1325" y="113"/>
                    <a:pt x="1307" y="115"/>
                  </a:cubicBezTo>
                  <a:cubicBezTo>
                    <a:pt x="1268" y="121"/>
                    <a:pt x="1228" y="128"/>
                    <a:pt x="1190" y="139"/>
                  </a:cubicBezTo>
                  <a:cubicBezTo>
                    <a:pt x="1162" y="137"/>
                    <a:pt x="1135" y="135"/>
                    <a:pt x="1106" y="132"/>
                  </a:cubicBezTo>
                  <a:cubicBezTo>
                    <a:pt x="999" y="125"/>
                    <a:pt x="891" y="115"/>
                    <a:pt x="783" y="113"/>
                  </a:cubicBezTo>
                  <a:cubicBezTo>
                    <a:pt x="777" y="113"/>
                    <a:pt x="771" y="113"/>
                    <a:pt x="766" y="113"/>
                  </a:cubicBezTo>
                  <a:cubicBezTo>
                    <a:pt x="682" y="113"/>
                    <a:pt x="602" y="129"/>
                    <a:pt x="528" y="166"/>
                  </a:cubicBezTo>
                  <a:cubicBezTo>
                    <a:pt x="526" y="163"/>
                    <a:pt x="525" y="162"/>
                    <a:pt x="524" y="160"/>
                  </a:cubicBezTo>
                  <a:lnTo>
                    <a:pt x="517" y="152"/>
                  </a:lnTo>
                  <a:lnTo>
                    <a:pt x="517" y="152"/>
                  </a:lnTo>
                  <a:cubicBezTo>
                    <a:pt x="517" y="152"/>
                    <a:pt x="518" y="153"/>
                    <a:pt x="518" y="153"/>
                  </a:cubicBezTo>
                  <a:lnTo>
                    <a:pt x="518" y="153"/>
                  </a:lnTo>
                  <a:cubicBezTo>
                    <a:pt x="514" y="149"/>
                    <a:pt x="510" y="144"/>
                    <a:pt x="505" y="140"/>
                  </a:cubicBezTo>
                  <a:lnTo>
                    <a:pt x="505" y="140"/>
                  </a:lnTo>
                  <a:cubicBezTo>
                    <a:pt x="509" y="143"/>
                    <a:pt x="512" y="146"/>
                    <a:pt x="516" y="149"/>
                  </a:cubicBezTo>
                  <a:cubicBezTo>
                    <a:pt x="514" y="146"/>
                    <a:pt x="510" y="143"/>
                    <a:pt x="508" y="139"/>
                  </a:cubicBezTo>
                  <a:lnTo>
                    <a:pt x="508" y="139"/>
                  </a:lnTo>
                  <a:cubicBezTo>
                    <a:pt x="508" y="139"/>
                    <a:pt x="508" y="139"/>
                    <a:pt x="508" y="139"/>
                  </a:cubicBezTo>
                  <a:lnTo>
                    <a:pt x="508" y="139"/>
                  </a:lnTo>
                  <a:cubicBezTo>
                    <a:pt x="468" y="85"/>
                    <a:pt x="426" y="30"/>
                    <a:pt x="356" y="11"/>
                  </a:cubicBezTo>
                  <a:cubicBezTo>
                    <a:pt x="331" y="4"/>
                    <a:pt x="305" y="1"/>
                    <a:pt x="280"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31" name="Google Shape;3631;p53"/>
            <p:cNvSpPr/>
            <p:nvPr/>
          </p:nvSpPr>
          <p:spPr>
            <a:xfrm>
              <a:off x="2507527" y="3073336"/>
              <a:ext cx="132675" cy="137500"/>
            </a:xfrm>
            <a:custGeom>
              <a:avLst/>
              <a:gdLst/>
              <a:ahLst/>
              <a:cxnLst/>
              <a:rect l="l" t="t" r="r" b="b"/>
              <a:pathLst>
                <a:path w="5307" h="5500" extrusionOk="0">
                  <a:moveTo>
                    <a:pt x="2343" y="3522"/>
                  </a:moveTo>
                  <a:lnTo>
                    <a:pt x="2343" y="3522"/>
                  </a:lnTo>
                  <a:lnTo>
                    <a:pt x="2343" y="3522"/>
                  </a:lnTo>
                  <a:cubicBezTo>
                    <a:pt x="2334" y="3525"/>
                    <a:pt x="2323" y="3529"/>
                    <a:pt x="2314" y="3532"/>
                  </a:cubicBezTo>
                  <a:cubicBezTo>
                    <a:pt x="2307" y="3534"/>
                    <a:pt x="2299" y="3536"/>
                    <a:pt x="2298" y="3536"/>
                  </a:cubicBezTo>
                  <a:cubicBezTo>
                    <a:pt x="2297" y="3536"/>
                    <a:pt x="2307" y="3533"/>
                    <a:pt x="2343" y="3522"/>
                  </a:cubicBezTo>
                  <a:lnTo>
                    <a:pt x="2343" y="3522"/>
                  </a:lnTo>
                  <a:lnTo>
                    <a:pt x="2263" y="3546"/>
                  </a:lnTo>
                  <a:cubicBezTo>
                    <a:pt x="2259" y="3541"/>
                    <a:pt x="2256" y="3535"/>
                    <a:pt x="2252" y="3531"/>
                  </a:cubicBezTo>
                  <a:cubicBezTo>
                    <a:pt x="2252" y="3530"/>
                    <a:pt x="2251" y="3529"/>
                    <a:pt x="2250" y="3526"/>
                  </a:cubicBezTo>
                  <a:cubicBezTo>
                    <a:pt x="2251" y="3526"/>
                    <a:pt x="2251" y="3526"/>
                    <a:pt x="2251" y="3525"/>
                  </a:cubicBezTo>
                  <a:cubicBezTo>
                    <a:pt x="2266" y="3524"/>
                    <a:pt x="2280" y="3523"/>
                    <a:pt x="2295" y="3523"/>
                  </a:cubicBezTo>
                  <a:cubicBezTo>
                    <a:pt x="2311" y="3522"/>
                    <a:pt x="2327" y="3522"/>
                    <a:pt x="2343" y="3522"/>
                  </a:cubicBezTo>
                  <a:close/>
                  <a:moveTo>
                    <a:pt x="2911" y="3962"/>
                  </a:moveTo>
                  <a:lnTo>
                    <a:pt x="2911" y="3962"/>
                  </a:lnTo>
                  <a:cubicBezTo>
                    <a:pt x="2955" y="3967"/>
                    <a:pt x="2998" y="3971"/>
                    <a:pt x="3041" y="3978"/>
                  </a:cubicBezTo>
                  <a:cubicBezTo>
                    <a:pt x="3038" y="3980"/>
                    <a:pt x="3035" y="3983"/>
                    <a:pt x="3031" y="3985"/>
                  </a:cubicBezTo>
                  <a:lnTo>
                    <a:pt x="2998" y="3988"/>
                  </a:lnTo>
                  <a:cubicBezTo>
                    <a:pt x="2969" y="3980"/>
                    <a:pt x="2940" y="3971"/>
                    <a:pt x="2911" y="3962"/>
                  </a:cubicBezTo>
                  <a:close/>
                  <a:moveTo>
                    <a:pt x="267" y="1"/>
                  </a:moveTo>
                  <a:cubicBezTo>
                    <a:pt x="146" y="1"/>
                    <a:pt x="37" y="82"/>
                    <a:pt x="19" y="208"/>
                  </a:cubicBezTo>
                  <a:cubicBezTo>
                    <a:pt x="1" y="333"/>
                    <a:pt x="94" y="468"/>
                    <a:pt x="225" y="480"/>
                  </a:cubicBezTo>
                  <a:cubicBezTo>
                    <a:pt x="249" y="482"/>
                    <a:pt x="273" y="486"/>
                    <a:pt x="297" y="489"/>
                  </a:cubicBezTo>
                  <a:cubicBezTo>
                    <a:pt x="263" y="575"/>
                    <a:pt x="255" y="675"/>
                    <a:pt x="258" y="763"/>
                  </a:cubicBezTo>
                  <a:cubicBezTo>
                    <a:pt x="267" y="988"/>
                    <a:pt x="309" y="1212"/>
                    <a:pt x="341" y="1435"/>
                  </a:cubicBezTo>
                  <a:cubicBezTo>
                    <a:pt x="357" y="1552"/>
                    <a:pt x="367" y="1669"/>
                    <a:pt x="381" y="1787"/>
                  </a:cubicBezTo>
                  <a:cubicBezTo>
                    <a:pt x="411" y="2078"/>
                    <a:pt x="440" y="2376"/>
                    <a:pt x="522" y="2658"/>
                  </a:cubicBezTo>
                  <a:cubicBezTo>
                    <a:pt x="564" y="2901"/>
                    <a:pt x="621" y="3140"/>
                    <a:pt x="722" y="3363"/>
                  </a:cubicBezTo>
                  <a:cubicBezTo>
                    <a:pt x="742" y="3404"/>
                    <a:pt x="764" y="3446"/>
                    <a:pt x="793" y="3481"/>
                  </a:cubicBezTo>
                  <a:cubicBezTo>
                    <a:pt x="813" y="3505"/>
                    <a:pt x="832" y="3533"/>
                    <a:pt x="859" y="3551"/>
                  </a:cubicBezTo>
                  <a:cubicBezTo>
                    <a:pt x="884" y="3569"/>
                    <a:pt x="908" y="3586"/>
                    <a:pt x="936" y="3598"/>
                  </a:cubicBezTo>
                  <a:cubicBezTo>
                    <a:pt x="965" y="3611"/>
                    <a:pt x="996" y="3614"/>
                    <a:pt x="1028" y="3621"/>
                  </a:cubicBezTo>
                  <a:cubicBezTo>
                    <a:pt x="1041" y="3624"/>
                    <a:pt x="1056" y="3625"/>
                    <a:pt x="1070" y="3625"/>
                  </a:cubicBezTo>
                  <a:cubicBezTo>
                    <a:pt x="1120" y="3625"/>
                    <a:pt x="1173" y="3612"/>
                    <a:pt x="1216" y="3595"/>
                  </a:cubicBezTo>
                  <a:cubicBezTo>
                    <a:pt x="1228" y="3590"/>
                    <a:pt x="1240" y="3585"/>
                    <a:pt x="1252" y="3578"/>
                  </a:cubicBezTo>
                  <a:cubicBezTo>
                    <a:pt x="1262" y="3625"/>
                    <a:pt x="1271" y="3670"/>
                    <a:pt x="1281" y="3717"/>
                  </a:cubicBezTo>
                  <a:cubicBezTo>
                    <a:pt x="1303" y="3857"/>
                    <a:pt x="1323" y="3999"/>
                    <a:pt x="1353" y="4136"/>
                  </a:cubicBezTo>
                  <a:cubicBezTo>
                    <a:pt x="1375" y="4241"/>
                    <a:pt x="1477" y="4316"/>
                    <a:pt x="1584" y="4319"/>
                  </a:cubicBezTo>
                  <a:cubicBezTo>
                    <a:pt x="1624" y="4319"/>
                    <a:pt x="1664" y="4308"/>
                    <a:pt x="1698" y="4290"/>
                  </a:cubicBezTo>
                  <a:cubicBezTo>
                    <a:pt x="1730" y="4342"/>
                    <a:pt x="1781" y="4381"/>
                    <a:pt x="1839" y="4394"/>
                  </a:cubicBezTo>
                  <a:cubicBezTo>
                    <a:pt x="1840" y="4395"/>
                    <a:pt x="1841" y="4395"/>
                    <a:pt x="1843" y="4395"/>
                  </a:cubicBezTo>
                  <a:cubicBezTo>
                    <a:pt x="1848" y="4397"/>
                    <a:pt x="1852" y="4398"/>
                    <a:pt x="1857" y="4399"/>
                  </a:cubicBezTo>
                  <a:cubicBezTo>
                    <a:pt x="1869" y="4401"/>
                    <a:pt x="1881" y="4402"/>
                    <a:pt x="1894" y="4402"/>
                  </a:cubicBezTo>
                  <a:cubicBezTo>
                    <a:pt x="1922" y="4402"/>
                    <a:pt x="1950" y="4397"/>
                    <a:pt x="1977" y="4389"/>
                  </a:cubicBezTo>
                  <a:cubicBezTo>
                    <a:pt x="2068" y="4471"/>
                    <a:pt x="2176" y="4539"/>
                    <a:pt x="2284" y="4597"/>
                  </a:cubicBezTo>
                  <a:cubicBezTo>
                    <a:pt x="2509" y="4718"/>
                    <a:pt x="2749" y="4813"/>
                    <a:pt x="2993" y="4888"/>
                  </a:cubicBezTo>
                  <a:cubicBezTo>
                    <a:pt x="3031" y="4904"/>
                    <a:pt x="3070" y="4919"/>
                    <a:pt x="3108" y="4934"/>
                  </a:cubicBezTo>
                  <a:cubicBezTo>
                    <a:pt x="3130" y="4942"/>
                    <a:pt x="3151" y="4951"/>
                    <a:pt x="3173" y="4958"/>
                  </a:cubicBezTo>
                  <a:cubicBezTo>
                    <a:pt x="3189" y="4966"/>
                    <a:pt x="3207" y="4972"/>
                    <a:pt x="3224" y="4976"/>
                  </a:cubicBezTo>
                  <a:cubicBezTo>
                    <a:pt x="3267" y="4993"/>
                    <a:pt x="3312" y="5004"/>
                    <a:pt x="3354" y="5015"/>
                  </a:cubicBezTo>
                  <a:cubicBezTo>
                    <a:pt x="3414" y="5032"/>
                    <a:pt x="3475" y="5049"/>
                    <a:pt x="3535" y="5063"/>
                  </a:cubicBezTo>
                  <a:cubicBezTo>
                    <a:pt x="3657" y="5093"/>
                    <a:pt x="3780" y="5113"/>
                    <a:pt x="3904" y="5129"/>
                  </a:cubicBezTo>
                  <a:cubicBezTo>
                    <a:pt x="4034" y="5146"/>
                    <a:pt x="4164" y="5158"/>
                    <a:pt x="4296" y="5166"/>
                  </a:cubicBezTo>
                  <a:cubicBezTo>
                    <a:pt x="4351" y="5170"/>
                    <a:pt x="4407" y="5172"/>
                    <a:pt x="4464" y="5173"/>
                  </a:cubicBezTo>
                  <a:cubicBezTo>
                    <a:pt x="4543" y="5173"/>
                    <a:pt x="4623" y="5173"/>
                    <a:pt x="4696" y="5141"/>
                  </a:cubicBezTo>
                  <a:cubicBezTo>
                    <a:pt x="4713" y="5172"/>
                    <a:pt x="4729" y="5204"/>
                    <a:pt x="4744" y="5235"/>
                  </a:cubicBezTo>
                  <a:cubicBezTo>
                    <a:pt x="4774" y="5301"/>
                    <a:pt x="4797" y="5376"/>
                    <a:pt x="4850" y="5427"/>
                  </a:cubicBezTo>
                  <a:cubicBezTo>
                    <a:pt x="4888" y="5462"/>
                    <a:pt x="4934" y="5486"/>
                    <a:pt x="4981" y="5495"/>
                  </a:cubicBezTo>
                  <a:cubicBezTo>
                    <a:pt x="4995" y="5498"/>
                    <a:pt x="5010" y="5500"/>
                    <a:pt x="5025" y="5500"/>
                  </a:cubicBezTo>
                  <a:cubicBezTo>
                    <a:pt x="5054" y="5500"/>
                    <a:pt x="5082" y="5494"/>
                    <a:pt x="5111" y="5483"/>
                  </a:cubicBezTo>
                  <a:cubicBezTo>
                    <a:pt x="5195" y="5450"/>
                    <a:pt x="5245" y="5378"/>
                    <a:pt x="5262" y="5292"/>
                  </a:cubicBezTo>
                  <a:cubicBezTo>
                    <a:pt x="5263" y="5282"/>
                    <a:pt x="5264" y="5271"/>
                    <a:pt x="5266" y="5261"/>
                  </a:cubicBezTo>
                  <a:cubicBezTo>
                    <a:pt x="5267" y="5247"/>
                    <a:pt x="5269" y="5234"/>
                    <a:pt x="5270" y="5220"/>
                  </a:cubicBezTo>
                  <a:cubicBezTo>
                    <a:pt x="5284" y="5133"/>
                    <a:pt x="5307" y="5049"/>
                    <a:pt x="5307" y="4961"/>
                  </a:cubicBezTo>
                  <a:cubicBezTo>
                    <a:pt x="5304" y="4847"/>
                    <a:pt x="5275" y="4741"/>
                    <a:pt x="5238" y="4633"/>
                  </a:cubicBezTo>
                  <a:cubicBezTo>
                    <a:pt x="5204" y="4531"/>
                    <a:pt x="5145" y="4441"/>
                    <a:pt x="5084" y="4354"/>
                  </a:cubicBezTo>
                  <a:cubicBezTo>
                    <a:pt x="5024" y="4267"/>
                    <a:pt x="4962" y="4185"/>
                    <a:pt x="4900" y="4102"/>
                  </a:cubicBezTo>
                  <a:cubicBezTo>
                    <a:pt x="4768" y="3931"/>
                    <a:pt x="4631" y="3761"/>
                    <a:pt x="4473" y="3614"/>
                  </a:cubicBezTo>
                  <a:cubicBezTo>
                    <a:pt x="4380" y="3529"/>
                    <a:pt x="4283" y="3447"/>
                    <a:pt x="4178" y="3380"/>
                  </a:cubicBezTo>
                  <a:cubicBezTo>
                    <a:pt x="4093" y="3324"/>
                    <a:pt x="4004" y="3276"/>
                    <a:pt x="3916" y="3226"/>
                  </a:cubicBezTo>
                  <a:cubicBezTo>
                    <a:pt x="3825" y="3175"/>
                    <a:pt x="3734" y="3125"/>
                    <a:pt x="3641" y="3080"/>
                  </a:cubicBezTo>
                  <a:cubicBezTo>
                    <a:pt x="3549" y="3037"/>
                    <a:pt x="3452" y="3005"/>
                    <a:pt x="3355" y="2979"/>
                  </a:cubicBezTo>
                  <a:cubicBezTo>
                    <a:pt x="3131" y="2920"/>
                    <a:pt x="2896" y="2885"/>
                    <a:pt x="2664" y="2879"/>
                  </a:cubicBezTo>
                  <a:cubicBezTo>
                    <a:pt x="2628" y="2878"/>
                    <a:pt x="2592" y="2878"/>
                    <a:pt x="2556" y="2878"/>
                  </a:cubicBezTo>
                  <a:cubicBezTo>
                    <a:pt x="2484" y="2878"/>
                    <a:pt x="2411" y="2880"/>
                    <a:pt x="2338" y="2883"/>
                  </a:cubicBezTo>
                  <a:cubicBezTo>
                    <a:pt x="2338" y="2833"/>
                    <a:pt x="2339" y="2785"/>
                    <a:pt x="2336" y="2736"/>
                  </a:cubicBezTo>
                  <a:cubicBezTo>
                    <a:pt x="2329" y="2607"/>
                    <a:pt x="2298" y="2478"/>
                    <a:pt x="2273" y="2352"/>
                  </a:cubicBezTo>
                  <a:cubicBezTo>
                    <a:pt x="2246" y="2230"/>
                    <a:pt x="2224" y="2105"/>
                    <a:pt x="2187" y="1985"/>
                  </a:cubicBezTo>
                  <a:cubicBezTo>
                    <a:pt x="2088" y="1654"/>
                    <a:pt x="1927" y="1342"/>
                    <a:pt x="1717" y="1068"/>
                  </a:cubicBezTo>
                  <a:cubicBezTo>
                    <a:pt x="1562" y="862"/>
                    <a:pt x="1369" y="696"/>
                    <a:pt x="1182" y="521"/>
                  </a:cubicBezTo>
                  <a:cubicBezTo>
                    <a:pt x="1134" y="476"/>
                    <a:pt x="1086" y="431"/>
                    <a:pt x="1038" y="384"/>
                  </a:cubicBezTo>
                  <a:cubicBezTo>
                    <a:pt x="964" y="312"/>
                    <a:pt x="891" y="233"/>
                    <a:pt x="806" y="174"/>
                  </a:cubicBezTo>
                  <a:cubicBezTo>
                    <a:pt x="741" y="127"/>
                    <a:pt x="672" y="86"/>
                    <a:pt x="596" y="63"/>
                  </a:cubicBezTo>
                  <a:cubicBezTo>
                    <a:pt x="553" y="50"/>
                    <a:pt x="512" y="40"/>
                    <a:pt x="469" y="30"/>
                  </a:cubicBezTo>
                  <a:cubicBezTo>
                    <a:pt x="411" y="17"/>
                    <a:pt x="352" y="8"/>
                    <a:pt x="293" y="2"/>
                  </a:cubicBezTo>
                  <a:cubicBezTo>
                    <a:pt x="284" y="1"/>
                    <a:pt x="275" y="1"/>
                    <a:pt x="267"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32" name="Google Shape;3632;p53"/>
            <p:cNvSpPr/>
            <p:nvPr/>
          </p:nvSpPr>
          <p:spPr>
            <a:xfrm>
              <a:off x="2746600" y="3088150"/>
              <a:ext cx="181675" cy="134125"/>
            </a:xfrm>
            <a:custGeom>
              <a:avLst/>
              <a:gdLst/>
              <a:ahLst/>
              <a:cxnLst/>
              <a:rect l="l" t="t" r="r" b="b"/>
              <a:pathLst>
                <a:path w="7267" h="5365" extrusionOk="0">
                  <a:moveTo>
                    <a:pt x="6988" y="1"/>
                  </a:moveTo>
                  <a:cubicBezTo>
                    <a:pt x="6944" y="1"/>
                    <a:pt x="6900" y="11"/>
                    <a:pt x="6856" y="24"/>
                  </a:cubicBezTo>
                  <a:cubicBezTo>
                    <a:pt x="6748" y="59"/>
                    <a:pt x="6649" y="104"/>
                    <a:pt x="6554" y="165"/>
                  </a:cubicBezTo>
                  <a:cubicBezTo>
                    <a:pt x="6440" y="238"/>
                    <a:pt x="6326" y="314"/>
                    <a:pt x="6214" y="390"/>
                  </a:cubicBezTo>
                  <a:cubicBezTo>
                    <a:pt x="5956" y="566"/>
                    <a:pt x="5718" y="778"/>
                    <a:pt x="5520" y="1023"/>
                  </a:cubicBezTo>
                  <a:cubicBezTo>
                    <a:pt x="5381" y="1194"/>
                    <a:pt x="5266" y="1377"/>
                    <a:pt x="5157" y="1568"/>
                  </a:cubicBezTo>
                  <a:cubicBezTo>
                    <a:pt x="5095" y="1674"/>
                    <a:pt x="5040" y="1785"/>
                    <a:pt x="4987" y="1896"/>
                  </a:cubicBezTo>
                  <a:cubicBezTo>
                    <a:pt x="4932" y="2014"/>
                    <a:pt x="4874" y="2133"/>
                    <a:pt x="4828" y="2253"/>
                  </a:cubicBezTo>
                  <a:cubicBezTo>
                    <a:pt x="4777" y="2391"/>
                    <a:pt x="4728" y="2529"/>
                    <a:pt x="4682" y="2669"/>
                  </a:cubicBezTo>
                  <a:cubicBezTo>
                    <a:pt x="4642" y="2788"/>
                    <a:pt x="4618" y="2912"/>
                    <a:pt x="4592" y="3034"/>
                  </a:cubicBezTo>
                  <a:cubicBezTo>
                    <a:pt x="4562" y="3163"/>
                    <a:pt x="4543" y="3302"/>
                    <a:pt x="4532" y="3435"/>
                  </a:cubicBezTo>
                  <a:cubicBezTo>
                    <a:pt x="4522" y="3571"/>
                    <a:pt x="4513" y="3705"/>
                    <a:pt x="4514" y="3841"/>
                  </a:cubicBezTo>
                  <a:cubicBezTo>
                    <a:pt x="4514" y="3861"/>
                    <a:pt x="4515" y="3880"/>
                    <a:pt x="4516" y="3900"/>
                  </a:cubicBezTo>
                  <a:cubicBezTo>
                    <a:pt x="4504" y="3894"/>
                    <a:pt x="4493" y="3887"/>
                    <a:pt x="4482" y="3881"/>
                  </a:cubicBezTo>
                  <a:cubicBezTo>
                    <a:pt x="4393" y="3839"/>
                    <a:pt x="4301" y="3804"/>
                    <a:pt x="4210" y="3764"/>
                  </a:cubicBezTo>
                  <a:cubicBezTo>
                    <a:pt x="4123" y="3727"/>
                    <a:pt x="4036" y="3689"/>
                    <a:pt x="3948" y="3655"/>
                  </a:cubicBezTo>
                  <a:cubicBezTo>
                    <a:pt x="3766" y="3584"/>
                    <a:pt x="3579" y="3531"/>
                    <a:pt x="3385" y="3505"/>
                  </a:cubicBezTo>
                  <a:cubicBezTo>
                    <a:pt x="3193" y="3479"/>
                    <a:pt x="2998" y="3465"/>
                    <a:pt x="2804" y="3459"/>
                  </a:cubicBezTo>
                  <a:cubicBezTo>
                    <a:pt x="2677" y="3455"/>
                    <a:pt x="2548" y="3450"/>
                    <a:pt x="2419" y="3450"/>
                  </a:cubicBezTo>
                  <a:cubicBezTo>
                    <a:pt x="2308" y="3450"/>
                    <a:pt x="2196" y="3454"/>
                    <a:pt x="2086" y="3464"/>
                  </a:cubicBezTo>
                  <a:cubicBezTo>
                    <a:pt x="1841" y="3486"/>
                    <a:pt x="1600" y="3536"/>
                    <a:pt x="1364" y="3607"/>
                  </a:cubicBezTo>
                  <a:cubicBezTo>
                    <a:pt x="1133" y="3677"/>
                    <a:pt x="904" y="3757"/>
                    <a:pt x="690" y="3870"/>
                  </a:cubicBezTo>
                  <a:cubicBezTo>
                    <a:pt x="490" y="3975"/>
                    <a:pt x="308" y="4110"/>
                    <a:pt x="128" y="4246"/>
                  </a:cubicBezTo>
                  <a:cubicBezTo>
                    <a:pt x="22" y="4325"/>
                    <a:pt x="1" y="4478"/>
                    <a:pt x="80" y="4583"/>
                  </a:cubicBezTo>
                  <a:cubicBezTo>
                    <a:pt x="127" y="4646"/>
                    <a:pt x="201" y="4680"/>
                    <a:pt x="275" y="4680"/>
                  </a:cubicBezTo>
                  <a:cubicBezTo>
                    <a:pt x="325" y="4680"/>
                    <a:pt x="376" y="4664"/>
                    <a:pt x="418" y="4633"/>
                  </a:cubicBezTo>
                  <a:cubicBezTo>
                    <a:pt x="459" y="4601"/>
                    <a:pt x="500" y="4570"/>
                    <a:pt x="543" y="4540"/>
                  </a:cubicBezTo>
                  <a:cubicBezTo>
                    <a:pt x="544" y="4541"/>
                    <a:pt x="545" y="4542"/>
                    <a:pt x="546" y="4543"/>
                  </a:cubicBezTo>
                  <a:cubicBezTo>
                    <a:pt x="595" y="4594"/>
                    <a:pt x="665" y="4627"/>
                    <a:pt x="729" y="4654"/>
                  </a:cubicBezTo>
                  <a:cubicBezTo>
                    <a:pt x="802" y="4687"/>
                    <a:pt x="877" y="4719"/>
                    <a:pt x="952" y="4746"/>
                  </a:cubicBezTo>
                  <a:cubicBezTo>
                    <a:pt x="1001" y="4764"/>
                    <a:pt x="1050" y="4780"/>
                    <a:pt x="1101" y="4795"/>
                  </a:cubicBezTo>
                  <a:cubicBezTo>
                    <a:pt x="1157" y="4995"/>
                    <a:pt x="1383" y="5056"/>
                    <a:pt x="1563" y="5101"/>
                  </a:cubicBezTo>
                  <a:cubicBezTo>
                    <a:pt x="1682" y="5130"/>
                    <a:pt x="1800" y="5155"/>
                    <a:pt x="1919" y="5185"/>
                  </a:cubicBezTo>
                  <a:cubicBezTo>
                    <a:pt x="2090" y="5227"/>
                    <a:pt x="2259" y="5268"/>
                    <a:pt x="2431" y="5300"/>
                  </a:cubicBezTo>
                  <a:cubicBezTo>
                    <a:pt x="2506" y="5315"/>
                    <a:pt x="2583" y="5328"/>
                    <a:pt x="2659" y="5338"/>
                  </a:cubicBezTo>
                  <a:cubicBezTo>
                    <a:pt x="2777" y="5353"/>
                    <a:pt x="2896" y="5364"/>
                    <a:pt x="3017" y="5364"/>
                  </a:cubicBezTo>
                  <a:cubicBezTo>
                    <a:pt x="3023" y="5364"/>
                    <a:pt x="3028" y="5364"/>
                    <a:pt x="3034" y="5364"/>
                  </a:cubicBezTo>
                  <a:cubicBezTo>
                    <a:pt x="3103" y="5364"/>
                    <a:pt x="3174" y="5363"/>
                    <a:pt x="3242" y="5358"/>
                  </a:cubicBezTo>
                  <a:cubicBezTo>
                    <a:pt x="3348" y="5347"/>
                    <a:pt x="3448" y="5327"/>
                    <a:pt x="3550" y="5299"/>
                  </a:cubicBezTo>
                  <a:cubicBezTo>
                    <a:pt x="3669" y="5267"/>
                    <a:pt x="3789" y="5216"/>
                    <a:pt x="3903" y="5170"/>
                  </a:cubicBezTo>
                  <a:cubicBezTo>
                    <a:pt x="3977" y="5139"/>
                    <a:pt x="4046" y="5103"/>
                    <a:pt x="4116" y="5067"/>
                  </a:cubicBezTo>
                  <a:cubicBezTo>
                    <a:pt x="4178" y="5038"/>
                    <a:pt x="4242" y="5017"/>
                    <a:pt x="4305" y="4995"/>
                  </a:cubicBezTo>
                  <a:cubicBezTo>
                    <a:pt x="4366" y="4972"/>
                    <a:pt x="4429" y="4946"/>
                    <a:pt x="4490" y="4916"/>
                  </a:cubicBezTo>
                  <a:cubicBezTo>
                    <a:pt x="4527" y="4938"/>
                    <a:pt x="4569" y="4949"/>
                    <a:pt x="4611" y="4949"/>
                  </a:cubicBezTo>
                  <a:cubicBezTo>
                    <a:pt x="4664" y="4949"/>
                    <a:pt x="4717" y="4932"/>
                    <a:pt x="4761" y="4901"/>
                  </a:cubicBezTo>
                  <a:cubicBezTo>
                    <a:pt x="4804" y="4872"/>
                    <a:pt x="4848" y="4827"/>
                    <a:pt x="4881" y="4777"/>
                  </a:cubicBezTo>
                  <a:cubicBezTo>
                    <a:pt x="4896" y="4782"/>
                    <a:pt x="4908" y="4794"/>
                    <a:pt x="4924" y="4796"/>
                  </a:cubicBezTo>
                  <a:cubicBezTo>
                    <a:pt x="4940" y="4799"/>
                    <a:pt x="4957" y="4801"/>
                    <a:pt x="4973" y="4801"/>
                  </a:cubicBezTo>
                  <a:cubicBezTo>
                    <a:pt x="5034" y="4801"/>
                    <a:pt x="5095" y="4778"/>
                    <a:pt x="5139" y="4733"/>
                  </a:cubicBezTo>
                  <a:cubicBezTo>
                    <a:pt x="5200" y="4669"/>
                    <a:pt x="5256" y="4602"/>
                    <a:pt x="5309" y="4532"/>
                  </a:cubicBezTo>
                  <a:cubicBezTo>
                    <a:pt x="5313" y="4526"/>
                    <a:pt x="5317" y="4522"/>
                    <a:pt x="5320" y="4517"/>
                  </a:cubicBezTo>
                  <a:cubicBezTo>
                    <a:pt x="5335" y="4500"/>
                    <a:pt x="5350" y="4483"/>
                    <a:pt x="5365" y="4466"/>
                  </a:cubicBezTo>
                  <a:cubicBezTo>
                    <a:pt x="5424" y="4462"/>
                    <a:pt x="5478" y="4437"/>
                    <a:pt x="5524" y="4397"/>
                  </a:cubicBezTo>
                  <a:cubicBezTo>
                    <a:pt x="5656" y="4284"/>
                    <a:pt x="5782" y="4164"/>
                    <a:pt x="5909" y="4045"/>
                  </a:cubicBezTo>
                  <a:cubicBezTo>
                    <a:pt x="6076" y="3886"/>
                    <a:pt x="6241" y="3725"/>
                    <a:pt x="6387" y="3546"/>
                  </a:cubicBezTo>
                  <a:cubicBezTo>
                    <a:pt x="6706" y="3155"/>
                    <a:pt x="6975" y="2710"/>
                    <a:pt x="7114" y="2223"/>
                  </a:cubicBezTo>
                  <a:cubicBezTo>
                    <a:pt x="7174" y="2015"/>
                    <a:pt x="7208" y="1805"/>
                    <a:pt x="7215" y="1589"/>
                  </a:cubicBezTo>
                  <a:cubicBezTo>
                    <a:pt x="7218" y="1489"/>
                    <a:pt x="7224" y="1391"/>
                    <a:pt x="7226" y="1291"/>
                  </a:cubicBezTo>
                  <a:cubicBezTo>
                    <a:pt x="7226" y="1247"/>
                    <a:pt x="7214" y="1204"/>
                    <a:pt x="7191" y="1168"/>
                  </a:cubicBezTo>
                  <a:cubicBezTo>
                    <a:pt x="7197" y="1142"/>
                    <a:pt x="7201" y="1116"/>
                    <a:pt x="7206" y="1090"/>
                  </a:cubicBezTo>
                  <a:cubicBezTo>
                    <a:pt x="7230" y="943"/>
                    <a:pt x="7250" y="766"/>
                    <a:pt x="7190" y="625"/>
                  </a:cubicBezTo>
                  <a:cubicBezTo>
                    <a:pt x="7187" y="618"/>
                    <a:pt x="7184" y="611"/>
                    <a:pt x="7181" y="603"/>
                  </a:cubicBezTo>
                  <a:cubicBezTo>
                    <a:pt x="7210" y="537"/>
                    <a:pt x="7202" y="465"/>
                    <a:pt x="7171" y="404"/>
                  </a:cubicBezTo>
                  <a:cubicBezTo>
                    <a:pt x="7190" y="385"/>
                    <a:pt x="7205" y="361"/>
                    <a:pt x="7215" y="335"/>
                  </a:cubicBezTo>
                  <a:cubicBezTo>
                    <a:pt x="7266" y="214"/>
                    <a:pt x="7208" y="70"/>
                    <a:pt x="7086" y="20"/>
                  </a:cubicBezTo>
                  <a:cubicBezTo>
                    <a:pt x="7053" y="6"/>
                    <a:pt x="7020" y="1"/>
                    <a:pt x="698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33" name="Google Shape;3633;p53"/>
            <p:cNvSpPr/>
            <p:nvPr/>
          </p:nvSpPr>
          <p:spPr>
            <a:xfrm>
              <a:off x="2639250" y="2938450"/>
              <a:ext cx="127800" cy="133575"/>
            </a:xfrm>
            <a:custGeom>
              <a:avLst/>
              <a:gdLst/>
              <a:ahLst/>
              <a:cxnLst/>
              <a:rect l="l" t="t" r="r" b="b"/>
              <a:pathLst>
                <a:path w="5112" h="5343" extrusionOk="0">
                  <a:moveTo>
                    <a:pt x="2670" y="0"/>
                  </a:moveTo>
                  <a:cubicBezTo>
                    <a:pt x="2428" y="0"/>
                    <a:pt x="2183" y="35"/>
                    <a:pt x="1948" y="91"/>
                  </a:cubicBezTo>
                  <a:cubicBezTo>
                    <a:pt x="1929" y="94"/>
                    <a:pt x="1909" y="99"/>
                    <a:pt x="1890" y="105"/>
                  </a:cubicBezTo>
                  <a:cubicBezTo>
                    <a:pt x="1860" y="114"/>
                    <a:pt x="1832" y="126"/>
                    <a:pt x="1804" y="142"/>
                  </a:cubicBezTo>
                  <a:cubicBezTo>
                    <a:pt x="1780" y="155"/>
                    <a:pt x="1762" y="174"/>
                    <a:pt x="1746" y="195"/>
                  </a:cubicBezTo>
                  <a:cubicBezTo>
                    <a:pt x="1399" y="225"/>
                    <a:pt x="1069" y="423"/>
                    <a:pt x="843" y="686"/>
                  </a:cubicBezTo>
                  <a:cubicBezTo>
                    <a:pt x="644" y="918"/>
                    <a:pt x="501" y="1187"/>
                    <a:pt x="360" y="1456"/>
                  </a:cubicBezTo>
                  <a:cubicBezTo>
                    <a:pt x="136" y="1886"/>
                    <a:pt x="1" y="2383"/>
                    <a:pt x="22" y="2867"/>
                  </a:cubicBezTo>
                  <a:cubicBezTo>
                    <a:pt x="33" y="3127"/>
                    <a:pt x="74" y="3386"/>
                    <a:pt x="145" y="3636"/>
                  </a:cubicBezTo>
                  <a:cubicBezTo>
                    <a:pt x="219" y="3896"/>
                    <a:pt x="327" y="4140"/>
                    <a:pt x="488" y="4359"/>
                  </a:cubicBezTo>
                  <a:cubicBezTo>
                    <a:pt x="561" y="4457"/>
                    <a:pt x="636" y="4554"/>
                    <a:pt x="718" y="4646"/>
                  </a:cubicBezTo>
                  <a:cubicBezTo>
                    <a:pt x="813" y="4751"/>
                    <a:pt x="915" y="4856"/>
                    <a:pt x="1033" y="4935"/>
                  </a:cubicBezTo>
                  <a:cubicBezTo>
                    <a:pt x="1291" y="5106"/>
                    <a:pt x="1599" y="5186"/>
                    <a:pt x="1894" y="5262"/>
                  </a:cubicBezTo>
                  <a:lnTo>
                    <a:pt x="1894" y="5262"/>
                  </a:lnTo>
                  <a:cubicBezTo>
                    <a:pt x="1893" y="5262"/>
                    <a:pt x="1893" y="5262"/>
                    <a:pt x="1893" y="5262"/>
                  </a:cubicBezTo>
                  <a:cubicBezTo>
                    <a:pt x="1895" y="5263"/>
                    <a:pt x="1896" y="5263"/>
                    <a:pt x="1898" y="5263"/>
                  </a:cubicBezTo>
                  <a:lnTo>
                    <a:pt x="1898" y="5263"/>
                  </a:lnTo>
                  <a:cubicBezTo>
                    <a:pt x="1898" y="5263"/>
                    <a:pt x="1898" y="5263"/>
                    <a:pt x="1898" y="5263"/>
                  </a:cubicBezTo>
                  <a:cubicBezTo>
                    <a:pt x="1898" y="5263"/>
                    <a:pt x="1898" y="5263"/>
                    <a:pt x="1898" y="5263"/>
                  </a:cubicBezTo>
                  <a:lnTo>
                    <a:pt x="1898" y="5263"/>
                  </a:lnTo>
                  <a:cubicBezTo>
                    <a:pt x="1965" y="5280"/>
                    <a:pt x="2033" y="5297"/>
                    <a:pt x="2100" y="5309"/>
                  </a:cubicBezTo>
                  <a:cubicBezTo>
                    <a:pt x="2206" y="5329"/>
                    <a:pt x="2313" y="5342"/>
                    <a:pt x="2420" y="5342"/>
                  </a:cubicBezTo>
                  <a:cubicBezTo>
                    <a:pt x="2460" y="5342"/>
                    <a:pt x="2500" y="5341"/>
                    <a:pt x="2541" y="5337"/>
                  </a:cubicBezTo>
                  <a:cubicBezTo>
                    <a:pt x="2662" y="5324"/>
                    <a:pt x="2778" y="5308"/>
                    <a:pt x="2897" y="5283"/>
                  </a:cubicBezTo>
                  <a:cubicBezTo>
                    <a:pt x="3008" y="5260"/>
                    <a:pt x="3117" y="5219"/>
                    <a:pt x="3222" y="5180"/>
                  </a:cubicBezTo>
                  <a:cubicBezTo>
                    <a:pt x="3326" y="5141"/>
                    <a:pt x="3429" y="5102"/>
                    <a:pt x="3534" y="5066"/>
                  </a:cubicBezTo>
                  <a:cubicBezTo>
                    <a:pt x="3694" y="5011"/>
                    <a:pt x="3854" y="4955"/>
                    <a:pt x="3989" y="4849"/>
                  </a:cubicBezTo>
                  <a:cubicBezTo>
                    <a:pt x="4114" y="4753"/>
                    <a:pt x="4231" y="4648"/>
                    <a:pt x="4329" y="4527"/>
                  </a:cubicBezTo>
                  <a:cubicBezTo>
                    <a:pt x="4374" y="4495"/>
                    <a:pt x="4416" y="4461"/>
                    <a:pt x="4456" y="4425"/>
                  </a:cubicBezTo>
                  <a:cubicBezTo>
                    <a:pt x="4558" y="4334"/>
                    <a:pt x="4653" y="4235"/>
                    <a:pt x="4725" y="4120"/>
                  </a:cubicBezTo>
                  <a:cubicBezTo>
                    <a:pt x="4765" y="4057"/>
                    <a:pt x="4801" y="3993"/>
                    <a:pt x="4839" y="3929"/>
                  </a:cubicBezTo>
                  <a:cubicBezTo>
                    <a:pt x="4912" y="3799"/>
                    <a:pt x="4980" y="3660"/>
                    <a:pt x="5030" y="3518"/>
                  </a:cubicBezTo>
                  <a:cubicBezTo>
                    <a:pt x="5056" y="3443"/>
                    <a:pt x="5079" y="3367"/>
                    <a:pt x="5087" y="3289"/>
                  </a:cubicBezTo>
                  <a:cubicBezTo>
                    <a:pt x="5091" y="3254"/>
                    <a:pt x="5094" y="3218"/>
                    <a:pt x="5097" y="3183"/>
                  </a:cubicBezTo>
                  <a:cubicBezTo>
                    <a:pt x="5102" y="3116"/>
                    <a:pt x="5105" y="3050"/>
                    <a:pt x="5108" y="2982"/>
                  </a:cubicBezTo>
                  <a:cubicBezTo>
                    <a:pt x="5111" y="2854"/>
                    <a:pt x="5096" y="2725"/>
                    <a:pt x="5081" y="2599"/>
                  </a:cubicBezTo>
                  <a:cubicBezTo>
                    <a:pt x="5068" y="2469"/>
                    <a:pt x="5048" y="2338"/>
                    <a:pt x="5017" y="2213"/>
                  </a:cubicBezTo>
                  <a:cubicBezTo>
                    <a:pt x="4954" y="1958"/>
                    <a:pt x="4858" y="1708"/>
                    <a:pt x="4733" y="1477"/>
                  </a:cubicBezTo>
                  <a:cubicBezTo>
                    <a:pt x="4670" y="1362"/>
                    <a:pt x="4595" y="1253"/>
                    <a:pt x="4516" y="1147"/>
                  </a:cubicBezTo>
                  <a:cubicBezTo>
                    <a:pt x="4444" y="1049"/>
                    <a:pt x="4376" y="942"/>
                    <a:pt x="4295" y="851"/>
                  </a:cubicBezTo>
                  <a:cubicBezTo>
                    <a:pt x="4204" y="752"/>
                    <a:pt x="4107" y="664"/>
                    <a:pt x="4008" y="576"/>
                  </a:cubicBezTo>
                  <a:cubicBezTo>
                    <a:pt x="3907" y="488"/>
                    <a:pt x="3805" y="406"/>
                    <a:pt x="3693" y="333"/>
                  </a:cubicBezTo>
                  <a:cubicBezTo>
                    <a:pt x="3587" y="266"/>
                    <a:pt x="3470" y="207"/>
                    <a:pt x="3356" y="158"/>
                  </a:cubicBezTo>
                  <a:cubicBezTo>
                    <a:pt x="3169" y="77"/>
                    <a:pt x="2979" y="9"/>
                    <a:pt x="2772" y="2"/>
                  </a:cubicBezTo>
                  <a:cubicBezTo>
                    <a:pt x="2738" y="1"/>
                    <a:pt x="2704" y="0"/>
                    <a:pt x="267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34" name="Google Shape;3634;p53"/>
            <p:cNvSpPr/>
            <p:nvPr/>
          </p:nvSpPr>
          <p:spPr>
            <a:xfrm>
              <a:off x="2643300" y="2937125"/>
              <a:ext cx="124575" cy="131350"/>
            </a:xfrm>
            <a:custGeom>
              <a:avLst/>
              <a:gdLst/>
              <a:ahLst/>
              <a:cxnLst/>
              <a:rect l="l" t="t" r="r" b="b"/>
              <a:pathLst>
                <a:path w="4983" h="5254" extrusionOk="0">
                  <a:moveTo>
                    <a:pt x="2139" y="603"/>
                  </a:moveTo>
                  <a:lnTo>
                    <a:pt x="2139" y="603"/>
                  </a:lnTo>
                  <a:cubicBezTo>
                    <a:pt x="2139" y="603"/>
                    <a:pt x="2138" y="603"/>
                    <a:pt x="2137" y="603"/>
                  </a:cubicBezTo>
                  <a:cubicBezTo>
                    <a:pt x="2138" y="603"/>
                    <a:pt x="2139" y="603"/>
                    <a:pt x="2139" y="603"/>
                  </a:cubicBezTo>
                  <a:close/>
                  <a:moveTo>
                    <a:pt x="2132" y="604"/>
                  </a:moveTo>
                  <a:cubicBezTo>
                    <a:pt x="2131" y="604"/>
                    <a:pt x="2131" y="604"/>
                    <a:pt x="2131" y="604"/>
                  </a:cubicBezTo>
                  <a:lnTo>
                    <a:pt x="2131" y="604"/>
                  </a:lnTo>
                  <a:cubicBezTo>
                    <a:pt x="2131" y="604"/>
                    <a:pt x="2131" y="604"/>
                    <a:pt x="2132" y="604"/>
                  </a:cubicBezTo>
                  <a:close/>
                  <a:moveTo>
                    <a:pt x="4037" y="3762"/>
                  </a:moveTo>
                  <a:cubicBezTo>
                    <a:pt x="4033" y="3767"/>
                    <a:pt x="4029" y="3772"/>
                    <a:pt x="4025" y="3777"/>
                  </a:cubicBezTo>
                  <a:cubicBezTo>
                    <a:pt x="4029" y="3772"/>
                    <a:pt x="4033" y="3767"/>
                    <a:pt x="4037" y="3762"/>
                  </a:cubicBezTo>
                  <a:close/>
                  <a:moveTo>
                    <a:pt x="3060" y="4548"/>
                  </a:moveTo>
                  <a:cubicBezTo>
                    <a:pt x="3060" y="4549"/>
                    <a:pt x="3059" y="4549"/>
                    <a:pt x="3059" y="4549"/>
                  </a:cubicBezTo>
                  <a:cubicBezTo>
                    <a:pt x="3059" y="4549"/>
                    <a:pt x="3060" y="4549"/>
                    <a:pt x="3060" y="4548"/>
                  </a:cubicBezTo>
                  <a:close/>
                  <a:moveTo>
                    <a:pt x="2307" y="586"/>
                  </a:moveTo>
                  <a:cubicBezTo>
                    <a:pt x="2365" y="587"/>
                    <a:pt x="2422" y="590"/>
                    <a:pt x="2479" y="597"/>
                  </a:cubicBezTo>
                  <a:cubicBezTo>
                    <a:pt x="2543" y="608"/>
                    <a:pt x="2605" y="619"/>
                    <a:pt x="2667" y="635"/>
                  </a:cubicBezTo>
                  <a:cubicBezTo>
                    <a:pt x="2741" y="657"/>
                    <a:pt x="2814" y="682"/>
                    <a:pt x="2885" y="710"/>
                  </a:cubicBezTo>
                  <a:cubicBezTo>
                    <a:pt x="3025" y="769"/>
                    <a:pt x="3161" y="834"/>
                    <a:pt x="3292" y="908"/>
                  </a:cubicBezTo>
                  <a:cubicBezTo>
                    <a:pt x="3355" y="946"/>
                    <a:pt x="3416" y="985"/>
                    <a:pt x="3474" y="1026"/>
                  </a:cubicBezTo>
                  <a:cubicBezTo>
                    <a:pt x="3535" y="1075"/>
                    <a:pt x="3591" y="1127"/>
                    <a:pt x="3647" y="1180"/>
                  </a:cubicBezTo>
                  <a:cubicBezTo>
                    <a:pt x="3746" y="1279"/>
                    <a:pt x="3847" y="1376"/>
                    <a:pt x="3937" y="1482"/>
                  </a:cubicBezTo>
                  <a:cubicBezTo>
                    <a:pt x="3990" y="1550"/>
                    <a:pt x="4038" y="1620"/>
                    <a:pt x="4083" y="1692"/>
                  </a:cubicBezTo>
                  <a:cubicBezTo>
                    <a:pt x="4091" y="1704"/>
                    <a:pt x="4099" y="1718"/>
                    <a:pt x="4108" y="1732"/>
                  </a:cubicBezTo>
                  <a:cubicBezTo>
                    <a:pt x="4105" y="1728"/>
                    <a:pt x="4103" y="1724"/>
                    <a:pt x="4099" y="1719"/>
                  </a:cubicBezTo>
                  <a:lnTo>
                    <a:pt x="4099" y="1719"/>
                  </a:lnTo>
                  <a:cubicBezTo>
                    <a:pt x="4130" y="1774"/>
                    <a:pt x="4158" y="1829"/>
                    <a:pt x="4184" y="1886"/>
                  </a:cubicBezTo>
                  <a:cubicBezTo>
                    <a:pt x="4221" y="1973"/>
                    <a:pt x="4252" y="2060"/>
                    <a:pt x="4280" y="2151"/>
                  </a:cubicBezTo>
                  <a:cubicBezTo>
                    <a:pt x="4304" y="2231"/>
                    <a:pt x="4337" y="2309"/>
                    <a:pt x="4362" y="2388"/>
                  </a:cubicBezTo>
                  <a:cubicBezTo>
                    <a:pt x="4365" y="2396"/>
                    <a:pt x="4366" y="2405"/>
                    <a:pt x="4368" y="2413"/>
                  </a:cubicBezTo>
                  <a:cubicBezTo>
                    <a:pt x="4371" y="2443"/>
                    <a:pt x="4372" y="2474"/>
                    <a:pt x="4373" y="2503"/>
                  </a:cubicBezTo>
                  <a:cubicBezTo>
                    <a:pt x="4373" y="2499"/>
                    <a:pt x="4373" y="2494"/>
                    <a:pt x="4374" y="2490"/>
                  </a:cubicBezTo>
                  <a:lnTo>
                    <a:pt x="4374" y="2509"/>
                  </a:lnTo>
                  <a:cubicBezTo>
                    <a:pt x="4374" y="2511"/>
                    <a:pt x="4374" y="2513"/>
                    <a:pt x="4374" y="2515"/>
                  </a:cubicBezTo>
                  <a:cubicBezTo>
                    <a:pt x="4374" y="2658"/>
                    <a:pt x="4364" y="2801"/>
                    <a:pt x="4348" y="2944"/>
                  </a:cubicBezTo>
                  <a:cubicBezTo>
                    <a:pt x="4333" y="3050"/>
                    <a:pt x="4311" y="3153"/>
                    <a:pt x="4285" y="3258"/>
                  </a:cubicBezTo>
                  <a:cubicBezTo>
                    <a:pt x="4270" y="3313"/>
                    <a:pt x="4253" y="3367"/>
                    <a:pt x="4233" y="3420"/>
                  </a:cubicBezTo>
                  <a:cubicBezTo>
                    <a:pt x="4222" y="3446"/>
                    <a:pt x="4210" y="3470"/>
                    <a:pt x="4197" y="3494"/>
                  </a:cubicBezTo>
                  <a:cubicBezTo>
                    <a:pt x="4202" y="3486"/>
                    <a:pt x="4207" y="3475"/>
                    <a:pt x="4213" y="3467"/>
                  </a:cubicBezTo>
                  <a:lnTo>
                    <a:pt x="4213" y="3467"/>
                  </a:lnTo>
                  <a:cubicBezTo>
                    <a:pt x="4176" y="3530"/>
                    <a:pt x="4142" y="3594"/>
                    <a:pt x="4106" y="3657"/>
                  </a:cubicBezTo>
                  <a:cubicBezTo>
                    <a:pt x="4085" y="3693"/>
                    <a:pt x="4062" y="3728"/>
                    <a:pt x="4037" y="3762"/>
                  </a:cubicBezTo>
                  <a:lnTo>
                    <a:pt x="4037" y="3762"/>
                  </a:lnTo>
                  <a:cubicBezTo>
                    <a:pt x="4039" y="3758"/>
                    <a:pt x="4042" y="3755"/>
                    <a:pt x="4045" y="3752"/>
                  </a:cubicBezTo>
                  <a:lnTo>
                    <a:pt x="4045" y="3752"/>
                  </a:lnTo>
                  <a:cubicBezTo>
                    <a:pt x="3951" y="3874"/>
                    <a:pt x="3859" y="4000"/>
                    <a:pt x="3755" y="4113"/>
                  </a:cubicBezTo>
                  <a:cubicBezTo>
                    <a:pt x="3729" y="4140"/>
                    <a:pt x="3702" y="4163"/>
                    <a:pt x="3673" y="4185"/>
                  </a:cubicBezTo>
                  <a:cubicBezTo>
                    <a:pt x="3586" y="4252"/>
                    <a:pt x="3492" y="4310"/>
                    <a:pt x="3397" y="4367"/>
                  </a:cubicBezTo>
                  <a:cubicBezTo>
                    <a:pt x="3401" y="4365"/>
                    <a:pt x="3403" y="4364"/>
                    <a:pt x="3407" y="4362"/>
                  </a:cubicBezTo>
                  <a:lnTo>
                    <a:pt x="3407" y="4362"/>
                  </a:lnTo>
                  <a:cubicBezTo>
                    <a:pt x="3295" y="4428"/>
                    <a:pt x="3180" y="4493"/>
                    <a:pt x="3063" y="4547"/>
                  </a:cubicBezTo>
                  <a:lnTo>
                    <a:pt x="3063" y="4547"/>
                  </a:lnTo>
                  <a:cubicBezTo>
                    <a:pt x="3058" y="4549"/>
                    <a:pt x="3054" y="4551"/>
                    <a:pt x="3050" y="4553"/>
                  </a:cubicBezTo>
                  <a:cubicBezTo>
                    <a:pt x="3046" y="4555"/>
                    <a:pt x="3042" y="4557"/>
                    <a:pt x="3038" y="4558"/>
                  </a:cubicBezTo>
                  <a:cubicBezTo>
                    <a:pt x="3039" y="4557"/>
                    <a:pt x="3042" y="4557"/>
                    <a:pt x="3043" y="4556"/>
                  </a:cubicBezTo>
                  <a:lnTo>
                    <a:pt x="3043" y="4556"/>
                  </a:lnTo>
                  <a:cubicBezTo>
                    <a:pt x="2883" y="4622"/>
                    <a:pt x="2716" y="4678"/>
                    <a:pt x="2550" y="4732"/>
                  </a:cubicBezTo>
                  <a:cubicBezTo>
                    <a:pt x="2502" y="4745"/>
                    <a:pt x="2454" y="4755"/>
                    <a:pt x="2405" y="4764"/>
                  </a:cubicBezTo>
                  <a:cubicBezTo>
                    <a:pt x="2373" y="4768"/>
                    <a:pt x="2342" y="4770"/>
                    <a:pt x="2311" y="4771"/>
                  </a:cubicBezTo>
                  <a:cubicBezTo>
                    <a:pt x="2230" y="4770"/>
                    <a:pt x="2149" y="4763"/>
                    <a:pt x="2068" y="4754"/>
                  </a:cubicBezTo>
                  <a:lnTo>
                    <a:pt x="2068" y="4754"/>
                  </a:lnTo>
                  <a:cubicBezTo>
                    <a:pt x="2076" y="4755"/>
                    <a:pt x="2084" y="4756"/>
                    <a:pt x="2090" y="4757"/>
                  </a:cubicBezTo>
                  <a:lnTo>
                    <a:pt x="2066" y="4754"/>
                  </a:lnTo>
                  <a:cubicBezTo>
                    <a:pt x="1960" y="4739"/>
                    <a:pt x="1854" y="4722"/>
                    <a:pt x="1747" y="4697"/>
                  </a:cubicBezTo>
                  <a:cubicBezTo>
                    <a:pt x="1712" y="4686"/>
                    <a:pt x="1675" y="4674"/>
                    <a:pt x="1640" y="4661"/>
                  </a:cubicBezTo>
                  <a:cubicBezTo>
                    <a:pt x="1598" y="4642"/>
                    <a:pt x="1556" y="4621"/>
                    <a:pt x="1515" y="4599"/>
                  </a:cubicBezTo>
                  <a:cubicBezTo>
                    <a:pt x="1437" y="4553"/>
                    <a:pt x="1361" y="4503"/>
                    <a:pt x="1285" y="4452"/>
                  </a:cubicBezTo>
                  <a:cubicBezTo>
                    <a:pt x="1224" y="4403"/>
                    <a:pt x="1164" y="4351"/>
                    <a:pt x="1106" y="4296"/>
                  </a:cubicBezTo>
                  <a:cubicBezTo>
                    <a:pt x="1017" y="4207"/>
                    <a:pt x="930" y="4115"/>
                    <a:pt x="849" y="4016"/>
                  </a:cubicBezTo>
                  <a:cubicBezTo>
                    <a:pt x="809" y="3962"/>
                    <a:pt x="770" y="3906"/>
                    <a:pt x="733" y="3850"/>
                  </a:cubicBezTo>
                  <a:cubicBezTo>
                    <a:pt x="711" y="3810"/>
                    <a:pt x="692" y="3772"/>
                    <a:pt x="673" y="3732"/>
                  </a:cubicBezTo>
                  <a:cubicBezTo>
                    <a:pt x="632" y="3633"/>
                    <a:pt x="598" y="3534"/>
                    <a:pt x="565" y="3432"/>
                  </a:cubicBezTo>
                  <a:cubicBezTo>
                    <a:pt x="552" y="3379"/>
                    <a:pt x="540" y="3328"/>
                    <a:pt x="530" y="3275"/>
                  </a:cubicBezTo>
                  <a:cubicBezTo>
                    <a:pt x="499" y="3059"/>
                    <a:pt x="492" y="2842"/>
                    <a:pt x="483" y="2625"/>
                  </a:cubicBezTo>
                  <a:cubicBezTo>
                    <a:pt x="483" y="2559"/>
                    <a:pt x="485" y="2495"/>
                    <a:pt x="490" y="2430"/>
                  </a:cubicBezTo>
                  <a:cubicBezTo>
                    <a:pt x="502" y="2332"/>
                    <a:pt x="520" y="2235"/>
                    <a:pt x="542" y="2138"/>
                  </a:cubicBezTo>
                  <a:cubicBezTo>
                    <a:pt x="573" y="2039"/>
                    <a:pt x="606" y="1942"/>
                    <a:pt x="645" y="1847"/>
                  </a:cubicBezTo>
                  <a:cubicBezTo>
                    <a:pt x="692" y="1743"/>
                    <a:pt x="741" y="1641"/>
                    <a:pt x="794" y="1541"/>
                  </a:cubicBezTo>
                  <a:cubicBezTo>
                    <a:pt x="847" y="1449"/>
                    <a:pt x="905" y="1360"/>
                    <a:pt x="963" y="1273"/>
                  </a:cubicBezTo>
                  <a:cubicBezTo>
                    <a:pt x="1005" y="1218"/>
                    <a:pt x="1049" y="1168"/>
                    <a:pt x="1094" y="1116"/>
                  </a:cubicBezTo>
                  <a:cubicBezTo>
                    <a:pt x="1144" y="1071"/>
                    <a:pt x="1193" y="1026"/>
                    <a:pt x="1245" y="981"/>
                  </a:cubicBezTo>
                  <a:cubicBezTo>
                    <a:pt x="1344" y="906"/>
                    <a:pt x="1444" y="835"/>
                    <a:pt x="1548" y="768"/>
                  </a:cubicBezTo>
                  <a:cubicBezTo>
                    <a:pt x="1649" y="729"/>
                    <a:pt x="1752" y="692"/>
                    <a:pt x="1856" y="660"/>
                  </a:cubicBezTo>
                  <a:cubicBezTo>
                    <a:pt x="1946" y="636"/>
                    <a:pt x="2038" y="619"/>
                    <a:pt x="2131" y="604"/>
                  </a:cubicBezTo>
                  <a:lnTo>
                    <a:pt x="2131" y="604"/>
                  </a:lnTo>
                  <a:cubicBezTo>
                    <a:pt x="2126" y="605"/>
                    <a:pt x="2122" y="605"/>
                    <a:pt x="2117" y="606"/>
                  </a:cubicBezTo>
                  <a:lnTo>
                    <a:pt x="2117" y="606"/>
                  </a:lnTo>
                  <a:cubicBezTo>
                    <a:pt x="2124" y="605"/>
                    <a:pt x="2130" y="604"/>
                    <a:pt x="2137" y="603"/>
                  </a:cubicBezTo>
                  <a:lnTo>
                    <a:pt x="2141" y="602"/>
                  </a:lnTo>
                  <a:lnTo>
                    <a:pt x="2141" y="602"/>
                  </a:lnTo>
                  <a:cubicBezTo>
                    <a:pt x="2140" y="602"/>
                    <a:pt x="2140" y="603"/>
                    <a:pt x="2139" y="603"/>
                  </a:cubicBezTo>
                  <a:lnTo>
                    <a:pt x="2139" y="603"/>
                  </a:lnTo>
                  <a:cubicBezTo>
                    <a:pt x="2195" y="595"/>
                    <a:pt x="2250" y="588"/>
                    <a:pt x="2307" y="586"/>
                  </a:cubicBezTo>
                  <a:close/>
                  <a:moveTo>
                    <a:pt x="2331" y="0"/>
                  </a:moveTo>
                  <a:cubicBezTo>
                    <a:pt x="2328" y="0"/>
                    <a:pt x="2325" y="0"/>
                    <a:pt x="2321" y="0"/>
                  </a:cubicBezTo>
                  <a:cubicBezTo>
                    <a:pt x="2120" y="7"/>
                    <a:pt x="1920" y="77"/>
                    <a:pt x="1734" y="146"/>
                  </a:cubicBezTo>
                  <a:cubicBezTo>
                    <a:pt x="1599" y="195"/>
                    <a:pt x="1465" y="256"/>
                    <a:pt x="1339" y="329"/>
                  </a:cubicBezTo>
                  <a:cubicBezTo>
                    <a:pt x="1186" y="389"/>
                    <a:pt x="1035" y="459"/>
                    <a:pt x="892" y="542"/>
                  </a:cubicBezTo>
                  <a:cubicBezTo>
                    <a:pt x="819" y="587"/>
                    <a:pt x="746" y="634"/>
                    <a:pt x="683" y="692"/>
                  </a:cubicBezTo>
                  <a:cubicBezTo>
                    <a:pt x="620" y="750"/>
                    <a:pt x="562" y="816"/>
                    <a:pt x="502" y="879"/>
                  </a:cubicBezTo>
                  <a:cubicBezTo>
                    <a:pt x="450" y="931"/>
                    <a:pt x="395" y="979"/>
                    <a:pt x="341" y="1032"/>
                  </a:cubicBezTo>
                  <a:cubicBezTo>
                    <a:pt x="247" y="1124"/>
                    <a:pt x="232" y="1272"/>
                    <a:pt x="324" y="1373"/>
                  </a:cubicBezTo>
                  <a:cubicBezTo>
                    <a:pt x="326" y="1376"/>
                    <a:pt x="328" y="1378"/>
                    <a:pt x="331" y="1381"/>
                  </a:cubicBezTo>
                  <a:cubicBezTo>
                    <a:pt x="321" y="1399"/>
                    <a:pt x="313" y="1416"/>
                    <a:pt x="304" y="1434"/>
                  </a:cubicBezTo>
                  <a:cubicBezTo>
                    <a:pt x="193" y="1665"/>
                    <a:pt x="87" y="1904"/>
                    <a:pt x="42" y="2158"/>
                  </a:cubicBezTo>
                  <a:cubicBezTo>
                    <a:pt x="20" y="2288"/>
                    <a:pt x="0" y="2420"/>
                    <a:pt x="0" y="2554"/>
                  </a:cubicBezTo>
                  <a:cubicBezTo>
                    <a:pt x="1" y="2689"/>
                    <a:pt x="8" y="2825"/>
                    <a:pt x="16" y="2960"/>
                  </a:cubicBezTo>
                  <a:cubicBezTo>
                    <a:pt x="23" y="3085"/>
                    <a:pt x="32" y="3208"/>
                    <a:pt x="50" y="3331"/>
                  </a:cubicBezTo>
                  <a:cubicBezTo>
                    <a:pt x="70" y="3464"/>
                    <a:pt x="108" y="3593"/>
                    <a:pt x="151" y="3719"/>
                  </a:cubicBezTo>
                  <a:cubicBezTo>
                    <a:pt x="195" y="3841"/>
                    <a:pt x="244" y="3960"/>
                    <a:pt x="307" y="4075"/>
                  </a:cubicBezTo>
                  <a:cubicBezTo>
                    <a:pt x="373" y="4196"/>
                    <a:pt x="460" y="4308"/>
                    <a:pt x="551" y="4412"/>
                  </a:cubicBezTo>
                  <a:cubicBezTo>
                    <a:pt x="715" y="4598"/>
                    <a:pt x="893" y="4774"/>
                    <a:pt x="1102" y="4910"/>
                  </a:cubicBezTo>
                  <a:cubicBezTo>
                    <a:pt x="1210" y="4981"/>
                    <a:pt x="1322" y="5048"/>
                    <a:pt x="1440" y="5100"/>
                  </a:cubicBezTo>
                  <a:cubicBezTo>
                    <a:pt x="1540" y="5144"/>
                    <a:pt x="1648" y="5172"/>
                    <a:pt x="1757" y="5193"/>
                  </a:cubicBezTo>
                  <a:cubicBezTo>
                    <a:pt x="1770" y="5195"/>
                    <a:pt x="1784" y="5197"/>
                    <a:pt x="1798" y="5200"/>
                  </a:cubicBezTo>
                  <a:cubicBezTo>
                    <a:pt x="1960" y="5228"/>
                    <a:pt x="2126" y="5253"/>
                    <a:pt x="2291" y="5253"/>
                  </a:cubicBezTo>
                  <a:cubicBezTo>
                    <a:pt x="2386" y="5253"/>
                    <a:pt x="2481" y="5245"/>
                    <a:pt x="2575" y="5224"/>
                  </a:cubicBezTo>
                  <a:cubicBezTo>
                    <a:pt x="2699" y="5196"/>
                    <a:pt x="2817" y="5152"/>
                    <a:pt x="2937" y="5109"/>
                  </a:cubicBezTo>
                  <a:cubicBezTo>
                    <a:pt x="2970" y="5184"/>
                    <a:pt x="3036" y="5233"/>
                    <a:pt x="3112" y="5247"/>
                  </a:cubicBezTo>
                  <a:cubicBezTo>
                    <a:pt x="3127" y="5250"/>
                    <a:pt x="3143" y="5251"/>
                    <a:pt x="3159" y="5251"/>
                  </a:cubicBezTo>
                  <a:cubicBezTo>
                    <a:pt x="3186" y="5251"/>
                    <a:pt x="3212" y="5247"/>
                    <a:pt x="3238" y="5239"/>
                  </a:cubicBezTo>
                  <a:cubicBezTo>
                    <a:pt x="3381" y="5191"/>
                    <a:pt x="3522" y="5138"/>
                    <a:pt x="3656" y="5066"/>
                  </a:cubicBezTo>
                  <a:cubicBezTo>
                    <a:pt x="3774" y="5002"/>
                    <a:pt x="3883" y="4923"/>
                    <a:pt x="3997" y="4848"/>
                  </a:cubicBezTo>
                  <a:cubicBezTo>
                    <a:pt x="4056" y="4808"/>
                    <a:pt x="4088" y="4742"/>
                    <a:pt x="4095" y="4674"/>
                  </a:cubicBezTo>
                  <a:cubicBezTo>
                    <a:pt x="4127" y="4654"/>
                    <a:pt x="4160" y="4636"/>
                    <a:pt x="4191" y="4615"/>
                  </a:cubicBezTo>
                  <a:cubicBezTo>
                    <a:pt x="4333" y="4519"/>
                    <a:pt x="4453" y="4407"/>
                    <a:pt x="4569" y="4284"/>
                  </a:cubicBezTo>
                  <a:cubicBezTo>
                    <a:pt x="4622" y="4229"/>
                    <a:pt x="4637" y="4150"/>
                    <a:pt x="4621" y="4077"/>
                  </a:cubicBezTo>
                  <a:cubicBezTo>
                    <a:pt x="4644" y="4035"/>
                    <a:pt x="4666" y="3992"/>
                    <a:pt x="4686" y="3949"/>
                  </a:cubicBezTo>
                  <a:cubicBezTo>
                    <a:pt x="4741" y="3836"/>
                    <a:pt x="4788" y="3720"/>
                    <a:pt x="4832" y="3603"/>
                  </a:cubicBezTo>
                  <a:cubicBezTo>
                    <a:pt x="4871" y="3499"/>
                    <a:pt x="4898" y="3393"/>
                    <a:pt x="4939" y="3291"/>
                  </a:cubicBezTo>
                  <a:cubicBezTo>
                    <a:pt x="4982" y="3183"/>
                    <a:pt x="4919" y="3063"/>
                    <a:pt x="4823" y="3008"/>
                  </a:cubicBezTo>
                  <a:cubicBezTo>
                    <a:pt x="4836" y="2904"/>
                    <a:pt x="4846" y="2801"/>
                    <a:pt x="4853" y="2697"/>
                  </a:cubicBezTo>
                  <a:cubicBezTo>
                    <a:pt x="4856" y="2641"/>
                    <a:pt x="4855" y="2583"/>
                    <a:pt x="4855" y="2527"/>
                  </a:cubicBezTo>
                  <a:cubicBezTo>
                    <a:pt x="4855" y="2475"/>
                    <a:pt x="4855" y="2421"/>
                    <a:pt x="4850" y="2370"/>
                  </a:cubicBezTo>
                  <a:cubicBezTo>
                    <a:pt x="4842" y="2315"/>
                    <a:pt x="4830" y="2263"/>
                    <a:pt x="4812" y="2211"/>
                  </a:cubicBezTo>
                  <a:cubicBezTo>
                    <a:pt x="4795" y="2158"/>
                    <a:pt x="4772" y="2109"/>
                    <a:pt x="4755" y="2055"/>
                  </a:cubicBezTo>
                  <a:cubicBezTo>
                    <a:pt x="4719" y="1939"/>
                    <a:pt x="4684" y="1825"/>
                    <a:pt x="4635" y="1712"/>
                  </a:cubicBezTo>
                  <a:cubicBezTo>
                    <a:pt x="4607" y="1649"/>
                    <a:pt x="4579" y="1586"/>
                    <a:pt x="4544" y="1526"/>
                  </a:cubicBezTo>
                  <a:cubicBezTo>
                    <a:pt x="4531" y="1501"/>
                    <a:pt x="4517" y="1474"/>
                    <a:pt x="4501" y="1450"/>
                  </a:cubicBezTo>
                  <a:cubicBezTo>
                    <a:pt x="4481" y="1411"/>
                    <a:pt x="4455" y="1376"/>
                    <a:pt x="4431" y="1341"/>
                  </a:cubicBezTo>
                  <a:cubicBezTo>
                    <a:pt x="4360" y="1235"/>
                    <a:pt x="4284" y="1138"/>
                    <a:pt x="4197" y="1048"/>
                  </a:cubicBezTo>
                  <a:cubicBezTo>
                    <a:pt x="4026" y="874"/>
                    <a:pt x="3857" y="694"/>
                    <a:pt x="3651" y="562"/>
                  </a:cubicBezTo>
                  <a:cubicBezTo>
                    <a:pt x="3451" y="433"/>
                    <a:pt x="3233" y="324"/>
                    <a:pt x="3010" y="239"/>
                  </a:cubicBezTo>
                  <a:cubicBezTo>
                    <a:pt x="2862" y="183"/>
                    <a:pt x="2707" y="140"/>
                    <a:pt x="2549" y="118"/>
                  </a:cubicBezTo>
                  <a:cubicBezTo>
                    <a:pt x="2505" y="45"/>
                    <a:pt x="2422" y="0"/>
                    <a:pt x="2331" y="0"/>
                  </a:cubicBezTo>
                  <a:close/>
                </a:path>
              </a:pathLst>
            </a:custGeom>
            <a:solidFill>
              <a:srgbClr val="9A2514"/>
            </a:solidFill>
            <a:ln>
              <a:noFill/>
            </a:ln>
          </p:spPr>
          <p:txBody>
            <a:bodyPr spcFirstLastPara="1" wrap="square" lIns="91425" tIns="91425" rIns="91425" bIns="91425" anchor="ctr" anchorCtr="0">
              <a:noAutofit/>
            </a:bodyPr>
            <a:lstStyle/>
            <a:p>
              <a:endParaRPr/>
            </a:p>
          </p:txBody>
        </p:sp>
        <p:sp>
          <p:nvSpPr>
            <p:cNvPr id="3635" name="Google Shape;3635;p53"/>
            <p:cNvSpPr/>
            <p:nvPr/>
          </p:nvSpPr>
          <p:spPr>
            <a:xfrm>
              <a:off x="2687325" y="3032625"/>
              <a:ext cx="13075" cy="12100"/>
            </a:xfrm>
            <a:custGeom>
              <a:avLst/>
              <a:gdLst/>
              <a:ahLst/>
              <a:cxnLst/>
              <a:rect l="l" t="t" r="r" b="b"/>
              <a:pathLst>
                <a:path w="523" h="484" extrusionOk="0">
                  <a:moveTo>
                    <a:pt x="263" y="0"/>
                  </a:moveTo>
                  <a:cubicBezTo>
                    <a:pt x="150" y="0"/>
                    <a:pt x="46" y="82"/>
                    <a:pt x="24" y="196"/>
                  </a:cubicBezTo>
                  <a:cubicBezTo>
                    <a:pt x="0" y="325"/>
                    <a:pt x="87" y="455"/>
                    <a:pt x="216" y="479"/>
                  </a:cubicBezTo>
                  <a:cubicBezTo>
                    <a:pt x="231" y="482"/>
                    <a:pt x="246" y="483"/>
                    <a:pt x="261" y="483"/>
                  </a:cubicBezTo>
                  <a:cubicBezTo>
                    <a:pt x="374" y="483"/>
                    <a:pt x="476" y="402"/>
                    <a:pt x="499" y="287"/>
                  </a:cubicBezTo>
                  <a:cubicBezTo>
                    <a:pt x="523" y="157"/>
                    <a:pt x="436" y="29"/>
                    <a:pt x="307" y="4"/>
                  </a:cubicBezTo>
                  <a:cubicBezTo>
                    <a:pt x="292" y="1"/>
                    <a:pt x="278" y="0"/>
                    <a:pt x="263" y="0"/>
                  </a:cubicBezTo>
                  <a:close/>
                </a:path>
              </a:pathLst>
            </a:custGeom>
            <a:solidFill>
              <a:srgbClr val="9A2514"/>
            </a:solidFill>
            <a:ln>
              <a:noFill/>
            </a:ln>
          </p:spPr>
          <p:txBody>
            <a:bodyPr spcFirstLastPara="1" wrap="square" lIns="91425" tIns="91425" rIns="91425" bIns="91425" anchor="ctr" anchorCtr="0">
              <a:noAutofit/>
            </a:bodyPr>
            <a:lstStyle/>
            <a:p>
              <a:endParaRPr/>
            </a:p>
          </p:txBody>
        </p:sp>
        <p:sp>
          <p:nvSpPr>
            <p:cNvPr id="3636" name="Google Shape;3636;p53"/>
            <p:cNvSpPr/>
            <p:nvPr/>
          </p:nvSpPr>
          <p:spPr>
            <a:xfrm>
              <a:off x="2705525" y="3026725"/>
              <a:ext cx="13125" cy="12075"/>
            </a:xfrm>
            <a:custGeom>
              <a:avLst/>
              <a:gdLst/>
              <a:ahLst/>
              <a:cxnLst/>
              <a:rect l="l" t="t" r="r" b="b"/>
              <a:pathLst>
                <a:path w="525" h="483" extrusionOk="0">
                  <a:moveTo>
                    <a:pt x="263" y="0"/>
                  </a:moveTo>
                  <a:cubicBezTo>
                    <a:pt x="150" y="0"/>
                    <a:pt x="47" y="82"/>
                    <a:pt x="26" y="197"/>
                  </a:cubicBezTo>
                  <a:cubicBezTo>
                    <a:pt x="0" y="325"/>
                    <a:pt x="87" y="454"/>
                    <a:pt x="218" y="478"/>
                  </a:cubicBezTo>
                  <a:cubicBezTo>
                    <a:pt x="233" y="481"/>
                    <a:pt x="248" y="482"/>
                    <a:pt x="262" y="482"/>
                  </a:cubicBezTo>
                  <a:cubicBezTo>
                    <a:pt x="374" y="482"/>
                    <a:pt x="478" y="401"/>
                    <a:pt x="500" y="286"/>
                  </a:cubicBezTo>
                  <a:cubicBezTo>
                    <a:pt x="524" y="158"/>
                    <a:pt x="437" y="29"/>
                    <a:pt x="308" y="5"/>
                  </a:cubicBezTo>
                  <a:cubicBezTo>
                    <a:pt x="293" y="2"/>
                    <a:pt x="278" y="0"/>
                    <a:pt x="263" y="0"/>
                  </a:cubicBezTo>
                  <a:close/>
                </a:path>
              </a:pathLst>
            </a:custGeom>
            <a:solidFill>
              <a:srgbClr val="9A2514"/>
            </a:solidFill>
            <a:ln>
              <a:noFill/>
            </a:ln>
          </p:spPr>
          <p:txBody>
            <a:bodyPr spcFirstLastPara="1" wrap="square" lIns="91425" tIns="91425" rIns="91425" bIns="91425" anchor="ctr" anchorCtr="0">
              <a:noAutofit/>
            </a:bodyPr>
            <a:lstStyle/>
            <a:p>
              <a:endParaRPr/>
            </a:p>
          </p:txBody>
        </p:sp>
        <p:sp>
          <p:nvSpPr>
            <p:cNvPr id="3637" name="Google Shape;3637;p53"/>
            <p:cNvSpPr/>
            <p:nvPr/>
          </p:nvSpPr>
          <p:spPr>
            <a:xfrm>
              <a:off x="2689925" y="2961125"/>
              <a:ext cx="13075" cy="12100"/>
            </a:xfrm>
            <a:custGeom>
              <a:avLst/>
              <a:gdLst/>
              <a:ahLst/>
              <a:cxnLst/>
              <a:rect l="l" t="t" r="r" b="b"/>
              <a:pathLst>
                <a:path w="523" h="484" extrusionOk="0">
                  <a:moveTo>
                    <a:pt x="263" y="0"/>
                  </a:moveTo>
                  <a:cubicBezTo>
                    <a:pt x="150" y="0"/>
                    <a:pt x="47" y="82"/>
                    <a:pt x="24" y="196"/>
                  </a:cubicBezTo>
                  <a:cubicBezTo>
                    <a:pt x="0" y="326"/>
                    <a:pt x="87" y="455"/>
                    <a:pt x="216" y="479"/>
                  </a:cubicBezTo>
                  <a:cubicBezTo>
                    <a:pt x="231" y="482"/>
                    <a:pt x="246" y="483"/>
                    <a:pt x="261" y="483"/>
                  </a:cubicBezTo>
                  <a:cubicBezTo>
                    <a:pt x="374" y="483"/>
                    <a:pt x="476" y="402"/>
                    <a:pt x="499" y="287"/>
                  </a:cubicBezTo>
                  <a:cubicBezTo>
                    <a:pt x="523" y="158"/>
                    <a:pt x="436" y="29"/>
                    <a:pt x="307" y="4"/>
                  </a:cubicBezTo>
                  <a:cubicBezTo>
                    <a:pt x="292" y="2"/>
                    <a:pt x="278" y="0"/>
                    <a:pt x="263" y="0"/>
                  </a:cubicBezTo>
                  <a:close/>
                </a:path>
              </a:pathLst>
            </a:custGeom>
            <a:solidFill>
              <a:srgbClr val="9A2514"/>
            </a:solidFill>
            <a:ln>
              <a:noFill/>
            </a:ln>
          </p:spPr>
          <p:txBody>
            <a:bodyPr spcFirstLastPara="1" wrap="square" lIns="91425" tIns="91425" rIns="91425" bIns="91425" anchor="ctr" anchorCtr="0">
              <a:noAutofit/>
            </a:bodyPr>
            <a:lstStyle/>
            <a:p>
              <a:endParaRPr/>
            </a:p>
          </p:txBody>
        </p:sp>
        <p:sp>
          <p:nvSpPr>
            <p:cNvPr id="3638" name="Google Shape;3638;p53"/>
            <p:cNvSpPr/>
            <p:nvPr/>
          </p:nvSpPr>
          <p:spPr>
            <a:xfrm>
              <a:off x="2668850" y="2975825"/>
              <a:ext cx="64525" cy="50350"/>
            </a:xfrm>
            <a:custGeom>
              <a:avLst/>
              <a:gdLst/>
              <a:ahLst/>
              <a:cxnLst/>
              <a:rect l="l" t="t" r="r" b="b"/>
              <a:pathLst>
                <a:path w="2581" h="2014" extrusionOk="0">
                  <a:moveTo>
                    <a:pt x="1895" y="1748"/>
                  </a:moveTo>
                  <a:lnTo>
                    <a:pt x="1895" y="1748"/>
                  </a:lnTo>
                  <a:cubicBezTo>
                    <a:pt x="1893" y="1749"/>
                    <a:pt x="1892" y="1749"/>
                    <a:pt x="1890" y="1750"/>
                  </a:cubicBezTo>
                  <a:lnTo>
                    <a:pt x="1890" y="1750"/>
                  </a:lnTo>
                  <a:cubicBezTo>
                    <a:pt x="1892" y="1749"/>
                    <a:pt x="1893" y="1749"/>
                    <a:pt x="1895" y="1748"/>
                  </a:cubicBezTo>
                  <a:close/>
                  <a:moveTo>
                    <a:pt x="1660" y="0"/>
                  </a:moveTo>
                  <a:cubicBezTo>
                    <a:pt x="1586" y="0"/>
                    <a:pt x="1511" y="10"/>
                    <a:pt x="1438" y="18"/>
                  </a:cubicBezTo>
                  <a:cubicBezTo>
                    <a:pt x="1339" y="27"/>
                    <a:pt x="1241" y="36"/>
                    <a:pt x="1143" y="52"/>
                  </a:cubicBezTo>
                  <a:cubicBezTo>
                    <a:pt x="1044" y="66"/>
                    <a:pt x="947" y="81"/>
                    <a:pt x="850" y="105"/>
                  </a:cubicBezTo>
                  <a:cubicBezTo>
                    <a:pt x="780" y="122"/>
                    <a:pt x="712" y="145"/>
                    <a:pt x="644" y="171"/>
                  </a:cubicBezTo>
                  <a:cubicBezTo>
                    <a:pt x="578" y="197"/>
                    <a:pt x="518" y="226"/>
                    <a:pt x="462" y="270"/>
                  </a:cubicBezTo>
                  <a:cubicBezTo>
                    <a:pt x="427" y="300"/>
                    <a:pt x="396" y="335"/>
                    <a:pt x="364" y="368"/>
                  </a:cubicBezTo>
                  <a:cubicBezTo>
                    <a:pt x="324" y="408"/>
                    <a:pt x="287" y="447"/>
                    <a:pt x="257" y="492"/>
                  </a:cubicBezTo>
                  <a:cubicBezTo>
                    <a:pt x="189" y="560"/>
                    <a:pt x="124" y="635"/>
                    <a:pt x="86" y="723"/>
                  </a:cubicBezTo>
                  <a:cubicBezTo>
                    <a:pt x="42" y="827"/>
                    <a:pt x="16" y="933"/>
                    <a:pt x="11" y="1046"/>
                  </a:cubicBezTo>
                  <a:cubicBezTo>
                    <a:pt x="0" y="1231"/>
                    <a:pt x="10" y="1427"/>
                    <a:pt x="120" y="1583"/>
                  </a:cubicBezTo>
                  <a:cubicBezTo>
                    <a:pt x="213" y="1712"/>
                    <a:pt x="345" y="1813"/>
                    <a:pt x="483" y="1892"/>
                  </a:cubicBezTo>
                  <a:cubicBezTo>
                    <a:pt x="573" y="1943"/>
                    <a:pt x="667" y="1977"/>
                    <a:pt x="765" y="1995"/>
                  </a:cubicBezTo>
                  <a:cubicBezTo>
                    <a:pt x="833" y="2008"/>
                    <a:pt x="903" y="2014"/>
                    <a:pt x="974" y="2014"/>
                  </a:cubicBezTo>
                  <a:cubicBezTo>
                    <a:pt x="985" y="2014"/>
                    <a:pt x="997" y="2013"/>
                    <a:pt x="1009" y="2013"/>
                  </a:cubicBezTo>
                  <a:cubicBezTo>
                    <a:pt x="1175" y="2011"/>
                    <a:pt x="1338" y="1981"/>
                    <a:pt x="1490" y="1911"/>
                  </a:cubicBezTo>
                  <a:cubicBezTo>
                    <a:pt x="1530" y="1894"/>
                    <a:pt x="1570" y="1875"/>
                    <a:pt x="1610" y="1856"/>
                  </a:cubicBezTo>
                  <a:cubicBezTo>
                    <a:pt x="1704" y="1827"/>
                    <a:pt x="1793" y="1792"/>
                    <a:pt x="1884" y="1752"/>
                  </a:cubicBezTo>
                  <a:lnTo>
                    <a:pt x="1884" y="1752"/>
                  </a:lnTo>
                  <a:cubicBezTo>
                    <a:pt x="1884" y="1753"/>
                    <a:pt x="1883" y="1753"/>
                    <a:pt x="1883" y="1754"/>
                  </a:cubicBezTo>
                  <a:cubicBezTo>
                    <a:pt x="1995" y="1706"/>
                    <a:pt x="2101" y="1653"/>
                    <a:pt x="2195" y="1572"/>
                  </a:cubicBezTo>
                  <a:cubicBezTo>
                    <a:pt x="2274" y="1503"/>
                    <a:pt x="2355" y="1427"/>
                    <a:pt x="2407" y="1336"/>
                  </a:cubicBezTo>
                  <a:cubicBezTo>
                    <a:pt x="2477" y="1218"/>
                    <a:pt x="2537" y="1099"/>
                    <a:pt x="2557" y="963"/>
                  </a:cubicBezTo>
                  <a:cubicBezTo>
                    <a:pt x="2573" y="863"/>
                    <a:pt x="2580" y="762"/>
                    <a:pt x="2554" y="663"/>
                  </a:cubicBezTo>
                  <a:cubicBezTo>
                    <a:pt x="2538" y="598"/>
                    <a:pt x="2519" y="530"/>
                    <a:pt x="2489" y="471"/>
                  </a:cubicBezTo>
                  <a:cubicBezTo>
                    <a:pt x="2374" y="249"/>
                    <a:pt x="2172" y="107"/>
                    <a:pt x="1934" y="53"/>
                  </a:cubicBezTo>
                  <a:cubicBezTo>
                    <a:pt x="1879" y="29"/>
                    <a:pt x="1820" y="17"/>
                    <a:pt x="1760" y="7"/>
                  </a:cubicBezTo>
                  <a:cubicBezTo>
                    <a:pt x="1727" y="2"/>
                    <a:pt x="1694" y="0"/>
                    <a:pt x="1660"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39" name="Google Shape;3639;p53"/>
            <p:cNvSpPr/>
            <p:nvPr/>
          </p:nvSpPr>
          <p:spPr>
            <a:xfrm>
              <a:off x="2726800" y="2937000"/>
              <a:ext cx="750" cy="375"/>
            </a:xfrm>
            <a:custGeom>
              <a:avLst/>
              <a:gdLst/>
              <a:ahLst/>
              <a:cxnLst/>
              <a:rect l="l" t="t" r="r" b="b"/>
              <a:pathLst>
                <a:path w="30" h="15" extrusionOk="0">
                  <a:moveTo>
                    <a:pt x="0" y="1"/>
                  </a:moveTo>
                  <a:cubicBezTo>
                    <a:pt x="9" y="6"/>
                    <a:pt x="20" y="10"/>
                    <a:pt x="30" y="14"/>
                  </a:cubicBezTo>
                  <a:cubicBezTo>
                    <a:pt x="20" y="10"/>
                    <a:pt x="9" y="5"/>
                    <a:pt x="0" y="1"/>
                  </a:cubicBezTo>
                  <a:close/>
                </a:path>
              </a:pathLst>
            </a:custGeom>
            <a:solidFill>
              <a:srgbClr val="13151E"/>
            </a:solidFill>
            <a:ln>
              <a:noFill/>
            </a:ln>
          </p:spPr>
          <p:txBody>
            <a:bodyPr spcFirstLastPara="1" wrap="square" lIns="91425" tIns="91425" rIns="91425" bIns="91425" anchor="ctr" anchorCtr="0">
              <a:noAutofit/>
            </a:bodyPr>
            <a:lstStyle/>
            <a:p>
              <a:endParaRPr/>
            </a:p>
          </p:txBody>
        </p:sp>
        <p:sp>
          <p:nvSpPr>
            <p:cNvPr id="3640" name="Google Shape;3640;p53"/>
            <p:cNvSpPr/>
            <p:nvPr/>
          </p:nvSpPr>
          <p:spPr>
            <a:xfrm>
              <a:off x="2626075" y="2874450"/>
              <a:ext cx="150" cy="225"/>
            </a:xfrm>
            <a:custGeom>
              <a:avLst/>
              <a:gdLst/>
              <a:ahLst/>
              <a:cxnLst/>
              <a:rect l="l" t="t" r="r" b="b"/>
              <a:pathLst>
                <a:path w="6" h="9" extrusionOk="0">
                  <a:moveTo>
                    <a:pt x="1" y="1"/>
                  </a:moveTo>
                  <a:cubicBezTo>
                    <a:pt x="1" y="2"/>
                    <a:pt x="2" y="2"/>
                    <a:pt x="1" y="3"/>
                  </a:cubicBezTo>
                  <a:cubicBezTo>
                    <a:pt x="3" y="5"/>
                    <a:pt x="3" y="7"/>
                    <a:pt x="5" y="9"/>
                  </a:cubicBezTo>
                  <a:cubicBezTo>
                    <a:pt x="3" y="7"/>
                    <a:pt x="2" y="3"/>
                    <a:pt x="1" y="1"/>
                  </a:cubicBezTo>
                  <a:close/>
                </a:path>
              </a:pathLst>
            </a:custGeom>
            <a:solidFill>
              <a:srgbClr val="13151E"/>
            </a:solidFill>
            <a:ln>
              <a:noFill/>
            </a:ln>
          </p:spPr>
          <p:txBody>
            <a:bodyPr spcFirstLastPara="1" wrap="square" lIns="91425" tIns="91425" rIns="91425" bIns="91425" anchor="ctr" anchorCtr="0">
              <a:noAutofit/>
            </a:bodyPr>
            <a:lstStyle/>
            <a:p>
              <a:endParaRPr/>
            </a:p>
          </p:txBody>
        </p:sp>
        <p:sp>
          <p:nvSpPr>
            <p:cNvPr id="3641" name="Google Shape;3641;p53"/>
            <p:cNvSpPr/>
            <p:nvPr/>
          </p:nvSpPr>
          <p:spPr>
            <a:xfrm>
              <a:off x="2485400" y="2775175"/>
              <a:ext cx="452200" cy="457200"/>
            </a:xfrm>
            <a:custGeom>
              <a:avLst/>
              <a:gdLst/>
              <a:ahLst/>
              <a:cxnLst/>
              <a:rect l="l" t="t" r="r" b="b"/>
              <a:pathLst>
                <a:path w="18088" h="18288" extrusionOk="0">
                  <a:moveTo>
                    <a:pt x="7781" y="2682"/>
                  </a:moveTo>
                  <a:lnTo>
                    <a:pt x="7781" y="2682"/>
                  </a:lnTo>
                  <a:cubicBezTo>
                    <a:pt x="7782" y="2685"/>
                    <a:pt x="7783" y="2687"/>
                    <a:pt x="7784" y="2690"/>
                  </a:cubicBezTo>
                  <a:lnTo>
                    <a:pt x="7784" y="2690"/>
                  </a:lnTo>
                  <a:cubicBezTo>
                    <a:pt x="7783" y="2687"/>
                    <a:pt x="7782" y="2685"/>
                    <a:pt x="7781" y="2682"/>
                  </a:cubicBezTo>
                  <a:close/>
                  <a:moveTo>
                    <a:pt x="7784" y="2690"/>
                  </a:moveTo>
                  <a:cubicBezTo>
                    <a:pt x="7784" y="2691"/>
                    <a:pt x="7784" y="2691"/>
                    <a:pt x="7784" y="2692"/>
                  </a:cubicBezTo>
                  <a:lnTo>
                    <a:pt x="7784" y="2692"/>
                  </a:lnTo>
                  <a:cubicBezTo>
                    <a:pt x="7784" y="2691"/>
                    <a:pt x="7784" y="2690"/>
                    <a:pt x="7784" y="2690"/>
                  </a:cubicBezTo>
                  <a:close/>
                  <a:moveTo>
                    <a:pt x="8603" y="3019"/>
                  </a:moveTo>
                  <a:cubicBezTo>
                    <a:pt x="8601" y="3022"/>
                    <a:pt x="8599" y="3026"/>
                    <a:pt x="8597" y="3030"/>
                  </a:cubicBezTo>
                  <a:cubicBezTo>
                    <a:pt x="8599" y="3026"/>
                    <a:pt x="8601" y="3022"/>
                    <a:pt x="8603" y="3019"/>
                  </a:cubicBezTo>
                  <a:close/>
                  <a:moveTo>
                    <a:pt x="12948" y="4754"/>
                  </a:moveTo>
                  <a:lnTo>
                    <a:pt x="12948" y="4754"/>
                  </a:lnTo>
                  <a:cubicBezTo>
                    <a:pt x="12948" y="4754"/>
                    <a:pt x="12947" y="4755"/>
                    <a:pt x="12946" y="4755"/>
                  </a:cubicBezTo>
                  <a:lnTo>
                    <a:pt x="12946" y="4755"/>
                  </a:lnTo>
                  <a:cubicBezTo>
                    <a:pt x="12947" y="4755"/>
                    <a:pt x="12948" y="4754"/>
                    <a:pt x="12948" y="4754"/>
                  </a:cubicBezTo>
                  <a:close/>
                  <a:moveTo>
                    <a:pt x="12826" y="5052"/>
                  </a:moveTo>
                  <a:lnTo>
                    <a:pt x="12826" y="5052"/>
                  </a:lnTo>
                  <a:cubicBezTo>
                    <a:pt x="12824" y="5055"/>
                    <a:pt x="12821" y="5058"/>
                    <a:pt x="12819" y="5062"/>
                  </a:cubicBezTo>
                  <a:cubicBezTo>
                    <a:pt x="12822" y="5058"/>
                    <a:pt x="12824" y="5055"/>
                    <a:pt x="12826" y="5052"/>
                  </a:cubicBezTo>
                  <a:close/>
                  <a:moveTo>
                    <a:pt x="8840" y="6702"/>
                  </a:moveTo>
                  <a:cubicBezTo>
                    <a:pt x="8841" y="6703"/>
                    <a:pt x="8842" y="6703"/>
                    <a:pt x="8843" y="6704"/>
                  </a:cubicBezTo>
                  <a:cubicBezTo>
                    <a:pt x="8842" y="6703"/>
                    <a:pt x="8841" y="6703"/>
                    <a:pt x="8840" y="6702"/>
                  </a:cubicBezTo>
                  <a:close/>
                  <a:moveTo>
                    <a:pt x="9073" y="6764"/>
                  </a:moveTo>
                  <a:cubicBezTo>
                    <a:pt x="9076" y="6765"/>
                    <a:pt x="9078" y="6766"/>
                    <a:pt x="9081" y="6766"/>
                  </a:cubicBezTo>
                  <a:lnTo>
                    <a:pt x="9081" y="6766"/>
                  </a:lnTo>
                  <a:cubicBezTo>
                    <a:pt x="9078" y="6766"/>
                    <a:pt x="9076" y="6765"/>
                    <a:pt x="9073" y="6764"/>
                  </a:cubicBezTo>
                  <a:close/>
                  <a:moveTo>
                    <a:pt x="9480" y="6924"/>
                  </a:moveTo>
                  <a:cubicBezTo>
                    <a:pt x="9481" y="6925"/>
                    <a:pt x="9481" y="6925"/>
                    <a:pt x="9481" y="6925"/>
                  </a:cubicBezTo>
                  <a:lnTo>
                    <a:pt x="9481" y="6925"/>
                  </a:lnTo>
                  <a:cubicBezTo>
                    <a:pt x="9481" y="6925"/>
                    <a:pt x="9481" y="6924"/>
                    <a:pt x="9480" y="6924"/>
                  </a:cubicBezTo>
                  <a:close/>
                  <a:moveTo>
                    <a:pt x="11095" y="8947"/>
                  </a:moveTo>
                  <a:cubicBezTo>
                    <a:pt x="11095" y="8949"/>
                    <a:pt x="11095" y="8951"/>
                    <a:pt x="11095" y="8953"/>
                  </a:cubicBezTo>
                  <a:lnTo>
                    <a:pt x="11095" y="8953"/>
                  </a:lnTo>
                  <a:cubicBezTo>
                    <a:pt x="11095" y="8951"/>
                    <a:pt x="11095" y="8949"/>
                    <a:pt x="11095" y="8947"/>
                  </a:cubicBezTo>
                  <a:close/>
                  <a:moveTo>
                    <a:pt x="4523" y="633"/>
                  </a:moveTo>
                  <a:cubicBezTo>
                    <a:pt x="4683" y="636"/>
                    <a:pt x="4841" y="643"/>
                    <a:pt x="5000" y="657"/>
                  </a:cubicBezTo>
                  <a:cubicBezTo>
                    <a:pt x="5140" y="676"/>
                    <a:pt x="5276" y="702"/>
                    <a:pt x="5414" y="731"/>
                  </a:cubicBezTo>
                  <a:cubicBezTo>
                    <a:pt x="5488" y="752"/>
                    <a:pt x="5561" y="771"/>
                    <a:pt x="5635" y="795"/>
                  </a:cubicBezTo>
                  <a:cubicBezTo>
                    <a:pt x="5709" y="819"/>
                    <a:pt x="5781" y="847"/>
                    <a:pt x="5853" y="874"/>
                  </a:cubicBezTo>
                  <a:cubicBezTo>
                    <a:pt x="6057" y="965"/>
                    <a:pt x="6253" y="1064"/>
                    <a:pt x="6449" y="1168"/>
                  </a:cubicBezTo>
                  <a:cubicBezTo>
                    <a:pt x="6641" y="1280"/>
                    <a:pt x="6826" y="1400"/>
                    <a:pt x="7007" y="1528"/>
                  </a:cubicBezTo>
                  <a:cubicBezTo>
                    <a:pt x="7083" y="1587"/>
                    <a:pt x="7155" y="1645"/>
                    <a:pt x="7225" y="1710"/>
                  </a:cubicBezTo>
                  <a:cubicBezTo>
                    <a:pt x="7262" y="1749"/>
                    <a:pt x="7298" y="1788"/>
                    <a:pt x="7332" y="1830"/>
                  </a:cubicBezTo>
                  <a:cubicBezTo>
                    <a:pt x="7364" y="1871"/>
                    <a:pt x="7393" y="1914"/>
                    <a:pt x="7422" y="1957"/>
                  </a:cubicBezTo>
                  <a:cubicBezTo>
                    <a:pt x="7446" y="1997"/>
                    <a:pt x="7471" y="2037"/>
                    <a:pt x="7495" y="2077"/>
                  </a:cubicBezTo>
                  <a:cubicBezTo>
                    <a:pt x="7494" y="2076"/>
                    <a:pt x="7494" y="2076"/>
                    <a:pt x="7494" y="2076"/>
                  </a:cubicBezTo>
                  <a:lnTo>
                    <a:pt x="7494" y="2076"/>
                  </a:lnTo>
                  <a:cubicBezTo>
                    <a:pt x="7496" y="2079"/>
                    <a:pt x="7498" y="2083"/>
                    <a:pt x="7500" y="2085"/>
                  </a:cubicBezTo>
                  <a:cubicBezTo>
                    <a:pt x="7502" y="2089"/>
                    <a:pt x="7504" y="2093"/>
                    <a:pt x="7507" y="2097"/>
                  </a:cubicBezTo>
                  <a:lnTo>
                    <a:pt x="7507" y="2097"/>
                  </a:lnTo>
                  <a:cubicBezTo>
                    <a:pt x="7506" y="2096"/>
                    <a:pt x="7505" y="2094"/>
                    <a:pt x="7504" y="2093"/>
                  </a:cubicBezTo>
                  <a:lnTo>
                    <a:pt x="7504" y="2093"/>
                  </a:lnTo>
                  <a:cubicBezTo>
                    <a:pt x="7579" y="2223"/>
                    <a:pt x="7644" y="2357"/>
                    <a:pt x="7705" y="2493"/>
                  </a:cubicBezTo>
                  <a:cubicBezTo>
                    <a:pt x="7713" y="2516"/>
                    <a:pt x="7723" y="2538"/>
                    <a:pt x="7731" y="2561"/>
                  </a:cubicBezTo>
                  <a:cubicBezTo>
                    <a:pt x="7736" y="2573"/>
                    <a:pt x="7743" y="2586"/>
                    <a:pt x="7749" y="2599"/>
                  </a:cubicBezTo>
                  <a:cubicBezTo>
                    <a:pt x="7763" y="2629"/>
                    <a:pt x="7775" y="2664"/>
                    <a:pt x="7787" y="2697"/>
                  </a:cubicBezTo>
                  <a:cubicBezTo>
                    <a:pt x="7786" y="2695"/>
                    <a:pt x="7785" y="2693"/>
                    <a:pt x="7784" y="2692"/>
                  </a:cubicBezTo>
                  <a:lnTo>
                    <a:pt x="7784" y="2692"/>
                  </a:lnTo>
                  <a:cubicBezTo>
                    <a:pt x="7813" y="2770"/>
                    <a:pt x="7836" y="2850"/>
                    <a:pt x="7859" y="2929"/>
                  </a:cubicBezTo>
                  <a:cubicBezTo>
                    <a:pt x="7870" y="2968"/>
                    <a:pt x="7875" y="3009"/>
                    <a:pt x="7879" y="3050"/>
                  </a:cubicBezTo>
                  <a:cubicBezTo>
                    <a:pt x="7884" y="3090"/>
                    <a:pt x="7887" y="3131"/>
                    <a:pt x="7892" y="3173"/>
                  </a:cubicBezTo>
                  <a:cubicBezTo>
                    <a:pt x="7892" y="3171"/>
                    <a:pt x="7892" y="3171"/>
                    <a:pt x="7892" y="3171"/>
                  </a:cubicBezTo>
                  <a:cubicBezTo>
                    <a:pt x="7892" y="3173"/>
                    <a:pt x="7892" y="3175"/>
                    <a:pt x="7893" y="3177"/>
                  </a:cubicBezTo>
                  <a:cubicBezTo>
                    <a:pt x="7893" y="3178"/>
                    <a:pt x="7893" y="3178"/>
                    <a:pt x="7893" y="3178"/>
                  </a:cubicBezTo>
                  <a:lnTo>
                    <a:pt x="7894" y="3179"/>
                  </a:lnTo>
                  <a:cubicBezTo>
                    <a:pt x="7894" y="3181"/>
                    <a:pt x="7894" y="3181"/>
                    <a:pt x="7894" y="3181"/>
                  </a:cubicBezTo>
                  <a:cubicBezTo>
                    <a:pt x="7894" y="3182"/>
                    <a:pt x="7894" y="3182"/>
                    <a:pt x="7894" y="3183"/>
                  </a:cubicBezTo>
                  <a:cubicBezTo>
                    <a:pt x="7904" y="3253"/>
                    <a:pt x="7917" y="3324"/>
                    <a:pt x="7920" y="3396"/>
                  </a:cubicBezTo>
                  <a:cubicBezTo>
                    <a:pt x="7924" y="3433"/>
                    <a:pt x="7925" y="3471"/>
                    <a:pt x="7924" y="3509"/>
                  </a:cubicBezTo>
                  <a:cubicBezTo>
                    <a:pt x="7924" y="3545"/>
                    <a:pt x="7926" y="3583"/>
                    <a:pt x="7918" y="3619"/>
                  </a:cubicBezTo>
                  <a:cubicBezTo>
                    <a:pt x="7922" y="3623"/>
                    <a:pt x="7926" y="3627"/>
                    <a:pt x="7930" y="3630"/>
                  </a:cubicBezTo>
                  <a:cubicBezTo>
                    <a:pt x="7888" y="3864"/>
                    <a:pt x="7845" y="4102"/>
                    <a:pt x="7822" y="4340"/>
                  </a:cubicBezTo>
                  <a:cubicBezTo>
                    <a:pt x="7810" y="4473"/>
                    <a:pt x="7799" y="4604"/>
                    <a:pt x="7800" y="4736"/>
                  </a:cubicBezTo>
                  <a:cubicBezTo>
                    <a:pt x="7802" y="4860"/>
                    <a:pt x="7807" y="4985"/>
                    <a:pt x="7812" y="5110"/>
                  </a:cubicBezTo>
                  <a:cubicBezTo>
                    <a:pt x="7815" y="5237"/>
                    <a:pt x="7823" y="5362"/>
                    <a:pt x="7843" y="5487"/>
                  </a:cubicBezTo>
                  <a:cubicBezTo>
                    <a:pt x="7861" y="5610"/>
                    <a:pt x="7896" y="5731"/>
                    <a:pt x="7928" y="5852"/>
                  </a:cubicBezTo>
                  <a:cubicBezTo>
                    <a:pt x="7955" y="5958"/>
                    <a:pt x="7984" y="6063"/>
                    <a:pt x="8018" y="6167"/>
                  </a:cubicBezTo>
                  <a:cubicBezTo>
                    <a:pt x="8034" y="6218"/>
                    <a:pt x="8053" y="6266"/>
                    <a:pt x="8071" y="6315"/>
                  </a:cubicBezTo>
                  <a:cubicBezTo>
                    <a:pt x="8042" y="6321"/>
                    <a:pt x="8011" y="6325"/>
                    <a:pt x="7981" y="6332"/>
                  </a:cubicBezTo>
                  <a:cubicBezTo>
                    <a:pt x="7719" y="6389"/>
                    <a:pt x="7474" y="6485"/>
                    <a:pt x="7246" y="6622"/>
                  </a:cubicBezTo>
                  <a:cubicBezTo>
                    <a:pt x="7147" y="6682"/>
                    <a:pt x="7055" y="6749"/>
                    <a:pt x="6964" y="6821"/>
                  </a:cubicBezTo>
                  <a:cubicBezTo>
                    <a:pt x="6950" y="6759"/>
                    <a:pt x="6935" y="6696"/>
                    <a:pt x="6918" y="6633"/>
                  </a:cubicBezTo>
                  <a:cubicBezTo>
                    <a:pt x="6886" y="6512"/>
                    <a:pt x="6844" y="6390"/>
                    <a:pt x="6799" y="6275"/>
                  </a:cubicBezTo>
                  <a:cubicBezTo>
                    <a:pt x="6700" y="6029"/>
                    <a:pt x="6597" y="5784"/>
                    <a:pt x="6489" y="5544"/>
                  </a:cubicBezTo>
                  <a:cubicBezTo>
                    <a:pt x="6373" y="5286"/>
                    <a:pt x="6243" y="5033"/>
                    <a:pt x="6117" y="4779"/>
                  </a:cubicBezTo>
                  <a:cubicBezTo>
                    <a:pt x="6081" y="4720"/>
                    <a:pt x="6044" y="4660"/>
                    <a:pt x="6007" y="4601"/>
                  </a:cubicBezTo>
                  <a:cubicBezTo>
                    <a:pt x="5880" y="4396"/>
                    <a:pt x="5758" y="4189"/>
                    <a:pt x="5633" y="3982"/>
                  </a:cubicBezTo>
                  <a:lnTo>
                    <a:pt x="5632" y="3981"/>
                  </a:lnTo>
                  <a:lnTo>
                    <a:pt x="5632" y="3982"/>
                  </a:lnTo>
                  <a:cubicBezTo>
                    <a:pt x="5631" y="3979"/>
                    <a:pt x="5629" y="3978"/>
                    <a:pt x="5628" y="3974"/>
                  </a:cubicBezTo>
                  <a:cubicBezTo>
                    <a:pt x="5543" y="3840"/>
                    <a:pt x="5454" y="3709"/>
                    <a:pt x="5369" y="3575"/>
                  </a:cubicBezTo>
                  <a:lnTo>
                    <a:pt x="5367" y="3575"/>
                  </a:lnTo>
                  <a:cubicBezTo>
                    <a:pt x="5382" y="3645"/>
                    <a:pt x="5397" y="3716"/>
                    <a:pt x="5412" y="3785"/>
                  </a:cubicBezTo>
                  <a:cubicBezTo>
                    <a:pt x="5467" y="4036"/>
                    <a:pt x="5525" y="4285"/>
                    <a:pt x="5585" y="4536"/>
                  </a:cubicBezTo>
                  <a:cubicBezTo>
                    <a:pt x="5609" y="4632"/>
                    <a:pt x="5632" y="4730"/>
                    <a:pt x="5661" y="4826"/>
                  </a:cubicBezTo>
                  <a:cubicBezTo>
                    <a:pt x="5677" y="4881"/>
                    <a:pt x="5694" y="4935"/>
                    <a:pt x="5710" y="4990"/>
                  </a:cubicBezTo>
                  <a:lnTo>
                    <a:pt x="5711" y="4993"/>
                  </a:lnTo>
                  <a:cubicBezTo>
                    <a:pt x="5730" y="5046"/>
                    <a:pt x="5748" y="5097"/>
                    <a:pt x="5765" y="5150"/>
                  </a:cubicBezTo>
                  <a:cubicBezTo>
                    <a:pt x="5772" y="5164"/>
                    <a:pt x="5779" y="5178"/>
                    <a:pt x="5786" y="5192"/>
                  </a:cubicBezTo>
                  <a:cubicBezTo>
                    <a:pt x="5967" y="5560"/>
                    <a:pt x="6137" y="5933"/>
                    <a:pt x="6294" y="6313"/>
                  </a:cubicBezTo>
                  <a:cubicBezTo>
                    <a:pt x="6349" y="6453"/>
                    <a:pt x="6401" y="6596"/>
                    <a:pt x="6447" y="6740"/>
                  </a:cubicBezTo>
                  <a:cubicBezTo>
                    <a:pt x="6448" y="6742"/>
                    <a:pt x="6448" y="6745"/>
                    <a:pt x="6449" y="6747"/>
                  </a:cubicBezTo>
                  <a:cubicBezTo>
                    <a:pt x="6190" y="6537"/>
                    <a:pt x="5956" y="6298"/>
                    <a:pt x="5696" y="6090"/>
                  </a:cubicBezTo>
                  <a:cubicBezTo>
                    <a:pt x="5560" y="5981"/>
                    <a:pt x="5429" y="5868"/>
                    <a:pt x="5296" y="5756"/>
                  </a:cubicBezTo>
                  <a:cubicBezTo>
                    <a:pt x="5154" y="5636"/>
                    <a:pt x="5007" y="5521"/>
                    <a:pt x="4859" y="5407"/>
                  </a:cubicBezTo>
                  <a:cubicBezTo>
                    <a:pt x="4851" y="5400"/>
                    <a:pt x="4844" y="5394"/>
                    <a:pt x="4836" y="5389"/>
                  </a:cubicBezTo>
                  <a:cubicBezTo>
                    <a:pt x="4820" y="5377"/>
                    <a:pt x="4804" y="5366"/>
                    <a:pt x="4788" y="5355"/>
                  </a:cubicBezTo>
                  <a:cubicBezTo>
                    <a:pt x="4729" y="5319"/>
                    <a:pt x="4668" y="5286"/>
                    <a:pt x="4607" y="5253"/>
                  </a:cubicBezTo>
                  <a:cubicBezTo>
                    <a:pt x="4465" y="5179"/>
                    <a:pt x="4321" y="5106"/>
                    <a:pt x="4177" y="5034"/>
                  </a:cubicBezTo>
                  <a:lnTo>
                    <a:pt x="4177" y="5034"/>
                  </a:lnTo>
                  <a:cubicBezTo>
                    <a:pt x="4182" y="5038"/>
                    <a:pt x="4187" y="5039"/>
                    <a:pt x="4192" y="5042"/>
                  </a:cubicBezTo>
                  <a:cubicBezTo>
                    <a:pt x="4147" y="5020"/>
                    <a:pt x="4101" y="5001"/>
                    <a:pt x="4057" y="4982"/>
                  </a:cubicBezTo>
                  <a:cubicBezTo>
                    <a:pt x="4053" y="4985"/>
                    <a:pt x="4050" y="4988"/>
                    <a:pt x="4046" y="4991"/>
                  </a:cubicBezTo>
                  <a:cubicBezTo>
                    <a:pt x="4035" y="5001"/>
                    <a:pt x="4025" y="5010"/>
                    <a:pt x="4015" y="5022"/>
                  </a:cubicBezTo>
                  <a:cubicBezTo>
                    <a:pt x="4059" y="5070"/>
                    <a:pt x="4102" y="5116"/>
                    <a:pt x="4147" y="5163"/>
                  </a:cubicBezTo>
                  <a:cubicBezTo>
                    <a:pt x="4286" y="5314"/>
                    <a:pt x="4427" y="5464"/>
                    <a:pt x="4567" y="5613"/>
                  </a:cubicBezTo>
                  <a:cubicBezTo>
                    <a:pt x="4706" y="5764"/>
                    <a:pt x="4846" y="5913"/>
                    <a:pt x="4984" y="6064"/>
                  </a:cubicBezTo>
                  <a:cubicBezTo>
                    <a:pt x="5057" y="6142"/>
                    <a:pt x="5130" y="6219"/>
                    <a:pt x="5200" y="6298"/>
                  </a:cubicBezTo>
                  <a:cubicBezTo>
                    <a:pt x="5212" y="6310"/>
                    <a:pt x="5223" y="6324"/>
                    <a:pt x="5234" y="6337"/>
                  </a:cubicBezTo>
                  <a:cubicBezTo>
                    <a:pt x="5270" y="6366"/>
                    <a:pt x="5306" y="6396"/>
                    <a:pt x="5343" y="6425"/>
                  </a:cubicBezTo>
                  <a:cubicBezTo>
                    <a:pt x="5521" y="6566"/>
                    <a:pt x="5690" y="6722"/>
                    <a:pt x="5859" y="6874"/>
                  </a:cubicBezTo>
                  <a:cubicBezTo>
                    <a:pt x="5943" y="6948"/>
                    <a:pt x="6026" y="7025"/>
                    <a:pt x="6113" y="7096"/>
                  </a:cubicBezTo>
                  <a:cubicBezTo>
                    <a:pt x="6198" y="7164"/>
                    <a:pt x="6285" y="7231"/>
                    <a:pt x="6376" y="7296"/>
                  </a:cubicBezTo>
                  <a:cubicBezTo>
                    <a:pt x="6398" y="7313"/>
                    <a:pt x="6422" y="7329"/>
                    <a:pt x="6447" y="7346"/>
                  </a:cubicBezTo>
                  <a:cubicBezTo>
                    <a:pt x="6425" y="7374"/>
                    <a:pt x="6403" y="7400"/>
                    <a:pt x="6381" y="7427"/>
                  </a:cubicBezTo>
                  <a:cubicBezTo>
                    <a:pt x="6305" y="7528"/>
                    <a:pt x="6242" y="7644"/>
                    <a:pt x="6185" y="7754"/>
                  </a:cubicBezTo>
                  <a:cubicBezTo>
                    <a:pt x="6126" y="7868"/>
                    <a:pt x="6071" y="7982"/>
                    <a:pt x="6025" y="8100"/>
                  </a:cubicBezTo>
                  <a:cubicBezTo>
                    <a:pt x="5974" y="8229"/>
                    <a:pt x="5934" y="8359"/>
                    <a:pt x="5899" y="8493"/>
                  </a:cubicBezTo>
                  <a:cubicBezTo>
                    <a:pt x="5885" y="8549"/>
                    <a:pt x="5874" y="8608"/>
                    <a:pt x="5863" y="8666"/>
                  </a:cubicBezTo>
                  <a:cubicBezTo>
                    <a:pt x="5835" y="8658"/>
                    <a:pt x="5807" y="8649"/>
                    <a:pt x="5778" y="8642"/>
                  </a:cubicBezTo>
                  <a:cubicBezTo>
                    <a:pt x="5646" y="8612"/>
                    <a:pt x="5512" y="8600"/>
                    <a:pt x="5377" y="8600"/>
                  </a:cubicBezTo>
                  <a:cubicBezTo>
                    <a:pt x="5330" y="8600"/>
                    <a:pt x="5284" y="8601"/>
                    <a:pt x="5237" y="8604"/>
                  </a:cubicBezTo>
                  <a:cubicBezTo>
                    <a:pt x="4981" y="8619"/>
                    <a:pt x="4726" y="8636"/>
                    <a:pt x="4472" y="8670"/>
                  </a:cubicBezTo>
                  <a:cubicBezTo>
                    <a:pt x="4217" y="8704"/>
                    <a:pt x="3966" y="8776"/>
                    <a:pt x="3724" y="8860"/>
                  </a:cubicBezTo>
                  <a:cubicBezTo>
                    <a:pt x="3568" y="8916"/>
                    <a:pt x="3414" y="8979"/>
                    <a:pt x="3262" y="9048"/>
                  </a:cubicBezTo>
                  <a:cubicBezTo>
                    <a:pt x="3246" y="9039"/>
                    <a:pt x="3230" y="9031"/>
                    <a:pt x="3215" y="9021"/>
                  </a:cubicBezTo>
                  <a:cubicBezTo>
                    <a:pt x="3088" y="8946"/>
                    <a:pt x="2966" y="8861"/>
                    <a:pt x="2846" y="8774"/>
                  </a:cubicBezTo>
                  <a:lnTo>
                    <a:pt x="2847" y="8774"/>
                  </a:lnTo>
                  <a:cubicBezTo>
                    <a:pt x="2652" y="8628"/>
                    <a:pt x="2457" y="8485"/>
                    <a:pt x="2276" y="8320"/>
                  </a:cubicBezTo>
                  <a:cubicBezTo>
                    <a:pt x="2139" y="8186"/>
                    <a:pt x="2017" y="8039"/>
                    <a:pt x="1894" y="7891"/>
                  </a:cubicBezTo>
                  <a:cubicBezTo>
                    <a:pt x="1716" y="7665"/>
                    <a:pt x="1559" y="7430"/>
                    <a:pt x="1412" y="7184"/>
                  </a:cubicBezTo>
                  <a:lnTo>
                    <a:pt x="1412" y="7184"/>
                  </a:lnTo>
                  <a:cubicBezTo>
                    <a:pt x="1412" y="7186"/>
                    <a:pt x="1413" y="7187"/>
                    <a:pt x="1414" y="7189"/>
                  </a:cubicBezTo>
                  <a:lnTo>
                    <a:pt x="1414" y="7189"/>
                  </a:lnTo>
                  <a:cubicBezTo>
                    <a:pt x="1411" y="7185"/>
                    <a:pt x="1409" y="7181"/>
                    <a:pt x="1407" y="7177"/>
                  </a:cubicBezTo>
                  <a:cubicBezTo>
                    <a:pt x="1406" y="7175"/>
                    <a:pt x="1404" y="7172"/>
                    <a:pt x="1403" y="7170"/>
                  </a:cubicBezTo>
                  <a:cubicBezTo>
                    <a:pt x="1316" y="7022"/>
                    <a:pt x="1228" y="6872"/>
                    <a:pt x="1150" y="6717"/>
                  </a:cubicBezTo>
                  <a:cubicBezTo>
                    <a:pt x="1069" y="6554"/>
                    <a:pt x="993" y="6387"/>
                    <a:pt x="918" y="6220"/>
                  </a:cubicBezTo>
                  <a:cubicBezTo>
                    <a:pt x="857" y="6074"/>
                    <a:pt x="805" y="5927"/>
                    <a:pt x="758" y="5775"/>
                  </a:cubicBezTo>
                  <a:cubicBezTo>
                    <a:pt x="714" y="5631"/>
                    <a:pt x="665" y="5487"/>
                    <a:pt x="622" y="5342"/>
                  </a:cubicBezTo>
                  <a:cubicBezTo>
                    <a:pt x="588" y="5221"/>
                    <a:pt x="572" y="5092"/>
                    <a:pt x="555" y="4967"/>
                  </a:cubicBezTo>
                  <a:cubicBezTo>
                    <a:pt x="555" y="4968"/>
                    <a:pt x="555" y="4970"/>
                    <a:pt x="555" y="4972"/>
                  </a:cubicBezTo>
                  <a:cubicBezTo>
                    <a:pt x="555" y="4967"/>
                    <a:pt x="554" y="4960"/>
                    <a:pt x="553" y="4955"/>
                  </a:cubicBezTo>
                  <a:cubicBezTo>
                    <a:pt x="553" y="4950"/>
                    <a:pt x="552" y="4945"/>
                    <a:pt x="551" y="4939"/>
                  </a:cubicBezTo>
                  <a:lnTo>
                    <a:pt x="551" y="4939"/>
                  </a:lnTo>
                  <a:cubicBezTo>
                    <a:pt x="552" y="4942"/>
                    <a:pt x="552" y="4944"/>
                    <a:pt x="553" y="4946"/>
                  </a:cubicBezTo>
                  <a:cubicBezTo>
                    <a:pt x="538" y="4833"/>
                    <a:pt x="522" y="4721"/>
                    <a:pt x="516" y="4608"/>
                  </a:cubicBezTo>
                  <a:cubicBezTo>
                    <a:pt x="511" y="4484"/>
                    <a:pt x="506" y="4363"/>
                    <a:pt x="505" y="4239"/>
                  </a:cubicBezTo>
                  <a:cubicBezTo>
                    <a:pt x="511" y="4111"/>
                    <a:pt x="522" y="3986"/>
                    <a:pt x="536" y="3859"/>
                  </a:cubicBezTo>
                  <a:cubicBezTo>
                    <a:pt x="552" y="3764"/>
                    <a:pt x="571" y="3671"/>
                    <a:pt x="594" y="3577"/>
                  </a:cubicBezTo>
                  <a:lnTo>
                    <a:pt x="594" y="3577"/>
                  </a:lnTo>
                  <a:cubicBezTo>
                    <a:pt x="593" y="3582"/>
                    <a:pt x="592" y="3587"/>
                    <a:pt x="590" y="3591"/>
                  </a:cubicBezTo>
                  <a:cubicBezTo>
                    <a:pt x="592" y="3585"/>
                    <a:pt x="593" y="3580"/>
                    <a:pt x="595" y="3574"/>
                  </a:cubicBezTo>
                  <a:cubicBezTo>
                    <a:pt x="595" y="3574"/>
                    <a:pt x="595" y="3573"/>
                    <a:pt x="595" y="3572"/>
                  </a:cubicBezTo>
                  <a:cubicBezTo>
                    <a:pt x="626" y="3461"/>
                    <a:pt x="659" y="3350"/>
                    <a:pt x="703" y="3243"/>
                  </a:cubicBezTo>
                  <a:cubicBezTo>
                    <a:pt x="789" y="3048"/>
                    <a:pt x="887" y="2860"/>
                    <a:pt x="990" y="2674"/>
                  </a:cubicBezTo>
                  <a:cubicBezTo>
                    <a:pt x="1088" y="2521"/>
                    <a:pt x="1195" y="2373"/>
                    <a:pt x="1303" y="2226"/>
                  </a:cubicBezTo>
                  <a:cubicBezTo>
                    <a:pt x="1395" y="2109"/>
                    <a:pt x="1486" y="1998"/>
                    <a:pt x="1584" y="1887"/>
                  </a:cubicBezTo>
                  <a:cubicBezTo>
                    <a:pt x="1650" y="1822"/>
                    <a:pt x="1715" y="1756"/>
                    <a:pt x="1783" y="1694"/>
                  </a:cubicBezTo>
                  <a:cubicBezTo>
                    <a:pt x="1854" y="1628"/>
                    <a:pt x="1926" y="1567"/>
                    <a:pt x="2001" y="1505"/>
                  </a:cubicBezTo>
                  <a:cubicBezTo>
                    <a:pt x="2082" y="1444"/>
                    <a:pt x="2164" y="1385"/>
                    <a:pt x="2249" y="1328"/>
                  </a:cubicBezTo>
                  <a:cubicBezTo>
                    <a:pt x="2487" y="1193"/>
                    <a:pt x="2733" y="1071"/>
                    <a:pt x="2978" y="954"/>
                  </a:cubicBezTo>
                  <a:cubicBezTo>
                    <a:pt x="3076" y="913"/>
                    <a:pt x="3173" y="874"/>
                    <a:pt x="3271" y="838"/>
                  </a:cubicBezTo>
                  <a:cubicBezTo>
                    <a:pt x="3361" y="803"/>
                    <a:pt x="3455" y="778"/>
                    <a:pt x="3547" y="752"/>
                  </a:cubicBezTo>
                  <a:cubicBezTo>
                    <a:pt x="3691" y="718"/>
                    <a:pt x="3834" y="690"/>
                    <a:pt x="3979" y="667"/>
                  </a:cubicBezTo>
                  <a:cubicBezTo>
                    <a:pt x="4076" y="657"/>
                    <a:pt x="4173" y="647"/>
                    <a:pt x="4270" y="641"/>
                  </a:cubicBezTo>
                  <a:cubicBezTo>
                    <a:pt x="4355" y="635"/>
                    <a:pt x="4439" y="634"/>
                    <a:pt x="4523" y="633"/>
                  </a:cubicBezTo>
                  <a:close/>
                  <a:moveTo>
                    <a:pt x="5291" y="9084"/>
                  </a:moveTo>
                  <a:cubicBezTo>
                    <a:pt x="5290" y="9084"/>
                    <a:pt x="5288" y="9084"/>
                    <a:pt x="5286" y="9084"/>
                  </a:cubicBezTo>
                  <a:cubicBezTo>
                    <a:pt x="5288" y="9084"/>
                    <a:pt x="5290" y="9084"/>
                    <a:pt x="5291" y="9084"/>
                  </a:cubicBezTo>
                  <a:close/>
                  <a:moveTo>
                    <a:pt x="13137" y="483"/>
                  </a:moveTo>
                  <a:cubicBezTo>
                    <a:pt x="13319" y="497"/>
                    <a:pt x="13498" y="524"/>
                    <a:pt x="13678" y="553"/>
                  </a:cubicBezTo>
                  <a:cubicBezTo>
                    <a:pt x="13782" y="573"/>
                    <a:pt x="13887" y="594"/>
                    <a:pt x="13990" y="618"/>
                  </a:cubicBezTo>
                  <a:cubicBezTo>
                    <a:pt x="14092" y="642"/>
                    <a:pt x="14192" y="671"/>
                    <a:pt x="14293" y="699"/>
                  </a:cubicBezTo>
                  <a:cubicBezTo>
                    <a:pt x="14388" y="730"/>
                    <a:pt x="14482" y="763"/>
                    <a:pt x="14575" y="799"/>
                  </a:cubicBezTo>
                  <a:cubicBezTo>
                    <a:pt x="14654" y="830"/>
                    <a:pt x="14731" y="866"/>
                    <a:pt x="14808" y="901"/>
                  </a:cubicBezTo>
                  <a:lnTo>
                    <a:pt x="14808" y="901"/>
                  </a:lnTo>
                  <a:cubicBezTo>
                    <a:pt x="14808" y="901"/>
                    <a:pt x="14808" y="901"/>
                    <a:pt x="14808" y="900"/>
                  </a:cubicBezTo>
                  <a:lnTo>
                    <a:pt x="14808" y="900"/>
                  </a:lnTo>
                  <a:cubicBezTo>
                    <a:pt x="14808" y="901"/>
                    <a:pt x="14808" y="901"/>
                    <a:pt x="14809" y="901"/>
                  </a:cubicBezTo>
                  <a:lnTo>
                    <a:pt x="14809" y="901"/>
                  </a:lnTo>
                  <a:cubicBezTo>
                    <a:pt x="14809" y="901"/>
                    <a:pt x="14808" y="901"/>
                    <a:pt x="14808" y="901"/>
                  </a:cubicBezTo>
                  <a:lnTo>
                    <a:pt x="14808" y="901"/>
                  </a:lnTo>
                  <a:cubicBezTo>
                    <a:pt x="14809" y="901"/>
                    <a:pt x="14809" y="902"/>
                    <a:pt x="14810" y="902"/>
                  </a:cubicBezTo>
                  <a:lnTo>
                    <a:pt x="14810" y="902"/>
                  </a:lnTo>
                  <a:cubicBezTo>
                    <a:pt x="14809" y="901"/>
                    <a:pt x="14809" y="901"/>
                    <a:pt x="14809" y="901"/>
                  </a:cubicBezTo>
                  <a:lnTo>
                    <a:pt x="14809" y="901"/>
                  </a:lnTo>
                  <a:cubicBezTo>
                    <a:pt x="14809" y="901"/>
                    <a:pt x="14810" y="901"/>
                    <a:pt x="14810" y="902"/>
                  </a:cubicBezTo>
                  <a:cubicBezTo>
                    <a:pt x="14810" y="902"/>
                    <a:pt x="14810" y="902"/>
                    <a:pt x="14810" y="902"/>
                  </a:cubicBezTo>
                  <a:lnTo>
                    <a:pt x="14810" y="902"/>
                  </a:lnTo>
                  <a:cubicBezTo>
                    <a:pt x="14928" y="964"/>
                    <a:pt x="15042" y="1029"/>
                    <a:pt x="15156" y="1097"/>
                  </a:cubicBezTo>
                  <a:cubicBezTo>
                    <a:pt x="15240" y="1152"/>
                    <a:pt x="15322" y="1207"/>
                    <a:pt x="15402" y="1263"/>
                  </a:cubicBezTo>
                  <a:cubicBezTo>
                    <a:pt x="15489" y="1326"/>
                    <a:pt x="15573" y="1390"/>
                    <a:pt x="15657" y="1456"/>
                  </a:cubicBezTo>
                  <a:cubicBezTo>
                    <a:pt x="15818" y="1597"/>
                    <a:pt x="15972" y="1743"/>
                    <a:pt x="16121" y="1898"/>
                  </a:cubicBezTo>
                  <a:cubicBezTo>
                    <a:pt x="16115" y="1891"/>
                    <a:pt x="16110" y="1883"/>
                    <a:pt x="16104" y="1876"/>
                  </a:cubicBezTo>
                  <a:lnTo>
                    <a:pt x="16104" y="1876"/>
                  </a:lnTo>
                  <a:cubicBezTo>
                    <a:pt x="16151" y="1932"/>
                    <a:pt x="16203" y="1984"/>
                    <a:pt x="16247" y="2043"/>
                  </a:cubicBezTo>
                  <a:cubicBezTo>
                    <a:pt x="16291" y="2099"/>
                    <a:pt x="16334" y="2156"/>
                    <a:pt x="16378" y="2213"/>
                  </a:cubicBezTo>
                  <a:cubicBezTo>
                    <a:pt x="16436" y="2301"/>
                    <a:pt x="16493" y="2389"/>
                    <a:pt x="16545" y="2482"/>
                  </a:cubicBezTo>
                  <a:cubicBezTo>
                    <a:pt x="16595" y="2572"/>
                    <a:pt x="16641" y="2666"/>
                    <a:pt x="16687" y="2759"/>
                  </a:cubicBezTo>
                  <a:cubicBezTo>
                    <a:pt x="16830" y="3061"/>
                    <a:pt x="16971" y="3364"/>
                    <a:pt x="17090" y="3676"/>
                  </a:cubicBezTo>
                  <a:cubicBezTo>
                    <a:pt x="17168" y="3914"/>
                    <a:pt x="17234" y="4151"/>
                    <a:pt x="17291" y="4393"/>
                  </a:cubicBezTo>
                  <a:cubicBezTo>
                    <a:pt x="17308" y="4483"/>
                    <a:pt x="17326" y="4572"/>
                    <a:pt x="17339" y="4664"/>
                  </a:cubicBezTo>
                  <a:cubicBezTo>
                    <a:pt x="17352" y="4755"/>
                    <a:pt x="17360" y="4847"/>
                    <a:pt x="17368" y="4938"/>
                  </a:cubicBezTo>
                  <a:cubicBezTo>
                    <a:pt x="17369" y="5009"/>
                    <a:pt x="17376" y="5080"/>
                    <a:pt x="17372" y="5151"/>
                  </a:cubicBezTo>
                  <a:cubicBezTo>
                    <a:pt x="17369" y="5215"/>
                    <a:pt x="17367" y="5279"/>
                    <a:pt x="17364" y="5343"/>
                  </a:cubicBezTo>
                  <a:cubicBezTo>
                    <a:pt x="17351" y="5485"/>
                    <a:pt x="17334" y="5625"/>
                    <a:pt x="17312" y="5765"/>
                  </a:cubicBezTo>
                  <a:cubicBezTo>
                    <a:pt x="17272" y="5964"/>
                    <a:pt x="17225" y="6158"/>
                    <a:pt x="17170" y="6354"/>
                  </a:cubicBezTo>
                  <a:cubicBezTo>
                    <a:pt x="17139" y="6447"/>
                    <a:pt x="17108" y="6542"/>
                    <a:pt x="17072" y="6635"/>
                  </a:cubicBezTo>
                  <a:cubicBezTo>
                    <a:pt x="17034" y="6729"/>
                    <a:pt x="16993" y="6820"/>
                    <a:pt x="16950" y="6913"/>
                  </a:cubicBezTo>
                  <a:cubicBezTo>
                    <a:pt x="16915" y="6981"/>
                    <a:pt x="16882" y="7052"/>
                    <a:pt x="16843" y="7119"/>
                  </a:cubicBezTo>
                  <a:cubicBezTo>
                    <a:pt x="16806" y="7182"/>
                    <a:pt x="16769" y="7243"/>
                    <a:pt x="16732" y="7306"/>
                  </a:cubicBezTo>
                  <a:cubicBezTo>
                    <a:pt x="16700" y="7354"/>
                    <a:pt x="16669" y="7402"/>
                    <a:pt x="16634" y="7447"/>
                  </a:cubicBezTo>
                  <a:cubicBezTo>
                    <a:pt x="16595" y="7497"/>
                    <a:pt x="16555" y="7548"/>
                    <a:pt x="16517" y="7597"/>
                  </a:cubicBezTo>
                  <a:cubicBezTo>
                    <a:pt x="16444" y="7677"/>
                    <a:pt x="16372" y="7754"/>
                    <a:pt x="16295" y="7831"/>
                  </a:cubicBezTo>
                  <a:cubicBezTo>
                    <a:pt x="16224" y="7903"/>
                    <a:pt x="16151" y="7971"/>
                    <a:pt x="16078" y="8039"/>
                  </a:cubicBezTo>
                  <a:cubicBezTo>
                    <a:pt x="15921" y="8175"/>
                    <a:pt x="15765" y="8307"/>
                    <a:pt x="15593" y="8422"/>
                  </a:cubicBezTo>
                  <a:cubicBezTo>
                    <a:pt x="15562" y="8442"/>
                    <a:pt x="15530" y="8461"/>
                    <a:pt x="15503" y="8483"/>
                  </a:cubicBezTo>
                  <a:cubicBezTo>
                    <a:pt x="15495" y="8489"/>
                    <a:pt x="15487" y="8493"/>
                    <a:pt x="15479" y="8499"/>
                  </a:cubicBezTo>
                  <a:cubicBezTo>
                    <a:pt x="15268" y="8636"/>
                    <a:pt x="15057" y="8774"/>
                    <a:pt x="14833" y="8889"/>
                  </a:cubicBezTo>
                  <a:cubicBezTo>
                    <a:pt x="14756" y="8925"/>
                    <a:pt x="14680" y="8959"/>
                    <a:pt x="14601" y="8987"/>
                  </a:cubicBezTo>
                  <a:cubicBezTo>
                    <a:pt x="14532" y="9010"/>
                    <a:pt x="14463" y="9029"/>
                    <a:pt x="14394" y="9045"/>
                  </a:cubicBezTo>
                  <a:cubicBezTo>
                    <a:pt x="14310" y="9061"/>
                    <a:pt x="14227" y="9071"/>
                    <a:pt x="14142" y="9081"/>
                  </a:cubicBezTo>
                  <a:cubicBezTo>
                    <a:pt x="14075" y="9083"/>
                    <a:pt x="14008" y="9085"/>
                    <a:pt x="13941" y="9085"/>
                  </a:cubicBezTo>
                  <a:cubicBezTo>
                    <a:pt x="13926" y="9085"/>
                    <a:pt x="13911" y="9085"/>
                    <a:pt x="13896" y="9084"/>
                  </a:cubicBezTo>
                  <a:cubicBezTo>
                    <a:pt x="13810" y="9077"/>
                    <a:pt x="13726" y="9073"/>
                    <a:pt x="13640" y="9067"/>
                  </a:cubicBezTo>
                  <a:cubicBezTo>
                    <a:pt x="13612" y="9065"/>
                    <a:pt x="13583" y="9063"/>
                    <a:pt x="13554" y="9063"/>
                  </a:cubicBezTo>
                  <a:cubicBezTo>
                    <a:pt x="13526" y="9063"/>
                    <a:pt x="13499" y="9065"/>
                    <a:pt x="13473" y="9072"/>
                  </a:cubicBezTo>
                  <a:cubicBezTo>
                    <a:pt x="13391" y="9061"/>
                    <a:pt x="13308" y="9051"/>
                    <a:pt x="13227" y="9044"/>
                  </a:cubicBezTo>
                  <a:cubicBezTo>
                    <a:pt x="13215" y="9043"/>
                    <a:pt x="13202" y="9042"/>
                    <a:pt x="13191" y="9042"/>
                  </a:cubicBezTo>
                  <a:cubicBezTo>
                    <a:pt x="13187" y="9042"/>
                    <a:pt x="13185" y="9041"/>
                    <a:pt x="13182" y="9041"/>
                  </a:cubicBezTo>
                  <a:cubicBezTo>
                    <a:pt x="13172" y="9040"/>
                    <a:pt x="13162" y="9040"/>
                    <a:pt x="13153" y="9040"/>
                  </a:cubicBezTo>
                  <a:cubicBezTo>
                    <a:pt x="13147" y="9040"/>
                    <a:pt x="13143" y="9039"/>
                    <a:pt x="13138" y="9039"/>
                  </a:cubicBezTo>
                  <a:cubicBezTo>
                    <a:pt x="13128" y="9037"/>
                    <a:pt x="13116" y="9036"/>
                    <a:pt x="13106" y="9036"/>
                  </a:cubicBezTo>
                  <a:cubicBezTo>
                    <a:pt x="12991" y="9029"/>
                    <a:pt x="12875" y="9026"/>
                    <a:pt x="12760" y="9024"/>
                  </a:cubicBezTo>
                  <a:cubicBezTo>
                    <a:pt x="12704" y="9022"/>
                    <a:pt x="12649" y="9021"/>
                    <a:pt x="12594" y="9021"/>
                  </a:cubicBezTo>
                  <a:cubicBezTo>
                    <a:pt x="12526" y="9021"/>
                    <a:pt x="12459" y="9022"/>
                    <a:pt x="12391" y="9026"/>
                  </a:cubicBezTo>
                  <a:cubicBezTo>
                    <a:pt x="12268" y="9033"/>
                    <a:pt x="12146" y="9051"/>
                    <a:pt x="12022" y="9061"/>
                  </a:cubicBezTo>
                  <a:cubicBezTo>
                    <a:pt x="11879" y="9073"/>
                    <a:pt x="11738" y="9095"/>
                    <a:pt x="11599" y="9122"/>
                  </a:cubicBezTo>
                  <a:cubicBezTo>
                    <a:pt x="11577" y="8876"/>
                    <a:pt x="11549" y="8626"/>
                    <a:pt x="11479" y="8389"/>
                  </a:cubicBezTo>
                  <a:cubicBezTo>
                    <a:pt x="11443" y="8268"/>
                    <a:pt x="11406" y="8147"/>
                    <a:pt x="11355" y="8029"/>
                  </a:cubicBezTo>
                  <a:cubicBezTo>
                    <a:pt x="11306" y="7918"/>
                    <a:pt x="11242" y="7813"/>
                    <a:pt x="11176" y="7711"/>
                  </a:cubicBezTo>
                  <a:cubicBezTo>
                    <a:pt x="11110" y="7609"/>
                    <a:pt x="11044" y="7505"/>
                    <a:pt x="10967" y="7413"/>
                  </a:cubicBezTo>
                  <a:cubicBezTo>
                    <a:pt x="10912" y="7345"/>
                    <a:pt x="10851" y="7282"/>
                    <a:pt x="10791" y="7219"/>
                  </a:cubicBezTo>
                  <a:cubicBezTo>
                    <a:pt x="10802" y="7209"/>
                    <a:pt x="10811" y="7199"/>
                    <a:pt x="10823" y="7188"/>
                  </a:cubicBezTo>
                  <a:cubicBezTo>
                    <a:pt x="10996" y="7005"/>
                    <a:pt x="11176" y="6829"/>
                    <a:pt x="11358" y="6652"/>
                  </a:cubicBezTo>
                  <a:cubicBezTo>
                    <a:pt x="11542" y="6471"/>
                    <a:pt x="11721" y="6286"/>
                    <a:pt x="11903" y="6103"/>
                  </a:cubicBezTo>
                  <a:cubicBezTo>
                    <a:pt x="12059" y="5945"/>
                    <a:pt x="12214" y="5790"/>
                    <a:pt x="12366" y="5631"/>
                  </a:cubicBezTo>
                  <a:cubicBezTo>
                    <a:pt x="12523" y="5439"/>
                    <a:pt x="12677" y="5246"/>
                    <a:pt x="12828" y="5049"/>
                  </a:cubicBezTo>
                  <a:lnTo>
                    <a:pt x="12828" y="5049"/>
                  </a:lnTo>
                  <a:cubicBezTo>
                    <a:pt x="12828" y="5050"/>
                    <a:pt x="12827" y="5051"/>
                    <a:pt x="12826" y="5052"/>
                  </a:cubicBezTo>
                  <a:lnTo>
                    <a:pt x="12826" y="5052"/>
                  </a:lnTo>
                  <a:cubicBezTo>
                    <a:pt x="12914" y="4933"/>
                    <a:pt x="13002" y="4813"/>
                    <a:pt x="13090" y="4695"/>
                  </a:cubicBezTo>
                  <a:cubicBezTo>
                    <a:pt x="13092" y="4690"/>
                    <a:pt x="13096" y="4685"/>
                    <a:pt x="13098" y="4682"/>
                  </a:cubicBezTo>
                  <a:lnTo>
                    <a:pt x="13098" y="4682"/>
                  </a:lnTo>
                  <a:cubicBezTo>
                    <a:pt x="13058" y="4701"/>
                    <a:pt x="13017" y="4721"/>
                    <a:pt x="12977" y="4740"/>
                  </a:cubicBezTo>
                  <a:lnTo>
                    <a:pt x="12978" y="4740"/>
                  </a:lnTo>
                  <a:cubicBezTo>
                    <a:pt x="12976" y="4741"/>
                    <a:pt x="12975" y="4741"/>
                    <a:pt x="12972" y="4743"/>
                  </a:cubicBezTo>
                  <a:cubicBezTo>
                    <a:pt x="12971" y="4744"/>
                    <a:pt x="12969" y="4745"/>
                    <a:pt x="12967" y="4745"/>
                  </a:cubicBezTo>
                  <a:cubicBezTo>
                    <a:pt x="12967" y="4746"/>
                    <a:pt x="12967" y="4746"/>
                    <a:pt x="12967" y="4746"/>
                  </a:cubicBezTo>
                  <a:lnTo>
                    <a:pt x="12965" y="4746"/>
                  </a:lnTo>
                  <a:cubicBezTo>
                    <a:pt x="12964" y="4746"/>
                    <a:pt x="12964" y="4747"/>
                    <a:pt x="12963" y="4747"/>
                  </a:cubicBezTo>
                  <a:cubicBezTo>
                    <a:pt x="12963" y="4747"/>
                    <a:pt x="12964" y="4746"/>
                    <a:pt x="12964" y="4746"/>
                  </a:cubicBezTo>
                  <a:lnTo>
                    <a:pt x="12964" y="4746"/>
                  </a:lnTo>
                  <a:cubicBezTo>
                    <a:pt x="12961" y="4747"/>
                    <a:pt x="12959" y="4748"/>
                    <a:pt x="12956" y="4751"/>
                  </a:cubicBezTo>
                  <a:cubicBezTo>
                    <a:pt x="12954" y="4751"/>
                    <a:pt x="12952" y="4753"/>
                    <a:pt x="12949" y="4754"/>
                  </a:cubicBezTo>
                  <a:cubicBezTo>
                    <a:pt x="12948" y="4754"/>
                    <a:pt x="12946" y="4755"/>
                    <a:pt x="12945" y="4756"/>
                  </a:cubicBezTo>
                  <a:cubicBezTo>
                    <a:pt x="12945" y="4756"/>
                    <a:pt x="12946" y="4756"/>
                    <a:pt x="12946" y="4755"/>
                  </a:cubicBezTo>
                  <a:lnTo>
                    <a:pt x="12946" y="4755"/>
                  </a:lnTo>
                  <a:cubicBezTo>
                    <a:pt x="12925" y="4766"/>
                    <a:pt x="12902" y="4777"/>
                    <a:pt x="12880" y="4787"/>
                  </a:cubicBezTo>
                  <a:cubicBezTo>
                    <a:pt x="12771" y="4845"/>
                    <a:pt x="12665" y="4906"/>
                    <a:pt x="12560" y="4974"/>
                  </a:cubicBezTo>
                  <a:cubicBezTo>
                    <a:pt x="12453" y="5041"/>
                    <a:pt x="12353" y="5116"/>
                    <a:pt x="12251" y="5191"/>
                  </a:cubicBezTo>
                  <a:cubicBezTo>
                    <a:pt x="12124" y="5282"/>
                    <a:pt x="11996" y="5373"/>
                    <a:pt x="11868" y="5463"/>
                  </a:cubicBezTo>
                  <a:cubicBezTo>
                    <a:pt x="11727" y="5608"/>
                    <a:pt x="11586" y="5752"/>
                    <a:pt x="11448" y="5900"/>
                  </a:cubicBezTo>
                  <a:cubicBezTo>
                    <a:pt x="11270" y="6087"/>
                    <a:pt x="11089" y="6271"/>
                    <a:pt x="10908" y="6457"/>
                  </a:cubicBezTo>
                  <a:cubicBezTo>
                    <a:pt x="10755" y="6611"/>
                    <a:pt x="10606" y="6769"/>
                    <a:pt x="10466" y="6933"/>
                  </a:cubicBezTo>
                  <a:cubicBezTo>
                    <a:pt x="10451" y="6923"/>
                    <a:pt x="10438" y="6913"/>
                    <a:pt x="10424" y="6903"/>
                  </a:cubicBezTo>
                  <a:cubicBezTo>
                    <a:pt x="10327" y="6842"/>
                    <a:pt x="10226" y="6791"/>
                    <a:pt x="10128" y="6734"/>
                  </a:cubicBezTo>
                  <a:cubicBezTo>
                    <a:pt x="10059" y="6691"/>
                    <a:pt x="9990" y="6644"/>
                    <a:pt x="9919" y="6602"/>
                  </a:cubicBezTo>
                  <a:cubicBezTo>
                    <a:pt x="9844" y="6557"/>
                    <a:pt x="9765" y="6522"/>
                    <a:pt x="9686" y="6487"/>
                  </a:cubicBezTo>
                  <a:cubicBezTo>
                    <a:pt x="9628" y="6463"/>
                    <a:pt x="9572" y="6441"/>
                    <a:pt x="9514" y="6418"/>
                  </a:cubicBezTo>
                  <a:cubicBezTo>
                    <a:pt x="9438" y="6385"/>
                    <a:pt x="9364" y="6351"/>
                    <a:pt x="9285" y="6324"/>
                  </a:cubicBezTo>
                  <a:cubicBezTo>
                    <a:pt x="9221" y="6301"/>
                    <a:pt x="9153" y="6287"/>
                    <a:pt x="9087" y="6269"/>
                  </a:cubicBezTo>
                  <a:lnTo>
                    <a:pt x="9087" y="6269"/>
                  </a:lnTo>
                  <a:cubicBezTo>
                    <a:pt x="9097" y="6273"/>
                    <a:pt x="9109" y="6275"/>
                    <a:pt x="9118" y="6278"/>
                  </a:cubicBezTo>
                  <a:cubicBezTo>
                    <a:pt x="9074" y="6266"/>
                    <a:pt x="9031" y="6254"/>
                    <a:pt x="8986" y="6243"/>
                  </a:cubicBezTo>
                  <a:lnTo>
                    <a:pt x="8986" y="6243"/>
                  </a:lnTo>
                  <a:cubicBezTo>
                    <a:pt x="8996" y="6245"/>
                    <a:pt x="9008" y="6249"/>
                    <a:pt x="9018" y="6251"/>
                  </a:cubicBezTo>
                  <a:cubicBezTo>
                    <a:pt x="8946" y="6231"/>
                    <a:pt x="8871" y="6215"/>
                    <a:pt x="8796" y="6204"/>
                  </a:cubicBezTo>
                  <a:cubicBezTo>
                    <a:pt x="8782" y="6201"/>
                    <a:pt x="8767" y="6200"/>
                    <a:pt x="8753" y="6200"/>
                  </a:cubicBezTo>
                  <a:cubicBezTo>
                    <a:pt x="8724" y="6200"/>
                    <a:pt x="8696" y="6205"/>
                    <a:pt x="8671" y="6214"/>
                  </a:cubicBezTo>
                  <a:cubicBezTo>
                    <a:pt x="8632" y="6216"/>
                    <a:pt x="8593" y="6222"/>
                    <a:pt x="8554" y="6228"/>
                  </a:cubicBezTo>
                  <a:cubicBezTo>
                    <a:pt x="8550" y="6216"/>
                    <a:pt x="8546" y="6205"/>
                    <a:pt x="8541" y="6194"/>
                  </a:cubicBezTo>
                  <a:cubicBezTo>
                    <a:pt x="8525" y="6152"/>
                    <a:pt x="8509" y="6111"/>
                    <a:pt x="8493" y="6069"/>
                  </a:cubicBezTo>
                  <a:cubicBezTo>
                    <a:pt x="8430" y="5880"/>
                    <a:pt x="8381" y="5687"/>
                    <a:pt x="8334" y="5494"/>
                  </a:cubicBezTo>
                  <a:cubicBezTo>
                    <a:pt x="8321" y="5422"/>
                    <a:pt x="8310" y="5351"/>
                    <a:pt x="8302" y="5279"/>
                  </a:cubicBezTo>
                  <a:cubicBezTo>
                    <a:pt x="8289" y="5048"/>
                    <a:pt x="8279" y="4817"/>
                    <a:pt x="8286" y="4587"/>
                  </a:cubicBezTo>
                  <a:cubicBezTo>
                    <a:pt x="8310" y="4246"/>
                    <a:pt x="8370" y="3907"/>
                    <a:pt x="8432" y="3570"/>
                  </a:cubicBezTo>
                  <a:cubicBezTo>
                    <a:pt x="8453" y="3470"/>
                    <a:pt x="8477" y="3372"/>
                    <a:pt x="8506" y="3273"/>
                  </a:cubicBezTo>
                  <a:cubicBezTo>
                    <a:pt x="8538" y="3181"/>
                    <a:pt x="8572" y="3092"/>
                    <a:pt x="8611" y="3002"/>
                  </a:cubicBezTo>
                  <a:lnTo>
                    <a:pt x="8611" y="3002"/>
                  </a:lnTo>
                  <a:cubicBezTo>
                    <a:pt x="8657" y="2904"/>
                    <a:pt x="8703" y="2806"/>
                    <a:pt x="8757" y="2714"/>
                  </a:cubicBezTo>
                  <a:cubicBezTo>
                    <a:pt x="8815" y="2615"/>
                    <a:pt x="8874" y="2516"/>
                    <a:pt x="8936" y="2419"/>
                  </a:cubicBezTo>
                  <a:cubicBezTo>
                    <a:pt x="8994" y="2333"/>
                    <a:pt x="9052" y="2249"/>
                    <a:pt x="9114" y="2166"/>
                  </a:cubicBezTo>
                  <a:cubicBezTo>
                    <a:pt x="9171" y="2090"/>
                    <a:pt x="9233" y="2017"/>
                    <a:pt x="9294" y="1943"/>
                  </a:cubicBezTo>
                  <a:cubicBezTo>
                    <a:pt x="9338" y="1894"/>
                    <a:pt x="9382" y="1843"/>
                    <a:pt x="9430" y="1797"/>
                  </a:cubicBezTo>
                  <a:cubicBezTo>
                    <a:pt x="9474" y="1754"/>
                    <a:pt x="9520" y="1710"/>
                    <a:pt x="9565" y="1667"/>
                  </a:cubicBezTo>
                  <a:cubicBezTo>
                    <a:pt x="9662" y="1583"/>
                    <a:pt x="9758" y="1501"/>
                    <a:pt x="9861" y="1425"/>
                  </a:cubicBezTo>
                  <a:cubicBezTo>
                    <a:pt x="9966" y="1350"/>
                    <a:pt x="10071" y="1277"/>
                    <a:pt x="10178" y="1205"/>
                  </a:cubicBezTo>
                  <a:cubicBezTo>
                    <a:pt x="10314" y="1120"/>
                    <a:pt x="10450" y="1039"/>
                    <a:pt x="10589" y="960"/>
                  </a:cubicBezTo>
                  <a:cubicBezTo>
                    <a:pt x="10676" y="918"/>
                    <a:pt x="10763" y="875"/>
                    <a:pt x="10852" y="838"/>
                  </a:cubicBezTo>
                  <a:cubicBezTo>
                    <a:pt x="10947" y="796"/>
                    <a:pt x="11042" y="761"/>
                    <a:pt x="11138" y="724"/>
                  </a:cubicBezTo>
                  <a:cubicBezTo>
                    <a:pt x="11206" y="704"/>
                    <a:pt x="11273" y="681"/>
                    <a:pt x="11341" y="664"/>
                  </a:cubicBezTo>
                  <a:cubicBezTo>
                    <a:pt x="11403" y="650"/>
                    <a:pt x="11467" y="635"/>
                    <a:pt x="11532" y="620"/>
                  </a:cubicBezTo>
                  <a:cubicBezTo>
                    <a:pt x="11670" y="595"/>
                    <a:pt x="11807" y="570"/>
                    <a:pt x="11947" y="556"/>
                  </a:cubicBezTo>
                  <a:cubicBezTo>
                    <a:pt x="12088" y="543"/>
                    <a:pt x="12230" y="530"/>
                    <a:pt x="12373" y="520"/>
                  </a:cubicBezTo>
                  <a:cubicBezTo>
                    <a:pt x="12374" y="519"/>
                    <a:pt x="12375" y="519"/>
                    <a:pt x="12377" y="519"/>
                  </a:cubicBezTo>
                  <a:cubicBezTo>
                    <a:pt x="12395" y="517"/>
                    <a:pt x="12413" y="517"/>
                    <a:pt x="12431" y="516"/>
                  </a:cubicBezTo>
                  <a:cubicBezTo>
                    <a:pt x="12436" y="516"/>
                    <a:pt x="12440" y="516"/>
                    <a:pt x="12444" y="516"/>
                  </a:cubicBezTo>
                  <a:cubicBezTo>
                    <a:pt x="12472" y="516"/>
                    <a:pt x="12501" y="513"/>
                    <a:pt x="12529" y="508"/>
                  </a:cubicBezTo>
                  <a:cubicBezTo>
                    <a:pt x="12546" y="507"/>
                    <a:pt x="12564" y="506"/>
                    <a:pt x="12582" y="505"/>
                  </a:cubicBezTo>
                  <a:cubicBezTo>
                    <a:pt x="12585" y="505"/>
                    <a:pt x="12587" y="504"/>
                    <a:pt x="12588" y="504"/>
                  </a:cubicBezTo>
                  <a:cubicBezTo>
                    <a:pt x="12651" y="499"/>
                    <a:pt x="12714" y="496"/>
                    <a:pt x="12778" y="491"/>
                  </a:cubicBezTo>
                  <a:cubicBezTo>
                    <a:pt x="12898" y="483"/>
                    <a:pt x="13017" y="483"/>
                    <a:pt x="13137" y="483"/>
                  </a:cubicBezTo>
                  <a:close/>
                  <a:moveTo>
                    <a:pt x="8778" y="6691"/>
                  </a:moveTo>
                  <a:cubicBezTo>
                    <a:pt x="8801" y="6696"/>
                    <a:pt x="8824" y="6699"/>
                    <a:pt x="8847" y="6705"/>
                  </a:cubicBezTo>
                  <a:cubicBezTo>
                    <a:pt x="8848" y="6705"/>
                    <a:pt x="8849" y="6706"/>
                    <a:pt x="8850" y="6706"/>
                  </a:cubicBezTo>
                  <a:cubicBezTo>
                    <a:pt x="8855" y="6707"/>
                    <a:pt x="8861" y="6708"/>
                    <a:pt x="8866" y="6709"/>
                  </a:cubicBezTo>
                  <a:lnTo>
                    <a:pt x="8866" y="6709"/>
                  </a:lnTo>
                  <a:cubicBezTo>
                    <a:pt x="8900" y="6719"/>
                    <a:pt x="8933" y="6727"/>
                    <a:pt x="8966" y="6737"/>
                  </a:cubicBezTo>
                  <a:cubicBezTo>
                    <a:pt x="8961" y="6735"/>
                    <a:pt x="8957" y="6734"/>
                    <a:pt x="8953" y="6733"/>
                  </a:cubicBezTo>
                  <a:lnTo>
                    <a:pt x="8953" y="6733"/>
                  </a:lnTo>
                  <a:cubicBezTo>
                    <a:pt x="8998" y="6745"/>
                    <a:pt x="9044" y="6757"/>
                    <a:pt x="9090" y="6768"/>
                  </a:cubicBezTo>
                  <a:lnTo>
                    <a:pt x="9090" y="6768"/>
                  </a:lnTo>
                  <a:cubicBezTo>
                    <a:pt x="9087" y="6768"/>
                    <a:pt x="9084" y="6767"/>
                    <a:pt x="9081" y="6766"/>
                  </a:cubicBezTo>
                  <a:lnTo>
                    <a:pt x="9081" y="6766"/>
                  </a:lnTo>
                  <a:cubicBezTo>
                    <a:pt x="9151" y="6786"/>
                    <a:pt x="9219" y="6816"/>
                    <a:pt x="9285" y="6844"/>
                  </a:cubicBezTo>
                  <a:cubicBezTo>
                    <a:pt x="9275" y="6840"/>
                    <a:pt x="9264" y="6835"/>
                    <a:pt x="9255" y="6831"/>
                  </a:cubicBezTo>
                  <a:lnTo>
                    <a:pt x="9255" y="6831"/>
                  </a:lnTo>
                  <a:cubicBezTo>
                    <a:pt x="9321" y="6859"/>
                    <a:pt x="9390" y="6887"/>
                    <a:pt x="9456" y="6914"/>
                  </a:cubicBezTo>
                  <a:lnTo>
                    <a:pt x="9455" y="6914"/>
                  </a:lnTo>
                  <a:cubicBezTo>
                    <a:pt x="9457" y="6914"/>
                    <a:pt x="9458" y="6915"/>
                    <a:pt x="9461" y="6916"/>
                  </a:cubicBezTo>
                  <a:cubicBezTo>
                    <a:pt x="9464" y="6917"/>
                    <a:pt x="9469" y="6919"/>
                    <a:pt x="9472" y="6921"/>
                  </a:cubicBezTo>
                  <a:cubicBezTo>
                    <a:pt x="9477" y="6923"/>
                    <a:pt x="9482" y="6924"/>
                    <a:pt x="9487" y="6927"/>
                  </a:cubicBezTo>
                  <a:cubicBezTo>
                    <a:pt x="9485" y="6926"/>
                    <a:pt x="9483" y="6925"/>
                    <a:pt x="9481" y="6925"/>
                  </a:cubicBezTo>
                  <a:lnTo>
                    <a:pt x="9481" y="6925"/>
                  </a:lnTo>
                  <a:cubicBezTo>
                    <a:pt x="9554" y="6956"/>
                    <a:pt x="9625" y="6989"/>
                    <a:pt x="9693" y="7030"/>
                  </a:cubicBezTo>
                  <a:cubicBezTo>
                    <a:pt x="9773" y="7079"/>
                    <a:pt x="9849" y="7130"/>
                    <a:pt x="9931" y="7178"/>
                  </a:cubicBezTo>
                  <a:cubicBezTo>
                    <a:pt x="10007" y="7223"/>
                    <a:pt x="10085" y="7264"/>
                    <a:pt x="10162" y="7309"/>
                  </a:cubicBezTo>
                  <a:cubicBezTo>
                    <a:pt x="10196" y="7330"/>
                    <a:pt x="10228" y="7353"/>
                    <a:pt x="10260" y="7376"/>
                  </a:cubicBezTo>
                  <a:cubicBezTo>
                    <a:pt x="10321" y="7425"/>
                    <a:pt x="10377" y="7479"/>
                    <a:pt x="10432" y="7535"/>
                  </a:cubicBezTo>
                  <a:cubicBezTo>
                    <a:pt x="10500" y="7607"/>
                    <a:pt x="10564" y="7681"/>
                    <a:pt x="10626" y="7759"/>
                  </a:cubicBezTo>
                  <a:cubicBezTo>
                    <a:pt x="10706" y="7868"/>
                    <a:pt x="10780" y="7983"/>
                    <a:pt x="10850" y="8100"/>
                  </a:cubicBezTo>
                  <a:cubicBezTo>
                    <a:pt x="10877" y="8151"/>
                    <a:pt x="10904" y="8203"/>
                    <a:pt x="10928" y="8256"/>
                  </a:cubicBezTo>
                  <a:cubicBezTo>
                    <a:pt x="10966" y="8358"/>
                    <a:pt x="10998" y="8461"/>
                    <a:pt x="11027" y="8565"/>
                  </a:cubicBezTo>
                  <a:cubicBezTo>
                    <a:pt x="11059" y="8694"/>
                    <a:pt x="11078" y="8824"/>
                    <a:pt x="11096" y="8954"/>
                  </a:cubicBezTo>
                  <a:cubicBezTo>
                    <a:pt x="11096" y="8954"/>
                    <a:pt x="11096" y="8953"/>
                    <a:pt x="11095" y="8953"/>
                  </a:cubicBezTo>
                  <a:lnTo>
                    <a:pt x="11095" y="8953"/>
                  </a:lnTo>
                  <a:cubicBezTo>
                    <a:pt x="11111" y="9087"/>
                    <a:pt x="11124" y="9220"/>
                    <a:pt x="11127" y="9355"/>
                  </a:cubicBezTo>
                  <a:cubicBezTo>
                    <a:pt x="11126" y="9465"/>
                    <a:pt x="11120" y="9573"/>
                    <a:pt x="11110" y="9681"/>
                  </a:cubicBezTo>
                  <a:cubicBezTo>
                    <a:pt x="11083" y="9836"/>
                    <a:pt x="11052" y="9990"/>
                    <a:pt x="11011" y="10141"/>
                  </a:cubicBezTo>
                  <a:cubicBezTo>
                    <a:pt x="10996" y="10187"/>
                    <a:pt x="10980" y="10232"/>
                    <a:pt x="10963" y="10278"/>
                  </a:cubicBezTo>
                  <a:cubicBezTo>
                    <a:pt x="10921" y="10375"/>
                    <a:pt x="10876" y="10473"/>
                    <a:pt x="10824" y="10565"/>
                  </a:cubicBezTo>
                  <a:cubicBezTo>
                    <a:pt x="10816" y="10577"/>
                    <a:pt x="10808" y="10589"/>
                    <a:pt x="10799" y="10601"/>
                  </a:cubicBezTo>
                  <a:cubicBezTo>
                    <a:pt x="10753" y="10658"/>
                    <a:pt x="10705" y="10712"/>
                    <a:pt x="10656" y="10766"/>
                  </a:cubicBezTo>
                  <a:cubicBezTo>
                    <a:pt x="10544" y="10873"/>
                    <a:pt x="10421" y="10969"/>
                    <a:pt x="10299" y="11061"/>
                  </a:cubicBezTo>
                  <a:cubicBezTo>
                    <a:pt x="10171" y="11152"/>
                    <a:pt x="10040" y="11236"/>
                    <a:pt x="9906" y="11315"/>
                  </a:cubicBezTo>
                  <a:cubicBezTo>
                    <a:pt x="9833" y="11352"/>
                    <a:pt x="9763" y="11386"/>
                    <a:pt x="9689" y="11418"/>
                  </a:cubicBezTo>
                  <a:cubicBezTo>
                    <a:pt x="9580" y="11458"/>
                    <a:pt x="9470" y="11495"/>
                    <a:pt x="9357" y="11528"/>
                  </a:cubicBezTo>
                  <a:cubicBezTo>
                    <a:pt x="9201" y="11563"/>
                    <a:pt x="9046" y="11595"/>
                    <a:pt x="8889" y="11624"/>
                  </a:cubicBezTo>
                  <a:cubicBezTo>
                    <a:pt x="8773" y="11639"/>
                    <a:pt x="8660" y="11648"/>
                    <a:pt x="8545" y="11650"/>
                  </a:cubicBezTo>
                  <a:cubicBezTo>
                    <a:pt x="8486" y="11649"/>
                    <a:pt x="8428" y="11646"/>
                    <a:pt x="8371" y="11640"/>
                  </a:cubicBezTo>
                  <a:cubicBezTo>
                    <a:pt x="8330" y="11633"/>
                    <a:pt x="8290" y="11625"/>
                    <a:pt x="8249" y="11615"/>
                  </a:cubicBezTo>
                  <a:cubicBezTo>
                    <a:pt x="8183" y="11595"/>
                    <a:pt x="8122" y="11570"/>
                    <a:pt x="8060" y="11545"/>
                  </a:cubicBezTo>
                  <a:cubicBezTo>
                    <a:pt x="7814" y="11435"/>
                    <a:pt x="7563" y="11335"/>
                    <a:pt x="7328" y="11202"/>
                  </a:cubicBezTo>
                  <a:cubicBezTo>
                    <a:pt x="7296" y="11181"/>
                    <a:pt x="7264" y="11161"/>
                    <a:pt x="7233" y="11138"/>
                  </a:cubicBezTo>
                  <a:cubicBezTo>
                    <a:pt x="7182" y="11097"/>
                    <a:pt x="7136" y="11052"/>
                    <a:pt x="7089" y="11007"/>
                  </a:cubicBezTo>
                  <a:cubicBezTo>
                    <a:pt x="7021" y="10932"/>
                    <a:pt x="6955" y="10856"/>
                    <a:pt x="6895" y="10776"/>
                  </a:cubicBezTo>
                  <a:cubicBezTo>
                    <a:pt x="6810" y="10651"/>
                    <a:pt x="6731" y="10524"/>
                    <a:pt x="6657" y="10394"/>
                  </a:cubicBezTo>
                  <a:cubicBezTo>
                    <a:pt x="6597" y="10285"/>
                    <a:pt x="6544" y="10175"/>
                    <a:pt x="6492" y="10061"/>
                  </a:cubicBezTo>
                  <a:cubicBezTo>
                    <a:pt x="6449" y="9944"/>
                    <a:pt x="6412" y="9828"/>
                    <a:pt x="6379" y="9708"/>
                  </a:cubicBezTo>
                  <a:cubicBezTo>
                    <a:pt x="6360" y="9622"/>
                    <a:pt x="6342" y="9537"/>
                    <a:pt x="6326" y="9450"/>
                  </a:cubicBezTo>
                  <a:cubicBezTo>
                    <a:pt x="6312" y="9338"/>
                    <a:pt x="6305" y="9228"/>
                    <a:pt x="6304" y="9115"/>
                  </a:cubicBezTo>
                  <a:lnTo>
                    <a:pt x="6304" y="9115"/>
                  </a:lnTo>
                  <a:cubicBezTo>
                    <a:pt x="6308" y="9029"/>
                    <a:pt x="6314" y="8942"/>
                    <a:pt x="6323" y="8856"/>
                  </a:cubicBezTo>
                  <a:cubicBezTo>
                    <a:pt x="6342" y="8738"/>
                    <a:pt x="6365" y="8621"/>
                    <a:pt x="6395" y="8505"/>
                  </a:cubicBezTo>
                  <a:cubicBezTo>
                    <a:pt x="6421" y="8419"/>
                    <a:pt x="6451" y="8338"/>
                    <a:pt x="6483" y="8255"/>
                  </a:cubicBezTo>
                  <a:cubicBezTo>
                    <a:pt x="6548" y="8108"/>
                    <a:pt x="6618" y="7966"/>
                    <a:pt x="6698" y="7827"/>
                  </a:cubicBezTo>
                  <a:lnTo>
                    <a:pt x="6698" y="7827"/>
                  </a:lnTo>
                  <a:cubicBezTo>
                    <a:pt x="6698" y="7827"/>
                    <a:pt x="6697" y="7828"/>
                    <a:pt x="6697" y="7828"/>
                  </a:cubicBezTo>
                  <a:cubicBezTo>
                    <a:pt x="6747" y="7751"/>
                    <a:pt x="6799" y="7678"/>
                    <a:pt x="6855" y="7604"/>
                  </a:cubicBezTo>
                  <a:cubicBezTo>
                    <a:pt x="6934" y="7514"/>
                    <a:pt x="7014" y="7429"/>
                    <a:pt x="7098" y="7345"/>
                  </a:cubicBezTo>
                  <a:cubicBezTo>
                    <a:pt x="7182" y="7270"/>
                    <a:pt x="7268" y="7199"/>
                    <a:pt x="7356" y="7130"/>
                  </a:cubicBezTo>
                  <a:cubicBezTo>
                    <a:pt x="7424" y="7083"/>
                    <a:pt x="7492" y="7039"/>
                    <a:pt x="7561" y="6996"/>
                  </a:cubicBezTo>
                  <a:cubicBezTo>
                    <a:pt x="7629" y="6962"/>
                    <a:pt x="7695" y="6930"/>
                    <a:pt x="7763" y="6900"/>
                  </a:cubicBezTo>
                  <a:cubicBezTo>
                    <a:pt x="7835" y="6874"/>
                    <a:pt x="7907" y="6849"/>
                    <a:pt x="7980" y="6827"/>
                  </a:cubicBezTo>
                  <a:cubicBezTo>
                    <a:pt x="8092" y="6802"/>
                    <a:pt x="8205" y="6785"/>
                    <a:pt x="8318" y="6763"/>
                  </a:cubicBezTo>
                  <a:cubicBezTo>
                    <a:pt x="8428" y="6741"/>
                    <a:pt x="8537" y="6716"/>
                    <a:pt x="8648" y="6699"/>
                  </a:cubicBezTo>
                  <a:cubicBezTo>
                    <a:pt x="8675" y="6697"/>
                    <a:pt x="8701" y="6696"/>
                    <a:pt x="8729" y="6694"/>
                  </a:cubicBezTo>
                  <a:lnTo>
                    <a:pt x="8730" y="6694"/>
                  </a:lnTo>
                  <a:cubicBezTo>
                    <a:pt x="8747" y="6694"/>
                    <a:pt x="8762" y="6693"/>
                    <a:pt x="8778" y="6691"/>
                  </a:cubicBezTo>
                  <a:close/>
                  <a:moveTo>
                    <a:pt x="1408" y="14209"/>
                  </a:moveTo>
                  <a:cubicBezTo>
                    <a:pt x="1409" y="14212"/>
                    <a:pt x="1410" y="14216"/>
                    <a:pt x="1411" y="14219"/>
                  </a:cubicBezTo>
                  <a:lnTo>
                    <a:pt x="1408" y="14209"/>
                  </a:lnTo>
                  <a:close/>
                  <a:moveTo>
                    <a:pt x="16407" y="16356"/>
                  </a:moveTo>
                  <a:lnTo>
                    <a:pt x="16407" y="16356"/>
                  </a:lnTo>
                  <a:cubicBezTo>
                    <a:pt x="16407" y="16356"/>
                    <a:pt x="16407" y="16356"/>
                    <a:pt x="16407" y="16356"/>
                  </a:cubicBezTo>
                  <a:lnTo>
                    <a:pt x="16407" y="16356"/>
                  </a:lnTo>
                  <a:cubicBezTo>
                    <a:pt x="16407" y="16356"/>
                    <a:pt x="16407" y="16356"/>
                    <a:pt x="16407" y="16356"/>
                  </a:cubicBezTo>
                  <a:close/>
                  <a:moveTo>
                    <a:pt x="5397" y="9082"/>
                  </a:moveTo>
                  <a:cubicBezTo>
                    <a:pt x="5420" y="9082"/>
                    <a:pt x="5443" y="9082"/>
                    <a:pt x="5467" y="9083"/>
                  </a:cubicBezTo>
                  <a:cubicBezTo>
                    <a:pt x="5527" y="9089"/>
                    <a:pt x="5587" y="9098"/>
                    <a:pt x="5647" y="9108"/>
                  </a:cubicBezTo>
                  <a:cubicBezTo>
                    <a:pt x="5706" y="9122"/>
                    <a:pt x="5764" y="9139"/>
                    <a:pt x="5821" y="9155"/>
                  </a:cubicBezTo>
                  <a:cubicBezTo>
                    <a:pt x="5821" y="9188"/>
                    <a:pt x="5820" y="9223"/>
                    <a:pt x="5822" y="9255"/>
                  </a:cubicBezTo>
                  <a:cubicBezTo>
                    <a:pt x="5839" y="9520"/>
                    <a:pt x="5888" y="9780"/>
                    <a:pt x="5970" y="10033"/>
                  </a:cubicBezTo>
                  <a:cubicBezTo>
                    <a:pt x="6052" y="10286"/>
                    <a:pt x="6171" y="10519"/>
                    <a:pt x="6305" y="10750"/>
                  </a:cubicBezTo>
                  <a:cubicBezTo>
                    <a:pt x="6356" y="10838"/>
                    <a:pt x="6412" y="10925"/>
                    <a:pt x="6471" y="11011"/>
                  </a:cubicBezTo>
                  <a:cubicBezTo>
                    <a:pt x="6314" y="11151"/>
                    <a:pt x="6170" y="11305"/>
                    <a:pt x="6020" y="11454"/>
                  </a:cubicBezTo>
                  <a:cubicBezTo>
                    <a:pt x="5764" y="11697"/>
                    <a:pt x="5493" y="11927"/>
                    <a:pt x="5230" y="12166"/>
                  </a:cubicBezTo>
                  <a:cubicBezTo>
                    <a:pt x="5011" y="12436"/>
                    <a:pt x="4798" y="12710"/>
                    <a:pt x="4590" y="12988"/>
                  </a:cubicBezTo>
                  <a:cubicBezTo>
                    <a:pt x="4551" y="13038"/>
                    <a:pt x="4512" y="13090"/>
                    <a:pt x="4474" y="13141"/>
                  </a:cubicBezTo>
                  <a:cubicBezTo>
                    <a:pt x="4441" y="13193"/>
                    <a:pt x="4409" y="13243"/>
                    <a:pt x="4377" y="13295"/>
                  </a:cubicBezTo>
                  <a:cubicBezTo>
                    <a:pt x="4349" y="13339"/>
                    <a:pt x="4321" y="13383"/>
                    <a:pt x="4292" y="13425"/>
                  </a:cubicBezTo>
                  <a:cubicBezTo>
                    <a:pt x="4297" y="13431"/>
                    <a:pt x="4300" y="13436"/>
                    <a:pt x="4305" y="13442"/>
                  </a:cubicBezTo>
                  <a:cubicBezTo>
                    <a:pt x="4397" y="13380"/>
                    <a:pt x="4490" y="13319"/>
                    <a:pt x="4583" y="13259"/>
                  </a:cubicBezTo>
                  <a:cubicBezTo>
                    <a:pt x="4687" y="13192"/>
                    <a:pt x="4793" y="13127"/>
                    <a:pt x="4895" y="13057"/>
                  </a:cubicBezTo>
                  <a:cubicBezTo>
                    <a:pt x="4915" y="13043"/>
                    <a:pt x="4937" y="13028"/>
                    <a:pt x="4959" y="13014"/>
                  </a:cubicBezTo>
                  <a:cubicBezTo>
                    <a:pt x="5070" y="12918"/>
                    <a:pt x="5183" y="12824"/>
                    <a:pt x="5297" y="12730"/>
                  </a:cubicBezTo>
                  <a:cubicBezTo>
                    <a:pt x="5409" y="12636"/>
                    <a:pt x="5521" y="12543"/>
                    <a:pt x="5635" y="12451"/>
                  </a:cubicBezTo>
                  <a:cubicBezTo>
                    <a:pt x="5738" y="12357"/>
                    <a:pt x="5840" y="12264"/>
                    <a:pt x="5945" y="12173"/>
                  </a:cubicBezTo>
                  <a:cubicBezTo>
                    <a:pt x="6090" y="12046"/>
                    <a:pt x="6236" y="11918"/>
                    <a:pt x="6373" y="11783"/>
                  </a:cubicBezTo>
                  <a:cubicBezTo>
                    <a:pt x="6491" y="11666"/>
                    <a:pt x="6605" y="11546"/>
                    <a:pt x="6722" y="11431"/>
                  </a:cubicBezTo>
                  <a:cubicBezTo>
                    <a:pt x="6740" y="11412"/>
                    <a:pt x="6761" y="11396"/>
                    <a:pt x="6779" y="11379"/>
                  </a:cubicBezTo>
                  <a:cubicBezTo>
                    <a:pt x="6852" y="11449"/>
                    <a:pt x="6926" y="11518"/>
                    <a:pt x="7011" y="11573"/>
                  </a:cubicBezTo>
                  <a:cubicBezTo>
                    <a:pt x="7098" y="11630"/>
                    <a:pt x="7190" y="11678"/>
                    <a:pt x="7282" y="11723"/>
                  </a:cubicBezTo>
                  <a:cubicBezTo>
                    <a:pt x="7396" y="11781"/>
                    <a:pt x="7512" y="11830"/>
                    <a:pt x="7629" y="11881"/>
                  </a:cubicBezTo>
                  <a:cubicBezTo>
                    <a:pt x="7742" y="11932"/>
                    <a:pt x="7858" y="11982"/>
                    <a:pt x="7973" y="12030"/>
                  </a:cubicBezTo>
                  <a:cubicBezTo>
                    <a:pt x="8055" y="12065"/>
                    <a:pt x="8143" y="12091"/>
                    <a:pt x="8233" y="12108"/>
                  </a:cubicBezTo>
                  <a:cubicBezTo>
                    <a:pt x="8335" y="12127"/>
                    <a:pt x="8440" y="12136"/>
                    <a:pt x="8544" y="12136"/>
                  </a:cubicBezTo>
                  <a:cubicBezTo>
                    <a:pt x="8595" y="12136"/>
                    <a:pt x="8646" y="12134"/>
                    <a:pt x="8696" y="12129"/>
                  </a:cubicBezTo>
                  <a:cubicBezTo>
                    <a:pt x="8831" y="12119"/>
                    <a:pt x="8964" y="12103"/>
                    <a:pt x="9097" y="12077"/>
                  </a:cubicBezTo>
                  <a:cubicBezTo>
                    <a:pt x="9141" y="12069"/>
                    <a:pt x="9184" y="12060"/>
                    <a:pt x="9227" y="12051"/>
                  </a:cubicBezTo>
                  <a:cubicBezTo>
                    <a:pt x="9229" y="12065"/>
                    <a:pt x="9231" y="12079"/>
                    <a:pt x="9232" y="12093"/>
                  </a:cubicBezTo>
                  <a:cubicBezTo>
                    <a:pt x="9238" y="12254"/>
                    <a:pt x="9238" y="12415"/>
                    <a:pt x="9229" y="12577"/>
                  </a:cubicBezTo>
                  <a:cubicBezTo>
                    <a:pt x="9224" y="12667"/>
                    <a:pt x="9216" y="12757"/>
                    <a:pt x="9216" y="12848"/>
                  </a:cubicBezTo>
                  <a:cubicBezTo>
                    <a:pt x="9215" y="12923"/>
                    <a:pt x="9213" y="12997"/>
                    <a:pt x="9209" y="13073"/>
                  </a:cubicBezTo>
                  <a:cubicBezTo>
                    <a:pt x="9201" y="13149"/>
                    <a:pt x="9190" y="13225"/>
                    <a:pt x="9176" y="13301"/>
                  </a:cubicBezTo>
                  <a:cubicBezTo>
                    <a:pt x="9147" y="13428"/>
                    <a:pt x="9112" y="13551"/>
                    <a:pt x="9071" y="13674"/>
                  </a:cubicBezTo>
                  <a:cubicBezTo>
                    <a:pt x="8982" y="13913"/>
                    <a:pt x="8891" y="14152"/>
                    <a:pt x="8795" y="14390"/>
                  </a:cubicBezTo>
                  <a:cubicBezTo>
                    <a:pt x="8704" y="14616"/>
                    <a:pt x="8588" y="14836"/>
                    <a:pt x="8481" y="15056"/>
                  </a:cubicBezTo>
                  <a:cubicBezTo>
                    <a:pt x="8387" y="15235"/>
                    <a:pt x="8286" y="15411"/>
                    <a:pt x="8180" y="15583"/>
                  </a:cubicBezTo>
                  <a:cubicBezTo>
                    <a:pt x="8068" y="15742"/>
                    <a:pt x="7949" y="15891"/>
                    <a:pt x="7821" y="16039"/>
                  </a:cubicBezTo>
                  <a:cubicBezTo>
                    <a:pt x="7752" y="16111"/>
                    <a:pt x="7681" y="16180"/>
                    <a:pt x="7608" y="16248"/>
                  </a:cubicBezTo>
                  <a:cubicBezTo>
                    <a:pt x="7496" y="16334"/>
                    <a:pt x="7382" y="16414"/>
                    <a:pt x="7266" y="16494"/>
                  </a:cubicBezTo>
                  <a:cubicBezTo>
                    <a:pt x="7198" y="16538"/>
                    <a:pt x="7130" y="16581"/>
                    <a:pt x="7061" y="16622"/>
                  </a:cubicBezTo>
                  <a:cubicBezTo>
                    <a:pt x="6992" y="16662"/>
                    <a:pt x="6923" y="16699"/>
                    <a:pt x="6854" y="16735"/>
                  </a:cubicBezTo>
                  <a:cubicBezTo>
                    <a:pt x="6755" y="16777"/>
                    <a:pt x="6657" y="16814"/>
                    <a:pt x="6556" y="16850"/>
                  </a:cubicBezTo>
                  <a:cubicBezTo>
                    <a:pt x="6425" y="16891"/>
                    <a:pt x="6292" y="16927"/>
                    <a:pt x="6157" y="16956"/>
                  </a:cubicBezTo>
                  <a:cubicBezTo>
                    <a:pt x="5970" y="16987"/>
                    <a:pt x="5779" y="17004"/>
                    <a:pt x="5588" y="17019"/>
                  </a:cubicBezTo>
                  <a:cubicBezTo>
                    <a:pt x="5546" y="17020"/>
                    <a:pt x="5504" y="17021"/>
                    <a:pt x="5463" y="17021"/>
                  </a:cubicBezTo>
                  <a:cubicBezTo>
                    <a:pt x="5248" y="17021"/>
                    <a:pt x="5034" y="17007"/>
                    <a:pt x="4819" y="16993"/>
                  </a:cubicBezTo>
                  <a:cubicBezTo>
                    <a:pt x="4642" y="16974"/>
                    <a:pt x="4468" y="16945"/>
                    <a:pt x="4293" y="16911"/>
                  </a:cubicBezTo>
                  <a:cubicBezTo>
                    <a:pt x="4122" y="16874"/>
                    <a:pt x="3954" y="16829"/>
                    <a:pt x="3787" y="16777"/>
                  </a:cubicBezTo>
                  <a:cubicBezTo>
                    <a:pt x="3675" y="16736"/>
                    <a:pt x="3563" y="16695"/>
                    <a:pt x="3454" y="16644"/>
                  </a:cubicBezTo>
                  <a:cubicBezTo>
                    <a:pt x="3362" y="16596"/>
                    <a:pt x="3271" y="16543"/>
                    <a:pt x="3181" y="16487"/>
                  </a:cubicBezTo>
                  <a:lnTo>
                    <a:pt x="3181" y="16487"/>
                  </a:lnTo>
                  <a:cubicBezTo>
                    <a:pt x="3182" y="16488"/>
                    <a:pt x="3183" y="16489"/>
                    <a:pt x="3184" y="16489"/>
                  </a:cubicBezTo>
                  <a:cubicBezTo>
                    <a:pt x="3182" y="16488"/>
                    <a:pt x="3180" y="16486"/>
                    <a:pt x="3177" y="16484"/>
                  </a:cubicBezTo>
                  <a:lnTo>
                    <a:pt x="3177" y="16484"/>
                  </a:lnTo>
                  <a:cubicBezTo>
                    <a:pt x="3179" y="16485"/>
                    <a:pt x="3180" y="16486"/>
                    <a:pt x="3181" y="16487"/>
                  </a:cubicBezTo>
                  <a:lnTo>
                    <a:pt x="3181" y="16487"/>
                  </a:lnTo>
                  <a:cubicBezTo>
                    <a:pt x="3179" y="16485"/>
                    <a:pt x="3177" y="16484"/>
                    <a:pt x="3175" y="16483"/>
                  </a:cubicBezTo>
                  <a:lnTo>
                    <a:pt x="3175" y="16483"/>
                  </a:lnTo>
                  <a:cubicBezTo>
                    <a:pt x="3176" y="16483"/>
                    <a:pt x="3177" y="16484"/>
                    <a:pt x="3177" y="16484"/>
                  </a:cubicBezTo>
                  <a:lnTo>
                    <a:pt x="3177" y="16484"/>
                  </a:lnTo>
                  <a:cubicBezTo>
                    <a:pt x="3176" y="16483"/>
                    <a:pt x="3174" y="16482"/>
                    <a:pt x="3173" y="16481"/>
                  </a:cubicBezTo>
                  <a:lnTo>
                    <a:pt x="3173" y="16481"/>
                  </a:lnTo>
                  <a:cubicBezTo>
                    <a:pt x="3174" y="16482"/>
                    <a:pt x="3174" y="16482"/>
                    <a:pt x="3175" y="16483"/>
                  </a:cubicBezTo>
                  <a:lnTo>
                    <a:pt x="3175" y="16483"/>
                  </a:lnTo>
                  <a:cubicBezTo>
                    <a:pt x="3174" y="16482"/>
                    <a:pt x="3172" y="16480"/>
                    <a:pt x="3170" y="16479"/>
                  </a:cubicBezTo>
                  <a:cubicBezTo>
                    <a:pt x="3086" y="16422"/>
                    <a:pt x="3007" y="16360"/>
                    <a:pt x="2930" y="16294"/>
                  </a:cubicBezTo>
                  <a:cubicBezTo>
                    <a:pt x="2818" y="16188"/>
                    <a:pt x="2712" y="16074"/>
                    <a:pt x="2598" y="15968"/>
                  </a:cubicBezTo>
                  <a:cubicBezTo>
                    <a:pt x="2470" y="15847"/>
                    <a:pt x="2335" y="15731"/>
                    <a:pt x="2216" y="15602"/>
                  </a:cubicBezTo>
                  <a:cubicBezTo>
                    <a:pt x="2090" y="15453"/>
                    <a:pt x="1977" y="15295"/>
                    <a:pt x="1866" y="15134"/>
                  </a:cubicBezTo>
                  <a:cubicBezTo>
                    <a:pt x="1772" y="14987"/>
                    <a:pt x="1685" y="14836"/>
                    <a:pt x="1602" y="14683"/>
                  </a:cubicBezTo>
                  <a:cubicBezTo>
                    <a:pt x="1528" y="14526"/>
                    <a:pt x="1464" y="14366"/>
                    <a:pt x="1406" y="14204"/>
                  </a:cubicBezTo>
                  <a:lnTo>
                    <a:pt x="1406" y="14204"/>
                  </a:lnTo>
                  <a:cubicBezTo>
                    <a:pt x="1406" y="14204"/>
                    <a:pt x="1406" y="14205"/>
                    <a:pt x="1407" y="14205"/>
                  </a:cubicBezTo>
                  <a:lnTo>
                    <a:pt x="1407" y="14205"/>
                  </a:lnTo>
                  <a:lnTo>
                    <a:pt x="1405" y="14200"/>
                  </a:lnTo>
                  <a:cubicBezTo>
                    <a:pt x="1405" y="14199"/>
                    <a:pt x="1404" y="14198"/>
                    <a:pt x="1404" y="14197"/>
                  </a:cubicBezTo>
                  <a:lnTo>
                    <a:pt x="1404" y="14197"/>
                  </a:lnTo>
                  <a:cubicBezTo>
                    <a:pt x="1404" y="14197"/>
                    <a:pt x="1404" y="14197"/>
                    <a:pt x="1404" y="14197"/>
                  </a:cubicBezTo>
                  <a:cubicBezTo>
                    <a:pt x="1347" y="14013"/>
                    <a:pt x="1296" y="13829"/>
                    <a:pt x="1253" y="13642"/>
                  </a:cubicBezTo>
                  <a:cubicBezTo>
                    <a:pt x="1232" y="13519"/>
                    <a:pt x="1214" y="13398"/>
                    <a:pt x="1199" y="13274"/>
                  </a:cubicBezTo>
                  <a:cubicBezTo>
                    <a:pt x="1195" y="13180"/>
                    <a:pt x="1191" y="13087"/>
                    <a:pt x="1193" y="12992"/>
                  </a:cubicBezTo>
                  <a:cubicBezTo>
                    <a:pt x="1196" y="12904"/>
                    <a:pt x="1203" y="12816"/>
                    <a:pt x="1208" y="12726"/>
                  </a:cubicBezTo>
                  <a:cubicBezTo>
                    <a:pt x="1222" y="12585"/>
                    <a:pt x="1233" y="12442"/>
                    <a:pt x="1254" y="12301"/>
                  </a:cubicBezTo>
                  <a:cubicBezTo>
                    <a:pt x="1275" y="12165"/>
                    <a:pt x="1299" y="12031"/>
                    <a:pt x="1326" y="11896"/>
                  </a:cubicBezTo>
                  <a:cubicBezTo>
                    <a:pt x="1343" y="11830"/>
                    <a:pt x="1358" y="11761"/>
                    <a:pt x="1380" y="11697"/>
                  </a:cubicBezTo>
                  <a:cubicBezTo>
                    <a:pt x="1401" y="11629"/>
                    <a:pt x="1424" y="11560"/>
                    <a:pt x="1447" y="11492"/>
                  </a:cubicBezTo>
                  <a:lnTo>
                    <a:pt x="1447" y="11492"/>
                  </a:lnTo>
                  <a:cubicBezTo>
                    <a:pt x="1444" y="11502"/>
                    <a:pt x="1440" y="11512"/>
                    <a:pt x="1438" y="11521"/>
                  </a:cubicBezTo>
                  <a:cubicBezTo>
                    <a:pt x="1463" y="11458"/>
                    <a:pt x="1484" y="11392"/>
                    <a:pt x="1514" y="11331"/>
                  </a:cubicBezTo>
                  <a:cubicBezTo>
                    <a:pt x="1538" y="11282"/>
                    <a:pt x="1563" y="11232"/>
                    <a:pt x="1587" y="11181"/>
                  </a:cubicBezTo>
                  <a:cubicBezTo>
                    <a:pt x="1621" y="11123"/>
                    <a:pt x="1655" y="11065"/>
                    <a:pt x="1690" y="11005"/>
                  </a:cubicBezTo>
                  <a:lnTo>
                    <a:pt x="1690" y="11005"/>
                  </a:lnTo>
                  <a:lnTo>
                    <a:pt x="1689" y="11008"/>
                  </a:lnTo>
                  <a:cubicBezTo>
                    <a:pt x="1753" y="10913"/>
                    <a:pt x="1817" y="10819"/>
                    <a:pt x="1886" y="10729"/>
                  </a:cubicBezTo>
                  <a:cubicBezTo>
                    <a:pt x="1950" y="10647"/>
                    <a:pt x="2018" y="10571"/>
                    <a:pt x="2085" y="10494"/>
                  </a:cubicBezTo>
                  <a:cubicBezTo>
                    <a:pt x="2141" y="10438"/>
                    <a:pt x="2195" y="10378"/>
                    <a:pt x="2255" y="10325"/>
                  </a:cubicBezTo>
                  <a:cubicBezTo>
                    <a:pt x="2313" y="10271"/>
                    <a:pt x="2372" y="10219"/>
                    <a:pt x="2431" y="10166"/>
                  </a:cubicBezTo>
                  <a:cubicBezTo>
                    <a:pt x="2514" y="10097"/>
                    <a:pt x="2598" y="10028"/>
                    <a:pt x="2682" y="9961"/>
                  </a:cubicBezTo>
                  <a:cubicBezTo>
                    <a:pt x="2771" y="9894"/>
                    <a:pt x="2862" y="9829"/>
                    <a:pt x="2953" y="9765"/>
                  </a:cubicBezTo>
                  <a:cubicBezTo>
                    <a:pt x="3031" y="9716"/>
                    <a:pt x="3108" y="9668"/>
                    <a:pt x="3186" y="9623"/>
                  </a:cubicBezTo>
                  <a:cubicBezTo>
                    <a:pt x="3224" y="9602"/>
                    <a:pt x="3263" y="9584"/>
                    <a:pt x="3301" y="9565"/>
                  </a:cubicBezTo>
                  <a:cubicBezTo>
                    <a:pt x="3353" y="9559"/>
                    <a:pt x="3403" y="9535"/>
                    <a:pt x="3441" y="9496"/>
                  </a:cubicBezTo>
                  <a:cubicBezTo>
                    <a:pt x="3611" y="9422"/>
                    <a:pt x="3781" y="9353"/>
                    <a:pt x="3955" y="9291"/>
                  </a:cubicBezTo>
                  <a:cubicBezTo>
                    <a:pt x="4097" y="9247"/>
                    <a:pt x="4238" y="9208"/>
                    <a:pt x="4383" y="9175"/>
                  </a:cubicBezTo>
                  <a:cubicBezTo>
                    <a:pt x="4536" y="9148"/>
                    <a:pt x="4689" y="9129"/>
                    <a:pt x="4843" y="9114"/>
                  </a:cubicBezTo>
                  <a:cubicBezTo>
                    <a:pt x="4987" y="9100"/>
                    <a:pt x="5132" y="9093"/>
                    <a:pt x="5276" y="9084"/>
                  </a:cubicBezTo>
                  <a:lnTo>
                    <a:pt x="5301" y="9083"/>
                  </a:lnTo>
                  <a:lnTo>
                    <a:pt x="5301" y="9083"/>
                  </a:lnTo>
                  <a:cubicBezTo>
                    <a:pt x="5298" y="9084"/>
                    <a:pt x="5295" y="9084"/>
                    <a:pt x="5291" y="9084"/>
                  </a:cubicBezTo>
                  <a:lnTo>
                    <a:pt x="5291" y="9084"/>
                  </a:lnTo>
                  <a:cubicBezTo>
                    <a:pt x="5327" y="9083"/>
                    <a:pt x="5362" y="9082"/>
                    <a:pt x="5397" y="9082"/>
                  </a:cubicBezTo>
                  <a:close/>
                  <a:moveTo>
                    <a:pt x="12614" y="9503"/>
                  </a:moveTo>
                  <a:cubicBezTo>
                    <a:pt x="12732" y="9503"/>
                    <a:pt x="12851" y="9507"/>
                    <a:pt x="12969" y="9513"/>
                  </a:cubicBezTo>
                  <a:cubicBezTo>
                    <a:pt x="13005" y="9514"/>
                    <a:pt x="13041" y="9515"/>
                    <a:pt x="13078" y="9518"/>
                  </a:cubicBezTo>
                  <a:cubicBezTo>
                    <a:pt x="13095" y="9521"/>
                    <a:pt x="13113" y="9523"/>
                    <a:pt x="13131" y="9523"/>
                  </a:cubicBezTo>
                  <a:cubicBezTo>
                    <a:pt x="13137" y="9523"/>
                    <a:pt x="13143" y="9523"/>
                    <a:pt x="13148" y="9522"/>
                  </a:cubicBezTo>
                  <a:cubicBezTo>
                    <a:pt x="13158" y="9523"/>
                    <a:pt x="13166" y="9523"/>
                    <a:pt x="13174" y="9523"/>
                  </a:cubicBezTo>
                  <a:cubicBezTo>
                    <a:pt x="13248" y="9530"/>
                    <a:pt x="13322" y="9539"/>
                    <a:pt x="13395" y="9549"/>
                  </a:cubicBezTo>
                  <a:cubicBezTo>
                    <a:pt x="13417" y="9560"/>
                    <a:pt x="13441" y="9569"/>
                    <a:pt x="13465" y="9574"/>
                  </a:cubicBezTo>
                  <a:cubicBezTo>
                    <a:pt x="13479" y="9577"/>
                    <a:pt x="13492" y="9578"/>
                    <a:pt x="13506" y="9578"/>
                  </a:cubicBezTo>
                  <a:cubicBezTo>
                    <a:pt x="13524" y="9578"/>
                    <a:pt x="13541" y="9576"/>
                    <a:pt x="13559" y="9573"/>
                  </a:cubicBezTo>
                  <a:cubicBezTo>
                    <a:pt x="13610" y="9581"/>
                    <a:pt x="13662" y="9587"/>
                    <a:pt x="13713" y="9598"/>
                  </a:cubicBezTo>
                  <a:cubicBezTo>
                    <a:pt x="13981" y="9662"/>
                    <a:pt x="14245" y="9741"/>
                    <a:pt x="14507" y="9828"/>
                  </a:cubicBezTo>
                  <a:cubicBezTo>
                    <a:pt x="14663" y="9888"/>
                    <a:pt x="14816" y="9958"/>
                    <a:pt x="14967" y="10032"/>
                  </a:cubicBezTo>
                  <a:cubicBezTo>
                    <a:pt x="15243" y="10174"/>
                    <a:pt x="15521" y="10315"/>
                    <a:pt x="15782" y="10486"/>
                  </a:cubicBezTo>
                  <a:cubicBezTo>
                    <a:pt x="15873" y="10550"/>
                    <a:pt x="15966" y="10614"/>
                    <a:pt x="16055" y="10682"/>
                  </a:cubicBezTo>
                  <a:cubicBezTo>
                    <a:pt x="16137" y="10742"/>
                    <a:pt x="16216" y="10809"/>
                    <a:pt x="16295" y="10876"/>
                  </a:cubicBezTo>
                  <a:cubicBezTo>
                    <a:pt x="16406" y="10980"/>
                    <a:pt x="16510" y="11091"/>
                    <a:pt x="16610" y="11207"/>
                  </a:cubicBezTo>
                  <a:cubicBezTo>
                    <a:pt x="16718" y="11336"/>
                    <a:pt x="16817" y="11471"/>
                    <a:pt x="16909" y="11611"/>
                  </a:cubicBezTo>
                  <a:cubicBezTo>
                    <a:pt x="17025" y="11793"/>
                    <a:pt x="17140" y="11975"/>
                    <a:pt x="17234" y="12169"/>
                  </a:cubicBezTo>
                  <a:cubicBezTo>
                    <a:pt x="17282" y="12275"/>
                    <a:pt x="17321" y="12382"/>
                    <a:pt x="17359" y="12492"/>
                  </a:cubicBezTo>
                  <a:cubicBezTo>
                    <a:pt x="17433" y="12725"/>
                    <a:pt x="17499" y="12957"/>
                    <a:pt x="17556" y="13195"/>
                  </a:cubicBezTo>
                  <a:cubicBezTo>
                    <a:pt x="17566" y="13248"/>
                    <a:pt x="17577" y="13300"/>
                    <a:pt x="17582" y="13353"/>
                  </a:cubicBezTo>
                  <a:cubicBezTo>
                    <a:pt x="17587" y="13409"/>
                    <a:pt x="17593" y="13465"/>
                    <a:pt x="17598" y="13521"/>
                  </a:cubicBezTo>
                  <a:cubicBezTo>
                    <a:pt x="17600" y="13576"/>
                    <a:pt x="17605" y="13631"/>
                    <a:pt x="17601" y="13685"/>
                  </a:cubicBezTo>
                  <a:cubicBezTo>
                    <a:pt x="17599" y="13736"/>
                    <a:pt x="17597" y="13789"/>
                    <a:pt x="17593" y="13841"/>
                  </a:cubicBezTo>
                  <a:cubicBezTo>
                    <a:pt x="17579" y="13953"/>
                    <a:pt x="17563" y="14063"/>
                    <a:pt x="17543" y="14174"/>
                  </a:cubicBezTo>
                  <a:cubicBezTo>
                    <a:pt x="17488" y="14411"/>
                    <a:pt x="17424" y="14643"/>
                    <a:pt x="17346" y="14873"/>
                  </a:cubicBezTo>
                  <a:cubicBezTo>
                    <a:pt x="17323" y="14929"/>
                    <a:pt x="17305" y="14987"/>
                    <a:pt x="17277" y="15041"/>
                  </a:cubicBezTo>
                  <a:cubicBezTo>
                    <a:pt x="17252" y="15093"/>
                    <a:pt x="17227" y="15145"/>
                    <a:pt x="17201" y="15197"/>
                  </a:cubicBezTo>
                  <a:cubicBezTo>
                    <a:pt x="17075" y="15427"/>
                    <a:pt x="16941" y="15650"/>
                    <a:pt x="16797" y="15870"/>
                  </a:cubicBezTo>
                  <a:cubicBezTo>
                    <a:pt x="16732" y="15961"/>
                    <a:pt x="16666" y="16053"/>
                    <a:pt x="16594" y="16141"/>
                  </a:cubicBezTo>
                  <a:cubicBezTo>
                    <a:pt x="16532" y="16217"/>
                    <a:pt x="16468" y="16288"/>
                    <a:pt x="16403" y="16361"/>
                  </a:cubicBezTo>
                  <a:lnTo>
                    <a:pt x="16403" y="16361"/>
                  </a:lnTo>
                  <a:cubicBezTo>
                    <a:pt x="16404" y="16359"/>
                    <a:pt x="16405" y="16358"/>
                    <a:pt x="16407" y="16356"/>
                  </a:cubicBezTo>
                  <a:lnTo>
                    <a:pt x="16407" y="16356"/>
                  </a:lnTo>
                  <a:cubicBezTo>
                    <a:pt x="16302" y="16463"/>
                    <a:pt x="16198" y="16565"/>
                    <a:pt x="16088" y="16666"/>
                  </a:cubicBezTo>
                  <a:cubicBezTo>
                    <a:pt x="16016" y="16726"/>
                    <a:pt x="15946" y="16786"/>
                    <a:pt x="15870" y="16842"/>
                  </a:cubicBezTo>
                  <a:cubicBezTo>
                    <a:pt x="15797" y="16897"/>
                    <a:pt x="15720" y="16947"/>
                    <a:pt x="15643" y="16997"/>
                  </a:cubicBezTo>
                  <a:cubicBezTo>
                    <a:pt x="15422" y="17129"/>
                    <a:pt x="15197" y="17253"/>
                    <a:pt x="14970" y="17372"/>
                  </a:cubicBezTo>
                  <a:cubicBezTo>
                    <a:pt x="14864" y="17421"/>
                    <a:pt x="14758" y="17467"/>
                    <a:pt x="14649" y="17507"/>
                  </a:cubicBezTo>
                  <a:cubicBezTo>
                    <a:pt x="14503" y="17555"/>
                    <a:pt x="14359" y="17606"/>
                    <a:pt x="14213" y="17644"/>
                  </a:cubicBezTo>
                  <a:cubicBezTo>
                    <a:pt x="14064" y="17683"/>
                    <a:pt x="13913" y="17718"/>
                    <a:pt x="13764" y="17748"/>
                  </a:cubicBezTo>
                  <a:cubicBezTo>
                    <a:pt x="13639" y="17772"/>
                    <a:pt x="13517" y="17788"/>
                    <a:pt x="13391" y="17798"/>
                  </a:cubicBezTo>
                  <a:cubicBezTo>
                    <a:pt x="13327" y="17800"/>
                    <a:pt x="13264" y="17802"/>
                    <a:pt x="13199" y="17802"/>
                  </a:cubicBezTo>
                  <a:cubicBezTo>
                    <a:pt x="13016" y="17788"/>
                    <a:pt x="12835" y="17767"/>
                    <a:pt x="12654" y="17731"/>
                  </a:cubicBezTo>
                  <a:cubicBezTo>
                    <a:pt x="12529" y="17705"/>
                    <a:pt x="12407" y="17665"/>
                    <a:pt x="12285" y="17626"/>
                  </a:cubicBezTo>
                  <a:cubicBezTo>
                    <a:pt x="12154" y="17579"/>
                    <a:pt x="12022" y="17531"/>
                    <a:pt x="11894" y="17474"/>
                  </a:cubicBezTo>
                  <a:cubicBezTo>
                    <a:pt x="11767" y="17417"/>
                    <a:pt x="11644" y="17353"/>
                    <a:pt x="11520" y="17291"/>
                  </a:cubicBezTo>
                  <a:cubicBezTo>
                    <a:pt x="11451" y="17256"/>
                    <a:pt x="11385" y="17219"/>
                    <a:pt x="11320" y="17176"/>
                  </a:cubicBezTo>
                  <a:cubicBezTo>
                    <a:pt x="11102" y="17015"/>
                    <a:pt x="10889" y="16850"/>
                    <a:pt x="10685" y="16669"/>
                  </a:cubicBezTo>
                  <a:cubicBezTo>
                    <a:pt x="10617" y="16605"/>
                    <a:pt x="10550" y="16540"/>
                    <a:pt x="10489" y="16470"/>
                  </a:cubicBezTo>
                  <a:cubicBezTo>
                    <a:pt x="10405" y="16372"/>
                    <a:pt x="10323" y="16273"/>
                    <a:pt x="10251" y="16166"/>
                  </a:cubicBezTo>
                  <a:cubicBezTo>
                    <a:pt x="10077" y="15893"/>
                    <a:pt x="9915" y="15611"/>
                    <a:pt x="9769" y="15320"/>
                  </a:cubicBezTo>
                  <a:cubicBezTo>
                    <a:pt x="9655" y="15065"/>
                    <a:pt x="9546" y="14809"/>
                    <a:pt x="9456" y="14544"/>
                  </a:cubicBezTo>
                  <a:cubicBezTo>
                    <a:pt x="9442" y="14498"/>
                    <a:pt x="9431" y="14451"/>
                    <a:pt x="9418" y="14404"/>
                  </a:cubicBezTo>
                  <a:cubicBezTo>
                    <a:pt x="9412" y="14365"/>
                    <a:pt x="9407" y="14328"/>
                    <a:pt x="9402" y="14291"/>
                  </a:cubicBezTo>
                  <a:cubicBezTo>
                    <a:pt x="9402" y="14287"/>
                    <a:pt x="9402" y="14284"/>
                    <a:pt x="9402" y="14280"/>
                  </a:cubicBezTo>
                  <a:lnTo>
                    <a:pt x="9402" y="14278"/>
                  </a:lnTo>
                  <a:cubicBezTo>
                    <a:pt x="9408" y="14241"/>
                    <a:pt x="9406" y="14205"/>
                    <a:pt x="9399" y="14166"/>
                  </a:cubicBezTo>
                  <a:cubicBezTo>
                    <a:pt x="9416" y="14122"/>
                    <a:pt x="9432" y="14078"/>
                    <a:pt x="9449" y="14034"/>
                  </a:cubicBezTo>
                  <a:cubicBezTo>
                    <a:pt x="9543" y="13794"/>
                    <a:pt x="9632" y="13548"/>
                    <a:pt x="9669" y="13291"/>
                  </a:cubicBezTo>
                  <a:cubicBezTo>
                    <a:pt x="9686" y="13169"/>
                    <a:pt x="9696" y="13048"/>
                    <a:pt x="9699" y="12925"/>
                  </a:cubicBezTo>
                  <a:cubicBezTo>
                    <a:pt x="9700" y="12796"/>
                    <a:pt x="9707" y="12667"/>
                    <a:pt x="9715" y="12538"/>
                  </a:cubicBezTo>
                  <a:cubicBezTo>
                    <a:pt x="9725" y="12335"/>
                    <a:pt x="9720" y="12128"/>
                    <a:pt x="9697" y="11926"/>
                  </a:cubicBezTo>
                  <a:cubicBezTo>
                    <a:pt x="9871" y="11866"/>
                    <a:pt x="10038" y="11794"/>
                    <a:pt x="10198" y="11702"/>
                  </a:cubicBezTo>
                  <a:cubicBezTo>
                    <a:pt x="10387" y="11593"/>
                    <a:pt x="10562" y="11467"/>
                    <a:pt x="10731" y="11332"/>
                  </a:cubicBezTo>
                  <a:cubicBezTo>
                    <a:pt x="10800" y="11459"/>
                    <a:pt x="10876" y="11582"/>
                    <a:pt x="10953" y="11704"/>
                  </a:cubicBezTo>
                  <a:cubicBezTo>
                    <a:pt x="11054" y="11870"/>
                    <a:pt x="11155" y="12036"/>
                    <a:pt x="11251" y="12201"/>
                  </a:cubicBezTo>
                  <a:cubicBezTo>
                    <a:pt x="11353" y="12390"/>
                    <a:pt x="11442" y="12583"/>
                    <a:pt x="11532" y="12779"/>
                  </a:cubicBezTo>
                  <a:cubicBezTo>
                    <a:pt x="11552" y="12826"/>
                    <a:pt x="11574" y="12870"/>
                    <a:pt x="11594" y="12916"/>
                  </a:cubicBezTo>
                  <a:cubicBezTo>
                    <a:pt x="11623" y="12957"/>
                    <a:pt x="11653" y="12997"/>
                    <a:pt x="11681" y="13038"/>
                  </a:cubicBezTo>
                  <a:cubicBezTo>
                    <a:pt x="11760" y="13149"/>
                    <a:pt x="11835" y="13264"/>
                    <a:pt x="11912" y="13377"/>
                  </a:cubicBezTo>
                  <a:cubicBezTo>
                    <a:pt x="11987" y="13486"/>
                    <a:pt x="12059" y="13596"/>
                    <a:pt x="12133" y="13706"/>
                  </a:cubicBezTo>
                  <a:cubicBezTo>
                    <a:pt x="12261" y="13901"/>
                    <a:pt x="12388" y="14097"/>
                    <a:pt x="12527" y="14284"/>
                  </a:cubicBezTo>
                  <a:cubicBezTo>
                    <a:pt x="12588" y="14366"/>
                    <a:pt x="12652" y="14446"/>
                    <a:pt x="12717" y="14525"/>
                  </a:cubicBezTo>
                  <a:cubicBezTo>
                    <a:pt x="12720" y="14523"/>
                    <a:pt x="12722" y="14519"/>
                    <a:pt x="12723" y="14517"/>
                  </a:cubicBezTo>
                  <a:cubicBezTo>
                    <a:pt x="12672" y="14349"/>
                    <a:pt x="12611" y="14182"/>
                    <a:pt x="12550" y="14015"/>
                  </a:cubicBezTo>
                  <a:cubicBezTo>
                    <a:pt x="12475" y="13821"/>
                    <a:pt x="12397" y="13627"/>
                    <a:pt x="12316" y="13434"/>
                  </a:cubicBezTo>
                  <a:cubicBezTo>
                    <a:pt x="12237" y="13249"/>
                    <a:pt x="12152" y="13065"/>
                    <a:pt x="12075" y="12878"/>
                  </a:cubicBezTo>
                  <a:cubicBezTo>
                    <a:pt x="12067" y="12860"/>
                    <a:pt x="12066" y="12841"/>
                    <a:pt x="12068" y="12821"/>
                  </a:cubicBezTo>
                  <a:cubicBezTo>
                    <a:pt x="12059" y="12799"/>
                    <a:pt x="12051" y="12778"/>
                    <a:pt x="12043" y="12756"/>
                  </a:cubicBezTo>
                  <a:cubicBezTo>
                    <a:pt x="12024" y="12710"/>
                    <a:pt x="12004" y="12665"/>
                    <a:pt x="11988" y="12617"/>
                  </a:cubicBezTo>
                  <a:cubicBezTo>
                    <a:pt x="11987" y="12612"/>
                    <a:pt x="11985" y="12609"/>
                    <a:pt x="11984" y="12604"/>
                  </a:cubicBezTo>
                  <a:cubicBezTo>
                    <a:pt x="11983" y="12602"/>
                    <a:pt x="11983" y="12599"/>
                    <a:pt x="11981" y="12597"/>
                  </a:cubicBezTo>
                  <a:cubicBezTo>
                    <a:pt x="11980" y="12595"/>
                    <a:pt x="11977" y="12590"/>
                    <a:pt x="11976" y="12586"/>
                  </a:cubicBezTo>
                  <a:cubicBezTo>
                    <a:pt x="11947" y="12523"/>
                    <a:pt x="11918" y="12461"/>
                    <a:pt x="11888" y="12398"/>
                  </a:cubicBezTo>
                  <a:cubicBezTo>
                    <a:pt x="11784" y="12172"/>
                    <a:pt x="11666" y="11954"/>
                    <a:pt x="11537" y="11741"/>
                  </a:cubicBezTo>
                  <a:cubicBezTo>
                    <a:pt x="11530" y="11728"/>
                    <a:pt x="11524" y="11717"/>
                    <a:pt x="11517" y="11705"/>
                  </a:cubicBezTo>
                  <a:lnTo>
                    <a:pt x="11517" y="11705"/>
                  </a:lnTo>
                  <a:cubicBezTo>
                    <a:pt x="11606" y="11758"/>
                    <a:pt x="11697" y="11810"/>
                    <a:pt x="11789" y="11863"/>
                  </a:cubicBezTo>
                  <a:cubicBezTo>
                    <a:pt x="11926" y="11948"/>
                    <a:pt x="12059" y="12037"/>
                    <a:pt x="12192" y="12127"/>
                  </a:cubicBezTo>
                  <a:cubicBezTo>
                    <a:pt x="12318" y="12211"/>
                    <a:pt x="12446" y="12291"/>
                    <a:pt x="12572" y="12371"/>
                  </a:cubicBezTo>
                  <a:cubicBezTo>
                    <a:pt x="12678" y="12439"/>
                    <a:pt x="12786" y="12507"/>
                    <a:pt x="12892" y="12577"/>
                  </a:cubicBezTo>
                  <a:cubicBezTo>
                    <a:pt x="12967" y="12620"/>
                    <a:pt x="13043" y="12665"/>
                    <a:pt x="13119" y="12709"/>
                  </a:cubicBezTo>
                  <a:cubicBezTo>
                    <a:pt x="13239" y="12764"/>
                    <a:pt x="13357" y="12819"/>
                    <a:pt x="13474" y="12877"/>
                  </a:cubicBezTo>
                  <a:cubicBezTo>
                    <a:pt x="13555" y="12916"/>
                    <a:pt x="13637" y="12954"/>
                    <a:pt x="13717" y="12996"/>
                  </a:cubicBezTo>
                  <a:cubicBezTo>
                    <a:pt x="13797" y="13040"/>
                    <a:pt x="13878" y="13082"/>
                    <a:pt x="13959" y="13125"/>
                  </a:cubicBezTo>
                  <a:cubicBezTo>
                    <a:pt x="13925" y="13091"/>
                    <a:pt x="13891" y="13058"/>
                    <a:pt x="13856" y="13025"/>
                  </a:cubicBezTo>
                  <a:cubicBezTo>
                    <a:pt x="13693" y="12861"/>
                    <a:pt x="13533" y="12698"/>
                    <a:pt x="13370" y="12534"/>
                  </a:cubicBezTo>
                  <a:cubicBezTo>
                    <a:pt x="13272" y="12436"/>
                    <a:pt x="13174" y="12338"/>
                    <a:pt x="13076" y="12240"/>
                  </a:cubicBezTo>
                  <a:cubicBezTo>
                    <a:pt x="12943" y="12129"/>
                    <a:pt x="12808" y="12022"/>
                    <a:pt x="12672" y="11916"/>
                  </a:cubicBezTo>
                  <a:cubicBezTo>
                    <a:pt x="12597" y="11857"/>
                    <a:pt x="12523" y="11800"/>
                    <a:pt x="12447" y="11741"/>
                  </a:cubicBezTo>
                  <a:cubicBezTo>
                    <a:pt x="12411" y="11713"/>
                    <a:pt x="12375" y="11683"/>
                    <a:pt x="12341" y="11655"/>
                  </a:cubicBezTo>
                  <a:cubicBezTo>
                    <a:pt x="12322" y="11639"/>
                    <a:pt x="12303" y="11624"/>
                    <a:pt x="12285" y="11608"/>
                  </a:cubicBezTo>
                  <a:cubicBezTo>
                    <a:pt x="12103" y="11489"/>
                    <a:pt x="11916" y="11380"/>
                    <a:pt x="11727" y="11270"/>
                  </a:cubicBezTo>
                  <a:cubicBezTo>
                    <a:pt x="11647" y="11220"/>
                    <a:pt x="11568" y="11170"/>
                    <a:pt x="11489" y="11119"/>
                  </a:cubicBezTo>
                  <a:cubicBezTo>
                    <a:pt x="11402" y="11063"/>
                    <a:pt x="11320" y="11002"/>
                    <a:pt x="11233" y="10948"/>
                  </a:cubicBezTo>
                  <a:cubicBezTo>
                    <a:pt x="11212" y="10936"/>
                    <a:pt x="11191" y="10923"/>
                    <a:pt x="11168" y="10910"/>
                  </a:cubicBezTo>
                  <a:cubicBezTo>
                    <a:pt x="11192" y="10882"/>
                    <a:pt x="11214" y="10851"/>
                    <a:pt x="11233" y="10819"/>
                  </a:cubicBezTo>
                  <a:cubicBezTo>
                    <a:pt x="11271" y="10760"/>
                    <a:pt x="11301" y="10694"/>
                    <a:pt x="11333" y="10630"/>
                  </a:cubicBezTo>
                  <a:cubicBezTo>
                    <a:pt x="11383" y="10527"/>
                    <a:pt x="11427" y="10423"/>
                    <a:pt x="11463" y="10314"/>
                  </a:cubicBezTo>
                  <a:cubicBezTo>
                    <a:pt x="11502" y="10191"/>
                    <a:pt x="11530" y="10062"/>
                    <a:pt x="11554" y="9935"/>
                  </a:cubicBezTo>
                  <a:cubicBezTo>
                    <a:pt x="11575" y="9829"/>
                    <a:pt x="11589" y="9722"/>
                    <a:pt x="11598" y="9615"/>
                  </a:cubicBezTo>
                  <a:cubicBezTo>
                    <a:pt x="11636" y="9605"/>
                    <a:pt x="11674" y="9594"/>
                    <a:pt x="11713" y="9586"/>
                  </a:cubicBezTo>
                  <a:cubicBezTo>
                    <a:pt x="11940" y="9546"/>
                    <a:pt x="12170" y="9531"/>
                    <a:pt x="12399" y="9509"/>
                  </a:cubicBezTo>
                  <a:cubicBezTo>
                    <a:pt x="12471" y="9505"/>
                    <a:pt x="12542" y="9503"/>
                    <a:pt x="12614" y="9503"/>
                  </a:cubicBezTo>
                  <a:close/>
                  <a:moveTo>
                    <a:pt x="13131" y="1"/>
                  </a:moveTo>
                  <a:cubicBezTo>
                    <a:pt x="13009" y="1"/>
                    <a:pt x="12887" y="1"/>
                    <a:pt x="12764" y="10"/>
                  </a:cubicBezTo>
                  <a:cubicBezTo>
                    <a:pt x="12696" y="13"/>
                    <a:pt x="12626" y="19"/>
                    <a:pt x="12556" y="22"/>
                  </a:cubicBezTo>
                  <a:lnTo>
                    <a:pt x="12547" y="23"/>
                  </a:lnTo>
                  <a:cubicBezTo>
                    <a:pt x="12540" y="23"/>
                    <a:pt x="12532" y="25"/>
                    <a:pt x="12525" y="26"/>
                  </a:cubicBezTo>
                  <a:lnTo>
                    <a:pt x="12524" y="26"/>
                  </a:lnTo>
                  <a:cubicBezTo>
                    <a:pt x="12508" y="27"/>
                    <a:pt x="12492" y="27"/>
                    <a:pt x="12475" y="29"/>
                  </a:cubicBezTo>
                  <a:cubicBezTo>
                    <a:pt x="12468" y="29"/>
                    <a:pt x="12461" y="28"/>
                    <a:pt x="12454" y="28"/>
                  </a:cubicBezTo>
                  <a:cubicBezTo>
                    <a:pt x="12428" y="28"/>
                    <a:pt x="12402" y="32"/>
                    <a:pt x="12377" y="36"/>
                  </a:cubicBezTo>
                  <a:cubicBezTo>
                    <a:pt x="12358" y="37"/>
                    <a:pt x="12340" y="38"/>
                    <a:pt x="12322" y="39"/>
                  </a:cubicBezTo>
                  <a:cubicBezTo>
                    <a:pt x="12318" y="41"/>
                    <a:pt x="12316" y="41"/>
                    <a:pt x="12313" y="41"/>
                  </a:cubicBezTo>
                  <a:cubicBezTo>
                    <a:pt x="12283" y="42"/>
                    <a:pt x="12254" y="45"/>
                    <a:pt x="12224" y="47"/>
                  </a:cubicBezTo>
                  <a:cubicBezTo>
                    <a:pt x="12102" y="57"/>
                    <a:pt x="11979" y="65"/>
                    <a:pt x="11855" y="81"/>
                  </a:cubicBezTo>
                  <a:cubicBezTo>
                    <a:pt x="11721" y="99"/>
                    <a:pt x="11589" y="121"/>
                    <a:pt x="11455" y="143"/>
                  </a:cubicBezTo>
                  <a:cubicBezTo>
                    <a:pt x="11315" y="168"/>
                    <a:pt x="11180" y="208"/>
                    <a:pt x="11044" y="249"/>
                  </a:cubicBezTo>
                  <a:cubicBezTo>
                    <a:pt x="10923" y="285"/>
                    <a:pt x="10804" y="332"/>
                    <a:pt x="10689" y="381"/>
                  </a:cubicBezTo>
                  <a:cubicBezTo>
                    <a:pt x="10570" y="433"/>
                    <a:pt x="10450" y="484"/>
                    <a:pt x="10337" y="547"/>
                  </a:cubicBezTo>
                  <a:cubicBezTo>
                    <a:pt x="10106" y="677"/>
                    <a:pt x="9880" y="815"/>
                    <a:pt x="9665" y="971"/>
                  </a:cubicBezTo>
                  <a:cubicBezTo>
                    <a:pt x="9455" y="1123"/>
                    <a:pt x="9243" y="1286"/>
                    <a:pt x="9067" y="1478"/>
                  </a:cubicBezTo>
                  <a:cubicBezTo>
                    <a:pt x="8964" y="1590"/>
                    <a:pt x="8867" y="1703"/>
                    <a:pt x="8770" y="1820"/>
                  </a:cubicBezTo>
                  <a:cubicBezTo>
                    <a:pt x="8687" y="1922"/>
                    <a:pt x="8613" y="2035"/>
                    <a:pt x="8539" y="2145"/>
                  </a:cubicBezTo>
                  <a:cubicBezTo>
                    <a:pt x="8466" y="2252"/>
                    <a:pt x="8395" y="2364"/>
                    <a:pt x="8336" y="2478"/>
                  </a:cubicBezTo>
                  <a:cubicBezTo>
                    <a:pt x="8308" y="2530"/>
                    <a:pt x="8279" y="2583"/>
                    <a:pt x="8253" y="2634"/>
                  </a:cubicBezTo>
                  <a:cubicBezTo>
                    <a:pt x="8243" y="2593"/>
                    <a:pt x="8233" y="2552"/>
                    <a:pt x="8220" y="2510"/>
                  </a:cubicBezTo>
                  <a:cubicBezTo>
                    <a:pt x="8186" y="2392"/>
                    <a:pt x="8135" y="2280"/>
                    <a:pt x="8085" y="2167"/>
                  </a:cubicBezTo>
                  <a:cubicBezTo>
                    <a:pt x="8038" y="2067"/>
                    <a:pt x="7983" y="1968"/>
                    <a:pt x="7930" y="1871"/>
                  </a:cubicBezTo>
                  <a:cubicBezTo>
                    <a:pt x="7846" y="1717"/>
                    <a:pt x="7748" y="1564"/>
                    <a:pt x="7628" y="1436"/>
                  </a:cubicBezTo>
                  <a:cubicBezTo>
                    <a:pt x="7413" y="1203"/>
                    <a:pt x="7143" y="1027"/>
                    <a:pt x="6876" y="859"/>
                  </a:cubicBezTo>
                  <a:cubicBezTo>
                    <a:pt x="6762" y="787"/>
                    <a:pt x="6642" y="724"/>
                    <a:pt x="6523" y="661"/>
                  </a:cubicBezTo>
                  <a:cubicBezTo>
                    <a:pt x="6418" y="604"/>
                    <a:pt x="6308" y="548"/>
                    <a:pt x="6198" y="500"/>
                  </a:cubicBezTo>
                  <a:cubicBezTo>
                    <a:pt x="6076" y="447"/>
                    <a:pt x="5953" y="390"/>
                    <a:pt x="5827" y="349"/>
                  </a:cubicBezTo>
                  <a:cubicBezTo>
                    <a:pt x="5690" y="307"/>
                    <a:pt x="5552" y="269"/>
                    <a:pt x="5412" y="237"/>
                  </a:cubicBezTo>
                  <a:cubicBezTo>
                    <a:pt x="5168" y="182"/>
                    <a:pt x="4917" y="158"/>
                    <a:pt x="4666" y="153"/>
                  </a:cubicBezTo>
                  <a:cubicBezTo>
                    <a:pt x="4622" y="152"/>
                    <a:pt x="4577" y="151"/>
                    <a:pt x="4533" y="151"/>
                  </a:cubicBezTo>
                  <a:cubicBezTo>
                    <a:pt x="4310" y="151"/>
                    <a:pt x="4089" y="164"/>
                    <a:pt x="3868" y="197"/>
                  </a:cubicBezTo>
                  <a:cubicBezTo>
                    <a:pt x="3611" y="235"/>
                    <a:pt x="3353" y="292"/>
                    <a:pt x="3109" y="384"/>
                  </a:cubicBezTo>
                  <a:cubicBezTo>
                    <a:pt x="2981" y="431"/>
                    <a:pt x="2855" y="479"/>
                    <a:pt x="2733" y="537"/>
                  </a:cubicBezTo>
                  <a:cubicBezTo>
                    <a:pt x="2609" y="595"/>
                    <a:pt x="2487" y="656"/>
                    <a:pt x="2365" y="718"/>
                  </a:cubicBezTo>
                  <a:cubicBezTo>
                    <a:pt x="2248" y="777"/>
                    <a:pt x="2132" y="839"/>
                    <a:pt x="2018" y="904"/>
                  </a:cubicBezTo>
                  <a:cubicBezTo>
                    <a:pt x="1907" y="967"/>
                    <a:pt x="1806" y="1047"/>
                    <a:pt x="1703" y="1125"/>
                  </a:cubicBezTo>
                  <a:cubicBezTo>
                    <a:pt x="1492" y="1288"/>
                    <a:pt x="1299" y="1480"/>
                    <a:pt x="1122" y="1681"/>
                  </a:cubicBezTo>
                  <a:cubicBezTo>
                    <a:pt x="1039" y="1776"/>
                    <a:pt x="961" y="1876"/>
                    <a:pt x="886" y="1978"/>
                  </a:cubicBezTo>
                  <a:cubicBezTo>
                    <a:pt x="808" y="2083"/>
                    <a:pt x="727" y="2189"/>
                    <a:pt x="655" y="2300"/>
                  </a:cubicBezTo>
                  <a:cubicBezTo>
                    <a:pt x="512" y="2524"/>
                    <a:pt x="385" y="2763"/>
                    <a:pt x="277" y="3008"/>
                  </a:cubicBezTo>
                  <a:cubicBezTo>
                    <a:pt x="73" y="3478"/>
                    <a:pt x="1" y="4000"/>
                    <a:pt x="27" y="4512"/>
                  </a:cubicBezTo>
                  <a:cubicBezTo>
                    <a:pt x="35" y="4644"/>
                    <a:pt x="44" y="4777"/>
                    <a:pt x="61" y="4910"/>
                  </a:cubicBezTo>
                  <a:cubicBezTo>
                    <a:pt x="80" y="5050"/>
                    <a:pt x="95" y="5194"/>
                    <a:pt x="123" y="5334"/>
                  </a:cubicBezTo>
                  <a:cubicBezTo>
                    <a:pt x="155" y="5492"/>
                    <a:pt x="212" y="5642"/>
                    <a:pt x="259" y="5797"/>
                  </a:cubicBezTo>
                  <a:cubicBezTo>
                    <a:pt x="297" y="5916"/>
                    <a:pt x="329" y="6039"/>
                    <a:pt x="372" y="6157"/>
                  </a:cubicBezTo>
                  <a:cubicBezTo>
                    <a:pt x="558" y="6648"/>
                    <a:pt x="802" y="7112"/>
                    <a:pt x="1074" y="7559"/>
                  </a:cubicBezTo>
                  <a:cubicBezTo>
                    <a:pt x="1204" y="7773"/>
                    <a:pt x="1345" y="7976"/>
                    <a:pt x="1500" y="8172"/>
                  </a:cubicBezTo>
                  <a:cubicBezTo>
                    <a:pt x="1659" y="8372"/>
                    <a:pt x="1823" y="8570"/>
                    <a:pt x="2017" y="8738"/>
                  </a:cubicBezTo>
                  <a:cubicBezTo>
                    <a:pt x="2200" y="8900"/>
                    <a:pt x="2400" y="9043"/>
                    <a:pt x="2594" y="9188"/>
                  </a:cubicBezTo>
                  <a:cubicBezTo>
                    <a:pt x="2651" y="9231"/>
                    <a:pt x="2712" y="9270"/>
                    <a:pt x="2770" y="9310"/>
                  </a:cubicBezTo>
                  <a:cubicBezTo>
                    <a:pt x="2734" y="9334"/>
                    <a:pt x="2696" y="9355"/>
                    <a:pt x="2660" y="9380"/>
                  </a:cubicBezTo>
                  <a:cubicBezTo>
                    <a:pt x="2544" y="9463"/>
                    <a:pt x="2429" y="9547"/>
                    <a:pt x="2317" y="9634"/>
                  </a:cubicBezTo>
                  <a:cubicBezTo>
                    <a:pt x="2112" y="9794"/>
                    <a:pt x="1923" y="9973"/>
                    <a:pt x="1739" y="10158"/>
                  </a:cubicBezTo>
                  <a:cubicBezTo>
                    <a:pt x="1686" y="10211"/>
                    <a:pt x="1640" y="10271"/>
                    <a:pt x="1591" y="10327"/>
                  </a:cubicBezTo>
                  <a:cubicBezTo>
                    <a:pt x="1556" y="10367"/>
                    <a:pt x="1523" y="10410"/>
                    <a:pt x="1490" y="10453"/>
                  </a:cubicBezTo>
                  <a:cubicBezTo>
                    <a:pt x="1410" y="10557"/>
                    <a:pt x="1329" y="10662"/>
                    <a:pt x="1264" y="10776"/>
                  </a:cubicBezTo>
                  <a:cubicBezTo>
                    <a:pt x="1227" y="10842"/>
                    <a:pt x="1185" y="10906"/>
                    <a:pt x="1152" y="10975"/>
                  </a:cubicBezTo>
                  <a:cubicBezTo>
                    <a:pt x="1124" y="11032"/>
                    <a:pt x="1092" y="11088"/>
                    <a:pt x="1068" y="11146"/>
                  </a:cubicBezTo>
                  <a:cubicBezTo>
                    <a:pt x="1042" y="11210"/>
                    <a:pt x="1017" y="11273"/>
                    <a:pt x="992" y="11336"/>
                  </a:cubicBezTo>
                  <a:cubicBezTo>
                    <a:pt x="965" y="11404"/>
                    <a:pt x="944" y="11476"/>
                    <a:pt x="921" y="11546"/>
                  </a:cubicBezTo>
                  <a:cubicBezTo>
                    <a:pt x="881" y="11666"/>
                    <a:pt x="855" y="11791"/>
                    <a:pt x="831" y="11914"/>
                  </a:cubicBezTo>
                  <a:cubicBezTo>
                    <a:pt x="806" y="12035"/>
                    <a:pt x="786" y="12156"/>
                    <a:pt x="771" y="12278"/>
                  </a:cubicBezTo>
                  <a:cubicBezTo>
                    <a:pt x="739" y="12550"/>
                    <a:pt x="715" y="12821"/>
                    <a:pt x="709" y="13096"/>
                  </a:cubicBezTo>
                  <a:cubicBezTo>
                    <a:pt x="705" y="13229"/>
                    <a:pt x="725" y="13366"/>
                    <a:pt x="741" y="13499"/>
                  </a:cubicBezTo>
                  <a:cubicBezTo>
                    <a:pt x="757" y="13630"/>
                    <a:pt x="786" y="13759"/>
                    <a:pt x="815" y="13886"/>
                  </a:cubicBezTo>
                  <a:cubicBezTo>
                    <a:pt x="870" y="14134"/>
                    <a:pt x="950" y="14380"/>
                    <a:pt x="1045" y="14615"/>
                  </a:cubicBezTo>
                  <a:cubicBezTo>
                    <a:pt x="1143" y="14857"/>
                    <a:pt x="1262" y="15091"/>
                    <a:pt x="1406" y="15309"/>
                  </a:cubicBezTo>
                  <a:cubicBezTo>
                    <a:pt x="1538" y="15512"/>
                    <a:pt x="1676" y="15712"/>
                    <a:pt x="1831" y="15896"/>
                  </a:cubicBezTo>
                  <a:cubicBezTo>
                    <a:pt x="1997" y="16089"/>
                    <a:pt x="2199" y="16249"/>
                    <a:pt x="2379" y="16428"/>
                  </a:cubicBezTo>
                  <a:cubicBezTo>
                    <a:pt x="2455" y="16502"/>
                    <a:pt x="2529" y="16580"/>
                    <a:pt x="2607" y="16652"/>
                  </a:cubicBezTo>
                  <a:cubicBezTo>
                    <a:pt x="2696" y="16733"/>
                    <a:pt x="2791" y="16805"/>
                    <a:pt x="2890" y="16873"/>
                  </a:cubicBezTo>
                  <a:cubicBezTo>
                    <a:pt x="3087" y="17005"/>
                    <a:pt x="3297" y="17112"/>
                    <a:pt x="3520" y="17194"/>
                  </a:cubicBezTo>
                  <a:cubicBezTo>
                    <a:pt x="3748" y="17277"/>
                    <a:pt x="3983" y="17341"/>
                    <a:pt x="4221" y="17389"/>
                  </a:cubicBezTo>
                  <a:cubicBezTo>
                    <a:pt x="4256" y="17395"/>
                    <a:pt x="4291" y="17402"/>
                    <a:pt x="4327" y="17409"/>
                  </a:cubicBezTo>
                  <a:cubicBezTo>
                    <a:pt x="4412" y="17426"/>
                    <a:pt x="4498" y="17441"/>
                    <a:pt x="4585" y="17453"/>
                  </a:cubicBezTo>
                  <a:cubicBezTo>
                    <a:pt x="4708" y="17469"/>
                    <a:pt x="4836" y="17479"/>
                    <a:pt x="4961" y="17485"/>
                  </a:cubicBezTo>
                  <a:cubicBezTo>
                    <a:pt x="5124" y="17494"/>
                    <a:pt x="5285" y="17503"/>
                    <a:pt x="5447" y="17503"/>
                  </a:cubicBezTo>
                  <a:cubicBezTo>
                    <a:pt x="5552" y="17503"/>
                    <a:pt x="5656" y="17499"/>
                    <a:pt x="5762" y="17490"/>
                  </a:cubicBezTo>
                  <a:cubicBezTo>
                    <a:pt x="6011" y="17467"/>
                    <a:pt x="6264" y="17441"/>
                    <a:pt x="6506" y="17369"/>
                  </a:cubicBezTo>
                  <a:cubicBezTo>
                    <a:pt x="6750" y="17298"/>
                    <a:pt x="7000" y="17220"/>
                    <a:pt x="7221" y="17089"/>
                  </a:cubicBezTo>
                  <a:cubicBezTo>
                    <a:pt x="7456" y="16949"/>
                    <a:pt x="7686" y="16799"/>
                    <a:pt x="7902" y="16631"/>
                  </a:cubicBezTo>
                  <a:cubicBezTo>
                    <a:pt x="8005" y="16551"/>
                    <a:pt x="8100" y="16452"/>
                    <a:pt x="8187" y="16353"/>
                  </a:cubicBezTo>
                  <a:cubicBezTo>
                    <a:pt x="8271" y="16257"/>
                    <a:pt x="8355" y="16161"/>
                    <a:pt x="8432" y="16058"/>
                  </a:cubicBezTo>
                  <a:cubicBezTo>
                    <a:pt x="8583" y="15858"/>
                    <a:pt x="8717" y="15646"/>
                    <a:pt x="8833" y="15423"/>
                  </a:cubicBezTo>
                  <a:cubicBezTo>
                    <a:pt x="8920" y="15257"/>
                    <a:pt x="9000" y="15088"/>
                    <a:pt x="9080" y="14919"/>
                  </a:cubicBezTo>
                  <a:cubicBezTo>
                    <a:pt x="9136" y="15069"/>
                    <a:pt x="9197" y="15217"/>
                    <a:pt x="9259" y="15363"/>
                  </a:cubicBezTo>
                  <a:cubicBezTo>
                    <a:pt x="9342" y="15556"/>
                    <a:pt x="9439" y="15745"/>
                    <a:pt x="9544" y="15927"/>
                  </a:cubicBezTo>
                  <a:cubicBezTo>
                    <a:pt x="9654" y="16117"/>
                    <a:pt x="9764" y="16308"/>
                    <a:pt x="9886" y="16489"/>
                  </a:cubicBezTo>
                  <a:cubicBezTo>
                    <a:pt x="9957" y="16592"/>
                    <a:pt x="10040" y="16686"/>
                    <a:pt x="10122" y="16782"/>
                  </a:cubicBezTo>
                  <a:cubicBezTo>
                    <a:pt x="10212" y="16889"/>
                    <a:pt x="10311" y="16982"/>
                    <a:pt x="10414" y="17075"/>
                  </a:cubicBezTo>
                  <a:cubicBezTo>
                    <a:pt x="10604" y="17246"/>
                    <a:pt x="10809" y="17402"/>
                    <a:pt x="11016" y="17552"/>
                  </a:cubicBezTo>
                  <a:cubicBezTo>
                    <a:pt x="11170" y="17664"/>
                    <a:pt x="11344" y="17744"/>
                    <a:pt x="11514" y="17827"/>
                  </a:cubicBezTo>
                  <a:cubicBezTo>
                    <a:pt x="11633" y="17886"/>
                    <a:pt x="11751" y="17941"/>
                    <a:pt x="11873" y="17990"/>
                  </a:cubicBezTo>
                  <a:cubicBezTo>
                    <a:pt x="12118" y="18088"/>
                    <a:pt x="12373" y="18173"/>
                    <a:pt x="12633" y="18222"/>
                  </a:cubicBezTo>
                  <a:cubicBezTo>
                    <a:pt x="12683" y="18231"/>
                    <a:pt x="12732" y="18239"/>
                    <a:pt x="12782" y="18246"/>
                  </a:cubicBezTo>
                  <a:cubicBezTo>
                    <a:pt x="12911" y="18263"/>
                    <a:pt x="13037" y="18276"/>
                    <a:pt x="13167" y="18285"/>
                  </a:cubicBezTo>
                  <a:cubicBezTo>
                    <a:pt x="13197" y="18287"/>
                    <a:pt x="13228" y="18287"/>
                    <a:pt x="13259" y="18287"/>
                  </a:cubicBezTo>
                  <a:cubicBezTo>
                    <a:pt x="13361" y="18287"/>
                    <a:pt x="13465" y="18278"/>
                    <a:pt x="13566" y="18269"/>
                  </a:cubicBezTo>
                  <a:cubicBezTo>
                    <a:pt x="13695" y="18257"/>
                    <a:pt x="13821" y="18231"/>
                    <a:pt x="13947" y="18204"/>
                  </a:cubicBezTo>
                  <a:cubicBezTo>
                    <a:pt x="14077" y="18177"/>
                    <a:pt x="14208" y="18150"/>
                    <a:pt x="14335" y="18112"/>
                  </a:cubicBezTo>
                  <a:cubicBezTo>
                    <a:pt x="14583" y="18039"/>
                    <a:pt x="14838" y="17968"/>
                    <a:pt x="15074" y="17857"/>
                  </a:cubicBezTo>
                  <a:cubicBezTo>
                    <a:pt x="15302" y="17750"/>
                    <a:pt x="15526" y="17628"/>
                    <a:pt x="15742" y="17500"/>
                  </a:cubicBezTo>
                  <a:cubicBezTo>
                    <a:pt x="15861" y="17431"/>
                    <a:pt x="15983" y="17362"/>
                    <a:pt x="16093" y="17280"/>
                  </a:cubicBezTo>
                  <a:cubicBezTo>
                    <a:pt x="16198" y="17201"/>
                    <a:pt x="16299" y="17120"/>
                    <a:pt x="16399" y="17035"/>
                  </a:cubicBezTo>
                  <a:cubicBezTo>
                    <a:pt x="16507" y="16946"/>
                    <a:pt x="16604" y="16845"/>
                    <a:pt x="16702" y="16747"/>
                  </a:cubicBezTo>
                  <a:cubicBezTo>
                    <a:pt x="16787" y="16661"/>
                    <a:pt x="16867" y="16571"/>
                    <a:pt x="16944" y="16476"/>
                  </a:cubicBezTo>
                  <a:cubicBezTo>
                    <a:pt x="17117" y="16263"/>
                    <a:pt x="17271" y="16036"/>
                    <a:pt x="17415" y="15800"/>
                  </a:cubicBezTo>
                  <a:cubicBezTo>
                    <a:pt x="17551" y="15577"/>
                    <a:pt x="17675" y="15345"/>
                    <a:pt x="17774" y="15102"/>
                  </a:cubicBezTo>
                  <a:cubicBezTo>
                    <a:pt x="17872" y="14858"/>
                    <a:pt x="17940" y="14599"/>
                    <a:pt x="17999" y="14342"/>
                  </a:cubicBezTo>
                  <a:cubicBezTo>
                    <a:pt x="18061" y="14081"/>
                    <a:pt x="18087" y="13819"/>
                    <a:pt x="18081" y="13552"/>
                  </a:cubicBezTo>
                  <a:cubicBezTo>
                    <a:pt x="18076" y="13288"/>
                    <a:pt x="18021" y="13030"/>
                    <a:pt x="17949" y="12778"/>
                  </a:cubicBezTo>
                  <a:cubicBezTo>
                    <a:pt x="17878" y="12528"/>
                    <a:pt x="17809" y="12272"/>
                    <a:pt x="17704" y="12036"/>
                  </a:cubicBezTo>
                  <a:cubicBezTo>
                    <a:pt x="17605" y="11814"/>
                    <a:pt x="17476" y="11606"/>
                    <a:pt x="17347" y="11399"/>
                  </a:cubicBezTo>
                  <a:cubicBezTo>
                    <a:pt x="17216" y="11192"/>
                    <a:pt x="17071" y="10993"/>
                    <a:pt x="16906" y="10812"/>
                  </a:cubicBezTo>
                  <a:cubicBezTo>
                    <a:pt x="16742" y="10631"/>
                    <a:pt x="16571" y="10461"/>
                    <a:pt x="16374" y="10316"/>
                  </a:cubicBezTo>
                  <a:cubicBezTo>
                    <a:pt x="16172" y="10166"/>
                    <a:pt x="15965" y="10020"/>
                    <a:pt x="15745" y="9896"/>
                  </a:cubicBezTo>
                  <a:cubicBezTo>
                    <a:pt x="15528" y="9775"/>
                    <a:pt x="15306" y="9658"/>
                    <a:pt x="15082" y="9550"/>
                  </a:cubicBezTo>
                  <a:cubicBezTo>
                    <a:pt x="14988" y="9505"/>
                    <a:pt x="14893" y="9465"/>
                    <a:pt x="14797" y="9425"/>
                  </a:cubicBezTo>
                  <a:cubicBezTo>
                    <a:pt x="15071" y="9322"/>
                    <a:pt x="15321" y="9172"/>
                    <a:pt x="15568" y="9017"/>
                  </a:cubicBezTo>
                  <a:cubicBezTo>
                    <a:pt x="15622" y="8983"/>
                    <a:pt x="15674" y="8948"/>
                    <a:pt x="15727" y="8914"/>
                  </a:cubicBezTo>
                  <a:cubicBezTo>
                    <a:pt x="15735" y="8909"/>
                    <a:pt x="15743" y="8904"/>
                    <a:pt x="15751" y="8898"/>
                  </a:cubicBezTo>
                  <a:cubicBezTo>
                    <a:pt x="15785" y="8879"/>
                    <a:pt x="15817" y="8852"/>
                    <a:pt x="15850" y="8830"/>
                  </a:cubicBezTo>
                  <a:cubicBezTo>
                    <a:pt x="15853" y="8829"/>
                    <a:pt x="15855" y="8828"/>
                    <a:pt x="15857" y="8826"/>
                  </a:cubicBezTo>
                  <a:cubicBezTo>
                    <a:pt x="15882" y="8811"/>
                    <a:pt x="15906" y="8793"/>
                    <a:pt x="15930" y="8776"/>
                  </a:cubicBezTo>
                  <a:cubicBezTo>
                    <a:pt x="16037" y="8699"/>
                    <a:pt x="16142" y="8622"/>
                    <a:pt x="16241" y="8538"/>
                  </a:cubicBezTo>
                  <a:cubicBezTo>
                    <a:pt x="16452" y="8354"/>
                    <a:pt x="16653" y="8165"/>
                    <a:pt x="16842" y="7957"/>
                  </a:cubicBezTo>
                  <a:cubicBezTo>
                    <a:pt x="17203" y="7558"/>
                    <a:pt x="17447" y="7056"/>
                    <a:pt x="17614" y="6548"/>
                  </a:cubicBezTo>
                  <a:cubicBezTo>
                    <a:pt x="17653" y="6431"/>
                    <a:pt x="17685" y="6311"/>
                    <a:pt x="17713" y="6191"/>
                  </a:cubicBezTo>
                  <a:cubicBezTo>
                    <a:pt x="17744" y="6063"/>
                    <a:pt x="17774" y="5936"/>
                    <a:pt x="17794" y="5806"/>
                  </a:cubicBezTo>
                  <a:cubicBezTo>
                    <a:pt x="17815" y="5671"/>
                    <a:pt x="17831" y="5536"/>
                    <a:pt x="17845" y="5400"/>
                  </a:cubicBezTo>
                  <a:cubicBezTo>
                    <a:pt x="17858" y="5257"/>
                    <a:pt x="17855" y="5113"/>
                    <a:pt x="17852" y="4969"/>
                  </a:cubicBezTo>
                  <a:cubicBezTo>
                    <a:pt x="17846" y="4720"/>
                    <a:pt x="17806" y="4467"/>
                    <a:pt x="17747" y="4225"/>
                  </a:cubicBezTo>
                  <a:cubicBezTo>
                    <a:pt x="17687" y="3967"/>
                    <a:pt x="17618" y="3711"/>
                    <a:pt x="17526" y="3463"/>
                  </a:cubicBezTo>
                  <a:cubicBezTo>
                    <a:pt x="17433" y="3218"/>
                    <a:pt x="17327" y="2979"/>
                    <a:pt x="17213" y="2743"/>
                  </a:cubicBezTo>
                  <a:cubicBezTo>
                    <a:pt x="17099" y="2502"/>
                    <a:pt x="16986" y="2262"/>
                    <a:pt x="16840" y="2038"/>
                  </a:cubicBezTo>
                  <a:cubicBezTo>
                    <a:pt x="16772" y="1934"/>
                    <a:pt x="16702" y="1830"/>
                    <a:pt x="16620" y="1736"/>
                  </a:cubicBezTo>
                  <a:cubicBezTo>
                    <a:pt x="16520" y="1622"/>
                    <a:pt x="16420" y="1511"/>
                    <a:pt x="16314" y="1401"/>
                  </a:cubicBezTo>
                  <a:cubicBezTo>
                    <a:pt x="16136" y="1220"/>
                    <a:pt x="15936" y="1051"/>
                    <a:pt x="15729" y="904"/>
                  </a:cubicBezTo>
                  <a:cubicBezTo>
                    <a:pt x="15619" y="826"/>
                    <a:pt x="15510" y="746"/>
                    <a:pt x="15394" y="676"/>
                  </a:cubicBezTo>
                  <a:cubicBezTo>
                    <a:pt x="15278" y="608"/>
                    <a:pt x="15162" y="543"/>
                    <a:pt x="15043" y="479"/>
                  </a:cubicBezTo>
                  <a:cubicBezTo>
                    <a:pt x="14921" y="413"/>
                    <a:pt x="14789" y="365"/>
                    <a:pt x="14659" y="314"/>
                  </a:cubicBezTo>
                  <a:cubicBezTo>
                    <a:pt x="14534" y="265"/>
                    <a:pt x="14404" y="228"/>
                    <a:pt x="14275" y="192"/>
                  </a:cubicBezTo>
                  <a:cubicBezTo>
                    <a:pt x="14029" y="123"/>
                    <a:pt x="13777" y="78"/>
                    <a:pt x="13527" y="41"/>
                  </a:cubicBezTo>
                  <a:cubicBezTo>
                    <a:pt x="13395" y="21"/>
                    <a:pt x="13263" y="2"/>
                    <a:pt x="13131" y="1"/>
                  </a:cubicBezTo>
                  <a:close/>
                </a:path>
              </a:pathLst>
            </a:custGeom>
            <a:solidFill>
              <a:srgbClr val="13151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642" name="Google Shape;3642;p53"/>
            <p:cNvSpPr/>
            <p:nvPr/>
          </p:nvSpPr>
          <p:spPr>
            <a:xfrm>
              <a:off x="2682700" y="2854550"/>
              <a:ext cx="25" cy="100"/>
            </a:xfrm>
            <a:custGeom>
              <a:avLst/>
              <a:gdLst/>
              <a:ahLst/>
              <a:cxnLst/>
              <a:rect l="l" t="t" r="r" b="b"/>
              <a:pathLst>
                <a:path w="1" h="4" extrusionOk="0">
                  <a:moveTo>
                    <a:pt x="1" y="3"/>
                  </a:moveTo>
                  <a:cubicBezTo>
                    <a:pt x="1" y="2"/>
                    <a:pt x="1" y="2"/>
                    <a:pt x="1" y="2"/>
                  </a:cubicBezTo>
                  <a:cubicBezTo>
                    <a:pt x="1" y="1"/>
                    <a:pt x="1" y="1"/>
                    <a:pt x="1" y="1"/>
                  </a:cubicBezTo>
                  <a:cubicBezTo>
                    <a:pt x="1" y="1"/>
                    <a:pt x="1" y="2"/>
                    <a:pt x="1" y="3"/>
                  </a:cubicBezTo>
                  <a:close/>
                </a:path>
              </a:pathLst>
            </a:custGeom>
            <a:solidFill>
              <a:srgbClr val="13151E"/>
            </a:solidFill>
            <a:ln>
              <a:noFill/>
            </a:ln>
          </p:spPr>
          <p:txBody>
            <a:bodyPr spcFirstLastPara="1" wrap="square" lIns="91425" tIns="91425" rIns="91425" bIns="91425" anchor="ctr" anchorCtr="0">
              <a:noAutofit/>
            </a:bodyPr>
            <a:lstStyle/>
            <a:p>
              <a:endParaRPr/>
            </a:p>
          </p:txBody>
        </p:sp>
      </p:grpSp>
      <p:sp>
        <p:nvSpPr>
          <p:cNvPr id="3643" name="Google Shape;3643;p53"/>
          <p:cNvSpPr/>
          <p:nvPr/>
        </p:nvSpPr>
        <p:spPr>
          <a:xfrm>
            <a:off x="8852643" y="4502884"/>
            <a:ext cx="2076900" cy="2769200"/>
          </a:xfrm>
          <a:prstGeom prst="ellipse">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3644" name="Google Shape;3644;p53"/>
          <p:cNvGrpSpPr/>
          <p:nvPr/>
        </p:nvGrpSpPr>
        <p:grpSpPr>
          <a:xfrm>
            <a:off x="9131017" y="4820583"/>
            <a:ext cx="1392369" cy="1877020"/>
            <a:chOff x="2485400" y="2775175"/>
            <a:chExt cx="452200" cy="457200"/>
          </a:xfrm>
        </p:grpSpPr>
        <p:sp>
          <p:nvSpPr>
            <p:cNvPr id="3645" name="Google Shape;3645;p53"/>
            <p:cNvSpPr/>
            <p:nvPr/>
          </p:nvSpPr>
          <p:spPr>
            <a:xfrm>
              <a:off x="2813125" y="2780325"/>
              <a:ext cx="825" cy="100"/>
            </a:xfrm>
            <a:custGeom>
              <a:avLst/>
              <a:gdLst/>
              <a:ahLst/>
              <a:cxnLst/>
              <a:rect l="l" t="t" r="r" b="b"/>
              <a:pathLst>
                <a:path w="33" h="4" extrusionOk="0">
                  <a:moveTo>
                    <a:pt x="1" y="0"/>
                  </a:moveTo>
                  <a:cubicBezTo>
                    <a:pt x="11" y="2"/>
                    <a:pt x="21" y="3"/>
                    <a:pt x="31" y="4"/>
                  </a:cubicBezTo>
                  <a:lnTo>
                    <a:pt x="33" y="4"/>
                  </a:lnTo>
                  <a:cubicBezTo>
                    <a:pt x="22" y="3"/>
                    <a:pt x="12" y="2"/>
                    <a:pt x="1" y="0"/>
                  </a:cubicBezTo>
                  <a:close/>
                </a:path>
              </a:pathLst>
            </a:custGeom>
            <a:solidFill>
              <a:srgbClr val="EBCC85"/>
            </a:solidFill>
            <a:ln>
              <a:noFill/>
            </a:ln>
          </p:spPr>
          <p:txBody>
            <a:bodyPr spcFirstLastPara="1" wrap="square" lIns="91425" tIns="91425" rIns="91425" bIns="91425" anchor="ctr" anchorCtr="0">
              <a:noAutofit/>
            </a:bodyPr>
            <a:lstStyle/>
            <a:p>
              <a:endParaRPr/>
            </a:p>
          </p:txBody>
        </p:sp>
        <p:sp>
          <p:nvSpPr>
            <p:cNvPr id="3646" name="Google Shape;3646;p53"/>
            <p:cNvSpPr/>
            <p:nvPr/>
          </p:nvSpPr>
          <p:spPr>
            <a:xfrm>
              <a:off x="2495925" y="2779750"/>
              <a:ext cx="439775" cy="444925"/>
            </a:xfrm>
            <a:custGeom>
              <a:avLst/>
              <a:gdLst/>
              <a:ahLst/>
              <a:cxnLst/>
              <a:rect l="l" t="t" r="r" b="b"/>
              <a:pathLst>
                <a:path w="17591" h="17797" extrusionOk="0">
                  <a:moveTo>
                    <a:pt x="11484" y="8485"/>
                  </a:moveTo>
                  <a:cubicBezTo>
                    <a:pt x="11497" y="8527"/>
                    <a:pt x="11513" y="8571"/>
                    <a:pt x="11531" y="8615"/>
                  </a:cubicBezTo>
                  <a:cubicBezTo>
                    <a:pt x="11527" y="8614"/>
                    <a:pt x="11523" y="8613"/>
                    <a:pt x="11519" y="8612"/>
                  </a:cubicBezTo>
                  <a:cubicBezTo>
                    <a:pt x="11507" y="8570"/>
                    <a:pt x="11496" y="8527"/>
                    <a:pt x="11484" y="8485"/>
                  </a:cubicBezTo>
                  <a:close/>
                  <a:moveTo>
                    <a:pt x="8013" y="6160"/>
                  </a:moveTo>
                  <a:cubicBezTo>
                    <a:pt x="8035" y="6164"/>
                    <a:pt x="8056" y="6166"/>
                    <a:pt x="8078" y="6167"/>
                  </a:cubicBezTo>
                  <a:cubicBezTo>
                    <a:pt x="8188" y="6183"/>
                    <a:pt x="8296" y="6199"/>
                    <a:pt x="8405" y="6205"/>
                  </a:cubicBezTo>
                  <a:lnTo>
                    <a:pt x="8412" y="6205"/>
                  </a:lnTo>
                  <a:cubicBezTo>
                    <a:pt x="8415" y="6214"/>
                    <a:pt x="8417" y="6224"/>
                    <a:pt x="8422" y="6232"/>
                  </a:cubicBezTo>
                  <a:cubicBezTo>
                    <a:pt x="8464" y="6315"/>
                    <a:pt x="8549" y="6362"/>
                    <a:pt x="8637" y="6362"/>
                  </a:cubicBezTo>
                  <a:cubicBezTo>
                    <a:pt x="8664" y="6362"/>
                    <a:pt x="8691" y="6357"/>
                    <a:pt x="8717" y="6348"/>
                  </a:cubicBezTo>
                  <a:cubicBezTo>
                    <a:pt x="8726" y="6348"/>
                    <a:pt x="8734" y="6349"/>
                    <a:pt x="8744" y="6350"/>
                  </a:cubicBezTo>
                  <a:cubicBezTo>
                    <a:pt x="8772" y="6355"/>
                    <a:pt x="8801" y="6361"/>
                    <a:pt x="8828" y="6367"/>
                  </a:cubicBezTo>
                  <a:cubicBezTo>
                    <a:pt x="8892" y="6385"/>
                    <a:pt x="8954" y="6405"/>
                    <a:pt x="9016" y="6429"/>
                  </a:cubicBezTo>
                  <a:cubicBezTo>
                    <a:pt x="9180" y="6498"/>
                    <a:pt x="9342" y="6569"/>
                    <a:pt x="9506" y="6634"/>
                  </a:cubicBezTo>
                  <a:cubicBezTo>
                    <a:pt x="9585" y="6665"/>
                    <a:pt x="9664" y="6696"/>
                    <a:pt x="9743" y="6725"/>
                  </a:cubicBezTo>
                  <a:cubicBezTo>
                    <a:pt x="9785" y="6740"/>
                    <a:pt x="9831" y="6752"/>
                    <a:pt x="9873" y="6768"/>
                  </a:cubicBezTo>
                  <a:cubicBezTo>
                    <a:pt x="9885" y="6772"/>
                    <a:pt x="9895" y="6774"/>
                    <a:pt x="9906" y="6777"/>
                  </a:cubicBezTo>
                  <a:cubicBezTo>
                    <a:pt x="9919" y="6779"/>
                    <a:pt x="9932" y="6780"/>
                    <a:pt x="9944" y="6780"/>
                  </a:cubicBezTo>
                  <a:cubicBezTo>
                    <a:pt x="9969" y="6780"/>
                    <a:pt x="9994" y="6776"/>
                    <a:pt x="10016" y="6768"/>
                  </a:cubicBezTo>
                  <a:cubicBezTo>
                    <a:pt x="10065" y="6810"/>
                    <a:pt x="10112" y="6851"/>
                    <a:pt x="10159" y="6895"/>
                  </a:cubicBezTo>
                  <a:cubicBezTo>
                    <a:pt x="10225" y="6961"/>
                    <a:pt x="10288" y="7029"/>
                    <a:pt x="10350" y="7099"/>
                  </a:cubicBezTo>
                  <a:cubicBezTo>
                    <a:pt x="10472" y="7257"/>
                    <a:pt x="10586" y="7418"/>
                    <a:pt x="10692" y="7586"/>
                  </a:cubicBezTo>
                  <a:cubicBezTo>
                    <a:pt x="10733" y="7663"/>
                    <a:pt x="10772" y="7742"/>
                    <a:pt x="10809" y="7822"/>
                  </a:cubicBezTo>
                  <a:cubicBezTo>
                    <a:pt x="10837" y="7894"/>
                    <a:pt x="10864" y="7967"/>
                    <a:pt x="10888" y="8041"/>
                  </a:cubicBezTo>
                  <a:cubicBezTo>
                    <a:pt x="10915" y="8147"/>
                    <a:pt x="10936" y="8252"/>
                    <a:pt x="10957" y="8357"/>
                  </a:cubicBezTo>
                  <a:cubicBezTo>
                    <a:pt x="10980" y="8463"/>
                    <a:pt x="11008" y="8566"/>
                    <a:pt x="11034" y="8670"/>
                  </a:cubicBezTo>
                  <a:cubicBezTo>
                    <a:pt x="11044" y="8714"/>
                    <a:pt x="11056" y="8757"/>
                    <a:pt x="11067" y="8801"/>
                  </a:cubicBezTo>
                  <a:cubicBezTo>
                    <a:pt x="11058" y="8869"/>
                    <a:pt x="11076" y="8942"/>
                    <a:pt x="11112" y="9007"/>
                  </a:cubicBezTo>
                  <a:cubicBezTo>
                    <a:pt x="11116" y="9016"/>
                    <a:pt x="11122" y="9025"/>
                    <a:pt x="11127" y="9033"/>
                  </a:cubicBezTo>
                  <a:cubicBezTo>
                    <a:pt x="11127" y="9034"/>
                    <a:pt x="11128" y="9034"/>
                    <a:pt x="11128" y="9034"/>
                  </a:cubicBezTo>
                  <a:cubicBezTo>
                    <a:pt x="11033" y="9075"/>
                    <a:pt x="10970" y="9171"/>
                    <a:pt x="10979" y="9276"/>
                  </a:cubicBezTo>
                  <a:cubicBezTo>
                    <a:pt x="10988" y="9386"/>
                    <a:pt x="11071" y="9472"/>
                    <a:pt x="11177" y="9494"/>
                  </a:cubicBezTo>
                  <a:cubicBezTo>
                    <a:pt x="11180" y="9495"/>
                    <a:pt x="11185" y="9496"/>
                    <a:pt x="11188" y="9496"/>
                  </a:cubicBezTo>
                  <a:cubicBezTo>
                    <a:pt x="11188" y="9502"/>
                    <a:pt x="11188" y="9506"/>
                    <a:pt x="11188" y="9511"/>
                  </a:cubicBezTo>
                  <a:cubicBezTo>
                    <a:pt x="11177" y="9599"/>
                    <a:pt x="11160" y="9683"/>
                    <a:pt x="11139" y="9770"/>
                  </a:cubicBezTo>
                  <a:cubicBezTo>
                    <a:pt x="11119" y="9839"/>
                    <a:pt x="11097" y="9905"/>
                    <a:pt x="11074" y="9972"/>
                  </a:cubicBezTo>
                  <a:cubicBezTo>
                    <a:pt x="11044" y="10041"/>
                    <a:pt x="11013" y="10108"/>
                    <a:pt x="10979" y="10174"/>
                  </a:cubicBezTo>
                  <a:cubicBezTo>
                    <a:pt x="10941" y="10238"/>
                    <a:pt x="10904" y="10302"/>
                    <a:pt x="10861" y="10366"/>
                  </a:cubicBezTo>
                  <a:cubicBezTo>
                    <a:pt x="10821" y="10416"/>
                    <a:pt x="10783" y="10463"/>
                    <a:pt x="10740" y="10512"/>
                  </a:cubicBezTo>
                  <a:cubicBezTo>
                    <a:pt x="10619" y="10634"/>
                    <a:pt x="10492" y="10743"/>
                    <a:pt x="10359" y="10854"/>
                  </a:cubicBezTo>
                  <a:lnTo>
                    <a:pt x="10360" y="10853"/>
                  </a:lnTo>
                  <a:lnTo>
                    <a:pt x="10360" y="10853"/>
                  </a:lnTo>
                  <a:cubicBezTo>
                    <a:pt x="10356" y="10858"/>
                    <a:pt x="10351" y="10860"/>
                    <a:pt x="10348" y="10864"/>
                  </a:cubicBezTo>
                  <a:cubicBezTo>
                    <a:pt x="10347" y="10865"/>
                    <a:pt x="10346" y="10866"/>
                    <a:pt x="10344" y="10867"/>
                  </a:cubicBezTo>
                  <a:lnTo>
                    <a:pt x="10344" y="10867"/>
                  </a:lnTo>
                  <a:cubicBezTo>
                    <a:pt x="10344" y="10867"/>
                    <a:pt x="10344" y="10867"/>
                    <a:pt x="10344" y="10867"/>
                  </a:cubicBezTo>
                  <a:lnTo>
                    <a:pt x="10344" y="10867"/>
                  </a:lnTo>
                  <a:cubicBezTo>
                    <a:pt x="10344" y="10867"/>
                    <a:pt x="10344" y="10867"/>
                    <a:pt x="10344" y="10867"/>
                  </a:cubicBezTo>
                  <a:lnTo>
                    <a:pt x="10344" y="10867"/>
                  </a:lnTo>
                  <a:cubicBezTo>
                    <a:pt x="10344" y="10867"/>
                    <a:pt x="10344" y="10867"/>
                    <a:pt x="10344" y="10867"/>
                  </a:cubicBezTo>
                  <a:lnTo>
                    <a:pt x="10344" y="10867"/>
                  </a:lnTo>
                  <a:cubicBezTo>
                    <a:pt x="10342" y="10868"/>
                    <a:pt x="10340" y="10869"/>
                    <a:pt x="10339" y="10871"/>
                  </a:cubicBezTo>
                  <a:lnTo>
                    <a:pt x="10339" y="10871"/>
                  </a:lnTo>
                  <a:cubicBezTo>
                    <a:pt x="10340" y="10870"/>
                    <a:pt x="10342" y="10869"/>
                    <a:pt x="10344" y="10867"/>
                  </a:cubicBezTo>
                  <a:lnTo>
                    <a:pt x="10344" y="10867"/>
                  </a:lnTo>
                  <a:cubicBezTo>
                    <a:pt x="10342" y="10869"/>
                    <a:pt x="10340" y="10870"/>
                    <a:pt x="10339" y="10872"/>
                  </a:cubicBezTo>
                  <a:cubicBezTo>
                    <a:pt x="10339" y="10872"/>
                    <a:pt x="10339" y="10871"/>
                    <a:pt x="10339" y="10871"/>
                  </a:cubicBezTo>
                  <a:lnTo>
                    <a:pt x="10339" y="10871"/>
                  </a:lnTo>
                  <a:cubicBezTo>
                    <a:pt x="10134" y="11033"/>
                    <a:pt x="9926" y="11193"/>
                    <a:pt x="9704" y="11332"/>
                  </a:cubicBezTo>
                  <a:cubicBezTo>
                    <a:pt x="9613" y="11385"/>
                    <a:pt x="9520" y="11430"/>
                    <a:pt x="9425" y="11473"/>
                  </a:cubicBezTo>
                  <a:cubicBezTo>
                    <a:pt x="9423" y="11473"/>
                    <a:pt x="9422" y="11474"/>
                    <a:pt x="9420" y="11474"/>
                  </a:cubicBezTo>
                  <a:cubicBezTo>
                    <a:pt x="9243" y="11546"/>
                    <a:pt x="9064" y="11609"/>
                    <a:pt x="8881" y="11665"/>
                  </a:cubicBezTo>
                  <a:cubicBezTo>
                    <a:pt x="8753" y="11699"/>
                    <a:pt x="8623" y="11726"/>
                    <a:pt x="8493" y="11747"/>
                  </a:cubicBezTo>
                  <a:cubicBezTo>
                    <a:pt x="8341" y="11766"/>
                    <a:pt x="8189" y="11781"/>
                    <a:pt x="8035" y="11790"/>
                  </a:cubicBezTo>
                  <a:cubicBezTo>
                    <a:pt x="7942" y="11790"/>
                    <a:pt x="7850" y="11787"/>
                    <a:pt x="7758" y="11779"/>
                  </a:cubicBezTo>
                  <a:cubicBezTo>
                    <a:pt x="7676" y="11767"/>
                    <a:pt x="7595" y="11751"/>
                    <a:pt x="7514" y="11733"/>
                  </a:cubicBezTo>
                  <a:cubicBezTo>
                    <a:pt x="7462" y="11718"/>
                    <a:pt x="7410" y="11701"/>
                    <a:pt x="7359" y="11682"/>
                  </a:cubicBezTo>
                  <a:cubicBezTo>
                    <a:pt x="7208" y="11621"/>
                    <a:pt x="7058" y="11555"/>
                    <a:pt x="6914" y="11481"/>
                  </a:cubicBezTo>
                  <a:cubicBezTo>
                    <a:pt x="6864" y="11451"/>
                    <a:pt x="6814" y="11418"/>
                    <a:pt x="6766" y="11385"/>
                  </a:cubicBezTo>
                  <a:cubicBezTo>
                    <a:pt x="6720" y="11346"/>
                    <a:pt x="6672" y="11306"/>
                    <a:pt x="6626" y="11265"/>
                  </a:cubicBezTo>
                  <a:cubicBezTo>
                    <a:pt x="6486" y="11128"/>
                    <a:pt x="6355" y="10982"/>
                    <a:pt x="6230" y="10830"/>
                  </a:cubicBezTo>
                  <a:cubicBezTo>
                    <a:pt x="6117" y="10686"/>
                    <a:pt x="6011" y="10539"/>
                    <a:pt x="5913" y="10382"/>
                  </a:cubicBezTo>
                  <a:cubicBezTo>
                    <a:pt x="5852" y="10271"/>
                    <a:pt x="5796" y="10158"/>
                    <a:pt x="5743" y="10043"/>
                  </a:cubicBezTo>
                  <a:cubicBezTo>
                    <a:pt x="5680" y="9894"/>
                    <a:pt x="5628" y="9744"/>
                    <a:pt x="5578" y="9591"/>
                  </a:cubicBezTo>
                  <a:cubicBezTo>
                    <a:pt x="5553" y="9494"/>
                    <a:pt x="5530" y="9399"/>
                    <a:pt x="5510" y="9300"/>
                  </a:cubicBezTo>
                  <a:cubicBezTo>
                    <a:pt x="5503" y="9252"/>
                    <a:pt x="5494" y="9203"/>
                    <a:pt x="5492" y="9155"/>
                  </a:cubicBezTo>
                  <a:cubicBezTo>
                    <a:pt x="5487" y="9099"/>
                    <a:pt x="5483" y="9042"/>
                    <a:pt x="5479" y="8986"/>
                  </a:cubicBezTo>
                  <a:cubicBezTo>
                    <a:pt x="5480" y="8873"/>
                    <a:pt x="5485" y="8761"/>
                    <a:pt x="5495" y="8647"/>
                  </a:cubicBezTo>
                  <a:cubicBezTo>
                    <a:pt x="5506" y="8550"/>
                    <a:pt x="5524" y="8453"/>
                    <a:pt x="5546" y="8357"/>
                  </a:cubicBezTo>
                  <a:cubicBezTo>
                    <a:pt x="5564" y="8293"/>
                    <a:pt x="5585" y="8232"/>
                    <a:pt x="5607" y="8170"/>
                  </a:cubicBezTo>
                  <a:cubicBezTo>
                    <a:pt x="5648" y="8070"/>
                    <a:pt x="5694" y="7974"/>
                    <a:pt x="5742" y="7877"/>
                  </a:cubicBezTo>
                  <a:cubicBezTo>
                    <a:pt x="5790" y="7788"/>
                    <a:pt x="5838" y="7697"/>
                    <a:pt x="5895" y="7611"/>
                  </a:cubicBezTo>
                  <a:cubicBezTo>
                    <a:pt x="5953" y="7527"/>
                    <a:pt x="6012" y="7441"/>
                    <a:pt x="6070" y="7356"/>
                  </a:cubicBezTo>
                  <a:cubicBezTo>
                    <a:pt x="6074" y="7352"/>
                    <a:pt x="6076" y="7348"/>
                    <a:pt x="6079" y="7345"/>
                  </a:cubicBezTo>
                  <a:cubicBezTo>
                    <a:pt x="6082" y="7343"/>
                    <a:pt x="6084" y="7340"/>
                    <a:pt x="6086" y="7338"/>
                  </a:cubicBezTo>
                  <a:cubicBezTo>
                    <a:pt x="6159" y="7299"/>
                    <a:pt x="6202" y="7223"/>
                    <a:pt x="6207" y="7144"/>
                  </a:cubicBezTo>
                  <a:cubicBezTo>
                    <a:pt x="6226" y="7122"/>
                    <a:pt x="6245" y="7100"/>
                    <a:pt x="6264" y="7080"/>
                  </a:cubicBezTo>
                  <a:cubicBezTo>
                    <a:pt x="6290" y="7056"/>
                    <a:pt x="6316" y="7032"/>
                    <a:pt x="6342" y="7008"/>
                  </a:cubicBezTo>
                  <a:lnTo>
                    <a:pt x="6342" y="7008"/>
                  </a:lnTo>
                  <a:cubicBezTo>
                    <a:pt x="6341" y="7008"/>
                    <a:pt x="6341" y="7009"/>
                    <a:pt x="6340" y="7009"/>
                  </a:cubicBezTo>
                  <a:cubicBezTo>
                    <a:pt x="6415" y="6949"/>
                    <a:pt x="6492" y="6896"/>
                    <a:pt x="6572" y="6844"/>
                  </a:cubicBezTo>
                  <a:cubicBezTo>
                    <a:pt x="6746" y="6744"/>
                    <a:pt x="6923" y="6651"/>
                    <a:pt x="7103" y="6561"/>
                  </a:cubicBezTo>
                  <a:cubicBezTo>
                    <a:pt x="7286" y="6470"/>
                    <a:pt x="7467" y="6379"/>
                    <a:pt x="7652" y="6292"/>
                  </a:cubicBezTo>
                  <a:cubicBezTo>
                    <a:pt x="7762" y="6245"/>
                    <a:pt x="7872" y="6203"/>
                    <a:pt x="7987" y="6165"/>
                  </a:cubicBezTo>
                  <a:cubicBezTo>
                    <a:pt x="7993" y="6163"/>
                    <a:pt x="8000" y="6162"/>
                    <a:pt x="8007" y="6160"/>
                  </a:cubicBezTo>
                  <a:close/>
                  <a:moveTo>
                    <a:pt x="12306" y="0"/>
                  </a:moveTo>
                  <a:cubicBezTo>
                    <a:pt x="12219" y="0"/>
                    <a:pt x="12131" y="4"/>
                    <a:pt x="12042" y="14"/>
                  </a:cubicBezTo>
                  <a:cubicBezTo>
                    <a:pt x="11938" y="26"/>
                    <a:pt x="11832" y="39"/>
                    <a:pt x="11728" y="62"/>
                  </a:cubicBezTo>
                  <a:cubicBezTo>
                    <a:pt x="11634" y="84"/>
                    <a:pt x="11543" y="114"/>
                    <a:pt x="11455" y="149"/>
                  </a:cubicBezTo>
                  <a:cubicBezTo>
                    <a:pt x="11340" y="158"/>
                    <a:pt x="11225" y="169"/>
                    <a:pt x="11112" y="182"/>
                  </a:cubicBezTo>
                  <a:cubicBezTo>
                    <a:pt x="10989" y="196"/>
                    <a:pt x="10862" y="218"/>
                    <a:pt x="10743" y="250"/>
                  </a:cubicBezTo>
                  <a:cubicBezTo>
                    <a:pt x="10614" y="284"/>
                    <a:pt x="10479" y="315"/>
                    <a:pt x="10356" y="368"/>
                  </a:cubicBezTo>
                  <a:cubicBezTo>
                    <a:pt x="10233" y="420"/>
                    <a:pt x="10108" y="470"/>
                    <a:pt x="9993" y="540"/>
                  </a:cubicBezTo>
                  <a:cubicBezTo>
                    <a:pt x="9877" y="611"/>
                    <a:pt x="9761" y="683"/>
                    <a:pt x="9650" y="762"/>
                  </a:cubicBezTo>
                  <a:cubicBezTo>
                    <a:pt x="9452" y="900"/>
                    <a:pt x="9254" y="1037"/>
                    <a:pt x="9049" y="1165"/>
                  </a:cubicBezTo>
                  <a:cubicBezTo>
                    <a:pt x="9017" y="1183"/>
                    <a:pt x="8985" y="1202"/>
                    <a:pt x="8956" y="1227"/>
                  </a:cubicBezTo>
                  <a:cubicBezTo>
                    <a:pt x="8933" y="1250"/>
                    <a:pt x="8916" y="1277"/>
                    <a:pt x="8899" y="1303"/>
                  </a:cubicBezTo>
                  <a:cubicBezTo>
                    <a:pt x="8845" y="1384"/>
                    <a:pt x="8850" y="1494"/>
                    <a:pt x="8905" y="1573"/>
                  </a:cubicBezTo>
                  <a:cubicBezTo>
                    <a:pt x="8922" y="1597"/>
                    <a:pt x="8943" y="1616"/>
                    <a:pt x="8964" y="1631"/>
                  </a:cubicBezTo>
                  <a:cubicBezTo>
                    <a:pt x="8900" y="1686"/>
                    <a:pt x="8840" y="1744"/>
                    <a:pt x="8786" y="1808"/>
                  </a:cubicBezTo>
                  <a:cubicBezTo>
                    <a:pt x="8722" y="1885"/>
                    <a:pt x="8662" y="1965"/>
                    <a:pt x="8604" y="2047"/>
                  </a:cubicBezTo>
                  <a:cubicBezTo>
                    <a:pt x="8543" y="2132"/>
                    <a:pt x="8484" y="2219"/>
                    <a:pt x="8435" y="2311"/>
                  </a:cubicBezTo>
                  <a:cubicBezTo>
                    <a:pt x="8343" y="2484"/>
                    <a:pt x="8263" y="2666"/>
                    <a:pt x="8171" y="2841"/>
                  </a:cubicBezTo>
                  <a:cubicBezTo>
                    <a:pt x="8052" y="3049"/>
                    <a:pt x="7928" y="3255"/>
                    <a:pt x="7790" y="3448"/>
                  </a:cubicBezTo>
                  <a:cubicBezTo>
                    <a:pt x="7789" y="3450"/>
                    <a:pt x="7788" y="3450"/>
                    <a:pt x="7786" y="3453"/>
                  </a:cubicBezTo>
                  <a:cubicBezTo>
                    <a:pt x="7764" y="3346"/>
                    <a:pt x="7745" y="3240"/>
                    <a:pt x="7725" y="3134"/>
                  </a:cubicBezTo>
                  <a:cubicBezTo>
                    <a:pt x="7686" y="2928"/>
                    <a:pt x="7636" y="2724"/>
                    <a:pt x="7568" y="2526"/>
                  </a:cubicBezTo>
                  <a:cubicBezTo>
                    <a:pt x="7499" y="2321"/>
                    <a:pt x="7399" y="2125"/>
                    <a:pt x="7281" y="1944"/>
                  </a:cubicBezTo>
                  <a:cubicBezTo>
                    <a:pt x="7177" y="1783"/>
                    <a:pt x="7066" y="1629"/>
                    <a:pt x="6964" y="1466"/>
                  </a:cubicBezTo>
                  <a:cubicBezTo>
                    <a:pt x="6889" y="1344"/>
                    <a:pt x="6818" y="1218"/>
                    <a:pt x="6729" y="1104"/>
                  </a:cubicBezTo>
                  <a:cubicBezTo>
                    <a:pt x="6646" y="999"/>
                    <a:pt x="6562" y="896"/>
                    <a:pt x="6459" y="808"/>
                  </a:cubicBezTo>
                  <a:cubicBezTo>
                    <a:pt x="6389" y="747"/>
                    <a:pt x="6314" y="691"/>
                    <a:pt x="6230" y="649"/>
                  </a:cubicBezTo>
                  <a:cubicBezTo>
                    <a:pt x="6168" y="617"/>
                    <a:pt x="6104" y="591"/>
                    <a:pt x="6039" y="567"/>
                  </a:cubicBezTo>
                  <a:cubicBezTo>
                    <a:pt x="5803" y="478"/>
                    <a:pt x="5562" y="401"/>
                    <a:pt x="5321" y="333"/>
                  </a:cubicBezTo>
                  <a:cubicBezTo>
                    <a:pt x="5195" y="298"/>
                    <a:pt x="5070" y="265"/>
                    <a:pt x="4939" y="251"/>
                  </a:cubicBezTo>
                  <a:cubicBezTo>
                    <a:pt x="4838" y="240"/>
                    <a:pt x="4737" y="236"/>
                    <a:pt x="4636" y="236"/>
                  </a:cubicBezTo>
                  <a:cubicBezTo>
                    <a:pt x="4622" y="236"/>
                    <a:pt x="4609" y="236"/>
                    <a:pt x="4595" y="236"/>
                  </a:cubicBezTo>
                  <a:cubicBezTo>
                    <a:pt x="4472" y="237"/>
                    <a:pt x="4346" y="253"/>
                    <a:pt x="4223" y="266"/>
                  </a:cubicBezTo>
                  <a:cubicBezTo>
                    <a:pt x="4100" y="278"/>
                    <a:pt x="3978" y="294"/>
                    <a:pt x="3854" y="312"/>
                  </a:cubicBezTo>
                  <a:cubicBezTo>
                    <a:pt x="3608" y="346"/>
                    <a:pt x="3361" y="376"/>
                    <a:pt x="3115" y="416"/>
                  </a:cubicBezTo>
                  <a:cubicBezTo>
                    <a:pt x="2870" y="457"/>
                    <a:pt x="2629" y="520"/>
                    <a:pt x="2395" y="609"/>
                  </a:cubicBezTo>
                  <a:cubicBezTo>
                    <a:pt x="1900" y="794"/>
                    <a:pt x="1479" y="1122"/>
                    <a:pt x="1087" y="1471"/>
                  </a:cubicBezTo>
                  <a:cubicBezTo>
                    <a:pt x="989" y="1559"/>
                    <a:pt x="888" y="1646"/>
                    <a:pt x="796" y="1742"/>
                  </a:cubicBezTo>
                  <a:cubicBezTo>
                    <a:pt x="709" y="1835"/>
                    <a:pt x="627" y="1931"/>
                    <a:pt x="548" y="2032"/>
                  </a:cubicBezTo>
                  <a:cubicBezTo>
                    <a:pt x="386" y="2242"/>
                    <a:pt x="234" y="2466"/>
                    <a:pt x="156" y="2722"/>
                  </a:cubicBezTo>
                  <a:cubicBezTo>
                    <a:pt x="117" y="2850"/>
                    <a:pt x="82" y="2978"/>
                    <a:pt x="59" y="3110"/>
                  </a:cubicBezTo>
                  <a:cubicBezTo>
                    <a:pt x="37" y="3230"/>
                    <a:pt x="23" y="3351"/>
                    <a:pt x="15" y="3473"/>
                  </a:cubicBezTo>
                  <a:cubicBezTo>
                    <a:pt x="4" y="3614"/>
                    <a:pt x="1" y="3753"/>
                    <a:pt x="5" y="3893"/>
                  </a:cubicBezTo>
                  <a:cubicBezTo>
                    <a:pt x="9" y="4013"/>
                    <a:pt x="21" y="4132"/>
                    <a:pt x="35" y="4251"/>
                  </a:cubicBezTo>
                  <a:cubicBezTo>
                    <a:pt x="60" y="4506"/>
                    <a:pt x="85" y="4760"/>
                    <a:pt x="118" y="5014"/>
                  </a:cubicBezTo>
                  <a:cubicBezTo>
                    <a:pt x="153" y="5275"/>
                    <a:pt x="203" y="5536"/>
                    <a:pt x="264" y="5793"/>
                  </a:cubicBezTo>
                  <a:cubicBezTo>
                    <a:pt x="323" y="6042"/>
                    <a:pt x="411" y="6280"/>
                    <a:pt x="538" y="6502"/>
                  </a:cubicBezTo>
                  <a:cubicBezTo>
                    <a:pt x="665" y="6723"/>
                    <a:pt x="835" y="6917"/>
                    <a:pt x="989" y="7119"/>
                  </a:cubicBezTo>
                  <a:cubicBezTo>
                    <a:pt x="1135" y="7310"/>
                    <a:pt x="1265" y="7512"/>
                    <a:pt x="1402" y="7709"/>
                  </a:cubicBezTo>
                  <a:cubicBezTo>
                    <a:pt x="1545" y="7916"/>
                    <a:pt x="1711" y="8105"/>
                    <a:pt x="1878" y="8294"/>
                  </a:cubicBezTo>
                  <a:cubicBezTo>
                    <a:pt x="2050" y="8487"/>
                    <a:pt x="2230" y="8670"/>
                    <a:pt x="2436" y="8829"/>
                  </a:cubicBezTo>
                  <a:cubicBezTo>
                    <a:pt x="2505" y="8882"/>
                    <a:pt x="2579" y="8934"/>
                    <a:pt x="2657" y="8980"/>
                  </a:cubicBezTo>
                  <a:cubicBezTo>
                    <a:pt x="2626" y="8996"/>
                    <a:pt x="2601" y="9020"/>
                    <a:pt x="2580" y="9048"/>
                  </a:cubicBezTo>
                  <a:cubicBezTo>
                    <a:pt x="2359" y="9310"/>
                    <a:pt x="2133" y="9570"/>
                    <a:pt x="1897" y="9819"/>
                  </a:cubicBezTo>
                  <a:lnTo>
                    <a:pt x="1897" y="9819"/>
                  </a:lnTo>
                  <a:cubicBezTo>
                    <a:pt x="1898" y="9818"/>
                    <a:pt x="1899" y="9817"/>
                    <a:pt x="1900" y="9816"/>
                  </a:cubicBezTo>
                  <a:lnTo>
                    <a:pt x="1900" y="9816"/>
                  </a:lnTo>
                  <a:cubicBezTo>
                    <a:pt x="1827" y="9890"/>
                    <a:pt x="1752" y="9965"/>
                    <a:pt x="1675" y="10035"/>
                  </a:cubicBezTo>
                  <a:cubicBezTo>
                    <a:pt x="1587" y="10115"/>
                    <a:pt x="1495" y="10190"/>
                    <a:pt x="1414" y="10277"/>
                  </a:cubicBezTo>
                  <a:cubicBezTo>
                    <a:pt x="1386" y="10307"/>
                    <a:pt x="1370" y="10340"/>
                    <a:pt x="1361" y="10375"/>
                  </a:cubicBezTo>
                  <a:cubicBezTo>
                    <a:pt x="1333" y="10410"/>
                    <a:pt x="1306" y="10445"/>
                    <a:pt x="1279" y="10482"/>
                  </a:cubicBezTo>
                  <a:cubicBezTo>
                    <a:pt x="1139" y="10671"/>
                    <a:pt x="1016" y="10878"/>
                    <a:pt x="944" y="11105"/>
                  </a:cubicBezTo>
                  <a:cubicBezTo>
                    <a:pt x="787" y="11603"/>
                    <a:pt x="721" y="12129"/>
                    <a:pt x="729" y="12651"/>
                  </a:cubicBezTo>
                  <a:cubicBezTo>
                    <a:pt x="734" y="12914"/>
                    <a:pt x="753" y="13177"/>
                    <a:pt x="803" y="13435"/>
                  </a:cubicBezTo>
                  <a:cubicBezTo>
                    <a:pt x="854" y="13690"/>
                    <a:pt x="913" y="13949"/>
                    <a:pt x="995" y="14197"/>
                  </a:cubicBezTo>
                  <a:cubicBezTo>
                    <a:pt x="1038" y="14326"/>
                    <a:pt x="1087" y="14451"/>
                    <a:pt x="1147" y="14573"/>
                  </a:cubicBezTo>
                  <a:cubicBezTo>
                    <a:pt x="1201" y="14683"/>
                    <a:pt x="1270" y="14787"/>
                    <a:pt x="1340" y="14887"/>
                  </a:cubicBezTo>
                  <a:cubicBezTo>
                    <a:pt x="1495" y="15109"/>
                    <a:pt x="1668" y="15316"/>
                    <a:pt x="1844" y="15524"/>
                  </a:cubicBezTo>
                  <a:cubicBezTo>
                    <a:pt x="2005" y="15715"/>
                    <a:pt x="2175" y="15897"/>
                    <a:pt x="2355" y="16071"/>
                  </a:cubicBezTo>
                  <a:cubicBezTo>
                    <a:pt x="2445" y="16158"/>
                    <a:pt x="2538" y="16248"/>
                    <a:pt x="2637" y="16324"/>
                  </a:cubicBezTo>
                  <a:cubicBezTo>
                    <a:pt x="2751" y="16411"/>
                    <a:pt x="2870" y="16485"/>
                    <a:pt x="2994" y="16553"/>
                  </a:cubicBezTo>
                  <a:cubicBezTo>
                    <a:pt x="3218" y="16675"/>
                    <a:pt x="3456" y="16774"/>
                    <a:pt x="3694" y="16863"/>
                  </a:cubicBezTo>
                  <a:cubicBezTo>
                    <a:pt x="3835" y="16916"/>
                    <a:pt x="3980" y="16957"/>
                    <a:pt x="4127" y="16986"/>
                  </a:cubicBezTo>
                  <a:cubicBezTo>
                    <a:pt x="4229" y="17005"/>
                    <a:pt x="4333" y="17018"/>
                    <a:pt x="4437" y="17025"/>
                  </a:cubicBezTo>
                  <a:cubicBezTo>
                    <a:pt x="4511" y="17029"/>
                    <a:pt x="4585" y="17032"/>
                    <a:pt x="4660" y="17032"/>
                  </a:cubicBezTo>
                  <a:cubicBezTo>
                    <a:pt x="4847" y="17032"/>
                    <a:pt x="5035" y="17017"/>
                    <a:pt x="5220" y="16988"/>
                  </a:cubicBezTo>
                  <a:cubicBezTo>
                    <a:pt x="5471" y="16948"/>
                    <a:pt x="5714" y="16859"/>
                    <a:pt x="5956" y="16779"/>
                  </a:cubicBezTo>
                  <a:cubicBezTo>
                    <a:pt x="6196" y="16699"/>
                    <a:pt x="6436" y="16613"/>
                    <a:pt x="6675" y="16528"/>
                  </a:cubicBezTo>
                  <a:cubicBezTo>
                    <a:pt x="6921" y="16440"/>
                    <a:pt x="7174" y="16350"/>
                    <a:pt x="7397" y="16212"/>
                  </a:cubicBezTo>
                  <a:cubicBezTo>
                    <a:pt x="7507" y="16143"/>
                    <a:pt x="7612" y="16070"/>
                    <a:pt x="7713" y="15989"/>
                  </a:cubicBezTo>
                  <a:cubicBezTo>
                    <a:pt x="7812" y="15910"/>
                    <a:pt x="7903" y="15821"/>
                    <a:pt x="7989" y="15728"/>
                  </a:cubicBezTo>
                  <a:cubicBezTo>
                    <a:pt x="8168" y="15536"/>
                    <a:pt x="8323" y="15327"/>
                    <a:pt x="8461" y="15104"/>
                  </a:cubicBezTo>
                  <a:cubicBezTo>
                    <a:pt x="8529" y="14995"/>
                    <a:pt x="8591" y="14881"/>
                    <a:pt x="8652" y="14767"/>
                  </a:cubicBezTo>
                  <a:cubicBezTo>
                    <a:pt x="8701" y="14672"/>
                    <a:pt x="8754" y="14576"/>
                    <a:pt x="8803" y="14480"/>
                  </a:cubicBezTo>
                  <a:cubicBezTo>
                    <a:pt x="8822" y="14541"/>
                    <a:pt x="8844" y="14600"/>
                    <a:pt x="8867" y="14660"/>
                  </a:cubicBezTo>
                  <a:cubicBezTo>
                    <a:pt x="8972" y="14923"/>
                    <a:pt x="9091" y="15179"/>
                    <a:pt x="9257" y="15411"/>
                  </a:cubicBezTo>
                  <a:cubicBezTo>
                    <a:pt x="9313" y="15488"/>
                    <a:pt x="9363" y="15569"/>
                    <a:pt x="9424" y="15642"/>
                  </a:cubicBezTo>
                  <a:cubicBezTo>
                    <a:pt x="9481" y="15710"/>
                    <a:pt x="9538" y="15777"/>
                    <a:pt x="9594" y="15846"/>
                  </a:cubicBezTo>
                  <a:cubicBezTo>
                    <a:pt x="9695" y="15967"/>
                    <a:pt x="9804" y="16079"/>
                    <a:pt x="9916" y="16188"/>
                  </a:cubicBezTo>
                  <a:cubicBezTo>
                    <a:pt x="9973" y="16242"/>
                    <a:pt x="10031" y="16295"/>
                    <a:pt x="10092" y="16347"/>
                  </a:cubicBezTo>
                  <a:cubicBezTo>
                    <a:pt x="10161" y="16424"/>
                    <a:pt x="10235" y="16502"/>
                    <a:pt x="10309" y="16579"/>
                  </a:cubicBezTo>
                  <a:cubicBezTo>
                    <a:pt x="10486" y="16763"/>
                    <a:pt x="10681" y="16932"/>
                    <a:pt x="10880" y="17093"/>
                  </a:cubicBezTo>
                  <a:cubicBezTo>
                    <a:pt x="11085" y="17259"/>
                    <a:pt x="11304" y="17402"/>
                    <a:pt x="11546" y="17511"/>
                  </a:cubicBezTo>
                  <a:cubicBezTo>
                    <a:pt x="11666" y="17563"/>
                    <a:pt x="11786" y="17618"/>
                    <a:pt x="11911" y="17657"/>
                  </a:cubicBezTo>
                  <a:cubicBezTo>
                    <a:pt x="12028" y="17696"/>
                    <a:pt x="12145" y="17726"/>
                    <a:pt x="12265" y="17748"/>
                  </a:cubicBezTo>
                  <a:cubicBezTo>
                    <a:pt x="12284" y="17752"/>
                    <a:pt x="12303" y="17755"/>
                    <a:pt x="12323" y="17759"/>
                  </a:cubicBezTo>
                  <a:cubicBezTo>
                    <a:pt x="12484" y="17786"/>
                    <a:pt x="12650" y="17796"/>
                    <a:pt x="12815" y="17796"/>
                  </a:cubicBezTo>
                  <a:cubicBezTo>
                    <a:pt x="12916" y="17796"/>
                    <a:pt x="13016" y="17792"/>
                    <a:pt x="13115" y="17787"/>
                  </a:cubicBezTo>
                  <a:cubicBezTo>
                    <a:pt x="13244" y="17779"/>
                    <a:pt x="13375" y="17763"/>
                    <a:pt x="13504" y="17744"/>
                  </a:cubicBezTo>
                  <a:cubicBezTo>
                    <a:pt x="13628" y="17724"/>
                    <a:pt x="13755" y="17703"/>
                    <a:pt x="13878" y="17673"/>
                  </a:cubicBezTo>
                  <a:cubicBezTo>
                    <a:pt x="14004" y="17643"/>
                    <a:pt x="14129" y="17611"/>
                    <a:pt x="14248" y="17562"/>
                  </a:cubicBezTo>
                  <a:cubicBezTo>
                    <a:pt x="14369" y="17513"/>
                    <a:pt x="14488" y="17460"/>
                    <a:pt x="14606" y="17403"/>
                  </a:cubicBezTo>
                  <a:cubicBezTo>
                    <a:pt x="14837" y="17290"/>
                    <a:pt x="15060" y="17163"/>
                    <a:pt x="15262" y="17003"/>
                  </a:cubicBezTo>
                  <a:cubicBezTo>
                    <a:pt x="15364" y="16923"/>
                    <a:pt x="15466" y="16840"/>
                    <a:pt x="15560" y="16750"/>
                  </a:cubicBezTo>
                  <a:cubicBezTo>
                    <a:pt x="15651" y="16663"/>
                    <a:pt x="15738" y="16573"/>
                    <a:pt x="15826" y="16483"/>
                  </a:cubicBezTo>
                  <a:cubicBezTo>
                    <a:pt x="16002" y="16301"/>
                    <a:pt x="16183" y="16126"/>
                    <a:pt x="16352" y="15939"/>
                  </a:cubicBezTo>
                  <a:cubicBezTo>
                    <a:pt x="16525" y="15750"/>
                    <a:pt x="16651" y="15530"/>
                    <a:pt x="16763" y="15300"/>
                  </a:cubicBezTo>
                  <a:cubicBezTo>
                    <a:pt x="16878" y="15066"/>
                    <a:pt x="16982" y="14829"/>
                    <a:pt x="17061" y="14580"/>
                  </a:cubicBezTo>
                  <a:cubicBezTo>
                    <a:pt x="17141" y="14329"/>
                    <a:pt x="17147" y="14065"/>
                    <a:pt x="17155" y="13805"/>
                  </a:cubicBezTo>
                  <a:cubicBezTo>
                    <a:pt x="17156" y="13768"/>
                    <a:pt x="17157" y="13731"/>
                    <a:pt x="17157" y="13696"/>
                  </a:cubicBezTo>
                  <a:cubicBezTo>
                    <a:pt x="17187" y="13721"/>
                    <a:pt x="17224" y="13738"/>
                    <a:pt x="17267" y="13745"/>
                  </a:cubicBezTo>
                  <a:cubicBezTo>
                    <a:pt x="17280" y="13747"/>
                    <a:pt x="17293" y="13748"/>
                    <a:pt x="17305" y="13748"/>
                  </a:cubicBezTo>
                  <a:cubicBezTo>
                    <a:pt x="17469" y="13748"/>
                    <a:pt x="17591" y="13589"/>
                    <a:pt x="17537" y="13426"/>
                  </a:cubicBezTo>
                  <a:cubicBezTo>
                    <a:pt x="17457" y="13185"/>
                    <a:pt x="17377" y="12944"/>
                    <a:pt x="17296" y="12703"/>
                  </a:cubicBezTo>
                  <a:cubicBezTo>
                    <a:pt x="17241" y="12544"/>
                    <a:pt x="17182" y="12386"/>
                    <a:pt x="17110" y="12232"/>
                  </a:cubicBezTo>
                  <a:cubicBezTo>
                    <a:pt x="17030" y="12063"/>
                    <a:pt x="16932" y="11905"/>
                    <a:pt x="16835" y="11747"/>
                  </a:cubicBezTo>
                  <a:cubicBezTo>
                    <a:pt x="16780" y="11658"/>
                    <a:pt x="16716" y="11572"/>
                    <a:pt x="16651" y="11489"/>
                  </a:cubicBezTo>
                  <a:cubicBezTo>
                    <a:pt x="16643" y="11476"/>
                    <a:pt x="16632" y="11462"/>
                    <a:pt x="16622" y="11448"/>
                  </a:cubicBezTo>
                  <a:cubicBezTo>
                    <a:pt x="16469" y="11234"/>
                    <a:pt x="16308" y="11027"/>
                    <a:pt x="16145" y="10821"/>
                  </a:cubicBezTo>
                  <a:cubicBezTo>
                    <a:pt x="15971" y="10601"/>
                    <a:pt x="15758" y="10426"/>
                    <a:pt x="15527" y="10267"/>
                  </a:cubicBezTo>
                  <a:cubicBezTo>
                    <a:pt x="15312" y="10120"/>
                    <a:pt x="15069" y="10028"/>
                    <a:pt x="14827" y="9935"/>
                  </a:cubicBezTo>
                  <a:cubicBezTo>
                    <a:pt x="14574" y="9834"/>
                    <a:pt x="14326" y="9725"/>
                    <a:pt x="14082" y="9598"/>
                  </a:cubicBezTo>
                  <a:lnTo>
                    <a:pt x="14082" y="9598"/>
                  </a:lnTo>
                  <a:cubicBezTo>
                    <a:pt x="14086" y="9600"/>
                    <a:pt x="14088" y="9601"/>
                    <a:pt x="14090" y="9602"/>
                  </a:cubicBezTo>
                  <a:cubicBezTo>
                    <a:pt x="14087" y="9601"/>
                    <a:pt x="14082" y="9599"/>
                    <a:pt x="14079" y="9597"/>
                  </a:cubicBezTo>
                  <a:cubicBezTo>
                    <a:pt x="14078" y="9596"/>
                    <a:pt x="14077" y="9595"/>
                    <a:pt x="14075" y="9594"/>
                  </a:cubicBezTo>
                  <a:lnTo>
                    <a:pt x="14075" y="9594"/>
                  </a:lnTo>
                  <a:cubicBezTo>
                    <a:pt x="14075" y="9594"/>
                    <a:pt x="14076" y="9594"/>
                    <a:pt x="14076" y="9594"/>
                  </a:cubicBezTo>
                  <a:cubicBezTo>
                    <a:pt x="14075" y="9594"/>
                    <a:pt x="14075" y="9594"/>
                    <a:pt x="14075" y="9594"/>
                  </a:cubicBezTo>
                  <a:lnTo>
                    <a:pt x="14075" y="9594"/>
                  </a:lnTo>
                  <a:cubicBezTo>
                    <a:pt x="14074" y="9594"/>
                    <a:pt x="14073" y="9593"/>
                    <a:pt x="14072" y="9592"/>
                  </a:cubicBezTo>
                  <a:lnTo>
                    <a:pt x="14072" y="9592"/>
                  </a:lnTo>
                  <a:cubicBezTo>
                    <a:pt x="13901" y="9497"/>
                    <a:pt x="13730" y="9403"/>
                    <a:pt x="13559" y="9308"/>
                  </a:cubicBezTo>
                  <a:lnTo>
                    <a:pt x="13560" y="9308"/>
                  </a:lnTo>
                  <a:cubicBezTo>
                    <a:pt x="13435" y="9240"/>
                    <a:pt x="13309" y="9168"/>
                    <a:pt x="13181" y="9101"/>
                  </a:cubicBezTo>
                  <a:cubicBezTo>
                    <a:pt x="13232" y="9095"/>
                    <a:pt x="13281" y="9089"/>
                    <a:pt x="13331" y="9080"/>
                  </a:cubicBezTo>
                  <a:cubicBezTo>
                    <a:pt x="13416" y="9067"/>
                    <a:pt x="13500" y="9051"/>
                    <a:pt x="13585" y="9039"/>
                  </a:cubicBezTo>
                  <a:cubicBezTo>
                    <a:pt x="13690" y="9024"/>
                    <a:pt x="13795" y="9017"/>
                    <a:pt x="13899" y="9002"/>
                  </a:cubicBezTo>
                  <a:cubicBezTo>
                    <a:pt x="14010" y="8986"/>
                    <a:pt x="14117" y="8963"/>
                    <a:pt x="14222" y="8928"/>
                  </a:cubicBezTo>
                  <a:cubicBezTo>
                    <a:pt x="14417" y="8861"/>
                    <a:pt x="14592" y="8753"/>
                    <a:pt x="14767" y="8646"/>
                  </a:cubicBezTo>
                  <a:lnTo>
                    <a:pt x="14767" y="8646"/>
                  </a:lnTo>
                  <a:cubicBezTo>
                    <a:pt x="14766" y="8647"/>
                    <a:pt x="14765" y="8647"/>
                    <a:pt x="14764" y="8649"/>
                  </a:cubicBezTo>
                  <a:cubicBezTo>
                    <a:pt x="14860" y="8590"/>
                    <a:pt x="14957" y="8538"/>
                    <a:pt x="15052" y="8477"/>
                  </a:cubicBezTo>
                  <a:cubicBezTo>
                    <a:pt x="15163" y="8407"/>
                    <a:pt x="15268" y="8326"/>
                    <a:pt x="15362" y="8235"/>
                  </a:cubicBezTo>
                  <a:cubicBezTo>
                    <a:pt x="15460" y="8137"/>
                    <a:pt x="15551" y="8032"/>
                    <a:pt x="15643" y="7931"/>
                  </a:cubicBezTo>
                  <a:cubicBezTo>
                    <a:pt x="15740" y="7821"/>
                    <a:pt x="15840" y="7714"/>
                    <a:pt x="15935" y="7601"/>
                  </a:cubicBezTo>
                  <a:cubicBezTo>
                    <a:pt x="16073" y="7437"/>
                    <a:pt x="16198" y="7262"/>
                    <a:pt x="16330" y="7093"/>
                  </a:cubicBezTo>
                  <a:cubicBezTo>
                    <a:pt x="16469" y="6920"/>
                    <a:pt x="16600" y="6740"/>
                    <a:pt x="16718" y="6551"/>
                  </a:cubicBezTo>
                  <a:cubicBezTo>
                    <a:pt x="16843" y="6353"/>
                    <a:pt x="16966" y="6151"/>
                    <a:pt x="17037" y="5924"/>
                  </a:cubicBezTo>
                  <a:cubicBezTo>
                    <a:pt x="17067" y="5828"/>
                    <a:pt x="17103" y="5726"/>
                    <a:pt x="17109" y="5625"/>
                  </a:cubicBezTo>
                  <a:cubicBezTo>
                    <a:pt x="17119" y="5493"/>
                    <a:pt x="17107" y="5358"/>
                    <a:pt x="17097" y="5226"/>
                  </a:cubicBezTo>
                  <a:cubicBezTo>
                    <a:pt x="17077" y="4990"/>
                    <a:pt x="17023" y="4755"/>
                    <a:pt x="16987" y="4521"/>
                  </a:cubicBezTo>
                  <a:cubicBezTo>
                    <a:pt x="16955" y="4314"/>
                    <a:pt x="16907" y="4116"/>
                    <a:pt x="16829" y="3923"/>
                  </a:cubicBezTo>
                  <a:cubicBezTo>
                    <a:pt x="16893" y="3875"/>
                    <a:pt x="16931" y="3793"/>
                    <a:pt x="16927" y="3708"/>
                  </a:cubicBezTo>
                  <a:cubicBezTo>
                    <a:pt x="16923" y="3596"/>
                    <a:pt x="16894" y="3493"/>
                    <a:pt x="16859" y="3386"/>
                  </a:cubicBezTo>
                  <a:cubicBezTo>
                    <a:pt x="16818" y="3264"/>
                    <a:pt x="16775" y="3143"/>
                    <a:pt x="16726" y="3024"/>
                  </a:cubicBezTo>
                  <a:cubicBezTo>
                    <a:pt x="16613" y="2754"/>
                    <a:pt x="16473" y="2490"/>
                    <a:pt x="16300" y="2253"/>
                  </a:cubicBezTo>
                  <a:cubicBezTo>
                    <a:pt x="16160" y="2062"/>
                    <a:pt x="16011" y="1882"/>
                    <a:pt x="15854" y="1708"/>
                  </a:cubicBezTo>
                  <a:cubicBezTo>
                    <a:pt x="15708" y="1548"/>
                    <a:pt x="15569" y="1383"/>
                    <a:pt x="15424" y="1224"/>
                  </a:cubicBezTo>
                  <a:cubicBezTo>
                    <a:pt x="15337" y="1131"/>
                    <a:pt x="15251" y="1037"/>
                    <a:pt x="15157" y="951"/>
                  </a:cubicBezTo>
                  <a:cubicBezTo>
                    <a:pt x="15068" y="871"/>
                    <a:pt x="14972" y="801"/>
                    <a:pt x="14873" y="737"/>
                  </a:cubicBezTo>
                  <a:cubicBezTo>
                    <a:pt x="14759" y="664"/>
                    <a:pt x="14640" y="608"/>
                    <a:pt x="14515" y="560"/>
                  </a:cubicBezTo>
                  <a:cubicBezTo>
                    <a:pt x="14437" y="531"/>
                    <a:pt x="14357" y="503"/>
                    <a:pt x="14277" y="484"/>
                  </a:cubicBezTo>
                  <a:cubicBezTo>
                    <a:pt x="14229" y="473"/>
                    <a:pt x="14183" y="464"/>
                    <a:pt x="14135" y="464"/>
                  </a:cubicBezTo>
                  <a:cubicBezTo>
                    <a:pt x="14123" y="464"/>
                    <a:pt x="14110" y="464"/>
                    <a:pt x="14097" y="466"/>
                  </a:cubicBezTo>
                  <a:cubicBezTo>
                    <a:pt x="14081" y="468"/>
                    <a:pt x="14068" y="472"/>
                    <a:pt x="14053" y="475"/>
                  </a:cubicBezTo>
                  <a:cubicBezTo>
                    <a:pt x="14036" y="464"/>
                    <a:pt x="14017" y="454"/>
                    <a:pt x="13998" y="445"/>
                  </a:cubicBezTo>
                  <a:cubicBezTo>
                    <a:pt x="13918" y="408"/>
                    <a:pt x="13837" y="370"/>
                    <a:pt x="13757" y="331"/>
                  </a:cubicBezTo>
                  <a:cubicBezTo>
                    <a:pt x="13673" y="289"/>
                    <a:pt x="13591" y="244"/>
                    <a:pt x="13507" y="206"/>
                  </a:cubicBezTo>
                  <a:cubicBezTo>
                    <a:pt x="13313" y="118"/>
                    <a:pt x="13105" y="68"/>
                    <a:pt x="12894" y="44"/>
                  </a:cubicBezTo>
                  <a:lnTo>
                    <a:pt x="12894" y="44"/>
                  </a:lnTo>
                  <a:cubicBezTo>
                    <a:pt x="12905" y="45"/>
                    <a:pt x="12915" y="46"/>
                    <a:pt x="12926" y="47"/>
                  </a:cubicBezTo>
                  <a:cubicBezTo>
                    <a:pt x="12858" y="39"/>
                    <a:pt x="12788" y="34"/>
                    <a:pt x="12719" y="27"/>
                  </a:cubicBezTo>
                  <a:cubicBezTo>
                    <a:pt x="12582" y="11"/>
                    <a:pt x="12444" y="0"/>
                    <a:pt x="123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647" name="Google Shape;3647;p53"/>
            <p:cNvSpPr/>
            <p:nvPr/>
          </p:nvSpPr>
          <p:spPr>
            <a:xfrm>
              <a:off x="2671300" y="3088050"/>
              <a:ext cx="825" cy="300"/>
            </a:xfrm>
            <a:custGeom>
              <a:avLst/>
              <a:gdLst/>
              <a:ahLst/>
              <a:cxnLst/>
              <a:rect l="l" t="t" r="r" b="b"/>
              <a:pathLst>
                <a:path w="33" h="12" extrusionOk="0">
                  <a:moveTo>
                    <a:pt x="1" y="1"/>
                  </a:moveTo>
                  <a:lnTo>
                    <a:pt x="1" y="1"/>
                  </a:lnTo>
                  <a:cubicBezTo>
                    <a:pt x="4" y="2"/>
                    <a:pt x="7" y="3"/>
                    <a:pt x="10" y="4"/>
                  </a:cubicBezTo>
                  <a:lnTo>
                    <a:pt x="10" y="4"/>
                  </a:lnTo>
                  <a:cubicBezTo>
                    <a:pt x="7" y="3"/>
                    <a:pt x="4" y="2"/>
                    <a:pt x="1" y="1"/>
                  </a:cubicBezTo>
                  <a:close/>
                  <a:moveTo>
                    <a:pt x="10" y="4"/>
                  </a:moveTo>
                  <a:cubicBezTo>
                    <a:pt x="18" y="6"/>
                    <a:pt x="25" y="9"/>
                    <a:pt x="33" y="11"/>
                  </a:cubicBezTo>
                  <a:lnTo>
                    <a:pt x="30" y="10"/>
                  </a:lnTo>
                  <a:cubicBezTo>
                    <a:pt x="24" y="8"/>
                    <a:pt x="17" y="6"/>
                    <a:pt x="10" y="4"/>
                  </a:cubicBezTo>
                  <a:close/>
                </a:path>
              </a:pathLst>
            </a:custGeom>
            <a:solidFill>
              <a:srgbClr val="BE9E54"/>
            </a:solidFill>
            <a:ln>
              <a:noFill/>
            </a:ln>
          </p:spPr>
          <p:txBody>
            <a:bodyPr spcFirstLastPara="1" wrap="square" lIns="91425" tIns="91425" rIns="91425" bIns="91425" anchor="ctr" anchorCtr="0">
              <a:noAutofit/>
            </a:bodyPr>
            <a:lstStyle/>
            <a:p>
              <a:endParaRPr/>
            </a:p>
          </p:txBody>
        </p:sp>
        <p:sp>
          <p:nvSpPr>
            <p:cNvPr id="3648" name="Google Shape;3648;p53"/>
            <p:cNvSpPr/>
            <p:nvPr/>
          </p:nvSpPr>
          <p:spPr>
            <a:xfrm>
              <a:off x="2577550" y="2855825"/>
              <a:ext cx="263550" cy="288175"/>
            </a:xfrm>
            <a:custGeom>
              <a:avLst/>
              <a:gdLst/>
              <a:ahLst/>
              <a:cxnLst/>
              <a:rect l="l" t="t" r="r" b="b"/>
              <a:pathLst>
                <a:path w="10542" h="11527" extrusionOk="0">
                  <a:moveTo>
                    <a:pt x="5033" y="3087"/>
                  </a:moveTo>
                  <a:cubicBezTo>
                    <a:pt x="5099" y="3097"/>
                    <a:pt x="5166" y="3107"/>
                    <a:pt x="5233" y="3120"/>
                  </a:cubicBezTo>
                  <a:cubicBezTo>
                    <a:pt x="5397" y="3149"/>
                    <a:pt x="5563" y="3184"/>
                    <a:pt x="5728" y="3225"/>
                  </a:cubicBezTo>
                  <a:cubicBezTo>
                    <a:pt x="5862" y="3260"/>
                    <a:pt x="5998" y="3291"/>
                    <a:pt x="6130" y="3335"/>
                  </a:cubicBezTo>
                  <a:cubicBezTo>
                    <a:pt x="6153" y="3344"/>
                    <a:pt x="6176" y="3354"/>
                    <a:pt x="6199" y="3364"/>
                  </a:cubicBezTo>
                  <a:cubicBezTo>
                    <a:pt x="6202" y="3414"/>
                    <a:pt x="6216" y="3463"/>
                    <a:pt x="6249" y="3503"/>
                  </a:cubicBezTo>
                  <a:cubicBezTo>
                    <a:pt x="6286" y="3546"/>
                    <a:pt x="6336" y="3574"/>
                    <a:pt x="6390" y="3584"/>
                  </a:cubicBezTo>
                  <a:cubicBezTo>
                    <a:pt x="6404" y="3587"/>
                    <a:pt x="6418" y="3588"/>
                    <a:pt x="6433" y="3588"/>
                  </a:cubicBezTo>
                  <a:cubicBezTo>
                    <a:pt x="6475" y="3588"/>
                    <a:pt x="6518" y="3576"/>
                    <a:pt x="6557" y="3554"/>
                  </a:cubicBezTo>
                  <a:cubicBezTo>
                    <a:pt x="6644" y="3605"/>
                    <a:pt x="6731" y="3657"/>
                    <a:pt x="6815" y="3712"/>
                  </a:cubicBezTo>
                  <a:cubicBezTo>
                    <a:pt x="6847" y="3735"/>
                    <a:pt x="6879" y="3760"/>
                    <a:pt x="6910" y="3785"/>
                  </a:cubicBezTo>
                  <a:cubicBezTo>
                    <a:pt x="6914" y="3806"/>
                    <a:pt x="6914" y="3828"/>
                    <a:pt x="6924" y="3847"/>
                  </a:cubicBezTo>
                  <a:cubicBezTo>
                    <a:pt x="6983" y="3967"/>
                    <a:pt x="7054" y="4081"/>
                    <a:pt x="7119" y="4197"/>
                  </a:cubicBezTo>
                  <a:cubicBezTo>
                    <a:pt x="7181" y="4309"/>
                    <a:pt x="7242" y="4421"/>
                    <a:pt x="7302" y="4534"/>
                  </a:cubicBezTo>
                  <a:cubicBezTo>
                    <a:pt x="7306" y="4541"/>
                    <a:pt x="7309" y="4549"/>
                    <a:pt x="7313" y="4556"/>
                  </a:cubicBezTo>
                  <a:cubicBezTo>
                    <a:pt x="7348" y="4679"/>
                    <a:pt x="7379" y="4804"/>
                    <a:pt x="7408" y="4930"/>
                  </a:cubicBezTo>
                  <a:lnTo>
                    <a:pt x="7408" y="4930"/>
                  </a:lnTo>
                  <a:cubicBezTo>
                    <a:pt x="7407" y="4928"/>
                    <a:pt x="7407" y="4926"/>
                    <a:pt x="7406" y="4924"/>
                  </a:cubicBezTo>
                  <a:lnTo>
                    <a:pt x="7406" y="4924"/>
                  </a:lnTo>
                  <a:cubicBezTo>
                    <a:pt x="7408" y="4929"/>
                    <a:pt x="7409" y="4935"/>
                    <a:pt x="7410" y="4940"/>
                  </a:cubicBezTo>
                  <a:lnTo>
                    <a:pt x="7410" y="4940"/>
                  </a:lnTo>
                  <a:cubicBezTo>
                    <a:pt x="7409" y="4937"/>
                    <a:pt x="7408" y="4934"/>
                    <a:pt x="7408" y="4930"/>
                  </a:cubicBezTo>
                  <a:lnTo>
                    <a:pt x="7408" y="4930"/>
                  </a:lnTo>
                  <a:cubicBezTo>
                    <a:pt x="7408" y="4934"/>
                    <a:pt x="7409" y="4938"/>
                    <a:pt x="7410" y="4942"/>
                  </a:cubicBezTo>
                  <a:lnTo>
                    <a:pt x="7410" y="4942"/>
                  </a:lnTo>
                  <a:cubicBezTo>
                    <a:pt x="7410" y="4941"/>
                    <a:pt x="7410" y="4941"/>
                    <a:pt x="7410" y="4940"/>
                  </a:cubicBezTo>
                  <a:lnTo>
                    <a:pt x="7410" y="4940"/>
                  </a:lnTo>
                  <a:cubicBezTo>
                    <a:pt x="7410" y="4942"/>
                    <a:pt x="7411" y="4944"/>
                    <a:pt x="7411" y="4946"/>
                  </a:cubicBezTo>
                  <a:cubicBezTo>
                    <a:pt x="7411" y="4945"/>
                    <a:pt x="7410" y="4943"/>
                    <a:pt x="7410" y="4942"/>
                  </a:cubicBezTo>
                  <a:lnTo>
                    <a:pt x="7410" y="4942"/>
                  </a:lnTo>
                  <a:cubicBezTo>
                    <a:pt x="7410" y="4944"/>
                    <a:pt x="7411" y="4947"/>
                    <a:pt x="7411" y="4949"/>
                  </a:cubicBezTo>
                  <a:cubicBezTo>
                    <a:pt x="7412" y="4952"/>
                    <a:pt x="7412" y="4954"/>
                    <a:pt x="7413" y="4956"/>
                  </a:cubicBezTo>
                  <a:cubicBezTo>
                    <a:pt x="7412" y="4954"/>
                    <a:pt x="7412" y="4952"/>
                    <a:pt x="7412" y="4949"/>
                  </a:cubicBezTo>
                  <a:lnTo>
                    <a:pt x="7412" y="4949"/>
                  </a:lnTo>
                  <a:cubicBezTo>
                    <a:pt x="7448" y="5124"/>
                    <a:pt x="7483" y="5299"/>
                    <a:pt x="7521" y="5474"/>
                  </a:cubicBezTo>
                  <a:cubicBezTo>
                    <a:pt x="7559" y="5640"/>
                    <a:pt x="7602" y="5806"/>
                    <a:pt x="7642" y="5972"/>
                  </a:cubicBezTo>
                  <a:cubicBezTo>
                    <a:pt x="7653" y="6033"/>
                    <a:pt x="7666" y="6095"/>
                    <a:pt x="7674" y="6156"/>
                  </a:cubicBezTo>
                  <a:cubicBezTo>
                    <a:pt x="7685" y="6240"/>
                    <a:pt x="7691" y="6327"/>
                    <a:pt x="7714" y="6408"/>
                  </a:cubicBezTo>
                  <a:cubicBezTo>
                    <a:pt x="7663" y="6669"/>
                    <a:pt x="7600" y="6927"/>
                    <a:pt x="7518" y="7180"/>
                  </a:cubicBezTo>
                  <a:cubicBezTo>
                    <a:pt x="7494" y="7247"/>
                    <a:pt x="7468" y="7312"/>
                    <a:pt x="7440" y="7377"/>
                  </a:cubicBezTo>
                  <a:cubicBezTo>
                    <a:pt x="7424" y="7408"/>
                    <a:pt x="7408" y="7436"/>
                    <a:pt x="7389" y="7466"/>
                  </a:cubicBezTo>
                  <a:cubicBezTo>
                    <a:pt x="7365" y="7500"/>
                    <a:pt x="7340" y="7534"/>
                    <a:pt x="7313" y="7566"/>
                  </a:cubicBezTo>
                  <a:cubicBezTo>
                    <a:pt x="7285" y="7595"/>
                    <a:pt x="7257" y="7624"/>
                    <a:pt x="7228" y="7650"/>
                  </a:cubicBezTo>
                  <a:cubicBezTo>
                    <a:pt x="7181" y="7689"/>
                    <a:pt x="7133" y="7724"/>
                    <a:pt x="7085" y="7761"/>
                  </a:cubicBezTo>
                  <a:cubicBezTo>
                    <a:pt x="6871" y="7905"/>
                    <a:pt x="6654" y="8042"/>
                    <a:pt x="6425" y="8162"/>
                  </a:cubicBezTo>
                  <a:cubicBezTo>
                    <a:pt x="6265" y="8241"/>
                    <a:pt x="6105" y="8323"/>
                    <a:pt x="5943" y="8398"/>
                  </a:cubicBezTo>
                  <a:cubicBezTo>
                    <a:pt x="5774" y="8476"/>
                    <a:pt x="5604" y="8556"/>
                    <a:pt x="5429" y="8620"/>
                  </a:cubicBezTo>
                  <a:cubicBezTo>
                    <a:pt x="5396" y="8630"/>
                    <a:pt x="5363" y="8639"/>
                    <a:pt x="5330" y="8648"/>
                  </a:cubicBezTo>
                  <a:cubicBezTo>
                    <a:pt x="5300" y="8653"/>
                    <a:pt x="5269" y="8656"/>
                    <a:pt x="5240" y="8660"/>
                  </a:cubicBezTo>
                  <a:cubicBezTo>
                    <a:pt x="5193" y="8663"/>
                    <a:pt x="5148" y="8664"/>
                    <a:pt x="5102" y="8664"/>
                  </a:cubicBezTo>
                  <a:cubicBezTo>
                    <a:pt x="5069" y="8664"/>
                    <a:pt x="5037" y="8663"/>
                    <a:pt x="5004" y="8662"/>
                  </a:cubicBezTo>
                  <a:cubicBezTo>
                    <a:pt x="4899" y="8656"/>
                    <a:pt x="4795" y="8646"/>
                    <a:pt x="4691" y="8631"/>
                  </a:cubicBezTo>
                  <a:cubicBezTo>
                    <a:pt x="4517" y="8598"/>
                    <a:pt x="4345" y="8564"/>
                    <a:pt x="4172" y="8534"/>
                  </a:cubicBezTo>
                  <a:lnTo>
                    <a:pt x="4172" y="8534"/>
                  </a:lnTo>
                  <a:cubicBezTo>
                    <a:pt x="4178" y="8535"/>
                    <a:pt x="4185" y="8536"/>
                    <a:pt x="4192" y="8538"/>
                  </a:cubicBezTo>
                  <a:cubicBezTo>
                    <a:pt x="4110" y="8523"/>
                    <a:pt x="4029" y="8505"/>
                    <a:pt x="3950" y="8481"/>
                  </a:cubicBezTo>
                  <a:cubicBezTo>
                    <a:pt x="3909" y="8465"/>
                    <a:pt x="3869" y="8448"/>
                    <a:pt x="3830" y="8430"/>
                  </a:cubicBezTo>
                  <a:cubicBezTo>
                    <a:pt x="3785" y="8407"/>
                    <a:pt x="3742" y="8383"/>
                    <a:pt x="3699" y="8356"/>
                  </a:cubicBezTo>
                  <a:cubicBezTo>
                    <a:pt x="3648" y="8320"/>
                    <a:pt x="3598" y="8284"/>
                    <a:pt x="3548" y="8245"/>
                  </a:cubicBezTo>
                  <a:cubicBezTo>
                    <a:pt x="3504" y="8205"/>
                    <a:pt x="3461" y="8164"/>
                    <a:pt x="3420" y="8120"/>
                  </a:cubicBezTo>
                  <a:cubicBezTo>
                    <a:pt x="3285" y="7959"/>
                    <a:pt x="3162" y="7789"/>
                    <a:pt x="3038" y="7617"/>
                  </a:cubicBezTo>
                  <a:cubicBezTo>
                    <a:pt x="2931" y="7456"/>
                    <a:pt x="2843" y="7285"/>
                    <a:pt x="2754" y="7113"/>
                  </a:cubicBezTo>
                  <a:lnTo>
                    <a:pt x="2754" y="7113"/>
                  </a:lnTo>
                  <a:cubicBezTo>
                    <a:pt x="2755" y="7114"/>
                    <a:pt x="2756" y="7116"/>
                    <a:pt x="2757" y="7117"/>
                  </a:cubicBezTo>
                  <a:cubicBezTo>
                    <a:pt x="2695" y="6995"/>
                    <a:pt x="2639" y="6873"/>
                    <a:pt x="2590" y="6746"/>
                  </a:cubicBezTo>
                  <a:cubicBezTo>
                    <a:pt x="2547" y="6620"/>
                    <a:pt x="2510" y="6493"/>
                    <a:pt x="2479" y="6363"/>
                  </a:cubicBezTo>
                  <a:cubicBezTo>
                    <a:pt x="2456" y="6246"/>
                    <a:pt x="2439" y="6130"/>
                    <a:pt x="2427" y="6013"/>
                  </a:cubicBezTo>
                  <a:cubicBezTo>
                    <a:pt x="2423" y="5917"/>
                    <a:pt x="2421" y="5819"/>
                    <a:pt x="2422" y="5722"/>
                  </a:cubicBezTo>
                  <a:cubicBezTo>
                    <a:pt x="2429" y="5600"/>
                    <a:pt x="2441" y="5482"/>
                    <a:pt x="2462" y="5361"/>
                  </a:cubicBezTo>
                  <a:cubicBezTo>
                    <a:pt x="2483" y="5274"/>
                    <a:pt x="2507" y="5188"/>
                    <a:pt x="2533" y="5101"/>
                  </a:cubicBezTo>
                  <a:cubicBezTo>
                    <a:pt x="2603" y="4897"/>
                    <a:pt x="2677" y="4693"/>
                    <a:pt x="2765" y="4495"/>
                  </a:cubicBezTo>
                  <a:cubicBezTo>
                    <a:pt x="2783" y="4462"/>
                    <a:pt x="2802" y="4429"/>
                    <a:pt x="2821" y="4396"/>
                  </a:cubicBezTo>
                  <a:cubicBezTo>
                    <a:pt x="2874" y="4319"/>
                    <a:pt x="2931" y="4247"/>
                    <a:pt x="2990" y="4175"/>
                  </a:cubicBezTo>
                  <a:cubicBezTo>
                    <a:pt x="3044" y="4113"/>
                    <a:pt x="3098" y="4055"/>
                    <a:pt x="3157" y="3999"/>
                  </a:cubicBezTo>
                  <a:cubicBezTo>
                    <a:pt x="3224" y="3943"/>
                    <a:pt x="3292" y="3892"/>
                    <a:pt x="3363" y="3841"/>
                  </a:cubicBezTo>
                  <a:cubicBezTo>
                    <a:pt x="3488" y="3761"/>
                    <a:pt x="3616" y="3688"/>
                    <a:pt x="3746" y="3616"/>
                  </a:cubicBezTo>
                  <a:cubicBezTo>
                    <a:pt x="3968" y="3504"/>
                    <a:pt x="4192" y="3390"/>
                    <a:pt x="4425" y="3303"/>
                  </a:cubicBezTo>
                  <a:cubicBezTo>
                    <a:pt x="4467" y="3289"/>
                    <a:pt x="4508" y="3278"/>
                    <a:pt x="4550" y="3266"/>
                  </a:cubicBezTo>
                  <a:cubicBezTo>
                    <a:pt x="4579" y="3258"/>
                    <a:pt x="4608" y="3253"/>
                    <a:pt x="4638" y="3245"/>
                  </a:cubicBezTo>
                  <a:cubicBezTo>
                    <a:pt x="4690" y="3235"/>
                    <a:pt x="4742" y="3225"/>
                    <a:pt x="4796" y="3220"/>
                  </a:cubicBezTo>
                  <a:cubicBezTo>
                    <a:pt x="4797" y="3219"/>
                    <a:pt x="4798" y="3219"/>
                    <a:pt x="4799" y="3219"/>
                  </a:cubicBezTo>
                  <a:cubicBezTo>
                    <a:pt x="4804" y="3219"/>
                    <a:pt x="4809" y="3220"/>
                    <a:pt x="4814" y="3220"/>
                  </a:cubicBezTo>
                  <a:cubicBezTo>
                    <a:pt x="4907" y="3220"/>
                    <a:pt x="4991" y="3167"/>
                    <a:pt x="5033" y="3087"/>
                  </a:cubicBezTo>
                  <a:close/>
                  <a:moveTo>
                    <a:pt x="1947" y="9834"/>
                  </a:moveTo>
                  <a:lnTo>
                    <a:pt x="1947" y="9834"/>
                  </a:lnTo>
                  <a:cubicBezTo>
                    <a:pt x="1945" y="9836"/>
                    <a:pt x="1942" y="9837"/>
                    <a:pt x="1940" y="9838"/>
                  </a:cubicBezTo>
                  <a:lnTo>
                    <a:pt x="1940" y="9838"/>
                  </a:lnTo>
                  <a:cubicBezTo>
                    <a:pt x="1942" y="9837"/>
                    <a:pt x="1945" y="9836"/>
                    <a:pt x="1947" y="9834"/>
                  </a:cubicBezTo>
                  <a:close/>
                  <a:moveTo>
                    <a:pt x="835" y="0"/>
                  </a:moveTo>
                  <a:cubicBezTo>
                    <a:pt x="780" y="0"/>
                    <a:pt x="725" y="9"/>
                    <a:pt x="673" y="30"/>
                  </a:cubicBezTo>
                  <a:cubicBezTo>
                    <a:pt x="610" y="56"/>
                    <a:pt x="547" y="84"/>
                    <a:pt x="490" y="122"/>
                  </a:cubicBezTo>
                  <a:cubicBezTo>
                    <a:pt x="358" y="203"/>
                    <a:pt x="255" y="311"/>
                    <a:pt x="175" y="444"/>
                  </a:cubicBezTo>
                  <a:cubicBezTo>
                    <a:pt x="100" y="571"/>
                    <a:pt x="41" y="716"/>
                    <a:pt x="14" y="861"/>
                  </a:cubicBezTo>
                  <a:cubicBezTo>
                    <a:pt x="0" y="932"/>
                    <a:pt x="2" y="1009"/>
                    <a:pt x="9" y="1080"/>
                  </a:cubicBezTo>
                  <a:cubicBezTo>
                    <a:pt x="15" y="1136"/>
                    <a:pt x="22" y="1193"/>
                    <a:pt x="37" y="1247"/>
                  </a:cubicBezTo>
                  <a:cubicBezTo>
                    <a:pt x="61" y="1335"/>
                    <a:pt x="94" y="1414"/>
                    <a:pt x="137" y="1493"/>
                  </a:cubicBezTo>
                  <a:cubicBezTo>
                    <a:pt x="173" y="1554"/>
                    <a:pt x="209" y="1609"/>
                    <a:pt x="262" y="1656"/>
                  </a:cubicBezTo>
                  <a:cubicBezTo>
                    <a:pt x="288" y="1679"/>
                    <a:pt x="316" y="1702"/>
                    <a:pt x="341" y="1725"/>
                  </a:cubicBezTo>
                  <a:cubicBezTo>
                    <a:pt x="403" y="1785"/>
                    <a:pt x="464" y="1842"/>
                    <a:pt x="536" y="1894"/>
                  </a:cubicBezTo>
                  <a:cubicBezTo>
                    <a:pt x="606" y="1942"/>
                    <a:pt x="679" y="1988"/>
                    <a:pt x="754" y="2029"/>
                  </a:cubicBezTo>
                  <a:cubicBezTo>
                    <a:pt x="790" y="2048"/>
                    <a:pt x="828" y="2068"/>
                    <a:pt x="867" y="2084"/>
                  </a:cubicBezTo>
                  <a:cubicBezTo>
                    <a:pt x="906" y="2117"/>
                    <a:pt x="944" y="2152"/>
                    <a:pt x="981" y="2188"/>
                  </a:cubicBezTo>
                  <a:cubicBezTo>
                    <a:pt x="1083" y="2287"/>
                    <a:pt x="1184" y="2388"/>
                    <a:pt x="1288" y="2485"/>
                  </a:cubicBezTo>
                  <a:cubicBezTo>
                    <a:pt x="1378" y="2572"/>
                    <a:pt x="1462" y="2666"/>
                    <a:pt x="1553" y="2753"/>
                  </a:cubicBezTo>
                  <a:cubicBezTo>
                    <a:pt x="1644" y="2842"/>
                    <a:pt x="1738" y="2928"/>
                    <a:pt x="1833" y="3013"/>
                  </a:cubicBezTo>
                  <a:cubicBezTo>
                    <a:pt x="1991" y="3154"/>
                    <a:pt x="2151" y="3289"/>
                    <a:pt x="2310" y="3427"/>
                  </a:cubicBezTo>
                  <a:cubicBezTo>
                    <a:pt x="2324" y="3466"/>
                    <a:pt x="2348" y="3503"/>
                    <a:pt x="2380" y="3531"/>
                  </a:cubicBezTo>
                  <a:cubicBezTo>
                    <a:pt x="2390" y="3541"/>
                    <a:pt x="2400" y="3550"/>
                    <a:pt x="2411" y="3559"/>
                  </a:cubicBezTo>
                  <a:cubicBezTo>
                    <a:pt x="2375" y="3600"/>
                    <a:pt x="2336" y="3639"/>
                    <a:pt x="2301" y="3681"/>
                  </a:cubicBezTo>
                  <a:cubicBezTo>
                    <a:pt x="2141" y="3877"/>
                    <a:pt x="1993" y="4083"/>
                    <a:pt x="1894" y="4317"/>
                  </a:cubicBezTo>
                  <a:cubicBezTo>
                    <a:pt x="1799" y="4543"/>
                    <a:pt x="1729" y="4778"/>
                    <a:pt x="1668" y="5016"/>
                  </a:cubicBezTo>
                  <a:cubicBezTo>
                    <a:pt x="1608" y="5256"/>
                    <a:pt x="1595" y="5502"/>
                    <a:pt x="1595" y="5749"/>
                  </a:cubicBezTo>
                  <a:cubicBezTo>
                    <a:pt x="1595" y="5873"/>
                    <a:pt x="1609" y="5996"/>
                    <a:pt x="1623" y="6119"/>
                  </a:cubicBezTo>
                  <a:cubicBezTo>
                    <a:pt x="1634" y="6238"/>
                    <a:pt x="1644" y="6356"/>
                    <a:pt x="1655" y="6475"/>
                  </a:cubicBezTo>
                  <a:cubicBezTo>
                    <a:pt x="1676" y="6713"/>
                    <a:pt x="1733" y="6943"/>
                    <a:pt x="1810" y="7168"/>
                  </a:cubicBezTo>
                  <a:cubicBezTo>
                    <a:pt x="1891" y="7407"/>
                    <a:pt x="2002" y="7638"/>
                    <a:pt x="2113" y="7864"/>
                  </a:cubicBezTo>
                  <a:cubicBezTo>
                    <a:pt x="2228" y="8096"/>
                    <a:pt x="2361" y="8323"/>
                    <a:pt x="2540" y="8512"/>
                  </a:cubicBezTo>
                  <a:cubicBezTo>
                    <a:pt x="2552" y="8525"/>
                    <a:pt x="2566" y="8535"/>
                    <a:pt x="2579" y="8548"/>
                  </a:cubicBezTo>
                  <a:cubicBezTo>
                    <a:pt x="2413" y="8659"/>
                    <a:pt x="2247" y="8770"/>
                    <a:pt x="2081" y="8883"/>
                  </a:cubicBezTo>
                  <a:cubicBezTo>
                    <a:pt x="1901" y="9009"/>
                    <a:pt x="1719" y="9128"/>
                    <a:pt x="1532" y="9243"/>
                  </a:cubicBezTo>
                  <a:cubicBezTo>
                    <a:pt x="1417" y="9302"/>
                    <a:pt x="1359" y="9437"/>
                    <a:pt x="1412" y="9561"/>
                  </a:cubicBezTo>
                  <a:cubicBezTo>
                    <a:pt x="1413" y="9562"/>
                    <a:pt x="1413" y="9562"/>
                    <a:pt x="1415" y="9563"/>
                  </a:cubicBezTo>
                  <a:cubicBezTo>
                    <a:pt x="1405" y="9565"/>
                    <a:pt x="1396" y="9570"/>
                    <a:pt x="1387" y="9572"/>
                  </a:cubicBezTo>
                  <a:cubicBezTo>
                    <a:pt x="1341" y="9590"/>
                    <a:pt x="1296" y="9601"/>
                    <a:pt x="1248" y="9612"/>
                  </a:cubicBezTo>
                  <a:cubicBezTo>
                    <a:pt x="1167" y="9630"/>
                    <a:pt x="1084" y="9646"/>
                    <a:pt x="1002" y="9657"/>
                  </a:cubicBezTo>
                  <a:cubicBezTo>
                    <a:pt x="1000" y="9657"/>
                    <a:pt x="997" y="9658"/>
                    <a:pt x="994" y="9658"/>
                  </a:cubicBezTo>
                  <a:cubicBezTo>
                    <a:pt x="988" y="9666"/>
                    <a:pt x="982" y="9673"/>
                    <a:pt x="977" y="9681"/>
                  </a:cubicBezTo>
                  <a:cubicBezTo>
                    <a:pt x="938" y="9737"/>
                    <a:pt x="894" y="9791"/>
                    <a:pt x="854" y="9846"/>
                  </a:cubicBezTo>
                  <a:cubicBezTo>
                    <a:pt x="789" y="9929"/>
                    <a:pt x="725" y="10013"/>
                    <a:pt x="661" y="10097"/>
                  </a:cubicBezTo>
                  <a:cubicBezTo>
                    <a:pt x="654" y="10106"/>
                    <a:pt x="647" y="10115"/>
                    <a:pt x="642" y="10127"/>
                  </a:cubicBezTo>
                  <a:cubicBezTo>
                    <a:pt x="637" y="10133"/>
                    <a:pt x="633" y="10138"/>
                    <a:pt x="629" y="10144"/>
                  </a:cubicBezTo>
                  <a:cubicBezTo>
                    <a:pt x="689" y="10149"/>
                    <a:pt x="748" y="10151"/>
                    <a:pt x="808" y="10151"/>
                  </a:cubicBezTo>
                  <a:cubicBezTo>
                    <a:pt x="864" y="10151"/>
                    <a:pt x="920" y="10149"/>
                    <a:pt x="976" y="10144"/>
                  </a:cubicBezTo>
                  <a:cubicBezTo>
                    <a:pt x="1130" y="10130"/>
                    <a:pt x="1281" y="10102"/>
                    <a:pt x="1431" y="10065"/>
                  </a:cubicBezTo>
                  <a:cubicBezTo>
                    <a:pt x="1608" y="10020"/>
                    <a:pt x="1769" y="9931"/>
                    <a:pt x="1928" y="9845"/>
                  </a:cubicBezTo>
                  <a:lnTo>
                    <a:pt x="1928" y="9845"/>
                  </a:lnTo>
                  <a:cubicBezTo>
                    <a:pt x="1926" y="9846"/>
                    <a:pt x="1923" y="9848"/>
                    <a:pt x="1921" y="9849"/>
                  </a:cubicBezTo>
                  <a:cubicBezTo>
                    <a:pt x="2092" y="9759"/>
                    <a:pt x="2263" y="9675"/>
                    <a:pt x="2424" y="9569"/>
                  </a:cubicBezTo>
                  <a:cubicBezTo>
                    <a:pt x="2578" y="9467"/>
                    <a:pt x="2720" y="9348"/>
                    <a:pt x="2855" y="9224"/>
                  </a:cubicBezTo>
                  <a:cubicBezTo>
                    <a:pt x="2941" y="9145"/>
                    <a:pt x="3024" y="9064"/>
                    <a:pt x="3100" y="8978"/>
                  </a:cubicBezTo>
                  <a:cubicBezTo>
                    <a:pt x="3206" y="9047"/>
                    <a:pt x="3314" y="9112"/>
                    <a:pt x="3431" y="9164"/>
                  </a:cubicBezTo>
                  <a:cubicBezTo>
                    <a:pt x="3544" y="9216"/>
                    <a:pt x="3662" y="9259"/>
                    <a:pt x="3780" y="9298"/>
                  </a:cubicBezTo>
                  <a:cubicBezTo>
                    <a:pt x="3914" y="9341"/>
                    <a:pt x="4049" y="9379"/>
                    <a:pt x="4183" y="9421"/>
                  </a:cubicBezTo>
                  <a:cubicBezTo>
                    <a:pt x="4316" y="9463"/>
                    <a:pt x="4445" y="9504"/>
                    <a:pt x="4581" y="9530"/>
                  </a:cubicBezTo>
                  <a:cubicBezTo>
                    <a:pt x="4592" y="9531"/>
                    <a:pt x="4603" y="9533"/>
                    <a:pt x="4614" y="9536"/>
                  </a:cubicBezTo>
                  <a:cubicBezTo>
                    <a:pt x="4691" y="9548"/>
                    <a:pt x="4770" y="9553"/>
                    <a:pt x="4849" y="9553"/>
                  </a:cubicBezTo>
                  <a:cubicBezTo>
                    <a:pt x="4918" y="9553"/>
                    <a:pt x="4988" y="9549"/>
                    <a:pt x="5057" y="9543"/>
                  </a:cubicBezTo>
                  <a:cubicBezTo>
                    <a:pt x="5150" y="9535"/>
                    <a:pt x="5244" y="9512"/>
                    <a:pt x="5338" y="9501"/>
                  </a:cubicBezTo>
                  <a:cubicBezTo>
                    <a:pt x="5435" y="9493"/>
                    <a:pt x="5532" y="9487"/>
                    <a:pt x="5628" y="9474"/>
                  </a:cubicBezTo>
                  <a:cubicBezTo>
                    <a:pt x="5706" y="9463"/>
                    <a:pt x="5783" y="9451"/>
                    <a:pt x="5858" y="9427"/>
                  </a:cubicBezTo>
                  <a:cubicBezTo>
                    <a:pt x="6009" y="9376"/>
                    <a:pt x="6146" y="9293"/>
                    <a:pt x="6296" y="9235"/>
                  </a:cubicBezTo>
                  <a:cubicBezTo>
                    <a:pt x="6366" y="9211"/>
                    <a:pt x="6437" y="9198"/>
                    <a:pt x="6507" y="9173"/>
                  </a:cubicBezTo>
                  <a:cubicBezTo>
                    <a:pt x="6599" y="9142"/>
                    <a:pt x="6688" y="9102"/>
                    <a:pt x="6772" y="9052"/>
                  </a:cubicBezTo>
                  <a:cubicBezTo>
                    <a:pt x="6933" y="8956"/>
                    <a:pt x="7090" y="8854"/>
                    <a:pt x="7239" y="8740"/>
                  </a:cubicBezTo>
                  <a:cubicBezTo>
                    <a:pt x="7324" y="8674"/>
                    <a:pt x="7404" y="8602"/>
                    <a:pt x="7485" y="8532"/>
                  </a:cubicBezTo>
                  <a:cubicBezTo>
                    <a:pt x="7486" y="8533"/>
                    <a:pt x="7486" y="8534"/>
                    <a:pt x="7488" y="8534"/>
                  </a:cubicBezTo>
                  <a:cubicBezTo>
                    <a:pt x="7551" y="8607"/>
                    <a:pt x="7616" y="8679"/>
                    <a:pt x="7679" y="8752"/>
                  </a:cubicBezTo>
                  <a:cubicBezTo>
                    <a:pt x="7847" y="8971"/>
                    <a:pt x="7996" y="9205"/>
                    <a:pt x="8143" y="9441"/>
                  </a:cubicBezTo>
                  <a:cubicBezTo>
                    <a:pt x="8247" y="9620"/>
                    <a:pt x="8342" y="9804"/>
                    <a:pt x="8434" y="9989"/>
                  </a:cubicBezTo>
                  <a:lnTo>
                    <a:pt x="8452" y="10022"/>
                  </a:lnTo>
                  <a:cubicBezTo>
                    <a:pt x="8466" y="10072"/>
                    <a:pt x="8484" y="10122"/>
                    <a:pt x="8503" y="10172"/>
                  </a:cubicBezTo>
                  <a:cubicBezTo>
                    <a:pt x="8559" y="10309"/>
                    <a:pt x="8621" y="10444"/>
                    <a:pt x="8687" y="10577"/>
                  </a:cubicBezTo>
                  <a:cubicBezTo>
                    <a:pt x="8726" y="10656"/>
                    <a:pt x="8764" y="10735"/>
                    <a:pt x="8804" y="10813"/>
                  </a:cubicBezTo>
                  <a:cubicBezTo>
                    <a:pt x="8813" y="10862"/>
                    <a:pt x="8832" y="10910"/>
                    <a:pt x="8851" y="10955"/>
                  </a:cubicBezTo>
                  <a:cubicBezTo>
                    <a:pt x="8876" y="11013"/>
                    <a:pt x="8904" y="11069"/>
                    <a:pt x="8943" y="11118"/>
                  </a:cubicBezTo>
                  <a:cubicBezTo>
                    <a:pt x="8996" y="11187"/>
                    <a:pt x="9052" y="11253"/>
                    <a:pt x="9116" y="11312"/>
                  </a:cubicBezTo>
                  <a:cubicBezTo>
                    <a:pt x="9233" y="11417"/>
                    <a:pt x="9377" y="11480"/>
                    <a:pt x="9529" y="11509"/>
                  </a:cubicBezTo>
                  <a:cubicBezTo>
                    <a:pt x="9553" y="11513"/>
                    <a:pt x="9576" y="11517"/>
                    <a:pt x="9600" y="11520"/>
                  </a:cubicBezTo>
                  <a:cubicBezTo>
                    <a:pt x="9636" y="11524"/>
                    <a:pt x="9672" y="11526"/>
                    <a:pt x="9709" y="11526"/>
                  </a:cubicBezTo>
                  <a:cubicBezTo>
                    <a:pt x="9783" y="11526"/>
                    <a:pt x="9858" y="11518"/>
                    <a:pt x="9931" y="11504"/>
                  </a:cubicBezTo>
                  <a:cubicBezTo>
                    <a:pt x="10130" y="11467"/>
                    <a:pt x="10309" y="11346"/>
                    <a:pt x="10382" y="11153"/>
                  </a:cubicBezTo>
                  <a:cubicBezTo>
                    <a:pt x="10384" y="11147"/>
                    <a:pt x="10386" y="11141"/>
                    <a:pt x="10389" y="11134"/>
                  </a:cubicBezTo>
                  <a:cubicBezTo>
                    <a:pt x="10471" y="11009"/>
                    <a:pt x="10519" y="10859"/>
                    <a:pt x="10532" y="10709"/>
                  </a:cubicBezTo>
                  <a:cubicBezTo>
                    <a:pt x="10542" y="10599"/>
                    <a:pt x="10541" y="10493"/>
                    <a:pt x="10509" y="10385"/>
                  </a:cubicBezTo>
                  <a:cubicBezTo>
                    <a:pt x="10473" y="10264"/>
                    <a:pt x="10416" y="10153"/>
                    <a:pt x="10349" y="10046"/>
                  </a:cubicBezTo>
                  <a:cubicBezTo>
                    <a:pt x="10210" y="9824"/>
                    <a:pt x="9987" y="9675"/>
                    <a:pt x="9767" y="9545"/>
                  </a:cubicBezTo>
                  <a:cubicBezTo>
                    <a:pt x="9656" y="9480"/>
                    <a:pt x="9545" y="9416"/>
                    <a:pt x="9428" y="9357"/>
                  </a:cubicBezTo>
                  <a:cubicBezTo>
                    <a:pt x="9316" y="9300"/>
                    <a:pt x="9201" y="9251"/>
                    <a:pt x="9088" y="9196"/>
                  </a:cubicBezTo>
                  <a:cubicBezTo>
                    <a:pt x="8970" y="9128"/>
                    <a:pt x="8856" y="9055"/>
                    <a:pt x="8745" y="8974"/>
                  </a:cubicBezTo>
                  <a:cubicBezTo>
                    <a:pt x="8740" y="8971"/>
                    <a:pt x="8735" y="8967"/>
                    <a:pt x="8729" y="8963"/>
                  </a:cubicBezTo>
                  <a:lnTo>
                    <a:pt x="8729" y="8963"/>
                  </a:lnTo>
                  <a:cubicBezTo>
                    <a:pt x="8734" y="8965"/>
                    <a:pt x="8737" y="8969"/>
                    <a:pt x="8741" y="8971"/>
                  </a:cubicBezTo>
                  <a:cubicBezTo>
                    <a:pt x="8522" y="8803"/>
                    <a:pt x="8314" y="8621"/>
                    <a:pt x="8104" y="8443"/>
                  </a:cubicBezTo>
                  <a:cubicBezTo>
                    <a:pt x="8074" y="8419"/>
                    <a:pt x="8041" y="8403"/>
                    <a:pt x="8006" y="8393"/>
                  </a:cubicBezTo>
                  <a:cubicBezTo>
                    <a:pt x="7953" y="8332"/>
                    <a:pt x="7899" y="8271"/>
                    <a:pt x="7846" y="8210"/>
                  </a:cubicBezTo>
                  <a:cubicBezTo>
                    <a:pt x="7839" y="8202"/>
                    <a:pt x="7828" y="8199"/>
                    <a:pt x="7820" y="8192"/>
                  </a:cubicBezTo>
                  <a:cubicBezTo>
                    <a:pt x="7878" y="8108"/>
                    <a:pt x="7931" y="8022"/>
                    <a:pt x="7977" y="7929"/>
                  </a:cubicBezTo>
                  <a:cubicBezTo>
                    <a:pt x="8034" y="7814"/>
                    <a:pt x="8104" y="7703"/>
                    <a:pt x="8157" y="7586"/>
                  </a:cubicBezTo>
                  <a:cubicBezTo>
                    <a:pt x="8205" y="7479"/>
                    <a:pt x="8246" y="7369"/>
                    <a:pt x="8293" y="7261"/>
                  </a:cubicBezTo>
                  <a:cubicBezTo>
                    <a:pt x="8343" y="7150"/>
                    <a:pt x="8376" y="7035"/>
                    <a:pt x="8410" y="6918"/>
                  </a:cubicBezTo>
                  <a:cubicBezTo>
                    <a:pt x="8471" y="6700"/>
                    <a:pt x="8536" y="6478"/>
                    <a:pt x="8546" y="6251"/>
                  </a:cubicBezTo>
                  <a:lnTo>
                    <a:pt x="8546" y="6251"/>
                  </a:lnTo>
                  <a:cubicBezTo>
                    <a:pt x="8546" y="6261"/>
                    <a:pt x="8545" y="6271"/>
                    <a:pt x="8545" y="6281"/>
                  </a:cubicBezTo>
                  <a:cubicBezTo>
                    <a:pt x="8552" y="6162"/>
                    <a:pt x="8564" y="6046"/>
                    <a:pt x="8559" y="5926"/>
                  </a:cubicBezTo>
                  <a:cubicBezTo>
                    <a:pt x="8553" y="5801"/>
                    <a:pt x="8533" y="5677"/>
                    <a:pt x="8508" y="5555"/>
                  </a:cubicBezTo>
                  <a:cubicBezTo>
                    <a:pt x="8482" y="5441"/>
                    <a:pt x="8456" y="5325"/>
                    <a:pt x="8425" y="5211"/>
                  </a:cubicBezTo>
                  <a:cubicBezTo>
                    <a:pt x="8397" y="5100"/>
                    <a:pt x="8353" y="4994"/>
                    <a:pt x="8307" y="4889"/>
                  </a:cubicBezTo>
                  <a:cubicBezTo>
                    <a:pt x="8253" y="4761"/>
                    <a:pt x="8189" y="4635"/>
                    <a:pt x="8121" y="4511"/>
                  </a:cubicBezTo>
                  <a:cubicBezTo>
                    <a:pt x="8093" y="4419"/>
                    <a:pt x="8059" y="4327"/>
                    <a:pt x="8018" y="4239"/>
                  </a:cubicBezTo>
                  <a:cubicBezTo>
                    <a:pt x="7967" y="4126"/>
                    <a:pt x="7908" y="4014"/>
                    <a:pt x="7835" y="3912"/>
                  </a:cubicBezTo>
                  <a:cubicBezTo>
                    <a:pt x="7763" y="3813"/>
                    <a:pt x="7688" y="3718"/>
                    <a:pt x="7605" y="3627"/>
                  </a:cubicBezTo>
                  <a:cubicBezTo>
                    <a:pt x="7526" y="3542"/>
                    <a:pt x="7444" y="3463"/>
                    <a:pt x="7357" y="3388"/>
                  </a:cubicBezTo>
                  <a:cubicBezTo>
                    <a:pt x="7370" y="3378"/>
                    <a:pt x="7384" y="3368"/>
                    <a:pt x="7396" y="3356"/>
                  </a:cubicBezTo>
                  <a:cubicBezTo>
                    <a:pt x="7464" y="3300"/>
                    <a:pt x="7531" y="3243"/>
                    <a:pt x="7599" y="3185"/>
                  </a:cubicBezTo>
                  <a:cubicBezTo>
                    <a:pt x="7668" y="3124"/>
                    <a:pt x="7738" y="3063"/>
                    <a:pt x="7807" y="3000"/>
                  </a:cubicBezTo>
                  <a:cubicBezTo>
                    <a:pt x="7876" y="2937"/>
                    <a:pt x="7951" y="2874"/>
                    <a:pt x="8014" y="2804"/>
                  </a:cubicBezTo>
                  <a:cubicBezTo>
                    <a:pt x="8044" y="2769"/>
                    <a:pt x="8064" y="2726"/>
                    <a:pt x="8072" y="2683"/>
                  </a:cubicBezTo>
                  <a:cubicBezTo>
                    <a:pt x="8074" y="2682"/>
                    <a:pt x="8077" y="2679"/>
                    <a:pt x="8079" y="2677"/>
                  </a:cubicBezTo>
                  <a:cubicBezTo>
                    <a:pt x="8102" y="2661"/>
                    <a:pt x="8125" y="2646"/>
                    <a:pt x="8149" y="2633"/>
                  </a:cubicBezTo>
                  <a:cubicBezTo>
                    <a:pt x="8155" y="2629"/>
                    <a:pt x="8162" y="2626"/>
                    <a:pt x="8168" y="2623"/>
                  </a:cubicBezTo>
                  <a:cubicBezTo>
                    <a:pt x="8169" y="2622"/>
                    <a:pt x="8170" y="2622"/>
                    <a:pt x="8171" y="2622"/>
                  </a:cubicBezTo>
                  <a:cubicBezTo>
                    <a:pt x="8174" y="2622"/>
                    <a:pt x="8176" y="2621"/>
                    <a:pt x="8178" y="2621"/>
                  </a:cubicBezTo>
                  <a:lnTo>
                    <a:pt x="8176" y="2621"/>
                  </a:lnTo>
                  <a:cubicBezTo>
                    <a:pt x="8299" y="2602"/>
                    <a:pt x="8391" y="2491"/>
                    <a:pt x="8377" y="2364"/>
                  </a:cubicBezTo>
                  <a:cubicBezTo>
                    <a:pt x="8378" y="2363"/>
                    <a:pt x="8381" y="2362"/>
                    <a:pt x="8382" y="2362"/>
                  </a:cubicBezTo>
                  <a:cubicBezTo>
                    <a:pt x="8481" y="2318"/>
                    <a:pt x="8582" y="2277"/>
                    <a:pt x="8681" y="2236"/>
                  </a:cubicBezTo>
                  <a:cubicBezTo>
                    <a:pt x="8735" y="2169"/>
                    <a:pt x="8792" y="2107"/>
                    <a:pt x="8849" y="2045"/>
                  </a:cubicBezTo>
                  <a:cubicBezTo>
                    <a:pt x="8931" y="1955"/>
                    <a:pt x="9014" y="1866"/>
                    <a:pt x="9099" y="1777"/>
                  </a:cubicBezTo>
                  <a:cubicBezTo>
                    <a:pt x="9167" y="1706"/>
                    <a:pt x="9238" y="1637"/>
                    <a:pt x="9309" y="1567"/>
                  </a:cubicBezTo>
                  <a:lnTo>
                    <a:pt x="9309" y="1567"/>
                  </a:lnTo>
                  <a:cubicBezTo>
                    <a:pt x="9203" y="1591"/>
                    <a:pt x="9098" y="1618"/>
                    <a:pt x="8991" y="1643"/>
                  </a:cubicBezTo>
                  <a:cubicBezTo>
                    <a:pt x="8983" y="1645"/>
                    <a:pt x="8975" y="1647"/>
                    <a:pt x="8967" y="1648"/>
                  </a:cubicBezTo>
                  <a:cubicBezTo>
                    <a:pt x="8914" y="1659"/>
                    <a:pt x="8859" y="1671"/>
                    <a:pt x="8805" y="1684"/>
                  </a:cubicBezTo>
                  <a:cubicBezTo>
                    <a:pt x="8686" y="1714"/>
                    <a:pt x="8572" y="1759"/>
                    <a:pt x="8457" y="1806"/>
                  </a:cubicBezTo>
                  <a:cubicBezTo>
                    <a:pt x="8350" y="1852"/>
                    <a:pt x="8242" y="1896"/>
                    <a:pt x="8135" y="1942"/>
                  </a:cubicBezTo>
                  <a:cubicBezTo>
                    <a:pt x="8025" y="1988"/>
                    <a:pt x="7913" y="2031"/>
                    <a:pt x="7806" y="2083"/>
                  </a:cubicBezTo>
                  <a:cubicBezTo>
                    <a:pt x="7683" y="2141"/>
                    <a:pt x="7569" y="2211"/>
                    <a:pt x="7457" y="2285"/>
                  </a:cubicBezTo>
                  <a:cubicBezTo>
                    <a:pt x="7249" y="2424"/>
                    <a:pt x="7043" y="2567"/>
                    <a:pt x="6842" y="2717"/>
                  </a:cubicBezTo>
                  <a:cubicBezTo>
                    <a:pt x="6773" y="2769"/>
                    <a:pt x="6704" y="2820"/>
                    <a:pt x="6636" y="2873"/>
                  </a:cubicBezTo>
                  <a:cubicBezTo>
                    <a:pt x="6595" y="2849"/>
                    <a:pt x="6555" y="2825"/>
                    <a:pt x="6512" y="2804"/>
                  </a:cubicBezTo>
                  <a:cubicBezTo>
                    <a:pt x="6432" y="2766"/>
                    <a:pt x="6350" y="2739"/>
                    <a:pt x="6269" y="2709"/>
                  </a:cubicBezTo>
                  <a:cubicBezTo>
                    <a:pt x="6049" y="2629"/>
                    <a:pt x="5824" y="2562"/>
                    <a:pt x="5599" y="2503"/>
                  </a:cubicBezTo>
                  <a:cubicBezTo>
                    <a:pt x="5480" y="2473"/>
                    <a:pt x="5358" y="2445"/>
                    <a:pt x="5236" y="2434"/>
                  </a:cubicBezTo>
                  <a:cubicBezTo>
                    <a:pt x="5129" y="2422"/>
                    <a:pt x="5020" y="2414"/>
                    <a:pt x="4911" y="2406"/>
                  </a:cubicBezTo>
                  <a:cubicBezTo>
                    <a:pt x="4868" y="2404"/>
                    <a:pt x="4825" y="2403"/>
                    <a:pt x="4782" y="2403"/>
                  </a:cubicBezTo>
                  <a:cubicBezTo>
                    <a:pt x="4711" y="2403"/>
                    <a:pt x="4639" y="2405"/>
                    <a:pt x="4568" y="2407"/>
                  </a:cubicBezTo>
                  <a:cubicBezTo>
                    <a:pt x="4524" y="2408"/>
                    <a:pt x="4479" y="2410"/>
                    <a:pt x="4433" y="2412"/>
                  </a:cubicBezTo>
                  <a:cubicBezTo>
                    <a:pt x="4427" y="2411"/>
                    <a:pt x="4421" y="2411"/>
                    <a:pt x="4415" y="2411"/>
                  </a:cubicBezTo>
                  <a:cubicBezTo>
                    <a:pt x="4399" y="2411"/>
                    <a:pt x="4382" y="2413"/>
                    <a:pt x="4366" y="2416"/>
                  </a:cubicBezTo>
                  <a:cubicBezTo>
                    <a:pt x="4321" y="2420"/>
                    <a:pt x="4277" y="2426"/>
                    <a:pt x="4232" y="2435"/>
                  </a:cubicBezTo>
                  <a:cubicBezTo>
                    <a:pt x="4215" y="2438"/>
                    <a:pt x="4198" y="2438"/>
                    <a:pt x="4180" y="2442"/>
                  </a:cubicBezTo>
                  <a:cubicBezTo>
                    <a:pt x="3930" y="2489"/>
                    <a:pt x="3692" y="2606"/>
                    <a:pt x="3476" y="2733"/>
                  </a:cubicBezTo>
                  <a:cubicBezTo>
                    <a:pt x="3274" y="2851"/>
                    <a:pt x="3069" y="2966"/>
                    <a:pt x="2883" y="3108"/>
                  </a:cubicBezTo>
                  <a:cubicBezTo>
                    <a:pt x="2860" y="3059"/>
                    <a:pt x="2837" y="3009"/>
                    <a:pt x="2815" y="2957"/>
                  </a:cubicBezTo>
                  <a:cubicBezTo>
                    <a:pt x="2744" y="2787"/>
                    <a:pt x="2682" y="2613"/>
                    <a:pt x="2613" y="2443"/>
                  </a:cubicBezTo>
                  <a:cubicBezTo>
                    <a:pt x="2541" y="2258"/>
                    <a:pt x="2462" y="2075"/>
                    <a:pt x="2382" y="1892"/>
                  </a:cubicBezTo>
                  <a:cubicBezTo>
                    <a:pt x="2317" y="1736"/>
                    <a:pt x="2254" y="1579"/>
                    <a:pt x="2197" y="1421"/>
                  </a:cubicBezTo>
                  <a:cubicBezTo>
                    <a:pt x="2144" y="1272"/>
                    <a:pt x="2096" y="1123"/>
                    <a:pt x="2038" y="978"/>
                  </a:cubicBezTo>
                  <a:cubicBezTo>
                    <a:pt x="1980" y="832"/>
                    <a:pt x="1912" y="691"/>
                    <a:pt x="1837" y="555"/>
                  </a:cubicBezTo>
                  <a:cubicBezTo>
                    <a:pt x="1769" y="431"/>
                    <a:pt x="1682" y="311"/>
                    <a:pt x="1570" y="224"/>
                  </a:cubicBezTo>
                  <a:cubicBezTo>
                    <a:pt x="1510" y="179"/>
                    <a:pt x="1443" y="147"/>
                    <a:pt x="1372" y="122"/>
                  </a:cubicBezTo>
                  <a:cubicBezTo>
                    <a:pt x="1370" y="119"/>
                    <a:pt x="1369" y="118"/>
                    <a:pt x="1367" y="116"/>
                  </a:cubicBezTo>
                  <a:cubicBezTo>
                    <a:pt x="1267" y="52"/>
                    <a:pt x="1160" y="13"/>
                    <a:pt x="1041" y="3"/>
                  </a:cubicBezTo>
                  <a:cubicBezTo>
                    <a:pt x="1031" y="2"/>
                    <a:pt x="1022" y="1"/>
                    <a:pt x="1012" y="1"/>
                  </a:cubicBezTo>
                  <a:cubicBezTo>
                    <a:pt x="986" y="1"/>
                    <a:pt x="958" y="4"/>
                    <a:pt x="931" y="8"/>
                  </a:cubicBezTo>
                  <a:cubicBezTo>
                    <a:pt x="899" y="3"/>
                    <a:pt x="867" y="0"/>
                    <a:pt x="83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49" name="Google Shape;3649;p53"/>
            <p:cNvSpPr/>
            <p:nvPr/>
          </p:nvSpPr>
          <p:spPr>
            <a:xfrm>
              <a:off x="2749625" y="3089925"/>
              <a:ext cx="13250" cy="12025"/>
            </a:xfrm>
            <a:custGeom>
              <a:avLst/>
              <a:gdLst/>
              <a:ahLst/>
              <a:cxnLst/>
              <a:rect l="l" t="t" r="r" b="b"/>
              <a:pathLst>
                <a:path w="530" h="481" extrusionOk="0">
                  <a:moveTo>
                    <a:pt x="270" y="1"/>
                  </a:moveTo>
                  <a:cubicBezTo>
                    <a:pt x="159" y="1"/>
                    <a:pt x="58" y="69"/>
                    <a:pt x="29" y="183"/>
                  </a:cubicBezTo>
                  <a:cubicBezTo>
                    <a:pt x="1" y="307"/>
                    <a:pt x="77" y="451"/>
                    <a:pt x="208" y="476"/>
                  </a:cubicBezTo>
                  <a:cubicBezTo>
                    <a:pt x="225" y="479"/>
                    <a:pt x="241" y="481"/>
                    <a:pt x="258" y="481"/>
                  </a:cubicBezTo>
                  <a:cubicBezTo>
                    <a:pt x="368" y="481"/>
                    <a:pt x="471" y="413"/>
                    <a:pt x="499" y="298"/>
                  </a:cubicBezTo>
                  <a:cubicBezTo>
                    <a:pt x="529" y="174"/>
                    <a:pt x="451" y="30"/>
                    <a:pt x="322" y="6"/>
                  </a:cubicBezTo>
                  <a:cubicBezTo>
                    <a:pt x="305" y="3"/>
                    <a:pt x="287" y="1"/>
                    <a:pt x="270"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0" name="Google Shape;3650;p53"/>
            <p:cNvSpPr/>
            <p:nvPr/>
          </p:nvSpPr>
          <p:spPr>
            <a:xfrm>
              <a:off x="2758075" y="3107200"/>
              <a:ext cx="13225" cy="12025"/>
            </a:xfrm>
            <a:custGeom>
              <a:avLst/>
              <a:gdLst/>
              <a:ahLst/>
              <a:cxnLst/>
              <a:rect l="l" t="t" r="r" b="b"/>
              <a:pathLst>
                <a:path w="529" h="481" extrusionOk="0">
                  <a:moveTo>
                    <a:pt x="271" y="1"/>
                  </a:moveTo>
                  <a:cubicBezTo>
                    <a:pt x="161" y="1"/>
                    <a:pt x="59" y="68"/>
                    <a:pt x="30" y="184"/>
                  </a:cubicBezTo>
                  <a:cubicBezTo>
                    <a:pt x="0" y="306"/>
                    <a:pt x="78" y="452"/>
                    <a:pt x="207" y="476"/>
                  </a:cubicBezTo>
                  <a:cubicBezTo>
                    <a:pt x="224" y="479"/>
                    <a:pt x="241" y="480"/>
                    <a:pt x="258" y="480"/>
                  </a:cubicBezTo>
                  <a:cubicBezTo>
                    <a:pt x="369" y="480"/>
                    <a:pt x="471" y="413"/>
                    <a:pt x="500" y="298"/>
                  </a:cubicBezTo>
                  <a:cubicBezTo>
                    <a:pt x="528" y="175"/>
                    <a:pt x="452" y="31"/>
                    <a:pt x="322" y="6"/>
                  </a:cubicBezTo>
                  <a:cubicBezTo>
                    <a:pt x="305" y="2"/>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1" name="Google Shape;3651;p53"/>
            <p:cNvSpPr/>
            <p:nvPr/>
          </p:nvSpPr>
          <p:spPr>
            <a:xfrm>
              <a:off x="2798850" y="3026925"/>
              <a:ext cx="13250" cy="12025"/>
            </a:xfrm>
            <a:custGeom>
              <a:avLst/>
              <a:gdLst/>
              <a:ahLst/>
              <a:cxnLst/>
              <a:rect l="l" t="t" r="r" b="b"/>
              <a:pathLst>
                <a:path w="530" h="481" extrusionOk="0">
                  <a:moveTo>
                    <a:pt x="271" y="1"/>
                  </a:moveTo>
                  <a:cubicBezTo>
                    <a:pt x="160" y="1"/>
                    <a:pt x="58" y="68"/>
                    <a:pt x="30" y="184"/>
                  </a:cubicBezTo>
                  <a:cubicBezTo>
                    <a:pt x="1" y="306"/>
                    <a:pt x="79" y="451"/>
                    <a:pt x="208" y="476"/>
                  </a:cubicBezTo>
                  <a:cubicBezTo>
                    <a:pt x="225" y="479"/>
                    <a:pt x="242" y="480"/>
                    <a:pt x="259" y="480"/>
                  </a:cubicBezTo>
                  <a:cubicBezTo>
                    <a:pt x="370" y="480"/>
                    <a:pt x="472" y="413"/>
                    <a:pt x="499" y="297"/>
                  </a:cubicBezTo>
                  <a:cubicBezTo>
                    <a:pt x="529" y="175"/>
                    <a:pt x="451" y="31"/>
                    <a:pt x="322" y="6"/>
                  </a:cubicBezTo>
                  <a:cubicBezTo>
                    <a:pt x="305" y="3"/>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2" name="Google Shape;3652;p53"/>
            <p:cNvSpPr/>
            <p:nvPr/>
          </p:nvSpPr>
          <p:spPr>
            <a:xfrm>
              <a:off x="2709875" y="2895525"/>
              <a:ext cx="13225" cy="12000"/>
            </a:xfrm>
            <a:custGeom>
              <a:avLst/>
              <a:gdLst/>
              <a:ahLst/>
              <a:cxnLst/>
              <a:rect l="l" t="t" r="r" b="b"/>
              <a:pathLst>
                <a:path w="529" h="480" extrusionOk="0">
                  <a:moveTo>
                    <a:pt x="270" y="0"/>
                  </a:moveTo>
                  <a:cubicBezTo>
                    <a:pt x="160" y="0"/>
                    <a:pt x="59" y="68"/>
                    <a:pt x="30" y="182"/>
                  </a:cubicBezTo>
                  <a:cubicBezTo>
                    <a:pt x="0" y="306"/>
                    <a:pt x="78" y="450"/>
                    <a:pt x="207" y="475"/>
                  </a:cubicBezTo>
                  <a:cubicBezTo>
                    <a:pt x="224" y="478"/>
                    <a:pt x="241" y="480"/>
                    <a:pt x="258" y="480"/>
                  </a:cubicBezTo>
                  <a:cubicBezTo>
                    <a:pt x="369" y="480"/>
                    <a:pt x="471" y="412"/>
                    <a:pt x="500" y="297"/>
                  </a:cubicBezTo>
                  <a:cubicBezTo>
                    <a:pt x="529" y="173"/>
                    <a:pt x="452" y="29"/>
                    <a:pt x="322" y="5"/>
                  </a:cubicBezTo>
                  <a:cubicBezTo>
                    <a:pt x="304" y="2"/>
                    <a:pt x="287" y="0"/>
                    <a:pt x="27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3" name="Google Shape;3653;p53"/>
            <p:cNvSpPr/>
            <p:nvPr/>
          </p:nvSpPr>
          <p:spPr>
            <a:xfrm>
              <a:off x="2728050" y="2901175"/>
              <a:ext cx="13225" cy="12025"/>
            </a:xfrm>
            <a:custGeom>
              <a:avLst/>
              <a:gdLst/>
              <a:ahLst/>
              <a:cxnLst/>
              <a:rect l="l" t="t" r="r" b="b"/>
              <a:pathLst>
                <a:path w="529" h="481" extrusionOk="0">
                  <a:moveTo>
                    <a:pt x="271" y="1"/>
                  </a:moveTo>
                  <a:cubicBezTo>
                    <a:pt x="160" y="1"/>
                    <a:pt x="58" y="68"/>
                    <a:pt x="29" y="184"/>
                  </a:cubicBezTo>
                  <a:cubicBezTo>
                    <a:pt x="1" y="306"/>
                    <a:pt x="77" y="452"/>
                    <a:pt x="208" y="476"/>
                  </a:cubicBezTo>
                  <a:cubicBezTo>
                    <a:pt x="225" y="479"/>
                    <a:pt x="242" y="480"/>
                    <a:pt x="259" y="480"/>
                  </a:cubicBezTo>
                  <a:cubicBezTo>
                    <a:pt x="370" y="480"/>
                    <a:pt x="471" y="413"/>
                    <a:pt x="499" y="298"/>
                  </a:cubicBezTo>
                  <a:cubicBezTo>
                    <a:pt x="529" y="175"/>
                    <a:pt x="451" y="31"/>
                    <a:pt x="322" y="6"/>
                  </a:cubicBezTo>
                  <a:cubicBezTo>
                    <a:pt x="305" y="2"/>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4" name="Google Shape;3654;p53"/>
            <p:cNvSpPr/>
            <p:nvPr/>
          </p:nvSpPr>
          <p:spPr>
            <a:xfrm>
              <a:off x="2565075" y="2970475"/>
              <a:ext cx="13225" cy="12025"/>
            </a:xfrm>
            <a:custGeom>
              <a:avLst/>
              <a:gdLst/>
              <a:ahLst/>
              <a:cxnLst/>
              <a:rect l="l" t="t" r="r" b="b"/>
              <a:pathLst>
                <a:path w="529" h="481" extrusionOk="0">
                  <a:moveTo>
                    <a:pt x="271" y="1"/>
                  </a:moveTo>
                  <a:cubicBezTo>
                    <a:pt x="160" y="1"/>
                    <a:pt x="58" y="68"/>
                    <a:pt x="29" y="184"/>
                  </a:cubicBezTo>
                  <a:cubicBezTo>
                    <a:pt x="1" y="306"/>
                    <a:pt x="78" y="451"/>
                    <a:pt x="208" y="475"/>
                  </a:cubicBezTo>
                  <a:cubicBezTo>
                    <a:pt x="225" y="479"/>
                    <a:pt x="243" y="480"/>
                    <a:pt x="260" y="480"/>
                  </a:cubicBezTo>
                  <a:cubicBezTo>
                    <a:pt x="370" y="480"/>
                    <a:pt x="471" y="413"/>
                    <a:pt x="499" y="298"/>
                  </a:cubicBezTo>
                  <a:cubicBezTo>
                    <a:pt x="529" y="175"/>
                    <a:pt x="451" y="31"/>
                    <a:pt x="322" y="5"/>
                  </a:cubicBezTo>
                  <a:cubicBezTo>
                    <a:pt x="305" y="2"/>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5" name="Google Shape;3655;p53"/>
            <p:cNvSpPr/>
            <p:nvPr/>
          </p:nvSpPr>
          <p:spPr>
            <a:xfrm>
              <a:off x="2583600" y="2966075"/>
              <a:ext cx="13225" cy="12000"/>
            </a:xfrm>
            <a:custGeom>
              <a:avLst/>
              <a:gdLst/>
              <a:ahLst/>
              <a:cxnLst/>
              <a:rect l="l" t="t" r="r" b="b"/>
              <a:pathLst>
                <a:path w="529" h="480" extrusionOk="0">
                  <a:moveTo>
                    <a:pt x="271" y="1"/>
                  </a:moveTo>
                  <a:cubicBezTo>
                    <a:pt x="160" y="1"/>
                    <a:pt x="58" y="67"/>
                    <a:pt x="29" y="183"/>
                  </a:cubicBezTo>
                  <a:cubicBezTo>
                    <a:pt x="1" y="306"/>
                    <a:pt x="78" y="450"/>
                    <a:pt x="208" y="475"/>
                  </a:cubicBezTo>
                  <a:cubicBezTo>
                    <a:pt x="225" y="478"/>
                    <a:pt x="242" y="480"/>
                    <a:pt x="259" y="480"/>
                  </a:cubicBezTo>
                  <a:cubicBezTo>
                    <a:pt x="370" y="480"/>
                    <a:pt x="471" y="413"/>
                    <a:pt x="499" y="297"/>
                  </a:cubicBezTo>
                  <a:cubicBezTo>
                    <a:pt x="529" y="175"/>
                    <a:pt x="451" y="29"/>
                    <a:pt x="322" y="5"/>
                  </a:cubicBezTo>
                  <a:cubicBezTo>
                    <a:pt x="305" y="2"/>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6" name="Google Shape;3656;p53"/>
            <p:cNvSpPr/>
            <p:nvPr/>
          </p:nvSpPr>
          <p:spPr>
            <a:xfrm>
              <a:off x="2544150" y="2897175"/>
              <a:ext cx="13200" cy="12025"/>
            </a:xfrm>
            <a:custGeom>
              <a:avLst/>
              <a:gdLst/>
              <a:ahLst/>
              <a:cxnLst/>
              <a:rect l="l" t="t" r="r" b="b"/>
              <a:pathLst>
                <a:path w="528" h="481" extrusionOk="0">
                  <a:moveTo>
                    <a:pt x="269" y="0"/>
                  </a:moveTo>
                  <a:cubicBezTo>
                    <a:pt x="159" y="0"/>
                    <a:pt x="58" y="68"/>
                    <a:pt x="29" y="183"/>
                  </a:cubicBezTo>
                  <a:cubicBezTo>
                    <a:pt x="1" y="306"/>
                    <a:pt x="77" y="450"/>
                    <a:pt x="208" y="475"/>
                  </a:cubicBezTo>
                  <a:cubicBezTo>
                    <a:pt x="224" y="479"/>
                    <a:pt x="241" y="480"/>
                    <a:pt x="258" y="480"/>
                  </a:cubicBezTo>
                  <a:cubicBezTo>
                    <a:pt x="368" y="480"/>
                    <a:pt x="470" y="412"/>
                    <a:pt x="499" y="297"/>
                  </a:cubicBezTo>
                  <a:cubicBezTo>
                    <a:pt x="528" y="174"/>
                    <a:pt x="451" y="30"/>
                    <a:pt x="321" y="5"/>
                  </a:cubicBezTo>
                  <a:cubicBezTo>
                    <a:pt x="303" y="2"/>
                    <a:pt x="286" y="0"/>
                    <a:pt x="269"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7" name="Google Shape;3657;p53"/>
            <p:cNvSpPr/>
            <p:nvPr/>
          </p:nvSpPr>
          <p:spPr>
            <a:xfrm>
              <a:off x="2636375" y="3109600"/>
              <a:ext cx="13225" cy="12025"/>
            </a:xfrm>
            <a:custGeom>
              <a:avLst/>
              <a:gdLst/>
              <a:ahLst/>
              <a:cxnLst/>
              <a:rect l="l" t="t" r="r" b="b"/>
              <a:pathLst>
                <a:path w="529" h="481" extrusionOk="0">
                  <a:moveTo>
                    <a:pt x="271" y="1"/>
                  </a:moveTo>
                  <a:cubicBezTo>
                    <a:pt x="160" y="1"/>
                    <a:pt x="58" y="69"/>
                    <a:pt x="30" y="184"/>
                  </a:cubicBezTo>
                  <a:cubicBezTo>
                    <a:pt x="0" y="308"/>
                    <a:pt x="78" y="452"/>
                    <a:pt x="207" y="476"/>
                  </a:cubicBezTo>
                  <a:cubicBezTo>
                    <a:pt x="225" y="479"/>
                    <a:pt x="242" y="481"/>
                    <a:pt x="260" y="481"/>
                  </a:cubicBezTo>
                  <a:cubicBezTo>
                    <a:pt x="370" y="481"/>
                    <a:pt x="471" y="413"/>
                    <a:pt x="499" y="298"/>
                  </a:cubicBezTo>
                  <a:cubicBezTo>
                    <a:pt x="529" y="175"/>
                    <a:pt x="451" y="31"/>
                    <a:pt x="322" y="6"/>
                  </a:cubicBezTo>
                  <a:cubicBezTo>
                    <a:pt x="305" y="3"/>
                    <a:pt x="288" y="1"/>
                    <a:pt x="27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8" name="Google Shape;3658;p53"/>
            <p:cNvSpPr/>
            <p:nvPr/>
          </p:nvSpPr>
          <p:spPr>
            <a:xfrm>
              <a:off x="2651050" y="3098300"/>
              <a:ext cx="13225" cy="12000"/>
            </a:xfrm>
            <a:custGeom>
              <a:avLst/>
              <a:gdLst/>
              <a:ahLst/>
              <a:cxnLst/>
              <a:rect l="l" t="t" r="r" b="b"/>
              <a:pathLst>
                <a:path w="529" h="480" extrusionOk="0">
                  <a:moveTo>
                    <a:pt x="269" y="1"/>
                  </a:moveTo>
                  <a:cubicBezTo>
                    <a:pt x="159" y="1"/>
                    <a:pt x="57" y="69"/>
                    <a:pt x="29" y="183"/>
                  </a:cubicBezTo>
                  <a:cubicBezTo>
                    <a:pt x="0" y="307"/>
                    <a:pt x="77" y="451"/>
                    <a:pt x="207" y="475"/>
                  </a:cubicBezTo>
                  <a:cubicBezTo>
                    <a:pt x="224" y="478"/>
                    <a:pt x="242" y="480"/>
                    <a:pt x="259" y="480"/>
                  </a:cubicBezTo>
                  <a:cubicBezTo>
                    <a:pt x="369" y="480"/>
                    <a:pt x="470" y="412"/>
                    <a:pt x="499" y="298"/>
                  </a:cubicBezTo>
                  <a:cubicBezTo>
                    <a:pt x="528" y="174"/>
                    <a:pt x="451" y="30"/>
                    <a:pt x="321" y="6"/>
                  </a:cubicBezTo>
                  <a:cubicBezTo>
                    <a:pt x="304" y="3"/>
                    <a:pt x="286" y="1"/>
                    <a:pt x="26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59" name="Google Shape;3659;p53"/>
            <p:cNvSpPr/>
            <p:nvPr/>
          </p:nvSpPr>
          <p:spPr>
            <a:xfrm>
              <a:off x="2654925" y="3115850"/>
              <a:ext cx="13225" cy="12000"/>
            </a:xfrm>
            <a:custGeom>
              <a:avLst/>
              <a:gdLst/>
              <a:ahLst/>
              <a:cxnLst/>
              <a:rect l="l" t="t" r="r" b="b"/>
              <a:pathLst>
                <a:path w="529" h="480" extrusionOk="0">
                  <a:moveTo>
                    <a:pt x="271" y="0"/>
                  </a:moveTo>
                  <a:cubicBezTo>
                    <a:pt x="160" y="0"/>
                    <a:pt x="58" y="67"/>
                    <a:pt x="29" y="183"/>
                  </a:cubicBezTo>
                  <a:cubicBezTo>
                    <a:pt x="1" y="306"/>
                    <a:pt x="77" y="451"/>
                    <a:pt x="208" y="475"/>
                  </a:cubicBezTo>
                  <a:cubicBezTo>
                    <a:pt x="225" y="478"/>
                    <a:pt x="242" y="480"/>
                    <a:pt x="259" y="480"/>
                  </a:cubicBezTo>
                  <a:cubicBezTo>
                    <a:pt x="369" y="480"/>
                    <a:pt x="470" y="412"/>
                    <a:pt x="499" y="298"/>
                  </a:cubicBezTo>
                  <a:cubicBezTo>
                    <a:pt x="529" y="174"/>
                    <a:pt x="451" y="30"/>
                    <a:pt x="322" y="5"/>
                  </a:cubicBezTo>
                  <a:cubicBezTo>
                    <a:pt x="305" y="2"/>
                    <a:pt x="288" y="0"/>
                    <a:pt x="27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60" name="Google Shape;3660;p53"/>
            <p:cNvSpPr/>
            <p:nvPr/>
          </p:nvSpPr>
          <p:spPr>
            <a:xfrm>
              <a:off x="2568600" y="3066925"/>
              <a:ext cx="13225" cy="12025"/>
            </a:xfrm>
            <a:custGeom>
              <a:avLst/>
              <a:gdLst/>
              <a:ahLst/>
              <a:cxnLst/>
              <a:rect l="l" t="t" r="r" b="b"/>
              <a:pathLst>
                <a:path w="529" h="481" extrusionOk="0">
                  <a:moveTo>
                    <a:pt x="270" y="0"/>
                  </a:moveTo>
                  <a:cubicBezTo>
                    <a:pt x="160" y="0"/>
                    <a:pt x="59" y="68"/>
                    <a:pt x="30" y="183"/>
                  </a:cubicBezTo>
                  <a:cubicBezTo>
                    <a:pt x="0" y="306"/>
                    <a:pt x="78" y="450"/>
                    <a:pt x="207" y="475"/>
                  </a:cubicBezTo>
                  <a:cubicBezTo>
                    <a:pt x="224" y="479"/>
                    <a:pt x="241" y="480"/>
                    <a:pt x="258" y="480"/>
                  </a:cubicBezTo>
                  <a:cubicBezTo>
                    <a:pt x="369" y="480"/>
                    <a:pt x="471" y="412"/>
                    <a:pt x="500" y="297"/>
                  </a:cubicBezTo>
                  <a:cubicBezTo>
                    <a:pt x="529" y="174"/>
                    <a:pt x="452" y="29"/>
                    <a:pt x="322" y="5"/>
                  </a:cubicBezTo>
                  <a:cubicBezTo>
                    <a:pt x="304" y="2"/>
                    <a:pt x="287" y="0"/>
                    <a:pt x="27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61" name="Google Shape;3661;p53"/>
            <p:cNvSpPr/>
            <p:nvPr/>
          </p:nvSpPr>
          <p:spPr>
            <a:xfrm>
              <a:off x="2846475" y="2960625"/>
              <a:ext cx="13250" cy="12000"/>
            </a:xfrm>
            <a:custGeom>
              <a:avLst/>
              <a:gdLst/>
              <a:ahLst/>
              <a:cxnLst/>
              <a:rect l="l" t="t" r="r" b="b"/>
              <a:pathLst>
                <a:path w="530" h="480" extrusionOk="0">
                  <a:moveTo>
                    <a:pt x="271" y="0"/>
                  </a:moveTo>
                  <a:cubicBezTo>
                    <a:pt x="160" y="0"/>
                    <a:pt x="58" y="67"/>
                    <a:pt x="31" y="183"/>
                  </a:cubicBezTo>
                  <a:cubicBezTo>
                    <a:pt x="1" y="306"/>
                    <a:pt x="79" y="450"/>
                    <a:pt x="208" y="475"/>
                  </a:cubicBezTo>
                  <a:cubicBezTo>
                    <a:pt x="225" y="478"/>
                    <a:pt x="242" y="480"/>
                    <a:pt x="259" y="480"/>
                  </a:cubicBezTo>
                  <a:cubicBezTo>
                    <a:pt x="370" y="480"/>
                    <a:pt x="472" y="413"/>
                    <a:pt x="500" y="296"/>
                  </a:cubicBezTo>
                  <a:cubicBezTo>
                    <a:pt x="529" y="174"/>
                    <a:pt x="451" y="30"/>
                    <a:pt x="322" y="5"/>
                  </a:cubicBezTo>
                  <a:cubicBezTo>
                    <a:pt x="305" y="2"/>
                    <a:pt x="288" y="0"/>
                    <a:pt x="271"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62" name="Google Shape;3662;p53"/>
            <p:cNvSpPr/>
            <p:nvPr/>
          </p:nvSpPr>
          <p:spPr>
            <a:xfrm>
              <a:off x="2860125" y="2948800"/>
              <a:ext cx="13225" cy="12025"/>
            </a:xfrm>
            <a:custGeom>
              <a:avLst/>
              <a:gdLst/>
              <a:ahLst/>
              <a:cxnLst/>
              <a:rect l="l" t="t" r="r" b="b"/>
              <a:pathLst>
                <a:path w="529" h="481" extrusionOk="0">
                  <a:moveTo>
                    <a:pt x="269" y="1"/>
                  </a:moveTo>
                  <a:cubicBezTo>
                    <a:pt x="159" y="1"/>
                    <a:pt x="58" y="68"/>
                    <a:pt x="29" y="183"/>
                  </a:cubicBezTo>
                  <a:cubicBezTo>
                    <a:pt x="0" y="306"/>
                    <a:pt x="77" y="450"/>
                    <a:pt x="207" y="476"/>
                  </a:cubicBezTo>
                  <a:cubicBezTo>
                    <a:pt x="224" y="479"/>
                    <a:pt x="241" y="480"/>
                    <a:pt x="258" y="480"/>
                  </a:cubicBezTo>
                  <a:cubicBezTo>
                    <a:pt x="368" y="480"/>
                    <a:pt x="470" y="413"/>
                    <a:pt x="499" y="297"/>
                  </a:cubicBezTo>
                  <a:cubicBezTo>
                    <a:pt x="529" y="174"/>
                    <a:pt x="451" y="30"/>
                    <a:pt x="322" y="6"/>
                  </a:cubicBezTo>
                  <a:cubicBezTo>
                    <a:pt x="304" y="2"/>
                    <a:pt x="287" y="1"/>
                    <a:pt x="269"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63" name="Google Shape;3663;p53"/>
            <p:cNvSpPr/>
            <p:nvPr/>
          </p:nvSpPr>
          <p:spPr>
            <a:xfrm>
              <a:off x="2843750" y="2942925"/>
              <a:ext cx="13225" cy="12000"/>
            </a:xfrm>
            <a:custGeom>
              <a:avLst/>
              <a:gdLst/>
              <a:ahLst/>
              <a:cxnLst/>
              <a:rect l="l" t="t" r="r" b="b"/>
              <a:pathLst>
                <a:path w="529" h="480" extrusionOk="0">
                  <a:moveTo>
                    <a:pt x="270" y="0"/>
                  </a:moveTo>
                  <a:cubicBezTo>
                    <a:pt x="160" y="0"/>
                    <a:pt x="58" y="67"/>
                    <a:pt x="29" y="183"/>
                  </a:cubicBezTo>
                  <a:cubicBezTo>
                    <a:pt x="0" y="306"/>
                    <a:pt x="78" y="451"/>
                    <a:pt x="207" y="475"/>
                  </a:cubicBezTo>
                  <a:cubicBezTo>
                    <a:pt x="224" y="478"/>
                    <a:pt x="241" y="480"/>
                    <a:pt x="258" y="480"/>
                  </a:cubicBezTo>
                  <a:cubicBezTo>
                    <a:pt x="369" y="480"/>
                    <a:pt x="470" y="413"/>
                    <a:pt x="499" y="298"/>
                  </a:cubicBezTo>
                  <a:cubicBezTo>
                    <a:pt x="528" y="174"/>
                    <a:pt x="451" y="30"/>
                    <a:pt x="321" y="5"/>
                  </a:cubicBezTo>
                  <a:cubicBezTo>
                    <a:pt x="304" y="2"/>
                    <a:pt x="287" y="0"/>
                    <a:pt x="27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64" name="Google Shape;3664;p53"/>
            <p:cNvSpPr/>
            <p:nvPr/>
          </p:nvSpPr>
          <p:spPr>
            <a:xfrm>
              <a:off x="2487075" y="2785475"/>
              <a:ext cx="137400" cy="105575"/>
            </a:xfrm>
            <a:custGeom>
              <a:avLst/>
              <a:gdLst/>
              <a:ahLst/>
              <a:cxnLst/>
              <a:rect l="l" t="t" r="r" b="b"/>
              <a:pathLst>
                <a:path w="5496" h="4223" extrusionOk="0">
                  <a:moveTo>
                    <a:pt x="4357" y="0"/>
                  </a:moveTo>
                  <a:cubicBezTo>
                    <a:pt x="4245" y="0"/>
                    <a:pt x="4132" y="15"/>
                    <a:pt x="4021" y="36"/>
                  </a:cubicBezTo>
                  <a:cubicBezTo>
                    <a:pt x="3754" y="85"/>
                    <a:pt x="3489" y="148"/>
                    <a:pt x="3232" y="233"/>
                  </a:cubicBezTo>
                  <a:cubicBezTo>
                    <a:pt x="3103" y="269"/>
                    <a:pt x="2981" y="316"/>
                    <a:pt x="2863" y="376"/>
                  </a:cubicBezTo>
                  <a:cubicBezTo>
                    <a:pt x="2672" y="464"/>
                    <a:pt x="2493" y="571"/>
                    <a:pt x="2309" y="673"/>
                  </a:cubicBezTo>
                  <a:cubicBezTo>
                    <a:pt x="2221" y="722"/>
                    <a:pt x="2126" y="767"/>
                    <a:pt x="2041" y="824"/>
                  </a:cubicBezTo>
                  <a:cubicBezTo>
                    <a:pt x="2011" y="810"/>
                    <a:pt x="1978" y="802"/>
                    <a:pt x="1945" y="802"/>
                  </a:cubicBezTo>
                  <a:cubicBezTo>
                    <a:pt x="1919" y="802"/>
                    <a:pt x="1892" y="807"/>
                    <a:pt x="1866" y="818"/>
                  </a:cubicBezTo>
                  <a:cubicBezTo>
                    <a:pt x="1776" y="856"/>
                    <a:pt x="1702" y="921"/>
                    <a:pt x="1648" y="1002"/>
                  </a:cubicBezTo>
                  <a:cubicBezTo>
                    <a:pt x="1622" y="1041"/>
                    <a:pt x="1611" y="1083"/>
                    <a:pt x="1608" y="1125"/>
                  </a:cubicBezTo>
                  <a:cubicBezTo>
                    <a:pt x="1579" y="1133"/>
                    <a:pt x="1549" y="1141"/>
                    <a:pt x="1522" y="1155"/>
                  </a:cubicBezTo>
                  <a:cubicBezTo>
                    <a:pt x="1450" y="1191"/>
                    <a:pt x="1384" y="1233"/>
                    <a:pt x="1320" y="1281"/>
                  </a:cubicBezTo>
                  <a:cubicBezTo>
                    <a:pt x="1088" y="1459"/>
                    <a:pt x="910" y="1717"/>
                    <a:pt x="774" y="1972"/>
                  </a:cubicBezTo>
                  <a:cubicBezTo>
                    <a:pt x="710" y="2089"/>
                    <a:pt x="645" y="2208"/>
                    <a:pt x="588" y="2329"/>
                  </a:cubicBezTo>
                  <a:cubicBezTo>
                    <a:pt x="525" y="2460"/>
                    <a:pt x="467" y="2589"/>
                    <a:pt x="412" y="2723"/>
                  </a:cubicBezTo>
                  <a:cubicBezTo>
                    <a:pt x="363" y="2846"/>
                    <a:pt x="319" y="2972"/>
                    <a:pt x="277" y="3099"/>
                  </a:cubicBezTo>
                  <a:cubicBezTo>
                    <a:pt x="231" y="3233"/>
                    <a:pt x="192" y="3386"/>
                    <a:pt x="191" y="3529"/>
                  </a:cubicBezTo>
                  <a:cubicBezTo>
                    <a:pt x="190" y="3592"/>
                    <a:pt x="193" y="3656"/>
                    <a:pt x="210" y="3717"/>
                  </a:cubicBezTo>
                  <a:cubicBezTo>
                    <a:pt x="145" y="3733"/>
                    <a:pt x="88" y="3775"/>
                    <a:pt x="56" y="3841"/>
                  </a:cubicBezTo>
                  <a:cubicBezTo>
                    <a:pt x="0" y="3955"/>
                    <a:pt x="45" y="4113"/>
                    <a:pt x="166" y="4165"/>
                  </a:cubicBezTo>
                  <a:cubicBezTo>
                    <a:pt x="214" y="4185"/>
                    <a:pt x="264" y="4202"/>
                    <a:pt x="317" y="4213"/>
                  </a:cubicBezTo>
                  <a:cubicBezTo>
                    <a:pt x="348" y="4219"/>
                    <a:pt x="380" y="4222"/>
                    <a:pt x="412" y="4222"/>
                  </a:cubicBezTo>
                  <a:cubicBezTo>
                    <a:pt x="430" y="4222"/>
                    <a:pt x="448" y="4221"/>
                    <a:pt x="467" y="4218"/>
                  </a:cubicBezTo>
                  <a:cubicBezTo>
                    <a:pt x="586" y="4204"/>
                    <a:pt x="699" y="4169"/>
                    <a:pt x="807" y="4119"/>
                  </a:cubicBezTo>
                  <a:cubicBezTo>
                    <a:pt x="1108" y="3980"/>
                    <a:pt x="1395" y="3785"/>
                    <a:pt x="1616" y="3537"/>
                  </a:cubicBezTo>
                  <a:cubicBezTo>
                    <a:pt x="1848" y="3275"/>
                    <a:pt x="2027" y="2973"/>
                    <a:pt x="2136" y="2639"/>
                  </a:cubicBezTo>
                  <a:cubicBezTo>
                    <a:pt x="2165" y="2551"/>
                    <a:pt x="2189" y="2463"/>
                    <a:pt x="2214" y="2373"/>
                  </a:cubicBezTo>
                  <a:cubicBezTo>
                    <a:pt x="2242" y="2267"/>
                    <a:pt x="2266" y="2158"/>
                    <a:pt x="2281" y="2048"/>
                  </a:cubicBezTo>
                  <a:cubicBezTo>
                    <a:pt x="2287" y="2052"/>
                    <a:pt x="2290" y="2056"/>
                    <a:pt x="2297" y="2058"/>
                  </a:cubicBezTo>
                  <a:cubicBezTo>
                    <a:pt x="2383" y="2101"/>
                    <a:pt x="2473" y="2129"/>
                    <a:pt x="2565" y="2147"/>
                  </a:cubicBezTo>
                  <a:cubicBezTo>
                    <a:pt x="2642" y="2161"/>
                    <a:pt x="2720" y="2168"/>
                    <a:pt x="2799" y="2168"/>
                  </a:cubicBezTo>
                  <a:cubicBezTo>
                    <a:pt x="2876" y="2168"/>
                    <a:pt x="2954" y="2161"/>
                    <a:pt x="3031" y="2149"/>
                  </a:cubicBezTo>
                  <a:cubicBezTo>
                    <a:pt x="3290" y="2110"/>
                    <a:pt x="3537" y="2037"/>
                    <a:pt x="3783" y="1946"/>
                  </a:cubicBezTo>
                  <a:cubicBezTo>
                    <a:pt x="3900" y="1903"/>
                    <a:pt x="4017" y="1851"/>
                    <a:pt x="4128" y="1794"/>
                  </a:cubicBezTo>
                  <a:cubicBezTo>
                    <a:pt x="4245" y="1734"/>
                    <a:pt x="4361" y="1670"/>
                    <a:pt x="4470" y="1594"/>
                  </a:cubicBezTo>
                  <a:cubicBezTo>
                    <a:pt x="4580" y="1515"/>
                    <a:pt x="4681" y="1428"/>
                    <a:pt x="4777" y="1335"/>
                  </a:cubicBezTo>
                  <a:cubicBezTo>
                    <a:pt x="4867" y="1247"/>
                    <a:pt x="4944" y="1149"/>
                    <a:pt x="5026" y="1054"/>
                  </a:cubicBezTo>
                  <a:cubicBezTo>
                    <a:pt x="5107" y="960"/>
                    <a:pt x="5193" y="866"/>
                    <a:pt x="5266" y="765"/>
                  </a:cubicBezTo>
                  <a:cubicBezTo>
                    <a:pt x="5341" y="665"/>
                    <a:pt x="5388" y="554"/>
                    <a:pt x="5440" y="440"/>
                  </a:cubicBezTo>
                  <a:cubicBezTo>
                    <a:pt x="5496" y="322"/>
                    <a:pt x="5450" y="176"/>
                    <a:pt x="5330" y="117"/>
                  </a:cubicBezTo>
                  <a:cubicBezTo>
                    <a:pt x="5298" y="102"/>
                    <a:pt x="5264" y="94"/>
                    <a:pt x="5229" y="94"/>
                  </a:cubicBezTo>
                  <a:cubicBezTo>
                    <a:pt x="5197" y="94"/>
                    <a:pt x="5165" y="101"/>
                    <a:pt x="5135" y="112"/>
                  </a:cubicBezTo>
                  <a:cubicBezTo>
                    <a:pt x="5108" y="102"/>
                    <a:pt x="5079" y="97"/>
                    <a:pt x="5051" y="97"/>
                  </a:cubicBezTo>
                  <a:cubicBezTo>
                    <a:pt x="4995" y="97"/>
                    <a:pt x="4940" y="117"/>
                    <a:pt x="4896" y="153"/>
                  </a:cubicBezTo>
                  <a:cubicBezTo>
                    <a:pt x="4888" y="147"/>
                    <a:pt x="4879" y="140"/>
                    <a:pt x="4870" y="134"/>
                  </a:cubicBezTo>
                  <a:cubicBezTo>
                    <a:pt x="4816" y="95"/>
                    <a:pt x="4753" y="76"/>
                    <a:pt x="4692" y="54"/>
                  </a:cubicBezTo>
                  <a:cubicBezTo>
                    <a:pt x="4649" y="40"/>
                    <a:pt x="4605" y="27"/>
                    <a:pt x="4561" y="19"/>
                  </a:cubicBezTo>
                  <a:cubicBezTo>
                    <a:pt x="4494" y="6"/>
                    <a:pt x="4425" y="0"/>
                    <a:pt x="4357"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65" name="Google Shape;3665;p53"/>
            <p:cNvSpPr/>
            <p:nvPr/>
          </p:nvSpPr>
          <p:spPr>
            <a:xfrm>
              <a:off x="2779825" y="2781600"/>
              <a:ext cx="144150" cy="154050"/>
            </a:xfrm>
            <a:custGeom>
              <a:avLst/>
              <a:gdLst/>
              <a:ahLst/>
              <a:cxnLst/>
              <a:rect l="l" t="t" r="r" b="b"/>
              <a:pathLst>
                <a:path w="5766" h="6162" extrusionOk="0">
                  <a:moveTo>
                    <a:pt x="489" y="124"/>
                  </a:moveTo>
                  <a:cubicBezTo>
                    <a:pt x="491" y="125"/>
                    <a:pt x="493" y="128"/>
                    <a:pt x="494" y="129"/>
                  </a:cubicBezTo>
                  <a:cubicBezTo>
                    <a:pt x="496" y="130"/>
                    <a:pt x="497" y="131"/>
                    <a:pt x="498" y="133"/>
                  </a:cubicBezTo>
                  <a:lnTo>
                    <a:pt x="498" y="133"/>
                  </a:lnTo>
                  <a:cubicBezTo>
                    <a:pt x="495" y="130"/>
                    <a:pt x="492" y="127"/>
                    <a:pt x="489" y="124"/>
                  </a:cubicBezTo>
                  <a:close/>
                  <a:moveTo>
                    <a:pt x="508" y="139"/>
                  </a:moveTo>
                  <a:cubicBezTo>
                    <a:pt x="509" y="140"/>
                    <a:pt x="509" y="140"/>
                    <a:pt x="509" y="140"/>
                  </a:cubicBezTo>
                  <a:cubicBezTo>
                    <a:pt x="509" y="140"/>
                    <a:pt x="509" y="139"/>
                    <a:pt x="508" y="139"/>
                  </a:cubicBezTo>
                  <a:close/>
                  <a:moveTo>
                    <a:pt x="516" y="149"/>
                  </a:moveTo>
                  <a:lnTo>
                    <a:pt x="516" y="151"/>
                  </a:lnTo>
                  <a:lnTo>
                    <a:pt x="517" y="152"/>
                  </a:lnTo>
                  <a:lnTo>
                    <a:pt x="517" y="152"/>
                  </a:lnTo>
                  <a:cubicBezTo>
                    <a:pt x="517" y="151"/>
                    <a:pt x="516" y="150"/>
                    <a:pt x="516" y="149"/>
                  </a:cubicBezTo>
                  <a:close/>
                  <a:moveTo>
                    <a:pt x="4483" y="1809"/>
                  </a:moveTo>
                  <a:lnTo>
                    <a:pt x="4483" y="1809"/>
                  </a:lnTo>
                  <a:cubicBezTo>
                    <a:pt x="4483" y="1810"/>
                    <a:pt x="4484" y="1811"/>
                    <a:pt x="4485" y="1812"/>
                  </a:cubicBezTo>
                  <a:lnTo>
                    <a:pt x="4485" y="1812"/>
                  </a:lnTo>
                  <a:cubicBezTo>
                    <a:pt x="4484" y="1811"/>
                    <a:pt x="4484" y="1809"/>
                    <a:pt x="4483" y="1809"/>
                  </a:cubicBezTo>
                  <a:close/>
                  <a:moveTo>
                    <a:pt x="280" y="1"/>
                  </a:moveTo>
                  <a:cubicBezTo>
                    <a:pt x="190" y="1"/>
                    <a:pt x="107" y="46"/>
                    <a:pt x="63" y="133"/>
                  </a:cubicBezTo>
                  <a:cubicBezTo>
                    <a:pt x="0" y="256"/>
                    <a:pt x="14" y="411"/>
                    <a:pt x="31" y="543"/>
                  </a:cubicBezTo>
                  <a:cubicBezTo>
                    <a:pt x="60" y="754"/>
                    <a:pt x="143" y="958"/>
                    <a:pt x="251" y="1142"/>
                  </a:cubicBezTo>
                  <a:cubicBezTo>
                    <a:pt x="316" y="1256"/>
                    <a:pt x="387" y="1373"/>
                    <a:pt x="475" y="1471"/>
                  </a:cubicBezTo>
                  <a:cubicBezTo>
                    <a:pt x="518" y="1521"/>
                    <a:pt x="562" y="1569"/>
                    <a:pt x="609" y="1615"/>
                  </a:cubicBezTo>
                  <a:cubicBezTo>
                    <a:pt x="610" y="1617"/>
                    <a:pt x="611" y="1618"/>
                    <a:pt x="612" y="1619"/>
                  </a:cubicBezTo>
                  <a:cubicBezTo>
                    <a:pt x="619" y="1625"/>
                    <a:pt x="625" y="1631"/>
                    <a:pt x="632" y="1638"/>
                  </a:cubicBezTo>
                  <a:cubicBezTo>
                    <a:pt x="634" y="1639"/>
                    <a:pt x="635" y="1642"/>
                    <a:pt x="637" y="1643"/>
                  </a:cubicBezTo>
                  <a:cubicBezTo>
                    <a:pt x="643" y="1650"/>
                    <a:pt x="649" y="1655"/>
                    <a:pt x="656" y="1661"/>
                  </a:cubicBezTo>
                  <a:cubicBezTo>
                    <a:pt x="698" y="1702"/>
                    <a:pt x="741" y="1743"/>
                    <a:pt x="788" y="1780"/>
                  </a:cubicBezTo>
                  <a:cubicBezTo>
                    <a:pt x="900" y="1868"/>
                    <a:pt x="1015" y="1950"/>
                    <a:pt x="1142" y="2017"/>
                  </a:cubicBezTo>
                  <a:cubicBezTo>
                    <a:pt x="1376" y="2139"/>
                    <a:pt x="1616" y="2247"/>
                    <a:pt x="1873" y="2312"/>
                  </a:cubicBezTo>
                  <a:cubicBezTo>
                    <a:pt x="2003" y="2345"/>
                    <a:pt x="2132" y="2372"/>
                    <a:pt x="2263" y="2395"/>
                  </a:cubicBezTo>
                  <a:cubicBezTo>
                    <a:pt x="2374" y="2413"/>
                    <a:pt x="2484" y="2419"/>
                    <a:pt x="2595" y="2419"/>
                  </a:cubicBezTo>
                  <a:cubicBezTo>
                    <a:pt x="2700" y="2419"/>
                    <a:pt x="2805" y="2413"/>
                    <a:pt x="2911" y="2407"/>
                  </a:cubicBezTo>
                  <a:cubicBezTo>
                    <a:pt x="3034" y="2398"/>
                    <a:pt x="3159" y="2380"/>
                    <a:pt x="3282" y="2366"/>
                  </a:cubicBezTo>
                  <a:cubicBezTo>
                    <a:pt x="3328" y="2360"/>
                    <a:pt x="3374" y="2354"/>
                    <a:pt x="3420" y="2347"/>
                  </a:cubicBezTo>
                  <a:lnTo>
                    <a:pt x="3420" y="2347"/>
                  </a:lnTo>
                  <a:cubicBezTo>
                    <a:pt x="3391" y="2440"/>
                    <a:pt x="3369" y="2534"/>
                    <a:pt x="3358" y="2631"/>
                  </a:cubicBezTo>
                  <a:cubicBezTo>
                    <a:pt x="3348" y="2710"/>
                    <a:pt x="3347" y="2786"/>
                    <a:pt x="3346" y="2865"/>
                  </a:cubicBezTo>
                  <a:cubicBezTo>
                    <a:pt x="3344" y="2964"/>
                    <a:pt x="3355" y="3063"/>
                    <a:pt x="3366" y="3160"/>
                  </a:cubicBezTo>
                  <a:cubicBezTo>
                    <a:pt x="3407" y="3563"/>
                    <a:pt x="3541" y="3944"/>
                    <a:pt x="3688" y="4317"/>
                  </a:cubicBezTo>
                  <a:cubicBezTo>
                    <a:pt x="3783" y="4560"/>
                    <a:pt x="3902" y="4797"/>
                    <a:pt x="4048" y="5014"/>
                  </a:cubicBezTo>
                  <a:cubicBezTo>
                    <a:pt x="4119" y="5119"/>
                    <a:pt x="4188" y="5228"/>
                    <a:pt x="4270" y="5325"/>
                  </a:cubicBezTo>
                  <a:cubicBezTo>
                    <a:pt x="4358" y="5432"/>
                    <a:pt x="4450" y="5534"/>
                    <a:pt x="4549" y="5630"/>
                  </a:cubicBezTo>
                  <a:cubicBezTo>
                    <a:pt x="4643" y="5721"/>
                    <a:pt x="4743" y="5807"/>
                    <a:pt x="4857" y="5874"/>
                  </a:cubicBezTo>
                  <a:cubicBezTo>
                    <a:pt x="4914" y="5908"/>
                    <a:pt x="4973" y="5941"/>
                    <a:pt x="5035" y="5971"/>
                  </a:cubicBezTo>
                  <a:cubicBezTo>
                    <a:pt x="5088" y="5997"/>
                    <a:pt x="5144" y="6027"/>
                    <a:pt x="5202" y="6038"/>
                  </a:cubicBezTo>
                  <a:cubicBezTo>
                    <a:pt x="5210" y="6040"/>
                    <a:pt x="5219" y="6041"/>
                    <a:pt x="5227" y="6042"/>
                  </a:cubicBezTo>
                  <a:cubicBezTo>
                    <a:pt x="5286" y="6098"/>
                    <a:pt x="5359" y="6141"/>
                    <a:pt x="5438" y="6156"/>
                  </a:cubicBezTo>
                  <a:cubicBezTo>
                    <a:pt x="5457" y="6160"/>
                    <a:pt x="5477" y="6162"/>
                    <a:pt x="5497" y="6162"/>
                  </a:cubicBezTo>
                  <a:cubicBezTo>
                    <a:pt x="5516" y="6162"/>
                    <a:pt x="5534" y="6160"/>
                    <a:pt x="5553" y="6156"/>
                  </a:cubicBezTo>
                  <a:cubicBezTo>
                    <a:pt x="5682" y="6131"/>
                    <a:pt x="5766" y="5996"/>
                    <a:pt x="5738" y="5870"/>
                  </a:cubicBezTo>
                  <a:cubicBezTo>
                    <a:pt x="5723" y="5802"/>
                    <a:pt x="5682" y="5748"/>
                    <a:pt x="5627" y="5715"/>
                  </a:cubicBezTo>
                  <a:cubicBezTo>
                    <a:pt x="5629" y="5710"/>
                    <a:pt x="5630" y="5706"/>
                    <a:pt x="5630" y="5700"/>
                  </a:cubicBezTo>
                  <a:cubicBezTo>
                    <a:pt x="5639" y="5655"/>
                    <a:pt x="5631" y="5613"/>
                    <a:pt x="5624" y="5568"/>
                  </a:cubicBezTo>
                  <a:cubicBezTo>
                    <a:pt x="5615" y="5516"/>
                    <a:pt x="5606" y="5463"/>
                    <a:pt x="5594" y="5409"/>
                  </a:cubicBezTo>
                  <a:cubicBezTo>
                    <a:pt x="5614" y="5371"/>
                    <a:pt x="5621" y="5327"/>
                    <a:pt x="5619" y="5283"/>
                  </a:cubicBezTo>
                  <a:cubicBezTo>
                    <a:pt x="5618" y="5269"/>
                    <a:pt x="5617" y="5256"/>
                    <a:pt x="5615" y="5244"/>
                  </a:cubicBezTo>
                  <a:cubicBezTo>
                    <a:pt x="5616" y="5231"/>
                    <a:pt x="5617" y="5217"/>
                    <a:pt x="5617" y="5205"/>
                  </a:cubicBezTo>
                  <a:cubicBezTo>
                    <a:pt x="5616" y="5185"/>
                    <a:pt x="5615" y="5166"/>
                    <a:pt x="5614" y="5146"/>
                  </a:cubicBezTo>
                  <a:cubicBezTo>
                    <a:pt x="5614" y="5140"/>
                    <a:pt x="5614" y="5134"/>
                    <a:pt x="5614" y="5127"/>
                  </a:cubicBezTo>
                  <a:cubicBezTo>
                    <a:pt x="5608" y="4880"/>
                    <a:pt x="5607" y="4634"/>
                    <a:pt x="5573" y="4388"/>
                  </a:cubicBezTo>
                  <a:cubicBezTo>
                    <a:pt x="5536" y="4123"/>
                    <a:pt x="5482" y="3857"/>
                    <a:pt x="5409" y="3597"/>
                  </a:cubicBezTo>
                  <a:cubicBezTo>
                    <a:pt x="5362" y="3428"/>
                    <a:pt x="5308" y="3261"/>
                    <a:pt x="5235" y="3102"/>
                  </a:cubicBezTo>
                  <a:cubicBezTo>
                    <a:pt x="5189" y="3001"/>
                    <a:pt x="5138" y="2903"/>
                    <a:pt x="5082" y="2806"/>
                  </a:cubicBezTo>
                  <a:cubicBezTo>
                    <a:pt x="5009" y="2678"/>
                    <a:pt x="4932" y="2550"/>
                    <a:pt x="4856" y="2422"/>
                  </a:cubicBezTo>
                  <a:cubicBezTo>
                    <a:pt x="4733" y="2218"/>
                    <a:pt x="4609" y="2016"/>
                    <a:pt x="4485" y="1812"/>
                  </a:cubicBezTo>
                  <a:lnTo>
                    <a:pt x="4485" y="1812"/>
                  </a:lnTo>
                  <a:cubicBezTo>
                    <a:pt x="4485" y="1812"/>
                    <a:pt x="4485" y="1813"/>
                    <a:pt x="4485" y="1813"/>
                  </a:cubicBezTo>
                  <a:cubicBezTo>
                    <a:pt x="4471" y="1789"/>
                    <a:pt x="4459" y="1765"/>
                    <a:pt x="4445" y="1740"/>
                  </a:cubicBezTo>
                  <a:cubicBezTo>
                    <a:pt x="4435" y="1722"/>
                    <a:pt x="4422" y="1705"/>
                    <a:pt x="4407" y="1689"/>
                  </a:cubicBezTo>
                  <a:cubicBezTo>
                    <a:pt x="4442" y="1654"/>
                    <a:pt x="4466" y="1610"/>
                    <a:pt x="4478" y="1561"/>
                  </a:cubicBezTo>
                  <a:cubicBezTo>
                    <a:pt x="4500" y="1476"/>
                    <a:pt x="4462" y="1381"/>
                    <a:pt x="4398" y="1325"/>
                  </a:cubicBezTo>
                  <a:cubicBezTo>
                    <a:pt x="4341" y="1275"/>
                    <a:pt x="4256" y="1248"/>
                    <a:pt x="4177" y="1246"/>
                  </a:cubicBezTo>
                  <a:cubicBezTo>
                    <a:pt x="4143" y="1229"/>
                    <a:pt x="4110" y="1211"/>
                    <a:pt x="4077" y="1192"/>
                  </a:cubicBezTo>
                  <a:cubicBezTo>
                    <a:pt x="4064" y="1183"/>
                    <a:pt x="4051" y="1175"/>
                    <a:pt x="4038" y="1167"/>
                  </a:cubicBezTo>
                  <a:cubicBezTo>
                    <a:pt x="4016" y="1089"/>
                    <a:pt x="3983" y="1015"/>
                    <a:pt x="3943" y="943"/>
                  </a:cubicBezTo>
                  <a:cubicBezTo>
                    <a:pt x="3913" y="890"/>
                    <a:pt x="3870" y="841"/>
                    <a:pt x="3815" y="814"/>
                  </a:cubicBezTo>
                  <a:cubicBezTo>
                    <a:pt x="3769" y="792"/>
                    <a:pt x="3721" y="787"/>
                    <a:pt x="3671" y="787"/>
                  </a:cubicBezTo>
                  <a:cubicBezTo>
                    <a:pt x="3664" y="787"/>
                    <a:pt x="3657" y="787"/>
                    <a:pt x="3650" y="788"/>
                  </a:cubicBezTo>
                  <a:cubicBezTo>
                    <a:pt x="3623" y="789"/>
                    <a:pt x="3597" y="794"/>
                    <a:pt x="3571" y="806"/>
                  </a:cubicBezTo>
                  <a:cubicBezTo>
                    <a:pt x="3530" y="769"/>
                    <a:pt x="3486" y="737"/>
                    <a:pt x="3434" y="718"/>
                  </a:cubicBezTo>
                  <a:cubicBezTo>
                    <a:pt x="3382" y="697"/>
                    <a:pt x="3331" y="691"/>
                    <a:pt x="3276" y="691"/>
                  </a:cubicBezTo>
                  <a:cubicBezTo>
                    <a:pt x="3267" y="691"/>
                    <a:pt x="3257" y="691"/>
                    <a:pt x="3248" y="692"/>
                  </a:cubicBezTo>
                  <a:cubicBezTo>
                    <a:pt x="3204" y="693"/>
                    <a:pt x="3162" y="703"/>
                    <a:pt x="3123" y="721"/>
                  </a:cubicBezTo>
                  <a:cubicBezTo>
                    <a:pt x="3116" y="718"/>
                    <a:pt x="3109" y="716"/>
                    <a:pt x="3104" y="712"/>
                  </a:cubicBezTo>
                  <a:cubicBezTo>
                    <a:pt x="3067" y="646"/>
                    <a:pt x="3016" y="586"/>
                    <a:pt x="2957" y="542"/>
                  </a:cubicBezTo>
                  <a:cubicBezTo>
                    <a:pt x="2900" y="496"/>
                    <a:pt x="2832" y="461"/>
                    <a:pt x="2761" y="441"/>
                  </a:cubicBezTo>
                  <a:cubicBezTo>
                    <a:pt x="2698" y="423"/>
                    <a:pt x="2634" y="404"/>
                    <a:pt x="2569" y="402"/>
                  </a:cubicBezTo>
                  <a:cubicBezTo>
                    <a:pt x="2558" y="402"/>
                    <a:pt x="2547" y="401"/>
                    <a:pt x="2536" y="401"/>
                  </a:cubicBezTo>
                  <a:cubicBezTo>
                    <a:pt x="2474" y="401"/>
                    <a:pt x="2414" y="410"/>
                    <a:pt x="2356" y="426"/>
                  </a:cubicBezTo>
                  <a:cubicBezTo>
                    <a:pt x="2356" y="426"/>
                    <a:pt x="2355" y="425"/>
                    <a:pt x="2355" y="425"/>
                  </a:cubicBezTo>
                  <a:cubicBezTo>
                    <a:pt x="2242" y="306"/>
                    <a:pt x="2106" y="220"/>
                    <a:pt x="1945" y="178"/>
                  </a:cubicBezTo>
                  <a:cubicBezTo>
                    <a:pt x="1885" y="163"/>
                    <a:pt x="1823" y="155"/>
                    <a:pt x="1762" y="155"/>
                  </a:cubicBezTo>
                  <a:cubicBezTo>
                    <a:pt x="1727" y="155"/>
                    <a:pt x="1692" y="157"/>
                    <a:pt x="1657" y="163"/>
                  </a:cubicBezTo>
                  <a:cubicBezTo>
                    <a:pt x="1613" y="148"/>
                    <a:pt x="1567" y="136"/>
                    <a:pt x="1521" y="129"/>
                  </a:cubicBezTo>
                  <a:cubicBezTo>
                    <a:pt x="1470" y="121"/>
                    <a:pt x="1414" y="112"/>
                    <a:pt x="1361" y="112"/>
                  </a:cubicBezTo>
                  <a:cubicBezTo>
                    <a:pt x="1343" y="112"/>
                    <a:pt x="1325" y="113"/>
                    <a:pt x="1307" y="115"/>
                  </a:cubicBezTo>
                  <a:cubicBezTo>
                    <a:pt x="1268" y="121"/>
                    <a:pt x="1228" y="128"/>
                    <a:pt x="1190" y="139"/>
                  </a:cubicBezTo>
                  <a:cubicBezTo>
                    <a:pt x="1162" y="137"/>
                    <a:pt x="1135" y="135"/>
                    <a:pt x="1106" y="132"/>
                  </a:cubicBezTo>
                  <a:cubicBezTo>
                    <a:pt x="999" y="125"/>
                    <a:pt x="891" y="115"/>
                    <a:pt x="783" y="113"/>
                  </a:cubicBezTo>
                  <a:cubicBezTo>
                    <a:pt x="777" y="113"/>
                    <a:pt x="771" y="113"/>
                    <a:pt x="766" y="113"/>
                  </a:cubicBezTo>
                  <a:cubicBezTo>
                    <a:pt x="682" y="113"/>
                    <a:pt x="602" y="129"/>
                    <a:pt x="528" y="166"/>
                  </a:cubicBezTo>
                  <a:cubicBezTo>
                    <a:pt x="526" y="163"/>
                    <a:pt x="525" y="162"/>
                    <a:pt x="524" y="160"/>
                  </a:cubicBezTo>
                  <a:lnTo>
                    <a:pt x="517" y="152"/>
                  </a:lnTo>
                  <a:lnTo>
                    <a:pt x="517" y="152"/>
                  </a:lnTo>
                  <a:cubicBezTo>
                    <a:pt x="517" y="152"/>
                    <a:pt x="518" y="153"/>
                    <a:pt x="518" y="153"/>
                  </a:cubicBezTo>
                  <a:lnTo>
                    <a:pt x="518" y="153"/>
                  </a:lnTo>
                  <a:cubicBezTo>
                    <a:pt x="514" y="149"/>
                    <a:pt x="510" y="144"/>
                    <a:pt x="505" y="140"/>
                  </a:cubicBezTo>
                  <a:lnTo>
                    <a:pt x="505" y="140"/>
                  </a:lnTo>
                  <a:cubicBezTo>
                    <a:pt x="509" y="143"/>
                    <a:pt x="512" y="146"/>
                    <a:pt x="516" y="149"/>
                  </a:cubicBezTo>
                  <a:cubicBezTo>
                    <a:pt x="514" y="146"/>
                    <a:pt x="510" y="143"/>
                    <a:pt x="508" y="139"/>
                  </a:cubicBezTo>
                  <a:lnTo>
                    <a:pt x="508" y="139"/>
                  </a:lnTo>
                  <a:cubicBezTo>
                    <a:pt x="508" y="139"/>
                    <a:pt x="508" y="139"/>
                    <a:pt x="508" y="139"/>
                  </a:cubicBezTo>
                  <a:lnTo>
                    <a:pt x="508" y="139"/>
                  </a:lnTo>
                  <a:cubicBezTo>
                    <a:pt x="468" y="85"/>
                    <a:pt x="426" y="30"/>
                    <a:pt x="356" y="11"/>
                  </a:cubicBezTo>
                  <a:cubicBezTo>
                    <a:pt x="331" y="4"/>
                    <a:pt x="305" y="1"/>
                    <a:pt x="280"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66" name="Google Shape;3666;p53"/>
            <p:cNvSpPr/>
            <p:nvPr/>
          </p:nvSpPr>
          <p:spPr>
            <a:xfrm>
              <a:off x="2507527" y="3073336"/>
              <a:ext cx="132675" cy="137500"/>
            </a:xfrm>
            <a:custGeom>
              <a:avLst/>
              <a:gdLst/>
              <a:ahLst/>
              <a:cxnLst/>
              <a:rect l="l" t="t" r="r" b="b"/>
              <a:pathLst>
                <a:path w="5307" h="5500" extrusionOk="0">
                  <a:moveTo>
                    <a:pt x="2343" y="3522"/>
                  </a:moveTo>
                  <a:lnTo>
                    <a:pt x="2343" y="3522"/>
                  </a:lnTo>
                  <a:lnTo>
                    <a:pt x="2343" y="3522"/>
                  </a:lnTo>
                  <a:cubicBezTo>
                    <a:pt x="2334" y="3525"/>
                    <a:pt x="2323" y="3529"/>
                    <a:pt x="2314" y="3532"/>
                  </a:cubicBezTo>
                  <a:cubicBezTo>
                    <a:pt x="2307" y="3534"/>
                    <a:pt x="2299" y="3536"/>
                    <a:pt x="2298" y="3536"/>
                  </a:cubicBezTo>
                  <a:cubicBezTo>
                    <a:pt x="2297" y="3536"/>
                    <a:pt x="2307" y="3533"/>
                    <a:pt x="2343" y="3522"/>
                  </a:cubicBezTo>
                  <a:lnTo>
                    <a:pt x="2343" y="3522"/>
                  </a:lnTo>
                  <a:lnTo>
                    <a:pt x="2263" y="3546"/>
                  </a:lnTo>
                  <a:cubicBezTo>
                    <a:pt x="2259" y="3541"/>
                    <a:pt x="2256" y="3535"/>
                    <a:pt x="2252" y="3531"/>
                  </a:cubicBezTo>
                  <a:cubicBezTo>
                    <a:pt x="2252" y="3530"/>
                    <a:pt x="2251" y="3529"/>
                    <a:pt x="2250" y="3526"/>
                  </a:cubicBezTo>
                  <a:cubicBezTo>
                    <a:pt x="2251" y="3526"/>
                    <a:pt x="2251" y="3526"/>
                    <a:pt x="2251" y="3525"/>
                  </a:cubicBezTo>
                  <a:cubicBezTo>
                    <a:pt x="2266" y="3524"/>
                    <a:pt x="2280" y="3523"/>
                    <a:pt x="2295" y="3523"/>
                  </a:cubicBezTo>
                  <a:cubicBezTo>
                    <a:pt x="2311" y="3522"/>
                    <a:pt x="2327" y="3522"/>
                    <a:pt x="2343" y="3522"/>
                  </a:cubicBezTo>
                  <a:close/>
                  <a:moveTo>
                    <a:pt x="2911" y="3962"/>
                  </a:moveTo>
                  <a:lnTo>
                    <a:pt x="2911" y="3962"/>
                  </a:lnTo>
                  <a:cubicBezTo>
                    <a:pt x="2955" y="3967"/>
                    <a:pt x="2998" y="3971"/>
                    <a:pt x="3041" y="3978"/>
                  </a:cubicBezTo>
                  <a:cubicBezTo>
                    <a:pt x="3038" y="3980"/>
                    <a:pt x="3035" y="3983"/>
                    <a:pt x="3031" y="3985"/>
                  </a:cubicBezTo>
                  <a:lnTo>
                    <a:pt x="2998" y="3988"/>
                  </a:lnTo>
                  <a:cubicBezTo>
                    <a:pt x="2969" y="3980"/>
                    <a:pt x="2940" y="3971"/>
                    <a:pt x="2911" y="3962"/>
                  </a:cubicBezTo>
                  <a:close/>
                  <a:moveTo>
                    <a:pt x="267" y="1"/>
                  </a:moveTo>
                  <a:cubicBezTo>
                    <a:pt x="146" y="1"/>
                    <a:pt x="37" y="82"/>
                    <a:pt x="19" y="208"/>
                  </a:cubicBezTo>
                  <a:cubicBezTo>
                    <a:pt x="1" y="333"/>
                    <a:pt x="94" y="468"/>
                    <a:pt x="225" y="480"/>
                  </a:cubicBezTo>
                  <a:cubicBezTo>
                    <a:pt x="249" y="482"/>
                    <a:pt x="273" y="486"/>
                    <a:pt x="297" y="489"/>
                  </a:cubicBezTo>
                  <a:cubicBezTo>
                    <a:pt x="263" y="575"/>
                    <a:pt x="255" y="675"/>
                    <a:pt x="258" y="763"/>
                  </a:cubicBezTo>
                  <a:cubicBezTo>
                    <a:pt x="267" y="988"/>
                    <a:pt x="309" y="1212"/>
                    <a:pt x="341" y="1435"/>
                  </a:cubicBezTo>
                  <a:cubicBezTo>
                    <a:pt x="357" y="1552"/>
                    <a:pt x="367" y="1669"/>
                    <a:pt x="381" y="1787"/>
                  </a:cubicBezTo>
                  <a:cubicBezTo>
                    <a:pt x="411" y="2078"/>
                    <a:pt x="440" y="2376"/>
                    <a:pt x="522" y="2658"/>
                  </a:cubicBezTo>
                  <a:cubicBezTo>
                    <a:pt x="564" y="2901"/>
                    <a:pt x="621" y="3140"/>
                    <a:pt x="722" y="3363"/>
                  </a:cubicBezTo>
                  <a:cubicBezTo>
                    <a:pt x="742" y="3404"/>
                    <a:pt x="764" y="3446"/>
                    <a:pt x="793" y="3481"/>
                  </a:cubicBezTo>
                  <a:cubicBezTo>
                    <a:pt x="813" y="3505"/>
                    <a:pt x="832" y="3533"/>
                    <a:pt x="859" y="3551"/>
                  </a:cubicBezTo>
                  <a:cubicBezTo>
                    <a:pt x="884" y="3569"/>
                    <a:pt x="908" y="3586"/>
                    <a:pt x="936" y="3598"/>
                  </a:cubicBezTo>
                  <a:cubicBezTo>
                    <a:pt x="965" y="3611"/>
                    <a:pt x="996" y="3614"/>
                    <a:pt x="1028" y="3621"/>
                  </a:cubicBezTo>
                  <a:cubicBezTo>
                    <a:pt x="1041" y="3624"/>
                    <a:pt x="1056" y="3625"/>
                    <a:pt x="1070" y="3625"/>
                  </a:cubicBezTo>
                  <a:cubicBezTo>
                    <a:pt x="1120" y="3625"/>
                    <a:pt x="1173" y="3612"/>
                    <a:pt x="1216" y="3595"/>
                  </a:cubicBezTo>
                  <a:cubicBezTo>
                    <a:pt x="1228" y="3590"/>
                    <a:pt x="1240" y="3585"/>
                    <a:pt x="1252" y="3578"/>
                  </a:cubicBezTo>
                  <a:cubicBezTo>
                    <a:pt x="1262" y="3625"/>
                    <a:pt x="1271" y="3670"/>
                    <a:pt x="1281" y="3717"/>
                  </a:cubicBezTo>
                  <a:cubicBezTo>
                    <a:pt x="1303" y="3857"/>
                    <a:pt x="1323" y="3999"/>
                    <a:pt x="1353" y="4136"/>
                  </a:cubicBezTo>
                  <a:cubicBezTo>
                    <a:pt x="1375" y="4241"/>
                    <a:pt x="1477" y="4316"/>
                    <a:pt x="1584" y="4319"/>
                  </a:cubicBezTo>
                  <a:cubicBezTo>
                    <a:pt x="1624" y="4319"/>
                    <a:pt x="1664" y="4308"/>
                    <a:pt x="1698" y="4290"/>
                  </a:cubicBezTo>
                  <a:cubicBezTo>
                    <a:pt x="1730" y="4342"/>
                    <a:pt x="1781" y="4381"/>
                    <a:pt x="1839" y="4394"/>
                  </a:cubicBezTo>
                  <a:cubicBezTo>
                    <a:pt x="1840" y="4395"/>
                    <a:pt x="1841" y="4395"/>
                    <a:pt x="1843" y="4395"/>
                  </a:cubicBezTo>
                  <a:cubicBezTo>
                    <a:pt x="1848" y="4397"/>
                    <a:pt x="1852" y="4398"/>
                    <a:pt x="1857" y="4399"/>
                  </a:cubicBezTo>
                  <a:cubicBezTo>
                    <a:pt x="1869" y="4401"/>
                    <a:pt x="1881" y="4402"/>
                    <a:pt x="1894" y="4402"/>
                  </a:cubicBezTo>
                  <a:cubicBezTo>
                    <a:pt x="1922" y="4402"/>
                    <a:pt x="1950" y="4397"/>
                    <a:pt x="1977" y="4389"/>
                  </a:cubicBezTo>
                  <a:cubicBezTo>
                    <a:pt x="2068" y="4471"/>
                    <a:pt x="2176" y="4539"/>
                    <a:pt x="2284" y="4597"/>
                  </a:cubicBezTo>
                  <a:cubicBezTo>
                    <a:pt x="2509" y="4718"/>
                    <a:pt x="2749" y="4813"/>
                    <a:pt x="2993" y="4888"/>
                  </a:cubicBezTo>
                  <a:cubicBezTo>
                    <a:pt x="3031" y="4904"/>
                    <a:pt x="3070" y="4919"/>
                    <a:pt x="3108" y="4934"/>
                  </a:cubicBezTo>
                  <a:cubicBezTo>
                    <a:pt x="3130" y="4942"/>
                    <a:pt x="3151" y="4951"/>
                    <a:pt x="3173" y="4958"/>
                  </a:cubicBezTo>
                  <a:cubicBezTo>
                    <a:pt x="3189" y="4966"/>
                    <a:pt x="3207" y="4972"/>
                    <a:pt x="3224" y="4976"/>
                  </a:cubicBezTo>
                  <a:cubicBezTo>
                    <a:pt x="3267" y="4993"/>
                    <a:pt x="3312" y="5004"/>
                    <a:pt x="3354" y="5015"/>
                  </a:cubicBezTo>
                  <a:cubicBezTo>
                    <a:pt x="3414" y="5032"/>
                    <a:pt x="3475" y="5049"/>
                    <a:pt x="3535" y="5063"/>
                  </a:cubicBezTo>
                  <a:cubicBezTo>
                    <a:pt x="3657" y="5093"/>
                    <a:pt x="3780" y="5113"/>
                    <a:pt x="3904" y="5129"/>
                  </a:cubicBezTo>
                  <a:cubicBezTo>
                    <a:pt x="4034" y="5146"/>
                    <a:pt x="4164" y="5158"/>
                    <a:pt x="4296" y="5166"/>
                  </a:cubicBezTo>
                  <a:cubicBezTo>
                    <a:pt x="4351" y="5170"/>
                    <a:pt x="4407" y="5172"/>
                    <a:pt x="4464" y="5173"/>
                  </a:cubicBezTo>
                  <a:cubicBezTo>
                    <a:pt x="4543" y="5173"/>
                    <a:pt x="4623" y="5173"/>
                    <a:pt x="4696" y="5141"/>
                  </a:cubicBezTo>
                  <a:cubicBezTo>
                    <a:pt x="4713" y="5172"/>
                    <a:pt x="4729" y="5204"/>
                    <a:pt x="4744" y="5235"/>
                  </a:cubicBezTo>
                  <a:cubicBezTo>
                    <a:pt x="4774" y="5301"/>
                    <a:pt x="4797" y="5376"/>
                    <a:pt x="4850" y="5427"/>
                  </a:cubicBezTo>
                  <a:cubicBezTo>
                    <a:pt x="4888" y="5462"/>
                    <a:pt x="4934" y="5486"/>
                    <a:pt x="4981" y="5495"/>
                  </a:cubicBezTo>
                  <a:cubicBezTo>
                    <a:pt x="4995" y="5498"/>
                    <a:pt x="5010" y="5500"/>
                    <a:pt x="5025" y="5500"/>
                  </a:cubicBezTo>
                  <a:cubicBezTo>
                    <a:pt x="5054" y="5500"/>
                    <a:pt x="5082" y="5494"/>
                    <a:pt x="5111" y="5483"/>
                  </a:cubicBezTo>
                  <a:cubicBezTo>
                    <a:pt x="5195" y="5450"/>
                    <a:pt x="5245" y="5378"/>
                    <a:pt x="5262" y="5292"/>
                  </a:cubicBezTo>
                  <a:cubicBezTo>
                    <a:pt x="5263" y="5282"/>
                    <a:pt x="5264" y="5271"/>
                    <a:pt x="5266" y="5261"/>
                  </a:cubicBezTo>
                  <a:cubicBezTo>
                    <a:pt x="5267" y="5247"/>
                    <a:pt x="5269" y="5234"/>
                    <a:pt x="5270" y="5220"/>
                  </a:cubicBezTo>
                  <a:cubicBezTo>
                    <a:pt x="5284" y="5133"/>
                    <a:pt x="5307" y="5049"/>
                    <a:pt x="5307" y="4961"/>
                  </a:cubicBezTo>
                  <a:cubicBezTo>
                    <a:pt x="5304" y="4847"/>
                    <a:pt x="5275" y="4741"/>
                    <a:pt x="5238" y="4633"/>
                  </a:cubicBezTo>
                  <a:cubicBezTo>
                    <a:pt x="5204" y="4531"/>
                    <a:pt x="5145" y="4441"/>
                    <a:pt x="5084" y="4354"/>
                  </a:cubicBezTo>
                  <a:cubicBezTo>
                    <a:pt x="5024" y="4267"/>
                    <a:pt x="4962" y="4185"/>
                    <a:pt x="4900" y="4102"/>
                  </a:cubicBezTo>
                  <a:cubicBezTo>
                    <a:pt x="4768" y="3931"/>
                    <a:pt x="4631" y="3761"/>
                    <a:pt x="4473" y="3614"/>
                  </a:cubicBezTo>
                  <a:cubicBezTo>
                    <a:pt x="4380" y="3529"/>
                    <a:pt x="4283" y="3447"/>
                    <a:pt x="4178" y="3380"/>
                  </a:cubicBezTo>
                  <a:cubicBezTo>
                    <a:pt x="4093" y="3324"/>
                    <a:pt x="4004" y="3276"/>
                    <a:pt x="3916" y="3226"/>
                  </a:cubicBezTo>
                  <a:cubicBezTo>
                    <a:pt x="3825" y="3175"/>
                    <a:pt x="3734" y="3125"/>
                    <a:pt x="3641" y="3080"/>
                  </a:cubicBezTo>
                  <a:cubicBezTo>
                    <a:pt x="3549" y="3037"/>
                    <a:pt x="3452" y="3005"/>
                    <a:pt x="3355" y="2979"/>
                  </a:cubicBezTo>
                  <a:cubicBezTo>
                    <a:pt x="3131" y="2920"/>
                    <a:pt x="2896" y="2885"/>
                    <a:pt x="2664" y="2879"/>
                  </a:cubicBezTo>
                  <a:cubicBezTo>
                    <a:pt x="2628" y="2878"/>
                    <a:pt x="2592" y="2878"/>
                    <a:pt x="2556" y="2878"/>
                  </a:cubicBezTo>
                  <a:cubicBezTo>
                    <a:pt x="2484" y="2878"/>
                    <a:pt x="2411" y="2880"/>
                    <a:pt x="2338" y="2883"/>
                  </a:cubicBezTo>
                  <a:cubicBezTo>
                    <a:pt x="2338" y="2833"/>
                    <a:pt x="2339" y="2785"/>
                    <a:pt x="2336" y="2736"/>
                  </a:cubicBezTo>
                  <a:cubicBezTo>
                    <a:pt x="2329" y="2607"/>
                    <a:pt x="2298" y="2478"/>
                    <a:pt x="2273" y="2352"/>
                  </a:cubicBezTo>
                  <a:cubicBezTo>
                    <a:pt x="2246" y="2230"/>
                    <a:pt x="2224" y="2105"/>
                    <a:pt x="2187" y="1985"/>
                  </a:cubicBezTo>
                  <a:cubicBezTo>
                    <a:pt x="2088" y="1654"/>
                    <a:pt x="1927" y="1342"/>
                    <a:pt x="1717" y="1068"/>
                  </a:cubicBezTo>
                  <a:cubicBezTo>
                    <a:pt x="1562" y="862"/>
                    <a:pt x="1369" y="696"/>
                    <a:pt x="1182" y="521"/>
                  </a:cubicBezTo>
                  <a:cubicBezTo>
                    <a:pt x="1134" y="476"/>
                    <a:pt x="1086" y="431"/>
                    <a:pt x="1038" y="384"/>
                  </a:cubicBezTo>
                  <a:cubicBezTo>
                    <a:pt x="964" y="312"/>
                    <a:pt x="891" y="233"/>
                    <a:pt x="806" y="174"/>
                  </a:cubicBezTo>
                  <a:cubicBezTo>
                    <a:pt x="741" y="127"/>
                    <a:pt x="672" y="86"/>
                    <a:pt x="596" y="63"/>
                  </a:cubicBezTo>
                  <a:cubicBezTo>
                    <a:pt x="553" y="50"/>
                    <a:pt x="512" y="40"/>
                    <a:pt x="469" y="30"/>
                  </a:cubicBezTo>
                  <a:cubicBezTo>
                    <a:pt x="411" y="17"/>
                    <a:pt x="352" y="8"/>
                    <a:pt x="293" y="2"/>
                  </a:cubicBezTo>
                  <a:cubicBezTo>
                    <a:pt x="284" y="1"/>
                    <a:pt x="275" y="1"/>
                    <a:pt x="267"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67" name="Google Shape;3667;p53"/>
            <p:cNvSpPr/>
            <p:nvPr/>
          </p:nvSpPr>
          <p:spPr>
            <a:xfrm>
              <a:off x="2746600" y="3088150"/>
              <a:ext cx="181675" cy="134125"/>
            </a:xfrm>
            <a:custGeom>
              <a:avLst/>
              <a:gdLst/>
              <a:ahLst/>
              <a:cxnLst/>
              <a:rect l="l" t="t" r="r" b="b"/>
              <a:pathLst>
                <a:path w="7267" h="5365" extrusionOk="0">
                  <a:moveTo>
                    <a:pt x="6988" y="1"/>
                  </a:moveTo>
                  <a:cubicBezTo>
                    <a:pt x="6944" y="1"/>
                    <a:pt x="6900" y="11"/>
                    <a:pt x="6856" y="24"/>
                  </a:cubicBezTo>
                  <a:cubicBezTo>
                    <a:pt x="6748" y="59"/>
                    <a:pt x="6649" y="104"/>
                    <a:pt x="6554" y="165"/>
                  </a:cubicBezTo>
                  <a:cubicBezTo>
                    <a:pt x="6440" y="238"/>
                    <a:pt x="6326" y="314"/>
                    <a:pt x="6214" y="390"/>
                  </a:cubicBezTo>
                  <a:cubicBezTo>
                    <a:pt x="5956" y="566"/>
                    <a:pt x="5718" y="778"/>
                    <a:pt x="5520" y="1023"/>
                  </a:cubicBezTo>
                  <a:cubicBezTo>
                    <a:pt x="5381" y="1194"/>
                    <a:pt x="5266" y="1377"/>
                    <a:pt x="5157" y="1568"/>
                  </a:cubicBezTo>
                  <a:cubicBezTo>
                    <a:pt x="5095" y="1674"/>
                    <a:pt x="5040" y="1785"/>
                    <a:pt x="4987" y="1896"/>
                  </a:cubicBezTo>
                  <a:cubicBezTo>
                    <a:pt x="4932" y="2014"/>
                    <a:pt x="4874" y="2133"/>
                    <a:pt x="4828" y="2253"/>
                  </a:cubicBezTo>
                  <a:cubicBezTo>
                    <a:pt x="4777" y="2391"/>
                    <a:pt x="4728" y="2529"/>
                    <a:pt x="4682" y="2669"/>
                  </a:cubicBezTo>
                  <a:cubicBezTo>
                    <a:pt x="4642" y="2788"/>
                    <a:pt x="4618" y="2912"/>
                    <a:pt x="4592" y="3034"/>
                  </a:cubicBezTo>
                  <a:cubicBezTo>
                    <a:pt x="4562" y="3163"/>
                    <a:pt x="4543" y="3302"/>
                    <a:pt x="4532" y="3435"/>
                  </a:cubicBezTo>
                  <a:cubicBezTo>
                    <a:pt x="4522" y="3571"/>
                    <a:pt x="4513" y="3705"/>
                    <a:pt x="4514" y="3841"/>
                  </a:cubicBezTo>
                  <a:cubicBezTo>
                    <a:pt x="4514" y="3861"/>
                    <a:pt x="4515" y="3880"/>
                    <a:pt x="4516" y="3900"/>
                  </a:cubicBezTo>
                  <a:cubicBezTo>
                    <a:pt x="4504" y="3894"/>
                    <a:pt x="4493" y="3887"/>
                    <a:pt x="4482" y="3881"/>
                  </a:cubicBezTo>
                  <a:cubicBezTo>
                    <a:pt x="4393" y="3839"/>
                    <a:pt x="4301" y="3804"/>
                    <a:pt x="4210" y="3764"/>
                  </a:cubicBezTo>
                  <a:cubicBezTo>
                    <a:pt x="4123" y="3727"/>
                    <a:pt x="4036" y="3689"/>
                    <a:pt x="3948" y="3655"/>
                  </a:cubicBezTo>
                  <a:cubicBezTo>
                    <a:pt x="3766" y="3584"/>
                    <a:pt x="3579" y="3531"/>
                    <a:pt x="3385" y="3505"/>
                  </a:cubicBezTo>
                  <a:cubicBezTo>
                    <a:pt x="3193" y="3479"/>
                    <a:pt x="2998" y="3465"/>
                    <a:pt x="2804" y="3459"/>
                  </a:cubicBezTo>
                  <a:cubicBezTo>
                    <a:pt x="2677" y="3455"/>
                    <a:pt x="2548" y="3450"/>
                    <a:pt x="2419" y="3450"/>
                  </a:cubicBezTo>
                  <a:cubicBezTo>
                    <a:pt x="2308" y="3450"/>
                    <a:pt x="2196" y="3454"/>
                    <a:pt x="2086" y="3464"/>
                  </a:cubicBezTo>
                  <a:cubicBezTo>
                    <a:pt x="1841" y="3486"/>
                    <a:pt x="1600" y="3536"/>
                    <a:pt x="1364" y="3607"/>
                  </a:cubicBezTo>
                  <a:cubicBezTo>
                    <a:pt x="1133" y="3677"/>
                    <a:pt x="904" y="3757"/>
                    <a:pt x="690" y="3870"/>
                  </a:cubicBezTo>
                  <a:cubicBezTo>
                    <a:pt x="490" y="3975"/>
                    <a:pt x="308" y="4110"/>
                    <a:pt x="128" y="4246"/>
                  </a:cubicBezTo>
                  <a:cubicBezTo>
                    <a:pt x="22" y="4325"/>
                    <a:pt x="1" y="4478"/>
                    <a:pt x="80" y="4583"/>
                  </a:cubicBezTo>
                  <a:cubicBezTo>
                    <a:pt x="127" y="4646"/>
                    <a:pt x="201" y="4680"/>
                    <a:pt x="275" y="4680"/>
                  </a:cubicBezTo>
                  <a:cubicBezTo>
                    <a:pt x="325" y="4680"/>
                    <a:pt x="376" y="4664"/>
                    <a:pt x="418" y="4633"/>
                  </a:cubicBezTo>
                  <a:cubicBezTo>
                    <a:pt x="459" y="4601"/>
                    <a:pt x="500" y="4570"/>
                    <a:pt x="543" y="4540"/>
                  </a:cubicBezTo>
                  <a:cubicBezTo>
                    <a:pt x="544" y="4541"/>
                    <a:pt x="545" y="4542"/>
                    <a:pt x="546" y="4543"/>
                  </a:cubicBezTo>
                  <a:cubicBezTo>
                    <a:pt x="595" y="4594"/>
                    <a:pt x="665" y="4627"/>
                    <a:pt x="729" y="4654"/>
                  </a:cubicBezTo>
                  <a:cubicBezTo>
                    <a:pt x="802" y="4687"/>
                    <a:pt x="877" y="4719"/>
                    <a:pt x="952" y="4746"/>
                  </a:cubicBezTo>
                  <a:cubicBezTo>
                    <a:pt x="1001" y="4764"/>
                    <a:pt x="1050" y="4780"/>
                    <a:pt x="1101" y="4795"/>
                  </a:cubicBezTo>
                  <a:cubicBezTo>
                    <a:pt x="1157" y="4995"/>
                    <a:pt x="1383" y="5056"/>
                    <a:pt x="1563" y="5101"/>
                  </a:cubicBezTo>
                  <a:cubicBezTo>
                    <a:pt x="1682" y="5130"/>
                    <a:pt x="1800" y="5155"/>
                    <a:pt x="1919" y="5185"/>
                  </a:cubicBezTo>
                  <a:cubicBezTo>
                    <a:pt x="2090" y="5227"/>
                    <a:pt x="2259" y="5268"/>
                    <a:pt x="2431" y="5300"/>
                  </a:cubicBezTo>
                  <a:cubicBezTo>
                    <a:pt x="2506" y="5315"/>
                    <a:pt x="2583" y="5328"/>
                    <a:pt x="2659" y="5338"/>
                  </a:cubicBezTo>
                  <a:cubicBezTo>
                    <a:pt x="2777" y="5353"/>
                    <a:pt x="2896" y="5364"/>
                    <a:pt x="3017" y="5364"/>
                  </a:cubicBezTo>
                  <a:cubicBezTo>
                    <a:pt x="3023" y="5364"/>
                    <a:pt x="3028" y="5364"/>
                    <a:pt x="3034" y="5364"/>
                  </a:cubicBezTo>
                  <a:cubicBezTo>
                    <a:pt x="3103" y="5364"/>
                    <a:pt x="3174" y="5363"/>
                    <a:pt x="3242" y="5358"/>
                  </a:cubicBezTo>
                  <a:cubicBezTo>
                    <a:pt x="3348" y="5347"/>
                    <a:pt x="3448" y="5327"/>
                    <a:pt x="3550" y="5299"/>
                  </a:cubicBezTo>
                  <a:cubicBezTo>
                    <a:pt x="3669" y="5267"/>
                    <a:pt x="3789" y="5216"/>
                    <a:pt x="3903" y="5170"/>
                  </a:cubicBezTo>
                  <a:cubicBezTo>
                    <a:pt x="3977" y="5139"/>
                    <a:pt x="4046" y="5103"/>
                    <a:pt x="4116" y="5067"/>
                  </a:cubicBezTo>
                  <a:cubicBezTo>
                    <a:pt x="4178" y="5038"/>
                    <a:pt x="4242" y="5017"/>
                    <a:pt x="4305" y="4995"/>
                  </a:cubicBezTo>
                  <a:cubicBezTo>
                    <a:pt x="4366" y="4972"/>
                    <a:pt x="4429" y="4946"/>
                    <a:pt x="4490" y="4916"/>
                  </a:cubicBezTo>
                  <a:cubicBezTo>
                    <a:pt x="4527" y="4938"/>
                    <a:pt x="4569" y="4949"/>
                    <a:pt x="4611" y="4949"/>
                  </a:cubicBezTo>
                  <a:cubicBezTo>
                    <a:pt x="4664" y="4949"/>
                    <a:pt x="4717" y="4932"/>
                    <a:pt x="4761" y="4901"/>
                  </a:cubicBezTo>
                  <a:cubicBezTo>
                    <a:pt x="4804" y="4872"/>
                    <a:pt x="4848" y="4827"/>
                    <a:pt x="4881" y="4777"/>
                  </a:cubicBezTo>
                  <a:cubicBezTo>
                    <a:pt x="4896" y="4782"/>
                    <a:pt x="4908" y="4794"/>
                    <a:pt x="4924" y="4796"/>
                  </a:cubicBezTo>
                  <a:cubicBezTo>
                    <a:pt x="4940" y="4799"/>
                    <a:pt x="4957" y="4801"/>
                    <a:pt x="4973" y="4801"/>
                  </a:cubicBezTo>
                  <a:cubicBezTo>
                    <a:pt x="5034" y="4801"/>
                    <a:pt x="5095" y="4778"/>
                    <a:pt x="5139" y="4733"/>
                  </a:cubicBezTo>
                  <a:cubicBezTo>
                    <a:pt x="5200" y="4669"/>
                    <a:pt x="5256" y="4602"/>
                    <a:pt x="5309" y="4532"/>
                  </a:cubicBezTo>
                  <a:cubicBezTo>
                    <a:pt x="5313" y="4526"/>
                    <a:pt x="5317" y="4522"/>
                    <a:pt x="5320" y="4517"/>
                  </a:cubicBezTo>
                  <a:cubicBezTo>
                    <a:pt x="5335" y="4500"/>
                    <a:pt x="5350" y="4483"/>
                    <a:pt x="5365" y="4466"/>
                  </a:cubicBezTo>
                  <a:cubicBezTo>
                    <a:pt x="5424" y="4462"/>
                    <a:pt x="5478" y="4437"/>
                    <a:pt x="5524" y="4397"/>
                  </a:cubicBezTo>
                  <a:cubicBezTo>
                    <a:pt x="5656" y="4284"/>
                    <a:pt x="5782" y="4164"/>
                    <a:pt x="5909" y="4045"/>
                  </a:cubicBezTo>
                  <a:cubicBezTo>
                    <a:pt x="6076" y="3886"/>
                    <a:pt x="6241" y="3725"/>
                    <a:pt x="6387" y="3546"/>
                  </a:cubicBezTo>
                  <a:cubicBezTo>
                    <a:pt x="6706" y="3155"/>
                    <a:pt x="6975" y="2710"/>
                    <a:pt x="7114" y="2223"/>
                  </a:cubicBezTo>
                  <a:cubicBezTo>
                    <a:pt x="7174" y="2015"/>
                    <a:pt x="7208" y="1805"/>
                    <a:pt x="7215" y="1589"/>
                  </a:cubicBezTo>
                  <a:cubicBezTo>
                    <a:pt x="7218" y="1489"/>
                    <a:pt x="7224" y="1391"/>
                    <a:pt x="7226" y="1291"/>
                  </a:cubicBezTo>
                  <a:cubicBezTo>
                    <a:pt x="7226" y="1247"/>
                    <a:pt x="7214" y="1204"/>
                    <a:pt x="7191" y="1168"/>
                  </a:cubicBezTo>
                  <a:cubicBezTo>
                    <a:pt x="7197" y="1142"/>
                    <a:pt x="7201" y="1116"/>
                    <a:pt x="7206" y="1090"/>
                  </a:cubicBezTo>
                  <a:cubicBezTo>
                    <a:pt x="7230" y="943"/>
                    <a:pt x="7250" y="766"/>
                    <a:pt x="7190" y="625"/>
                  </a:cubicBezTo>
                  <a:cubicBezTo>
                    <a:pt x="7187" y="618"/>
                    <a:pt x="7184" y="611"/>
                    <a:pt x="7181" y="603"/>
                  </a:cubicBezTo>
                  <a:cubicBezTo>
                    <a:pt x="7210" y="537"/>
                    <a:pt x="7202" y="465"/>
                    <a:pt x="7171" y="404"/>
                  </a:cubicBezTo>
                  <a:cubicBezTo>
                    <a:pt x="7190" y="385"/>
                    <a:pt x="7205" y="361"/>
                    <a:pt x="7215" y="335"/>
                  </a:cubicBezTo>
                  <a:cubicBezTo>
                    <a:pt x="7266" y="214"/>
                    <a:pt x="7208" y="70"/>
                    <a:pt x="7086" y="20"/>
                  </a:cubicBezTo>
                  <a:cubicBezTo>
                    <a:pt x="7053" y="6"/>
                    <a:pt x="7020" y="1"/>
                    <a:pt x="6988" y="1"/>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68" name="Google Shape;3668;p53"/>
            <p:cNvSpPr/>
            <p:nvPr/>
          </p:nvSpPr>
          <p:spPr>
            <a:xfrm>
              <a:off x="2639250" y="2938450"/>
              <a:ext cx="127800" cy="133575"/>
            </a:xfrm>
            <a:custGeom>
              <a:avLst/>
              <a:gdLst/>
              <a:ahLst/>
              <a:cxnLst/>
              <a:rect l="l" t="t" r="r" b="b"/>
              <a:pathLst>
                <a:path w="5112" h="5343" extrusionOk="0">
                  <a:moveTo>
                    <a:pt x="2670" y="0"/>
                  </a:moveTo>
                  <a:cubicBezTo>
                    <a:pt x="2428" y="0"/>
                    <a:pt x="2183" y="35"/>
                    <a:pt x="1948" y="91"/>
                  </a:cubicBezTo>
                  <a:cubicBezTo>
                    <a:pt x="1929" y="94"/>
                    <a:pt x="1909" y="99"/>
                    <a:pt x="1890" y="105"/>
                  </a:cubicBezTo>
                  <a:cubicBezTo>
                    <a:pt x="1860" y="114"/>
                    <a:pt x="1832" y="126"/>
                    <a:pt x="1804" y="142"/>
                  </a:cubicBezTo>
                  <a:cubicBezTo>
                    <a:pt x="1780" y="155"/>
                    <a:pt x="1762" y="174"/>
                    <a:pt x="1746" y="195"/>
                  </a:cubicBezTo>
                  <a:cubicBezTo>
                    <a:pt x="1399" y="225"/>
                    <a:pt x="1069" y="423"/>
                    <a:pt x="843" y="686"/>
                  </a:cubicBezTo>
                  <a:cubicBezTo>
                    <a:pt x="644" y="918"/>
                    <a:pt x="501" y="1187"/>
                    <a:pt x="360" y="1456"/>
                  </a:cubicBezTo>
                  <a:cubicBezTo>
                    <a:pt x="136" y="1886"/>
                    <a:pt x="1" y="2383"/>
                    <a:pt x="22" y="2867"/>
                  </a:cubicBezTo>
                  <a:cubicBezTo>
                    <a:pt x="33" y="3127"/>
                    <a:pt x="74" y="3386"/>
                    <a:pt x="145" y="3636"/>
                  </a:cubicBezTo>
                  <a:cubicBezTo>
                    <a:pt x="219" y="3896"/>
                    <a:pt x="327" y="4140"/>
                    <a:pt x="488" y="4359"/>
                  </a:cubicBezTo>
                  <a:cubicBezTo>
                    <a:pt x="561" y="4457"/>
                    <a:pt x="636" y="4554"/>
                    <a:pt x="718" y="4646"/>
                  </a:cubicBezTo>
                  <a:cubicBezTo>
                    <a:pt x="813" y="4751"/>
                    <a:pt x="915" y="4856"/>
                    <a:pt x="1033" y="4935"/>
                  </a:cubicBezTo>
                  <a:cubicBezTo>
                    <a:pt x="1291" y="5106"/>
                    <a:pt x="1599" y="5186"/>
                    <a:pt x="1894" y="5262"/>
                  </a:cubicBezTo>
                  <a:lnTo>
                    <a:pt x="1894" y="5262"/>
                  </a:lnTo>
                  <a:cubicBezTo>
                    <a:pt x="1893" y="5262"/>
                    <a:pt x="1893" y="5262"/>
                    <a:pt x="1893" y="5262"/>
                  </a:cubicBezTo>
                  <a:cubicBezTo>
                    <a:pt x="1895" y="5263"/>
                    <a:pt x="1896" y="5263"/>
                    <a:pt x="1898" y="5263"/>
                  </a:cubicBezTo>
                  <a:lnTo>
                    <a:pt x="1898" y="5263"/>
                  </a:lnTo>
                  <a:cubicBezTo>
                    <a:pt x="1898" y="5263"/>
                    <a:pt x="1898" y="5263"/>
                    <a:pt x="1898" y="5263"/>
                  </a:cubicBezTo>
                  <a:cubicBezTo>
                    <a:pt x="1898" y="5263"/>
                    <a:pt x="1898" y="5263"/>
                    <a:pt x="1898" y="5263"/>
                  </a:cubicBezTo>
                  <a:lnTo>
                    <a:pt x="1898" y="5263"/>
                  </a:lnTo>
                  <a:cubicBezTo>
                    <a:pt x="1965" y="5280"/>
                    <a:pt x="2033" y="5297"/>
                    <a:pt x="2100" y="5309"/>
                  </a:cubicBezTo>
                  <a:cubicBezTo>
                    <a:pt x="2206" y="5329"/>
                    <a:pt x="2313" y="5342"/>
                    <a:pt x="2420" y="5342"/>
                  </a:cubicBezTo>
                  <a:cubicBezTo>
                    <a:pt x="2460" y="5342"/>
                    <a:pt x="2500" y="5341"/>
                    <a:pt x="2541" y="5337"/>
                  </a:cubicBezTo>
                  <a:cubicBezTo>
                    <a:pt x="2662" y="5324"/>
                    <a:pt x="2778" y="5308"/>
                    <a:pt x="2897" y="5283"/>
                  </a:cubicBezTo>
                  <a:cubicBezTo>
                    <a:pt x="3008" y="5260"/>
                    <a:pt x="3117" y="5219"/>
                    <a:pt x="3222" y="5180"/>
                  </a:cubicBezTo>
                  <a:cubicBezTo>
                    <a:pt x="3326" y="5141"/>
                    <a:pt x="3429" y="5102"/>
                    <a:pt x="3534" y="5066"/>
                  </a:cubicBezTo>
                  <a:cubicBezTo>
                    <a:pt x="3694" y="5011"/>
                    <a:pt x="3854" y="4955"/>
                    <a:pt x="3989" y="4849"/>
                  </a:cubicBezTo>
                  <a:cubicBezTo>
                    <a:pt x="4114" y="4753"/>
                    <a:pt x="4231" y="4648"/>
                    <a:pt x="4329" y="4527"/>
                  </a:cubicBezTo>
                  <a:cubicBezTo>
                    <a:pt x="4374" y="4495"/>
                    <a:pt x="4416" y="4461"/>
                    <a:pt x="4456" y="4425"/>
                  </a:cubicBezTo>
                  <a:cubicBezTo>
                    <a:pt x="4558" y="4334"/>
                    <a:pt x="4653" y="4235"/>
                    <a:pt x="4725" y="4120"/>
                  </a:cubicBezTo>
                  <a:cubicBezTo>
                    <a:pt x="4765" y="4057"/>
                    <a:pt x="4801" y="3993"/>
                    <a:pt x="4839" y="3929"/>
                  </a:cubicBezTo>
                  <a:cubicBezTo>
                    <a:pt x="4912" y="3799"/>
                    <a:pt x="4980" y="3660"/>
                    <a:pt x="5030" y="3518"/>
                  </a:cubicBezTo>
                  <a:cubicBezTo>
                    <a:pt x="5056" y="3443"/>
                    <a:pt x="5079" y="3367"/>
                    <a:pt x="5087" y="3289"/>
                  </a:cubicBezTo>
                  <a:cubicBezTo>
                    <a:pt x="5091" y="3254"/>
                    <a:pt x="5094" y="3218"/>
                    <a:pt x="5097" y="3183"/>
                  </a:cubicBezTo>
                  <a:cubicBezTo>
                    <a:pt x="5102" y="3116"/>
                    <a:pt x="5105" y="3050"/>
                    <a:pt x="5108" y="2982"/>
                  </a:cubicBezTo>
                  <a:cubicBezTo>
                    <a:pt x="5111" y="2854"/>
                    <a:pt x="5096" y="2725"/>
                    <a:pt x="5081" y="2599"/>
                  </a:cubicBezTo>
                  <a:cubicBezTo>
                    <a:pt x="5068" y="2469"/>
                    <a:pt x="5048" y="2338"/>
                    <a:pt x="5017" y="2213"/>
                  </a:cubicBezTo>
                  <a:cubicBezTo>
                    <a:pt x="4954" y="1958"/>
                    <a:pt x="4858" y="1708"/>
                    <a:pt x="4733" y="1477"/>
                  </a:cubicBezTo>
                  <a:cubicBezTo>
                    <a:pt x="4670" y="1362"/>
                    <a:pt x="4595" y="1253"/>
                    <a:pt x="4516" y="1147"/>
                  </a:cubicBezTo>
                  <a:cubicBezTo>
                    <a:pt x="4444" y="1049"/>
                    <a:pt x="4376" y="942"/>
                    <a:pt x="4295" y="851"/>
                  </a:cubicBezTo>
                  <a:cubicBezTo>
                    <a:pt x="4204" y="752"/>
                    <a:pt x="4107" y="664"/>
                    <a:pt x="4008" y="576"/>
                  </a:cubicBezTo>
                  <a:cubicBezTo>
                    <a:pt x="3907" y="488"/>
                    <a:pt x="3805" y="406"/>
                    <a:pt x="3693" y="333"/>
                  </a:cubicBezTo>
                  <a:cubicBezTo>
                    <a:pt x="3587" y="266"/>
                    <a:pt x="3470" y="207"/>
                    <a:pt x="3356" y="158"/>
                  </a:cubicBezTo>
                  <a:cubicBezTo>
                    <a:pt x="3169" y="77"/>
                    <a:pt x="2979" y="9"/>
                    <a:pt x="2772" y="2"/>
                  </a:cubicBezTo>
                  <a:cubicBezTo>
                    <a:pt x="2738" y="1"/>
                    <a:pt x="2704" y="0"/>
                    <a:pt x="267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69" name="Google Shape;3669;p53"/>
            <p:cNvSpPr/>
            <p:nvPr/>
          </p:nvSpPr>
          <p:spPr>
            <a:xfrm>
              <a:off x="2643300" y="2937125"/>
              <a:ext cx="124575" cy="131350"/>
            </a:xfrm>
            <a:custGeom>
              <a:avLst/>
              <a:gdLst/>
              <a:ahLst/>
              <a:cxnLst/>
              <a:rect l="l" t="t" r="r" b="b"/>
              <a:pathLst>
                <a:path w="4983" h="5254" extrusionOk="0">
                  <a:moveTo>
                    <a:pt x="2139" y="603"/>
                  </a:moveTo>
                  <a:lnTo>
                    <a:pt x="2139" y="603"/>
                  </a:lnTo>
                  <a:cubicBezTo>
                    <a:pt x="2139" y="603"/>
                    <a:pt x="2138" y="603"/>
                    <a:pt x="2137" y="603"/>
                  </a:cubicBezTo>
                  <a:cubicBezTo>
                    <a:pt x="2138" y="603"/>
                    <a:pt x="2139" y="603"/>
                    <a:pt x="2139" y="603"/>
                  </a:cubicBezTo>
                  <a:close/>
                  <a:moveTo>
                    <a:pt x="2132" y="604"/>
                  </a:moveTo>
                  <a:cubicBezTo>
                    <a:pt x="2131" y="604"/>
                    <a:pt x="2131" y="604"/>
                    <a:pt x="2131" y="604"/>
                  </a:cubicBezTo>
                  <a:lnTo>
                    <a:pt x="2131" y="604"/>
                  </a:lnTo>
                  <a:cubicBezTo>
                    <a:pt x="2131" y="604"/>
                    <a:pt x="2131" y="604"/>
                    <a:pt x="2132" y="604"/>
                  </a:cubicBezTo>
                  <a:close/>
                  <a:moveTo>
                    <a:pt x="4037" y="3762"/>
                  </a:moveTo>
                  <a:cubicBezTo>
                    <a:pt x="4033" y="3767"/>
                    <a:pt x="4029" y="3772"/>
                    <a:pt x="4025" y="3777"/>
                  </a:cubicBezTo>
                  <a:cubicBezTo>
                    <a:pt x="4029" y="3772"/>
                    <a:pt x="4033" y="3767"/>
                    <a:pt x="4037" y="3762"/>
                  </a:cubicBezTo>
                  <a:close/>
                  <a:moveTo>
                    <a:pt x="3060" y="4548"/>
                  </a:moveTo>
                  <a:cubicBezTo>
                    <a:pt x="3060" y="4549"/>
                    <a:pt x="3059" y="4549"/>
                    <a:pt x="3059" y="4549"/>
                  </a:cubicBezTo>
                  <a:cubicBezTo>
                    <a:pt x="3059" y="4549"/>
                    <a:pt x="3060" y="4549"/>
                    <a:pt x="3060" y="4548"/>
                  </a:cubicBezTo>
                  <a:close/>
                  <a:moveTo>
                    <a:pt x="2307" y="586"/>
                  </a:moveTo>
                  <a:cubicBezTo>
                    <a:pt x="2365" y="587"/>
                    <a:pt x="2422" y="590"/>
                    <a:pt x="2479" y="597"/>
                  </a:cubicBezTo>
                  <a:cubicBezTo>
                    <a:pt x="2543" y="608"/>
                    <a:pt x="2605" y="619"/>
                    <a:pt x="2667" y="635"/>
                  </a:cubicBezTo>
                  <a:cubicBezTo>
                    <a:pt x="2741" y="657"/>
                    <a:pt x="2814" y="682"/>
                    <a:pt x="2885" y="710"/>
                  </a:cubicBezTo>
                  <a:cubicBezTo>
                    <a:pt x="3025" y="769"/>
                    <a:pt x="3161" y="834"/>
                    <a:pt x="3292" y="908"/>
                  </a:cubicBezTo>
                  <a:cubicBezTo>
                    <a:pt x="3355" y="946"/>
                    <a:pt x="3416" y="985"/>
                    <a:pt x="3474" y="1026"/>
                  </a:cubicBezTo>
                  <a:cubicBezTo>
                    <a:pt x="3535" y="1075"/>
                    <a:pt x="3591" y="1127"/>
                    <a:pt x="3647" y="1180"/>
                  </a:cubicBezTo>
                  <a:cubicBezTo>
                    <a:pt x="3746" y="1279"/>
                    <a:pt x="3847" y="1376"/>
                    <a:pt x="3937" y="1482"/>
                  </a:cubicBezTo>
                  <a:cubicBezTo>
                    <a:pt x="3990" y="1550"/>
                    <a:pt x="4038" y="1620"/>
                    <a:pt x="4083" y="1692"/>
                  </a:cubicBezTo>
                  <a:cubicBezTo>
                    <a:pt x="4091" y="1704"/>
                    <a:pt x="4099" y="1718"/>
                    <a:pt x="4108" y="1732"/>
                  </a:cubicBezTo>
                  <a:cubicBezTo>
                    <a:pt x="4105" y="1728"/>
                    <a:pt x="4103" y="1724"/>
                    <a:pt x="4099" y="1719"/>
                  </a:cubicBezTo>
                  <a:lnTo>
                    <a:pt x="4099" y="1719"/>
                  </a:lnTo>
                  <a:cubicBezTo>
                    <a:pt x="4130" y="1774"/>
                    <a:pt x="4158" y="1829"/>
                    <a:pt x="4184" y="1886"/>
                  </a:cubicBezTo>
                  <a:cubicBezTo>
                    <a:pt x="4221" y="1973"/>
                    <a:pt x="4252" y="2060"/>
                    <a:pt x="4280" y="2151"/>
                  </a:cubicBezTo>
                  <a:cubicBezTo>
                    <a:pt x="4304" y="2231"/>
                    <a:pt x="4337" y="2309"/>
                    <a:pt x="4362" y="2388"/>
                  </a:cubicBezTo>
                  <a:cubicBezTo>
                    <a:pt x="4365" y="2396"/>
                    <a:pt x="4366" y="2405"/>
                    <a:pt x="4368" y="2413"/>
                  </a:cubicBezTo>
                  <a:cubicBezTo>
                    <a:pt x="4371" y="2443"/>
                    <a:pt x="4372" y="2474"/>
                    <a:pt x="4373" y="2503"/>
                  </a:cubicBezTo>
                  <a:cubicBezTo>
                    <a:pt x="4373" y="2499"/>
                    <a:pt x="4373" y="2494"/>
                    <a:pt x="4374" y="2490"/>
                  </a:cubicBezTo>
                  <a:lnTo>
                    <a:pt x="4374" y="2509"/>
                  </a:lnTo>
                  <a:cubicBezTo>
                    <a:pt x="4374" y="2511"/>
                    <a:pt x="4374" y="2513"/>
                    <a:pt x="4374" y="2515"/>
                  </a:cubicBezTo>
                  <a:cubicBezTo>
                    <a:pt x="4374" y="2658"/>
                    <a:pt x="4364" y="2801"/>
                    <a:pt x="4348" y="2944"/>
                  </a:cubicBezTo>
                  <a:cubicBezTo>
                    <a:pt x="4333" y="3050"/>
                    <a:pt x="4311" y="3153"/>
                    <a:pt x="4285" y="3258"/>
                  </a:cubicBezTo>
                  <a:cubicBezTo>
                    <a:pt x="4270" y="3313"/>
                    <a:pt x="4253" y="3367"/>
                    <a:pt x="4233" y="3420"/>
                  </a:cubicBezTo>
                  <a:cubicBezTo>
                    <a:pt x="4222" y="3446"/>
                    <a:pt x="4210" y="3470"/>
                    <a:pt x="4197" y="3494"/>
                  </a:cubicBezTo>
                  <a:cubicBezTo>
                    <a:pt x="4202" y="3486"/>
                    <a:pt x="4207" y="3475"/>
                    <a:pt x="4213" y="3467"/>
                  </a:cubicBezTo>
                  <a:lnTo>
                    <a:pt x="4213" y="3467"/>
                  </a:lnTo>
                  <a:cubicBezTo>
                    <a:pt x="4176" y="3530"/>
                    <a:pt x="4142" y="3594"/>
                    <a:pt x="4106" y="3657"/>
                  </a:cubicBezTo>
                  <a:cubicBezTo>
                    <a:pt x="4085" y="3693"/>
                    <a:pt x="4062" y="3728"/>
                    <a:pt x="4037" y="3762"/>
                  </a:cubicBezTo>
                  <a:lnTo>
                    <a:pt x="4037" y="3762"/>
                  </a:lnTo>
                  <a:cubicBezTo>
                    <a:pt x="4039" y="3758"/>
                    <a:pt x="4042" y="3755"/>
                    <a:pt x="4045" y="3752"/>
                  </a:cubicBezTo>
                  <a:lnTo>
                    <a:pt x="4045" y="3752"/>
                  </a:lnTo>
                  <a:cubicBezTo>
                    <a:pt x="3951" y="3874"/>
                    <a:pt x="3859" y="4000"/>
                    <a:pt x="3755" y="4113"/>
                  </a:cubicBezTo>
                  <a:cubicBezTo>
                    <a:pt x="3729" y="4140"/>
                    <a:pt x="3702" y="4163"/>
                    <a:pt x="3673" y="4185"/>
                  </a:cubicBezTo>
                  <a:cubicBezTo>
                    <a:pt x="3586" y="4252"/>
                    <a:pt x="3492" y="4310"/>
                    <a:pt x="3397" y="4367"/>
                  </a:cubicBezTo>
                  <a:cubicBezTo>
                    <a:pt x="3401" y="4365"/>
                    <a:pt x="3403" y="4364"/>
                    <a:pt x="3407" y="4362"/>
                  </a:cubicBezTo>
                  <a:lnTo>
                    <a:pt x="3407" y="4362"/>
                  </a:lnTo>
                  <a:cubicBezTo>
                    <a:pt x="3295" y="4428"/>
                    <a:pt x="3180" y="4493"/>
                    <a:pt x="3063" y="4547"/>
                  </a:cubicBezTo>
                  <a:lnTo>
                    <a:pt x="3063" y="4547"/>
                  </a:lnTo>
                  <a:cubicBezTo>
                    <a:pt x="3058" y="4549"/>
                    <a:pt x="3054" y="4551"/>
                    <a:pt x="3050" y="4553"/>
                  </a:cubicBezTo>
                  <a:cubicBezTo>
                    <a:pt x="3046" y="4555"/>
                    <a:pt x="3042" y="4557"/>
                    <a:pt x="3038" y="4558"/>
                  </a:cubicBezTo>
                  <a:cubicBezTo>
                    <a:pt x="3039" y="4557"/>
                    <a:pt x="3042" y="4557"/>
                    <a:pt x="3043" y="4556"/>
                  </a:cubicBezTo>
                  <a:lnTo>
                    <a:pt x="3043" y="4556"/>
                  </a:lnTo>
                  <a:cubicBezTo>
                    <a:pt x="2883" y="4622"/>
                    <a:pt x="2716" y="4678"/>
                    <a:pt x="2550" y="4732"/>
                  </a:cubicBezTo>
                  <a:cubicBezTo>
                    <a:pt x="2502" y="4745"/>
                    <a:pt x="2454" y="4755"/>
                    <a:pt x="2405" y="4764"/>
                  </a:cubicBezTo>
                  <a:cubicBezTo>
                    <a:pt x="2373" y="4768"/>
                    <a:pt x="2342" y="4770"/>
                    <a:pt x="2311" y="4771"/>
                  </a:cubicBezTo>
                  <a:cubicBezTo>
                    <a:pt x="2230" y="4770"/>
                    <a:pt x="2149" y="4763"/>
                    <a:pt x="2068" y="4754"/>
                  </a:cubicBezTo>
                  <a:lnTo>
                    <a:pt x="2068" y="4754"/>
                  </a:lnTo>
                  <a:cubicBezTo>
                    <a:pt x="2076" y="4755"/>
                    <a:pt x="2084" y="4756"/>
                    <a:pt x="2090" y="4757"/>
                  </a:cubicBezTo>
                  <a:lnTo>
                    <a:pt x="2066" y="4754"/>
                  </a:lnTo>
                  <a:cubicBezTo>
                    <a:pt x="1960" y="4739"/>
                    <a:pt x="1854" y="4722"/>
                    <a:pt x="1747" y="4697"/>
                  </a:cubicBezTo>
                  <a:cubicBezTo>
                    <a:pt x="1712" y="4686"/>
                    <a:pt x="1675" y="4674"/>
                    <a:pt x="1640" y="4661"/>
                  </a:cubicBezTo>
                  <a:cubicBezTo>
                    <a:pt x="1598" y="4642"/>
                    <a:pt x="1556" y="4621"/>
                    <a:pt x="1515" y="4599"/>
                  </a:cubicBezTo>
                  <a:cubicBezTo>
                    <a:pt x="1437" y="4553"/>
                    <a:pt x="1361" y="4503"/>
                    <a:pt x="1285" y="4452"/>
                  </a:cubicBezTo>
                  <a:cubicBezTo>
                    <a:pt x="1224" y="4403"/>
                    <a:pt x="1164" y="4351"/>
                    <a:pt x="1106" y="4296"/>
                  </a:cubicBezTo>
                  <a:cubicBezTo>
                    <a:pt x="1017" y="4207"/>
                    <a:pt x="930" y="4115"/>
                    <a:pt x="849" y="4016"/>
                  </a:cubicBezTo>
                  <a:cubicBezTo>
                    <a:pt x="809" y="3962"/>
                    <a:pt x="770" y="3906"/>
                    <a:pt x="733" y="3850"/>
                  </a:cubicBezTo>
                  <a:cubicBezTo>
                    <a:pt x="711" y="3810"/>
                    <a:pt x="692" y="3772"/>
                    <a:pt x="673" y="3732"/>
                  </a:cubicBezTo>
                  <a:cubicBezTo>
                    <a:pt x="632" y="3633"/>
                    <a:pt x="598" y="3534"/>
                    <a:pt x="565" y="3432"/>
                  </a:cubicBezTo>
                  <a:cubicBezTo>
                    <a:pt x="552" y="3379"/>
                    <a:pt x="540" y="3328"/>
                    <a:pt x="530" y="3275"/>
                  </a:cubicBezTo>
                  <a:cubicBezTo>
                    <a:pt x="499" y="3059"/>
                    <a:pt x="492" y="2842"/>
                    <a:pt x="483" y="2625"/>
                  </a:cubicBezTo>
                  <a:cubicBezTo>
                    <a:pt x="483" y="2559"/>
                    <a:pt x="485" y="2495"/>
                    <a:pt x="490" y="2430"/>
                  </a:cubicBezTo>
                  <a:cubicBezTo>
                    <a:pt x="502" y="2332"/>
                    <a:pt x="520" y="2235"/>
                    <a:pt x="542" y="2138"/>
                  </a:cubicBezTo>
                  <a:cubicBezTo>
                    <a:pt x="573" y="2039"/>
                    <a:pt x="606" y="1942"/>
                    <a:pt x="645" y="1847"/>
                  </a:cubicBezTo>
                  <a:cubicBezTo>
                    <a:pt x="692" y="1743"/>
                    <a:pt x="741" y="1641"/>
                    <a:pt x="794" y="1541"/>
                  </a:cubicBezTo>
                  <a:cubicBezTo>
                    <a:pt x="847" y="1449"/>
                    <a:pt x="905" y="1360"/>
                    <a:pt x="963" y="1273"/>
                  </a:cubicBezTo>
                  <a:cubicBezTo>
                    <a:pt x="1005" y="1218"/>
                    <a:pt x="1049" y="1168"/>
                    <a:pt x="1094" y="1116"/>
                  </a:cubicBezTo>
                  <a:cubicBezTo>
                    <a:pt x="1144" y="1071"/>
                    <a:pt x="1193" y="1026"/>
                    <a:pt x="1245" y="981"/>
                  </a:cubicBezTo>
                  <a:cubicBezTo>
                    <a:pt x="1344" y="906"/>
                    <a:pt x="1444" y="835"/>
                    <a:pt x="1548" y="768"/>
                  </a:cubicBezTo>
                  <a:cubicBezTo>
                    <a:pt x="1649" y="729"/>
                    <a:pt x="1752" y="692"/>
                    <a:pt x="1856" y="660"/>
                  </a:cubicBezTo>
                  <a:cubicBezTo>
                    <a:pt x="1946" y="636"/>
                    <a:pt x="2038" y="619"/>
                    <a:pt x="2131" y="604"/>
                  </a:cubicBezTo>
                  <a:lnTo>
                    <a:pt x="2131" y="604"/>
                  </a:lnTo>
                  <a:cubicBezTo>
                    <a:pt x="2126" y="605"/>
                    <a:pt x="2122" y="605"/>
                    <a:pt x="2117" y="606"/>
                  </a:cubicBezTo>
                  <a:lnTo>
                    <a:pt x="2117" y="606"/>
                  </a:lnTo>
                  <a:cubicBezTo>
                    <a:pt x="2124" y="605"/>
                    <a:pt x="2130" y="604"/>
                    <a:pt x="2137" y="603"/>
                  </a:cubicBezTo>
                  <a:lnTo>
                    <a:pt x="2141" y="602"/>
                  </a:lnTo>
                  <a:lnTo>
                    <a:pt x="2141" y="602"/>
                  </a:lnTo>
                  <a:cubicBezTo>
                    <a:pt x="2140" y="602"/>
                    <a:pt x="2140" y="603"/>
                    <a:pt x="2139" y="603"/>
                  </a:cubicBezTo>
                  <a:lnTo>
                    <a:pt x="2139" y="603"/>
                  </a:lnTo>
                  <a:cubicBezTo>
                    <a:pt x="2195" y="595"/>
                    <a:pt x="2250" y="588"/>
                    <a:pt x="2307" y="586"/>
                  </a:cubicBezTo>
                  <a:close/>
                  <a:moveTo>
                    <a:pt x="2331" y="0"/>
                  </a:moveTo>
                  <a:cubicBezTo>
                    <a:pt x="2328" y="0"/>
                    <a:pt x="2325" y="0"/>
                    <a:pt x="2321" y="0"/>
                  </a:cubicBezTo>
                  <a:cubicBezTo>
                    <a:pt x="2120" y="7"/>
                    <a:pt x="1920" y="77"/>
                    <a:pt x="1734" y="146"/>
                  </a:cubicBezTo>
                  <a:cubicBezTo>
                    <a:pt x="1599" y="195"/>
                    <a:pt x="1465" y="256"/>
                    <a:pt x="1339" y="329"/>
                  </a:cubicBezTo>
                  <a:cubicBezTo>
                    <a:pt x="1186" y="389"/>
                    <a:pt x="1035" y="459"/>
                    <a:pt x="892" y="542"/>
                  </a:cubicBezTo>
                  <a:cubicBezTo>
                    <a:pt x="819" y="587"/>
                    <a:pt x="746" y="634"/>
                    <a:pt x="683" y="692"/>
                  </a:cubicBezTo>
                  <a:cubicBezTo>
                    <a:pt x="620" y="750"/>
                    <a:pt x="562" y="816"/>
                    <a:pt x="502" y="879"/>
                  </a:cubicBezTo>
                  <a:cubicBezTo>
                    <a:pt x="450" y="931"/>
                    <a:pt x="395" y="979"/>
                    <a:pt x="341" y="1032"/>
                  </a:cubicBezTo>
                  <a:cubicBezTo>
                    <a:pt x="247" y="1124"/>
                    <a:pt x="232" y="1272"/>
                    <a:pt x="324" y="1373"/>
                  </a:cubicBezTo>
                  <a:cubicBezTo>
                    <a:pt x="326" y="1376"/>
                    <a:pt x="328" y="1378"/>
                    <a:pt x="331" y="1381"/>
                  </a:cubicBezTo>
                  <a:cubicBezTo>
                    <a:pt x="321" y="1399"/>
                    <a:pt x="313" y="1416"/>
                    <a:pt x="304" y="1434"/>
                  </a:cubicBezTo>
                  <a:cubicBezTo>
                    <a:pt x="193" y="1665"/>
                    <a:pt x="87" y="1904"/>
                    <a:pt x="42" y="2158"/>
                  </a:cubicBezTo>
                  <a:cubicBezTo>
                    <a:pt x="20" y="2288"/>
                    <a:pt x="0" y="2420"/>
                    <a:pt x="0" y="2554"/>
                  </a:cubicBezTo>
                  <a:cubicBezTo>
                    <a:pt x="1" y="2689"/>
                    <a:pt x="8" y="2825"/>
                    <a:pt x="16" y="2960"/>
                  </a:cubicBezTo>
                  <a:cubicBezTo>
                    <a:pt x="23" y="3085"/>
                    <a:pt x="32" y="3208"/>
                    <a:pt x="50" y="3331"/>
                  </a:cubicBezTo>
                  <a:cubicBezTo>
                    <a:pt x="70" y="3464"/>
                    <a:pt x="108" y="3593"/>
                    <a:pt x="151" y="3719"/>
                  </a:cubicBezTo>
                  <a:cubicBezTo>
                    <a:pt x="195" y="3841"/>
                    <a:pt x="244" y="3960"/>
                    <a:pt x="307" y="4075"/>
                  </a:cubicBezTo>
                  <a:cubicBezTo>
                    <a:pt x="373" y="4196"/>
                    <a:pt x="460" y="4308"/>
                    <a:pt x="551" y="4412"/>
                  </a:cubicBezTo>
                  <a:cubicBezTo>
                    <a:pt x="715" y="4598"/>
                    <a:pt x="893" y="4774"/>
                    <a:pt x="1102" y="4910"/>
                  </a:cubicBezTo>
                  <a:cubicBezTo>
                    <a:pt x="1210" y="4981"/>
                    <a:pt x="1322" y="5048"/>
                    <a:pt x="1440" y="5100"/>
                  </a:cubicBezTo>
                  <a:cubicBezTo>
                    <a:pt x="1540" y="5144"/>
                    <a:pt x="1648" y="5172"/>
                    <a:pt x="1757" y="5193"/>
                  </a:cubicBezTo>
                  <a:cubicBezTo>
                    <a:pt x="1770" y="5195"/>
                    <a:pt x="1784" y="5197"/>
                    <a:pt x="1798" y="5200"/>
                  </a:cubicBezTo>
                  <a:cubicBezTo>
                    <a:pt x="1960" y="5228"/>
                    <a:pt x="2126" y="5253"/>
                    <a:pt x="2291" y="5253"/>
                  </a:cubicBezTo>
                  <a:cubicBezTo>
                    <a:pt x="2386" y="5253"/>
                    <a:pt x="2481" y="5245"/>
                    <a:pt x="2575" y="5224"/>
                  </a:cubicBezTo>
                  <a:cubicBezTo>
                    <a:pt x="2699" y="5196"/>
                    <a:pt x="2817" y="5152"/>
                    <a:pt x="2937" y="5109"/>
                  </a:cubicBezTo>
                  <a:cubicBezTo>
                    <a:pt x="2970" y="5184"/>
                    <a:pt x="3036" y="5233"/>
                    <a:pt x="3112" y="5247"/>
                  </a:cubicBezTo>
                  <a:cubicBezTo>
                    <a:pt x="3127" y="5250"/>
                    <a:pt x="3143" y="5251"/>
                    <a:pt x="3159" y="5251"/>
                  </a:cubicBezTo>
                  <a:cubicBezTo>
                    <a:pt x="3186" y="5251"/>
                    <a:pt x="3212" y="5247"/>
                    <a:pt x="3238" y="5239"/>
                  </a:cubicBezTo>
                  <a:cubicBezTo>
                    <a:pt x="3381" y="5191"/>
                    <a:pt x="3522" y="5138"/>
                    <a:pt x="3656" y="5066"/>
                  </a:cubicBezTo>
                  <a:cubicBezTo>
                    <a:pt x="3774" y="5002"/>
                    <a:pt x="3883" y="4923"/>
                    <a:pt x="3997" y="4848"/>
                  </a:cubicBezTo>
                  <a:cubicBezTo>
                    <a:pt x="4056" y="4808"/>
                    <a:pt x="4088" y="4742"/>
                    <a:pt x="4095" y="4674"/>
                  </a:cubicBezTo>
                  <a:cubicBezTo>
                    <a:pt x="4127" y="4654"/>
                    <a:pt x="4160" y="4636"/>
                    <a:pt x="4191" y="4615"/>
                  </a:cubicBezTo>
                  <a:cubicBezTo>
                    <a:pt x="4333" y="4519"/>
                    <a:pt x="4453" y="4407"/>
                    <a:pt x="4569" y="4284"/>
                  </a:cubicBezTo>
                  <a:cubicBezTo>
                    <a:pt x="4622" y="4229"/>
                    <a:pt x="4637" y="4150"/>
                    <a:pt x="4621" y="4077"/>
                  </a:cubicBezTo>
                  <a:cubicBezTo>
                    <a:pt x="4644" y="4035"/>
                    <a:pt x="4666" y="3992"/>
                    <a:pt x="4686" y="3949"/>
                  </a:cubicBezTo>
                  <a:cubicBezTo>
                    <a:pt x="4741" y="3836"/>
                    <a:pt x="4788" y="3720"/>
                    <a:pt x="4832" y="3603"/>
                  </a:cubicBezTo>
                  <a:cubicBezTo>
                    <a:pt x="4871" y="3499"/>
                    <a:pt x="4898" y="3393"/>
                    <a:pt x="4939" y="3291"/>
                  </a:cubicBezTo>
                  <a:cubicBezTo>
                    <a:pt x="4982" y="3183"/>
                    <a:pt x="4919" y="3063"/>
                    <a:pt x="4823" y="3008"/>
                  </a:cubicBezTo>
                  <a:cubicBezTo>
                    <a:pt x="4836" y="2904"/>
                    <a:pt x="4846" y="2801"/>
                    <a:pt x="4853" y="2697"/>
                  </a:cubicBezTo>
                  <a:cubicBezTo>
                    <a:pt x="4856" y="2641"/>
                    <a:pt x="4855" y="2583"/>
                    <a:pt x="4855" y="2527"/>
                  </a:cubicBezTo>
                  <a:cubicBezTo>
                    <a:pt x="4855" y="2475"/>
                    <a:pt x="4855" y="2421"/>
                    <a:pt x="4850" y="2370"/>
                  </a:cubicBezTo>
                  <a:cubicBezTo>
                    <a:pt x="4842" y="2315"/>
                    <a:pt x="4830" y="2263"/>
                    <a:pt x="4812" y="2211"/>
                  </a:cubicBezTo>
                  <a:cubicBezTo>
                    <a:pt x="4795" y="2158"/>
                    <a:pt x="4772" y="2109"/>
                    <a:pt x="4755" y="2055"/>
                  </a:cubicBezTo>
                  <a:cubicBezTo>
                    <a:pt x="4719" y="1939"/>
                    <a:pt x="4684" y="1825"/>
                    <a:pt x="4635" y="1712"/>
                  </a:cubicBezTo>
                  <a:cubicBezTo>
                    <a:pt x="4607" y="1649"/>
                    <a:pt x="4579" y="1586"/>
                    <a:pt x="4544" y="1526"/>
                  </a:cubicBezTo>
                  <a:cubicBezTo>
                    <a:pt x="4531" y="1501"/>
                    <a:pt x="4517" y="1474"/>
                    <a:pt x="4501" y="1450"/>
                  </a:cubicBezTo>
                  <a:cubicBezTo>
                    <a:pt x="4481" y="1411"/>
                    <a:pt x="4455" y="1376"/>
                    <a:pt x="4431" y="1341"/>
                  </a:cubicBezTo>
                  <a:cubicBezTo>
                    <a:pt x="4360" y="1235"/>
                    <a:pt x="4284" y="1138"/>
                    <a:pt x="4197" y="1048"/>
                  </a:cubicBezTo>
                  <a:cubicBezTo>
                    <a:pt x="4026" y="874"/>
                    <a:pt x="3857" y="694"/>
                    <a:pt x="3651" y="562"/>
                  </a:cubicBezTo>
                  <a:cubicBezTo>
                    <a:pt x="3451" y="433"/>
                    <a:pt x="3233" y="324"/>
                    <a:pt x="3010" y="239"/>
                  </a:cubicBezTo>
                  <a:cubicBezTo>
                    <a:pt x="2862" y="183"/>
                    <a:pt x="2707" y="140"/>
                    <a:pt x="2549" y="118"/>
                  </a:cubicBezTo>
                  <a:cubicBezTo>
                    <a:pt x="2505" y="45"/>
                    <a:pt x="2422" y="0"/>
                    <a:pt x="2331" y="0"/>
                  </a:cubicBezTo>
                  <a:close/>
                </a:path>
              </a:pathLst>
            </a:custGeom>
            <a:solidFill>
              <a:srgbClr val="9A2514"/>
            </a:solidFill>
            <a:ln>
              <a:noFill/>
            </a:ln>
          </p:spPr>
          <p:txBody>
            <a:bodyPr spcFirstLastPara="1" wrap="square" lIns="91425" tIns="91425" rIns="91425" bIns="91425" anchor="ctr" anchorCtr="0">
              <a:noAutofit/>
            </a:bodyPr>
            <a:lstStyle/>
            <a:p>
              <a:endParaRPr/>
            </a:p>
          </p:txBody>
        </p:sp>
        <p:sp>
          <p:nvSpPr>
            <p:cNvPr id="3670" name="Google Shape;3670;p53"/>
            <p:cNvSpPr/>
            <p:nvPr/>
          </p:nvSpPr>
          <p:spPr>
            <a:xfrm>
              <a:off x="2687325" y="3032625"/>
              <a:ext cx="13075" cy="12100"/>
            </a:xfrm>
            <a:custGeom>
              <a:avLst/>
              <a:gdLst/>
              <a:ahLst/>
              <a:cxnLst/>
              <a:rect l="l" t="t" r="r" b="b"/>
              <a:pathLst>
                <a:path w="523" h="484" extrusionOk="0">
                  <a:moveTo>
                    <a:pt x="263" y="0"/>
                  </a:moveTo>
                  <a:cubicBezTo>
                    <a:pt x="150" y="0"/>
                    <a:pt x="46" y="82"/>
                    <a:pt x="24" y="196"/>
                  </a:cubicBezTo>
                  <a:cubicBezTo>
                    <a:pt x="0" y="325"/>
                    <a:pt x="87" y="455"/>
                    <a:pt x="216" y="479"/>
                  </a:cubicBezTo>
                  <a:cubicBezTo>
                    <a:pt x="231" y="482"/>
                    <a:pt x="246" y="483"/>
                    <a:pt x="261" y="483"/>
                  </a:cubicBezTo>
                  <a:cubicBezTo>
                    <a:pt x="374" y="483"/>
                    <a:pt x="476" y="402"/>
                    <a:pt x="499" y="287"/>
                  </a:cubicBezTo>
                  <a:cubicBezTo>
                    <a:pt x="523" y="157"/>
                    <a:pt x="436" y="29"/>
                    <a:pt x="307" y="4"/>
                  </a:cubicBezTo>
                  <a:cubicBezTo>
                    <a:pt x="292" y="1"/>
                    <a:pt x="278" y="0"/>
                    <a:pt x="263" y="0"/>
                  </a:cubicBezTo>
                  <a:close/>
                </a:path>
              </a:pathLst>
            </a:custGeom>
            <a:solidFill>
              <a:srgbClr val="9A2514"/>
            </a:solidFill>
            <a:ln>
              <a:noFill/>
            </a:ln>
          </p:spPr>
          <p:txBody>
            <a:bodyPr spcFirstLastPara="1" wrap="square" lIns="91425" tIns="91425" rIns="91425" bIns="91425" anchor="ctr" anchorCtr="0">
              <a:noAutofit/>
            </a:bodyPr>
            <a:lstStyle/>
            <a:p>
              <a:endParaRPr/>
            </a:p>
          </p:txBody>
        </p:sp>
        <p:sp>
          <p:nvSpPr>
            <p:cNvPr id="3671" name="Google Shape;3671;p53"/>
            <p:cNvSpPr/>
            <p:nvPr/>
          </p:nvSpPr>
          <p:spPr>
            <a:xfrm>
              <a:off x="2705525" y="3026725"/>
              <a:ext cx="13125" cy="12075"/>
            </a:xfrm>
            <a:custGeom>
              <a:avLst/>
              <a:gdLst/>
              <a:ahLst/>
              <a:cxnLst/>
              <a:rect l="l" t="t" r="r" b="b"/>
              <a:pathLst>
                <a:path w="525" h="483" extrusionOk="0">
                  <a:moveTo>
                    <a:pt x="263" y="0"/>
                  </a:moveTo>
                  <a:cubicBezTo>
                    <a:pt x="150" y="0"/>
                    <a:pt x="47" y="82"/>
                    <a:pt x="26" y="197"/>
                  </a:cubicBezTo>
                  <a:cubicBezTo>
                    <a:pt x="0" y="325"/>
                    <a:pt x="87" y="454"/>
                    <a:pt x="218" y="478"/>
                  </a:cubicBezTo>
                  <a:cubicBezTo>
                    <a:pt x="233" y="481"/>
                    <a:pt x="248" y="482"/>
                    <a:pt x="262" y="482"/>
                  </a:cubicBezTo>
                  <a:cubicBezTo>
                    <a:pt x="374" y="482"/>
                    <a:pt x="478" y="401"/>
                    <a:pt x="500" y="286"/>
                  </a:cubicBezTo>
                  <a:cubicBezTo>
                    <a:pt x="524" y="158"/>
                    <a:pt x="437" y="29"/>
                    <a:pt x="308" y="5"/>
                  </a:cubicBezTo>
                  <a:cubicBezTo>
                    <a:pt x="293" y="2"/>
                    <a:pt x="278" y="0"/>
                    <a:pt x="263" y="0"/>
                  </a:cubicBezTo>
                  <a:close/>
                </a:path>
              </a:pathLst>
            </a:custGeom>
            <a:solidFill>
              <a:srgbClr val="9A2514"/>
            </a:solidFill>
            <a:ln>
              <a:noFill/>
            </a:ln>
          </p:spPr>
          <p:txBody>
            <a:bodyPr spcFirstLastPara="1" wrap="square" lIns="91425" tIns="91425" rIns="91425" bIns="91425" anchor="ctr" anchorCtr="0">
              <a:noAutofit/>
            </a:bodyPr>
            <a:lstStyle/>
            <a:p>
              <a:endParaRPr/>
            </a:p>
          </p:txBody>
        </p:sp>
        <p:sp>
          <p:nvSpPr>
            <p:cNvPr id="3672" name="Google Shape;3672;p53"/>
            <p:cNvSpPr/>
            <p:nvPr/>
          </p:nvSpPr>
          <p:spPr>
            <a:xfrm>
              <a:off x="2689925" y="2961125"/>
              <a:ext cx="13075" cy="12100"/>
            </a:xfrm>
            <a:custGeom>
              <a:avLst/>
              <a:gdLst/>
              <a:ahLst/>
              <a:cxnLst/>
              <a:rect l="l" t="t" r="r" b="b"/>
              <a:pathLst>
                <a:path w="523" h="484" extrusionOk="0">
                  <a:moveTo>
                    <a:pt x="263" y="0"/>
                  </a:moveTo>
                  <a:cubicBezTo>
                    <a:pt x="150" y="0"/>
                    <a:pt x="47" y="82"/>
                    <a:pt x="24" y="196"/>
                  </a:cubicBezTo>
                  <a:cubicBezTo>
                    <a:pt x="0" y="326"/>
                    <a:pt x="87" y="455"/>
                    <a:pt x="216" y="479"/>
                  </a:cubicBezTo>
                  <a:cubicBezTo>
                    <a:pt x="231" y="482"/>
                    <a:pt x="246" y="483"/>
                    <a:pt x="261" y="483"/>
                  </a:cubicBezTo>
                  <a:cubicBezTo>
                    <a:pt x="374" y="483"/>
                    <a:pt x="476" y="402"/>
                    <a:pt x="499" y="287"/>
                  </a:cubicBezTo>
                  <a:cubicBezTo>
                    <a:pt x="523" y="158"/>
                    <a:pt x="436" y="29"/>
                    <a:pt x="307" y="4"/>
                  </a:cubicBezTo>
                  <a:cubicBezTo>
                    <a:pt x="292" y="2"/>
                    <a:pt x="278" y="0"/>
                    <a:pt x="263" y="0"/>
                  </a:cubicBezTo>
                  <a:close/>
                </a:path>
              </a:pathLst>
            </a:custGeom>
            <a:solidFill>
              <a:srgbClr val="9A2514"/>
            </a:solidFill>
            <a:ln>
              <a:noFill/>
            </a:ln>
          </p:spPr>
          <p:txBody>
            <a:bodyPr spcFirstLastPara="1" wrap="square" lIns="91425" tIns="91425" rIns="91425" bIns="91425" anchor="ctr" anchorCtr="0">
              <a:noAutofit/>
            </a:bodyPr>
            <a:lstStyle/>
            <a:p>
              <a:endParaRPr/>
            </a:p>
          </p:txBody>
        </p:sp>
        <p:sp>
          <p:nvSpPr>
            <p:cNvPr id="3673" name="Google Shape;3673;p53"/>
            <p:cNvSpPr/>
            <p:nvPr/>
          </p:nvSpPr>
          <p:spPr>
            <a:xfrm>
              <a:off x="2668850" y="2975825"/>
              <a:ext cx="64525" cy="50350"/>
            </a:xfrm>
            <a:custGeom>
              <a:avLst/>
              <a:gdLst/>
              <a:ahLst/>
              <a:cxnLst/>
              <a:rect l="l" t="t" r="r" b="b"/>
              <a:pathLst>
                <a:path w="2581" h="2014" extrusionOk="0">
                  <a:moveTo>
                    <a:pt x="1895" y="1748"/>
                  </a:moveTo>
                  <a:lnTo>
                    <a:pt x="1895" y="1748"/>
                  </a:lnTo>
                  <a:cubicBezTo>
                    <a:pt x="1893" y="1749"/>
                    <a:pt x="1892" y="1749"/>
                    <a:pt x="1890" y="1750"/>
                  </a:cubicBezTo>
                  <a:lnTo>
                    <a:pt x="1890" y="1750"/>
                  </a:lnTo>
                  <a:cubicBezTo>
                    <a:pt x="1892" y="1749"/>
                    <a:pt x="1893" y="1749"/>
                    <a:pt x="1895" y="1748"/>
                  </a:cubicBezTo>
                  <a:close/>
                  <a:moveTo>
                    <a:pt x="1660" y="0"/>
                  </a:moveTo>
                  <a:cubicBezTo>
                    <a:pt x="1586" y="0"/>
                    <a:pt x="1511" y="10"/>
                    <a:pt x="1438" y="18"/>
                  </a:cubicBezTo>
                  <a:cubicBezTo>
                    <a:pt x="1339" y="27"/>
                    <a:pt x="1241" y="36"/>
                    <a:pt x="1143" y="52"/>
                  </a:cubicBezTo>
                  <a:cubicBezTo>
                    <a:pt x="1044" y="66"/>
                    <a:pt x="947" y="81"/>
                    <a:pt x="850" y="105"/>
                  </a:cubicBezTo>
                  <a:cubicBezTo>
                    <a:pt x="780" y="122"/>
                    <a:pt x="712" y="145"/>
                    <a:pt x="644" y="171"/>
                  </a:cubicBezTo>
                  <a:cubicBezTo>
                    <a:pt x="578" y="197"/>
                    <a:pt x="518" y="226"/>
                    <a:pt x="462" y="270"/>
                  </a:cubicBezTo>
                  <a:cubicBezTo>
                    <a:pt x="427" y="300"/>
                    <a:pt x="396" y="335"/>
                    <a:pt x="364" y="368"/>
                  </a:cubicBezTo>
                  <a:cubicBezTo>
                    <a:pt x="324" y="408"/>
                    <a:pt x="287" y="447"/>
                    <a:pt x="257" y="492"/>
                  </a:cubicBezTo>
                  <a:cubicBezTo>
                    <a:pt x="189" y="560"/>
                    <a:pt x="124" y="635"/>
                    <a:pt x="86" y="723"/>
                  </a:cubicBezTo>
                  <a:cubicBezTo>
                    <a:pt x="42" y="827"/>
                    <a:pt x="16" y="933"/>
                    <a:pt x="11" y="1046"/>
                  </a:cubicBezTo>
                  <a:cubicBezTo>
                    <a:pt x="0" y="1231"/>
                    <a:pt x="10" y="1427"/>
                    <a:pt x="120" y="1583"/>
                  </a:cubicBezTo>
                  <a:cubicBezTo>
                    <a:pt x="213" y="1712"/>
                    <a:pt x="345" y="1813"/>
                    <a:pt x="483" y="1892"/>
                  </a:cubicBezTo>
                  <a:cubicBezTo>
                    <a:pt x="573" y="1943"/>
                    <a:pt x="667" y="1977"/>
                    <a:pt x="765" y="1995"/>
                  </a:cubicBezTo>
                  <a:cubicBezTo>
                    <a:pt x="833" y="2008"/>
                    <a:pt x="903" y="2014"/>
                    <a:pt x="974" y="2014"/>
                  </a:cubicBezTo>
                  <a:cubicBezTo>
                    <a:pt x="985" y="2014"/>
                    <a:pt x="997" y="2013"/>
                    <a:pt x="1009" y="2013"/>
                  </a:cubicBezTo>
                  <a:cubicBezTo>
                    <a:pt x="1175" y="2011"/>
                    <a:pt x="1338" y="1981"/>
                    <a:pt x="1490" y="1911"/>
                  </a:cubicBezTo>
                  <a:cubicBezTo>
                    <a:pt x="1530" y="1894"/>
                    <a:pt x="1570" y="1875"/>
                    <a:pt x="1610" y="1856"/>
                  </a:cubicBezTo>
                  <a:cubicBezTo>
                    <a:pt x="1704" y="1827"/>
                    <a:pt x="1793" y="1792"/>
                    <a:pt x="1884" y="1752"/>
                  </a:cubicBezTo>
                  <a:lnTo>
                    <a:pt x="1884" y="1752"/>
                  </a:lnTo>
                  <a:cubicBezTo>
                    <a:pt x="1884" y="1753"/>
                    <a:pt x="1883" y="1753"/>
                    <a:pt x="1883" y="1754"/>
                  </a:cubicBezTo>
                  <a:cubicBezTo>
                    <a:pt x="1995" y="1706"/>
                    <a:pt x="2101" y="1653"/>
                    <a:pt x="2195" y="1572"/>
                  </a:cubicBezTo>
                  <a:cubicBezTo>
                    <a:pt x="2274" y="1503"/>
                    <a:pt x="2355" y="1427"/>
                    <a:pt x="2407" y="1336"/>
                  </a:cubicBezTo>
                  <a:cubicBezTo>
                    <a:pt x="2477" y="1218"/>
                    <a:pt x="2537" y="1099"/>
                    <a:pt x="2557" y="963"/>
                  </a:cubicBezTo>
                  <a:cubicBezTo>
                    <a:pt x="2573" y="863"/>
                    <a:pt x="2580" y="762"/>
                    <a:pt x="2554" y="663"/>
                  </a:cubicBezTo>
                  <a:cubicBezTo>
                    <a:pt x="2538" y="598"/>
                    <a:pt x="2519" y="530"/>
                    <a:pt x="2489" y="471"/>
                  </a:cubicBezTo>
                  <a:cubicBezTo>
                    <a:pt x="2374" y="249"/>
                    <a:pt x="2172" y="107"/>
                    <a:pt x="1934" y="53"/>
                  </a:cubicBezTo>
                  <a:cubicBezTo>
                    <a:pt x="1879" y="29"/>
                    <a:pt x="1820" y="17"/>
                    <a:pt x="1760" y="7"/>
                  </a:cubicBezTo>
                  <a:cubicBezTo>
                    <a:pt x="1727" y="2"/>
                    <a:pt x="1694" y="0"/>
                    <a:pt x="1660" y="0"/>
                  </a:cubicBezTo>
                  <a:close/>
                </a:path>
              </a:pathLst>
            </a:custGeom>
            <a:solidFill>
              <a:srgbClr val="FFFFFF">
                <a:alpha val="38550"/>
              </a:srgbClr>
            </a:solidFill>
            <a:ln>
              <a:noFill/>
            </a:ln>
          </p:spPr>
          <p:txBody>
            <a:bodyPr spcFirstLastPara="1" wrap="square" lIns="91425" tIns="91425" rIns="91425" bIns="91425" anchor="ctr" anchorCtr="0">
              <a:noAutofit/>
            </a:bodyPr>
            <a:lstStyle/>
            <a:p>
              <a:endParaRPr/>
            </a:p>
          </p:txBody>
        </p:sp>
        <p:sp>
          <p:nvSpPr>
            <p:cNvPr id="3674" name="Google Shape;3674;p53"/>
            <p:cNvSpPr/>
            <p:nvPr/>
          </p:nvSpPr>
          <p:spPr>
            <a:xfrm>
              <a:off x="2726800" y="2937000"/>
              <a:ext cx="750" cy="375"/>
            </a:xfrm>
            <a:custGeom>
              <a:avLst/>
              <a:gdLst/>
              <a:ahLst/>
              <a:cxnLst/>
              <a:rect l="l" t="t" r="r" b="b"/>
              <a:pathLst>
                <a:path w="30" h="15" extrusionOk="0">
                  <a:moveTo>
                    <a:pt x="0" y="1"/>
                  </a:moveTo>
                  <a:cubicBezTo>
                    <a:pt x="9" y="6"/>
                    <a:pt x="20" y="10"/>
                    <a:pt x="30" y="14"/>
                  </a:cubicBezTo>
                  <a:cubicBezTo>
                    <a:pt x="20" y="10"/>
                    <a:pt x="9" y="5"/>
                    <a:pt x="0" y="1"/>
                  </a:cubicBezTo>
                  <a:close/>
                </a:path>
              </a:pathLst>
            </a:custGeom>
            <a:solidFill>
              <a:srgbClr val="13151E"/>
            </a:solidFill>
            <a:ln>
              <a:noFill/>
            </a:ln>
          </p:spPr>
          <p:txBody>
            <a:bodyPr spcFirstLastPara="1" wrap="square" lIns="91425" tIns="91425" rIns="91425" bIns="91425" anchor="ctr" anchorCtr="0">
              <a:noAutofit/>
            </a:bodyPr>
            <a:lstStyle/>
            <a:p>
              <a:endParaRPr/>
            </a:p>
          </p:txBody>
        </p:sp>
        <p:sp>
          <p:nvSpPr>
            <p:cNvPr id="3675" name="Google Shape;3675;p53"/>
            <p:cNvSpPr/>
            <p:nvPr/>
          </p:nvSpPr>
          <p:spPr>
            <a:xfrm>
              <a:off x="2626075" y="2874450"/>
              <a:ext cx="150" cy="225"/>
            </a:xfrm>
            <a:custGeom>
              <a:avLst/>
              <a:gdLst/>
              <a:ahLst/>
              <a:cxnLst/>
              <a:rect l="l" t="t" r="r" b="b"/>
              <a:pathLst>
                <a:path w="6" h="9" extrusionOk="0">
                  <a:moveTo>
                    <a:pt x="1" y="1"/>
                  </a:moveTo>
                  <a:cubicBezTo>
                    <a:pt x="1" y="2"/>
                    <a:pt x="2" y="2"/>
                    <a:pt x="1" y="3"/>
                  </a:cubicBezTo>
                  <a:cubicBezTo>
                    <a:pt x="3" y="5"/>
                    <a:pt x="3" y="7"/>
                    <a:pt x="5" y="9"/>
                  </a:cubicBezTo>
                  <a:cubicBezTo>
                    <a:pt x="3" y="7"/>
                    <a:pt x="2" y="3"/>
                    <a:pt x="1" y="1"/>
                  </a:cubicBezTo>
                  <a:close/>
                </a:path>
              </a:pathLst>
            </a:custGeom>
            <a:solidFill>
              <a:srgbClr val="13151E"/>
            </a:solidFill>
            <a:ln>
              <a:noFill/>
            </a:ln>
          </p:spPr>
          <p:txBody>
            <a:bodyPr spcFirstLastPara="1" wrap="square" lIns="91425" tIns="91425" rIns="91425" bIns="91425" anchor="ctr" anchorCtr="0">
              <a:noAutofit/>
            </a:bodyPr>
            <a:lstStyle/>
            <a:p>
              <a:endParaRPr/>
            </a:p>
          </p:txBody>
        </p:sp>
        <p:sp>
          <p:nvSpPr>
            <p:cNvPr id="3676" name="Google Shape;3676;p53"/>
            <p:cNvSpPr/>
            <p:nvPr/>
          </p:nvSpPr>
          <p:spPr>
            <a:xfrm>
              <a:off x="2485400" y="2775175"/>
              <a:ext cx="452200" cy="457200"/>
            </a:xfrm>
            <a:custGeom>
              <a:avLst/>
              <a:gdLst/>
              <a:ahLst/>
              <a:cxnLst/>
              <a:rect l="l" t="t" r="r" b="b"/>
              <a:pathLst>
                <a:path w="18088" h="18288" extrusionOk="0">
                  <a:moveTo>
                    <a:pt x="7781" y="2682"/>
                  </a:moveTo>
                  <a:lnTo>
                    <a:pt x="7781" y="2682"/>
                  </a:lnTo>
                  <a:cubicBezTo>
                    <a:pt x="7782" y="2685"/>
                    <a:pt x="7783" y="2687"/>
                    <a:pt x="7784" y="2690"/>
                  </a:cubicBezTo>
                  <a:lnTo>
                    <a:pt x="7784" y="2690"/>
                  </a:lnTo>
                  <a:cubicBezTo>
                    <a:pt x="7783" y="2687"/>
                    <a:pt x="7782" y="2685"/>
                    <a:pt x="7781" y="2682"/>
                  </a:cubicBezTo>
                  <a:close/>
                  <a:moveTo>
                    <a:pt x="7784" y="2690"/>
                  </a:moveTo>
                  <a:cubicBezTo>
                    <a:pt x="7784" y="2691"/>
                    <a:pt x="7784" y="2691"/>
                    <a:pt x="7784" y="2692"/>
                  </a:cubicBezTo>
                  <a:lnTo>
                    <a:pt x="7784" y="2692"/>
                  </a:lnTo>
                  <a:cubicBezTo>
                    <a:pt x="7784" y="2691"/>
                    <a:pt x="7784" y="2690"/>
                    <a:pt x="7784" y="2690"/>
                  </a:cubicBezTo>
                  <a:close/>
                  <a:moveTo>
                    <a:pt x="8603" y="3019"/>
                  </a:moveTo>
                  <a:cubicBezTo>
                    <a:pt x="8601" y="3022"/>
                    <a:pt x="8599" y="3026"/>
                    <a:pt x="8597" y="3030"/>
                  </a:cubicBezTo>
                  <a:cubicBezTo>
                    <a:pt x="8599" y="3026"/>
                    <a:pt x="8601" y="3022"/>
                    <a:pt x="8603" y="3019"/>
                  </a:cubicBezTo>
                  <a:close/>
                  <a:moveTo>
                    <a:pt x="12948" y="4754"/>
                  </a:moveTo>
                  <a:lnTo>
                    <a:pt x="12948" y="4754"/>
                  </a:lnTo>
                  <a:cubicBezTo>
                    <a:pt x="12948" y="4754"/>
                    <a:pt x="12947" y="4755"/>
                    <a:pt x="12946" y="4755"/>
                  </a:cubicBezTo>
                  <a:lnTo>
                    <a:pt x="12946" y="4755"/>
                  </a:lnTo>
                  <a:cubicBezTo>
                    <a:pt x="12947" y="4755"/>
                    <a:pt x="12948" y="4754"/>
                    <a:pt x="12948" y="4754"/>
                  </a:cubicBezTo>
                  <a:close/>
                  <a:moveTo>
                    <a:pt x="12826" y="5052"/>
                  </a:moveTo>
                  <a:lnTo>
                    <a:pt x="12826" y="5052"/>
                  </a:lnTo>
                  <a:cubicBezTo>
                    <a:pt x="12824" y="5055"/>
                    <a:pt x="12821" y="5058"/>
                    <a:pt x="12819" y="5062"/>
                  </a:cubicBezTo>
                  <a:cubicBezTo>
                    <a:pt x="12822" y="5058"/>
                    <a:pt x="12824" y="5055"/>
                    <a:pt x="12826" y="5052"/>
                  </a:cubicBezTo>
                  <a:close/>
                  <a:moveTo>
                    <a:pt x="8840" y="6702"/>
                  </a:moveTo>
                  <a:cubicBezTo>
                    <a:pt x="8841" y="6703"/>
                    <a:pt x="8842" y="6703"/>
                    <a:pt x="8843" y="6704"/>
                  </a:cubicBezTo>
                  <a:cubicBezTo>
                    <a:pt x="8842" y="6703"/>
                    <a:pt x="8841" y="6703"/>
                    <a:pt x="8840" y="6702"/>
                  </a:cubicBezTo>
                  <a:close/>
                  <a:moveTo>
                    <a:pt x="9073" y="6764"/>
                  </a:moveTo>
                  <a:cubicBezTo>
                    <a:pt x="9076" y="6765"/>
                    <a:pt x="9078" y="6766"/>
                    <a:pt x="9081" y="6766"/>
                  </a:cubicBezTo>
                  <a:lnTo>
                    <a:pt x="9081" y="6766"/>
                  </a:lnTo>
                  <a:cubicBezTo>
                    <a:pt x="9078" y="6766"/>
                    <a:pt x="9076" y="6765"/>
                    <a:pt x="9073" y="6764"/>
                  </a:cubicBezTo>
                  <a:close/>
                  <a:moveTo>
                    <a:pt x="9480" y="6924"/>
                  </a:moveTo>
                  <a:cubicBezTo>
                    <a:pt x="9481" y="6925"/>
                    <a:pt x="9481" y="6925"/>
                    <a:pt x="9481" y="6925"/>
                  </a:cubicBezTo>
                  <a:lnTo>
                    <a:pt x="9481" y="6925"/>
                  </a:lnTo>
                  <a:cubicBezTo>
                    <a:pt x="9481" y="6925"/>
                    <a:pt x="9481" y="6924"/>
                    <a:pt x="9480" y="6924"/>
                  </a:cubicBezTo>
                  <a:close/>
                  <a:moveTo>
                    <a:pt x="11095" y="8947"/>
                  </a:moveTo>
                  <a:cubicBezTo>
                    <a:pt x="11095" y="8949"/>
                    <a:pt x="11095" y="8951"/>
                    <a:pt x="11095" y="8953"/>
                  </a:cubicBezTo>
                  <a:lnTo>
                    <a:pt x="11095" y="8953"/>
                  </a:lnTo>
                  <a:cubicBezTo>
                    <a:pt x="11095" y="8951"/>
                    <a:pt x="11095" y="8949"/>
                    <a:pt x="11095" y="8947"/>
                  </a:cubicBezTo>
                  <a:close/>
                  <a:moveTo>
                    <a:pt x="4523" y="633"/>
                  </a:moveTo>
                  <a:cubicBezTo>
                    <a:pt x="4683" y="636"/>
                    <a:pt x="4841" y="643"/>
                    <a:pt x="5000" y="657"/>
                  </a:cubicBezTo>
                  <a:cubicBezTo>
                    <a:pt x="5140" y="676"/>
                    <a:pt x="5276" y="702"/>
                    <a:pt x="5414" y="731"/>
                  </a:cubicBezTo>
                  <a:cubicBezTo>
                    <a:pt x="5488" y="752"/>
                    <a:pt x="5561" y="771"/>
                    <a:pt x="5635" y="795"/>
                  </a:cubicBezTo>
                  <a:cubicBezTo>
                    <a:pt x="5709" y="819"/>
                    <a:pt x="5781" y="847"/>
                    <a:pt x="5853" y="874"/>
                  </a:cubicBezTo>
                  <a:cubicBezTo>
                    <a:pt x="6057" y="965"/>
                    <a:pt x="6253" y="1064"/>
                    <a:pt x="6449" y="1168"/>
                  </a:cubicBezTo>
                  <a:cubicBezTo>
                    <a:pt x="6641" y="1280"/>
                    <a:pt x="6826" y="1400"/>
                    <a:pt x="7007" y="1528"/>
                  </a:cubicBezTo>
                  <a:cubicBezTo>
                    <a:pt x="7083" y="1587"/>
                    <a:pt x="7155" y="1645"/>
                    <a:pt x="7225" y="1710"/>
                  </a:cubicBezTo>
                  <a:cubicBezTo>
                    <a:pt x="7262" y="1749"/>
                    <a:pt x="7298" y="1788"/>
                    <a:pt x="7332" y="1830"/>
                  </a:cubicBezTo>
                  <a:cubicBezTo>
                    <a:pt x="7364" y="1871"/>
                    <a:pt x="7393" y="1914"/>
                    <a:pt x="7422" y="1957"/>
                  </a:cubicBezTo>
                  <a:cubicBezTo>
                    <a:pt x="7446" y="1997"/>
                    <a:pt x="7471" y="2037"/>
                    <a:pt x="7495" y="2077"/>
                  </a:cubicBezTo>
                  <a:cubicBezTo>
                    <a:pt x="7494" y="2076"/>
                    <a:pt x="7494" y="2076"/>
                    <a:pt x="7494" y="2076"/>
                  </a:cubicBezTo>
                  <a:lnTo>
                    <a:pt x="7494" y="2076"/>
                  </a:lnTo>
                  <a:cubicBezTo>
                    <a:pt x="7496" y="2079"/>
                    <a:pt x="7498" y="2083"/>
                    <a:pt x="7500" y="2085"/>
                  </a:cubicBezTo>
                  <a:cubicBezTo>
                    <a:pt x="7502" y="2089"/>
                    <a:pt x="7504" y="2093"/>
                    <a:pt x="7507" y="2097"/>
                  </a:cubicBezTo>
                  <a:lnTo>
                    <a:pt x="7507" y="2097"/>
                  </a:lnTo>
                  <a:cubicBezTo>
                    <a:pt x="7506" y="2096"/>
                    <a:pt x="7505" y="2094"/>
                    <a:pt x="7504" y="2093"/>
                  </a:cubicBezTo>
                  <a:lnTo>
                    <a:pt x="7504" y="2093"/>
                  </a:lnTo>
                  <a:cubicBezTo>
                    <a:pt x="7579" y="2223"/>
                    <a:pt x="7644" y="2357"/>
                    <a:pt x="7705" y="2493"/>
                  </a:cubicBezTo>
                  <a:cubicBezTo>
                    <a:pt x="7713" y="2516"/>
                    <a:pt x="7723" y="2538"/>
                    <a:pt x="7731" y="2561"/>
                  </a:cubicBezTo>
                  <a:cubicBezTo>
                    <a:pt x="7736" y="2573"/>
                    <a:pt x="7743" y="2586"/>
                    <a:pt x="7749" y="2599"/>
                  </a:cubicBezTo>
                  <a:cubicBezTo>
                    <a:pt x="7763" y="2629"/>
                    <a:pt x="7775" y="2664"/>
                    <a:pt x="7787" y="2697"/>
                  </a:cubicBezTo>
                  <a:cubicBezTo>
                    <a:pt x="7786" y="2695"/>
                    <a:pt x="7785" y="2693"/>
                    <a:pt x="7784" y="2692"/>
                  </a:cubicBezTo>
                  <a:lnTo>
                    <a:pt x="7784" y="2692"/>
                  </a:lnTo>
                  <a:cubicBezTo>
                    <a:pt x="7813" y="2770"/>
                    <a:pt x="7836" y="2850"/>
                    <a:pt x="7859" y="2929"/>
                  </a:cubicBezTo>
                  <a:cubicBezTo>
                    <a:pt x="7870" y="2968"/>
                    <a:pt x="7875" y="3009"/>
                    <a:pt x="7879" y="3050"/>
                  </a:cubicBezTo>
                  <a:cubicBezTo>
                    <a:pt x="7884" y="3090"/>
                    <a:pt x="7887" y="3131"/>
                    <a:pt x="7892" y="3173"/>
                  </a:cubicBezTo>
                  <a:cubicBezTo>
                    <a:pt x="7892" y="3171"/>
                    <a:pt x="7892" y="3171"/>
                    <a:pt x="7892" y="3171"/>
                  </a:cubicBezTo>
                  <a:cubicBezTo>
                    <a:pt x="7892" y="3173"/>
                    <a:pt x="7892" y="3175"/>
                    <a:pt x="7893" y="3177"/>
                  </a:cubicBezTo>
                  <a:cubicBezTo>
                    <a:pt x="7893" y="3178"/>
                    <a:pt x="7893" y="3178"/>
                    <a:pt x="7893" y="3178"/>
                  </a:cubicBezTo>
                  <a:lnTo>
                    <a:pt x="7894" y="3179"/>
                  </a:lnTo>
                  <a:cubicBezTo>
                    <a:pt x="7894" y="3181"/>
                    <a:pt x="7894" y="3181"/>
                    <a:pt x="7894" y="3181"/>
                  </a:cubicBezTo>
                  <a:cubicBezTo>
                    <a:pt x="7894" y="3182"/>
                    <a:pt x="7894" y="3182"/>
                    <a:pt x="7894" y="3183"/>
                  </a:cubicBezTo>
                  <a:cubicBezTo>
                    <a:pt x="7904" y="3253"/>
                    <a:pt x="7917" y="3324"/>
                    <a:pt x="7920" y="3396"/>
                  </a:cubicBezTo>
                  <a:cubicBezTo>
                    <a:pt x="7924" y="3433"/>
                    <a:pt x="7925" y="3471"/>
                    <a:pt x="7924" y="3509"/>
                  </a:cubicBezTo>
                  <a:cubicBezTo>
                    <a:pt x="7924" y="3545"/>
                    <a:pt x="7926" y="3583"/>
                    <a:pt x="7918" y="3619"/>
                  </a:cubicBezTo>
                  <a:cubicBezTo>
                    <a:pt x="7922" y="3623"/>
                    <a:pt x="7926" y="3627"/>
                    <a:pt x="7930" y="3630"/>
                  </a:cubicBezTo>
                  <a:cubicBezTo>
                    <a:pt x="7888" y="3864"/>
                    <a:pt x="7845" y="4102"/>
                    <a:pt x="7822" y="4340"/>
                  </a:cubicBezTo>
                  <a:cubicBezTo>
                    <a:pt x="7810" y="4473"/>
                    <a:pt x="7799" y="4604"/>
                    <a:pt x="7800" y="4736"/>
                  </a:cubicBezTo>
                  <a:cubicBezTo>
                    <a:pt x="7802" y="4860"/>
                    <a:pt x="7807" y="4985"/>
                    <a:pt x="7812" y="5110"/>
                  </a:cubicBezTo>
                  <a:cubicBezTo>
                    <a:pt x="7815" y="5237"/>
                    <a:pt x="7823" y="5362"/>
                    <a:pt x="7843" y="5487"/>
                  </a:cubicBezTo>
                  <a:cubicBezTo>
                    <a:pt x="7861" y="5610"/>
                    <a:pt x="7896" y="5731"/>
                    <a:pt x="7928" y="5852"/>
                  </a:cubicBezTo>
                  <a:cubicBezTo>
                    <a:pt x="7955" y="5958"/>
                    <a:pt x="7984" y="6063"/>
                    <a:pt x="8018" y="6167"/>
                  </a:cubicBezTo>
                  <a:cubicBezTo>
                    <a:pt x="8034" y="6218"/>
                    <a:pt x="8053" y="6266"/>
                    <a:pt x="8071" y="6315"/>
                  </a:cubicBezTo>
                  <a:cubicBezTo>
                    <a:pt x="8042" y="6321"/>
                    <a:pt x="8011" y="6325"/>
                    <a:pt x="7981" y="6332"/>
                  </a:cubicBezTo>
                  <a:cubicBezTo>
                    <a:pt x="7719" y="6389"/>
                    <a:pt x="7474" y="6485"/>
                    <a:pt x="7246" y="6622"/>
                  </a:cubicBezTo>
                  <a:cubicBezTo>
                    <a:pt x="7147" y="6682"/>
                    <a:pt x="7055" y="6749"/>
                    <a:pt x="6964" y="6821"/>
                  </a:cubicBezTo>
                  <a:cubicBezTo>
                    <a:pt x="6950" y="6759"/>
                    <a:pt x="6935" y="6696"/>
                    <a:pt x="6918" y="6633"/>
                  </a:cubicBezTo>
                  <a:cubicBezTo>
                    <a:pt x="6886" y="6512"/>
                    <a:pt x="6844" y="6390"/>
                    <a:pt x="6799" y="6275"/>
                  </a:cubicBezTo>
                  <a:cubicBezTo>
                    <a:pt x="6700" y="6029"/>
                    <a:pt x="6597" y="5784"/>
                    <a:pt x="6489" y="5544"/>
                  </a:cubicBezTo>
                  <a:cubicBezTo>
                    <a:pt x="6373" y="5286"/>
                    <a:pt x="6243" y="5033"/>
                    <a:pt x="6117" y="4779"/>
                  </a:cubicBezTo>
                  <a:cubicBezTo>
                    <a:pt x="6081" y="4720"/>
                    <a:pt x="6044" y="4660"/>
                    <a:pt x="6007" y="4601"/>
                  </a:cubicBezTo>
                  <a:cubicBezTo>
                    <a:pt x="5880" y="4396"/>
                    <a:pt x="5758" y="4189"/>
                    <a:pt x="5633" y="3982"/>
                  </a:cubicBezTo>
                  <a:lnTo>
                    <a:pt x="5632" y="3981"/>
                  </a:lnTo>
                  <a:lnTo>
                    <a:pt x="5632" y="3982"/>
                  </a:lnTo>
                  <a:cubicBezTo>
                    <a:pt x="5631" y="3979"/>
                    <a:pt x="5629" y="3978"/>
                    <a:pt x="5628" y="3974"/>
                  </a:cubicBezTo>
                  <a:cubicBezTo>
                    <a:pt x="5543" y="3840"/>
                    <a:pt x="5454" y="3709"/>
                    <a:pt x="5369" y="3575"/>
                  </a:cubicBezTo>
                  <a:lnTo>
                    <a:pt x="5367" y="3575"/>
                  </a:lnTo>
                  <a:cubicBezTo>
                    <a:pt x="5382" y="3645"/>
                    <a:pt x="5397" y="3716"/>
                    <a:pt x="5412" y="3785"/>
                  </a:cubicBezTo>
                  <a:cubicBezTo>
                    <a:pt x="5467" y="4036"/>
                    <a:pt x="5525" y="4285"/>
                    <a:pt x="5585" y="4536"/>
                  </a:cubicBezTo>
                  <a:cubicBezTo>
                    <a:pt x="5609" y="4632"/>
                    <a:pt x="5632" y="4730"/>
                    <a:pt x="5661" y="4826"/>
                  </a:cubicBezTo>
                  <a:cubicBezTo>
                    <a:pt x="5677" y="4881"/>
                    <a:pt x="5694" y="4935"/>
                    <a:pt x="5710" y="4990"/>
                  </a:cubicBezTo>
                  <a:lnTo>
                    <a:pt x="5711" y="4993"/>
                  </a:lnTo>
                  <a:cubicBezTo>
                    <a:pt x="5730" y="5046"/>
                    <a:pt x="5748" y="5097"/>
                    <a:pt x="5765" y="5150"/>
                  </a:cubicBezTo>
                  <a:cubicBezTo>
                    <a:pt x="5772" y="5164"/>
                    <a:pt x="5779" y="5178"/>
                    <a:pt x="5786" y="5192"/>
                  </a:cubicBezTo>
                  <a:cubicBezTo>
                    <a:pt x="5967" y="5560"/>
                    <a:pt x="6137" y="5933"/>
                    <a:pt x="6294" y="6313"/>
                  </a:cubicBezTo>
                  <a:cubicBezTo>
                    <a:pt x="6349" y="6453"/>
                    <a:pt x="6401" y="6596"/>
                    <a:pt x="6447" y="6740"/>
                  </a:cubicBezTo>
                  <a:cubicBezTo>
                    <a:pt x="6448" y="6742"/>
                    <a:pt x="6448" y="6745"/>
                    <a:pt x="6449" y="6747"/>
                  </a:cubicBezTo>
                  <a:cubicBezTo>
                    <a:pt x="6190" y="6537"/>
                    <a:pt x="5956" y="6298"/>
                    <a:pt x="5696" y="6090"/>
                  </a:cubicBezTo>
                  <a:cubicBezTo>
                    <a:pt x="5560" y="5981"/>
                    <a:pt x="5429" y="5868"/>
                    <a:pt x="5296" y="5756"/>
                  </a:cubicBezTo>
                  <a:cubicBezTo>
                    <a:pt x="5154" y="5636"/>
                    <a:pt x="5007" y="5521"/>
                    <a:pt x="4859" y="5407"/>
                  </a:cubicBezTo>
                  <a:cubicBezTo>
                    <a:pt x="4851" y="5400"/>
                    <a:pt x="4844" y="5394"/>
                    <a:pt x="4836" y="5389"/>
                  </a:cubicBezTo>
                  <a:cubicBezTo>
                    <a:pt x="4820" y="5377"/>
                    <a:pt x="4804" y="5366"/>
                    <a:pt x="4788" y="5355"/>
                  </a:cubicBezTo>
                  <a:cubicBezTo>
                    <a:pt x="4729" y="5319"/>
                    <a:pt x="4668" y="5286"/>
                    <a:pt x="4607" y="5253"/>
                  </a:cubicBezTo>
                  <a:cubicBezTo>
                    <a:pt x="4465" y="5179"/>
                    <a:pt x="4321" y="5106"/>
                    <a:pt x="4177" y="5034"/>
                  </a:cubicBezTo>
                  <a:lnTo>
                    <a:pt x="4177" y="5034"/>
                  </a:lnTo>
                  <a:cubicBezTo>
                    <a:pt x="4182" y="5038"/>
                    <a:pt x="4187" y="5039"/>
                    <a:pt x="4192" y="5042"/>
                  </a:cubicBezTo>
                  <a:cubicBezTo>
                    <a:pt x="4147" y="5020"/>
                    <a:pt x="4101" y="5001"/>
                    <a:pt x="4057" y="4982"/>
                  </a:cubicBezTo>
                  <a:cubicBezTo>
                    <a:pt x="4053" y="4985"/>
                    <a:pt x="4050" y="4988"/>
                    <a:pt x="4046" y="4991"/>
                  </a:cubicBezTo>
                  <a:cubicBezTo>
                    <a:pt x="4035" y="5001"/>
                    <a:pt x="4025" y="5010"/>
                    <a:pt x="4015" y="5022"/>
                  </a:cubicBezTo>
                  <a:cubicBezTo>
                    <a:pt x="4059" y="5070"/>
                    <a:pt x="4102" y="5116"/>
                    <a:pt x="4147" y="5163"/>
                  </a:cubicBezTo>
                  <a:cubicBezTo>
                    <a:pt x="4286" y="5314"/>
                    <a:pt x="4427" y="5464"/>
                    <a:pt x="4567" y="5613"/>
                  </a:cubicBezTo>
                  <a:cubicBezTo>
                    <a:pt x="4706" y="5764"/>
                    <a:pt x="4846" y="5913"/>
                    <a:pt x="4984" y="6064"/>
                  </a:cubicBezTo>
                  <a:cubicBezTo>
                    <a:pt x="5057" y="6142"/>
                    <a:pt x="5130" y="6219"/>
                    <a:pt x="5200" y="6298"/>
                  </a:cubicBezTo>
                  <a:cubicBezTo>
                    <a:pt x="5212" y="6310"/>
                    <a:pt x="5223" y="6324"/>
                    <a:pt x="5234" y="6337"/>
                  </a:cubicBezTo>
                  <a:cubicBezTo>
                    <a:pt x="5270" y="6366"/>
                    <a:pt x="5306" y="6396"/>
                    <a:pt x="5343" y="6425"/>
                  </a:cubicBezTo>
                  <a:cubicBezTo>
                    <a:pt x="5521" y="6566"/>
                    <a:pt x="5690" y="6722"/>
                    <a:pt x="5859" y="6874"/>
                  </a:cubicBezTo>
                  <a:cubicBezTo>
                    <a:pt x="5943" y="6948"/>
                    <a:pt x="6026" y="7025"/>
                    <a:pt x="6113" y="7096"/>
                  </a:cubicBezTo>
                  <a:cubicBezTo>
                    <a:pt x="6198" y="7164"/>
                    <a:pt x="6285" y="7231"/>
                    <a:pt x="6376" y="7296"/>
                  </a:cubicBezTo>
                  <a:cubicBezTo>
                    <a:pt x="6398" y="7313"/>
                    <a:pt x="6422" y="7329"/>
                    <a:pt x="6447" y="7346"/>
                  </a:cubicBezTo>
                  <a:cubicBezTo>
                    <a:pt x="6425" y="7374"/>
                    <a:pt x="6403" y="7400"/>
                    <a:pt x="6381" y="7427"/>
                  </a:cubicBezTo>
                  <a:cubicBezTo>
                    <a:pt x="6305" y="7528"/>
                    <a:pt x="6242" y="7644"/>
                    <a:pt x="6185" y="7754"/>
                  </a:cubicBezTo>
                  <a:cubicBezTo>
                    <a:pt x="6126" y="7868"/>
                    <a:pt x="6071" y="7982"/>
                    <a:pt x="6025" y="8100"/>
                  </a:cubicBezTo>
                  <a:cubicBezTo>
                    <a:pt x="5974" y="8229"/>
                    <a:pt x="5934" y="8359"/>
                    <a:pt x="5899" y="8493"/>
                  </a:cubicBezTo>
                  <a:cubicBezTo>
                    <a:pt x="5885" y="8549"/>
                    <a:pt x="5874" y="8608"/>
                    <a:pt x="5863" y="8666"/>
                  </a:cubicBezTo>
                  <a:cubicBezTo>
                    <a:pt x="5835" y="8658"/>
                    <a:pt x="5807" y="8649"/>
                    <a:pt x="5778" y="8642"/>
                  </a:cubicBezTo>
                  <a:cubicBezTo>
                    <a:pt x="5646" y="8612"/>
                    <a:pt x="5512" y="8600"/>
                    <a:pt x="5377" y="8600"/>
                  </a:cubicBezTo>
                  <a:cubicBezTo>
                    <a:pt x="5330" y="8600"/>
                    <a:pt x="5284" y="8601"/>
                    <a:pt x="5237" y="8604"/>
                  </a:cubicBezTo>
                  <a:cubicBezTo>
                    <a:pt x="4981" y="8619"/>
                    <a:pt x="4726" y="8636"/>
                    <a:pt x="4472" y="8670"/>
                  </a:cubicBezTo>
                  <a:cubicBezTo>
                    <a:pt x="4217" y="8704"/>
                    <a:pt x="3966" y="8776"/>
                    <a:pt x="3724" y="8860"/>
                  </a:cubicBezTo>
                  <a:cubicBezTo>
                    <a:pt x="3568" y="8916"/>
                    <a:pt x="3414" y="8979"/>
                    <a:pt x="3262" y="9048"/>
                  </a:cubicBezTo>
                  <a:cubicBezTo>
                    <a:pt x="3246" y="9039"/>
                    <a:pt x="3230" y="9031"/>
                    <a:pt x="3215" y="9021"/>
                  </a:cubicBezTo>
                  <a:cubicBezTo>
                    <a:pt x="3088" y="8946"/>
                    <a:pt x="2966" y="8861"/>
                    <a:pt x="2846" y="8774"/>
                  </a:cubicBezTo>
                  <a:lnTo>
                    <a:pt x="2847" y="8774"/>
                  </a:lnTo>
                  <a:cubicBezTo>
                    <a:pt x="2652" y="8628"/>
                    <a:pt x="2457" y="8485"/>
                    <a:pt x="2276" y="8320"/>
                  </a:cubicBezTo>
                  <a:cubicBezTo>
                    <a:pt x="2139" y="8186"/>
                    <a:pt x="2017" y="8039"/>
                    <a:pt x="1894" y="7891"/>
                  </a:cubicBezTo>
                  <a:cubicBezTo>
                    <a:pt x="1716" y="7665"/>
                    <a:pt x="1559" y="7430"/>
                    <a:pt x="1412" y="7184"/>
                  </a:cubicBezTo>
                  <a:lnTo>
                    <a:pt x="1412" y="7184"/>
                  </a:lnTo>
                  <a:cubicBezTo>
                    <a:pt x="1412" y="7186"/>
                    <a:pt x="1413" y="7187"/>
                    <a:pt x="1414" y="7189"/>
                  </a:cubicBezTo>
                  <a:lnTo>
                    <a:pt x="1414" y="7189"/>
                  </a:lnTo>
                  <a:cubicBezTo>
                    <a:pt x="1411" y="7185"/>
                    <a:pt x="1409" y="7181"/>
                    <a:pt x="1407" y="7177"/>
                  </a:cubicBezTo>
                  <a:cubicBezTo>
                    <a:pt x="1406" y="7175"/>
                    <a:pt x="1404" y="7172"/>
                    <a:pt x="1403" y="7170"/>
                  </a:cubicBezTo>
                  <a:cubicBezTo>
                    <a:pt x="1316" y="7022"/>
                    <a:pt x="1228" y="6872"/>
                    <a:pt x="1150" y="6717"/>
                  </a:cubicBezTo>
                  <a:cubicBezTo>
                    <a:pt x="1069" y="6554"/>
                    <a:pt x="993" y="6387"/>
                    <a:pt x="918" y="6220"/>
                  </a:cubicBezTo>
                  <a:cubicBezTo>
                    <a:pt x="857" y="6074"/>
                    <a:pt x="805" y="5927"/>
                    <a:pt x="758" y="5775"/>
                  </a:cubicBezTo>
                  <a:cubicBezTo>
                    <a:pt x="714" y="5631"/>
                    <a:pt x="665" y="5487"/>
                    <a:pt x="622" y="5342"/>
                  </a:cubicBezTo>
                  <a:cubicBezTo>
                    <a:pt x="588" y="5221"/>
                    <a:pt x="572" y="5092"/>
                    <a:pt x="555" y="4967"/>
                  </a:cubicBezTo>
                  <a:cubicBezTo>
                    <a:pt x="555" y="4968"/>
                    <a:pt x="555" y="4970"/>
                    <a:pt x="555" y="4972"/>
                  </a:cubicBezTo>
                  <a:cubicBezTo>
                    <a:pt x="555" y="4967"/>
                    <a:pt x="554" y="4960"/>
                    <a:pt x="553" y="4955"/>
                  </a:cubicBezTo>
                  <a:cubicBezTo>
                    <a:pt x="553" y="4950"/>
                    <a:pt x="552" y="4945"/>
                    <a:pt x="551" y="4939"/>
                  </a:cubicBezTo>
                  <a:lnTo>
                    <a:pt x="551" y="4939"/>
                  </a:lnTo>
                  <a:cubicBezTo>
                    <a:pt x="552" y="4942"/>
                    <a:pt x="552" y="4944"/>
                    <a:pt x="553" y="4946"/>
                  </a:cubicBezTo>
                  <a:cubicBezTo>
                    <a:pt x="538" y="4833"/>
                    <a:pt x="522" y="4721"/>
                    <a:pt x="516" y="4608"/>
                  </a:cubicBezTo>
                  <a:cubicBezTo>
                    <a:pt x="511" y="4484"/>
                    <a:pt x="506" y="4363"/>
                    <a:pt x="505" y="4239"/>
                  </a:cubicBezTo>
                  <a:cubicBezTo>
                    <a:pt x="511" y="4111"/>
                    <a:pt x="522" y="3986"/>
                    <a:pt x="536" y="3859"/>
                  </a:cubicBezTo>
                  <a:cubicBezTo>
                    <a:pt x="552" y="3764"/>
                    <a:pt x="571" y="3671"/>
                    <a:pt x="594" y="3577"/>
                  </a:cubicBezTo>
                  <a:lnTo>
                    <a:pt x="594" y="3577"/>
                  </a:lnTo>
                  <a:cubicBezTo>
                    <a:pt x="593" y="3582"/>
                    <a:pt x="592" y="3587"/>
                    <a:pt x="590" y="3591"/>
                  </a:cubicBezTo>
                  <a:cubicBezTo>
                    <a:pt x="592" y="3585"/>
                    <a:pt x="593" y="3580"/>
                    <a:pt x="595" y="3574"/>
                  </a:cubicBezTo>
                  <a:cubicBezTo>
                    <a:pt x="595" y="3574"/>
                    <a:pt x="595" y="3573"/>
                    <a:pt x="595" y="3572"/>
                  </a:cubicBezTo>
                  <a:cubicBezTo>
                    <a:pt x="626" y="3461"/>
                    <a:pt x="659" y="3350"/>
                    <a:pt x="703" y="3243"/>
                  </a:cubicBezTo>
                  <a:cubicBezTo>
                    <a:pt x="789" y="3048"/>
                    <a:pt x="887" y="2860"/>
                    <a:pt x="990" y="2674"/>
                  </a:cubicBezTo>
                  <a:cubicBezTo>
                    <a:pt x="1088" y="2521"/>
                    <a:pt x="1195" y="2373"/>
                    <a:pt x="1303" y="2226"/>
                  </a:cubicBezTo>
                  <a:cubicBezTo>
                    <a:pt x="1395" y="2109"/>
                    <a:pt x="1486" y="1998"/>
                    <a:pt x="1584" y="1887"/>
                  </a:cubicBezTo>
                  <a:cubicBezTo>
                    <a:pt x="1650" y="1822"/>
                    <a:pt x="1715" y="1756"/>
                    <a:pt x="1783" y="1694"/>
                  </a:cubicBezTo>
                  <a:cubicBezTo>
                    <a:pt x="1854" y="1628"/>
                    <a:pt x="1926" y="1567"/>
                    <a:pt x="2001" y="1505"/>
                  </a:cubicBezTo>
                  <a:cubicBezTo>
                    <a:pt x="2082" y="1444"/>
                    <a:pt x="2164" y="1385"/>
                    <a:pt x="2249" y="1328"/>
                  </a:cubicBezTo>
                  <a:cubicBezTo>
                    <a:pt x="2487" y="1193"/>
                    <a:pt x="2733" y="1071"/>
                    <a:pt x="2978" y="954"/>
                  </a:cubicBezTo>
                  <a:cubicBezTo>
                    <a:pt x="3076" y="913"/>
                    <a:pt x="3173" y="874"/>
                    <a:pt x="3271" y="838"/>
                  </a:cubicBezTo>
                  <a:cubicBezTo>
                    <a:pt x="3361" y="803"/>
                    <a:pt x="3455" y="778"/>
                    <a:pt x="3547" y="752"/>
                  </a:cubicBezTo>
                  <a:cubicBezTo>
                    <a:pt x="3691" y="718"/>
                    <a:pt x="3834" y="690"/>
                    <a:pt x="3979" y="667"/>
                  </a:cubicBezTo>
                  <a:cubicBezTo>
                    <a:pt x="4076" y="657"/>
                    <a:pt x="4173" y="647"/>
                    <a:pt x="4270" y="641"/>
                  </a:cubicBezTo>
                  <a:cubicBezTo>
                    <a:pt x="4355" y="635"/>
                    <a:pt x="4439" y="634"/>
                    <a:pt x="4523" y="633"/>
                  </a:cubicBezTo>
                  <a:close/>
                  <a:moveTo>
                    <a:pt x="5291" y="9084"/>
                  </a:moveTo>
                  <a:cubicBezTo>
                    <a:pt x="5290" y="9084"/>
                    <a:pt x="5288" y="9084"/>
                    <a:pt x="5286" y="9084"/>
                  </a:cubicBezTo>
                  <a:cubicBezTo>
                    <a:pt x="5288" y="9084"/>
                    <a:pt x="5290" y="9084"/>
                    <a:pt x="5291" y="9084"/>
                  </a:cubicBezTo>
                  <a:close/>
                  <a:moveTo>
                    <a:pt x="13137" y="483"/>
                  </a:moveTo>
                  <a:cubicBezTo>
                    <a:pt x="13319" y="497"/>
                    <a:pt x="13498" y="524"/>
                    <a:pt x="13678" y="553"/>
                  </a:cubicBezTo>
                  <a:cubicBezTo>
                    <a:pt x="13782" y="573"/>
                    <a:pt x="13887" y="594"/>
                    <a:pt x="13990" y="618"/>
                  </a:cubicBezTo>
                  <a:cubicBezTo>
                    <a:pt x="14092" y="642"/>
                    <a:pt x="14192" y="671"/>
                    <a:pt x="14293" y="699"/>
                  </a:cubicBezTo>
                  <a:cubicBezTo>
                    <a:pt x="14388" y="730"/>
                    <a:pt x="14482" y="763"/>
                    <a:pt x="14575" y="799"/>
                  </a:cubicBezTo>
                  <a:cubicBezTo>
                    <a:pt x="14654" y="830"/>
                    <a:pt x="14731" y="866"/>
                    <a:pt x="14808" y="901"/>
                  </a:cubicBezTo>
                  <a:lnTo>
                    <a:pt x="14808" y="901"/>
                  </a:lnTo>
                  <a:cubicBezTo>
                    <a:pt x="14808" y="901"/>
                    <a:pt x="14808" y="901"/>
                    <a:pt x="14808" y="900"/>
                  </a:cubicBezTo>
                  <a:lnTo>
                    <a:pt x="14808" y="900"/>
                  </a:lnTo>
                  <a:cubicBezTo>
                    <a:pt x="14808" y="901"/>
                    <a:pt x="14808" y="901"/>
                    <a:pt x="14809" y="901"/>
                  </a:cubicBezTo>
                  <a:lnTo>
                    <a:pt x="14809" y="901"/>
                  </a:lnTo>
                  <a:cubicBezTo>
                    <a:pt x="14809" y="901"/>
                    <a:pt x="14808" y="901"/>
                    <a:pt x="14808" y="901"/>
                  </a:cubicBezTo>
                  <a:lnTo>
                    <a:pt x="14808" y="901"/>
                  </a:lnTo>
                  <a:cubicBezTo>
                    <a:pt x="14809" y="901"/>
                    <a:pt x="14809" y="902"/>
                    <a:pt x="14810" y="902"/>
                  </a:cubicBezTo>
                  <a:lnTo>
                    <a:pt x="14810" y="902"/>
                  </a:lnTo>
                  <a:cubicBezTo>
                    <a:pt x="14809" y="901"/>
                    <a:pt x="14809" y="901"/>
                    <a:pt x="14809" y="901"/>
                  </a:cubicBezTo>
                  <a:lnTo>
                    <a:pt x="14809" y="901"/>
                  </a:lnTo>
                  <a:cubicBezTo>
                    <a:pt x="14809" y="901"/>
                    <a:pt x="14810" y="901"/>
                    <a:pt x="14810" y="902"/>
                  </a:cubicBezTo>
                  <a:cubicBezTo>
                    <a:pt x="14810" y="902"/>
                    <a:pt x="14810" y="902"/>
                    <a:pt x="14810" y="902"/>
                  </a:cubicBezTo>
                  <a:lnTo>
                    <a:pt x="14810" y="902"/>
                  </a:lnTo>
                  <a:cubicBezTo>
                    <a:pt x="14928" y="964"/>
                    <a:pt x="15042" y="1029"/>
                    <a:pt x="15156" y="1097"/>
                  </a:cubicBezTo>
                  <a:cubicBezTo>
                    <a:pt x="15240" y="1152"/>
                    <a:pt x="15322" y="1207"/>
                    <a:pt x="15402" y="1263"/>
                  </a:cubicBezTo>
                  <a:cubicBezTo>
                    <a:pt x="15489" y="1326"/>
                    <a:pt x="15573" y="1390"/>
                    <a:pt x="15657" y="1456"/>
                  </a:cubicBezTo>
                  <a:cubicBezTo>
                    <a:pt x="15818" y="1597"/>
                    <a:pt x="15972" y="1743"/>
                    <a:pt x="16121" y="1898"/>
                  </a:cubicBezTo>
                  <a:cubicBezTo>
                    <a:pt x="16115" y="1891"/>
                    <a:pt x="16110" y="1883"/>
                    <a:pt x="16104" y="1876"/>
                  </a:cubicBezTo>
                  <a:lnTo>
                    <a:pt x="16104" y="1876"/>
                  </a:lnTo>
                  <a:cubicBezTo>
                    <a:pt x="16151" y="1932"/>
                    <a:pt x="16203" y="1984"/>
                    <a:pt x="16247" y="2043"/>
                  </a:cubicBezTo>
                  <a:cubicBezTo>
                    <a:pt x="16291" y="2099"/>
                    <a:pt x="16334" y="2156"/>
                    <a:pt x="16378" y="2213"/>
                  </a:cubicBezTo>
                  <a:cubicBezTo>
                    <a:pt x="16436" y="2301"/>
                    <a:pt x="16493" y="2389"/>
                    <a:pt x="16545" y="2482"/>
                  </a:cubicBezTo>
                  <a:cubicBezTo>
                    <a:pt x="16595" y="2572"/>
                    <a:pt x="16641" y="2666"/>
                    <a:pt x="16687" y="2759"/>
                  </a:cubicBezTo>
                  <a:cubicBezTo>
                    <a:pt x="16830" y="3061"/>
                    <a:pt x="16971" y="3364"/>
                    <a:pt x="17090" y="3676"/>
                  </a:cubicBezTo>
                  <a:cubicBezTo>
                    <a:pt x="17168" y="3914"/>
                    <a:pt x="17234" y="4151"/>
                    <a:pt x="17291" y="4393"/>
                  </a:cubicBezTo>
                  <a:cubicBezTo>
                    <a:pt x="17308" y="4483"/>
                    <a:pt x="17326" y="4572"/>
                    <a:pt x="17339" y="4664"/>
                  </a:cubicBezTo>
                  <a:cubicBezTo>
                    <a:pt x="17352" y="4755"/>
                    <a:pt x="17360" y="4847"/>
                    <a:pt x="17368" y="4938"/>
                  </a:cubicBezTo>
                  <a:cubicBezTo>
                    <a:pt x="17369" y="5009"/>
                    <a:pt x="17376" y="5080"/>
                    <a:pt x="17372" y="5151"/>
                  </a:cubicBezTo>
                  <a:cubicBezTo>
                    <a:pt x="17369" y="5215"/>
                    <a:pt x="17367" y="5279"/>
                    <a:pt x="17364" y="5343"/>
                  </a:cubicBezTo>
                  <a:cubicBezTo>
                    <a:pt x="17351" y="5485"/>
                    <a:pt x="17334" y="5625"/>
                    <a:pt x="17312" y="5765"/>
                  </a:cubicBezTo>
                  <a:cubicBezTo>
                    <a:pt x="17272" y="5964"/>
                    <a:pt x="17225" y="6158"/>
                    <a:pt x="17170" y="6354"/>
                  </a:cubicBezTo>
                  <a:cubicBezTo>
                    <a:pt x="17139" y="6447"/>
                    <a:pt x="17108" y="6542"/>
                    <a:pt x="17072" y="6635"/>
                  </a:cubicBezTo>
                  <a:cubicBezTo>
                    <a:pt x="17034" y="6729"/>
                    <a:pt x="16993" y="6820"/>
                    <a:pt x="16950" y="6913"/>
                  </a:cubicBezTo>
                  <a:cubicBezTo>
                    <a:pt x="16915" y="6981"/>
                    <a:pt x="16882" y="7052"/>
                    <a:pt x="16843" y="7119"/>
                  </a:cubicBezTo>
                  <a:cubicBezTo>
                    <a:pt x="16806" y="7182"/>
                    <a:pt x="16769" y="7243"/>
                    <a:pt x="16732" y="7306"/>
                  </a:cubicBezTo>
                  <a:cubicBezTo>
                    <a:pt x="16700" y="7354"/>
                    <a:pt x="16669" y="7402"/>
                    <a:pt x="16634" y="7447"/>
                  </a:cubicBezTo>
                  <a:cubicBezTo>
                    <a:pt x="16595" y="7497"/>
                    <a:pt x="16555" y="7548"/>
                    <a:pt x="16517" y="7597"/>
                  </a:cubicBezTo>
                  <a:cubicBezTo>
                    <a:pt x="16444" y="7677"/>
                    <a:pt x="16372" y="7754"/>
                    <a:pt x="16295" y="7831"/>
                  </a:cubicBezTo>
                  <a:cubicBezTo>
                    <a:pt x="16224" y="7903"/>
                    <a:pt x="16151" y="7971"/>
                    <a:pt x="16078" y="8039"/>
                  </a:cubicBezTo>
                  <a:cubicBezTo>
                    <a:pt x="15921" y="8175"/>
                    <a:pt x="15765" y="8307"/>
                    <a:pt x="15593" y="8422"/>
                  </a:cubicBezTo>
                  <a:cubicBezTo>
                    <a:pt x="15562" y="8442"/>
                    <a:pt x="15530" y="8461"/>
                    <a:pt x="15503" y="8483"/>
                  </a:cubicBezTo>
                  <a:cubicBezTo>
                    <a:pt x="15495" y="8489"/>
                    <a:pt x="15487" y="8493"/>
                    <a:pt x="15479" y="8499"/>
                  </a:cubicBezTo>
                  <a:cubicBezTo>
                    <a:pt x="15268" y="8636"/>
                    <a:pt x="15057" y="8774"/>
                    <a:pt x="14833" y="8889"/>
                  </a:cubicBezTo>
                  <a:cubicBezTo>
                    <a:pt x="14756" y="8925"/>
                    <a:pt x="14680" y="8959"/>
                    <a:pt x="14601" y="8987"/>
                  </a:cubicBezTo>
                  <a:cubicBezTo>
                    <a:pt x="14532" y="9010"/>
                    <a:pt x="14463" y="9029"/>
                    <a:pt x="14394" y="9045"/>
                  </a:cubicBezTo>
                  <a:cubicBezTo>
                    <a:pt x="14310" y="9061"/>
                    <a:pt x="14227" y="9071"/>
                    <a:pt x="14142" y="9081"/>
                  </a:cubicBezTo>
                  <a:cubicBezTo>
                    <a:pt x="14075" y="9083"/>
                    <a:pt x="14008" y="9085"/>
                    <a:pt x="13941" y="9085"/>
                  </a:cubicBezTo>
                  <a:cubicBezTo>
                    <a:pt x="13926" y="9085"/>
                    <a:pt x="13911" y="9085"/>
                    <a:pt x="13896" y="9084"/>
                  </a:cubicBezTo>
                  <a:cubicBezTo>
                    <a:pt x="13810" y="9077"/>
                    <a:pt x="13726" y="9073"/>
                    <a:pt x="13640" y="9067"/>
                  </a:cubicBezTo>
                  <a:cubicBezTo>
                    <a:pt x="13612" y="9065"/>
                    <a:pt x="13583" y="9063"/>
                    <a:pt x="13554" y="9063"/>
                  </a:cubicBezTo>
                  <a:cubicBezTo>
                    <a:pt x="13526" y="9063"/>
                    <a:pt x="13499" y="9065"/>
                    <a:pt x="13473" y="9072"/>
                  </a:cubicBezTo>
                  <a:cubicBezTo>
                    <a:pt x="13391" y="9061"/>
                    <a:pt x="13308" y="9051"/>
                    <a:pt x="13227" y="9044"/>
                  </a:cubicBezTo>
                  <a:cubicBezTo>
                    <a:pt x="13215" y="9043"/>
                    <a:pt x="13202" y="9042"/>
                    <a:pt x="13191" y="9042"/>
                  </a:cubicBezTo>
                  <a:cubicBezTo>
                    <a:pt x="13187" y="9042"/>
                    <a:pt x="13185" y="9041"/>
                    <a:pt x="13182" y="9041"/>
                  </a:cubicBezTo>
                  <a:cubicBezTo>
                    <a:pt x="13172" y="9040"/>
                    <a:pt x="13162" y="9040"/>
                    <a:pt x="13153" y="9040"/>
                  </a:cubicBezTo>
                  <a:cubicBezTo>
                    <a:pt x="13147" y="9040"/>
                    <a:pt x="13143" y="9039"/>
                    <a:pt x="13138" y="9039"/>
                  </a:cubicBezTo>
                  <a:cubicBezTo>
                    <a:pt x="13128" y="9037"/>
                    <a:pt x="13116" y="9036"/>
                    <a:pt x="13106" y="9036"/>
                  </a:cubicBezTo>
                  <a:cubicBezTo>
                    <a:pt x="12991" y="9029"/>
                    <a:pt x="12875" y="9026"/>
                    <a:pt x="12760" y="9024"/>
                  </a:cubicBezTo>
                  <a:cubicBezTo>
                    <a:pt x="12704" y="9022"/>
                    <a:pt x="12649" y="9021"/>
                    <a:pt x="12594" y="9021"/>
                  </a:cubicBezTo>
                  <a:cubicBezTo>
                    <a:pt x="12526" y="9021"/>
                    <a:pt x="12459" y="9022"/>
                    <a:pt x="12391" y="9026"/>
                  </a:cubicBezTo>
                  <a:cubicBezTo>
                    <a:pt x="12268" y="9033"/>
                    <a:pt x="12146" y="9051"/>
                    <a:pt x="12022" y="9061"/>
                  </a:cubicBezTo>
                  <a:cubicBezTo>
                    <a:pt x="11879" y="9073"/>
                    <a:pt x="11738" y="9095"/>
                    <a:pt x="11599" y="9122"/>
                  </a:cubicBezTo>
                  <a:cubicBezTo>
                    <a:pt x="11577" y="8876"/>
                    <a:pt x="11549" y="8626"/>
                    <a:pt x="11479" y="8389"/>
                  </a:cubicBezTo>
                  <a:cubicBezTo>
                    <a:pt x="11443" y="8268"/>
                    <a:pt x="11406" y="8147"/>
                    <a:pt x="11355" y="8029"/>
                  </a:cubicBezTo>
                  <a:cubicBezTo>
                    <a:pt x="11306" y="7918"/>
                    <a:pt x="11242" y="7813"/>
                    <a:pt x="11176" y="7711"/>
                  </a:cubicBezTo>
                  <a:cubicBezTo>
                    <a:pt x="11110" y="7609"/>
                    <a:pt x="11044" y="7505"/>
                    <a:pt x="10967" y="7413"/>
                  </a:cubicBezTo>
                  <a:cubicBezTo>
                    <a:pt x="10912" y="7345"/>
                    <a:pt x="10851" y="7282"/>
                    <a:pt x="10791" y="7219"/>
                  </a:cubicBezTo>
                  <a:cubicBezTo>
                    <a:pt x="10802" y="7209"/>
                    <a:pt x="10811" y="7199"/>
                    <a:pt x="10823" y="7188"/>
                  </a:cubicBezTo>
                  <a:cubicBezTo>
                    <a:pt x="10996" y="7005"/>
                    <a:pt x="11176" y="6829"/>
                    <a:pt x="11358" y="6652"/>
                  </a:cubicBezTo>
                  <a:cubicBezTo>
                    <a:pt x="11542" y="6471"/>
                    <a:pt x="11721" y="6286"/>
                    <a:pt x="11903" y="6103"/>
                  </a:cubicBezTo>
                  <a:cubicBezTo>
                    <a:pt x="12059" y="5945"/>
                    <a:pt x="12214" y="5790"/>
                    <a:pt x="12366" y="5631"/>
                  </a:cubicBezTo>
                  <a:cubicBezTo>
                    <a:pt x="12523" y="5439"/>
                    <a:pt x="12677" y="5246"/>
                    <a:pt x="12828" y="5049"/>
                  </a:cubicBezTo>
                  <a:lnTo>
                    <a:pt x="12828" y="5049"/>
                  </a:lnTo>
                  <a:cubicBezTo>
                    <a:pt x="12828" y="5050"/>
                    <a:pt x="12827" y="5051"/>
                    <a:pt x="12826" y="5052"/>
                  </a:cubicBezTo>
                  <a:lnTo>
                    <a:pt x="12826" y="5052"/>
                  </a:lnTo>
                  <a:cubicBezTo>
                    <a:pt x="12914" y="4933"/>
                    <a:pt x="13002" y="4813"/>
                    <a:pt x="13090" y="4695"/>
                  </a:cubicBezTo>
                  <a:cubicBezTo>
                    <a:pt x="13092" y="4690"/>
                    <a:pt x="13096" y="4685"/>
                    <a:pt x="13098" y="4682"/>
                  </a:cubicBezTo>
                  <a:lnTo>
                    <a:pt x="13098" y="4682"/>
                  </a:lnTo>
                  <a:cubicBezTo>
                    <a:pt x="13058" y="4701"/>
                    <a:pt x="13017" y="4721"/>
                    <a:pt x="12977" y="4740"/>
                  </a:cubicBezTo>
                  <a:lnTo>
                    <a:pt x="12978" y="4740"/>
                  </a:lnTo>
                  <a:cubicBezTo>
                    <a:pt x="12976" y="4741"/>
                    <a:pt x="12975" y="4741"/>
                    <a:pt x="12972" y="4743"/>
                  </a:cubicBezTo>
                  <a:cubicBezTo>
                    <a:pt x="12971" y="4744"/>
                    <a:pt x="12969" y="4745"/>
                    <a:pt x="12967" y="4745"/>
                  </a:cubicBezTo>
                  <a:cubicBezTo>
                    <a:pt x="12967" y="4746"/>
                    <a:pt x="12967" y="4746"/>
                    <a:pt x="12967" y="4746"/>
                  </a:cubicBezTo>
                  <a:lnTo>
                    <a:pt x="12965" y="4746"/>
                  </a:lnTo>
                  <a:cubicBezTo>
                    <a:pt x="12964" y="4746"/>
                    <a:pt x="12964" y="4747"/>
                    <a:pt x="12963" y="4747"/>
                  </a:cubicBezTo>
                  <a:cubicBezTo>
                    <a:pt x="12963" y="4747"/>
                    <a:pt x="12964" y="4746"/>
                    <a:pt x="12964" y="4746"/>
                  </a:cubicBezTo>
                  <a:lnTo>
                    <a:pt x="12964" y="4746"/>
                  </a:lnTo>
                  <a:cubicBezTo>
                    <a:pt x="12961" y="4747"/>
                    <a:pt x="12959" y="4748"/>
                    <a:pt x="12956" y="4751"/>
                  </a:cubicBezTo>
                  <a:cubicBezTo>
                    <a:pt x="12954" y="4751"/>
                    <a:pt x="12952" y="4753"/>
                    <a:pt x="12949" y="4754"/>
                  </a:cubicBezTo>
                  <a:cubicBezTo>
                    <a:pt x="12948" y="4754"/>
                    <a:pt x="12946" y="4755"/>
                    <a:pt x="12945" y="4756"/>
                  </a:cubicBezTo>
                  <a:cubicBezTo>
                    <a:pt x="12945" y="4756"/>
                    <a:pt x="12946" y="4756"/>
                    <a:pt x="12946" y="4755"/>
                  </a:cubicBezTo>
                  <a:lnTo>
                    <a:pt x="12946" y="4755"/>
                  </a:lnTo>
                  <a:cubicBezTo>
                    <a:pt x="12925" y="4766"/>
                    <a:pt x="12902" y="4777"/>
                    <a:pt x="12880" y="4787"/>
                  </a:cubicBezTo>
                  <a:cubicBezTo>
                    <a:pt x="12771" y="4845"/>
                    <a:pt x="12665" y="4906"/>
                    <a:pt x="12560" y="4974"/>
                  </a:cubicBezTo>
                  <a:cubicBezTo>
                    <a:pt x="12453" y="5041"/>
                    <a:pt x="12353" y="5116"/>
                    <a:pt x="12251" y="5191"/>
                  </a:cubicBezTo>
                  <a:cubicBezTo>
                    <a:pt x="12124" y="5282"/>
                    <a:pt x="11996" y="5373"/>
                    <a:pt x="11868" y="5463"/>
                  </a:cubicBezTo>
                  <a:cubicBezTo>
                    <a:pt x="11727" y="5608"/>
                    <a:pt x="11586" y="5752"/>
                    <a:pt x="11448" y="5900"/>
                  </a:cubicBezTo>
                  <a:cubicBezTo>
                    <a:pt x="11270" y="6087"/>
                    <a:pt x="11089" y="6271"/>
                    <a:pt x="10908" y="6457"/>
                  </a:cubicBezTo>
                  <a:cubicBezTo>
                    <a:pt x="10755" y="6611"/>
                    <a:pt x="10606" y="6769"/>
                    <a:pt x="10466" y="6933"/>
                  </a:cubicBezTo>
                  <a:cubicBezTo>
                    <a:pt x="10451" y="6923"/>
                    <a:pt x="10438" y="6913"/>
                    <a:pt x="10424" y="6903"/>
                  </a:cubicBezTo>
                  <a:cubicBezTo>
                    <a:pt x="10327" y="6842"/>
                    <a:pt x="10226" y="6791"/>
                    <a:pt x="10128" y="6734"/>
                  </a:cubicBezTo>
                  <a:cubicBezTo>
                    <a:pt x="10059" y="6691"/>
                    <a:pt x="9990" y="6644"/>
                    <a:pt x="9919" y="6602"/>
                  </a:cubicBezTo>
                  <a:cubicBezTo>
                    <a:pt x="9844" y="6557"/>
                    <a:pt x="9765" y="6522"/>
                    <a:pt x="9686" y="6487"/>
                  </a:cubicBezTo>
                  <a:cubicBezTo>
                    <a:pt x="9628" y="6463"/>
                    <a:pt x="9572" y="6441"/>
                    <a:pt x="9514" y="6418"/>
                  </a:cubicBezTo>
                  <a:cubicBezTo>
                    <a:pt x="9438" y="6385"/>
                    <a:pt x="9364" y="6351"/>
                    <a:pt x="9285" y="6324"/>
                  </a:cubicBezTo>
                  <a:cubicBezTo>
                    <a:pt x="9221" y="6301"/>
                    <a:pt x="9153" y="6287"/>
                    <a:pt x="9087" y="6269"/>
                  </a:cubicBezTo>
                  <a:lnTo>
                    <a:pt x="9087" y="6269"/>
                  </a:lnTo>
                  <a:cubicBezTo>
                    <a:pt x="9097" y="6273"/>
                    <a:pt x="9109" y="6275"/>
                    <a:pt x="9118" y="6278"/>
                  </a:cubicBezTo>
                  <a:cubicBezTo>
                    <a:pt x="9074" y="6266"/>
                    <a:pt x="9031" y="6254"/>
                    <a:pt x="8986" y="6243"/>
                  </a:cubicBezTo>
                  <a:lnTo>
                    <a:pt x="8986" y="6243"/>
                  </a:lnTo>
                  <a:cubicBezTo>
                    <a:pt x="8996" y="6245"/>
                    <a:pt x="9008" y="6249"/>
                    <a:pt x="9018" y="6251"/>
                  </a:cubicBezTo>
                  <a:cubicBezTo>
                    <a:pt x="8946" y="6231"/>
                    <a:pt x="8871" y="6215"/>
                    <a:pt x="8796" y="6204"/>
                  </a:cubicBezTo>
                  <a:cubicBezTo>
                    <a:pt x="8782" y="6201"/>
                    <a:pt x="8767" y="6200"/>
                    <a:pt x="8753" y="6200"/>
                  </a:cubicBezTo>
                  <a:cubicBezTo>
                    <a:pt x="8724" y="6200"/>
                    <a:pt x="8696" y="6205"/>
                    <a:pt x="8671" y="6214"/>
                  </a:cubicBezTo>
                  <a:cubicBezTo>
                    <a:pt x="8632" y="6216"/>
                    <a:pt x="8593" y="6222"/>
                    <a:pt x="8554" y="6228"/>
                  </a:cubicBezTo>
                  <a:cubicBezTo>
                    <a:pt x="8550" y="6216"/>
                    <a:pt x="8546" y="6205"/>
                    <a:pt x="8541" y="6194"/>
                  </a:cubicBezTo>
                  <a:cubicBezTo>
                    <a:pt x="8525" y="6152"/>
                    <a:pt x="8509" y="6111"/>
                    <a:pt x="8493" y="6069"/>
                  </a:cubicBezTo>
                  <a:cubicBezTo>
                    <a:pt x="8430" y="5880"/>
                    <a:pt x="8381" y="5687"/>
                    <a:pt x="8334" y="5494"/>
                  </a:cubicBezTo>
                  <a:cubicBezTo>
                    <a:pt x="8321" y="5422"/>
                    <a:pt x="8310" y="5351"/>
                    <a:pt x="8302" y="5279"/>
                  </a:cubicBezTo>
                  <a:cubicBezTo>
                    <a:pt x="8289" y="5048"/>
                    <a:pt x="8279" y="4817"/>
                    <a:pt x="8286" y="4587"/>
                  </a:cubicBezTo>
                  <a:cubicBezTo>
                    <a:pt x="8310" y="4246"/>
                    <a:pt x="8370" y="3907"/>
                    <a:pt x="8432" y="3570"/>
                  </a:cubicBezTo>
                  <a:cubicBezTo>
                    <a:pt x="8453" y="3470"/>
                    <a:pt x="8477" y="3372"/>
                    <a:pt x="8506" y="3273"/>
                  </a:cubicBezTo>
                  <a:cubicBezTo>
                    <a:pt x="8538" y="3181"/>
                    <a:pt x="8572" y="3092"/>
                    <a:pt x="8611" y="3002"/>
                  </a:cubicBezTo>
                  <a:lnTo>
                    <a:pt x="8611" y="3002"/>
                  </a:lnTo>
                  <a:cubicBezTo>
                    <a:pt x="8657" y="2904"/>
                    <a:pt x="8703" y="2806"/>
                    <a:pt x="8757" y="2714"/>
                  </a:cubicBezTo>
                  <a:cubicBezTo>
                    <a:pt x="8815" y="2615"/>
                    <a:pt x="8874" y="2516"/>
                    <a:pt x="8936" y="2419"/>
                  </a:cubicBezTo>
                  <a:cubicBezTo>
                    <a:pt x="8994" y="2333"/>
                    <a:pt x="9052" y="2249"/>
                    <a:pt x="9114" y="2166"/>
                  </a:cubicBezTo>
                  <a:cubicBezTo>
                    <a:pt x="9171" y="2090"/>
                    <a:pt x="9233" y="2017"/>
                    <a:pt x="9294" y="1943"/>
                  </a:cubicBezTo>
                  <a:cubicBezTo>
                    <a:pt x="9338" y="1894"/>
                    <a:pt x="9382" y="1843"/>
                    <a:pt x="9430" y="1797"/>
                  </a:cubicBezTo>
                  <a:cubicBezTo>
                    <a:pt x="9474" y="1754"/>
                    <a:pt x="9520" y="1710"/>
                    <a:pt x="9565" y="1667"/>
                  </a:cubicBezTo>
                  <a:cubicBezTo>
                    <a:pt x="9662" y="1583"/>
                    <a:pt x="9758" y="1501"/>
                    <a:pt x="9861" y="1425"/>
                  </a:cubicBezTo>
                  <a:cubicBezTo>
                    <a:pt x="9966" y="1350"/>
                    <a:pt x="10071" y="1277"/>
                    <a:pt x="10178" y="1205"/>
                  </a:cubicBezTo>
                  <a:cubicBezTo>
                    <a:pt x="10314" y="1120"/>
                    <a:pt x="10450" y="1039"/>
                    <a:pt x="10589" y="960"/>
                  </a:cubicBezTo>
                  <a:cubicBezTo>
                    <a:pt x="10676" y="918"/>
                    <a:pt x="10763" y="875"/>
                    <a:pt x="10852" y="838"/>
                  </a:cubicBezTo>
                  <a:cubicBezTo>
                    <a:pt x="10947" y="796"/>
                    <a:pt x="11042" y="761"/>
                    <a:pt x="11138" y="724"/>
                  </a:cubicBezTo>
                  <a:cubicBezTo>
                    <a:pt x="11206" y="704"/>
                    <a:pt x="11273" y="681"/>
                    <a:pt x="11341" y="664"/>
                  </a:cubicBezTo>
                  <a:cubicBezTo>
                    <a:pt x="11403" y="650"/>
                    <a:pt x="11467" y="635"/>
                    <a:pt x="11532" y="620"/>
                  </a:cubicBezTo>
                  <a:cubicBezTo>
                    <a:pt x="11670" y="595"/>
                    <a:pt x="11807" y="570"/>
                    <a:pt x="11947" y="556"/>
                  </a:cubicBezTo>
                  <a:cubicBezTo>
                    <a:pt x="12088" y="543"/>
                    <a:pt x="12230" y="530"/>
                    <a:pt x="12373" y="520"/>
                  </a:cubicBezTo>
                  <a:cubicBezTo>
                    <a:pt x="12374" y="519"/>
                    <a:pt x="12375" y="519"/>
                    <a:pt x="12377" y="519"/>
                  </a:cubicBezTo>
                  <a:cubicBezTo>
                    <a:pt x="12395" y="517"/>
                    <a:pt x="12413" y="517"/>
                    <a:pt x="12431" y="516"/>
                  </a:cubicBezTo>
                  <a:cubicBezTo>
                    <a:pt x="12436" y="516"/>
                    <a:pt x="12440" y="516"/>
                    <a:pt x="12444" y="516"/>
                  </a:cubicBezTo>
                  <a:cubicBezTo>
                    <a:pt x="12472" y="516"/>
                    <a:pt x="12501" y="513"/>
                    <a:pt x="12529" y="508"/>
                  </a:cubicBezTo>
                  <a:cubicBezTo>
                    <a:pt x="12546" y="507"/>
                    <a:pt x="12564" y="506"/>
                    <a:pt x="12582" y="505"/>
                  </a:cubicBezTo>
                  <a:cubicBezTo>
                    <a:pt x="12585" y="505"/>
                    <a:pt x="12587" y="504"/>
                    <a:pt x="12588" y="504"/>
                  </a:cubicBezTo>
                  <a:cubicBezTo>
                    <a:pt x="12651" y="499"/>
                    <a:pt x="12714" y="496"/>
                    <a:pt x="12778" y="491"/>
                  </a:cubicBezTo>
                  <a:cubicBezTo>
                    <a:pt x="12898" y="483"/>
                    <a:pt x="13017" y="483"/>
                    <a:pt x="13137" y="483"/>
                  </a:cubicBezTo>
                  <a:close/>
                  <a:moveTo>
                    <a:pt x="8778" y="6691"/>
                  </a:moveTo>
                  <a:cubicBezTo>
                    <a:pt x="8801" y="6696"/>
                    <a:pt x="8824" y="6699"/>
                    <a:pt x="8847" y="6705"/>
                  </a:cubicBezTo>
                  <a:cubicBezTo>
                    <a:pt x="8848" y="6705"/>
                    <a:pt x="8849" y="6706"/>
                    <a:pt x="8850" y="6706"/>
                  </a:cubicBezTo>
                  <a:cubicBezTo>
                    <a:pt x="8855" y="6707"/>
                    <a:pt x="8861" y="6708"/>
                    <a:pt x="8866" y="6709"/>
                  </a:cubicBezTo>
                  <a:lnTo>
                    <a:pt x="8866" y="6709"/>
                  </a:lnTo>
                  <a:cubicBezTo>
                    <a:pt x="8900" y="6719"/>
                    <a:pt x="8933" y="6727"/>
                    <a:pt x="8966" y="6737"/>
                  </a:cubicBezTo>
                  <a:cubicBezTo>
                    <a:pt x="8961" y="6735"/>
                    <a:pt x="8957" y="6734"/>
                    <a:pt x="8953" y="6733"/>
                  </a:cubicBezTo>
                  <a:lnTo>
                    <a:pt x="8953" y="6733"/>
                  </a:lnTo>
                  <a:cubicBezTo>
                    <a:pt x="8998" y="6745"/>
                    <a:pt x="9044" y="6757"/>
                    <a:pt x="9090" y="6768"/>
                  </a:cubicBezTo>
                  <a:lnTo>
                    <a:pt x="9090" y="6768"/>
                  </a:lnTo>
                  <a:cubicBezTo>
                    <a:pt x="9087" y="6768"/>
                    <a:pt x="9084" y="6767"/>
                    <a:pt x="9081" y="6766"/>
                  </a:cubicBezTo>
                  <a:lnTo>
                    <a:pt x="9081" y="6766"/>
                  </a:lnTo>
                  <a:cubicBezTo>
                    <a:pt x="9151" y="6786"/>
                    <a:pt x="9219" y="6816"/>
                    <a:pt x="9285" y="6844"/>
                  </a:cubicBezTo>
                  <a:cubicBezTo>
                    <a:pt x="9275" y="6840"/>
                    <a:pt x="9264" y="6835"/>
                    <a:pt x="9255" y="6831"/>
                  </a:cubicBezTo>
                  <a:lnTo>
                    <a:pt x="9255" y="6831"/>
                  </a:lnTo>
                  <a:cubicBezTo>
                    <a:pt x="9321" y="6859"/>
                    <a:pt x="9390" y="6887"/>
                    <a:pt x="9456" y="6914"/>
                  </a:cubicBezTo>
                  <a:lnTo>
                    <a:pt x="9455" y="6914"/>
                  </a:lnTo>
                  <a:cubicBezTo>
                    <a:pt x="9457" y="6914"/>
                    <a:pt x="9458" y="6915"/>
                    <a:pt x="9461" y="6916"/>
                  </a:cubicBezTo>
                  <a:cubicBezTo>
                    <a:pt x="9464" y="6917"/>
                    <a:pt x="9469" y="6919"/>
                    <a:pt x="9472" y="6921"/>
                  </a:cubicBezTo>
                  <a:cubicBezTo>
                    <a:pt x="9477" y="6923"/>
                    <a:pt x="9482" y="6924"/>
                    <a:pt x="9487" y="6927"/>
                  </a:cubicBezTo>
                  <a:cubicBezTo>
                    <a:pt x="9485" y="6926"/>
                    <a:pt x="9483" y="6925"/>
                    <a:pt x="9481" y="6925"/>
                  </a:cubicBezTo>
                  <a:lnTo>
                    <a:pt x="9481" y="6925"/>
                  </a:lnTo>
                  <a:cubicBezTo>
                    <a:pt x="9554" y="6956"/>
                    <a:pt x="9625" y="6989"/>
                    <a:pt x="9693" y="7030"/>
                  </a:cubicBezTo>
                  <a:cubicBezTo>
                    <a:pt x="9773" y="7079"/>
                    <a:pt x="9849" y="7130"/>
                    <a:pt x="9931" y="7178"/>
                  </a:cubicBezTo>
                  <a:cubicBezTo>
                    <a:pt x="10007" y="7223"/>
                    <a:pt x="10085" y="7264"/>
                    <a:pt x="10162" y="7309"/>
                  </a:cubicBezTo>
                  <a:cubicBezTo>
                    <a:pt x="10196" y="7330"/>
                    <a:pt x="10228" y="7353"/>
                    <a:pt x="10260" y="7376"/>
                  </a:cubicBezTo>
                  <a:cubicBezTo>
                    <a:pt x="10321" y="7425"/>
                    <a:pt x="10377" y="7479"/>
                    <a:pt x="10432" y="7535"/>
                  </a:cubicBezTo>
                  <a:cubicBezTo>
                    <a:pt x="10500" y="7607"/>
                    <a:pt x="10564" y="7681"/>
                    <a:pt x="10626" y="7759"/>
                  </a:cubicBezTo>
                  <a:cubicBezTo>
                    <a:pt x="10706" y="7868"/>
                    <a:pt x="10780" y="7983"/>
                    <a:pt x="10850" y="8100"/>
                  </a:cubicBezTo>
                  <a:cubicBezTo>
                    <a:pt x="10877" y="8151"/>
                    <a:pt x="10904" y="8203"/>
                    <a:pt x="10928" y="8256"/>
                  </a:cubicBezTo>
                  <a:cubicBezTo>
                    <a:pt x="10966" y="8358"/>
                    <a:pt x="10998" y="8461"/>
                    <a:pt x="11027" y="8565"/>
                  </a:cubicBezTo>
                  <a:cubicBezTo>
                    <a:pt x="11059" y="8694"/>
                    <a:pt x="11078" y="8824"/>
                    <a:pt x="11096" y="8954"/>
                  </a:cubicBezTo>
                  <a:cubicBezTo>
                    <a:pt x="11096" y="8954"/>
                    <a:pt x="11096" y="8953"/>
                    <a:pt x="11095" y="8953"/>
                  </a:cubicBezTo>
                  <a:lnTo>
                    <a:pt x="11095" y="8953"/>
                  </a:lnTo>
                  <a:cubicBezTo>
                    <a:pt x="11111" y="9087"/>
                    <a:pt x="11124" y="9220"/>
                    <a:pt x="11127" y="9355"/>
                  </a:cubicBezTo>
                  <a:cubicBezTo>
                    <a:pt x="11126" y="9465"/>
                    <a:pt x="11120" y="9573"/>
                    <a:pt x="11110" y="9681"/>
                  </a:cubicBezTo>
                  <a:cubicBezTo>
                    <a:pt x="11083" y="9836"/>
                    <a:pt x="11052" y="9990"/>
                    <a:pt x="11011" y="10141"/>
                  </a:cubicBezTo>
                  <a:cubicBezTo>
                    <a:pt x="10996" y="10187"/>
                    <a:pt x="10980" y="10232"/>
                    <a:pt x="10963" y="10278"/>
                  </a:cubicBezTo>
                  <a:cubicBezTo>
                    <a:pt x="10921" y="10375"/>
                    <a:pt x="10876" y="10473"/>
                    <a:pt x="10824" y="10565"/>
                  </a:cubicBezTo>
                  <a:cubicBezTo>
                    <a:pt x="10816" y="10577"/>
                    <a:pt x="10808" y="10589"/>
                    <a:pt x="10799" y="10601"/>
                  </a:cubicBezTo>
                  <a:cubicBezTo>
                    <a:pt x="10753" y="10658"/>
                    <a:pt x="10705" y="10712"/>
                    <a:pt x="10656" y="10766"/>
                  </a:cubicBezTo>
                  <a:cubicBezTo>
                    <a:pt x="10544" y="10873"/>
                    <a:pt x="10421" y="10969"/>
                    <a:pt x="10299" y="11061"/>
                  </a:cubicBezTo>
                  <a:cubicBezTo>
                    <a:pt x="10171" y="11152"/>
                    <a:pt x="10040" y="11236"/>
                    <a:pt x="9906" y="11315"/>
                  </a:cubicBezTo>
                  <a:cubicBezTo>
                    <a:pt x="9833" y="11352"/>
                    <a:pt x="9763" y="11386"/>
                    <a:pt x="9689" y="11418"/>
                  </a:cubicBezTo>
                  <a:cubicBezTo>
                    <a:pt x="9580" y="11458"/>
                    <a:pt x="9470" y="11495"/>
                    <a:pt x="9357" y="11528"/>
                  </a:cubicBezTo>
                  <a:cubicBezTo>
                    <a:pt x="9201" y="11563"/>
                    <a:pt x="9046" y="11595"/>
                    <a:pt x="8889" y="11624"/>
                  </a:cubicBezTo>
                  <a:cubicBezTo>
                    <a:pt x="8773" y="11639"/>
                    <a:pt x="8660" y="11648"/>
                    <a:pt x="8545" y="11650"/>
                  </a:cubicBezTo>
                  <a:cubicBezTo>
                    <a:pt x="8486" y="11649"/>
                    <a:pt x="8428" y="11646"/>
                    <a:pt x="8371" y="11640"/>
                  </a:cubicBezTo>
                  <a:cubicBezTo>
                    <a:pt x="8330" y="11633"/>
                    <a:pt x="8290" y="11625"/>
                    <a:pt x="8249" y="11615"/>
                  </a:cubicBezTo>
                  <a:cubicBezTo>
                    <a:pt x="8183" y="11595"/>
                    <a:pt x="8122" y="11570"/>
                    <a:pt x="8060" y="11545"/>
                  </a:cubicBezTo>
                  <a:cubicBezTo>
                    <a:pt x="7814" y="11435"/>
                    <a:pt x="7563" y="11335"/>
                    <a:pt x="7328" y="11202"/>
                  </a:cubicBezTo>
                  <a:cubicBezTo>
                    <a:pt x="7296" y="11181"/>
                    <a:pt x="7264" y="11161"/>
                    <a:pt x="7233" y="11138"/>
                  </a:cubicBezTo>
                  <a:cubicBezTo>
                    <a:pt x="7182" y="11097"/>
                    <a:pt x="7136" y="11052"/>
                    <a:pt x="7089" y="11007"/>
                  </a:cubicBezTo>
                  <a:cubicBezTo>
                    <a:pt x="7021" y="10932"/>
                    <a:pt x="6955" y="10856"/>
                    <a:pt x="6895" y="10776"/>
                  </a:cubicBezTo>
                  <a:cubicBezTo>
                    <a:pt x="6810" y="10651"/>
                    <a:pt x="6731" y="10524"/>
                    <a:pt x="6657" y="10394"/>
                  </a:cubicBezTo>
                  <a:cubicBezTo>
                    <a:pt x="6597" y="10285"/>
                    <a:pt x="6544" y="10175"/>
                    <a:pt x="6492" y="10061"/>
                  </a:cubicBezTo>
                  <a:cubicBezTo>
                    <a:pt x="6449" y="9944"/>
                    <a:pt x="6412" y="9828"/>
                    <a:pt x="6379" y="9708"/>
                  </a:cubicBezTo>
                  <a:cubicBezTo>
                    <a:pt x="6360" y="9622"/>
                    <a:pt x="6342" y="9537"/>
                    <a:pt x="6326" y="9450"/>
                  </a:cubicBezTo>
                  <a:cubicBezTo>
                    <a:pt x="6312" y="9338"/>
                    <a:pt x="6305" y="9228"/>
                    <a:pt x="6304" y="9115"/>
                  </a:cubicBezTo>
                  <a:lnTo>
                    <a:pt x="6304" y="9115"/>
                  </a:lnTo>
                  <a:cubicBezTo>
                    <a:pt x="6308" y="9029"/>
                    <a:pt x="6314" y="8942"/>
                    <a:pt x="6323" y="8856"/>
                  </a:cubicBezTo>
                  <a:cubicBezTo>
                    <a:pt x="6342" y="8738"/>
                    <a:pt x="6365" y="8621"/>
                    <a:pt x="6395" y="8505"/>
                  </a:cubicBezTo>
                  <a:cubicBezTo>
                    <a:pt x="6421" y="8419"/>
                    <a:pt x="6451" y="8338"/>
                    <a:pt x="6483" y="8255"/>
                  </a:cubicBezTo>
                  <a:cubicBezTo>
                    <a:pt x="6548" y="8108"/>
                    <a:pt x="6618" y="7966"/>
                    <a:pt x="6698" y="7827"/>
                  </a:cubicBezTo>
                  <a:lnTo>
                    <a:pt x="6698" y="7827"/>
                  </a:lnTo>
                  <a:cubicBezTo>
                    <a:pt x="6698" y="7827"/>
                    <a:pt x="6697" y="7828"/>
                    <a:pt x="6697" y="7828"/>
                  </a:cubicBezTo>
                  <a:cubicBezTo>
                    <a:pt x="6747" y="7751"/>
                    <a:pt x="6799" y="7678"/>
                    <a:pt x="6855" y="7604"/>
                  </a:cubicBezTo>
                  <a:cubicBezTo>
                    <a:pt x="6934" y="7514"/>
                    <a:pt x="7014" y="7429"/>
                    <a:pt x="7098" y="7345"/>
                  </a:cubicBezTo>
                  <a:cubicBezTo>
                    <a:pt x="7182" y="7270"/>
                    <a:pt x="7268" y="7199"/>
                    <a:pt x="7356" y="7130"/>
                  </a:cubicBezTo>
                  <a:cubicBezTo>
                    <a:pt x="7424" y="7083"/>
                    <a:pt x="7492" y="7039"/>
                    <a:pt x="7561" y="6996"/>
                  </a:cubicBezTo>
                  <a:cubicBezTo>
                    <a:pt x="7629" y="6962"/>
                    <a:pt x="7695" y="6930"/>
                    <a:pt x="7763" y="6900"/>
                  </a:cubicBezTo>
                  <a:cubicBezTo>
                    <a:pt x="7835" y="6874"/>
                    <a:pt x="7907" y="6849"/>
                    <a:pt x="7980" y="6827"/>
                  </a:cubicBezTo>
                  <a:cubicBezTo>
                    <a:pt x="8092" y="6802"/>
                    <a:pt x="8205" y="6785"/>
                    <a:pt x="8318" y="6763"/>
                  </a:cubicBezTo>
                  <a:cubicBezTo>
                    <a:pt x="8428" y="6741"/>
                    <a:pt x="8537" y="6716"/>
                    <a:pt x="8648" y="6699"/>
                  </a:cubicBezTo>
                  <a:cubicBezTo>
                    <a:pt x="8675" y="6697"/>
                    <a:pt x="8701" y="6696"/>
                    <a:pt x="8729" y="6694"/>
                  </a:cubicBezTo>
                  <a:lnTo>
                    <a:pt x="8730" y="6694"/>
                  </a:lnTo>
                  <a:cubicBezTo>
                    <a:pt x="8747" y="6694"/>
                    <a:pt x="8762" y="6693"/>
                    <a:pt x="8778" y="6691"/>
                  </a:cubicBezTo>
                  <a:close/>
                  <a:moveTo>
                    <a:pt x="1408" y="14209"/>
                  </a:moveTo>
                  <a:cubicBezTo>
                    <a:pt x="1409" y="14212"/>
                    <a:pt x="1410" y="14216"/>
                    <a:pt x="1411" y="14219"/>
                  </a:cubicBezTo>
                  <a:lnTo>
                    <a:pt x="1408" y="14209"/>
                  </a:lnTo>
                  <a:close/>
                  <a:moveTo>
                    <a:pt x="16407" y="16356"/>
                  </a:moveTo>
                  <a:lnTo>
                    <a:pt x="16407" y="16356"/>
                  </a:lnTo>
                  <a:cubicBezTo>
                    <a:pt x="16407" y="16356"/>
                    <a:pt x="16407" y="16356"/>
                    <a:pt x="16407" y="16356"/>
                  </a:cubicBezTo>
                  <a:lnTo>
                    <a:pt x="16407" y="16356"/>
                  </a:lnTo>
                  <a:cubicBezTo>
                    <a:pt x="16407" y="16356"/>
                    <a:pt x="16407" y="16356"/>
                    <a:pt x="16407" y="16356"/>
                  </a:cubicBezTo>
                  <a:close/>
                  <a:moveTo>
                    <a:pt x="5397" y="9082"/>
                  </a:moveTo>
                  <a:cubicBezTo>
                    <a:pt x="5420" y="9082"/>
                    <a:pt x="5443" y="9082"/>
                    <a:pt x="5467" y="9083"/>
                  </a:cubicBezTo>
                  <a:cubicBezTo>
                    <a:pt x="5527" y="9089"/>
                    <a:pt x="5587" y="9098"/>
                    <a:pt x="5647" y="9108"/>
                  </a:cubicBezTo>
                  <a:cubicBezTo>
                    <a:pt x="5706" y="9122"/>
                    <a:pt x="5764" y="9139"/>
                    <a:pt x="5821" y="9155"/>
                  </a:cubicBezTo>
                  <a:cubicBezTo>
                    <a:pt x="5821" y="9188"/>
                    <a:pt x="5820" y="9223"/>
                    <a:pt x="5822" y="9255"/>
                  </a:cubicBezTo>
                  <a:cubicBezTo>
                    <a:pt x="5839" y="9520"/>
                    <a:pt x="5888" y="9780"/>
                    <a:pt x="5970" y="10033"/>
                  </a:cubicBezTo>
                  <a:cubicBezTo>
                    <a:pt x="6052" y="10286"/>
                    <a:pt x="6171" y="10519"/>
                    <a:pt x="6305" y="10750"/>
                  </a:cubicBezTo>
                  <a:cubicBezTo>
                    <a:pt x="6356" y="10838"/>
                    <a:pt x="6412" y="10925"/>
                    <a:pt x="6471" y="11011"/>
                  </a:cubicBezTo>
                  <a:cubicBezTo>
                    <a:pt x="6314" y="11151"/>
                    <a:pt x="6170" y="11305"/>
                    <a:pt x="6020" y="11454"/>
                  </a:cubicBezTo>
                  <a:cubicBezTo>
                    <a:pt x="5764" y="11697"/>
                    <a:pt x="5493" y="11927"/>
                    <a:pt x="5230" y="12166"/>
                  </a:cubicBezTo>
                  <a:cubicBezTo>
                    <a:pt x="5011" y="12436"/>
                    <a:pt x="4798" y="12710"/>
                    <a:pt x="4590" y="12988"/>
                  </a:cubicBezTo>
                  <a:cubicBezTo>
                    <a:pt x="4551" y="13038"/>
                    <a:pt x="4512" y="13090"/>
                    <a:pt x="4474" y="13141"/>
                  </a:cubicBezTo>
                  <a:cubicBezTo>
                    <a:pt x="4441" y="13193"/>
                    <a:pt x="4409" y="13243"/>
                    <a:pt x="4377" y="13295"/>
                  </a:cubicBezTo>
                  <a:cubicBezTo>
                    <a:pt x="4349" y="13339"/>
                    <a:pt x="4321" y="13383"/>
                    <a:pt x="4292" y="13425"/>
                  </a:cubicBezTo>
                  <a:cubicBezTo>
                    <a:pt x="4297" y="13431"/>
                    <a:pt x="4300" y="13436"/>
                    <a:pt x="4305" y="13442"/>
                  </a:cubicBezTo>
                  <a:cubicBezTo>
                    <a:pt x="4397" y="13380"/>
                    <a:pt x="4490" y="13319"/>
                    <a:pt x="4583" y="13259"/>
                  </a:cubicBezTo>
                  <a:cubicBezTo>
                    <a:pt x="4687" y="13192"/>
                    <a:pt x="4793" y="13127"/>
                    <a:pt x="4895" y="13057"/>
                  </a:cubicBezTo>
                  <a:cubicBezTo>
                    <a:pt x="4915" y="13043"/>
                    <a:pt x="4937" y="13028"/>
                    <a:pt x="4959" y="13014"/>
                  </a:cubicBezTo>
                  <a:cubicBezTo>
                    <a:pt x="5070" y="12918"/>
                    <a:pt x="5183" y="12824"/>
                    <a:pt x="5297" y="12730"/>
                  </a:cubicBezTo>
                  <a:cubicBezTo>
                    <a:pt x="5409" y="12636"/>
                    <a:pt x="5521" y="12543"/>
                    <a:pt x="5635" y="12451"/>
                  </a:cubicBezTo>
                  <a:cubicBezTo>
                    <a:pt x="5738" y="12357"/>
                    <a:pt x="5840" y="12264"/>
                    <a:pt x="5945" y="12173"/>
                  </a:cubicBezTo>
                  <a:cubicBezTo>
                    <a:pt x="6090" y="12046"/>
                    <a:pt x="6236" y="11918"/>
                    <a:pt x="6373" y="11783"/>
                  </a:cubicBezTo>
                  <a:cubicBezTo>
                    <a:pt x="6491" y="11666"/>
                    <a:pt x="6605" y="11546"/>
                    <a:pt x="6722" y="11431"/>
                  </a:cubicBezTo>
                  <a:cubicBezTo>
                    <a:pt x="6740" y="11412"/>
                    <a:pt x="6761" y="11396"/>
                    <a:pt x="6779" y="11379"/>
                  </a:cubicBezTo>
                  <a:cubicBezTo>
                    <a:pt x="6852" y="11449"/>
                    <a:pt x="6926" y="11518"/>
                    <a:pt x="7011" y="11573"/>
                  </a:cubicBezTo>
                  <a:cubicBezTo>
                    <a:pt x="7098" y="11630"/>
                    <a:pt x="7190" y="11678"/>
                    <a:pt x="7282" y="11723"/>
                  </a:cubicBezTo>
                  <a:cubicBezTo>
                    <a:pt x="7396" y="11781"/>
                    <a:pt x="7512" y="11830"/>
                    <a:pt x="7629" y="11881"/>
                  </a:cubicBezTo>
                  <a:cubicBezTo>
                    <a:pt x="7742" y="11932"/>
                    <a:pt x="7858" y="11982"/>
                    <a:pt x="7973" y="12030"/>
                  </a:cubicBezTo>
                  <a:cubicBezTo>
                    <a:pt x="8055" y="12065"/>
                    <a:pt x="8143" y="12091"/>
                    <a:pt x="8233" y="12108"/>
                  </a:cubicBezTo>
                  <a:cubicBezTo>
                    <a:pt x="8335" y="12127"/>
                    <a:pt x="8440" y="12136"/>
                    <a:pt x="8544" y="12136"/>
                  </a:cubicBezTo>
                  <a:cubicBezTo>
                    <a:pt x="8595" y="12136"/>
                    <a:pt x="8646" y="12134"/>
                    <a:pt x="8696" y="12129"/>
                  </a:cubicBezTo>
                  <a:cubicBezTo>
                    <a:pt x="8831" y="12119"/>
                    <a:pt x="8964" y="12103"/>
                    <a:pt x="9097" y="12077"/>
                  </a:cubicBezTo>
                  <a:cubicBezTo>
                    <a:pt x="9141" y="12069"/>
                    <a:pt x="9184" y="12060"/>
                    <a:pt x="9227" y="12051"/>
                  </a:cubicBezTo>
                  <a:cubicBezTo>
                    <a:pt x="9229" y="12065"/>
                    <a:pt x="9231" y="12079"/>
                    <a:pt x="9232" y="12093"/>
                  </a:cubicBezTo>
                  <a:cubicBezTo>
                    <a:pt x="9238" y="12254"/>
                    <a:pt x="9238" y="12415"/>
                    <a:pt x="9229" y="12577"/>
                  </a:cubicBezTo>
                  <a:cubicBezTo>
                    <a:pt x="9224" y="12667"/>
                    <a:pt x="9216" y="12757"/>
                    <a:pt x="9216" y="12848"/>
                  </a:cubicBezTo>
                  <a:cubicBezTo>
                    <a:pt x="9215" y="12923"/>
                    <a:pt x="9213" y="12997"/>
                    <a:pt x="9209" y="13073"/>
                  </a:cubicBezTo>
                  <a:cubicBezTo>
                    <a:pt x="9201" y="13149"/>
                    <a:pt x="9190" y="13225"/>
                    <a:pt x="9176" y="13301"/>
                  </a:cubicBezTo>
                  <a:cubicBezTo>
                    <a:pt x="9147" y="13428"/>
                    <a:pt x="9112" y="13551"/>
                    <a:pt x="9071" y="13674"/>
                  </a:cubicBezTo>
                  <a:cubicBezTo>
                    <a:pt x="8982" y="13913"/>
                    <a:pt x="8891" y="14152"/>
                    <a:pt x="8795" y="14390"/>
                  </a:cubicBezTo>
                  <a:cubicBezTo>
                    <a:pt x="8704" y="14616"/>
                    <a:pt x="8588" y="14836"/>
                    <a:pt x="8481" y="15056"/>
                  </a:cubicBezTo>
                  <a:cubicBezTo>
                    <a:pt x="8387" y="15235"/>
                    <a:pt x="8286" y="15411"/>
                    <a:pt x="8180" y="15583"/>
                  </a:cubicBezTo>
                  <a:cubicBezTo>
                    <a:pt x="8068" y="15742"/>
                    <a:pt x="7949" y="15891"/>
                    <a:pt x="7821" y="16039"/>
                  </a:cubicBezTo>
                  <a:cubicBezTo>
                    <a:pt x="7752" y="16111"/>
                    <a:pt x="7681" y="16180"/>
                    <a:pt x="7608" y="16248"/>
                  </a:cubicBezTo>
                  <a:cubicBezTo>
                    <a:pt x="7496" y="16334"/>
                    <a:pt x="7382" y="16414"/>
                    <a:pt x="7266" y="16494"/>
                  </a:cubicBezTo>
                  <a:cubicBezTo>
                    <a:pt x="7198" y="16538"/>
                    <a:pt x="7130" y="16581"/>
                    <a:pt x="7061" y="16622"/>
                  </a:cubicBezTo>
                  <a:cubicBezTo>
                    <a:pt x="6992" y="16662"/>
                    <a:pt x="6923" y="16699"/>
                    <a:pt x="6854" y="16735"/>
                  </a:cubicBezTo>
                  <a:cubicBezTo>
                    <a:pt x="6755" y="16777"/>
                    <a:pt x="6657" y="16814"/>
                    <a:pt x="6556" y="16850"/>
                  </a:cubicBezTo>
                  <a:cubicBezTo>
                    <a:pt x="6425" y="16891"/>
                    <a:pt x="6292" y="16927"/>
                    <a:pt x="6157" y="16956"/>
                  </a:cubicBezTo>
                  <a:cubicBezTo>
                    <a:pt x="5970" y="16987"/>
                    <a:pt x="5779" y="17004"/>
                    <a:pt x="5588" y="17019"/>
                  </a:cubicBezTo>
                  <a:cubicBezTo>
                    <a:pt x="5546" y="17020"/>
                    <a:pt x="5504" y="17021"/>
                    <a:pt x="5463" y="17021"/>
                  </a:cubicBezTo>
                  <a:cubicBezTo>
                    <a:pt x="5248" y="17021"/>
                    <a:pt x="5034" y="17007"/>
                    <a:pt x="4819" y="16993"/>
                  </a:cubicBezTo>
                  <a:cubicBezTo>
                    <a:pt x="4642" y="16974"/>
                    <a:pt x="4468" y="16945"/>
                    <a:pt x="4293" y="16911"/>
                  </a:cubicBezTo>
                  <a:cubicBezTo>
                    <a:pt x="4122" y="16874"/>
                    <a:pt x="3954" y="16829"/>
                    <a:pt x="3787" y="16777"/>
                  </a:cubicBezTo>
                  <a:cubicBezTo>
                    <a:pt x="3675" y="16736"/>
                    <a:pt x="3563" y="16695"/>
                    <a:pt x="3454" y="16644"/>
                  </a:cubicBezTo>
                  <a:cubicBezTo>
                    <a:pt x="3362" y="16596"/>
                    <a:pt x="3271" y="16543"/>
                    <a:pt x="3181" y="16487"/>
                  </a:cubicBezTo>
                  <a:lnTo>
                    <a:pt x="3181" y="16487"/>
                  </a:lnTo>
                  <a:cubicBezTo>
                    <a:pt x="3182" y="16488"/>
                    <a:pt x="3183" y="16489"/>
                    <a:pt x="3184" y="16489"/>
                  </a:cubicBezTo>
                  <a:cubicBezTo>
                    <a:pt x="3182" y="16488"/>
                    <a:pt x="3180" y="16486"/>
                    <a:pt x="3177" y="16484"/>
                  </a:cubicBezTo>
                  <a:lnTo>
                    <a:pt x="3177" y="16484"/>
                  </a:lnTo>
                  <a:cubicBezTo>
                    <a:pt x="3179" y="16485"/>
                    <a:pt x="3180" y="16486"/>
                    <a:pt x="3181" y="16487"/>
                  </a:cubicBezTo>
                  <a:lnTo>
                    <a:pt x="3181" y="16487"/>
                  </a:lnTo>
                  <a:cubicBezTo>
                    <a:pt x="3179" y="16485"/>
                    <a:pt x="3177" y="16484"/>
                    <a:pt x="3175" y="16483"/>
                  </a:cubicBezTo>
                  <a:lnTo>
                    <a:pt x="3175" y="16483"/>
                  </a:lnTo>
                  <a:cubicBezTo>
                    <a:pt x="3176" y="16483"/>
                    <a:pt x="3177" y="16484"/>
                    <a:pt x="3177" y="16484"/>
                  </a:cubicBezTo>
                  <a:lnTo>
                    <a:pt x="3177" y="16484"/>
                  </a:lnTo>
                  <a:cubicBezTo>
                    <a:pt x="3176" y="16483"/>
                    <a:pt x="3174" y="16482"/>
                    <a:pt x="3173" y="16481"/>
                  </a:cubicBezTo>
                  <a:lnTo>
                    <a:pt x="3173" y="16481"/>
                  </a:lnTo>
                  <a:cubicBezTo>
                    <a:pt x="3174" y="16482"/>
                    <a:pt x="3174" y="16482"/>
                    <a:pt x="3175" y="16483"/>
                  </a:cubicBezTo>
                  <a:lnTo>
                    <a:pt x="3175" y="16483"/>
                  </a:lnTo>
                  <a:cubicBezTo>
                    <a:pt x="3174" y="16482"/>
                    <a:pt x="3172" y="16480"/>
                    <a:pt x="3170" y="16479"/>
                  </a:cubicBezTo>
                  <a:cubicBezTo>
                    <a:pt x="3086" y="16422"/>
                    <a:pt x="3007" y="16360"/>
                    <a:pt x="2930" y="16294"/>
                  </a:cubicBezTo>
                  <a:cubicBezTo>
                    <a:pt x="2818" y="16188"/>
                    <a:pt x="2712" y="16074"/>
                    <a:pt x="2598" y="15968"/>
                  </a:cubicBezTo>
                  <a:cubicBezTo>
                    <a:pt x="2470" y="15847"/>
                    <a:pt x="2335" y="15731"/>
                    <a:pt x="2216" y="15602"/>
                  </a:cubicBezTo>
                  <a:cubicBezTo>
                    <a:pt x="2090" y="15453"/>
                    <a:pt x="1977" y="15295"/>
                    <a:pt x="1866" y="15134"/>
                  </a:cubicBezTo>
                  <a:cubicBezTo>
                    <a:pt x="1772" y="14987"/>
                    <a:pt x="1685" y="14836"/>
                    <a:pt x="1602" y="14683"/>
                  </a:cubicBezTo>
                  <a:cubicBezTo>
                    <a:pt x="1528" y="14526"/>
                    <a:pt x="1464" y="14366"/>
                    <a:pt x="1406" y="14204"/>
                  </a:cubicBezTo>
                  <a:lnTo>
                    <a:pt x="1406" y="14204"/>
                  </a:lnTo>
                  <a:cubicBezTo>
                    <a:pt x="1406" y="14204"/>
                    <a:pt x="1406" y="14205"/>
                    <a:pt x="1407" y="14205"/>
                  </a:cubicBezTo>
                  <a:lnTo>
                    <a:pt x="1407" y="14205"/>
                  </a:lnTo>
                  <a:lnTo>
                    <a:pt x="1405" y="14200"/>
                  </a:lnTo>
                  <a:cubicBezTo>
                    <a:pt x="1405" y="14199"/>
                    <a:pt x="1404" y="14198"/>
                    <a:pt x="1404" y="14197"/>
                  </a:cubicBezTo>
                  <a:lnTo>
                    <a:pt x="1404" y="14197"/>
                  </a:lnTo>
                  <a:cubicBezTo>
                    <a:pt x="1404" y="14197"/>
                    <a:pt x="1404" y="14197"/>
                    <a:pt x="1404" y="14197"/>
                  </a:cubicBezTo>
                  <a:cubicBezTo>
                    <a:pt x="1347" y="14013"/>
                    <a:pt x="1296" y="13829"/>
                    <a:pt x="1253" y="13642"/>
                  </a:cubicBezTo>
                  <a:cubicBezTo>
                    <a:pt x="1232" y="13519"/>
                    <a:pt x="1214" y="13398"/>
                    <a:pt x="1199" y="13274"/>
                  </a:cubicBezTo>
                  <a:cubicBezTo>
                    <a:pt x="1195" y="13180"/>
                    <a:pt x="1191" y="13087"/>
                    <a:pt x="1193" y="12992"/>
                  </a:cubicBezTo>
                  <a:cubicBezTo>
                    <a:pt x="1196" y="12904"/>
                    <a:pt x="1203" y="12816"/>
                    <a:pt x="1208" y="12726"/>
                  </a:cubicBezTo>
                  <a:cubicBezTo>
                    <a:pt x="1222" y="12585"/>
                    <a:pt x="1233" y="12442"/>
                    <a:pt x="1254" y="12301"/>
                  </a:cubicBezTo>
                  <a:cubicBezTo>
                    <a:pt x="1275" y="12165"/>
                    <a:pt x="1299" y="12031"/>
                    <a:pt x="1326" y="11896"/>
                  </a:cubicBezTo>
                  <a:cubicBezTo>
                    <a:pt x="1343" y="11830"/>
                    <a:pt x="1358" y="11761"/>
                    <a:pt x="1380" y="11697"/>
                  </a:cubicBezTo>
                  <a:cubicBezTo>
                    <a:pt x="1401" y="11629"/>
                    <a:pt x="1424" y="11560"/>
                    <a:pt x="1447" y="11492"/>
                  </a:cubicBezTo>
                  <a:lnTo>
                    <a:pt x="1447" y="11492"/>
                  </a:lnTo>
                  <a:cubicBezTo>
                    <a:pt x="1444" y="11502"/>
                    <a:pt x="1440" y="11512"/>
                    <a:pt x="1438" y="11521"/>
                  </a:cubicBezTo>
                  <a:cubicBezTo>
                    <a:pt x="1463" y="11458"/>
                    <a:pt x="1484" y="11392"/>
                    <a:pt x="1514" y="11331"/>
                  </a:cubicBezTo>
                  <a:cubicBezTo>
                    <a:pt x="1538" y="11282"/>
                    <a:pt x="1563" y="11232"/>
                    <a:pt x="1587" y="11181"/>
                  </a:cubicBezTo>
                  <a:cubicBezTo>
                    <a:pt x="1621" y="11123"/>
                    <a:pt x="1655" y="11065"/>
                    <a:pt x="1690" y="11005"/>
                  </a:cubicBezTo>
                  <a:lnTo>
                    <a:pt x="1690" y="11005"/>
                  </a:lnTo>
                  <a:lnTo>
                    <a:pt x="1689" y="11008"/>
                  </a:lnTo>
                  <a:cubicBezTo>
                    <a:pt x="1753" y="10913"/>
                    <a:pt x="1817" y="10819"/>
                    <a:pt x="1886" y="10729"/>
                  </a:cubicBezTo>
                  <a:cubicBezTo>
                    <a:pt x="1950" y="10647"/>
                    <a:pt x="2018" y="10571"/>
                    <a:pt x="2085" y="10494"/>
                  </a:cubicBezTo>
                  <a:cubicBezTo>
                    <a:pt x="2141" y="10438"/>
                    <a:pt x="2195" y="10378"/>
                    <a:pt x="2255" y="10325"/>
                  </a:cubicBezTo>
                  <a:cubicBezTo>
                    <a:pt x="2313" y="10271"/>
                    <a:pt x="2372" y="10219"/>
                    <a:pt x="2431" y="10166"/>
                  </a:cubicBezTo>
                  <a:cubicBezTo>
                    <a:pt x="2514" y="10097"/>
                    <a:pt x="2598" y="10028"/>
                    <a:pt x="2682" y="9961"/>
                  </a:cubicBezTo>
                  <a:cubicBezTo>
                    <a:pt x="2771" y="9894"/>
                    <a:pt x="2862" y="9829"/>
                    <a:pt x="2953" y="9765"/>
                  </a:cubicBezTo>
                  <a:cubicBezTo>
                    <a:pt x="3031" y="9716"/>
                    <a:pt x="3108" y="9668"/>
                    <a:pt x="3186" y="9623"/>
                  </a:cubicBezTo>
                  <a:cubicBezTo>
                    <a:pt x="3224" y="9602"/>
                    <a:pt x="3263" y="9584"/>
                    <a:pt x="3301" y="9565"/>
                  </a:cubicBezTo>
                  <a:cubicBezTo>
                    <a:pt x="3353" y="9559"/>
                    <a:pt x="3403" y="9535"/>
                    <a:pt x="3441" y="9496"/>
                  </a:cubicBezTo>
                  <a:cubicBezTo>
                    <a:pt x="3611" y="9422"/>
                    <a:pt x="3781" y="9353"/>
                    <a:pt x="3955" y="9291"/>
                  </a:cubicBezTo>
                  <a:cubicBezTo>
                    <a:pt x="4097" y="9247"/>
                    <a:pt x="4238" y="9208"/>
                    <a:pt x="4383" y="9175"/>
                  </a:cubicBezTo>
                  <a:cubicBezTo>
                    <a:pt x="4536" y="9148"/>
                    <a:pt x="4689" y="9129"/>
                    <a:pt x="4843" y="9114"/>
                  </a:cubicBezTo>
                  <a:cubicBezTo>
                    <a:pt x="4987" y="9100"/>
                    <a:pt x="5132" y="9093"/>
                    <a:pt x="5276" y="9084"/>
                  </a:cubicBezTo>
                  <a:lnTo>
                    <a:pt x="5301" y="9083"/>
                  </a:lnTo>
                  <a:lnTo>
                    <a:pt x="5301" y="9083"/>
                  </a:lnTo>
                  <a:cubicBezTo>
                    <a:pt x="5298" y="9084"/>
                    <a:pt x="5295" y="9084"/>
                    <a:pt x="5291" y="9084"/>
                  </a:cubicBezTo>
                  <a:lnTo>
                    <a:pt x="5291" y="9084"/>
                  </a:lnTo>
                  <a:cubicBezTo>
                    <a:pt x="5327" y="9083"/>
                    <a:pt x="5362" y="9082"/>
                    <a:pt x="5397" y="9082"/>
                  </a:cubicBezTo>
                  <a:close/>
                  <a:moveTo>
                    <a:pt x="12614" y="9503"/>
                  </a:moveTo>
                  <a:cubicBezTo>
                    <a:pt x="12732" y="9503"/>
                    <a:pt x="12851" y="9507"/>
                    <a:pt x="12969" y="9513"/>
                  </a:cubicBezTo>
                  <a:cubicBezTo>
                    <a:pt x="13005" y="9514"/>
                    <a:pt x="13041" y="9515"/>
                    <a:pt x="13078" y="9518"/>
                  </a:cubicBezTo>
                  <a:cubicBezTo>
                    <a:pt x="13095" y="9521"/>
                    <a:pt x="13113" y="9523"/>
                    <a:pt x="13131" y="9523"/>
                  </a:cubicBezTo>
                  <a:cubicBezTo>
                    <a:pt x="13137" y="9523"/>
                    <a:pt x="13143" y="9523"/>
                    <a:pt x="13148" y="9522"/>
                  </a:cubicBezTo>
                  <a:cubicBezTo>
                    <a:pt x="13158" y="9523"/>
                    <a:pt x="13166" y="9523"/>
                    <a:pt x="13174" y="9523"/>
                  </a:cubicBezTo>
                  <a:cubicBezTo>
                    <a:pt x="13248" y="9530"/>
                    <a:pt x="13322" y="9539"/>
                    <a:pt x="13395" y="9549"/>
                  </a:cubicBezTo>
                  <a:cubicBezTo>
                    <a:pt x="13417" y="9560"/>
                    <a:pt x="13441" y="9569"/>
                    <a:pt x="13465" y="9574"/>
                  </a:cubicBezTo>
                  <a:cubicBezTo>
                    <a:pt x="13479" y="9577"/>
                    <a:pt x="13492" y="9578"/>
                    <a:pt x="13506" y="9578"/>
                  </a:cubicBezTo>
                  <a:cubicBezTo>
                    <a:pt x="13524" y="9578"/>
                    <a:pt x="13541" y="9576"/>
                    <a:pt x="13559" y="9573"/>
                  </a:cubicBezTo>
                  <a:cubicBezTo>
                    <a:pt x="13610" y="9581"/>
                    <a:pt x="13662" y="9587"/>
                    <a:pt x="13713" y="9598"/>
                  </a:cubicBezTo>
                  <a:cubicBezTo>
                    <a:pt x="13981" y="9662"/>
                    <a:pt x="14245" y="9741"/>
                    <a:pt x="14507" y="9828"/>
                  </a:cubicBezTo>
                  <a:cubicBezTo>
                    <a:pt x="14663" y="9888"/>
                    <a:pt x="14816" y="9958"/>
                    <a:pt x="14967" y="10032"/>
                  </a:cubicBezTo>
                  <a:cubicBezTo>
                    <a:pt x="15243" y="10174"/>
                    <a:pt x="15521" y="10315"/>
                    <a:pt x="15782" y="10486"/>
                  </a:cubicBezTo>
                  <a:cubicBezTo>
                    <a:pt x="15873" y="10550"/>
                    <a:pt x="15966" y="10614"/>
                    <a:pt x="16055" y="10682"/>
                  </a:cubicBezTo>
                  <a:cubicBezTo>
                    <a:pt x="16137" y="10742"/>
                    <a:pt x="16216" y="10809"/>
                    <a:pt x="16295" y="10876"/>
                  </a:cubicBezTo>
                  <a:cubicBezTo>
                    <a:pt x="16406" y="10980"/>
                    <a:pt x="16510" y="11091"/>
                    <a:pt x="16610" y="11207"/>
                  </a:cubicBezTo>
                  <a:cubicBezTo>
                    <a:pt x="16718" y="11336"/>
                    <a:pt x="16817" y="11471"/>
                    <a:pt x="16909" y="11611"/>
                  </a:cubicBezTo>
                  <a:cubicBezTo>
                    <a:pt x="17025" y="11793"/>
                    <a:pt x="17140" y="11975"/>
                    <a:pt x="17234" y="12169"/>
                  </a:cubicBezTo>
                  <a:cubicBezTo>
                    <a:pt x="17282" y="12275"/>
                    <a:pt x="17321" y="12382"/>
                    <a:pt x="17359" y="12492"/>
                  </a:cubicBezTo>
                  <a:cubicBezTo>
                    <a:pt x="17433" y="12725"/>
                    <a:pt x="17499" y="12957"/>
                    <a:pt x="17556" y="13195"/>
                  </a:cubicBezTo>
                  <a:cubicBezTo>
                    <a:pt x="17566" y="13248"/>
                    <a:pt x="17577" y="13300"/>
                    <a:pt x="17582" y="13353"/>
                  </a:cubicBezTo>
                  <a:cubicBezTo>
                    <a:pt x="17587" y="13409"/>
                    <a:pt x="17593" y="13465"/>
                    <a:pt x="17598" y="13521"/>
                  </a:cubicBezTo>
                  <a:cubicBezTo>
                    <a:pt x="17600" y="13576"/>
                    <a:pt x="17605" y="13631"/>
                    <a:pt x="17601" y="13685"/>
                  </a:cubicBezTo>
                  <a:cubicBezTo>
                    <a:pt x="17599" y="13736"/>
                    <a:pt x="17597" y="13789"/>
                    <a:pt x="17593" y="13841"/>
                  </a:cubicBezTo>
                  <a:cubicBezTo>
                    <a:pt x="17579" y="13953"/>
                    <a:pt x="17563" y="14063"/>
                    <a:pt x="17543" y="14174"/>
                  </a:cubicBezTo>
                  <a:cubicBezTo>
                    <a:pt x="17488" y="14411"/>
                    <a:pt x="17424" y="14643"/>
                    <a:pt x="17346" y="14873"/>
                  </a:cubicBezTo>
                  <a:cubicBezTo>
                    <a:pt x="17323" y="14929"/>
                    <a:pt x="17305" y="14987"/>
                    <a:pt x="17277" y="15041"/>
                  </a:cubicBezTo>
                  <a:cubicBezTo>
                    <a:pt x="17252" y="15093"/>
                    <a:pt x="17227" y="15145"/>
                    <a:pt x="17201" y="15197"/>
                  </a:cubicBezTo>
                  <a:cubicBezTo>
                    <a:pt x="17075" y="15427"/>
                    <a:pt x="16941" y="15650"/>
                    <a:pt x="16797" y="15870"/>
                  </a:cubicBezTo>
                  <a:cubicBezTo>
                    <a:pt x="16732" y="15961"/>
                    <a:pt x="16666" y="16053"/>
                    <a:pt x="16594" y="16141"/>
                  </a:cubicBezTo>
                  <a:cubicBezTo>
                    <a:pt x="16532" y="16217"/>
                    <a:pt x="16468" y="16288"/>
                    <a:pt x="16403" y="16361"/>
                  </a:cubicBezTo>
                  <a:lnTo>
                    <a:pt x="16403" y="16361"/>
                  </a:lnTo>
                  <a:cubicBezTo>
                    <a:pt x="16404" y="16359"/>
                    <a:pt x="16405" y="16358"/>
                    <a:pt x="16407" y="16356"/>
                  </a:cubicBezTo>
                  <a:lnTo>
                    <a:pt x="16407" y="16356"/>
                  </a:lnTo>
                  <a:cubicBezTo>
                    <a:pt x="16302" y="16463"/>
                    <a:pt x="16198" y="16565"/>
                    <a:pt x="16088" y="16666"/>
                  </a:cubicBezTo>
                  <a:cubicBezTo>
                    <a:pt x="16016" y="16726"/>
                    <a:pt x="15946" y="16786"/>
                    <a:pt x="15870" y="16842"/>
                  </a:cubicBezTo>
                  <a:cubicBezTo>
                    <a:pt x="15797" y="16897"/>
                    <a:pt x="15720" y="16947"/>
                    <a:pt x="15643" y="16997"/>
                  </a:cubicBezTo>
                  <a:cubicBezTo>
                    <a:pt x="15422" y="17129"/>
                    <a:pt x="15197" y="17253"/>
                    <a:pt x="14970" y="17372"/>
                  </a:cubicBezTo>
                  <a:cubicBezTo>
                    <a:pt x="14864" y="17421"/>
                    <a:pt x="14758" y="17467"/>
                    <a:pt x="14649" y="17507"/>
                  </a:cubicBezTo>
                  <a:cubicBezTo>
                    <a:pt x="14503" y="17555"/>
                    <a:pt x="14359" y="17606"/>
                    <a:pt x="14213" y="17644"/>
                  </a:cubicBezTo>
                  <a:cubicBezTo>
                    <a:pt x="14064" y="17683"/>
                    <a:pt x="13913" y="17718"/>
                    <a:pt x="13764" y="17748"/>
                  </a:cubicBezTo>
                  <a:cubicBezTo>
                    <a:pt x="13639" y="17772"/>
                    <a:pt x="13517" y="17788"/>
                    <a:pt x="13391" y="17798"/>
                  </a:cubicBezTo>
                  <a:cubicBezTo>
                    <a:pt x="13327" y="17800"/>
                    <a:pt x="13264" y="17802"/>
                    <a:pt x="13199" y="17802"/>
                  </a:cubicBezTo>
                  <a:cubicBezTo>
                    <a:pt x="13016" y="17788"/>
                    <a:pt x="12835" y="17767"/>
                    <a:pt x="12654" y="17731"/>
                  </a:cubicBezTo>
                  <a:cubicBezTo>
                    <a:pt x="12529" y="17705"/>
                    <a:pt x="12407" y="17665"/>
                    <a:pt x="12285" y="17626"/>
                  </a:cubicBezTo>
                  <a:cubicBezTo>
                    <a:pt x="12154" y="17579"/>
                    <a:pt x="12022" y="17531"/>
                    <a:pt x="11894" y="17474"/>
                  </a:cubicBezTo>
                  <a:cubicBezTo>
                    <a:pt x="11767" y="17417"/>
                    <a:pt x="11644" y="17353"/>
                    <a:pt x="11520" y="17291"/>
                  </a:cubicBezTo>
                  <a:cubicBezTo>
                    <a:pt x="11451" y="17256"/>
                    <a:pt x="11385" y="17219"/>
                    <a:pt x="11320" y="17176"/>
                  </a:cubicBezTo>
                  <a:cubicBezTo>
                    <a:pt x="11102" y="17015"/>
                    <a:pt x="10889" y="16850"/>
                    <a:pt x="10685" y="16669"/>
                  </a:cubicBezTo>
                  <a:cubicBezTo>
                    <a:pt x="10617" y="16605"/>
                    <a:pt x="10550" y="16540"/>
                    <a:pt x="10489" y="16470"/>
                  </a:cubicBezTo>
                  <a:cubicBezTo>
                    <a:pt x="10405" y="16372"/>
                    <a:pt x="10323" y="16273"/>
                    <a:pt x="10251" y="16166"/>
                  </a:cubicBezTo>
                  <a:cubicBezTo>
                    <a:pt x="10077" y="15893"/>
                    <a:pt x="9915" y="15611"/>
                    <a:pt x="9769" y="15320"/>
                  </a:cubicBezTo>
                  <a:cubicBezTo>
                    <a:pt x="9655" y="15065"/>
                    <a:pt x="9546" y="14809"/>
                    <a:pt x="9456" y="14544"/>
                  </a:cubicBezTo>
                  <a:cubicBezTo>
                    <a:pt x="9442" y="14498"/>
                    <a:pt x="9431" y="14451"/>
                    <a:pt x="9418" y="14404"/>
                  </a:cubicBezTo>
                  <a:cubicBezTo>
                    <a:pt x="9412" y="14365"/>
                    <a:pt x="9407" y="14328"/>
                    <a:pt x="9402" y="14291"/>
                  </a:cubicBezTo>
                  <a:cubicBezTo>
                    <a:pt x="9402" y="14287"/>
                    <a:pt x="9402" y="14284"/>
                    <a:pt x="9402" y="14280"/>
                  </a:cubicBezTo>
                  <a:lnTo>
                    <a:pt x="9402" y="14278"/>
                  </a:lnTo>
                  <a:cubicBezTo>
                    <a:pt x="9408" y="14241"/>
                    <a:pt x="9406" y="14205"/>
                    <a:pt x="9399" y="14166"/>
                  </a:cubicBezTo>
                  <a:cubicBezTo>
                    <a:pt x="9416" y="14122"/>
                    <a:pt x="9432" y="14078"/>
                    <a:pt x="9449" y="14034"/>
                  </a:cubicBezTo>
                  <a:cubicBezTo>
                    <a:pt x="9543" y="13794"/>
                    <a:pt x="9632" y="13548"/>
                    <a:pt x="9669" y="13291"/>
                  </a:cubicBezTo>
                  <a:cubicBezTo>
                    <a:pt x="9686" y="13169"/>
                    <a:pt x="9696" y="13048"/>
                    <a:pt x="9699" y="12925"/>
                  </a:cubicBezTo>
                  <a:cubicBezTo>
                    <a:pt x="9700" y="12796"/>
                    <a:pt x="9707" y="12667"/>
                    <a:pt x="9715" y="12538"/>
                  </a:cubicBezTo>
                  <a:cubicBezTo>
                    <a:pt x="9725" y="12335"/>
                    <a:pt x="9720" y="12128"/>
                    <a:pt x="9697" y="11926"/>
                  </a:cubicBezTo>
                  <a:cubicBezTo>
                    <a:pt x="9871" y="11866"/>
                    <a:pt x="10038" y="11794"/>
                    <a:pt x="10198" y="11702"/>
                  </a:cubicBezTo>
                  <a:cubicBezTo>
                    <a:pt x="10387" y="11593"/>
                    <a:pt x="10562" y="11467"/>
                    <a:pt x="10731" y="11332"/>
                  </a:cubicBezTo>
                  <a:cubicBezTo>
                    <a:pt x="10800" y="11459"/>
                    <a:pt x="10876" y="11582"/>
                    <a:pt x="10953" y="11704"/>
                  </a:cubicBezTo>
                  <a:cubicBezTo>
                    <a:pt x="11054" y="11870"/>
                    <a:pt x="11155" y="12036"/>
                    <a:pt x="11251" y="12201"/>
                  </a:cubicBezTo>
                  <a:cubicBezTo>
                    <a:pt x="11353" y="12390"/>
                    <a:pt x="11442" y="12583"/>
                    <a:pt x="11532" y="12779"/>
                  </a:cubicBezTo>
                  <a:cubicBezTo>
                    <a:pt x="11552" y="12826"/>
                    <a:pt x="11574" y="12870"/>
                    <a:pt x="11594" y="12916"/>
                  </a:cubicBezTo>
                  <a:cubicBezTo>
                    <a:pt x="11623" y="12957"/>
                    <a:pt x="11653" y="12997"/>
                    <a:pt x="11681" y="13038"/>
                  </a:cubicBezTo>
                  <a:cubicBezTo>
                    <a:pt x="11760" y="13149"/>
                    <a:pt x="11835" y="13264"/>
                    <a:pt x="11912" y="13377"/>
                  </a:cubicBezTo>
                  <a:cubicBezTo>
                    <a:pt x="11987" y="13486"/>
                    <a:pt x="12059" y="13596"/>
                    <a:pt x="12133" y="13706"/>
                  </a:cubicBezTo>
                  <a:cubicBezTo>
                    <a:pt x="12261" y="13901"/>
                    <a:pt x="12388" y="14097"/>
                    <a:pt x="12527" y="14284"/>
                  </a:cubicBezTo>
                  <a:cubicBezTo>
                    <a:pt x="12588" y="14366"/>
                    <a:pt x="12652" y="14446"/>
                    <a:pt x="12717" y="14525"/>
                  </a:cubicBezTo>
                  <a:cubicBezTo>
                    <a:pt x="12720" y="14523"/>
                    <a:pt x="12722" y="14519"/>
                    <a:pt x="12723" y="14517"/>
                  </a:cubicBezTo>
                  <a:cubicBezTo>
                    <a:pt x="12672" y="14349"/>
                    <a:pt x="12611" y="14182"/>
                    <a:pt x="12550" y="14015"/>
                  </a:cubicBezTo>
                  <a:cubicBezTo>
                    <a:pt x="12475" y="13821"/>
                    <a:pt x="12397" y="13627"/>
                    <a:pt x="12316" y="13434"/>
                  </a:cubicBezTo>
                  <a:cubicBezTo>
                    <a:pt x="12237" y="13249"/>
                    <a:pt x="12152" y="13065"/>
                    <a:pt x="12075" y="12878"/>
                  </a:cubicBezTo>
                  <a:cubicBezTo>
                    <a:pt x="12067" y="12860"/>
                    <a:pt x="12066" y="12841"/>
                    <a:pt x="12068" y="12821"/>
                  </a:cubicBezTo>
                  <a:cubicBezTo>
                    <a:pt x="12059" y="12799"/>
                    <a:pt x="12051" y="12778"/>
                    <a:pt x="12043" y="12756"/>
                  </a:cubicBezTo>
                  <a:cubicBezTo>
                    <a:pt x="12024" y="12710"/>
                    <a:pt x="12004" y="12665"/>
                    <a:pt x="11988" y="12617"/>
                  </a:cubicBezTo>
                  <a:cubicBezTo>
                    <a:pt x="11987" y="12612"/>
                    <a:pt x="11985" y="12609"/>
                    <a:pt x="11984" y="12604"/>
                  </a:cubicBezTo>
                  <a:cubicBezTo>
                    <a:pt x="11983" y="12602"/>
                    <a:pt x="11983" y="12599"/>
                    <a:pt x="11981" y="12597"/>
                  </a:cubicBezTo>
                  <a:cubicBezTo>
                    <a:pt x="11980" y="12595"/>
                    <a:pt x="11977" y="12590"/>
                    <a:pt x="11976" y="12586"/>
                  </a:cubicBezTo>
                  <a:cubicBezTo>
                    <a:pt x="11947" y="12523"/>
                    <a:pt x="11918" y="12461"/>
                    <a:pt x="11888" y="12398"/>
                  </a:cubicBezTo>
                  <a:cubicBezTo>
                    <a:pt x="11784" y="12172"/>
                    <a:pt x="11666" y="11954"/>
                    <a:pt x="11537" y="11741"/>
                  </a:cubicBezTo>
                  <a:cubicBezTo>
                    <a:pt x="11530" y="11728"/>
                    <a:pt x="11524" y="11717"/>
                    <a:pt x="11517" y="11705"/>
                  </a:cubicBezTo>
                  <a:lnTo>
                    <a:pt x="11517" y="11705"/>
                  </a:lnTo>
                  <a:cubicBezTo>
                    <a:pt x="11606" y="11758"/>
                    <a:pt x="11697" y="11810"/>
                    <a:pt x="11789" y="11863"/>
                  </a:cubicBezTo>
                  <a:cubicBezTo>
                    <a:pt x="11926" y="11948"/>
                    <a:pt x="12059" y="12037"/>
                    <a:pt x="12192" y="12127"/>
                  </a:cubicBezTo>
                  <a:cubicBezTo>
                    <a:pt x="12318" y="12211"/>
                    <a:pt x="12446" y="12291"/>
                    <a:pt x="12572" y="12371"/>
                  </a:cubicBezTo>
                  <a:cubicBezTo>
                    <a:pt x="12678" y="12439"/>
                    <a:pt x="12786" y="12507"/>
                    <a:pt x="12892" y="12577"/>
                  </a:cubicBezTo>
                  <a:cubicBezTo>
                    <a:pt x="12967" y="12620"/>
                    <a:pt x="13043" y="12665"/>
                    <a:pt x="13119" y="12709"/>
                  </a:cubicBezTo>
                  <a:cubicBezTo>
                    <a:pt x="13239" y="12764"/>
                    <a:pt x="13357" y="12819"/>
                    <a:pt x="13474" y="12877"/>
                  </a:cubicBezTo>
                  <a:cubicBezTo>
                    <a:pt x="13555" y="12916"/>
                    <a:pt x="13637" y="12954"/>
                    <a:pt x="13717" y="12996"/>
                  </a:cubicBezTo>
                  <a:cubicBezTo>
                    <a:pt x="13797" y="13040"/>
                    <a:pt x="13878" y="13082"/>
                    <a:pt x="13959" y="13125"/>
                  </a:cubicBezTo>
                  <a:cubicBezTo>
                    <a:pt x="13925" y="13091"/>
                    <a:pt x="13891" y="13058"/>
                    <a:pt x="13856" y="13025"/>
                  </a:cubicBezTo>
                  <a:cubicBezTo>
                    <a:pt x="13693" y="12861"/>
                    <a:pt x="13533" y="12698"/>
                    <a:pt x="13370" y="12534"/>
                  </a:cubicBezTo>
                  <a:cubicBezTo>
                    <a:pt x="13272" y="12436"/>
                    <a:pt x="13174" y="12338"/>
                    <a:pt x="13076" y="12240"/>
                  </a:cubicBezTo>
                  <a:cubicBezTo>
                    <a:pt x="12943" y="12129"/>
                    <a:pt x="12808" y="12022"/>
                    <a:pt x="12672" y="11916"/>
                  </a:cubicBezTo>
                  <a:cubicBezTo>
                    <a:pt x="12597" y="11857"/>
                    <a:pt x="12523" y="11800"/>
                    <a:pt x="12447" y="11741"/>
                  </a:cubicBezTo>
                  <a:cubicBezTo>
                    <a:pt x="12411" y="11713"/>
                    <a:pt x="12375" y="11683"/>
                    <a:pt x="12341" y="11655"/>
                  </a:cubicBezTo>
                  <a:cubicBezTo>
                    <a:pt x="12322" y="11639"/>
                    <a:pt x="12303" y="11624"/>
                    <a:pt x="12285" y="11608"/>
                  </a:cubicBezTo>
                  <a:cubicBezTo>
                    <a:pt x="12103" y="11489"/>
                    <a:pt x="11916" y="11380"/>
                    <a:pt x="11727" y="11270"/>
                  </a:cubicBezTo>
                  <a:cubicBezTo>
                    <a:pt x="11647" y="11220"/>
                    <a:pt x="11568" y="11170"/>
                    <a:pt x="11489" y="11119"/>
                  </a:cubicBezTo>
                  <a:cubicBezTo>
                    <a:pt x="11402" y="11063"/>
                    <a:pt x="11320" y="11002"/>
                    <a:pt x="11233" y="10948"/>
                  </a:cubicBezTo>
                  <a:cubicBezTo>
                    <a:pt x="11212" y="10936"/>
                    <a:pt x="11191" y="10923"/>
                    <a:pt x="11168" y="10910"/>
                  </a:cubicBezTo>
                  <a:cubicBezTo>
                    <a:pt x="11192" y="10882"/>
                    <a:pt x="11214" y="10851"/>
                    <a:pt x="11233" y="10819"/>
                  </a:cubicBezTo>
                  <a:cubicBezTo>
                    <a:pt x="11271" y="10760"/>
                    <a:pt x="11301" y="10694"/>
                    <a:pt x="11333" y="10630"/>
                  </a:cubicBezTo>
                  <a:cubicBezTo>
                    <a:pt x="11383" y="10527"/>
                    <a:pt x="11427" y="10423"/>
                    <a:pt x="11463" y="10314"/>
                  </a:cubicBezTo>
                  <a:cubicBezTo>
                    <a:pt x="11502" y="10191"/>
                    <a:pt x="11530" y="10062"/>
                    <a:pt x="11554" y="9935"/>
                  </a:cubicBezTo>
                  <a:cubicBezTo>
                    <a:pt x="11575" y="9829"/>
                    <a:pt x="11589" y="9722"/>
                    <a:pt x="11598" y="9615"/>
                  </a:cubicBezTo>
                  <a:cubicBezTo>
                    <a:pt x="11636" y="9605"/>
                    <a:pt x="11674" y="9594"/>
                    <a:pt x="11713" y="9586"/>
                  </a:cubicBezTo>
                  <a:cubicBezTo>
                    <a:pt x="11940" y="9546"/>
                    <a:pt x="12170" y="9531"/>
                    <a:pt x="12399" y="9509"/>
                  </a:cubicBezTo>
                  <a:cubicBezTo>
                    <a:pt x="12471" y="9505"/>
                    <a:pt x="12542" y="9503"/>
                    <a:pt x="12614" y="9503"/>
                  </a:cubicBezTo>
                  <a:close/>
                  <a:moveTo>
                    <a:pt x="13131" y="1"/>
                  </a:moveTo>
                  <a:cubicBezTo>
                    <a:pt x="13009" y="1"/>
                    <a:pt x="12887" y="1"/>
                    <a:pt x="12764" y="10"/>
                  </a:cubicBezTo>
                  <a:cubicBezTo>
                    <a:pt x="12696" y="13"/>
                    <a:pt x="12626" y="19"/>
                    <a:pt x="12556" y="22"/>
                  </a:cubicBezTo>
                  <a:lnTo>
                    <a:pt x="12547" y="23"/>
                  </a:lnTo>
                  <a:cubicBezTo>
                    <a:pt x="12540" y="23"/>
                    <a:pt x="12532" y="25"/>
                    <a:pt x="12525" y="26"/>
                  </a:cubicBezTo>
                  <a:lnTo>
                    <a:pt x="12524" y="26"/>
                  </a:lnTo>
                  <a:cubicBezTo>
                    <a:pt x="12508" y="27"/>
                    <a:pt x="12492" y="27"/>
                    <a:pt x="12475" y="29"/>
                  </a:cubicBezTo>
                  <a:cubicBezTo>
                    <a:pt x="12468" y="29"/>
                    <a:pt x="12461" y="28"/>
                    <a:pt x="12454" y="28"/>
                  </a:cubicBezTo>
                  <a:cubicBezTo>
                    <a:pt x="12428" y="28"/>
                    <a:pt x="12402" y="32"/>
                    <a:pt x="12377" y="36"/>
                  </a:cubicBezTo>
                  <a:cubicBezTo>
                    <a:pt x="12358" y="37"/>
                    <a:pt x="12340" y="38"/>
                    <a:pt x="12322" y="39"/>
                  </a:cubicBezTo>
                  <a:cubicBezTo>
                    <a:pt x="12318" y="41"/>
                    <a:pt x="12316" y="41"/>
                    <a:pt x="12313" y="41"/>
                  </a:cubicBezTo>
                  <a:cubicBezTo>
                    <a:pt x="12283" y="42"/>
                    <a:pt x="12254" y="45"/>
                    <a:pt x="12224" y="47"/>
                  </a:cubicBezTo>
                  <a:cubicBezTo>
                    <a:pt x="12102" y="57"/>
                    <a:pt x="11979" y="65"/>
                    <a:pt x="11855" y="81"/>
                  </a:cubicBezTo>
                  <a:cubicBezTo>
                    <a:pt x="11721" y="99"/>
                    <a:pt x="11589" y="121"/>
                    <a:pt x="11455" y="143"/>
                  </a:cubicBezTo>
                  <a:cubicBezTo>
                    <a:pt x="11315" y="168"/>
                    <a:pt x="11180" y="208"/>
                    <a:pt x="11044" y="249"/>
                  </a:cubicBezTo>
                  <a:cubicBezTo>
                    <a:pt x="10923" y="285"/>
                    <a:pt x="10804" y="332"/>
                    <a:pt x="10689" y="381"/>
                  </a:cubicBezTo>
                  <a:cubicBezTo>
                    <a:pt x="10570" y="433"/>
                    <a:pt x="10450" y="484"/>
                    <a:pt x="10337" y="547"/>
                  </a:cubicBezTo>
                  <a:cubicBezTo>
                    <a:pt x="10106" y="677"/>
                    <a:pt x="9880" y="815"/>
                    <a:pt x="9665" y="971"/>
                  </a:cubicBezTo>
                  <a:cubicBezTo>
                    <a:pt x="9455" y="1123"/>
                    <a:pt x="9243" y="1286"/>
                    <a:pt x="9067" y="1478"/>
                  </a:cubicBezTo>
                  <a:cubicBezTo>
                    <a:pt x="8964" y="1590"/>
                    <a:pt x="8867" y="1703"/>
                    <a:pt x="8770" y="1820"/>
                  </a:cubicBezTo>
                  <a:cubicBezTo>
                    <a:pt x="8687" y="1922"/>
                    <a:pt x="8613" y="2035"/>
                    <a:pt x="8539" y="2145"/>
                  </a:cubicBezTo>
                  <a:cubicBezTo>
                    <a:pt x="8466" y="2252"/>
                    <a:pt x="8395" y="2364"/>
                    <a:pt x="8336" y="2478"/>
                  </a:cubicBezTo>
                  <a:cubicBezTo>
                    <a:pt x="8308" y="2530"/>
                    <a:pt x="8279" y="2583"/>
                    <a:pt x="8253" y="2634"/>
                  </a:cubicBezTo>
                  <a:cubicBezTo>
                    <a:pt x="8243" y="2593"/>
                    <a:pt x="8233" y="2552"/>
                    <a:pt x="8220" y="2510"/>
                  </a:cubicBezTo>
                  <a:cubicBezTo>
                    <a:pt x="8186" y="2392"/>
                    <a:pt x="8135" y="2280"/>
                    <a:pt x="8085" y="2167"/>
                  </a:cubicBezTo>
                  <a:cubicBezTo>
                    <a:pt x="8038" y="2067"/>
                    <a:pt x="7983" y="1968"/>
                    <a:pt x="7930" y="1871"/>
                  </a:cubicBezTo>
                  <a:cubicBezTo>
                    <a:pt x="7846" y="1717"/>
                    <a:pt x="7748" y="1564"/>
                    <a:pt x="7628" y="1436"/>
                  </a:cubicBezTo>
                  <a:cubicBezTo>
                    <a:pt x="7413" y="1203"/>
                    <a:pt x="7143" y="1027"/>
                    <a:pt x="6876" y="859"/>
                  </a:cubicBezTo>
                  <a:cubicBezTo>
                    <a:pt x="6762" y="787"/>
                    <a:pt x="6642" y="724"/>
                    <a:pt x="6523" y="661"/>
                  </a:cubicBezTo>
                  <a:cubicBezTo>
                    <a:pt x="6418" y="604"/>
                    <a:pt x="6308" y="548"/>
                    <a:pt x="6198" y="500"/>
                  </a:cubicBezTo>
                  <a:cubicBezTo>
                    <a:pt x="6076" y="447"/>
                    <a:pt x="5953" y="390"/>
                    <a:pt x="5827" y="349"/>
                  </a:cubicBezTo>
                  <a:cubicBezTo>
                    <a:pt x="5690" y="307"/>
                    <a:pt x="5552" y="269"/>
                    <a:pt x="5412" y="237"/>
                  </a:cubicBezTo>
                  <a:cubicBezTo>
                    <a:pt x="5168" y="182"/>
                    <a:pt x="4917" y="158"/>
                    <a:pt x="4666" y="153"/>
                  </a:cubicBezTo>
                  <a:cubicBezTo>
                    <a:pt x="4622" y="152"/>
                    <a:pt x="4577" y="151"/>
                    <a:pt x="4533" y="151"/>
                  </a:cubicBezTo>
                  <a:cubicBezTo>
                    <a:pt x="4310" y="151"/>
                    <a:pt x="4089" y="164"/>
                    <a:pt x="3868" y="197"/>
                  </a:cubicBezTo>
                  <a:cubicBezTo>
                    <a:pt x="3611" y="235"/>
                    <a:pt x="3353" y="292"/>
                    <a:pt x="3109" y="384"/>
                  </a:cubicBezTo>
                  <a:cubicBezTo>
                    <a:pt x="2981" y="431"/>
                    <a:pt x="2855" y="479"/>
                    <a:pt x="2733" y="537"/>
                  </a:cubicBezTo>
                  <a:cubicBezTo>
                    <a:pt x="2609" y="595"/>
                    <a:pt x="2487" y="656"/>
                    <a:pt x="2365" y="718"/>
                  </a:cubicBezTo>
                  <a:cubicBezTo>
                    <a:pt x="2248" y="777"/>
                    <a:pt x="2132" y="839"/>
                    <a:pt x="2018" y="904"/>
                  </a:cubicBezTo>
                  <a:cubicBezTo>
                    <a:pt x="1907" y="967"/>
                    <a:pt x="1806" y="1047"/>
                    <a:pt x="1703" y="1125"/>
                  </a:cubicBezTo>
                  <a:cubicBezTo>
                    <a:pt x="1492" y="1288"/>
                    <a:pt x="1299" y="1480"/>
                    <a:pt x="1122" y="1681"/>
                  </a:cubicBezTo>
                  <a:cubicBezTo>
                    <a:pt x="1039" y="1776"/>
                    <a:pt x="961" y="1876"/>
                    <a:pt x="886" y="1978"/>
                  </a:cubicBezTo>
                  <a:cubicBezTo>
                    <a:pt x="808" y="2083"/>
                    <a:pt x="727" y="2189"/>
                    <a:pt x="655" y="2300"/>
                  </a:cubicBezTo>
                  <a:cubicBezTo>
                    <a:pt x="512" y="2524"/>
                    <a:pt x="385" y="2763"/>
                    <a:pt x="277" y="3008"/>
                  </a:cubicBezTo>
                  <a:cubicBezTo>
                    <a:pt x="73" y="3478"/>
                    <a:pt x="1" y="4000"/>
                    <a:pt x="27" y="4512"/>
                  </a:cubicBezTo>
                  <a:cubicBezTo>
                    <a:pt x="35" y="4644"/>
                    <a:pt x="44" y="4777"/>
                    <a:pt x="61" y="4910"/>
                  </a:cubicBezTo>
                  <a:cubicBezTo>
                    <a:pt x="80" y="5050"/>
                    <a:pt x="95" y="5194"/>
                    <a:pt x="123" y="5334"/>
                  </a:cubicBezTo>
                  <a:cubicBezTo>
                    <a:pt x="155" y="5492"/>
                    <a:pt x="212" y="5642"/>
                    <a:pt x="259" y="5797"/>
                  </a:cubicBezTo>
                  <a:cubicBezTo>
                    <a:pt x="297" y="5916"/>
                    <a:pt x="329" y="6039"/>
                    <a:pt x="372" y="6157"/>
                  </a:cubicBezTo>
                  <a:cubicBezTo>
                    <a:pt x="558" y="6648"/>
                    <a:pt x="802" y="7112"/>
                    <a:pt x="1074" y="7559"/>
                  </a:cubicBezTo>
                  <a:cubicBezTo>
                    <a:pt x="1204" y="7773"/>
                    <a:pt x="1345" y="7976"/>
                    <a:pt x="1500" y="8172"/>
                  </a:cubicBezTo>
                  <a:cubicBezTo>
                    <a:pt x="1659" y="8372"/>
                    <a:pt x="1823" y="8570"/>
                    <a:pt x="2017" y="8738"/>
                  </a:cubicBezTo>
                  <a:cubicBezTo>
                    <a:pt x="2200" y="8900"/>
                    <a:pt x="2400" y="9043"/>
                    <a:pt x="2594" y="9188"/>
                  </a:cubicBezTo>
                  <a:cubicBezTo>
                    <a:pt x="2651" y="9231"/>
                    <a:pt x="2712" y="9270"/>
                    <a:pt x="2770" y="9310"/>
                  </a:cubicBezTo>
                  <a:cubicBezTo>
                    <a:pt x="2734" y="9334"/>
                    <a:pt x="2696" y="9355"/>
                    <a:pt x="2660" y="9380"/>
                  </a:cubicBezTo>
                  <a:cubicBezTo>
                    <a:pt x="2544" y="9463"/>
                    <a:pt x="2429" y="9547"/>
                    <a:pt x="2317" y="9634"/>
                  </a:cubicBezTo>
                  <a:cubicBezTo>
                    <a:pt x="2112" y="9794"/>
                    <a:pt x="1923" y="9973"/>
                    <a:pt x="1739" y="10158"/>
                  </a:cubicBezTo>
                  <a:cubicBezTo>
                    <a:pt x="1686" y="10211"/>
                    <a:pt x="1640" y="10271"/>
                    <a:pt x="1591" y="10327"/>
                  </a:cubicBezTo>
                  <a:cubicBezTo>
                    <a:pt x="1556" y="10367"/>
                    <a:pt x="1523" y="10410"/>
                    <a:pt x="1490" y="10453"/>
                  </a:cubicBezTo>
                  <a:cubicBezTo>
                    <a:pt x="1410" y="10557"/>
                    <a:pt x="1329" y="10662"/>
                    <a:pt x="1264" y="10776"/>
                  </a:cubicBezTo>
                  <a:cubicBezTo>
                    <a:pt x="1227" y="10842"/>
                    <a:pt x="1185" y="10906"/>
                    <a:pt x="1152" y="10975"/>
                  </a:cubicBezTo>
                  <a:cubicBezTo>
                    <a:pt x="1124" y="11032"/>
                    <a:pt x="1092" y="11088"/>
                    <a:pt x="1068" y="11146"/>
                  </a:cubicBezTo>
                  <a:cubicBezTo>
                    <a:pt x="1042" y="11210"/>
                    <a:pt x="1017" y="11273"/>
                    <a:pt x="992" y="11336"/>
                  </a:cubicBezTo>
                  <a:cubicBezTo>
                    <a:pt x="965" y="11404"/>
                    <a:pt x="944" y="11476"/>
                    <a:pt x="921" y="11546"/>
                  </a:cubicBezTo>
                  <a:cubicBezTo>
                    <a:pt x="881" y="11666"/>
                    <a:pt x="855" y="11791"/>
                    <a:pt x="831" y="11914"/>
                  </a:cubicBezTo>
                  <a:cubicBezTo>
                    <a:pt x="806" y="12035"/>
                    <a:pt x="786" y="12156"/>
                    <a:pt x="771" y="12278"/>
                  </a:cubicBezTo>
                  <a:cubicBezTo>
                    <a:pt x="739" y="12550"/>
                    <a:pt x="715" y="12821"/>
                    <a:pt x="709" y="13096"/>
                  </a:cubicBezTo>
                  <a:cubicBezTo>
                    <a:pt x="705" y="13229"/>
                    <a:pt x="725" y="13366"/>
                    <a:pt x="741" y="13499"/>
                  </a:cubicBezTo>
                  <a:cubicBezTo>
                    <a:pt x="757" y="13630"/>
                    <a:pt x="786" y="13759"/>
                    <a:pt x="815" y="13886"/>
                  </a:cubicBezTo>
                  <a:cubicBezTo>
                    <a:pt x="870" y="14134"/>
                    <a:pt x="950" y="14380"/>
                    <a:pt x="1045" y="14615"/>
                  </a:cubicBezTo>
                  <a:cubicBezTo>
                    <a:pt x="1143" y="14857"/>
                    <a:pt x="1262" y="15091"/>
                    <a:pt x="1406" y="15309"/>
                  </a:cubicBezTo>
                  <a:cubicBezTo>
                    <a:pt x="1538" y="15512"/>
                    <a:pt x="1676" y="15712"/>
                    <a:pt x="1831" y="15896"/>
                  </a:cubicBezTo>
                  <a:cubicBezTo>
                    <a:pt x="1997" y="16089"/>
                    <a:pt x="2199" y="16249"/>
                    <a:pt x="2379" y="16428"/>
                  </a:cubicBezTo>
                  <a:cubicBezTo>
                    <a:pt x="2455" y="16502"/>
                    <a:pt x="2529" y="16580"/>
                    <a:pt x="2607" y="16652"/>
                  </a:cubicBezTo>
                  <a:cubicBezTo>
                    <a:pt x="2696" y="16733"/>
                    <a:pt x="2791" y="16805"/>
                    <a:pt x="2890" y="16873"/>
                  </a:cubicBezTo>
                  <a:cubicBezTo>
                    <a:pt x="3087" y="17005"/>
                    <a:pt x="3297" y="17112"/>
                    <a:pt x="3520" y="17194"/>
                  </a:cubicBezTo>
                  <a:cubicBezTo>
                    <a:pt x="3748" y="17277"/>
                    <a:pt x="3983" y="17341"/>
                    <a:pt x="4221" y="17389"/>
                  </a:cubicBezTo>
                  <a:cubicBezTo>
                    <a:pt x="4256" y="17395"/>
                    <a:pt x="4291" y="17402"/>
                    <a:pt x="4327" y="17409"/>
                  </a:cubicBezTo>
                  <a:cubicBezTo>
                    <a:pt x="4412" y="17426"/>
                    <a:pt x="4498" y="17441"/>
                    <a:pt x="4585" y="17453"/>
                  </a:cubicBezTo>
                  <a:cubicBezTo>
                    <a:pt x="4708" y="17469"/>
                    <a:pt x="4836" y="17479"/>
                    <a:pt x="4961" y="17485"/>
                  </a:cubicBezTo>
                  <a:cubicBezTo>
                    <a:pt x="5124" y="17494"/>
                    <a:pt x="5285" y="17503"/>
                    <a:pt x="5447" y="17503"/>
                  </a:cubicBezTo>
                  <a:cubicBezTo>
                    <a:pt x="5552" y="17503"/>
                    <a:pt x="5656" y="17499"/>
                    <a:pt x="5762" y="17490"/>
                  </a:cubicBezTo>
                  <a:cubicBezTo>
                    <a:pt x="6011" y="17467"/>
                    <a:pt x="6264" y="17441"/>
                    <a:pt x="6506" y="17369"/>
                  </a:cubicBezTo>
                  <a:cubicBezTo>
                    <a:pt x="6750" y="17298"/>
                    <a:pt x="7000" y="17220"/>
                    <a:pt x="7221" y="17089"/>
                  </a:cubicBezTo>
                  <a:cubicBezTo>
                    <a:pt x="7456" y="16949"/>
                    <a:pt x="7686" y="16799"/>
                    <a:pt x="7902" y="16631"/>
                  </a:cubicBezTo>
                  <a:cubicBezTo>
                    <a:pt x="8005" y="16551"/>
                    <a:pt x="8100" y="16452"/>
                    <a:pt x="8187" y="16353"/>
                  </a:cubicBezTo>
                  <a:cubicBezTo>
                    <a:pt x="8271" y="16257"/>
                    <a:pt x="8355" y="16161"/>
                    <a:pt x="8432" y="16058"/>
                  </a:cubicBezTo>
                  <a:cubicBezTo>
                    <a:pt x="8583" y="15858"/>
                    <a:pt x="8717" y="15646"/>
                    <a:pt x="8833" y="15423"/>
                  </a:cubicBezTo>
                  <a:cubicBezTo>
                    <a:pt x="8920" y="15257"/>
                    <a:pt x="9000" y="15088"/>
                    <a:pt x="9080" y="14919"/>
                  </a:cubicBezTo>
                  <a:cubicBezTo>
                    <a:pt x="9136" y="15069"/>
                    <a:pt x="9197" y="15217"/>
                    <a:pt x="9259" y="15363"/>
                  </a:cubicBezTo>
                  <a:cubicBezTo>
                    <a:pt x="9342" y="15556"/>
                    <a:pt x="9439" y="15745"/>
                    <a:pt x="9544" y="15927"/>
                  </a:cubicBezTo>
                  <a:cubicBezTo>
                    <a:pt x="9654" y="16117"/>
                    <a:pt x="9764" y="16308"/>
                    <a:pt x="9886" y="16489"/>
                  </a:cubicBezTo>
                  <a:cubicBezTo>
                    <a:pt x="9957" y="16592"/>
                    <a:pt x="10040" y="16686"/>
                    <a:pt x="10122" y="16782"/>
                  </a:cubicBezTo>
                  <a:cubicBezTo>
                    <a:pt x="10212" y="16889"/>
                    <a:pt x="10311" y="16982"/>
                    <a:pt x="10414" y="17075"/>
                  </a:cubicBezTo>
                  <a:cubicBezTo>
                    <a:pt x="10604" y="17246"/>
                    <a:pt x="10809" y="17402"/>
                    <a:pt x="11016" y="17552"/>
                  </a:cubicBezTo>
                  <a:cubicBezTo>
                    <a:pt x="11170" y="17664"/>
                    <a:pt x="11344" y="17744"/>
                    <a:pt x="11514" y="17827"/>
                  </a:cubicBezTo>
                  <a:cubicBezTo>
                    <a:pt x="11633" y="17886"/>
                    <a:pt x="11751" y="17941"/>
                    <a:pt x="11873" y="17990"/>
                  </a:cubicBezTo>
                  <a:cubicBezTo>
                    <a:pt x="12118" y="18088"/>
                    <a:pt x="12373" y="18173"/>
                    <a:pt x="12633" y="18222"/>
                  </a:cubicBezTo>
                  <a:cubicBezTo>
                    <a:pt x="12683" y="18231"/>
                    <a:pt x="12732" y="18239"/>
                    <a:pt x="12782" y="18246"/>
                  </a:cubicBezTo>
                  <a:cubicBezTo>
                    <a:pt x="12911" y="18263"/>
                    <a:pt x="13037" y="18276"/>
                    <a:pt x="13167" y="18285"/>
                  </a:cubicBezTo>
                  <a:cubicBezTo>
                    <a:pt x="13197" y="18287"/>
                    <a:pt x="13228" y="18287"/>
                    <a:pt x="13259" y="18287"/>
                  </a:cubicBezTo>
                  <a:cubicBezTo>
                    <a:pt x="13361" y="18287"/>
                    <a:pt x="13465" y="18278"/>
                    <a:pt x="13566" y="18269"/>
                  </a:cubicBezTo>
                  <a:cubicBezTo>
                    <a:pt x="13695" y="18257"/>
                    <a:pt x="13821" y="18231"/>
                    <a:pt x="13947" y="18204"/>
                  </a:cubicBezTo>
                  <a:cubicBezTo>
                    <a:pt x="14077" y="18177"/>
                    <a:pt x="14208" y="18150"/>
                    <a:pt x="14335" y="18112"/>
                  </a:cubicBezTo>
                  <a:cubicBezTo>
                    <a:pt x="14583" y="18039"/>
                    <a:pt x="14838" y="17968"/>
                    <a:pt x="15074" y="17857"/>
                  </a:cubicBezTo>
                  <a:cubicBezTo>
                    <a:pt x="15302" y="17750"/>
                    <a:pt x="15526" y="17628"/>
                    <a:pt x="15742" y="17500"/>
                  </a:cubicBezTo>
                  <a:cubicBezTo>
                    <a:pt x="15861" y="17431"/>
                    <a:pt x="15983" y="17362"/>
                    <a:pt x="16093" y="17280"/>
                  </a:cubicBezTo>
                  <a:cubicBezTo>
                    <a:pt x="16198" y="17201"/>
                    <a:pt x="16299" y="17120"/>
                    <a:pt x="16399" y="17035"/>
                  </a:cubicBezTo>
                  <a:cubicBezTo>
                    <a:pt x="16507" y="16946"/>
                    <a:pt x="16604" y="16845"/>
                    <a:pt x="16702" y="16747"/>
                  </a:cubicBezTo>
                  <a:cubicBezTo>
                    <a:pt x="16787" y="16661"/>
                    <a:pt x="16867" y="16571"/>
                    <a:pt x="16944" y="16476"/>
                  </a:cubicBezTo>
                  <a:cubicBezTo>
                    <a:pt x="17117" y="16263"/>
                    <a:pt x="17271" y="16036"/>
                    <a:pt x="17415" y="15800"/>
                  </a:cubicBezTo>
                  <a:cubicBezTo>
                    <a:pt x="17551" y="15577"/>
                    <a:pt x="17675" y="15345"/>
                    <a:pt x="17774" y="15102"/>
                  </a:cubicBezTo>
                  <a:cubicBezTo>
                    <a:pt x="17872" y="14858"/>
                    <a:pt x="17940" y="14599"/>
                    <a:pt x="17999" y="14342"/>
                  </a:cubicBezTo>
                  <a:cubicBezTo>
                    <a:pt x="18061" y="14081"/>
                    <a:pt x="18087" y="13819"/>
                    <a:pt x="18081" y="13552"/>
                  </a:cubicBezTo>
                  <a:cubicBezTo>
                    <a:pt x="18076" y="13288"/>
                    <a:pt x="18021" y="13030"/>
                    <a:pt x="17949" y="12778"/>
                  </a:cubicBezTo>
                  <a:cubicBezTo>
                    <a:pt x="17878" y="12528"/>
                    <a:pt x="17809" y="12272"/>
                    <a:pt x="17704" y="12036"/>
                  </a:cubicBezTo>
                  <a:cubicBezTo>
                    <a:pt x="17605" y="11814"/>
                    <a:pt x="17476" y="11606"/>
                    <a:pt x="17347" y="11399"/>
                  </a:cubicBezTo>
                  <a:cubicBezTo>
                    <a:pt x="17216" y="11192"/>
                    <a:pt x="17071" y="10993"/>
                    <a:pt x="16906" y="10812"/>
                  </a:cubicBezTo>
                  <a:cubicBezTo>
                    <a:pt x="16742" y="10631"/>
                    <a:pt x="16571" y="10461"/>
                    <a:pt x="16374" y="10316"/>
                  </a:cubicBezTo>
                  <a:cubicBezTo>
                    <a:pt x="16172" y="10166"/>
                    <a:pt x="15965" y="10020"/>
                    <a:pt x="15745" y="9896"/>
                  </a:cubicBezTo>
                  <a:cubicBezTo>
                    <a:pt x="15528" y="9775"/>
                    <a:pt x="15306" y="9658"/>
                    <a:pt x="15082" y="9550"/>
                  </a:cubicBezTo>
                  <a:cubicBezTo>
                    <a:pt x="14988" y="9505"/>
                    <a:pt x="14893" y="9465"/>
                    <a:pt x="14797" y="9425"/>
                  </a:cubicBezTo>
                  <a:cubicBezTo>
                    <a:pt x="15071" y="9322"/>
                    <a:pt x="15321" y="9172"/>
                    <a:pt x="15568" y="9017"/>
                  </a:cubicBezTo>
                  <a:cubicBezTo>
                    <a:pt x="15622" y="8983"/>
                    <a:pt x="15674" y="8948"/>
                    <a:pt x="15727" y="8914"/>
                  </a:cubicBezTo>
                  <a:cubicBezTo>
                    <a:pt x="15735" y="8909"/>
                    <a:pt x="15743" y="8904"/>
                    <a:pt x="15751" y="8898"/>
                  </a:cubicBezTo>
                  <a:cubicBezTo>
                    <a:pt x="15785" y="8879"/>
                    <a:pt x="15817" y="8852"/>
                    <a:pt x="15850" y="8830"/>
                  </a:cubicBezTo>
                  <a:cubicBezTo>
                    <a:pt x="15853" y="8829"/>
                    <a:pt x="15855" y="8828"/>
                    <a:pt x="15857" y="8826"/>
                  </a:cubicBezTo>
                  <a:cubicBezTo>
                    <a:pt x="15882" y="8811"/>
                    <a:pt x="15906" y="8793"/>
                    <a:pt x="15930" y="8776"/>
                  </a:cubicBezTo>
                  <a:cubicBezTo>
                    <a:pt x="16037" y="8699"/>
                    <a:pt x="16142" y="8622"/>
                    <a:pt x="16241" y="8538"/>
                  </a:cubicBezTo>
                  <a:cubicBezTo>
                    <a:pt x="16452" y="8354"/>
                    <a:pt x="16653" y="8165"/>
                    <a:pt x="16842" y="7957"/>
                  </a:cubicBezTo>
                  <a:cubicBezTo>
                    <a:pt x="17203" y="7558"/>
                    <a:pt x="17447" y="7056"/>
                    <a:pt x="17614" y="6548"/>
                  </a:cubicBezTo>
                  <a:cubicBezTo>
                    <a:pt x="17653" y="6431"/>
                    <a:pt x="17685" y="6311"/>
                    <a:pt x="17713" y="6191"/>
                  </a:cubicBezTo>
                  <a:cubicBezTo>
                    <a:pt x="17744" y="6063"/>
                    <a:pt x="17774" y="5936"/>
                    <a:pt x="17794" y="5806"/>
                  </a:cubicBezTo>
                  <a:cubicBezTo>
                    <a:pt x="17815" y="5671"/>
                    <a:pt x="17831" y="5536"/>
                    <a:pt x="17845" y="5400"/>
                  </a:cubicBezTo>
                  <a:cubicBezTo>
                    <a:pt x="17858" y="5257"/>
                    <a:pt x="17855" y="5113"/>
                    <a:pt x="17852" y="4969"/>
                  </a:cubicBezTo>
                  <a:cubicBezTo>
                    <a:pt x="17846" y="4720"/>
                    <a:pt x="17806" y="4467"/>
                    <a:pt x="17747" y="4225"/>
                  </a:cubicBezTo>
                  <a:cubicBezTo>
                    <a:pt x="17687" y="3967"/>
                    <a:pt x="17618" y="3711"/>
                    <a:pt x="17526" y="3463"/>
                  </a:cubicBezTo>
                  <a:cubicBezTo>
                    <a:pt x="17433" y="3218"/>
                    <a:pt x="17327" y="2979"/>
                    <a:pt x="17213" y="2743"/>
                  </a:cubicBezTo>
                  <a:cubicBezTo>
                    <a:pt x="17099" y="2502"/>
                    <a:pt x="16986" y="2262"/>
                    <a:pt x="16840" y="2038"/>
                  </a:cubicBezTo>
                  <a:cubicBezTo>
                    <a:pt x="16772" y="1934"/>
                    <a:pt x="16702" y="1830"/>
                    <a:pt x="16620" y="1736"/>
                  </a:cubicBezTo>
                  <a:cubicBezTo>
                    <a:pt x="16520" y="1622"/>
                    <a:pt x="16420" y="1511"/>
                    <a:pt x="16314" y="1401"/>
                  </a:cubicBezTo>
                  <a:cubicBezTo>
                    <a:pt x="16136" y="1220"/>
                    <a:pt x="15936" y="1051"/>
                    <a:pt x="15729" y="904"/>
                  </a:cubicBezTo>
                  <a:cubicBezTo>
                    <a:pt x="15619" y="826"/>
                    <a:pt x="15510" y="746"/>
                    <a:pt x="15394" y="676"/>
                  </a:cubicBezTo>
                  <a:cubicBezTo>
                    <a:pt x="15278" y="608"/>
                    <a:pt x="15162" y="543"/>
                    <a:pt x="15043" y="479"/>
                  </a:cubicBezTo>
                  <a:cubicBezTo>
                    <a:pt x="14921" y="413"/>
                    <a:pt x="14789" y="365"/>
                    <a:pt x="14659" y="314"/>
                  </a:cubicBezTo>
                  <a:cubicBezTo>
                    <a:pt x="14534" y="265"/>
                    <a:pt x="14404" y="228"/>
                    <a:pt x="14275" y="192"/>
                  </a:cubicBezTo>
                  <a:cubicBezTo>
                    <a:pt x="14029" y="123"/>
                    <a:pt x="13777" y="78"/>
                    <a:pt x="13527" y="41"/>
                  </a:cubicBezTo>
                  <a:cubicBezTo>
                    <a:pt x="13395" y="21"/>
                    <a:pt x="13263" y="2"/>
                    <a:pt x="13131" y="1"/>
                  </a:cubicBezTo>
                  <a:close/>
                </a:path>
              </a:pathLst>
            </a:custGeom>
            <a:solidFill>
              <a:srgbClr val="13151E"/>
            </a:solidFill>
            <a:ln>
              <a:noFill/>
            </a:ln>
          </p:spPr>
          <p:txBody>
            <a:bodyPr spcFirstLastPara="1" wrap="square" lIns="91425" tIns="91425" rIns="91425" bIns="91425" anchor="ctr" anchorCtr="0">
              <a:noAutofit/>
            </a:bodyPr>
            <a:lstStyle/>
            <a:p>
              <a:endParaRPr/>
            </a:p>
          </p:txBody>
        </p:sp>
        <p:sp>
          <p:nvSpPr>
            <p:cNvPr id="3677" name="Google Shape;3677;p53"/>
            <p:cNvSpPr/>
            <p:nvPr/>
          </p:nvSpPr>
          <p:spPr>
            <a:xfrm>
              <a:off x="2682700" y="2854550"/>
              <a:ext cx="25" cy="100"/>
            </a:xfrm>
            <a:custGeom>
              <a:avLst/>
              <a:gdLst/>
              <a:ahLst/>
              <a:cxnLst/>
              <a:rect l="l" t="t" r="r" b="b"/>
              <a:pathLst>
                <a:path w="1" h="4" extrusionOk="0">
                  <a:moveTo>
                    <a:pt x="1" y="3"/>
                  </a:moveTo>
                  <a:cubicBezTo>
                    <a:pt x="1" y="2"/>
                    <a:pt x="1" y="2"/>
                    <a:pt x="1" y="2"/>
                  </a:cubicBezTo>
                  <a:cubicBezTo>
                    <a:pt x="1" y="1"/>
                    <a:pt x="1" y="1"/>
                    <a:pt x="1" y="1"/>
                  </a:cubicBezTo>
                  <a:cubicBezTo>
                    <a:pt x="1" y="1"/>
                    <a:pt x="1" y="2"/>
                    <a:pt x="1" y="3"/>
                  </a:cubicBezTo>
                  <a:close/>
                </a:path>
              </a:pathLst>
            </a:custGeom>
            <a:solidFill>
              <a:srgbClr val="13151E"/>
            </a:solidFill>
            <a:ln>
              <a:noFill/>
            </a:ln>
          </p:spPr>
          <p:txBody>
            <a:bodyPr spcFirstLastPara="1" wrap="square" lIns="91425" tIns="91425" rIns="91425" bIns="91425" anchor="ctr" anchorCtr="0">
              <a:noAutofit/>
            </a:bodyPr>
            <a:lstStyle/>
            <a:p>
              <a:endParaRPr/>
            </a:p>
          </p:txBody>
        </p:sp>
      </p:grpSp>
      <p:grpSp>
        <p:nvGrpSpPr>
          <p:cNvPr id="3679" name="Google Shape;3679;p53"/>
          <p:cNvGrpSpPr/>
          <p:nvPr/>
        </p:nvGrpSpPr>
        <p:grpSpPr>
          <a:xfrm flipH="1">
            <a:off x="2851225" y="5721255"/>
            <a:ext cx="421743" cy="241492"/>
            <a:chOff x="1768913" y="866050"/>
            <a:chExt cx="181200" cy="79400"/>
          </a:xfrm>
        </p:grpSpPr>
        <p:sp>
          <p:nvSpPr>
            <p:cNvPr id="3680" name="Google Shape;3680;p53"/>
            <p:cNvSpPr/>
            <p:nvPr/>
          </p:nvSpPr>
          <p:spPr>
            <a:xfrm>
              <a:off x="1777200" y="873100"/>
              <a:ext cx="165175" cy="66625"/>
            </a:xfrm>
            <a:custGeom>
              <a:avLst/>
              <a:gdLst/>
              <a:ahLst/>
              <a:cxnLst/>
              <a:rect l="l" t="t" r="r" b="b"/>
              <a:pathLst>
                <a:path w="6607" h="2665" extrusionOk="0">
                  <a:moveTo>
                    <a:pt x="4916" y="1720"/>
                  </a:moveTo>
                  <a:cubicBezTo>
                    <a:pt x="4905" y="1728"/>
                    <a:pt x="4894" y="1735"/>
                    <a:pt x="4884" y="1743"/>
                  </a:cubicBezTo>
                  <a:cubicBezTo>
                    <a:pt x="4883" y="1744"/>
                    <a:pt x="4881" y="1745"/>
                    <a:pt x="4880" y="1746"/>
                  </a:cubicBezTo>
                  <a:cubicBezTo>
                    <a:pt x="4820" y="1754"/>
                    <a:pt x="4759" y="1762"/>
                    <a:pt x="4700" y="1770"/>
                  </a:cubicBezTo>
                  <a:cubicBezTo>
                    <a:pt x="4723" y="1764"/>
                    <a:pt x="4747" y="1759"/>
                    <a:pt x="4770" y="1753"/>
                  </a:cubicBezTo>
                  <a:lnTo>
                    <a:pt x="4916" y="1720"/>
                  </a:lnTo>
                  <a:close/>
                  <a:moveTo>
                    <a:pt x="4147" y="1"/>
                  </a:moveTo>
                  <a:cubicBezTo>
                    <a:pt x="4093" y="1"/>
                    <a:pt x="4036" y="11"/>
                    <a:pt x="3984" y="22"/>
                  </a:cubicBezTo>
                  <a:cubicBezTo>
                    <a:pt x="3922" y="37"/>
                    <a:pt x="3862" y="49"/>
                    <a:pt x="3802" y="71"/>
                  </a:cubicBezTo>
                  <a:cubicBezTo>
                    <a:pt x="3674" y="117"/>
                    <a:pt x="3550" y="172"/>
                    <a:pt x="3431" y="235"/>
                  </a:cubicBezTo>
                  <a:cubicBezTo>
                    <a:pt x="3304" y="301"/>
                    <a:pt x="3176" y="368"/>
                    <a:pt x="3056" y="446"/>
                  </a:cubicBezTo>
                  <a:cubicBezTo>
                    <a:pt x="3008" y="477"/>
                    <a:pt x="2957" y="506"/>
                    <a:pt x="2913" y="542"/>
                  </a:cubicBezTo>
                  <a:cubicBezTo>
                    <a:pt x="2870" y="575"/>
                    <a:pt x="2825" y="616"/>
                    <a:pt x="2797" y="662"/>
                  </a:cubicBezTo>
                  <a:cubicBezTo>
                    <a:pt x="2765" y="714"/>
                    <a:pt x="2742" y="763"/>
                    <a:pt x="2741" y="825"/>
                  </a:cubicBezTo>
                  <a:cubicBezTo>
                    <a:pt x="2740" y="859"/>
                    <a:pt x="2745" y="894"/>
                    <a:pt x="2755" y="926"/>
                  </a:cubicBezTo>
                  <a:cubicBezTo>
                    <a:pt x="2748" y="949"/>
                    <a:pt x="2744" y="972"/>
                    <a:pt x="2741" y="995"/>
                  </a:cubicBezTo>
                  <a:cubicBezTo>
                    <a:pt x="2726" y="1003"/>
                    <a:pt x="2711" y="1012"/>
                    <a:pt x="2695" y="1021"/>
                  </a:cubicBezTo>
                  <a:lnTo>
                    <a:pt x="2695" y="1021"/>
                  </a:lnTo>
                  <a:cubicBezTo>
                    <a:pt x="2698" y="1019"/>
                    <a:pt x="2701" y="1018"/>
                    <a:pt x="2704" y="1017"/>
                  </a:cubicBezTo>
                  <a:lnTo>
                    <a:pt x="2704" y="1017"/>
                  </a:lnTo>
                  <a:cubicBezTo>
                    <a:pt x="2698" y="1020"/>
                    <a:pt x="2692" y="1023"/>
                    <a:pt x="2686" y="1026"/>
                  </a:cubicBezTo>
                  <a:lnTo>
                    <a:pt x="2686" y="1026"/>
                  </a:lnTo>
                  <a:cubicBezTo>
                    <a:pt x="2689" y="1025"/>
                    <a:pt x="2692" y="1023"/>
                    <a:pt x="2695" y="1021"/>
                  </a:cubicBezTo>
                  <a:lnTo>
                    <a:pt x="2695" y="1021"/>
                  </a:lnTo>
                  <a:cubicBezTo>
                    <a:pt x="2691" y="1023"/>
                    <a:pt x="2688" y="1025"/>
                    <a:pt x="2684" y="1027"/>
                  </a:cubicBezTo>
                  <a:lnTo>
                    <a:pt x="2684" y="1027"/>
                  </a:lnTo>
                  <a:cubicBezTo>
                    <a:pt x="2685" y="1027"/>
                    <a:pt x="2685" y="1027"/>
                    <a:pt x="2686" y="1026"/>
                  </a:cubicBezTo>
                  <a:lnTo>
                    <a:pt x="2686" y="1026"/>
                  </a:lnTo>
                  <a:cubicBezTo>
                    <a:pt x="2685" y="1027"/>
                    <a:pt x="2684" y="1027"/>
                    <a:pt x="2683" y="1028"/>
                  </a:cubicBezTo>
                  <a:cubicBezTo>
                    <a:pt x="2683" y="1028"/>
                    <a:pt x="2684" y="1028"/>
                    <a:pt x="2684" y="1027"/>
                  </a:cubicBezTo>
                  <a:lnTo>
                    <a:pt x="2684" y="1027"/>
                  </a:lnTo>
                  <a:cubicBezTo>
                    <a:pt x="2622" y="1062"/>
                    <a:pt x="2562" y="1097"/>
                    <a:pt x="2521" y="1157"/>
                  </a:cubicBezTo>
                  <a:cubicBezTo>
                    <a:pt x="2495" y="1195"/>
                    <a:pt x="2486" y="1236"/>
                    <a:pt x="2481" y="1280"/>
                  </a:cubicBezTo>
                  <a:cubicBezTo>
                    <a:pt x="2366" y="1317"/>
                    <a:pt x="2251" y="1355"/>
                    <a:pt x="2136" y="1395"/>
                  </a:cubicBezTo>
                  <a:cubicBezTo>
                    <a:pt x="2109" y="1404"/>
                    <a:pt x="2083" y="1413"/>
                    <a:pt x="2055" y="1424"/>
                  </a:cubicBezTo>
                  <a:cubicBezTo>
                    <a:pt x="2046" y="1421"/>
                    <a:pt x="2037" y="1419"/>
                    <a:pt x="2028" y="1417"/>
                  </a:cubicBezTo>
                  <a:cubicBezTo>
                    <a:pt x="1969" y="1333"/>
                    <a:pt x="1896" y="1259"/>
                    <a:pt x="1804" y="1213"/>
                  </a:cubicBezTo>
                  <a:cubicBezTo>
                    <a:pt x="1716" y="1170"/>
                    <a:pt x="1625" y="1142"/>
                    <a:pt x="1526" y="1137"/>
                  </a:cubicBezTo>
                  <a:cubicBezTo>
                    <a:pt x="1510" y="1136"/>
                    <a:pt x="1495" y="1135"/>
                    <a:pt x="1479" y="1135"/>
                  </a:cubicBezTo>
                  <a:cubicBezTo>
                    <a:pt x="1389" y="1135"/>
                    <a:pt x="1295" y="1151"/>
                    <a:pt x="1210" y="1176"/>
                  </a:cubicBezTo>
                  <a:cubicBezTo>
                    <a:pt x="1094" y="1210"/>
                    <a:pt x="978" y="1259"/>
                    <a:pt x="871" y="1317"/>
                  </a:cubicBezTo>
                  <a:cubicBezTo>
                    <a:pt x="773" y="1370"/>
                    <a:pt x="678" y="1426"/>
                    <a:pt x="588" y="1491"/>
                  </a:cubicBezTo>
                  <a:cubicBezTo>
                    <a:pt x="537" y="1528"/>
                    <a:pt x="495" y="1571"/>
                    <a:pt x="460" y="1620"/>
                  </a:cubicBezTo>
                  <a:cubicBezTo>
                    <a:pt x="367" y="1705"/>
                    <a:pt x="276" y="1810"/>
                    <a:pt x="242" y="1927"/>
                  </a:cubicBezTo>
                  <a:cubicBezTo>
                    <a:pt x="196" y="1954"/>
                    <a:pt x="151" y="1983"/>
                    <a:pt x="109" y="2014"/>
                  </a:cubicBezTo>
                  <a:cubicBezTo>
                    <a:pt x="48" y="2056"/>
                    <a:pt x="16" y="2128"/>
                    <a:pt x="24" y="2197"/>
                  </a:cubicBezTo>
                  <a:cubicBezTo>
                    <a:pt x="10" y="2244"/>
                    <a:pt x="11" y="2297"/>
                    <a:pt x="31" y="2342"/>
                  </a:cubicBezTo>
                  <a:cubicBezTo>
                    <a:pt x="16" y="2366"/>
                    <a:pt x="7" y="2392"/>
                    <a:pt x="5" y="2422"/>
                  </a:cubicBezTo>
                  <a:cubicBezTo>
                    <a:pt x="0" y="2470"/>
                    <a:pt x="16" y="2518"/>
                    <a:pt x="47" y="2556"/>
                  </a:cubicBezTo>
                  <a:cubicBezTo>
                    <a:pt x="84" y="2601"/>
                    <a:pt x="126" y="2638"/>
                    <a:pt x="184" y="2653"/>
                  </a:cubicBezTo>
                  <a:cubicBezTo>
                    <a:pt x="208" y="2660"/>
                    <a:pt x="232" y="2663"/>
                    <a:pt x="256" y="2664"/>
                  </a:cubicBezTo>
                  <a:cubicBezTo>
                    <a:pt x="264" y="2665"/>
                    <a:pt x="271" y="2665"/>
                    <a:pt x="278" y="2665"/>
                  </a:cubicBezTo>
                  <a:cubicBezTo>
                    <a:pt x="299" y="2665"/>
                    <a:pt x="320" y="2664"/>
                    <a:pt x="341" y="2661"/>
                  </a:cubicBezTo>
                  <a:cubicBezTo>
                    <a:pt x="469" y="2645"/>
                    <a:pt x="597" y="2622"/>
                    <a:pt x="721" y="2584"/>
                  </a:cubicBezTo>
                  <a:cubicBezTo>
                    <a:pt x="786" y="2564"/>
                    <a:pt x="868" y="2540"/>
                    <a:pt x="945" y="2505"/>
                  </a:cubicBezTo>
                  <a:cubicBezTo>
                    <a:pt x="973" y="2535"/>
                    <a:pt x="1007" y="2559"/>
                    <a:pt x="1052" y="2575"/>
                  </a:cubicBezTo>
                  <a:cubicBezTo>
                    <a:pt x="1117" y="2598"/>
                    <a:pt x="1185" y="2599"/>
                    <a:pt x="1253" y="2599"/>
                  </a:cubicBezTo>
                  <a:cubicBezTo>
                    <a:pt x="1264" y="2599"/>
                    <a:pt x="1276" y="2599"/>
                    <a:pt x="1288" y="2599"/>
                  </a:cubicBezTo>
                  <a:cubicBezTo>
                    <a:pt x="1426" y="2605"/>
                    <a:pt x="1565" y="2607"/>
                    <a:pt x="1704" y="2607"/>
                  </a:cubicBezTo>
                  <a:cubicBezTo>
                    <a:pt x="1977" y="2607"/>
                    <a:pt x="2251" y="2598"/>
                    <a:pt x="2524" y="2590"/>
                  </a:cubicBezTo>
                  <a:cubicBezTo>
                    <a:pt x="2612" y="2588"/>
                    <a:pt x="2701" y="2583"/>
                    <a:pt x="2789" y="2579"/>
                  </a:cubicBezTo>
                  <a:cubicBezTo>
                    <a:pt x="2840" y="2576"/>
                    <a:pt x="2890" y="2574"/>
                    <a:pt x="2940" y="2571"/>
                  </a:cubicBezTo>
                  <a:cubicBezTo>
                    <a:pt x="3010" y="2567"/>
                    <a:pt x="3080" y="2560"/>
                    <a:pt x="3148" y="2557"/>
                  </a:cubicBezTo>
                  <a:cubicBezTo>
                    <a:pt x="3170" y="2556"/>
                    <a:pt x="3193" y="2555"/>
                    <a:pt x="3215" y="2553"/>
                  </a:cubicBezTo>
                  <a:cubicBezTo>
                    <a:pt x="3224" y="2557"/>
                    <a:pt x="3232" y="2559"/>
                    <a:pt x="3241" y="2561"/>
                  </a:cubicBezTo>
                  <a:cubicBezTo>
                    <a:pt x="3304" y="2575"/>
                    <a:pt x="3368" y="2590"/>
                    <a:pt x="3433" y="2596"/>
                  </a:cubicBezTo>
                  <a:cubicBezTo>
                    <a:pt x="3487" y="2599"/>
                    <a:pt x="3541" y="2601"/>
                    <a:pt x="3595" y="2601"/>
                  </a:cubicBezTo>
                  <a:cubicBezTo>
                    <a:pt x="3646" y="2601"/>
                    <a:pt x="3696" y="2601"/>
                    <a:pt x="3748" y="2599"/>
                  </a:cubicBezTo>
                  <a:cubicBezTo>
                    <a:pt x="3852" y="2596"/>
                    <a:pt x="3956" y="2592"/>
                    <a:pt x="4060" y="2588"/>
                  </a:cubicBezTo>
                  <a:cubicBezTo>
                    <a:pt x="4135" y="2585"/>
                    <a:pt x="4211" y="2576"/>
                    <a:pt x="4285" y="2569"/>
                  </a:cubicBezTo>
                  <a:cubicBezTo>
                    <a:pt x="4366" y="2564"/>
                    <a:pt x="4447" y="2558"/>
                    <a:pt x="4529" y="2549"/>
                  </a:cubicBezTo>
                  <a:cubicBezTo>
                    <a:pt x="4605" y="2539"/>
                    <a:pt x="4682" y="2531"/>
                    <a:pt x="4758" y="2521"/>
                  </a:cubicBezTo>
                  <a:cubicBezTo>
                    <a:pt x="4884" y="2516"/>
                    <a:pt x="5010" y="2510"/>
                    <a:pt x="5135" y="2501"/>
                  </a:cubicBezTo>
                  <a:cubicBezTo>
                    <a:pt x="5176" y="2509"/>
                    <a:pt x="5217" y="2510"/>
                    <a:pt x="5260" y="2510"/>
                  </a:cubicBezTo>
                  <a:cubicBezTo>
                    <a:pt x="5315" y="2511"/>
                    <a:pt x="5369" y="2512"/>
                    <a:pt x="5423" y="2512"/>
                  </a:cubicBezTo>
                  <a:cubicBezTo>
                    <a:pt x="5581" y="2512"/>
                    <a:pt x="5738" y="2505"/>
                    <a:pt x="5893" y="2479"/>
                  </a:cubicBezTo>
                  <a:cubicBezTo>
                    <a:pt x="5938" y="2477"/>
                    <a:pt x="5984" y="2473"/>
                    <a:pt x="6030" y="2470"/>
                  </a:cubicBezTo>
                  <a:cubicBezTo>
                    <a:pt x="6073" y="2468"/>
                    <a:pt x="6116" y="2464"/>
                    <a:pt x="6157" y="2461"/>
                  </a:cubicBezTo>
                  <a:cubicBezTo>
                    <a:pt x="6187" y="2457"/>
                    <a:pt x="6217" y="2459"/>
                    <a:pt x="6247" y="2454"/>
                  </a:cubicBezTo>
                  <a:cubicBezTo>
                    <a:pt x="6284" y="2448"/>
                    <a:pt x="6317" y="2438"/>
                    <a:pt x="6351" y="2422"/>
                  </a:cubicBezTo>
                  <a:cubicBezTo>
                    <a:pt x="6381" y="2408"/>
                    <a:pt x="6405" y="2388"/>
                    <a:pt x="6423" y="2361"/>
                  </a:cubicBezTo>
                  <a:cubicBezTo>
                    <a:pt x="6431" y="2360"/>
                    <a:pt x="6440" y="2358"/>
                    <a:pt x="6448" y="2357"/>
                  </a:cubicBezTo>
                  <a:cubicBezTo>
                    <a:pt x="6522" y="2343"/>
                    <a:pt x="6582" y="2287"/>
                    <a:pt x="6597" y="2213"/>
                  </a:cubicBezTo>
                  <a:cubicBezTo>
                    <a:pt x="6606" y="2169"/>
                    <a:pt x="6604" y="2133"/>
                    <a:pt x="6591" y="2090"/>
                  </a:cubicBezTo>
                  <a:cubicBezTo>
                    <a:pt x="6572" y="2022"/>
                    <a:pt x="6510" y="1971"/>
                    <a:pt x="6442" y="1962"/>
                  </a:cubicBezTo>
                  <a:cubicBezTo>
                    <a:pt x="6412" y="1915"/>
                    <a:pt x="6369" y="1875"/>
                    <a:pt x="6324" y="1843"/>
                  </a:cubicBezTo>
                  <a:cubicBezTo>
                    <a:pt x="6361" y="1814"/>
                    <a:pt x="6392" y="1774"/>
                    <a:pt x="6414" y="1731"/>
                  </a:cubicBezTo>
                  <a:cubicBezTo>
                    <a:pt x="6443" y="1674"/>
                    <a:pt x="6445" y="1607"/>
                    <a:pt x="6427" y="1546"/>
                  </a:cubicBezTo>
                  <a:cubicBezTo>
                    <a:pt x="6404" y="1474"/>
                    <a:pt x="6344" y="1405"/>
                    <a:pt x="6283" y="1362"/>
                  </a:cubicBezTo>
                  <a:cubicBezTo>
                    <a:pt x="6272" y="1355"/>
                    <a:pt x="6261" y="1347"/>
                    <a:pt x="6251" y="1340"/>
                  </a:cubicBezTo>
                  <a:cubicBezTo>
                    <a:pt x="6246" y="1292"/>
                    <a:pt x="6232" y="1244"/>
                    <a:pt x="6209" y="1200"/>
                  </a:cubicBezTo>
                  <a:cubicBezTo>
                    <a:pt x="6166" y="1113"/>
                    <a:pt x="6084" y="1046"/>
                    <a:pt x="5992" y="1006"/>
                  </a:cubicBezTo>
                  <a:cubicBezTo>
                    <a:pt x="5985" y="985"/>
                    <a:pt x="5976" y="965"/>
                    <a:pt x="5966" y="945"/>
                  </a:cubicBezTo>
                  <a:cubicBezTo>
                    <a:pt x="5966" y="924"/>
                    <a:pt x="5964" y="903"/>
                    <a:pt x="5957" y="883"/>
                  </a:cubicBezTo>
                  <a:cubicBezTo>
                    <a:pt x="5926" y="783"/>
                    <a:pt x="5831" y="722"/>
                    <a:pt x="5734" y="695"/>
                  </a:cubicBezTo>
                  <a:cubicBezTo>
                    <a:pt x="5729" y="694"/>
                    <a:pt x="5723" y="693"/>
                    <a:pt x="5719" y="692"/>
                  </a:cubicBezTo>
                  <a:cubicBezTo>
                    <a:pt x="5726" y="668"/>
                    <a:pt x="5727" y="642"/>
                    <a:pt x="5721" y="615"/>
                  </a:cubicBezTo>
                  <a:cubicBezTo>
                    <a:pt x="5707" y="533"/>
                    <a:pt x="5633" y="465"/>
                    <a:pt x="5550" y="462"/>
                  </a:cubicBezTo>
                  <a:cubicBezTo>
                    <a:pt x="5537" y="409"/>
                    <a:pt x="5504" y="361"/>
                    <a:pt x="5464" y="324"/>
                  </a:cubicBezTo>
                  <a:cubicBezTo>
                    <a:pt x="5403" y="268"/>
                    <a:pt x="5311" y="255"/>
                    <a:pt x="5232" y="254"/>
                  </a:cubicBezTo>
                  <a:cubicBezTo>
                    <a:pt x="5205" y="254"/>
                    <a:pt x="5178" y="254"/>
                    <a:pt x="5152" y="255"/>
                  </a:cubicBezTo>
                  <a:cubicBezTo>
                    <a:pt x="5147" y="252"/>
                    <a:pt x="5141" y="249"/>
                    <a:pt x="5137" y="246"/>
                  </a:cubicBezTo>
                  <a:cubicBezTo>
                    <a:pt x="5098" y="225"/>
                    <a:pt x="5061" y="199"/>
                    <a:pt x="5019" y="184"/>
                  </a:cubicBezTo>
                  <a:cubicBezTo>
                    <a:pt x="4976" y="170"/>
                    <a:pt x="4930" y="159"/>
                    <a:pt x="4883" y="154"/>
                  </a:cubicBezTo>
                  <a:cubicBezTo>
                    <a:pt x="4839" y="151"/>
                    <a:pt x="4795" y="149"/>
                    <a:pt x="4750" y="149"/>
                  </a:cubicBezTo>
                  <a:cubicBezTo>
                    <a:pt x="4686" y="149"/>
                    <a:pt x="4622" y="152"/>
                    <a:pt x="4558" y="158"/>
                  </a:cubicBezTo>
                  <a:cubicBezTo>
                    <a:pt x="4540" y="160"/>
                    <a:pt x="4522" y="162"/>
                    <a:pt x="4502" y="165"/>
                  </a:cubicBezTo>
                  <a:cubicBezTo>
                    <a:pt x="4488" y="141"/>
                    <a:pt x="4471" y="119"/>
                    <a:pt x="4451" y="100"/>
                  </a:cubicBezTo>
                  <a:cubicBezTo>
                    <a:pt x="4379" y="34"/>
                    <a:pt x="4277" y="12"/>
                    <a:pt x="4183" y="2"/>
                  </a:cubicBezTo>
                  <a:cubicBezTo>
                    <a:pt x="4171" y="1"/>
                    <a:pt x="4159" y="1"/>
                    <a:pt x="414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81" name="Google Shape;3681;p53"/>
            <p:cNvSpPr/>
            <p:nvPr/>
          </p:nvSpPr>
          <p:spPr>
            <a:xfrm>
              <a:off x="1773075" y="921900"/>
              <a:ext cx="172750" cy="17175"/>
            </a:xfrm>
            <a:custGeom>
              <a:avLst/>
              <a:gdLst/>
              <a:ahLst/>
              <a:cxnLst/>
              <a:rect l="l" t="t" r="r" b="b"/>
              <a:pathLst>
                <a:path w="6910" h="687" extrusionOk="0">
                  <a:moveTo>
                    <a:pt x="5397" y="46"/>
                  </a:moveTo>
                  <a:cubicBezTo>
                    <a:pt x="5400" y="46"/>
                    <a:pt x="5403" y="46"/>
                    <a:pt x="5406" y="46"/>
                  </a:cubicBezTo>
                  <a:lnTo>
                    <a:pt x="5406" y="46"/>
                  </a:lnTo>
                  <a:cubicBezTo>
                    <a:pt x="5403" y="46"/>
                    <a:pt x="5400" y="46"/>
                    <a:pt x="5397" y="46"/>
                  </a:cubicBezTo>
                  <a:close/>
                  <a:moveTo>
                    <a:pt x="5379" y="627"/>
                  </a:moveTo>
                  <a:cubicBezTo>
                    <a:pt x="5387" y="628"/>
                    <a:pt x="5395" y="628"/>
                    <a:pt x="5401" y="628"/>
                  </a:cubicBezTo>
                  <a:cubicBezTo>
                    <a:pt x="5394" y="627"/>
                    <a:pt x="5386" y="627"/>
                    <a:pt x="5379" y="627"/>
                  </a:cubicBezTo>
                  <a:close/>
                  <a:moveTo>
                    <a:pt x="6542" y="1"/>
                  </a:moveTo>
                  <a:cubicBezTo>
                    <a:pt x="6404" y="1"/>
                    <a:pt x="6265" y="17"/>
                    <a:pt x="6127" y="30"/>
                  </a:cubicBezTo>
                  <a:cubicBezTo>
                    <a:pt x="6006" y="40"/>
                    <a:pt x="5885" y="42"/>
                    <a:pt x="5764" y="43"/>
                  </a:cubicBezTo>
                  <a:cubicBezTo>
                    <a:pt x="5677" y="44"/>
                    <a:pt x="5589" y="48"/>
                    <a:pt x="5502" y="48"/>
                  </a:cubicBezTo>
                  <a:cubicBezTo>
                    <a:pt x="5470" y="48"/>
                    <a:pt x="5438" y="47"/>
                    <a:pt x="5406" y="46"/>
                  </a:cubicBezTo>
                  <a:lnTo>
                    <a:pt x="5406" y="46"/>
                  </a:lnTo>
                  <a:cubicBezTo>
                    <a:pt x="5407" y="46"/>
                    <a:pt x="5407" y="46"/>
                    <a:pt x="5408" y="46"/>
                  </a:cubicBezTo>
                  <a:lnTo>
                    <a:pt x="5408" y="46"/>
                  </a:lnTo>
                  <a:cubicBezTo>
                    <a:pt x="5187" y="35"/>
                    <a:pt x="4963" y="34"/>
                    <a:pt x="4740" y="27"/>
                  </a:cubicBezTo>
                  <a:cubicBezTo>
                    <a:pt x="4722" y="27"/>
                    <a:pt x="4703" y="27"/>
                    <a:pt x="4685" y="27"/>
                  </a:cubicBezTo>
                  <a:cubicBezTo>
                    <a:pt x="4583" y="27"/>
                    <a:pt x="4483" y="32"/>
                    <a:pt x="4382" y="37"/>
                  </a:cubicBezTo>
                  <a:cubicBezTo>
                    <a:pt x="4330" y="39"/>
                    <a:pt x="4278" y="39"/>
                    <a:pt x="4226" y="39"/>
                  </a:cubicBezTo>
                  <a:cubicBezTo>
                    <a:pt x="4209" y="39"/>
                    <a:pt x="4191" y="39"/>
                    <a:pt x="4174" y="39"/>
                  </a:cubicBezTo>
                  <a:cubicBezTo>
                    <a:pt x="4139" y="39"/>
                    <a:pt x="4104" y="39"/>
                    <a:pt x="4069" y="40"/>
                  </a:cubicBezTo>
                  <a:cubicBezTo>
                    <a:pt x="3966" y="41"/>
                    <a:pt x="3863" y="47"/>
                    <a:pt x="3760" y="50"/>
                  </a:cubicBezTo>
                  <a:cubicBezTo>
                    <a:pt x="3717" y="53"/>
                    <a:pt x="3674" y="54"/>
                    <a:pt x="3630" y="54"/>
                  </a:cubicBezTo>
                  <a:cubicBezTo>
                    <a:pt x="3578" y="54"/>
                    <a:pt x="3526" y="53"/>
                    <a:pt x="3473" y="53"/>
                  </a:cubicBezTo>
                  <a:cubicBezTo>
                    <a:pt x="3435" y="52"/>
                    <a:pt x="3396" y="52"/>
                    <a:pt x="3357" y="52"/>
                  </a:cubicBezTo>
                  <a:cubicBezTo>
                    <a:pt x="3319" y="52"/>
                    <a:pt x="3280" y="52"/>
                    <a:pt x="3241" y="53"/>
                  </a:cubicBezTo>
                  <a:cubicBezTo>
                    <a:pt x="3165" y="50"/>
                    <a:pt x="3089" y="48"/>
                    <a:pt x="3012" y="48"/>
                  </a:cubicBezTo>
                  <a:cubicBezTo>
                    <a:pt x="2995" y="48"/>
                    <a:pt x="2979" y="48"/>
                    <a:pt x="2962" y="48"/>
                  </a:cubicBezTo>
                  <a:cubicBezTo>
                    <a:pt x="2918" y="49"/>
                    <a:pt x="2875" y="49"/>
                    <a:pt x="2831" y="49"/>
                  </a:cubicBezTo>
                  <a:cubicBezTo>
                    <a:pt x="2685" y="49"/>
                    <a:pt x="2540" y="46"/>
                    <a:pt x="2395" y="45"/>
                  </a:cubicBezTo>
                  <a:cubicBezTo>
                    <a:pt x="2204" y="41"/>
                    <a:pt x="2012" y="33"/>
                    <a:pt x="1821" y="31"/>
                  </a:cubicBezTo>
                  <a:cubicBezTo>
                    <a:pt x="1796" y="31"/>
                    <a:pt x="1772" y="30"/>
                    <a:pt x="1747" y="30"/>
                  </a:cubicBezTo>
                  <a:cubicBezTo>
                    <a:pt x="1462" y="30"/>
                    <a:pt x="1175" y="48"/>
                    <a:pt x="889" y="48"/>
                  </a:cubicBezTo>
                  <a:cubicBezTo>
                    <a:pt x="809" y="48"/>
                    <a:pt x="730" y="47"/>
                    <a:pt x="651" y="43"/>
                  </a:cubicBezTo>
                  <a:cubicBezTo>
                    <a:pt x="587" y="39"/>
                    <a:pt x="520" y="31"/>
                    <a:pt x="454" y="31"/>
                  </a:cubicBezTo>
                  <a:cubicBezTo>
                    <a:pt x="429" y="31"/>
                    <a:pt x="404" y="32"/>
                    <a:pt x="379" y="35"/>
                  </a:cubicBezTo>
                  <a:cubicBezTo>
                    <a:pt x="297" y="45"/>
                    <a:pt x="237" y="111"/>
                    <a:pt x="224" y="189"/>
                  </a:cubicBezTo>
                  <a:cubicBezTo>
                    <a:pt x="220" y="190"/>
                    <a:pt x="218" y="190"/>
                    <a:pt x="215" y="191"/>
                  </a:cubicBezTo>
                  <a:cubicBezTo>
                    <a:pt x="117" y="225"/>
                    <a:pt x="22" y="290"/>
                    <a:pt x="10" y="403"/>
                  </a:cubicBezTo>
                  <a:cubicBezTo>
                    <a:pt x="1" y="480"/>
                    <a:pt x="44" y="563"/>
                    <a:pt x="116" y="598"/>
                  </a:cubicBezTo>
                  <a:cubicBezTo>
                    <a:pt x="186" y="632"/>
                    <a:pt x="261" y="652"/>
                    <a:pt x="337" y="669"/>
                  </a:cubicBezTo>
                  <a:cubicBezTo>
                    <a:pt x="375" y="678"/>
                    <a:pt x="413" y="683"/>
                    <a:pt x="451" y="684"/>
                  </a:cubicBezTo>
                  <a:cubicBezTo>
                    <a:pt x="478" y="686"/>
                    <a:pt x="505" y="686"/>
                    <a:pt x="532" y="686"/>
                  </a:cubicBezTo>
                  <a:cubicBezTo>
                    <a:pt x="559" y="686"/>
                    <a:pt x="586" y="686"/>
                    <a:pt x="614" y="685"/>
                  </a:cubicBezTo>
                  <a:cubicBezTo>
                    <a:pt x="709" y="683"/>
                    <a:pt x="801" y="684"/>
                    <a:pt x="896" y="677"/>
                  </a:cubicBezTo>
                  <a:cubicBezTo>
                    <a:pt x="1084" y="663"/>
                    <a:pt x="1269" y="635"/>
                    <a:pt x="1456" y="616"/>
                  </a:cubicBezTo>
                  <a:cubicBezTo>
                    <a:pt x="1674" y="609"/>
                    <a:pt x="1891" y="612"/>
                    <a:pt x="2108" y="609"/>
                  </a:cubicBezTo>
                  <a:cubicBezTo>
                    <a:pt x="2122" y="609"/>
                    <a:pt x="2137" y="609"/>
                    <a:pt x="2151" y="609"/>
                  </a:cubicBezTo>
                  <a:cubicBezTo>
                    <a:pt x="2242" y="609"/>
                    <a:pt x="2334" y="612"/>
                    <a:pt x="2425" y="614"/>
                  </a:cubicBezTo>
                  <a:cubicBezTo>
                    <a:pt x="2440" y="614"/>
                    <a:pt x="2455" y="615"/>
                    <a:pt x="2469" y="615"/>
                  </a:cubicBezTo>
                  <a:cubicBezTo>
                    <a:pt x="2563" y="615"/>
                    <a:pt x="2657" y="609"/>
                    <a:pt x="2750" y="605"/>
                  </a:cubicBezTo>
                  <a:cubicBezTo>
                    <a:pt x="2942" y="597"/>
                    <a:pt x="3133" y="590"/>
                    <a:pt x="3325" y="589"/>
                  </a:cubicBezTo>
                  <a:cubicBezTo>
                    <a:pt x="3527" y="589"/>
                    <a:pt x="3731" y="595"/>
                    <a:pt x="3934" y="598"/>
                  </a:cubicBezTo>
                  <a:cubicBezTo>
                    <a:pt x="4334" y="605"/>
                    <a:pt x="4734" y="601"/>
                    <a:pt x="5134" y="614"/>
                  </a:cubicBezTo>
                  <a:lnTo>
                    <a:pt x="5134" y="614"/>
                  </a:lnTo>
                  <a:cubicBezTo>
                    <a:pt x="5216" y="618"/>
                    <a:pt x="5298" y="623"/>
                    <a:pt x="5379" y="627"/>
                  </a:cubicBezTo>
                  <a:lnTo>
                    <a:pt x="5379" y="627"/>
                  </a:lnTo>
                  <a:cubicBezTo>
                    <a:pt x="5379" y="627"/>
                    <a:pt x="5379" y="627"/>
                    <a:pt x="5378" y="627"/>
                  </a:cubicBezTo>
                  <a:lnTo>
                    <a:pt x="5378" y="627"/>
                  </a:lnTo>
                  <a:cubicBezTo>
                    <a:pt x="5591" y="637"/>
                    <a:pt x="5804" y="645"/>
                    <a:pt x="6017" y="645"/>
                  </a:cubicBezTo>
                  <a:cubicBezTo>
                    <a:pt x="6042" y="645"/>
                    <a:pt x="6067" y="645"/>
                    <a:pt x="6092" y="645"/>
                  </a:cubicBezTo>
                  <a:cubicBezTo>
                    <a:pt x="6201" y="644"/>
                    <a:pt x="6309" y="635"/>
                    <a:pt x="6417" y="622"/>
                  </a:cubicBezTo>
                  <a:cubicBezTo>
                    <a:pt x="6475" y="616"/>
                    <a:pt x="6531" y="608"/>
                    <a:pt x="6588" y="599"/>
                  </a:cubicBezTo>
                  <a:cubicBezTo>
                    <a:pt x="6671" y="587"/>
                    <a:pt x="6767" y="569"/>
                    <a:pt x="6831" y="512"/>
                  </a:cubicBezTo>
                  <a:cubicBezTo>
                    <a:pt x="6880" y="467"/>
                    <a:pt x="6910" y="408"/>
                    <a:pt x="6899" y="340"/>
                  </a:cubicBezTo>
                  <a:cubicBezTo>
                    <a:pt x="6890" y="281"/>
                    <a:pt x="6855" y="234"/>
                    <a:pt x="6806" y="204"/>
                  </a:cubicBezTo>
                  <a:cubicBezTo>
                    <a:pt x="6789" y="194"/>
                    <a:pt x="6773" y="189"/>
                    <a:pt x="6757" y="184"/>
                  </a:cubicBezTo>
                  <a:cubicBezTo>
                    <a:pt x="6755" y="80"/>
                    <a:pt x="6671" y="5"/>
                    <a:pt x="6569" y="1"/>
                  </a:cubicBezTo>
                  <a:cubicBezTo>
                    <a:pt x="6560" y="1"/>
                    <a:pt x="6551" y="1"/>
                    <a:pt x="654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82" name="Google Shape;3682;p53"/>
            <p:cNvSpPr/>
            <p:nvPr/>
          </p:nvSpPr>
          <p:spPr>
            <a:xfrm>
              <a:off x="1877675" y="903175"/>
              <a:ext cx="9750" cy="9250"/>
            </a:xfrm>
            <a:custGeom>
              <a:avLst/>
              <a:gdLst/>
              <a:ahLst/>
              <a:cxnLst/>
              <a:rect l="l" t="t" r="r" b="b"/>
              <a:pathLst>
                <a:path w="390" h="370" extrusionOk="0">
                  <a:moveTo>
                    <a:pt x="203" y="1"/>
                  </a:moveTo>
                  <a:cubicBezTo>
                    <a:pt x="108" y="1"/>
                    <a:pt x="22" y="65"/>
                    <a:pt x="11" y="165"/>
                  </a:cubicBezTo>
                  <a:cubicBezTo>
                    <a:pt x="1" y="262"/>
                    <a:pt x="74" y="364"/>
                    <a:pt x="174" y="369"/>
                  </a:cubicBezTo>
                  <a:cubicBezTo>
                    <a:pt x="179" y="370"/>
                    <a:pt x="183" y="370"/>
                    <a:pt x="187" y="370"/>
                  </a:cubicBezTo>
                  <a:cubicBezTo>
                    <a:pt x="283" y="370"/>
                    <a:pt x="368" y="307"/>
                    <a:pt x="379" y="206"/>
                  </a:cubicBezTo>
                  <a:cubicBezTo>
                    <a:pt x="389" y="110"/>
                    <a:pt x="316"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83" name="Google Shape;3683;p53"/>
            <p:cNvSpPr/>
            <p:nvPr/>
          </p:nvSpPr>
          <p:spPr>
            <a:xfrm>
              <a:off x="1891625" y="903525"/>
              <a:ext cx="9750" cy="9250"/>
            </a:xfrm>
            <a:custGeom>
              <a:avLst/>
              <a:gdLst/>
              <a:ahLst/>
              <a:cxnLst/>
              <a:rect l="l" t="t" r="r" b="b"/>
              <a:pathLst>
                <a:path w="390" h="370" extrusionOk="0">
                  <a:moveTo>
                    <a:pt x="203" y="1"/>
                  </a:moveTo>
                  <a:cubicBezTo>
                    <a:pt x="108" y="1"/>
                    <a:pt x="22" y="65"/>
                    <a:pt x="11" y="164"/>
                  </a:cubicBezTo>
                  <a:cubicBezTo>
                    <a:pt x="1" y="260"/>
                    <a:pt x="74" y="363"/>
                    <a:pt x="174" y="369"/>
                  </a:cubicBezTo>
                  <a:cubicBezTo>
                    <a:pt x="179" y="369"/>
                    <a:pt x="183" y="369"/>
                    <a:pt x="187" y="369"/>
                  </a:cubicBezTo>
                  <a:cubicBezTo>
                    <a:pt x="283" y="369"/>
                    <a:pt x="368" y="305"/>
                    <a:pt x="379" y="206"/>
                  </a:cubicBezTo>
                  <a:cubicBezTo>
                    <a:pt x="389" y="108"/>
                    <a:pt x="317" y="7"/>
                    <a:pt x="216" y="1"/>
                  </a:cubicBezTo>
                  <a:cubicBezTo>
                    <a:pt x="212" y="1"/>
                    <a:pt x="207" y="1"/>
                    <a:pt x="20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84" name="Google Shape;3684;p53"/>
            <p:cNvSpPr/>
            <p:nvPr/>
          </p:nvSpPr>
          <p:spPr>
            <a:xfrm>
              <a:off x="1768913" y="866050"/>
              <a:ext cx="181200" cy="79400"/>
            </a:xfrm>
            <a:custGeom>
              <a:avLst/>
              <a:gdLst/>
              <a:ahLst/>
              <a:cxnLst/>
              <a:rect l="l" t="t" r="r" b="b"/>
              <a:pathLst>
                <a:path w="7248" h="3176" extrusionOk="0">
                  <a:moveTo>
                    <a:pt x="4471" y="383"/>
                  </a:moveTo>
                  <a:cubicBezTo>
                    <a:pt x="4471" y="383"/>
                    <a:pt x="4471" y="383"/>
                    <a:pt x="4470" y="383"/>
                  </a:cubicBezTo>
                  <a:cubicBezTo>
                    <a:pt x="4471" y="383"/>
                    <a:pt x="4471" y="383"/>
                    <a:pt x="4471" y="383"/>
                  </a:cubicBezTo>
                  <a:close/>
                  <a:moveTo>
                    <a:pt x="5818" y="760"/>
                  </a:moveTo>
                  <a:lnTo>
                    <a:pt x="5818" y="760"/>
                  </a:lnTo>
                  <a:cubicBezTo>
                    <a:pt x="5818" y="761"/>
                    <a:pt x="5819" y="761"/>
                    <a:pt x="5820" y="761"/>
                  </a:cubicBezTo>
                  <a:cubicBezTo>
                    <a:pt x="5820" y="760"/>
                    <a:pt x="5819" y="760"/>
                    <a:pt x="5818" y="760"/>
                  </a:cubicBezTo>
                  <a:close/>
                  <a:moveTo>
                    <a:pt x="4660" y="370"/>
                  </a:moveTo>
                  <a:cubicBezTo>
                    <a:pt x="4728" y="374"/>
                    <a:pt x="4793" y="378"/>
                    <a:pt x="4859" y="385"/>
                  </a:cubicBezTo>
                  <a:cubicBezTo>
                    <a:pt x="5000" y="406"/>
                    <a:pt x="5136" y="431"/>
                    <a:pt x="5273" y="464"/>
                  </a:cubicBezTo>
                  <a:cubicBezTo>
                    <a:pt x="5329" y="481"/>
                    <a:pt x="5385" y="499"/>
                    <a:pt x="5440" y="520"/>
                  </a:cubicBezTo>
                  <a:cubicBezTo>
                    <a:pt x="5465" y="531"/>
                    <a:pt x="5489" y="543"/>
                    <a:pt x="5512" y="554"/>
                  </a:cubicBezTo>
                  <a:cubicBezTo>
                    <a:pt x="5616" y="616"/>
                    <a:pt x="5715" y="686"/>
                    <a:pt x="5812" y="755"/>
                  </a:cubicBezTo>
                  <a:cubicBezTo>
                    <a:pt x="5814" y="758"/>
                    <a:pt x="5815" y="758"/>
                    <a:pt x="5816" y="759"/>
                  </a:cubicBezTo>
                  <a:cubicBezTo>
                    <a:pt x="5817" y="759"/>
                    <a:pt x="5817" y="760"/>
                    <a:pt x="5818" y="760"/>
                  </a:cubicBezTo>
                  <a:lnTo>
                    <a:pt x="5818" y="760"/>
                  </a:lnTo>
                  <a:cubicBezTo>
                    <a:pt x="5817" y="759"/>
                    <a:pt x="5817" y="759"/>
                    <a:pt x="5817" y="759"/>
                  </a:cubicBezTo>
                  <a:lnTo>
                    <a:pt x="5817" y="759"/>
                  </a:lnTo>
                  <a:cubicBezTo>
                    <a:pt x="5859" y="792"/>
                    <a:pt x="5899" y="825"/>
                    <a:pt x="5939" y="860"/>
                  </a:cubicBezTo>
                  <a:cubicBezTo>
                    <a:pt x="5940" y="862"/>
                    <a:pt x="5941" y="862"/>
                    <a:pt x="5943" y="864"/>
                  </a:cubicBezTo>
                  <a:cubicBezTo>
                    <a:pt x="5943" y="864"/>
                    <a:pt x="5944" y="865"/>
                    <a:pt x="5944" y="866"/>
                  </a:cubicBezTo>
                  <a:cubicBezTo>
                    <a:pt x="5951" y="873"/>
                    <a:pt x="5958" y="881"/>
                    <a:pt x="5965" y="886"/>
                  </a:cubicBezTo>
                  <a:cubicBezTo>
                    <a:pt x="5968" y="889"/>
                    <a:pt x="5972" y="893"/>
                    <a:pt x="5974" y="895"/>
                  </a:cubicBezTo>
                  <a:cubicBezTo>
                    <a:pt x="5976" y="897"/>
                    <a:pt x="5979" y="900"/>
                    <a:pt x="5981" y="902"/>
                  </a:cubicBezTo>
                  <a:cubicBezTo>
                    <a:pt x="5989" y="910"/>
                    <a:pt x="5998" y="919"/>
                    <a:pt x="6006" y="928"/>
                  </a:cubicBezTo>
                  <a:cubicBezTo>
                    <a:pt x="6000" y="922"/>
                    <a:pt x="5995" y="916"/>
                    <a:pt x="5989" y="911"/>
                  </a:cubicBezTo>
                  <a:lnTo>
                    <a:pt x="5989" y="911"/>
                  </a:lnTo>
                  <a:cubicBezTo>
                    <a:pt x="6069" y="992"/>
                    <a:pt x="6149" y="1073"/>
                    <a:pt x="6231" y="1153"/>
                  </a:cubicBezTo>
                  <a:cubicBezTo>
                    <a:pt x="6260" y="1183"/>
                    <a:pt x="6287" y="1213"/>
                    <a:pt x="6314" y="1246"/>
                  </a:cubicBezTo>
                  <a:cubicBezTo>
                    <a:pt x="6332" y="1271"/>
                    <a:pt x="6349" y="1297"/>
                    <a:pt x="6366" y="1325"/>
                  </a:cubicBezTo>
                  <a:cubicBezTo>
                    <a:pt x="6401" y="1387"/>
                    <a:pt x="6435" y="1448"/>
                    <a:pt x="6471" y="1509"/>
                  </a:cubicBezTo>
                  <a:cubicBezTo>
                    <a:pt x="6510" y="1574"/>
                    <a:pt x="6550" y="1637"/>
                    <a:pt x="6589" y="1700"/>
                  </a:cubicBezTo>
                  <a:cubicBezTo>
                    <a:pt x="6638" y="1793"/>
                    <a:pt x="6683" y="1889"/>
                    <a:pt x="6723" y="1987"/>
                  </a:cubicBezTo>
                  <a:cubicBezTo>
                    <a:pt x="6733" y="2011"/>
                    <a:pt x="6741" y="2035"/>
                    <a:pt x="6749" y="2060"/>
                  </a:cubicBezTo>
                  <a:cubicBezTo>
                    <a:pt x="6758" y="2099"/>
                    <a:pt x="6765" y="2139"/>
                    <a:pt x="6771" y="2180"/>
                  </a:cubicBezTo>
                  <a:lnTo>
                    <a:pt x="6770" y="2179"/>
                  </a:lnTo>
                  <a:lnTo>
                    <a:pt x="6770" y="2179"/>
                  </a:lnTo>
                  <a:cubicBezTo>
                    <a:pt x="6788" y="2323"/>
                    <a:pt x="6794" y="2470"/>
                    <a:pt x="6810" y="2614"/>
                  </a:cubicBezTo>
                  <a:cubicBezTo>
                    <a:pt x="6812" y="2637"/>
                    <a:pt x="6817" y="2658"/>
                    <a:pt x="6820" y="2680"/>
                  </a:cubicBezTo>
                  <a:cubicBezTo>
                    <a:pt x="6736" y="2687"/>
                    <a:pt x="6651" y="2694"/>
                    <a:pt x="6565" y="2701"/>
                  </a:cubicBezTo>
                  <a:cubicBezTo>
                    <a:pt x="6487" y="2706"/>
                    <a:pt x="6409" y="2707"/>
                    <a:pt x="6331" y="2717"/>
                  </a:cubicBezTo>
                  <a:cubicBezTo>
                    <a:pt x="6300" y="2720"/>
                    <a:pt x="6273" y="2731"/>
                    <a:pt x="6247" y="2747"/>
                  </a:cubicBezTo>
                  <a:cubicBezTo>
                    <a:pt x="6210" y="2751"/>
                    <a:pt x="6172" y="2754"/>
                    <a:pt x="6134" y="2758"/>
                  </a:cubicBezTo>
                  <a:cubicBezTo>
                    <a:pt x="5980" y="2769"/>
                    <a:pt x="5825" y="2782"/>
                    <a:pt x="5670" y="2786"/>
                  </a:cubicBezTo>
                  <a:cubicBezTo>
                    <a:pt x="5601" y="2786"/>
                    <a:pt x="5533" y="2786"/>
                    <a:pt x="5464" y="2785"/>
                  </a:cubicBezTo>
                  <a:cubicBezTo>
                    <a:pt x="5278" y="2782"/>
                    <a:pt x="5091" y="2771"/>
                    <a:pt x="4905" y="2769"/>
                  </a:cubicBezTo>
                  <a:cubicBezTo>
                    <a:pt x="4895" y="2769"/>
                    <a:pt x="4886" y="2769"/>
                    <a:pt x="4876" y="2769"/>
                  </a:cubicBezTo>
                  <a:cubicBezTo>
                    <a:pt x="4684" y="2769"/>
                    <a:pt x="4492" y="2780"/>
                    <a:pt x="4298" y="2785"/>
                  </a:cubicBezTo>
                  <a:cubicBezTo>
                    <a:pt x="4088" y="2792"/>
                    <a:pt x="3878" y="2792"/>
                    <a:pt x="3669" y="2795"/>
                  </a:cubicBezTo>
                  <a:cubicBezTo>
                    <a:pt x="3477" y="2799"/>
                    <a:pt x="3283" y="2805"/>
                    <a:pt x="3091" y="2806"/>
                  </a:cubicBezTo>
                  <a:cubicBezTo>
                    <a:pt x="2907" y="2805"/>
                    <a:pt x="2723" y="2803"/>
                    <a:pt x="2539" y="2798"/>
                  </a:cubicBezTo>
                  <a:cubicBezTo>
                    <a:pt x="2125" y="2785"/>
                    <a:pt x="1711" y="2758"/>
                    <a:pt x="1297" y="2747"/>
                  </a:cubicBezTo>
                  <a:cubicBezTo>
                    <a:pt x="1113" y="2742"/>
                    <a:pt x="928" y="2742"/>
                    <a:pt x="743" y="2731"/>
                  </a:cubicBezTo>
                  <a:cubicBezTo>
                    <a:pt x="651" y="2726"/>
                    <a:pt x="559" y="2721"/>
                    <a:pt x="466" y="2717"/>
                  </a:cubicBezTo>
                  <a:cubicBezTo>
                    <a:pt x="482" y="2666"/>
                    <a:pt x="498" y="2616"/>
                    <a:pt x="516" y="2566"/>
                  </a:cubicBezTo>
                  <a:cubicBezTo>
                    <a:pt x="586" y="2400"/>
                    <a:pt x="660" y="2236"/>
                    <a:pt x="748" y="2078"/>
                  </a:cubicBezTo>
                  <a:cubicBezTo>
                    <a:pt x="774" y="2038"/>
                    <a:pt x="799" y="1998"/>
                    <a:pt x="826" y="1960"/>
                  </a:cubicBezTo>
                  <a:cubicBezTo>
                    <a:pt x="857" y="1920"/>
                    <a:pt x="890" y="1882"/>
                    <a:pt x="924" y="1845"/>
                  </a:cubicBezTo>
                  <a:cubicBezTo>
                    <a:pt x="965" y="1806"/>
                    <a:pt x="1007" y="1769"/>
                    <a:pt x="1050" y="1733"/>
                  </a:cubicBezTo>
                  <a:cubicBezTo>
                    <a:pt x="1106" y="1694"/>
                    <a:pt x="1161" y="1658"/>
                    <a:pt x="1218" y="1621"/>
                  </a:cubicBezTo>
                  <a:cubicBezTo>
                    <a:pt x="1271" y="1595"/>
                    <a:pt x="1321" y="1570"/>
                    <a:pt x="1374" y="1546"/>
                  </a:cubicBezTo>
                  <a:cubicBezTo>
                    <a:pt x="1416" y="1531"/>
                    <a:pt x="1458" y="1516"/>
                    <a:pt x="1502" y="1504"/>
                  </a:cubicBezTo>
                  <a:cubicBezTo>
                    <a:pt x="1533" y="1496"/>
                    <a:pt x="1564" y="1491"/>
                    <a:pt x="1596" y="1485"/>
                  </a:cubicBezTo>
                  <a:cubicBezTo>
                    <a:pt x="1629" y="1482"/>
                    <a:pt x="1662" y="1479"/>
                    <a:pt x="1695" y="1477"/>
                  </a:cubicBezTo>
                  <a:cubicBezTo>
                    <a:pt x="1754" y="1479"/>
                    <a:pt x="1811" y="1484"/>
                    <a:pt x="1868" y="1490"/>
                  </a:cubicBezTo>
                  <a:cubicBezTo>
                    <a:pt x="1960" y="1501"/>
                    <a:pt x="2052" y="1516"/>
                    <a:pt x="2142" y="1536"/>
                  </a:cubicBezTo>
                  <a:cubicBezTo>
                    <a:pt x="2178" y="1547"/>
                    <a:pt x="2212" y="1559"/>
                    <a:pt x="2247" y="1573"/>
                  </a:cubicBezTo>
                  <a:cubicBezTo>
                    <a:pt x="2252" y="1575"/>
                    <a:pt x="2257" y="1577"/>
                    <a:pt x="2262" y="1580"/>
                  </a:cubicBezTo>
                  <a:cubicBezTo>
                    <a:pt x="2269" y="1581"/>
                    <a:pt x="2277" y="1582"/>
                    <a:pt x="2285" y="1585"/>
                  </a:cubicBezTo>
                  <a:cubicBezTo>
                    <a:pt x="2318" y="1598"/>
                    <a:pt x="2352" y="1615"/>
                    <a:pt x="2382" y="1633"/>
                  </a:cubicBezTo>
                  <a:cubicBezTo>
                    <a:pt x="2395" y="1638"/>
                    <a:pt x="2408" y="1645"/>
                    <a:pt x="2420" y="1651"/>
                  </a:cubicBezTo>
                  <a:cubicBezTo>
                    <a:pt x="2420" y="1652"/>
                    <a:pt x="2420" y="1652"/>
                    <a:pt x="2420" y="1652"/>
                  </a:cubicBezTo>
                  <a:cubicBezTo>
                    <a:pt x="2427" y="1657"/>
                    <a:pt x="2434" y="1660"/>
                    <a:pt x="2441" y="1663"/>
                  </a:cubicBezTo>
                  <a:cubicBezTo>
                    <a:pt x="2467" y="1677"/>
                    <a:pt x="2492" y="1691"/>
                    <a:pt x="2518" y="1706"/>
                  </a:cubicBezTo>
                  <a:cubicBezTo>
                    <a:pt x="2540" y="1715"/>
                    <a:pt x="2561" y="1726"/>
                    <a:pt x="2581" y="1737"/>
                  </a:cubicBezTo>
                  <a:cubicBezTo>
                    <a:pt x="2595" y="1742"/>
                    <a:pt x="2608" y="1748"/>
                    <a:pt x="2620" y="1755"/>
                  </a:cubicBezTo>
                  <a:cubicBezTo>
                    <a:pt x="2656" y="1774"/>
                    <a:pt x="2691" y="1795"/>
                    <a:pt x="2728" y="1814"/>
                  </a:cubicBezTo>
                  <a:cubicBezTo>
                    <a:pt x="2736" y="1797"/>
                    <a:pt x="2744" y="1780"/>
                    <a:pt x="2752" y="1763"/>
                  </a:cubicBezTo>
                  <a:cubicBezTo>
                    <a:pt x="2781" y="1697"/>
                    <a:pt x="2817" y="1633"/>
                    <a:pt x="2856" y="1572"/>
                  </a:cubicBezTo>
                  <a:cubicBezTo>
                    <a:pt x="2859" y="1566"/>
                    <a:pt x="2863" y="1562"/>
                    <a:pt x="2866" y="1556"/>
                  </a:cubicBezTo>
                  <a:cubicBezTo>
                    <a:pt x="2884" y="1527"/>
                    <a:pt x="2905" y="1500"/>
                    <a:pt x="2926" y="1471"/>
                  </a:cubicBezTo>
                  <a:cubicBezTo>
                    <a:pt x="2990" y="1366"/>
                    <a:pt x="3056" y="1264"/>
                    <a:pt x="3130" y="1165"/>
                  </a:cubicBezTo>
                  <a:cubicBezTo>
                    <a:pt x="3207" y="1067"/>
                    <a:pt x="3283" y="966"/>
                    <a:pt x="3368" y="874"/>
                  </a:cubicBezTo>
                  <a:cubicBezTo>
                    <a:pt x="3399" y="845"/>
                    <a:pt x="3430" y="817"/>
                    <a:pt x="3463" y="792"/>
                  </a:cubicBezTo>
                  <a:cubicBezTo>
                    <a:pt x="3541" y="734"/>
                    <a:pt x="3624" y="685"/>
                    <a:pt x="3709" y="637"/>
                  </a:cubicBezTo>
                  <a:cubicBezTo>
                    <a:pt x="3799" y="587"/>
                    <a:pt x="3890" y="543"/>
                    <a:pt x="3983" y="503"/>
                  </a:cubicBezTo>
                  <a:cubicBezTo>
                    <a:pt x="4038" y="482"/>
                    <a:pt x="4094" y="463"/>
                    <a:pt x="4151" y="444"/>
                  </a:cubicBezTo>
                  <a:cubicBezTo>
                    <a:pt x="4204" y="431"/>
                    <a:pt x="4257" y="418"/>
                    <a:pt x="4310" y="407"/>
                  </a:cubicBezTo>
                  <a:cubicBezTo>
                    <a:pt x="4364" y="395"/>
                    <a:pt x="4418" y="388"/>
                    <a:pt x="4473" y="380"/>
                  </a:cubicBezTo>
                  <a:lnTo>
                    <a:pt x="4473" y="380"/>
                  </a:lnTo>
                  <a:cubicBezTo>
                    <a:pt x="4472" y="381"/>
                    <a:pt x="4472" y="382"/>
                    <a:pt x="4471" y="383"/>
                  </a:cubicBezTo>
                  <a:lnTo>
                    <a:pt x="4471" y="383"/>
                  </a:lnTo>
                  <a:cubicBezTo>
                    <a:pt x="4535" y="376"/>
                    <a:pt x="4597" y="372"/>
                    <a:pt x="4660" y="370"/>
                  </a:cubicBezTo>
                  <a:close/>
                  <a:moveTo>
                    <a:pt x="4649" y="1"/>
                  </a:moveTo>
                  <a:cubicBezTo>
                    <a:pt x="4570" y="1"/>
                    <a:pt x="4491" y="5"/>
                    <a:pt x="4413" y="17"/>
                  </a:cubicBezTo>
                  <a:cubicBezTo>
                    <a:pt x="4214" y="44"/>
                    <a:pt x="4015" y="85"/>
                    <a:pt x="3829" y="165"/>
                  </a:cubicBezTo>
                  <a:cubicBezTo>
                    <a:pt x="3647" y="244"/>
                    <a:pt x="3474" y="340"/>
                    <a:pt x="3307" y="447"/>
                  </a:cubicBezTo>
                  <a:cubicBezTo>
                    <a:pt x="3166" y="538"/>
                    <a:pt x="3056" y="664"/>
                    <a:pt x="2951" y="796"/>
                  </a:cubicBezTo>
                  <a:cubicBezTo>
                    <a:pt x="2883" y="880"/>
                    <a:pt x="2817" y="966"/>
                    <a:pt x="2753" y="1053"/>
                  </a:cubicBezTo>
                  <a:cubicBezTo>
                    <a:pt x="2697" y="1128"/>
                    <a:pt x="2648" y="1211"/>
                    <a:pt x="2601" y="1292"/>
                  </a:cubicBezTo>
                  <a:cubicBezTo>
                    <a:pt x="2595" y="1301"/>
                    <a:pt x="2589" y="1311"/>
                    <a:pt x="2584" y="1320"/>
                  </a:cubicBezTo>
                  <a:cubicBezTo>
                    <a:pt x="2555" y="1305"/>
                    <a:pt x="2526" y="1291"/>
                    <a:pt x="2497" y="1278"/>
                  </a:cubicBezTo>
                  <a:cubicBezTo>
                    <a:pt x="2419" y="1243"/>
                    <a:pt x="2340" y="1211"/>
                    <a:pt x="2260" y="1185"/>
                  </a:cubicBezTo>
                  <a:cubicBezTo>
                    <a:pt x="2181" y="1160"/>
                    <a:pt x="2098" y="1149"/>
                    <a:pt x="2015" y="1135"/>
                  </a:cubicBezTo>
                  <a:cubicBezTo>
                    <a:pt x="1942" y="1124"/>
                    <a:pt x="1867" y="1115"/>
                    <a:pt x="1792" y="1111"/>
                  </a:cubicBezTo>
                  <a:cubicBezTo>
                    <a:pt x="1765" y="1110"/>
                    <a:pt x="1738" y="1109"/>
                    <a:pt x="1711" y="1109"/>
                  </a:cubicBezTo>
                  <a:cubicBezTo>
                    <a:pt x="1584" y="1109"/>
                    <a:pt x="1456" y="1124"/>
                    <a:pt x="1335" y="1167"/>
                  </a:cubicBezTo>
                  <a:cubicBezTo>
                    <a:pt x="1261" y="1193"/>
                    <a:pt x="1186" y="1221"/>
                    <a:pt x="1117" y="1257"/>
                  </a:cubicBezTo>
                  <a:cubicBezTo>
                    <a:pt x="1022" y="1307"/>
                    <a:pt x="935" y="1362"/>
                    <a:pt x="848" y="1423"/>
                  </a:cubicBezTo>
                  <a:cubicBezTo>
                    <a:pt x="684" y="1539"/>
                    <a:pt x="554" y="1693"/>
                    <a:pt x="448" y="1861"/>
                  </a:cubicBezTo>
                  <a:cubicBezTo>
                    <a:pt x="342" y="2028"/>
                    <a:pt x="264" y="2215"/>
                    <a:pt x="187" y="2396"/>
                  </a:cubicBezTo>
                  <a:cubicBezTo>
                    <a:pt x="152" y="2480"/>
                    <a:pt x="124" y="2564"/>
                    <a:pt x="100" y="2651"/>
                  </a:cubicBezTo>
                  <a:cubicBezTo>
                    <a:pt x="89" y="2703"/>
                    <a:pt x="78" y="2753"/>
                    <a:pt x="67" y="2805"/>
                  </a:cubicBezTo>
                  <a:cubicBezTo>
                    <a:pt x="63" y="2821"/>
                    <a:pt x="60" y="2835"/>
                    <a:pt x="57" y="2850"/>
                  </a:cubicBezTo>
                  <a:cubicBezTo>
                    <a:pt x="49" y="2882"/>
                    <a:pt x="42" y="2913"/>
                    <a:pt x="34" y="2945"/>
                  </a:cubicBezTo>
                  <a:cubicBezTo>
                    <a:pt x="27" y="2973"/>
                    <a:pt x="20" y="2999"/>
                    <a:pt x="13" y="3028"/>
                  </a:cubicBezTo>
                  <a:cubicBezTo>
                    <a:pt x="9" y="3041"/>
                    <a:pt x="5" y="3056"/>
                    <a:pt x="1" y="3071"/>
                  </a:cubicBezTo>
                  <a:lnTo>
                    <a:pt x="36" y="3071"/>
                  </a:lnTo>
                  <a:lnTo>
                    <a:pt x="143" y="3073"/>
                  </a:lnTo>
                  <a:lnTo>
                    <a:pt x="272" y="3073"/>
                  </a:lnTo>
                  <a:cubicBezTo>
                    <a:pt x="312" y="3073"/>
                    <a:pt x="352" y="3073"/>
                    <a:pt x="392" y="3072"/>
                  </a:cubicBezTo>
                  <a:cubicBezTo>
                    <a:pt x="414" y="3072"/>
                    <a:pt x="438" y="3072"/>
                    <a:pt x="462" y="3071"/>
                  </a:cubicBezTo>
                  <a:lnTo>
                    <a:pt x="462" y="3071"/>
                  </a:lnTo>
                  <a:cubicBezTo>
                    <a:pt x="461" y="3071"/>
                    <a:pt x="460" y="3072"/>
                    <a:pt x="459" y="3072"/>
                  </a:cubicBezTo>
                  <a:lnTo>
                    <a:pt x="466" y="3072"/>
                  </a:lnTo>
                  <a:cubicBezTo>
                    <a:pt x="467" y="3072"/>
                    <a:pt x="469" y="3072"/>
                    <a:pt x="470" y="3072"/>
                  </a:cubicBezTo>
                  <a:cubicBezTo>
                    <a:pt x="487" y="3072"/>
                    <a:pt x="504" y="3079"/>
                    <a:pt x="517" y="3089"/>
                  </a:cubicBezTo>
                  <a:cubicBezTo>
                    <a:pt x="588" y="3093"/>
                    <a:pt x="659" y="3098"/>
                    <a:pt x="730" y="3101"/>
                  </a:cubicBezTo>
                  <a:cubicBezTo>
                    <a:pt x="910" y="3106"/>
                    <a:pt x="1090" y="3111"/>
                    <a:pt x="1270" y="3116"/>
                  </a:cubicBezTo>
                  <a:cubicBezTo>
                    <a:pt x="1641" y="3126"/>
                    <a:pt x="2012" y="3151"/>
                    <a:pt x="2384" y="3163"/>
                  </a:cubicBezTo>
                  <a:cubicBezTo>
                    <a:pt x="2594" y="3169"/>
                    <a:pt x="2804" y="3174"/>
                    <a:pt x="3016" y="3175"/>
                  </a:cubicBezTo>
                  <a:cubicBezTo>
                    <a:pt x="3034" y="3175"/>
                    <a:pt x="3051" y="3175"/>
                    <a:pt x="3069" y="3175"/>
                  </a:cubicBezTo>
                  <a:cubicBezTo>
                    <a:pt x="3253" y="3175"/>
                    <a:pt x="3437" y="3170"/>
                    <a:pt x="3622" y="3166"/>
                  </a:cubicBezTo>
                  <a:cubicBezTo>
                    <a:pt x="3821" y="3163"/>
                    <a:pt x="4020" y="3163"/>
                    <a:pt x="4219" y="3158"/>
                  </a:cubicBezTo>
                  <a:cubicBezTo>
                    <a:pt x="4418" y="3151"/>
                    <a:pt x="4616" y="3142"/>
                    <a:pt x="4813" y="3138"/>
                  </a:cubicBezTo>
                  <a:cubicBezTo>
                    <a:pt x="5075" y="3140"/>
                    <a:pt x="5337" y="3157"/>
                    <a:pt x="5599" y="3157"/>
                  </a:cubicBezTo>
                  <a:cubicBezTo>
                    <a:pt x="5640" y="3157"/>
                    <a:pt x="5680" y="3157"/>
                    <a:pt x="5721" y="3156"/>
                  </a:cubicBezTo>
                  <a:cubicBezTo>
                    <a:pt x="5953" y="3149"/>
                    <a:pt x="6183" y="3124"/>
                    <a:pt x="6414" y="3102"/>
                  </a:cubicBezTo>
                  <a:cubicBezTo>
                    <a:pt x="6419" y="3105"/>
                    <a:pt x="6423" y="3111"/>
                    <a:pt x="6428" y="3114"/>
                  </a:cubicBezTo>
                  <a:cubicBezTo>
                    <a:pt x="6463" y="3112"/>
                    <a:pt x="6498" y="3110"/>
                    <a:pt x="6532" y="3108"/>
                  </a:cubicBezTo>
                  <a:cubicBezTo>
                    <a:pt x="6633" y="3101"/>
                    <a:pt x="6732" y="3096"/>
                    <a:pt x="6832" y="3092"/>
                  </a:cubicBezTo>
                  <a:cubicBezTo>
                    <a:pt x="6971" y="3085"/>
                    <a:pt x="7110" y="3078"/>
                    <a:pt x="7248" y="3074"/>
                  </a:cubicBezTo>
                  <a:cubicBezTo>
                    <a:pt x="7244" y="3044"/>
                    <a:pt x="7242" y="3013"/>
                    <a:pt x="7239" y="2982"/>
                  </a:cubicBezTo>
                  <a:cubicBezTo>
                    <a:pt x="7239" y="2981"/>
                    <a:pt x="7239" y="2980"/>
                    <a:pt x="7239" y="2977"/>
                  </a:cubicBezTo>
                  <a:cubicBezTo>
                    <a:pt x="7231" y="2941"/>
                    <a:pt x="7225" y="2904"/>
                    <a:pt x="7218" y="2867"/>
                  </a:cubicBezTo>
                  <a:cubicBezTo>
                    <a:pt x="7214" y="2840"/>
                    <a:pt x="7210" y="2813"/>
                    <a:pt x="7206" y="2784"/>
                  </a:cubicBezTo>
                  <a:cubicBezTo>
                    <a:pt x="7195" y="2723"/>
                    <a:pt x="7185" y="2663"/>
                    <a:pt x="7177" y="2603"/>
                  </a:cubicBezTo>
                  <a:cubicBezTo>
                    <a:pt x="7164" y="2508"/>
                    <a:pt x="7153" y="2412"/>
                    <a:pt x="7151" y="2316"/>
                  </a:cubicBezTo>
                  <a:cubicBezTo>
                    <a:pt x="7151" y="2307"/>
                    <a:pt x="7152" y="2298"/>
                    <a:pt x="7155" y="2288"/>
                  </a:cubicBezTo>
                  <a:cubicBezTo>
                    <a:pt x="7143" y="2141"/>
                    <a:pt x="7123" y="1996"/>
                    <a:pt x="7071" y="1858"/>
                  </a:cubicBezTo>
                  <a:cubicBezTo>
                    <a:pt x="7031" y="1754"/>
                    <a:pt x="6984" y="1650"/>
                    <a:pt x="6931" y="1554"/>
                  </a:cubicBezTo>
                  <a:cubicBezTo>
                    <a:pt x="6881" y="1464"/>
                    <a:pt x="6825" y="1380"/>
                    <a:pt x="6772" y="1293"/>
                  </a:cubicBezTo>
                  <a:cubicBezTo>
                    <a:pt x="6713" y="1187"/>
                    <a:pt x="6658" y="1077"/>
                    <a:pt x="6579" y="984"/>
                  </a:cubicBezTo>
                  <a:cubicBezTo>
                    <a:pt x="6506" y="897"/>
                    <a:pt x="6421" y="821"/>
                    <a:pt x="6339" y="741"/>
                  </a:cubicBezTo>
                  <a:cubicBezTo>
                    <a:pt x="6309" y="710"/>
                    <a:pt x="6278" y="671"/>
                    <a:pt x="6242" y="641"/>
                  </a:cubicBezTo>
                  <a:cubicBezTo>
                    <a:pt x="6240" y="640"/>
                    <a:pt x="6238" y="638"/>
                    <a:pt x="6237" y="635"/>
                  </a:cubicBezTo>
                  <a:cubicBezTo>
                    <a:pt x="6235" y="633"/>
                    <a:pt x="6232" y="632"/>
                    <a:pt x="6230" y="630"/>
                  </a:cubicBezTo>
                  <a:cubicBezTo>
                    <a:pt x="6229" y="627"/>
                    <a:pt x="6227" y="625"/>
                    <a:pt x="6226" y="624"/>
                  </a:cubicBezTo>
                  <a:cubicBezTo>
                    <a:pt x="6214" y="609"/>
                    <a:pt x="6200" y="598"/>
                    <a:pt x="6187" y="585"/>
                  </a:cubicBezTo>
                  <a:cubicBezTo>
                    <a:pt x="6108" y="517"/>
                    <a:pt x="6026" y="454"/>
                    <a:pt x="5941" y="393"/>
                  </a:cubicBezTo>
                  <a:cubicBezTo>
                    <a:pt x="5839" y="319"/>
                    <a:pt x="5731" y="242"/>
                    <a:pt x="5615" y="193"/>
                  </a:cubicBezTo>
                  <a:cubicBezTo>
                    <a:pt x="5430" y="112"/>
                    <a:pt x="5226" y="63"/>
                    <a:pt x="5026" y="35"/>
                  </a:cubicBezTo>
                  <a:cubicBezTo>
                    <a:pt x="4924" y="20"/>
                    <a:pt x="4823" y="5"/>
                    <a:pt x="4720" y="2"/>
                  </a:cubicBezTo>
                  <a:cubicBezTo>
                    <a:pt x="4696" y="1"/>
                    <a:pt x="4672" y="1"/>
                    <a:pt x="4649" y="1"/>
                  </a:cubicBezTo>
                  <a:close/>
                </a:path>
              </a:pathLst>
            </a:custGeom>
            <a:solidFill>
              <a:srgbClr val="191919"/>
            </a:solidFill>
            <a:ln>
              <a:noFill/>
            </a:ln>
          </p:spPr>
          <p:txBody>
            <a:bodyPr spcFirstLastPara="1" wrap="square" lIns="91425" tIns="91425" rIns="91425" bIns="91425" anchor="ctr" anchorCtr="0">
              <a:noAutofit/>
            </a:bodyPr>
            <a:lstStyle/>
            <a:p>
              <a:endParaRPr/>
            </a:p>
          </p:txBody>
        </p:sp>
      </p:grpSp>
      <p:grpSp>
        <p:nvGrpSpPr>
          <p:cNvPr id="3685" name="Google Shape;3685;p53"/>
          <p:cNvGrpSpPr/>
          <p:nvPr/>
        </p:nvGrpSpPr>
        <p:grpSpPr>
          <a:xfrm>
            <a:off x="5126336" y="5973381"/>
            <a:ext cx="740145" cy="347564"/>
            <a:chOff x="8047125" y="1102275"/>
            <a:chExt cx="318000" cy="114275"/>
          </a:xfrm>
        </p:grpSpPr>
        <p:sp>
          <p:nvSpPr>
            <p:cNvPr id="3686" name="Google Shape;3686;p53"/>
            <p:cNvSpPr/>
            <p:nvPr/>
          </p:nvSpPr>
          <p:spPr>
            <a:xfrm>
              <a:off x="8058450" y="1109700"/>
              <a:ext cx="297275" cy="101625"/>
            </a:xfrm>
            <a:custGeom>
              <a:avLst/>
              <a:gdLst/>
              <a:ahLst/>
              <a:cxnLst/>
              <a:rect l="l" t="t" r="r" b="b"/>
              <a:pathLst>
                <a:path w="11891" h="4065" extrusionOk="0">
                  <a:moveTo>
                    <a:pt x="7525" y="816"/>
                  </a:moveTo>
                  <a:cubicBezTo>
                    <a:pt x="7546" y="820"/>
                    <a:pt x="7565" y="824"/>
                    <a:pt x="7585" y="827"/>
                  </a:cubicBezTo>
                  <a:cubicBezTo>
                    <a:pt x="7581" y="832"/>
                    <a:pt x="7577" y="837"/>
                    <a:pt x="7573" y="843"/>
                  </a:cubicBezTo>
                  <a:cubicBezTo>
                    <a:pt x="7568" y="852"/>
                    <a:pt x="7562" y="861"/>
                    <a:pt x="7558" y="870"/>
                  </a:cubicBezTo>
                  <a:cubicBezTo>
                    <a:pt x="7546" y="859"/>
                    <a:pt x="7531" y="849"/>
                    <a:pt x="7516" y="840"/>
                  </a:cubicBezTo>
                  <a:cubicBezTo>
                    <a:pt x="7520" y="833"/>
                    <a:pt x="7523" y="825"/>
                    <a:pt x="7525" y="816"/>
                  </a:cubicBezTo>
                  <a:close/>
                  <a:moveTo>
                    <a:pt x="7981" y="1921"/>
                  </a:moveTo>
                  <a:cubicBezTo>
                    <a:pt x="8034" y="1941"/>
                    <a:pt x="8086" y="1961"/>
                    <a:pt x="8137" y="1982"/>
                  </a:cubicBezTo>
                  <a:cubicBezTo>
                    <a:pt x="8130" y="1980"/>
                    <a:pt x="8122" y="1976"/>
                    <a:pt x="8115" y="1974"/>
                  </a:cubicBezTo>
                  <a:lnTo>
                    <a:pt x="8115" y="1974"/>
                  </a:lnTo>
                  <a:cubicBezTo>
                    <a:pt x="8151" y="1989"/>
                    <a:pt x="8186" y="2004"/>
                    <a:pt x="8222" y="2019"/>
                  </a:cubicBezTo>
                  <a:cubicBezTo>
                    <a:pt x="8159" y="1998"/>
                    <a:pt x="8095" y="1980"/>
                    <a:pt x="8029" y="1962"/>
                  </a:cubicBezTo>
                  <a:cubicBezTo>
                    <a:pt x="8011" y="1950"/>
                    <a:pt x="7993" y="1937"/>
                    <a:pt x="7975" y="1926"/>
                  </a:cubicBezTo>
                  <a:cubicBezTo>
                    <a:pt x="7977" y="1924"/>
                    <a:pt x="7979" y="1922"/>
                    <a:pt x="7981" y="1921"/>
                  </a:cubicBezTo>
                  <a:close/>
                  <a:moveTo>
                    <a:pt x="7239" y="0"/>
                  </a:moveTo>
                  <a:cubicBezTo>
                    <a:pt x="7219" y="0"/>
                    <a:pt x="7200" y="1"/>
                    <a:pt x="7180" y="1"/>
                  </a:cubicBezTo>
                  <a:cubicBezTo>
                    <a:pt x="7074" y="5"/>
                    <a:pt x="6966" y="16"/>
                    <a:pt x="6863" y="46"/>
                  </a:cubicBezTo>
                  <a:cubicBezTo>
                    <a:pt x="6760" y="77"/>
                    <a:pt x="6669" y="124"/>
                    <a:pt x="6584" y="190"/>
                  </a:cubicBezTo>
                  <a:cubicBezTo>
                    <a:pt x="6509" y="248"/>
                    <a:pt x="6457" y="334"/>
                    <a:pt x="6423" y="422"/>
                  </a:cubicBezTo>
                  <a:cubicBezTo>
                    <a:pt x="6414" y="446"/>
                    <a:pt x="6410" y="471"/>
                    <a:pt x="6410" y="498"/>
                  </a:cubicBezTo>
                  <a:cubicBezTo>
                    <a:pt x="6331" y="506"/>
                    <a:pt x="6255" y="522"/>
                    <a:pt x="6177" y="539"/>
                  </a:cubicBezTo>
                  <a:cubicBezTo>
                    <a:pt x="6094" y="557"/>
                    <a:pt x="6010" y="580"/>
                    <a:pt x="5943" y="634"/>
                  </a:cubicBezTo>
                  <a:cubicBezTo>
                    <a:pt x="5882" y="683"/>
                    <a:pt x="5867" y="766"/>
                    <a:pt x="5892" y="836"/>
                  </a:cubicBezTo>
                  <a:cubicBezTo>
                    <a:pt x="5824" y="873"/>
                    <a:pt x="5771" y="928"/>
                    <a:pt x="5767" y="1017"/>
                  </a:cubicBezTo>
                  <a:cubicBezTo>
                    <a:pt x="5765" y="1035"/>
                    <a:pt x="5767" y="1052"/>
                    <a:pt x="5771" y="1069"/>
                  </a:cubicBezTo>
                  <a:cubicBezTo>
                    <a:pt x="5768" y="1071"/>
                    <a:pt x="5764" y="1072"/>
                    <a:pt x="5761" y="1073"/>
                  </a:cubicBezTo>
                  <a:cubicBezTo>
                    <a:pt x="5682" y="1100"/>
                    <a:pt x="5604" y="1130"/>
                    <a:pt x="5557" y="1202"/>
                  </a:cubicBezTo>
                  <a:cubicBezTo>
                    <a:pt x="5525" y="1254"/>
                    <a:pt x="5517" y="1321"/>
                    <a:pt x="5542" y="1377"/>
                  </a:cubicBezTo>
                  <a:cubicBezTo>
                    <a:pt x="5477" y="1412"/>
                    <a:pt x="5417" y="1462"/>
                    <a:pt x="5385" y="1528"/>
                  </a:cubicBezTo>
                  <a:cubicBezTo>
                    <a:pt x="5381" y="1536"/>
                    <a:pt x="5378" y="1544"/>
                    <a:pt x="5374" y="1552"/>
                  </a:cubicBezTo>
                  <a:cubicBezTo>
                    <a:pt x="5307" y="1587"/>
                    <a:pt x="5247" y="1634"/>
                    <a:pt x="5212" y="1698"/>
                  </a:cubicBezTo>
                  <a:cubicBezTo>
                    <a:pt x="5210" y="1699"/>
                    <a:pt x="5207" y="1701"/>
                    <a:pt x="5205" y="1701"/>
                  </a:cubicBezTo>
                  <a:cubicBezTo>
                    <a:pt x="5203" y="1703"/>
                    <a:pt x="5199" y="1704"/>
                    <a:pt x="5197" y="1705"/>
                  </a:cubicBezTo>
                  <a:cubicBezTo>
                    <a:pt x="5181" y="1687"/>
                    <a:pt x="5163" y="1670"/>
                    <a:pt x="5142" y="1657"/>
                  </a:cubicBezTo>
                  <a:cubicBezTo>
                    <a:pt x="5043" y="1594"/>
                    <a:pt x="4931" y="1552"/>
                    <a:pt x="4821" y="1510"/>
                  </a:cubicBezTo>
                  <a:cubicBezTo>
                    <a:pt x="4689" y="1461"/>
                    <a:pt x="4551" y="1423"/>
                    <a:pt x="4413" y="1395"/>
                  </a:cubicBezTo>
                  <a:cubicBezTo>
                    <a:pt x="4311" y="1375"/>
                    <a:pt x="4205" y="1361"/>
                    <a:pt x="4100" y="1361"/>
                  </a:cubicBezTo>
                  <a:cubicBezTo>
                    <a:pt x="4002" y="1361"/>
                    <a:pt x="3906" y="1373"/>
                    <a:pt x="3815" y="1406"/>
                  </a:cubicBezTo>
                  <a:cubicBezTo>
                    <a:pt x="3796" y="1402"/>
                    <a:pt x="3778" y="1400"/>
                    <a:pt x="3760" y="1398"/>
                  </a:cubicBezTo>
                  <a:cubicBezTo>
                    <a:pt x="3739" y="1394"/>
                    <a:pt x="3718" y="1393"/>
                    <a:pt x="3697" y="1393"/>
                  </a:cubicBezTo>
                  <a:cubicBezTo>
                    <a:pt x="3666" y="1393"/>
                    <a:pt x="3636" y="1396"/>
                    <a:pt x="3605" y="1398"/>
                  </a:cubicBezTo>
                  <a:cubicBezTo>
                    <a:pt x="3512" y="1403"/>
                    <a:pt x="3441" y="1479"/>
                    <a:pt x="3433" y="1571"/>
                  </a:cubicBezTo>
                  <a:cubicBezTo>
                    <a:pt x="3430" y="1593"/>
                    <a:pt x="3430" y="1614"/>
                    <a:pt x="3433" y="1635"/>
                  </a:cubicBezTo>
                  <a:cubicBezTo>
                    <a:pt x="3329" y="1624"/>
                    <a:pt x="3225" y="1614"/>
                    <a:pt x="3121" y="1605"/>
                  </a:cubicBezTo>
                  <a:cubicBezTo>
                    <a:pt x="3090" y="1602"/>
                    <a:pt x="3060" y="1600"/>
                    <a:pt x="3029" y="1598"/>
                  </a:cubicBezTo>
                  <a:cubicBezTo>
                    <a:pt x="2997" y="1596"/>
                    <a:pt x="2964" y="1593"/>
                    <a:pt x="2931" y="1593"/>
                  </a:cubicBezTo>
                  <a:cubicBezTo>
                    <a:pt x="2900" y="1593"/>
                    <a:pt x="2869" y="1596"/>
                    <a:pt x="2839" y="1606"/>
                  </a:cubicBezTo>
                  <a:cubicBezTo>
                    <a:pt x="2743" y="1638"/>
                    <a:pt x="2679" y="1738"/>
                    <a:pt x="2616" y="1813"/>
                  </a:cubicBezTo>
                  <a:cubicBezTo>
                    <a:pt x="2568" y="1872"/>
                    <a:pt x="2519" y="1930"/>
                    <a:pt x="2472" y="1990"/>
                  </a:cubicBezTo>
                  <a:cubicBezTo>
                    <a:pt x="2448" y="2019"/>
                    <a:pt x="2425" y="2047"/>
                    <a:pt x="2404" y="2077"/>
                  </a:cubicBezTo>
                  <a:cubicBezTo>
                    <a:pt x="2375" y="2111"/>
                    <a:pt x="2345" y="2145"/>
                    <a:pt x="2324" y="2183"/>
                  </a:cubicBezTo>
                  <a:cubicBezTo>
                    <a:pt x="2300" y="2225"/>
                    <a:pt x="2289" y="2275"/>
                    <a:pt x="2297" y="2320"/>
                  </a:cubicBezTo>
                  <a:cubicBezTo>
                    <a:pt x="2240" y="2322"/>
                    <a:pt x="2183" y="2324"/>
                    <a:pt x="2127" y="2327"/>
                  </a:cubicBezTo>
                  <a:cubicBezTo>
                    <a:pt x="2061" y="2332"/>
                    <a:pt x="1994" y="2341"/>
                    <a:pt x="1929" y="2354"/>
                  </a:cubicBezTo>
                  <a:cubicBezTo>
                    <a:pt x="1906" y="2357"/>
                    <a:pt x="1886" y="2363"/>
                    <a:pt x="1864" y="2370"/>
                  </a:cubicBezTo>
                  <a:cubicBezTo>
                    <a:pt x="1851" y="2368"/>
                    <a:pt x="1839" y="2367"/>
                    <a:pt x="1826" y="2367"/>
                  </a:cubicBezTo>
                  <a:cubicBezTo>
                    <a:pt x="1783" y="2364"/>
                    <a:pt x="1738" y="2363"/>
                    <a:pt x="1694" y="2363"/>
                  </a:cubicBezTo>
                  <a:cubicBezTo>
                    <a:pt x="1659" y="2358"/>
                    <a:pt x="1625" y="2356"/>
                    <a:pt x="1592" y="2352"/>
                  </a:cubicBezTo>
                  <a:cubicBezTo>
                    <a:pt x="1568" y="2350"/>
                    <a:pt x="1545" y="2349"/>
                    <a:pt x="1521" y="2349"/>
                  </a:cubicBezTo>
                  <a:cubicBezTo>
                    <a:pt x="1470" y="2349"/>
                    <a:pt x="1419" y="2354"/>
                    <a:pt x="1366" y="2364"/>
                  </a:cubicBezTo>
                  <a:cubicBezTo>
                    <a:pt x="1353" y="2366"/>
                    <a:pt x="1340" y="2371"/>
                    <a:pt x="1328" y="2376"/>
                  </a:cubicBezTo>
                  <a:cubicBezTo>
                    <a:pt x="1272" y="2381"/>
                    <a:pt x="1217" y="2389"/>
                    <a:pt x="1162" y="2398"/>
                  </a:cubicBezTo>
                  <a:cubicBezTo>
                    <a:pt x="1109" y="2406"/>
                    <a:pt x="1058" y="2420"/>
                    <a:pt x="1007" y="2434"/>
                  </a:cubicBezTo>
                  <a:cubicBezTo>
                    <a:pt x="970" y="2444"/>
                    <a:pt x="927" y="2460"/>
                    <a:pt x="891" y="2479"/>
                  </a:cubicBezTo>
                  <a:cubicBezTo>
                    <a:pt x="842" y="2487"/>
                    <a:pt x="794" y="2499"/>
                    <a:pt x="744" y="2511"/>
                  </a:cubicBezTo>
                  <a:cubicBezTo>
                    <a:pt x="668" y="2533"/>
                    <a:pt x="590" y="2569"/>
                    <a:pt x="544" y="2638"/>
                  </a:cubicBezTo>
                  <a:cubicBezTo>
                    <a:pt x="519" y="2677"/>
                    <a:pt x="505" y="2724"/>
                    <a:pt x="504" y="2771"/>
                  </a:cubicBezTo>
                  <a:cubicBezTo>
                    <a:pt x="452" y="2784"/>
                    <a:pt x="401" y="2801"/>
                    <a:pt x="350" y="2821"/>
                  </a:cubicBezTo>
                  <a:cubicBezTo>
                    <a:pt x="297" y="2843"/>
                    <a:pt x="257" y="2884"/>
                    <a:pt x="218" y="2925"/>
                  </a:cubicBezTo>
                  <a:cubicBezTo>
                    <a:pt x="167" y="2978"/>
                    <a:pt x="162" y="3055"/>
                    <a:pt x="190" y="3117"/>
                  </a:cubicBezTo>
                  <a:cubicBezTo>
                    <a:pt x="166" y="3132"/>
                    <a:pt x="144" y="3147"/>
                    <a:pt x="121" y="3161"/>
                  </a:cubicBezTo>
                  <a:cubicBezTo>
                    <a:pt x="80" y="3187"/>
                    <a:pt x="50" y="3234"/>
                    <a:pt x="42" y="3280"/>
                  </a:cubicBezTo>
                  <a:cubicBezTo>
                    <a:pt x="31" y="3338"/>
                    <a:pt x="49" y="3393"/>
                    <a:pt x="86" y="3439"/>
                  </a:cubicBezTo>
                  <a:cubicBezTo>
                    <a:pt x="98" y="3455"/>
                    <a:pt x="112" y="3471"/>
                    <a:pt x="127" y="3486"/>
                  </a:cubicBezTo>
                  <a:cubicBezTo>
                    <a:pt x="90" y="3505"/>
                    <a:pt x="64" y="3536"/>
                    <a:pt x="48" y="3573"/>
                  </a:cubicBezTo>
                  <a:cubicBezTo>
                    <a:pt x="35" y="3594"/>
                    <a:pt x="27" y="3618"/>
                    <a:pt x="23" y="3645"/>
                  </a:cubicBezTo>
                  <a:cubicBezTo>
                    <a:pt x="0" y="3755"/>
                    <a:pt x="86" y="3852"/>
                    <a:pt x="193" y="3863"/>
                  </a:cubicBezTo>
                  <a:cubicBezTo>
                    <a:pt x="590" y="3905"/>
                    <a:pt x="988" y="3920"/>
                    <a:pt x="1385" y="3958"/>
                  </a:cubicBezTo>
                  <a:cubicBezTo>
                    <a:pt x="1594" y="3977"/>
                    <a:pt x="1802" y="3997"/>
                    <a:pt x="2010" y="4017"/>
                  </a:cubicBezTo>
                  <a:cubicBezTo>
                    <a:pt x="2099" y="4026"/>
                    <a:pt x="2190" y="4033"/>
                    <a:pt x="2279" y="4041"/>
                  </a:cubicBezTo>
                  <a:cubicBezTo>
                    <a:pt x="2407" y="4052"/>
                    <a:pt x="2536" y="4065"/>
                    <a:pt x="2665" y="4065"/>
                  </a:cubicBezTo>
                  <a:cubicBezTo>
                    <a:pt x="2708" y="4065"/>
                    <a:pt x="2752" y="4063"/>
                    <a:pt x="2796" y="4060"/>
                  </a:cubicBezTo>
                  <a:cubicBezTo>
                    <a:pt x="2887" y="4052"/>
                    <a:pt x="2963" y="3980"/>
                    <a:pt x="2968" y="3887"/>
                  </a:cubicBezTo>
                  <a:cubicBezTo>
                    <a:pt x="2970" y="3864"/>
                    <a:pt x="2967" y="3842"/>
                    <a:pt x="2962" y="3823"/>
                  </a:cubicBezTo>
                  <a:lnTo>
                    <a:pt x="3129" y="3823"/>
                  </a:lnTo>
                  <a:cubicBezTo>
                    <a:pt x="3194" y="3826"/>
                    <a:pt x="3258" y="3831"/>
                    <a:pt x="3322" y="3834"/>
                  </a:cubicBezTo>
                  <a:cubicBezTo>
                    <a:pt x="3482" y="3845"/>
                    <a:pt x="3643" y="3860"/>
                    <a:pt x="3803" y="3864"/>
                  </a:cubicBezTo>
                  <a:cubicBezTo>
                    <a:pt x="3813" y="3864"/>
                    <a:pt x="3823" y="3865"/>
                    <a:pt x="3833" y="3865"/>
                  </a:cubicBezTo>
                  <a:cubicBezTo>
                    <a:pt x="3887" y="3865"/>
                    <a:pt x="3940" y="3860"/>
                    <a:pt x="3994" y="3855"/>
                  </a:cubicBezTo>
                  <a:cubicBezTo>
                    <a:pt x="4047" y="3852"/>
                    <a:pt x="4095" y="3825"/>
                    <a:pt x="4127" y="3784"/>
                  </a:cubicBezTo>
                  <a:cubicBezTo>
                    <a:pt x="4149" y="3786"/>
                    <a:pt x="4169" y="3789"/>
                    <a:pt x="4191" y="3790"/>
                  </a:cubicBezTo>
                  <a:cubicBezTo>
                    <a:pt x="4216" y="3795"/>
                    <a:pt x="4241" y="3800"/>
                    <a:pt x="4266" y="3806"/>
                  </a:cubicBezTo>
                  <a:cubicBezTo>
                    <a:pt x="4312" y="3816"/>
                    <a:pt x="4357" y="3825"/>
                    <a:pt x="4404" y="3833"/>
                  </a:cubicBezTo>
                  <a:cubicBezTo>
                    <a:pt x="4512" y="3849"/>
                    <a:pt x="4621" y="3861"/>
                    <a:pt x="4731" y="3870"/>
                  </a:cubicBezTo>
                  <a:cubicBezTo>
                    <a:pt x="4939" y="3886"/>
                    <a:pt x="5148" y="3892"/>
                    <a:pt x="5355" y="3900"/>
                  </a:cubicBezTo>
                  <a:cubicBezTo>
                    <a:pt x="5449" y="3902"/>
                    <a:pt x="5542" y="3902"/>
                    <a:pt x="5635" y="3903"/>
                  </a:cubicBezTo>
                  <a:cubicBezTo>
                    <a:pt x="5729" y="3904"/>
                    <a:pt x="5823" y="3906"/>
                    <a:pt x="5915" y="3906"/>
                  </a:cubicBezTo>
                  <a:cubicBezTo>
                    <a:pt x="6118" y="3904"/>
                    <a:pt x="6320" y="3898"/>
                    <a:pt x="6524" y="3892"/>
                  </a:cubicBezTo>
                  <a:cubicBezTo>
                    <a:pt x="6626" y="3888"/>
                    <a:pt x="6731" y="3884"/>
                    <a:pt x="6835" y="3880"/>
                  </a:cubicBezTo>
                  <a:cubicBezTo>
                    <a:pt x="6913" y="3878"/>
                    <a:pt x="7018" y="3876"/>
                    <a:pt x="7100" y="3845"/>
                  </a:cubicBezTo>
                  <a:cubicBezTo>
                    <a:pt x="7364" y="3857"/>
                    <a:pt x="7628" y="3868"/>
                    <a:pt x="7892" y="3876"/>
                  </a:cubicBezTo>
                  <a:cubicBezTo>
                    <a:pt x="8020" y="3880"/>
                    <a:pt x="8148" y="3888"/>
                    <a:pt x="8276" y="3892"/>
                  </a:cubicBezTo>
                  <a:cubicBezTo>
                    <a:pt x="8319" y="3894"/>
                    <a:pt x="8361" y="3895"/>
                    <a:pt x="8403" y="3895"/>
                  </a:cubicBezTo>
                  <a:cubicBezTo>
                    <a:pt x="8427" y="3895"/>
                    <a:pt x="8452" y="3894"/>
                    <a:pt x="8477" y="3894"/>
                  </a:cubicBezTo>
                  <a:cubicBezTo>
                    <a:pt x="8519" y="3893"/>
                    <a:pt x="8561" y="3893"/>
                    <a:pt x="8602" y="3890"/>
                  </a:cubicBezTo>
                  <a:cubicBezTo>
                    <a:pt x="8639" y="3888"/>
                    <a:pt x="8674" y="3884"/>
                    <a:pt x="8706" y="3872"/>
                  </a:cubicBezTo>
                  <a:cubicBezTo>
                    <a:pt x="8777" y="3871"/>
                    <a:pt x="8845" y="3860"/>
                    <a:pt x="8900" y="3810"/>
                  </a:cubicBezTo>
                  <a:cubicBezTo>
                    <a:pt x="8927" y="3785"/>
                    <a:pt x="8945" y="3753"/>
                    <a:pt x="8955" y="3719"/>
                  </a:cubicBezTo>
                  <a:cubicBezTo>
                    <a:pt x="9073" y="3741"/>
                    <a:pt x="9194" y="3760"/>
                    <a:pt x="9314" y="3771"/>
                  </a:cubicBezTo>
                  <a:cubicBezTo>
                    <a:pt x="9489" y="3789"/>
                    <a:pt x="9664" y="3798"/>
                    <a:pt x="9838" y="3805"/>
                  </a:cubicBezTo>
                  <a:cubicBezTo>
                    <a:pt x="9901" y="3807"/>
                    <a:pt x="9964" y="3810"/>
                    <a:pt x="10028" y="3813"/>
                  </a:cubicBezTo>
                  <a:cubicBezTo>
                    <a:pt x="10067" y="3818"/>
                    <a:pt x="10106" y="3824"/>
                    <a:pt x="10144" y="3829"/>
                  </a:cubicBezTo>
                  <a:lnTo>
                    <a:pt x="10149" y="3829"/>
                  </a:lnTo>
                  <a:cubicBezTo>
                    <a:pt x="10152" y="3830"/>
                    <a:pt x="10154" y="3830"/>
                    <a:pt x="10156" y="3830"/>
                  </a:cubicBezTo>
                  <a:cubicBezTo>
                    <a:pt x="10171" y="3832"/>
                    <a:pt x="10186" y="3834"/>
                    <a:pt x="10200" y="3836"/>
                  </a:cubicBezTo>
                  <a:cubicBezTo>
                    <a:pt x="10204" y="3836"/>
                    <a:pt x="10209" y="3837"/>
                    <a:pt x="10212" y="3837"/>
                  </a:cubicBezTo>
                  <a:cubicBezTo>
                    <a:pt x="10215" y="3837"/>
                    <a:pt x="10216" y="3837"/>
                    <a:pt x="10217" y="3838"/>
                  </a:cubicBezTo>
                  <a:cubicBezTo>
                    <a:pt x="10264" y="3844"/>
                    <a:pt x="10311" y="3848"/>
                    <a:pt x="10358" y="3854"/>
                  </a:cubicBezTo>
                  <a:cubicBezTo>
                    <a:pt x="10449" y="3864"/>
                    <a:pt x="10542" y="3869"/>
                    <a:pt x="10633" y="3870"/>
                  </a:cubicBezTo>
                  <a:cubicBezTo>
                    <a:pt x="10666" y="3871"/>
                    <a:pt x="10698" y="3871"/>
                    <a:pt x="10731" y="3871"/>
                  </a:cubicBezTo>
                  <a:cubicBezTo>
                    <a:pt x="10802" y="3871"/>
                    <a:pt x="10873" y="3869"/>
                    <a:pt x="10943" y="3865"/>
                  </a:cubicBezTo>
                  <a:cubicBezTo>
                    <a:pt x="10988" y="3863"/>
                    <a:pt x="11031" y="3861"/>
                    <a:pt x="11077" y="3857"/>
                  </a:cubicBezTo>
                  <a:cubicBezTo>
                    <a:pt x="11086" y="3857"/>
                    <a:pt x="11096" y="3856"/>
                    <a:pt x="11107" y="3856"/>
                  </a:cubicBezTo>
                  <a:cubicBezTo>
                    <a:pt x="11180" y="3876"/>
                    <a:pt x="11253" y="3896"/>
                    <a:pt x="11325" y="3916"/>
                  </a:cubicBezTo>
                  <a:cubicBezTo>
                    <a:pt x="11404" y="3938"/>
                    <a:pt x="11486" y="3958"/>
                    <a:pt x="11568" y="3958"/>
                  </a:cubicBezTo>
                  <a:cubicBezTo>
                    <a:pt x="11574" y="3958"/>
                    <a:pt x="11581" y="3958"/>
                    <a:pt x="11587" y="3958"/>
                  </a:cubicBezTo>
                  <a:cubicBezTo>
                    <a:pt x="11607" y="3957"/>
                    <a:pt x="11627" y="3954"/>
                    <a:pt x="11647" y="3952"/>
                  </a:cubicBezTo>
                  <a:cubicBezTo>
                    <a:pt x="11747" y="3932"/>
                    <a:pt x="11828" y="3864"/>
                    <a:pt x="11842" y="3760"/>
                  </a:cubicBezTo>
                  <a:cubicBezTo>
                    <a:pt x="11848" y="3713"/>
                    <a:pt x="11841" y="3665"/>
                    <a:pt x="11820" y="3622"/>
                  </a:cubicBezTo>
                  <a:cubicBezTo>
                    <a:pt x="11816" y="3614"/>
                    <a:pt x="11811" y="3606"/>
                    <a:pt x="11805" y="3598"/>
                  </a:cubicBezTo>
                  <a:cubicBezTo>
                    <a:pt x="11828" y="3569"/>
                    <a:pt x="11845" y="3538"/>
                    <a:pt x="11857" y="3503"/>
                  </a:cubicBezTo>
                  <a:cubicBezTo>
                    <a:pt x="11891" y="3398"/>
                    <a:pt x="11877" y="3287"/>
                    <a:pt x="11833" y="3188"/>
                  </a:cubicBezTo>
                  <a:cubicBezTo>
                    <a:pt x="11784" y="3080"/>
                    <a:pt x="11707" y="2988"/>
                    <a:pt x="11622" y="2904"/>
                  </a:cubicBezTo>
                  <a:cubicBezTo>
                    <a:pt x="11525" y="2808"/>
                    <a:pt x="11416" y="2723"/>
                    <a:pt x="11303" y="2646"/>
                  </a:cubicBezTo>
                  <a:cubicBezTo>
                    <a:pt x="11261" y="2618"/>
                    <a:pt x="11215" y="2590"/>
                    <a:pt x="11168" y="2565"/>
                  </a:cubicBezTo>
                  <a:cubicBezTo>
                    <a:pt x="11167" y="2564"/>
                    <a:pt x="11166" y="2564"/>
                    <a:pt x="11165" y="2563"/>
                  </a:cubicBezTo>
                  <a:cubicBezTo>
                    <a:pt x="11105" y="2525"/>
                    <a:pt x="11041" y="2493"/>
                    <a:pt x="10976" y="2468"/>
                  </a:cubicBezTo>
                  <a:cubicBezTo>
                    <a:pt x="10861" y="2422"/>
                    <a:pt x="10742" y="2395"/>
                    <a:pt x="10619" y="2383"/>
                  </a:cubicBezTo>
                  <a:cubicBezTo>
                    <a:pt x="10567" y="2372"/>
                    <a:pt x="10514" y="2365"/>
                    <a:pt x="10462" y="2365"/>
                  </a:cubicBezTo>
                  <a:cubicBezTo>
                    <a:pt x="10391" y="2365"/>
                    <a:pt x="10327" y="2382"/>
                    <a:pt x="10270" y="2415"/>
                  </a:cubicBezTo>
                  <a:cubicBezTo>
                    <a:pt x="10249" y="2421"/>
                    <a:pt x="10230" y="2429"/>
                    <a:pt x="10211" y="2438"/>
                  </a:cubicBezTo>
                  <a:cubicBezTo>
                    <a:pt x="10177" y="2455"/>
                    <a:pt x="10146" y="2475"/>
                    <a:pt x="10119" y="2500"/>
                  </a:cubicBezTo>
                  <a:cubicBezTo>
                    <a:pt x="10112" y="2493"/>
                    <a:pt x="10105" y="2486"/>
                    <a:pt x="10098" y="2480"/>
                  </a:cubicBezTo>
                  <a:cubicBezTo>
                    <a:pt x="10143" y="2450"/>
                    <a:pt x="10177" y="2398"/>
                    <a:pt x="10193" y="2349"/>
                  </a:cubicBezTo>
                  <a:cubicBezTo>
                    <a:pt x="10211" y="2292"/>
                    <a:pt x="10206" y="2235"/>
                    <a:pt x="10198" y="2176"/>
                  </a:cubicBezTo>
                  <a:cubicBezTo>
                    <a:pt x="10187" y="2112"/>
                    <a:pt x="10163" y="2051"/>
                    <a:pt x="10139" y="1991"/>
                  </a:cubicBezTo>
                  <a:cubicBezTo>
                    <a:pt x="10111" y="1922"/>
                    <a:pt x="10077" y="1855"/>
                    <a:pt x="10042" y="1790"/>
                  </a:cubicBezTo>
                  <a:cubicBezTo>
                    <a:pt x="10002" y="1712"/>
                    <a:pt x="9956" y="1639"/>
                    <a:pt x="9911" y="1565"/>
                  </a:cubicBezTo>
                  <a:cubicBezTo>
                    <a:pt x="9869" y="1499"/>
                    <a:pt x="9826" y="1435"/>
                    <a:pt x="9782" y="1372"/>
                  </a:cubicBezTo>
                  <a:cubicBezTo>
                    <a:pt x="9760" y="1289"/>
                    <a:pt x="9729" y="1210"/>
                    <a:pt x="9689" y="1133"/>
                  </a:cubicBezTo>
                  <a:cubicBezTo>
                    <a:pt x="9625" y="1010"/>
                    <a:pt x="9533" y="905"/>
                    <a:pt x="9438" y="804"/>
                  </a:cubicBezTo>
                  <a:cubicBezTo>
                    <a:pt x="9336" y="698"/>
                    <a:pt x="9228" y="593"/>
                    <a:pt x="9116" y="495"/>
                  </a:cubicBezTo>
                  <a:cubicBezTo>
                    <a:pt x="9023" y="414"/>
                    <a:pt x="8923" y="343"/>
                    <a:pt x="8817" y="280"/>
                  </a:cubicBezTo>
                  <a:cubicBezTo>
                    <a:pt x="8733" y="229"/>
                    <a:pt x="8633" y="185"/>
                    <a:pt x="8533" y="185"/>
                  </a:cubicBezTo>
                  <a:cubicBezTo>
                    <a:pt x="8522" y="185"/>
                    <a:pt x="8512" y="186"/>
                    <a:pt x="8502" y="187"/>
                  </a:cubicBezTo>
                  <a:cubicBezTo>
                    <a:pt x="8459" y="190"/>
                    <a:pt x="8417" y="207"/>
                    <a:pt x="8381" y="232"/>
                  </a:cubicBezTo>
                  <a:cubicBezTo>
                    <a:pt x="8358" y="227"/>
                    <a:pt x="8335" y="221"/>
                    <a:pt x="8311" y="216"/>
                  </a:cubicBezTo>
                  <a:cubicBezTo>
                    <a:pt x="8290" y="206"/>
                    <a:pt x="8270" y="197"/>
                    <a:pt x="8248" y="188"/>
                  </a:cubicBezTo>
                  <a:cubicBezTo>
                    <a:pt x="8194" y="165"/>
                    <a:pt x="8142" y="141"/>
                    <a:pt x="8086" y="125"/>
                  </a:cubicBezTo>
                  <a:cubicBezTo>
                    <a:pt x="8052" y="115"/>
                    <a:pt x="8018" y="111"/>
                    <a:pt x="7984" y="111"/>
                  </a:cubicBezTo>
                  <a:cubicBezTo>
                    <a:pt x="7968" y="111"/>
                    <a:pt x="7951" y="112"/>
                    <a:pt x="7935" y="113"/>
                  </a:cubicBezTo>
                  <a:cubicBezTo>
                    <a:pt x="7935" y="113"/>
                    <a:pt x="7933" y="113"/>
                    <a:pt x="7932" y="115"/>
                  </a:cubicBezTo>
                  <a:cubicBezTo>
                    <a:pt x="7917" y="112"/>
                    <a:pt x="7904" y="111"/>
                    <a:pt x="7890" y="110"/>
                  </a:cubicBezTo>
                  <a:cubicBezTo>
                    <a:pt x="7842" y="107"/>
                    <a:pt x="7795" y="101"/>
                    <a:pt x="7747" y="96"/>
                  </a:cubicBezTo>
                  <a:cubicBezTo>
                    <a:pt x="7716" y="69"/>
                    <a:pt x="7677" y="48"/>
                    <a:pt x="7637" y="39"/>
                  </a:cubicBezTo>
                  <a:cubicBezTo>
                    <a:pt x="7585" y="25"/>
                    <a:pt x="7530" y="20"/>
                    <a:pt x="7476" y="14"/>
                  </a:cubicBezTo>
                  <a:cubicBezTo>
                    <a:pt x="7397" y="7"/>
                    <a:pt x="7318" y="0"/>
                    <a:pt x="7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87" name="Google Shape;3687;p53"/>
            <p:cNvSpPr/>
            <p:nvPr/>
          </p:nvSpPr>
          <p:spPr>
            <a:xfrm>
              <a:off x="8053875" y="1189375"/>
              <a:ext cx="305075" cy="20500"/>
            </a:xfrm>
            <a:custGeom>
              <a:avLst/>
              <a:gdLst/>
              <a:ahLst/>
              <a:cxnLst/>
              <a:rect l="l" t="t" r="r" b="b"/>
              <a:pathLst>
                <a:path w="12203" h="820" extrusionOk="0">
                  <a:moveTo>
                    <a:pt x="3244" y="25"/>
                  </a:moveTo>
                  <a:cubicBezTo>
                    <a:pt x="3251" y="26"/>
                    <a:pt x="3257" y="26"/>
                    <a:pt x="3264" y="26"/>
                  </a:cubicBezTo>
                  <a:lnTo>
                    <a:pt x="3264" y="26"/>
                  </a:lnTo>
                  <a:cubicBezTo>
                    <a:pt x="3257" y="25"/>
                    <a:pt x="3251" y="25"/>
                    <a:pt x="3244" y="25"/>
                  </a:cubicBezTo>
                  <a:close/>
                  <a:moveTo>
                    <a:pt x="11388" y="118"/>
                  </a:moveTo>
                  <a:cubicBezTo>
                    <a:pt x="11394" y="118"/>
                    <a:pt x="11399" y="118"/>
                    <a:pt x="11405" y="118"/>
                  </a:cubicBezTo>
                  <a:lnTo>
                    <a:pt x="11405" y="118"/>
                  </a:lnTo>
                  <a:cubicBezTo>
                    <a:pt x="11400" y="118"/>
                    <a:pt x="11394" y="118"/>
                    <a:pt x="11388" y="118"/>
                  </a:cubicBezTo>
                  <a:close/>
                  <a:moveTo>
                    <a:pt x="5992" y="674"/>
                  </a:moveTo>
                  <a:lnTo>
                    <a:pt x="5992" y="674"/>
                  </a:lnTo>
                  <a:cubicBezTo>
                    <a:pt x="5997" y="675"/>
                    <a:pt x="6003" y="675"/>
                    <a:pt x="6009" y="675"/>
                  </a:cubicBezTo>
                  <a:cubicBezTo>
                    <a:pt x="6003" y="675"/>
                    <a:pt x="5997" y="675"/>
                    <a:pt x="5992" y="674"/>
                  </a:cubicBezTo>
                  <a:close/>
                  <a:moveTo>
                    <a:pt x="2245" y="0"/>
                  </a:moveTo>
                  <a:cubicBezTo>
                    <a:pt x="2039" y="0"/>
                    <a:pt x="1832" y="6"/>
                    <a:pt x="1627" y="20"/>
                  </a:cubicBezTo>
                  <a:cubicBezTo>
                    <a:pt x="1441" y="31"/>
                    <a:pt x="1256" y="30"/>
                    <a:pt x="1069" y="36"/>
                  </a:cubicBezTo>
                  <a:cubicBezTo>
                    <a:pt x="881" y="41"/>
                    <a:pt x="691" y="57"/>
                    <a:pt x="502" y="76"/>
                  </a:cubicBezTo>
                  <a:cubicBezTo>
                    <a:pt x="480" y="78"/>
                    <a:pt x="459" y="80"/>
                    <a:pt x="436" y="81"/>
                  </a:cubicBezTo>
                  <a:cubicBezTo>
                    <a:pt x="444" y="81"/>
                    <a:pt x="452" y="80"/>
                    <a:pt x="460" y="80"/>
                  </a:cubicBezTo>
                  <a:cubicBezTo>
                    <a:pt x="420" y="82"/>
                    <a:pt x="380" y="86"/>
                    <a:pt x="340" y="89"/>
                  </a:cubicBezTo>
                  <a:cubicBezTo>
                    <a:pt x="276" y="94"/>
                    <a:pt x="217" y="97"/>
                    <a:pt x="160" y="131"/>
                  </a:cubicBezTo>
                  <a:cubicBezTo>
                    <a:pt x="85" y="175"/>
                    <a:pt x="46" y="271"/>
                    <a:pt x="22" y="350"/>
                  </a:cubicBezTo>
                  <a:cubicBezTo>
                    <a:pt x="8" y="399"/>
                    <a:pt x="0" y="448"/>
                    <a:pt x="8" y="500"/>
                  </a:cubicBezTo>
                  <a:cubicBezTo>
                    <a:pt x="16" y="552"/>
                    <a:pt x="47" y="603"/>
                    <a:pt x="86" y="638"/>
                  </a:cubicBezTo>
                  <a:cubicBezTo>
                    <a:pt x="166" y="715"/>
                    <a:pt x="287" y="730"/>
                    <a:pt x="393" y="737"/>
                  </a:cubicBezTo>
                  <a:cubicBezTo>
                    <a:pt x="417" y="738"/>
                    <a:pt x="441" y="738"/>
                    <a:pt x="464" y="738"/>
                  </a:cubicBezTo>
                  <a:cubicBezTo>
                    <a:pt x="533" y="738"/>
                    <a:pt x="601" y="734"/>
                    <a:pt x="669" y="730"/>
                  </a:cubicBezTo>
                  <a:cubicBezTo>
                    <a:pt x="773" y="723"/>
                    <a:pt x="876" y="715"/>
                    <a:pt x="979" y="708"/>
                  </a:cubicBezTo>
                  <a:cubicBezTo>
                    <a:pt x="1139" y="697"/>
                    <a:pt x="1299" y="689"/>
                    <a:pt x="1459" y="682"/>
                  </a:cubicBezTo>
                  <a:cubicBezTo>
                    <a:pt x="1493" y="733"/>
                    <a:pt x="1551" y="766"/>
                    <a:pt x="1615" y="766"/>
                  </a:cubicBezTo>
                  <a:cubicBezTo>
                    <a:pt x="1616" y="766"/>
                    <a:pt x="1617" y="766"/>
                    <a:pt x="1618" y="766"/>
                  </a:cubicBezTo>
                  <a:cubicBezTo>
                    <a:pt x="1674" y="766"/>
                    <a:pt x="1730" y="767"/>
                    <a:pt x="1786" y="770"/>
                  </a:cubicBezTo>
                  <a:cubicBezTo>
                    <a:pt x="1874" y="775"/>
                    <a:pt x="1961" y="786"/>
                    <a:pt x="2049" y="796"/>
                  </a:cubicBezTo>
                  <a:cubicBezTo>
                    <a:pt x="2141" y="805"/>
                    <a:pt x="2236" y="804"/>
                    <a:pt x="2327" y="805"/>
                  </a:cubicBezTo>
                  <a:cubicBezTo>
                    <a:pt x="2424" y="804"/>
                    <a:pt x="2520" y="799"/>
                    <a:pt x="2616" y="795"/>
                  </a:cubicBezTo>
                  <a:cubicBezTo>
                    <a:pt x="2708" y="791"/>
                    <a:pt x="2800" y="786"/>
                    <a:pt x="2891" y="786"/>
                  </a:cubicBezTo>
                  <a:cubicBezTo>
                    <a:pt x="2900" y="786"/>
                    <a:pt x="2908" y="786"/>
                    <a:pt x="2917" y="786"/>
                  </a:cubicBezTo>
                  <a:cubicBezTo>
                    <a:pt x="3058" y="791"/>
                    <a:pt x="3199" y="798"/>
                    <a:pt x="3340" y="798"/>
                  </a:cubicBezTo>
                  <a:cubicBezTo>
                    <a:pt x="3394" y="798"/>
                    <a:pt x="3448" y="797"/>
                    <a:pt x="3503" y="795"/>
                  </a:cubicBezTo>
                  <a:cubicBezTo>
                    <a:pt x="3693" y="785"/>
                    <a:pt x="3883" y="765"/>
                    <a:pt x="4075" y="754"/>
                  </a:cubicBezTo>
                  <a:cubicBezTo>
                    <a:pt x="4170" y="747"/>
                    <a:pt x="4266" y="739"/>
                    <a:pt x="4362" y="734"/>
                  </a:cubicBezTo>
                  <a:cubicBezTo>
                    <a:pt x="4454" y="730"/>
                    <a:pt x="4547" y="730"/>
                    <a:pt x="4638" y="730"/>
                  </a:cubicBezTo>
                  <a:cubicBezTo>
                    <a:pt x="4764" y="729"/>
                    <a:pt x="4888" y="723"/>
                    <a:pt x="5014" y="717"/>
                  </a:cubicBezTo>
                  <a:cubicBezTo>
                    <a:pt x="5092" y="713"/>
                    <a:pt x="5169" y="709"/>
                    <a:pt x="5246" y="707"/>
                  </a:cubicBezTo>
                  <a:cubicBezTo>
                    <a:pt x="5374" y="703"/>
                    <a:pt x="5501" y="694"/>
                    <a:pt x="5629" y="684"/>
                  </a:cubicBezTo>
                  <a:cubicBezTo>
                    <a:pt x="5716" y="676"/>
                    <a:pt x="5802" y="673"/>
                    <a:pt x="5889" y="673"/>
                  </a:cubicBezTo>
                  <a:cubicBezTo>
                    <a:pt x="5923" y="673"/>
                    <a:pt x="5957" y="674"/>
                    <a:pt x="5992" y="674"/>
                  </a:cubicBezTo>
                  <a:lnTo>
                    <a:pt x="5992" y="674"/>
                  </a:lnTo>
                  <a:cubicBezTo>
                    <a:pt x="5989" y="674"/>
                    <a:pt x="5987" y="674"/>
                    <a:pt x="5985" y="674"/>
                  </a:cubicBezTo>
                  <a:lnTo>
                    <a:pt x="5985" y="674"/>
                  </a:lnTo>
                  <a:cubicBezTo>
                    <a:pt x="6162" y="682"/>
                    <a:pt x="6340" y="684"/>
                    <a:pt x="6518" y="684"/>
                  </a:cubicBezTo>
                  <a:cubicBezTo>
                    <a:pt x="6711" y="684"/>
                    <a:pt x="6905" y="682"/>
                    <a:pt x="7099" y="682"/>
                  </a:cubicBezTo>
                  <a:cubicBezTo>
                    <a:pt x="7118" y="682"/>
                    <a:pt x="7138" y="682"/>
                    <a:pt x="7157" y="682"/>
                  </a:cubicBezTo>
                  <a:cubicBezTo>
                    <a:pt x="7176" y="682"/>
                    <a:pt x="7194" y="682"/>
                    <a:pt x="7213" y="682"/>
                  </a:cubicBezTo>
                  <a:cubicBezTo>
                    <a:pt x="7398" y="682"/>
                    <a:pt x="7583" y="677"/>
                    <a:pt x="7767" y="677"/>
                  </a:cubicBezTo>
                  <a:cubicBezTo>
                    <a:pt x="7926" y="678"/>
                    <a:pt x="8087" y="682"/>
                    <a:pt x="8247" y="682"/>
                  </a:cubicBezTo>
                  <a:cubicBezTo>
                    <a:pt x="8278" y="682"/>
                    <a:pt x="8309" y="682"/>
                    <a:pt x="8341" y="682"/>
                  </a:cubicBezTo>
                  <a:cubicBezTo>
                    <a:pt x="8662" y="678"/>
                    <a:pt x="8985" y="670"/>
                    <a:pt x="9307" y="670"/>
                  </a:cubicBezTo>
                  <a:cubicBezTo>
                    <a:pt x="9375" y="670"/>
                    <a:pt x="9443" y="671"/>
                    <a:pt x="9511" y="671"/>
                  </a:cubicBezTo>
                  <a:cubicBezTo>
                    <a:pt x="9700" y="689"/>
                    <a:pt x="9887" y="711"/>
                    <a:pt x="10075" y="721"/>
                  </a:cubicBezTo>
                  <a:cubicBezTo>
                    <a:pt x="10272" y="730"/>
                    <a:pt x="10470" y="738"/>
                    <a:pt x="10666" y="747"/>
                  </a:cubicBezTo>
                  <a:cubicBezTo>
                    <a:pt x="10892" y="758"/>
                    <a:pt x="11117" y="772"/>
                    <a:pt x="11343" y="779"/>
                  </a:cubicBezTo>
                  <a:lnTo>
                    <a:pt x="11336" y="779"/>
                  </a:lnTo>
                  <a:cubicBezTo>
                    <a:pt x="11443" y="783"/>
                    <a:pt x="11547" y="793"/>
                    <a:pt x="11651" y="809"/>
                  </a:cubicBezTo>
                  <a:cubicBezTo>
                    <a:pt x="11684" y="814"/>
                    <a:pt x="11716" y="818"/>
                    <a:pt x="11748" y="819"/>
                  </a:cubicBezTo>
                  <a:cubicBezTo>
                    <a:pt x="11754" y="819"/>
                    <a:pt x="11760" y="820"/>
                    <a:pt x="11766" y="820"/>
                  </a:cubicBezTo>
                  <a:cubicBezTo>
                    <a:pt x="11772" y="820"/>
                    <a:pt x="11778" y="819"/>
                    <a:pt x="11785" y="819"/>
                  </a:cubicBezTo>
                  <a:cubicBezTo>
                    <a:pt x="11818" y="818"/>
                    <a:pt x="11851" y="813"/>
                    <a:pt x="11883" y="807"/>
                  </a:cubicBezTo>
                  <a:cubicBezTo>
                    <a:pt x="11906" y="803"/>
                    <a:pt x="11929" y="799"/>
                    <a:pt x="11952" y="796"/>
                  </a:cubicBezTo>
                  <a:cubicBezTo>
                    <a:pt x="11996" y="795"/>
                    <a:pt x="12040" y="789"/>
                    <a:pt x="12081" y="772"/>
                  </a:cubicBezTo>
                  <a:cubicBezTo>
                    <a:pt x="12157" y="741"/>
                    <a:pt x="12202" y="655"/>
                    <a:pt x="12189" y="574"/>
                  </a:cubicBezTo>
                  <a:cubicBezTo>
                    <a:pt x="12181" y="517"/>
                    <a:pt x="12147" y="472"/>
                    <a:pt x="12101" y="446"/>
                  </a:cubicBezTo>
                  <a:cubicBezTo>
                    <a:pt x="12121" y="430"/>
                    <a:pt x="12138" y="412"/>
                    <a:pt x="12151" y="390"/>
                  </a:cubicBezTo>
                  <a:cubicBezTo>
                    <a:pt x="12199" y="308"/>
                    <a:pt x="12167" y="204"/>
                    <a:pt x="12096" y="149"/>
                  </a:cubicBezTo>
                  <a:cubicBezTo>
                    <a:pt x="12042" y="107"/>
                    <a:pt x="11977" y="95"/>
                    <a:pt x="11910" y="95"/>
                  </a:cubicBezTo>
                  <a:cubicBezTo>
                    <a:pt x="11845" y="95"/>
                    <a:pt x="11778" y="107"/>
                    <a:pt x="11717" y="113"/>
                  </a:cubicBezTo>
                  <a:lnTo>
                    <a:pt x="11545" y="120"/>
                  </a:lnTo>
                  <a:cubicBezTo>
                    <a:pt x="11532" y="121"/>
                    <a:pt x="11519" y="121"/>
                    <a:pt x="11507" y="121"/>
                  </a:cubicBezTo>
                  <a:cubicBezTo>
                    <a:pt x="11473" y="121"/>
                    <a:pt x="11439" y="119"/>
                    <a:pt x="11405" y="118"/>
                  </a:cubicBezTo>
                  <a:lnTo>
                    <a:pt x="11405" y="118"/>
                  </a:lnTo>
                  <a:cubicBezTo>
                    <a:pt x="11407" y="119"/>
                    <a:pt x="11409" y="119"/>
                    <a:pt x="11411" y="119"/>
                  </a:cubicBezTo>
                  <a:cubicBezTo>
                    <a:pt x="11230" y="110"/>
                    <a:pt x="11051" y="109"/>
                    <a:pt x="10870" y="104"/>
                  </a:cubicBezTo>
                  <a:cubicBezTo>
                    <a:pt x="10668" y="90"/>
                    <a:pt x="10466" y="80"/>
                    <a:pt x="10265" y="78"/>
                  </a:cubicBezTo>
                  <a:cubicBezTo>
                    <a:pt x="10065" y="74"/>
                    <a:pt x="9864" y="73"/>
                    <a:pt x="9664" y="68"/>
                  </a:cubicBezTo>
                  <a:cubicBezTo>
                    <a:pt x="9539" y="61"/>
                    <a:pt x="9415" y="50"/>
                    <a:pt x="9291" y="44"/>
                  </a:cubicBezTo>
                  <a:cubicBezTo>
                    <a:pt x="9184" y="37"/>
                    <a:pt x="9078" y="37"/>
                    <a:pt x="8972" y="37"/>
                  </a:cubicBezTo>
                  <a:cubicBezTo>
                    <a:pt x="8941" y="37"/>
                    <a:pt x="8911" y="37"/>
                    <a:pt x="8880" y="37"/>
                  </a:cubicBezTo>
                  <a:cubicBezTo>
                    <a:pt x="8738" y="37"/>
                    <a:pt x="8597" y="32"/>
                    <a:pt x="8455" y="28"/>
                  </a:cubicBezTo>
                  <a:cubicBezTo>
                    <a:pt x="8319" y="23"/>
                    <a:pt x="8184" y="22"/>
                    <a:pt x="8048" y="17"/>
                  </a:cubicBezTo>
                  <a:cubicBezTo>
                    <a:pt x="7900" y="10"/>
                    <a:pt x="7754" y="2"/>
                    <a:pt x="7605" y="2"/>
                  </a:cubicBezTo>
                  <a:cubicBezTo>
                    <a:pt x="7558" y="2"/>
                    <a:pt x="7511" y="3"/>
                    <a:pt x="7464" y="5"/>
                  </a:cubicBezTo>
                  <a:cubicBezTo>
                    <a:pt x="7270" y="10"/>
                    <a:pt x="7076" y="21"/>
                    <a:pt x="6881" y="26"/>
                  </a:cubicBezTo>
                  <a:cubicBezTo>
                    <a:pt x="6680" y="31"/>
                    <a:pt x="6477" y="28"/>
                    <a:pt x="6275" y="40"/>
                  </a:cubicBezTo>
                  <a:cubicBezTo>
                    <a:pt x="6107" y="51"/>
                    <a:pt x="5941" y="66"/>
                    <a:pt x="5773" y="66"/>
                  </a:cubicBezTo>
                  <a:cubicBezTo>
                    <a:pt x="5751" y="66"/>
                    <a:pt x="5730" y="66"/>
                    <a:pt x="5708" y="65"/>
                  </a:cubicBezTo>
                  <a:cubicBezTo>
                    <a:pt x="5512" y="60"/>
                    <a:pt x="5316" y="48"/>
                    <a:pt x="5119" y="48"/>
                  </a:cubicBezTo>
                  <a:cubicBezTo>
                    <a:pt x="4917" y="47"/>
                    <a:pt x="4715" y="47"/>
                    <a:pt x="4512" y="40"/>
                  </a:cubicBezTo>
                  <a:cubicBezTo>
                    <a:pt x="4322" y="34"/>
                    <a:pt x="4133" y="29"/>
                    <a:pt x="3943" y="26"/>
                  </a:cubicBezTo>
                  <a:cubicBezTo>
                    <a:pt x="3921" y="26"/>
                    <a:pt x="3899" y="26"/>
                    <a:pt x="3877" y="26"/>
                  </a:cubicBezTo>
                  <a:cubicBezTo>
                    <a:pt x="3737" y="26"/>
                    <a:pt x="3597" y="31"/>
                    <a:pt x="3456" y="31"/>
                  </a:cubicBezTo>
                  <a:cubicBezTo>
                    <a:pt x="3425" y="31"/>
                    <a:pt x="3394" y="30"/>
                    <a:pt x="3363" y="30"/>
                  </a:cubicBezTo>
                  <a:cubicBezTo>
                    <a:pt x="3331" y="29"/>
                    <a:pt x="3297" y="27"/>
                    <a:pt x="3264" y="26"/>
                  </a:cubicBezTo>
                  <a:lnTo>
                    <a:pt x="3264" y="26"/>
                  </a:lnTo>
                  <a:cubicBezTo>
                    <a:pt x="3265" y="26"/>
                    <a:pt x="3267" y="26"/>
                    <a:pt x="3268" y="26"/>
                  </a:cubicBezTo>
                  <a:cubicBezTo>
                    <a:pt x="3101" y="18"/>
                    <a:pt x="2935" y="17"/>
                    <a:pt x="2768" y="13"/>
                  </a:cubicBezTo>
                  <a:lnTo>
                    <a:pt x="2783" y="13"/>
                  </a:lnTo>
                  <a:cubicBezTo>
                    <a:pt x="2604" y="5"/>
                    <a:pt x="2425" y="0"/>
                    <a:pt x="2245"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88" name="Google Shape;3688;p53"/>
            <p:cNvSpPr/>
            <p:nvPr/>
          </p:nvSpPr>
          <p:spPr>
            <a:xfrm>
              <a:off x="8282450" y="1166825"/>
              <a:ext cx="9425" cy="9300"/>
            </a:xfrm>
            <a:custGeom>
              <a:avLst/>
              <a:gdLst/>
              <a:ahLst/>
              <a:cxnLst/>
              <a:rect l="l" t="t" r="r" b="b"/>
              <a:pathLst>
                <a:path w="377" h="372" extrusionOk="0">
                  <a:moveTo>
                    <a:pt x="191" y="1"/>
                  </a:moveTo>
                  <a:cubicBezTo>
                    <a:pt x="188" y="1"/>
                    <a:pt x="186" y="1"/>
                    <a:pt x="183" y="1"/>
                  </a:cubicBezTo>
                  <a:cubicBezTo>
                    <a:pt x="83" y="6"/>
                    <a:pt x="0" y="88"/>
                    <a:pt x="3" y="191"/>
                  </a:cubicBezTo>
                  <a:cubicBezTo>
                    <a:pt x="6" y="288"/>
                    <a:pt x="88" y="372"/>
                    <a:pt x="188" y="372"/>
                  </a:cubicBezTo>
                  <a:cubicBezTo>
                    <a:pt x="190" y="372"/>
                    <a:pt x="192" y="372"/>
                    <a:pt x="194" y="372"/>
                  </a:cubicBezTo>
                  <a:cubicBezTo>
                    <a:pt x="293" y="367"/>
                    <a:pt x="376" y="284"/>
                    <a:pt x="373" y="182"/>
                  </a:cubicBezTo>
                  <a:cubicBezTo>
                    <a:pt x="371" y="85"/>
                    <a:pt x="288" y="1"/>
                    <a:pt x="191"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89" name="Google Shape;3689;p53"/>
            <p:cNvSpPr/>
            <p:nvPr/>
          </p:nvSpPr>
          <p:spPr>
            <a:xfrm>
              <a:off x="8271300" y="1175725"/>
              <a:ext cx="700" cy="375"/>
            </a:xfrm>
            <a:custGeom>
              <a:avLst/>
              <a:gdLst/>
              <a:ahLst/>
              <a:cxnLst/>
              <a:rect l="l" t="t" r="r" b="b"/>
              <a:pathLst>
                <a:path w="28" h="15" extrusionOk="0">
                  <a:moveTo>
                    <a:pt x="0" y="1"/>
                  </a:moveTo>
                  <a:cubicBezTo>
                    <a:pt x="1" y="1"/>
                    <a:pt x="2" y="2"/>
                    <a:pt x="2" y="2"/>
                  </a:cubicBezTo>
                  <a:lnTo>
                    <a:pt x="2" y="2"/>
                  </a:lnTo>
                  <a:cubicBezTo>
                    <a:pt x="2" y="1"/>
                    <a:pt x="1" y="1"/>
                    <a:pt x="0" y="1"/>
                  </a:cubicBezTo>
                  <a:close/>
                  <a:moveTo>
                    <a:pt x="2" y="2"/>
                  </a:moveTo>
                  <a:cubicBezTo>
                    <a:pt x="4" y="3"/>
                    <a:pt x="6" y="4"/>
                    <a:pt x="7" y="5"/>
                  </a:cubicBezTo>
                  <a:lnTo>
                    <a:pt x="6" y="5"/>
                  </a:lnTo>
                  <a:cubicBezTo>
                    <a:pt x="13" y="9"/>
                    <a:pt x="21" y="12"/>
                    <a:pt x="28" y="14"/>
                  </a:cubicBezTo>
                  <a:cubicBezTo>
                    <a:pt x="19" y="11"/>
                    <a:pt x="11" y="7"/>
                    <a:pt x="2" y="2"/>
                  </a:cubicBezTo>
                  <a:close/>
                </a:path>
              </a:pathLst>
            </a:custGeom>
            <a:solidFill>
              <a:srgbClr val="EAD2D2"/>
            </a:solidFill>
            <a:ln>
              <a:noFill/>
            </a:ln>
          </p:spPr>
          <p:txBody>
            <a:bodyPr spcFirstLastPara="1" wrap="square" lIns="91425" tIns="91425" rIns="91425" bIns="91425" anchor="ctr" anchorCtr="0">
              <a:noAutofit/>
            </a:bodyPr>
            <a:lstStyle/>
            <a:p>
              <a:endParaRPr/>
            </a:p>
          </p:txBody>
        </p:sp>
        <p:sp>
          <p:nvSpPr>
            <p:cNvPr id="3690" name="Google Shape;3690;p53"/>
            <p:cNvSpPr/>
            <p:nvPr/>
          </p:nvSpPr>
          <p:spPr>
            <a:xfrm>
              <a:off x="8268200" y="1166900"/>
              <a:ext cx="10950" cy="9600"/>
            </a:xfrm>
            <a:custGeom>
              <a:avLst/>
              <a:gdLst/>
              <a:ahLst/>
              <a:cxnLst/>
              <a:rect l="l" t="t" r="r" b="b"/>
              <a:pathLst>
                <a:path w="438" h="384" extrusionOk="0">
                  <a:moveTo>
                    <a:pt x="200" y="0"/>
                  </a:moveTo>
                  <a:cubicBezTo>
                    <a:pt x="183" y="0"/>
                    <a:pt x="167" y="3"/>
                    <a:pt x="151" y="7"/>
                  </a:cubicBezTo>
                  <a:cubicBezTo>
                    <a:pt x="51" y="36"/>
                    <a:pt x="1" y="138"/>
                    <a:pt x="25" y="236"/>
                  </a:cubicBezTo>
                  <a:cubicBezTo>
                    <a:pt x="37" y="290"/>
                    <a:pt x="77" y="329"/>
                    <a:pt x="124" y="354"/>
                  </a:cubicBezTo>
                  <a:lnTo>
                    <a:pt x="120" y="351"/>
                  </a:lnTo>
                  <a:lnTo>
                    <a:pt x="120" y="351"/>
                  </a:lnTo>
                  <a:cubicBezTo>
                    <a:pt x="156" y="371"/>
                    <a:pt x="194" y="384"/>
                    <a:pt x="232" y="384"/>
                  </a:cubicBezTo>
                  <a:cubicBezTo>
                    <a:pt x="234" y="384"/>
                    <a:pt x="236" y="383"/>
                    <a:pt x="238" y="383"/>
                  </a:cubicBezTo>
                  <a:cubicBezTo>
                    <a:pt x="266" y="382"/>
                    <a:pt x="295" y="373"/>
                    <a:pt x="322" y="357"/>
                  </a:cubicBezTo>
                  <a:cubicBezTo>
                    <a:pt x="428" y="293"/>
                    <a:pt x="438" y="149"/>
                    <a:pt x="354" y="63"/>
                  </a:cubicBezTo>
                  <a:cubicBezTo>
                    <a:pt x="336" y="46"/>
                    <a:pt x="315" y="32"/>
                    <a:pt x="292" y="24"/>
                  </a:cubicBezTo>
                  <a:cubicBezTo>
                    <a:pt x="265" y="9"/>
                    <a:pt x="232" y="0"/>
                    <a:pt x="200"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91" name="Google Shape;3691;p53"/>
            <p:cNvSpPr/>
            <p:nvPr/>
          </p:nvSpPr>
          <p:spPr>
            <a:xfrm>
              <a:off x="8145125" y="1168275"/>
              <a:ext cx="10850" cy="9375"/>
            </a:xfrm>
            <a:custGeom>
              <a:avLst/>
              <a:gdLst/>
              <a:ahLst/>
              <a:cxnLst/>
              <a:rect l="l" t="t" r="r" b="b"/>
              <a:pathLst>
                <a:path w="434" h="375" extrusionOk="0">
                  <a:moveTo>
                    <a:pt x="202" y="1"/>
                  </a:moveTo>
                  <a:cubicBezTo>
                    <a:pt x="120" y="1"/>
                    <a:pt x="42" y="63"/>
                    <a:pt x="23" y="143"/>
                  </a:cubicBezTo>
                  <a:cubicBezTo>
                    <a:pt x="0" y="245"/>
                    <a:pt x="64" y="340"/>
                    <a:pt x="161" y="366"/>
                  </a:cubicBezTo>
                  <a:cubicBezTo>
                    <a:pt x="172" y="370"/>
                    <a:pt x="183" y="371"/>
                    <a:pt x="193" y="371"/>
                  </a:cubicBezTo>
                  <a:cubicBezTo>
                    <a:pt x="204" y="373"/>
                    <a:pt x="213" y="375"/>
                    <a:pt x="223" y="375"/>
                  </a:cubicBezTo>
                  <a:cubicBezTo>
                    <a:pt x="227" y="375"/>
                    <a:pt x="230" y="374"/>
                    <a:pt x="233" y="374"/>
                  </a:cubicBezTo>
                  <a:cubicBezTo>
                    <a:pt x="297" y="372"/>
                    <a:pt x="361" y="332"/>
                    <a:pt x="391" y="276"/>
                  </a:cubicBezTo>
                  <a:cubicBezTo>
                    <a:pt x="433" y="197"/>
                    <a:pt x="413" y="89"/>
                    <a:pt x="336" y="38"/>
                  </a:cubicBezTo>
                  <a:cubicBezTo>
                    <a:pt x="321" y="29"/>
                    <a:pt x="308" y="22"/>
                    <a:pt x="293" y="16"/>
                  </a:cubicBezTo>
                  <a:cubicBezTo>
                    <a:pt x="294" y="16"/>
                    <a:pt x="294" y="15"/>
                    <a:pt x="294" y="15"/>
                  </a:cubicBezTo>
                  <a:lnTo>
                    <a:pt x="293" y="15"/>
                  </a:lnTo>
                  <a:cubicBezTo>
                    <a:pt x="272" y="5"/>
                    <a:pt x="250" y="1"/>
                    <a:pt x="227" y="1"/>
                  </a:cubicBezTo>
                  <a:cubicBezTo>
                    <a:pt x="224" y="1"/>
                    <a:pt x="221" y="1"/>
                    <a:pt x="218" y="1"/>
                  </a:cubicBezTo>
                  <a:cubicBezTo>
                    <a:pt x="213" y="1"/>
                    <a:pt x="207" y="1"/>
                    <a:pt x="202"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92" name="Google Shape;3692;p53"/>
            <p:cNvSpPr/>
            <p:nvPr/>
          </p:nvSpPr>
          <p:spPr>
            <a:xfrm>
              <a:off x="8047125" y="1102275"/>
              <a:ext cx="318000" cy="114275"/>
            </a:xfrm>
            <a:custGeom>
              <a:avLst/>
              <a:gdLst/>
              <a:ahLst/>
              <a:cxnLst/>
              <a:rect l="l" t="t" r="r" b="b"/>
              <a:pathLst>
                <a:path w="12720" h="4571" extrusionOk="0">
                  <a:moveTo>
                    <a:pt x="7221" y="645"/>
                  </a:moveTo>
                  <a:lnTo>
                    <a:pt x="7221" y="645"/>
                  </a:lnTo>
                  <a:cubicBezTo>
                    <a:pt x="7218" y="646"/>
                    <a:pt x="7215" y="648"/>
                    <a:pt x="7212" y="649"/>
                  </a:cubicBezTo>
                  <a:cubicBezTo>
                    <a:pt x="7215" y="648"/>
                    <a:pt x="7218" y="647"/>
                    <a:pt x="7221" y="645"/>
                  </a:cubicBezTo>
                  <a:close/>
                  <a:moveTo>
                    <a:pt x="5904" y="1329"/>
                  </a:moveTo>
                  <a:cubicBezTo>
                    <a:pt x="5904" y="1329"/>
                    <a:pt x="5903" y="1330"/>
                    <a:pt x="5903" y="1331"/>
                  </a:cubicBezTo>
                  <a:lnTo>
                    <a:pt x="5903" y="1331"/>
                  </a:lnTo>
                  <a:cubicBezTo>
                    <a:pt x="5903" y="1330"/>
                    <a:pt x="5904" y="1329"/>
                    <a:pt x="5904" y="1329"/>
                  </a:cubicBezTo>
                  <a:close/>
                  <a:moveTo>
                    <a:pt x="5923" y="1998"/>
                  </a:moveTo>
                  <a:lnTo>
                    <a:pt x="5923" y="1998"/>
                  </a:lnTo>
                  <a:cubicBezTo>
                    <a:pt x="5922" y="1999"/>
                    <a:pt x="5922" y="2000"/>
                    <a:pt x="5921" y="2001"/>
                  </a:cubicBezTo>
                  <a:cubicBezTo>
                    <a:pt x="5922" y="2000"/>
                    <a:pt x="5922" y="1999"/>
                    <a:pt x="5923" y="1998"/>
                  </a:cubicBezTo>
                  <a:close/>
                  <a:moveTo>
                    <a:pt x="12568" y="3481"/>
                  </a:moveTo>
                  <a:cubicBezTo>
                    <a:pt x="12570" y="3487"/>
                    <a:pt x="12571" y="3493"/>
                    <a:pt x="12573" y="3499"/>
                  </a:cubicBezTo>
                  <a:cubicBezTo>
                    <a:pt x="12572" y="3494"/>
                    <a:pt x="12570" y="3488"/>
                    <a:pt x="12568" y="3481"/>
                  </a:cubicBezTo>
                  <a:close/>
                  <a:moveTo>
                    <a:pt x="718" y="4167"/>
                  </a:moveTo>
                  <a:cubicBezTo>
                    <a:pt x="723" y="4167"/>
                    <a:pt x="727" y="4167"/>
                    <a:pt x="731" y="4167"/>
                  </a:cubicBezTo>
                  <a:lnTo>
                    <a:pt x="731" y="4167"/>
                  </a:lnTo>
                  <a:cubicBezTo>
                    <a:pt x="727" y="4167"/>
                    <a:pt x="723" y="4167"/>
                    <a:pt x="718" y="4167"/>
                  </a:cubicBezTo>
                  <a:close/>
                  <a:moveTo>
                    <a:pt x="8389" y="369"/>
                  </a:moveTo>
                  <a:cubicBezTo>
                    <a:pt x="8402" y="369"/>
                    <a:pt x="8415" y="369"/>
                    <a:pt x="8429" y="369"/>
                  </a:cubicBezTo>
                  <a:cubicBezTo>
                    <a:pt x="8494" y="374"/>
                    <a:pt x="8558" y="381"/>
                    <a:pt x="8623" y="389"/>
                  </a:cubicBezTo>
                  <a:cubicBezTo>
                    <a:pt x="8712" y="407"/>
                    <a:pt x="8799" y="428"/>
                    <a:pt x="8887" y="452"/>
                  </a:cubicBezTo>
                  <a:cubicBezTo>
                    <a:pt x="8972" y="479"/>
                    <a:pt x="9054" y="509"/>
                    <a:pt x="9137" y="543"/>
                  </a:cubicBezTo>
                  <a:cubicBezTo>
                    <a:pt x="9235" y="588"/>
                    <a:pt x="9332" y="635"/>
                    <a:pt x="9426" y="688"/>
                  </a:cubicBezTo>
                  <a:cubicBezTo>
                    <a:pt x="9464" y="710"/>
                    <a:pt x="9499" y="734"/>
                    <a:pt x="9533" y="758"/>
                  </a:cubicBezTo>
                  <a:cubicBezTo>
                    <a:pt x="9588" y="803"/>
                    <a:pt x="9639" y="851"/>
                    <a:pt x="9690" y="900"/>
                  </a:cubicBezTo>
                  <a:cubicBezTo>
                    <a:pt x="9744" y="957"/>
                    <a:pt x="9795" y="1015"/>
                    <a:pt x="9846" y="1076"/>
                  </a:cubicBezTo>
                  <a:cubicBezTo>
                    <a:pt x="9954" y="1227"/>
                    <a:pt x="10048" y="1386"/>
                    <a:pt x="10139" y="1548"/>
                  </a:cubicBezTo>
                  <a:cubicBezTo>
                    <a:pt x="10215" y="1690"/>
                    <a:pt x="10283" y="1833"/>
                    <a:pt x="10345" y="1982"/>
                  </a:cubicBezTo>
                  <a:cubicBezTo>
                    <a:pt x="10386" y="2098"/>
                    <a:pt x="10426" y="2215"/>
                    <a:pt x="10461" y="2334"/>
                  </a:cubicBezTo>
                  <a:cubicBezTo>
                    <a:pt x="10468" y="2366"/>
                    <a:pt x="10473" y="2399"/>
                    <a:pt x="10478" y="2431"/>
                  </a:cubicBezTo>
                  <a:cubicBezTo>
                    <a:pt x="10478" y="2432"/>
                    <a:pt x="10478" y="2434"/>
                    <a:pt x="10478" y="2436"/>
                  </a:cubicBezTo>
                  <a:cubicBezTo>
                    <a:pt x="10485" y="2461"/>
                    <a:pt x="10490" y="2487"/>
                    <a:pt x="10497" y="2512"/>
                  </a:cubicBezTo>
                  <a:lnTo>
                    <a:pt x="10496" y="2512"/>
                  </a:lnTo>
                  <a:cubicBezTo>
                    <a:pt x="10502" y="2532"/>
                    <a:pt x="10506" y="2552"/>
                    <a:pt x="10512" y="2572"/>
                  </a:cubicBezTo>
                  <a:cubicBezTo>
                    <a:pt x="10526" y="2613"/>
                    <a:pt x="10537" y="2654"/>
                    <a:pt x="10550" y="2695"/>
                  </a:cubicBezTo>
                  <a:cubicBezTo>
                    <a:pt x="10554" y="2712"/>
                    <a:pt x="10561" y="2729"/>
                    <a:pt x="10566" y="2748"/>
                  </a:cubicBezTo>
                  <a:cubicBezTo>
                    <a:pt x="10574" y="2787"/>
                    <a:pt x="10583" y="2827"/>
                    <a:pt x="10591" y="2867"/>
                  </a:cubicBezTo>
                  <a:cubicBezTo>
                    <a:pt x="10618" y="2858"/>
                    <a:pt x="10646" y="2847"/>
                    <a:pt x="10675" y="2839"/>
                  </a:cubicBezTo>
                  <a:cubicBezTo>
                    <a:pt x="10691" y="2835"/>
                    <a:pt x="10707" y="2829"/>
                    <a:pt x="10723" y="2824"/>
                  </a:cubicBezTo>
                  <a:cubicBezTo>
                    <a:pt x="10745" y="2816"/>
                    <a:pt x="10767" y="2808"/>
                    <a:pt x="10790" y="2799"/>
                  </a:cubicBezTo>
                  <a:cubicBezTo>
                    <a:pt x="10791" y="2796"/>
                    <a:pt x="10792" y="2791"/>
                    <a:pt x="10792" y="2787"/>
                  </a:cubicBezTo>
                  <a:cubicBezTo>
                    <a:pt x="10794" y="2786"/>
                    <a:pt x="10795" y="2786"/>
                    <a:pt x="10797" y="2785"/>
                  </a:cubicBezTo>
                  <a:lnTo>
                    <a:pt x="10797" y="2785"/>
                  </a:lnTo>
                  <a:cubicBezTo>
                    <a:pt x="10796" y="2786"/>
                    <a:pt x="10794" y="2786"/>
                    <a:pt x="10793" y="2787"/>
                  </a:cubicBezTo>
                  <a:cubicBezTo>
                    <a:pt x="10793" y="2787"/>
                    <a:pt x="10792" y="2788"/>
                    <a:pt x="10792" y="2788"/>
                  </a:cubicBezTo>
                  <a:lnTo>
                    <a:pt x="10800" y="2784"/>
                  </a:lnTo>
                  <a:lnTo>
                    <a:pt x="10800" y="2784"/>
                  </a:lnTo>
                  <a:cubicBezTo>
                    <a:pt x="10799" y="2784"/>
                    <a:pt x="10798" y="2785"/>
                    <a:pt x="10797" y="2785"/>
                  </a:cubicBezTo>
                  <a:lnTo>
                    <a:pt x="10797" y="2785"/>
                  </a:lnTo>
                  <a:cubicBezTo>
                    <a:pt x="10798" y="2784"/>
                    <a:pt x="10800" y="2784"/>
                    <a:pt x="10801" y="2783"/>
                  </a:cubicBezTo>
                  <a:lnTo>
                    <a:pt x="10801" y="2783"/>
                  </a:lnTo>
                  <a:lnTo>
                    <a:pt x="10800" y="2784"/>
                  </a:lnTo>
                  <a:lnTo>
                    <a:pt x="10800" y="2784"/>
                  </a:lnTo>
                  <a:cubicBezTo>
                    <a:pt x="10846" y="2768"/>
                    <a:pt x="10891" y="2753"/>
                    <a:pt x="10938" y="2740"/>
                  </a:cubicBezTo>
                  <a:cubicBezTo>
                    <a:pt x="10976" y="2732"/>
                    <a:pt x="11014" y="2726"/>
                    <a:pt x="11054" y="2719"/>
                  </a:cubicBezTo>
                  <a:cubicBezTo>
                    <a:pt x="11077" y="2718"/>
                    <a:pt x="11100" y="2717"/>
                    <a:pt x="11123" y="2717"/>
                  </a:cubicBezTo>
                  <a:cubicBezTo>
                    <a:pt x="11134" y="2718"/>
                    <a:pt x="11146" y="2719"/>
                    <a:pt x="11156" y="2719"/>
                  </a:cubicBezTo>
                  <a:cubicBezTo>
                    <a:pt x="11263" y="2737"/>
                    <a:pt x="11370" y="2766"/>
                    <a:pt x="11475" y="2795"/>
                  </a:cubicBezTo>
                  <a:cubicBezTo>
                    <a:pt x="11525" y="2811"/>
                    <a:pt x="11574" y="2827"/>
                    <a:pt x="11622" y="2845"/>
                  </a:cubicBezTo>
                  <a:cubicBezTo>
                    <a:pt x="11617" y="2843"/>
                    <a:pt x="11612" y="2840"/>
                    <a:pt x="11607" y="2838"/>
                  </a:cubicBezTo>
                  <a:lnTo>
                    <a:pt x="11607" y="2838"/>
                  </a:lnTo>
                  <a:cubicBezTo>
                    <a:pt x="11612" y="2840"/>
                    <a:pt x="11618" y="2843"/>
                    <a:pt x="11624" y="2845"/>
                  </a:cubicBezTo>
                  <a:cubicBezTo>
                    <a:pt x="11660" y="2862"/>
                    <a:pt x="11696" y="2880"/>
                    <a:pt x="11732" y="2900"/>
                  </a:cubicBezTo>
                  <a:cubicBezTo>
                    <a:pt x="11772" y="2924"/>
                    <a:pt x="11812" y="2951"/>
                    <a:pt x="11850" y="2981"/>
                  </a:cubicBezTo>
                  <a:cubicBezTo>
                    <a:pt x="11895" y="3015"/>
                    <a:pt x="11936" y="3052"/>
                    <a:pt x="11976" y="3092"/>
                  </a:cubicBezTo>
                  <a:cubicBezTo>
                    <a:pt x="12006" y="3123"/>
                    <a:pt x="12033" y="3154"/>
                    <a:pt x="12059" y="3187"/>
                  </a:cubicBezTo>
                  <a:cubicBezTo>
                    <a:pt x="12072" y="3205"/>
                    <a:pt x="12083" y="3225"/>
                    <a:pt x="12096" y="3244"/>
                  </a:cubicBezTo>
                  <a:cubicBezTo>
                    <a:pt x="12121" y="3294"/>
                    <a:pt x="12142" y="3345"/>
                    <a:pt x="12162" y="3396"/>
                  </a:cubicBezTo>
                  <a:cubicBezTo>
                    <a:pt x="12170" y="3424"/>
                    <a:pt x="12180" y="3451"/>
                    <a:pt x="12190" y="3480"/>
                  </a:cubicBezTo>
                  <a:cubicBezTo>
                    <a:pt x="12190" y="3481"/>
                    <a:pt x="12190" y="3482"/>
                    <a:pt x="12190" y="3483"/>
                  </a:cubicBezTo>
                  <a:cubicBezTo>
                    <a:pt x="12191" y="3486"/>
                    <a:pt x="12192" y="3491"/>
                    <a:pt x="12193" y="3494"/>
                  </a:cubicBezTo>
                  <a:cubicBezTo>
                    <a:pt x="12193" y="3492"/>
                    <a:pt x="12192" y="3491"/>
                    <a:pt x="12192" y="3489"/>
                  </a:cubicBezTo>
                  <a:lnTo>
                    <a:pt x="12192" y="3489"/>
                  </a:lnTo>
                  <a:cubicBezTo>
                    <a:pt x="12200" y="3523"/>
                    <a:pt x="12208" y="3556"/>
                    <a:pt x="12216" y="3588"/>
                  </a:cubicBezTo>
                  <a:cubicBezTo>
                    <a:pt x="12214" y="3580"/>
                    <a:pt x="12211" y="3573"/>
                    <a:pt x="12209" y="3565"/>
                  </a:cubicBezTo>
                  <a:lnTo>
                    <a:pt x="12209" y="3565"/>
                  </a:lnTo>
                  <a:cubicBezTo>
                    <a:pt x="12247" y="3743"/>
                    <a:pt x="12285" y="3916"/>
                    <a:pt x="12310" y="4096"/>
                  </a:cubicBezTo>
                  <a:cubicBezTo>
                    <a:pt x="12312" y="4118"/>
                    <a:pt x="12311" y="4141"/>
                    <a:pt x="12312" y="4162"/>
                  </a:cubicBezTo>
                  <a:cubicBezTo>
                    <a:pt x="12296" y="4163"/>
                    <a:pt x="12279" y="4163"/>
                    <a:pt x="12262" y="4165"/>
                  </a:cubicBezTo>
                  <a:cubicBezTo>
                    <a:pt x="12125" y="4172"/>
                    <a:pt x="11988" y="4175"/>
                    <a:pt x="11851" y="4175"/>
                  </a:cubicBezTo>
                  <a:cubicBezTo>
                    <a:pt x="11776" y="4175"/>
                    <a:pt x="11701" y="4174"/>
                    <a:pt x="11626" y="4173"/>
                  </a:cubicBezTo>
                  <a:cubicBezTo>
                    <a:pt x="11370" y="4157"/>
                    <a:pt x="11115" y="4131"/>
                    <a:pt x="10860" y="4111"/>
                  </a:cubicBezTo>
                  <a:cubicBezTo>
                    <a:pt x="10612" y="4089"/>
                    <a:pt x="10360" y="4088"/>
                    <a:pt x="10111" y="4083"/>
                  </a:cubicBezTo>
                  <a:cubicBezTo>
                    <a:pt x="10113" y="4083"/>
                    <a:pt x="10114" y="4083"/>
                    <a:pt x="10117" y="4082"/>
                  </a:cubicBezTo>
                  <a:cubicBezTo>
                    <a:pt x="9910" y="4078"/>
                    <a:pt x="9703" y="4070"/>
                    <a:pt x="9497" y="4070"/>
                  </a:cubicBezTo>
                  <a:cubicBezTo>
                    <a:pt x="9439" y="4070"/>
                    <a:pt x="9381" y="4070"/>
                    <a:pt x="9323" y="4072"/>
                  </a:cubicBezTo>
                  <a:cubicBezTo>
                    <a:pt x="9100" y="4078"/>
                    <a:pt x="8877" y="4083"/>
                    <a:pt x="8653" y="4083"/>
                  </a:cubicBezTo>
                  <a:cubicBezTo>
                    <a:pt x="8603" y="4083"/>
                    <a:pt x="8552" y="4083"/>
                    <a:pt x="8502" y="4082"/>
                  </a:cubicBezTo>
                  <a:cubicBezTo>
                    <a:pt x="8173" y="4073"/>
                    <a:pt x="7844" y="4055"/>
                    <a:pt x="7515" y="4055"/>
                  </a:cubicBezTo>
                  <a:cubicBezTo>
                    <a:pt x="7447" y="4055"/>
                    <a:pt x="7380" y="4055"/>
                    <a:pt x="7313" y="4057"/>
                  </a:cubicBezTo>
                  <a:cubicBezTo>
                    <a:pt x="7119" y="4062"/>
                    <a:pt x="6925" y="4073"/>
                    <a:pt x="6731" y="4074"/>
                  </a:cubicBezTo>
                  <a:cubicBezTo>
                    <a:pt x="6519" y="4076"/>
                    <a:pt x="6306" y="4076"/>
                    <a:pt x="6094" y="4081"/>
                  </a:cubicBezTo>
                  <a:cubicBezTo>
                    <a:pt x="5896" y="4086"/>
                    <a:pt x="5697" y="4096"/>
                    <a:pt x="5498" y="4100"/>
                  </a:cubicBezTo>
                  <a:cubicBezTo>
                    <a:pt x="5299" y="4107"/>
                    <a:pt x="5099" y="4107"/>
                    <a:pt x="4899" y="4108"/>
                  </a:cubicBezTo>
                  <a:cubicBezTo>
                    <a:pt x="4499" y="4111"/>
                    <a:pt x="4097" y="4111"/>
                    <a:pt x="3699" y="4139"/>
                  </a:cubicBezTo>
                  <a:cubicBezTo>
                    <a:pt x="3547" y="4150"/>
                    <a:pt x="3396" y="4167"/>
                    <a:pt x="3245" y="4181"/>
                  </a:cubicBezTo>
                  <a:cubicBezTo>
                    <a:pt x="3156" y="4187"/>
                    <a:pt x="3069" y="4193"/>
                    <a:pt x="2981" y="4197"/>
                  </a:cubicBezTo>
                  <a:cubicBezTo>
                    <a:pt x="2950" y="4198"/>
                    <a:pt x="2919" y="4198"/>
                    <a:pt x="2888" y="4198"/>
                  </a:cubicBezTo>
                  <a:cubicBezTo>
                    <a:pt x="2847" y="4198"/>
                    <a:pt x="2805" y="4198"/>
                    <a:pt x="2764" y="4198"/>
                  </a:cubicBezTo>
                  <a:cubicBezTo>
                    <a:pt x="2603" y="4193"/>
                    <a:pt x="2440" y="4186"/>
                    <a:pt x="2279" y="4177"/>
                  </a:cubicBezTo>
                  <a:cubicBezTo>
                    <a:pt x="2106" y="4168"/>
                    <a:pt x="1934" y="4159"/>
                    <a:pt x="1762" y="4158"/>
                  </a:cubicBezTo>
                  <a:cubicBezTo>
                    <a:pt x="1743" y="4157"/>
                    <a:pt x="1724" y="4157"/>
                    <a:pt x="1704" y="4157"/>
                  </a:cubicBezTo>
                  <a:cubicBezTo>
                    <a:pt x="1547" y="4157"/>
                    <a:pt x="1390" y="4165"/>
                    <a:pt x="1233" y="4168"/>
                  </a:cubicBezTo>
                  <a:cubicBezTo>
                    <a:pt x="1171" y="4170"/>
                    <a:pt x="1110" y="4170"/>
                    <a:pt x="1048" y="4170"/>
                  </a:cubicBezTo>
                  <a:cubicBezTo>
                    <a:pt x="942" y="4170"/>
                    <a:pt x="837" y="4168"/>
                    <a:pt x="731" y="4167"/>
                  </a:cubicBezTo>
                  <a:lnTo>
                    <a:pt x="731" y="4167"/>
                  </a:lnTo>
                  <a:cubicBezTo>
                    <a:pt x="735" y="4167"/>
                    <a:pt x="739" y="4167"/>
                    <a:pt x="742" y="4168"/>
                  </a:cubicBezTo>
                  <a:cubicBezTo>
                    <a:pt x="646" y="4165"/>
                    <a:pt x="549" y="4160"/>
                    <a:pt x="453" y="4155"/>
                  </a:cubicBezTo>
                  <a:cubicBezTo>
                    <a:pt x="458" y="4137"/>
                    <a:pt x="462" y="4118"/>
                    <a:pt x="467" y="4098"/>
                  </a:cubicBezTo>
                  <a:cubicBezTo>
                    <a:pt x="488" y="4025"/>
                    <a:pt x="509" y="3952"/>
                    <a:pt x="525" y="3878"/>
                  </a:cubicBezTo>
                  <a:cubicBezTo>
                    <a:pt x="541" y="3802"/>
                    <a:pt x="556" y="3728"/>
                    <a:pt x="574" y="3653"/>
                  </a:cubicBezTo>
                  <a:cubicBezTo>
                    <a:pt x="586" y="3618"/>
                    <a:pt x="598" y="3584"/>
                    <a:pt x="612" y="3549"/>
                  </a:cubicBezTo>
                  <a:cubicBezTo>
                    <a:pt x="650" y="3468"/>
                    <a:pt x="689" y="3389"/>
                    <a:pt x="733" y="3313"/>
                  </a:cubicBezTo>
                  <a:cubicBezTo>
                    <a:pt x="763" y="3269"/>
                    <a:pt x="794" y="3228"/>
                    <a:pt x="825" y="3187"/>
                  </a:cubicBezTo>
                  <a:cubicBezTo>
                    <a:pt x="857" y="3146"/>
                    <a:pt x="893" y="3107"/>
                    <a:pt x="931" y="3070"/>
                  </a:cubicBezTo>
                  <a:cubicBezTo>
                    <a:pt x="958" y="3045"/>
                    <a:pt x="987" y="3021"/>
                    <a:pt x="1017" y="2997"/>
                  </a:cubicBezTo>
                  <a:cubicBezTo>
                    <a:pt x="1049" y="2976"/>
                    <a:pt x="1080" y="2956"/>
                    <a:pt x="1113" y="2936"/>
                  </a:cubicBezTo>
                  <a:cubicBezTo>
                    <a:pt x="1195" y="2893"/>
                    <a:pt x="1279" y="2855"/>
                    <a:pt x="1364" y="2820"/>
                  </a:cubicBezTo>
                  <a:cubicBezTo>
                    <a:pt x="1457" y="2784"/>
                    <a:pt x="1550" y="2750"/>
                    <a:pt x="1643" y="2721"/>
                  </a:cubicBezTo>
                  <a:cubicBezTo>
                    <a:pt x="1731" y="2703"/>
                    <a:pt x="1816" y="2691"/>
                    <a:pt x="1904" y="2680"/>
                  </a:cubicBezTo>
                  <a:cubicBezTo>
                    <a:pt x="1973" y="2676"/>
                    <a:pt x="2040" y="2672"/>
                    <a:pt x="2109" y="2672"/>
                  </a:cubicBezTo>
                  <a:cubicBezTo>
                    <a:pt x="2118" y="2672"/>
                    <a:pt x="2126" y="2672"/>
                    <a:pt x="2134" y="2672"/>
                  </a:cubicBezTo>
                  <a:cubicBezTo>
                    <a:pt x="2166" y="2675"/>
                    <a:pt x="2199" y="2677"/>
                    <a:pt x="2231" y="2683"/>
                  </a:cubicBezTo>
                  <a:cubicBezTo>
                    <a:pt x="2230" y="2681"/>
                    <a:pt x="2229" y="2681"/>
                    <a:pt x="2227" y="2680"/>
                  </a:cubicBezTo>
                  <a:lnTo>
                    <a:pt x="2227" y="2680"/>
                  </a:lnTo>
                  <a:cubicBezTo>
                    <a:pt x="2304" y="2694"/>
                    <a:pt x="2380" y="2711"/>
                    <a:pt x="2455" y="2731"/>
                  </a:cubicBezTo>
                  <a:cubicBezTo>
                    <a:pt x="2447" y="2728"/>
                    <a:pt x="2439" y="2726"/>
                    <a:pt x="2432" y="2724"/>
                  </a:cubicBezTo>
                  <a:lnTo>
                    <a:pt x="2432" y="2724"/>
                  </a:lnTo>
                  <a:cubicBezTo>
                    <a:pt x="2464" y="2733"/>
                    <a:pt x="2496" y="2742"/>
                    <a:pt x="2528" y="2752"/>
                  </a:cubicBezTo>
                  <a:cubicBezTo>
                    <a:pt x="2552" y="2756"/>
                    <a:pt x="2575" y="2760"/>
                    <a:pt x="2599" y="2765"/>
                  </a:cubicBezTo>
                  <a:cubicBezTo>
                    <a:pt x="2599" y="2765"/>
                    <a:pt x="2599" y="2766"/>
                    <a:pt x="2598" y="2766"/>
                  </a:cubicBezTo>
                  <a:cubicBezTo>
                    <a:pt x="2603" y="2767"/>
                    <a:pt x="2608" y="2767"/>
                    <a:pt x="2613" y="2768"/>
                  </a:cubicBezTo>
                  <a:cubicBezTo>
                    <a:pt x="2648" y="2774"/>
                    <a:pt x="2685" y="2782"/>
                    <a:pt x="2719" y="2792"/>
                  </a:cubicBezTo>
                  <a:cubicBezTo>
                    <a:pt x="2759" y="2803"/>
                    <a:pt x="2798" y="2813"/>
                    <a:pt x="2838" y="2824"/>
                  </a:cubicBezTo>
                  <a:cubicBezTo>
                    <a:pt x="2876" y="2834"/>
                    <a:pt x="2914" y="2840"/>
                    <a:pt x="2944" y="2869"/>
                  </a:cubicBezTo>
                  <a:cubicBezTo>
                    <a:pt x="2947" y="2870"/>
                    <a:pt x="2952" y="2870"/>
                    <a:pt x="2955" y="2871"/>
                  </a:cubicBezTo>
                  <a:cubicBezTo>
                    <a:pt x="2992" y="2802"/>
                    <a:pt x="3029" y="2733"/>
                    <a:pt x="3067" y="2663"/>
                  </a:cubicBezTo>
                  <a:cubicBezTo>
                    <a:pt x="3072" y="2653"/>
                    <a:pt x="3076" y="2643"/>
                    <a:pt x="3081" y="2631"/>
                  </a:cubicBezTo>
                  <a:cubicBezTo>
                    <a:pt x="3083" y="2627"/>
                    <a:pt x="3085" y="2623"/>
                    <a:pt x="3088" y="2619"/>
                  </a:cubicBezTo>
                  <a:cubicBezTo>
                    <a:pt x="3091" y="2611"/>
                    <a:pt x="3096" y="2601"/>
                    <a:pt x="3100" y="2595"/>
                  </a:cubicBezTo>
                  <a:cubicBezTo>
                    <a:pt x="3097" y="2591"/>
                    <a:pt x="3092" y="2590"/>
                    <a:pt x="3088" y="2587"/>
                  </a:cubicBezTo>
                  <a:cubicBezTo>
                    <a:pt x="3141" y="2498"/>
                    <a:pt x="3196" y="2410"/>
                    <a:pt x="3259" y="2327"/>
                  </a:cubicBezTo>
                  <a:cubicBezTo>
                    <a:pt x="3287" y="2294"/>
                    <a:pt x="3315" y="2264"/>
                    <a:pt x="3345" y="2234"/>
                  </a:cubicBezTo>
                  <a:lnTo>
                    <a:pt x="3345" y="2234"/>
                  </a:lnTo>
                  <a:cubicBezTo>
                    <a:pt x="3345" y="2234"/>
                    <a:pt x="3344" y="2235"/>
                    <a:pt x="3344" y="2237"/>
                  </a:cubicBezTo>
                  <a:lnTo>
                    <a:pt x="3344" y="2237"/>
                  </a:lnTo>
                  <a:cubicBezTo>
                    <a:pt x="3344" y="2235"/>
                    <a:pt x="3345" y="2234"/>
                    <a:pt x="3346" y="2233"/>
                  </a:cubicBezTo>
                  <a:cubicBezTo>
                    <a:pt x="3348" y="2231"/>
                    <a:pt x="3352" y="2227"/>
                    <a:pt x="3354" y="2225"/>
                  </a:cubicBezTo>
                  <a:lnTo>
                    <a:pt x="3354" y="2226"/>
                  </a:lnTo>
                  <a:cubicBezTo>
                    <a:pt x="3355" y="2225"/>
                    <a:pt x="3356" y="2223"/>
                    <a:pt x="3357" y="2222"/>
                  </a:cubicBezTo>
                  <a:cubicBezTo>
                    <a:pt x="3358" y="2221"/>
                    <a:pt x="3358" y="2221"/>
                    <a:pt x="3359" y="2221"/>
                  </a:cubicBezTo>
                  <a:lnTo>
                    <a:pt x="3359" y="2221"/>
                  </a:lnTo>
                  <a:cubicBezTo>
                    <a:pt x="3434" y="2149"/>
                    <a:pt x="3508" y="2075"/>
                    <a:pt x="3584" y="2002"/>
                  </a:cubicBezTo>
                  <a:cubicBezTo>
                    <a:pt x="3612" y="1977"/>
                    <a:pt x="3642" y="1954"/>
                    <a:pt x="3672" y="1931"/>
                  </a:cubicBezTo>
                  <a:cubicBezTo>
                    <a:pt x="3700" y="1911"/>
                    <a:pt x="3729" y="1890"/>
                    <a:pt x="3760" y="1872"/>
                  </a:cubicBezTo>
                  <a:cubicBezTo>
                    <a:pt x="3760" y="1871"/>
                    <a:pt x="3760" y="1871"/>
                    <a:pt x="3760" y="1871"/>
                  </a:cubicBezTo>
                  <a:cubicBezTo>
                    <a:pt x="3811" y="1844"/>
                    <a:pt x="3865" y="1820"/>
                    <a:pt x="3919" y="1798"/>
                  </a:cubicBezTo>
                  <a:cubicBezTo>
                    <a:pt x="3950" y="1786"/>
                    <a:pt x="3979" y="1777"/>
                    <a:pt x="4010" y="1769"/>
                  </a:cubicBezTo>
                  <a:cubicBezTo>
                    <a:pt x="4101" y="1747"/>
                    <a:pt x="4193" y="1730"/>
                    <a:pt x="4286" y="1716"/>
                  </a:cubicBezTo>
                  <a:cubicBezTo>
                    <a:pt x="4331" y="1713"/>
                    <a:pt x="4374" y="1712"/>
                    <a:pt x="4417" y="1711"/>
                  </a:cubicBezTo>
                  <a:cubicBezTo>
                    <a:pt x="4502" y="1713"/>
                    <a:pt x="4583" y="1721"/>
                    <a:pt x="4668" y="1731"/>
                  </a:cubicBezTo>
                  <a:cubicBezTo>
                    <a:pt x="4707" y="1738"/>
                    <a:pt x="4746" y="1746"/>
                    <a:pt x="4782" y="1755"/>
                  </a:cubicBezTo>
                  <a:cubicBezTo>
                    <a:pt x="4784" y="1756"/>
                    <a:pt x="4784" y="1756"/>
                    <a:pt x="4786" y="1756"/>
                  </a:cubicBezTo>
                  <a:cubicBezTo>
                    <a:pt x="4790" y="1758"/>
                    <a:pt x="4796" y="1759"/>
                    <a:pt x="4801" y="1760"/>
                  </a:cubicBezTo>
                  <a:cubicBezTo>
                    <a:pt x="4796" y="1759"/>
                    <a:pt x="4791" y="1759"/>
                    <a:pt x="4787" y="1758"/>
                  </a:cubicBezTo>
                  <a:lnTo>
                    <a:pt x="4787" y="1758"/>
                  </a:lnTo>
                  <a:cubicBezTo>
                    <a:pt x="4826" y="1769"/>
                    <a:pt x="4862" y="1782"/>
                    <a:pt x="4899" y="1796"/>
                  </a:cubicBezTo>
                  <a:cubicBezTo>
                    <a:pt x="4945" y="1816"/>
                    <a:pt x="4989" y="1839"/>
                    <a:pt x="5033" y="1863"/>
                  </a:cubicBezTo>
                  <a:cubicBezTo>
                    <a:pt x="5113" y="1912"/>
                    <a:pt x="5192" y="1963"/>
                    <a:pt x="5269" y="2016"/>
                  </a:cubicBezTo>
                  <a:cubicBezTo>
                    <a:pt x="5299" y="2030"/>
                    <a:pt x="5325" y="2049"/>
                    <a:pt x="5353" y="2066"/>
                  </a:cubicBezTo>
                  <a:cubicBezTo>
                    <a:pt x="5378" y="2082"/>
                    <a:pt x="5403" y="2098"/>
                    <a:pt x="5427" y="2114"/>
                  </a:cubicBezTo>
                  <a:cubicBezTo>
                    <a:pt x="5479" y="2147"/>
                    <a:pt x="5529" y="2181"/>
                    <a:pt x="5578" y="2214"/>
                  </a:cubicBezTo>
                  <a:lnTo>
                    <a:pt x="5579" y="2214"/>
                  </a:lnTo>
                  <a:cubicBezTo>
                    <a:pt x="5585" y="2217"/>
                    <a:pt x="5592" y="2221"/>
                    <a:pt x="5598" y="2224"/>
                  </a:cubicBezTo>
                  <a:cubicBezTo>
                    <a:pt x="5603" y="2226"/>
                    <a:pt x="5608" y="2230"/>
                    <a:pt x="5614" y="2232"/>
                  </a:cubicBezTo>
                  <a:cubicBezTo>
                    <a:pt x="5668" y="2261"/>
                    <a:pt x="5721" y="2292"/>
                    <a:pt x="5774" y="2324"/>
                  </a:cubicBezTo>
                  <a:cubicBezTo>
                    <a:pt x="5774" y="2322"/>
                    <a:pt x="5775" y="2321"/>
                    <a:pt x="5775" y="2320"/>
                  </a:cubicBezTo>
                  <a:cubicBezTo>
                    <a:pt x="5790" y="2292"/>
                    <a:pt x="5806" y="2263"/>
                    <a:pt x="5823" y="2237"/>
                  </a:cubicBezTo>
                  <a:cubicBezTo>
                    <a:pt x="5831" y="2218"/>
                    <a:pt x="5839" y="2201"/>
                    <a:pt x="5847" y="2184"/>
                  </a:cubicBezTo>
                  <a:cubicBezTo>
                    <a:pt x="5853" y="2170"/>
                    <a:pt x="5858" y="2157"/>
                    <a:pt x="5864" y="2143"/>
                  </a:cubicBezTo>
                  <a:cubicBezTo>
                    <a:pt x="5877" y="2114"/>
                    <a:pt x="5889" y="2086"/>
                    <a:pt x="5903" y="2057"/>
                  </a:cubicBezTo>
                  <a:cubicBezTo>
                    <a:pt x="5901" y="2055"/>
                    <a:pt x="5898" y="2053"/>
                    <a:pt x="5897" y="2051"/>
                  </a:cubicBezTo>
                  <a:cubicBezTo>
                    <a:pt x="5897" y="2050"/>
                    <a:pt x="5897" y="2050"/>
                    <a:pt x="5897" y="2049"/>
                  </a:cubicBezTo>
                  <a:cubicBezTo>
                    <a:pt x="5904" y="2033"/>
                    <a:pt x="5911" y="2018"/>
                    <a:pt x="5920" y="2003"/>
                  </a:cubicBezTo>
                  <a:cubicBezTo>
                    <a:pt x="5923" y="1999"/>
                    <a:pt x="5925" y="1996"/>
                    <a:pt x="5927" y="1992"/>
                  </a:cubicBezTo>
                  <a:lnTo>
                    <a:pt x="5927" y="1992"/>
                  </a:lnTo>
                  <a:cubicBezTo>
                    <a:pt x="5940" y="1971"/>
                    <a:pt x="5953" y="1951"/>
                    <a:pt x="5967" y="1931"/>
                  </a:cubicBezTo>
                  <a:cubicBezTo>
                    <a:pt x="5975" y="1916"/>
                    <a:pt x="5983" y="1903"/>
                    <a:pt x="5992" y="1888"/>
                  </a:cubicBezTo>
                  <a:cubicBezTo>
                    <a:pt x="5998" y="1879"/>
                    <a:pt x="6006" y="1871"/>
                    <a:pt x="6013" y="1864"/>
                  </a:cubicBezTo>
                  <a:cubicBezTo>
                    <a:pt x="6031" y="1839"/>
                    <a:pt x="6048" y="1815"/>
                    <a:pt x="6065" y="1788"/>
                  </a:cubicBezTo>
                  <a:cubicBezTo>
                    <a:pt x="6116" y="1712"/>
                    <a:pt x="6156" y="1628"/>
                    <a:pt x="6202" y="1548"/>
                  </a:cubicBezTo>
                  <a:lnTo>
                    <a:pt x="6202" y="1548"/>
                  </a:lnTo>
                  <a:cubicBezTo>
                    <a:pt x="6201" y="1551"/>
                    <a:pt x="6200" y="1552"/>
                    <a:pt x="6200" y="1553"/>
                  </a:cubicBezTo>
                  <a:cubicBezTo>
                    <a:pt x="6245" y="1476"/>
                    <a:pt x="6286" y="1397"/>
                    <a:pt x="6329" y="1320"/>
                  </a:cubicBezTo>
                  <a:cubicBezTo>
                    <a:pt x="6338" y="1305"/>
                    <a:pt x="6350" y="1290"/>
                    <a:pt x="6361" y="1275"/>
                  </a:cubicBezTo>
                  <a:cubicBezTo>
                    <a:pt x="6375" y="1257"/>
                    <a:pt x="6391" y="1241"/>
                    <a:pt x="6406" y="1225"/>
                  </a:cubicBezTo>
                  <a:cubicBezTo>
                    <a:pt x="6505" y="1130"/>
                    <a:pt x="6613" y="1043"/>
                    <a:pt x="6723" y="958"/>
                  </a:cubicBezTo>
                  <a:cubicBezTo>
                    <a:pt x="6885" y="844"/>
                    <a:pt x="7054" y="739"/>
                    <a:pt x="7228" y="640"/>
                  </a:cubicBezTo>
                  <a:lnTo>
                    <a:pt x="7228" y="640"/>
                  </a:lnTo>
                  <a:cubicBezTo>
                    <a:pt x="7226" y="642"/>
                    <a:pt x="7223" y="643"/>
                    <a:pt x="7221" y="645"/>
                  </a:cubicBezTo>
                  <a:lnTo>
                    <a:pt x="7221" y="645"/>
                  </a:lnTo>
                  <a:cubicBezTo>
                    <a:pt x="7313" y="596"/>
                    <a:pt x="7407" y="552"/>
                    <a:pt x="7501" y="510"/>
                  </a:cubicBezTo>
                  <a:cubicBezTo>
                    <a:pt x="7581" y="480"/>
                    <a:pt x="7660" y="454"/>
                    <a:pt x="7742" y="430"/>
                  </a:cubicBezTo>
                  <a:cubicBezTo>
                    <a:pt x="7836" y="410"/>
                    <a:pt x="7930" y="396"/>
                    <a:pt x="8026" y="384"/>
                  </a:cubicBezTo>
                  <a:cubicBezTo>
                    <a:pt x="8148" y="374"/>
                    <a:pt x="8268" y="369"/>
                    <a:pt x="8389" y="369"/>
                  </a:cubicBezTo>
                  <a:close/>
                  <a:moveTo>
                    <a:pt x="8313" y="0"/>
                  </a:moveTo>
                  <a:cubicBezTo>
                    <a:pt x="8281" y="0"/>
                    <a:pt x="8250" y="0"/>
                    <a:pt x="8218" y="1"/>
                  </a:cubicBezTo>
                  <a:cubicBezTo>
                    <a:pt x="8122" y="2"/>
                    <a:pt x="8026" y="13"/>
                    <a:pt x="7930" y="24"/>
                  </a:cubicBezTo>
                  <a:cubicBezTo>
                    <a:pt x="7831" y="35"/>
                    <a:pt x="7731" y="50"/>
                    <a:pt x="7634" y="78"/>
                  </a:cubicBezTo>
                  <a:cubicBezTo>
                    <a:pt x="7264" y="178"/>
                    <a:pt x="6929" y="374"/>
                    <a:pt x="6612" y="585"/>
                  </a:cubicBezTo>
                  <a:cubicBezTo>
                    <a:pt x="6465" y="683"/>
                    <a:pt x="6325" y="796"/>
                    <a:pt x="6196" y="916"/>
                  </a:cubicBezTo>
                  <a:cubicBezTo>
                    <a:pt x="6132" y="975"/>
                    <a:pt x="6071" y="1038"/>
                    <a:pt x="6024" y="1113"/>
                  </a:cubicBezTo>
                  <a:cubicBezTo>
                    <a:pt x="5983" y="1177"/>
                    <a:pt x="5951" y="1248"/>
                    <a:pt x="5912" y="1315"/>
                  </a:cubicBezTo>
                  <a:cubicBezTo>
                    <a:pt x="5911" y="1316"/>
                    <a:pt x="5910" y="1320"/>
                    <a:pt x="5907" y="1323"/>
                  </a:cubicBezTo>
                  <a:cubicBezTo>
                    <a:pt x="5906" y="1324"/>
                    <a:pt x="5905" y="1327"/>
                    <a:pt x="5904" y="1329"/>
                  </a:cubicBezTo>
                  <a:lnTo>
                    <a:pt x="5904" y="1329"/>
                  </a:lnTo>
                  <a:cubicBezTo>
                    <a:pt x="5904" y="1329"/>
                    <a:pt x="5904" y="1329"/>
                    <a:pt x="5904" y="1329"/>
                  </a:cubicBezTo>
                  <a:lnTo>
                    <a:pt x="5904" y="1329"/>
                  </a:lnTo>
                  <a:cubicBezTo>
                    <a:pt x="5904" y="1329"/>
                    <a:pt x="5904" y="1329"/>
                    <a:pt x="5904" y="1329"/>
                  </a:cubicBezTo>
                  <a:lnTo>
                    <a:pt x="5904" y="1329"/>
                  </a:lnTo>
                  <a:cubicBezTo>
                    <a:pt x="5904" y="1329"/>
                    <a:pt x="5904" y="1329"/>
                    <a:pt x="5904" y="1329"/>
                  </a:cubicBezTo>
                  <a:lnTo>
                    <a:pt x="5904" y="1329"/>
                  </a:lnTo>
                  <a:cubicBezTo>
                    <a:pt x="5903" y="1330"/>
                    <a:pt x="5903" y="1331"/>
                    <a:pt x="5902" y="1332"/>
                  </a:cubicBezTo>
                  <a:lnTo>
                    <a:pt x="5902" y="1332"/>
                  </a:lnTo>
                  <a:cubicBezTo>
                    <a:pt x="5902" y="1332"/>
                    <a:pt x="5902" y="1331"/>
                    <a:pt x="5903" y="1331"/>
                  </a:cubicBezTo>
                  <a:lnTo>
                    <a:pt x="5903" y="1331"/>
                  </a:lnTo>
                  <a:cubicBezTo>
                    <a:pt x="5864" y="1398"/>
                    <a:pt x="5827" y="1467"/>
                    <a:pt x="5788" y="1536"/>
                  </a:cubicBezTo>
                  <a:cubicBezTo>
                    <a:pt x="5732" y="1627"/>
                    <a:pt x="5668" y="1713"/>
                    <a:pt x="5611" y="1804"/>
                  </a:cubicBezTo>
                  <a:cubicBezTo>
                    <a:pt x="5529" y="1744"/>
                    <a:pt x="5444" y="1687"/>
                    <a:pt x="5360" y="1632"/>
                  </a:cubicBezTo>
                  <a:cubicBezTo>
                    <a:pt x="5225" y="1543"/>
                    <a:pt x="5084" y="1465"/>
                    <a:pt x="4930" y="1414"/>
                  </a:cubicBezTo>
                  <a:cubicBezTo>
                    <a:pt x="4796" y="1371"/>
                    <a:pt x="4655" y="1355"/>
                    <a:pt x="4515" y="1344"/>
                  </a:cubicBezTo>
                  <a:cubicBezTo>
                    <a:pt x="4484" y="1341"/>
                    <a:pt x="4454" y="1340"/>
                    <a:pt x="4423" y="1340"/>
                  </a:cubicBezTo>
                  <a:cubicBezTo>
                    <a:pt x="4259" y="1340"/>
                    <a:pt x="4097" y="1370"/>
                    <a:pt x="3937" y="1406"/>
                  </a:cubicBezTo>
                  <a:cubicBezTo>
                    <a:pt x="3794" y="1440"/>
                    <a:pt x="3652" y="1503"/>
                    <a:pt x="3529" y="1580"/>
                  </a:cubicBezTo>
                  <a:cubicBezTo>
                    <a:pt x="3415" y="1652"/>
                    <a:pt x="3319" y="1745"/>
                    <a:pt x="3225" y="1839"/>
                  </a:cubicBezTo>
                  <a:cubicBezTo>
                    <a:pt x="3226" y="1839"/>
                    <a:pt x="3226" y="1839"/>
                    <a:pt x="3227" y="1838"/>
                  </a:cubicBezTo>
                  <a:lnTo>
                    <a:pt x="3227" y="1838"/>
                  </a:lnTo>
                  <a:cubicBezTo>
                    <a:pt x="3225" y="1840"/>
                    <a:pt x="3223" y="1843"/>
                    <a:pt x="3220" y="1844"/>
                  </a:cubicBezTo>
                  <a:cubicBezTo>
                    <a:pt x="3220" y="1846"/>
                    <a:pt x="3219" y="1846"/>
                    <a:pt x="3218" y="1846"/>
                  </a:cubicBezTo>
                  <a:cubicBezTo>
                    <a:pt x="3131" y="1928"/>
                    <a:pt x="3037" y="2008"/>
                    <a:pt x="2964" y="2105"/>
                  </a:cubicBezTo>
                  <a:cubicBezTo>
                    <a:pt x="2891" y="2201"/>
                    <a:pt x="2827" y="2303"/>
                    <a:pt x="2765" y="2407"/>
                  </a:cubicBezTo>
                  <a:cubicBezTo>
                    <a:pt x="2758" y="2416"/>
                    <a:pt x="2755" y="2426"/>
                    <a:pt x="2749" y="2437"/>
                  </a:cubicBezTo>
                  <a:cubicBezTo>
                    <a:pt x="2632" y="2394"/>
                    <a:pt x="2514" y="2359"/>
                    <a:pt x="2392" y="2336"/>
                  </a:cubicBezTo>
                  <a:cubicBezTo>
                    <a:pt x="2285" y="2316"/>
                    <a:pt x="2177" y="2302"/>
                    <a:pt x="2068" y="2302"/>
                  </a:cubicBezTo>
                  <a:cubicBezTo>
                    <a:pt x="2038" y="2302"/>
                    <a:pt x="2008" y="2303"/>
                    <a:pt x="1977" y="2305"/>
                  </a:cubicBezTo>
                  <a:cubicBezTo>
                    <a:pt x="1869" y="2312"/>
                    <a:pt x="1761" y="2324"/>
                    <a:pt x="1655" y="2342"/>
                  </a:cubicBezTo>
                  <a:cubicBezTo>
                    <a:pt x="1574" y="2354"/>
                    <a:pt x="1492" y="2380"/>
                    <a:pt x="1416" y="2407"/>
                  </a:cubicBezTo>
                  <a:cubicBezTo>
                    <a:pt x="1320" y="2441"/>
                    <a:pt x="1224" y="2478"/>
                    <a:pt x="1130" y="2517"/>
                  </a:cubicBezTo>
                  <a:cubicBezTo>
                    <a:pt x="1036" y="2557"/>
                    <a:pt x="945" y="2604"/>
                    <a:pt x="859" y="2657"/>
                  </a:cubicBezTo>
                  <a:cubicBezTo>
                    <a:pt x="725" y="2741"/>
                    <a:pt x="613" y="2858"/>
                    <a:pt x="517" y="2981"/>
                  </a:cubicBezTo>
                  <a:cubicBezTo>
                    <a:pt x="403" y="3126"/>
                    <a:pt x="316" y="3291"/>
                    <a:pt x="248" y="3462"/>
                  </a:cubicBezTo>
                  <a:cubicBezTo>
                    <a:pt x="217" y="3540"/>
                    <a:pt x="199" y="3624"/>
                    <a:pt x="183" y="3706"/>
                  </a:cubicBezTo>
                  <a:cubicBezTo>
                    <a:pt x="167" y="3787"/>
                    <a:pt x="149" y="3866"/>
                    <a:pt x="127" y="3946"/>
                  </a:cubicBezTo>
                  <a:cubicBezTo>
                    <a:pt x="108" y="4012"/>
                    <a:pt x="91" y="4079"/>
                    <a:pt x="75" y="4145"/>
                  </a:cubicBezTo>
                  <a:lnTo>
                    <a:pt x="73" y="4145"/>
                  </a:lnTo>
                  <a:lnTo>
                    <a:pt x="73" y="4147"/>
                  </a:lnTo>
                  <a:cubicBezTo>
                    <a:pt x="67" y="4179"/>
                    <a:pt x="61" y="4210"/>
                    <a:pt x="53" y="4241"/>
                  </a:cubicBezTo>
                  <a:cubicBezTo>
                    <a:pt x="52" y="4246"/>
                    <a:pt x="52" y="4249"/>
                    <a:pt x="51" y="4254"/>
                  </a:cubicBezTo>
                  <a:cubicBezTo>
                    <a:pt x="48" y="4263"/>
                    <a:pt x="47" y="4272"/>
                    <a:pt x="45" y="4282"/>
                  </a:cubicBezTo>
                  <a:cubicBezTo>
                    <a:pt x="44" y="4288"/>
                    <a:pt x="43" y="4294"/>
                    <a:pt x="41" y="4299"/>
                  </a:cubicBezTo>
                  <a:cubicBezTo>
                    <a:pt x="29" y="4357"/>
                    <a:pt x="16" y="4415"/>
                    <a:pt x="7" y="4472"/>
                  </a:cubicBezTo>
                  <a:cubicBezTo>
                    <a:pt x="5" y="4487"/>
                    <a:pt x="2" y="4501"/>
                    <a:pt x="0" y="4514"/>
                  </a:cubicBezTo>
                  <a:lnTo>
                    <a:pt x="11" y="4514"/>
                  </a:lnTo>
                  <a:cubicBezTo>
                    <a:pt x="11" y="4518"/>
                    <a:pt x="9" y="4521"/>
                    <a:pt x="9" y="4525"/>
                  </a:cubicBezTo>
                  <a:cubicBezTo>
                    <a:pt x="73" y="4525"/>
                    <a:pt x="139" y="4527"/>
                    <a:pt x="203" y="4527"/>
                  </a:cubicBezTo>
                  <a:lnTo>
                    <a:pt x="380" y="4527"/>
                  </a:lnTo>
                  <a:cubicBezTo>
                    <a:pt x="381" y="4525"/>
                    <a:pt x="381" y="4524"/>
                    <a:pt x="381" y="4521"/>
                  </a:cubicBezTo>
                  <a:cubicBezTo>
                    <a:pt x="593" y="4529"/>
                    <a:pt x="805" y="4540"/>
                    <a:pt x="1017" y="4540"/>
                  </a:cubicBezTo>
                  <a:cubicBezTo>
                    <a:pt x="1272" y="4540"/>
                    <a:pt x="1526" y="4528"/>
                    <a:pt x="1780" y="4528"/>
                  </a:cubicBezTo>
                  <a:cubicBezTo>
                    <a:pt x="1792" y="4528"/>
                    <a:pt x="1803" y="4528"/>
                    <a:pt x="1815" y="4528"/>
                  </a:cubicBezTo>
                  <a:cubicBezTo>
                    <a:pt x="2008" y="4534"/>
                    <a:pt x="2200" y="4543"/>
                    <a:pt x="2392" y="4554"/>
                  </a:cubicBezTo>
                  <a:cubicBezTo>
                    <a:pt x="2494" y="4561"/>
                    <a:pt x="2597" y="4564"/>
                    <a:pt x="2699" y="4567"/>
                  </a:cubicBezTo>
                  <a:cubicBezTo>
                    <a:pt x="2757" y="4568"/>
                    <a:pt x="2816" y="4570"/>
                    <a:pt x="2875" y="4570"/>
                  </a:cubicBezTo>
                  <a:cubicBezTo>
                    <a:pt x="2908" y="4570"/>
                    <a:pt x="2941" y="4570"/>
                    <a:pt x="2973" y="4568"/>
                  </a:cubicBezTo>
                  <a:cubicBezTo>
                    <a:pt x="3365" y="4549"/>
                    <a:pt x="3754" y="4494"/>
                    <a:pt x="4146" y="4488"/>
                  </a:cubicBezTo>
                  <a:cubicBezTo>
                    <a:pt x="4556" y="4482"/>
                    <a:pt x="4964" y="4481"/>
                    <a:pt x="5373" y="4476"/>
                  </a:cubicBezTo>
                  <a:cubicBezTo>
                    <a:pt x="5577" y="4472"/>
                    <a:pt x="5779" y="4462"/>
                    <a:pt x="5983" y="4455"/>
                  </a:cubicBezTo>
                  <a:cubicBezTo>
                    <a:pt x="6170" y="4448"/>
                    <a:pt x="6358" y="4448"/>
                    <a:pt x="6545" y="4447"/>
                  </a:cubicBezTo>
                  <a:cubicBezTo>
                    <a:pt x="6911" y="4444"/>
                    <a:pt x="7276" y="4425"/>
                    <a:pt x="7643" y="4424"/>
                  </a:cubicBezTo>
                  <a:cubicBezTo>
                    <a:pt x="8008" y="4437"/>
                    <a:pt x="8373" y="4452"/>
                    <a:pt x="8739" y="4456"/>
                  </a:cubicBezTo>
                  <a:cubicBezTo>
                    <a:pt x="8755" y="4456"/>
                    <a:pt x="8772" y="4456"/>
                    <a:pt x="8789" y="4456"/>
                  </a:cubicBezTo>
                  <a:cubicBezTo>
                    <a:pt x="8958" y="4456"/>
                    <a:pt x="9128" y="4447"/>
                    <a:pt x="9298" y="4444"/>
                  </a:cubicBezTo>
                  <a:cubicBezTo>
                    <a:pt x="9356" y="4442"/>
                    <a:pt x="9415" y="4441"/>
                    <a:pt x="9474" y="4441"/>
                  </a:cubicBezTo>
                  <a:cubicBezTo>
                    <a:pt x="9591" y="4441"/>
                    <a:pt x="9709" y="4444"/>
                    <a:pt x="9826" y="4447"/>
                  </a:cubicBezTo>
                  <a:lnTo>
                    <a:pt x="9824" y="4447"/>
                  </a:lnTo>
                  <a:cubicBezTo>
                    <a:pt x="9995" y="4450"/>
                    <a:pt x="10165" y="4454"/>
                    <a:pt x="10335" y="4457"/>
                  </a:cubicBezTo>
                  <a:lnTo>
                    <a:pt x="10353" y="4457"/>
                  </a:lnTo>
                  <a:cubicBezTo>
                    <a:pt x="10527" y="4463"/>
                    <a:pt x="10700" y="4469"/>
                    <a:pt x="10871" y="4484"/>
                  </a:cubicBezTo>
                  <a:cubicBezTo>
                    <a:pt x="11071" y="4500"/>
                    <a:pt x="11270" y="4521"/>
                    <a:pt x="11469" y="4535"/>
                  </a:cubicBezTo>
                  <a:cubicBezTo>
                    <a:pt x="11599" y="4543"/>
                    <a:pt x="11729" y="4548"/>
                    <a:pt x="11859" y="4548"/>
                  </a:cubicBezTo>
                  <a:cubicBezTo>
                    <a:pt x="11920" y="4548"/>
                    <a:pt x="11982" y="4547"/>
                    <a:pt x="12043" y="4544"/>
                  </a:cubicBezTo>
                  <a:cubicBezTo>
                    <a:pt x="12122" y="4542"/>
                    <a:pt x="12201" y="4537"/>
                    <a:pt x="12280" y="4534"/>
                  </a:cubicBezTo>
                  <a:lnTo>
                    <a:pt x="12280" y="4534"/>
                  </a:lnTo>
                  <a:cubicBezTo>
                    <a:pt x="12279" y="4537"/>
                    <a:pt x="12278" y="4542"/>
                    <a:pt x="12277" y="4545"/>
                  </a:cubicBezTo>
                  <a:cubicBezTo>
                    <a:pt x="12303" y="4536"/>
                    <a:pt x="12328" y="4533"/>
                    <a:pt x="12358" y="4532"/>
                  </a:cubicBezTo>
                  <a:cubicBezTo>
                    <a:pt x="12362" y="4530"/>
                    <a:pt x="12368" y="4530"/>
                    <a:pt x="12374" y="4530"/>
                  </a:cubicBezTo>
                  <a:cubicBezTo>
                    <a:pt x="12402" y="4529"/>
                    <a:pt x="12430" y="4528"/>
                    <a:pt x="12458" y="4528"/>
                  </a:cubicBezTo>
                  <a:cubicBezTo>
                    <a:pt x="12481" y="4527"/>
                    <a:pt x="12505" y="4527"/>
                    <a:pt x="12528" y="4527"/>
                  </a:cubicBezTo>
                  <a:cubicBezTo>
                    <a:pt x="12549" y="4526"/>
                    <a:pt x="12569" y="4526"/>
                    <a:pt x="12590" y="4526"/>
                  </a:cubicBezTo>
                  <a:cubicBezTo>
                    <a:pt x="12611" y="4526"/>
                    <a:pt x="12632" y="4526"/>
                    <a:pt x="12653" y="4526"/>
                  </a:cubicBezTo>
                  <a:cubicBezTo>
                    <a:pt x="12655" y="4527"/>
                    <a:pt x="12658" y="4527"/>
                    <a:pt x="12662" y="4527"/>
                  </a:cubicBezTo>
                  <a:lnTo>
                    <a:pt x="12719" y="4527"/>
                  </a:lnTo>
                  <a:cubicBezTo>
                    <a:pt x="12714" y="4486"/>
                    <a:pt x="12711" y="4445"/>
                    <a:pt x="12706" y="4405"/>
                  </a:cubicBezTo>
                  <a:cubicBezTo>
                    <a:pt x="12703" y="4363"/>
                    <a:pt x="12701" y="4322"/>
                    <a:pt x="12700" y="4281"/>
                  </a:cubicBezTo>
                  <a:cubicBezTo>
                    <a:pt x="12696" y="4240"/>
                    <a:pt x="12693" y="4199"/>
                    <a:pt x="12689" y="4159"/>
                  </a:cubicBezTo>
                  <a:lnTo>
                    <a:pt x="12685" y="4159"/>
                  </a:lnTo>
                  <a:cubicBezTo>
                    <a:pt x="12682" y="4111"/>
                    <a:pt x="12678" y="4064"/>
                    <a:pt x="12671" y="4018"/>
                  </a:cubicBezTo>
                  <a:cubicBezTo>
                    <a:pt x="12658" y="3926"/>
                    <a:pt x="12642" y="3834"/>
                    <a:pt x="12623" y="3741"/>
                  </a:cubicBezTo>
                  <a:cubicBezTo>
                    <a:pt x="12605" y="3653"/>
                    <a:pt x="12589" y="3564"/>
                    <a:pt x="12567" y="3476"/>
                  </a:cubicBezTo>
                  <a:lnTo>
                    <a:pt x="12567" y="3476"/>
                  </a:lnTo>
                  <a:cubicBezTo>
                    <a:pt x="12567" y="3478"/>
                    <a:pt x="12568" y="3480"/>
                    <a:pt x="12568" y="3481"/>
                  </a:cubicBezTo>
                  <a:lnTo>
                    <a:pt x="12568" y="3481"/>
                  </a:lnTo>
                  <a:cubicBezTo>
                    <a:pt x="12559" y="3440"/>
                    <a:pt x="12549" y="3397"/>
                    <a:pt x="12536" y="3357"/>
                  </a:cubicBezTo>
                  <a:cubicBezTo>
                    <a:pt x="12518" y="3299"/>
                    <a:pt x="12498" y="3243"/>
                    <a:pt x="12475" y="3186"/>
                  </a:cubicBezTo>
                  <a:cubicBezTo>
                    <a:pt x="12394" y="2979"/>
                    <a:pt x="12239" y="2813"/>
                    <a:pt x="12064" y="2679"/>
                  </a:cubicBezTo>
                  <a:cubicBezTo>
                    <a:pt x="11913" y="2567"/>
                    <a:pt x="11745" y="2486"/>
                    <a:pt x="11563" y="2437"/>
                  </a:cubicBezTo>
                  <a:cubicBezTo>
                    <a:pt x="11467" y="2410"/>
                    <a:pt x="11370" y="2384"/>
                    <a:pt x="11271" y="2366"/>
                  </a:cubicBezTo>
                  <a:cubicBezTo>
                    <a:pt x="11214" y="2355"/>
                    <a:pt x="11157" y="2349"/>
                    <a:pt x="11099" y="2349"/>
                  </a:cubicBezTo>
                  <a:cubicBezTo>
                    <a:pt x="11014" y="2349"/>
                    <a:pt x="10928" y="2361"/>
                    <a:pt x="10845" y="2383"/>
                  </a:cubicBezTo>
                  <a:cubicBezTo>
                    <a:pt x="10831" y="2259"/>
                    <a:pt x="10789" y="2138"/>
                    <a:pt x="10751" y="2022"/>
                  </a:cubicBezTo>
                  <a:cubicBezTo>
                    <a:pt x="10719" y="1926"/>
                    <a:pt x="10684" y="1831"/>
                    <a:pt x="10645" y="1737"/>
                  </a:cubicBezTo>
                  <a:cubicBezTo>
                    <a:pt x="10607" y="1643"/>
                    <a:pt x="10559" y="1553"/>
                    <a:pt x="10512" y="1464"/>
                  </a:cubicBezTo>
                  <a:cubicBezTo>
                    <a:pt x="10466" y="1374"/>
                    <a:pt x="10417" y="1288"/>
                    <a:pt x="10368" y="1202"/>
                  </a:cubicBezTo>
                  <a:cubicBezTo>
                    <a:pt x="10274" y="1041"/>
                    <a:pt x="10174" y="876"/>
                    <a:pt x="10046" y="740"/>
                  </a:cubicBezTo>
                  <a:cubicBezTo>
                    <a:pt x="9947" y="635"/>
                    <a:pt x="9848" y="533"/>
                    <a:pt x="9731" y="446"/>
                  </a:cubicBezTo>
                  <a:cubicBezTo>
                    <a:pt x="9626" y="366"/>
                    <a:pt x="9501" y="308"/>
                    <a:pt x="9382" y="249"/>
                  </a:cubicBezTo>
                  <a:cubicBezTo>
                    <a:pt x="9205" y="162"/>
                    <a:pt x="9016" y="98"/>
                    <a:pt x="8824" y="54"/>
                  </a:cubicBezTo>
                  <a:cubicBezTo>
                    <a:pt x="8727" y="32"/>
                    <a:pt x="8629" y="14"/>
                    <a:pt x="8529" y="7"/>
                  </a:cubicBezTo>
                  <a:cubicBezTo>
                    <a:pt x="8458" y="2"/>
                    <a:pt x="8385" y="0"/>
                    <a:pt x="8313"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3693" name="Google Shape;3693;p53"/>
          <p:cNvGrpSpPr/>
          <p:nvPr/>
        </p:nvGrpSpPr>
        <p:grpSpPr>
          <a:xfrm flipH="1">
            <a:off x="9349340" y="259122"/>
            <a:ext cx="676371" cy="310001"/>
            <a:chOff x="7331200" y="1084150"/>
            <a:chExt cx="290600" cy="101925"/>
          </a:xfrm>
        </p:grpSpPr>
        <p:sp>
          <p:nvSpPr>
            <p:cNvPr id="3694" name="Google Shape;3694;p53"/>
            <p:cNvSpPr/>
            <p:nvPr/>
          </p:nvSpPr>
          <p:spPr>
            <a:xfrm>
              <a:off x="7341275" y="1091125"/>
              <a:ext cx="270700" cy="88550"/>
            </a:xfrm>
            <a:custGeom>
              <a:avLst/>
              <a:gdLst/>
              <a:ahLst/>
              <a:cxnLst/>
              <a:rect l="l" t="t" r="r" b="b"/>
              <a:pathLst>
                <a:path w="10828" h="3542" extrusionOk="0">
                  <a:moveTo>
                    <a:pt x="7234" y="1613"/>
                  </a:moveTo>
                  <a:lnTo>
                    <a:pt x="7234" y="1613"/>
                  </a:lnTo>
                  <a:cubicBezTo>
                    <a:pt x="7258" y="1632"/>
                    <a:pt x="7282" y="1650"/>
                    <a:pt x="7305" y="1667"/>
                  </a:cubicBezTo>
                  <a:cubicBezTo>
                    <a:pt x="7305" y="1668"/>
                    <a:pt x="7306" y="1668"/>
                    <a:pt x="7306" y="1670"/>
                  </a:cubicBezTo>
                  <a:cubicBezTo>
                    <a:pt x="7312" y="1678"/>
                    <a:pt x="7319" y="1686"/>
                    <a:pt x="7325" y="1695"/>
                  </a:cubicBezTo>
                  <a:cubicBezTo>
                    <a:pt x="7294" y="1668"/>
                    <a:pt x="7264" y="1641"/>
                    <a:pt x="7234" y="1613"/>
                  </a:cubicBezTo>
                  <a:close/>
                  <a:moveTo>
                    <a:pt x="5757" y="0"/>
                  </a:moveTo>
                  <a:cubicBezTo>
                    <a:pt x="5711" y="0"/>
                    <a:pt x="5665" y="9"/>
                    <a:pt x="5621" y="27"/>
                  </a:cubicBezTo>
                  <a:cubicBezTo>
                    <a:pt x="5545" y="34"/>
                    <a:pt x="5469" y="49"/>
                    <a:pt x="5399" y="80"/>
                  </a:cubicBezTo>
                  <a:cubicBezTo>
                    <a:pt x="5326" y="112"/>
                    <a:pt x="5254" y="164"/>
                    <a:pt x="5224" y="239"/>
                  </a:cubicBezTo>
                  <a:cubicBezTo>
                    <a:pt x="5154" y="231"/>
                    <a:pt x="5084" y="227"/>
                    <a:pt x="5014" y="227"/>
                  </a:cubicBezTo>
                  <a:cubicBezTo>
                    <a:pt x="4862" y="227"/>
                    <a:pt x="4712" y="248"/>
                    <a:pt x="4567" y="302"/>
                  </a:cubicBezTo>
                  <a:cubicBezTo>
                    <a:pt x="4402" y="363"/>
                    <a:pt x="4232" y="483"/>
                    <a:pt x="4149" y="645"/>
                  </a:cubicBezTo>
                  <a:cubicBezTo>
                    <a:pt x="4123" y="660"/>
                    <a:pt x="4098" y="676"/>
                    <a:pt x="4073" y="693"/>
                  </a:cubicBezTo>
                  <a:cubicBezTo>
                    <a:pt x="4059" y="700"/>
                    <a:pt x="4045" y="707"/>
                    <a:pt x="4031" y="715"/>
                  </a:cubicBezTo>
                  <a:cubicBezTo>
                    <a:pt x="3930" y="771"/>
                    <a:pt x="3846" y="846"/>
                    <a:pt x="3775" y="938"/>
                  </a:cubicBezTo>
                  <a:cubicBezTo>
                    <a:pt x="3715" y="1015"/>
                    <a:pt x="3670" y="1116"/>
                    <a:pt x="3661" y="1213"/>
                  </a:cubicBezTo>
                  <a:cubicBezTo>
                    <a:pt x="3660" y="1228"/>
                    <a:pt x="3659" y="1243"/>
                    <a:pt x="3660" y="1258"/>
                  </a:cubicBezTo>
                  <a:cubicBezTo>
                    <a:pt x="3659" y="1258"/>
                    <a:pt x="3659" y="1259"/>
                    <a:pt x="3658" y="1260"/>
                  </a:cubicBezTo>
                  <a:cubicBezTo>
                    <a:pt x="3572" y="1282"/>
                    <a:pt x="3487" y="1312"/>
                    <a:pt x="3406" y="1350"/>
                  </a:cubicBezTo>
                  <a:cubicBezTo>
                    <a:pt x="3355" y="1376"/>
                    <a:pt x="3305" y="1404"/>
                    <a:pt x="3258" y="1436"/>
                  </a:cubicBezTo>
                  <a:cubicBezTo>
                    <a:pt x="3218" y="1464"/>
                    <a:pt x="3177" y="1498"/>
                    <a:pt x="3151" y="1540"/>
                  </a:cubicBezTo>
                  <a:cubicBezTo>
                    <a:pt x="3111" y="1602"/>
                    <a:pt x="3079" y="1675"/>
                    <a:pt x="3082" y="1748"/>
                  </a:cubicBezTo>
                  <a:cubicBezTo>
                    <a:pt x="3072" y="1755"/>
                    <a:pt x="3063" y="1761"/>
                    <a:pt x="3053" y="1768"/>
                  </a:cubicBezTo>
                  <a:cubicBezTo>
                    <a:pt x="2992" y="1808"/>
                    <a:pt x="2938" y="1862"/>
                    <a:pt x="2889" y="1914"/>
                  </a:cubicBezTo>
                  <a:cubicBezTo>
                    <a:pt x="2855" y="1952"/>
                    <a:pt x="2826" y="1990"/>
                    <a:pt x="2803" y="2033"/>
                  </a:cubicBezTo>
                  <a:cubicBezTo>
                    <a:pt x="2721" y="2006"/>
                    <a:pt x="2636" y="1983"/>
                    <a:pt x="2552" y="1959"/>
                  </a:cubicBezTo>
                  <a:cubicBezTo>
                    <a:pt x="2375" y="1908"/>
                    <a:pt x="2195" y="1867"/>
                    <a:pt x="2013" y="1838"/>
                  </a:cubicBezTo>
                  <a:cubicBezTo>
                    <a:pt x="1892" y="1818"/>
                    <a:pt x="1771" y="1808"/>
                    <a:pt x="1647" y="1802"/>
                  </a:cubicBezTo>
                  <a:cubicBezTo>
                    <a:pt x="1621" y="1801"/>
                    <a:pt x="1594" y="1800"/>
                    <a:pt x="1567" y="1800"/>
                  </a:cubicBezTo>
                  <a:cubicBezTo>
                    <a:pt x="1534" y="1800"/>
                    <a:pt x="1501" y="1802"/>
                    <a:pt x="1469" y="1807"/>
                  </a:cubicBezTo>
                  <a:cubicBezTo>
                    <a:pt x="1415" y="1816"/>
                    <a:pt x="1366" y="1831"/>
                    <a:pt x="1318" y="1852"/>
                  </a:cubicBezTo>
                  <a:cubicBezTo>
                    <a:pt x="1267" y="1874"/>
                    <a:pt x="1219" y="1910"/>
                    <a:pt x="1185" y="1955"/>
                  </a:cubicBezTo>
                  <a:cubicBezTo>
                    <a:pt x="1166" y="1955"/>
                    <a:pt x="1147" y="1954"/>
                    <a:pt x="1128" y="1954"/>
                  </a:cubicBezTo>
                  <a:cubicBezTo>
                    <a:pt x="1025" y="1954"/>
                    <a:pt x="917" y="1964"/>
                    <a:pt x="824" y="2006"/>
                  </a:cubicBezTo>
                  <a:cubicBezTo>
                    <a:pt x="735" y="2047"/>
                    <a:pt x="663" y="2109"/>
                    <a:pt x="595" y="2178"/>
                  </a:cubicBezTo>
                  <a:cubicBezTo>
                    <a:pt x="594" y="2179"/>
                    <a:pt x="593" y="2179"/>
                    <a:pt x="592" y="2181"/>
                  </a:cubicBezTo>
                  <a:cubicBezTo>
                    <a:pt x="548" y="2198"/>
                    <a:pt x="506" y="2222"/>
                    <a:pt x="466" y="2246"/>
                  </a:cubicBezTo>
                  <a:cubicBezTo>
                    <a:pt x="450" y="2255"/>
                    <a:pt x="434" y="2265"/>
                    <a:pt x="418" y="2277"/>
                  </a:cubicBezTo>
                  <a:cubicBezTo>
                    <a:pt x="382" y="2298"/>
                    <a:pt x="345" y="2321"/>
                    <a:pt x="311" y="2348"/>
                  </a:cubicBezTo>
                  <a:cubicBezTo>
                    <a:pt x="251" y="2391"/>
                    <a:pt x="199" y="2444"/>
                    <a:pt x="148" y="2496"/>
                  </a:cubicBezTo>
                  <a:cubicBezTo>
                    <a:pt x="109" y="2536"/>
                    <a:pt x="75" y="2581"/>
                    <a:pt x="51" y="2631"/>
                  </a:cubicBezTo>
                  <a:cubicBezTo>
                    <a:pt x="26" y="2683"/>
                    <a:pt x="20" y="2739"/>
                    <a:pt x="21" y="2796"/>
                  </a:cubicBezTo>
                  <a:cubicBezTo>
                    <a:pt x="21" y="2839"/>
                    <a:pt x="32" y="2885"/>
                    <a:pt x="50" y="2928"/>
                  </a:cubicBezTo>
                  <a:cubicBezTo>
                    <a:pt x="45" y="2938"/>
                    <a:pt x="42" y="2947"/>
                    <a:pt x="37" y="2956"/>
                  </a:cubicBezTo>
                  <a:cubicBezTo>
                    <a:pt x="1" y="3044"/>
                    <a:pt x="1" y="3150"/>
                    <a:pt x="49" y="3234"/>
                  </a:cubicBezTo>
                  <a:cubicBezTo>
                    <a:pt x="101" y="3325"/>
                    <a:pt x="199" y="3355"/>
                    <a:pt x="298" y="3364"/>
                  </a:cubicBezTo>
                  <a:cubicBezTo>
                    <a:pt x="317" y="3366"/>
                    <a:pt x="337" y="3367"/>
                    <a:pt x="357" y="3367"/>
                  </a:cubicBezTo>
                  <a:cubicBezTo>
                    <a:pt x="393" y="3367"/>
                    <a:pt x="430" y="3364"/>
                    <a:pt x="465" y="3363"/>
                  </a:cubicBezTo>
                  <a:cubicBezTo>
                    <a:pt x="514" y="3361"/>
                    <a:pt x="563" y="3357"/>
                    <a:pt x="612" y="3352"/>
                  </a:cubicBezTo>
                  <a:cubicBezTo>
                    <a:pt x="642" y="3354"/>
                    <a:pt x="672" y="3355"/>
                    <a:pt x="703" y="3356"/>
                  </a:cubicBezTo>
                  <a:cubicBezTo>
                    <a:pt x="813" y="3362"/>
                    <a:pt x="922" y="3369"/>
                    <a:pt x="1033" y="3372"/>
                  </a:cubicBezTo>
                  <a:cubicBezTo>
                    <a:pt x="1154" y="3376"/>
                    <a:pt x="1275" y="3380"/>
                    <a:pt x="1396" y="3380"/>
                  </a:cubicBezTo>
                  <a:cubicBezTo>
                    <a:pt x="1468" y="3381"/>
                    <a:pt x="1540" y="3381"/>
                    <a:pt x="1612" y="3381"/>
                  </a:cubicBezTo>
                  <a:cubicBezTo>
                    <a:pt x="1669" y="3381"/>
                    <a:pt x="1727" y="3381"/>
                    <a:pt x="1785" y="3379"/>
                  </a:cubicBezTo>
                  <a:cubicBezTo>
                    <a:pt x="1818" y="3378"/>
                    <a:pt x="1850" y="3374"/>
                    <a:pt x="1882" y="3370"/>
                  </a:cubicBezTo>
                  <a:cubicBezTo>
                    <a:pt x="1915" y="3377"/>
                    <a:pt x="1949" y="3382"/>
                    <a:pt x="1984" y="3388"/>
                  </a:cubicBezTo>
                  <a:cubicBezTo>
                    <a:pt x="2181" y="3420"/>
                    <a:pt x="2380" y="3443"/>
                    <a:pt x="2580" y="3461"/>
                  </a:cubicBezTo>
                  <a:cubicBezTo>
                    <a:pt x="2781" y="3481"/>
                    <a:pt x="2981" y="3499"/>
                    <a:pt x="3182" y="3512"/>
                  </a:cubicBezTo>
                  <a:cubicBezTo>
                    <a:pt x="3379" y="3525"/>
                    <a:pt x="3578" y="3530"/>
                    <a:pt x="3774" y="3533"/>
                  </a:cubicBezTo>
                  <a:cubicBezTo>
                    <a:pt x="3876" y="3536"/>
                    <a:pt x="3977" y="3537"/>
                    <a:pt x="4078" y="3538"/>
                  </a:cubicBezTo>
                  <a:cubicBezTo>
                    <a:pt x="4124" y="3539"/>
                    <a:pt x="4171" y="3540"/>
                    <a:pt x="4218" y="3540"/>
                  </a:cubicBezTo>
                  <a:cubicBezTo>
                    <a:pt x="4240" y="3541"/>
                    <a:pt x="4263" y="3541"/>
                    <a:pt x="4286" y="3541"/>
                  </a:cubicBezTo>
                  <a:cubicBezTo>
                    <a:pt x="4331" y="3541"/>
                    <a:pt x="4376" y="3538"/>
                    <a:pt x="4418" y="3524"/>
                  </a:cubicBezTo>
                  <a:cubicBezTo>
                    <a:pt x="4472" y="3505"/>
                    <a:pt x="4514" y="3465"/>
                    <a:pt x="4535" y="3413"/>
                  </a:cubicBezTo>
                  <a:cubicBezTo>
                    <a:pt x="4684" y="3420"/>
                    <a:pt x="4833" y="3424"/>
                    <a:pt x="4983" y="3427"/>
                  </a:cubicBezTo>
                  <a:cubicBezTo>
                    <a:pt x="5054" y="3430"/>
                    <a:pt x="5126" y="3430"/>
                    <a:pt x="5198" y="3430"/>
                  </a:cubicBezTo>
                  <a:cubicBezTo>
                    <a:pt x="5318" y="3430"/>
                    <a:pt x="5438" y="3428"/>
                    <a:pt x="5558" y="3428"/>
                  </a:cubicBezTo>
                  <a:cubicBezTo>
                    <a:pt x="5679" y="3429"/>
                    <a:pt x="5802" y="3429"/>
                    <a:pt x="5924" y="3429"/>
                  </a:cubicBezTo>
                  <a:cubicBezTo>
                    <a:pt x="6016" y="3429"/>
                    <a:pt x="6109" y="3432"/>
                    <a:pt x="6201" y="3432"/>
                  </a:cubicBezTo>
                  <a:cubicBezTo>
                    <a:pt x="6285" y="3432"/>
                    <a:pt x="6368" y="3430"/>
                    <a:pt x="6451" y="3420"/>
                  </a:cubicBezTo>
                  <a:cubicBezTo>
                    <a:pt x="6485" y="3417"/>
                    <a:pt x="6520" y="3410"/>
                    <a:pt x="6553" y="3404"/>
                  </a:cubicBezTo>
                  <a:cubicBezTo>
                    <a:pt x="6561" y="3403"/>
                    <a:pt x="6569" y="3401"/>
                    <a:pt x="6577" y="3398"/>
                  </a:cubicBezTo>
                  <a:cubicBezTo>
                    <a:pt x="6682" y="3403"/>
                    <a:pt x="6786" y="3406"/>
                    <a:pt x="6890" y="3409"/>
                  </a:cubicBezTo>
                  <a:cubicBezTo>
                    <a:pt x="6975" y="3410"/>
                    <a:pt x="7059" y="3412"/>
                    <a:pt x="7144" y="3413"/>
                  </a:cubicBezTo>
                  <a:cubicBezTo>
                    <a:pt x="7162" y="3414"/>
                    <a:pt x="7181" y="3414"/>
                    <a:pt x="7200" y="3414"/>
                  </a:cubicBezTo>
                  <a:cubicBezTo>
                    <a:pt x="7282" y="3414"/>
                    <a:pt x="7366" y="3410"/>
                    <a:pt x="7448" y="3406"/>
                  </a:cubicBezTo>
                  <a:cubicBezTo>
                    <a:pt x="7465" y="3405"/>
                    <a:pt x="7482" y="3402"/>
                    <a:pt x="7498" y="3397"/>
                  </a:cubicBezTo>
                  <a:cubicBezTo>
                    <a:pt x="7534" y="3400"/>
                    <a:pt x="7569" y="3403"/>
                    <a:pt x="7604" y="3405"/>
                  </a:cubicBezTo>
                  <a:cubicBezTo>
                    <a:pt x="7827" y="3422"/>
                    <a:pt x="8050" y="3434"/>
                    <a:pt x="8273" y="3445"/>
                  </a:cubicBezTo>
                  <a:cubicBezTo>
                    <a:pt x="8684" y="3467"/>
                    <a:pt x="9097" y="3473"/>
                    <a:pt x="9510" y="3483"/>
                  </a:cubicBezTo>
                  <a:lnTo>
                    <a:pt x="9513" y="3483"/>
                  </a:lnTo>
                  <a:cubicBezTo>
                    <a:pt x="9701" y="3505"/>
                    <a:pt x="9889" y="3516"/>
                    <a:pt x="10078" y="3516"/>
                  </a:cubicBezTo>
                  <a:cubicBezTo>
                    <a:pt x="10128" y="3515"/>
                    <a:pt x="10180" y="3513"/>
                    <a:pt x="10230" y="3508"/>
                  </a:cubicBezTo>
                  <a:cubicBezTo>
                    <a:pt x="10246" y="3508"/>
                    <a:pt x="10261" y="3509"/>
                    <a:pt x="10276" y="3511"/>
                  </a:cubicBezTo>
                  <a:cubicBezTo>
                    <a:pt x="10311" y="3512"/>
                    <a:pt x="10346" y="3513"/>
                    <a:pt x="10381" y="3513"/>
                  </a:cubicBezTo>
                  <a:cubicBezTo>
                    <a:pt x="10394" y="3513"/>
                    <a:pt x="10407" y="3513"/>
                    <a:pt x="10420" y="3513"/>
                  </a:cubicBezTo>
                  <a:cubicBezTo>
                    <a:pt x="10497" y="3512"/>
                    <a:pt x="10572" y="3504"/>
                    <a:pt x="10646" y="3486"/>
                  </a:cubicBezTo>
                  <a:cubicBezTo>
                    <a:pt x="10713" y="3470"/>
                    <a:pt x="10767" y="3430"/>
                    <a:pt x="10789" y="3366"/>
                  </a:cubicBezTo>
                  <a:cubicBezTo>
                    <a:pt x="10791" y="3364"/>
                    <a:pt x="10791" y="3363"/>
                    <a:pt x="10791" y="3362"/>
                  </a:cubicBezTo>
                  <a:cubicBezTo>
                    <a:pt x="10801" y="3345"/>
                    <a:pt x="10808" y="3328"/>
                    <a:pt x="10811" y="3309"/>
                  </a:cubicBezTo>
                  <a:cubicBezTo>
                    <a:pt x="10827" y="3234"/>
                    <a:pt x="10795" y="3162"/>
                    <a:pt x="10736" y="3117"/>
                  </a:cubicBezTo>
                  <a:cubicBezTo>
                    <a:pt x="10718" y="3105"/>
                    <a:pt x="10701" y="3094"/>
                    <a:pt x="10683" y="3086"/>
                  </a:cubicBezTo>
                  <a:cubicBezTo>
                    <a:pt x="10689" y="3081"/>
                    <a:pt x="10694" y="3075"/>
                    <a:pt x="10700" y="3069"/>
                  </a:cubicBezTo>
                  <a:cubicBezTo>
                    <a:pt x="10747" y="3018"/>
                    <a:pt x="10770" y="2951"/>
                    <a:pt x="10765" y="2885"/>
                  </a:cubicBezTo>
                  <a:cubicBezTo>
                    <a:pt x="10804" y="2837"/>
                    <a:pt x="10824" y="2776"/>
                    <a:pt x="10812" y="2710"/>
                  </a:cubicBezTo>
                  <a:cubicBezTo>
                    <a:pt x="10803" y="2661"/>
                    <a:pt x="10785" y="2611"/>
                    <a:pt x="10765" y="2565"/>
                  </a:cubicBezTo>
                  <a:cubicBezTo>
                    <a:pt x="10741" y="2509"/>
                    <a:pt x="10716" y="2453"/>
                    <a:pt x="10685" y="2399"/>
                  </a:cubicBezTo>
                  <a:cubicBezTo>
                    <a:pt x="10616" y="2277"/>
                    <a:pt x="10523" y="2173"/>
                    <a:pt x="10419" y="2078"/>
                  </a:cubicBezTo>
                  <a:cubicBezTo>
                    <a:pt x="10227" y="1899"/>
                    <a:pt x="9989" y="1752"/>
                    <a:pt x="9728" y="1710"/>
                  </a:cubicBezTo>
                  <a:cubicBezTo>
                    <a:pt x="9684" y="1703"/>
                    <a:pt x="9637" y="1698"/>
                    <a:pt x="9589" y="1698"/>
                  </a:cubicBezTo>
                  <a:cubicBezTo>
                    <a:pt x="9518" y="1698"/>
                    <a:pt x="9447" y="1708"/>
                    <a:pt x="9385" y="1737"/>
                  </a:cubicBezTo>
                  <a:cubicBezTo>
                    <a:pt x="9376" y="1740"/>
                    <a:pt x="9367" y="1746"/>
                    <a:pt x="9358" y="1752"/>
                  </a:cubicBezTo>
                  <a:cubicBezTo>
                    <a:pt x="9336" y="1748"/>
                    <a:pt x="9313" y="1746"/>
                    <a:pt x="9290" y="1744"/>
                  </a:cubicBezTo>
                  <a:cubicBezTo>
                    <a:pt x="9277" y="1743"/>
                    <a:pt x="9263" y="1742"/>
                    <a:pt x="9249" y="1742"/>
                  </a:cubicBezTo>
                  <a:cubicBezTo>
                    <a:pt x="9209" y="1742"/>
                    <a:pt x="9167" y="1746"/>
                    <a:pt x="9128" y="1751"/>
                  </a:cubicBezTo>
                  <a:cubicBezTo>
                    <a:pt x="9052" y="1761"/>
                    <a:pt x="8977" y="1776"/>
                    <a:pt x="8903" y="1794"/>
                  </a:cubicBezTo>
                  <a:cubicBezTo>
                    <a:pt x="8801" y="1795"/>
                    <a:pt x="8698" y="1806"/>
                    <a:pt x="8602" y="1833"/>
                  </a:cubicBezTo>
                  <a:cubicBezTo>
                    <a:pt x="8542" y="1850"/>
                    <a:pt x="8484" y="1870"/>
                    <a:pt x="8428" y="1894"/>
                  </a:cubicBezTo>
                  <a:cubicBezTo>
                    <a:pt x="8373" y="1827"/>
                    <a:pt x="8311" y="1764"/>
                    <a:pt x="8252" y="1703"/>
                  </a:cubicBezTo>
                  <a:cubicBezTo>
                    <a:pt x="8217" y="1666"/>
                    <a:pt x="8182" y="1628"/>
                    <a:pt x="8147" y="1592"/>
                  </a:cubicBezTo>
                  <a:cubicBezTo>
                    <a:pt x="8134" y="1559"/>
                    <a:pt x="8115" y="1529"/>
                    <a:pt x="8094" y="1497"/>
                  </a:cubicBezTo>
                  <a:cubicBezTo>
                    <a:pt x="8064" y="1448"/>
                    <a:pt x="8032" y="1400"/>
                    <a:pt x="7999" y="1352"/>
                  </a:cubicBezTo>
                  <a:cubicBezTo>
                    <a:pt x="7947" y="1273"/>
                    <a:pt x="7890" y="1195"/>
                    <a:pt x="7827" y="1122"/>
                  </a:cubicBezTo>
                  <a:cubicBezTo>
                    <a:pt x="7840" y="1074"/>
                    <a:pt x="7834" y="1021"/>
                    <a:pt x="7806" y="975"/>
                  </a:cubicBezTo>
                  <a:cubicBezTo>
                    <a:pt x="7790" y="950"/>
                    <a:pt x="7775" y="926"/>
                    <a:pt x="7758" y="902"/>
                  </a:cubicBezTo>
                  <a:cubicBezTo>
                    <a:pt x="7735" y="871"/>
                    <a:pt x="7708" y="845"/>
                    <a:pt x="7679" y="819"/>
                  </a:cubicBezTo>
                  <a:cubicBezTo>
                    <a:pt x="7648" y="792"/>
                    <a:pt x="7616" y="768"/>
                    <a:pt x="7584" y="744"/>
                  </a:cubicBezTo>
                  <a:cubicBezTo>
                    <a:pt x="7529" y="702"/>
                    <a:pt x="7474" y="658"/>
                    <a:pt x="7418" y="616"/>
                  </a:cubicBezTo>
                  <a:cubicBezTo>
                    <a:pt x="7358" y="574"/>
                    <a:pt x="7297" y="533"/>
                    <a:pt x="7237" y="493"/>
                  </a:cubicBezTo>
                  <a:cubicBezTo>
                    <a:pt x="7207" y="468"/>
                    <a:pt x="7177" y="443"/>
                    <a:pt x="7145" y="421"/>
                  </a:cubicBezTo>
                  <a:cubicBezTo>
                    <a:pt x="7123" y="405"/>
                    <a:pt x="7097" y="396"/>
                    <a:pt x="7071" y="391"/>
                  </a:cubicBezTo>
                  <a:lnTo>
                    <a:pt x="7039" y="372"/>
                  </a:lnTo>
                  <a:cubicBezTo>
                    <a:pt x="6914" y="300"/>
                    <a:pt x="6779" y="225"/>
                    <a:pt x="6633" y="212"/>
                  </a:cubicBezTo>
                  <a:cubicBezTo>
                    <a:pt x="6628" y="211"/>
                    <a:pt x="6623" y="211"/>
                    <a:pt x="6618" y="211"/>
                  </a:cubicBezTo>
                  <a:cubicBezTo>
                    <a:pt x="6592" y="211"/>
                    <a:pt x="6568" y="216"/>
                    <a:pt x="6545" y="225"/>
                  </a:cubicBezTo>
                  <a:cubicBezTo>
                    <a:pt x="6538" y="223"/>
                    <a:pt x="6531" y="220"/>
                    <a:pt x="6524" y="217"/>
                  </a:cubicBezTo>
                  <a:lnTo>
                    <a:pt x="6524" y="217"/>
                  </a:lnTo>
                  <a:cubicBezTo>
                    <a:pt x="6526" y="217"/>
                    <a:pt x="6527" y="218"/>
                    <a:pt x="6529" y="218"/>
                  </a:cubicBezTo>
                  <a:cubicBezTo>
                    <a:pt x="6522" y="215"/>
                    <a:pt x="6515" y="212"/>
                    <a:pt x="6507" y="209"/>
                  </a:cubicBezTo>
                  <a:lnTo>
                    <a:pt x="6507" y="209"/>
                  </a:lnTo>
                  <a:cubicBezTo>
                    <a:pt x="6507" y="209"/>
                    <a:pt x="6507" y="209"/>
                    <a:pt x="6507" y="209"/>
                  </a:cubicBezTo>
                  <a:lnTo>
                    <a:pt x="6507" y="209"/>
                  </a:lnTo>
                  <a:cubicBezTo>
                    <a:pt x="6507" y="209"/>
                    <a:pt x="6507" y="209"/>
                    <a:pt x="6507" y="209"/>
                  </a:cubicBezTo>
                  <a:lnTo>
                    <a:pt x="6507" y="209"/>
                  </a:lnTo>
                  <a:cubicBezTo>
                    <a:pt x="6363" y="149"/>
                    <a:pt x="6214" y="98"/>
                    <a:pt x="6060" y="64"/>
                  </a:cubicBezTo>
                  <a:cubicBezTo>
                    <a:pt x="5993" y="43"/>
                    <a:pt x="5925" y="26"/>
                    <a:pt x="5855" y="11"/>
                  </a:cubicBezTo>
                  <a:cubicBezTo>
                    <a:pt x="5822" y="4"/>
                    <a:pt x="5790" y="0"/>
                    <a:pt x="575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95" name="Google Shape;3695;p53"/>
            <p:cNvSpPr/>
            <p:nvPr/>
          </p:nvSpPr>
          <p:spPr>
            <a:xfrm>
              <a:off x="7338850" y="1159775"/>
              <a:ext cx="278500" cy="18200"/>
            </a:xfrm>
            <a:custGeom>
              <a:avLst/>
              <a:gdLst/>
              <a:ahLst/>
              <a:cxnLst/>
              <a:rect l="l" t="t" r="r" b="b"/>
              <a:pathLst>
                <a:path w="11140" h="728" extrusionOk="0">
                  <a:moveTo>
                    <a:pt x="4861" y="115"/>
                  </a:moveTo>
                  <a:cubicBezTo>
                    <a:pt x="4861" y="115"/>
                    <a:pt x="4861" y="115"/>
                    <a:pt x="4860" y="115"/>
                  </a:cubicBezTo>
                  <a:lnTo>
                    <a:pt x="4860" y="115"/>
                  </a:lnTo>
                  <a:cubicBezTo>
                    <a:pt x="4861" y="115"/>
                    <a:pt x="4861" y="115"/>
                    <a:pt x="4861" y="115"/>
                  </a:cubicBezTo>
                  <a:close/>
                  <a:moveTo>
                    <a:pt x="523" y="1"/>
                  </a:moveTo>
                  <a:cubicBezTo>
                    <a:pt x="488" y="1"/>
                    <a:pt x="453" y="1"/>
                    <a:pt x="418" y="2"/>
                  </a:cubicBezTo>
                  <a:cubicBezTo>
                    <a:pt x="354" y="4"/>
                    <a:pt x="296" y="18"/>
                    <a:pt x="238" y="45"/>
                  </a:cubicBezTo>
                  <a:cubicBezTo>
                    <a:pt x="198" y="64"/>
                    <a:pt x="163" y="94"/>
                    <a:pt x="129" y="122"/>
                  </a:cubicBezTo>
                  <a:cubicBezTo>
                    <a:pt x="98" y="146"/>
                    <a:pt x="67" y="170"/>
                    <a:pt x="45" y="203"/>
                  </a:cubicBezTo>
                  <a:cubicBezTo>
                    <a:pt x="21" y="239"/>
                    <a:pt x="5" y="279"/>
                    <a:pt x="3" y="323"/>
                  </a:cubicBezTo>
                  <a:cubicBezTo>
                    <a:pt x="1" y="372"/>
                    <a:pt x="20" y="412"/>
                    <a:pt x="45" y="453"/>
                  </a:cubicBezTo>
                  <a:cubicBezTo>
                    <a:pt x="71" y="495"/>
                    <a:pt x="118" y="522"/>
                    <a:pt x="161" y="542"/>
                  </a:cubicBezTo>
                  <a:cubicBezTo>
                    <a:pt x="214" y="566"/>
                    <a:pt x="280" y="574"/>
                    <a:pt x="337" y="579"/>
                  </a:cubicBezTo>
                  <a:cubicBezTo>
                    <a:pt x="453" y="591"/>
                    <a:pt x="569" y="596"/>
                    <a:pt x="685" y="599"/>
                  </a:cubicBezTo>
                  <a:cubicBezTo>
                    <a:pt x="780" y="602"/>
                    <a:pt x="875" y="604"/>
                    <a:pt x="971" y="609"/>
                  </a:cubicBezTo>
                  <a:cubicBezTo>
                    <a:pt x="1066" y="612"/>
                    <a:pt x="1162" y="620"/>
                    <a:pt x="1258" y="626"/>
                  </a:cubicBezTo>
                  <a:cubicBezTo>
                    <a:pt x="1324" y="630"/>
                    <a:pt x="1390" y="632"/>
                    <a:pt x="1456" y="632"/>
                  </a:cubicBezTo>
                  <a:cubicBezTo>
                    <a:pt x="1656" y="632"/>
                    <a:pt x="1856" y="616"/>
                    <a:pt x="2055" y="600"/>
                  </a:cubicBezTo>
                  <a:cubicBezTo>
                    <a:pt x="2306" y="578"/>
                    <a:pt x="2557" y="568"/>
                    <a:pt x="2810" y="566"/>
                  </a:cubicBezTo>
                  <a:cubicBezTo>
                    <a:pt x="2803" y="566"/>
                    <a:pt x="2797" y="566"/>
                    <a:pt x="2793" y="564"/>
                  </a:cubicBezTo>
                  <a:lnTo>
                    <a:pt x="2793" y="564"/>
                  </a:lnTo>
                  <a:cubicBezTo>
                    <a:pt x="2986" y="566"/>
                    <a:pt x="3179" y="567"/>
                    <a:pt x="3371" y="577"/>
                  </a:cubicBezTo>
                  <a:cubicBezTo>
                    <a:pt x="3573" y="587"/>
                    <a:pt x="3775" y="595"/>
                    <a:pt x="3978" y="600"/>
                  </a:cubicBezTo>
                  <a:cubicBezTo>
                    <a:pt x="4175" y="606"/>
                    <a:pt x="4372" y="623"/>
                    <a:pt x="4570" y="631"/>
                  </a:cubicBezTo>
                  <a:cubicBezTo>
                    <a:pt x="4662" y="634"/>
                    <a:pt x="4754" y="636"/>
                    <a:pt x="4846" y="636"/>
                  </a:cubicBezTo>
                  <a:cubicBezTo>
                    <a:pt x="4966" y="636"/>
                    <a:pt x="5086" y="633"/>
                    <a:pt x="5206" y="631"/>
                  </a:cubicBezTo>
                  <a:cubicBezTo>
                    <a:pt x="5507" y="624"/>
                    <a:pt x="5809" y="622"/>
                    <a:pt x="6111" y="618"/>
                  </a:cubicBezTo>
                  <a:cubicBezTo>
                    <a:pt x="6109" y="618"/>
                    <a:pt x="6107" y="618"/>
                    <a:pt x="6106" y="618"/>
                  </a:cubicBezTo>
                  <a:lnTo>
                    <a:pt x="6106" y="618"/>
                  </a:lnTo>
                  <a:cubicBezTo>
                    <a:pt x="6176" y="617"/>
                    <a:pt x="6247" y="617"/>
                    <a:pt x="6317" y="617"/>
                  </a:cubicBezTo>
                  <a:cubicBezTo>
                    <a:pt x="6501" y="617"/>
                    <a:pt x="6685" y="619"/>
                    <a:pt x="6869" y="620"/>
                  </a:cubicBezTo>
                  <a:cubicBezTo>
                    <a:pt x="6904" y="621"/>
                    <a:pt x="6938" y="621"/>
                    <a:pt x="6972" y="621"/>
                  </a:cubicBezTo>
                  <a:cubicBezTo>
                    <a:pt x="7187" y="621"/>
                    <a:pt x="7400" y="613"/>
                    <a:pt x="7614" y="608"/>
                  </a:cubicBezTo>
                  <a:cubicBezTo>
                    <a:pt x="7815" y="610"/>
                    <a:pt x="8016" y="615"/>
                    <a:pt x="8218" y="615"/>
                  </a:cubicBezTo>
                  <a:cubicBezTo>
                    <a:pt x="8413" y="614"/>
                    <a:pt x="8609" y="603"/>
                    <a:pt x="8804" y="599"/>
                  </a:cubicBezTo>
                  <a:cubicBezTo>
                    <a:pt x="8813" y="599"/>
                    <a:pt x="8823" y="599"/>
                    <a:pt x="8832" y="599"/>
                  </a:cubicBezTo>
                  <a:cubicBezTo>
                    <a:pt x="9158" y="599"/>
                    <a:pt x="9483" y="618"/>
                    <a:pt x="9807" y="650"/>
                  </a:cubicBezTo>
                  <a:cubicBezTo>
                    <a:pt x="9972" y="667"/>
                    <a:pt x="10136" y="694"/>
                    <a:pt x="10302" y="699"/>
                  </a:cubicBezTo>
                  <a:cubicBezTo>
                    <a:pt x="10452" y="706"/>
                    <a:pt x="10601" y="698"/>
                    <a:pt x="10750" y="713"/>
                  </a:cubicBezTo>
                  <a:cubicBezTo>
                    <a:pt x="10777" y="716"/>
                    <a:pt x="10802" y="719"/>
                    <a:pt x="10828" y="724"/>
                  </a:cubicBezTo>
                  <a:cubicBezTo>
                    <a:pt x="10841" y="727"/>
                    <a:pt x="10853" y="728"/>
                    <a:pt x="10865" y="728"/>
                  </a:cubicBezTo>
                  <a:cubicBezTo>
                    <a:pt x="10950" y="726"/>
                    <a:pt x="11028" y="662"/>
                    <a:pt x="11044" y="576"/>
                  </a:cubicBezTo>
                  <a:cubicBezTo>
                    <a:pt x="11053" y="522"/>
                    <a:pt x="11038" y="468"/>
                    <a:pt x="11006" y="428"/>
                  </a:cubicBezTo>
                  <a:cubicBezTo>
                    <a:pt x="11092" y="388"/>
                    <a:pt x="11139" y="291"/>
                    <a:pt x="11107" y="198"/>
                  </a:cubicBezTo>
                  <a:cubicBezTo>
                    <a:pt x="11082" y="124"/>
                    <a:pt x="11008" y="73"/>
                    <a:pt x="10932" y="73"/>
                  </a:cubicBezTo>
                  <a:cubicBezTo>
                    <a:pt x="10912" y="73"/>
                    <a:pt x="10892" y="77"/>
                    <a:pt x="10873" y="84"/>
                  </a:cubicBezTo>
                  <a:lnTo>
                    <a:pt x="10869" y="85"/>
                  </a:lnTo>
                  <a:cubicBezTo>
                    <a:pt x="10858" y="88"/>
                    <a:pt x="10846" y="90"/>
                    <a:pt x="10835" y="92"/>
                  </a:cubicBezTo>
                  <a:cubicBezTo>
                    <a:pt x="10810" y="94"/>
                    <a:pt x="10786" y="97"/>
                    <a:pt x="10761" y="98"/>
                  </a:cubicBezTo>
                  <a:cubicBezTo>
                    <a:pt x="10635" y="97"/>
                    <a:pt x="10508" y="81"/>
                    <a:pt x="10382" y="70"/>
                  </a:cubicBezTo>
                  <a:cubicBezTo>
                    <a:pt x="10286" y="61"/>
                    <a:pt x="10189" y="55"/>
                    <a:pt x="10092" y="55"/>
                  </a:cubicBezTo>
                  <a:cubicBezTo>
                    <a:pt x="10072" y="55"/>
                    <a:pt x="10052" y="55"/>
                    <a:pt x="10031" y="56"/>
                  </a:cubicBezTo>
                  <a:cubicBezTo>
                    <a:pt x="9807" y="60"/>
                    <a:pt x="9584" y="68"/>
                    <a:pt x="9360" y="73"/>
                  </a:cubicBezTo>
                  <a:cubicBezTo>
                    <a:pt x="9226" y="73"/>
                    <a:pt x="9093" y="69"/>
                    <a:pt x="8960" y="64"/>
                  </a:cubicBezTo>
                  <a:cubicBezTo>
                    <a:pt x="8907" y="62"/>
                    <a:pt x="8855" y="61"/>
                    <a:pt x="8803" y="61"/>
                  </a:cubicBezTo>
                  <a:cubicBezTo>
                    <a:pt x="8717" y="61"/>
                    <a:pt x="8631" y="63"/>
                    <a:pt x="8545" y="64"/>
                  </a:cubicBezTo>
                  <a:cubicBezTo>
                    <a:pt x="8375" y="62"/>
                    <a:pt x="8204" y="56"/>
                    <a:pt x="8035" y="54"/>
                  </a:cubicBezTo>
                  <a:cubicBezTo>
                    <a:pt x="7855" y="54"/>
                    <a:pt x="7676" y="74"/>
                    <a:pt x="7496" y="82"/>
                  </a:cubicBezTo>
                  <a:cubicBezTo>
                    <a:pt x="7302" y="80"/>
                    <a:pt x="7107" y="69"/>
                    <a:pt x="6914" y="62"/>
                  </a:cubicBezTo>
                  <a:cubicBezTo>
                    <a:pt x="6852" y="60"/>
                    <a:pt x="6789" y="59"/>
                    <a:pt x="6727" y="59"/>
                  </a:cubicBezTo>
                  <a:cubicBezTo>
                    <a:pt x="6597" y="59"/>
                    <a:pt x="6467" y="63"/>
                    <a:pt x="6338" y="64"/>
                  </a:cubicBezTo>
                  <a:cubicBezTo>
                    <a:pt x="6134" y="65"/>
                    <a:pt x="5929" y="67"/>
                    <a:pt x="5726" y="81"/>
                  </a:cubicBezTo>
                  <a:cubicBezTo>
                    <a:pt x="5528" y="94"/>
                    <a:pt x="5331" y="108"/>
                    <a:pt x="5132" y="113"/>
                  </a:cubicBezTo>
                  <a:lnTo>
                    <a:pt x="5123" y="113"/>
                  </a:lnTo>
                  <a:cubicBezTo>
                    <a:pt x="5029" y="114"/>
                    <a:pt x="4934" y="115"/>
                    <a:pt x="4841" y="116"/>
                  </a:cubicBezTo>
                  <a:lnTo>
                    <a:pt x="4841" y="116"/>
                  </a:lnTo>
                  <a:cubicBezTo>
                    <a:pt x="4847" y="116"/>
                    <a:pt x="4854" y="115"/>
                    <a:pt x="4860" y="115"/>
                  </a:cubicBezTo>
                  <a:lnTo>
                    <a:pt x="4860" y="115"/>
                  </a:lnTo>
                  <a:cubicBezTo>
                    <a:pt x="4834" y="115"/>
                    <a:pt x="4807" y="115"/>
                    <a:pt x="4781" y="115"/>
                  </a:cubicBezTo>
                  <a:cubicBezTo>
                    <a:pt x="4608" y="115"/>
                    <a:pt x="4434" y="112"/>
                    <a:pt x="4260" y="109"/>
                  </a:cubicBezTo>
                  <a:cubicBezTo>
                    <a:pt x="4066" y="107"/>
                    <a:pt x="3873" y="89"/>
                    <a:pt x="3680" y="74"/>
                  </a:cubicBezTo>
                  <a:cubicBezTo>
                    <a:pt x="3493" y="58"/>
                    <a:pt x="3304" y="64"/>
                    <a:pt x="3115" y="58"/>
                  </a:cubicBezTo>
                  <a:cubicBezTo>
                    <a:pt x="2920" y="51"/>
                    <a:pt x="2724" y="51"/>
                    <a:pt x="2529" y="34"/>
                  </a:cubicBezTo>
                  <a:cubicBezTo>
                    <a:pt x="2319" y="14"/>
                    <a:pt x="2109" y="9"/>
                    <a:pt x="1899" y="5"/>
                  </a:cubicBezTo>
                  <a:cubicBezTo>
                    <a:pt x="1862" y="4"/>
                    <a:pt x="1825" y="4"/>
                    <a:pt x="1788" y="4"/>
                  </a:cubicBezTo>
                  <a:cubicBezTo>
                    <a:pt x="1714" y="4"/>
                    <a:pt x="1640" y="6"/>
                    <a:pt x="1565" y="9"/>
                  </a:cubicBezTo>
                  <a:cubicBezTo>
                    <a:pt x="1465" y="13"/>
                    <a:pt x="1366" y="19"/>
                    <a:pt x="1266" y="21"/>
                  </a:cubicBezTo>
                  <a:cubicBezTo>
                    <a:pt x="1082" y="19"/>
                    <a:pt x="898" y="10"/>
                    <a:pt x="715" y="4"/>
                  </a:cubicBezTo>
                  <a:cubicBezTo>
                    <a:pt x="651" y="2"/>
                    <a:pt x="587" y="1"/>
                    <a:pt x="523"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96" name="Google Shape;3696;p53"/>
            <p:cNvSpPr/>
            <p:nvPr/>
          </p:nvSpPr>
          <p:spPr>
            <a:xfrm>
              <a:off x="7527850" y="1140225"/>
              <a:ext cx="9425" cy="9300"/>
            </a:xfrm>
            <a:custGeom>
              <a:avLst/>
              <a:gdLst/>
              <a:ahLst/>
              <a:cxnLst/>
              <a:rect l="l" t="t" r="r" b="b"/>
              <a:pathLst>
                <a:path w="377" h="372" extrusionOk="0">
                  <a:moveTo>
                    <a:pt x="198" y="0"/>
                  </a:moveTo>
                  <a:cubicBezTo>
                    <a:pt x="197" y="0"/>
                    <a:pt x="196" y="0"/>
                    <a:pt x="194" y="1"/>
                  </a:cubicBezTo>
                  <a:cubicBezTo>
                    <a:pt x="95" y="3"/>
                    <a:pt x="7" y="75"/>
                    <a:pt x="3" y="180"/>
                  </a:cubicBezTo>
                  <a:cubicBezTo>
                    <a:pt x="0" y="275"/>
                    <a:pt x="79" y="371"/>
                    <a:pt x="178" y="371"/>
                  </a:cubicBezTo>
                  <a:cubicBezTo>
                    <a:pt x="180" y="371"/>
                    <a:pt x="181" y="371"/>
                    <a:pt x="182" y="371"/>
                  </a:cubicBezTo>
                  <a:cubicBezTo>
                    <a:pt x="282" y="369"/>
                    <a:pt x="371" y="297"/>
                    <a:pt x="374" y="193"/>
                  </a:cubicBezTo>
                  <a:cubicBezTo>
                    <a:pt x="376" y="97"/>
                    <a:pt x="298"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97" name="Google Shape;3697;p53"/>
            <p:cNvSpPr/>
            <p:nvPr/>
          </p:nvSpPr>
          <p:spPr>
            <a:xfrm>
              <a:off x="7513750" y="1141000"/>
              <a:ext cx="9425" cy="9275"/>
            </a:xfrm>
            <a:custGeom>
              <a:avLst/>
              <a:gdLst/>
              <a:ahLst/>
              <a:cxnLst/>
              <a:rect l="l" t="t" r="r" b="b"/>
              <a:pathLst>
                <a:path w="377" h="371" extrusionOk="0">
                  <a:moveTo>
                    <a:pt x="198" y="0"/>
                  </a:moveTo>
                  <a:cubicBezTo>
                    <a:pt x="197" y="0"/>
                    <a:pt x="196" y="0"/>
                    <a:pt x="195" y="0"/>
                  </a:cubicBezTo>
                  <a:cubicBezTo>
                    <a:pt x="94" y="3"/>
                    <a:pt x="7" y="75"/>
                    <a:pt x="4" y="180"/>
                  </a:cubicBezTo>
                  <a:cubicBezTo>
                    <a:pt x="0" y="275"/>
                    <a:pt x="80" y="371"/>
                    <a:pt x="179" y="371"/>
                  </a:cubicBezTo>
                  <a:cubicBezTo>
                    <a:pt x="180" y="371"/>
                    <a:pt x="181" y="371"/>
                    <a:pt x="182" y="371"/>
                  </a:cubicBezTo>
                  <a:cubicBezTo>
                    <a:pt x="283" y="369"/>
                    <a:pt x="370" y="297"/>
                    <a:pt x="373" y="191"/>
                  </a:cubicBezTo>
                  <a:cubicBezTo>
                    <a:pt x="376" y="96"/>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98" name="Google Shape;3698;p53"/>
            <p:cNvSpPr/>
            <p:nvPr/>
          </p:nvSpPr>
          <p:spPr>
            <a:xfrm>
              <a:off x="7520350" y="1129350"/>
              <a:ext cx="9425" cy="9300"/>
            </a:xfrm>
            <a:custGeom>
              <a:avLst/>
              <a:gdLst/>
              <a:ahLst/>
              <a:cxnLst/>
              <a:rect l="l" t="t" r="r" b="b"/>
              <a:pathLst>
                <a:path w="377" h="372" extrusionOk="0">
                  <a:moveTo>
                    <a:pt x="198" y="1"/>
                  </a:moveTo>
                  <a:cubicBezTo>
                    <a:pt x="197" y="1"/>
                    <a:pt x="196" y="1"/>
                    <a:pt x="195" y="1"/>
                  </a:cubicBezTo>
                  <a:cubicBezTo>
                    <a:pt x="94" y="3"/>
                    <a:pt x="7" y="75"/>
                    <a:pt x="4" y="181"/>
                  </a:cubicBezTo>
                  <a:cubicBezTo>
                    <a:pt x="0" y="275"/>
                    <a:pt x="80" y="372"/>
                    <a:pt x="179" y="372"/>
                  </a:cubicBezTo>
                  <a:cubicBezTo>
                    <a:pt x="180" y="372"/>
                    <a:pt x="181" y="372"/>
                    <a:pt x="182" y="371"/>
                  </a:cubicBezTo>
                  <a:cubicBezTo>
                    <a:pt x="283" y="369"/>
                    <a:pt x="370" y="297"/>
                    <a:pt x="373" y="193"/>
                  </a:cubicBezTo>
                  <a:cubicBezTo>
                    <a:pt x="377" y="98"/>
                    <a:pt x="297" y="1"/>
                    <a:pt x="198" y="1"/>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699" name="Google Shape;3699;p53"/>
            <p:cNvSpPr/>
            <p:nvPr/>
          </p:nvSpPr>
          <p:spPr>
            <a:xfrm>
              <a:off x="7433275" y="1138825"/>
              <a:ext cx="9425" cy="9300"/>
            </a:xfrm>
            <a:custGeom>
              <a:avLst/>
              <a:gdLst/>
              <a:ahLst/>
              <a:cxnLst/>
              <a:rect l="l" t="t" r="r" b="b"/>
              <a:pathLst>
                <a:path w="377" h="372" extrusionOk="0">
                  <a:moveTo>
                    <a:pt x="198" y="0"/>
                  </a:moveTo>
                  <a:cubicBezTo>
                    <a:pt x="197" y="0"/>
                    <a:pt x="196" y="0"/>
                    <a:pt x="195" y="0"/>
                  </a:cubicBezTo>
                  <a:cubicBezTo>
                    <a:pt x="94" y="3"/>
                    <a:pt x="7" y="75"/>
                    <a:pt x="4" y="179"/>
                  </a:cubicBezTo>
                  <a:cubicBezTo>
                    <a:pt x="0" y="275"/>
                    <a:pt x="80" y="371"/>
                    <a:pt x="179" y="371"/>
                  </a:cubicBezTo>
                  <a:cubicBezTo>
                    <a:pt x="180" y="371"/>
                    <a:pt x="181" y="371"/>
                    <a:pt x="182" y="371"/>
                  </a:cubicBezTo>
                  <a:cubicBezTo>
                    <a:pt x="283" y="369"/>
                    <a:pt x="370" y="297"/>
                    <a:pt x="373" y="191"/>
                  </a:cubicBezTo>
                  <a:cubicBezTo>
                    <a:pt x="377" y="97"/>
                    <a:pt x="297" y="0"/>
                    <a:pt x="198" y="0"/>
                  </a:cubicBezTo>
                  <a:close/>
                </a:path>
              </a:pathLst>
            </a:custGeom>
            <a:solidFill>
              <a:srgbClr val="010101">
                <a:alpha val="15080"/>
              </a:srgbClr>
            </a:solidFill>
            <a:ln>
              <a:noFill/>
            </a:ln>
          </p:spPr>
          <p:txBody>
            <a:bodyPr spcFirstLastPara="1" wrap="square" lIns="91425" tIns="91425" rIns="91425" bIns="91425" anchor="ctr" anchorCtr="0">
              <a:noAutofit/>
            </a:bodyPr>
            <a:lstStyle/>
            <a:p>
              <a:endParaRPr/>
            </a:p>
          </p:txBody>
        </p:sp>
        <p:sp>
          <p:nvSpPr>
            <p:cNvPr id="3700" name="Google Shape;3700;p53"/>
            <p:cNvSpPr/>
            <p:nvPr/>
          </p:nvSpPr>
          <p:spPr>
            <a:xfrm>
              <a:off x="7558600" y="1159475"/>
              <a:ext cx="2425" cy="1125"/>
            </a:xfrm>
            <a:custGeom>
              <a:avLst/>
              <a:gdLst/>
              <a:ahLst/>
              <a:cxnLst/>
              <a:rect l="l" t="t" r="r" b="b"/>
              <a:pathLst>
                <a:path w="97" h="45" extrusionOk="0">
                  <a:moveTo>
                    <a:pt x="96" y="0"/>
                  </a:moveTo>
                  <a:cubicBezTo>
                    <a:pt x="64" y="15"/>
                    <a:pt x="32" y="30"/>
                    <a:pt x="0" y="45"/>
                  </a:cubicBezTo>
                  <a:cubicBezTo>
                    <a:pt x="23" y="41"/>
                    <a:pt x="47" y="33"/>
                    <a:pt x="68" y="21"/>
                  </a:cubicBezTo>
                  <a:cubicBezTo>
                    <a:pt x="78" y="14"/>
                    <a:pt x="87" y="7"/>
                    <a:pt x="96" y="0"/>
                  </a:cubicBezTo>
                  <a:close/>
                </a:path>
              </a:pathLst>
            </a:custGeom>
            <a:solidFill>
              <a:srgbClr val="47291F"/>
            </a:solidFill>
            <a:ln>
              <a:noFill/>
            </a:ln>
          </p:spPr>
          <p:txBody>
            <a:bodyPr spcFirstLastPara="1" wrap="square" lIns="91425" tIns="91425" rIns="91425" bIns="91425" anchor="ctr" anchorCtr="0">
              <a:noAutofit/>
            </a:bodyPr>
            <a:lstStyle/>
            <a:p>
              <a:endParaRPr/>
            </a:p>
          </p:txBody>
        </p:sp>
        <p:sp>
          <p:nvSpPr>
            <p:cNvPr id="3701" name="Google Shape;3701;p53"/>
            <p:cNvSpPr/>
            <p:nvPr/>
          </p:nvSpPr>
          <p:spPr>
            <a:xfrm>
              <a:off x="7331200" y="1084150"/>
              <a:ext cx="290600" cy="101925"/>
            </a:xfrm>
            <a:custGeom>
              <a:avLst/>
              <a:gdLst/>
              <a:ahLst/>
              <a:cxnLst/>
              <a:rect l="l" t="t" r="r" b="b"/>
              <a:pathLst>
                <a:path w="11624" h="4077" extrusionOk="0">
                  <a:moveTo>
                    <a:pt x="4513" y="1013"/>
                  </a:moveTo>
                  <a:cubicBezTo>
                    <a:pt x="4510" y="1016"/>
                    <a:pt x="4506" y="1020"/>
                    <a:pt x="4503" y="1023"/>
                  </a:cubicBezTo>
                  <a:lnTo>
                    <a:pt x="4503" y="1023"/>
                  </a:lnTo>
                  <a:cubicBezTo>
                    <a:pt x="4507" y="1020"/>
                    <a:pt x="4510" y="1016"/>
                    <a:pt x="4513" y="1013"/>
                  </a:cubicBezTo>
                  <a:close/>
                  <a:moveTo>
                    <a:pt x="8945" y="2584"/>
                  </a:moveTo>
                  <a:cubicBezTo>
                    <a:pt x="8944" y="2584"/>
                    <a:pt x="8944" y="2585"/>
                    <a:pt x="8944" y="2585"/>
                  </a:cubicBezTo>
                  <a:cubicBezTo>
                    <a:pt x="8945" y="2585"/>
                    <a:pt x="8945" y="2585"/>
                    <a:pt x="8945" y="2584"/>
                  </a:cubicBezTo>
                  <a:close/>
                  <a:moveTo>
                    <a:pt x="6188" y="370"/>
                  </a:moveTo>
                  <a:cubicBezTo>
                    <a:pt x="6205" y="370"/>
                    <a:pt x="6221" y="370"/>
                    <a:pt x="6238" y="371"/>
                  </a:cubicBezTo>
                  <a:lnTo>
                    <a:pt x="6234" y="371"/>
                  </a:lnTo>
                  <a:cubicBezTo>
                    <a:pt x="6235" y="371"/>
                    <a:pt x="6238" y="371"/>
                    <a:pt x="6240" y="372"/>
                  </a:cubicBezTo>
                  <a:cubicBezTo>
                    <a:pt x="6242" y="372"/>
                    <a:pt x="6245" y="371"/>
                    <a:pt x="6248" y="371"/>
                  </a:cubicBezTo>
                  <a:cubicBezTo>
                    <a:pt x="6251" y="371"/>
                    <a:pt x="6254" y="371"/>
                    <a:pt x="6257" y="372"/>
                  </a:cubicBezTo>
                  <a:lnTo>
                    <a:pt x="6255" y="372"/>
                  </a:lnTo>
                  <a:cubicBezTo>
                    <a:pt x="6393" y="381"/>
                    <a:pt x="6532" y="398"/>
                    <a:pt x="6668" y="421"/>
                  </a:cubicBezTo>
                  <a:cubicBezTo>
                    <a:pt x="6765" y="439"/>
                    <a:pt x="6861" y="463"/>
                    <a:pt x="6956" y="491"/>
                  </a:cubicBezTo>
                  <a:cubicBezTo>
                    <a:pt x="7043" y="519"/>
                    <a:pt x="7128" y="549"/>
                    <a:pt x="7213" y="585"/>
                  </a:cubicBezTo>
                  <a:cubicBezTo>
                    <a:pt x="7266" y="611"/>
                    <a:pt x="7317" y="637"/>
                    <a:pt x="7367" y="667"/>
                  </a:cubicBezTo>
                  <a:cubicBezTo>
                    <a:pt x="7499" y="750"/>
                    <a:pt x="7627" y="843"/>
                    <a:pt x="7748" y="939"/>
                  </a:cubicBezTo>
                  <a:cubicBezTo>
                    <a:pt x="7748" y="938"/>
                    <a:pt x="7748" y="938"/>
                    <a:pt x="7747" y="937"/>
                  </a:cubicBezTo>
                  <a:lnTo>
                    <a:pt x="7747" y="937"/>
                  </a:lnTo>
                  <a:cubicBezTo>
                    <a:pt x="7842" y="1016"/>
                    <a:pt x="7933" y="1095"/>
                    <a:pt x="8020" y="1182"/>
                  </a:cubicBezTo>
                  <a:cubicBezTo>
                    <a:pt x="8103" y="1276"/>
                    <a:pt x="8177" y="1373"/>
                    <a:pt x="8249" y="1474"/>
                  </a:cubicBezTo>
                  <a:cubicBezTo>
                    <a:pt x="8309" y="1568"/>
                    <a:pt x="8365" y="1662"/>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0"/>
                    <a:pt x="8419" y="1760"/>
                    <a:pt x="8419" y="1760"/>
                  </a:cubicBezTo>
                  <a:lnTo>
                    <a:pt x="8419" y="1760"/>
                  </a:lnTo>
                  <a:cubicBezTo>
                    <a:pt x="8419" y="1761"/>
                    <a:pt x="8420" y="1761"/>
                    <a:pt x="8420" y="1761"/>
                  </a:cubicBezTo>
                  <a:lnTo>
                    <a:pt x="8420" y="1761"/>
                  </a:lnTo>
                  <a:cubicBezTo>
                    <a:pt x="8420" y="1761"/>
                    <a:pt x="8420" y="1760"/>
                    <a:pt x="8419" y="1760"/>
                  </a:cubicBezTo>
                  <a:lnTo>
                    <a:pt x="8419" y="1760"/>
                  </a:lnTo>
                  <a:cubicBezTo>
                    <a:pt x="8420" y="1761"/>
                    <a:pt x="8420" y="1761"/>
                    <a:pt x="8421" y="1762"/>
                  </a:cubicBezTo>
                  <a:cubicBezTo>
                    <a:pt x="8420" y="1762"/>
                    <a:pt x="8420" y="1762"/>
                    <a:pt x="8420" y="1761"/>
                  </a:cubicBezTo>
                  <a:lnTo>
                    <a:pt x="8420" y="1761"/>
                  </a:lnTo>
                  <a:cubicBezTo>
                    <a:pt x="8420" y="1762"/>
                    <a:pt x="8421" y="1763"/>
                    <a:pt x="8422" y="1763"/>
                  </a:cubicBezTo>
                  <a:cubicBezTo>
                    <a:pt x="8424" y="1768"/>
                    <a:pt x="8426" y="1772"/>
                    <a:pt x="8428" y="1776"/>
                  </a:cubicBezTo>
                  <a:lnTo>
                    <a:pt x="8428" y="1776"/>
                  </a:lnTo>
                  <a:cubicBezTo>
                    <a:pt x="8427" y="1775"/>
                    <a:pt x="8427" y="1775"/>
                    <a:pt x="8426" y="1775"/>
                  </a:cubicBezTo>
                  <a:lnTo>
                    <a:pt x="8426" y="1775"/>
                  </a:lnTo>
                  <a:cubicBezTo>
                    <a:pt x="8473" y="1864"/>
                    <a:pt x="8518" y="1954"/>
                    <a:pt x="8564" y="2045"/>
                  </a:cubicBezTo>
                  <a:cubicBezTo>
                    <a:pt x="8569" y="2053"/>
                    <a:pt x="8576" y="2062"/>
                    <a:pt x="8582" y="2071"/>
                  </a:cubicBezTo>
                  <a:cubicBezTo>
                    <a:pt x="8601" y="2098"/>
                    <a:pt x="8622" y="2127"/>
                    <a:pt x="8642" y="2154"/>
                  </a:cubicBezTo>
                  <a:cubicBezTo>
                    <a:pt x="8694" y="2226"/>
                    <a:pt x="8745" y="2298"/>
                    <a:pt x="8796" y="2370"/>
                  </a:cubicBezTo>
                  <a:cubicBezTo>
                    <a:pt x="8796" y="2372"/>
                    <a:pt x="8796" y="2372"/>
                    <a:pt x="8796" y="2372"/>
                  </a:cubicBezTo>
                  <a:cubicBezTo>
                    <a:pt x="8841" y="2438"/>
                    <a:pt x="8884" y="2508"/>
                    <a:pt x="8924" y="2576"/>
                  </a:cubicBezTo>
                  <a:cubicBezTo>
                    <a:pt x="8927" y="2582"/>
                    <a:pt x="8931" y="2589"/>
                    <a:pt x="8934" y="2595"/>
                  </a:cubicBezTo>
                  <a:cubicBezTo>
                    <a:pt x="8936" y="2592"/>
                    <a:pt x="8939" y="2590"/>
                    <a:pt x="8942" y="2588"/>
                  </a:cubicBezTo>
                  <a:cubicBezTo>
                    <a:pt x="8943" y="2587"/>
                    <a:pt x="8944" y="2586"/>
                    <a:pt x="8944" y="2585"/>
                  </a:cubicBezTo>
                  <a:lnTo>
                    <a:pt x="8944" y="2584"/>
                  </a:lnTo>
                  <a:cubicBezTo>
                    <a:pt x="8948" y="2581"/>
                    <a:pt x="8952" y="2577"/>
                    <a:pt x="8957" y="2574"/>
                  </a:cubicBezTo>
                  <a:cubicBezTo>
                    <a:pt x="9011" y="2525"/>
                    <a:pt x="9066" y="2477"/>
                    <a:pt x="9119" y="2429"/>
                  </a:cubicBezTo>
                  <a:cubicBezTo>
                    <a:pt x="9126" y="2422"/>
                    <a:pt x="9132" y="2417"/>
                    <a:pt x="9138" y="2412"/>
                  </a:cubicBezTo>
                  <a:cubicBezTo>
                    <a:pt x="9136" y="2408"/>
                    <a:pt x="9135" y="2404"/>
                    <a:pt x="9134" y="2400"/>
                  </a:cubicBezTo>
                  <a:cubicBezTo>
                    <a:pt x="9149" y="2383"/>
                    <a:pt x="9164" y="2365"/>
                    <a:pt x="9181" y="2349"/>
                  </a:cubicBezTo>
                  <a:cubicBezTo>
                    <a:pt x="9195" y="2336"/>
                    <a:pt x="9208" y="2325"/>
                    <a:pt x="9223" y="2313"/>
                  </a:cubicBezTo>
                  <a:cubicBezTo>
                    <a:pt x="9263" y="2287"/>
                    <a:pt x="9305" y="2264"/>
                    <a:pt x="9346" y="2242"/>
                  </a:cubicBezTo>
                  <a:cubicBezTo>
                    <a:pt x="9404" y="2213"/>
                    <a:pt x="9462" y="2186"/>
                    <a:pt x="9524" y="2162"/>
                  </a:cubicBezTo>
                  <a:cubicBezTo>
                    <a:pt x="9587" y="2142"/>
                    <a:pt x="9649" y="2122"/>
                    <a:pt x="9712" y="2105"/>
                  </a:cubicBezTo>
                  <a:cubicBezTo>
                    <a:pt x="9766" y="2094"/>
                    <a:pt x="9821" y="2087"/>
                    <a:pt x="9876" y="2081"/>
                  </a:cubicBezTo>
                  <a:cubicBezTo>
                    <a:pt x="9902" y="2080"/>
                    <a:pt x="9927" y="2079"/>
                    <a:pt x="9953" y="2079"/>
                  </a:cubicBezTo>
                  <a:cubicBezTo>
                    <a:pt x="9971" y="2079"/>
                    <a:pt x="9989" y="2080"/>
                    <a:pt x="10007" y="2080"/>
                  </a:cubicBezTo>
                  <a:cubicBezTo>
                    <a:pt x="10082" y="2086"/>
                    <a:pt x="10158" y="2093"/>
                    <a:pt x="10232" y="2105"/>
                  </a:cubicBezTo>
                  <a:cubicBezTo>
                    <a:pt x="10257" y="2111"/>
                    <a:pt x="10281" y="2117"/>
                    <a:pt x="10306" y="2123"/>
                  </a:cubicBezTo>
                  <a:cubicBezTo>
                    <a:pt x="10330" y="2131"/>
                    <a:pt x="10354" y="2141"/>
                    <a:pt x="10378" y="2150"/>
                  </a:cubicBezTo>
                  <a:cubicBezTo>
                    <a:pt x="10424" y="2171"/>
                    <a:pt x="10466" y="2194"/>
                    <a:pt x="10510" y="2220"/>
                  </a:cubicBezTo>
                  <a:cubicBezTo>
                    <a:pt x="10553" y="2247"/>
                    <a:pt x="10597" y="2276"/>
                    <a:pt x="10638" y="2308"/>
                  </a:cubicBezTo>
                  <a:cubicBezTo>
                    <a:pt x="10686" y="2351"/>
                    <a:pt x="10733" y="2396"/>
                    <a:pt x="10778" y="2441"/>
                  </a:cubicBezTo>
                  <a:cubicBezTo>
                    <a:pt x="10821" y="2491"/>
                    <a:pt x="10861" y="2541"/>
                    <a:pt x="10901" y="2592"/>
                  </a:cubicBezTo>
                  <a:cubicBezTo>
                    <a:pt x="10947" y="2661"/>
                    <a:pt x="10989" y="2732"/>
                    <a:pt x="11029" y="2805"/>
                  </a:cubicBezTo>
                  <a:cubicBezTo>
                    <a:pt x="11069" y="2884"/>
                    <a:pt x="11104" y="2964"/>
                    <a:pt x="11138" y="3045"/>
                  </a:cubicBezTo>
                  <a:cubicBezTo>
                    <a:pt x="11158" y="3107"/>
                    <a:pt x="11176" y="3169"/>
                    <a:pt x="11192" y="3231"/>
                  </a:cubicBezTo>
                  <a:cubicBezTo>
                    <a:pt x="11212" y="3334"/>
                    <a:pt x="11226" y="3436"/>
                    <a:pt x="11236" y="3539"/>
                  </a:cubicBezTo>
                  <a:cubicBezTo>
                    <a:pt x="11239" y="3592"/>
                    <a:pt x="11242" y="3644"/>
                    <a:pt x="11243" y="3696"/>
                  </a:cubicBezTo>
                  <a:cubicBezTo>
                    <a:pt x="11228" y="3692"/>
                    <a:pt x="11213" y="3688"/>
                    <a:pt x="11198" y="3684"/>
                  </a:cubicBezTo>
                  <a:cubicBezTo>
                    <a:pt x="11079" y="3655"/>
                    <a:pt x="10953" y="3650"/>
                    <a:pt x="10830" y="3650"/>
                  </a:cubicBezTo>
                  <a:cubicBezTo>
                    <a:pt x="10729" y="3651"/>
                    <a:pt x="10628" y="3658"/>
                    <a:pt x="10526" y="3661"/>
                  </a:cubicBezTo>
                  <a:cubicBezTo>
                    <a:pt x="10470" y="3664"/>
                    <a:pt x="10414" y="3665"/>
                    <a:pt x="10358" y="3665"/>
                  </a:cubicBezTo>
                  <a:cubicBezTo>
                    <a:pt x="10243" y="3665"/>
                    <a:pt x="10128" y="3661"/>
                    <a:pt x="10012" y="3657"/>
                  </a:cubicBezTo>
                  <a:cubicBezTo>
                    <a:pt x="9817" y="3645"/>
                    <a:pt x="9619" y="3634"/>
                    <a:pt x="9422" y="3620"/>
                  </a:cubicBezTo>
                  <a:cubicBezTo>
                    <a:pt x="9220" y="3607"/>
                    <a:pt x="9016" y="3600"/>
                    <a:pt x="8813" y="3599"/>
                  </a:cubicBezTo>
                  <a:cubicBezTo>
                    <a:pt x="8614" y="3599"/>
                    <a:pt x="8414" y="3610"/>
                    <a:pt x="8215" y="3619"/>
                  </a:cubicBezTo>
                  <a:cubicBezTo>
                    <a:pt x="8025" y="3628"/>
                    <a:pt x="7836" y="3634"/>
                    <a:pt x="7645" y="3635"/>
                  </a:cubicBezTo>
                  <a:cubicBezTo>
                    <a:pt x="7442" y="3636"/>
                    <a:pt x="7238" y="3637"/>
                    <a:pt x="7035" y="3640"/>
                  </a:cubicBezTo>
                  <a:cubicBezTo>
                    <a:pt x="7010" y="3640"/>
                    <a:pt x="6985" y="3640"/>
                    <a:pt x="6960" y="3640"/>
                  </a:cubicBezTo>
                  <a:cubicBezTo>
                    <a:pt x="6776" y="3640"/>
                    <a:pt x="6591" y="3633"/>
                    <a:pt x="6408" y="3627"/>
                  </a:cubicBezTo>
                  <a:cubicBezTo>
                    <a:pt x="6208" y="3620"/>
                    <a:pt x="6008" y="3616"/>
                    <a:pt x="5809" y="3613"/>
                  </a:cubicBezTo>
                  <a:cubicBezTo>
                    <a:pt x="5789" y="3613"/>
                    <a:pt x="5769" y="3613"/>
                    <a:pt x="5749" y="3613"/>
                  </a:cubicBezTo>
                  <a:cubicBezTo>
                    <a:pt x="5581" y="3613"/>
                    <a:pt x="5413" y="3617"/>
                    <a:pt x="5244" y="3620"/>
                  </a:cubicBezTo>
                  <a:cubicBezTo>
                    <a:pt x="5085" y="3624"/>
                    <a:pt x="4926" y="3625"/>
                    <a:pt x="4767" y="3625"/>
                  </a:cubicBezTo>
                  <a:cubicBezTo>
                    <a:pt x="4718" y="3625"/>
                    <a:pt x="4669" y="3625"/>
                    <a:pt x="4620" y="3625"/>
                  </a:cubicBezTo>
                  <a:cubicBezTo>
                    <a:pt x="4465" y="3624"/>
                    <a:pt x="4309" y="3619"/>
                    <a:pt x="4152" y="3619"/>
                  </a:cubicBezTo>
                  <a:cubicBezTo>
                    <a:pt x="4127" y="3619"/>
                    <a:pt x="4101" y="3619"/>
                    <a:pt x="4075" y="3619"/>
                  </a:cubicBezTo>
                  <a:cubicBezTo>
                    <a:pt x="3721" y="3621"/>
                    <a:pt x="3367" y="3634"/>
                    <a:pt x="3013" y="3634"/>
                  </a:cubicBezTo>
                  <a:cubicBezTo>
                    <a:pt x="2962" y="3634"/>
                    <a:pt x="2912" y="3633"/>
                    <a:pt x="2862" y="3633"/>
                  </a:cubicBezTo>
                  <a:cubicBezTo>
                    <a:pt x="2678" y="3623"/>
                    <a:pt x="2495" y="3605"/>
                    <a:pt x="2313" y="3583"/>
                  </a:cubicBezTo>
                  <a:cubicBezTo>
                    <a:pt x="2109" y="3559"/>
                    <a:pt x="1904" y="3537"/>
                    <a:pt x="1697" y="3529"/>
                  </a:cubicBezTo>
                  <a:cubicBezTo>
                    <a:pt x="1496" y="3521"/>
                    <a:pt x="1293" y="3513"/>
                    <a:pt x="1091" y="3508"/>
                  </a:cubicBezTo>
                  <a:cubicBezTo>
                    <a:pt x="1018" y="3507"/>
                    <a:pt x="945" y="3506"/>
                    <a:pt x="872" y="3506"/>
                  </a:cubicBezTo>
                  <a:cubicBezTo>
                    <a:pt x="747" y="3506"/>
                    <a:pt x="621" y="3508"/>
                    <a:pt x="496" y="3509"/>
                  </a:cubicBezTo>
                  <a:cubicBezTo>
                    <a:pt x="526" y="3443"/>
                    <a:pt x="557" y="3377"/>
                    <a:pt x="582" y="3309"/>
                  </a:cubicBezTo>
                  <a:cubicBezTo>
                    <a:pt x="615" y="3221"/>
                    <a:pt x="640" y="3129"/>
                    <a:pt x="667" y="3037"/>
                  </a:cubicBezTo>
                  <a:cubicBezTo>
                    <a:pt x="677" y="3007"/>
                    <a:pt x="686" y="2978"/>
                    <a:pt x="698" y="2949"/>
                  </a:cubicBezTo>
                  <a:cubicBezTo>
                    <a:pt x="706" y="2933"/>
                    <a:pt x="714" y="2917"/>
                    <a:pt x="723" y="2901"/>
                  </a:cubicBezTo>
                  <a:cubicBezTo>
                    <a:pt x="746" y="2867"/>
                    <a:pt x="770" y="2834"/>
                    <a:pt x="795" y="2802"/>
                  </a:cubicBezTo>
                  <a:cubicBezTo>
                    <a:pt x="841" y="2750"/>
                    <a:pt x="889" y="2702"/>
                    <a:pt x="939" y="2654"/>
                  </a:cubicBezTo>
                  <a:cubicBezTo>
                    <a:pt x="982" y="2614"/>
                    <a:pt x="1027" y="2577"/>
                    <a:pt x="1074" y="2543"/>
                  </a:cubicBezTo>
                  <a:cubicBezTo>
                    <a:pt x="1235" y="2438"/>
                    <a:pt x="1402" y="2342"/>
                    <a:pt x="1570" y="2250"/>
                  </a:cubicBezTo>
                  <a:cubicBezTo>
                    <a:pt x="1627" y="2222"/>
                    <a:pt x="1684" y="2194"/>
                    <a:pt x="1744" y="2171"/>
                  </a:cubicBezTo>
                  <a:cubicBezTo>
                    <a:pt x="1774" y="2161"/>
                    <a:pt x="1803" y="2153"/>
                    <a:pt x="1834" y="2145"/>
                  </a:cubicBezTo>
                  <a:cubicBezTo>
                    <a:pt x="1877" y="2137"/>
                    <a:pt x="1920" y="2133"/>
                    <a:pt x="1962" y="2128"/>
                  </a:cubicBezTo>
                  <a:cubicBezTo>
                    <a:pt x="2006" y="2126"/>
                    <a:pt x="2047" y="2125"/>
                    <a:pt x="2090" y="2125"/>
                  </a:cubicBezTo>
                  <a:cubicBezTo>
                    <a:pt x="2160" y="2130"/>
                    <a:pt x="2230" y="2141"/>
                    <a:pt x="2300" y="2153"/>
                  </a:cubicBezTo>
                  <a:cubicBezTo>
                    <a:pt x="2446" y="2181"/>
                    <a:pt x="2589" y="2215"/>
                    <a:pt x="2733" y="2257"/>
                  </a:cubicBezTo>
                  <a:cubicBezTo>
                    <a:pt x="2796" y="2278"/>
                    <a:pt x="2859" y="2300"/>
                    <a:pt x="2919" y="2325"/>
                  </a:cubicBezTo>
                  <a:cubicBezTo>
                    <a:pt x="2948" y="2337"/>
                    <a:pt x="2974" y="2352"/>
                    <a:pt x="3001" y="2367"/>
                  </a:cubicBezTo>
                  <a:cubicBezTo>
                    <a:pt x="2999" y="2369"/>
                    <a:pt x="2998" y="2372"/>
                    <a:pt x="2996" y="2375"/>
                  </a:cubicBezTo>
                  <a:cubicBezTo>
                    <a:pt x="3033" y="2391"/>
                    <a:pt x="3068" y="2409"/>
                    <a:pt x="3101" y="2430"/>
                  </a:cubicBezTo>
                  <a:lnTo>
                    <a:pt x="3102" y="2430"/>
                  </a:lnTo>
                  <a:cubicBezTo>
                    <a:pt x="3119" y="2440"/>
                    <a:pt x="3135" y="2449"/>
                    <a:pt x="3151" y="2460"/>
                  </a:cubicBezTo>
                  <a:cubicBezTo>
                    <a:pt x="3157" y="2462"/>
                    <a:pt x="3161" y="2465"/>
                    <a:pt x="3165" y="2468"/>
                  </a:cubicBezTo>
                  <a:cubicBezTo>
                    <a:pt x="3167" y="2470"/>
                    <a:pt x="3171" y="2471"/>
                    <a:pt x="3173" y="2472"/>
                  </a:cubicBezTo>
                  <a:cubicBezTo>
                    <a:pt x="3186" y="2480"/>
                    <a:pt x="3197" y="2488"/>
                    <a:pt x="3210" y="2496"/>
                  </a:cubicBezTo>
                  <a:cubicBezTo>
                    <a:pt x="3248" y="2463"/>
                    <a:pt x="3286" y="2432"/>
                    <a:pt x="3325" y="2401"/>
                  </a:cubicBezTo>
                  <a:cubicBezTo>
                    <a:pt x="3344" y="2388"/>
                    <a:pt x="3361" y="2373"/>
                    <a:pt x="3379" y="2359"/>
                  </a:cubicBezTo>
                  <a:cubicBezTo>
                    <a:pt x="3390" y="2350"/>
                    <a:pt x="3401" y="2342"/>
                    <a:pt x="3412" y="2333"/>
                  </a:cubicBezTo>
                  <a:cubicBezTo>
                    <a:pt x="3426" y="2322"/>
                    <a:pt x="3440" y="2311"/>
                    <a:pt x="3455" y="2300"/>
                  </a:cubicBezTo>
                  <a:cubicBezTo>
                    <a:pt x="3465" y="2292"/>
                    <a:pt x="3475" y="2284"/>
                    <a:pt x="3485" y="2276"/>
                  </a:cubicBezTo>
                  <a:cubicBezTo>
                    <a:pt x="3487" y="2274"/>
                    <a:pt x="3487" y="2273"/>
                    <a:pt x="3488" y="2273"/>
                  </a:cubicBezTo>
                  <a:cubicBezTo>
                    <a:pt x="3491" y="2271"/>
                    <a:pt x="3493" y="2269"/>
                    <a:pt x="3497" y="2266"/>
                  </a:cubicBezTo>
                  <a:cubicBezTo>
                    <a:pt x="3501" y="2260"/>
                    <a:pt x="3507" y="2253"/>
                    <a:pt x="3513" y="2246"/>
                  </a:cubicBezTo>
                  <a:cubicBezTo>
                    <a:pt x="3551" y="2202"/>
                    <a:pt x="3591" y="2160"/>
                    <a:pt x="3624" y="2114"/>
                  </a:cubicBezTo>
                  <a:cubicBezTo>
                    <a:pt x="3659" y="2066"/>
                    <a:pt x="3690" y="2018"/>
                    <a:pt x="3720" y="1967"/>
                  </a:cubicBezTo>
                  <a:cubicBezTo>
                    <a:pt x="3774" y="1875"/>
                    <a:pt x="3819" y="1780"/>
                    <a:pt x="3874" y="1690"/>
                  </a:cubicBezTo>
                  <a:cubicBezTo>
                    <a:pt x="3895" y="1657"/>
                    <a:pt x="3915" y="1626"/>
                    <a:pt x="3940" y="1595"/>
                  </a:cubicBezTo>
                  <a:cubicBezTo>
                    <a:pt x="3969" y="1562"/>
                    <a:pt x="4000" y="1531"/>
                    <a:pt x="4031" y="1500"/>
                  </a:cubicBezTo>
                  <a:cubicBezTo>
                    <a:pt x="4118" y="1419"/>
                    <a:pt x="4209" y="1342"/>
                    <a:pt x="4290" y="1256"/>
                  </a:cubicBezTo>
                  <a:cubicBezTo>
                    <a:pt x="4363" y="1179"/>
                    <a:pt x="4427" y="1096"/>
                    <a:pt x="4503" y="1023"/>
                  </a:cubicBezTo>
                  <a:lnTo>
                    <a:pt x="4503" y="1023"/>
                  </a:lnTo>
                  <a:cubicBezTo>
                    <a:pt x="4501" y="1025"/>
                    <a:pt x="4498" y="1027"/>
                    <a:pt x="4495" y="1029"/>
                  </a:cubicBezTo>
                  <a:cubicBezTo>
                    <a:pt x="4547" y="983"/>
                    <a:pt x="4597" y="935"/>
                    <a:pt x="4653" y="894"/>
                  </a:cubicBezTo>
                  <a:cubicBezTo>
                    <a:pt x="4693" y="867"/>
                    <a:pt x="4735" y="843"/>
                    <a:pt x="4776" y="819"/>
                  </a:cubicBezTo>
                  <a:cubicBezTo>
                    <a:pt x="4829" y="787"/>
                    <a:pt x="4882" y="755"/>
                    <a:pt x="4934" y="726"/>
                  </a:cubicBezTo>
                  <a:cubicBezTo>
                    <a:pt x="5010" y="690"/>
                    <a:pt x="5086" y="659"/>
                    <a:pt x="5164" y="627"/>
                  </a:cubicBezTo>
                  <a:cubicBezTo>
                    <a:pt x="5253" y="590"/>
                    <a:pt x="5340" y="548"/>
                    <a:pt x="5430" y="511"/>
                  </a:cubicBezTo>
                  <a:cubicBezTo>
                    <a:pt x="5467" y="500"/>
                    <a:pt x="5502" y="489"/>
                    <a:pt x="5540" y="479"/>
                  </a:cubicBezTo>
                  <a:cubicBezTo>
                    <a:pt x="5612" y="463"/>
                    <a:pt x="5685" y="449"/>
                    <a:pt x="5759" y="433"/>
                  </a:cubicBezTo>
                  <a:cubicBezTo>
                    <a:pt x="5792" y="427"/>
                    <a:pt x="5826" y="422"/>
                    <a:pt x="5859" y="413"/>
                  </a:cubicBezTo>
                  <a:cubicBezTo>
                    <a:pt x="5892" y="408"/>
                    <a:pt x="5924" y="398"/>
                    <a:pt x="5955" y="391"/>
                  </a:cubicBezTo>
                  <a:cubicBezTo>
                    <a:pt x="5993" y="383"/>
                    <a:pt x="6030" y="377"/>
                    <a:pt x="6068" y="373"/>
                  </a:cubicBezTo>
                  <a:cubicBezTo>
                    <a:pt x="6109" y="371"/>
                    <a:pt x="6149" y="370"/>
                    <a:pt x="6188" y="370"/>
                  </a:cubicBezTo>
                  <a:close/>
                  <a:moveTo>
                    <a:pt x="6165" y="0"/>
                  </a:moveTo>
                  <a:cubicBezTo>
                    <a:pt x="6113" y="0"/>
                    <a:pt x="6060" y="3"/>
                    <a:pt x="6008" y="8"/>
                  </a:cubicBezTo>
                  <a:cubicBezTo>
                    <a:pt x="5966" y="13"/>
                    <a:pt x="5926" y="21"/>
                    <a:pt x="5884" y="29"/>
                  </a:cubicBezTo>
                  <a:cubicBezTo>
                    <a:pt x="5855" y="34"/>
                    <a:pt x="5823" y="40"/>
                    <a:pt x="5793" y="49"/>
                  </a:cubicBezTo>
                  <a:lnTo>
                    <a:pt x="5788" y="49"/>
                  </a:lnTo>
                  <a:cubicBezTo>
                    <a:pt x="5786" y="49"/>
                    <a:pt x="5784" y="50"/>
                    <a:pt x="5783" y="51"/>
                  </a:cubicBezTo>
                  <a:cubicBezTo>
                    <a:pt x="5780" y="51"/>
                    <a:pt x="5778" y="53"/>
                    <a:pt x="5776" y="53"/>
                  </a:cubicBezTo>
                  <a:lnTo>
                    <a:pt x="5775" y="53"/>
                  </a:lnTo>
                  <a:cubicBezTo>
                    <a:pt x="5692" y="71"/>
                    <a:pt x="5609" y="87"/>
                    <a:pt x="5525" y="105"/>
                  </a:cubicBezTo>
                  <a:cubicBezTo>
                    <a:pt x="5481" y="114"/>
                    <a:pt x="5435" y="124"/>
                    <a:pt x="5390" y="136"/>
                  </a:cubicBezTo>
                  <a:cubicBezTo>
                    <a:pt x="5340" y="151"/>
                    <a:pt x="5291" y="169"/>
                    <a:pt x="5242" y="189"/>
                  </a:cubicBezTo>
                  <a:cubicBezTo>
                    <a:pt x="5165" y="221"/>
                    <a:pt x="5091" y="256"/>
                    <a:pt x="5014" y="288"/>
                  </a:cubicBezTo>
                  <a:cubicBezTo>
                    <a:pt x="4941" y="319"/>
                    <a:pt x="4868" y="348"/>
                    <a:pt x="4796" y="383"/>
                  </a:cubicBezTo>
                  <a:cubicBezTo>
                    <a:pt x="4723" y="420"/>
                    <a:pt x="4653" y="462"/>
                    <a:pt x="4583" y="503"/>
                  </a:cubicBezTo>
                  <a:cubicBezTo>
                    <a:pt x="4516" y="544"/>
                    <a:pt x="4447" y="582"/>
                    <a:pt x="4386" y="632"/>
                  </a:cubicBezTo>
                  <a:cubicBezTo>
                    <a:pt x="4326" y="683"/>
                    <a:pt x="4266" y="735"/>
                    <a:pt x="4211" y="791"/>
                  </a:cubicBezTo>
                  <a:cubicBezTo>
                    <a:pt x="4155" y="848"/>
                    <a:pt x="4104" y="910"/>
                    <a:pt x="4050" y="970"/>
                  </a:cubicBezTo>
                  <a:cubicBezTo>
                    <a:pt x="4012" y="1013"/>
                    <a:pt x="3973" y="1053"/>
                    <a:pt x="3931" y="1093"/>
                  </a:cubicBezTo>
                  <a:lnTo>
                    <a:pt x="3931" y="1093"/>
                  </a:lnTo>
                  <a:cubicBezTo>
                    <a:pt x="3932" y="1092"/>
                    <a:pt x="3934" y="1091"/>
                    <a:pt x="3935" y="1090"/>
                  </a:cubicBezTo>
                  <a:lnTo>
                    <a:pt x="3935" y="1090"/>
                  </a:lnTo>
                  <a:cubicBezTo>
                    <a:pt x="3933" y="1092"/>
                    <a:pt x="3931" y="1093"/>
                    <a:pt x="3929" y="1095"/>
                  </a:cubicBezTo>
                  <a:lnTo>
                    <a:pt x="3929" y="1095"/>
                  </a:lnTo>
                  <a:cubicBezTo>
                    <a:pt x="3930" y="1094"/>
                    <a:pt x="3930" y="1094"/>
                    <a:pt x="3931" y="1093"/>
                  </a:cubicBezTo>
                  <a:lnTo>
                    <a:pt x="3931" y="1093"/>
                  </a:lnTo>
                  <a:cubicBezTo>
                    <a:pt x="3929" y="1095"/>
                    <a:pt x="3927" y="1097"/>
                    <a:pt x="3924" y="1099"/>
                  </a:cubicBezTo>
                  <a:lnTo>
                    <a:pt x="3924" y="1099"/>
                  </a:lnTo>
                  <a:cubicBezTo>
                    <a:pt x="3926" y="1098"/>
                    <a:pt x="3927" y="1097"/>
                    <a:pt x="3929" y="1095"/>
                  </a:cubicBezTo>
                  <a:lnTo>
                    <a:pt x="3929" y="1095"/>
                  </a:lnTo>
                  <a:cubicBezTo>
                    <a:pt x="3925" y="1099"/>
                    <a:pt x="3921" y="1103"/>
                    <a:pt x="3916" y="1107"/>
                  </a:cubicBezTo>
                  <a:cubicBezTo>
                    <a:pt x="3919" y="1104"/>
                    <a:pt x="3922" y="1102"/>
                    <a:pt x="3924" y="1099"/>
                  </a:cubicBezTo>
                  <a:lnTo>
                    <a:pt x="3924" y="1099"/>
                  </a:lnTo>
                  <a:cubicBezTo>
                    <a:pt x="3810" y="1202"/>
                    <a:pt x="3692" y="1302"/>
                    <a:pt x="3603" y="1428"/>
                  </a:cubicBezTo>
                  <a:cubicBezTo>
                    <a:pt x="3516" y="1552"/>
                    <a:pt x="3456" y="1690"/>
                    <a:pt x="3378" y="1819"/>
                  </a:cubicBezTo>
                  <a:cubicBezTo>
                    <a:pt x="3361" y="1846"/>
                    <a:pt x="3344" y="1872"/>
                    <a:pt x="3324" y="1897"/>
                  </a:cubicBezTo>
                  <a:cubicBezTo>
                    <a:pt x="3281" y="1949"/>
                    <a:pt x="3236" y="2001"/>
                    <a:pt x="3195" y="2055"/>
                  </a:cubicBezTo>
                  <a:cubicBezTo>
                    <a:pt x="3182" y="2047"/>
                    <a:pt x="3172" y="2038"/>
                    <a:pt x="3159" y="2031"/>
                  </a:cubicBezTo>
                  <a:cubicBezTo>
                    <a:pt x="3031" y="1960"/>
                    <a:pt x="2888" y="1918"/>
                    <a:pt x="2748" y="1878"/>
                  </a:cubicBezTo>
                  <a:cubicBezTo>
                    <a:pt x="2654" y="1850"/>
                    <a:pt x="2559" y="1828"/>
                    <a:pt x="2464" y="1808"/>
                  </a:cubicBezTo>
                  <a:cubicBezTo>
                    <a:pt x="2368" y="1788"/>
                    <a:pt x="2271" y="1769"/>
                    <a:pt x="2174" y="1761"/>
                  </a:cubicBezTo>
                  <a:cubicBezTo>
                    <a:pt x="2134" y="1758"/>
                    <a:pt x="2095" y="1757"/>
                    <a:pt x="2056" y="1757"/>
                  </a:cubicBezTo>
                  <a:cubicBezTo>
                    <a:pt x="1988" y="1757"/>
                    <a:pt x="1921" y="1761"/>
                    <a:pt x="1851" y="1769"/>
                  </a:cubicBezTo>
                  <a:cubicBezTo>
                    <a:pt x="1702" y="1786"/>
                    <a:pt x="1562" y="1842"/>
                    <a:pt x="1428" y="1910"/>
                  </a:cubicBezTo>
                  <a:cubicBezTo>
                    <a:pt x="1306" y="1971"/>
                    <a:pt x="1187" y="2041"/>
                    <a:pt x="1069" y="2112"/>
                  </a:cubicBezTo>
                  <a:cubicBezTo>
                    <a:pt x="946" y="2184"/>
                    <a:pt x="826" y="2258"/>
                    <a:pt x="719" y="2354"/>
                  </a:cubicBezTo>
                  <a:cubicBezTo>
                    <a:pt x="612" y="2452"/>
                    <a:pt x="510" y="2555"/>
                    <a:pt x="429" y="2677"/>
                  </a:cubicBezTo>
                  <a:cubicBezTo>
                    <a:pt x="379" y="2754"/>
                    <a:pt x="343" y="2835"/>
                    <a:pt x="316" y="2923"/>
                  </a:cubicBezTo>
                  <a:cubicBezTo>
                    <a:pt x="297" y="2984"/>
                    <a:pt x="279" y="3049"/>
                    <a:pt x="260" y="3113"/>
                  </a:cubicBezTo>
                  <a:lnTo>
                    <a:pt x="260" y="3114"/>
                  </a:lnTo>
                  <a:cubicBezTo>
                    <a:pt x="260" y="3114"/>
                    <a:pt x="260" y="3115"/>
                    <a:pt x="260" y="3115"/>
                  </a:cubicBezTo>
                  <a:cubicBezTo>
                    <a:pt x="240" y="3170"/>
                    <a:pt x="220" y="3222"/>
                    <a:pt x="198" y="3275"/>
                  </a:cubicBezTo>
                  <a:cubicBezTo>
                    <a:pt x="183" y="3306"/>
                    <a:pt x="169" y="3334"/>
                    <a:pt x="157" y="3364"/>
                  </a:cubicBezTo>
                  <a:cubicBezTo>
                    <a:pt x="156" y="3366"/>
                    <a:pt x="156" y="3368"/>
                    <a:pt x="156" y="3369"/>
                  </a:cubicBezTo>
                  <a:cubicBezTo>
                    <a:pt x="148" y="3413"/>
                    <a:pt x="135" y="3458"/>
                    <a:pt x="121" y="3501"/>
                  </a:cubicBezTo>
                  <a:cubicBezTo>
                    <a:pt x="117" y="3516"/>
                    <a:pt x="112" y="3530"/>
                    <a:pt x="108" y="3544"/>
                  </a:cubicBezTo>
                  <a:cubicBezTo>
                    <a:pt x="97" y="3578"/>
                    <a:pt x="87" y="3612"/>
                    <a:pt x="76" y="3645"/>
                  </a:cubicBezTo>
                  <a:cubicBezTo>
                    <a:pt x="53" y="3715"/>
                    <a:pt x="29" y="3783"/>
                    <a:pt x="6" y="3852"/>
                  </a:cubicBezTo>
                  <a:lnTo>
                    <a:pt x="7" y="3852"/>
                  </a:lnTo>
                  <a:cubicBezTo>
                    <a:pt x="4" y="3858"/>
                    <a:pt x="2" y="3864"/>
                    <a:pt x="0" y="3870"/>
                  </a:cubicBezTo>
                  <a:cubicBezTo>
                    <a:pt x="17" y="3871"/>
                    <a:pt x="34" y="3872"/>
                    <a:pt x="52" y="3873"/>
                  </a:cubicBezTo>
                  <a:cubicBezTo>
                    <a:pt x="73" y="3875"/>
                    <a:pt x="95" y="3876"/>
                    <a:pt x="118" y="3878"/>
                  </a:cubicBezTo>
                  <a:lnTo>
                    <a:pt x="234" y="3878"/>
                  </a:lnTo>
                  <a:cubicBezTo>
                    <a:pt x="271" y="3878"/>
                    <a:pt x="308" y="3878"/>
                    <a:pt x="344" y="3880"/>
                  </a:cubicBezTo>
                  <a:cubicBezTo>
                    <a:pt x="382" y="3880"/>
                    <a:pt x="420" y="3879"/>
                    <a:pt x="456" y="3879"/>
                  </a:cubicBezTo>
                  <a:cubicBezTo>
                    <a:pt x="591" y="3878"/>
                    <a:pt x="727" y="3876"/>
                    <a:pt x="863" y="3876"/>
                  </a:cubicBezTo>
                  <a:cubicBezTo>
                    <a:pt x="1140" y="3876"/>
                    <a:pt x="1417" y="3886"/>
                    <a:pt x="1691" y="3898"/>
                  </a:cubicBezTo>
                  <a:lnTo>
                    <a:pt x="1690" y="3898"/>
                  </a:lnTo>
                  <a:cubicBezTo>
                    <a:pt x="1894" y="3911"/>
                    <a:pt x="2097" y="3930"/>
                    <a:pt x="2298" y="3954"/>
                  </a:cubicBezTo>
                  <a:cubicBezTo>
                    <a:pt x="2489" y="3977"/>
                    <a:pt x="2682" y="3999"/>
                    <a:pt x="2872" y="4002"/>
                  </a:cubicBezTo>
                  <a:cubicBezTo>
                    <a:pt x="2934" y="4003"/>
                    <a:pt x="2995" y="4003"/>
                    <a:pt x="3056" y="4003"/>
                  </a:cubicBezTo>
                  <a:cubicBezTo>
                    <a:pt x="3404" y="4003"/>
                    <a:pt x="3751" y="3991"/>
                    <a:pt x="4099" y="3988"/>
                  </a:cubicBezTo>
                  <a:cubicBezTo>
                    <a:pt x="4127" y="3988"/>
                    <a:pt x="4155" y="3988"/>
                    <a:pt x="4183" y="3988"/>
                  </a:cubicBezTo>
                  <a:cubicBezTo>
                    <a:pt x="4354" y="3988"/>
                    <a:pt x="4525" y="3993"/>
                    <a:pt x="4697" y="3995"/>
                  </a:cubicBezTo>
                  <a:cubicBezTo>
                    <a:pt x="4725" y="3995"/>
                    <a:pt x="4752" y="3996"/>
                    <a:pt x="4779" y="3996"/>
                  </a:cubicBezTo>
                  <a:cubicBezTo>
                    <a:pt x="4956" y="3996"/>
                    <a:pt x="5133" y="3993"/>
                    <a:pt x="5310" y="3990"/>
                  </a:cubicBezTo>
                  <a:cubicBezTo>
                    <a:pt x="5465" y="3986"/>
                    <a:pt x="5620" y="3983"/>
                    <a:pt x="5775" y="3983"/>
                  </a:cubicBezTo>
                  <a:cubicBezTo>
                    <a:pt x="5818" y="3983"/>
                    <a:pt x="5862" y="3983"/>
                    <a:pt x="5905" y="3984"/>
                  </a:cubicBezTo>
                  <a:cubicBezTo>
                    <a:pt x="6104" y="3987"/>
                    <a:pt x="6301" y="3993"/>
                    <a:pt x="6498" y="4000"/>
                  </a:cubicBezTo>
                  <a:cubicBezTo>
                    <a:pt x="6703" y="4006"/>
                    <a:pt x="6906" y="4008"/>
                    <a:pt x="7110" y="4008"/>
                  </a:cubicBezTo>
                  <a:cubicBezTo>
                    <a:pt x="7314" y="4008"/>
                    <a:pt x="7518" y="4006"/>
                    <a:pt x="7722" y="4006"/>
                  </a:cubicBezTo>
                  <a:cubicBezTo>
                    <a:pt x="7909" y="4003"/>
                    <a:pt x="8097" y="3995"/>
                    <a:pt x="8283" y="3986"/>
                  </a:cubicBezTo>
                  <a:cubicBezTo>
                    <a:pt x="8475" y="3978"/>
                    <a:pt x="8667" y="3969"/>
                    <a:pt x="8859" y="3969"/>
                  </a:cubicBezTo>
                  <a:cubicBezTo>
                    <a:pt x="8871" y="3969"/>
                    <a:pt x="8882" y="3969"/>
                    <a:pt x="8894" y="3969"/>
                  </a:cubicBezTo>
                  <a:cubicBezTo>
                    <a:pt x="8981" y="3969"/>
                    <a:pt x="9069" y="3972"/>
                    <a:pt x="9156" y="3974"/>
                  </a:cubicBezTo>
                  <a:cubicBezTo>
                    <a:pt x="9437" y="3991"/>
                    <a:pt x="9720" y="4015"/>
                    <a:pt x="10002" y="4025"/>
                  </a:cubicBezTo>
                  <a:cubicBezTo>
                    <a:pt x="10150" y="4031"/>
                    <a:pt x="10297" y="4034"/>
                    <a:pt x="10446" y="4034"/>
                  </a:cubicBezTo>
                  <a:cubicBezTo>
                    <a:pt x="10522" y="4034"/>
                    <a:pt x="10598" y="4031"/>
                    <a:pt x="10673" y="4027"/>
                  </a:cubicBezTo>
                  <a:cubicBezTo>
                    <a:pt x="10747" y="4025"/>
                    <a:pt x="10819" y="4021"/>
                    <a:pt x="10891" y="4021"/>
                  </a:cubicBezTo>
                  <a:cubicBezTo>
                    <a:pt x="10907" y="4021"/>
                    <a:pt x="10924" y="4021"/>
                    <a:pt x="10941" y="4022"/>
                  </a:cubicBezTo>
                  <a:cubicBezTo>
                    <a:pt x="10984" y="4024"/>
                    <a:pt x="11027" y="4028"/>
                    <a:pt x="11069" y="4034"/>
                  </a:cubicBezTo>
                  <a:cubicBezTo>
                    <a:pt x="11113" y="4043"/>
                    <a:pt x="11157" y="4056"/>
                    <a:pt x="11202" y="4069"/>
                  </a:cubicBezTo>
                  <a:cubicBezTo>
                    <a:pt x="11205" y="4070"/>
                    <a:pt x="11208" y="4071"/>
                    <a:pt x="11213" y="4073"/>
                  </a:cubicBezTo>
                  <a:cubicBezTo>
                    <a:pt x="11219" y="4073"/>
                    <a:pt x="11224" y="4073"/>
                    <a:pt x="11230" y="4074"/>
                  </a:cubicBezTo>
                  <a:cubicBezTo>
                    <a:pt x="11262" y="4073"/>
                    <a:pt x="11293" y="4072"/>
                    <a:pt x="11325" y="4072"/>
                  </a:cubicBezTo>
                  <a:cubicBezTo>
                    <a:pt x="11347" y="4072"/>
                    <a:pt x="11369" y="4073"/>
                    <a:pt x="11391" y="4073"/>
                  </a:cubicBezTo>
                  <a:cubicBezTo>
                    <a:pt x="11418" y="4074"/>
                    <a:pt x="11444" y="4074"/>
                    <a:pt x="11470" y="4075"/>
                  </a:cubicBezTo>
                  <a:lnTo>
                    <a:pt x="11470" y="4074"/>
                  </a:lnTo>
                  <a:cubicBezTo>
                    <a:pt x="11489" y="4075"/>
                    <a:pt x="11508" y="4075"/>
                    <a:pt x="11526" y="4077"/>
                  </a:cubicBezTo>
                  <a:cubicBezTo>
                    <a:pt x="11555" y="4077"/>
                    <a:pt x="11583" y="4074"/>
                    <a:pt x="11613" y="4073"/>
                  </a:cubicBezTo>
                  <a:cubicBezTo>
                    <a:pt x="11613" y="4069"/>
                    <a:pt x="11614" y="4064"/>
                    <a:pt x="11614" y="4059"/>
                  </a:cubicBezTo>
                  <a:cubicBezTo>
                    <a:pt x="11623" y="3958"/>
                    <a:pt x="11620" y="3856"/>
                    <a:pt x="11617" y="3754"/>
                  </a:cubicBezTo>
                  <a:cubicBezTo>
                    <a:pt x="11614" y="3660"/>
                    <a:pt x="11610" y="3565"/>
                    <a:pt x="11601" y="3472"/>
                  </a:cubicBezTo>
                  <a:cubicBezTo>
                    <a:pt x="11581" y="3266"/>
                    <a:pt x="11542" y="3063"/>
                    <a:pt x="11466" y="2869"/>
                  </a:cubicBezTo>
                  <a:cubicBezTo>
                    <a:pt x="11390" y="2679"/>
                    <a:pt x="11291" y="2497"/>
                    <a:pt x="11168" y="2334"/>
                  </a:cubicBezTo>
                  <a:cubicBezTo>
                    <a:pt x="11055" y="2182"/>
                    <a:pt x="10915" y="2038"/>
                    <a:pt x="10753" y="1936"/>
                  </a:cubicBezTo>
                  <a:cubicBezTo>
                    <a:pt x="10665" y="1880"/>
                    <a:pt x="10576" y="1831"/>
                    <a:pt x="10479" y="1792"/>
                  </a:cubicBezTo>
                  <a:cubicBezTo>
                    <a:pt x="10383" y="1754"/>
                    <a:pt x="10280" y="1737"/>
                    <a:pt x="10178" y="1724"/>
                  </a:cubicBezTo>
                  <a:cubicBezTo>
                    <a:pt x="10102" y="1715"/>
                    <a:pt x="10024" y="1709"/>
                    <a:pt x="9946" y="1709"/>
                  </a:cubicBezTo>
                  <a:cubicBezTo>
                    <a:pt x="9834" y="1709"/>
                    <a:pt x="9723" y="1721"/>
                    <a:pt x="9616" y="1748"/>
                  </a:cubicBezTo>
                  <a:cubicBezTo>
                    <a:pt x="9429" y="1798"/>
                    <a:pt x="9246" y="1866"/>
                    <a:pt x="9080" y="1966"/>
                  </a:cubicBezTo>
                  <a:cubicBezTo>
                    <a:pt x="9044" y="1989"/>
                    <a:pt x="9008" y="2014"/>
                    <a:pt x="8974" y="2040"/>
                  </a:cubicBezTo>
                  <a:cubicBezTo>
                    <a:pt x="8937" y="1968"/>
                    <a:pt x="8900" y="1895"/>
                    <a:pt x="8864" y="1822"/>
                  </a:cubicBezTo>
                  <a:cubicBezTo>
                    <a:pt x="8779" y="1652"/>
                    <a:pt x="8695" y="1481"/>
                    <a:pt x="8590" y="1321"/>
                  </a:cubicBezTo>
                  <a:cubicBezTo>
                    <a:pt x="8538" y="1241"/>
                    <a:pt x="8482" y="1162"/>
                    <a:pt x="8423" y="1087"/>
                  </a:cubicBezTo>
                  <a:cubicBezTo>
                    <a:pt x="8357" y="1004"/>
                    <a:pt x="8287" y="926"/>
                    <a:pt x="8213" y="851"/>
                  </a:cubicBezTo>
                  <a:cubicBezTo>
                    <a:pt x="8144" y="783"/>
                    <a:pt x="8068" y="723"/>
                    <a:pt x="7994" y="662"/>
                  </a:cubicBezTo>
                  <a:cubicBezTo>
                    <a:pt x="7919" y="599"/>
                    <a:pt x="7839" y="541"/>
                    <a:pt x="7759" y="484"/>
                  </a:cubicBezTo>
                  <a:cubicBezTo>
                    <a:pt x="7682" y="430"/>
                    <a:pt x="7603" y="377"/>
                    <a:pt x="7523" y="328"/>
                  </a:cubicBezTo>
                  <a:cubicBezTo>
                    <a:pt x="7445" y="281"/>
                    <a:pt x="7361" y="246"/>
                    <a:pt x="7276" y="212"/>
                  </a:cubicBezTo>
                  <a:cubicBezTo>
                    <a:pt x="7119" y="145"/>
                    <a:pt x="6950" y="100"/>
                    <a:pt x="6783" y="66"/>
                  </a:cubicBezTo>
                  <a:cubicBezTo>
                    <a:pt x="6608" y="31"/>
                    <a:pt x="6428" y="9"/>
                    <a:pt x="6249" y="2"/>
                  </a:cubicBezTo>
                  <a:cubicBezTo>
                    <a:pt x="6221" y="1"/>
                    <a:pt x="6193" y="0"/>
                    <a:pt x="6165" y="0"/>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sp>
        <p:nvSpPr>
          <p:cNvPr id="2" name="Google Shape;1292;p38"/>
          <p:cNvSpPr txBox="1"/>
          <p:nvPr/>
        </p:nvSpPr>
        <p:spPr>
          <a:xfrm>
            <a:off x="2220551" y="148897"/>
            <a:ext cx="7704000" cy="609600"/>
          </a:xfrm>
          <a:prstGeom prst="rect">
            <a:avLst/>
          </a:prstGeom>
          <a:solidFill>
            <a:schemeClr val="bg1">
              <a:lumMod val="20000"/>
              <a:lumOff val="80000"/>
            </a:schemeClr>
          </a:solidFill>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vi-VN" sz="3200" b="1" dirty="0">
                <a:solidFill>
                  <a:srgbClr val="FF0000"/>
                </a:solidFill>
                <a:latin typeface="Calibri" panose="020F0502020204030204" pitchFamily="34" charset="0"/>
                <a:cs typeface="Calibri" panose="020F0502020204030204" pitchFamily="34" charset="0"/>
              </a:rPr>
              <a:t>MỤC TIÊU BÀI HỌC</a:t>
            </a:r>
            <a:endParaRPr lang="vi-VN" sz="3200" b="1" dirty="0">
              <a:solidFill>
                <a:srgbClr val="FF0000"/>
              </a:solidFill>
              <a:latin typeface="Calibri" panose="020F0502020204030204" pitchFamily="34" charset="0"/>
              <a:cs typeface="Calibri" panose="020F0502020204030204" pitchFamily="34" charset="0"/>
              <a:sym typeface="Pompiere"/>
            </a:endParaRPr>
          </a:p>
        </p:txBody>
      </p:sp>
      <p:sp>
        <p:nvSpPr>
          <p:cNvPr id="4" name="Google Shape;3483;p53"/>
          <p:cNvSpPr txBox="1"/>
          <p:nvPr/>
        </p:nvSpPr>
        <p:spPr>
          <a:xfrm>
            <a:off x="6039486" y="473711"/>
            <a:ext cx="4150995" cy="3842385"/>
          </a:xfrm>
          <a:prstGeom prst="rect">
            <a:avLst/>
          </a:prstGeom>
          <a:noFill/>
          <a:ln>
            <a:noFill/>
          </a:ln>
        </p:spPr>
        <p:txBody>
          <a:bodyPr spcFirstLastPara="1" wrap="square" lIns="0"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Sulphur Point"/>
              <a:buNone/>
              <a:defRPr sz="1400" b="0" i="0" u="none" strike="noStrike" cap="none">
                <a:solidFill>
                  <a:srgbClr val="000000"/>
                </a:solidFill>
                <a:latin typeface="Times New Roman" panose="02020603050405020304" pitchFamily="18" charset="0"/>
                <a:ea typeface="Sulphur Point"/>
                <a:cs typeface="Times New Roman" panose="02020603050405020304" pitchFamily="18" charset="0"/>
                <a:sym typeface="Sulphur Point"/>
              </a:defRPr>
            </a:lvl1pPr>
            <a:lvl2pPr marL="914400" marR="0" lvl="1" indent="-317500" algn="ctr" rtl="0">
              <a:lnSpc>
                <a:spcPct val="100000"/>
              </a:lnSpc>
              <a:spcBef>
                <a:spcPts val="1600"/>
              </a:spcBef>
              <a:spcAft>
                <a:spcPts val="0"/>
              </a:spcAft>
              <a:buClr>
                <a:srgbClr val="000000"/>
              </a:buClr>
              <a:buSzPts val="1400"/>
              <a:buFont typeface="Sulphur Point"/>
              <a:buNone/>
              <a:defRPr sz="1400" b="0" i="0" u="none" strike="noStrike" cap="none">
                <a:solidFill>
                  <a:srgbClr val="000000"/>
                </a:solidFill>
                <a:latin typeface="Sulphur Point"/>
                <a:ea typeface="Sulphur Point"/>
                <a:cs typeface="Sulphur Point"/>
                <a:sym typeface="Sulphur Point"/>
              </a:defRPr>
            </a:lvl2pPr>
            <a:lvl3pPr marL="1371600" marR="0" lvl="2" indent="-317500" algn="ctr" rtl="0">
              <a:lnSpc>
                <a:spcPct val="100000"/>
              </a:lnSpc>
              <a:spcBef>
                <a:spcPts val="0"/>
              </a:spcBef>
              <a:spcAft>
                <a:spcPts val="0"/>
              </a:spcAft>
              <a:buClr>
                <a:srgbClr val="000000"/>
              </a:buClr>
              <a:buSzPts val="1400"/>
              <a:buFont typeface="Sulphur Point"/>
              <a:buNone/>
              <a:defRPr sz="1400" b="0" i="0" u="none" strike="noStrike" cap="none">
                <a:solidFill>
                  <a:srgbClr val="000000"/>
                </a:solidFill>
                <a:latin typeface="Sulphur Point"/>
                <a:ea typeface="Sulphur Point"/>
                <a:cs typeface="Sulphur Point"/>
                <a:sym typeface="Sulphur Point"/>
              </a:defRPr>
            </a:lvl3pPr>
            <a:lvl4pPr marL="1828800" marR="0" lvl="3" indent="-317500" algn="ctr" rtl="0">
              <a:lnSpc>
                <a:spcPct val="100000"/>
              </a:lnSpc>
              <a:spcBef>
                <a:spcPts val="0"/>
              </a:spcBef>
              <a:spcAft>
                <a:spcPts val="0"/>
              </a:spcAft>
              <a:buClr>
                <a:srgbClr val="000000"/>
              </a:buClr>
              <a:buSzPts val="1400"/>
              <a:buFont typeface="Sulphur Point"/>
              <a:buNone/>
              <a:defRPr sz="1400" b="0" i="0" u="none" strike="noStrike" cap="none">
                <a:solidFill>
                  <a:srgbClr val="000000"/>
                </a:solidFill>
                <a:latin typeface="Sulphur Point"/>
                <a:ea typeface="Sulphur Point"/>
                <a:cs typeface="Sulphur Point"/>
                <a:sym typeface="Sulphur Point"/>
              </a:defRPr>
            </a:lvl4pPr>
            <a:lvl5pPr marL="2286000" marR="0" lvl="4" indent="-317500" algn="ctr" rtl="0">
              <a:lnSpc>
                <a:spcPct val="100000"/>
              </a:lnSpc>
              <a:spcBef>
                <a:spcPts val="0"/>
              </a:spcBef>
              <a:spcAft>
                <a:spcPts val="0"/>
              </a:spcAft>
              <a:buClr>
                <a:srgbClr val="000000"/>
              </a:buClr>
              <a:buSzPts val="1400"/>
              <a:buFont typeface="Sulphur Point"/>
              <a:buNone/>
              <a:defRPr sz="1400" b="0" i="0" u="none" strike="noStrike" cap="none">
                <a:solidFill>
                  <a:srgbClr val="000000"/>
                </a:solidFill>
                <a:latin typeface="Sulphur Point"/>
                <a:ea typeface="Sulphur Point"/>
                <a:cs typeface="Sulphur Point"/>
                <a:sym typeface="Sulphur Point"/>
              </a:defRPr>
            </a:lvl5pPr>
            <a:lvl6pPr marL="2743200" marR="0" lvl="5" indent="-317500" algn="ctr" rtl="0">
              <a:lnSpc>
                <a:spcPct val="100000"/>
              </a:lnSpc>
              <a:spcBef>
                <a:spcPts val="0"/>
              </a:spcBef>
              <a:spcAft>
                <a:spcPts val="0"/>
              </a:spcAft>
              <a:buClr>
                <a:srgbClr val="000000"/>
              </a:buClr>
              <a:buSzPts val="1400"/>
              <a:buFont typeface="Sulphur Point"/>
              <a:buNone/>
              <a:defRPr sz="1400" b="0" i="0" u="none" strike="noStrike" cap="none">
                <a:solidFill>
                  <a:srgbClr val="000000"/>
                </a:solidFill>
                <a:latin typeface="Sulphur Point"/>
                <a:ea typeface="Sulphur Point"/>
                <a:cs typeface="Sulphur Point"/>
                <a:sym typeface="Sulphur Point"/>
              </a:defRPr>
            </a:lvl6pPr>
            <a:lvl7pPr marL="3200400" marR="0" lvl="6" indent="-317500" algn="ctr" rtl="0">
              <a:lnSpc>
                <a:spcPct val="100000"/>
              </a:lnSpc>
              <a:spcBef>
                <a:spcPts val="0"/>
              </a:spcBef>
              <a:spcAft>
                <a:spcPts val="0"/>
              </a:spcAft>
              <a:buClr>
                <a:srgbClr val="000000"/>
              </a:buClr>
              <a:buSzPts val="1400"/>
              <a:buFont typeface="Sulphur Point"/>
              <a:buNone/>
              <a:defRPr sz="1400" b="0" i="0" u="none" strike="noStrike" cap="none">
                <a:solidFill>
                  <a:srgbClr val="000000"/>
                </a:solidFill>
                <a:latin typeface="Sulphur Point"/>
                <a:ea typeface="Sulphur Point"/>
                <a:cs typeface="Sulphur Point"/>
                <a:sym typeface="Sulphur Point"/>
              </a:defRPr>
            </a:lvl7pPr>
            <a:lvl8pPr marL="3657600" marR="0" lvl="7" indent="-317500" algn="ctr" rtl="0">
              <a:lnSpc>
                <a:spcPct val="100000"/>
              </a:lnSpc>
              <a:spcBef>
                <a:spcPts val="0"/>
              </a:spcBef>
              <a:spcAft>
                <a:spcPts val="0"/>
              </a:spcAft>
              <a:buClr>
                <a:srgbClr val="000000"/>
              </a:buClr>
              <a:buSzPts val="1400"/>
              <a:buFont typeface="Sulphur Point"/>
              <a:buNone/>
              <a:defRPr sz="1400" b="0" i="0" u="none" strike="noStrike" cap="none">
                <a:solidFill>
                  <a:srgbClr val="000000"/>
                </a:solidFill>
                <a:latin typeface="Sulphur Point"/>
                <a:ea typeface="Sulphur Point"/>
                <a:cs typeface="Sulphur Point"/>
                <a:sym typeface="Sulphur Point"/>
              </a:defRPr>
            </a:lvl8pPr>
            <a:lvl9pPr marL="4114800" marR="0" lvl="8" indent="-317500" algn="ctr" rtl="0">
              <a:lnSpc>
                <a:spcPct val="100000"/>
              </a:lnSpc>
              <a:spcBef>
                <a:spcPts val="0"/>
              </a:spcBef>
              <a:spcAft>
                <a:spcPts val="0"/>
              </a:spcAft>
              <a:buClr>
                <a:srgbClr val="000000"/>
              </a:buClr>
              <a:buSzPts val="1400"/>
              <a:buFont typeface="Sulphur Point"/>
              <a:buNone/>
              <a:defRPr sz="1400" b="0" i="0" u="none" strike="noStrike" cap="none">
                <a:solidFill>
                  <a:srgbClr val="000000"/>
                </a:solidFill>
                <a:latin typeface="Sulphur Point"/>
                <a:ea typeface="Sulphur Point"/>
                <a:cs typeface="Sulphur Point"/>
                <a:sym typeface="Sulphur Point"/>
              </a:defRPr>
            </a:lvl9pPr>
          </a:lstStyle>
          <a:p>
            <a:pPr marL="0" indent="0">
              <a:spcAft>
                <a:spcPts val="1600"/>
              </a:spcAft>
            </a:pPr>
            <a:r>
              <a:rPr lang="vi-VN" altLang="ko-KR" sz="3200" dirty="0">
                <a:solidFill>
                  <a:srgbClr val="00B050"/>
                </a:solidFill>
                <a:latin typeface="Calibri" panose="020F0502020204030204" pitchFamily="34" charset="0"/>
                <a:cs typeface="Calibri" panose="020F0502020204030204" pitchFamily="34" charset="0"/>
              </a:rPr>
              <a:t>Thiết kế và thực hiện được </a:t>
            </a:r>
            <a:r>
              <a:rPr lang="en-US" altLang="ko-KR" sz="3200" dirty="0" err="1">
                <a:solidFill>
                  <a:srgbClr val="00B050"/>
                </a:solidFill>
                <a:latin typeface="Calibri" panose="020F0502020204030204" pitchFamily="34" charset="0"/>
                <a:cs typeface="Calibri" panose="020F0502020204030204" pitchFamily="34" charset="0"/>
              </a:rPr>
              <a:t>các</a:t>
            </a:r>
            <a:r>
              <a:rPr lang="en-US" altLang="ko-KR" sz="3200" dirty="0">
                <a:solidFill>
                  <a:srgbClr val="00B050"/>
                </a:solidFill>
                <a:latin typeface="Calibri" panose="020F0502020204030204" pitchFamily="34" charset="0"/>
                <a:cs typeface="Calibri" panose="020F0502020204030204" pitchFamily="34" charset="0"/>
              </a:rPr>
              <a:t> </a:t>
            </a:r>
            <a:r>
              <a:rPr lang="vi-VN" altLang="ko-KR" sz="3200" dirty="0">
                <a:solidFill>
                  <a:srgbClr val="00B050"/>
                </a:solidFill>
                <a:latin typeface="Calibri" panose="020F0502020204030204" pitchFamily="34" charset="0"/>
                <a:cs typeface="Calibri" panose="020F0502020204030204" pitchFamily="34" charset="0"/>
              </a:rPr>
              <a:t>thí nghiệm về sự hình th</a:t>
            </a:r>
            <a:r>
              <a:rPr lang="en-US" altLang="ko-KR" sz="3200" dirty="0">
                <a:solidFill>
                  <a:srgbClr val="00B050"/>
                </a:solidFill>
                <a:latin typeface="Calibri" panose="020F0502020204030204" pitchFamily="34" charset="0"/>
                <a:cs typeface="Calibri" panose="020F0502020204030204" pitchFamily="34" charset="0"/>
              </a:rPr>
              <a:t>à</a:t>
            </a:r>
            <a:r>
              <a:rPr lang="vi-VN" altLang="ko-KR" sz="3200" dirty="0">
                <a:solidFill>
                  <a:srgbClr val="00B050"/>
                </a:solidFill>
                <a:latin typeface="Calibri" panose="020F0502020204030204" pitchFamily="34" charset="0"/>
                <a:cs typeface="Calibri" panose="020F0502020204030204" pitchFamily="34" charset="0"/>
              </a:rPr>
              <a:t>nh tinh bột, thải khí </a:t>
            </a:r>
            <a:r>
              <a:rPr lang="en-US" altLang="ko-KR" sz="3200" dirty="0">
                <a:solidFill>
                  <a:srgbClr val="00B050"/>
                </a:solidFill>
                <a:latin typeface="Calibri" panose="020F0502020204030204" pitchFamily="34" charset="0"/>
                <a:cs typeface="Calibri" panose="020F0502020204030204" pitchFamily="34" charset="0"/>
              </a:rPr>
              <a:t>O</a:t>
            </a:r>
            <a:r>
              <a:rPr lang="en-US" altLang="ko-KR" sz="3200" baseline="-25000" dirty="0">
                <a:solidFill>
                  <a:srgbClr val="00B050"/>
                </a:solidFill>
                <a:latin typeface="Calibri" panose="020F0502020204030204" pitchFamily="34" charset="0"/>
                <a:cs typeface="Calibri" panose="020F0502020204030204" pitchFamily="34" charset="0"/>
              </a:rPr>
              <a:t>2</a:t>
            </a:r>
            <a:r>
              <a:rPr lang="vi-VN" altLang="ko-KR" sz="3200" dirty="0">
                <a:solidFill>
                  <a:srgbClr val="00B050"/>
                </a:solidFill>
                <a:latin typeface="Calibri" panose="020F0502020204030204" pitchFamily="34" charset="0"/>
                <a:cs typeface="Calibri" panose="020F0502020204030204" pitchFamily="34" charset="0"/>
              </a:rPr>
              <a:t> trong quá tr</a:t>
            </a:r>
            <a:r>
              <a:rPr lang="en-US" altLang="ko-KR" sz="3200" dirty="0">
                <a:solidFill>
                  <a:srgbClr val="00B050"/>
                </a:solidFill>
                <a:latin typeface="Calibri" panose="020F0502020204030204" pitchFamily="34" charset="0"/>
                <a:cs typeface="Calibri" panose="020F0502020204030204" pitchFamily="34" charset="0"/>
              </a:rPr>
              <a:t>ì</a:t>
            </a:r>
            <a:r>
              <a:rPr lang="vi-VN" altLang="ko-KR" sz="3200" dirty="0">
                <a:solidFill>
                  <a:srgbClr val="00B050"/>
                </a:solidFill>
                <a:latin typeface="Calibri" panose="020F0502020204030204" pitchFamily="34" charset="0"/>
                <a:cs typeface="Calibri" panose="020F0502020204030204" pitchFamily="34" charset="0"/>
              </a:rPr>
              <a:t>nh quang hợp</a:t>
            </a:r>
            <a:endParaRPr lang="ko-KR" altLang="en-US" sz="3200" dirty="0">
              <a:solidFill>
                <a:srgbClr val="00B050"/>
              </a:solidFill>
              <a:latin typeface="Calibri" panose="020F0502020204030204" pitchFamily="34" charset="0"/>
              <a:cs typeface="Calibri" panose="020F050202020403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3">
                                            <p:txEl>
                                              <p:pRg st="0" end="0"/>
                                            </p:txEl>
                                          </p:spTgt>
                                        </p:tgtEl>
                                        <p:attrNameLst>
                                          <p:attrName>style.visibility</p:attrName>
                                        </p:attrNameLst>
                                      </p:cBhvr>
                                      <p:to>
                                        <p:strVal val="visible"/>
                                      </p:to>
                                    </p:set>
                                    <p:animEffect transition="in" filter="fade">
                                      <p:cBhvr>
                                        <p:cTn id="7" dur="1000"/>
                                        <p:tgtEl>
                                          <p:spTgt spid="3483">
                                            <p:txEl>
                                              <p:pRg st="0" end="0"/>
                                            </p:txEl>
                                          </p:spTgt>
                                        </p:tgtEl>
                                      </p:cBhvr>
                                    </p:animEffect>
                                    <p:anim calcmode="lin" valueType="num">
                                      <p:cBhvr>
                                        <p:cTn id="8" dur="1000" fill="hold"/>
                                        <p:tgtEl>
                                          <p:spTgt spid="3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30"/>
                                        </p:tgtEl>
                                        <p:attrNameLst>
                                          <p:attrName>style.visibility</p:attrName>
                                        </p:attrNameLst>
                                      </p:cBhvr>
                                      <p:to>
                                        <p:strVal val="visible"/>
                                      </p:to>
                                    </p:set>
                                    <p:animEffect transition="in" filter="fade">
                                      <p:cBhvr>
                                        <p:cTn id="12" dur="1000"/>
                                        <p:tgtEl>
                                          <p:spTgt spid="3530"/>
                                        </p:tgtEl>
                                      </p:cBhvr>
                                    </p:animEffect>
                                    <p:anim calcmode="lin" valueType="num">
                                      <p:cBhvr>
                                        <p:cTn id="13" dur="1000" fill="hold"/>
                                        <p:tgtEl>
                                          <p:spTgt spid="3530"/>
                                        </p:tgtEl>
                                        <p:attrNameLst>
                                          <p:attrName>ppt_x</p:attrName>
                                        </p:attrNameLst>
                                      </p:cBhvr>
                                      <p:tavLst>
                                        <p:tav tm="0">
                                          <p:val>
                                            <p:strVal val="#ppt_x"/>
                                          </p:val>
                                        </p:tav>
                                        <p:tav tm="100000">
                                          <p:val>
                                            <p:strVal val="#ppt_x"/>
                                          </p:val>
                                        </p:tav>
                                      </p:tavLst>
                                    </p:anim>
                                    <p:anim calcmode="lin" valueType="num">
                                      <p:cBhvr>
                                        <p:cTn id="14" dur="1000" fill="hold"/>
                                        <p:tgtEl>
                                          <p:spTgt spid="35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31"/>
                                        </p:tgtEl>
                                        <p:attrNameLst>
                                          <p:attrName>style.visibility</p:attrName>
                                        </p:attrNameLst>
                                      </p:cBhvr>
                                      <p:to>
                                        <p:strVal val="visible"/>
                                      </p:to>
                                    </p:set>
                                    <p:animEffect transition="in" filter="fade">
                                      <p:cBhvr>
                                        <p:cTn id="17" dur="1000"/>
                                        <p:tgtEl>
                                          <p:spTgt spid="3531"/>
                                        </p:tgtEl>
                                      </p:cBhvr>
                                    </p:animEffect>
                                    <p:anim calcmode="lin" valueType="num">
                                      <p:cBhvr>
                                        <p:cTn id="18" dur="1000" fill="hold"/>
                                        <p:tgtEl>
                                          <p:spTgt spid="3531"/>
                                        </p:tgtEl>
                                        <p:attrNameLst>
                                          <p:attrName>ppt_x</p:attrName>
                                        </p:attrNameLst>
                                      </p:cBhvr>
                                      <p:tavLst>
                                        <p:tav tm="0">
                                          <p:val>
                                            <p:strVal val="#ppt_x"/>
                                          </p:val>
                                        </p:tav>
                                        <p:tav tm="100000">
                                          <p:val>
                                            <p:strVal val="#ppt_x"/>
                                          </p:val>
                                        </p:tav>
                                      </p:tavLst>
                                    </p:anim>
                                    <p:anim calcmode="lin" valueType="num">
                                      <p:cBhvr>
                                        <p:cTn id="19" dur="1000" fill="hold"/>
                                        <p:tgtEl>
                                          <p:spTgt spid="35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32"/>
                                        </p:tgtEl>
                                        <p:attrNameLst>
                                          <p:attrName>style.visibility</p:attrName>
                                        </p:attrNameLst>
                                      </p:cBhvr>
                                      <p:to>
                                        <p:strVal val="visible"/>
                                      </p:to>
                                    </p:set>
                                    <p:animEffect transition="in" filter="fade">
                                      <p:cBhvr>
                                        <p:cTn id="22" dur="1000"/>
                                        <p:tgtEl>
                                          <p:spTgt spid="3532"/>
                                        </p:tgtEl>
                                      </p:cBhvr>
                                    </p:animEffect>
                                    <p:anim calcmode="lin" valueType="num">
                                      <p:cBhvr>
                                        <p:cTn id="23" dur="1000" fill="hold"/>
                                        <p:tgtEl>
                                          <p:spTgt spid="3532"/>
                                        </p:tgtEl>
                                        <p:attrNameLst>
                                          <p:attrName>ppt_x</p:attrName>
                                        </p:attrNameLst>
                                      </p:cBhvr>
                                      <p:tavLst>
                                        <p:tav tm="0">
                                          <p:val>
                                            <p:strVal val="#ppt_x"/>
                                          </p:val>
                                        </p:tav>
                                        <p:tav tm="100000">
                                          <p:val>
                                            <p:strVal val="#ppt_x"/>
                                          </p:val>
                                        </p:tav>
                                      </p:tavLst>
                                    </p:anim>
                                    <p:anim calcmode="lin" valueType="num">
                                      <p:cBhvr>
                                        <p:cTn id="24" dur="1000" fill="hold"/>
                                        <p:tgtEl>
                                          <p:spTgt spid="3532"/>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524"/>
                                        </p:tgtEl>
                                        <p:attrNameLst>
                                          <p:attrName>style.visibility</p:attrName>
                                        </p:attrNameLst>
                                      </p:cBhvr>
                                      <p:to>
                                        <p:strVal val="visible"/>
                                      </p:to>
                                    </p:set>
                                    <p:anim calcmode="lin" valueType="num">
                                      <p:cBhvr additive="base">
                                        <p:cTn id="27" dur="500" fill="hold"/>
                                        <p:tgtEl>
                                          <p:spTgt spid="3524"/>
                                        </p:tgtEl>
                                        <p:attrNameLst>
                                          <p:attrName>ppt_x</p:attrName>
                                        </p:attrNameLst>
                                      </p:cBhvr>
                                      <p:tavLst>
                                        <p:tav tm="0">
                                          <p:val>
                                            <p:strVal val="#ppt_x"/>
                                          </p:val>
                                        </p:tav>
                                        <p:tav tm="100000">
                                          <p:val>
                                            <p:strVal val="#ppt_x"/>
                                          </p:val>
                                        </p:tav>
                                      </p:tavLst>
                                    </p:anim>
                                    <p:anim calcmode="lin" valueType="num">
                                      <p:cBhvr additive="base">
                                        <p:cTn id="28" dur="500" fill="hold"/>
                                        <p:tgtEl>
                                          <p:spTgt spid="35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 grpId="0" build="p"/>
      <p:bldP spid="3530" grpId="0" animBg="1"/>
      <p:bldP spid="3531" grpId="0" animBg="1"/>
      <p:bldP spid="3532"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653*289"/>
  <p:tag name="TABLE_ENDDRAG_RECT" val="29*126*653*28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TotalTime>
  <Words>2167</Words>
  <Application>Microsoft Office PowerPoint</Application>
  <PresentationFormat>Widescreen</PresentationFormat>
  <Paragraphs>243</Paragraphs>
  <Slides>42</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.VnBlack</vt:lpstr>
      <vt:lpstr>Arial</vt:lpstr>
      <vt:lpstr>Bebas Neue</vt:lpstr>
      <vt:lpstr>Calibri</vt:lpstr>
      <vt:lpstr>Calibri Light</vt:lpstr>
      <vt:lpstr>Montserrat Alternates Black</vt:lpstr>
      <vt:lpstr>Open Sans</vt:lpstr>
      <vt:lpstr>Roboto Condensed Light</vt:lpstr>
      <vt:lpstr>Sulphur Point</vt:lpstr>
      <vt:lpstr>Times New Roman</vt:lpstr>
      <vt:lpstr>Office Theme</vt:lpstr>
      <vt:lpstr>ĐUỔI HÌNH BẮT CHỮ</vt:lpstr>
      <vt:lpstr>PowerPoint Presentation</vt:lpstr>
      <vt:lpstr>PowerPoint Presentation</vt:lpstr>
      <vt:lpstr>PowerPoint Presentation</vt:lpstr>
      <vt:lpstr>PowerPoint Presentation</vt:lpstr>
      <vt:lpstr>- GV chia lớp thành 4 nhóm  - GV yêu cầu các nhóm bầu nhóm trưởng, thư kí 1 ghi biên bản thảo luận, thư kí 2 ghi phiếu đánh giá, nhóm trưởng phân công nhiệm vụ trước khi vào bài mới</vt:lpstr>
      <vt:lpstr>Nhóm 1,3: Đại diện lên bảng viết PTTQ quang hợp ? Nhóm 2,4: Bằng cách nào ta có thể xác định được quang hợp đã thải O2 và tinh bột ?  </vt:lpstr>
      <vt:lpstr>Bài 5: THỰC HÀNH: QUAN SÁT LỤC LẠP VÀ TÁCH CHIẾT SẮC TỐ; CHỨNG MINH SỰ HÌNH THÀNH SẢN PHẨM QUANG HỢP</vt:lpstr>
      <vt:lpstr>PowerPoint Presentation</vt:lpstr>
      <vt:lpstr>I. CHUẨN BỊ</vt:lpstr>
      <vt:lpstr>               1. Dụng cụ  </vt:lpstr>
      <vt:lpstr>Dụng cụ</vt:lpstr>
      <vt:lpstr>Dụng cụ</vt:lpstr>
      <vt:lpstr>Dụng cụ</vt:lpstr>
      <vt:lpstr>2. Hóa chất</vt:lpstr>
      <vt:lpstr>2. Hóa chất</vt:lpstr>
      <vt:lpstr>2. Hóa chất</vt:lpstr>
      <vt:lpstr>3. Mẫu vật</vt:lpstr>
      <vt:lpstr>PowerPoint Presentation</vt:lpstr>
      <vt:lpstr>PowerPoint Presentation</vt:lpstr>
      <vt:lpstr>PowerPoint Presentation</vt:lpstr>
      <vt:lpstr>PowerPoint Presentation</vt:lpstr>
      <vt:lpstr>Hoạt động II. CÁCH TIẾN HÀNH</vt:lpstr>
      <vt:lpstr>PowerPoint Presentation</vt:lpstr>
      <vt:lpstr>1. Quan sát lục lạp trong tế bào thực vật</vt:lpstr>
      <vt:lpstr>PowerPoint Presentation</vt:lpstr>
      <vt:lpstr> 2. Nhận biết và tách chiết diệp lục</vt:lpstr>
      <vt:lpstr>3. Nhận biết và tách chiết carotenoid</vt:lpstr>
      <vt:lpstr>PowerPoint Presentation</vt:lpstr>
      <vt:lpstr> 4. Chứng minh sự hình thành sản phẩm trong quang hợp</vt:lpstr>
      <vt:lpstr>PowerPoint Presentation</vt:lpstr>
      <vt:lpstr>PowerPoint Presentation</vt:lpstr>
      <vt:lpstr>PowerPoint Presentation</vt:lpstr>
      <vt:lpstr>PowerPoint Presentation</vt:lpstr>
      <vt:lpstr>PowerPoint Presentation</vt:lpstr>
      <vt:lpstr>PowerPoint Presentation</vt:lpstr>
      <vt:lpstr>Hoạt động 4. LUYỆN TẬP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ĐUỔI HÌNH BẮT CHỮ</dc:title>
  <dc:creator>VnTeach.Com</dc:creator>
  <cp:keywords>VnTeach.Com</cp:keywords>
  <cp:lastModifiedBy>Admin</cp:lastModifiedBy>
  <cp:revision>1</cp:revision>
  <dcterms:created xsi:type="dcterms:W3CDTF">2024-08-02T14:21:00Z</dcterms:created>
  <dcterms:modified xsi:type="dcterms:W3CDTF">2024-10-05T06:10:04Z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727B50672B2648AEA84E66A2FEB9E519_12</vt:lpwstr>
  </property>
  <property fmtid="{D5CDD505-2E9C-101B-9397-08002B2CF9AE}" pid="3" name="KSOProductBuildVer">
    <vt:lpwstr>1033-12.2.0.17545</vt:lpwstr>
  </property>
</Properties>
</file>